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9941,'0'0'2681,"0"0"-896,0 0-211,0 0-497,0 0-484,27 0 39,7-1-390,37 1 770,43 5-1012,141 16 795,10-11-795,-166-10-19,19-2-520,89 13 539,-204-8-609,-14 1 538,-14 2 58,13-3-810,0 0 0,0 2 0,0-1 0,0 1 0,-6 5 823,6-4-989,-30 14-3752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2:34.1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1208 2920 7363,'0'0'1457,"0"0"-1457,0 0-992,0 0-2418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40.8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4738,'0'0'1251,"0"0"-95,0 0 74,0 0 26,0 0-277,0 10 3036,0 38-3980,0 270 1755,0-250-4369,0 0-3520,0-68 1657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41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4210,'0'0'750,"0"0"-497,0 0 262,0 0 237,0 0-106,-1 3-591,-2 9 9158,549-12-9133,-546 0-85,0 0 74,0 0 70,0 0-43,0 0 19,0 0-99,0 0-195,-34 9-3065,9 3-713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42.7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4130,'0'0'2726,"0"0"-1781,0 0 34,0 0 248,0 0-93,0 0-152,0 0-267,0 0-134,0 0-87,0 0-94,1 28 1268,52 182 570,-44-162-1724,-1-10-112,1-1 0,8 18-402,-17-55-5,0 0 1,0-1-1,0 1 0,0 0 0,0 0 1,0-1-1,0 1 0,0 0 1,0 0-1,0-1 0,0 1 0,1 0 1,-1 0-1,0-1 0,0 1 1,0 0-1,1 0 0,-1 0 1,0-1-1,0 1 0,0 0 0,1 0 1,-1 0-1,0 0 0,0-1 1,1 1-1,-1 0 0,0 0 0,1 0 1,-1 0-1,0 0 0,0 0 1,1 0-1,-1 0 0,0 0 0,1 0 1,-1 0-1,0 0 0,0 0 1,1 0-1,-1 0 0,0 0 1,0 0-1,1 0 0,-1 1 0,0-1 1,0 0-1,1 0 0,-1 0 1,0 0-1,0 0 0,1 1 0,-1-1 1,0 0-1,0 0 0,0 1 1,1-1-1,-1 0 0,0 0 1,0 1-1,0-1 0,0 0 0,0 0 1,0 1-1,0-1 0,1 0 1,-1 0-1,0 1 5,10-29-235,-8 23 171,99-348-2514,-95 330 2293,24-82 365,-27 104 20,0-1 0,0 1 0,0 0 0,0 0 0,1 0 0,-1 1 0,0-1 0,1 1 0,-1 0 0,0 0-1,1 0 1,-1 0 0,0 0 0,4 2-100,3-2 42,21 2 76,-1 1 0,27 6-118,29 3 98,-77-11-95,-7-1-1,0 0 0,0 0 0,1 0 0,-1 0-1,0 0 1,0 1 0,0-1 0,1 1 0,-1 0 0,0-1 0,2 2-2,-4-1 32,0-1 48,0 0 72,0 0-64,0 0-75,0 0-77,0 0-80,0 0-171,0 0-637,-17 5-6182,-2-1-1163</inkml:trace>
  <inkml:trace contextRef="#ctx0" brushRef="#br0" timeOffset="1507.366">324 244 2673,'0'0'568,"0"0"14,0 0 245,0 0 283,0 0-195,7-3-301,6-2-363,0 0 1,0 0-1,0 1 0,0 1 1,0 0-1,1 1 1,-1 0-1,1 1-251,2 1-40,17 0-108,-32 0 144,0 0 1,0 1-1,0-1 0,0 0 1,0 1-1,0-1 1,0 1-1,0-1 1,0 1-1,0 0 1,0-1-1,0 1 0,0 0 1,-1 0-1,1-1 1,0 1-1,0 0 1,-1 0-1,1 0 1,-1 0-1,1 0 0,-1 0 1,1 0-1,-1 0 1,1 1 3,4 17 190,-1 0 1,-1 0-1,-1 1 1,-1-1-1,0 15-190,-1-32 6,0-1-1,0 0 0,0 1 1,-1-1-1,1 1 0,0-1 1,-1 0-1,1 1 1,-1-1-1,1 0 0,-1 1 1,1-1-1,-1 0 0,0 0 1,0 1-1,0-1 1,0 0-1,0 0 0,0 0 1,0 0-1,0 0 1,0-1-1,-1 2-5,-34 11 211,32-12-196,0 0-1,0 0 1,1 0-1,-1 0 1,0 1-1,1 0 1,-1 0 0,1 0-1,-1 0 1,1 0-1,0 1 1,-1 0-15,1 2 155,0 1-1,0 0 1,0 0 0,0 0 0,1 0 0,0 0 0,1 1 0,-1-1-1,1 1 1,1 0-155,-14 44 976,12-41-846,2-8-64,0-1 1,-1 1-1,1 0 1,0 0-1,-1-1 1,0 1-1,1 0 1,-1-1 0,0 1-1,0 0 1,1-1-1,-1 1 1,-1-1-1,1 1-66,0-2 75,1 0-27,0 0 32,0 0-16,0 0-29,1-35-51,-1 34 24,1 0 1,-1 0-1,1 0 0,-1 0 1,1-1-1,-1 1 0,1 0 1,0 0-1,-1 0 0,1 1 1,0-1-1,0 0 0,0 0 1,0 0-1,0 1 0,0-1 1,0 0-1,0 1 0,0-1 1,0 1-1,0-1 0,0 1 0,0-1 1,0 1-1,1 0 0,-1 0 1,0-1-1,0 1 0,0 0 1,1 0-1,-1 0 0,0 0 1,0 1-1,0-1 0,0 0 1,1 0-1,-1 1 0,1-1-8,2 3 120,0-1-1,0 0 1,0 1-1,0 0 1,0 0-1,0 0 1,-1 0-1,3 3-119,-1-1 114,0 0-1,0-1 0,0 0 0,0 0 0,1 0 0,-1-1 0,1 1 1,0-1-1,0-1 0,0 1 0,1-1-113,-5-1-2,0-1 0,0 1 0,0-1 0,0 0 0,0 0 0,0 0 0,0 0 1,0 0-1,0 0 0,0-1 0,-1 1 0,1-1 0,0 1 0,0-1 0,0 0 0,0 1 0,-1-1 0,1 0 0,0 0 0,-1-1 0,1 1 1,0 0-1,-1 0 0,0-1 0,1 1 0,-1-1 0,0 1 0,0-1 0,0 1 0,0-1 0,0 0 0,0 0 0,0 0 0,0 1 0,-1-1 1,1 0-1,-1 0 0,1-1 2,0-10-252,-1 11-4853,0 2 1073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50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337 78 4562,'0'0'1974,"0"0"-979,0 0-330,0 0 146,0 0-264,0-5-235,1-1-362,-1 3 258,0-1 1,0 0 0,0 0-1,0 1 1,0-1 0,-1 0-1,1 1 1,-1-1 0,0 1 0,0-1-1,-1 1 1,1-1 0,-1 1-1,1 0 1,-1-1 0,0 1-1,-1 0-208,-1 2 209,-1 0 0,1 1-1,-1-1 1,0 1-1,1 0 1,-1 0 0,0 1-1,-3 0-208,-3 0 210,9-1-189,0 1 0,-1 0 1,1-1-1,0 1 0,0 0 1,-1 1-1,1-1 1,0 0-1,0 0 0,0 1 1,1 0-1,-1-1 0,0 1 1,1 0-1,-1 0 0,1-1 1,-1 1-1,1 1 1,0-1-1,0 0 0,0 0 1,0 0-1,0 0 0,0 1 1,1-1-1,-1 1-21,-17 71 901,16-64-767,-8 67 224,4 1 0,3 1 0,4 40-358,0-24 70,1-77-55,0 0 1,1-1-1,1 1 0,0-1 0,1 0 0,2 1-15,9 35 56,-3 15 88,-3 0-1,-3 0 1,-3 0-1,-5 59-143,1-98-46,1-26 38,-1-1-1,0 0 0,0 0 1,0 0-1,0 0 1,0 0-1,-1 0 0,1 0 1,-1 1-1,1-1 1,-1 0-1,0 0 0,0-1 1,0 1-1,0 0 1,0 0-1,0 0 0,0-1 1,-1 1-1,1 0 1,-1-1-1,1 1 0,-1-1 1,1 0-1,-1 1 1,0-1-1,0 0 0,0 0 1,0 0-1,0 0 1,0-1-1,0 1 0,0 0 1,0-1-1,0 1 0,0-1 1,-2 0 8,-1 0-126,1 0 0,-1-1 0,1 1 0,-1-1 0,1 0 0,0-1 0,-1 1 0,1-1 0,0 1 0,0-1 0,0-1 0,0 1 0,0 0 0,0-1 0,1 0 0,-1 0 0,0-2 126,0 1-242,-43-49-2244,24 11-3768,13 19 342</inkml:trace>
  <inkml:trace contextRef="#ctx0" brushRef="#br0" timeOffset="343.707">0 483 9300,'0'0'2529,"0"0"-1392,0 0 176,0 0-321,0 0-672,0 0-128,146 0-48,-110 0-144,0-15-416,-9-9-1041,-4 3-2785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51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25 6147,'0'0'1923,"0"0"-479,0 0 103,0 0-429,0 0-625,16 0-194,159 0-379,-174 0-18,-1 0-129,0 0-11,-20-7-2117,5 3 1462,-1 0 1,1 1-1,-1 1 1,0 0 0,-6 0 892,-47 2 1878,43 0 842,26 36 380,-1 11-2350,0-8-189,2 0 0,1 0-1,2-1 1,7 33-561,13 17 787,-12-46-551,-1 1 0,-1 0 0,-3 1 0,-2 0-1,-1 13-235,-4 165 929,1-221-937,0 0 1,0 0 0,0 0 0,0 0-1,1 0 1,-1 0 0,0 0-1,1-1 1,-1 1 0,0 0 0,1-1-1,-1 1 1,1-1 0,-1 0-1,0 1 1,1-1 0,-1 0 0,1 0-1,-1 0 1,1 0 0,-1 0 0,1 0-1,-1 0 1,1-1 0,0 1 7,44-5-306,-13-8-47,-26 9 87,1 1 1,-1 1 0,1-1-1,-1 1 1,1 0-1,-1 1 1,1 0 0,5 0 265,-12 1-814,9-16-6082,-4 5 2443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55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0 480,'0'0'6352,"0"0"-3598,0 0-943,0 0-245,0 0-536,30 0 758,102 0-1183,-132 48-223,-2 174 363,4 233 777,2-383-1402,5 208 185,-7-252-277,-1-22-47,-1 1-1,1 0 1,-1 0-1,0 0 1,0 0-1,-1 0 1,0 0-1,-1 0 1,-1 5 19,-2-11-49,-1 1 1,0-1-1,0-1 1,0 1-1,0-1 1,1 0-1,-1 0 0,0-1 1,-2 0 48,-5 1-62,-46 0-913,18 0-4165,15 0-2725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54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 6403,'0'0'2062,"0"0"-573,0 0 266,0 0-434,0 0-507,9-1-182,51-7-216,-13 0 8,1 3 1,19 0-425,-65 5 51,1 0 1,-1 0 0,0 0-1,0 0 1,0 0 0,1 0 0,-1 1-1,0-1 1,0 1 0,0-1-1,0 1 1,0 0 0,0 0 0,0 0-1,0 0 1,0 0 0,0 0-1,-1 1 1,1-1 0,0 0 0,-1 1-1,1 0 1,0 0-52,0 3 65,0-1 0,-1 1 0,0 0-1,0 0 1,0 0 0,0-1 0,-1 1 0,1 0 0,-1 0 0,-1 4-65,1-2 1,-1-1 0,0 1-1,0 0 1,0-1 0,-1 1 0,0-1 0,-1 0 0,1 1 0,-1-1 0,0 0 0,-1 0 0,-2 3-1,-9 11 13,-1 0 0,-16 15-13,20-23 42,0 1 0,1 0 0,0 0 0,1 1 0,1 1 0,0 0 0,0 1-42,5-3 112,1 0 1,0 0 0,1 1-1,0-1 1,1 0 0,1 1-1,0-1 1,1 6-113,0 10 86,-2-27-77,1 0-1,1 0 1,-1 0 0,0-1 0,0 1 0,1 0 0,-1 0 0,1-1 0,-1 1 0,1 0 0,0-1 0,0 1 0,0-1-1,0 1 1,0-1 0,0 1 0,0-1 0,0 0 0,0 1 0,1-1 0,-1 0 0,2 1-9,0 0-4,0-1 0,1 1 0,-1-1 0,0 0 0,1 0 0,0 0 0,-1 0 0,1 0 0,-1-1 0,1 0 0,1 1 4,6-1-100,0-1-1,0 0 1,-1 0 0,1-1 0,0-1-1,0 0 1,4-2 100,63-32-841,-41 8-877,-35 27 1233,0 0 0,0-1 0,0 1 1,0-1-1,0 0 0,-1 1 0,1-1 1,-1 0-1,0 0 0,0 0 0,1-2 485,-2-1-3124</inkml:trace>
  <inkml:trace contextRef="#ctx0" brushRef="#br0" timeOffset="406.123">47 210 112,'0'0'7411,"0"0"-5746,0 0 48,0 0-416,0 0-353,0 0 16,0 0-31,109 0-497,-76 0 0,3 0 32,-6 0-399,-7 0 63,-3 0-128,-7 0-337,-3 0-95,-10 0-1040,0 0-753,0 0-3234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5:52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20 113 4994,'0'0'1745,"0"0"-432,0 0 141,0 0-168,0 0-281,-10-5-24,7 7 4119,5 240-2931,22 122-2169,-14-307-8,-10-56-86,0-1-183,0 0-246,0 0-45,0 0 79,0 0 177,0 0-91,0 0-176,0 0-58,0-19-3880,1-1 1305,1 0-750</inkml:trace>
  <inkml:trace contextRef="#ctx0" brushRef="#br0" timeOffset="315.13">0 432 7331,'0'0'2447,"0"0"-780,0 0-544,0 0-440,0 0 110,25 1-121,200 4 104,-209-5-861,-10 1 4,-1 0-1,1-1 0,-1 0 1,1 0-1,-1 0 1,1-1-1,-1 0 1,1 0-1,-1 0 0,1-1 1,-1 1-1,0-1 1,0-1-1,0 1 0,0-1 1,0 1-1,-1-1 1,1-1-1,2-2 82,-3-13-3001,-4 14 1501,0-7-1341</inkml:trace>
  <inkml:trace contextRef="#ctx0" brushRef="#br0" timeOffset="804.835">384 0 6051,'0'0'1187,"0"0"-381,0 0 95,0 0-15,0 0-43,-1 4-125,-4 23 146,2 1 0,1-1 0,1 0 0,2 1 1,3 24-865,-1 9 470,-1 44 143,0 20 369,6 0 1,17 90-983,-23-210-5550,-1-9 3503,-1-12-428,0 16 2008,0-17-4073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6:36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14 269 9172,'0'0'1985,"0"0"-1537,0 0 385,0 0 271,0 0-287,0 0-817,-7 18-273,7-13-559,0-5-1041,-6 3-2849</inkml:trace>
  <inkml:trace contextRef="#ctx0" brushRef="#br0" timeOffset="1200.06">60 31 5378,'0'0'1508,"0"0"-921,0 0-70,0 0 177,0 0-240,0 0-126,0-5 669,0-15-57,0 15-247,0 5-127,0 0-35,0 0-83,0 0-133,0 0-81,0 0-159,0 0-5,0 0 68,0 0-90,7 13 115,1 49 147,-2 0 1,-3 0-1,-3 0 1,-2 1-311,0 39 281,2 356 325,7-455-1741,-7-3 926,0 0 0,1 0 0,-1 0 0,1 0 0,-1 0 0,1 0 0,-1 0 0,1 0 0,-1 0 0,1 0 0,-1 0 0,1 0 0,-1-1 0,0 1 0,1 0 0,-1 0 0,1 0 0,-1-1 0,0 1 0,1 0 0,-1-1 0,0 1 0,1 0 0,-1-1 0,0 1 0,1 0 0,-1-1 0,0 1 0,0-1 0,1 1 0,-1 0 0,0-1 0,0 1 0,0-1 0,0 1 0,0-1 0,1 1 209,-1-21-5432</inkml:trace>
  <inkml:trace contextRef="#ctx0" brushRef="#br0" timeOffset="1602.995">50 539 4770,'0'0'2356,"0"0"-1182,0 0 152,0 0 355,0 0-772,15 0-474,110 3 1774,46 9-2209,-127-9 127,-33-4-98,-1 2 0,0-1-1,1 2 1,-1-1 0,1 1 0,-1 1-1,5 2-28,-2 5 671,-5-4-957,1-5-3257,-9-1 376,0 0-526</inkml:trace>
  <inkml:trace contextRef="#ctx0" brushRef="#br0" timeOffset="2083.589">573 22 656,'0'0'5315,"0"0"-3789,0 0-878,0 0 355,0 0-218,0 0-247,0 0-84,0 0 58,0 0 123,0 0-131,0 8 452,0 827 3928,5-797-4629,-5-37-246,1 0-1,-1 1 0,0-1 0,0 0 0,1 0 0,-1 1 0,0-1 1,1 0-1,0 0 0,-1 1 0,1-1 0,0 0 0,-1 0 1,1 0-1,0 0 0,0 0 0,0 0 0,0 0 0,0 0 1,0-1-1,0 1 0,0 0 0,0-1 0,1 1-8,-2-1-317,0 0-291,0-15-1844,0-15-518,0-5-1098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02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4738,'0'0'2140,"0"0"-1014,0 0-174,0 0-165,0 0-208,0 0-117,0 0-52,0 0-87,0 0-120,0 0 205,0 0 176,0 0-114,0 0 34,0 0-64,0 0-103,0 0-36,3 23 481,14 55 222,-3 0 0,-4 1 0,-1 43-1004,0-5 586,7 6-586,8 84 401,-7 183 101,-7-239-473,-7-127 38,-3-24-27,0 0-14,0 0-23,0 0 18,0 0-47,0 0 2,0 0-6,0 0-7,0 0-56,0 0-180,0 0-255,-1-12-2060,-8-2-1035,-4-1-3673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44:36.68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FFC114"/>
    </inkml:brush>
    <inkml:brush xml:id="br3">
      <inkml:brushProperty name="width" value="0.1" units="cm"/>
      <inkml:brushProperty name="height" value="0.1" units="cm"/>
      <inkml:brushProperty name="color" value="#004F8B"/>
    </inkml:brush>
    <inkml:brush xml:id="br4">
      <inkml:brushProperty name="width" value="0.1" units="cm"/>
      <inkml:brushProperty name="height" value="0.1" units="cm"/>
      <inkml:brushProperty name="color" value="#008C3A"/>
    </inkml:brush>
    <inkml:brush xml:id="br5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9670 1039 11013,'0'0'2668,"0"0"-1638,0 0-230,0 0-32,0 0-247,1 26 199,4 178 1001,-5 60-913,0-349-6659,0 30-487</inkml:trace>
  <inkml:trace contextRef="#ctx0" brushRef="#br0" timeOffset="321.043">9571 741 14182,'0'0'2498,"0"0"-2082,0 0-48,0 0-368,0 0-384,0 0-2289,165 0-4659</inkml:trace>
  <inkml:trace contextRef="#ctx0" brushRef="#br0" timeOffset="-1635.07">7533 1089 8500,'0'0'1499,"0"0"-1011,0 0 398,0 0 216,0 0-363,0-12-8,0-35 32,0 35 43,0 12 146,4 12 532,42 188 507,-32-126-1400,3-2-1,3 0 1,4-1 0,6 8-591,-27-73 7,1 0 1,-1 0 0,1 0-1,0-1 1,0 0-1,4 4-7,-7-8-2,0 0 0,0 0 0,-1-1-1,1 1 1,0 0 0,0-1-1,0 1 1,0-1 0,0 1 0,0-1-1,0 0 1,0 1 0,0-1-1,0 0 1,0 0 0,0 1-1,0-1 1,0 0 0,0 0 0,0 0 2,0-1-4,0 1 1,0-1 0,0 0 0,0 1 0,0-1 0,0 0-1,0 0 1,0 1 0,0-1 0,0 0 0,-1 0 0,1 0 0,0 0-1,-1 0 1,1 0 0,-1 0 0,1 0 0,-1-1 0,1 1-1,-1 0 1,0 0 0,1-1 3,6-34-351,0 0-1,-2 0 1,-2 0-1,-2 0 1,-1-10 351,0 11-680,0 0 1,3 0-1,1 1 1,1-1-1,2 1 0,5-10 681,-12 40 89,1 1 1,0-1 0,1 0 0,-1 1 0,1-1-1,-1 0 1,1 1 0,0 0 0,0 0 0,1-1-1,-1 1 1,1 0 0,-1 1 0,1-1 0,0 0-1,0 1 1,0 0 0,1 0 0,-1 0 0,0 0-1,1 0 1,-1 0 0,1 1 0,0 0 0,0 0-1,-1 0 1,1 0 0,2 0-91,-5 1 39,0 1 1,1-1-1,-1 1 1,0-1-1,1 1 1,-1-1-1,0 1 0,0-1 1,0 1-1,0 0 1,0 0-1,0 0 1,0-1-1,0 1 0,0 0 1,0 0-1,0 1 1,0-1-1,-1 0 1,1 0-1,0 0 0,-1 0 1,1 1-1,-1-1-39,13 37 382,-10-29-237,13 52 592,5 43-737,-14-63 196,1 0 0,3-1 0,0 0 1,3 0-1,3 3-196,-16-41-2,-1-1 1,1 1 0,0-1-1,-1 1 1,1-1-1,0 1 1,0-1 0,0 1-1,0-1 1,0 0 0,0 0-1,0 0 1,0 0-1,1 0 1,-1 0 0,0 0-1,1 0 1,-1 0-1,1 0 1,-1-1 0,2 1 1,-2-1-4,0 0 1,0 0-1,0-1 1,0 1 0,0-1-1,0 1 1,0-1-1,0 1 1,0-1 0,-1 1-1,1-1 1,0 0-1,0 0 1,-1 1 0,1-1-1,0 0 1,-1 0-1,1 0 1,0 0 0,-1 0-1,1 0 1,-1 0-1,1 0 4,4-13-63,0 1 0,-1 0 0,-1-1 0,1-5 63,-2 12-38,12-73-533,-3-2 0,-4 0 0,-3-57 571,-4 138 203,0 1-373,0-2-2765,0 1-1443</inkml:trace>
  <inkml:trace contextRef="#ctx0" brushRef="#br0" timeOffset="-1222.843">8300 1405 13030,'0'0'2703,"0"0"-1519,0 0-333,0 0-248,0 0-147,25-8-66,80-28-241,-97 32-205,-1 0-1,1-1 0,-1 0 1,0-1-1,0 0 1,-1 0-1,1 0 1,-2-1-1,1 0 0,-1 0 1,0 0-1,0-1 1,-1 0-1,0 0 0,0 0 1,-1 0-1,0 0 1,0-1-1,-1 0 1,0 1-1,-1-1 0,0 0 1,0 0-1,-1-5 57,1 5-126,0-1 1,-1 1-1,0 0 0,-1-1 0,0 1 0,-1 0 0,0 0 1,-1-5 125,1 11-12,1 0 1,-1 0 0,0 1 0,1-1 0,-1 0 0,0 1-1,-1 0 1,1-1 0,0 1 0,-1 0 0,1 0 0,-1 1 0,0-1-1,1 0 1,-1 1 0,0 0 0,0-1 0,0 1 0,0 1 0,0-1-1,0 0 1,0 1 0,-1-1 0,1 1 0,0 0 0,-3 0 11,4-1 13,-1 1 0,0-1 0,0 1 0,0 0 1,0 0-1,0 0 0,0 0 0,0 1 0,0-1 1,0 1-1,0-1 0,1 1 0,-1 0 0,0 0 0,0 1 1,1-1-1,-1 0 0,1 1 0,-1 0 0,1-1 1,0 1-1,-1 0 0,1 0 0,0 0 0,0 1 1,0-1-1,1 0 0,-1 1 0,1-1 0,-1 1 0,1 0 1,0-1-1,0 1 0,0 0 0,0 1-13,-8 19 236,2 1 0,0-1-1,2 1 1,0 1 0,0 21-236,1 33 1267,3 12-1267,1-77 75,-1-6-12,2-1-1,-1 1 0,1 0 0,0 0 1,0 0-1,1-1 0,0 1 0,1-1 0,-1 1 1,4 4-63,-4-9 7,0 1-1,0-1 1,1 0 0,0-1 0,-1 1 0,1 0 0,0-1 0,0 1 0,0-1-1,0 0 1,1 0 0,-1 0 0,1-1 0,-1 1 0,1-1 0,-1 0 0,1 0 0,0 0-1,0 0 1,-1 0 0,1-1 0,3 0-7,0 1-72,0-1-1,0-1 1,0 1-1,0-1 1,0 0-1,0 0 1,0-1-1,-1 0 1,1 0-1,-1-1 1,1 0-1,-1 0 1,0 0-1,0-1 1,0 0-1,0 0 1,-1-1-1,1 0 73,6-7-798,-1 0-1,-1-1 0,0 0 0,-1-1 0,0 0 0,-1 0 1,3-8 798,16-34-4992</inkml:trace>
  <inkml:trace contextRef="#ctx0" brushRef="#br0" timeOffset="-748.815">8704 994 8148,'0'0'2924,"0"0"-1033,0 0-490,0 0-275,0 0-262,0 33-45,0 229 1209,0 67 781,-2-409-3283,0 20-1020,3 0-1,7-49 1495,-7 94-284,2-1 1,0 1-1,1 0 0,0 0 0,1 0 0,1 1 0,1-1 1,0 1-1,0 1 0,1-1 0,1 1 0,0 1 0,2-2 284,-8 11 57,-1 0 0,1 0 0,0 1 0,0-1 0,0 0 0,0 1 0,0 0-1,1 0 1,-1 0 0,1 0 0,-1 0 0,1 1 0,0-1 0,0 1 0,-1 0-1,1 0 1,0 1 0,0-1 0,0 1 0,0 0 0,0 0 0,0 0 0,0 0-1,0 1 1,0 0 0,2 0-57,-1 1 96,0 1 0,-1-1 0,1 1 0,0 0 0,-1 0 0,0 1 0,1 0 0,-1-1 0,-1 1 0,1 1 0,-1-1 0,1 0 0,-1 1 0,0 0 0,-1-1 0,1 1 0,-1 0 0,0 2-96,8 20 351,-1 0-1,-2 0 1,-1 1-1,-1 0 0,0 10-350,5 147 992,-5-77-590,-4-92-1239,-1-24-77,0-42-1317,-1 16-102,1-15-2397</inkml:trace>
  <inkml:trace contextRef="#ctx0" brushRef="#br0" timeOffset="-314">9438 1077 8436,'0'0'1819,"0"0"-861,0 0 195,0 0-41,0 0-42,-9-11-43,-29-36-133,34 44-768,0 1 0,0-1 0,0 1 0,0 0 0,-1 0 0,1 1 0,-1-1 0,1 1 0,-1 0 0,1 0 0,-1 0 1,0 1-1,1 0 0,-1 0 0,0 0 0,0 0 0,1 1 0,-1-1 0,-4 3-126,-9-2 385,12 1-337,-1-1 0,1 1 0,0 0 0,0 0 0,0 1 1,1-1-1,-1 1 0,1 1 0,-1-1 0,1 1 0,0 0 0,0 0 1,1 0-1,-1 1 0,1 0 0,0 0 0,0 0 0,1 0 0,-1 0 0,1 1 1,0 1-49,-5 6 38,2 0 0,0 0 0,0 0 0,1 1 0,1 0 0,0 0 0,1 1 0,-1 12-38,3-18-9,1-1-1,0 1 1,0-1-1,0 1 1,1 0 0,1-1-1,0 1 1,2 7 9,-2-11-42,0-1 0,1 1 0,0 0 0,0-1 0,0 1 0,1-1 1,-1 0-1,1 0 0,0 0 0,0-1 0,0 1 0,1-1 0,-1 0 0,3 1 42,79 37-802,-68-34 652,0 1-1,-1 1 0,1 0 1,-2 2-1,6 3 151,-21-13-13,0 1-1,1-1 1,-1 1-1,0-1 1,0 1 0,0-1-1,0 1 1,0 0 0,-1-1-1,1 1 1,0 0-1,-1 0 1,1 0 0,-1-1-1,0 1 1,1 0-1,-1 0 1,0 0 0,0 0-1,0 0 1,-1 0-1,1 0 1,0-1 0,-1 1-1,1 0 1,-1 0-1,1 0 1,-1-1 0,0 1-1,0 0 1,0-1-1,0 1 1,0-1 0,0 1-1,-1-1 1,1 1-1,0-1 1,-1 0 0,1 0-1,-1 1 1,1-1-1,-1 0 1,1 0 0,-1-1-1,0 1 1,0 0-1,-1 0 14,-10 4 39,0-1-1,0-1 0,0 0 1,0 0-1,0-2 1,-1 1-1,1-2 0,-7 0-38,20 0-35,-1 0-1,0 0 0,1 0 1,-1 0-1,0 0 1,1-1-1,-1 1 0,0 0 1,1 0-1,-1-1 1,0 1-1,1 0 0,-1-1 1,1 1-1,-1-1 1,1 1-1,-1-1 0,1 1 1,-1-1-1,1 1 1,-1-1-1,1 1 0,0-1 1,-1 0-1,1 1 1,0-1-1,-1 1 0,1-1 1,0 0-1,0 1 1,0-1-1,0 0 36,-2-27-2214,2 21 1376,0-33-4383</inkml:trace>
  <inkml:trace contextRef="#ctx0" brushRef="#br0" timeOffset="-4313.945">5859 637 4514,'0'0'3602,"0"0"-1441,0 0-763,0 0-312,0 0-206,-2-3-34,2 3-811,0-1 1,0 1 0,0 0-1,0 0 1,0 0 0,0-1-1,-1 1 1,1 0 0,0 0-1,0 0 1,0 0 0,0-1-1,0 1 1,0 0 0,-1 0-1,1 0 1,0 0 0,0 0-1,0-1 1,0 1 0,-1 0-1,1 0 1,0 0 0,0 0-1,0 0 1,0 0 0,-1 0-1,1 0 1,0 0 0,0 0-1,0 0 1,-1 0 0,1 0-1,0 0 1,0 0 0,0 0-1,-1 0 1,1 0 0,0 0 0,0 0-1,0 0 1,-1 0 0,1 0-1,0 0 1,0 0 0,0 0-1,-1 1 1,1-1 0,0 0-1,0 0 1,0 0 0,0 0-36,-4 17 645,4 44-873,1-32 437,-1 790 2811,0-809-3012,1 33 215,-1-42-227,0 0 0,0 0 0,0 0 0,0 0 0,0 0 0,1 0 0,-1 0 0,0 0 0,0-1-1,1 1 1,-1 0 0,1 0 0,-1 0 0,1 0 0,-1 0 0,1-1 0,-1 1 0,1 0 0,0 0 0,-1-1 0,1 1 0,0 0 0,0-1 0,0 1 0,-1-1 0,1 1-1,0-1 1,0 0 0,0 1 0,0-1 0,0 0 0,0 1 4,0-3-114,0 1-1,-1-1 0,1 1 1,-1-1-1,1 0 0,-1 1 1,1-1-1,-1 1 1,0-1-1,0 0 0,0 1 1,0-1-1,0 0 0,0 1 1,0-1-1,-1 0 115,1-3-385,0-94-6848,0 40 262</inkml:trace>
  <inkml:trace contextRef="#ctx0" brushRef="#br0" timeOffset="-3978.768">5664 628 13222,'0'0'1281,"0"0"-481,0 0 545,222 62-689,-153-56-512,-6-6-96,-7 0-48,-13 0-160,-13 0-64,-14 0-64,-16 0-64,0 0-513,0 0-303,-10 0-145,-13 12-1184,-6 3 496,-8 9-624,-3 3-2209</inkml:trace>
  <inkml:trace contextRef="#ctx0" brushRef="#br0" timeOffset="-3643.854">5714 940 5475,'0'0'2657,"0"0"-288,0 0-32,0 0-512,0 0-401,0 0-1071,52 9 575,-5-3-352,-1-6-400,-3 0-176,-3 0-160,-1 0-1152,-12 0-2530,-4 3-4274</inkml:trace>
  <inkml:trace contextRef="#ctx0" brushRef="#br0" timeOffset="-3312.948">6223 1169 4162,'0'0'1846,"0"0"-1454,0 0-248,0 0 505,0 0 212,-1-10 311,-4-32 186,4 32-83,1 36 1715,4 68-1144,4-1-1,3 1 0,13 36-1845,-24-128 40,0 0 1,0 0-1,0 0 0,1 0 0,-1 0 0,1 0 0,-1 0 1,1 0-1,0 0 0,0 0 0,0 0 0,0 0 0,0-1 1,0 1-1,1 0 0,0 0-40,-1-2 2,0 0 0,-1 0 1,1-1-1,0 1 0,-1 0 0,1-1 0,0 1 1,-1-1-1,1 1 0,-1-1 0,1 1 1,-1-1-1,1 1 0,-1-1 0,1 1 0,-1-1 1,1 0-1,-1 1 0,0-1 0,1 0 0,-1 1 1,0-1-1,0 0 0,1 1 0,-1-1 0,0 0 1,0 0-3,16-69-764,-8-11-5650,-4-75 6414,-2 26-5533,-2 128 5621,0 0-1,0 0 0,0 0 1,1 0-1,-1 0 0,0 0 1,1 0-1,-1 0 0,1 0 1,0 0-1,0 0 1,0 0-1,0 0 0,0 0 1,0 1-1,0-1 0,0 1 1,1-1-1,-1 0 0,1 1 1,-1 0-1,1-1 1,-1 1-1,1 0 0,0 0 1,0 0-1,0 0 0,-1 0 1,1 1-1,0-1 0,0 0 1,0 1-1,0 0 1,0-1-1,0 1 0,0 0 1,1 0-1,-1 0 0,0 0 1,0 0-1,1 1-87,5 0 305,-1 0 1,0 1-1,0 0 0,0 0 1,0 1-1,0 0 0,0 0 1,-1 0-1,1 1 0,4 4-305,67 62 1255,-34-28-1627,-41-40-112,1 2-624,0-3-2550,-4-1-1561</inkml:trace>
  <inkml:trace contextRef="#ctx0" brushRef="#br0" timeOffset="-2972.064">6577 1357 10613,'0'0'3732,"0"0"-2587,0 0-945,0 0 163,30-7-203,99-28-142,-121 33-90,-1-1 0,0 0-1,0-1 1,-1 1-1,1-1 1,-1-1-1,0 1 1,0-1 0,0 0-1,0-1 1,-1 1-1,0-1 1,0 0 0,-1 0-1,0-1 1,0 1-1,0-1 1,-1 0-1,2-3 73,-1-3-171,-1 0 0,0 0 0,-1 0 0,0 0 0,-1 0 0,0 0 0,-1 0 0,-1 0-1,-1-6 172,1 14-9,0-1-1,0 1 0,-1 0 0,0 0 0,0 1 0,0-1 0,0 0 0,-1 1 1,0-1-1,0 1 0,0 0 0,0 0 0,-1 0 0,0 0 0,1 1 0,-1-1 1,-1 1-1,-3-2 10,2 1 53,-1-1 1,0 2 0,0-1 0,0 1-1,0 0 1,-1 1 0,1-1-1,-1 1 1,0 1 0,0 0 0,1 0-1,-4 0-53,9 1 40,0 1-1,0-1 0,0 1 0,0-1 0,0 1 1,0 0-1,0 0 0,0 0 0,0 0 0,0 0 1,0 0-1,0 0 0,1 1 0,-1-1 1,0 1-1,1-1 0,-1 1 0,1 0 0,0-1 1,0 1-1,-1 0 0,1 0 0,0 0 1,0 2-41,-20 55 803,19-49-688,-10 48 498,3 0 0,3 1 0,2 0 0,3 0-1,2 2-611,-1-44 127,0-3-24,0-1 0,0 1 1,2-1-1,0 0 0,0 1 1,1-1-1,4 9-103,-6-19 11,1 1 0,0 0 0,0-1-1,0 1 1,0-1 0,1 0 0,0 0 0,-1 0 0,1 0 0,0 0-1,0-1 1,0 1 0,1-1 0,-1 0 0,1 0 0,-1 0 0,1 0 0,0 0-1,0-1 1,-1 0 0,1 0 0,0 0 0,0 0 0,0-1 0,0 1-1,3-1-10,-1 0-55,1 0-1,-1 0 0,1-1 0,-1 0 0,0 0 0,1-1 0,-1 1 1,0-1-1,0-1 0,0 1 0,0-1 0,-1 0 0,1 0 1,-1-1-1,0 0 0,0 0 0,0 0 0,0 0 0,1-3 56,6-7-990,-1 0 1,0 0-1,-1-1 0,-1 0 0,0-1 0,2-7 990,20-51-9212</inkml:trace>
  <inkml:trace contextRef="#ctx0" brushRef="#br0" timeOffset="-2644.826">6997 676 8724,'0'0'2142,"0"0"-1403,0 0-250,0 0 87,0 0-264,2 11 117,18 139 2521,-7 2-1,-7 120-2949,-4-166 368,-1 60-38,0-12-62,14 93-268,-13-223 4,-2-18-3,0 0 0,1 0-1,0 1 1,0-1 0,0 0 0,1-1 0,0 1 0,0 0 0,1 0 0,1 2-1,-4-8-6,0 1 0,0-1 0,0 0 1,0 0-1,0 1 0,0-1 0,1 0 0,-1 1 0,0-1 0,0 0 0,0 0 0,0 1 0,1-1 0,-1 0 0,0 0 0,0 1 0,1-1 0,-1 0 1,0 0-1,0 0 0,1 0 0,-1 1 0,0-1 0,0 0 0,1 0 0,-1 0 0,0 0 0,1 0 0,-1 0 0,0 0 0,1 0 0,-1 0 0,0 0 1,0 0-1,1 0 0,-1 0 0,0 0 0,1 0 0,-1 0 0,0 0 0,1 0 0,-1 0 0,0 0 0,0-1 0,1 1 0,-1 0 0,0 0 0,1 0 1,-1 0-1,0-1 0,0 1 0,0 0 0,1 0 0,-1-1 0,0 1 0,0 0 0,0 0 0,0-1 0,1 1 0,-1 0 0,0-1 0,0 1 0,0 0 1,0 0-1,0-1 0,0 1 0,0-1 6,9-33-1092,-1-1 0,-2 0-1,-1-1 1,-2 1 0,-2-26 1092,1 14-1585,0-36-2284,-2 7-2115</inkml:trace>
  <inkml:trace contextRef="#ctx0" brushRef="#br0" timeOffset="-2303.041">7311 1062 8564,'0'0'2209,"0"0"-550,0 0-271,0 0-38,0 0-177,-5 3-479,-27 17-426,0 1 1,2 2-1,0 1 0,-13 15-268,-11 8 77,44-39-77,0 1 0,0 0 0,1 0 1,0 1-1,1 0 0,0 1 0,-1 3 0,7-12-1,1 0-1,0 0 0,0 1 1,0-1-1,1 0 0,-1 1 1,0-1-1,1 0 1,0 1-1,0-1 0,-1 1 1,1-1-1,1 1 0,-1-1 1,0 1-1,1-1 1,-1 2 1,2-2 5,-1 1 0,1 0 0,-1-1 0,1 1 0,0-1 1,0 1-1,0-1 0,0 0 0,0 0 0,0 0 0,1 0 1,-1 0-1,1 0 0,0-1 0,-1 1 0,1-1 0,2 1-5,40 18-40,1-3-1,1-2 0,0-1 1,2-3 40,-44-10-681,-5-1-4892,0 0 5573,0 0-4437</inkml:trace>
  <inkml:trace contextRef="#ctx0" brushRef="#br0" timeOffset="-7740.924">1714 1586 11573,'0'0'1588,"0"0"-713,0 0 29,0 0 91,0 0-405,24 7-249,-24-7-341,28 8 91,1 0 0,15 0-91,-41-8 9,0 0 1,1 0 0,-1 0-1,0 0 1,1 0-1,-1-1 1,0 1-1,1-1 1,-1 0 0,0 0-1,0-1 1,0 1-1,0 0 1,0-1 0,0 0-1,0 0 1,-1 0-1,1 0 1,-1 0 0,1-1-11,3-3 0,-1-1-1,0 1 1,0-1-1,-1-1 1,0 1-1,1-2 2,-1 0-14,1 0-113,-1 0 0,0 0 0,-1 0 1,0-1-1,0 1 0,-1-1 0,0 0 0,-1 1 1,0-1-1,-1 0 0,0 0 0,0 0 0,-1 0 1,0 0-1,-1 1 0,0-1 0,0 0 0,-1 1 1,-1 0-1,1 0 0,-2 0 0,1 0 0,-1 0 0,0 1 1,-1 0-1,0 0 0,0 0 0,-1 1 0,0 0 1,0 0-1,-1 1 0,-7-6 127,11 10 17,0 0-1,1-1 1,-1 1-1,0 1 1,0-1-1,0 0 1,-1 1 0,1 0-1,0 0 1,0 0-1,-1 1 1,1 0 0,-1-1-1,1 1 1,0 1-1,-1-1 1,1 1-1,0-1 1,-1 1 0,1 0-1,0 1 1,0-1-1,0 1 1,0 0-1,0 0 1,0 0 0,1 1-1,-1-1 1,1 1-1,-1 0 1,1 0 0,0 0-1,0 0 1,0 0-1,1 1 1,-1-1-1,1 1 1,0 0 0,0 0-1,0 0 1,0 0-1,0 3-16,-6 22 311,2 0 0,1 0 0,1 0 0,2 1 0,0 0 0,2-1-1,2 9-310,-1 15 415,-2-2-24,0-2 168,2 1 1,2-1-1,3 6-559,-4-42 117,0-1-1,1 1 1,0-1-1,1 0 1,1 0-1,-1 0 1,2-1-1,0 0 1,0 0-1,1 0 1,0 0-1,1-1 1,0-1-1,6 6-116,-9-11 3,0 0 0,1-1 0,-1 1 0,1-1-1,0 0 1,0-1 0,0 1 0,1-1 0,-1 0 0,1-1-1,-1 1 1,1-1 0,-1-1 0,1 1 0,0-1 0,-1 0-1,1-1 1,-1 1 0,1-1 0,0-1 0,-1 1-1,0-1 1,1 0 0,-1-1 0,0 0 0,0 1 0,0-2-1,-1 1 1,1-1 0,-1 0 0,0 0 0,0 0 0,2-3-3,7-13-1037,-1-1 0,0 0-1,-2-1 1,-1 0 0,-1-1 0,0 0 0,1-12 1037,8-31-6704</inkml:trace>
  <inkml:trace contextRef="#ctx0" brushRef="#br0" timeOffset="-7357.535">2296 1348 11237,'0'0'1441,"0"0"-606,0 0 163,0 0-163,0 0-230,-29 13-156,-92 48-111,117-58-305,-1 0 0,1 0-1,-1 0 1,1 1-1,0-1 1,0 1-1,1 0 1,-1 0 0,1 1-1,0-1 1,0 1-1,0-1 1,1 1 0,-1 0-1,1 0 1,1 0-1,-2 4-32,1 2 27,1-1 0,0 1 0,1 0 0,0-1 0,0 1 0,2 8-27,0-5-43,-1-8 7,0 0-1,1 0 1,0-1 0,0 1 0,0-1 0,1 1 0,-1-1 0,1 0-1,1 0 1,-1 0 0,1 0 0,0-1 0,0 0 0,0 1 0,0-1-1,3 1 37,16 13-362,0-1-1,25 13 363,-17-11-84,-15-8 93,0 0 1,-1 1-1,0 0 0,0 1 0,-2 1 0,8 9-9,-18-20 3,0 0 0,-1 1-1,0-1 1,1 0 0,-1 1 0,0-1 0,-1 1-1,1 0 1,-1-1 0,1 1 0,-1 0-1,0 0 1,-1 0 0,1 0 0,-1 0 0,0 0-1,0 0 1,0 0 0,0 0 0,-1 0 0,1 0-1,-1 0 1,0 0 0,0 0 0,-1 0-1,1 0 1,-1-1 0,0 1 0,0-1 0,0 1-1,0-1 1,-1 0 0,1 0 0,-4 3-3,-1 2-123,-2-1 0,1-1 0,-1 0-1,0 0 1,0 0 0,-1-1 0,1 0 0,-1-1 0,-1 0 0,1-1 0,0 0 0,-1-1 0,1 0 0,-1 0 0,-7-1 123,3-5-2129,10-16-1713</inkml:trace>
  <inkml:trace contextRef="#ctx0" brushRef="#br0" timeOffset="-6952.966">2654 1330 9124,'0'0'1956,"0"0"-1433,0 0-129,0 0 428,0 0-182,0 0-555,-1-1-1,1 1 0,0-1 0,0 1 0,0-1 0,-1 1 0,1 0 0,0-1 0,0 1 0,-1-1 0,1 1 1,0 0-1,-1-1 0,1 1 0,-1 0 0,1 0 0,0-1 0,-1 1 0,1 0 0,-1 0 0,1-1 0,-1 1 1,1 0-1,0 0 0,-1 0 0,1 0 0,-1 0-84,5 97 684,9 42-684,0-5 354,29 519 1230,-39-616-1548,-2-11 34,1-1 1,1 1 0,1-1-1,1 0 1,2 0-1,4 11-70,4-16-24,-8-18-277,-2-17-484,-5-152-5695,0 99 2526</inkml:trace>
  <inkml:trace contextRef="#ctx0" brushRef="#br0" timeOffset="-6639.98">2538 1384 9220,'0'0'2292,"0"0"-1334,0 0-334,0 0-85,29-15-294,97-42 59,-117 54-291,-1 0 0,1 0 0,-1 1 0,1 0-1,0 1 1,0 0 0,0 0 0,0 1-1,0 0 1,0 1 0,2 0-13,-5 1 29,0-1 1,0 1-1,-1 0 0,1 0 1,0 0-1,-1 1 1,1 0-1,-1 0 0,0 0 1,0 1-1,0 0 1,-1 0-1,1 0-29,2 4 102,-1-1-1,-1 1 1,1 0 0,-1 1 0,0-1-1,-1 1 1,0 0 0,-1 0 0,1 0-1,-2 1 1,1-1 0,-2 1 0,1-1-1,-1 1 1,0 0 0,-1 5-102,1-3 89,-1-1 0,0 1 0,-1-1 0,0 1 0,0-1 0,-1 0 0,-1 0 0,0 1 0,-1-2 0,0 1 0,0 0 0,-1-1 0,-1 0 0,1 0 0,-2 0 0,1-1 0,-3 2-89,7-8 4,-48 51 368,46-51-421,1 0 1,0 0-1,-1 0 0,0-1 0,1 1 1,-1-1-1,0 0 0,0 0 0,0-1 1,-1 1-1,1-1 0,0 0 0,0 0 0,-1 0 1,0-1 48,5 0-93,-1 0 1,1 0-1,-1 0 1,0 0-1,1-1 1,-1 1-1,0 0 1,1 0-1,-1-1 1,1 1-1,-1 0 1,1-1-1,-1 1 1,1-1 0,-1 1-1,1-1 1,-1 1-1,1-1 1,0 1-1,-1-1 1,1 0-1,0 1 1,-1-1-1,1 1 1,0-1-1,0 0 1,0 1-1,-1-1 1,1 0-1,0 1 1,0-1-1,0 0 1,0 0 92,0-28-1675,0 20 876,0-38-3691</inkml:trace>
  <inkml:trace contextRef="#ctx0" brushRef="#br0" timeOffset="-6201.002">3097 1381 9092,'0'0'3106,"0"0"-1877,0 0-514,0 0 19,0 0-203,-2-6 63,2 6-553,0 0-1,0 0 0,0 0 0,0 0 1,0 1-1,0-1 0,0 0 0,0 0 0,0 0 1,0 0-1,0 0 0,0 0 0,0 0 0,0 0 1,0 0-1,0 0 0,0 0 0,-1 0 1,1 0-1,0 0 0,0 0 0,0 0 0,0 0 1,0 0-1,0 0 0,0 0 0,0 0 0,0 0 1,0 0-1,0 0-40,-9 146 1057,4-106-749,2 0 1,2 0-1,2 1 1,1-1-1,2 0 1,3 9-309,-5-42 24,0 0 1,1 0-1,-1-1 1,1 1-1,1-1 1,-1 0 0,1 0-1,0 0 1,0 0-1,1-1 1,0 1-1,0-1 1,0 0-1,0-1 1,1 1-1,0-1 1,0 0-1,0-1 1,2 1-25,-4-2-4,0 0 0,0-1 0,1 1 0,-1-1 0,0 0 1,1-1-1,-1 1 0,1-1 0,-1 0 0,1 0 0,-1 0 0,1-1 0,-1 1 0,1-1 1,-1 0-1,0 0 0,0-1 0,1 1 0,-1-1 0,0 0 0,0 0 0,0-1 1,-1 1-1,1-1 0,0 1 0,-1-1 0,0 0 0,0-1 0,0 1 0,2-3 4,5-7-102,-1 0-1,0-1 0,-2 1 0,1-1 0,-2-1 0,0 0 1,0 0-1,-1 0 0,1-13 103,0 1-385,-2 0-1,-2-1 1,0 0 0,-1 1-1,-3-10 386,1 29-46,0-1 0,-1 0 0,0 1 0,-1-1 0,1 1 0,-2 0 0,1 0-1,-1 0 1,-1 0 0,1 1 0,-1 0 0,0-1 0,-1 2 0,0-1 0,0 1 0,0 0-1,-1 0 1,0 1 0,-3-3 46,-1 1 44,0 0 0,0 0-1,-1 1 1,0 1 0,0 0-1,0 0 1,-1 2 0,1-1-1,-1 1 1,0 1 0,0 1-1,-12-1-43,24 2-1926,1 0-2668</inkml:trace>
  <inkml:trace contextRef="#ctx0" brushRef="#br0" timeOffset="-5670.039">3378 1330 12102,'0'0'1339,"0"0"-816,0 0-40,0 0 130,0 0-34,0 0-563,1 0 0,-1 0-1,0 0 1,1 0 0,-1-1-1,1 1 1,-1 0 0,0 0-1,1 0 1,-1 0 0,0 0-1,1 0 1,-1 0 0,0 0 0,1 1-1,-1-1 1,0 0 0,1 0-1,-1 0 1,0 0 0,1 0-1,-1 0 1,0 1 0,1-1 0,-1 0-1,0 0 1,1 1 0,-1-1-1,0 0 1,0 0 0,1 1-1,-1-1 1,0 0 0,0 1-16,3 7 107,-1 0 0,0 0 1,0 0-1,-1 1 1,0-1-1,0 1 0,-1-1 1,0 1-1,0 0-107,0 16 410,5 86 888,11 138 214,-16-244-1467,6 34 129,-6-38-170,0 0 0,0 0 1,0 0-1,0 1 1,1-1-1,-1 0 1,0 0-1,1 0 0,-1 0 1,1 0-1,-1 0 1,1 0-1,-1 0 0,1 0 1,0 0-1,0 0 1,-1 0-1,1 0 0,0-1 1,0 1-1,0 0 1,0-1-1,0 1 0,0 0 1,0-1-1,0 1-4,0-4-5,0 1-1,0-1 0,-1 0 1,1 1-1,-1-1 1,1 0-1,-1 0 1,0 1-1,0-1 0,-1-2 6,1-2-29,1-23-127,1-34-1148,3-1 1,10-49 1303,-12 97-396,0 1 1,2 0-1,-1 1 1,2-1-1,0 1 0,1 0 1,0 1-1,1-1 1,1 1-1,0 1 1,1 0-1,1 0 1,6-6 395,-14 17 65,0-1 0,0 0 0,0 1 0,0-1 0,0 1-1,0 0 1,1 0 0,0 1 0,-1-1 0,1 0 0,0 1 0,-1 0 0,1 0 0,0 0 0,0 1 0,0-1 0,0 1 0,0 0 0,0 0 0,0 0 0,0 1-1,0-1 1,-1 1 0,1 0 0,0 0 0,0 0 0,0 1 0,-1-1 0,1 1 0,-1 0 0,1 0 0,-1 0 0,0 1 0,0-1 0,0 1 0,0-1 0,0 1 0,-1 0-1,1 0 1,-1 0 0,2 3-65,6 18 425,0 0 0,-2 1 1,-1 0-1,0 0 0,-2 1 0,-1 1-425,5 59 1386,-2 13-1386,-4-47 311,-2-28-797,-1-22-779,0-5-399,0-37-4779,3 3-1662</inkml:trace>
  <inkml:trace contextRef="#ctx0" brushRef="#br0" timeOffset="-5286.547">4096 1336 10853,'0'0'2086,"0"0"-706,0 0-68,0 0-221,0 0-448,-9-1-141,6 0-482,0 1 0,0-1 0,1 1 0,-1 0 0,0 0 0,1 0 0,-1 0 0,0 0 0,0 1 0,1-1 0,-1 1 0,0-1 0,1 1 0,-1 0 0,1 0 0,-1 1 1,1-1-1,-1 0 0,1 1 0,0-1 0,0 1 0,0 0 0,0 0 0,0 0 0,0 0 0,0 0 0,1 0 0,-1 0 0,1 1 0,-1-1 0,1 0 0,0 1 0,0-1 0,0 1 0,0 0 0,0-1 0,1 1 0,-1 0 0,1-1 0,0 1 1,0 0-1,0 0 0,0 2-20,-1 6-130,0 1 1,0 0-1,2 0 1,-1-1 0,1 1-1,1 0 1,0-1-1,1 1 1,0-1 0,1 0-1,0 0 1,1 0-1,0 0 1,1 1 129,23 31-632,-4-5 182,-1 1 0,2 8 450,-20-34 45,-1-1-1,0 1 1,-1 0-1,0 0 1,-1 1-1,0-1 1,-1 1-1,0-1 1,-1 6-45,-1-14 101,0 0 0,0 0 0,0 0 0,-1 0 1,0 0-1,0 0 0,0 0 0,0 0 0,-1 0 0,0-1 0,0 1 1,0-1-1,-1 1 0,0 0-101,1-2 59,-1 0 0,-1 0 0,1-1-1,0 1 1,-1-1 0,1 0 0,-1 0 0,0 0 0,0 0 0,0-1 0,0 1 0,0-1-1,0 0 1,0 0 0,0 0 0,0-1 0,-1 0-59,-1 1 19,1 0 0,0 0-1,-1-1 1,1 0 0,-1 0 0,1 0 0,0-1 0,-1 0-1,1 0 1,0 0 0,-1-1 0,1 1 0,0-1 0,-4-2-19,5 1-97,1-1 1,-1 1-1,0 0 1,1-1-1,0 0 1,0 1-1,0-1 1,0-1-1,1 1 1,0 0-1,-1-1 0,2 1 1,-1-1-1,0 1 1,1-1-1,0-1 97,-10-44-2646,4-6-2298</inkml:trace>
  <inkml:trace contextRef="#ctx0" brushRef="#br0" timeOffset="-4933.985">4311 1598 13574,'0'0'2345,"0"0"-1603,0 0-302,0 0-13,29-14-75,94-51-261,-116 60-137,0 0 0,1 0 0,-2-1 1,1 1-1,-1-1 0,1-1 0,-2 1 0,1-1 0,-1 0 0,0-1 1,0 1-1,-1-1 0,0 0 0,2-7 46,-2 1-134,-1 0 0,0 0 0,-1 0 0,0 0 0,-1-1 0,-1-13 134,-1 24 11,1 0-1,0-1 1,-1 1 0,0 0-1,0 0 1,0 0 0,-1 0 0,1 1-1,-1-1 1,0 0 0,0 1-1,0-1 1,-1 1 0,1-1 0,-1 1-1,0 0 1,0 0 0,0 0-1,0 1 1,0-1 0,-1 1 0,-1-1-11,-1-1 97,-1 0 1,0 1 0,0-1-1,0 2 1,-1-1 0,1 1-1,-1 0 1,0 1-1,1 0 1,-1 0 0,-6 0-98,12 1 23,-1 1 0,1-1 0,0 0-1,-1 1 1,1-1 0,0 1 0,-1 0 0,1 0 0,0 0 0,0 0 0,0 0 0,0 0-1,0 0 1,0 1 0,0-1 0,0 1 0,1 0 0,-1-1 0,0 1 0,0 2-23,-2 1 54,0 1 0,1 0-1,0 0 1,0 1 0,1-1 0,-1 1 0,0 6-54,-3 14 174,2 1 1,1-1-1,0 17-174,2-26 69,-2 37 174,2 0 0,3 0 0,3 12-243,-4-54 31,1 1 1,0-1 0,1 0-1,1 0 1,0-1 0,0 1-1,1-1 1,1 0 0,0 0-1,1-1 1,0 1-1,1-1 1,0-1 0,1 0-1,8 9-31,-10-14 7,1 0 0,-1-1 0,1 0-1,-1 0 1,1-1 0,0 0 0,0 0-1,1-1 1,-1 0 0,0 0 0,3-1-7,-7 0-63,1 0 1,-1-1-1,1 1 1,-1-1-1,1 0 1,-1-1-1,1 1 1,-1-1-1,1 0 1,-1 0-1,0 0 1,1 0-1,-1-1 1,0 0-1,0 0 1,0 0-1,0 0 1,0-1-1,-1 0 1,1 1-1,1-3 63,-2 1-258,0-1-1,0 1 0,-1-1 0,0 1 1,0-1-1,0 0 0,0 0 0,-1 0 0,0 0 259,8-50-4604</inkml:trace>
  <inkml:trace contextRef="#ctx0" brushRef="#br0" timeOffset="-9014.315">917 759 7812,'0'0'2523,"0"0"-1314,0 0-366,0 0 59,0 0 42,0 0-173,0 0-131,0 0-183,0 0-57,0 0-21,0 0-30,0 0-2,0 0-69,0 0-73,0 0-80,0 0-90,0 4-88,20 1054 1416,-20-627-181,0-430-1113,0-31-936,-1-23-7281,-6-53 8148,-5 39-6323</inkml:trace>
  <inkml:trace contextRef="#ctx0" brushRef="#br0" timeOffset="-8242.793">854 952 7187,'0'0'478,"0"0"-65,0 0 532,0 0 167,0 0-301,-1-21-160,-5-101 408,7 115-1034,1 0-1,-1 1 0,1-1 0,0 1 0,0-1 0,1 1 0,0 0 1,0-1-1,0 2 0,1-1 0,0 0 0,0 1 0,0-1 0,1 1 0,0 1 1,0-1-1,0 0 0,1 1 0,-1 0 0,1 1 0,0-1 0,6-2-24,3-2 43,1 0-1,-1 2 0,1-1 1,1 2-1,-1 0 0,1 1 1,0 1-1,12-1-42,-21 3-2,14 0-46,-1 0-1,1 1 1,5 1 48,-21 0-8,-1 0 0,0 0 0,1 0 1,-1 0-1,0 1 0,0 0 0,0 0 1,0 0-1,0 1 0,0-1 0,-1 1 0,1 0 1,-1 1-1,0-1 0,0 1 8,14 16 64,-2 1 0,0 0 1,-1 1-1,-1 1 0,-2 0 0,0 1 0,-1 0 0,-2 1 1,0 0-1,-2 1 0,3 17-64,2 25 488,-4 1 1,-2-1 0,-4 62-489,-2-120 74,-1 0 0,0 1 0,-1-1 0,0 0 0,0 0 0,-1-1 0,0 1 0,-1 0 0,0-1 0,-1 0 0,1 0 0,-2 0 0,1-1 0,-1 1 0,-1-1 0,0-1 0,0 1 0,0-1 0,-1-1 0,0 1 0,0-1 0,0 0 1,-1-1-1,0 0 0,0-1 0,-1 1 0,1-2 0,-6 2-74,8-2-6,-1 0 0,0 0 1,0-1-1,0 0 0,0-1 1,0 1-1,0-2 0,-1 1 1,1-1-1,0 0 0,0-1 1,-1 0-1,1 0 0,0-1 1,0 0-1,0 0 0,1-1 1,-1 0-1,0-1 0,1 1 1,0-1-1,0-1 0,0 1 1,0-1-1,1-1 0,0 1 1,0-1-1,0 0 0,1 0 1,0-1-1,0 1 0,-1-4 6,-1-1-48,1 0 0,1 0 0,0-1-1,0 1 1,1-1 0,1 0 0,0 0-1,0 0 1,2-1 0,-1 1 0,1 0 0,1-1-1,1-2 49,-1 14-19,0-1-1,0 1 1,0 0 0,1-1-1,-1 1 1,1-1-1,-1 1 1,1 0-1,-1 0 1,1-1 0,0 1-1,-1 0 1,1 0-1,0 0 1,0 0-1,0 0 1,0 0 0,0 0-1,0 0 1,0 0-1,1 0 1,-1 1-1,0-1 1,0 0 0,1 1-1,-1-1 1,0 1-1,1 0 1,-1-1-1,0 1 1,1 0 0,-1 0-1,1-1 20,56 0-272,-42 2 281,-8-1-4,-2 1 0,1 0 1,0 1-1,0-1 0,0 1 1,0 1-1,-1-1 0,0 1 1,1 0-1,-1 1 0,0-1 0,0 1 1,-1 1-1,1-1 0,-1 1 1,0 0-1,0 0 0,2 3-5,11 15 77,-1 0 0,0 1 0,10 23-77,-19-34 31,34 67 681,-3 1 0,-4 2-1,-3 1 1,5 31-712,-36-112 68,-1-2-51,0 0 1,0 0-1,0 0 0,0 0 0,1 0 1,-1 0-1,0 1 0,1-1 0,-1 0 1,1 0-1,0 0 0,-1-1 1,1 1-1,0 0 0,-1 0 0,1 0 1,0 0-1,0-1 0,0 1 1,1 0-18,-2-1-129,0 0-572,0-5-1084,0-22-1302,0-15-2043</inkml:trace>
  <inkml:trace contextRef="#ctx0" brushRef="#br1" timeOffset="116081.002">1019 2491 5603,'0'0'1550,"0"0"-737,0 0-130,0 0 475,0 0-109,0 0-396,0 0-84,0 0-220,0 0-74,0 0 42,0 0-93,0 0 171,0 0 27,0 0-86,0 0 5,0 0-183,31 0 311,237-7-82,96-7-333,91 14 52,-193 12-106,191-4 11,-98 1-96,131-6 131,-248-5-146,473-16 50,-190-7 32,-120 2 12,-35-2-49,-11 0 51,426 10 6,-354 1-23,-1 1 61,262-11 78,-531 16-66,93-8 8,-86 5 446,29 7-506,85-4 313,-241 7-216,-29 2 40,0-1 0,0 0-1,0-1 1,0 0 0,0 0 0,0-1 0,0 0-1,0 0 1,0-1-137,2 0 596,-7 1-308,-12-5-1193,7 6 745,-17-14-2807,-4-5-1480</inkml:trace>
  <inkml:trace contextRef="#ctx0" brushRef="#br0" timeOffset="119041.344">10484 1039 720,'0'0'3757,"0"0"-2226,0 0-651,0 0-71,0 0-252,1-5-18,2-2-395,9-36 3342,-12 41-3470,0 1 1,0-1-1,0 1 0,0-1 1,-1 0-1,1 1 0,0-1 1,-1 1-1,1-1 0,-1 1 1,1 0-1,-1-1 0,0 1 1,0-1-1,1 1 1,-1 0-1,0 0 0,0-1 1,0 1-1,0 0 0,-1 0 1,1 0-1,0 0 0,0 0 1,-1 0-1,1 1 0,0-1 1,-2 0-17,1 0 14,0 0 1,0 0 0,1 0 0,-1 1-1,0-1 1,0 1 0,0 0 0,0-1-1,0 1 1,0 0 0,0 0 0,-3 0-15,5 0 19,-1 1 1,0-1 0,0 0 0,1 0 0,-1 1-1,0-1 1,1 1 0,-1-1 0,0 1-1,1-1 1,-1 1 0,0-1 0,1 1 0,-1-1-1,1 1 1,-1-1 0,1 1 0,0 0 0,-1-1-1,1 1 1,0 0 0,-1 0-20,0 4 114,0 0-1,0 0 1,0 0-1,1 1 1,0-1 0,0 0-1,0 0 1,1 2-114,0 12 117,41-19-742,-40-3 573,-1 0 0,0 0 0,0 1-1,-1-1 1,1 0 0,0 0 0,-1 0-1,0 0 1,0 0 0,0 0 0,0 0 0,-1-2 52,1 3-29,0 1 1,0 0 0,0 0 0,0 0-1,0-1 1,-1 1 0,1 0 0,-1 0-1,1 0 1,-1 0 0,1 0 0,-1 0-1,1 0 1,-1 0 0,0 0 0,0 0-1,1 0 1,-1 0 0,0 0 0,0 1-1,0-1 1,0 0 0,0 1 0,0-1-1,0 1 1,0-1 0,0 1 0,-1-1-1,1 1 29,-8-1-276,-10 0 160,12-1-4232,7 2 1714</inkml:trace>
  <inkml:trace contextRef="#ctx0" brushRef="#br0" timeOffset="120129.52">10520 1372 2801,'0'0'851,"0"0"-221,0 0 42,0 0 9,0 0-223,-7-15 1864,-1 14 349,4 1 800,3 12-2782,1-9-968,1 12 692,0-11-420,-1-1 0,1 1 0,-1 0 0,0-1-1,-1 1 1,1 0 0,0-1 0,-1 1 0,0-1 7,-41-17-419,41 14 321,-2 0 178,3 0 216,0 0-77,0 0 146,0 0-127,0 0-121,0 0 56,0 0-103,0 0-150,0 0 10,0 0-47,0 0-83,0 0 67,0 0-281,0 0-200,0 0-181,0 0-362,0 1-991,0 6-1198</inkml:trace>
  <inkml:trace contextRef="#ctx0" brushRef="#br0" timeOffset="131327.169">8429 3502 9508,'0'0'3266,"0"0"-1970,0 0-559,0 0-145,0 0-592,0 0 96,0 0-192,33-12-48,-33 12-96,0 0-160,0 0-401,0 0-303,0 9-2434,0 3-1760</inkml:trace>
  <inkml:trace contextRef="#ctx0" brushRef="#br0" timeOffset="131662.18">8489 3853 7924,'0'0'3073,"0"0"-2257,0 0-175,0 0-609,0 0-32,0 0-1233,0-23-2352</inkml:trace>
  <inkml:trace contextRef="#ctx0" brushRef="#br0" timeOffset="130412.995">6560 3324 3217,'0'0'1254,"0"0"-197,0 0 69,0 0-48,0 0-54,1-9-88,1-4-479,2-30 3014,-4 42-2818,0 1-77,0 0-69,0 0-157,0 0 15,0 0-82,0 49 387,-2 131-29,0 17 927,8 2-1568,-3-168 97,0 0 0,5 13-97,-6-36 11,0 0-1,0 0 1,0 0 0,1 0 0,1-1-1,-1 1 1,1-1 0,1 0-1,-1 0 1,1 0 0,2 2-11,-7-9-6,1 1 0,-1 0 0,1-1 0,-1 1 0,1 0 0,-1-1 0,1 1 0,0-1 0,-1 1 0,1-1 1,0 1-1,-1-1 0,1 1 0,0-1 0,0 0 0,-1 1 0,1-1 0,0 0 0,0 0 0,0 0 0,-1 1 0,1-1 0,0 0 0,0 0 0,0 0 0,0 0 0,-1 0 0,1-1 1,1 1 5,-1-1-24,-1 0 1,1 0 0,0 0 0,0 0 0,-1 0 0,1 0 0,-1-1 0,1 1 0,-1 0 0,0 0 0,1 0-1,-1-1 1,0 1 0,0 0 0,0 0 0,0-1 0,0 1 23,-4-60-697,-21-70-474,8 53-683,-2-57 1854,8-62-667,9-2 667,2 193-44,0-1 1,1 1-1,-1 0 1,2 0-1,-1 0 1,0-1-1,1 1 1,0 1-1,1-1 1,-1 0-1,1 1 1,0-1-1,1 1 1,-1 0-1,1 0 1,0 0-1,0 0 1,1 1-1,-1 0 1,1 0-1,5-4 44,-2 3-27,2 0 0,-1 0 0,0 1 0,1 0 0,0 1 0,0-1 0,0 2 0,0 0 0,0 0 0,0 1 0,1 0 0,7 1 27,-14 0 57,0 1 1,1 0 0,-1 1 0,0-1-1,0 1 1,0 0 0,0 0-1,0 0 1,-1 0 0,1 1-1,-1 0 1,1-1 0,-1 1 0,0 0-1,0 1 1,0-1 0,-1 1-1,1-1 1,-1 1 0,0 0-1,1-1 1,-2 1 0,1 2-58,9 16 269,-1 0 0,-2 1 0,4 14-269,-6-16 196,-1 0-1,0 1 1,-2 0 0,0 0-1,-2 0 1,0 0-1,-2 5-195,0-15 62,0-1-1,0 0 0,-1 0 0,-1-1 0,0 1 0,-1 0 0,0-1 1,0 0-1,-1 0 0,0 0 0,-1 0 0,0-1 0,-1 0 0,1 0 0,-4 1-61,-6 6-34,-1-2 0,-1 0 0,0-1 0,-1-1 0,0 0 0,-1-2 0,0 0 0,-1-1 0,0-1 0,0-2 0,0 0 0,-1 0 0,0-2 0,0-1 0,-1-1 0,1-1 0,-8-1 34,28 0-38,1 0 0,0-1 0,0 1 0,0 0 0,0-1 1,0 1-1,0-1 0,0 1 0,0-1 0,0 1 1,0-1-1,1 0 0,-1 1 0,0-1 0,0 0 0,1 0 1,-1 0-1,0 0 0,1 0 0,-1 0 0,1 0 1,-1 0-1,1 0 0,-1 0 0,1 0 0,0 0 0,-1 0 1,1 0-1,0 0 0,0 0 0,0 0 0,0 0 0,0-1 1,0 1-1,0 0 0,0 0 0,1 0 0,-1-1 38,0-1-135,0 1-1,1-1 1,-1 0-1,1 0 0,0 0 1,0 0-1,0 1 0,0-1 1,0 0-1,0 1 1,1-1-1,-1 1 0,1-1 1,0 1-1,0 0 1,0-1 135,4-1-37,1 0 0,-1 1 0,1 0 0,-1 1 1,1-1-1,0 1 0,0 0 0,0 1 1,0-1-1,0 2 0,0-1 0,0 1 0,0 0 1,0 0-1,0 1 0,0 0 0,5 1 37,1 0 112,0 1 1,-1 1-1,1 0 0,-1 0 0,0 1 0,0 1 0,-1 0 1,1 1-1,0 1-112,9 7 259,-1 2 0,0 0 0,-1 1 0,-2 1 0,1 0 0,-2 2 1,-1 0-1,-1 1 0,0 0 0,-2 1 0,0 0 0,-2 1 0,-1 0 0,0 1 1,-2 0-1,1 12-259,-4-13-322,-5-43-2112,-4-25-506,5-5-1478</inkml:trace>
  <inkml:trace contextRef="#ctx0" brushRef="#br0" timeOffset="130997.983">7199 3261 6659,'0'0'854,"0"0"-286,0 0 288,0 0 316,0 0-191,0 0-402,0 0 6,0 0-6,0 0 240,0 0 104,0 25 920,33 204 126,-25 95-621,-6-83-754,-2-237-602,0-1-1,0 1 0,0 0 1,1 0-1,-1-1 1,1 1-1,0-1 0,0 1 1,0-1-1,1 1 1,-1-1-1,1 1 0,-1-1 1,1 0-1,0 0 1,1 0-1,-1 0 0,0 0 1,1-1-1,0 1 0,-1-1 1,1 1-1,0-1 1,3 1 8,-1-1-32,1 0 1,-1-1-1,1 0 1,-1 0-1,1 0 1,-1-1 0,1 1-1,0-2 1,-1 1-1,1 0 1,0-1-1,-1 0 1,1-1 0,-1 1-1,0-1 1,1 0 31,22-5-96,0 2 1,1 0 0,0 2 0,0 1 0,-1 2-1,1 1 1,5 1 95,46 0-819,-80-5-2783,0-3-1406</inkml:trace>
  <inkml:trace contextRef="#ctx0" brushRef="#br0" timeOffset="126159.078">2224 3877 4178,'0'0'2060,"0"0"-1004,0 0-493,0 0 200,0 0-91,2-15 208,-1 14 2480,1 31-3053,1 1 0,2-1 1,7 28-308,4 22 841,-1 29-97,9 54 225,-15-132-669,-9-30-283,0 0 0,1 1-1,-1-1 1,1 0 0,-1 0 0,1 0-1,-1 0 1,1 0 0,0 0-1,-1-1 1,1 1 0,0 0 0,0 0-1,0 0 1,0-1 0,0 1-1,0 0 1,0-1 0,0 1 0,0-1-1,0 1 1,0-1 0,0 1-1,0-1-16,0-2-5,1 0-1,-1 0 1,0 0 0,-1 0-1,1 0 1,0 0-1,-1-1 1,1 1-1,-1 0 1,1 0-1,-1-1 1,0 1-1,0 0 1,0 0-1,0-1 1,-1 1-1,1-2 6,-1 0-43,1-436-3297,0 437 3340,1 0 0,-1-1 0,0 1 0,1 0 0,0-1 0,0 1 0,0 0 0,0 0 0,0 0 0,1 0 0,-1 0 0,1 0 0,0 0 0,0 0-1,0 1 1,0-1 0,0 1 0,1-1 0,-1 1 0,1 0 0,0 0 0,-1 0 0,1 0 0,0 1 0,0-1 0,0 1 0,0 0 0,1 0 0,5-3 58,0 2-1,1-1 1,0 1 0,-1 1-1,1 0 1,0 0-1,0 1 1,-1 0 0,4 1-58,-10 0 26,0 0 0,0 0 0,0 1-1,0-1 1,0 1 0,0-1 0,0 1 0,0 0 0,-1 0 0,1 1 0,-1-1 0,0 0 0,0 1 0,0-1 0,0 1 0,0 0-1,0 0 1,-1-1 0,1 1 0,-1 0 0,0 1 0,1-1-26,25 79 510,-25-76-464,11 59 631,-3 1 1,-2-1 0,-3 2-1,-4 51-677,-1-118 72,0 0-106,0 0-103,0 0 4,-1-32-352,2 21 412,0-24-595,1 0 0,2 1 0,2-1 0,9-31 668,-8 43-444,0 0 1,2 0 0,0 1-1,1 0 1,2 0 0,0 2-1,9-12 444,-19 28 26,1 1-1,-1 0 0,1 0 0,0 0 0,0 0 0,0 0 0,0 0 0,1 1 0,-1 0 0,1 0 0,-1 0 0,1 0 0,0 0 0,0 1 0,0-1 0,0 1 0,0 0 0,0 0 0,0 1 0,0-1 0,0 1 0,0 0 0,0 0 0,2 0-25,-5 1 49,0-1 0,1 1 1,-1 0-1,0 0 0,0 0 1,1 0-1,-1 0 0,0 0 0,0 0 1,0 0-1,0 0 0,-1 0 1,1 0-1,0 1 0,0-1 1,-1 0-1,1 1 0,0-1 0,-1 0 1,0 1-1,1-1 0,-1 2-49,11 39 695,-10-38-567,15 82 2094,-1 27-2222,-5-27 2023,10 25-2023,-20-109 38,0-1-33,0 0 1,0 0-1,1 1 0,-1-1 1,0 0-1,0 0 0,1 0 0,-1 0 1,1 1-1,-1-1 0,1 0 1,-1 0-1,1 0 0,0 0 1,-1 0-1,1 0 0,0 0 0,0 0 1,0-1-1,0 1 0,0 0-5,0-19-1398,-1-54-2905,0 25-835</inkml:trace>
  <inkml:trace contextRef="#ctx0" brushRef="#br0" timeOffset="127287.096">3352 3955 7347,'0'0'817,"0"0"-572,0 0 129,0 0 149,0 0 184,-21-22 3097,-3 4-3269,16 11-450,0 0 0,-1 0 0,0 1 0,0 0 0,-1 1 0,1 0 0,-1 0 1,-1 1-1,1 1 0,0 0 0,-1 0 0,1 1 0,-1 0 0,-11 0-85,19 1 3,-1 1-1,0 0 1,1 1-1,-1-1 1,0 1-1,1-1 1,-1 1 0,0 0-1,1 0 1,-1 1-1,1-1 1,0 1-1,-1 0 1,1 0 0,0 0-1,-1 1-2,0 1 8,1 0 0,0 0 1,0 0-1,1 0 0,-1 0 0,1 1 0,0-1 0,0 1 0,1 0 1,-1-1-1,1 1 0,0 3-8,-5 31 404,2-1 0,2 1 0,2 0 0,1-1 0,3 6-404,-3-19 325,-1-16-228,1 0-1,1-1 1,-1 1 0,1 0 0,1-1 0,0 1-1,0-1 1,0 0 0,1 0 0,1 2-97,-2-6 17,-1-1 1,0 1 0,1-1 0,0 0-1,0 0 1,0 0 0,0 0 0,1 0-1,-1-1 1,1 1 0,-1-1-1,1 0 1,0 0 0,0 0 0,0-1-1,0 1 1,0-1 0,0 0 0,0 0-1,1-1 1,-1 1 0,1-1-18,0 1 1,-1-1 0,1 0 0,0 0 0,0-1 0,0 1 0,0-1 1,0 0-1,0 0 0,-1-1 0,1 1 0,0-1 0,-1 0 0,1 0 0,-1-1 0,1 0-1,0-2-21,1 0-1,-1-1 0,0 1 1,0-1-1,-1-1 0,0 1 0,0 0 1,0-1-1,2-5 22,3-9-181,-1-1 0,0 1 0,-2-1 0,0-1 0,-1 1 1,-2-1-1,0-6 181,2-47-567,-4-41 567,-1 69 323,0 47-195,0 1 203,-4 25 107,3 69-32,3 112 476,-1-200-867,-1 0 0,1 0 0,0 0 1,1 0-1,0 0 0,0 0 0,0 0 0,0 0 0,1-1 0,0 1 0,0-1 0,0 0 1,4 4-16,-5-7-39,0 1 1,1-1 0,-1 0 0,1 0 0,-1 0 0,1-1 0,0 1 0,0-1 0,-1 1 0,1-1-1,0 0 1,0 0 0,1 0 0,-1-1 0,0 1 0,0-1 0,0 1 0,0-1 0,0 0-1,1 0 1,-1-1 0,0 1 0,0-1 0,0 1 0,0-1 0,0 0 0,2-1 38,0 0-89,0-1 0,-1 0 0,0 0 1,1 0-1,-1-1 0,0 1 0,-1-1 0,1 0 1,-1 0-1,1-1 0,-1 1 0,0-1 0,-1 1 1,1-1-1,-1 0 0,1-4 89,8-17-795,-2 0 1,4-17 794,-12 39-128,10-54-1982,-2 0 0,-2 0 0,-3-1 0,-3 1 0,-4-34 2110,2-6 23,-6 24 1960,-10 29 2389,11 40-564,3 14-2512,2 18-1280,1-25 181,3 45 307,2-1 1,1 0-1,8 22-504,8 58 981,-8 26-415,-8-69-146,4-1 0,7 19-420,-4-62-384,-13-39 367,0 0-1,0 0 1,0 1 0,0-1-1,0 0 1,0 0 0,0 0-1,0 0 1,0 0 0,0 0-1,0 0 1,0 0 0,0 0-1,0 0 1,0 1 0,0-1-1,1 0 1,-1 0 0,0 0-1,0 0 1,0 0 0,0 0-1,0 0 1,0 0 0,0 0-1,0 0 1,0 0 0,1 0-1,-1 0 1,0 0 0,0 0-1,0 0 1,0 0 0,0 0-1,0 0 1,0 0 0,0 0-1,1 0 1,-1 0 0,0 0-1,0 0 1,0 0 0,0 0-1,0 0 1,0 0 0,0 0-1,0 0 1,1 0 0,-1 0-1,0 0 1,0-1 0,0 1-1,0 0 1,0 0 0,0 0-1,0 0 1,0 0 0,0 0-1,0 0 1,0 0 0,0 0-1,0 0 1,0-1 0,0 1-1,0 0 1,0 0 0,0 0-1,0 0 1,0 0 17,2-22-1202,-2 5-139,-1-1 0,0 1 1,-2 0-1,0 0 1,-1 1-1,-4-12 1341,-8-23-4447</inkml:trace>
  <inkml:trace contextRef="#ctx0" brushRef="#br0" timeOffset="127616.023">3534 3850 7123,'0'0'4514,"0"0"-2641,0 0-848,0 0 335,0 0-719,0 0-609,185-20-32,-139 8-1009,-3-6-448,-10 3-960,-10-3-3457</inkml:trace>
  <inkml:trace contextRef="#ctx0" brushRef="#br0" timeOffset="127951.174">3931 3476 4802,'0'0'1732,"0"0"-783,0 0-12,0 0 93,0 0-230,0 0 35,0 0-96,0 0 93,0 0 70,0 0-232,0 14 378,8 194 2202,18 78-3250,-14-170 528,-10-92-488,1-1-1,0 0 1,2 0 0,0 0-1,2-1 1,1 0 0,1 1-40,-3-17-1326,-2-19 417,-3-28-800,-1 36 1291,-2-67-6242,-6 44 1215</inkml:trace>
  <inkml:trace contextRef="#ctx0" brushRef="#br0" timeOffset="128303.206">4275 3794 5202,'0'0'2324,"0"0"-1310,0 0-286,0 0-138,0 0 120,2-4 618,-3 4 329,-4 9-1462,0-2 0,0 1 1,-1 0-1,0-1 0,-1 0 1,1-1-1,-1 0 0,-8 6-195,-66 43 256,71-49-241,-20 14 24,17-10-128,0-1-1,-1-1 1,-1-1 0,-8 4 89,29-12-45,-1 1-1,1-1 1,0 1 0,0 0-1,-1 0 1,1 1 0,0-1-1,0 1 1,-1 1-1,1-1 1,-1 1 0,1 0-1,-1 0 1,1 0 0,-1 1-1,0 0 1,0 0-1,-1 0 1,1 1 0,1 1 45,18 14 513,0 1 0,0 2 1,1 4-514,0-1 510,-2 1 0,-1 1 1,17 29-511,-35-62-1472,-1-17 163,-2-27-4149,-1 17-3327</inkml:trace>
  <inkml:trace contextRef="#ctx0" brushRef="#br0" timeOffset="128868.089">4384 3749 4946,'0'0'2738,"0"0"-1722,0 0-114,0 0 109,0 0-507,0 0-40,0 0 91,0 0 176,0 15 934,-1 48-278,0-8-175,2 0-1,4 18-1211,-3-57 119,1 1 0,0-1 0,1 0 0,1 0 1,1 0-1,0-1 0,1 0 0,0 0 0,9 11-119,-14-22-2,1-1-1,0 1 1,0-1-1,0 0 0,0 0 1,0 0-1,1-1 1,-1 1-1,1-1 1,0 0-1,0 0 0,0 0 1,0 0-1,4 1 3,-6-3-28,0 1 0,1-1-1,-1 0 1,0 1-1,0-1 1,1 0 0,-1 0-1,0-1 1,0 1 0,1 0-1,-1-1 1,0 1-1,0-1 1,0 0 0,1 0-1,-1 0 1,0 0-1,0 0 1,0 0 0,-1 0-1,1-1 1,0 1-1,0-1 1,-1 1 0,1-1-1,-1 0 1,1 0 0,-1 1-1,1-2 29,6-11-257,-1 0-1,0 0 1,-1 0-1,0-1 1,-1 0-1,-1 0 1,-1 0-1,1-4 258,3-36-3628,1-42 3628,-5 45-2761,8-42 2761,-9 91 3576,-1 8-1479,1 22-916,0 41-933,-2-2 261,3 0 1,2 0 0,3 0-1,9 29-509,-14-87 11,-1 1 0,2-1 0,-1 0-1,1 0 1,0-1 0,4 6-11,-8-12-65,1 1 0,-1-1-1,1 0 1,0 0 0,0 0 0,0 1-1,0-1 1,0 0 0,0 0 0,0 0 0,0 0-1,0 0 1,0-1 0,1 1 0,-1 0 0,0 0-1,0-1 1,1 1 0,-1-1 0,1 1-1,-1-1 1,0 0 0,1 1 0,-1-1 0,1 0-1,-1 0 1,1 0 0,-1 0 0,1 0-1,-1-1 1,1 1 0,-1 0 0,0 0 0,1-1-1,-1 1 1,0-1 0,1 0 0,-1 1-1,0-1 1,1 0 0,-1 0 65,3-5-399,0 1-1,0-1 1,-1 0 0,0 0 0,0 0-1,-1 0 1,1 0 0,-1-1 0,-1 1-1,1-1 1,-1 0 0,0 1 0,-1-3 399,4-12-2112,6-29-2533</inkml:trace>
  <inkml:trace contextRef="#ctx0" brushRef="#br0" timeOffset="129203.288">4949 3473 6883,'0'0'3055,"0"0"-1585,0 0-763,0 0-128,0 0-272,0 6 472,6 98 1573,4 0 1,11 41-2353,2 18 1015,-15-90-623,-3-19-236,2-1 0,2 0 0,2-1 0,11 26-156,-19-69-82,-3-7 36,0 0 0,1 0-1,-1 0 1,1 0 0,-1 0-1,1 0 1,0 0 0,0-1 0,0 1-1,0 0 1,0 0 0,0-1 0,1 1-1,-1 0 1,0-1 0,1 1-1,-1-1 1,1 0 0,0 1 0,-1-1-1,1 0 1,0 0 0,0 0 0,1 0 46,-3-1-74,1-1 0,-1 1 1,1-1-1,-1 1 0,0 0 1,1-1-1,-1 1 0,0-1 1,1 1-1,-1-1 0,0 1 1,0-1-1,1 0 0,-1 1 1,0-1-1,0 1 0,0-1 1,0 1-1,0-1 0,1 0 1,-1 1-1,-1-1 0,1 1 1,0-1-1,0 0 0,0 1 1,0-1-1,0 1 0,0-1 1,-1 0 73,1-4-621,0-36-2882,0-3-1563</inkml:trace>
  <inkml:trace contextRef="#ctx0" brushRef="#br0" timeOffset="123790.555">543 3496 6403,'0'0'1259,"0"0"-595,0 0-71,0 0 292,0 0 63,0 0-388,-4-10-195,-1 2-312,4 5-37,-1 0 1,0 0-1,0 0 0,1 0 0,0-1 1,0 1-1,0 0 0,0-1 1,0 1-1,1-1 0,-1 1 0,1-2-16,0 5 166,0 0 23,0 0 230,0 0-53,0 0-33,0 0 115,0 13 465,1-5-921,0 0 1,0 0 0,0-1 0,1 1-1,1-1 1,1 6 7,6 18 41,20 107 1072,-5 1 1,3 113-1114,21 131 1636,-41-352-1507,1 17-338,-9-47-260,0-1-428,0 0-557,-1-4-184,-6-18-963,-5-15-1260</inkml:trace>
  <inkml:trace contextRef="#ctx0" brushRef="#br0" timeOffset="124336.874">338 3499 5186,'0'0'1182,"0"0"-181,0 0 39,0 0 38,0 0-99,5-16-424,19-53-374,-21 63-123,1-1 0,0 1 0,1 0-1,0 1 1,-1-1 0,2 1 0,-1 0-1,1 0 1,-1 0 0,1 1 0,1 0 0,-1 0-1,1 1 1,-1-1 0,1 1 0,0 1-1,2-1-57,0-1 99,8-1 38,0 0 0,1 1 1,-1 0-1,1 2 0,0 0 0,0 1 1,0 1-1,14 2-137,3-2 255,-23 1-187,0 0 1,0 1-1,0 1 1,0 0-1,0 1 1,0 0-1,-1 0 0,0 1 1,0 1-1,0 0 1,-1 1-1,0 0 1,0 0-1,-1 1 1,1 0-1,-2 1 1,1 0-1,3 5-68,7 10 197,0 1-1,-2 0 0,-1 1 0,-1 1 1,-2 0-1,0 1 0,-1 1-196,-2 3 190,-2 0 0,0 0-1,-2 0 1,-2 1 0,-1 0-1,-1 0 1,-2 0 0,-2 0 0,-4 31-190,0-37 30,-1 0 0,-1-1 0,-1 0 0,-2 0 0,0-1 0,-2 0 0,0-1 0,-2-1 0,0 0 0,-2-1 0,-1-1 0,0 0 0,-1-2 0,-2 0 0,0-1 0,-15 10-30,19-17-27,0-2 0,-1 1-1,0-2 1,-1-1 0,0 0 0,0-1 0,0-1 0,-10 0 27,-15 2-265,-1-3 0,0-2 1,-6-2 264,50 0-25,0 0 1,1 0 0,-1-1-1,0 1 1,1-1 0,-1 1-1,1-1 1,-1 1-1,0-1 1,1 1 0,-1-1-1,1 1 1,0-1 0,-1 0-1,1 1 1,-1-1 0,1 0-1,0 1 1,-1-1 0,1 0-1,0 1 1,0-1 0,0 0-1,0 0 1,0 1 0,0-1-1,0 0 1,0 0-1,0 1 1,0-1 0,0 0 24,1-33-1163,-1 26 637,7-35-2419,16-4-2522</inkml:trace>
  <inkml:trace contextRef="#ctx0" brushRef="#br0" timeOffset="124704.389">1215 4038 6515,'0'0'854,"0"0"-486,0 0-40,0 0 235,0 0-16,3-6 1172,-1 4-682,-1 9-85,-3 106 1663,-1-43-1823,4 0-1,2 0 0,5 14-791,-4-70-654,-1-16-1904,0-22-1134,-3-13-1369</inkml:trace>
  <inkml:trace contextRef="#ctx0" brushRef="#br0" timeOffset="125040.004">1198 3681 7924,'0'0'1937,"0"0"-1937,0 0-1217,0 0-288,0 0-4642</inkml:trace>
  <inkml:trace contextRef="#ctx0" brushRef="#br0" timeOffset="136912.964">10123 3092 1072,'0'0'0,"0"0"-1072</inkml:trace>
  <inkml:trace contextRef="#ctx0" brushRef="#br0" timeOffset="158528.165">13318 11355 7443,'0'0'1847,"0"0"-618,0 0-177,0 0-164,0 0-210,30 3 1010,-14-5-1483,-1 0 0,0-1-1,0-1 1,0-1 0,0 0-1,-1-1 1,0 0 0,0-1-1,12-8-204,62-27 87,-74 37 4,0 1 0,0 0-1,0 0 1,1 2 0,-1-1 0,1 2-1,-1 0 1,1 1 0,0 0-1,4 2-90,-19-14-3161,0-13 296,0-6-1935</inkml:trace>
  <inkml:trace contextRef="#ctx0" brushRef="#br0" timeOffset="159866.225">13090 9412 5298,'0'0'1529,"0"0"-480,0 0 194,0 0 310,0 0-265,-7 12 2933,9-1-4061,0 0 0,0 0 1,1-1-1,0 1 1,1-1-1,0 0 0,0 0 1,3 3-161,13 34 152,1 24 21,-14-44-99,0 0 1,2-1-1,1 0 0,1-1 1,2-1-1,7 12-74,-17-33-1,-1 0 0,1 0 0,1 0 0,-1-1-1,0 1 1,1-1 0,-1 0 0,1 0 0,-1 0 0,1-1 0,0 1 0,0-1 0,0 0-1,0 0 1,0 0 0,0 0 0,0-1 0,0 0 0,1 0 0,-1 0 0,1 0 1,1 0-54,-1-1 1,1 1-1,-1-1 1,0 0 0,1-1-1,-1 1 1,0-1-1,0 0 1,0 0 0,0-1-1,0 1 1,0-1-1,-1 0 1,1 0 0,1-2 53,3-6-67,1 0 0,-2-1 1,0 0-1,0 0 1,-1-1-1,0 0 1,-1 0-1,-1-1 0,0 0 1,-1 0-1,0 0 1,0-7 66,2-23-387,-2-1 0,-2 0 0,-2-16 387,0 38-196,0 18 173,0 1 1,0 0-1,-1 0 1,1 0-1,-1 0 0,0 0 1,0 0-1,0 1 1,0-1-1,-1 0 0,0 0 1,0 1-1,0-1 1,0 1-1,0-1 0,0 1 1,-1 0-1,0 0 1,0 0-1,0 0 0,0 1 1,0-1-1,0 1 1,-1 0-1,1 0 0,-1 0 1,1 0-1,-1 1 1,0-1-1,0 1 0,0 0 1,0 0-1,0 0 1,0 1 22,3 3 25,0 0 1,0 0 0,1 0 0,-1 1 0,1-1 0,0 0-1,0 0 1,0 0 0,0 1 0,0 1-26,1 0 62,-2 14 216,1-7-50,0-1 1,0 1-1,1-1 1,0 1-1,1-1 1,2 8-229,-3-16 21,0 0 1,1 0 0,-1-1 0,1 1 0,-1 0 0,1-1-1,0 1 1,0-1 0,0 0 0,0 1 0,0-1 0,0 0-1,1 0 1,-1-1 0,1 1 0,-1 0 0,1-1 0,0 1-1,0-1 1,0 0 0,-1 0 0,1 0 0,0 0 0,0-1-1,0 1 1,1-1 0,-1 0-22,2 1-96,1 0-1,-1-1 0,0 0 1,0 0-1,0 0 1,0-1-1,0 0 1,0 0-1,0 0 1,0 0-1,0-1 1,0 0-1,-1 0 0,4-2 97,-4 2-512,0-1 0,0-1-1,-1 1 1,1 0 0,-1-1-1,0 0 1,0 1 0,0-1 0,0-1-1,0 1 513,5-14-5336</inkml:trace>
  <inkml:trace contextRef="#ctx0" brushRef="#br0" timeOffset="160501.215">13662 9823 4530,'0'0'1555,"0"0"-559,0 0-305,0 0 144,0 0-72,-1 4-166,-7 12 112,1 1-1,1-1 0,1 1 1,1 1-1,0-1 0,1 1 0,0-1 1,1 15-709,1-2 557,0-22-380,0 0-1,1 0 0,0 1 0,1-1 0,-1 0 0,2 1 0,0 3-176,-1-11 9,0 1 1,0-1-1,0 0 0,1 0 1,-1 0-1,0 0 0,1 0 1,-1 0-1,0 0 0,1 0 1,-1-1-1,1 1 0,-1-1 1,1 1-1,0-1 1,-1 1-1,1-1 0,-1 0 1,1 0-1,0 0 0,-1 0 1,2 0-10,0 0-35,0 0 0,0 0 0,0 0 1,1 0-1,-1 0 0,0-1 1,0 0-1,0 1 0,0-1 1,0-1-1,-1 1 0,3-1 35,1-4-130,0-1 0,-1 0-1,1 0 1,-2 0 0,1-1 0,-1 0-1,0 0 1,0 0 0,-1 0 0,0 0-1,-1-1 1,0 1 0,0-1 0,-1 0-1,0 1 1,0-1 0,-1-2 130,-2 10 49,1-1 1,-1 0-1,0 1 0,0 0 1,0-1-1,0 1 0,0 0 1,0 0-1,-1 0 1,1 0-1,0 0 0,0 1 1,-1-1-1,1 1 0,0-1 1,-1 1-1,1 0-49,-13-4 127,11 2-560,-23-12 1354,18 0-7129,9 14 1870</inkml:trace>
  <inkml:trace contextRef="#ctx0" brushRef="#br0" timeOffset="161268.191">13844 9844 2897,'0'0'750,"0"0"-259,0 0 176,0 0-11,0 0 97,5 0-36,12 0 33,-12 0 434,-5 0 108,0 0-247,0 33 1957,0-12-2573,-1 4 106,2-1-1,0 1 0,3 11-534,-3-31 68,0 0-1,0 0 0,0 0 1,1-1-1,-1 1 0,1 0 0,0 0 1,1-1-1,-1 1 0,1-1 0,0 0 1,0 0-1,0 0 0,0 0 1,1 0-1,-1-1 0,1 1 0,0-1 1,1 0-68,-3-1-3,0-1 0,0 0 1,0 0-1,0 0 0,0 0 1,0 0-1,1 0 0,-1-1 1,0 1-1,0-1 0,1 1 0,-1-1 1,0 0-1,1 0 0,-1 0 1,0 0-1,1 0 0,-1-1 1,0 1-1,1-1 0,-1 1 1,0-1-1,1 0 3,0-1-36,-1 0 0,0 0 0,1 0 0,-1-1 0,0 1 0,0 0 0,-1-1 0,1 1 0,0-1 0,-1 0 0,0 1 0,0-1 0,1 0 0,-2 0 0,1 0 0,0 0 36,3-16-131,-1-1 1,-1 0-1,0 1 1,-2-1-1,0-3 131,0 12 135,1-28-505,0 21-1827,0 0-4578,-1 15 1551</inkml:trace>
  <inkml:trace contextRef="#ctx0" brushRef="#br0" timeOffset="161723.097">14245 9644 4562,'0'0'1686,"0"0"-512,0 0-181,0 0 95,0 0 35,0 0-154,0 0-124,0 0-4,0 20 1221,2 19-1094,1 0 1,7 22-969,1 15 600,-7-40-448,13 93 807,-14-112-856,1-1 0,1-1 0,0 1 0,1 0 0,1-1 0,5 9-103,-11-23-62,0 1 0,1 0 1,-1 0-1,0-1 0,1 1 1,0-1-1,-1 1 0,1-1 0,0 0 1,0 0-1,-1 0 0,1 0 0,0 0 1,0 0-1,0 0 0,1 0 0,-1-1 1,0 1-1,0-1 0,0 0 0,0 0 1,0 0-1,1 0 0,-1 0 0,0 0 1,0 0-1,0 0 0,0-1 0,0 0 1,0 1-1,0-1 0,0 0 0,0 0 1,0 0-1,0 0 0,0 0 1,0 0-1,0-1 0,-1 1 0,1 0 1,-1-1-1,1 0 0,-1 1 0,1-1 1,-1 0-1,0 0 0,0 1 0,0-1 1,1-2 61,3-5-886,0-1 0,-1 0 0,0 0 1,0 0-1,-1-1 0,0 1 886,-1-26-5506</inkml:trace>
  <inkml:trace contextRef="#ctx0" brushRef="#br0" timeOffset="162051.979">14178 9865 8196,'0'0'1793,"0"0"-145,0 0-527,0 0-689,169 11-432,-133-11-208,-9 0-1057,-14-6-1872,-13 1-1409</inkml:trace>
  <inkml:trace contextRef="#ctx0" brushRef="#br0" timeOffset="157089.349">13151 7830 6883,'0'0'2609,"0"0"-955,0 0-650,0 0-7,0 0-303,0 0-291,24 0 328,335 9 1697,-358-9-2364,-1 0 42,3 0-176,-4 0-4798,-8 0 637</inkml:trace>
  <inkml:trace contextRef="#ctx0" brushRef="#br0" timeOffset="157594.734">13350 7586 3970,'0'0'2425,"0"0"-1321,0 0-301,0 0 150,0 0-217,0 6 1,2 24 157,1 0 1,1 0 0,2-1-895,9 64 1141,14 196 217,-29-268-2356,0-14-5634,0-4 336</inkml:trace>
  <inkml:trace contextRef="#ctx0" brushRef="#br0" timeOffset="167774.075">8257 6623 3458,'0'0'1403,"0"0"-275,0 0-71,0 0-75,0 0-59,0 0 107,0 9 3165,0 42-3759,0 421 1242,-19-834-4935,17 323 2939,1 22 252,1 0-1,1 0 0,1-12 67,-1 25 21,0 0 1,1 0-1,-1 1 1,1-1-1,0 1 1,0-1-1,0 1 0,0-1 1,1 1-1,-1 0 1,1 0-1,0 1 1,-1-1-1,2 0 0,-1 1 1,0 0-1,0-1 1,1 1-1,-1 1 1,1-1-1,2-1-21,3 0 21,0-1 1,0 1-1,0 1 1,0 0-1,1 0 1,-1 1-1,1 0 1,3 0-22,-5 1 39,-1 1 0,0 0 0,0 1 1,1 0-1,-1 0 0,0 0 0,0 1 0,-1 0 1,1 0-1,6 4-39,3 3 6,0 2 0,-1-1 1,10 10-7,-23-18-3,0-1 0,0 1 1,1 0-1,-2 0 1,1 0-1,0 0 1,0 0-1,-1 0 1,0 0-1,0 0 1,0 0-1,0 1 1,0-1-1,0 1 0,-1 0 3,1 56 822,-2-32-344,0-24-453,0-1-1,0 1 1,0-1-1,0 0 1,0 1-1,-1-1 1,0 0-1,1 0 1,-1 0-1,0 0 0,-1 0 1,1 0-1,0-1 1,-1 1-1,0-1 1,1 0-1,-4 2-24,-2 3 24,-1-1-1,1 0 1,-1-1-1,0 0 1,-8 2-24,4-2-27,0-1 0,-1 0 0,1-1 0,-1-1 0,0 0 1,0-1-1,0-1 0,1 0 0,-1 0 0,0-2 0,-2 0 27,14 2-23,1-1-1,-1 0 1,0 0 0,0 0 0,0 0-1,0 0 1,1 0 0,-1-1-1,1 1 1,-1 0 0,1-1 0,-1 1-1,1-1 1,0 0 0,0 1-1,0-1 1,0 0 0,0 0 0,0 0-1,0 0 1,0 0 0,1 1 0,-1-1-1,1-1 1,0 1 0,-1 0-1,1 0 1,0 0 0,0-2 23,35-2 163,-26 5-126,1 0 1,-1 1-1,1 0 1,0 0-1,-1 1 1,1 0-1,0 1 1,-1 0-1,0 0 1,1 1-1,-1 1 1,0-1-1,-1 1 1,1 1-1,-1 0 1,1 0-1,4 5-37,28 24 361,-1 2 0,8 14-361,35 30 850,-77-76-712,-5-3-4985,-1-1 848</inkml:trace>
  <inkml:trace contextRef="#ctx0" brushRef="#br0" timeOffset="140844.251">6195 7932 3025,'0'0'1257,"0"0"-222,0 0-37,0 0 66,0 0 132,0 0-23,0 0-151,0 0-176,0 0-275,0 0 16,0 0 16,0 0 0,0 0 40,0 0-174,0 0-162,0 0-51,2 0-283,788-21 817,68 18-720,-846 3-53,0 1 1,0 0 0,-1 1-1,1 0 1,-1 1 0,1 0-1,-1 1 1,1 0-18,-11-3 64,-1-1 75,0 0 192,0 0-99,0 0 37,0 0-79,0 0-76,0 0-66,0 0-74,1 0 76,11-33-264,-10 26 172,32-91-1389,-3-1 0,-2-15 1430,-15 72 130,-8 51 754,-5-2-875,0 0 1,0-1 0,1 1-1,0-1 1,0 1 0,0-1-1,2 2-8,8 25 156,7 66 823,1 36-979,-11-61 339,3-1 0,3 0-1,9 17-338,-22-82 31,15 33 122,-17-40-150,1 0-1,0 0 0,-1 1 1,1-1-1,0 0 1,0 0-1,0 0 0,-1 0 1,1 0-1,0 0 0,0-1 1,1 1-1,-1 0 1,0 0-1,0-1 0,0 1 1,0-1-1,1 1 1,-1-1-1,0 1 0,0-1 1,1 0-1,-1 1 1,0-1-1,1 0 0,-1 0 1,0 0-1,1 0-2,1-3-19,0 1 1,-1-1-1,1 0 0,-1 0 1,1 1-1,-1-2 0,0 1 1,0 0-1,0 0 0,-1-1 1,1 1-1,-1-1 0,0 1 1,1-3 18,2-5-83,25-62-1048,-5 0 0,-2-2-1,3-27 1132,-19 63-479,-1 0 0,-2 0 0,-1-1 1,-4-27 478,1 8 91,8 69 800,-5 10-605,1 0 1,0 0 0,2 0 0,0 0 0,7 15-287,5 21 540,12 67 215,-18-68-250,3 0-1,2 0 0,2-1 0,22 44-504,-39-96-7,0 0 0,-1 0 1,1 0-1,0 0 0,0-1 0,0 1 1,0 0-1,1 0 0,-1-1 0,0 1 1,1-1-1,-1 1 0,1-1 0,0 0 1,-1 1-1,1-1 0,0 0 0,0 0 1,-1 0-1,1 0 0,1 0 7,-1-2-42,0 0-1,-1 0 0,1 0 1,0 0-1,-1 0 1,1-1-1,-1 1 1,0-1-1,1 1 1,-1-1-1,0 1 0,0-1 1,0 1-1,0-1 1,0 0-1,0 0 1,0 0-1,-1 1 1,1-1-1,-1 0 0,1 0 1,-1-2 42,12-42-393,-1-1 1,-3-1-1,-2 1 1,0-40 392,0 5-756,-1 29 127,9-96-714,-6-33 1343,-7 166 523,3 20 559,4 28-200,-7-30-1037,21 113 2405,0 44-2250,8 46 1087,-29-199-1060,-1-5 2,0-1-119,0 0-1,0 0-67,1285-6 116,-1019 6 15,65-6-50,-331 6 173,0 0-11,0 0 62,0 0 82,0 0-101,0 0 112,0 0-133,0 0-61,0 0 2,0 0 64,0-16-539,0-46-4122,0 30-1851</inkml:trace>
  <inkml:trace contextRef="#ctx0" brushRef="#br0" timeOffset="142136.089">10674 7950 304,'0'0'3103,"0"0"-1969,0 0-667,0 0-195,5-7-128,-3 3 467,13-15-1762,-7 10 3423,5-3 3791,-13 44-5078,0-21-785,-2 178 1261,4 213 39,9-227-1290,1 54-65,-12-193-78,-1 15-56,2 1-1,2-1 1,3 0-1,4 11-10,-4-9-82,-5-39-987,-1-36-941,0-7-1341,0-1-3580</inkml:trace>
  <inkml:trace contextRef="#ctx0" brushRef="#br0" timeOffset="142792.089">10148 9238 4034,'0'0'912,"0"0"-250,0 0 264,0 0 397,0 0 240,-15 2 958,25-3-1730,1 0-1,0 0 1,0 1-1,10 1-790,27-1 592,885-17 1312,-642 19-1836,-311-2-2187,0 1-1,-1 1 1,-10 2 2119,-17 7-7035</inkml:trace>
  <inkml:trace contextRef="#ctx0" brushRef="#br0" timeOffset="145951.298">6350 7923 3282,'0'0'907,"0"0"-232,0 0 114,0 0 54,0 0-90,0-5-326,0-13-22,0 14 134,0 4 109,0 0 179,0 0-85,0 0-182,0 0 11,-4-39 600,4 37-1161,-1 1 0,0-1 0,0 1 0,0-1 0,0 1 0,0-1 0,0 1 0,0 0 0,-1-1 0,1 1-1,0 0 1,-1 0 0,1 0 0,-1 0 0,1 0 0,-1 0 0,1 1 0,-1-1 0,0 0 0,1 1 0,-1-1-1,0 1 1,1 0 0,-1 0 0,0-1 0,0 1 0,1 0 0,-1 0 0,0 1 0,0-1 0,1 0 0,-1 0 0,0 1-1,1 0 1,-1-1 0,0 1-10,-5 0 95,1 1 0,-1 0-1,1 0 1,0 1-1,0 0 1,0 0 0,0 0-1,0 1 1,-3 2-95,5-2 20,0 0 1,1 1-1,-1-1 0,1 1 1,0 0-1,0 0 0,1 0 1,0 0-1,0 1 0,0-1 0,0 1 1,1-1-1,0 1 0,0-1 1,0 1-1,1 1-20,-1 15 94,1 0-1,1 1 1,2 11-94,-3-30 5,1-1 1,0 0-1,0 0 1,0 0-1,1 1 1,-1-1-1,1 0 1,-1 0-1,1-1 1,0 1-1,0 0 1,0-1-1,0 1 1,1-1-1,-1 1 1,1-1-1,0 0 1,-1 0-1,1-1 1,0 1-1,0 0 1,0-1-1,3 1-5,-4-1-26,0 0 0,1 0-1,-1 0 1,1 0 0,0-1 0,-1 0-1,1 1 1,-1-1 0,1 0-1,0 0 1,-1 0 0,1 0 0,0-1-1,-1 1 1,1-1 0,-1 0 0,1 0-1,-1 0 1,1 0 0,-1 0 0,0 0-1,1 0 1,-1-1 0,0 1 0,0-1-1,0 0 1,0 0 0,0 1 0,1-3 26,4-6-163,-1-1 0,0 1 1,0-1-1,-1 0 1,0-1-1,-1 1 1,-1-1-1,0 0 0,0 0 1,-1 0-1,-1 0 1,0 0-1,0 0 1,-1-1-1,-1 1 0,-1-10 163,1 19 68,0 1 0,1-1 0,-1 0-1,0 1 1,0-1 0,0 1 0,-1-1 0,1 1-1,-1-1 1,1 1 0,-1 0 0,0 0-1,0 0 1,0 0 0,0 0 0,0 0 0,0 1-1,-1-1 1,1 1 0,0-1 0,-2 0-68,-2 0 144,0 0 1,0 0 0,0 0 0,0 1 0,0 0 0,-1 0-1,1 1 1,0-1 0,-1 2-145,6-1-79,0 1-1,-1 0 1,1 0-1,0 0 1,-1 0 0,1 0-1,0 0 1,0 0-1,0 1 1,0-1 0,0 0-1,0 0 1,0 1 0,0-1-1,1 1 1,-1-1-1,1 1 1,-1 0 79,-2 4-929,-4 9-2769</inkml:trace>
  <inkml:trace contextRef="#ctx0" brushRef="#br0" timeOffset="151653.136">10607 7941 1601,'0'0'1104,"0"0"-349,0 0-232,0 0-200,0 0-176,1 4-94,1 11-32,-1-11 51,-1-4 97,304-6 7917,-115-8-7979,284 2 810,648 26-711,-956-13-534,-165-1 341,-1 0 1,1 0-1,-1 0 1,1 0 0,-1 0-1,1 0 1,-1 0 0,1 0-1,-1 0 1,1 0-1,-1-1 1,1 1 0,-1 0-1,1 0 1,0 0-1,-1 0 1,1-1 0,-1 1-1,1 0 1,0-1 0,-1 1-1,1 0 1,0 0-1,-1-1 1,1 1 0,0-1-1,-1 1 1,1 0-1,0-1 1,0 1 0,-1-1-1,1 1 1,0-1 0,0 1-1,0 0 1,0-1-1,0 1 1,0-1 0,0 1-1,0-1 1,0 1-1,0-1 1,0 1 0,0-1-1,0 1 1,0-1-1,0 1 1,0-1 0,0 1-1,0 0 1,1-1 0,-1 1-1,0-1 1,0 1-1,1 0 1,-1-1 0,0 1-1,1-1 1,-1 1-1,0 0 1,1 0 0,-1-1-1,0 1 1,1 0 0,-1-1-1,1 1 1,-1 0-1,1 0-13,-1 33 851,0-22-706,-1-7-61,1 0 0,0-1-1,0 1 1,1 0 0,-1 0-1,1 0 1,-1 0 0,1 0-1,1 0 1,0 2-84,-1-5 3,0 1 0,1-1 0,-1 0 0,1 1 0,0-1 0,-1 0-1,1 0 1,0 0 0,0 0 0,0-1 0,0 1 0,-1 0 0,1-1 0,0 1 0,0-1 0,0 0 0,0 1-1,0-1 1,0 0 0,0 0 0,0-1 0,0 1 0,1 0-3,0 0-75,1 0 1,-1 0-1,1 0 0,0-1 1,-1 0-1,1 1 0,-1-1 1,1 0-1,-1-1 0,0 1 1,1-1-1,-1 1 0,0-1 1,0 0-1,0 0 0,0 0 1,0-1-1,-1 1 0,1-1 0,-1 1 1,1-1-1,-1 0 0,1-2 75,1-2-444,-1 0 0,0 1 0,-1-1 0,0 0 0,0-1 0,0 1-1,-1 0 1,0 0 0,-1-1 0,1 1 0,-2-3 444,1 9 40,-1 1 0,1-1 1,-1 1-1,1-1 0,-1 0 0,0 1 1,1 0-1,-1-1 0,0 1 0,1-1 1,-1 1-1,0 0 0,0-1 0,0 1 1,1 0-1,-1 0 0,0 0 0,0 0 1,0 0-1,1 0 0,-1 0 0,0 0 1,0 0-1,0 0-40,-28 0 1270,24 0-860,-9 1 213,-7-3-420,20 2-369,1 0 0,-1 0 0,1-1 0,-1 1 0,1 0 0,-1-1 0,1 1 0,-1-1 0,1 1 0,-1-1 0,1 1 0,0-1 0,-1 1 0,1-1 0,0 1 0,0-1 0,-1 0 0,1 1 0,0-1 0,0 1 0,0-1 0,-1 0 0,1 1 0,0-1 0,0 1 0,0-1 0,0 0 0,0 1 0,1-1 166,-1-1-3610</inkml:trace>
  <inkml:trace contextRef="#ctx0" brushRef="#br0" timeOffset="147302.17">4243 7613 5394,'0'0'1692,"0"0"-403,0 0 95,0 0-221,0 0-330,0 0-89,0 0-338,0 0 44,0 0 52,0 0 16,0 23 946,2-5-1297,1 0 0,1 0-1,0-1 1,1 1 0,1-1 0,1 0-1,7 13-166,13 38 343,50 186 1077,-77-252-1417,0-1-1,1 0 1,-1 1 0,1-1 0,0 0 0,-1 1 0,1-1 0,0 0 0,-1 0 0,1 1 0,0-1 0,0 0 0,0 0 0,0 0-1,0 0 1,1 0 0,-1 0 0,0-1 0,0 1 0,1 0 0,-1-1 0,0 1 0,1-1 0,-1 1 0,0-1 0,1 1 0,-1-1-1,1 0 1,-1 0 0,1 0 0,-1 0 0,0 0 0,1 0 0,-1 0 0,1 0 0,-1-1 0,1 1 0,-1 0 0,0-1 0,1 1-1,-1-1 1,0 0 0,1 1 0,-1-1 0,0 0 0,0 0 0,1 0-3,5-4-9,0 0 0,-1 0 0,1-1 0,-1 0 0,0 0 0,-1-1 0,2-1 9,7-13-197,0-1-1,-1 0 0,-1-1 1,-1 0-1,-2-1 0,0 0 1,-1-1-1,-2 0 0,0 0 1,-2-2 197,5-47-639,-3-1-1,-5-60 640,-1 134-8,0 0 0,-1 0 0,1-1 0,0 1 0,-1 0 0,1 0 0,-1 0 0,1 0 0,-1 0 0,0 0 0,1 0 0,-1 0 0,0 1 1,0-1-1,0 0 0,1 0 0,-1 1 0,0-1 0,0 0 0,0 1 0,0-1 0,0 1 0,0-1 0,-1 1 0,1-1 0,0 1 0,0 0 0,0 0 0,-1-1 8,-34 0-465,36 1 471,-1 1 0,0 0 0,0-1 0,0 1 0,0 0 0,0 0 0,1 0 0,-1 0 0,0 0 0,1 0 0,-1 0 0,1 0 0,-1 0 0,1 0 0,0 0 0,-1 0 0,1 0 0,0 0-1,0 0 1,-1 0 0,1 1 0,0-1 0,0 1-6,-1 34 207,1-30-111,-1 23 50,1-21-12,-1 1 1,1-1-1,0 1 0,1-1 1,0 0-1,0 1 0,3 7-134,-3-14-3,0 0 0,0 1 0,1-1 0,-1 0-1,1 0 1,-1 0 0,1 0 0,0 0-1,0-1 1,-1 1 0,1-1 0,0 1-1,1-1 1,-1 1 0,0-1 0,0 0 0,1 0-1,-1 0 1,0 0 0,1-1 0,-1 1-1,1-1 1,-1 1 0,1-1 0,-1 0-1,1 0 1,-1 0 0,1 0 0,0-1 3,21 0-224,17 1-2433,-40 1 2477,1-1 0,-1 1 0,1-1 0,-1 1 0,0-1 0,1 1 0,-1 0 0,0 0 0,1 0-1,-1 0 1,0 0 0,0 0 0,0 0 0,0 0 0,0 0 0,0 0 0,0 1 0,0-1 0,0 0 0,-1 1 0,1-1 0,0 0 0,-1 2 180,8 21-2948</inkml:trace>
  <inkml:trace contextRef="#ctx0" brushRef="#br0" timeOffset="147813.192">4852 8143 4114,'0'0'699,"0"0"-464,0 0 189,0 0 243,0 0 5,0-11 2380,0 41-1932,0 85 3403,7 15-4523,0-110-660,-3-18-1802,-3-12-112,-1-7-305</inkml:trace>
  <inkml:trace contextRef="#ctx0" brushRef="#br0" timeOffset="148232.153">4825 7911 6547,'0'0'1793,"0"0"-961,0 0 145,0 0 111,0 0-336,0 0-303,-3-3-385,3 3 192,0 0-256,0 0 0,0 0-80,3 0 16,0 0-705,4 0-1760,0 0-736</inkml:trace>
  <inkml:trace contextRef="#ctx0" brushRef="#br0" timeOffset="149744.323">5004 8143 3586,'0'0'877,"0"0"-186,0 0-42,0 0-236,0 0-141,0-12 820,0 11 4097,2 36-4699,1 0 0,3 1 0,8 30-490,7 48 658,-20-102-547,3 13 279,-4-24-385,1 0-1,-1-1 0,1 1 1,-1 0-1,1-1 1,-1 1-1,1-1 0,-1 1 1,1 0-1,-1-1 1,1 1-1,-1-1 1,1 0-1,0 1 0,0-1 1,-1 1-1,1-1 1,0 0-1,-1 1 0,1-1 1,0 0-1,0 0 1,0 0-1,-1 0 1,1 0-1,0 0 0,0 0 1,0 0-5,0-7-102,0-1-1,0 1 1,-1-1 0,0 0 0,0-7 102,0 8-68,-1-22 24,0 14-106,0 1 0,1-1 0,1 1 0,0 0 0,1 0 0,0-1 0,1 1 0,1 0 0,0 1 0,1-1 0,0 1 0,4-5 150,-7 15 19,0 1-1,0-1 0,1 0 0,-1 1 1,1 0-1,0-1 0,0 1 0,0 0 1,0 1-1,0-1 0,0 0 0,0 1 1,1 0-1,-1 0 0,0 0 0,1 0 1,0 0-19,3 0 50,0 0 1,0 0-1,0 1 1,0 0 0,0 0-1,0 1 1,0 0-1,3 1-50,-8-1 33,0 0-1,0 0 1,0 1-1,-1-1 1,1 0-1,0 1 1,0 0-1,-1-1 0,1 1 1,-1 0-1,1 0 1,-1 0-1,0 0 1,0 0-1,0 0 1,0 0-1,0 0 1,0 0-1,0 2-32,12 46 637,-10-23-231,0 0 1,-2 0-1,-1 5-406,0-7 326,1 0-1,1 0 1,5 20-326,-7-44-384,0 2 553,0 0-5893,0-3 1586</inkml:trace>
  <inkml:trace contextRef="#ctx0" brushRef="#br0" timeOffset="163494.046">5609 7893 96,'0'0'5371,"0"0"-3016,0 0-1149,0 0-200,0 0-150,0 0 4696,5 0-5869,291 0 802,-257 9-880,-38-9-45,-1 0-315,0 0-285,-1 0-1252,-5 0-1504</inkml:trace>
  <inkml:trace contextRef="#ctx0" brushRef="#br0" timeOffset="164310.307">5771 7703 2113,'0'0'1643,"0"0"-647,0 0-335,0 0 3,0 0-114,-28 4 1257,20-2 2069,9 76-2270,4-1 0,9 35-1606,3 36 302,-14-84-4638,-3-61 1044</inkml:trace>
  <inkml:trace contextRef="#ctx0" brushRef="#br0" timeOffset="143484.915">10078 9887 4194,'0'0'2268,"0"0"-1060,0 0-234,0 0 243,0 0-257,9-8-352,13-8 94,0 2 0,1 0-1,21-9-701,-11 7 87,33-17 214,0 2 0,2 4 0,2 2 1,0 4-1,6 1-301,-9 7 84,0 3-1,1 3 1,32 2-84,-79 5 66,0 1 1,0 1-1,0 1 1,-1 1-1,1 0 1,-1 2-1,0 0 1,0 2-1,-1 0 1,0 1-1,0 1 1,-1 0-1,6 6-66,46 42 311,-54-43 27,0-1 1,2 0-1,11 6-338,-37-18-1523,0-1 0,0-1 0,0 1 0,0-1 0,0-1 1,-1 0 1522,-14-4-6510</inkml:trace>
  <inkml:trace contextRef="#ctx0" brushRef="#br0" timeOffset="144296.164">10806 9616 5603,'0'0'1339,"0"0"-750,0 0 102,0 0 534,0 0-134,4 18 2805,15 65-2742,-7-16-882,-4 0 0,-2 0 0,-3 0-1,-3 1 1,-4 1-272,2 52 229,6 971-296,-8-1071-68,1-49-802,3-46-2798,0 25-563</inkml:trace>
  <inkml:trace contextRef="#ctx0" brushRef="#br0" timeOffset="153571.13">6277 11395 2593,'0'0'627,"0"0"-248,0 0-6,0 0 294,0 0 147,14-6 5194,-15 6-5906,0-1 0,0 0 1,1 1-1,-1-1 0,0 0 0,0 1 0,0-1 0,0 1 0,0 0 0,0-1 0,0 1 0,0 0 0,0-1 1,0 1-1,0 0 0,0 0 0,0 0 0,0 0 0,0 0 0,0 0 0,0 0 0,0 0-102,0 0 15,0 0 0,1 0-1,-1 0 1,0 0 0,0 0 0,0 0-1,1 0 1,-1 0 0,0 1-1,0-1 1,1 0 0,-1 0 0,0 1-1,0-1 1,1 1 0,-1-1 0,0 0-1,1 1 1,-1-1 0,0 1-1,1 0 1,-1-1 0,1 1 0,-1-1-1,1 1 1,-1 0 0,1-1-1,0 1 1,-1 0 0,1 0 0,0-1-1,-1 1 1,1 0 0,0 0-1,0-1 1,0 1 0,0 0-15,-1 13 134,1-4-9,0-1 1,0 1 0,1-1-1,0 1 1,0-1 0,1 0-1,0 0 1,1 1-126,-2-8 4,1 1 0,-1-1 0,0 0 0,1 0 0,0 0 0,-1 0 0,1 0 1,0 0-1,0-1 0,0 1 0,0-1 0,0 1 0,1-1 0,-1 0 0,0 0 0,0 0 0,1 0 1,-1 0-1,1 0 0,-1-1 0,1 1 0,-1-1 0,1 1 0,0-1 0,-1 0 0,1 0 0,-1-1 0,1 1 1,-1 0-1,1-1 0,-1 1 0,3-2-4,-1 1-64,-1-1 0,1 1 0,0-1 1,-1 0-1,0 0 0,1 0 0,-1-1 0,0 1 1,0-1-1,0 0 0,0 0 0,-1 0 0,1 0 1,-1 0-1,0-1 0,0 1 0,0-1 1,0 1-1,-1-1 0,1 0 0,0-3 64,2-4-537,0 0 0,-1 0 0,-1-1 0,0 0 0,0 1 0,0-13 537,-3 23 67,0 0 1,0 0-1,0 0 1,1 0-1,-1 0 1,0 0 0,-1 0-1,1 0 1,0 0-1,0 0 1,0 1-1,0-1 1,-1 0-1,1 1 1,0-1 0,-1 1-1,1-1 1,0 1-1,-1 0 1,1-1-1,-1 1 1,1 0 0,0 0-1,-1 0 1,1 0-1,-1 0 1,1 1-1,0-1 1,-1 0-1,0 1-67,-3-1 120,-1 0-1,1 1 1,-1 0-1,1 0 1,0 0-1,0 0 1,-1 1-1,-1 1-119,-11 5 94,15-7-7586,3-1 4758</inkml:trace>
  <inkml:trace contextRef="#ctx0" brushRef="#br0" timeOffset="156019.031">6347 11389 1377,'0'0'1763,"0"0"-1005,0 0-187,0 0 125,0 0-72,20 0-165,155 0 235,-49 0 712,84 0 2950,11 9-4356,-53-1 169,17-9-169,-63 0 29,-21 0-28,112 3-7,-4 9 136,439-8 1332,-373-21-1379,-183 15 72,80-14-155,-102 12 35,1 3 0,24 3-35,87-1 130,108-6 115,170-19 145,-301 13-390,135-8-3,-23-4 64,-184 15-101,22 0 19,-19 9 23,-1-2 3,0 4-1,0 4 1,14 6-5,-17-1 26,0-4 1,17-4-27,71 5 30,-49-1-35,-53-4 9,0 4 0,7 3-4,-12-1-4,44 0 4,-22-3 30,-22-5 229,-67-1-80,-4-71-603,4 71 440,-1 0 1,1-1 0,-1 1 0,0 0-1,1 0 1,-1 0 0,0 0 0,0 0 0,1 0-1,-1 0 1,0 0 0,1 0 0,-1 0-1,0 0 1,1 0 0,-1 0 0,0 1 0,1-1-1,-1 0 1,0 0 0,1 1 0,-1-1-1,1 0 1,-1 1 0,1-1 0,-1 1 0,1-1-1,-1 1 1,1-1 0,-1 1 0,1 0-17,-1 1 40,1 0-1,0 1 1,0-1 0,0 0 0,1 1-1,-1-1 1,0 0 0,1 1 0,0-1-1,-1 0 1,1 0 0,0 1 0,0-1-1,0 0 1,1 0 0,-1 0 0,0 0-1,1-1 1,0 2-40,1-1 7,1 0 0,-1 0 0,0-1 0,1 1-1,0-1 1,-1 0 0,1 0 0,-1 0 0,1-1 0,0 1 0,0-1-1,2 0-6,1 1-77,-1 0-1,1-1 0,-1 0 0,1 0 1,-1-1-1,1 0 0,-1 0 0,1 0 1,-1-1-1,0 0 0,1 0 0,-1-1 1,0 1-1,4-4 78,-6 3-57,-1 0 0,0 0 1,0-1-1,0 1 0,0-1 0,0 0 0,-1 1 1,0-1-1,0 0 0,0-1 0,0 1 1,-1 0-1,1-1 0,-1 1 0,0 0 0,0-1 1,-1 1-1,1-1 0,-1 0 0,0 1 0,-1-4 57,2 7 8,-1 0-1,0 0 0,0 0 0,0 1 0,0-1 0,0 0 0,0 0 0,0 0 0,-1 0 0,1 0 0,0 0 0,0 0 1,-1 1-1,1-1 0,0 0 0,-1 0 0,1 0 0,-1 1 0,1-1 0,-1 0 0,1 0 0,-1 1 0,0-1 1,1 1-1,-1-1 0,0 0 0,0 1 0,1-1 0,-1 1 0,0 0 0,0-1 0,0 1 0,1 0 0,-1-1 0,0 1 1,0 0-1,0 0 0,0 0 0,0 0 0,0 0 0,0 0 0,1 0 0,-1 0 0,0 0 0,0 0 0,0 0 1,0 0-1,0 1 0,0-1 0,1 0 0,-1 1 0,0-1 0,0 1 0,0-1 0,1 1 0,-2 0-7,-52 33 768,46-28-807,-46 34 47,53-37 218,1-4-2603,0 0 1183,3-14-2920</inkml:trace>
  <inkml:trace contextRef="#ctx0" brushRef="#br0" timeOffset="165518.844">5775 11389 5442,'0'0'1564,"0"0"-420,0 0 246,0 0-242,0 0-263,0 0-199,0 0-139,0 0 85,0 0-8,0 0-13,0 0 19,0 0-267,0 0 37,0 0 19,0 0-144,0 0 80,0 0-190,0 0-32,14 0 3,278-6-400,-291 6 318,-1 0-6,0 0 34,0 0-114,1-16-1182,-1 12 629,0-1 1,1 1-1,-1-1 1,-1 1 0,1 0-1,-1-1 1,0 1-1,0 0 1,0-1-1,0 1 1,-2-3 584,-6-8-5696</inkml:trace>
  <inkml:trace contextRef="#ctx0" brushRef="#br0" timeOffset="169016.068">9764 9241 7187,'0'0'1753,"0"0"64,0 0-446,0 0-488,0 0-117,0 0-235,0 0 83,0 0 119,0 0-138,-30 0 510,-172 0 2,198 1-1084,0 0-1,-1 0 1,1 1 0,0-1 0,1 1-1,-1 0 1,0 0 0,0 0 0,1 1-1,-1-1 1,1 1 0,0 0 0,0 0 0,0 0-1,0 1 1,1-1 0,-1 0 0,-1 4-23,-7 9 72,0 2 0,1-1 1,-3 9-73,6-8 84,0 1 0,2-1 0,0 1 0,1 0 0,0 0 0,2 0 0,0 5-84,1 17 298,1 1 0,5 35-298,-4-69 24,1-1 0,0 0 0,0 0 0,0 0 0,1-1 0,0 1 0,1 0 0,-1-1 0,1 0 0,0 0 0,1 0-1,0 0 1,-1-1 0,2 0 0,-1 0 0,1 0 0,-1-1 0,1 0 0,1 0 0,-1 0 0,0-1 0,1 1 0,1-1-24,11 5 14,0-1 0,0-1 0,1 0 0,-1-2 0,1 0 0,0-1 0,17-1-14,-26-1-22,0 0-40,-1-1 0,1 0-1,0 0 1,0-1-1,0-1 1,6-1 62,-14 2-36,0 0 0,0 0 1,0-1-1,0 1 0,0-1 1,0 0-1,0 0 0,-1 0 1,1 0-1,-1 0 0,1 0 1,-1-1-1,0 1 0,0-1 1,0 0-1,0 1 0,-1-1 0,1 0 1,-1 0-1,0 0 0,1 0 1,-1-1-1,0-2 36,-1 1-1409,-5 11 84,-11 12-300,-19 5-1940</inkml:trace>
  <inkml:trace contextRef="#ctx0" brushRef="#br2" timeOffset="242875.421">7256 5731 288,'0'0'2134,"0"0"-1010,0 0-263,0 0 33,0 0-179,0 0-160,0 0-160,0 0 8,0 0-107,0 0-56,0 0 155,0 0 21,0 0 16,0 0-72,0 0-184,0 34 908,-10 226 520,6-191-1408,-11 585 375,12-183-172,5-242-312,5 373-28,-1-451-14,15 74-45,5 82 56,4 95 59,-21-280-81,1 39 20,-6 2132 2384,12-1692-1736,-16-117-1905,-1-553-2853,-8 9-306</inkml:trace>
  <inkml:trace contextRef="#ctx0" brushRef="#br2" timeOffset="245449.525">7276 5841 3778,'0'0'229,"0"0"-66,0 0 178,0 0 188,0 0-116,-2-6-85,-4-18 123,4 18 61,-10 5 3510,12 1-3964,0 0 1,0 0 0,1 0-1,-1 1 1,0-1 0,0 0-1,0 0 1,0 0 0,0 0 0,0 1-1,0-1 1,0 0 0,1 0-1,-1 0 1,0 1 0,0-1-1,0 0 1,0 0 0,0 0-1,0 1 1,0-1 0,0 0-1,0 0 1,0 0 0,0 1-1,0-1 1,-1 0 0,1 0-1,0 0 1,0 0 0,0 1 0,0-1-1,0 0 1,0 0 0,0 0-1,0 0 1,-1 1 0,1-1-1,0 0 1,0 0 0,0 0-1,0 0 1,-1 0 0,1 0-1,0 1 1,0-1 0,0 0-1,0 0 1,-1 0 0,1 0-1,0 0 1,0 0 0,0 0-1,-1 0 1,1 0 0,0 0 0,0 0-1,0 0 1,-1 0 0,1 0-1,0 0-58,6 2 19,-1 1-1,1-2 0,0 1 0,0 0 1,0-1-1,4 0-18,0 1 5,85 12 25,0-5 0,1-3 1,0-5-1,17-5-30,37 2 18,92 4 44,364-10 204,-371 1-152,46-3-17,-31 2 121,-131 7-207,71-12-11,148-7 30,-124 11-1,890-9-45,-713 21-558,-335-3 982,-55 0-306,-1 0-49,0 0 51,0 0 32,40 0 280,84 0 49,-123 0-449,20 0 522,-25 0-1158,0-1 0,0 0-1,-1 1 1,1-1-1,0-1 1,1 1-1,-1-1 1,0 1 0,0-1 620,-33-17-9282</inkml:trace>
  <inkml:trace contextRef="#ctx0" brushRef="#br2" timeOffset="247839.127">12096 5686 3858,'0'0'275,"0"0"290,0 0 102,0 0-243,0 0-88,0 0 195,0 0 6,0 0 55,0 0 14,0 0 117,0 0-43,0 0-120,7 25 1121,-3-17-1593,0 0 1,0 0-1,0 0 1,-1 1-1,-1-1 0,1 1 1,-1 0-1,-1 0 1,0 0-1,0 1-88,0 98 291,-2-62-82,1 2585 1555,5-2510-1577,6-1-1,8 19-186,0-3 153,-3 69-153,-6 44 192,3 180-27,-13 637-26,-4-957-166,-6 4 27,1-5-27,5 4 27,-6 301 112,0 127 95,10-411-160,0-128-52,0 14-41,0-3-320,0-25-692,0-16-2253,-3 8-192</inkml:trace>
  <inkml:trace contextRef="#ctx0" brushRef="#br2" timeOffset="251050.224">7319 12834 4562,'0'0'958,"0"0"-483,0 0-163,0 0 141,0 0-71,0 0-73,0 0-2,0 0-8,0 0 315,0 0 290,0 0 27,0 1-782,0 0 0,0 0 0,0 0 0,1-1 0,-1 1 0,0 0 0,0 0 0,1 0 0,-1 0-1,1 0 1,-1-1 0,1 1 0,-1 0 0,1 0 0,-1-1 0,1 1 0,0 0-149,8 1 53,99 17 273,69 2-326,11 3 80,497-20 797,-377-6-348,-197-3-407,0-5-1,7-6-121,-81 11 2,291-22 38,-269 24-37,176-12 23,360-11 68,-477 24-175,-54-1 90,0 3 0,-1 3 1,51 8-10,-10 3 43,0-4 0,26-5-43,6 1 23,-97-4-30,-15-1-8,0 0-1,-1 2 0,1 0 0,-1 2 1,12 4 15,-12-4-9,0-1 0,0-1 0,1-1-1,-1-1 1,1-1 0,7-2 9,13 1-4,319 4-314,-254-9 721,-108 6-403,-1 0 11,0 0 40,39 6 314,-36-5-768,-3-2-866,-5-12-3299,1-12-397</inkml:trace>
  <inkml:trace contextRef="#ctx0" brushRef="#br2" timeOffset="252001.345">12149 12489 2625,'0'0'1147,"0"0"-416,0 0-96,0 0 152,0 0-104,0 0-186,0 0-108,5 5 5920,-4-1-6618,3 173 1748,-1 80-2286,-8-258-1799,-3-4-566</inkml:trace>
  <inkml:trace contextRef="#ctx0" brushRef="#br2" timeOffset="261537.414">8638 13289 5218,'0'0'1572,"0"0"-988,0 0-90,0 0 234,0 0-21,0 0-109,-2-3-161,-1-2 33,1 0 0,-1 0 0,-1 1 0,1 0-1,-1-1 1,1 1 0,-1 1 0,-4-4-470,8 7 4,0 0 0,-1 0 0,1 0-1,0-1 1,0 1 0,-1 0 0,1 0 0,0 0 0,0 0-1,0 0 1,-1 0 0,1 0 0,0 0 0,0 0 0,-1 0-1,1 0 1,0 0 0,0 0 0,-1 0 0,1 0 0,0 0-1,0 1 1,0-1 0,-1 0 0,1 0 0,0 0 0,0 0-1,0 0 1,-1 0 0,1 1 0,0-1 0,0 0 0,0 0 0,0 0-1,-1 1 1,1-1 0,0 0 0,0 0 0,0 0 0,0 1-1,0-1 1,0 0 0,0 0 0,0 0 0,0 1 0,0-1-1,0 0 1,0 0 0,0 1-4,-6 22 351,0 25 140,6 237-783,3-136-1174,-6 11 1466,4-160-3068,4 0-1678</inkml:trace>
  <inkml:trace contextRef="#ctx0" brushRef="#br2" timeOffset="262063.13">8578 13637 4226,'0'0'2310,"0"0"-1347,0 0-530,0 0 492,0 0 119,18 0 281,58 1-323,0-4-1,0-3 1,54-12-1002,-102 14 405,0 1 0,1 1 0,24 2-405,-45 0 393,-7 0-457,-1 0-224,0 0-632,0 0-332,-10 0-4083,0 0 476</inkml:trace>
  <inkml:trace contextRef="#ctx0" brushRef="#br2" timeOffset="262580.832">9048 13265 3698,'0'0'2366,"0"0"-1269,0 0-401,0 0 251,0 0-29,-1 8 3412,-1 35-3834,13 221 379,1-3-432,-11-233 363,1-18-2087,-2-13-7056,0-16 3636</inkml:trace>
  <inkml:trace contextRef="#ctx0" brushRef="#br2" timeOffset="263162.013">9461 13343 6883,'0'0'1054,"0"0"-232,0 0 119,0 0 167,0 0-287,0 0-380,0 0 41,0 0 39,0 0 26,-14 1 1272,11 3-1737,0-1 0,0 1 0,0 0 0,0 0 0,1 0 1,0 1-1,-1-1 0,2 0 0,-1 1 0,0-1 0,1 2-82,-16 55 303,9-15-17,2 1-1,1-1 1,3 1 0,3 23-286,-1-43 132,0-16-59,1 1 0,0-1 0,1 1 0,0-1 0,1 0-1,0 0 1,1 0 0,0 0 0,1-1 0,0 1 0,0-1 0,4 4-73,-6-9 28,1 1 0,1-1 0,-1 0 0,0 0 0,1-1-1,0 1 1,0-1 0,1 0 0,-1-1 0,1 1 0,0-1 0,0 0 0,0 0 0,0-1 0,0 0 0,0 0 0,1 0 0,-1-1 0,1 0 0,0 0 0,5 0-28,-10-1-71,-1 0-1,1 0 1,0-1-1,-1 1 1,1 0-1,-1 0 0,1-1 1,0 1-1,-1-1 1,1 0-1,-1 1 1,1-1-1,-1 0 1,0 0-1,1 0 1,-1 0-1,0 0 1,1 0-1,-1 0 1,0 0-1,0-1 0,0 1 1,1-2 71,-1 0-730,1 0 1,-1 0-1,0-1 0,0 1 1,0-1-1,0 1 1,-1-1-1,1 1 0,-1-1 1,0 1-1,0-2 730,0-9-5005</inkml:trace>
  <inkml:trace contextRef="#ctx0" brushRef="#br2" timeOffset="263715.066">9759 13765 7924,'0'0'1520,"0"0"-773,0 0-181,0 0 61,11-21-248,32-64-206,-24 49 1668,-18 36 52,-1 7-196,0 23-1792,22 82 1130,38 106-1035,9 36 563,-66-238-555,10 42 24,-2 0 0,-3 1 0,0 44-32,-8-100 6,-1-1-1,1 1 1,-1-1-1,0 0 1,1 1 0,-1-1-1,0 0 1,-1 0-1,1 0 1,0 0 0,0 1-1,-1-2 1,0 1-1,1 0 1,-1 0-1,0 0 1,0-1 0,0 1-1,0-1 1,0 0-1,0 1 1,0-1 0,0 0-1,-1 0 1,1-1-1,0 1 1,-1 0 0,1-1-1,0 1 1,-2-1-6,-13 4-190,0-2 1,0 0 0,0-1-1,-2 0 190,9-1-226,3 0 151,-4 1-156,-1 0 0,1-2 0,0 1 0,-1-1 0,1-1 0,-4 0 231,11 0-193,0 1 0,1-1 0,-1 0 0,0 0 0,1 0 0,-1 0 0,1-1-1,-1 0 1,1 1 0,0-1 0,0 0 0,1 0 0,-1-1 0,0 1 0,1-1 0,0 1 0,0-1 0,-1-2 193,-16-41-3844,4-5-2717</inkml:trace>
  <inkml:trace contextRef="#ctx0" brushRef="#br2" timeOffset="264065.355">9792 13432 8004,'0'0'3249,"0"0"-2192,0 0-161,0 0 32,0 0 81,0 0-513,10-98-336,-10 92 160,3 6-320,-3 0-32,0 0-112,0 0-1312,0 0-2882</inkml:trace>
  <inkml:trace contextRef="#ctx0" brushRef="#br2" timeOffset="265099.061">10136 13628 2721,'0'0'2148,"0"0"-980,0 0-108,0 0 20,0 0-181,0 0-237,0 0-118,0 0-90,0 0 31,0 0-167,0 0-30,0 0 53,0 0-207,0 0-12,0 0 57,0 0-48,0 0 98,0 0-74,-3 30 469,2 40 398,0-6 827,4 24-1849,-3-83 39,1 0-1,0-1 1,0 1 0,0 0-1,0-1 1,1 1-1,0-1 1,0 1 0,0-1-1,0 0 1,1 0 0,-1 0-1,1 0 1,0-1 0,0 1-1,1-1 1,-1 1 0,1-1-1,-1 0 1,1-1 0,0 1-1,0-1 1,1 1 0,-1-1-1,0 0 1,1-1 0,-1 1-1,1-1 1,-1 0-1,1 0 1,0 0 0,0-1-1,-1 0 1,1 0 0,0 0-1,0 0 1,-1-1 0,1 1-1,0-1 1,-1-1 0,5 0-39,-5-1-36,0 1 1,-1-1 0,1 0-1,-1 0 1,1 0 0,-1 0 0,0-1-1,-1 1 1,1-1 0,0 0-1,-1 0 1,0 0 0,0 0-1,0 0 1,-1 0 0,1 0-1,-1-1 36,4-10-285,-1 0-1,-1-1 1,0 1 0,0-5 285,0-26-1460,-4-41 1460,0 29 1318,1 57-982,0 1-98,0 0-68,0 0 52,0 30 82,1-11-71,0 0-1,1 0 1,1 0 0,1 0-1,0-1 1,2 0-1,1 3-232,-4-12 77,1 0 0,0 0 0,0-1 0,1 0 0,0 1 0,0-2 0,1 1 0,0 0 0,1-1 0,-1 0 0,1-1 0,1 0 0,-1 0 0,1 0 0,5 2-77,-11-7 19,1 1 0,0-1 0,-1 1 1,1-1-1,0 0 0,0 0 0,0 0 1,0-1-1,0 1 0,0-1 0,0 1 1,0-1-1,0 0 0,1 0 0,-1-1 1,0 1-1,0-1 0,0 1 0,0-1 1,0 0-1,0 0 0,-1 0 0,2-1-19,-1 0-4,0-1 1,1 0-1,-1 0 0,0 0 0,0 0 0,-1-1 0,1 1 0,-1-1 0,1 0 0,-1 0 1,0 0-1,-1 0 0,1 0 0,0-3 4,4-14-234,-1 0 0,-2 0 0,0-1 0,-1 0 0,-1-21 234,-1 14-242,-2-61-441,1 85 727,0 0-1,0-1 1,0 1-1,0 0 1,-1 0-1,0 0 1,0 0 0,0 1-1,-1-1 1,0 0-1,1 1 1,-2 0 0,1 0-1,-4-4-43,-11-5-499,3 2-2349,3-3-3500,8 7-2443</inkml:trace>
  <inkml:trace contextRef="#ctx0" brushRef="#br2" timeOffset="265463.176">10709 13123 5907,'0'0'3153,"0"0"-1531,0 0-315,0 0 17,0 0-575,12 7 209,4 5-696,0 1-1,-1 0 1,0 1-1,-1 1 0,0 0 1,-2 1-1,1 1 1,1 5-262,6 12 186,-3 2-1,-1 0 1,-1 1 0,-2 0 0,-2 1 0,-1 0-1,0 16-185,-1 6 30,-3 0 0,-3 1-1,-2-1 1,-4 29-30,1-68-114,0 0-1,-1 0 1,0 0 0,-2 0-1,-1-1 1,-1 1 0,0-1-1,-1-1 1,-2 1 0,0-2-1,-1 1 1,0-1 0,-2-1-1,-3 4 115,-20 7-3414,-1-14-3491</inkml:trace>
  <inkml:trace contextRef="#ctx0" brushRef="#br2" timeOffset="282881.093">1 15500 4082,'0'0'5509,"0"0"-3753,0 0-1172,0 0-205,0 0 56,0 0 90,0 0-221,0 0-58,3 0 4,8 0-192,0 1-1,0 1 0,0-1 0,0 2 0,0 0 0,-1 0 0,1 0 0,-1 2 0,0-1 0,5 4-57,22 3-1001,-11-10-2928,-6-1-2100</inkml:trace>
  <inkml:trace contextRef="#ctx0" brushRef="#br3" timeOffset="287442.173">689 15789 4210,'0'0'864,"0"0"281,0 0 400,0 0 50,0 0-170,1-12 3940,24 8-5012,1 1 0,-1 1 0,2 1-353,42-4 443,95-6-70,-99 9-373,-1-4 0,0-2 0,3-3 0,-63 10-40,-3 1-152,-1 0-16,0 0-115,0 16-4524,0-2 613</inkml:trace>
  <inkml:trace contextRef="#ctx0" brushRef="#br3" timeOffset="289638.16">2088 15571 6435,'0'0'1851,"0"0"12,0 0 231,0 0-445,0 0-246,2 3 3297,20 8-4651,-5-8-66,0 0 1,0-2-1,0 0 0,15-2 17,-11 1-429,-20 0 269,-1 0-270,0 0-442,0 12-6663,0-9 1274</inkml:trace>
  <inkml:trace contextRef="#ctx0" brushRef="#br3" timeOffset="290167.451">2058 15830 4114,'0'0'1280,"0"0"22,0 0 86,0 0-9,0 0-162,1 0 6715,2 0-8517,170 0 1094,-147 11-184,4 2-1380,-30-13 791,1 0 0,0 0-1,0 0 1,-1 0-1,1 0 1,0 0 0,-1 0-1,1 0 1,0 0-1,0 0 1,-1-1 0,1 1-1,0 0 1,-1 0-1,1-1 1,-1 1 0,1-1-1,0 1 1,-1 0-1,1-1 1,-1 1-1,1-1 265,6-12-4914</inkml:trace>
  <inkml:trace contextRef="#ctx0" brushRef="#br3" timeOffset="290769.364">2938 15333 10565,'0'0'1526,"0"0"-699,0 0 232,0 0-72,0 0-547,1-16-173,7-54-24,-7 66-214,0 1-1,1-1 1,0 1 0,-1 0-1,1-1 1,0 1 0,0 0-1,1 0 1,-1 0 0,1 0-1,-1 1 1,1-1-1,0 1 1,0-1 0,0 1-1,1 0 1,-1 0 0,1 0-29,4-3 28,3-1 57,1 0-1,-1 0 0,1 1 1,0 1-1,0 0 0,1 0 1,-1 2-1,1-1 0,0 2 1,0-1-1,0 2 0,-1 0 1,10 1-85,-17 0 42,-1-1 1,0 1-1,0 1 1,0-1 0,0 1-1,-1-1 1,1 1-1,0 0 1,-1 0 0,1 1-1,-1-1 1,1 1-1,-1 0 1,0 0 0,0 0-1,-1 0 1,1 0-1,-1 1 1,1-1 0,-1 1-1,2 3-42,3 5 76,-1 1 0,0 0 0,-1 0 0,0 0 0,-1 1 0,0 0-76,0 8-18,-1-1 1,0 1-1,-2 0 1,-1 0 0,-1 0-1,-1 0 1,0 0-1,-2-1 1,0 1-1,-2-1 1,0 0-1,-1 0 1,-2-1 0,0 0-1,-11 17 18,-71 130-2713,89-164 2299,2-2 254,0-1-1,-1 1 1,1-1-1,0 1 1,-1-1-1,1 1 1,0-1 0,-1 1-1,1-1 1,0 0-1,-1 1 1,1-1-1,-1 1 1,1-1-1,0 0 1,-1 1-1,1-1 1,-1 0-1,0 0 1,1 1 0,-1-1-1,1 0 1,-1 0-1,1 0 1,-1 0-1,1 0 1,-1 0 160,-6 0-5453</inkml:trace>
  <inkml:trace contextRef="#ctx0" brushRef="#br3" timeOffset="291294.235">3120 16167 5298,'0'0'2308,"0"0"-720,0 0 178,0 0-110,0 0-522,-9 8 6702,13-2-7393,-2-7-5760,-2-4 562</inkml:trace>
  <inkml:trace contextRef="#ctx0" brushRef="#br3" timeOffset="288115.281">702 16422 8084,'0'0'1310,"0"0"-459,0 0 323,0 0-147,0 0-475,-3 19 673,6 29-504,3-1 0,2 0 0,2 0 0,3 0 0,6 15-721,-8-25 266,-5-16-112,6 22 164,2-2 1,4 6-319,-14-37 39,1-1 1,0 1 0,0-1-1,1 0 1,0 0 0,0-1-1,1 0 1,0 0 0,0 0-1,1-1 1,4 2-40,-9-6 20,1 0 1,-1-1-1,1 0 0,0 0 1,0 0-1,0 0 0,0-1 1,1 1-1,-1-1 0,0 0 1,1 0-1,-1-1 1,0 1-1,1-1 0,-1 0 1,1 0-1,-1-1 0,0 1 1,1-1-1,-1 0-20,2-1 4,-1-1 0,1 1 0,-1-1 0,0 0 0,0 0 0,0-1 0,-1 1 0,1-1 0,-1 0 0,0 0 0,0-1 1,0 0-1,1-2-4,8-12-190,-1-1 0,-1-1 0,-1 0 0,-1 0 0,-1-1 0,5-20 190,-1-12-673,-1-1 1,-4 0 0,-2 0-1,-2-1 1,-3-29 672,0 79 2,-1 0-1,0 1 1,0-1-1,-1 0 1,1 1-1,-1-1 1,0 1-1,-1-1 1,1 1 0,-1 0-1,0 0 1,-1 0-1,-2-3-1,3 4-27,1 1-1,-1 0 0,0 0 1,0 0-1,-1 0 1,1 0-1,0 1 0,-1 0 1,0-1-1,1 1 1,-1 1-1,0-1 0,0 0 1,0 1-1,0 0 1,0 0-1,0 0 0,-1 0 1,1 1 27,2 0-29,0 0-1,0-1 1,0 1 0,0 0 0,0 1 0,0-1-1,0 0 1,0 1 0,0-1 0,0 1 0,1-1-1,-1 1 1,0 0 0,0 0 0,1 0 0,-1 0-1,0 0 1,1 0 0,-1 0 0,1 1 0,-1-1-1,1 0 1,-1 1 29,1 2 44,-1 0 1,1 1-1,-1-1 0,1 0 0,0 1 1,1-1-1,-1 1 0,1 0 0,0-1 0,0 1-44,-1 10 288,1 0 0,0-1 0,1 1 0,1-1 0,0 1 1,1-1-1,0 0 0,2 0 0,-1 0 0,3 4-288,-3-11 91,0-1 0,0 1 1,0-1-1,1 0 1,0 0-1,0-1 1,0 1-1,1-1 0,0 0 1,0-1-1,0 0 1,0 1-1,1-2 1,0 1-1,0-1 0,0 0 1,0-1-1,0 1 1,0-1-1,7 0-91,4 1-291,0-2 0,0 0 0,0-1 1,2-1 290,11 0-3028,-25 1-542</inkml:trace>
  <inkml:trace contextRef="#ctx0" brushRef="#br3" timeOffset="288495.337">1354 16970 608,'0'0'7204,"0"0"-6596,0 0 144,0 0 1073,0 0-1009,0 0 241,-7 173 159,7-108-159,0-11-449,3-13 145,4-2-257,-4-21-192,4-3-208,-4-15-96,-3 0-256,0 0-849,0 0-1568,0-21-2289</inkml:trace>
  <inkml:trace contextRef="#ctx0" brushRef="#br3" timeOffset="288850.171">1360 16711 10789,'0'0'1617,"0"0"-1345,0 0-272,0 0-608,0 0-2690,0 0-4786</inkml:trace>
  <inkml:trace contextRef="#ctx0" brushRef="#br3" timeOffset="286442.444">576 14842 8500,'0'0'2174,"0"0"-1208,0 0-192,0 0 119,0 0-242,0 1-624,0-1-1,0 0 1,1 0-1,-1 0 1,0 0-1,0 0 1,0 0-1,0 0 1,0 0-1,0 0 1,0 0-1,0 0 1,1 0-1,-1 0 1,0 0-1,0 0 1,0 0-1,0 0 1,0 0-1,0 0 1,0 0-1,1 0 1,-1 0-1,0 0 1,0 0-1,0 0 0,0 0 1,0 0-1,0 0 1,0 0-1,1 0 1,-1 0-1,0 0 1,0 0-1,0 0 1,0 0-1,0 0 1,0 0-1,0 0 1,0 0-1,0-1 1,1 1-1,-1 0 1,0 0-1,0 0 1,0 0-1,0 0 1,0 0-1,0 0 1,0 0-1,0-1 1,0 1-1,0 0 1,0 0-1,0 0 1,0 0-1,0 0 1,0 0-1,0 0 1,0-1-1,0 1 0,0 0 1,0 0-1,0 0 1,0 0-1,0 0 1,0 0-1,0 0 1,0-1-27,20 33 271,-1 1 0,-2 1 0,-1 0 0,-2 1 0,9 33-271,-8-22 350,3 0 1,1-1-1,10 11-350,-26-51 37,0 0 0,0-1 0,0 1-1,1-1 1,0 0 0,0 0 0,0-1 0,0 1-1,1-1 1,0 0 0,-1 0 0,1 0-1,0 0 1,0-1 0,0 0 0,2 0-37,-3-1 11,-1 0 0,0-1 0,0 1 0,0-1 0,0 0 0,0 0 0,0 0 1,1 0-1,-1 0 0,0-1 0,0 1 0,0-1 0,0 0 0,0 0 0,0 0 0,0 0 0,0-1 0,0 1 1,-1-1-1,1 0 0,-1 0 0,1 0 0,-1 0 0,1 0 0,-1 0 0,0-1 0,0 1 0,0-2-11,12-17-168,-1 0 1,-2-1-1,0-1 0,-1 0 0,3-15 168,6-22-1666,6-42 1666,-16 45-636,-2 0 0,-3 0-1,-3-56 637,-2 98-134,1 8 128,0 1 0,-1 0 1,0-1-1,0 1 0,0 0 1,-1 0-1,0 0 0,0 0 0,-1 0 1,-2-4 5,4 8-31,-1-1 1,1 1-1,-1-1 1,0 1-1,0 0 1,0 0-1,0 0 1,0 0 0,0 0-1,-1 0 1,1 0-1,-1 1 1,1-1-1,-1 1 1,1 0-1,-1 0 1,0 0-1,0 0 1,1 0-1,-1 1 1,0-1-1,0 1 1,-2 0 30,3-1 9,0 1 0,0 0-1,0 0 1,0 0 0,1 1 0,-1-1-1,0 0 1,0 1 0,0-1 0,0 1 0,1 0-1,-1-1 1,0 1 0,1 0 0,-1 0-1,0 0 1,1 0 0,-1 1 0,1-1 0,0 0-1,-1 1 1,1-1 0,0 0 0,0 1-1,0 0 1,0-1 0,0 1 0,0 0-1,0-1 1,1 1 0,-1 1-9,-1 5 94,1 1 0,0 0 0,0-1 0,1 1 0,0-1 0,2 7-94,-1 14 367,-1-17-106,0 0 0,1 1 0,1-1 0,0 0 0,0 0 0,1-1 0,1 1 1,0 0-1,1-1 0,0 0 0,6 10-261,-7-15 55,0 0 1,1 0-1,0-1 1,0 1 0,0-1-1,1 0 1,0-1-1,0 1 1,0-1-1,0 0 1,1-1 0,-1 0-1,1 0 1,0 0-1,0 0 1,0-1 0,1-1-1,-1 1 1,0-1-1,5 0-55,12 2-471,1-2 0,-1 0 0,0-2 0,0 0 0,14-4 471,-27 1-2874,-9 3-1120</inkml:trace>
  <inkml:trace contextRef="#ctx0" brushRef="#br3" timeOffset="286929.2">1291 15161 7059,'0'0'987,"0"0"131,0 0 318,0 0-172,0 0-400,-1 0-751,1 0-1,-1 0 0,1 0 1,-1 0-1,1 0 0,-1 0 1,1 0-1,-1 0 0,1 0 1,-1 0-1,1 0 0,-1 1 0,1-1 1,-1 0-1,1 0 0,-1 1 1,1-1-1,0 0 0,-1 1 1,1-1-1,-1 0 0,1 1 0,0-1 1,-1 1-1,1-1 0,0 0 1,0 1-1,-1-1 0,1 1 1,0-1-1,0 1 0,0-1-112,-2 32 511,1-15-270,1 0-1,0 0 1,1 0-1,0 0 1,3 6-241,-4-21 29,1 1 1,-1 0 0,1 0-1,0-1 1,0 1 0,0 0-1,0-1 1,0 1 0,1-1-1,-1 1 1,1-1 0,0 0-1,0 0 1,0 0-1,0 0 1,0 0 0,0 0-1,0 0 1,1-1 0,-1 1-1,0-1 1,1 1 0,-1-1-1,1 0 1,0 0 0,-1 0-1,1-1 1,0 1 0,0-1-1,0 1 1,-1-1 0,4 0-30,-2 0-11,0 0 0,0 0 1,0 0-1,1-1 0,-1 1 1,0-1-1,0 0 0,0 0 1,0-1-1,-1 1 0,1-1 1,0 0-1,-1 0 0,1 0 1,-1 0-1,2-2 11,-1 0-91,-1 0 1,0 0-1,0 0 1,0 0-1,-1-1 1,0 1-1,1-1 1,-2 1-1,1-1 1,0 0-1,-1 0 1,0 0-1,0-2 91,4-61-767,-5 54 529,0 13 242,0 1 0,0-1 0,-1 1 0,1-1 0,0 1 1,0-1-1,0 1 0,0-1 0,0 1 0,0 0 1,-1-1-1,1 1 0,0-1 0,0 1 0,-1-1 0,1 1 1,0 0-1,-1-1 0,1 1 0,0-1 0,-1 1 1,1 0-1,-1 0 0,1-1 0,-1 1 0,1 0 0,0 0 1,-1-1-1,1 1 0,-1 0 0,1 0 0,-1 0 0,1 0 1,-1 0-1,1 0 0,-1 0 0,1 0 0,-1 0 1,1 0-1,-1 0 0,1 0 0,-1 0 0,1 0 0,-1 0 1,1 0-1,-1 1 0,0-1-4,-21 13 441,12 8-542,0-2-5171,7-18-2958</inkml:trace>
  <inkml:trace contextRef="#ctx0" brushRef="#br0" timeOffset="316440.326">14810 0 704,'0'0'2321,"0"0"-1123,0 0-432,0 0-120,0 0-57,0 0-133,0 0-45,0 0-99,0 0 78,0 0 90,0 0 67,0 0 11,0 0-33,0 0-71,0 0-1,0 0-170,0 0-75,0 0 88,0 0-69,0 0-40,0 0 18,0 0 41,0 0 71,0 0-82,0 0-14,0 0 17,0 0-126,0 0-3,0 16 185,4 902 1693,2-777-1755,7-1-1,9 25-231,-2-25 142,-7 0 0,-5 27-142,-8 1970 550,8-1712-566,2-232 26,2 137 12,-12 558-75,-16-440-44,15-440 90,-8 86-48,-9 28 55,6-46-35,3 1-1,1 44 36,8 2044-267,17-1194 305,-7-701-137,17 46 99,2 29-237,-23-254 201,11 309-126,-5 29 265,-1-1 16,-5-290-67,8 31-52,-1-32-10,-6 31 10,-6 86 50,-6 377 306,-2 213-242,8-527-92,1-285-14,1 1 1,6 21-9,3 44 20,25 262 52,2 28 174,-14-68 117,1 22-158,-13 577 731,-17-860-925,-2 0-1,-3 0 0,-13 48-10,0-3 1,17-75 10,-18 87 20,6 1 0,4 1 0,5 30-31,-6 85 134,8 26-182,6-69 72,0-189-62,0-1 12,0 0 28,0 0-4,0 0 28,-1 3-30,1 0-1,0 0 1,0 0 0,0 1-1,1-1 1,-1 0-1,1 0 1,-1 0-1,1 0 1,0 0-1,2 3 5,-2 0-108,6 5 34,-5-8 68,1 0 1,-1 0-1,-1 0 0,1 0 1,0 0-1,-1 1 1,1-1-1,-1 0 0,0 1 1,0-1-1,-1 1 1,1 0 5,-1-3-64,3-1 21,-3 0 0,0 0 27,0 0 62,0 0-46,0 0-11,0 0 16,0 0-21,0 0-34,0-1-40,0 1 0,0 0 0,0-1 0,0 1 0,0-1 0,0 1 0,0 0 0,0-1 0,0 1 0,0 0 0,-1-1 0,1 1 0,0-1 1,0 1-1,0 0 0,0-1 0,-1 1 0,1 0 0,0 0 0,-1-1 0,1 1 0,0 0 0,0 0 0,-1-1 0,1 1 0,0 0 0,-1 0 1,1 0-1,0-1 0,-1 1 0,1 0 0,-1 0 0,1 0 0,0 0 0,-1 0 0,1 0 0,-1 0 0,1 0 0,0 0 0,-1 0 1,1 0 89,-26-5-4053</inkml:trace>
  <inkml:trace contextRef="#ctx0" brushRef="#br4" timeOffset="453112.307">8608 8766 4338,'0'0'1595,"0"0"-682,0 0-174,0 0 219,0 0-227,6 0 5320,25 0-6049,203 0-127,-213 9 13,-19-8 69,-1 0 1,1 0-1,-1 0 1,1 0-1,-1-1 1,1 1-1,-1 0 1,1-1-1,0 1 1,-1-1-1,1 0 1,0 1-1,-1-1 1,2 0 42,-2 0-11,-1 0 86,13 15-1134,-13-13 1016,-1 5 84,-1 0-1,1 0 1,-2-1 0,1 1 0,0-1-1,-1 0 1,0 1 0,-1-1 0,1-1 0,-1 1-1,-1 0-40,-18 36 203,-110 278 496,129-310-694,0-1 0,-1 0 1,0 0-1,-1 0 0,0-1 1,0 0-1,-1 0 0,0 0 1,0-1-1,-1 0 0,0-1 1,0 0-1,-1 0 0,0 0 1,1-1-1,-2-1 0,1 1 1,-1-2-1,-9 4-5,18-8-24,0 0 0,0 0 0,1 1 0,-1-1-1,0 0 1,0 0 0,0 0 0,1 0 0,-1 0 0,0 0 0,1 0-1,-1 0 1,1 0 0,-1 0 0,1-1 0,0 1 0,0 0 0,-1 0-1,1 0 1,0 0 0,0-1 0,0 1 0,0 0 0,0 0 0,0-1-1,1 1 1,-1 0 0,0 0 24,0-1-1,0 1 1,0 0-1,0 0 0,0-1 0,0 1 1,0 0-1,0 0 0,0-1 1,1 1-1,-1 0 0,0 0 0,1-1 1,-1 1-1,1 0 0,0 0 0,-1 0 1,1 0-1,0 0 0,0 0 0,-1 0 1,1 0-1,0 0 0,0 0 1,0 0-1,0 1 0,0-1 0,0 0 1,0 1-1,1-1 0,-1 1 0,0-1 1,0 1-1,0-1 0,1 1 1,-1 0 0,9-1 70,0 1 1,0 0 0,0 1-1,0 0 1,0 1 0,-1 0-1,1 0 1,0 1 0,-1 0-1,0 1 1,0 0 0,1 1-71,145 62 750,-143-57-646,-11-9-106,-1 0-1,1 0 1,0 0 0,0 0 0,0 0 0,0 0 0,1-1 0,-1 1 0,0 0 0,0 0 0,1-1 0,-1 1 0,0-1 0,0 1 0,1-1 0,-1 0 0,1 1 2,-2-1-93,-2 8-6246,-12-7 2323</inkml:trace>
  <inkml:trace contextRef="#ctx0" brushRef="#br4" timeOffset="453746.309">8661 9082 464,'0'0'2607,"0"0"-1292,0 0-301,0 0-14,0 0-338,8-1 4120,31-1-3505,118-4-610,-156 6-715,-1 0-126,0 0-559,-3 10-4894,-11 6-234</inkml:trace>
  <inkml:trace contextRef="#ctx0" brushRef="#br5" timeOffset="559183.153">9382 16202 8100,'0'0'2460,"0"0"-1175,0 0-276,0 0-17,0 0-370,18 0-297,531-3 433,-548 4-711,0 0 0,0 0 0,0 0 0,0 0 0,-1 0 0,1 0 0,0 0 0,-1 0 0,1 0 0,0 0-1,-1 0 1,0 1 0,1-1 0,-1 0 0,0 0 0,1 0 0,-1 1 0,0-1 0,0 0 0,0 0 0,0 1 0,0-1 0,-1 0 0,1 0 0,0 1-47,-3 38 606,1-30-543,-1 0 0,-1 0 0,1 0 0,-2-1 0,1 0 0,-1 1 0,-1-1 0,-1 1-63,-57 75 29,29-41 30,-28 38-34,19-26-6,3 0 0,2 3 0,3 1 0,-7 19-19,37-65-7,1 0 0,0 0 0,1 0 0,1 1 0,0 0 0,1 0-1,0-1 1,1 2 0,1 4 7,0-16 5,0 0-1,1-1 1,-1 1-1,1 0 1,0-1 0,0 1-1,0-1 1,1 1-1,-1-1 1,1 0-1,0 1 1,0-1 0,0 0-1,0 0 1,0 0-1,1-1 1,-1 1-1,1-1 1,0 1 0,0-1-1,0 0 1,0 0-1,0 0 1,0 0-1,0 0 1,1-1-1,-1 0 1,1 0 0,-1 0-1,1 0 1,2 0-5,15 3 9,0 0 0,0-2 0,0-1 0,1 0 0,2-2-9,-6 1 13,15 0-79,-2 1 83,0-2 1,13-3-18,-35 3-196,1 0 0,-1-1 0,-1 0 0,1-1 0,0 0 1,0-1-1,-1 0 0,0 0 0,0 0 0,3-3 196,-10 6-271,0 0-1,0 0 0,0 0 1,1 0-1,-1 0 1,0 0-1,0 0 1,0-1-1,-1 1 1,1 0-1,0-1 0,0 1 1,-1-1-1,1 1 1,-1-1-1,1 1 1,-1-1-1,0 1 1,0-1-1,1 1 0,-1-1 1,0 1-1,0-1 1,-1 1-1,1-1 1,0 0-1,0 1 1,-1-2 271,-5-1-3237</inkml:trace>
  <inkml:trace contextRef="#ctx0" brushRef="#br5" timeOffset="559519.458">9352 16580 8436,'0'0'2705,"0"0"-1632,0 0 255,0 0 33,229 78-529,-150-78 65,-6 0-657,-10 0-192,-14 0-48,-16 0-320,-10 0-625,-9 0-1408,-8 0-1088,-2 0-2258</inkml:trace>
  <inkml:trace contextRef="#ctx0" brushRef="#br5" timeOffset="560157.356">10451 16991 6051,'0'0'1619,"0"0"-135,0 0 60,0 0-266,0 0-227,-45 0 1687,24-1-2567,0 2 0,-1 0 0,1 2 0,0 0 1,-17 5-172,31-6 25,1 0 0,0 0 0,0 1 0,0 0 0,1 0 0,-1 0 0,1 1 0,-1 0 0,1 0 0,0 0 0,1 1 0,-1 0 0,1-1 0,0 2 0,0-1 0,0 0 0,1 1 0,0-1 0,0 1 0,0 0 1,0 4-26,-2 9 74,1-1 0,1 1 1,1 1-1,1-1 0,1 0 1,0 0-1,1 0 0,1 2-74,-1-17 30,-1 0-1,1 1 0,0-1 0,0 0 0,0 0 0,1 0 0,0 0 1,-1-1-1,1 1 0,1 0 0,-1-1 0,0 1 0,1-1 0,0 0 0,0 0 1,0 0-1,0 0 0,0 0 0,0-1 0,1 1 0,-1-1 0,1 0 0,0 0 1,0 0-1,0-1 0,0 1 0,0-1 0,2 1-29,13 2 95,0-1 0,1-1 1,-1 0-1,0-1 0,14-2-95,-13 1 96,-11-1-187,0 0 1,0 0 0,0-1 0,-1 0-1,1 0 1,4-3 90,-5 2-693,0 1 0,1-1-1,-1 1 1,1 1 0,0 0 0,4 0 693,-12 1-230,0 0-1,0 0 1,0 0-1,1 0 1,-1 0-1,0-1 1,0 1 0,0 0-1,0 0 1,0-1-1,0 1 1,0-1-1,0 1 1,0-1 0,0 1-1,0-1 1,0 0-1,0 0 1,0 0 230,12-12-3839</inkml:trace>
  <inkml:trace contextRef="#ctx0" brushRef="#br5" timeOffset="560688.627">10791 16661 6563,'0'0'1950,"0"0"-240,0 0-64,0 0-429,0 0-275,19 0 512,125 0 1386,-48 0-6446,-87-4-2250,-9-1 854</inkml:trace>
  <inkml:trace contextRef="#ctx0" brushRef="#br5" timeOffset="561123.079">10874 16455 5026,'0'0'1460,"0"0"-548,0 0-40,0 0 140,0 0 36,0 0-210,0 0-227,0 1-489,0-1-1,1 1 1,-1-1 0,0 1 0,0-1 0,1 1 0,-1-1 0,0 1 0,1-1-1,-1 0 1,0 1 0,1-1 0,-1 0 0,1 1 0,-1-1 0,0 0 0,1 1-1,-1-1 1,1 0 0,-1 0 0,1 1 0,-1-1 0,1 0 0,-1 0-1,1 0-121,27 0 755,57-3 197,-31-12-4534,-42 10 146,-3 4-1132</inkml:trace>
  <inkml:trace contextRef="#ctx0" brushRef="#br5" timeOffset="603539.618">12263 15571 2977,'0'0'6265,"0"0"-3616,0 0-1318,0 0-90,0 0-137,0 0-98,-4-11 1729,-14-46-3421,10 28 238,8 24 436,-1 0-1,0-1 0,-1 1 1,0 0-1,1 0 0,-1 0 1,-1 0-1,1 0 0,-1 1 1,0-1-1,0 0 13,1 5 16,1 0-91,1 42-66,0 601 1501,0-641-1685,0-2-299,0-15-3840,0-3-306</inkml:trace>
  <inkml:trace contextRef="#ctx0" brushRef="#br5" timeOffset="604005.579">11737 16500 8260,'0'0'1769,"0"0"-668,0 0-111,0 0 123,0 0-78,35 0-208,223 0 163,486 0 1253,-733 0-2229,-9 1-5,0-1 0,1 0 0,-1 0 0,0 0 0,1 0 0,-1 0 0,0 0 0,0-1 0,0 1 0,1-1 0,-1 0 0,0 0 0,0 1 0,0-1 0,0-1 0,0 1 0,0 0 0,0 0 0,0-1 0,-1 1 0,1-1-9,-14 4-584,-87 58-5211,59-37-114</inkml:trace>
  <inkml:trace contextRef="#ctx0" brushRef="#br5" timeOffset="604605.251">11655 17366 6195,'0'0'4306,"0"0"-2545,0 0-1217,0 0 174,0 0 42,7-11-587,114-146-133,-121 157-6,0 0 0,0-1 0,0 1-1,0 0 1,0 0 0,0 0 0,0-1-1,0 1 1,1 0 0,-1 0 0,0 0-1,0 0 1,0-1 0,0 1 0,1 0-1,-1 0 1,0 0 0,0 0 0,0 0-1,1 0 1,-1 0 0,0-1 0,0 1-1,1 0 1,-1 0 0,0 0 0,0 0-1,0 0 1,1 0 0,-1 0 0,0 0-1,0 0 1,1 0 0,-1 0 0,0 0-1,0 0 1,0 1 0,1-1 0,-1 0-1,0 0 1,0 0 0,0 0 0,1 0-1,-1 0 1,0 0 0,0 1 0,0-1-1,1 0 1,-1 0-34,8 17 623,6 42-711,-7-30 346,13 54 146,-3 1 1,-4 1 0,-4 0-1,-3 0 1,-4 1 0,-5 27-405,3-109 12,0 1 0,-1 0 0,0-1 0,1 1 0,-2-1 0,1 1 0,0-1 0,-1 0 0,0 1 0,0-1 1,0 0-1,-1 0 0,1 0 0,-1 0 0,0-1 0,0 1 0,0-1 0,0 0 0,-1 0 0,0 0 0,1 0 1,-1 0-1,0-1 0,0 0 0,0 0 0,-1 0 0,1 0 0,-4 1-12,-9 0-161,0 1-1,0-2 0,1 0 1,-1-2-1,0 1 1,0-2-1,-4-1 162,10 1-342,1-2 0,0 1 0,0-1 1,0-1-1,0 0 0,1 0 0,-1-1 0,1 0 0,0-1 0,0 0 0,1 0 0,0-1 0,0 0 0,0 0 1,1-1-1,0 0 0,1 0 0,0-1 0,-3-5 342,-19-31-3951</inkml:trace>
  <inkml:trace contextRef="#ctx0" brushRef="#br5" timeOffset="604942.328">11598 16863 11349,'0'0'2033,"0"0"-800,0 0-305,0 0 369,0 0-593,0 0-672,4-18-32,-1 12-352,0 6-593,4 0-671,0 0-1810,6 0-3217</inkml:trace>
  <inkml:trace contextRef="#ctx0" brushRef="#br5" timeOffset="605931.653">12121 17035 6307,'0'0'1494,"0"0"-440,0 0 306,0 0-18,0 0-395,5-9-82,-3 9 2478,24 138-2474,-15-72-372,2-2-1,3 0 0,6 10-496,-19-69 35,-1 0 1,0 0-1,1 0 0,0 0 0,0 0 1,1 0-1,-1-1 0,1 1 0,0-1 1,1 0-36,-4-2 2,0-1 0,1 0 0,0 0 1,-1 0-1,1 0 0,-1 0 0,1 0 1,0 0-1,0-1 0,-1 1 0,1 0 0,0-1 1,0 0-1,0 1 0,0-1 0,0 0 1,-1 0-1,1 0 0,0 0 0,0 0 1,0-1-1,0 1 0,0-1 0,0 1 1,-1-1-1,1 1 0,0-1 0,0 0 1,-1 0-1,1 0 0,-1 0 0,2-1-2,4-5-64,0 0 0,0 0 1,0-1-1,-1 0 0,0-1 0,-1 1 0,0-1 0,0 0 0,-1 0 0,0-1 0,2-7 64,8-26-443,-2-1-1,-2-1 444,5-33 787,0-45-787,-14 177 420,2 0 1,2 0-1,6 23-420,-7-55 149,2 0 0,0-1 0,1 0 0,1 0 0,0 0 0,2-1 0,1-1-1,0 0 1,10 13-149,-18-29 18,0 0 0,0 0 0,0 0 0,0 0 0,0 0-1,1 0 1,-1-1 0,1 0 0,0 0 0,-1 0 0,1 0 0,0 0-1,0-1 1,1 0 0,-1 1 0,4-1-18,-5-1-3,-1 0 1,1 0-1,0 0 1,-1 0 0,1 0-1,-1-1 1,1 1-1,0-1 1,-1 0-1,1 0 1,-1 0-1,1 0 1,-1 0-1,0 0 1,1-1-1,-1 1 1,0-1 0,0 1-1,0-1 1,0 0-1,0 0 1,-1 0-1,1 0 1,0 0-1,-1-1 1,1-1 2,6-11-86,-1 0 1,-1 0-1,-1-1 1,0 0-1,-1 0 0,-1 0 1,0 0-1,0-15 86,0-31-805,-5-49 805,0 28-332,3 72-299,-1 7 784,0 1 1,0-1-1,0 1 0,0-1 1,0 0-1,-1 1 0,0-1 0,0 1 1,0-1-1,-1-2-153,-12-4-1257,-13 6-5370,21 4 1120</inkml:trace>
  <inkml:trace contextRef="#ctx0" brushRef="#br5" timeOffset="606455.804">13312 17029 6371,'0'0'1825,"0"0"-441,0 0 158,0 0-45,0 0-448,2-4-212,6-23 388,-48 10 802,32 12-1882,0 0-1,0 0 0,-1 1 1,0 1-1,0-1 0,0 1 0,0 1 1,0 0-1,0 0 0,-1 1 0,1 0 1,-1 0-1,-7 1-144,14 1 16,0 0 0,-1 0 0,1 0 1,0 0-1,0 0 0,0 1 0,0-1 0,0 1 0,0 0 0,1 0 1,-1 0-1,0 0 0,1 1 0,0-1 0,-1 1 0,1-1 0,0 1 1,0 0-1,1 0 0,-1 0 0,1 0 0,-2 2-16,-3 7 25,1 0 0,0-1 0,1 2 0,1-1 0,-2 9-25,-1 16 193,1 1-1,3-1 1,1 1 0,1 0-1,5 21-192,-5-53 26,1-1 0,0 0-1,0 1 1,1-1 0,-1 0-1,1 0 1,0 0 0,0 0-1,1 0 1,0 0 0,0 0 0,0-1-1,0 1 1,1-1 0,-1 0-1,1 0 1,0-1 0,1 1-1,-1-1 1,0 0 0,1 0-1,0 0 1,0 0 0,0-1-1,0 0 1,0 0 0,0 0-26,16 3-84,0-1 0,0-1 0,0 0 0,1-2 0,-1 0 0,7-2 84,-24 2-221,1-1 0,0 0 0,-1 0 0,1 0 0,0-1 0,-1 1 0,1-1 1,-1 0-1,1 0 0,-1-1 0,1 0 0,-1 1 0,0-1 0,0-1 0,0 1 0,0-1 0,0 1 1,0-1-1,-1 0 0,2-1 221,-3-1-5067,-2 4-5033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39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1 210 8724,'0'0'2145,"0"0"-1110,0 0-165,0 0-217,6-17-468,2-4-232,5-11-735,-1 0 0,-2-1-1,3-18 783,-12 39-893,2 1 3832,-3 27-97,-13 434-1663,13-360-1016,0-89-315,-1-9-2313,-5-11-985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40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8228,'0'0'1702,"0"0"-235,0 0-98,0 0-161,0 0-114,16 0 2070,54 0-2723,362-17-100,-364 13-218,377 1 446,-228 6-482,71 6 148,151 8-208,-357-10 29,27 7-56,14 2 26,-77-9 312,27 0 712,-70-7-1250,32 1 732,-25 4-1455,-20 5-2384,-23 4-772,-15 1-3002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38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5 212 9284,'0'0'2676,"0"0"-1518,0 0-278,0 0 270,0 0-107,0 0-333,0-1-661,0 1-1,0 0 1,0 0 0,-1 0-1,1 0 1,0 0-1,0 1 1,0-1 0,0 0-1,-1 0 1,1 0 0,0 0-1,0 0 1,0 0-1,0 0 1,-1 0 0,1 0-1,0 0 1,0 0 0,0 1-1,0-1 1,0 0-1,-1 0 1,1 0 0,0 0-1,0 0 1,0 1-1,0-1 1,0 0 0,0 0-1,0 0 1,0 0 0,0 1-1,0-1 1,0 0-1,0 0 1,0 0 0,0 0-1,0 1 1,0-1 0,0 0-1,0 0 1,0 0-1,0 1 1,0-1 0,0 0-1,0 0 1,0 0 0,0 0-50,188 12 188,-182-11-728,18-2 573,-16-2-6590,-8 0 2239</inkml:trace>
  <inkml:trace contextRef="#ctx0" brushRef="#br0" timeOffset="336.12">5 212 10549</inkml:trace>
  <inkml:trace contextRef="#ctx0" brushRef="#br0" timeOffset="337.12">5 212 10549,'20'-209'2177,"-20"209"-1809,0 0 656,27 0-335,2 0-449,5 0 64,-5 0-304,1 0-480,0 0-497,-7 0-1424,0-3-3746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59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0 262 4114,'0'0'4423,"0"0"-2566,0 0-977,0 0-458,2-19-1398,16-137-436,-12 104 936,-5 18 3159,-1 33-1854,0 1-316,0 0-129,0 0-104,0 0-171,3 26-69,-6 605-5554,3-630-1938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00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9716,'0'0'2223,"0"0"-1372,0 0-37,0 0 477,36 1-259,119 6-477,143 0-29,-246-8-468,97-7-50,-147 44-1739,-2-35 1493,0 0 0,0 0 1,0 1-1,0-1 0,-1 0 0,1 0 0,0 0 1,0 1-1,-1-1 0,1 0 0,-1 0 0,1 0 1,-1 0-1,1 0 0,-1 0 0,0 0 0,1 0 1,-1 0-1,0 0 0,0 0 0,0 0 0,0-1 1,0 1-1,0 0 0,0-1 0,0 1 0,0 0 1,0-1-1,0 1 0,0-1 238,-27 12-7329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01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1 148 7908,'0'0'1731,"0"0"-712,0 0 214,0 0-27,0 0-297,0-5-212,-1 4-637,1 0-1,0 1 1,0-1 0,0 0 0,0 0 0,0 0-1,1 0 1,-1 0 0,0 0 0,0 0 0,1 1-1,-1-1 1,0 0 0,1 0 0,-1 0 0,1 1-1,-1-1 1,1 0 0,-1 0 0,1 1 0,-1-1-1,1 0 1,0 1 0,0-1 0,-1 1 0,1-1-1,0 1 1,0-1 0,-1 1 0,1 0 0,0-1-1,0 1 1,0 0 0,0 0 0,0-1 0,-1 1-1,1 0 1,0 0 0,0 0 0,0 0 0,0 0-1,0 0 1,0 1 0,0-1 0,-1 0 0,1 0-1,0 1 1,0-1 0,0 0 0,0 1 0,-1-1-1,1 1 1,0-1 0,0 1 0,-1-1 0,1 1-1,0-1 1,-1 1 0,1 0 0,-1-1 0,1 1-1,-1 0 1,1 0 0,-1-1 0,1 1-60,5 8 97,0 0-1,0 0 1,-1 0 0,0 0-1,-1 1 1,0 0 0,-1 0-1,2 6-96,18 89 449,-17-70-329,3 18 143,-6-29-150,1 0 1,1-1-1,1 1 0,2-1 1,0 0-1,1 0 0,8 14-113,-16-36 5,0 0-1,0 1 1,-1-1-1,1 0 1,0 0-1,0 0 1,0 0-1,0 0 1,0 0-1,0 0 1,0 0-1,0 0 1,1 0-1,-1-1 1,0 1-1,1 0 1,-1-1-1,0 1 1,1-1 0,-1 1-1,0-1 1,1 0-1,-1 0 1,1 0-1,-1 0 1,1 0-1,-1 0 1,0 0-1,1 0 1,-1 0-1,1-1 1,-1 1-1,1 0 1,-1-1-1,0 1 1,0-1-1,1 0 1,-1 1-1,0-1 1,0 0-1,1 0 1,-1 0-1,0 0 1,0 0-1,0 0 1,0 0-1,-1 0 1,1 0-1,0-1 1,0 1-1,-1 0 1,1 0-1,0-1 1,-1 1-1,1-2-4,7-20-253,0-1-1,-2 0 0,-1-1 1,0 1-1,-2-1 1,-1-7 253,1-52-2216,-5-18 2216,1 13-763,-3-66 827,4 154 291,0 1 53,6 0 184,40 0-227,-4-2-136,0 3 0,0 1 0,0 2 0,-1 2 0,24 7-229,-48-8 35,-12-3 17,1 0 1,0-1-1,0 1 1,0-1-1,0 0 0,6 0-52,-11-1-101,-1 0-283,-2 14-7289,-9-5 1035</inkml:trace>
  <inkml:trace contextRef="#ctx0" brushRef="#br0" timeOffset="721.252">364 326 7299,'0'0'1228,"0"0"-145,0 0 192,0 0-133,0 0-416,3-7-446,-2 3-226,1 1 1,0-1-1,0 0 1,0 1-1,0 0 1,0-1-1,1 1 1,0 0-1,0 0 1,-1 0-1,2 0 1,-1 1-1,0 0 1,0-1-1,1 1 1,0 0-1,-1 0 1,1 1-1,0-1 1,0 1-1,0 0 1,0 0-1,0 0 1,0 0-1,0 1 1,0 0-1,0 0 1,2 0-55,-4 0 37,0 0 1,1 0-1,-1 0 1,0 0-1,0 0 0,0 1 1,1-1-1,-1 1 1,0 0-1,0 0 1,0 0-1,0 0 1,0 0-1,0 0 1,0 0-1,-1 0 1,1 1-1,0-1 1,1 2-38,-1 1 41,1 1 0,0-1 1,-1 1-1,0-1 1,0 1-1,0 0 0,0 0 1,0 4-42,1 3 96,0 1 0,-1-1-1,-1 0 1,0 1 0,0-1 0,-1 1 0,-1-1 0,0 1 0,-1-1 0,0 0-1,-1 1 1,0-1 0,-1-1 0,-1 1 0,0 0 0,-6 9-96,2-4 130,7-13-87,0 0-1,0 1 0,-1-1 1,1 0-1,-1 0 0,0-1 1,0 1-1,0-1 0,-1 1 1,1-1-1,-1 0 0,0 0 1,0 0-1,0-1 1,-4 2-43,8-4-3,0 0 0,-1 0 0,1 0 0,-1 0 0,1 0 0,0-1 0,-1 1 0,1 0 0,-1 0 0,1 0 0,0-1 0,-1 1 0,1 0 0,0-1 1,-1 1-1,1 0 0,0-1 0,0 1 0,-1 0 0,1-1 0,0 1 0,0-1 0,0 1 0,-1 0 0,1-1 0,0 1 0,0-1 0,0 1 1,0-1-1,0 1 0,0 0 0,0-1 0,0 1 0,0-1 0,0 1 0,0-1 0,0 1 0,0 0 0,1-1 0,-1 1 0,0-1 0,0 1 3,3-20-90,-2 18 86,1 1 0,-1-1 0,1 0 0,0 1 1,-1-1-1,1 1 0,0-1 0,0 1 0,0 0 0,0 0 0,0 0 0,0 0 0,0 0 0,0 0 1,0 0-1,1 1 0,-1-1 0,0 1 0,0 0 0,1 0 0,-1 0 0,0 0 0,1 0 4,64 7 532,-25-2 37,-41-5-620,0 0 1,1 0-1,-1 0 0,0 0 1,1 0-1,-1 0 0,0-1 0,1 1 1,-1 0-1,0-1 0,1 1 0,-1-1 1,0 1-1,0-1 0,0 0 0,0 0 1,1 0-1,-1 1 0,0-1 0,0 0 1,0-1 50,10-29-4345,-7 5-2029</inkml:trace>
  <inkml:trace contextRef="#ctx0" brushRef="#br0" timeOffset="1123.749">652 8 6035,'0'0'1697,"0"0"-689,0 0 449,0 0 384,0 0-753,0 0 289,4 86-273,2-56-303,4 0-305,-7-4-432,1 1-64,-1-12-368,-3 3-1841,0-6-3682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59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7283,'0'0'2335,"0"0"-518,0 0-153,0 0-199,0 0-184,0 0-124,20-3 1223,86 4-1069,-54 0-3061,1 0-9328,-53-1 5886</inkml:trace>
  <inkml:trace contextRef="#ctx0" brushRef="#br0" timeOffset="335.682">1 158 5138</inkml:trace>
  <inkml:trace contextRef="#ctx0" brushRef="#br0" timeOffset="336.682">1 158 5138,'30'-149'2690,"-34"143"-1458,4 6 97,0-3 416,0 3-609,0 0-159,0 0 191,0 0-448,10 0-31,3 0-369,4 0 64,3 0-192,3 0-112,0 0-64,4 0-16,-4 0-896,6 0-1809,-5 0-2658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42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7 467 4210,'0'0'2044,"0"0"-681,0 0 56,0 0 238,0 0-187,-5 9 3880,4 1-5159,3-1-113,1 0 1,1 0-1,-1-1 0,2 1 1,-1-1-1,1 0 0,0-1 0,3 5-78,18 29 292,10 37 357,5 27-649,31 66 407,-72-169-400,1 0-4,0 0 0,0 1 0,0-1 0,0 0 0,1 0 0,-1 0 0,0 0 0,1 0 1,-1 0-1,1 0 0,0 0 0,0-1 0,0 1 0,0-1 0,0 1 0,0-1-3,-1-1 19,2-14-2620,-3-82-5470,0 54 2784</inkml:trace>
  <inkml:trace contextRef="#ctx0" brushRef="#br0" timeOffset="562.733">427 122 4946,'0'0'814,"0"0"-521,0 0 177,0 0 253,0 0-139,3-3-181,8-11 173,-8 10 329,-3 4 135,0 0 17,0 0-230,0 0-211,0 19 529,-2-7-1070,0-1 1,-1 0 0,0 1 0,-1-1 0,0-1 0,-1 1-1,0-1 1,-1 2-76,-10 22 162,-39 110 373,7 2 1,6 2-1,-1 40-535,38-167 27,2-12-38,1-1 0,0 1 0,1 0 0,0 0 0,0 0 0,1 0 0,0 0 0,1 7 11,-4-16-430,3 0 348,0 0 1,0 0 0,0 0 0,-1 1-1,1-1 1,0 0 0,0 0 0,0 0-1,-1 0 1,1 0 0,0 0-1,0 0 1,0 0 0,-1 0 0,1 0-1,0 0 1,0 0 0,0 0 0,-1 0-1,1 0 1,0-1 0,0 1 0,0 0-1,-1 0 1,1 0 0,0 0-1,0 0 1,0 0 0,0 0 0,-1-1-1,1 1 1,0 0 0,0 0 0,0 0-1,0 0 1,0 0 0,0-1 0,0 1-1,-1 0 1,1 0 0,0 0-1,0-1 1,0 1 81,0-14-2830,0-2-932</inkml:trace>
  <inkml:trace contextRef="#ctx0" brushRef="#br0" timeOffset="1237.621">592 664 3650,'0'0'1768,"0"0"-727,0 0-155,0 0-14,0 0-90,0-7-254,-2-26-16,1 5 3303,1 27-3556,0 1 93,0 0-58,0 0-22,0 34 606,0 360-2303,4-418-2750,2-2-3</inkml:trace>
  <inkml:trace contextRef="#ctx0" brushRef="#br0" timeOffset="1987.005">850 286 3506,'0'0'1662,"0"0"-470,0 0-186,0 0-110,0 0 14,-6-30 2380,10 28-3309,0 0-1,1 1 1,-1-1 0,0 1 0,1 0 0,-1 0-1,0 0 1,1 1 0,-1-1 0,1 1 0,0 0 19,-4 0 18,1 0 0,0 0 0,-1 0 1,1 0-1,0 1 0,-1-1 0,1 0 1,-1 1-1,1-1 0,-1 1 0,1-1 0,-1 1 1,1 0-1,-1-1 0,1 1 0,-1 0 1,0 0-1,1 0 0,-1 0 0,0 0 0,0 1 1,0-1-1,0 0 0,0 1 0,0-1 1,0 0-1,0 1 0,-1-1 0,1 2-18,2 11 81,-1-1 0,0 1 0,-1 0 0,0 0 0,-2 0 0,1 0 0,-2 0 0,0 0 0,-1-1 0,-2 8-81,3-12 76,-1 0-1,-1 0 0,0 0 0,0-1 1,-1 1-1,0-1 0,0 0 1,-1 0-1,0-1 0,-1 0 1,1 0-1,-1 0 0,-1-1 0,1 0 1,-5 2-76,11-7-34,0 0 0,0-1 0,-1 1 0,1-1 1,0 1-1,0-1 0,0 0 0,-1 1 0,1-1 1,0 0-1,-1 0 0,1 0 0,0 0 0,0 0 0,-1 0 1,1 0-1,0 0 0,-1-1 0,1 1 0,0 0 0,0-1 1,-1 0 33,-5 0-190,12 1 329,0 0 0,0 1-1,1-1 1,-1 1 0,0 0 0,0 1-1,0-1 1,0 1 0,0 0 0,-1 1 0,5 1-139,23 11 615,3-12-2714,-29-3-1129,-2 0-1305</inkml:trace>
  <inkml:trace contextRef="#ctx0" brushRef="#br0" timeOffset="2409.906">1082 771 5619,'0'0'2550,"0"0"-1237,0 0 2,0 0 22,0 0-212,0 0-383,24 7 1003,41 6-329,-38-7-1513,1-1-1,0-1 0,28 0 98,-56-4-1062,0 0-965,0 0-889,0 0-1689</inkml:trace>
  <inkml:trace contextRef="#ctx0" brushRef="#br0" timeOffset="2742.58">1082 771 6435</inkml:trace>
  <inkml:trace contextRef="#ctx0" brushRef="#br0" timeOffset="2743.58">1082 771 6435,'69'-134'1233,"-69"161"-289,0 9 1313,10 20-272,0-2-737,-3 5-127,0 1-401,-4-16-576,0-11 48,0-9-192,-3-12-480,0-12-1505,0 0-3601</inkml:trace>
  <inkml:trace contextRef="#ctx0" brushRef="#br0" timeOffset="9418.215">1519 664 1169,'0'0'4244,"0"0"-2817,0 0-682,0 0 221,0 0-35,-6-18 4895,5 18-5789,0 1 0,1-1 0,-1 1-1,1-1 1,-1 1 0,1-1 0,-1 1-1,1 0 1,-1-1 0,1 1 0,-1 0 0,1-1-1,0 1 1,-1 0 0,1-1 0,0 1-1,0 0 1,0 0 0,0-1 0,-1 1-1,1 0 1,0 0 0,0-1 0,0 1 0,1 0-1,-1 0 1,0 0-37,0 33-91,0-23 206,-3 242 701,3-251-803,1-1 0,-1 1 0,0 0 0,1-1 0,0 1-1,-1 0 1,1-1 0,0 1 0,0-1 0,0 1 0,0-1 0,0 1 0,0-1 0,0 0-1,0 1 1,0-1 0,1 0 0,-1 0 0,1 0 0,-1 0 0,1 0 0,-1 0 0,1-1-1,-1 1 1,1 0 0,0-1 0,-1 1 0,1-1 0,1 0-13,-1 1 11,0 0 0,0-1 0,1 0 0,-1 1 0,0-1 1,0 0-1,1 0 0,-1 0 0,0-1 0,1 1 0,-1 0 0,0-1 1,0 1-1,0-1 0,1 0 0,-1 0 0,0 0 0,0 0 0,0 0 0,0-1 1,0 1-1,-1 0 0,2-1-11,3-7-202,0 1-1,0-1 1,-1 0 0,0 0 0,0 0 0,-1-1 0,0 1 0,-1-1-1,0 0 1,0 0 0,0-10 202,1-13-695,-2-1 0,-1 0 0,-2 0 695,1-4 190,0 37-28,0 1 118,0 0-15,0 0-52,0 0 32,0 0-122,0 0-5,0 0 31,0 0-53,2 0 8,2 21 227,-1 25 355,2-1 1,4 8-687,-7-41 140,1 1 0,1-1 0,0 1 0,0-1 1,2-1-1,-1 1 0,1-1 0,1 1 0,0-2 0,1 1-140,-5-8 36,-1 0 0,1 0 0,0 0 0,0-1 0,0 0 0,0 1 0,1-1 0,-1 0 0,1 0 0,-1-1 0,1 1 0,0-1 0,-1 0 0,1 0 0,0 0 0,0 0 0,0-1 0,0 1 0,0-1 0,0 0 0,0 0 0,-1-1 0,1 1 0,0-1 0,3 0-36,-2-1-5,0 0 0,1 0 0,-1 0 0,0 0 1,0-1-1,-1 0 0,1 0 0,-1 0 0,1 0 0,-1-1 0,0 0 0,0 0 0,-1 0 1,1 0-1,-1 0 0,0-1 0,2-3 5,1-5-229,-1-1 0,0 1 1,-1-1-1,-1 0 0,0 0 0,0 0 0,-2 0 1,0-1-1,-1 1 0,0-1 0,-1 1 1,-2-13 228,-1 14 93,0 1 0,-1 0 1,0 1-1,-1-1 0,0 1 1,-1 0-1,-1-1-93,-26-48-88,32 54 7,0 2-21,0 0 1,1 0-1,-1 0 0,1 0 0,0 0 0,1 0 0,-1 0 0,0 0 0,1-2 102,9 6-3372,9 0-955</inkml:trace>
  <inkml:trace contextRef="#ctx0" brushRef="#br0" timeOffset="9997.25">1998 336 1201,'0'0'4100,"0"0"-2294,0 0-757,0 0 111,0 0-167,-5-8 1029,10 8-1908,0 0 0,0 1 0,0 0-1,0 0 1,0 0 0,-1 1 0,1 0 0,0 0 0,-1 0-1,1 0 1,-1 1 0,0 0 0,0 0 0,0 0 0,0 0 0,-1 0-1,1 1 1,-1 0 0,0-1 0,0 1 0,0 1 0,0-1 0,1 4-114,-2-5 40,0 1 1,-1-1 0,0 1-1,1-1 1,-1 1 0,0 0-1,-1-1 1,1 1 0,-1 0-1,0 0 1,0-1 0,0 1-1,0 0 1,0 0 0,-1 0-1,0-1 1,0 1-1,0 0 1,0-1 0,0 1-1,-1-1 1,0 1 0,0-1-1,1 0 1,-2 0 0,1 0-1,0 0 1,-1 0 0,1 0-1,-1-1 1,-1 2-41,-49 32 139,35-25-142,64-1 195,82 19-220,-73-15-7203,-44-13 1</inkml:trace>
  <inkml:trace contextRef="#ctx0" brushRef="#br0" timeOffset="11302.151">2362 497 144,'0'0'4439,"0"0"-2950,0 0-555,0 0 205,0 0-16,-2-3-194,-7-9-62,7 9-88,2 3-171,0 0-109,0 0-22,0 0-4,0 0-30,0 0-195,0 6-147,-1 129 371,2 151 462,0-282-925,-2 3 30,2-1 1,-1 1-1,1 0 0,0-1 1,0 1-1,1 0 0,0-1 1,0 1-1,2 3-39,4-6 272,-5-15-147,-2-18-320,-1 28 118,0-63-1265,-3 0 0,-2 0 0,-6-13 1342,6 40-65,1 1-1,2-1 0,3-18 66,-1 36 744,0 17-727,1 0 0,0 1 0,0-1-1,0 0 1,0 1 0,0-1 0,0 1 0,0-1-1,0 1 1,1 0 0,-1-1 0,1 1-1,-1 0 1,1 0 0,-1 0 0,1 0-1,0 0 1,-1 1 0,1-1 0,0 0 0,0 1-1,-1-1 1,1 1 0,0 0 0,0-1-17,51-7 157,-39 7-201,13 1 244,-26 0-189,0 1 1,-1-1 0,1 0 0,0 0 0,0 1 0,-1-1 0,1 0 0,0 1-1,-1-1 1,1 0 0,0 1 0,-1-1 0,1 1 0,0-1 0,-1 1-1,1 0 1,-1-1 0,1 1 0,-1-1 0,0 1 0,1 0 0,-1 0-1,1-1 1,-1 1 0,0 0 0,0 0 0,1-1 0,-1 1-12,11 47 625,-7-31-389,-1-1 0,0 1 0,0-1 0,-1 17-236,-2-17 212,0-11-132,0 1 1,0 0-1,0 0 0,0-1 0,-1 1 1,0-1-1,-1 1 0,0 2-80,1-5 10,-1-1 0,0 1 0,0-1 1,0 1-1,0-1 0,0 0 0,0 0 0,-1 0 0,1 0 1,-1 0-1,1-1 0,-1 1 0,0-1 0,1 1 0,-1-1 1,0 0-1,-1 0-10,-3 2-113,1-2 1,0 1 0,-1-1 0,1 0 0,0 0 0,-1 0-1,0-1 1,-6-1 112,8 1-103,5 0 101,0 0 60,0 0 150,7-1-119,1 0 0,0 0-1,0 0 1,-1 1 0,1 1-1,1-1-88,0 0 119,-6 1-96,0 0 0,0-1 0,1 1 0,-1 1 0,0-1 0,0 0 0,0 1 0,0 0 0,0-1 0,-1 1 0,1 0 0,0 0 0,-1 1-1,1-1 1,-1 1 0,0-1 0,0 1 0,1 0-23,38 60 620,-28-43-383,-2-4 48,0-1 0,1 0 0,1-1 0,0-1 0,6 5-285,-18-17 77,-1-1-45,0 0-117,0 0-465,-2-17-1080,-19-42-3521,11 22-1172</inkml:trace>
  <inkml:trace contextRef="#ctx0" brushRef="#br0" timeOffset="11904.436">2647 226 6099,'0'0'2155,"0"0"-1234,0 0 66,0 0 470,0 0-334,13 0 2862,45 0-3814,-55 0-153,0 0 0,0-1 1,-1 1-1,1 0 0,0 0 0,0 1 0,-1-1 0,1 0 0,0 1 0,0 0 0,-1 0 0,1 0 0,-1 0 0,1 0 0,-1 0 0,1 1 0,-1-1 0,0 1 0,1-1 0,-1 2-18,0 1 34,0 1 0,-1-1 0,1 1 0,-1-1 0,0 1 0,-1 0-1,1 0 1,-1-1 0,0 1 0,0 0 0,-1 4-34,1 1 10,-1 0-1,0 1 1,0-1-1,-1 0 1,-1 0-1,0 0 0,0 0 1,-1 0-1,0-1 1,-1 0-1,0 1 1,0-2-1,-1 1 1,0-1-1,0 0 1,-1 0-1,0 0 1,-5 3-10,11-11 8,1 0 0,0 0 1,0 0-1,0 0 0,-1 0 1,1 0-1,0 0 0,0 0 1,-1 1-1,1-1 0,0 0 1,0 0-1,0 0 0,-1 0 1,1 0-1,0 1 0,0-1 1,0 0-1,0 0 0,0 0 1,-1 1-1,1-1 0,0 0 1,0 0-1,0 0 0,0 1 1,0-1-1,0 0 0,0 0 0,0 1 1,0-1-1,0 0 0,0 0 1,0 1-1,0-1 0,0 0 1,0 0-1,0 0 0,0 1 1,0-1-1,0 0 0,0 0 1,0 1-1,0-1 0,1 0 1,-1 0-1,0 0 0,0 1 1,0-1-1,0 0 0,0 0 1,1 0-1,-1 0 0,0 1 1,0-1-1,0 0 0,1 0 0,-1 0 1,0 0-1,0 0 0,0 0 1,1 0-1,-1 1-8,24-3 216,27-11-25,-38 10-536,0 0 1,1 1-1,-1 1 1,1 0-1,12 1 345,-23 0-411,-2 0-1716,-1 0-1949,0 0-1327</inkml:trace>
  <inkml:trace contextRef="#ctx0" brushRef="#br0" timeOffset="12538.295">3242 441 5218,'0'0'1823,"0"0"-879,0 0 147,0 0 139,0 0-133,-4-15 2928,-141 12-1728,142 3-2276,1 1 0,-1 0 0,0 0 0,1 1-1,-1-1 1,1 0 0,-1 1 0,1-1-1,0 1 1,0 0 0,-1 0 0,1 0 0,0 0-1,1 0 1,-1 0 0,0 1 0,1-1-1,-1 0 1,1 1 0,-1 2-21,-25 54 278,20-32-93,1 1 0,2 0 0,1 0-1,1 0 1,1 0 0,1 0 0,3 15-185,-3-38 36,1 1 1,0-1-1,0 0 0,0 1 1,0-1-1,1 0 0,0 0 1,0 0-1,0 0 0,1 0 1,0-1-1,0 1 1,0-1-1,0 1 0,1-1 1,1 1-37,1 1 65,1 0 0,0-1 1,0 0-1,1 0 0,0-1 1,0 0-1,0 0 0,0-1 1,7 2-66,4 1 12,0-2 1,1-1 0,0 0 0,-1-1 0,1-1 0,0-1 0,0-1 0,17-3-13,-36 4-103,0-1 0,-1 1 1,1-1-1,0 0 0,0 0 1,0 1-1,-1-1 0,1 0 1,0 0-1,-1 0 0,1 0 1,-1 0-1,1 0 0,-1 0 1,1 0-1,-1 0 1,0 0-1,1 0 0,-1 0 1,0 0-1,0 0 0,0 0 1,0 0-1,0 0 0,0 0 1,0-1 102,-1-39-4270,1 30 1473,0-12-5444</inkml:trace>
  <inkml:trace contextRef="#ctx0" brushRef="#br0" timeOffset="13092.065">3450 247 7395,'0'0'1169,"0"0"82,0 0 273,0 0-220,0 0-378,15 0 2079,-5 0-2764,-1 1 1,0-1-1,0 1 1,1 1-1,7 2-241,-13-1 90,-1 0 0,1 1-1,-1-1 1,0 1 0,0-1-1,-1 1 1,1 0 0,-1 0-1,0 0 1,0 1 0,0-1-1,0 0 1,-1 1 0,0-1-1,0 1 1,0 0 0,-1-1-1,1 1 1,-1 4-90,0-3 10,1 1 0,-2 0 1,1-1-1,-1 0 0,0 1 0,0-1 0,-1 1 0,0-1 0,0 0 1,0 0-1,-1 0 0,0 0 0,-3 5-10,-7 5 79,-1-1 0,-1-1 0,-5 4-79,10-9 75,60-2 584,-3-5-504,2 1-1075,-21 5-3365,-20-4-1505</inkml:trace>
  <inkml:trace contextRef="#ctx0" brushRef="#br0" timeOffset="16001.855">381 101 5907,'0'0'1256,"0"0"-514,0 0-32,0 0-14,0 0 46,0 0 21,0 0-251,0 0-256,0 0 43,0 0 210,0 0 9,9-34 568,7 8-1142,-15 25 76,1-1 0,-1 0 0,1 0 0,-1 0 0,0 1 0,0-1 0,0 0 0,0 0 0,0-1 0,-1 1 0,1 0 0,-1 0 0,1 0 0,-1 0 0,0-1 0,0 1-20,0 1 37,0 1 3,5-1 122,1 0 0,-1 0-1,0 0 1,0 0-1,1 1 1,-1 0 0,0 0-1,1 0 1,3 2-162,4-2 85,516 0 1585,-341 10-1620,-9 1 247,-138-9-224,0 2 1,8 2-74,48 5 82,406 2 75,126-10-229,-599-5 87,1 0-1,20-6-14,-21 3 28,1 1 1,20 1-29,33 3 10,451-9-36,-324 1-289,-189 6 257,-15 2-12,1-1 0,0 0-1,0 0 1,0 0 0,-1-1 0,1 0-1,5-3 71,-12 4-2,-1 1 26,0 0-35,0 0 38,0 0 55,0 0-74,0 0 27,0 0 10,0 0-13,0 0-10,0 0 4,0 0 6,0 0 32,0 0-53,0 41 197,0 196 1051,0-235-1411,0-2-443,0 0-685,-1 0-1788,-7 0-3076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16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4130,'0'0'1787,"0"0"-687,0 0 33,0 0 231,0 0-190,0 0 5,0 0-371,0 0-234,0 0 202,21-13 1700,-12 6-2463,1 0 1,-1 0-1,1 1 1,0 0-1,1 1 0,-1 0 1,1 0-1,0 1 1,1 1-1,8-2-13,8 0-128,-1 1 0,0 1-1,1 2 1,2 1 128,-29 0 3,0 1 0,0-1 1,0 1-1,0-1 0,0 1 0,0 0 0,-1-1 0,1 1 0,0 0 1,0-1-1,-1 1 0,1 0 0,-1 0 0,1 0 0,-1 0 1,1-1-1,-1 1 0,1 0 0,-1 0 0,0 0 0,1 0 0,-1 0 1,0 0-4,10 32 109,-7-21-86,-1-3-9,1-1-1,-1 1 0,-1-1 0,0 1 0,0-1 0,-1 1 0,0 0 0,0-1 0,-1 1 0,0-1 0,-1 1 0,1-1 0,-2 1 0,1-1 0,-1 0 0,-1 0 0,1 0 0,-4 5-13,-20 16 94,0-2-1,-2 0 0,-1-2 0,-15 10-93,-16 13 33,56-44 1,0 0-1,0 0 1,0 0 0,0-1 0,-1 1 0,1-1-1,-1 0 1,0-1 0,0 0 0,0 0-1,0 0 1,-3 0-34,8-35-701,2 30 691,0 1 0,-1 0 0,1-1 0,0 1 0,0 0 0,1 0 0,-1 0 0,0 0 0,1 0 0,-1 0 0,1 0 1,-1 1-1,1-1 0,0 0 0,0 1 0,0-1 0,0 1 0,0 0 0,0 0 0,0 0 0,0 0 0,1 0 0,-1 0 0,0 0 0,1 1 1,-1-1-1,0 1 0,1 0 10,10-3-10,0 0 1,0 1 0,1 1 0,9 0 9,-14 0 57,0 1 0,0 0 0,0 1 0,0 0 1,0 0-1,0 1 0,0 0 0,0 1 0,0 0 0,-1 0 0,1 1 0,6 3-57,17-2-479,-1-9-3462,-11-8-1798</inkml:trace>
  <inkml:trace contextRef="#ctx0" brushRef="#br0" timeOffset="346.082">533 226 8100,'0'0'2129,"0"0"-1041,0 0 545,0 0-224,0 0-545,0 0-528,0 0-128,13 0 352,4 0-415,3 0-129,-1 0 32,-2 0-48,-4 0-209,0 0-479,1 0-1329,-4-6-1440,0 6-2114</inkml:trace>
  <inkml:trace contextRef="#ctx0" brushRef="#br0" timeOffset="869.994">854 208 6931,'0'0'1929,"0"0"-1091,0 0 88,0 0 45,16-22-518,-12-1-1020,-1-1 0,-2 0-1,0 0 1,-2-11 567,0-5 1992,1 39-1675,0 1-141,0 0-77,0 0 8,0 0 7,0 0 9,0 0 0,0 0 42,0 0 43,0 0-66,0 0-28,0 0 28,0 0-73,0 29 241,0 52 242,3 156 1352,1-175-4739,8 33 2835,-8-69-4333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14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5 6947,'0'0'1342,"0"0"-397,0 0 423,0 0 225,0 0-406,5 0 2764,30 0-2972,24-2-511,-34 0-429,0 2 0,0 0 0,0 2 1,20 3-40,-42-3-125,-2-1-7922,-4-1 3941</inkml:trace>
  <inkml:trace contextRef="#ctx0" brushRef="#br0" timeOffset="352.146">60 5 6211</inkml:trace>
  <inkml:trace contextRef="#ctx0" brushRef="#br0" timeOffset="353.146">60 5 6211,'-59'193'1713,"59"-193"-513,0 6 641,0-6 144,0 0-656,3 0-465,17 3 32,6 0-127,7 0-113,0 3-240,-3-6-320,-3 6-96,-4-6-144,-7 0-544,-2 6-161,-8-3-1023,1 3-2434,-7 0-304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1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 2897,'0'0'1644,"0"0"-302,0 0 96,0 0 64,0 0-315,-12 0 3491,-36 0-4338,42-1-300,0 0-1,1 0 1,-1 1 0,0-1-1,0 2 1,0-1-1,0 1 1,-5 1-40,9-2 21,0 1 0,1 0 0,-1 0 0,0-1 0,1 1 1,-1 1-1,1-1 0,0 0 0,-1 0 0,1 0 0,0 1 0,0-1 0,0 1 0,0-1 0,0 1 1,0-1-1,0 1 0,0 0 0,0-1 0,1 1 0,-1 0 0,1 0 0,-1-1 0,1 1 0,0 0 1,0 0-1,0 0 0,0-1 0,0 1 0,0 2-21,-2 49 738,1-31-570,0 0-1,1 0 1,2 0 0,1 11-168,-2-31 21,0 1 1,0-1 0,0 1-1,1-1 1,-1 0-1,1 1 1,-1-1 0,1 0-1,0 0 1,-1 0 0,1 0-1,0 0 1,0-1-1,1 1 1,-1-1 0,0 1-1,0-1 1,1 0 0,-1 0-1,1 0 1,-1 0-1,1 0 1,0 0 0,-1-1-1,1 1 1,-1-1 0,2 0-22,14 2 83,-1-1 1,0 0 0,18-2-84,-12 0-24,2 1-5,-19 0-7308,-6 0 763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10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0 534 3330,'0'0'992,"0"0"-408,0 0 102,0 0 192,0 0-219,0 0-179,0 0-88,0 0-83,0 0-15,0-37 1659,4-16-1868,-1 0 3837,-10 476-1513,7-422-2390,0-1-1,0 1 0,0-1 1,0 1-1,0-1 1,0 1-1,1-1 0,-1 1 1,0-1-1,0 1 1,0-1-1,0 0 0,1 1 1,-1-1-1,0 1 1,1-1-1,-1 1 1,0-1-1,1 0 0,-1 1 1,0-1-1,1 0 1,-1 1-1,1-1 0,-1 0 1,0 0-1,1 1 1,-1-1-1,1 0 0,-1 0 1,1 0-1,0 0-18,20-1 362,18-14-208,-32 9-297,0 1 0,0-1 0,-1-1 0,0 1 0,0-1 0,0 0 0,-1 0 0,0-1 0,0 1 0,-1-1 1,0 0-1,-1-1 0,1 1 0,-2-1 0,1 1 0,-1-1 0,0-4 143,2-14-319,-1 0 1,-2 0-1,-1 0 0,-1 0 0,-2-6 319,3 26 74,-2-1-1,1 1 0,-1-1 0,0 1 0,0 0 0,-1 0 1,-3-6-74,5 12 384,1 1-37,0 0-51,0 0-85,0 0-126,0 0-34,0 27 290,0 0-22,1 0 0,2-1-1,0 1 1,2-1 0,1 2-319,-3-18 91,0 0 0,1 0 0,-1 0 1,2 0-1,0-1 0,0 0 0,0 0 1,1 0-1,1-1 0,-1 0 0,1 0 0,1 0 1,-1-1-1,4 2-91,-7-6-2,1 0-1,-1 0 1,1-1 0,-1 1 0,1-1-1,0 0 1,0-1 0,0 1 0,0-1-1,0 0 1,0 0 0,0-1 0,1 1-1,-1-1 1,0 0 0,0 0 0,0-1 0,0 0-1,1 0 1,-1 0 0,0 0 0,0-1-1,-1 0 1,1 0 0,0 0 0,-1-1-1,1 1 1,-1-1 0,0 0 0,1-1 0,-2 1-1,1-1 1,0 1 0,-1-1 0,1 0-1,-1 0 1,0-1 0,-1 1 0,1-1-1,-1 1 1,0-1 0,0 0 0,0-1 2,5-17-243,-1-1 1,-1 0 0,-1 0-1,-1-1 1,-2 1 0,0-1 0,-1 1-1,-2-4 243,1-20-33,1 45 53,0 0 1,0 0-1,0 1 0,-1-1 0,0 0 0,1 0 1,-1 1-1,0-1 0,0 0 0,-1 1 0,1-1 0,0 1 1,-1 0-1,-1-2-20,-5-10 64,7-13-3858,1 14-1232</inkml:trace>
  <inkml:trace contextRef="#ctx0" brushRef="#br0" timeOffset="469.285">533 102 9380,'0'0'1220,"0"0"-439,0 0 286,0 0-328,0 0-520,6 0 35,4 0-119,0 0 0,1 1 0,-1 0 0,0 0 1,0 1-1,0 1 0,8 2-135,-15-3 69,1-1 1,-1 1-1,0 0 1,1 0-1,-1 0 0,0 1 1,0-1-1,0 1 1,0 0-1,-1 0 0,1 0 1,-1 0-1,0 0 1,0 0-1,0 1 0,0-1 1,0 1-1,-1-1 0,0 1 1,0 0-1,0 0 1,0-1-1,0 1 0,-1 0-69,2 5 61,-1-1 0,0 1-1,0 0 1,-1-1-1,0 1 1,-1 0-1,0-1 1,0 1-1,-1 0 1,0-1-1,0 0 1,-1 1-1,0-1 1,-1 0-1,1 0 1,-5 5-61,-82 102 467,85-105-422,29-8-194,24-3 142,38 0-1462,-33 10-4995,-26 2-350</inkml:trace>
  <inkml:trace contextRef="#ctx0" brushRef="#br0" timeOffset="1557.251">996 400 3089,'0'0'2095,"0"0"-1172,0 0-275,0 0 190,0 0 37,-8-8-99,-3-2-405,5 6-3,1 0 1,0-1-1,0 0 1,0 0-1,1 0 1,0-1 0,0 1-1,-1-3-368,6 16 432,0 0-1,0 1 0,-1-1 1,0 1-1,0-1 1,-2 8-432,0 19 218,1 42 252,0-10 209,2-1 0,3 1 1,7 28-680,-2-67 276,-4-24-211,-3-17-537,-3-13-544,0 0 0,-2 1 0,-1-1 1,-6-21 1015,-24-92-2719,31 118 2724,0 0 1,2-1-1,0 1 0,2-1 1,0 1-1,2-10-5,-2 28 42,0 0 0,0 1 0,0-1 0,0 0 0,0 0 0,0 1-1,1-1 1,0 0 0,-1 1 0,1 0 0,0-1 0,0 1 0,0 0 0,0 0 0,1 0 0,-1 0 0,1 1 0,-1-1-1,1 1 1,-1-1 0,1 1 0,0 0 0,0 0 0,0 0 0,-1 0 0,1 0 0,0 1 0,2-1-42,13-1 413,1 0 0,-1 1 0,1 0-1,7 2-412,-3 0 168,-16-1-89,-1 1-1,1 1 0,0-1 1,-1 1-1,1 0 0,-1 1 1,0 0-1,1 0 0,-1 0 0,-1 0 1,1 1-1,0 0 0,-1 0 1,0 1-1,0 0 0,0-1 1,-1 2-1,1-1 0,-1 0 1,-1 1-1,2 2-78,2 2 140,-1 1 0,0 0 0,-1 0 0,0 0 0,-1 1 0,0 0 0,-1-1 1,0 1-1,-1 1 0,0-1 0,0 10-140,-3-18 10,0 0 0,0 0 0,0 0 1,-1-1-1,1 1 0,-1 0 0,0-1 0,0 1 1,-1-1-1,1 0 0,0 1 0,-1-1 0,0 0 1,0-1-1,0 1 0,0 0 0,0-1 0,-1 0 1,1 1-1,-1-2 0,1 1 0,-1 0 0,-1 0-10,-9 5 18,-1-1-1,-1 0 0,1-1 0,-1-1 0,-6 1-17,-3 0-141,1-1 1,-1-2-1,-6 0 141,30-2 46,1 0-22,3 0 8,6 0-4,0 1 1,1 0-1,-1 1 0,0 0 1,0 0-1,-1 1 1,1 0-1,0 1 0,-1 0 1,0 0-1,0 0 1,0 1-1,0 1-28,17 14 149,-1 0 1,0 1-1,3 7-149,-1-1 79,-11-10 352,-5-8-2516,-7-30-1151,-3-10-934</inkml:trace>
  <inkml:trace contextRef="#ctx0" brushRef="#br0" timeOffset="2023.059">1317 99 8740,'0'0'1510,"0"0"-518,0 0 206,0 0-112,0 0-229,-4-7-260,-8-24-53,12 31-523,0-1-1,0 1 0,0-1 1,0 1-1,0-1 0,0 1 0,0-1 1,0 1-1,0-1 0,0 1 0,0-1 1,1 1-1,-1-1 0,0 1 1,0-1-1,0 1 0,1-1 0,-1 1 1,0-1-1,1 1 0,-1 0 0,0-1 1,1 1-1,-1-1 0,0 1 0,1 0 1,-1-1-1,1 1 0,-1 0 1,1 0-1,-1-1 0,0 1 0,1 0 1,-1 0-1,1 0 0,-1 0 0,1-1 1,0 1-1,-1 0 0,1 0 1,0 0-21,22 0 218,-20 0-126,5 0 13,-1-1 1,1 2-1,-1-1 0,1 1 0,-1 1 0,0-1 1,1 1-1,-1 0 0,0 1 0,0 0 0,0 0 1,2 1-106,-6-1 37,1 0 0,-1 0 0,0 1 0,0-1 0,0 1 0,0-1 0,0 1 0,-1 0 0,0 0 0,0 0 0,0 0 1,0 0-1,-1 1 0,1-1 0,-1 1 0,0-1 0,-1 1 0,1-1 0,-1 1 0,0-1 0,0 2-37,1 2 12,-1 0 1,0 0-1,0-1 0,-1 1 0,0 0 1,0-1-1,-1 1 0,0-1 0,0 1 1,-1-1-1,0 0 0,0 0 0,-1 0 0,0 0 1,0-1-1,0 1 0,-1-1 0,0 0 1,0-1-1,-1 1 0,1-1 0,-1 0 0,-1 0 1,-1 1-13,8-6-1,-1 0 0,1 0 1,0 0-1,0 0 0,0 0 0,0 0 1,-1 0-1,1 0 0,0 0 1,0 0-1,0 1 0,0-1 1,0 0-1,-1 0 0,1 0 0,0 0 1,0 0-1,0 1 0,0-1 1,0 0-1,0 0 0,0 0 1,0 0-1,0 1 0,-1-1 0,1 0 1,0 0-1,0 0 0,0 0 1,0 1-1,0-1 0,0 0 0,0 0 1,0 0-1,0 1 0,0-1 1,1 0-1,-1 0 0,0 0 1,0 0-1,0 1 0,0-1 0,0 0 1,0 0-1,0 0 0,0 0 1,0 1-1,0-1 0,1 0 1,-1 0-1,0 0 0,0 0 0,0 0 1,0 0-1,1 0 0,-1 1 1,0-1-1,0 0 1,19 4-3,33-3 37,-44-1-30,101 0-1206,-38 0-4095,-46 0 132</inkml:trace>
  <inkml:trace contextRef="#ctx0" brushRef="#br0" timeOffset="2559.445">1985 412 9444,'0'0'1481,"0"0"-793,0 0 38,0 0-120,0 0-254,-5-3-107,-7-4 39,0 1 0,0 0 0,-1 1 0,1 1 0,-1 0 0,0 0 0,0 1 0,-1 1 1,-3 0-285,12 2 44,0-1 1,-1 1-1,1 0 1,0 0 0,0 1-1,-1-1 1,1 1-1,0 1 1,0-1 0,0 1-1,0-1 1,0 1 0,1 1-1,-1-1 1,0 1-1,1 0 1,0 0 0,0 0-1,0 0 1,0 1-1,0 0 1,1-1 0,-1 1-1,1 1 1,0-1 0,0 2-45,-6 14 159,1 0 1,1 0 0,1 1 0,1 0 0,1 1 0,0-1-1,2 1 1,1-1 0,0 1 0,2 0 0,2 17-160,-2-33 40,-1 1 0,1-1 0,1 0 0,-1 0 0,1 0 0,0 0 0,1 0 0,-1-1 0,1 1 0,0-1 0,1 1 0,-1-1 1,1 0-1,0 0 0,0-1 0,1 1 0,-1-1 0,1 0 0,0 0 0,0 0 0,1-1 0,-1 0 0,1 0 0,-1 0 0,1-1 0,0 0 0,2 1-40,8 2 12,1-1 0,1 0 0,-1-2-1,1 0 1,-1 0 0,1-2-1,-1 0 1,1-1 0,3-2-12,-13 2-102,-1 0 1,0-1-1,0 0 1,0-1-1,-1 0 1,1 0-1,-1 0 1,1-1-1,-1 0 1,0 0-1,0 0 1,-1-1-1,1 0 0,0-2 102,-2 4-616,-1-1-1,0 0 1,0 0-1,0-1 1,0 1-1,-1 0 1,0-1-1,0 0 1,0 1-1,0-1 1,-1 0-1,0 0 1,1-4 616,-2-6-4925</inkml:trace>
  <inkml:trace contextRef="#ctx0" brushRef="#br0" timeOffset="3094.149">2121 19 6067,'0'0'2332,"0"0"-1324,0 0 177,0 0 426,0 0-344,-4-3-248,-6-8-312,15 6-93,32 5 280,-11 1-609,-17-1-192,0 0-1,0 1 1,0 0-1,0 0 1,0 0 0,0 2-1,0-1 1,-1 1-1,1 0 1,1 1-93,-7-1 32,1-1 1,-1 0 0,0 1-1,0-1 1,0 1-1,0 0 1,0 0 0,0 0-1,-1 1 1,1-1-1,-1 1 1,0-1 0,0 1-1,-1 0 1,1 0-1,-1 0 1,0 0 0,0 0-1,0 0 1,0 0-1,-1 0 1,1 0 0,-1 4-33,0 1 8,0 0 0,0 0 0,-1 1 0,0-1 0,0 0 0,-1 0 0,0 0 0,-1 0 0,0-1 0,-1 1 0,1-1 0,-2 0 0,1 0 0,-1 0 0,0 0 0,-1-1 0,0 0 0,0 0 0,0 0 0,-1-1 0,0 0 0,0 0-8,-18 13-17,9-5 381,17-13-354,0-1 0,0 1 0,-1-1 0,1 1 0,0-1 0,0 1-1,0-1 1,0 1 0,0-1 0,0 0 0,0 0 0,0 1 0,0-1 0,1 0 0,-1 0 0,0 0 0,0 0 0,0 0-1,0 0 1,0-1 0,0 1 0,1 0-10,40-2 187,1-2-1,2-2-186,21-2-1639,0 4-4383,-48 4 355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2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7892,'0'0'1582,"0"0"-198,0 0 142,0 0-293,0 0-518,23 1 608,4 2-1329,0-1-1,0-1 0,11-2 7,-2 1-4208,-35 1 819,-1 4-567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2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6451,'0'0'1489,"0"0"-545,0 0 433,0 0-1,0 0-511,192 0-737,-166 0-128,-3-6-144,-3 0-1425,-7 0-1552,1 0-3651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3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5026,'0'0'1398,"0"0"-384,0 0 149,0 0 355,0 0-160,0 0-1239,1 0 0,-1 0-1,1 0 1,0 0 0,-1 0-1,1 0 1,-1 0 0,1 0-1,-1 1 1,1-1 0,-1 0-1,1 0 1,-1 1 0,1-1-1,-1 0 1,1 0 0,-1 1-1,1-1 1,-1 1 0,1-1-1,-1 0 1,0 1 0,1-1-1,-1 1 1,0-1 0,1 1-1,-1-1 1,0 1 0,0 0-119,8 54 413,3 31 1367,0 82-1780,15-165-7356,-16-3 3331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4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5394,'0'0'1433,"0"0"-243,0 0 432,0 0 310,0 0-524,0 0-455,0 0-76,0 0-52,26 0 794,77 1-663,49-1-147,12-7-809,-113 3-3,-1-3-1,0-2 1,-1-2-1,0-2 1,11-7 3,-47 15-172,1 1 0,0 0 1,0 1-1,0 1 1,1 0-1,13 0 172,-33 3-509,0 0 0,1 0 0,-1 1 0,1 0 0,-1 0 0,1 0 0,0 0 0,-4 3 509,-8 4-1416,-20 9-2567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7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0 159 7075,'0'0'1718,"0"0"-376,0 0 67,0 0-115,0 0-264,1 1-976,-1-1 1,0 0-1,0 0 1,0 0-1,0 0 1,1 0 0,-1 0-1,0 0 1,0 0-1,0 0 1,0 0-1,1 0 1,-1 0-1,0 0 1,0 0 0,0 0-1,0 0 1,1 0-1,-1 0 1,0 0-1,0 0 1,0 0-1,0 0 1,1 0 0,-1 0-1,0 0 1,0 0-1,0 0 1,0 0-1,1 0 1,-1 0-1,0-1 1,0 1 0,0 0-1,0 0 1,0 0-1,0 0 1,1 0-1,-1 0 1,0-1-1,0 1 1,0 0 0,0 0-1,0 0 1,0 0-1,0-1 1,0 1-1,0 0 1,0 0-1,0 0 1,0-1 0,0 1-1,0 0 1,0 0-1,0 0 1,0 0-1,0-1 1,0 1-1,0 0 1,0 0 0,0 0-1,0 0 1,0-1-1,0 1 1,0 0-1,-1 0 1,1 0 0,0 0-1,0-1-54,519 7 1267,-506-6-1219,-1 1 0,1 0 0,-1 0-1,1 1 1,-1 1 0,1 0 0,-1 1-1,0 0 1,-1 1 0,6 3-48,-14-7 19,0-1-1,1 1 1,-1 0 0,0-1 0,1 0-1,-1 0 1,1 0 0,-1 0 0,0 0-1,1-1-18,8 0 157,-11 1-253,-1 0-80,0 0-46,-4-34-3198,3 32 3201,-11-23-3390,-1 1 0,-10-15 3609,-12-1-572,32 37 921,0 0 1,-1 1-1,1-1 0,-1 1 0,1 0 1,-1 0-1,0 1 0,0-1 0,0 1 0,-1-1-349,5 2 81,0 0-1,0 0 0,-1 0 1,1 0-1,0 1 0,0-1 1,0 0-1,0 0 0,0 0 1,-1 0-1,1 0 0,0 0 1,0 0-1,0 0 0,0 0 1,0 0-1,-1 0 0,1-1 1,0 1-1,0 0 0,0 0 1,0 0-1,0 0 0,-1 0 1,1 0-1,0 0 0,0 0 1,0 0-1,0 0 0,0-1 1,0 1-1,0 0 0,0 0 1,-1 0-1,1 0 0,0 0 1,0 0-1,0-1 0,0 1 0,0 0 1,0 0-1,0 0 0,0 0 1,0 0-1,0-1 0,0 1 1,0 0-1,0 0 0,0 0 1,0 0-1,0 0 0,0-1 1,0 1-1,0 0 0,0 0 1,0 0-1,0 0 0,0 0 1,0-1-81,13 2 1165,8 9-1091,-1 0 0,0 1 1,0 1-1,-1 1 1,-1 1-1,0 0 0,-1 2 1,-1 0-1,4 6-74,-17-20-2,-1 1-1,0 0 1,0-1-1,0 1 1,-1 0-1,1 0 1,-1 0-1,0 0 1,0 1-1,0-1 1,0 0-1,0 1 1,-1-1-1,1 0 1,-1 1-1,0-1 1,0 0-1,0 1 1,0-1-1,-1 1 1,1-1-1,-1 0 1,0 0-1,0 1 1,0-1-1,-1 0 1,1 0-1,-1 0 1,0 0-1,1 0 1,-1 0-1,-1-1 1,1 1-1,0-1 3,-12 12 23,1-1 0,-2-1-1,0 0 1,0-1-1,-16 8-22,-1 2 47,-38 27-597,66-47-2368,4-1-524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32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7187,'0'0'1865,"0"0"-824,0 0 223,0 0 260,0 0-57,-6 0 335,4 0-1714,6 0 271,155 0 1709,182 1-1369,-58 13-1476,-292-13-102,0-1 0,1 1-1,-1 0 1,0 1 0,1 0 0,-1 1-1,0 0 880,-38 11-4989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33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10 150 4402,'0'0'1102,"0"0"-227,0 0 304,0 0-21,0 0-67,-2-8-45,0-2-651,-4-30 1624,6 39-1408,0 1-88,0 0 11,0 0-22,0 0-136,0 0-101,0 0-134,0 19 134,3 22 357,1 1-1,6 24-631,6 44 946,-14-81-780,-2-12-106,2-1 0,0 1 1,0 0-1,2-1 0,3 9-60,-8-34-393,0 1 1,1-1-1,0 0 0,0 0 1,1-4 392,0-60-1865,-4 49 1480,-8-60-746,3 0 0,5-3 1131,3 82 3,3-37-9,-3 41 15,0-1 0,0 1 0,1 0 0,-1 0 0,0 0 0,1 0 0,-1 0-1,1 0 1,0 0 0,-1 0 0,1 0 0,0 0 0,-1 0 0,1 0 0,0 0 0,0 0 0,0 0 0,0 1 0,0-1 0,0 0 0,0 1 0,0-1 0,0 1 0,0-1 0,0 1 0,0-1 0,0 1 0,0 0 0,1 0 0,-1-1 0,1 1-9,22-9 384,-22 7-373,1 1 0,-1 0 1,1-1-1,-1 1 0,1 0 0,-1 0 0,1 1 0,0-1 1,-1 0-1,1 1 0,2-1-11,24 0-43,-21-1 69,1 2 1,-1-1-1,0 1 0,1 0 1,-1 1-1,0 0 1,0 0-1,2 1-26,-8 0 32,-1-1 0,0 0 0,1 1 0,-1-1 0,0 0 0,0 1 0,0-1 0,0 1 0,-1 0 0,1-1 0,0 1 0,-1 0 0,1 0 0,-1-1 0,1 1 0,-1 0 0,0 0 0,0-1 0,0 2-32,2 39 411,-2-37-430,0-1 45,1 4 5,-1-1 0,1 1 0,-2 0 0,1 0 0,-1 0 0,0 0 0,0 0 0,-1-1 0,-1 1 0,1 0 0,-1-1 0,0 0 0,-1 0 0,1 0 0,-1 0 0,-1 0 0,-1 1-31,0-1-32,0 0 1,0 0-1,0-1 1,-1 0-1,0 0 0,-1 0 1,1-1-1,-1 0 1,0-1-1,0 0 1,0 0-1,-1-1 1,1 0-1,-1 0 1,0-1-1,0 0 1,0 0-1,0-1 1,0-1-1,0 1 1,0-1-1,-2-1 32,2-15 240,9 15-223,-1 1 1,1-1 0,0 1-1,0-1 1,0 1-1,-1 0 1,1-1 0,0 1-1,0-1 1,0 1-1,0-1 1,0 1 0,0-1-1,0 1 1,0-1-1,0 1 1,0-1-1,0 1 1,1 0 0,-1-1-1,0 1 1,0-1-1,0 1 1,1-1 0,-1 1-1,0 0 1,0-1-1,1 1 1,-1 0 0,0-1-1,1 1 1,-1 0-1,0-1 1,1 1-1,-1 0 1,0-1 0,1 1-1,-1 0 1,1 0-1,-1 0 1,1 0 0,-1-1-1,1 1 1,-1 0-18,29 0-126,-16-1 168,1 1 0,-1 0 0,1 1 0,2 1-42,-11-1 37,-1 1 0,1-1 0,-1 0 0,1 1-1,-1 0 1,0 0 0,0 0 0,0 1-1,0 0 1,0-1 0,0 1 0,-1 0 0,1 1-1,0 0-36,15 20 462,-1 1-1,0 0 1,-2 2-462,12 16 547,-25-41-1430,-1-9 286,-3-21-574,1 8-361,0-13-2580</inkml:trace>
  <inkml:trace contextRef="#ctx0" brushRef="#br0" timeOffset="771.369">675 85 3458,'0'0'1416,"0"0"-58,0 0-112,0 0 75,0 0 287,0-6-319,0 0-1111,0 4-127,1 0 1,-1 0 0,0 0-1,0 0 1,0 0 0,0 0 0,0 0-1,0 0 1,-1 0 0,1 0-1,-1 0 1,1 0 0,-1 0 0,0 0-1,0 0 1,0 1 0,0-1-1,0 0 1,0 0 0,0 1-1,0-1 1,-1 1 0,1-1 0,-1 1-1,1-1 1,-1 1 0,0 0-1,1 0 1,-1 0 0,0 0-1,0 0 1,0 0 0,0 1 0,0-1-1,0 0 1,0 1 0,0 0-1,0-1-51,-17-2 335,1 1 0,-1 1 0,1 0-1,-1 1 1,-4 1-335,-20 0 639,41 0-594,-1-1-1,1 1 1,0 0-1,-1-1 0,1 1 1,0 0-1,0 0 0,-1 1 1,1-1-1,0 0 1,0 1-1,0-1 0,0 1 1,1 0-1,-1 0 0,0-1 1,1 1-1,-1 0 1,1 0-1,0 1 0,-1-1 1,1 0-1,0 0 0,0 1 1,1-1-1,-1 0 1,0 1-1,1 0-44,-5 14 347,1-1 0,1 1-1,0 14-346,1-20 183,-1 26 351,1 0 0,2 1 1,3 7-535,-3-40 49,1 0 1,0 0-1,0 0 1,0 0-1,1 0 1,-1-1-1,1 1 1,0 0-1,1-1 1,-1 1-1,1-1 0,0 0 1,0 0-1,0 0 1,1 0-1,-1-1 1,1 1-1,0-1 1,0 0-1,0 0 1,0 0-1,1-1 0,-1 0 1,1 0-1,0 0 1,-1 0-1,1 0 1,0-1-1,3 1-49,17 3 80,0-1-1,0-1 0,0-2 1,1 0-1,9-2-79,-12 1 68,-21 0-63,0 1 0,1-1 0,-1 0 0,1 0 0,-1 0 0,1 0 0,-1-1 0,0 1 1,1-1-1,-1 1 0,0-1 0,1 0 0,-1 0 0,0 0 0,0 0 0,1-1-5,-1-1-347,-1 0 0,0 0 0,0 0 0,0 0 0,-1 0 1,1 0-1,-1-1 0,0 1 0,0 0 0,0 0 0,0-1 1,-1-2 346,1 2-3191,-3 3-3460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31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46 212 2881,'0'0'5379,"0"0"-5379,0 0-785,0 0-735,0 0 1328,0 0-977,0-119-2240</inkml:trace>
  <inkml:trace contextRef="#ctx0" brushRef="#br0" timeOffset="332.375">46 212 1553,'0'-155'3577,"-3"106"-449,3 48-3080,0 1-1,0-1 1,0 1-1,-1 0 0,1-1 1,0 1-1,0 0 1,0-1-1,0 1 0,-1 0 1,1 0-1,0-1 1,0 1-1,-1 0 0,1-1 1,0 1-1,0 0 1,-1 0-1,1 0 0,0-1 1,-1 1-1,1 0 1,0 0-1,-1 0 0,1 0 1,0 0-1,-1 0 1,1-1-1,-1 1 0,1 0 1,0 0-1,-1 0 1,1 0-1,0 0 0,-1 0 1,1 1-1,0-1 1,-1 0-48,-1 0 297,1 0-244,-12 19 918,5 37 233,3 1 0,2 0 0,3-1 1,3 15-1205,0 41 1090,-2-66-1205,3 1 0,7 34 115,-11-69-1769,0-10-3507,0-2-655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31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83 104 3458,'0'0'3201,"0"0"-1432,0 0 104,0 0 261,0 0-565,0 0-641,0 0-330,31 0 1528,30 0-1752,-34 0-3888,-27-4-1576,0 3 1171</inkml:trace>
  <inkml:trace contextRef="#ctx0" brushRef="#br0" timeOffset="341.019">83 104 8660</inkml:trace>
  <inkml:trace contextRef="#ctx0" brushRef="#br0" timeOffset="342.019">83 104 8660,'-83'-104'2817,"87"104"-1584,16 0-145,6 0-287,0 0-129,4 0-512,-3 0-160,-4 0-416,-3 0-1057,-7 0-2545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6563,'0'0'1795,"0"0"-765,0 0 291,0 0 162,0 0-424,-10 3 916,874-3 391,-485 6-2206,-252-8-114,134 5-12,-189 3-57,51 2 62,65-7-58,279-5-5,-15-8 6,-451 12 71,-1 0 131,0 0 192,0 0-42,0 0-11,0 0-67,0 0-307,0 0-648,-21 2-3359,-14 8-859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9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84 1697,'0'0'1296,"0"0"-807,0 0-407,0 0-351,1 3-2150,2 8 10889,-3 3-3297,-1 66-4245,-1-44-648,0-11 126,1-1-1,0 1 1,2-1 0,2 1-1,3 19-405,-5-39 58,0 0-1,0 0 1,1 0 0,0-1-1,0 1 1,0 0 0,0-1-1,1 1 1,0-1 0,0 0 0,0 0-1,0 0 1,1 0 0,0 0-1,-1-1 1,1 0 0,0 0-1,1 0 1,-1 0 0,1-1-1,-1 1 1,1-1 0,0 0-1,-1 0 1,1-1 0,0 0-1,0 0 1,0 0 0,5 0-58,-2 0 62,-1 0 1,1-1 0,0 1 0,-1-2-1,1 1 1,0-1 0,-1 0 0,7-2-63,-10 1-22,0 0 0,0 0 1,-1 0-1,1 0 0,-1-1 0,1 1 1,-1-1-1,0 0 0,0 0 1,0 0-1,0-1 0,-1 1 0,1-1 1,-1 1-1,0-1 0,1-1 22,4-9-301,-1 0 0,0-1 0,-1 1 0,-1-1 0,0 0 0,-1 0 0,1-14 301,0-21-559,-3-39 559,-1 68 228,0 21-148,0 0 80,0 0-83,0 0 27,0 0 14,0 0-54,0 0 59,0 0-62,0 0 35,0 18-11,0-15-60,-1 24 320,2-1 1,1 1-1,0 0 1,3 0-1,5 21-345,-9-42 41,1-1-1,0 1 1,0-1 0,0 0-1,1 0 1,-1 0 0,1 0-1,1 0 1,-1 0 0,0-1-1,1 1 1,0-1 0,0 0 0,1-1-1,-1 1 1,1-1 0,-1 1-1,1-1 1,0-1 0,1 1-1,-1-1 1,0 0 0,1 0-1,-1 0 1,1-1 0,-1 0-1,1 0 1,0 0 0,-1-1-1,6 0-40,-7 1 2,0 0 1,1-1-1,-1 0 0,1 0 0,-1-1 0,1 1 0,-1-1 1,0 0-1,1 0 0,-1 0 0,0-1 0,0 1 0,0-1 0,0 0 1,0 0-1,0-1 0,-1 1 0,1-1 0,-1 0 0,1 0 0,-1 0 1,0 0-1,0 0 0,0-1 0,-1 1 0,1-1 0,-1 0 1,0 0-1,0 0 0,0 0 0,-1 0-2,5-14-128,0 0 1,-1 0-1,-1 0 1,-1-1-1,-1 1 1,0-1-1,-2 0 0,0 0 1,-1 0-1,0 1 1,-2-3 127,0 8 19,-1 1 0,0-1 0,-1 1 0,0 0 0,-1 0 0,-1 1 0,1 0 0,-2 0-1,-3-4-18,-8-14-61,9 15-569,11 22-1749,11 23-1930,1-7 222</inkml:trace>
  <inkml:trace contextRef="#ctx0" brushRef="#br0" timeOffset="870.212">863 387 3986,'0'0'806,"0"0"-268,0 0 47,0 0-1,0 0-34,0 0-150,16-3-374,-12 1 4934,-5 1-4902,1 0 1,-1 0-1,0 0 1,0 0-1,0 0 1,0 0-1,0 0 1,0 0-1,0 0 1,-1 1-1,1-1 1,0 0-1,0 1 1,-1-1-1,1 1 0,0-1 1,-1 1-1,1 0 1,0 0-1,-1-1 1,1 1-1,0 0 1,-1 0-1,1 0 1,0 1-1,-1-1 1,1 0-59,-58 1 401,43-1 266,12 0-632,1 1 0,0-1 1,-1 0-1,1 1 1,0 0-1,0 0 1,0 0-1,0 0 1,0 1-1,0-1 0,0 1 1,0 0-1,0-1 1,1 1-1,-1 0 1,0 1-1,1-1 1,0 0-1,0 1 0,0 0 1,0-1-1,0 1 1,0 0-1,1 0 1,-1 0-1,1 0 1,0 0-1,0 0 0,0 0 1,0 0-1,0 4-35,-3 12 311,2 1 0,0-1-1,1 1 1,0-1 0,2 2-311,-1-1 314,0-12-191,1 0 1,-1 0-1,1 0 0,1 0 0,-1 0 0,2 0 0,-1-1 0,1 1 0,0-1 1,0 1-1,1-1 0,0 0 0,2 2-123,-3-5 52,0 0 0,1 0 0,0 0-1,-1-1 1,1 1 0,1-1 0,-1 0 0,0 0 0,1-1-1,-1 1 1,1-1 0,0 0 0,0 0 0,0-1 0,0 1-1,0-1 1,0 0 0,0-1 0,1 1 0,-1-1 0,1 0-53,-3 0-47,0 0 0,0 0 0,0 0-1,0 0 1,0-1 0,0 1 0,0-1-1,0 0 1,0 0 0,0 0 0,-1 0-1,1 0 1,0-1 0,-1 1 0,1-1-1,-1 0 1,3-1 48,-2-1-697,-1 0 0,1 1-1,-1-1 1,0 0 0,0 0-1,0 0 1,0-1 0,-1 1-1,0 0 1,0-1 0,0 1-1,0-1 698,2-10-4250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25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0 255 2513,'0'0'1977,"0"0"-936,0 0-28,0 0-44,1-7-225,2-19 66,-3 25-665,0-1 1,0 1-1,1-1 0,-1 1 1,0 0-1,0-1 0,1 1 1,-1 0-1,1-1 0,-1 1 1,1 0-1,0 0 0,-1-1 1,1 1-1,0 0 0,0 0 1,0 0-1,0 0 0,0 0 0,0 0-145,0 1 257,-1 0-4,0 0 6,0 0 13,0 0-157,0 0 15,0 0-36,0 0-70,0 0-38,2 10 4,3 123 592,-6-87-149,3 0 1,1 0-1,3 0 1,3 8-434,-3-43 744,-3-24-811,-2-21-773,-9-119-3029,3 101 3555,3 22 112,1 1 0,1-1 0,3-27 202,-2 55 21,0-1 0,0 0 0,-1 1 1,1 0-1,1-1 0,-1 1 0,0-1 0,1 1 1,-1 0-1,1 0 0,-1 0 0,1 0 0,0 0 1,0 0-1,0 1 0,0-1 0,0 1 0,1-1 1,-1 1-1,0 0 0,1-1 0,-1 1 0,1 1 1,-1-1-1,1 0 0,-1 0 0,2 1-21,10-3 219,0 2 0,0-1 0,0 2 0,11 0-219,-13 0-130,-9 0 161,-1 1-1,1 0 1,-1-1 0,1 1 0,-1 0 0,0 0 0,1 0-1,-1 1 1,0-1 0,0 0 0,0 1 0,0-1-1,0 1 1,0 0 0,0 0 0,-1 0 0,1 0-1,-1 0 1,1 0 0,-1 0 0,0 0 0,0 1 0,0-1-1,0 0 1,0 1 0,0-1 0,-1 1 0,1-1-1,-1 1 1,0-1 0,1 3-31,2 14 297,-1 0-1,-1 1 1,-1 16-297,0-24 20,0-9-2,0 1 1,0-1 0,0 0-1,-1 0 1,1 0-1,-1 0 1,0 1 0,0-1-1,0 0 1,0 0 0,0-1-1,-1 1 1,1 0-1,-1 0 1,0-1 0,0 1-1,0-1 1,-1 2-19,-2 0 42,-1 0 0,1 0-1,-1-1 1,0 0 0,0 0 0,0 0 0,0-1-1,-7 2-41,3-2-12,0 0-1,-1 0 0,1-1 0,-1 0 1,1 0-1,-1-1 0,0-1 13,-9 1-209,18 0 238,2 0 16,0 0-79,32 12-196,3 7 351,-9-6 239,0 2 0,0 1 0,-2 1 0,11 9-360,-10 13 912,-23-38-906,-1-1-273,-1 0-269,0 0-169,0-23-3796,0-2 1089</inkml:trace>
  <inkml:trace contextRef="#ctx0" brushRef="#br0" timeOffset="517.363">397 109 6355,'0'0'1088,"0"0"-421,0 0 251,0 0 144,0 0-78,3-2-271,3-1-536,-1 1 1,1 0 0,-1 0 0,1 1-1,0 0 1,-1-1 0,1 2 0,0-1-1,0 1 1,0 0 0,0 0-1,0 1 1,2 0-178,-6 1 64,-1-1-1,0 1 1,0 0-1,0 0 1,1 0 0,-2 0-1,1 0 1,0 0-1,0 0 1,-1 0-1,1 0 1,-1 0-1,0 1 1,1-1 0,-1 0-1,0 0 1,0 0-1,0 1 1,-1-1-1,1 0-63,-6 51 127,3-47-100,-1 1-1,0-1 1,-1 0 0,0 0-1,0 0 1,0-1-1,0 1 1,-3 1-27,-22 23 73,26-20-36,3-7 51,1 1-48,44-3 902,76-1-556,-70 0-4825,-49 0-312</inkml:trace>
  <inkml:trace contextRef="#ctx0" brushRef="#br0" timeOffset="1063.936">834 163 224,'0'0'3095,"0"0"-1174,0 0-873,0 0 62,0 0 40,-5-21 3836,2 21-4974,-2-1 94,-1 1 1,1-1 0,-1 1 0,0 0 0,1 1 0,-1-1 0,1 1 0,-1 0 0,1 1 0,0-1 0,0 1 0,-1 0 0,1 1 0,0-1 0,0 1 0,1 0-1,-1 0 1,1 0 0,-1 1 0,1-1 0,-3 4-107,2-1 42,0-1 1,1 1-1,-1 1 0,1-1 0,0 0 1,0 1-1,1 0 0,0 0 0,0 0 0,1 0 1,0 1-1,-1 6-42,0 8 355,1 1 1,1 0-1,1 14-355,0-9 503,0-25-438,0 1 1,0 0-1,1-1 1,-1 1-1,1-1 1,0 1-1,0-1 1,0 1-1,0-1 0,0 1 1,1-1-1,0 0 1,-1 0-1,1 0 1,0 0-1,1 0 1,-1 0-1,0-1 1,1 1-1,0-1 0,-1 1 1,1-1-1,0 0 1,0 0-1,0 0 1,0-1-1,3 2-65,5 1-93,0-1 0,0 0 0,0-1-1,0 0 1,1-1 0,-1 0 0,1-1 0,2 0 93,-12-1-362,0 0 1,0 0 0,0 0 0,-1-1-1,1 1 1,0-1 0,-1 1-1,1-1 1,-1 1 0,1-1 0,-1 0-1,0 0 1,0 0 0,0 0 0,0 0-1,0 0 1,0 0 0,-1 0-1,1 0 1,0 0 0,-1 0 0,0 0-1,0-1 1,1 0 361,0-17-3671</inkml:trace>
  <inkml:trace contextRef="#ctx0" brushRef="#br0" timeOffset="1590.868">936 17 4002,'0'0'2073,"0"0"-1054,0 0-163,0 0 334,0 0-120,6-3-320,-3 1-573,-1 0 0,1 1 0,0-1 0,0 1 0,0 0 0,0 0 1,0 0-1,1 0 0,-1 0 0,0 1 0,0-1 0,0 1 0,2 0-177,-3 1 92,-1-1 0,1 0 0,-1 1-1,1 0 1,-1-1 0,1 1 0,-1 0-1,0 0 1,1 0 0,-1 0 0,0 0-1,0 0 1,0 0 0,1 0 0,-1 1-1,0-1 1,0 0 0,-1 1 0,1-1-1,0 0 1,0 1 0,-1-1 0,1 1-1,-1-1 1,1 1 0,-1 0 0,0-1-1,0 1 1,1-1 0,-1 1 0,0 0-1,0-1 1,-1 2-92,3 83 841,-3-79-823,0-1 0,0 1-1,0-1 1,0 0 0,-1 0 0,0 1 0,-1-1 0,1 0 0,-1-1 0,0 1 0,-4 4-18,-1 0 42,6-8-22,0 0-1,0 0 1,1 0-1,-1 0 1,1 0-1,0 0 1,-1 0-1,1 1 1,0-1 0,0 0-1,0 1 1,1-1-1,-1 1 1,1-1-1,-1 1 1,1 0-20,24-3 613,-17 0-642,89 0 500,-31 0-3252,-57-1-111,-6-7-2089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19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1 268 3378,'0'0'1211,"0"0"-400,0 0 152,0 0-5,0 0-126,0 0 185,0 0 130,0 0 51,0 0-257,0 0-250,0 0-130,0 0-172,0 0-13,0 0-74,0 0-126,0 0 0,0 0-112,0 0-35,0 0-21,0 7-165,0 416 2486,0-421-2302,0 0 1,0-1-1,0 1 1,0 0-1,1 0 0,-1 0 1,1 0-1,-1-1 1,1 1-1,0 0 0,0 0 1,-1-1-1,1 1 1,0-1-1,1 1 0,-1-1 1,0 1-1,0-1 1,1 1-1,-1-1 1,1 0-1,0 1-27,-1-2 16,0 1 1,1-1-1,-1 1 0,0-1 1,1 0-1,-1 1 0,0-1 1,1 0-1,-1 0 0,1 0 1,-1 0-1,0 0 0,1 0 1,-1-1-1,0 1 0,1 0 1,-1-1-1,0 1 0,1-1 1,-1 1-1,0-1 0,0 0 1,0 1-1,1-1 0,-1 0 1,0 0-1,0 0 0,0 0 1,0 0-1,-1 0 0,1 0 1,0 0-17,9-12-231,0 1 1,-1-1-1,-1 0 1,0-1 0,-1 0-1,-1 0 1,0 0-1,0-1 1,1-12 230,4-19-1428,-3-2 0,1-24 1428,-4 25-251,-1 25 252,-2 19 865,3 33 1214,-3-7-2130,3 12 522,-2-2 255,2 0-1,9 30-726,-12-56 94,0 0 0,1 0 1,-1 0-1,1 0 0,1-1 0,-1 1 0,1-1 0,0 0 1,1 0-1,-1 0 0,1-1 0,0 1 0,1-1 0,-1 0 1,4 2-95,-6-5 11,0-1 0,0 1 0,0 0 0,0-1 0,1 1 0,-1-1 0,1 0 0,-1 0 0,1-1 0,-1 1 0,1 0 0,-1-1 0,1 0 0,-1 0 0,1 0 0,-1-1 0,1 1 0,0-1 0,-1 0 0,0 0 0,1 0 0,-1 0 0,0 0 0,1-1 0,-1 0 0,0 1 0,0-1 0,0-1 1,0 1-1,-1 0 0,1-1 0,-1 1 0,1-1 0,-1 0 0,0 1 0,1-3-11,3-3-110,0-1-1,-1 0 1,-1 0 0,0 0 0,0 0-1,0-1 1,-1 1 0,-1-1 0,0 0-1,0 0 1,-1 0 0,0-9 110,1-20-272,-1 28 274,0 0 0,-1-1 0,0 1 0,0 0 0,-1 0 0,-1 0 0,0 0 0,-1 0 0,0 0 0,0 0 0,-1 1 0,-1-2-2,-47-75 42,51 82-40,2 4-8386,4 1 1600</inkml:trace>
  <inkml:trace contextRef="#ctx0" brushRef="#br0" timeOffset="2340.986">639 0 6627,'0'0'1675,"0"0"-970,0 0-132,0 0 166,0 0-354,0 0 180,11 0-330,113 0 1211,-123 1-1390,0 0 1,0 0 0,0 0-1,0 0 1,0 0-1,0 0 1,-1 0-1,1 0 1,0 0-1,0 0 1,-1 1 0,1-1-1,-1 0 1,1 0-1,-1 1 1,0-1-1,1 0 1,-1 1-1,0-1 1,0 0-1,0 1 1,0-1 0,0 0-1,0 1 1,0-1-1,0 0 1,-1 1-57,-4 43 266,2-39-241,0 0 0,-1 0 0,1 0 0,-2 0 0,1 0 0,-1-1 0,1 0 0,-2 0 0,1 0 0,0-1 0,-7 4-25,5-2 40,0-1 0,1 1 0,-1 0 0,1 0 0,0 1 0,1 0 0,-3 5-40,7-11 45,1-1 67,27 0 616,97 0-434,-70 0-4091,-37 0-447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54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0 237 9604,'0'0'3020,"0"0"-1827,0 0-259,0 0 5,0 0-331,28-9 3655,94 12-3760,-38-1-434,0-3 0,28-6-69,-105 7-1,0-1 10,-1 1 1,1-1-1,-1 0 1,0 0-1,1-1 0,-1 0 1,0 0-1,0 0 1,0-1-1,0 0 0,0 0 1,1-2-10,-6 5 34,-1 0 4,0 0 50,0 0 3,0 0 47,0 0-58,0 0-34,0 0-33,0 0-40,0 0-18,0 0-19,0 0-53,0 0 10,0 0-93,0-31-3922,-1 26 4093,1 0 1,-1-1-1,0 1 0,-1 0 1,1-1-1,-1 1 1,0 0-1,0 0 0,-1 0 1,1 1-1,-1-1 1,-1-2 28,-47-53-59,26 31 125,24 28-18,1 1 0,0-1 1,-1 0-1,1 1 0,-1-1 1,1 1-1,-1-1 0,1 0 1,-1 1-1,0-1 0,1 1 1,-1-1-1,0 1 0,1 0 1,-1-1-1,0 1 0,0 0 0,1-1 1,-1 1-1,0 0 0,0 0 1,0 0-1,1 0 0,-1 0 1,0 0-1,0 0 0,0 0 1,0 0-49,1 1 52,-1-1 1,1 1-1,0 0 1,-1 0-1,1 0 1,0-1 0,0 1-1,-1 0 1,1 0-1,0 0 1,0 0-1,0 0 1,0 0-1,0-1 1,0 1 0,0 0-1,1 0 1,-1 0-1,0 0 1,0 0-1,1-1 1,-1 1-1,0 0 1,1 0 0,-1 0-1,1-1 1,0 2-53,5 10 87,1 0-1,1 0 1,0 0 0,1-1 0,3 3-87,22 31 171,-33-43-174,0 0-1,0 0 1,0 0-1,-1 0 1,1 0-1,-1 0 1,1 0 0,-1 0-1,0 1 1,0-1-1,0 0 1,0 0-1,0 1 1,0-1-1,0 0 1,-1 1 3,0 9-57,1-6-29,0 0 1,-1 0-1,0 1 0,0-1 0,0 0 0,-1 0 0,0 0 0,0 0 1,-1-1-1,1 1 0,-1 0 0,-2 1 86,-18 25-3881,18-27-313,-4-4-3685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56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21 864,'0'0'10597,"0"0"-9076,0 0-833,0 0 433,0 0-241,0 0-320,53 0-351,-27 0-177,-6 0-16,0 0-32,-7 0-161,0 0-399,-3 0-848,-3-6-209,-7-9-2241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5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10629,'0'0'2721,"0"0"-2097,0 0 481,0 0-209,0 0-592,176 27-304,-147-27-1248,-9 0-2082,-7 0-4385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57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 8948,'0'0'2158,"0"0"-1325,0 0-206,0 0 61,0 0-178,0-4-324,0-50-34,0 53 147,0 1 5,0 0-152,0 0-61,0 0-94,0 0 0,0 0 0,0 0 0,0 0 0,0 0-1,0 0 1,0 0 0,0 0 0,0 1 0,0-1 0,0 0 0,0 0 0,0 0 0,0 0-1,0 0 1,0 0 0,0 0 0,0 0 0,0 1 0,0-1 0,0 0 0,0 0-1,0 0 1,0 0 0,0 0 0,0 0 0,0 0 0,0 0 0,0 1 0,0-1-1,0 0 1,0 0 0,0 0 0,0 0 0,0 0 0,1 0 0,-1 0 0,0 0 0,0 0-1,0 0 1,0 0 0,0 0 0,0 0 0,0 0 0,0 0 0,1 1 0,-1-1-1,0 0 1,0 0 0,0 0 0,0 0 0,0 0 0,0 0 0,0 0 0,0 0 0,1-1-1,-1 1 1,0 0 0,0 0 0,0 0 0,0 0 0,0 0 0,0 0 0,0 0-1,0 0 4,-1 118 365,3 137 1850,3-223-1678,-5-31-607,0 0 0,1 0 0,-1 0-1,0 0 1,1 0 0,-1 0 0,1-1 0,-1 1 0,1 0 0,-1 0 0,1-1 0,0 1-1,-1 0 1,1-1 0,0 1 0,-1-1 0,1 1 0,0-1 0,0 1 0,0-1 0,0 1-1,-1-1 1,1 0 0,0 0 0,0 1 0,0-1 0,0 0 0,0 0 0,0 0 70,0-1-2791,-1-7-2131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55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 1 5843,'0'0'1768,"0"0"-1093,0 0-85,0 0 362,0 0 4,-15 1-143,-46 5-242,59-5-545,0 0 1,-1-1-1,1 1 0,0 0 0,0 0 0,0 0 1,0 1-1,0-1 0,0 0 0,1 1 0,-1 0 0,0-1 1,1 1-1,-1 0 0,1 0 0,0-1 0,-1 1 0,1 0 1,0 1-1,0-1 0,0 0-26,-11 42 638,12-41-569,-6 49 737,3 0-1,2 0 1,3 7-806,-1 10 437,2-10 219,2 0-1,9 33-655,-5-35 383,-3 0-1,0 34-382,-6 12 227,0-102-239,-1 0 0,1 0 0,0 0 0,0 0 0,-1 0 0,1 0 0,-1-1 0,1 1 0,-1 0 0,1 0 0,-1 0 0,0 0 0,1-1 0,-1 1 0,0 0 0,0-1 0,1 1 0,-1-1 0,0 1-1,0-1 1,0 1 0,0-1 0,0 1 0,0-1 0,0 0 0,1 1 0,-1-1 0,0 0 0,0 0 0,0 0 0,0 0 0,0 0 0,-1 0 12,-44 0-1230,30-1 685,15 1 499,-8 1-470,0-1 1,0-1-1,1 0 0,-1 0 0,0 0 1,-6-3 515,12 3-449,-1-1 0,1 0 1,-1 1-1,1-1 0,0-1 1,0 1-1,0 0 0,0-1 1,0 1-1,0-1 0,0-1 449,-12-18-4332</inkml:trace>
  <inkml:trace contextRef="#ctx0" brushRef="#br0" timeOffset="344.829">7 560 6243,'0'0'5506,"0"0"-4497,0 0-609,0 0 849,182 0-353,-132 0-768,-7 0-128,-10 0-1313,-17 0-2208</inkml:trace>
  <inkml:trace contextRef="#ctx0" brushRef="#br0" timeOffset="780.907">556 763 4226,'0'0'3527,"0"0"-1788,0 0-469,0 0 22,0 0-479,0 0-373,0 0-47,-14-6 820,10 5-1183,-1 1 0,1 1 0,0-1 0,0 1 0,-1-1 0,1 1 0,0 0-1,0 1 1,0-1 0,0 1 0,0 0 0,0 0 0,1 0 0,-1 0-1,1 1 1,-1-1-30,0 2 43,0 1 0,1-1-1,-1 1 1,1-1 0,0 1-1,0 0 1,1 0 0,0 0-1,-1 1 1,2-1 0,-1 1-1,0 1-42,-1 11 356,0 1-1,1 0 0,1 0 1,0-1-1,3 15-355,-2 5 710,1-34-673,-1-1 0,0 1 0,1 0 0,0-1 1,0 1-1,0-1 0,0 1 0,0-1 0,1 1 1,-1-1-1,1 0 0,0 0 0,0 0 0,1 0 0,-1 0 1,0 0-1,1 0 0,0-1 0,-1 0 0,1 1 1,0-1-1,0 0 0,1 0 0,-1 0 0,0-1 0,1 1 1,-1-1-1,1 0 0,3 1-37,2 0 4,2 1-1,-1-1 1,0-1 0,0 0-1,1-1 1,-1 0 0,0 0 0,1-1-1,-1 0 1,5-2-4,-12 2-134,1-1 0,-1 1 0,0 0 0,1-1 0,-1 0-1,0 0 1,0 0 0,0 0 0,0 0 0,-1-1 0,1 1 0,-1-1 0,1 0 0,-1 0 0,0 0 0,2-3 134,16-34-5635,-10 15-1688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8:59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5394,'0'0'2298,"0"0"-919,0 0-133,0 0 138,0 0-351,43 0 2454,139-12-2802,586 12-247,-514 18-238,-76-18 822,-177 0-889,-1 0 22,3 0-126,-3 0-53,0 0-26,0 0-225,0 0-496,-4 0-697,-21 4-1725,-12 7-1825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02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22 1889,'0'0'2865,"0"0"-1710,0 0-330,0 0 31,0 0-328,0 0-443,-1 0 0,1 0 0,0 0-1,-1 0 1,1 0 0,-1 0 0,1 0-1,-1 0 1,1 1 0,0-1 0,-1 0-1,1 0 1,0 0 0,-1 1 0,1-1-1,0 0 1,-1 0 0,1 1 0,0-1-1,-1 0 1,1 1 0,0-1 0,0 0-1,-1 1 1,1-1 0,0 1 0,0-1-1,0 0 1,-1 1 0,1-1-85,0 498 5805,0-488-5779,0-7-15,-1 1 0,1-1-1,0 0 1,0 0 0,0 0 0,1 0-1,-1 0 1,1 0 0,-1 0-1,1 0 1,0 0 0,0 0-1,1 0 1,-1 0 0,0 0 0,1-1-1,1 3-10,-2-5-48,-1-12-571,0-281-12077,0 265 10153</inkml:trace>
  <inkml:trace contextRef="#ctx0" brushRef="#br0" timeOffset="516.126">11 22 2001,'2'83'831,"-1"-57"-223,-1-24 29,1-8 328,-1 1-772,0 0-1,0 0 0,1 0 0,-1 1 0,1-1 1,1 0-1,-1 1 0,1-1 0,-1 1 1,1 0-1,1-1 0,-1 1 0,1 0 1,-1 0-1,1 0 0,0 1 0,0-1 1,1 1-1,-1-1 0,1 1 0,0 0 0,0 1 1,1-2-193,3 0 299,0 0 0,0 0 0,0 1 0,1 0 0,0 0 0,-1 1 0,1 0 0,0 1 0,0 0 0,0 0 0,5 1-299,-10 0 78,0 0 0,0 0 0,-1 0 0,1 1 0,0-1 1,0 1-1,-1 0 0,1 0 0,0 1 0,-1-1 0,1 1 1,-1-1-1,0 1 0,0 0 0,1 0 0,-1 1 1,0-1-1,-1 1 0,1-1 0,0 1 0,-1 0 0,0 0 1,1 0-1,-1 0 0,0 1 0,-1-1 0,1 1 0,0-1 1,-1 1-1,0-1 0,0 1 0,0 0 0,0 0-78,2 11 244,-1 0-1,0-1 1,-1 1-1,0 0 1,-1-1 0,-2 4-244,2 12 339,-1-26-317,0 0 0,0-1 0,0 1 0,0 0 0,-1 0 0,1-1 0,-1 1 0,0-1 0,0 0 0,-1 1 0,1-1 0,-1 0 0,1 0 0,-1-1 0,0 1 0,0 0 0,0-1 0,0 0 0,-1 0 0,1 0 0,-1 0 0,1 0 0,-2 0-22,-8 4 7,-1 0 1,0-1 0,1 0 0,-2-1-1,-10 2-7,15-5-12,-48 5-1229,57-6 1143,0 0 0,-1 0 0,1 0 0,0 0 0,-1 0 0,1 0 1,-1-1-1,1 1 0,0 0 0,0-1 0,-1 0 0,1 1 1,0-1-1,0 1 0,-1-1 0,1 0 0,0 0 0,0 0 0,0 0 1,0 0-1,0 0 0,0 0 0,1 0 0,-1 0 0,0 0 0,0 0 1,1-1-1,-1 1 0,1 0 0,-1-1 0,1 1 0,-1 0 1,1-1-1,0 0 98,-1 0-59,1 1 1,0 0 0,0-1-1,0 1 1,-1-1-1,1 1 1,1 0 0,-1-1-1,0 1 1,0-1 0,0 1-1,1 0 1,-1-1 0,1 1-1,-1 0 1,1 0-1,-1-1 1,1 1 0,0 0-1,0 0 1,-1 0 0,1 0-1,0 0 1,0 0-1,0 0 1,0 0 0,0 0-1,1 0 59,1 0 28,1 0 0,-1 0 0,1 1 0,-1-1-1,1 1 1,0 0 0,-1 0 0,1 0-1,-1 1 1,1-1 0,0 1-28,1 1 127,0-1 0,0 1 0,0 0 0,0 1 0,0-1 0,-1 1 0,1 0 0,-1 1 0,0-1 0,0 0 0,0 1 0,0 0 0,-1 0 0,1 0 0,-1 1 0,0-1 0,0 1-127,13 20 1114,-2 0 0,7 16-1114,-20-39 66,56 122 1599,-56-123-1617,-1-1-190,0-9-589,4-48-6213,5 30-2885</inkml:trace>
  <inkml:trace contextRef="#ctx0" brushRef="#br0" timeOffset="1171.471">812 96 5619,'0'0'1558,"0"0"-625,0 0 73,0 0 72,0 0-102,-5-1-159,-23-5 258,-1 2 1,0 1 0,1 1-1,-1 1 1,-20 3-1076,-3-2 995,47 1-961,0 0 0,1 0 0,-1 0 0,0 0 0,0 1 0,1-1 0,-1 1 0,1 1 0,0-1 0,-1 0 0,1 1 0,0 0 0,1 0 0,-1 0 0,0 1 0,1-1 0,0 1 0,0 0 0,0 0 0,0 0 0,0 0 0,1 0 0,-2 4-34,-2 5 116,0 0 0,0 0 0,1 1-1,1 0 1,1 0 0,-1 0 0,1 9-116,0 0 234,1 1 0,0-1 0,2 0 0,1 1 0,1-1 0,4 21-234,-4-37 41,0 1 0,1-1 0,-1 0 1,1 0-1,1 0 0,-1 0 0,1 0 1,0-1-1,1 0 0,-1 0 0,1 0 0,1 0 1,-1-1-1,1 0 0,0 0 0,0 0 0,0-1 1,1 0-1,-1 0 0,1 0 0,0-1 1,6 2-42,-1-2 38,0 0 1,0 0 0,-1-2 0,1 1 0,0-1 0,0-1 0,5-1-39,-10 2-37,0-2 1,-1 1-1,1-1 1,0 0-1,-1-1 1,1 1-1,-1-1 1,0-1-1,0 1 0,1-1 1,-2 0-1,1-1 1,3-1 36,-3 0-726,13-13 774,-14 5-8300,-5 13 419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2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6627,'0'0'2268,"0"0"-828,0 0-106,0 0-64,0 0-387,8 9 305,-2-7-1089,0-1 1,0 0-1,0 0 1,0-1-1,1 1 1,-1-1-1,0-1 1,0 1-1,0-1-99,18-1 273,247 2-494,-271 31 183,-1-9 71,-1-1 1,-1 0-1,-1 0 0,-1 0 0,-1 0 0,-5 11-33,-16 39 611,-11 13-611,0 1 209,11-26 106,-25 40-315,45-86 32,6-13-117,1 0-241,0 0-122,0 0 386,0-1-1,0 0 1,0 0-1,0 0 1,1 0-1,-1 0 1,0 0 0,0 0-1,1 0 1,-1 0-1,1 0 1,-1 1-1,1-1 1,-1 0-1,1 0 1,-1 0-1,1 1 1,0-1 0,0 0-1,-1 1 1,1-1-1,0 1 1,0-1-1,-1 1 1,1-1-1,0 1 1,0-1-1,0 1 1,0 0 0,0 0-1,0-1 1,0 1-1,0 0 1,0 0-1,0 0 1,0 0-1,0 0 1,0 0-1,-1 0 1,1 0-1,0 1 1,0-1 0,0 0-1,0 1 63,9-1 24,-6 0-5,1 0-1,-1 0 1,0 0-1,1 1 1,-1 0-1,1 0 1,-1 0 0,0 0-1,0 1 1,0-1-1,0 1 1,0 0-1,0 1 1,0-1-1,0 1 1,-1 0-1,1-1 1,-1 1-1,0 1 1,2 1-19,18 16 291,-7-7-25,-12-9-262,1-1 0,-1 0 0,1 0 0,0 0 0,0 0 0,0-1 0,1 0 0,-1 0 0,1 0 0,-1-1 1,1 1-1,0-2 0,0 1 0,1 0-4,-6-2-731,-1-15-2468,0 3-483</inkml:trace>
  <inkml:trace contextRef="#ctx0" brushRef="#br0" timeOffset="346.16">166 206 4114,'0'0'3778,"0"0"-2338,0 0 113,0 0-64,0 0-977,169 77-272,-146-74-240,-6-3-416,-8 0-1377,-2 0-1392</inkml:trace>
  <inkml:trace contextRef="#ctx0" brushRef="#br0" timeOffset="1018.035">768 429 3201,'0'0'2500,"0"0"-1232,0 0-409,0 0-64,0 0-190,12 5 1126,-11-4 2730,-9-1-4393,1 0 0,-1 0 0,1 1-1,0 0 1,-1 1 0,1 0 0,0 0-1,0 0 1,0 1 0,0 0 0,-1 1-68,5-2 22,0 0 0,0 0 0,0 1 0,0-1 0,1 1 0,-1 0 1,1-1-1,0 1 0,-1 0 0,1 1 0,1-1 0,-1 0 0,0 0 0,1 1 0,0-1 1,0 1-1,0 0 0,0-1 0,0 1 0,1-1 0,-1 1 0,1 0 0,0 3-22,0 150 1297,0-154-1263,1 0 1,-1 0-1,0 0 1,1 0-1,-1-1 1,1 1-1,0 0 1,0 0-1,0 0 0,1-1 1,-1 1-1,0-1 1,1 1-1,0-1 1,0 1-1,-1-1 1,2 0-1,-1 0 1,0 0-1,0 0 0,0 0 1,1 0-1,-1-1 1,1 1-1,0-1 1,-1 0-1,1 0 1,0 0-1,0 0 1,0 0-1,-1 0 0,1-1-34,14 3 41,0 0 0,-1-2 1,1 0-1,0-1 0,5 0-41,0-1-1,13-2-155,-33 3 114,-1 0 1,0 0-1,0 0 1,0 0-1,0 0 1,1-1-1,-1 1 1,0 0-1,0-1 0,0 1 1,0-1-1,0 1 1,0-1-1,0 1 1,0-1-1,0 0 1,0 0-1,0 1 1,0-1-1,0 0 0,-1 0 1,1 0-1,0 0 1,0 0-1,-1 0 1,1 0-1,-1-1 42,0 1-389,0 1-206,0 0-678,-16 1-5314,-14 1-1368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00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40 6275,'0'0'1462,"0"0"-672,0 0 317,0 0-112,0 0-531,12-2-323,-2 1-141,0 0-29,-1-1 0,0 0 0,0 0 0,1-1 1,-2 0-1,1-1 0,5-2 29,-9 3-38,0 1-1,0 0 1,0 1 0,0-1 0,0 1 0,1 0 0,-1 0 0,0 0 0,1 1 0,-1 0-1,1 0 1,-1 1 0,0-1 0,3 2 38,-6 0 18,0-1 1,-1 1-1,0 0 0,1 0 0,-1 1 1,0-1-1,0 0 0,0 0 0,-1 0 1,1 1-1,0-1 0,-1 1 1,0-1-1,1 0 0,-1 2-18,3 36 81,-3-37-43,0 53 455,-2 0-1,-3 0 0,-2 3-492,5-43 127,-2-1 0,1 0 0,-2 0 0,0 0-1,-1-1 1,0 1 0,-1-1 0,0-1 0,-2 1 0,1-1-1,-2-1 1,1 0 0,-6 4-127,12-13 14,-1 0-1,0 0 1,0 0 0,0 0-1,0-1 1,0 0-1,-1 0 1,1 0 0,-1 0-1,0-1 1,1 0 0,-1 0-1,0 0 1,0 0-1,1-1 1,-1 0 0,0 0-1,0 0 1,-3-1-14,7 1-32,0 0-1,0 0 1,0-1 0,-1 1-1,1 0 1,0-1 0,0 0-1,0 1 1,0-1 0,0 1 0,0-1-1,0 0 1,0 0 0,0 0-1,0 1 1,0-1 0,1 0-1,-1 0 1,0 0 0,1 0 0,-1 0-1,0 0 1,1-1 0,-1 1-1,1 0 1,0 0 0,-1 0-1,1 0 1,0-1 0,0 1 0,0 0-1,0-1 33,-3-47-1387,3 40 937,0 7 349,0-6-78,0 1-1,0 0 0,0-1 1,1 1-1,0 0 1,1-1-1,0 1 1,1-3 179,-2 8 14,0 0 1,0 0 0,1 0-1,0 1 1,-1-1-1,1 0 1,0 1-1,0-1 1,-1 1-1,1-1 1,1 1-1,-1 0 1,0 0 0,0 0-1,0 0 1,0 0-1,1 0 1,-1 1-1,0-1 1,1 1-1,-1-1 1,1 1 0,-1 0-1,1 0 1,-1 0-1,0 0 1,1 1-15,1-1 67,0 0 0,-1 0 0,1 0 0,0 1 0,0-1 0,-1 1 0,1 0 0,0 0 0,-1 1 0,1-1 0,-1 1 0,1-1 0,-1 1 0,0 0 0,0 1 0,3 1-67,-1 2 263,0 0 0,0 0 0,0 1 0,-1 0 0,0 0 0,0 0 0,0 2-263,1 2 328,28 47 783,-32-55-1132,1-1 0,-1 0 0,1 0 1,-1 1-1,1-1 0,0 0 0,0 0 0,0 0 0,1-1 1,-1 1-1,0-1 0,0 1 0,1-1 0,-1 0 0,1 1 1,0-1-1,-1-1 0,1 1 0,2 0 21,-4-1-83,-1 0 1,1 0-1,-1 0 0,1 0 1,0 0-1,-1 0 0,1 0 1,0 0-1,-1 0 0,1-1 0,-1 1 1,1 0-1,0-1 0,-1 1 1,1 0-1,-1-1 0,1 1 0,-1 0 1,1-1-1,-1 1 0,1-1 1,-1 1-1,0-1 0,1 1 1,-1-1-1,0 0 0,1 1 0,-1-1 1,0 1-1,0-1 0,0 0 1,1 1-1,-1-1 0,0 0 83,4-27-2905</inkml:trace>
  <inkml:trace contextRef="#ctx0" brushRef="#br0" timeOffset="417.659">408 153 4034,'0'0'1657,"0"0"-291,0 0-102,0 0-77,0 0-69,0 0-240,0 0-256,0 0-270,0 0-77,0 0-6,0 0-154,0 0-59,0 4 66,-1 94 886,-1-14 647,9 74-1655,-7-151-90,5 23 391,-5-30-356,0 1 0,1 0 1,-1 0-1,0 0 1,1-1-1,-1 1 1,0 0-1,1-1 1,-1 1-1,1 0 1,-1-1-1,1 1 0,-1 0 1,1-1-1,0 1 1,-1-1-1,1 1 1,0-1-1,-1 1 1,1-1-1,0 1 1,0-1-1,-1 0 0,1 0 1,0 1-1,0-1 1,0 0-1,-1 0 1,2 0 54,-2 0-83,1 0 1,-1 0 0,0-1 0,1 1 0,-1 0 0,0-1-1,1 1 1,-1 0 0,0-1 0,1 1 0,-1 0-1,0-1 1,0 1 0,1 0 0,-1-1 0,0 1-1,0-1 1,0 1 0,0-1 0,1 1 0,-1-1 0,0 1-1,0 0 1,0-1 0,0 1 0,0-1 0,0 1-1,0-1 1,0 1 0,0-1 82,0 0-304,0-18-2745</inkml:trace>
  <inkml:trace contextRef="#ctx0" brushRef="#br0" timeOffset="862.354">560 165 3714,'0'0'1731,"0"0"-576,0 0 78,0 0 48,0 0-334,1 0-788,-1 0 1,1-1 0,-1 1 0,1 0 0,-1-1 0,1 1-1,-1 0 1,1-1 0,-1 1 0,1 0 0,0 0 0,-1 0-1,1 0 1,-1 0 0,1-1 0,0 1 0,-1 0 0,1 0-1,-1 1 1,1-1 0,0 0 0,0 0-160,-1 207 2151,0-70-2070,0-48-3602,-2-100-246,-6-3-1152</inkml:trace>
  <inkml:trace contextRef="#ctx0" brushRef="#br0" timeOffset="1196.765">342 133 6563,'0'0'4290,"0"0"-2801,0 0-929,0 0 1073,0 0-977,0 0-80,165 9-368,-128-3-160,-1-6-48,-9 0-976,-4 0-977,-3 0-4882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14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0 175 7972,'0'0'1454,"0"0"-985,0 0 206,0 0 112,0 0-341,4-7-123,12-18 34,-13 27 2912,-1 12-2723,0 18-727,4 586 3705,-6-587-3447,-1 0 15,1-1-1,1 1 1,2-1-1,0 0 1,3 0-1,0 0 1,3 1-92,7-8 12,-16-23-33,0 0 0,0 0 0,0-1-1,0 1 1,0 0 0,0-1 0,0 1 0,0 0 0,0-1 0,0 1-1,0 0 1,0-1 0,0 1 0,1 0 0,-1 0 0,0-1-1,0 1 1,0 0 0,0 0 0,1-1 0,-1 1 0,0 0-1,0 0 1,1 0 0,-1-1 0,0 1 0,0 0 0,1 0-1,-1 0 1,0 0 0,1 0 0,-1-1 0,0 1 0,1 0 0,-1 0-1,0 0 1,1 0 0,-1 0 0,0 0 0,0 0 0,1 0-1,-1 0 1,0 0 0,1 0 0,-1 0 0,0 1 0,1-1-1,-1 0 1,0 0 0,0 0 0,1 0 0,-1 0 0,0 1-1,1-1 1,-1 0 0,0 0 0,0 1 0,0-1 0,1 0 0,-1 0-1,0 1 1,0-1 0,0 0 21,0-189-8706,0 158 5937,0-33-4794</inkml:trace>
  <inkml:trace contextRef="#ctx0" brushRef="#br0" timeOffset="332.34">23 8 9588,'0'0'1436,"0"0"-935,0 0-290,0 0-38,28-2-119,90-4-1,-114 6-44,1 1 0,-1-1 1,0 1-1,0 0 0,0 0 0,0 0 0,-1 1 0,1-1 0,0 1 0,0 0 1,-1 0-1,1 0 0,-1 0 0,0 1 0,0-1 0,0 1 0,0 0 0,0 0 1,0 0-10,2 4 55,-1 1 0,1-1 1,-1 1-1,-1-1 0,0 1 0,2 7-55,-1-7 90,-1 3 76,1-1 1,-1 0-1,-1 1 0,1 0 0,-2-1 1,0 1-1,0 0 0,-1 0 0,0 0 0,-1-1 1,0 1-1,-1 0 0,0 0 0,0-1 1,-2 1-1,1-1 0,-1 0 0,0 0 1,-1 0-1,-1-1 0,1 0 0,-1 0 1,-1 0-1,0 0 0,0-1 0,0 0 1,-1-1-1,0 0 0,-6 4-166,8-7-51,2 1-31,-1-1 0,1 0 1,-1-1-1,0 1 0,-1-1 1,1 0-1,-1 0 1,1 0-1,-1-1 0,0 0 1,0 0-1,0-1 0,-5 2 82,12-32-2529,6-5-333,11-5-3024</inkml:trace>
  <inkml:trace contextRef="#ctx0" brushRef="#br0" timeOffset="720.112">493 77 7027,'0'0'2431,"0"0"-1177,0 0 23,0 0-372,0 0-262,1-1-464,-1 0 1,1 1-1,0-1 1,-1 1-1,1-1 1,0 1-1,0-1 0,-1 1 1,1-1-1,0 1 1,0 0-1,0-1 1,-1 1-1,1 0 1,0 0-1,0 0 1,0 0-1,0 0 0,1 0-179,-3 9 91,0 0-1,-1 0 0,0 0 1,0 0-1,-1-1 0,-1 2-90,-8 32 213,3 22 515,2 0 0,3 1 0,4 39-728,0-103 4,0 5 32,0-1 1,0 1-1,1 0 0,0-1 1,0 1-1,0-1 0,0 1 1,1-1-1,0 1 0,0-1 1,0 0-1,1 0 0,1 2-36,-1-4 4,-1 0 0,1-1 0,0 1 0,0 0 0,0-1 0,0 0 0,0 0 0,1 0 0,-1 0 0,1 0 0,-1-1-1,1 1 1,0-1 0,0 0 0,-1 0 0,1-1 0,0 1 0,0-1 0,2 0-4,0 1-71,0 0-1,0-1 1,0 0-1,0 0 1,0-1-1,0 0 1,-1 0 0,1 0-1,0 0 1,0-1-1,-1 0 1,1 0-1,-1-1 1,0 0-1,1 0 1,-1 0 0,-1 0-1,1-1 1,0 0-1,-1 0 1,0 0-1,0 0 1,0-1-1,0 0 1,-1 1 0,0-1-1,0-1 1,0 1-1,0 0 1,-1-1-1,0 1 1,0-1 0,-1 0-1,1 0 1,-1 1-1,0-5 72,1-2-169,0 1 0,-1-1 0,0 0 0,-1 1 0,0-1 0,-1 0 0,-1 0 0,1 1 0,-2-1 0,0 1 0,-2-8 169,3 14 37,-1 1 0,1-1 1,-1 0-1,0 1 0,0 0 0,0-1 0,-1 1 1,1 1-1,-1-1 0,0 0 0,0 1 1,0 0-1,-1 0 0,1 0 0,-1 0 1,1 1-1,-1 0 0,0 0 0,0 0 1,0 0-1,0 1 0,-1 0 0,1 0 1,0 0-1,0 1 0,-4 0-37,-2-1 280,6 0-187,-1 0 0,1 1 0,0 0 0,-1 0-1,1 0 1,0 0 0,-1 1 0,1 0 0,0 0 0,-3 1-93,7 1-103,5-3-4455,18 0-143</inkml:trace>
  <inkml:trace contextRef="#ctx0" brushRef="#br0" timeOffset="1425.322">781 133 5731,'0'0'1635,"0"0"-290,0 0 213,0 0-75,0 0-306,-1-5-230,-2-25 1056,3 29-1629,0 1-121,0 0-15,0 0-6,0 36 349,0 469 2632,0-505-3212,0 0 1,0 1-1,0-1 1,0 0-1,0 1 1,0-1-1,0 0 1,0 1 0,0-1-1,0 0 1,0 1-1,0-1 1,0 0-1,0 1 1,0-1 0,0 0-1,0 1 1,1-1-1,-1 0 1,0 1-1,0-1 1,0 0 0,1 1-1,-1-1 1,0 0-1,0 0 1,1 1-1,-1-1 1,0 0 0,0 0-1,1 0 1,-1 1-1,0-1 1,1 0-1,-1 0 1,0 0 0,1 0-1,-1 0 1,0 1-1,1-1 1,-1 0-1,0 0 1,1 0 0,-1 0-1,0 0 1,1 0-1,-1 0 1,0 0-1,1 0 1,-1-1-1,0 1 1,1 0 0,-1 0-1,0 0 1,1 0-1,-1 0 1,1-1-2,16-17-135,-9-3-194,-1 0 1,-1-1-1,0 0 0,-2 0 1,-1-1-1,-1 1 0,-1 0 1,-1-19 328,1 11-325,0 0-1,2 0 1,1 0 0,7-22 325,-8 43 31,0 1 0,0 0 0,1 0 0,0 0 0,1 0 0,0 1 0,0-1 0,0 1 0,1 0 0,5-4-31,-7 7 16,0 0-1,0 1 1,1-1 0,0 1-1,0 0 1,0 0 0,0 0-1,0 1 1,1 0 0,-1 0-1,1 0 1,-1 1 0,1 0-1,0 0 1,-1 0 0,4 0-16,-7 2 10,-1-1 0,0 1 1,1-1-1,-1 1 1,0-1-1,0 1 1,0 0-1,0 0 1,0 0-1,0 0 0,0-1 1,0 1-1,0 0 1,0 1-1,0-1 1,0 0-1,-1 0 1,1 0-1,0 0 0,-1 1 1,1-1-1,-1 0 1,0 0-1,1 1 1,-1-1-1,0 0 0,0 1-10,9 45 97,-7-37-6,7 80 920,-4 0-1,-5 66-1010,-1-99-1607,1-98-2934,0 15-416</inkml:trace>
  <inkml:trace contextRef="#ctx0" brushRef="#br0" timeOffset="1876.715">1386 145 4178,'0'0'2398,"0"0"-1347,0 0 17,0 0 383,0 0-18,-6-15 2542,-5 15-3822,0 0 1,0 1-1,0 1 1,0-1-1,0 2 1,0-1-1,1 2 1,-1-1-1,-2 3-153,8-4 4,0 1 0,0 0-1,1 0 1,-1 0 0,1 1 0,0 0 0,0-1 0,0 1-1,0 1 1,1-1 0,0 0 0,0 1 0,0 0 0,0 0-1,1 0 1,-1 0 0,1 0 0,1 0 0,-2 4-4,1-2 7,1 0-1,0 0 1,0 0 0,0-1-1,1 1 1,0 0 0,0 0 0,0 0-1,1 0 1,0 0 0,1 0-1,0 0 1,0-1 0,0 1 0,1-1-1,0 1 1,0-1 0,0 0 0,1 0-1,0-1 1,0 1 0,0-1-1,1 0 1,0 0 0,5 4-7,10 11-27,-4-6 31,-1 1-1,-1 1 1,3 6-4,-13-17-8,0 0 0,-1 0 1,0 0-1,0 1 1,-1-1-1,0 1 1,0 0-1,0 0 0,0 0 1,-1 0-1,0 0 1,-1 0-1,1 4 8,-1-7-1,0 0 1,0 0-1,0 0 0,0 1 0,-1-1 0,1 0 1,-1 0-1,0 0 0,0 0 0,0 0 1,0 0-1,-1 0 0,1 0 0,-1 0 0,1 0 1,-1-1-1,0 1 0,-2 0 1,0 1 1,0-1-1,-1-1 1,1 1-1,-1-1 1,0 0-1,0 0 1,0 0-1,0-1 1,0 1 0,0-1-1,-2 0 0,-64 3-346,57-4 135,13-1 97,0 0 1,1 1-1,-1-1 1,1 0-1,-1 0 1,1 0-1,0 0 0,-1 1 1,1-1-1,0 0 1,0 0-1,-1 0 1,1 0-1,0 0 1,0 0-1,0 0 1,0 0-1,0 0 1,0 0-1,0 0 1,1 0-1,-1 0 1,0 0 113,0-2-634,0-29-3397</inkml:trace>
  <inkml:trace contextRef="#ctx0" brushRef="#br0" timeOffset="2340.43">1492 353 8180,'0'0'2094,"0"0"-64,0 0-127,0 0-631,0 0-306,16 13-184,55 36-286,-64-45-487,0-2-1,0 1 1,1-1 0,-1 0 0,1 0-1,0-1 1,-1 0 0,1 0 0,0-1-1,0 0 1,0-1 0,-1 0 0,9-1-9,4 0-45,-16 2-12,0-1 1,0 1-1,0-1 0,0 1 0,-1-1 0,1 0 1,0-1-1,0 1 0,0-1 0,-1 1 0,1-1 0,-1 0 1,1-1-1,-1 1 0,0 0 0,0-1 0,0 0 1,0 0-1,-1 0 0,1 0 0,-1 0 0,1-1 1,-1 1-1,0 0 0,-1-1 0,1 0 0,0 1 1,-1-1-1,0 0 0,0 0 0,0 0 0,-1 0 1,1 0-1,-1 0 0,0 0 57,0-3-24,0 0 1,0 0-1,-1 0 0,0 1 0,-1-1 1,1 0-1,-1 0 0,0 1 1,-1 0-1,0-1 0,0 1 0,0 0 1,-1 0-1,0 0 0,0 1 1,0 0-1,-1-1 0,0 1 0,0 1 1,-2-2 23,1 1 19,0 1 0,0 0 0,-1 1 0,1-1 0,-1 1 1,0 1-1,0-1 0,0 1 0,0 0 0,0 1 0,-1 0-19,4 0 32,1 1-1,0 0 0,-1 0 1,1 0-1,0 0 1,-1 1-1,1-1 0,0 1 1,-1 0-1,1 0 0,0 0 1,0 0-1,0 1 1,0-1-1,0 1 0,0 0 1,1 0-1,-1 0 1,0 0-1,1 0 0,0 0 1,-1 1-1,1-1 0,0 1 1,-1 1-32,-3 8 144,-1 1 0,1-1 0,1 1-1,0 1 1,1-1 0,1 0 0,0 1 0,0 0 0,1 4-144,-2 32 1183,2 47-1183,2-76 107,0-7-27,0 1 0,1-1-1,1 0 1,0 1 0,1-1 0,0 0-1,5 11-79,-6-20 0,0 0 0,1 0-1,0 0 1,0-1 0,0 1 0,0-1-1,1 1 1,0-1 0,0 0-1,0-1 1,0 1 0,1-1 0,-1 1-1,1-1 1,0-1 0,0 1-1,0-1 1,0 0 0,0 0 0,0 0-1,3 0 1,2 0-97,1 0 0,-1 0 0,0-1 0,1 0 0,6-1 97,-13 0-173,0 0 0,0-1 1,0 1-1,0-1 0,0 0 0,0 0 1,0 0-1,0 0 0,-1-1 0,1 0 1,0 0-1,-1 0 0,1 0 0,-1 0 1,0-1-1,1 0 173,21-37-3791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7:09.370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05" units="cm"/>
      <inkml:brushProperty name="height" value="0.05" units="cm"/>
      <inkml:brushProperty name="color" value="#004F8B"/>
    </inkml:brush>
    <inkml:brush xml:id="br2">
      <inkml:brushProperty name="width" value="0.05" units="cm"/>
      <inkml:brushProperty name="height" value="0.05" units="cm"/>
      <inkml:brushProperty name="color" value="#FF0066"/>
    </inkml:brush>
    <inkml:brush xml:id="br3">
      <inkml:brushProperty name="width" value="0.05" units="cm"/>
      <inkml:brushProperty name="height" value="0.05" units="cm"/>
    </inkml:brush>
    <inkml:brush xml:id="br4">
      <inkml:brushProperty name="width" value="0.1" units="cm"/>
      <inkml:brushProperty name="height" value="0.1" units="cm"/>
      <inkml:brushProperty name="color" value="#008C3A"/>
    </inkml:brush>
    <inkml:brush xml:id="br5">
      <inkml:brushProperty name="width" value="0.1" units="cm"/>
      <inkml:brushProperty name="height" value="0.1" units="cm"/>
      <inkml:brushProperty name="color" value="#FF0066"/>
    </inkml:brush>
    <inkml:brush xml:id="br6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9280 9159 7700,'0'0'1923,"0"0"-1189,0 0-286,0 0-339,0-25-797,0-182-1086,0 207 2622,0 0 134,0 0-163,0 0-152,0 0-128,0 0-206,0 0-10,0 0-11,0 5 345,-1 136 1050,3 157 166,7-231-2004,-9-66-632,0-1-715,0 0-1123,0 0-1614</inkml:trace>
  <inkml:trace contextRef="#ctx0" brushRef="#br0" timeOffset="668.872">8950 9778 5939,'0'0'1683,"0"0"-893,0 0 280,0 0 296,0 0-134,-7 18 1780,10-12 713,51 3-3480,1-2 0,0-2 0,0-3 0,0-2 0,14-3-245,44 0 74,59 1 11,-171 2-34,-1 0 53,0 0-56,0 0 13,0 0-37,0 0-66,0 0-41,0 0-245,0 0-443,0 0-729,0 0-1269,0 0-1918</inkml:trace>
  <inkml:trace contextRef="#ctx0" brushRef="#br0" timeOffset="2957.286">10313 10873 17384,'0'0'2081,"0"0"-1313,0 0-79,0 0-289,0 0-400,0 0-320,-7 3-177,7-3-1087,0 0-1746,0 0-3313</inkml:trace>
  <inkml:trace contextRef="#ctx0" brushRef="#br0" timeOffset="1658.73">9069 10272 4706,'0'0'1459,"0"0"-322,0 0 152,0 0 215,0 0-10,-5 0-216,-12 0-357,12 0-92,5 0-164,0 0-244,0 0-53,0 16 713,4 40-413,2 1 0,2-2 0,3 1 0,5 10-668,16 87 345,-28-127-315,-4-15-13,2 0 1,-1 0 0,2 0 0,-1-1 0,1 1-1,1-1 1,0 0 0,0 0 0,1 0-18,-4-9-10,0-1 0,-1 1 0,1-1 0,-1 0 1,1 0-1,0 1 0,-1-1 0,1 0 0,-1 0 0,1 0 1,0 0-1,-1 0 0,1 1 0,0-1 0,-1-1 0,1 1 1,0 0-1,-1 0 0,1 0 0,0 0 0,-1 0 0,1 0 1,-1-1-1,1 1 0,0 0 0,-1-1 0,1 1 1,-1 0-1,1-1 0,-1 1 0,1 0 0,-1-1 0,1 1 1,-1-1-1,1 1 0,-1-1 0,0 0 0,1 1 0,-1-1 1,0 1-1,1-1 10,13-64-248,-2 0 1,-3-6 247,-8 62-41,7-84-1197,-5 0-1,-4-17 1239,1 29 236,0 81-31,0 0 16,37 0 402,1 1-323,1-2 0,-1-1 0,0-2 0,33-8-300,-42 7 204,0 0 0,1 2 0,0 1 0,24 2-204,-54 0 133,0 0-34,0 0 34,0 0-98,0 0-134,0 0-114,0 0-75,-2 2-319,-1 1 1,0-1 0,0 0-1,0 0 1,-1-1 0,1 1-1,0-1 1,-1 1-1,1-1 1,-1 0 0,0 0 606,0 0-1782,-12 5-5552</inkml:trace>
  <inkml:trace contextRef="#ctx0" brushRef="#br0" timeOffset="2640.978">9426 10537 4034,'0'0'2969,"0"0"-1750,0 0-69,0 0 278,0 0-535,0 0-279,0 0-171,0 0-14,0 0 148,0 0-188,30-12 219,-18 7-604,1 1 0,-1 1 0,1 0 0,-1 1 0,1 0 0,0 1 0,0 0 0,1 1-4,-13 0 19,0 1-1,0-1 0,-1 0 1,1 1-1,0-1 0,0 1 1,-1 0-1,1-1 0,0 1 1,-1 0-1,1-1 0,0 1 1,-1 0-1,1 0 0,-1-1 1,0 1-1,1 0 0,-1 0 1,1 0-1,-1 0 0,0-1 1,0 1-1,0 0 0,1 0 1,-1 0-1,0 0 0,0 0 1,0 0-1,0 0 0,0 0-18,0 37 214,0-31-73,0 3-106,0-2-13,1 0 1,-1 0-1,-1 1 0,0-1 0,0 0 1,0 0-1,-1 0 0,0 0 0,-1 0 1,0 0-1,-3 6-22,-130 201 963,133-208-875,3-6-73,0-1 0,0 1-1,0 0 1,0 0-1,0-1 1,-1 1 0,1 0-1,0-1 1,0 1 0,-1 0-1,1-1 1,0 1-1,-1 0 1,1-1 0,-1 1-1,1-1 1,-1 1 0,1-1-1,-1 1 1,0-1-1,1 1 1,-1-1 0,1 0-1,-1 1 1,0-1 0,1 0-1,-1 1 1,0-1-1,1 0 1,-1 0 0,0 0-15,0-4 13,0 0 1,0 0-1,0 0 1,1 0-1,-1 0 1,1-1-1,0 1 1,1 0-1,-1-1-13,0 0 7,1-2-71,-1 0 0,1 0 0,0 0 0,1 0 0,0 0 0,0 0 0,0 0 0,1 1 0,0-1 0,0 1 0,1 0 0,0-1 64,-2 5-12,-1-1 1,1 0-1,0 1 1,1-1-1,-1 1 1,0-1-1,1 1 1,-1 0-1,1 0 1,0 0 0,0 1-1,0-1 1,-1 1-1,1-1 1,1 1-1,-1 0 1,0 0-1,0 0 1,0 1-1,1-1 1,-1 1-1,0 0 1,0 0-1,1 0 1,-1 0-1,0 0 1,1 1 11,0 1 55,-1 0 1,1 1-1,-1 0 1,1-1-1,-1 1 1,0 1-1,0-1 1,0 0-1,-1 1 1,1-1-1,-1 1 1,0 0-1,0 0 1,0 0-1,0 0 0,-1 0 1,1 1-56,6 11 273,8 15 192,-7-12-231,1 0 1,0-2-1,1 1 0,1-1 0,1-1 1,8 8-235,-20-22 11,1 0 0,0 0 0,-1-1 0,1 1 0,0 0 0,0-1 1,1 0-1,-1 1 0,0-1 0,0 0 0,1 0 0,-1 0 0,0 0 1,1-1-1,-1 1 0,1-1 0,-1 1 0,1-1 0,-1 0 0,1 0 1,-1 0-1,3 0-11,-2-1-12,-1-1 1,1 1-1,0 0 1,-1-1 0,0 1-1,1-1 1,-1 0-1,0 0 1,0 0 0,0 0-1,0 0 1,0 0-1,-1-1 1,1 1 0,-1-1-1,1 1 1,-1-1 11,6-13-627,0 0 0,-1-1 0,-1 0 0,0 0 0,0-11 627,2-9-2767,-3 6-1614</inkml:trace>
  <inkml:trace contextRef="#ctx0" brushRef="#br0" timeOffset="-1183.524">8010 9712 3970,'0'0'1905,"0"0"-691,0 0-131,0 0-37,0 0-54,-9 0 671,9 0 6233,201 3-7586,-201-2-345,0 7-359,0-6-386,1 0 0,-1 0 0,0 0 0,0 0 0,-1 0 0,1 0 0,0 0 0,-1 0 0,1-1 0,-1 1 0,1 0 0,-2 2 780,-4 2-6128</inkml:trace>
  <inkml:trace contextRef="#ctx0" brushRef="#br0" timeOffset="-703.757">7987 9906 3986,'0'0'2449,"0"0"-1019,0 0 88,0 0 285,0 0-426,0 0-374,0 0-290,0 0-143,23 3 335,-6 3-807,61 17 1769,-71-21-2287,0-1 0,0 0 0,0 0 0,0-1 0,0 0 0,0 0-1,0-1 1,0 0 0,0 0 0,1-1 420,-3-3-4455,-1-13-3792</inkml:trace>
  <inkml:trace contextRef="#ctx0" brushRef="#br1" timeOffset="-28197.182">733 9689 4594,'0'0'1702,"0"0"-771,0 0 16,0 0 233,0 0-113,-3 5-136,-2 14-343,1 0 0,0 0 0,2 1 1,0 0-1,1 0 0,1-1 0,0 1 0,3 6-588,-2 30 1041,-1-42-788,-1-4-57,1 1 1,1 0-1,0 0 0,0-1 0,1 1 0,0 0-196,-1-9 22,0 0 0,-1 0 0,1 0 0,0 0-1,0 0 1,0 0 0,0 0 0,1 0 0,-1 0 0,0 0 0,1-1 0,0 1-1,-1-1 1,1 1 0,0-1 0,-1 1 0,1-1 0,0 0 0,0 0 0,0 0-1,0 0 1,0 0 0,1-1 0,-1 1 0,0-1 0,0 1 0,0-1 0,1 0-1,-1 1 1,0-1 0,1 0-22,1 0-78,1 0-1,0 0 1,0-1 0,0 1-1,-1-1 1,1 0-1,0 0 1,-1-1 0,1 1-1,-1-1 1,1 0 0,-1 0-1,0-1 1,0 1-1,0-1 1,0 0 0,0 0-1,-1 0 1,1 0 0,-1-1-1,0 0 1,0 1-1,0-1 1,0 0 0,-1 0-1,0-1 1,0 1-1,0 0 1,0-1 78,5-11-184,-1 0 0,-1 0 0,0 0 0,-2 0 0,0-1 0,0 0 0,-1 1 0,-2-1 0,1 0 0,-3-12 184,2 19 282,0 10 78,0 0-37,0 0-56,0 0 21,1 20 560,1 5-376,1 1 0,1-1-1,1 0 1,6 16-472,-8-31 119,1 0 0,0-1 0,0 0 0,0 0 0,1 0 0,1-1 0,-1 1 0,2-1 0,-1-1 0,1 1 0,0-1 0,0 0 0,4 1-119,-8-5 4,0-1 0,0 0 1,0 0-1,1 0 0,-1-1 1,0 1-1,1-1 0,0 0 0,-1 1 1,1-2-1,0 1 0,0 0 1,-1-1-1,1 0 0,0 0 0,0 0 1,0 0-1,0-1 0,-1 1 1,1-1-1,0 0 0,-1 0 0,3-1-4,-2-1-52,1 1 0,-1-1 0,1 0 0,-1 0 0,0 0-1,0 0 1,0-1 0,-1 0 0,1 0 0,-1 0-1,0 0 1,0 0 0,0-1 0,-1 0 0,1 1 0,-1-1 52,6-20-409,0 0 0,-2 0 0,-1-1 0,-1 0 0,-1 0 0,-1 0 0,-2 0 0,-2-24 409,2 13 83,-14-4 1953,11 22-2475,-6-36-4986,9 31-194</inkml:trace>
  <inkml:trace contextRef="#ctx0" brushRef="#br1" timeOffset="-29823.236">114 9323 6131,'0'0'1123,"0"0"-291,0 0 406,0 0-163,0 0-234,-16 2 1096,8 9-1593,1 1 1,0 0 0,1 0-1,0 0 1,1 1 0,-1 5-345,-4 7 319,2-1-20,0 2-1,1-1 0,1 1 0,2 0 0,-1 24-298,1 34 1372,4 16-1372,1-35 670,-1-48-525,0-1 0,2 1 0,0-1 0,1 1 0,0-1 0,2 0 0,1 3-145,-3-11 54,0 0 0,1 0 0,0-1 0,1 1-1,-1-1 1,1 0 0,1 0 0,-1 0 0,1-1-1,1 0 1,-1 0 0,1 0 0,0-1 0,5 3-54,-9-6-100,0-1 1,1 1-1,-1-1 1,0 0 0,0 0-1,1 0 1,-1 0-1,0-1 1,1 1 0,0-1 99,-3 0-221,0 0-1,0 0 1,0 0 0,1 0 0,-1 0 0,0 0 0,0 0 0,0-1 0,0 1 0,0 0-1,1-1 1,-1 1 0,0-1 0,0 1 0,0-1 0,0 0 0,0 1 0,0-1 0,-1 0-1,1 0 1,0 1 0,0-1 0,0 0 0,-1 0 0,1 0 0,0 0 0,-1 0 0,1 0-1,0-1 222,3-21-5984</inkml:trace>
  <inkml:trace contextRef="#ctx0" brushRef="#br1" timeOffset="-29299.514">435 9921 7732,'0'0'3916,"0"0"-3038,0 0-1393,6-15-616,1 1 819,-2 4 140,-1 1 0,0-1 0,0 0 0,-1 0 0,0 0 0,-1 0 0,0-1 0,0 1 0,-1-1 172,0-19 2538,0 39 375,4 54 614,-4-44-4234,14 674 4332,-15-684-3625,-3-7-47,0-1 0,0 0 0,-1 0 0,1 0 0,0-1 0,0 1 0,-1-1 0,1 0 0,0 0 0,-1 0 0,1 0 0,-2-1 47,2 1-71,-1 0 19,-11 1-412,1-1 0,-1-1 0,0 0-1,1-2 1,-1 1 0,-4-3 464,15 4-275,0-1 0,0 0 0,0 1 1,0-2-1,0 1 0,1 0 0,-1-1 0,1 1 0,-1-1 1,1 0-1,0 0 0,0-1 0,1 1 0,-1 0 0,1-1 0,-1 0 1,1 0-1,0 1 0,0-1 0,1 0 0,-1-1 0,1 1 0,0 0 1,0-2 274,-3-29-3757</inkml:trace>
  <inkml:trace contextRef="#ctx0" brushRef="#br1" timeOffset="-28970.195">425 9534 9989,'0'0'2065,"0"0"-1121,0 0-48,0 0-111,0 0-785,0 0-288,13-3-737,-3 3-1680,0 6-2481</inkml:trace>
  <inkml:trace contextRef="#ctx0" brushRef="#br1" timeOffset="-27785.253">1530 9233 6851,'0'0'4872,"0"0"-3010,0 0-571,0 0 62,0 0-350,5 17-435,6 4-522,5 7 82,-2 0 0,-1 2 0,-1-1 0,-2 2 0,0-1 0,1 17-128,1 64 463,-4-1 0,-5 1 1,-8 58-464,3-129 53,2-23-27,-2 0 0,0 0 0,-1-1 1,-1 1-1,-3 6-26,5-16-79,0-1 0,0 0 0,-1 1 0,0-1 0,0 0 0,-1-1 1,1 1-1,-1 0 0,-1-1 0,1 0 0,-1 0 0,0 0 0,0-1 0,-5 4 79,10-8-93,0 0 0,-1 0 0,1 1 0,0-1 0,-1 0-1,1 0 1,0 0 0,0 0 0,-1 0 0,1 0 0,0 0-1,-1 0 1,1 0 0,0 0 0,0-1 0,-1 1 0,1 0-1,0 0 1,0 0 0,-1 0 0,1 0 0,0 0-1,0-1 1,-1 1 0,1 0 0,0 0 0,0 0 0,-1-1-1,1 1 1,0 0 0,0 0 0,0 0 0,0-1 0,0 1-1,-1 0 1,1 0 0,0-1 0,0 1 0,0 0 0,0-1-1,0 1 1,0 0 0,0 0 0,0-1 0,0 1 0,0 0-1,0-1 1,0 1 0,0 0 0,0 0 0,0-1-1,0 1 1,0 0 0,0-1 0,0 1 0,1 0 0,-1 0-1,0-1 1,0 1 0,0 0 0,0 0 0,1 0 0,-1-1 93,0-3-472,0-27-4154</inkml:trace>
  <inkml:trace contextRef="#ctx0" brushRef="#br1" timeOffset="-27349.287">2129 9757 5683,'0'0'1064,"0"0"83,0 0 473,0 0 100,0 0-426,-6 13 815,7-8 1204,18 0-3114,0 0 1,-1-1 0,2-1 0,-1-1 0,0-1 0,4 0-200,13 1 12,-12-1 7,-18-3-7740,-6-5 2521</inkml:trace>
  <inkml:trace contextRef="#ctx0" brushRef="#br1" timeOffset="-27012.484">2145 9495 3570,'0'0'6467,"0"0"-4306,0 0-433,0 0 65,0 0-1313,0 0-287,103 27 415,-70-24-304,-3-3-272,-4 0-32,-3 0-608,-10 0-913,-9 0-2465</inkml:trace>
  <inkml:trace contextRef="#ctx0" brushRef="#br1" timeOffset="-26323.466">3773 8736 9748,'0'0'1607,"0"0"-535,0 0-440,0 0-752,10-19-712,33-62-393,-30 40-1042,-8-12 4175,-6 39 991,4 53-2259,40 459 3040,-34-370-3278,-9-127-652,0 26 582,-2-21-6761,-12-6 1387</inkml:trace>
  <inkml:trace contextRef="#ctx0" brushRef="#br1" timeOffset="-24913.769">2926 9632 6003,'0'0'2102,"0"0"-888,0 0 51,0 0 285,0 0-321,6 13 3638,22 4-4536,-24-14-314,1 0 0,-1 0-1,1 0 1,-1-1-1,1 1 1,0-1-1,0-1 1,4 2-17,25 2 415,0-1-1,23-1-414,-1 0 230,88 2-54,35-7-176,-22-1 53,36 1-16,210 5-17,-213 12-1,-54-4 12,14-5-31,198 9 11,336-6 651,-684-9-609,0 2-303,-1 0 0,1 0 1,0 0-1,-1-1 0,1 1 0,-1 0 0,1-1 1,-1 1-1,0 0 0,0-1 0,0 1 1,0-1-1,0 1 0,0-1 0,0 1 0,0-1 1,-1 0-1,1 0 0,0 0 0,-2 1 250,-34 18-3245,30-17 2324,-49 18-5658</inkml:trace>
  <inkml:trace contextRef="#ctx0" brushRef="#br1" timeOffset="-24097.783">2999 10554 6035,'0'0'1400,"0"0"-284,0 0 671,0 0 113,0 0-577,4 1-392,-3-1-893,0 0 1,0 1-1,0-1 1,0 0-1,1 0 0,-1 0 1,0 0-1,0 0 0,0-1 1,0 1-1,0 0 1,0 0-1,0-1 0,0 1 1,0-1-1,0 1 1,0-1-1,0 1 0,0-1 1,0 1-1,0-1 1,0 0-39,10-26 373,-6 14-484,1-5 88,-2 9-42,0 0 0,-1-1 0,-1 1 0,1-1 0,-2 1 0,1-5 65,-2 14 50,0 0 92,7 12 138,-1 14-140,-1 1 1,-2-1 0,0 0-1,-2 1 1,-1-1-1,-3 25-140,1 18 590,2 379 1904,3-432-2339,3-25-1121,4-23-1363,-1 0-1577,3-1-3046</inkml:trace>
  <inkml:trace contextRef="#ctx0" brushRef="#br1" timeOffset="-23679.408">3723 10810 10917,'0'0'1731,"0"0"-717,0 0 400,0 0-109,0 0-435,13 0-457,440 0 820,-452 0-1276,0 0 0,0 0 0,-1 0 0,1 0 0,0 0 0,0 0 0,0 0 0,0-1 0,-1 1 0,1 0 0,0-1 0,0 1 0,0 0 0,-1-1 0,1 1 0,0-1 0,-1 1 0,1-1 0,0 0 0,-1 1 0,1-1 0,-1 1 1,1-1-1,0 0 43,0-2-629,0 0 1,-1 0 0,1 0 0,0 1 0,-1-1 0,1 0 0,-1 0 0,0 0 0,0 0 0,0 0 628,0 2-68,0-16-5590</inkml:trace>
  <inkml:trace contextRef="#ctx0" brushRef="#br1" timeOffset="-23214.207">4041 10566 2625,'0'0'3007,"0"0"-1545,0 0-254,0 0 489,0 0 5,-1-4 874,2 4-600,6 29-1557,-1 0 0,0 0 0,-3 1 1,0-1-1,-2 1 0,-2 19-419,2 21 598,0-30-329,-1-15-162,1 1-1,1-1 0,1 0 1,2 0-1,0 0 0,2 2-106,-7-26-8,0 0-1,1 0 1,-1 0-1,1 0 1,-1 1-1,1-1 1,-1 0-1,1 0 1,-1 0-1,1 0 1,0 0-1,0-1 0,0 1 1,-1 0-1,1 0 1,0 0-1,0-1 1,0 1-1,1 0 9,-1-1-40,-1 0-1,1 0 0,0 0 0,-1 0 1,1 0-1,0 0 0,-1 0 1,1-1-1,-1 1 0,1 0 0,-1 0 1,1-1-1,0 1 0,-1 0 1,1-1-1,-1 1 0,1 0 0,-1-1 1,1 1-1,-1-1 0,0 1 1,1-1-1,-1 1 0,0-1 0,1 1 41,1-4-439,1 0 0,-1 1 0,-1-1 0,1 0 0,0 0 0,-1 0 0,0-1-1,1-2 440,0-31-6136</inkml:trace>
  <inkml:trace contextRef="#ctx0" brushRef="#br1" timeOffset="-22375.363">4676 10730 3810,'0'0'4183,"0"0"-3100,0 0-949,0 0-60,3-26-132,16-120-28,-12 162 7213,23 86-6834,-16-8 456,-4 1 0,-5-1 0,-3 1 0,-5 4-749,2 22 613,1-105-510,0 1-1,-1 0 1,-1-1-1,0 1 1,-1-1-1,-1 1 1,-3 7-103,5-20-1,0 0 0,0 1 1,0-1-1,0 0 0,-1-1 0,0 1 1,1 0-1,-2-1 0,1 0 0,0 1 1,-1-1-1,1 0 0,-1-1 0,0 1 0,0-1 1,0 0-1,0 0 0,0 0 0,0 0 1,-1-1-1,1 1 0,-1-1 0,1 0 1,-1-1-1,1 1 0,-1-1 0,0 0 1,-2 0 0,-3 0-119,0 0 1,0-1-1,0 0 1,0-1 0,1 0-1,-1 0 1,1-1-1,-1 0 1,1-1 0,0 0-1,0 0 1,0-1-1,1 0 1,0-1 0,0 0-1,0 0 1,1-1-1,0 0 1,0 0 0,1 0-1,-1-2 119,1 2-392,0-1 0,0 0 0,1-1 0,0 1 0,1-1 0,0 0 0,0 0 0,1 0 0,0 0 0,0-1 0,1 1 0,1-1 0,-1-2 392,1-33-4527</inkml:trace>
  <inkml:trace contextRef="#ctx0" brushRef="#br1" timeOffset="-22018.501">4699 10310 12134,'0'0'1232,"0"0"-1072,0 0-128,0 0-32,0 0-464,0 0-2369,33 9-3634</inkml:trace>
  <inkml:trace contextRef="#ctx0" brushRef="#br1" timeOffset="-21306.399">5043 10424 3185,'0'0'1446,"0"0"-675,0 0 110,0 0 79,0 0-90,-2 0 3489,-3 7-2894,-15 305 3348,19-281-4390,0-24-298,0 0 1,1 1-1,0-1 1,0 0 0,0 1-1,1-1 1,0 0-1,2 5-125,-2-11 11,1 0 0,-1 0 0,0 0 0,1 0-1,-1 0 1,0 0 0,1 0 0,-1-1 0,1 1-1,-1-1 1,1 1 0,0-1 0,-1 1 0,1-1 0,-1 0-1,1 0 1,0 0 0,-1 0 0,1 0 0,0 0 0,-1 0-1,1-1 1,-1 1 0,1-1-11,3 1-40,0-1 0,0 0 1,0 0-1,0 0 0,0-1 0,0 0 1,4-2 39,0-3-273,-1 0 0,1 0 0,-1-1 0,-1 0 0,1-1 1,-2 0-1,1 0 0,-1 0 0,0-1 0,-1 1 0,0-2 1,-1 1-1,0 0 0,3-11 273,-1-6-343,0 0 1,-2 0-1,0-1 0,-2 1 0,-1-18 343,-1 45 830,0 0-80,0 0-238,0 0-42,0 0-49,0 15 358,-2 50 29,0-26-313,2 0-1,2 0 1,2 9-495,-2-41 29,-1-1 1,1 1-1,1 0 1,-1-1-1,1 0 1,0 1-1,1-1 1,-1-1-1,1 1 1,0 0-1,1-1 1,-1 0-1,1 0 1,0 0-1,1 0 1,-1-1-1,1 0 1,0 0-1,2 0-29,-4-1-14,0-1 0,0 0 1,0-1-1,0 1 0,1-1 0,-1 0 0,1 0 0,-1 0 0,1 0 0,-1-1 0,1 0 0,-1 0 1,1 0-1,-1-1 0,1 1 0,-1-1 0,1 0 0,-1 0 0,1-1 0,-1 1 0,0-1 0,0 0 1,0 0-1,0-1 0,0 1 0,0-1 0,-1 0 0,1 0 0,1-2 14,4-4-179,-2 0-1,1-1 1,-1 0 0,-1 0-1,1-1 1,-2 0 0,0 0-1,0 0 1,-1-1 0,0 1-1,-1-1 1,0 0 0,-1-2 178,4-27-705,-3 0 0,-1 0 0,-2-11 706,0 39 20,0 1 1,-2-1-1,1 0 0,-2 1 1,0-2-21,2 10 140,0 1 0,0-1 1,0 0-1,-1 1 0,1-1 1,-1 1-1,0-1 0,0 1 1,0 0-1,-1 0 1,1 0-1,-1 0 0,1 0 1,-1 1-1,0-1 0,0 1 1,0 0-1,-4-2-140,3 3 631,2 1-7238,2 0 196</inkml:trace>
  <inkml:trace contextRef="#ctx0" brushRef="#br1" timeOffset="-19982.219">5857 10361 4578,'0'0'1660,"0"0"-700,0 0-146,0 0-318,0 0-309,0-6-105,0-22 168,0 3 3425,-1 79 309,1 11-2924,2-1 0,3 6-1060,54 326 1120,-65-523-3729,-13 9 314,6 0-1,2-117 2296,11 229 58,0 1-1,0-1 1,1 0 0,-1 0 0,1 1-1,1-1 1,-1 0 0,1 1 0,0 0 0,0-1-1,1 1 1,-1 0 0,3-3-58,-3 6 37,1-1 0,-1 0 0,1 1-1,0-1 1,0 1 0,0 0 0,1 0 0,-1 0 0,0 0 0,1 1 0,0-1 0,-1 1 0,1 0 0,0 0-1,-1 0 1,1 0 0,0 1 0,0 0 0,-1 0 0,1 0 0,1 0-37,4 0 28,-4 0 0,1-1 0,0 2 0,-1-1 0,1 1 1,0-1-1,-1 2 0,5 0-28,-7 0 19,0-1 0,0 1 0,-1 0 0,1 0 0,0 1 0,-1-1 0,1 1 0,-1-1 0,0 1 0,0 0 0,0-1 0,0 1 0,1 3-19,7 15 117,0 0 1,-1 1-1,-1 0 1,-1 0-1,-2 0 0,0 1 1,-1 0-1,0 12-117,-3-30 34,-1-1 0,1 0-1,-1 1 1,0-1 0,-1 1-1,1-1 1,-1 0 0,1 1-1,-1-1 1,-1 0 0,1 0 0,-1 0-1,1 0 1,-1 0 0,0 0-1,-1 0 1,0 1-34,-2 0 2,0-1 0,0 0-1,0 0 1,-1 0 0,1-1 0,-1 1-1,0-1 1,0-1 0,0 1 0,0-1-1,-1 0-1,-30 12-39,19-7 56,0 0-1,0-1 1,0 0 0,-1-2-1,0 0 1,0-1 0,-16 0-17,34-3 91,12-11-54,1 6-90,-1 1 0,1 0 0,-1 1 0,1 0 0,0 1 0,0 0 0,1 1 1,-1 0-1,0 1 0,0 1 0,0 0 0,2 0 53,-9 0 33,1 1 0,-1-1 0,1 1 0,-1 0 0,0 0 0,0 0 0,0 1 0,0 0 0,-1 0 0,1 0 1,-1 0-1,1 1 0,-1 0 0,0-1 0,-1 2 0,1-1 0,0 2-33,12 15 279,-1 1 1,-1 0-1,0 2-279,-8-14 107,90 168 2396,-96-178-2508,0 0 1,1 1-1,-1-1 1,0 1-1,0-1 0,0 1 1,0-1-1,0 0 1,1 1-1,-1-1 1,0 1-1,0-1 1,1 0-1,-1 1 0,0-1 1,1 0-1,-1 0 1,0 1-1,1-1 1,-1 0-1,0 0 1,1 1-1,-1-1 0,0 0 1,1 0-1,-1 0 1,1 0-1,-1 1 1,1-1-1,-1 0 0,0 0 1,1 0-1,-1 0 1,1 0-1,-1 0 1,1 0-1,-1 0 1,1 0 4,3-19-773,-7-36-1460,3 51 1960,-4-35-3081,-2-5-2937</inkml:trace>
  <inkml:trace contextRef="#ctx0" brushRef="#br1" timeOffset="-19334.225">6829 10409 7155,'0'0'1260,"0"0"175,0 0 211,0 0-389,0 0-430,1-5-104,-1 3-653,1 0 0,-1 0 1,1 0-1,-1 0 0,0 0 1,0 0-1,0 0 1,0 0-1,0-1 0,-1 1 1,1 0-1,-1 0 1,1 0-1,-1 0 0,0 0 1,1 0-1,-1 0 0,0 1 1,0-1-1,-1 0 1,1 0-1,0 1 0,0-1 1,-1 1-1,1-1 1,-1 1-1,0-1 0,1 1 1,-1 0-1,0 0 1,0 0-1,0 0 0,1 0 1,-2 0-71,-10-4 104,1 0 1,-1 1 0,-1 0 0,1 1 0,0 0 0,-1 1 0,1 1-1,-1 0 1,0 1 0,-6 0-105,17 1 44,0 0-1,0 0 1,-1 0-1,1 1 1,0-1-1,0 1 1,0-1-1,0 1 1,1 0 0,-1 0-1,0 1 1,1-1-1,-1 0 1,1 1-1,0-1 1,0 1-1,-1 1-43,-32 52 330,28-39-173,1 1 1,0 0-1,1 0 1,1 0-1,1 0 0,1 1 1,0 0-1,2-1 1,0 1-1,1 0 0,0 0 1,4 12-158,-3-24 47,0 0 0,0-1-1,0 1 1,1-1 0,0 0 0,0 0 0,1 0 0,-1 0 0,1 0 0,1-1 0,-1 0-1,1 0 1,0 0 0,0 0 0,0-1 0,1 1 0,0-2 0,-1 1 0,1 0-1,1-1 1,-1 0 0,5 1-47,7 2 14,0-1-1,1 0 1,0-2-1,-1 0 1,1-1-1,0-1 1,11-1-14,-25 0-87,0 0-1,0-1 1,-1 1 0,1-1 0,-1 0 0,1-1 0,-1 1-1,1-1 1,-1 0 0,0 0 0,1 0 0,-1-1 0,0 1 0,-1-1-1,1 0 1,0 0 0,-1 0 0,0-1 0,0 1 0,0-1-1,1-1 88,-3-2-5087,-1 5 853</inkml:trace>
  <inkml:trace contextRef="#ctx0" brushRef="#br0" timeOffset="-4999.973">1851 9007 5827,'0'0'1683,"0"0"-648,0 0 216,0 0-103,0 0-401,0 0-238,0 0-205,0 34 1310,4 146 1164,8 8-2778,0 61 258,-12 76-258,-2-121 9,2-124 4,0-80-30,1 1-1,-1-1 1,0 0 0,0 0 0,0 0-1,1 0 1,-1 1 0,0-1 0,0 0-1,0 0 1,1 0 0,-1 0 0,0 0-1,0 0 1,1 0 0,-1 0 0,0 0 0,0 0-1,1 0 1,-1 0 0,0 0 0,0 0-1,1 0 1,-1 0 0,0 0 0,0 0-1,1 0 1,-1 0 0,0 0 0,0-1-1,1 1 1,-1 0 0,0 0 0,0 0-1,0 0 1,0-1 0,1 1 0,-1 0-1,0 0 1,0 0 0,0-1 0,0 1-1,1 0 1,-1 0 0,0 0 0,0-1 0,0 1-1,0 0 1,0 0 0,0-1 0,0 1-1,0 0 1,0 0 0,0-1 17,0-33-3498,0 11-1117</inkml:trace>
  <inkml:trace contextRef="#ctx0" brushRef="#br0" timeOffset="-3490.679">2638 8888 5491,'0'0'1299,"0"0"-510,0 0 111,0 0 119,0 0-118,-1 6 4157,-1 28-4622,35 180 1007,-14 158 50,-18 49-1493,-1-236 196,-5-70-162,-7 26-34,2-26 46,4 25-46,6 323 328,0-458-331,4 39 203,-4-43-198,1 0 0,-1 0 1,1 1-1,0-1 0,-1 0 0,1 0 0,0 0 0,0 0 0,-1 0 1,1 0-1,0 0 0,0 0 0,0 0 0,0 0 0,0-1 0,1 1 1,-1 0-1,0-1 0,0 1 0,0 0 0,1-1 0,-1 0 0,0 1 0,0-1 1,1 0-1,-1 0 0,0 1 0,1-1 0,-1 0 0,1-1-2,-1-2-165,0 0-1,0-1 0,-1 1 1,1-1-1,-1 1 1,0-1-1,1 1 0,-2-1 1,1-2 165,0-2-545,3-29-1824,0-11-1540</inkml:trace>
  <inkml:trace contextRef="#ctx0" brushRef="#br0" timeOffset="-2122.454">7190 8936 3666,'0'0'3644,"0"0"-1915,0 0-561,0 0 161,0 0-198,-1 7-451,-4 67 876,4-1 0,3 1 0,11 71-1556,-11-117 135,40 759 1495,-42-768-1609,3 570 384,-5-306-412,15-143 73,-13-139-42,0-1-24,0 0 11,3-14-1764,1-65-2574,2 20-1169</inkml:trace>
  <inkml:trace contextRef="#ctx0" brushRef="#br2" timeOffset="20536.759">2770 11611 6947,'0'0'1065,"0"0"109,0 0 191,0 0-463,0 0-275,0 0-24,0 0-125,0 0-115,0 0 77,0 0 19,0 0 85,0 0-133,0 0-171,0 0-32,0 0-141,0 0-46,0 0 0,0 0-37,0 0-72,-1 9-309,-45 244 381,-5 24 784,14-82-1854,50-322-6584,-10 91 4450</inkml:trace>
  <inkml:trace contextRef="#ctx0" brushRef="#br2" timeOffset="21640.373">2691 11783 272,'0'0'3020,"0"0"-1568,0 0-964,0 0-160,0 0 563,7-13-301,-5 8-588,3-7 265,1 1-1,1-1 1,0 1 0,0 0 0,1 1 0,1 0 0,-1 0-1,2 0 1,3-2-267,-7 9 9,-1 1 0,0 0 0,1 0 0,0 0 0,-1 1 0,1 0 0,0 0-1,0 0 1,0 1 0,0 0 0,0 0 0,0 0 0,5 2-9,12-1 303,-19 0-237,1 1 0,-1 0 0,1 0-1,-1 0 1,0 0 0,0 1 0,0 0 0,0 0 0,-1 0-1,1 0 1,-1 1 0,0-1 0,0 1 0,3 3-66,11 11 180,-15-14-98,1-1 0,-1 1-1,0 0 1,0 0 0,-1 0 0,1 0 0,-1 0 0,1 0-1,-1 1 1,-1-1 0,1 0 0,0 1 0,-1-1-1,0 1 1,0 1-82,-5 69 1292,3-67-1257,0-1 0,0 0 0,-1 0 0,0 0 0,0 0 0,-1 0 0,0-1 0,0 0 0,-3 5-35,-50 54 347,43-48-321,7-10-54,0 0-1,-1 0 1,0-1 0,0 1 0,0-2-1,-1 1 1,0-1 0,0-1 0,0 1 0,-1-2-1,1 1 1,-1-1 0,0-1 0,0 0-1,0 0 1,0-1 0,0 0 0,0 0 0,-10-2 28,19 1-12,0-1 1,1 1 0,-1 0-1,0-1 1,0 1 0,1-1 0,-1 1-1,0-1 1,1 0 0,-1 1-1,1-1 1,-1 1 0,1-1 0,-1 0-1,1 0 1,-1 1 0,1-1-1,0 0 1,-1 0 0,1 1 0,0-1-1,0 0 1,-1 0 0,1 0-1,0 0 1,0 1 0,0-1 0,0 0-1,0 0 1,0 0 0,0 0-1,1 1 1,-1-1 11,0-1 2,0 1-1,0-1 1,0 1-1,0-1 0,0 1 1,1-1-1,-1 1 1,0-1-1,1 1 1,-1 0-1,1-1 1,0 1-1,-1 0 1,1-1-1,0 1 1,0 0-1,0 0 1,0 0-1,0-1 1,0 1-1,1 0-1,6-2 11,-1 1-1,1-1 1,0 2-1,0-1 1,0 1 0,1 0-1,-1 1 1,0 0-1,4 0-10,-5 0 62,-4 1-42,-1 0 0,1 1 0,-1-1 0,1 0-1,-1 1 1,1-1 0,-1 1 0,0 0-1,0 0 1,0 0 0,0 0 0,0 0-1,0 0 1,-1 0 0,1 1 0,-1-1-1,1 1 1,-1-1 0,0 1 0,0 0-1,0 1-19,24 63 204,-15-12 254,-6-32-77,0 0 0,2 0 0,2 4-381,-7-22 57,1-1 0,0 1-1,0-1 1,0 0 0,0 0 0,0 0 0,1 0-1,0 0 1,0 0 0,0-1 0,0 1 0,1-1 0,-1 0-1,1 0 1,0 0 0,0-1 0,2 2-57,1-2 17,-1-1 1,1 1-1,0-1 1,-1-1-1,1 1 1,0-1-1,-1 0 1,1-1-1,0 1 1,0-1-1,-1-1 1,1 1-1,-1-1 1,1 0-1,-1-1 1,0 1-1,0-1 0,0-1 1,0 1-1,0-1-17,4-5-148,1-1-1,-2 0 1,1-1-1,-1 0 0,-1 0 1,0-1-1,-1 0 1,0 0-1,-1-1 0,0 0 1,-1 0-1,0 0 1,-1-1-1,-1 1 0,0-1 1,-1 0-1,0 0 1,-1 0-1,-1 0 0,0-9 149,-6 22 108,0 0-1,0 0 0,0 1 1,0 0-1,1 0 0,-1 0 1,0 1-1,0-1 0,-1 2-107,4 0 49,0 1-1,0-1 0,0 1 1,0 0-1,1 0 1,-1 0-1,1 1 0,0-1 1,0 0-1,0 1 1,0 0-1,0-1 0,1 1 1,0 0-1,0 0 1,0 0-1,0 0 0,0 2-48,-4 74 1138,5-70-972,0-1 0,0 1 1,1 0-1,0-1 0,1 1 0,0-1 0,1 0 1,0 3-167,-1-8 29,0-1 1,0 0 0,0 0 0,0 0 0,0 0 0,1 0 0,0 0 0,-1-1 0,1 1-1,0-1 1,0 0 0,0 1 0,0-2 0,1 1 0,-1 0 0,0-1 0,1 1 0,-1-1-1,1 0 1,0 0 0,-1 0 0,1-1 0,0 1-30,61 4-121,-60-5-457,1 0 0,-1 0 0,1 0 0,-1-1 0,1 0 0,-1 0 0,0 0 0,0-1 0,0 0 0,3-1 578,5-13-6318</inkml:trace>
  <inkml:trace contextRef="#ctx0" brushRef="#br2" timeOffset="24138.396">5248 11167 352,'0'0'3634,"0"0"-1815,0 0-992,0 0-122,0 0-244,0 0-199,0-9-57,0 9 4661,0 16-4631,1 1 0,1 0 0,0-1-1,1 0 1,1 1 0,1 1-235,-2-10 56,-1-1 1,1 0-1,0 0 0,1 0 1,0 0-1,0-1 1,0 1-1,1-1 1,0 0-1,0 0 0,1-1 1,-1 0-1,1 0 1,5 3-57,-4-5-31,1-1 0,0 0 1,0 0-1,0-1 0,1 0 1,-1-1-1,0 0 0,0 0 1,0 0-1,0-1 0,1-1 31,22 1-132,39-2 50,0-4 0,4-2 82,79-9 89,-113 14-76,-27 2 0,-1 0 0,1 1 0,0 1 0,0 0 0,0 0 0,0 2 0,9 1-13,-18-2 28,-1 1 0,1-1 0,-1 1 0,0 0 0,0 0 0,0 0 0,0 0 0,0 1 0,0-1 0,-1 1 0,1-1 0,-1 1 0,0 0 0,1 0 0,-2 0 0,3 3-28,22 61 743,-5-14-125,-21-52-612,0-1 0,1 1 0,-1 0 0,1 0 0,-1-1 0,1 1 0,-1 0 0,1-1 0,-1 1 0,1 0 0,0-1 0,-1 1 0,1-1 0,0 1 0,0-1 0,-1 1 0,1-1 0,0 0 0,0 1 0,0-1 0,0 0 0,-1 1 0,1-1 0,0 0 0,0 0 0,0 0 0,0 0 0,0 0 0,-1 0 0,1 0 0,0 0 0,0 0 0,0-1 0,0 1 0,0 0 0,-1 0 0,1-1 0,0 1 0,0-1 0,0 1 0,0-1-6,30-28-237,-23 20 108,6-4 137,0 0-1,1 1 1,1 0-1,0 1 0,0 1 1,1 1-1,0 0 1,0 1-1,1 1 0,0 0 1,1 2-1,-1 0 1,1 1-1,0 1 1,0 1-1,1 0 0,-1 2 1,0 0-1,0 1 1,0 1-1,0 1 1,0 0-1,8 4-7,4 2 61,1-2 1,-1-1-1,1-1 0,0-2 1,0-1-1,6-1-61,-30-1 5,1 0-1,-1-1 0,1 1 1,-1-2-1,0 1 1,1-1-1,-1 0 1,0-1-1,1-1-4,-6 3-14,0-1-1,-1 1 1,1-1 0,-1 0-1,1 0 1,-1 0 0,0 0-1,0 0 1,0-1-1,0 1 1,-1-1 0,1 1-1,0-1 1,-1 1 0,0-1-1,0 0 1,0 0 0,0 0-1,0 0 1,0 0-1,-1 0 1,1 0 0,-1 0-1,0 0 1,0 0 0,0-1 14,-1 3-90,0-1 1,0 1-1,0 0 1,0 0-1,0 0 1,0 0-1,0 0 1,0 0 0,-1 1-1,1-1 1,0 0-1,-1 0 1,1 1-1,0-1 1,-1 1-1,1-1 1,-1 1-1,1 0 1,-1 0-1,1 0 1,-1-1-1,1 1 1,-1 0 0,1 1-1,0-1 1,-1 0-1,-1 1 90,-50 4-6226,11 12-1244</inkml:trace>
  <inkml:trace contextRef="#ctx0" brushRef="#br2" timeOffset="24840.785">5989 12045 8404,'0'0'1843,"0"0"-618,0 0 10,0 0-426,0 0-332,19-11-255,59-35-180,-75 44-88,-1 1-1,1-1 1,0 1-1,0-1 1,0 0-1,-1 0 1,1 0-1,-1 0 1,0-1-1,1 1 1,-1-1-1,0 1 1,-1-1-1,1 0 1,0 0-1,-1 0 1,1 0 0,-1 0-1,0 0 1,0 0-1,0 0 1,-1 0-1,1 0 1,-1-1-1,1 1 1,-1 0-1,0-1 1,0 1-1,-1 0 1,1-1 46,-1-12-1090,-45 16 1533,44 5-370,1 0 1,0 1-1,0-1 0,0 0 0,1 1 0,-1-1 0,1 0 0,1 1 1,-1-1-1,2 4-73,-1 11 207,-1-16-163,1 1 0,-1-1 0,1 0 0,0 0 1,1 1-1,-1-1 0,1 0 0,0 0 0,0 0 0,0-1 0,0 1 0,2 2-44,39 46 279,-4-6-126,-31-34-103,0 2 0,-1-1-1,0 1 1,-1 0 0,0 0 0,-1 1 0,-1 0 0,-1 0 0,0 0-1,-1 0 1,0 0 0,-1 1 0,-1-1 0,0 0 0,-1 1 0,-2 8-51,0-16 19,0 0-1,0-1 0,-1 0 1,0 0-1,0 0 0,0 0 0,-1-1 1,0 1-1,-1-1 0,1-1 1,-1 1-1,0-1 0,0 0 0,-1 0 1,0 0-1,0-1-17,-12 8 5,-1 0 0,-1-1 0,0-2 0,-22 8-5,33-13 65,-13 3-1160,23-7 1026,-1 0-1,1 0 0,0 0 1,-1 0-1,1 0 0,0 0 1,-1 0-1,1-1 0,0 1 1,-1 0-1,1 0 0,0 0 1,-1-1-1,1 1 0,0 0 1,-1 0-1,1-1 0,0 1 0,0 0 1,-1 0-1,1-1 0,0 1 1,0 0-1,0-1 0,-1 1 1,1 0-1,0-1 0,0 1 1,0 0-1,0-1 0,0 1 1,0-1-1,0 1 0,0 0 1,0-1-1,0 1 0,0 0 1,0-1-1,0 1 0,0-1 1,0 1-1,0 0 0,0-1 1,1 1-1,-1 0 0,0-1 1,0 1-1,0 0 0,0-1 1,1 1-1,-1 0 0,0-1 0,1 1 70,10-25-5077</inkml:trace>
  <inkml:trace contextRef="#ctx0" brushRef="#br2" timeOffset="25877.154">6376 12236 5250,'0'0'654,"0"0"216,0 0 181,0 0 37,0 0 33,0-1 4431,1 15-5381,0-1-1,1 0 1,1 1 0,0-1 0,1 0 0,2 5-171,-1-2 133,0-1 0,-1 0 1,-1 1-1,-1 0-133,-1-5 23,-1-9-11,0 1 0,1-1 1,-1 1-1,0-1 0,1 1 1,0-1-1,0 0 0,-1 1 1,1-1-1,1 0 0,-1 1 1,0-1-13,0 0 0,-1-1-46,0-1-63,0 0 47,0 0-20,0 0-145,-1-20 163,1-2-112,0 1 0,2-1 0,1-9 176,-2 26-18,0 1-1,-1 0 0,2 0 0,-1-1 1,0 1-1,1 0 0,0 0 1,-1 1-1,2-1 0,-1 0 1,0 1-1,1-1 0,-1 1 0,1-1 1,0 1-1,0 0 0,1 1 1,-1-1-1,3-1 19,-4 3 23,-1 0 0,1-1 0,0 1 1,0 0-1,0 1 0,0-1 0,0 0 0,0 1 0,0-1 1,0 1-1,1 0 0,-1-1 0,0 1 0,0 0 0,0 0 1,0 0-1,0 1 0,1-1 0,-1 1 0,0-1 1,0 1-1,0-1 0,0 1 0,0 0 0,0 0 0,0 0 1,-1 0-1,1 1 0,0-1 0,0 0 0,-1 1 0,1-1 1,-1 1-1,1-1 0,-1 1 0,0 0 0,0 0 0,0 0 1,0-1-1,0 1 0,0 0 0,0 0 0,0 0 0,-1 0 1,1 1-1,-1-1-23,5 15 251,-1 0 1,-1 0-1,-1 1 1,0-1-1,-1 7-251,0-16 25,-1 52 583,0-59-565,0-1-83,0 0-118,0-12-439,0-2 458,0 0 0,1 0 0,0 1 0,1-1 0,1 0 0,0 1 0,1 0 0,0 0-1,1 0 1,1 0 0,0 0 0,0 1 0,1 0 0,1 1 0,0 0 0,1 0 0,0 0 0,0 1 0,2 0 139,-9 9 21,-1 0 0,0-1 0,1 1 0,-1 0 0,1 1 0,-1-1 0,1 0 0,-1 0 0,1 1 0,-1-1 0,1 1 0,0-1 0,0 1 0,-1 0 0,1-1 0,0 1 0,-1 0 0,1 0 0,0 1 0,0-1 0,-1 0 0,1 0 0,0 1 0,-1-1 0,1 1 0,0-1 0,-1 1 0,1 0 0,-1 0 0,1 0 0,-1 0-1,1 0 1,-1 0 0,0 0 0,1 0 0,-1 0 0,0 1 0,0-1 0,0 1 0,0-1 0,0 0 0,0 1 0,-1 0 0,1-1 0,0 1-21,6 11 302,-1 1 0,0-1 0,-1 1-1,-1 1 1,1 1-302,-2-4 82,6 23 112,-8-25-267,1-1 0,1 1 0,0-1 0,0 0 0,3 6 73,-5-14-1038,-1-1-1280,0 0-1417</inkml:trace>
  <inkml:trace contextRef="#ctx0" brushRef="#br2" timeOffset="-50643.665">6518 7177 6435,'0'0'1403,"0"0"-282,0 0 122,0 0-136,0 0-394,0 0-185,0 0-165,-27 4 330,18 3-618,0 1-1,0 0 0,1 1 0,0-1 1,1 1-1,0 1 0,0 0 1,1 0-1,0 0 0,0 1 0,1-1 1,1 1-1,0 0 0,1 1 1,0-1-1,0 1 0,1-1-74,-3 33 478,1-1 0,3 0 0,1 1 0,2 3-478,0 36 486,2-20-90,1-1 1,13 50-397,-7-50 156,-3 0-1,-1 51-155,-6-75-24,1-22 46,-2 0 0,0 0 0,-1 0 0,-2 4-22,2-18-8,0 1 0,0 0 0,0-1 0,0 0 0,-1 1 1,1-1-1,-1 0 0,0 1 0,1-1 0,-1 0 0,0 0 0,0-1 0,-1 1 0,1 0 0,0-1 0,0 1 0,-1-1 0,1 0 0,-1 0 0,1 0 1,-1 0-1,0 0 0,1 0 0,-1-1 0,0 1 0,0-1 0,1 0 0,-1 0 0,-2 0 8,1 1-166,0-1-1,-1 0 1,1 0 0,0 0 0,-1-1-1,1 0 1,0 0 0,-1 0-1,1 0 1,0 0 0,0-1-1,0 0 1,0 0 0,0 0-1,0 0 1,1-1 0,-2-1 166,-28-41-6110,19 19 748</inkml:trace>
  <inkml:trace contextRef="#ctx0" brushRef="#br2" timeOffset="-50313.751">6250 7704 8308,'0'0'2529,"0"0"-1537,0 0 17,0 0 47,0 0-527,0 0-337,143 0-144,-124 0-48,1 0-80,-3 0-1089,-7 0-1696,-4 0-2049</inkml:trace>
  <inkml:trace contextRef="#ctx0" brushRef="#br2" timeOffset="-49337.915">6909 7942 2881,'0'0'2948,"0"0"-1560,0 0-492,0 0 86,0 0-8,0 0-209,0 0-106,0 0 16,0 0-80,0 0 51,0 0-19,0 0-48,-40-6 1424,34 5-1995,1 0 1,-1 0-1,0 0 0,0 1 0,1 0 0,-1 0 0,0 0 0,0 1 0,0 0 1,1 0-1,-1 0 0,1 1 0,-1 0-8,2-1 21,1 1 0,0 0-1,0 0 1,0 0 0,0 0 0,0 1 0,0-1 0,1 1 0,-1-1 0,1 1-1,-1 0 1,1 0 0,0 0 0,0 0 0,1 0 0,-1 1 0,1-1-1,-1 1 1,1-1 0,0 2-21,-6 22 113,1-1 1,1 0-1,2 1 0,0 0 0,2 0 0,1 0 1,2 16-114,-1-39 40,1 0 0,-1 1 0,1-1 1,0 0-1,-1 0 0,2 0 1,-1 0-1,0 0 0,1-1 0,0 1 1,0-1-1,0 0 0,0 0 1,1 0-1,-1 0 0,1 0 0,0 0 1,-1-1-1,1 0 0,0 0 1,0 0-1,1 0 0,-1-1 0,0 0 1,1 0-1,-1 0 0,3 0-40,16 4-71,0-2-1,1-1 1,-1 0 0,14-2 71,-36 0-15,1 0-25,27-3-226,-28 3 256,0 0 1,0 0-1,0-1 0,0 1 0,-1 0 0,1-1 0,0 1 0,0-1 1,0 1-1,0-1 0,-1 1 0,1-1 0,0 1 0,0-1 0,-1 0 1,1 1-1,-1-1 0,1 0 0,0 0 0,-1 1 0,1-1 0,-1 0 1,0 0-1,1 0 0,-1 0 0,0 0 0,1 0 0,-1 0 0,0 1 0,0-1 1,0-1 9,0 2-24,0 0-43,0 0-192,0 0-344,0 0-851,0 0-1681,0 0-2774</inkml:trace>
  <inkml:trace contextRef="#ctx0" brushRef="#br3" timeOffset="-185780.748">693 556 768,'0'0'1638,"0"0"-578,0 0-260,0 0-133,0 0-93,-10-25 1456,7 19 4946,5 104-6566,0-21 834,-7 56-1244,-17 45 160,18 192-36,0-25 3,-8-127-65,9 198 121,6 439 330,7 60-161,-24-639-171,4-112-156,4-4 15,-14 204 402,12-207-303,10 83-139,1-65 144,-8 0 334,-15 61-478,-19 299 469,23-373-359,8-104-1108,0 50 998,8-266-5459,0 59 188</inkml:trace>
  <inkml:trace contextRef="#ctx0" brushRef="#br3" timeOffset="-184397.876">673 592 4210,'0'0'1355,"0"0"-477,0 0-176,0 0-166,0 0-205,-12 0 7392,7 2-7637,-10 20 47,1 0 0,1 1 1,1 1-1,1 0 1,-7 23-134,-4 6 258,12-29-166,-23 50 241,-13 19-333,45-88-446,11-14 370,13-19 24,-9 8-29,7-12-547,0 0-1,-2-1 1,-1 0 0,-2-2 0,-1 0 0,1-11 628,-7 20 41,-6 20 47,-1 1-1,0-1 1,0 0-1,-1 0 1,1 0-1,-1-1 1,0-1-88,-1 7 389,0 1 164,0 0-76,0 0 17,3 20 808,20 36-808,1 0 0,3-2 0,3-1 0,2-1 0,9 10-494,-39-60-7,0 1 0,0-1 0,-1 0-1,1 1 1,1-1 0,-1 0 0,0-1 0,0 1-1,1 0 1,-1-1 0,1 1 0,0-1 0,1 1 7,-2-1-643,-2-1-1115,0 0-2119,0 0-3524</inkml:trace>
  <inkml:trace contextRef="#ctx0" brushRef="#br3" timeOffset="-176935.222">1388 1038 5170,'0'0'1124,"0"0"-615,0 0 182,0 0 214,0 0-9,0 0-136,0 0-146,0 0 178,0 0 11,0 0-152,0 0 16,0 0-179,0 0 1,0 0-49,0 28 670,18 37-302,-3-17-429,1 32 270,-12-49-359,2-1-1,1 0 1,2 0 0,1 0 0,1-1 0,5 7-290,-16-36 4,0-1 0,0 1 0,0 0 0,0-1 0,0 1 0,0 0 0,0 0 0,0-1 0,0 1 1,0 0-1,1 0 0,-1-1 0,0 1 0,0 0 0,0 0 0,0-1 0,1 1 0,-1 0 0,0 0 0,0 0 0,1-1 1,-1 1-1,0 0 0,0 0 0,1 0 0,-1 0 0,0 0 0,0-1 0,1 1 0,-1 0 0,0 0 0,1 0 1,-1 0-1,0 0 0,0 0 0,1 0 0,-1 0 0,0 0 0,1 0 0,-1 0 0,0 0 0,0 1 0,1-1 0,-1 0 1,0 0-1,1 0 0,-1 0 0,0 0 0,0 0 0,1 1 0,-1-1 0,0 0 0,0 0 0,0 0 0,1 1 0,-1-1 1,0 0-1,0 0 0,0 1 0,0-1 0,0 0 0,1 0 0,-1 1 0,0-1 0,0 0 0,0 1 0,0-1 1,0 0-1,0 1-4,6-27-174,-5 22 164,15-55-741,2 1-1,2 1 1,28-53 751,-25 60-1166,-22 49 921,-1 1-225,0 0-528,0 0-912,0 0-2214,0 3-1065</inkml:trace>
  <inkml:trace contextRef="#ctx0" brushRef="#br3" timeOffset="-176387.551">1834 1372 3298,'0'0'893,"0"0"-79,0 0 234,0 0 158,0 0-115,0-6 290,0 4-83,1 4 2731,5 21-3632,-1 0 0,-2 1 0,1 5-397,7 48 863,-1-25-335,-6-24-215,2 0 0,1 0 0,2 1-313,-9-93-6408,0 34 1536</inkml:trace>
  <inkml:trace contextRef="#ctx0" brushRef="#br3" timeOffset="-176051.493">1864 1104 11141,'0'0'1585,"0"0"-545,0 0 545,0 0-897,0 0-448,0 0-240,0-24 0,0 24-16,0 0-512,0 0-528,0 0-849,0 9-2945</inkml:trace>
  <inkml:trace contextRef="#ctx0" brushRef="#br3" timeOffset="-178930.625">1192 199 3394,'0'0'1080,"0"0"-258,0 0 258,0 0-79,0 0-252,0 0 65,0 0-604,0 0-1,0 0 1,0 0-1,-1-1 0,1 1 1,0 0-1,0 0 1,-1 0-1,1 0 1,0 0-1,-1-1 1,1 1-1,0 0 1,0 0-1,-1 0 1,1 0-1,0 0 1,-1 0-1,1 0 0,0 0 1,-1 0-1,1 0 1,0 0-1,0 0 1,-1 1-1,1-1 1,0 0-1,-1 0 1,1 0-1,0 0 1,0 0-1,-1 1 1,1-1-210,15 48 482,2-1 1,2-1-1,3-1 1,1-1-1,7 8-482,-27-46 74,5 8 85,1-1 0,0 1-1,0-2 1,2 1 0,0-1 0,4 3-159,-15-15 2,0 0 1,1 0 0,-1 0 0,1 0-1,-1 0 1,0 0 0,1 0 0,-1 0-1,1 0 1,-1 0 0,0 0 0,1 0-1,-1 0 1,0 0 0,1 0 0,-1 0-1,1 0 1,-1 0 0,0-1 0,1 1-1,-1 0 1,0 0 0,0 0 0,1-1-1,-1 1 1,0 0 0,1 0 0,-1-1-1,0 1 1,0 0 0,1-1 0,-1 1-1,0 0 1,0-1 0,0 1 0,0 0-1,1-1 1,-1 1 0,0 0 0,0-1-1,0 1 1,0-1 0,0 1 0,0 0-1,0-1 1,0 1 0,0 0 0,0-1-1,0 1-2,5-27-108,-4 23 108,55-260-1227,-56 263 1220,2-9-172,0-1 1,0 1-1,1 0 0,4-8 179,-6 16-5,0 0 1,-1 0-1,1 1 1,0-1-1,1 0 1,-1 1-1,0-1 0,0 1 1,1-1-1,-1 1 1,1-1-1,-1 1 1,1 0-1,0 0 1,-1 0-1,1 0 1,0 0-1,0 0 0,0 0 1,0 1-1,0-1 1,0 1-1,0-1 1,0 1-1,0 0 1,1-1 4,11 1-1274,-6 0-2788,-4 0-698</inkml:trace>
  <inkml:trace contextRef="#ctx0" brushRef="#br3" timeOffset="-178328.952">1666 518 2417,'0'0'2244,"0"0"-1428,0 0-130,0 0 320,0 0-297,-10-24 4499,9 24-5192,0 0 0,0 0 0,0 0 1,1 1-1,-1-1 0,0 0 0,0 1 0,1-1 0,-1 0 0,0 1 0,1-1 1,-1 1-1,0-1 0,1 1 0,-1-1 0,1 1 0,-1 0 0,1-1 1,-1 1-1,1-1 0,-1 1 0,1 0 0,0 0 0,-1-1 0,1 1 1,0 0-17,-7 31 705,6-21-180,1 0-1,1 0 0,-1 0 1,3 10-525,-1-20 0,1 0 0,-1 0-1,0 0 1,1 0 0,-1-1 0,1 1 0,-1 0 0,0-1 0,1 0-1,-1 0 1,1 1 0,-1-1 0,1-1 0,-1 1 0,1 0 0,-1-1 0,1 1-1,-1-1 1,1 0 0,0 0 0,-1-1-84,0 0 0,0 0-1,0-1 1,-1 1 0,1 0-1,-1-1 1,1 1 0,-1-1-1,0 1 1,0-1 0,0 0-1,0 0 1,-1 1 0,1-1 0,-1 0-1,1-3 85,-1-52-1369,0 35 907,-1 21 493,1 1 0,0 0 1,-1 0-1,1 1 0,0-1 0,-1 0 0,1 0 1,-1 0-1,0 0 0,1 0 0,-1 0 0,0 0 1,1 1-1,-1-1 0,0 0 0,0 1 0,0-1 0,1 0 1,-1 1-1,0-1 0,0 1 0,0 0 0,0-1 1,0 1-1,0 0 0,0-1 0,0 1 0,0 0 1,0 0-1,0 0 0,-1 0-31,-19-1-1027,3 5-4564,5 3-1308</inkml:trace>
  <inkml:trace contextRef="#ctx0" brushRef="#br3" timeOffset="-177625.127">1229 726 5410,'0'0'910,"0"0"323,0 0 560,0 0-233,0 0-722,7 1 2490,26 1-1755,270-2-126,-170 0-8382,-133 0 2773</inkml:trace>
  <inkml:trace contextRef="#ctx0" brushRef="#br3" timeOffset="-172906.976">2645 711 4098,'0'0'1048,"0"0"-607,0 0 148,0 0 286,0 0-58,-9 0 450,9 0 3604,221-12-5095,455 9-264,-588 6 739,-92-30-5269,-4 20 4576,1 1 0,-1-1 0,-1 1 0,1 1 0,-1-1 0,-2 0 442,-28-19-230,33 21 275,-1-1 0,2-1 0,-1 1-1,0-1 1,1 0 0,0-1 0,1 1-1,-1-1 1,-2-5-45,1 1-805,1 2 6115,20 18-2086,43 36-2555,-39-28-563,1-2 1,1 0-1,0-1 0,17 8-106,-19-14 15,-13-6-5,0 1 0,0 0 0,0 0 0,-1 0 0,1 1 0,3 3-10,-8-7 45,-1 0-10,0 0 31,0 0-12,-11 3-190,3 4 166,1 1 0,0 0 1,0 0-1,1 1 0,0 0 0,1 0 1,0 1-1,0-1 0,0 2-30,-10 18 117,-3 0-20,11-18-70,0-1 1,0 2-1,1-1 0,0 1 1,1 0-1,0 0 0,1 0 1,1 1-1,0 0 0,1 0 1,-1 1-28,3-13-996,5-1-4318,4 0 325</inkml:trace>
  <inkml:trace contextRef="#ctx0" brushRef="#br3" timeOffset="-170617.69">4543 556 1121,'0'0'4252,"0"0"-2480,0 0-660,0 0 187,0 0-95,0 0-217,-3-1 1062,22-10-1897,-17 9-158,0 1 0,0-1 0,0 1-1,0 0 1,0-1 0,1 1-1,-1 0 1,0 1 0,1-1 0,-1 0-1,1 1 1,-1-1 0,0 1 0,1 0-1,0 0 7,17-2-395,18-1-326,-37 3 731,0 0 0,-1 0 1,1 0-1,0 0 0,0 0 1,0 0-1,0 1 1,0-1-1,0 0 0,0 0 1,0 1-1,-1-1 0,1 0 1,0 1-1,0-1 0,0 1 1,-1-1-1,1 1 0,0-1 1,0 1-1,-1 0 0,1-1 1,-1 1-1,1 0 1,0 0-1,-1-1 0,0 1 1,1 0-1,-1 0-10,7 24 270,-5-19-185,0 0 1,0 0 0,-1 0 0,0 0 0,0 0-1,-1 5-85,0-5 11,-1 0 0,-1 0 0,1 0 0,-1-1 0,0 1 0,0 0 0,-1-1 0,1 0-1,-1 0 1,0 1 0,-1-2 0,-1 3-11,-53 62 146,37-45-127,-46 50 472,67-73-483,0-1 0,0 0 0,0 1 0,-1-1 0,1 0 0,0 0 0,0 1 0,0-1 0,-1 0 0,1 0 0,0 1 0,-1-1 0,1 0 0,0 0 0,-1 0 0,1 0 0,0 0 0,-1 1 0,1-1 0,0 0 0,-1 0 0,1 0 0,0 0 0,-1 0 0,1 0 0,0 0 0,-1 0 0,1 0 0,0 0 0,-1 0 0,1-1 0,0 1 0,-1 0 0,1 0 0,0 0 0,-1 0 0,1 0-1,0-1 1,0 1 0,-1 0-8,-2-16-94,9-21-267,1 28 269,1 0 1,0 1-1,1 0 0,-1 0 0,2 1 0,-1 0 1,1 1-1,0 0 0,1 0 0,-1 1 0,1 0 0,10-2 92,-17 6 163,0 0-1,0 0 0,0 1 1,0-1-1,0 1 0,0 0 0,0 0 1,0 1-1,1-1 0,-1 1 0,0 0-162,-1 1 41,-1-1 0,0 0 0,1 1 0,-1 0 0,0-1 0,0 1 0,0 0 0,-1 0 0,1 0 0,0 0 0,-1 0 0,1 1 0,-1-1 0,0 0 0,0 1 0,0-1 0,0 1-41,0-1 18,5 12 217,1 1 0,0-2 0,1 1 0,1-1 0,0 0 0,2 1-235,-9-12 19,-1-1 0,1 1 0,-1 0 0,1-1 0,0 1 0,0-1 0,0 1 1,0-1-1,0 0 0,0 0 0,0 0 0,0 0 0,0 0 0,0-1 0,1 1 0,-1 0 0,0-1 0,0 0 0,1 1 0,-1-1 0,0 0 0,1 0 1,-1-1-1,0 1 0,1 0 0,-1-1 0,0 1 0,0-1 0,1 0 0,-1 0 0,0 0 0,0 0 0,0 0 0,0 0 0,0-1 0,0 1 0,-1-1 1,1 1-1,0-1 0,-1 1 0,1-1 0,-1 0 0,1 0 0,-1 0 0,1-1-19,8-10-305,0 0 0,-1-1 0,0-1 1,-1 1-1,-1-1 0,0-1 0,-1 1 0,-1-1 0,1-5 305,1-8-352,-3 0-1,0 0 1,-1 0-1,-2-26 353,-1 55 291,0 0-56,0 0-1,0 0-25,0 0 65,0 0-7,0 0-190,0 28 142,-17 182 2727,17-187-2645,-1-11-207,1 1-1,0-1 0,1 1 1,0-1-1,1 0 0,0 1 0,3 6-93,-4-16 10,0-1-1,1 0 0,-1 1 1,0-1-1,1 0 0,-1 0 1,1 0-1,0 0 0,-1 0 0,1 0 1,0 0-1,0-1 0,0 1 1,1-1-1,-1 1 0,1-1-9,1 1 16,0-1 0,-1 0 0,1 0 0,0 0 1,0-1-1,0 1 0,0-1 0,0 0 0,0 0 0,0-1 0,0 1 0,0-1 0,0 0 0,0 0-16,0-1-32,0 0 0,-1 0 0,1 0 1,-1 0-1,0-1 0,0 1 0,0-1 0,0 0 0,0 0 0,-1 0 0,1 0 0,-1-1 0,0 1 1,1-1-1,-2 1 0,1-1 0,0 0 0,0-1 32,25-74-1088,-21 50 853,-1 0-1,-2-1 0,0 1 1,-2-1-1,-1 0 1,-2 1-1,-1-4 236,2 27-10,0 1-1,0 0 1,-1 0-1,1 0 0,-1 0 1,-1 0-1,1 0 1,0 1-1,-1-1 0,0 1 1,0 0-1,-1 0 1,1 0-1,-1 0 1,1 0-1,-1 1 0,-1-1 1,1 1-1,0 0 1,-1 1-1,1-1 0,-1 1 1,0 0-1,0 0 1,0 0-1,0 0 1,0 1-1,0 0 0,0 0 1,-1 1-1,-2-1 11,7 1-29,-1 0-1,1 0 1,-1 0-1,0 0 1,1 0-1,-1 0 1,1 0-1,-1 1 1,0-1-1,1 0 0,-1 1 1,1 0-1,-1-1 1,1 1-1,-1 0 1,1 0-1,0-1 1,-1 1-1,1 0 1,-1 1 29,-3 20-3305,5-12-1751</inkml:trace>
  <inkml:trace contextRef="#ctx0" brushRef="#br3" timeOffset="-166598.729">6919 735 4578,'0'0'2020,"0"0"-366,0 0 392,0 0-146,0 0-801,37 0 2385,98 2-1170,-32 1-2056,78-9-258,-121-1-27,65-3-40,-125 10 9,0 0 12,0 0-4,0 0 4,0 0-178,0 0-491,0 0-459,-15 0-3129,-6 0 672</inkml:trace>
  <inkml:trace contextRef="#ctx0" brushRef="#br3" timeOffset="-165948.414">7074 1030 5747,'0'0'1451,"0"0"-419,0 0 350,0 0 115,0 0-344,-1 1 5838,0 14-6950,53 174 1186,-27-90-781,4 0-1,29 60-445,-55-152 10,16 34 72,-18-40-77,0 1 1,0-1-1,0 1 1,-1-1-1,2 1 1,-1-1 0,0 0-1,0 1 1,0-1-1,1 0 1,-1 0 0,0 0-1,1 0 1,-1 0-1,1 0 1,-1 0-1,1-1 1,0 1 0,-1 0-1,2-1-5,-2-1-6,0 0 0,0 0-1,0-1 1,-1 1 0,1 0-1,0-1 1,-1 1 0,1 0-1,-1-1 1,1 1 0,-1-1-1,0 1 1,1-1 0,-1 1 0,0-1-1,0 0 1,0 1 6,1-4-18,22-166-3059,-3-90 3077,-16 203-215,-4 51 199,0 0 1,1 0-1,0 0 1,0 0-1,1 1 1,0-1-1,0 0 1,1 1-1,0-1 1,0 1-1,0 0 1,1 0 0,0 0-1,0 0 1,0 1-1,1 0 1,0 0-1,0 0 1,0 0-1,6-3 16,5 4-101,-12 7-7660,-4 10 1913</inkml:trace>
  <inkml:trace contextRef="#ctx0" brushRef="#br3" timeOffset="-165528.066">7570 1327 6323,'0'0'1939,"0"0"-487,0 0 63,0 0-400,0 0-346,1 3-100,9 26 40,-1 1 0,-2 0 0,-1 0 0,-1 1 0,-2 0 0,-1 8-709,5 31 858,-6-60-793,1 14-13,2-1 0,0 0-1,2 0 1,3 9-52,-10-44-5000,1-6 3378,-9-14-2566</inkml:trace>
  <inkml:trace contextRef="#ctx0" brushRef="#br3" timeOffset="-165214.833">7590 1119 9268,'0'0'4722,"0"0"-3057,0 0 32,0 0-432,0 0-1185,0 0-80,36-18-337,-36 18-767,0 0-2098,0 0-3521</inkml:trace>
  <inkml:trace contextRef="#ctx0" brushRef="#br3" timeOffset="-167724.791">6929 48 4674,'0'0'2121,"0"0"-603,0 0 70,0 0-153,0 0-341,2-1-611,0 0 1,0 1 0,0 0-1,0 0 1,1-1-1,-1 1 1,0 0 0,0 1-1,0-1 1,1 0-1,0 1-483,3 10 181,-1 0-1,0 0 1,0 0-1,-1 0 1,-1 1-1,0 0 1,1 6-181,2 8 198,6 20 107,16 50 189,-25-88-422,1 1-1,0-1 0,0 0 1,1 0-1,0-1 0,1 1 1,-1-1-1,1 0 0,5 3-71,-10-9 9,0 0-1,-1-1 0,1 1 1,0-1-1,0 1 0,0-1 1,0 1-1,0-1 1,0 0-1,0 1 0,0-1 1,0 0-1,0 0 0,0 1 1,0-1-1,0 0 1,0 0-1,0 0 0,0-1 1,0 1-1,0 0 0,0 0 1,0 0-1,0-1 1,0 1-1,0-1 0,0 1 1,0 0-1,0-1 1,0 0-1,0 1 0,0-1 1,-1 0-1,1 1 0,0-1 1,0 0-1,-1 0 1,1 1-1,-1-1 0,1 0 1,0 0-1,-1 0-8,26-48-19,-20 37 36,12-26-241,-2-1 1,4-20 223,-11 31-210,1 1 1,1-1 0,1 2 0,2 0 0,0 0 0,3-1 209,-19 38-4775,-6 26 1012,-7-8-1492</inkml:trace>
  <inkml:trace contextRef="#ctx0" brushRef="#br3" timeOffset="-167254.652">7339 321 3618,'0'0'1270,"0"0"-62,0 0 374,0 0 22,0 0-84,-2 0-1220,1 0-1,0 0 1,0 1-1,-1-1 1,1 0-1,0 0 1,0 1-1,-1-1 1,1 1-1,0-1 0,0 1 1,0-1-1,0 1 1,0 0-1,0 0 1,-1 0-300,-1 10 249,0 0 0,1 0 0,0 0-1,1 0 1,0 1 0,0-1 0,1 0 0,1 1 0,0-1 0,1 5-249,-1-15 19,0 0 0,0 0 0,0-1 0,-1 1 1,1 0-1,0 0 0,0 0 0,0-1 0,0 1 0,0 0 0,0-1 0,0 1 0,1-1 1,-1 1-1,0-1 0,0 0 0,0 0 0,0 1 0,1-1 0,-1 0 0,0 0 0,0 0 1,1 0-1,-1 0 0,1-1-19,32-3-355,-31 2 285,0 0 1,-1 0 0,0-1-1,1 1 1,-1 0 0,0-1-1,0 1 1,0-1 0,-1 0-1,1 0 1,-1 0 0,1 1-1,-1-1 1,0-1 0,0 1-1,0 0 1,-1 0-1,1 0 1,-1 0 69,4-68-1947,-4 57 1509,-1 13 509,0 0-1,0 0 1,0 0 0,-1 1 0,1-1 0,0 0 0,-1 1-1,1-1 1,0 1 0,-1 0 0,1-1 0,-1 1 0,1 0 0,0 0-1,-1 0 1,1 0 0,-1 0 0,1 0 0,-1 0 0,0 0-71,-34 4 581,32-2-643,0 0 0,0 1-1,0-1 1,1 1 0,-1 0 0,1 0 0,0 0 0,0 1 62,-16 12-3556,6-6-3289</inkml:trace>
  <inkml:trace contextRef="#ctx0" brushRef="#br3" timeOffset="-169833.348">5691 187 3826,'0'0'2372,"0"0"-1241,0 0-299,0 0 499,0 0-79,0 9 5204,0 37-6443,5 67 1312,11 56-1325,4 61 1132,-15-143-601,-2-53-809,-2-30-636,-1-11-762,-7-59-7256,7 46 4037</inkml:trace>
  <inkml:trace contextRef="#ctx0" brushRef="#br3" timeOffset="-169344.885">5870 604 6307,'0'0'1128,"0"0"-367,0 0 341,0 0 98,0 0-285,0 0-197,0 0-83,0 0-136,0 0 66,0 0-15,0 0-161,0 3-34,0 251 2828,0-251-3137,0 1-1,0-1 1,0 0-1,0 1 1,1-1 0,-1 0-1,1 0 1,0 1-1,0-1 1,0 0 0,1 0-1,-1 0 1,1 0-1,0 0 1,-1-1 0,1 1-1,0 0 1,1-1-1,-1 1 1,0-1-1,2 1-45,0 0 15,1-1-1,-1 0 0,0 0 0,1 0 0,-1-1 0,1 0 0,-1 0 0,1 0 1,0 0-1,-1-1 0,1 1 0,0-1 0,-1-1 0,4 1-14,-5-1-43,1 0 0,-1-1 0,0 1 0,0-1 0,0 1 0,-1-1 1,1 0-1,0 0 0,0 0 0,-1 0 0,0-1 0,1 1 0,-1-1 0,0 1 0,0-1 0,0 0 0,-1 0 0,1 0 0,-1 0 0,1 0 0,-1 0 0,0 0 0,0-1 43,4-8-277,-1 0 0,0-1-1,-1 0 1,-1 0 0,1-8 277,-1-14-939,-1-1 0,-3-23 939,1 57 39,1 0 0,0 0 0,-1 0 1,0 0-1,1 0 0,-1-1 0,0 1 0,0 0 1,0 1-1,0-1 0,-1 0 0,1 0 0,0 0 1,-1 1-1,1-1 0,-1 1 0,0-1 1,1 1-1,-1-1 0,0 1 0,0 0 0,0 0 1,0 0-1,0 0 0,0 1 0,0-1 1,0 0-1,-1 1 0,1-1 0,-1 1-39,-10-2-151,0 0 0,-1 2 0,1-1 0,-12 2 151,4 0-2018,21-1-381,0 0-1389,0 0-1196</inkml:trace>
  <inkml:trace contextRef="#ctx0" brushRef="#br3" timeOffset="-168550.633">6386 631 5042,'0'0'1932,"0"0"-518,0 0 83,0 0-366,0 0-475,0-6-178,0 5-314,0-1-1,0 1 1,0-1 0,0 1 0,0-1 0,0 0 0,0 1 0,-1-1 0,1 1 0,0-1 0,-1 1 0,0 0 0,1-1 0,-1 1 0,0-1 0,0 1 0,1 0 0,-1 0 0,0-1 0,0 1 0,-1 0 0,1 0 0,-1-1-164,-1 1 114,-1 0 0,1 0 0,-1 0 0,1 0 0,-1 1 0,0-1 0,1 1 0,-1 0 0,0 0 0,1 0 0,-1 1 0,1-1 0,-2 1-114,-1 1 15,0 0 1,-1 0-1,1 0 0,0 1 1,0 0-1,0 0 1,1 0-1,-1 1 1,1 0-1,0 0 0,0 1 1,-2 1-16,-2 3 40,1-1 0,0 2-1,0-1 1,1 1 0,0 0 0,-2 5-40,8-14 8,1-1 1,-1 1-1,0 0 0,1 0 1,-1 0-1,1 0 0,-1 0 1,1 0-1,-1 0 0,1 0 1,0 0-1,0 0 1,-1 1-1,1-1 0,0 0 1,0 0-1,0 0 0,0 0 1,0 0-1,0 0 0,1 1 1,-1-1-1,0 0 1,1 0-1,-1 0 0,0 0 1,1 0-1,-1 0 0,1 0 1,0 0-9,0 0-23,1 0 0,0-1 0,-1 1 0,1-1 0,0 1 0,-1-1 1,1 0-1,0 1 0,0-1 0,0 0 0,-1 0 0,1 0 0,0-1 0,0 1 1,-1 0-1,3-1 23,7-2-200,0 0 1,1 0-1,-2-1 1,1-1-1,3-1 200,0-3-208,-8 5 54,1-1-1,-1 2 0,1-1 0,0 1 1,0 0-1,0 0 0,0 1 0,0 0 1,1 0-1,-1 1 0,2-1 155,-8 3 67,1-1 0,-1 1-1,0-1 1,1 1 0,-1-1 0,0 1 0,1-1-1,-1 1 1,0 0 0,0 0 0,0 0 0,0 0-1,0 0 1,0 0 0,0 0 0,0 0-1,0 0 1,0 0 0,-1 1 0,1-1 0,0 0-1,-1 0 1,1 1-67,14 38 718,-11-28-523,15 51 183,-2 1 1,-3 1-1,-3 0 0,-2 0 0,-4 1 0,-2 0 0,-3 0 1,-4 8-379,3-68 26,1 0 1,-1 0 0,-1 1 0,1-1 0,-1 0 0,0 0-1,-1 0 1,1-1 0,-1 1 0,-1-1 0,1 1 0,-1-1 0,1 0-1,-1 0 1,-1 0 0,1-1 0,-1 0 0,0 1 0,0-2-1,0 1 1,-5 2-27,3-2-1,0 0 0,0-1 0,-1 0 0,1-1 0,-1 1-1,0-1 1,0-1 0,0 0 0,0 0 0,0 0 0,0-1 0,0 0-1,0-1 1,0 1 0,0-2 0,0 1 0,0-1 1,3 0-27,1 0 0,-1 0 0,1-1 0,0 1 0,-1-1-1,1 0 1,1-1 0,-1 1 0,0 0 0,1-1 0,-1 0 0,1 0 0,0 0 0,1 0 0,-1-1 0,1 1 0,-1-1 0,1 1 0,1-1 0,-1 0 0,1 0 0,0 1-1,0-1 1,0-5 27,-1 2-40,1 1 0,0-1 0,1 0-1,0 0 1,0 0 0,1 0-1,0 0 1,0 0 0,1 0 0,0 1-1,0-1 1,1 1 0,0-1-1,0 1 1,1 0 0,0 0 40,6-7-55,1 2 0,1-1 0,0 1 0,1 1-1,0 0 1,1 1 0,0 1 0,1 0 0,2-1 55,37-17-1237,54-20 1237,-79 36-623,-11 0-1652,-15-3-3896,-3 3-1067</inkml:trace>
  <inkml:trace contextRef="#ctx0" brushRef="#br3" timeOffset="-160381.775">359 6871 3810,'0'0'2716,"0"0"-1657,0 0-456,0 0 269,0 0-200,0 0-389,5 1 69,51 7 1015,0-3-1,0-2 0,1-2-1366,54 2 303,307 4-22,-49-2-76,105 28 270,826-19-689,-1135-14 65,552 12-782,-640-12 908,70 0-370,32-9 393,103-11-310,-95 10 542,116 11-232,-102 1 142,1132-23 378,-1140 14-212,769-42-74,-850 35-71,25-9-163,-55 8 243,0 3-1,1 3 1,11 4-243,794 8 61,-841-6-89,1-2-1,-1-2 1,-1-2-1,27-10 29,-4 2 325,39-3-325,31 7 44,60 5-44,51-3 68,-123 1-183,139-14-512,-87 2 206,60 5 421,-55 9-26,74-1-527,-83 8 379,280 7 716,-89-3 130,-195-5-429,-89-1 321,14-5-564,39-2 74,-16 0-241,-53 4 158,24 1 9,663 5 1859,-724-4 1222,-32 1-3258,-1 0-1,0-1 0,1 0 1,0 0-1,0 0 0,0 0 0,1-1 1,-1 1-1,0-2 178,-15-23-964,2 9 473,0 0 0,-2 1 0,0 1 0,-1 1 0,0 1 0,-2 0 0,-14-7 491,-23-18-285,52 30 2117,8 15 410,0 4-2177,1-1 1,0 1 0,0-1-1,1 0 1,-1 0 0,2 0-1,-1 0 1,1-1-1,0 1-65,50 56 354,-48-55-341,0 1-1,1-2 1,0 1 0,0-1-1,1 0 1,0-1-1,0 0 1,0 0 0,1-1-1,0 0 1,0-1-1,0 0 1,1-1 0,-1 0-1,1 0 1,-1-1-1,1-1 1,11 1-13,-25-2-28,1-1 25,0 1 0,1 0 0,-1 0 0,0 0 0,0 0 0,0 0 0,0 0 0,0 1 0,0-1 0,0 0 0,1 1 0,-1 0 0,0-1 0,0 1 1,1 0-1,-1 0 0,0 0 0,1 0 0,-1 0 0,1 0 0,-1 1 0,1-1 0,0 0 0,-1 1 0,1-1 0,0 1 0,0 0 0,0-1 0,0 1 0,0 0 0,1-1 1,-1 1-1,0 1 3,-28 46 253,1 1 1,3 1 0,2 1 0,2 1 0,3 1 0,1 6-254,8-43-1005,8-17 806,0 0 0,1 0 0,-1 0-1,0 1 1,1-1 0,-1 0-1,0 0 1,1 0 0,-1 0 0,0 0-1,1 0 1,-1-1 0,0 1-1,1 0 1,-1 0 0,0 0 0,1-1-1,-1 1 1,0 0 0,1 0-1,-1-1 1,1 1 0,-1-1 0,1 1-1,-1-1 1,1 1 0,-1-1-1,1 1 1,-1-1 0,1 1 0,0-1-1,-1 1 1,1-1 0,0 0 0,-1 1-1,1-1 1,0 1 0,0-1 199,-10-18-6918</inkml:trace>
  <inkml:trace contextRef="#ctx0" brushRef="#br4" timeOffset="-156383.923">577 2288 2465,'0'0'1385,"0"0"-622,0 0 37,0 0 49,0 0-129,-15 3 9127,198 0-9919,-182-3-8,-1 0 51,0 0-70,9-14-5240,-8 7 1732</inkml:trace>
  <inkml:trace contextRef="#ctx0" brushRef="#br4" timeOffset="-148652.772">13442 6386 4482,'0'0'1206,"0"0"-491,0 0 101,0 0 38,0 0 93,0 0-157,6 0 2967,21 0-3214,273 0 1077,-106 0-3933,-209 1-2300,-4 4-4191</inkml:trace>
  <inkml:trace contextRef="#ctx0" brushRef="#br4" timeOffset="-114150.487">597 2264 1985,'0'0'3890,"0"0"-2394,0 0-661,0 0 32,0 0-192,0 0-130,31 0 2445,35 1-2734,-2 0-194,0-3-1,12-3-61,53-10 72,130 3-72,102-6 32,186 29-34,-406-7 40,99 8-63,-96-4 25,67-7 0,-110-1-64,1603-3-400,-1652 4 479,0 2 0,-1 2 0,19 6-15,-40-5 41,0 1 0,0 2 1,-1 1-1,0 1 0,0 1 0,-1 2 0,-1 1-41,21 10 101,-35-20-69,-1 2 0,0-1 0,0 1 0,-1 1 1,0 0-1,0 1 0,1 1-32,32 32 293,41 31 195,-77-66-416,139 140 550,-64-61-254,15 10-39,-64-59-253,3-2-1,1-1 0,19 12-75,55 42 330,-54-40-140,-19-17-104,3 4 274,41 24-360,-34-28 124,-1-2-17,0 2 0,-2 3 0,3 5-107,76 62 283,-93-75-149,2 0-1,9 3-133,36 27 136,13 20 29,-3 4-1,-4 4 1,27 38-165,-24-35 120,-37-27-99,111 120 94,-56-66-107,32 23 74,-83-80-70,2-3 0,3-2-1,3-1-11,38 34-54,-49-38 39,39 24 15,284 175 48,-280-186-48,2-5 0,2-4 0,78 26 0,92 24-123,111 19 123,-120-63-103,-176-41 30,-1 0 14,-2 4 1,60 23 58,2 2-118,-121-38-5,0 0 0,0-2-1,6 1 124,53 13-281,-62-13 281,1-2 0,-1 0 0,15 0 0,29 6 0,92 29 78,110 26-17,-161-43-64,15 5-25,1-6 0,40-2 28,250 29-37,-308-36 50,-54-5-160,1-3 1,8-1 146,-34-1-36,-1 0 0,0 1 0,19 6 36,42 6-154,33-7-601,59 34 859,-160-40-106,-5-1-7,1 1 1,-1 0-1,0 0 1,0 1-1,4 2 9,-8-3-12,1-1-1,0 0 1,0-1 0,0 1 0,0-1-1,0 0 1,-1-1 0,7-1 12,15 0-798,188 5 232,-209-1 586,0-1 0,0 1 0,0 0-1,0 0 1,0 1 0,0-1 0,4 4-20,19 7 2,-17-9 35,-1 0 0,1-1 0,1 0 0,-1-1 0,0-1 0,10 0-37,-11 2-768,-10-3-3963,-2 0-4331</inkml:trace>
  <inkml:trace contextRef="#ctx0" brushRef="#br5" timeOffset="-96955.689">71 2223 6819,'0'0'1339,"0"0"-341,0 0 51,0 0-345,0 0-144,0 0-280,8-12-88,3-6-301,0-1-1,-1 0 0,-2-1 0,0 0 1,0-1-1,-2 1 0,0-6 110,-2-12-498,-2 19 2152,-1 41-550,-3 127-451,1 27 1452,10 47-2105,-9-216-382,2 15 1005,-4-8-5359,2-14 756</inkml:trace>
  <inkml:trace contextRef="#ctx0" brushRef="#br5" timeOffset="-93756.581">607 3618 688,'0'0'966,"0"0"-259,0 0-211,0 0-229,0 0-19,0 0-141,0 0-64,0 0 47,0 0 36,0 0 154,0 0 32,0 0-24,0 0 3,0 0-67,0 0 21,0 0-23,0 0-102,0 0 117,0 0 38,0 0-19,0 0 59,0 0-51,0 0-34,0 0 15,0 0-93,0 0 8,0 0-32,0 0-58,0 0 76,0 0-66,0 0 51,0 0 21,0 0-64,0 0-24,0 0-82,0 0 42,0 0 0,0 0 10,0 0 20,0 0-17,0 0 0,0 0 9,0 0-54,0 0-70,0 0-135,0 0-38,0 6-3652,0-6-371</inkml:trace>
  <inkml:trace contextRef="#ctx0" brushRef="#br5" timeOffset="-93373.615">637 3642 2689,'0'0'598,"0"0"-139,0 0 72,0 0-19,0 0-24,-1 0 4751,5 0-5716,85 0-3519,-75 0 2163</inkml:trace>
  <inkml:trace contextRef="#ctx0" brushRef="#br5" timeOffset="-93040.499">925 3642 1921,'0'0'1072,"0"0"-960,0 0 177,0 0 335,0 0-240,0 0-48,56 0 176,-53 0-207,7 0 47,-3 0-208,3 0-48,-1 0-48,1 0-32,-3-3-32,0 3-144,3-3-625,-4 0-207,7 0-913</inkml:trace>
  <inkml:trace contextRef="#ctx0" brushRef="#br5" timeOffset="-92686.757">1249 3609 4226,'0'0'758,"0"0"-585,0 0-32,4 0-26,24 0 656,-27 0-163,19 0 203,3 0-3662,-17 0 1170,-2 0-926</inkml:trace>
  <inkml:trace contextRef="#ctx0" brushRef="#br5" timeOffset="-92358.936">1249 3609 2945,'234'-3'2751,"-233"3"-1807,42 0 65,10 0-5086,-34-3 617</inkml:trace>
  <inkml:trace contextRef="#ctx0" brushRef="#br5" timeOffset="-92016.424">1788 3592 5939,'0'0'384,"0"0"-352,0 0-32,0 0 144,0 0-80,0 0 0,33-3-32,-30 3-32,-3 0 0,0 0 48,0 0 16,0 0-48,4 0-32,-1 0-208,4-3-848,2 3-577</inkml:trace>
  <inkml:trace contextRef="#ctx0" brushRef="#br5" timeOffset="-92015.424">1788 3592 2161,'235'-6'320,"-232"6"481,-3 0 287,0 0 97,0 0-177,3 0-512,1 0-208,-1 0-144,0 0-144,1 0 0,2 0 0,4 0-240,7 0-448,-1 0-625,4 0 81</inkml:trace>
  <inkml:trace contextRef="#ctx0" brushRef="#br5" timeOffset="-91684.496">2297 3589 3314,'0'0'2305,"0"0"-1793,0 0-176,0 0 320,0 0 49,0 0-321,66 0-96,-46 0-240,3 0-32,1 0-32,-5 0-176,1 0-16,0 0-272,0 5-209,0 1-255,0 0-529,-4-3-80</inkml:trace>
  <inkml:trace contextRef="#ctx0" brushRef="#br5" timeOffset="-91339.905">2701 3633 3602,'0'0'1120,"0"0"-432,0 0 321,0 0 63,0 0-335,0 0-113,83 6-480,-70-6-128,0 0-16,4 0 0,2 0-224,5 0-352,-5 0-401,8 3-207,-4 3-449,4-6 593,2 3-529</inkml:trace>
  <inkml:trace contextRef="#ctx0" brushRef="#br5" timeOffset="-91338.905">3237 3651 4370,'0'0'1649,"0"0"-1057,0 0 304,0 0 337,0 0-225,0 0-111,26 0-241,-16 0-416,3 0-240,4 0 0,3-6-432,6 0-272,-3 3-817,4 3 32,-1 0 17,1 0 223,3 0 145,-4 0-801</inkml:trace>
  <inkml:trace contextRef="#ctx0" brushRef="#br5" timeOffset="-91015.861">3759 3636 4818,'0'0'1521,"0"0"-1201,0 0 112,0 0 673,0 0 175,0 0-367,30-3-177,-26 3-496,5-3-176,5 3-64,2 0-240,4 0-304,0-3-321,6 3-367,1 0-113,-1 0-912,4 0-2593</inkml:trace>
  <inkml:trace contextRef="#ctx0" brushRef="#br5" timeOffset="-91014.861">4279 3612 4418,'0'0'3234,"0"0"-2882,0 0-272,0 0 592,0 0 160,0 0-527,30-6-305,-11 6-16,1 0-353,3 0-127,1 0-16,5 0-192,-2 0-545,9 0-1472</inkml:trace>
  <inkml:trace contextRef="#ctx0" brushRef="#br5" timeOffset="-90686.911">4911 3606 7603,'0'0'1617,"0"0"-1617,0 0 0,0 0 208,0 0-96,0 0-112,79 0-1072,-53 0 223,-2 0 161,-1 0-1121,-3 0-304</inkml:trace>
  <inkml:trace contextRef="#ctx0" brushRef="#br5" timeOffset="-90349.677">5430 3627 6323,'0'0'2449,"0"0"-2369,0 0 128,0 0 673,0 0-289,0 0-176,76 0-416,-46 0-176,0 0 144,-1 0-176,4 0-224,4 0-609,3 0-432,-1 0-367,1 0-1218</inkml:trace>
  <inkml:trace contextRef="#ctx0" brushRef="#br5" timeOffset="-90348.677">5999 3624 2577,'0'0'3938,"0"0"-3186,0 0-95,0 0 511,0 0 161,0 0-433,50-24-896,-34 16-304,11 2-1553,2 0-736</inkml:trace>
  <inkml:trace contextRef="#ctx0" brushRef="#br5" timeOffset="-90007.784">6389 3586 8116,'0'0'552,"0"0"-365,0 0-102,0 0 11,27-5-445,-6 2 409,36-7 370,0 2 0,46 1-430,-88 7 2503,-22 0-1880,-25 0-3768,-4 3-1305</inkml:trace>
  <inkml:trace contextRef="#ctx0" brushRef="#br5" timeOffset="-83705.55">6644 3532 1377,'0'0'624,"0"0"187,0 0 13,0 0-55,0 0-1,0 0 22,0 0-9,0 0-164,0 0-76,0 0-101,0 0-58,0 0 16,0 0-140,0 0-84,0 0 10,0 0-102,0 0-39,0 21 320,2 140 1722,-1-81-2748,-1 0-4513,0-68 2690</inkml:trace>
  <inkml:trace contextRef="#ctx0" brushRef="#br5" timeOffset="-83323.673">6604 4035 3474,'0'0'699,"0"0"40,0 0 2,0 0 22,0 0-2,0 9-222,2 83 1802,-1-16-2234,0-29-5946,-1-42 4187</inkml:trace>
  <inkml:trace contextRef="#ctx0" brushRef="#br5" timeOffset="-82867.993">6608 4410 3105,'0'0'1486,"0"0"-570,0 0-76,0 0 8,0 0-119,1 10 100,6 67 1556,-4-30-1600,2 1 0,2-1 0,2 0 1,5 8-786,-12-44-656,0 0 1,-1 1-1,0-1 1,-1 1-1,0 0 1,-2 5 655,1 15-6253,1-26 3008</inkml:trace>
  <inkml:trace contextRef="#ctx0" brushRef="#br5" timeOffset="-82448.988">6657 5041 2657,'0'0'1900,"0"0"-577,0 0-101,0 0-110,0 0-4,0 10-153,0 207 4672,0-168-8821,0-1-4242,0-42 5219</inkml:trace>
  <inkml:trace contextRef="#ctx0" brushRef="#br5" timeOffset="-82102.795">6634 5523 3794,'0'0'1563,"0"0"-448,0 0-74,0 0-163,0 0-57,2 16 118,2 22 534,2-1 0,1 1-1,4 6-1472,5 25 513,-13-44-3062,-2 0-3429,-1-14 528</inkml:trace>
  <inkml:trace contextRef="#ctx0" brushRef="#br5" timeOffset="-81728.905">6770 5954 992,'0'0'4466,"0"0"-2998,0 0-940,0 0 0,0 0 57,0 14-4,0 27-669,0 101 5403,0-97-6996,0-5-3666,0-33 1954</inkml:trace>
  <inkml:trace contextRef="#ctx0" brushRef="#br5" timeOffset="-81404.761">6763 6469 6019,'0'0'1310,"0"0"-54,0 0 294,0 0-66,0 0-497,1 23-416,1 71-19,2-36 1134,-2-49-3990,-1 3-3566,-1-12 2087</inkml:trace>
  <inkml:trace contextRef="#ctx0" brushRef="#br5" timeOffset="-81060.338">6773 6784 5426,'0'0'4322,"0"0"-2673,0 0-352,0 0 224,0 0-705,0 0-288,0 93-304,0-93-224,0 0 0,3 0-272,1 0 16,-1 0-272,0 0-385,1 0 385,-1 3-256,-3 3-481,0-4-640,0-2-1792</inkml:trace>
  <inkml:trace contextRef="#ctx0" brushRef="#br0" timeOffset="-12122.684">6661 12 144,'0'0'4341,"0"0"-2607,0 0-843,0 0-43,0 0-250,36 0 4057,-34 0-4486,1 1-1,-1 0 1,1-1-1,-1 1 0,0 0 1,1 0-1,-1 1 1,0-1-1,0 0 0,0 1 1,0-1-1,0 1 1,0 0-1,0 0 0,-1-1 1,1 1-1,-1 0 1,1 1-1,-1-1 0,0 0 1,0 0-1,0 1-168,27 58 176,-23-48 359,6 18-447,-1 0 1,-2 0 0,-1 1-1,-2 0 1,-1 1-1,-1 0-88,1 72 615,-5 22-615,0-28 193,20 300 367,-9-261-378,-6 313 103,-4-451-312,0 0 35,2 0-21,-1 0-11,-1 0-1,1 0 1,-1 0-1,1-1 1,-1 1-1,0 0 1,1 0-1,-1-1 1,0 1-1,1 0 1,-1-1-1,0 1 1,1 0-1,-1-1 1,0 1-1,0-1 1,1 1-1,-1 0 1,0-1-1,0 1 1,0-1-1,0 1 1,0-1-1,0 1 1,1 0-1,-1-1 1,0 1-1,0-1 1,0 1-1,0-1 1,-1 1-1,1-1 1,0 1 24,1-4-155,6-77-2702,2 27-430</inkml:trace>
  <inkml:trace contextRef="#ctx0" brushRef="#br0" timeOffset="-10480.287">8057 68 3025,'0'0'2223,"0"0"-1092,0 0-253,0 0-67,0 0-134,0 0 22,0 0 150,0 0 79,0 0-45,0 0-42,0 0-150,0 0-75,0 40 803,13 795 1935,-12-808-3315,2-1 1,4 23-40,-2-22 34,-2-1-1,1 24-33,-4 304 315,10-181-69,-7-126-169,20-48 339,-22-15-1027,0 11-72,-1 1 1,0-1 0,0 0 0,0 0 0,0 1-1,-1-1 1,0 0 0,0-2 682,-8-8-6296</inkml:trace>
  <inkml:trace contextRef="#ctx0" brushRef="#br2" timeOffset="86959.431">7309 7555 7860,'0'0'2350,"0"0"-821,0 0-161,0 0-196,0 0-383,13 0 3958,47 0-4350,88 9-637,-147 24-4997,-1-31 3460,0 2-3449</inkml:trace>
  <inkml:trace contextRef="#ctx0" brushRef="#br2" timeOffset="87471.92">7398 7710 4914,'0'0'2135,"0"0"-769,0 0 210,0 0-7,0 0-585,-1 3-474,-8 8-144,7-9-67,1-1 0,-1 1 0,1 0-1,-1-1 1,1 1 0,0 0-1,0 0 1,0 0 0,0-1 0,0 1-1,0 0 1,1 1 0,-1 0-299,33-3 493,144 0-287,-176 0-1060,0 0-1165,0 0-1762,0 0-3982</inkml:trace>
  <inkml:trace contextRef="#ctx0" brushRef="#br2" timeOffset="88223.113">8202 7008 4082,'0'0'2721,"0"0"-1432,0 0 293,0 0 120,0 0-571,7 2 3266,2 56-3911,-1-16-263,18 265 354,-25-304-1342,1 9 1920,-2-9-4303,-2-2-3885,-6-1-998</inkml:trace>
  <inkml:trace contextRef="#ctx0" brushRef="#br2" timeOffset="88747.122">7924 7656 7091,'0'0'2420,"0"0"-955,0 0 101,0 0-406,0 0-410,6 2-361,29 4 591,1-2 0,-1-1 0,1-2 0,18-2-980,15 2 272,391 10 651,-481 7-4482,-8 0 923,-7 3-1937</inkml:trace>
  <inkml:trace contextRef="#ctx0" brushRef="#br2" timeOffset="90026.628">8060 7981 496,'0'0'4103,"0"0"-2432,0 0-468,0 0-29,0 0-51,0 40 1961,0 365 1307,0-404-4384,0-1-1,1 0 0,-1 0 1,0 0-1,1 0 0,-1 0 1,0 0-1,1 0 0,-1 0 1,0 0-1,0 0 0,1 0 1,-1 0-1,0 0 0,1 0 1,-1 0-1,0 0 0,1 0 1,-1 0-1,0 0 0,0-1 1,1 1-1,-1 0 0,0 0 1,1 0-1,-1 0 0,0-1 1,0 1-1,0 0 0,1 0 1,-1-1-1,0 1-6,6-47-2310,-3 0 1,-1 0-1,-4-27 2310,0-2-1718,-3 4 1398,2 54 879,2 0 0,0 0 0,1-1 0,1-9-559,0 25 66,-1 0 0,1 0 0,0 0 0,0 0 0,1 0 0,-1 0-1,1 0 1,-1 1 0,1-1 0,0 1 0,0-1 0,0 1 0,0-1 0,1 1 0,-1 0 0,0 0 0,1 0 0,0 0 0,-1 1 0,1-1 0,0 1 0,0 0-1,0-1 1,0 1 0,0 0 0,0 1 0,0-1-66,11-2 280,0 0 0,0 1 0,0 1 0,0 0 0,5 1-280,-16 1 12,-1-1 0,0 1 1,0 0-1,0 0 0,0 0 0,0 0 0,0 0 0,0 0 1,0 1-1,-1-1 0,1 0 0,0 1 0,-1 0 1,1-1-1,-1 1 0,1 0 0,-1 0-12,28 40 279,-21-29-15,-4-6-159,0 0 0,0 0-1,0 1 1,-1 0 0,0 0 0,0 0 0,-1 0 0,0 0 0,-1 1-105,0-5 7,-1 0-1,1 0 1,-1 0 0,0 0 0,0 0-1,-1 0 1,1 0 0,-1 0 0,0-1-1,0 1 1,0 0 0,-1 0 0,1-1-1,-1 1 1,0-1 0,0 1 0,0-1-1,0 0 1,-2 2-7,-7 7 13,-1 0-1,-1-1 1,0 0-1,-1-1 1,-2 1-13,9-7-62,0 0-1,0 0 1,0-1 0,-1 0 0,1-1 0,-1 0-1,0 0 1,1 0 0,-1-1 0,0 0 0,-6 0 62,10-1-56,1 0 1,-1 0-1,0 0 1,1-1-1,-1 1 1,0-1-1,1 0 1,-1 0 0,-1-1 55,4 1 16,-1 0 1,1 0 0,0 0 0,0 0-1,0 0 1,0 0 0,0 0 0,0 0-1,1 0 1,-1 0 0,0-1 0,0 1-1,1 0 1,-1-1 0,1 1 0,-1 0-1,1-1 1,0 1 0,-1-1 0,1 1-1,0 0 1,0-1 0,0 1 0,0-1 0,0 0-17,31 2 514,-23 2-393,0 0 0,-1 0 0,1 0-1,-1 1 1,0 0 0,0 1 0,0 0-1,0 0 1,-1 0 0,4 3-121,63 54 1215,-64-52-1076,-8-9-132,8 7 215,-1 1 1,0 0 0,0 0-1,-1 0 1,0 1-1,0 0 1,-1 1-1,4 6-222,-9-16-5142,0-18 1056,-1-2-1749</inkml:trace>
  <inkml:trace contextRef="#ctx0" brushRef="#br2" timeOffset="91024.575">8692 7998 4338,'0'0'1787,"0"0"-517,0 0-363,0 0-264,0 0-72,2-4 3,-1 2 15,6-13-831,-7 15 387,0-1 0,0 1-1,0 0 1,0 0 0,0 0-1,0-1 1,0 1 0,0 0 0,0 0-1,-1-1 1,1 1 0,0 0-1,0 0 1,0 0 0,0-1 0,0 1-1,-1 0 1,1 0 0,0 0-1,0 0 1,0-1 0,0 1-1,-1 0 1,1 0 0,0 0 0,0 0-1,-1 0 1,1 0 0,0 0-1,0 0 1,0-1 0,-1 1 0,1 0-1,0 0 1,0 0 0,-1 0-1,1 0 1,0 0 0,0 0-1,-1 1 1,1-1-145,-76-9 1510,73 9-1485,-1 0 0,1 0-1,0 0 1,0 1 0,0 0-1,-1-1 1,1 1 0,0 1-1,0-1 1,0 0 0,0 1 0,1-1-1,-1 1 1,0 0 0,1 0-1,-1 0 1,1 0 0,-1 0-1,1 1 1,0-1 0,0 1 0,0-1-1,0 1 1,1 0 0,-1 0-1,1 0 1,0 0 0,-1 0-1,1 0 1,1 0 0,-2 3-25,-1 17 314,0 0 0,2 0 0,0 1 0,2-1-1,0 1 1,2 3-314,-2-23 40,0 0 0,0 0 0,0-1 0,0 1 0,1 0-1,0-1 1,0 1 0,0-1 0,0 1 0,0-1-1,1 0 1,-1 0 0,1 0 0,0 0 0,0 0 0,0-1-1,0 1 1,0-1 0,1 0 0,-1 0 0,1 0 0,0-1-1,-1 1 1,1-1 0,0 0 0,0 0 0,0 0 0,1 0-40,17 3-5,1-2 0,-1 0 0,0-1 0,19-2 5,-10 0-279,-30 1 193,-1 0-207,0 0-283,0 0-612,0 0-1210,0 0-1729</inkml:trace>
  <inkml:trace contextRef="#ctx0" brushRef="#br2" timeOffset="98252.407">9046 7576 12118,'0'0'1968,"0"0"-879,0 0 304,0 0-241,0 0-239,0 0-337,0 0-400,-10 0 160,16 0-272,-2 0 0,-1 0-64,0 0-240,1 0-368,2 0-977,4 0-992,0 0-4114</inkml:trace>
  <inkml:trace contextRef="#ctx0" brushRef="#br2" timeOffset="98950.169">9545 7124 6963,'0'0'726,"0"0"-441,0 0-186,0 0-144,1-28-969,8-27 2366,-9 54-1313,1 1 0,-1 0 0,0 0 0,1-1 0,-1 1 0,0 0 0,1 0-1,-1-1 1,1 1 0,-1 0 0,0 0 0,1 0 0,-1 0 0,1 0 0,-1-1-1,1 1 1,-1 0 0,0 0 0,1 0 0,-1 0 0,1 0 0,-1 0-1,1 1 1,-1-1 0,0 0 0,1 0 0,-1 0 0,1 0 0,-1 0 0,1 1-1,-1-1 1,0 0 0,1 0 0,-1 1 0,0-1 0,1 0 0,-1 0 0,0 1-1,1-1 1,-1 0 0,0 1 0,0-1 0,1 1 0,-1-1 0,0 0-1,0 1 1,0-1 0,0 1 0,0-1 0,1 0 0,-1 1 0,0-1 0,0 1-1,0-1 1,0 1 0,0-1 0,0 1 0,0-1 0,0 0 0,-1 1 0,1-1-1,0 1 1,0-1 0,0 1 0,0-1-39,0 482 4946,0-482-5383,0 0-465,0 0-739,0 0-1590,0 0-1067</inkml:trace>
  <inkml:trace contextRef="#ctx0" brushRef="#br2" timeOffset="99341.524">9333 7662 5619,'0'0'1675,"0"0"-218,0 0 386,0 0-133,0 0-707,6 4-34,2 0-770,-1 0 0,1-1 0,-1 0 0,1 0 0,0-1 1,0 0-1,0-1 0,0 1 0,1-2 0,-1 1-199,97 0 928,-19-1-544,-45 3-209,-12 0 60,1-1 0,0-2 0,26-3-235,-55 3-23,0 0 1,0-1-1,0 1 0,0-1 1,-1 1-1,1-1 0,0 0 1,0 1-1,0-1 0,0 0 1,-1 0-1,1 1 0,0-1 0,-1 0 1,1 0-1,0 0 0,-1 0 1,1 0-1,-1 0 0,0 0 1,1 0 22,-1 0-127,0 1 1,1 0 0,-1-1 0,0 1 0,0-1 0,0 1 0,1 0-1,-1-1 1,0 1 0,0 0 0,0-1 0,0 1 0,0-1 0,0 1-1,0 0 1,0-1 0,0 1 0,0-1 0,0 1 0,0-1-1,0 1 1,0 0 0,0-1 0,-1 1 0,1 0 0,0-1 0,0 1-1,0-1 1,-1 1 0,1 0 0,0-1 0,0 1 0,-1 0-1,1 0 1,0-1 0,0 1 0,-1 0 0,1 0 0,-1-1 0,1 1-1,0 0 1,-1 0 0,1 0 0,0-1 0,-1 1 0,1 0 0,-1 0 126,-20 0-3549,-8 0-2091</inkml:trace>
  <inkml:trace contextRef="#ctx0" brushRef="#br2" timeOffset="100183.448">9416 7992 304,'0'0'3564,"0"0"-2011,0 0-510,0 0-29,0 0-262,-1-5 75,0 4-759,1 0 0,-1-1-1,1 0 1,-1 1-1,1-1 1,-1 1-1,1-1 1,0 0-1,0 1 1,0-1-1,0 0 1,0 1-1,0-1 1,0 1-1,1-1 1,-1 0-1,1 1 1,-1-1-1,1 1 1,-1-1-1,1 1 1,0-1 0,0 1-1,0-1 1,0 1-1,0 0 1,0 0-1,0-1 1,0 1-1,0 0 1,1 0-1,-1 0 1,0 0-1,1 0 1,-1 1-1,1-1 1,-1 0-1,1 1 1,-1-1-1,1 1 1,-1-1-1,2 1-67,2-2-17,1 0 0,0 0-1,0 1 1,0 0 0,0 0-1,1 0 1,-1 1 0,0 0-1,5 1 18,6-1 333,-17 0-406,0 24-63,0-20 152,1 10 156,-2 0 0,1 0-1,-2-1 1,-1 8-172,1-15 64,0 0 1,0 0-1,-1 0 0,0 0 0,0 0 0,0-1 0,-1 1 1,0-1-1,0 0 0,-4 4-64,-34 43 110,34-40 23,-1 0 0,0 0 0,-1-1 0,0 0 0,0-1 0,-2 0 0,1 0 0,-1-2 0,-9 6-133,20-13 0,0-1 1,1 0-1,-1 0 0,0 1 0,1-1 0,-1 0 0,0 0 1,0 0-1,1 0 0,-1 0 0,0 0 0,0 0 0,0 0 1,1 0-1,-1-1 0,0 1 0,1 0 0,-1 0 0,0-1 1,0 1-1,1 0 0,-1-1 0,0 1 0,1-1 0,-1 1 1,1-1-1,-1 1 0,1-1 0,-1 1 0,1-1 0,-1 1 0,1-1 1,-1 0-1,1 1 0,0-1 0,-1 0 0,1 1 0,0-1 1,0 0-1,-1 0 0,1 1 0,0-1 0,0 0 0,0 0 1,0 1-1,0-1 0,0 0 0,0 0 0,0 0 0,0-49-1031,1 38 1222,42 13 820,-37 2-886,-1-1 1,1 2-1,-1-1 0,0 0 0,0 1 1,0 0-1,-1 0 0,1 1 1,-1-1-1,0 1 0,0 1-125,-1-2 67,0 0 0,0 0-1,0 0 1,1-1 0,-1 1 0,1-1-1,0 0 1,0 0 0,0 0 0,0-1 0,0 1-1,1-1 1,-1 0 0,1 0 0,0-1-1,-1 1 1,1-1 0,0 0 0,3 0-67,-6-1-64,0 0 0,0 0 0,0 0 0,0 0 0,0-1 0,0 1 0,0-1 0,-1 1 0,1-1 0,0 0 0,0 0-1,-1 1 1,1-1 0,0 0 0,-1-1 0,1 1 0,-1 0 0,1 0 0,-1-1 0,0 1 0,1-1 0,-1 1 0,0-1 64,1-3-709,1 1 0,-1-1 0,0 0 0,-1 0 0,1 0 0,-1 0 0,0 0 0,0-4 709,0-15-5328</inkml:trace>
  <inkml:trace contextRef="#ctx0" brushRef="#br2" timeOffset="100709.397">9654 8010 2513,'0'0'638,"0"0"90,0 0-117,0 0-213,0 0-145,0 0 32,3-3 196,-3 2-1126,13-13 3713,-5 13 265,-5 13-1697,-3 183-20,0-151-6478,0-61 2098,0-1-1532</inkml:trace>
  <inkml:trace contextRef="#ctx0" brushRef="#br2" timeOffset="101260.654">9840 7987 16,'0'0'3660,"0"0"-2011,0 0-502,0 0 6,0 0-262,0-1-590,1 1 1,-1 0 0,1 0-1,0 0 1,-1 0-1,1 0 1,-1 0 0,1 0-1,0 0 1,-1 0-1,1 1 1,-1-1 0,1 0-1,-1 0 1,1 0-1,0 1 1,-1-1 0,1 0-1,-1 1 1,1-1-1,-1 0 1,1 1-302,12 118 739,-13-81-378,2 0 0,2 0 0,8 34-361,-12-71-8,0 0-1,0 1 1,1-1-1,-1 0 0,0 0 1,1 0-1,0 0 1,-1 0-1,1 0 1,-1 0-1,1 0 1,0 0-1,0 0 1,-1 0-1,1 0 1,0-1-1,0 1 1,1 0 8,-1 0-39,-1-1 1,0 0-1,1 0 0,-1 0 1,1 0-1,-1 0 1,1 0-1,-1-1 1,1 1-1,-1 0 1,1 0-1,-1 0 0,1 0 1,-1 0-1,0-1 1,1 1-1,-1 0 1,1 0-1,-1-1 0,0 1 1,1 0-1,-1-1 1,0 1-1,1 0 1,-1-1-1,0 1 1,1-1-1,-1 1 0,0 0 1,0-1-1,0 1 1,1-1-1,-1 1 1,0-1-1,0 1 1,0-1-1,0 1 0,0-1 1,0 1-1,0-1 1,0 1-1,0 0 1,0-1 38,6-28-5488,-5 16 920</inkml:trace>
  <inkml:trace contextRef="#ctx0" brushRef="#br2" timeOffset="102088.673">9681 7984 1857,'0'0'1809,"0"0"-417,0 0-23,0 0-198,0 0-282,0 0 50,0 0-40,0 0-27,0 0-85,0 0-211,0 0 3,0 0 80,0 0 94,0 0 31,0 0-173,0 0-37,0 0-33,31 0 532,142 0-414,-166-3-6750,-10 3 944</inkml:trace>
  <inkml:trace contextRef="#ctx0" brushRef="#br6" timeOffset="120853.684">10799 946 7331,'0'0'2119,"0"0"-1178,0 0-164,0 0 229,0 0-145,31 11-447,465 139 917,-488-148-1312,327 89 2259,232 27-2278,-576-120 59,-124-26-6169,68 19 1119</inkml:trace>
  <inkml:trace contextRef="#ctx0" brushRef="#br6" timeOffset="121560.252">10905 908 1697,'0'0'3487,"0"0"-2084,0 0-571,0 0 161,0 0 85,-1 1 4700,-3 3-6181,-135 138 997,7 6-1,7 6 0,-37 66-593,-335 592 1018,348-560-876,107-176-102,23-41 60,0-1 1,-12 14-101,25-44 21,5-3-53,1-1-107,0 0-125,0-17-827,0 5 35,1 0 1,0 0 0,0 0-1,1 0 1,3-10 1055,5-10-3693</inkml:trace>
  <inkml:trace contextRef="#ctx0" brushRef="#br6" timeOffset="121978.161">9648 2255 3474,'0'0'3684,"0"0"-2131,0 0-307,0 0 357,0 0-173,0-11 1222,0 65-1893,-2 1 0,-2-1 1,-2 0-1,-3 0 0,-11 32-759,-24 48 677,21-69-161,-13 59-516,31-87 56,5-36-61,0-1-1,0 1 1,0 0 0,-1 0 0,1 0 0,0 0-1,0 0 1,0-1 0,0 1 0,1 0 0,-1 0-1,0 0 1,0 0 0,0 0 0,1-1 0,-1 1-1,0 0 1,1 0 0,-1-1 0,1 1 0,-1 0-1,1 0 1,-1-1 0,1 1 0,0-1 0,-1 1 5,13-3-90,-10 1 59,16-5 7,0-1 1,-1-1 0,0 0-1,0-2 1,-1 0 0,0 0 0,9-10 23,21-11-80,-44 29 75,47-29-369,1 1-1,34-12 375,-68 34-127,0 2-1,0 0 0,1 1 1,0 0-1,0 2 0,0 0 1,0 1-1,0 1 0,0 1 1,13 1 127,-29 0 17,0-1 1,0 1-1,-1 0 1,1-1-1,0 1 1,0 0-1,-1 0 1,1 0-1,0 1 1,-1-1-1,1 0 1,-1 0-1,1 1 1,-1-1-1,0 1 1,0 0-1,0-1 1,0 1-1,0 0 1,0-1-1,1 3-17,9 13-1736,5-5-4736,-6-11-419</inkml:trace>
  <inkml:trace contextRef="#ctx0" brushRef="#br6" timeOffset="123530.288">13290 961 6851,'0'0'1323,"0"0"-600,0 0 91,0 0 64,0 0-195,-4-15 1710,2 15-2385,1 0-1,-1 1 1,0-1-1,1 0 1,-1 1-1,0-1 1,1 1 0,-1 0-1,1 0 1,-1-1-1,1 1 1,-1 0 0,1 0-1,0 0 1,-1 0-1,1 0 1,0 1 0,0-1-1,0 0 1,0 1-1,0-1 1,0 1 0,0-1-1,0 1 1,1-1-1,-1 1-7,-14 48 27,12-36 32,-39 205 1611,10 2 1,5 66-1671,24-250 124,-3 63 461,5-74-329,0-21-157,1-8-30,0-43-277,-1-10-350,2-1-1,3 1 0,9-41 559,14-77-1818,4-145 1818,-30 301 81,1-3-39,0 0 0,1 1 0,1-1-1,2 0 1,-1 1 0,2 0 0,1 1-1,1-1 1,0 2 0,7-10-42,-12 21 3,2 0 0,-1 0 0,1 0 0,0 1 1,0-1-1,1 1 0,0 1 0,0 0 0,0 0 0,1 0 1,-1 1-1,1 0 0,0 0 0,1 1 0,-1 0 0,0 0 0,1 1 1,0 0-1,-1 1 0,1 0 0,0 0 0,0 1 0,0 0 1,0 1-1,6 1-3,-11-2 18,-1 2-1,1-1 1,0 0 0,-1 1 0,0-1 0,1 1 0,-1 0 0,0 0 0,0 1 0,0-1 0,0 1 0,0-1-1,-1 1 1,1 0 0,-1 0 0,1 0 0,-1 0 0,0 1-18,36 67 333,-29-52-212,7 11 111,-2 1 1,-1 0-1,-1 1 1,-1 0-1,-2 0 0,-1 1 1,-2 0-1,-2 1 1,1 33-233,-5-59 20,-2-1 1,1 1-1,-1 0 1,-1 0 0,1-1-1,-1 1 1,-1-1-1,1 0 1,-1 1 0,0-2-1,-1 1 1,0-1-1,0 1 1,0-1-1,-1-1 1,0 1-21,-20 19 95,-1-1 0,-28 18-95,54-41 4,-17 13-17,-1 0 1,-1-2 0,0 0 0,-1-1 0,0-1-1,-1-1 1,0-1 0,0-1 0,-1-1 0,0-1-1,0-1 1,0 0 0,0-2 0,-19-1 12,40-1-10,0-1 0,0 1-1,0-1 1,-1 1 0,1-1 0,0 0 0,0 0 0,0 0-1,0 0 1,0 0 0,0 0 0,0 0 0,1-1 0,-1 1 0,0-1-1,1 0 1,-1 1 0,1-1 0,0 0 0,-1 0 0,1 0-1,0 1 1,0-1 0,0-1 0,0 1 0,1 0 0,-1 0-1,0 0 1,1 0 0,0-1 0,-1 1 0,1 0 0,0 0 0,0 0-1,0-1 11,0-3-21,0 0 0,0 0 0,0 0-1,0 0 1,1 0 0,0 1-1,0-1 1,1 0 0,0 0-1,0 1 1,0-1 0,1 1 0,1-4 21,0 5-7,-1 0 1,1 1 0,0-1 0,1 0-1,-1 1 1,0 0 0,1 0-1,0 0 1,0 1 0,0 0 0,0 0-1,0 0 1,0 0 0,0 1 0,1 0-1,-1 0 1,0 0 0,1 1 0,-1-1-1,1 2 1,-1-1 0,1 0 0,-1 1-1,0 0 1,1 0 0,-1 1 0,0-1-1,0 1 1,0 0 0,0 1 0,0-1-1,4 4 7,5 6 83,0 1-1,0 0 1,-2 1-1,0 1 0,0 0 1,-1 0-1,-1 2 0,4 9-82,20 38 1240,11 39-1240,-43-99 44,19 48 159,24 51 210,-38-96-3956,-3-12 1937,-3-15-98,-1 18 756,6-24-5188</inkml:trace>
  <inkml:trace contextRef="#ctx0" brushRef="#br6" timeOffset="124004.837">13660 1687 5603,'0'0'2539,"0"0"-596,0 0-212,0 0-314,0 0-414,22 3-408,-3 0-503,6 2 14,1-2 0,-1 0 0,0-2 0,1-1-1,17-2-105,-36 1-78,0-1-1,-1 1 1,1-1-1,-1-1 1,0 1-1,0-1 0,0 0 1,0-1-1,0 1 1,-1-1-1,1 0 0,-1-1 1,0 1-1,-1-1 1,1 0-1,-1 0 1,0 0-1,3-5 79,-2 1-113,0 0 1,0 0-1,-1-1 0,-1 1 0,0-1 1,0 0-1,-1 0 0,0 0 0,0 0 1,-1 0-1,-1-10 113,1 13-73,-1 0 1,-1 0-1,1 0 1,-1 0 0,0 0-1,-1 0 1,1 1-1,-1-1 1,-1 0-1,1 1 1,-4-6 72,4 9 33,0 1 1,0 0 0,-1-1 0,1 1 0,-1 0-1,1 0 1,-1 1 0,0-1 0,1 0-1,-1 1 1,0 0 0,0 0 0,0 0 0,0 0-1,0 0 1,0 0 0,-1 1 0,1-1-1,0 1 1,0 0 0,0 0 0,0 0-1,-1 1 1,1-1 0,0 1 0,0 0 0,0 0-34,0-1 36,1 1 0,0 0 1,0 0-1,-1 0 0,1 0 1,0 0-1,0 1 0,0-1 0,0 1 1,1-1-1,-1 1 0,0 0 1,1 0-1,-1 0 0,1 0 1,0 0-1,-1 0 0,1 0 1,0 0-1,-1 2-36,-15 50 477,15-49-389,-6 35 601,2 0 1,2 0 0,2 1-1,2 40-689,0-56 219,0-17-106,0 0 0,1 0 0,0 0 0,1 0 0,0 0 0,0 0 0,1 0 0,-1-1-1,2 1 1,-1-1 0,1 0 0,0 0 0,5 7-113,-5-10 33,-1 0-1,1 0 1,0 0-1,1 0 1,-1 0-1,1-1 1,-1 0-1,1 0 1,0 0-1,0 0 1,0-1-1,1 0 1,-1 0-1,0 0 1,1-1-1,-1 0 1,1 0-1,0 0 1,-1-1 0,3 0-33,-6 0-111,0 0 0,0 0 0,0 0 1,0 0-1,0-1 0,0 1 1,0-1-1,0 1 0,0-1 0,0 0 1,0 0-1,0 0 0,-1 0 0,1 0 1,0 0-1,-1 0 0,1-1 1,-1 1-1,1-1 0,-1 1 0,1-1 1,-1 1-1,1-2 111,1-4-924,0 0 0,0 0 0,0 0 0,-1 0 0,2-8 924,2-6-2865,7-17-5443</inkml:trace>
  <inkml:trace contextRef="#ctx0" brushRef="#br6" timeOffset="124386.724">14362 1419 6771,'0'0'819,"0"0"-237,0 0 456,0 0 119,0 0-151,-16-1-109,-50 0-177,61 2-652,0 0 0,1 0 0,-1 1 0,1 0 0,-1 0 0,1 0 1,0 0-1,-1 1 0,1 0 0,1 0 0,-1 0 0,0 0 0,1 0 0,-1 1 0,1 0 0,0 0 0,0 0 0,1 0 1,-1 0-1,1 0 0,0 1 0,0-1 0,0 1 0,0-1 0,1 3-68,-3 6 75,1 1-1,0 0 1,1 0-1,1 0 1,0 0-1,1 0 1,0 0-1,2 3-74,-2-4 4,0-7-48,1 0-1,0 0 0,0-1 0,0 1 0,1 0 1,0-1-1,0 1 0,0-1 0,0 1 0,1-1 1,0 0-1,0 0 0,1 0 0,-1-1 1,4 4 44,6 5-349,1-1 0,0-1 0,1 0 0,7 3 349,46 38-654,-67-51 666,1 0 1,-1 1-1,0-1 0,1 0 1,-1 1-1,0-1 1,0 0-1,1 1 0,-1-1 1,0 1-1,-1 0 0,1-1 1,0 1-1,0 0 0,-1-1 1,1 1-1,-1 0 0,0 0 1,1 0-1,-1 0 0,0-1 1,0 1-1,0 0 0,0 0 1,0 0-1,-1 0 0,1-1 1,0 1-1,-1 0 0,0 0 1,1-1-1,-1 1 1,0 0-1,0-1 0,0 1 1,0 0-1,0-1 0,0 0 1,0 1-1,-1-1 0,1 0 1,0 1-1,-1-1 0,1 0 1,-1 0-1,1 0 0,-1 0 1,0 0-1,-1 0-12,-11 6 135,0 0 1,0-1-1,-1 0 0,0-1 0,-6 0-135,17-4 5,-19 5-779,22-6 686,0 0-1,0 1 1,0-1 0,1 0 0,-1 0 0,0 1 0,0-1 0,0 0 0,0 0-1,0 0 1,1 0 0,-1 0 0,0 0 0,0-1 0,0 1 0,0 0 0,0 0-1,1 0 1,-1-1 0,0 1 0,0-1 0,0 1 0,1 0 0,-1-1 88,1-14-2964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17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25 7523,'0'0'1812,"0"0"-358,0 0-136,0 0-499,0 0-486,0 0-165,0-4 81,0-12 4,0 12 67,0 4 6,0 0-73,0 0 22,0 6-86,0 96 256,-12 548 3246,8-487-3214,4-163-503,0 1 0,0-1 0,1 0 0,-1 0 0,0 0 0,0 0 0,0 0 0,1 0 0,-1 0 0,0 0 0,0 1 0,1-1 0,-1 0 0,0 0 0,0 0 0,1 0 0,-1 0 0,0 0 0,0 0 0,1 0 0,-1 0 0,0-1 0,0 1 0,1 0 0,-1 0 0,0 0 0,0 0 0,0 0 0,1 0 0,-1 0 0,0-1 0,0 1 0,0 0 0,1 0 0,-1 0 0,0 0 0,0-1 0,0 1 0,0 0 0,0 0 0,1 0 0,-1-1 0,0 1 0,0 0 0,0 0 0,0-1 0,0 1-1,0 0 28,1-94-8235,-1 55 2837</inkml:trace>
  <inkml:trace contextRef="#ctx0" brushRef="#br0" timeOffset="316.083">183 51 8148,'0'0'3484,"0"0"-1448,0 0-494,0 0-395,0 0-542,32 8 65,190 46 341,-159-40-651,28 1-360,-51-10-5997,-62-5 2739,-4 0-775</inkml:trace>
  <inkml:trace contextRef="#ctx0" brushRef="#br0" timeOffset="667.727">1 456 9700,'0'0'2145,"0"0"-1184,0 0 800,0 0-561,235 51-495,-162-48-465,-11-3-112,-5 3-128,-18 0-689,-16 5-959,-9 1-1010,-14 0-2416</inkml:trace>
  <inkml:trace contextRef="#ctx0" brushRef="#br0" timeOffset="1126.104">666 667 5442,'0'0'1158,"0"0"-58,0 0 193,0 0 113,0 0-242,-2-7-295,1 5-1234,-7-23 2486,4 21-382,2 21-901,1 120 95,3 152 919,-2-286-1844,2 30 105,-2-32-108,0 0 0,0 0 0,0 0 0,0 0-1,1 0 1,-1 0 0,0 0 0,0-1 0,1 1 0,-1 0-1,0 0 1,1 0 0,-1 0 0,1 0 0,-1 0 0,1-1-1,-1 1 1,1 0 0,0 0 0,-1-1 0,1 1 0,0 0-1,0 0-4,0-29-322,-1-56-839,-1 49 659,1 0 1,2 0 0,1 1-1,5-14 502,-7 39-16,1 0 0,1 0 0,0 1 0,0 0 0,0-1-1,1 1 1,1 0 0,-1 1 0,1-1 0,0 1-1,1 0 1,0 0 0,0 1 0,0-1 0,1 1 0,0 1-1,0-1 1,1 1 0,0 0 16,-3 3 105,0-1 1,-1 1-1,1 0 0,0 0 0,0 1 1,0 0-1,0 0 0,0 0 1,0 0-1,1 1 0,-1-1 1,0 2-1,0-1 0,0 0 1,0 1-1,1 0 0,-1 0 0,4 2-105,-6-2-49,1 1 0,-1-1 0,-1 1 1,1 0-1,0 0 0,0 0 0,-1 0 0,1 0 0,-1 1 0,0-1 0,1 1 0,0 1 49,-1-1-462,0 0 1,-1 1 0,1-1-1,-1 0 1,1 1 0,-1-1-1,0 1 1,-1 0-1,1-1 1,-1 1 0,1 0-1,-1 3 462,0-3-5258</inkml:trace>
  <inkml:trace contextRef="#ctx0" brushRef="#br0" timeOffset="1537.469">868 947 3906,'0'0'4938,"0"0"-3105,0 0-160,0 0-222,0 0-285,28-3-729,90-14-114,-112 16-350,-1 0 1,0 0-1,0-1 0,0 0 0,0 0 1,0 0-1,0 0 0,-1-1 0,1 0 1,-1 0-1,1 0 0,-1 0 0,0-1 0,0 0 1,-1 0-1,1 0 0,-1 0 0,0 0 1,0-1-1,0 1 0,-1-1 0,1 0 27,0-6-310,0 0 0,0-1-1,-1 1 1,-1 0 0,0-1-1,0 1 1,-2-12 310,1 23 0,0-3-9,-1 0 0,0 0 0,1 1 0,-1-1 0,0 0 1,-1 1-1,1-1 0,0 1 0,-1-1 0,0 1 0,1 0 0,-1 0 0,0 0 0,0-1 1,0 2-1,0-1 0,-1 0 0,1 0 0,0 1 0,-1-1 0,1 1 0,-1 0 0,0 0 9,1 0 32,0 0 0,0 0 1,0 0-1,0 0 0,0 0 0,0 1 0,0-1 0,0 1 0,0 0 0,-1 0 0,1-1 0,0 1 0,0 1 0,0-1 0,-1 0 1,1 0-1,0 1 0,0-1 0,0 1 0,0 0 0,0 0 0,0 0 0,0 0 0,0 0 0,0 0 0,0 0 0,1 0 0,-1 1 0,0-1 1,1 1-1,-2 0-32,-1 6 182,-1 1 0,1-1 1,1 1-1,-1 0 0,1-1 1,1 1-1,0 1 1,0-1-1,1 0 0,0 0 1,0 1-183,1 110 1851,0-111-1717,0-5-86,0 0-1,0 0 1,1 0 0,0 0 0,0 1 0,0-2 0,0 1-1,0 0 1,1 0 0,-1 0 0,1 0 0,0-1 0,1 1-1,-1-1 1,1 0 0,-1 0 0,1 0 0,0 0 0,0 0-1,0 0 1,0-1 0,1 1 0,-1-1 0,1 0-1,2 1-47,3 1-66,1-1 0,-1 0 0,1-1 0,0 0-1,0 0 1,0-1 0,0-1 0,0 1 0,0-2-1,0 1 67,-7 0-252,-1-1-1,0 1 1,1 0 0,-1-1-1,1 0 1,-1 1-1,0-1 1,1 0-1,-1 0 1,0 0-1,0-1 1,0 1 0,0 0-1,0-1 1,0 1-1,0-1 1,0 0-1,0 0 1,-1 1-1,1-1 1,-1 0-1,1-1 1,-1 1 0,0-1 252,17-26-8460</inkml:trace>
  <inkml:trace contextRef="#ctx0" brushRef="#br0" timeOffset="2407.449">1483 742 4866,'0'0'1372,"0"0"148,0 0 441,0 0-24,0 0-584,0 0-273,0 0-242,-7-21 146,4 16-991,0 0 0,0 0 1,-1 1-1,0-1 0,1 1 0,-1 0 0,-1 0 0,1 0 0,-1 1 0,1-1 0,-1 1 0,0 0 0,0 0 0,0 1 1,-1 0-1,1 0 0,-1 0 0,1 0 0,-1 1 0,1 0 0,-1 0 0,0 1 0,0-1 0,1 1 0,-1 0 0,0 1 1,-2 0 6,6-1 6,0 1 0,1 0-1,-1-1 1,0 1 0,1 0 0,-1 0 0,1 0 0,-1 0 0,1 0 0,-1 0 0,1 0 0,0 0 0,-1 1 0,1-1 0,0 1 0,0-1 0,0 1 0,0-1 0,0 1 0,1-1 0,-2 3-6,-13 39 177,14-37-125,-8 31 383,1-1-1,3 1 1,1 1-1,1-1 0,3 0 1,3 35-435,-3-69 14,0 1-1,1-1 1,0 0 0,0 0-1,0 0 1,0 1 0,1-1-1,-1 0 1,1 0 0,-1-1-1,1 1 1,0 0 0,0 0-1,0-1 1,1 0 0,-1 1-1,1-1 1,-1 0 0,1 0 0,0 0-1,0 0 1,0-1 0,0 1-1,0-1 1,2 1-14,1 0-10,-1 0 0,1-1 0,0 0 1,-1 0-1,1 0 0,0-1 0,0 0 0,0 0 1,-1 0-1,1-1 0,0 0 0,0 0 0,-1 0 0,1-1 1,0 0 9,-2 0-120,0 0 0,1-1 0,-1 1 0,0-1 0,0 0 0,0-1 0,-1 1 0,1 0 0,-1-1 1,0 0-1,0 0 0,0 0 0,0 0 0,-1-1 0,1 1 0,-1-1 0,-1 1 0,1-1 0,0 0 1,-1 0-1,0 1 0,0-6 120,3-15-712,-2 1 0,0-2 0,-2 1 0,-1-3 712,1 0-104,0-41 558,0 68-110,0 1 80,0 0 30,0 0-121,0 0-45,0 0 35,0 9 432,0 920 4109,0-929-4866,0 0 1,0 0-1,0 0 1,0 0-1,0 0 1,1 0-1,-1 0 1,0 0-1,0 0 1,0 0-1,0 0 1,0 0-1,0 0 1,0 0-1,0 0 1,1 0-1,-1 0 1,0 0 0,0 0-1,0 0 1,0 0-1,0 0 1,0 0-1,0 0 1,0 0-1,0 0 1,0 0-1,0 0 1,1 0-1,-1 1 1,0-1-1,0 0 1,0 0-1,0 0 1,0 0-1,0 0 1,0 0-1,0 0 1,0 0-1,0 0 1,0 1-1,0-1 1,0 0-1,0 0 1,0 0-1,0 0 2,5-11-123,29-90-1145,-21 56-634,3 0 0,15-29 1902,-30 72-22,-1 1-1,1-1 1,0 1-1,-1-1 1,1 1-1,0-1 1,0 1-1,0 0 1,0-1-1,0 1 1,0 0-1,1 0 1,-1 0-1,0 0 1,1 0-1,-1 0 1,0 0-1,1 0 1,-1 1-1,1-1 1,-1 0-1,1 1 1,0-1-1,-1 1 1,2 0 22,-2 0 46,1 1-1,-1-1 1,0 1 0,1 0-1,-1-1 1,1 1 0,-1 0-1,0 0 1,0 0 0,1 0-1,-1 0 1,0 0-1,0 1 1,0-1 0,0 0-1,-1 0 1,1 1 0,0-1-1,0 1 1,-1-1 0,1 1-1,-1-1 1,1 1 0,-1 0-46,36 74 1522,-33-69-1433,1-1 0,1 1 0,-1-1 0,1 0 0,1 0 0,-1 0 0,1 0 0,0-1 0,2 1-89,-7-5-23,-1 0-1,1 0 0,0-1 0,0 1 1,-1 0-1,1-1 0,0 1 0,0 0 1,0-1-1,0 1 0,0-1 0,0 0 1,0 1-1,0-1 0,0 0 0,0 0 1,0 1-1,0-1 0,0 0 0,1 0 1,-1 0-1,0 0 0,0-1 0,0 1 1,0 0-1,0 0 0,0-1 0,0 1 1,0 0-1,0-1 0,0 1 0,0-1 1,0 1-1,0-1 0,-1 0 0,1 1 0,0-1 1,0 0-1,0 0 0,-1 1 0,1-1 1,0 0-1,-1 0 0,1 0 0,-1 0 1,1 0-1,-1 0 0,0 0 0,1 0 1,-1 0-1,0-1 24,2-7-928,0-1 0,-1 1 0,-1 0-1,0-1 1,0-7 928,-1 4-2034,1-31-6082</inkml:trace>
  <inkml:trace contextRef="#ctx0" brushRef="#br0" timeOffset="2994.047">1724 617 3249,'0'0'1756,"0"0"-507,0 0-81,0 0-154,0 0 88,-2 6 82,-3 5-508,2 0-1,-1 0 0,2 1 1,-1-1-1,1 1 0,1-1 1,0 10-676,0 52 1382,-1-22-343,3 1 0,3 19-1039,-2-61 64,0-1 0,0 1 0,1 0 0,0-1 0,1 0 1,0 0-1,1 0 0,0 0 0,0-1 0,0 0 0,2 1-64,-5-6 1,1 1-1,-1-1 1,1 0-1,0 0 1,0-1-1,0 1 1,0 0 0,1-1-1,-1 0 1,1 0-1,-1 0 1,1 0-1,0-1 1,0 1 0,0-1-1,0 0 1,0 0-1,0 0 1,0-1-1,0 1 1,0-1-1,0 0 1,0 0 0,0-1-1,0 1 1,0-1-1,2 0 0,-3-1-51,-1 1 0,1 0 0,-1-1 0,1 0 0,-1 0 0,0 1 0,0-1 0,0 0 0,0-1 0,0 1 0,-1 0 0,1-1 0,0 1 0,-1 0 0,0-1 0,0 0 0,0 1 0,0-1 0,0 0 0,0-2 51,12-60-965,-13 60 909,5-54-514,-3 1-1,-4-21 571,1-1 1131,1 80-1099,0 0-291,0 0-627,0 0-1208,0 0-1489</inkml:trace>
  <inkml:trace contextRef="#ctx0" brushRef="#br0" timeOffset="3498.805">2095 926 7860,'0'0'2265,"0"0"-315,0 0-520,0 0-526,0 0-309,26-2-411,87-11-205,-104 11-110,0 0 0,0 0 1,0 0-1,-1-1 0,1-1 0,-1 0 1,0 0-1,0 0 0,0-1 0,0 0 1,-1-1-1,0 0 0,0 0 0,4-4 131,-8 7-134,0-1-1,0 0 0,0 0 1,-1 0-1,1-1 1,-1 1-1,0 0 0,0-1 1,0 0-1,-1 1 0,1-1 1,-1 0-1,-1 0 0,1 0 1,-1 1-1,1-1 0,-1 0 1,-1 0-1,1 0 0,-1 0 1,0 0-1,0 0 0,-1-2 135,1 4 24,-1 1-1,0 0 1,0 0 0,0 0-1,0 0 1,0 0-1,-1 0 1,1 0-1,0 1 1,-1-1 0,1 1-1,-1 0 1,0 0-1,1 0 1,-1 0-1,0 0 1,0 0-1,0 1 1,0-1 0,-1 1-24,-2-1 128,0 0 0,0 0 1,0 1-1,0 0 1,0 0-1,1 0 1,-1 1-1,0 0 0,0 0 1,-1 0-129,3 2 111,1 0 0,-1-1 0,0 1 0,1 0 1,0 0-1,0 1 0,0-1 0,0 1 0,0 0 0,1-1 0,-1 1 1,1 0-1,0 1 0,0-1 0,1 0 0,-1 0 0,1 1 0,0-1 1,0 1-1,0 4-111,-2 14 611,0 0 1,2 0 0,0 11-612,1-22 230,0 8 98,0 1 0,1-1 0,1 1 0,0-1 0,2 0 0,4 12-328,-7-27 20,1 0-1,0 0 1,1-1 0,-1 1-1,1 0 1,0-1 0,0 0-1,1 1 1,-1-1 0,1 0-1,0-1 1,0 1 0,0-1-1,0 0 1,1 0 0,-1 0-1,1 0 1,0-1 0,0 0-1,0 0 1,0 0 0,0-1-1,0 1 1,0-1 0,1-1-1,-1 1 1,5-1-20,-3 1-163,0 0 0,0-1 1,0 0-1,0-1 0,0 0 0,0 0 1,0 0-1,0-1 0,4-1 163,-7 1-327,0 0-1,0 0 1,0 0 0,0-1-1,-1 0 1,1 0-1,-1 0 1,1 0 0,-1 0-1,0-1 1,0 1 0,0-1-1,-1 0 1,2-4 327,12-27-4538</inkml:trace>
  <inkml:trace contextRef="#ctx0" brushRef="#br0" timeOffset="3945.996">2492 715 8244,'0'0'1582,"0"0"-107,0 0-61,0 0-440,0 27 424,0 172 1377,-1-169-2185,0-15-332,0 0 1,1 0 0,1 1 0,0-1-1,1 0 1,1-1 0,0 1-1,1 0 1,4 9-259,-8-24 1,0 0-1,0 1 0,0-1 1,0 0-1,1 1 1,-1-1-1,0 0 0,0 1 1,0-1-1,0 0 0,1 1 1,-1-1-1,0 0 1,0 1-1,1-1 0,-1 0 1,0 0-1,0 1 1,1-1-1,-1 0 0,0 0 1,1 0-1,-1 0 1,0 1-1,1-1 0,-1 0 1,0 0-1,1 0 0,-1 0 1,1 0-1,-1 0 1,0 0-1,1 0 0,-1 0 1,0 0-1,1 0 1,-1 0-1,1 0 0,-1 0 1,0 0-1,1 0 0,-1 0 1,0-1-1,1 1 1,-1 0-1,0 0 0,1 0 1,-1-1-1,0 1 1,0 0-1,1 0 0,-1-1 1,0 1-1,0 0 1,1 0-1,-1-1 0,0 1 1,0 0-1,0-1 0,1 1 1,-1 0-1,0-1 1,0 1-1,0-1 0,0 1 1,0 0-1,0-1 1,0 1-1,0 0 0,7-26-195,-1-16-952,2 1-1,1 0 1,4-4 1147,-9 32-239,1 1 0,-1 0 0,2 1 0,0-1 0,0 1 0,1 0 0,1 1 0,0-1 0,0 2 0,1-1 1,0 1-1,4-3 239,-10 10 46,0-1 1,0 1 0,1 0 0,-1 0 0,1 0 0,0 0 0,-1 1 0,1-1 0,0 1 0,0 0 0,0 0 0,0 1 0,0-1 0,0 1 0,0 0 0,0 0 0,2 0-47,-3 1 81,0-1 0,0 1 0,0 0 0,-1 0 0,1 0 0,0 1 0,0-1 0,-1 1 0,1-1 0,-1 1-1,1 0 1,-1 0 0,0 0 0,0 0 0,0 0 0,0 1 0,0-1 0,0 1 0,-1-1 0,1 1 0,-1 0 0,1 1-81,5 12 297,-1 1 0,-1 0 0,-1 0 0,0 0-1,-1 0 1,-1 0 0,0 2-297,-1 126 994,-2-79-1336,1-65-653,0-11-2791,1-18 379,5-5-2430</inkml:trace>
  <inkml:trace contextRef="#ctx0" brushRef="#br0" timeOffset="4336.917">3160 780 4082,'0'0'1152,"0"0"-626,0 0 392,0 0 192,0 0 7,-14-1 4810,-21-1-4850,31 2-1041,1 0-1,-1 0 1,1 0 0,-1 1 0,0-1 0,1 1 0,-1 0 0,1-1 0,0 2 0,-1-1-1,1 0 1,0 1 0,0-1 0,-1 1 0,1 0 0,0 0 0,1 1 0,-1-1 0,0 0 0,1 1-1,-1 0 1,1-1 0,0 1 0,0 0 0,0 0 0,0 0 0,1 0 0,-1 1 0,1-1-1,0 0 1,0 1 0,0-1 0,0 2-36,-7 20 378,2-1 1,1 1-1,1 0 0,1 1 0,2-1 1,0 0-1,1 1 0,2-1 0,3 16-378,-5-37 16,1 0 0,0 0 0,0 0 0,1 0 0,-1 0 0,1 0-1,0 0 1,0-1 0,0 1 0,1-1 0,-1 1 0,1-1-1,-1 0 1,1 0 0,0 0 0,1-1 0,-1 1 0,0-1 0,1 1-1,-1-1 1,1 0 0,0 0 0,0-1 0,1 1-16,7 2 3,1-1 0,0 0 0,0-1 1,0-1-1,0 0 0,0-1 0,2 0-3,-11 0-121,0-1-1,0 1 0,0-1 1,0 1-1,0-1 1,0-1-1,0 1 0,0 0 1,-1-1-1,1 0 1,0 0-1,-1 0 0,1 0 1,-1-1-1,0 1 1,0-1-1,3-3 122,-1 0-777,0 0 0,0-1 0,-1 1 0,0-1 0,0 0 0,-1 0 0,1-1 0,-1 1 0,0-2 777,7-27-7166</inkml:trace>
  <inkml:trace contextRef="#ctx0" brushRef="#br0" timeOffset="4670.995">3368 783 7171,'0'0'1702,"0"0"-165,0 0 307,0 0-580,0 0-541,2 6 38,8 41 903,-2 1 1,-3-1-1,0 29-1664,8 68 889,-6-84-1385,-7-59-435,0-1-851,0-4-1393,0-17-1841,0-8-1811</inkml:trace>
  <inkml:trace contextRef="#ctx0" brushRef="#br0" timeOffset="5001.02">3395 355 7235,'0'0'7636,"0"0"-6900,0 0-64,0 0-335,178 50-337,-148-47-2273,-20 3-3986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34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30 295 3778,'0'0'672,"0"0"-213,0 0 133,0 0 118,0 0-118,-5-8-77,-1 1-30,-8-14-515,10-2 5202,3 71-3854,2 127 3638,15 96-4956,-25-452-4770,4 88 2561,6-76 2209,1 150-92,1 0 0,1 1 0,1-1 0,6-16 92,0-1 344,-6 31 988,0 13-465,2 14-240,12 83 2452,8 15-3079,-16-81 513,1 0 1,3-1-1,0 0 1,15 22-514,-28-56 23,1 0 0,0 0 0,-1 0 0,2-1 0,-1 1 0,0-1 0,1 1 0,2 0-23,-5-3-1,-1 0 1,1-1-1,0 1 0,0-1 0,0 1 0,-1-1 1,1 1-1,0-1 0,0 0 0,0 0 0,0 1 1,0-1-1,0 0 0,0 0 0,0 0 0,0 0 1,0 0-1,0 0 0,0 0 0,-1 0 0,1 0 0,0-1 1,0 1-1,0 0 0,0-1 0,0 1 0,0 0 1,0-1-1,-1 1 0,1-1 0,0 0 0,0 1 1,-1-1-1,1 1 0,0-1 0,-1 0 0,1 0 1,0 1-1,-1-1 0,1 0 0,-1 0 0,0 0 1,1 0-1,-1 0 0,0 1 0,1-1 0,-1-1 1,16-43-703,-1 0-1,-3-2 0,-1 1 1,-1-15 703,9-38-1697,-11 63 1055,0-3-111,1 0-1,2 0 1,2 1 0,7-11 753,-20 47 35,1 0-1,-1 0 1,1 1 0,0-1-1,0 0 1,0 1 0,0-1-1,0 1 1,0-1 0,0 1-1,0 0 1,0-1 0,1 1-1,-1 0 1,1 0 0,-1 0-1,1 0 1,-1 0 0,1 0 0,0 0-1,-1 0 1,1 1 0,0-1-1,0 1 1,-1-1 0,3 1-35,0 28 619,51 504 4594,-53-510-5032,-1-10-75,0-1 1,1 0-1,0 0 0,0 0 0,3 5-106,-2-76-8148,0 19 1257</inkml:trace>
  <inkml:trace contextRef="#ctx0" brushRef="#br0" timeOffset="648.269">791 411 7155,'0'0'705,"0"0"-465,0 0 64,0 0 13,0 0-61,0-4 358,-1-9 393,1 11-906,0 0-1,0 0 1,1 0-1,-1 1 1,0-1-1,-1 0 1,1 0-1,0 0 1,0 0-1,-1 1 1,1-1-1,-1 0 1,0 0-1,1 1 1,-1-1-1,0 0 1,0 1-1,0-1 1,0 1-1,0-1 1,-1 1-1,1 0 1,0-1-1,-1 1 1,1 0-1,-1 0 1,1 0-1,-1 0 1,1 0-1,-1 0 1,0 1-1,-1-1-100,0 0 21,1 0 0,-1 0 0,0 0 1,-1 1-1,1-1 0,0 1 0,0 0 0,0 0 0,0 0 0,0 0 0,0 1 0,0-1 0,0 1 0,0 0 0,0 0 0,0 0 0,0 0 0,0 0 0,1 0 0,-1 1 0,0 0 0,1-1 1,-1 1-1,1 0 0,-1 1-21,-1 3 136,0 0 1,0 1 0,1 0 0,0 0 0,0 0 0,0 0-1,1 1 1,-1 6-137,2-11 28,-5 26 587,1 0 1,1 0-1,2 0 1,0 0-1,2 0 0,3 12-615,-3-39 11,0 0 0,1 0 0,-1 0-1,1-1 1,0 1 0,-1 0-1,1 0 1,0 0 0,0-1-1,1 1 1,-1 0 0,0-1 0,0 1-1,1-1 1,-1 1 0,1-1-1,-1 0 1,1 0 0,0 1-1,-1-1 1,1 0 0,0-1 0,0 1-1,0 0 1,-1 0 0,1-1-1,0 1 1,0-1 0,0 0 0,0 1-1,0-1 1,0 0 0,0 0-1,0 0 1,1-1-11,2 1-30,0 0-1,0 0 1,-1-1 0,1 1-1,0-1 1,0 0 0,-1-1 0,1 1-1,-1-1 1,1 0 0,-1 0-1,0 0 1,0-1 0,0 0-1,0 1 31,3-6-233,0 0-1,-1 0 0,0 0 1,-1 0-1,1-1 0,-2 0 0,1 0 1,-1-1-1,-1 1 0,1-1 0,-1-1 234,5-24-1205,-1-1 0,0-17 1205,0 7-322,-7 46 420,0 0 0,0 0 0,0 0 0,0 0 1,1 0-1,-1 0 0,0 0 0,0 0 0,0 0 0,0 0 1,0 0-1,0 0 0,0 0 0,0 0 0,1 0 0,-1 0 1,0 0-1,0 0 0,0-1 0,0 1 0,0 0 1,0 0-1,0 0 0,0 0 0,0 0 0,0 0 0,1 0 1,-1 0-1,0 0 0,0 0 0,0-1-98,2 24 782,1 35-389,-1-15 79,1 0 0,2 0 0,7 26-472,-3-52-2484,-9-17 2414,0 0 0,0 1 0,0-1 0,0 0 0,0 0 1,0 1-1,1-1 0,-1 0 0,0 0 0,0 1 0,0-1 0,0 0 1,0 0-1,1 0 0,-1 1 0,0-1 0,0 0 0,0 0 0,1 0 0,-1 0 1,0 0-1,0 1 0,0-1 0,1 0 0,-1 0 0,0 0 0,0 0 1,1 0-1,-1 0 0,0 0 0,1 0 0,-1 0 0,0 0 0,0 0 1,1 0-1,-1 0 0,0 0 0,0 0 0,1 0 0,-1 0 0,0 0 0,0 0 1,1-1-1,-1 1 0,0 0 0,0 0 0,0 0 0,1 0 0,-1 0 1,0-1-1,0 1 0,0 0 0,0 0 0,1 0 0,-1-1 0,0 1 1,0 0-1,0 0 0,0-1 0,0 1 0,0 0 0,1 0 0,-1-1 70,3-13-4468</inkml:trace>
  <inkml:trace contextRef="#ctx0" brushRef="#br0" timeOffset="1265.35">1208 366 8740,'0'0'1107,"0"0"-448,0 0 67,0 0-43,0 0-54,-1-3 148,1 1-612,0 1 1,0 0 0,0 0-1,0-1 1,0 1 0,-1 0-1,1 0 1,-1 0-1,1 0 1,-1-1 0,1 1-1,-1 0 1,1 0-1,-1 0 1,0 0 0,0 0-1,1 0 1,-1 1 0,0-1-1,-1 0-165,2 0 64,-1 1-1,0 0 1,0 0-1,1 0 1,-1 0-1,0 0 1,0 0-1,1 0 1,-1 1-1,0-1 1,1 0-1,-1 0 1,0 1-1,0-1 1,1 0 0,-1 1-1,0-1 1,1 0-1,-1 1 1,1-1-1,-1 1 1,1-1-1,-1 1 1,0 0-64,-36 48 410,29-37-356,-11 17 212,1 0-1,-12 28-265,25-44 56,-1 0 0,2 1-1,0-1 1,0 1-1,1-1 1,1 1 0,0 0-1,1 10-55,1-24-10,1 1 0,0 0 0,-1-1 0,1 1 0,-1 0 0,1-1 0,0 1 0,-1-1 0,1 1 0,0-1 0,0 0 0,0 1 0,-1-1-1,1 0 1,0 1 0,0-1 0,0 0 0,0 0 0,-1 0 0,1 0 0,0 0 0,0 0 0,0 0 0,0 0 0,0 0 0,-1 0 0,1 0 0,0 0 0,0-1 10,29-3-274,-23 1 146,0-1 1,0 0 0,0 0 0,0 0 0,-1-1-1,0 0 1,0-1 0,0 1 0,0-1-1,-1 0 1,0-1 0,0 1 0,-1-1-1,3-4 128,0-2-301,1-1 0,-2 0 0,1 0 0,-2-1-1,0 0 1,-1 0 0,0-2 301,-3 10-298,5-20 823,-5 26-487,-1 1 0,0-1-1,1 1 1,-1-1 0,0 1-1,0 0 1,1-1 0,-1 1 0,1 0-1,-1-1 1,0 1 0,1 0-1,-1-1 1,1 1 0,-1 0 0,1 0-1,-1 0 1,1-1 0,-1 1-1,0 0 1,1 0 0,-1 0 0,1 0-1,-1 0 1,1 0 0,-1 0-1,1 0 1,-1 0 0,1 0 0,-1 0-1,1 0 1,-1 1 0,1-1-1,-1 0 1,1 0 0,-1 0 0,1 1-1,-1-1 1,1 0 0,-1 0-1,0 1 1,1-1 0,-1 0 0,0 1-1,1-1 1,-1 1 0,0-1-1,1 0 1,-1 1 0,0 0-38,7 8 144,-1 1 0,0 0 0,-1 1 0,0-1 0,-1 1 0,0 0 0,0 1 0,-2-1 0,2 7-144,2 3 350,9 48-57,-4-1 0,-2 2 0,-3-1 0,-3 1 0,-4 19-293,1-76-26,0 0 1,-1 1-1,-1-1 1,0 0-1,-1 0 1,0 0-1,-1-1 0,-1 1 1,0-1-1,0 0 1,-1 0-1,-1 0 1,0-1 25,2-4-45,0-1 0,0 0 0,-1 0 1,0 0-1,0-1 0,0 0 0,-1 0 0,0-1 1,1 0-1,-2 0 0,1 0 0,0-1 0,-1 0 1,1-1-1,-1 1 0,0-1 0,0-1 0,0 0 1,0 0-1,0 0 0,-6-1 45,9 0-19,0 0-1,0-1 1,-1 1-1,1-1 1,0 0 0,0 0-1,0-1 1,0 0-1,0 0 1,0 0 0,1 0-1,-1-1 1,1 1-1,-1-1 1,1-1 0,0 1-1,0 0 1,0-1-1,1 0 1,-1 0-1,1 0 1,0 0 0,0 0-1,1-1 1,-1 0-1,1 0 20,-3-6-30,1 0-1,0 0 1,1 0-1,1-1 1,0 1-1,0-1 1,1 0-1,1 1 1,0-1-1,0 0 1,2-5 30,-1 9 5,1 1 0,0 0 1,0 0-1,0 0 0,1 0 0,0 0 1,1 1-1,-1 0 0,1-1 0,0 1 1,1 0-1,3-3-5,12-13-176,1 2 0,16-12 176,-10 9-200,33-29-1057,16-15-4590,-44 36-556</inkml:trace>
  <inkml:trace contextRef="#ctx0" brushRef="#br0" timeOffset="1817.993">1539 405 2513,'0'0'4263,"0"0"-3035,0 0-295,0 0 633,0 0-384,0-4 355,0 8 339,0 384 3894,2-383-5755,2-13-171,7-109-1947,-11 93 1132,1 0 1,1 0-1,1 0 0,1 0 1,2 1-1,0-1 0,5-9 971,5 13-999,-15 20 1089,0 0 1,0-1 0,0 1-1,0 0 1,0-1 0,0 1-1,0 0 1,0 0-1,0 0 1,0 0 0,0 0-1,0 0 1,0 0 0,0 0-1,0 0 1,0 1 0,0-1-1,0 0 1,0 1-1,0-1 1,0 1 0,0-1-1,0 1 1,0-1 0,0 1-1,0 0 1,0-1-1,-1 1 1,1 0 0,0 0-1,-1 0 1,1-1 0,0 1-1,-1 0 1,1 0-1,-1 0 1,0 0 0,1 0-1,-1 0 1,0 0 0,1 0-1,-1 0 1,0 0-1,0 1-90,31 189 3888,-26-180-3125,-1-6-2888,-2-7-4691,0-10 195</inkml:trace>
  <inkml:trace contextRef="#ctx0" brushRef="#br0" timeOffset="2149.242">1863 327 7908,'0'0'2433,"0"0"-1521,0 0 257,0 0-145,0 0 353,0 197-449,0-147-175,0-5-161,0-9-272,0-13-288,0-5-32,7-9-112,-4-9-656,3 0-897,-2 0-896,-1-30-1745</inkml:trace>
  <inkml:trace contextRef="#ctx0" brushRef="#br0" timeOffset="2500.372">1840 128 12838,'0'0'1585,"0"0"-1361,0 0 272,0 0-496,0 0-1281,0 0-3761</inkml:trace>
  <inkml:trace contextRef="#ctx0" brushRef="#br0" timeOffset="2890.116">1840 128 6403,'203'-57'1566,"-155"45"-640,-48 12-900,0 0 0,0 0-1,1 0 1,-1 0 0,0 0-1,0 0 1,0 0 0,1 0 0,-1-1-1,0 1 1,0 0 0,1 0-1,-1 0 1,0 0 0,0 1 0,1-1-1,-1 0 1,0 0 0,0 0 0,1 0-1,-1 0 1,0 0 0,0 0-1,0 0 1,1 0 0,-1 1 0,0-1-1,0 0 1,0 0 0,1 0-1,-1 0 1,0 0 0,0 1 0,0-1-1,0 0 1,0 0 0,0 1 0,1-1-1,-1 0 1,0 0 0,0 0-1,0 1 1,0-1 0,0 0 0,0 0-26,2 5 651,3 3-235,-1 0 0,-1 1 0,1-1 0,-1 1 1,0-1-1,-1 1 0,0 0 0,0 4-416,7 81 1195,-6-47-677,4 90 2734,-7 55-3252,-1-80 459,1-111-691,0-11-2217,-1-59-3645,-4 20 630</inkml:trace>
  <inkml:trace contextRef="#ctx0" brushRef="#br0" timeOffset="2891.116">2058 301 6995,'0'0'5427,"0"0"-3408,0 0-682,0 0-209,0 0-743,27 7-303,86 25-98,-106-30 1,0 0-1,0 1 1,0-1 0,0 2-1,-1-1 1,1 1-1,-1-1 1,0 2-1,0-1 1,-1 1 0,1 0-1,-1 0 1,0 0-1,0 1 1,-1 0 0,0 0-1,0 0 1,0 0-1,-1 1 1,1-1-1,-1 2 16,26 41 303,-28-48-283,0 0-1,-1 0 1,1 0 0,0 0-1,0 0 1,-1 0 0,1 0 0,0 0-1,0-1 1,0 1 0,0 0-1,0-1 1,0 1 0,0-1-1,0 1 1,0-1 0,1 1 0,-1-1-1,0 0 1,0 0 0,0 1-1,0-1 1,1 0 0,-1 0-1,0 0 1,0 0 0,1-1-20,-1 1 0,1-1 0,0 0 0,0 0 1,-1 0-1,1 0 0,-1-1 0,1 1 0,-1 0 0,1-1 1,-1 1-1,0-1 0,0 1 0,0-1 0,0 0 0,1 0 0,4-9-239,-1-1-1,0 0 0,-1 0 0,2-7 240,-5 17-90,3-10-129,-1 0 1,-1 0-1,0 0 0,0 0 0,-1 0 0,0-5 219,-1 16-181,0 1-1070,0 0-1729,0 0-2593</inkml:trace>
  <inkml:trace contextRef="#ctx0" brushRef="#br0" timeOffset="3473.181">2799 405 3474,'0'0'2459,"0"0"-1314,0 0-89,0 0 273,0 0 72,-9-4-262,5 2-1195,-50-15 1826,51 16-1662,0 1 0,0-1 0,-1 1 0,1 0 0,0 0 0,0 1 0,-1-1-1,1 0 1,0 1 0,0 0 0,-1 0 0,1 0 0,0 0 0,0 0 0,0 1 0,0 0-1,1-1 1,-1 1 0,0 0-108,-6 7 195,0 0 1,1 0-1,0 1 0,1 0 1,0 0-1,0 1 0,1 0 0,1 0 1,0 0-1,0 1 0,0 4-195,-2 4 375,2 1 0,1-1-1,0 1 1,2 0 0,0 0 0,1 7-375,1-27 6,0 1 0,0-1 1,1 1-1,-1-1 0,0 0 0,1 1 1,-1-1-1,1 0 0,-1 1 0,1-1 1,-1 0-1,1 0 0,0 0 0,0 1 1,0-1-1,-1 0 0,1 0 0,0 0 0,1 0 1,-1 0-1,0-1 0,0 1 0,0 0 1,0 0-1,1-1 0,-1 1 0,0-1 1,0 1-1,1-1 0,-1 1 0,1-1 1,-1 0-1,0 0 0,1 0 0,-1 0 1,1 0-1,-1 0 0,0 0 0,1 0 1,-1 0-1,0-1 0,1 1 0,-1 0 1,1-1-7,4 0-40,1-1 1,0 1-1,-1-2 1,1 1-1,-1 0 1,0-1 0,0-1-1,0 1 1,1-2 39,6-5-502,0-2 1,-1 1-1,-1-2 0,0 1 0,-1-2 1,0 1-1,-1-2 0,0 1 1,-2-1-1,1 0 0,-2 0 1,0-1-1,-1 0 0,0 0 1,-2-1-1,2-8 502,1-19-1731,-1 0 0,-3 0 0,-1-7 1731,-3-72 650,0 18 4815,2 85-1996,0 54-2621,0 534 2719,2-563-5287,3-15-1200,1-17-1009</inkml:trace>
  <inkml:trace contextRef="#ctx0" brushRef="#br0" timeOffset="3808.348">3011 568 14343,'0'0'1870,"0"0"-520,0 0-353,0 0-989,19-8-533,58-31-251,-73 36 694,-1 0 1,0 0-1,1 0 1,-2 0-1,1 0 1,0 0-1,0-1 1,-1 0-1,0 1 1,0-1-1,0 0 1,0 0-1,-1 0 1,1 0-1,-1 0 1,0-1-1,0 1 1,-1 0-1,1 0 1,-1-1-1,0 1 1,0 0-1,0-1 1,-1 1-1,0-4 82,0-8-409,2-4 207,0 11 137,-1 1 0,0 0-1,0-1 1,-1 1 0,-1-8 65,1 15 77,1-1 0,-1 1 0,1-1 0,-1 1 0,1-1 0,-1 1 0,0-1 0,0 1 0,1 0-1,-1-1 1,0 1 0,0 0 0,0 0 0,-1 0 0,1 0 0,0 0 0,0 0 0,-1 0 0,1 0 0,0 0 0,-1 1 0,1-1 0,-1 1 0,1-1 0,-1 1 0,1-1 0,-1 1 0,1 0-1,-1 0 1,1 0 0,-1-1 0,0 2-77,0-1 84,0 1-1,0 0 1,0 0-1,0-1 1,0 2-1,0-1 1,0 0-1,0 0 1,1 0-1,-1 1 1,0-1-1,1 1 1,-1 0-1,1-1 1,0 1-1,0 0 1,-1 0-1,1 0 1,0 0-1,1 0 1,-2 1-84,-20 51 665,20-48-541,-8 30 201,1 1-1,2 0 1,1 1 0,3 0-1,0-1 1,3 1 0,1 11-325,-1-44 0,0 0 0,0 1 0,0-1 0,1 0 0,0 0-1,0 0 1,0 1 0,0-1 0,1 0 0,0 0 0,0-1 0,0 1 0,1 0 0,-1-1 0,1 1 0,0-1 0,1 0 0,-1 0-1,1 0 1,0 0 0,-1-1 0,2 0 0,-1 1 0,0-2 0,1 1 0,-1 0 0,1-1 0,0 0 0,0 0 0,0 0 0,0-1 0,0 1-1,0-1 1,0 0 0,0-1 0,3 1 0,4 0-402,0 0 0,1-1-1,-1 0 1,1-1-1,5-1 403,-13 1-724,1 0 0,-1-1 0,-1 1 0,1-1 0,0 0-1,0 0 1,-1-1 0,1 0 0,0 0 724,27-25-12222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31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26 197 5907,'0'0'1499,"0"0"-837,0 0-89,0 0 252,0 0 7,0-6-90,0-17 375,0 47 839,0 56-787,0-57-986,13 512 3054,-3-466-2685,-6-524-7886,-1 374 6264,7-30 1070,0 6-72,-9 99 184,1-1 1,-1 1-1,1 0 0,0 0 0,0 0 0,1 1 0,-1-1 0,1 0 1,1 1-1,-1 0 0,1 0 0,0 0 0,0 0 0,0 0 1,1 1-1,0 0 0,0 0 0,0 0 0,5-3-112,-2 2 35,1 0 1,0 0-1,0 1 0,1 0 0,0 0 1,-1 1-1,1 0 0,0 1 0,0 0 1,0 1-1,10 0-35,-16 0 67,1 1 0,-1 1 0,0-1 0,1 0 0,-1 1 0,0 0 0,1 0 0,-1 0 0,0 1 0,0 0 0,0-1 0,0 1 0,0 1 0,3 1-67,-3 1 83,1-1 0,-1 1 0,1 1 0,-2-1 0,1 0 0,0 1 0,-1 0 1,0 0-1,-1 0 0,1 0-83,4 13 285,0 1 0,-2 0 0,0 1 0,-2-1 0,0 1 0,-1-1 0,-1 1 1,-1 19-286,-1-33 75,0 0 0,0 0 0,-1 0 0,0 0 0,0-1 0,-1 1 0,0-1 0,0 1 0,0-1 0,-1 0 0,0 0 0,0 0 0,-1-1 1,1 1-1,-1-1 0,0 0 0,-5 3-75,-15 12 148,0-1 0,-1-1 0,-13 6-148,25-14-113,-1-1-1,-1 0 0,0-2 0,0 0 1,-1 0-1,0-2 0,0 0 0,0-1 1,0 0-1,-1-2 0,-14 1 114,31-3-79,0-1 0,0 1 1,0-1-1,-1 0 0,1 1 0,0-1 0,0 0 0,0 0 1,0 1-1,1-1 0,-1 0 0,0 0 0,0 0 0,0 0 1,1 0-1,-1 0 0,0-1 0,1 1 0,-1 0 0,1 0 1,0 0-1,-1-1 0,1 1 0,0 0 0,0 0 0,-1-1 1,1 1-1,0 0 0,0-1 79,0-1-143,0 0 0,-1 0 0,1 0 0,0 0 0,0 0 0,1 0 0,-1 0 0,1 0-1,-1 0 1,1 0 0,0 0 0,0 1 0,1-4 143,1 4-15,0 0-1,0-1 1,-1 1-1,1 0 1,1 1 0,-1-1-1,0 0 1,0 1-1,0 0 1,1 0-1,-1 0 1,1 0-1,-1 0 1,1 1-1,-1 0 1,4-1 15,-2 1 76,0-1-1,0 1 1,0 0-1,0 1 1,0-1-1,0 1 1,0 0-1,0 0 1,-1 0-1,1 1 1,0 0-1,2 1-75,1 4 176,0-1-1,-1 1 1,0 0-1,-1 0 1,1 1-1,-1 0 1,-1 0-1,0 1 1,0-1-1,0 1 1,0 3-176,9 21 882,-1 2 0,2 14-882,25 108 1814,-40-157-1833,0 0-1,0 1 0,0-1 0,0 0 0,0 0 0,0 1 0,0-1 0,0 0 1,0 0-1,0 0 0,0 1 0,0-1 0,0 0 0,0 0 0,0 1 0,0-1 1,1 0-1,-1 0 0,0 0 0,0 1 0,0-1 0,0 0 0,0 0 1,1 0-1,-1 1 0,0-1 0,0 0 0,0 0 0,1 0 0,-1 0 0,0 0 1,0 0-1,0 0 0,1 1 0,-1-1 0,0 0 0,0 0 0,1 0 0,-1 0 1,0 0-1,0 0 0,1 0 0,-1 0 0,0 0 0,0 0 0,1 0 20,5-13-1060,1-25-1264,-7 35 2002,7-40-4155</inkml:trace>
  <inkml:trace contextRef="#ctx0" brushRef="#br0" timeOffset="418.803">436 587 6739,'0'0'3986,"0"0"-2327,0 0-455,0 0-132,0 0-256,20 5-405,62 15-229,-76-19-220,0 0 1,0 0-1,0-1 1,1 0-1,-1 0 0,0 0 1,0-1-1,0 0 1,0 0-1,0-1 1,0 1-1,0-1 1,0 0-1,0-1 1,-1 0-1,1 0 0,-1 0 1,0 0-1,0-1 1,0 0-1,0 0 1,-1 0-1,0 0 1,0-1-1,0 0 0,0 0 1,0 0-1,-1 0 1,0-1-1,0 1 1,-1-1-1,0 0 1,0 0-1,0 1 1,0-1-1,-1-1 0,0 1 1,-1 0-1,1 0 1,-1 0-1,0-1 38,0-10-351,1 9 172,-1-1 0,0 1 0,-1-1-1,0 1 1,0-1 0,-1 1 0,0-1 179,1 7-7,0 0 1,0 0-1,0 0 0,0 0 1,0 0-1,0 1 1,0-1-1,-1 0 1,1 1-1,-1-1 1,0 1-1,1-1 1,-1 1-1,0 0 0,0-1 1,1 1-1,-1 0 1,0 1-1,0-1 1,-1 0-1,1 0 1,0 1-1,0-1 1,0 1-1,0 0 0,0 0 1,-1-1-1,1 1 1,-2 1 6,1-1 41,0 1 0,0-1 1,0 1-1,0 0 0,0 0 1,0 0-1,1 0 0,-1 0 1,0 0-1,1 1 0,-1 0 1,1-1-1,-1 1 0,1 0 1,0 0-1,0 0 0,0 1 1,0-1-1,0 0 0,0 1 1,1 0-1,-1-1 0,1 1 1,0 0-1,-1 1-41,-5 12 250,1 0-1,0 1 1,2 0-1,-1 2-249,1 0 306,-3 10 296,2 1 1,1 0-1,1 0 1,2 0-1,1 0 1,4 29-603,-3-55-5,0 0 1,0 0-1,1 0 0,-1-1 1,1 1-1,0-1 1,0 1-1,0-1 0,1 1 1,-1-1-1,1 0 0,0 0 1,-1 0-1,1-1 1,1 1-1,-1-1 0,0 1 1,1-1-1,-1 0 0,1-1 1,-1 1-1,1 0 1,0-1-1,0 0 0,0 0 1,0 0-1,0 0 0,0-1 1,0 0-1,0 0 1,0 0-1,0 0 0,0 0 1,0-1-1,0 0 0,0 0 1,0 0-1,0 0 1,-1 0-1,1-1 0,0 0 1,-1 0-1,1 0 0,-1 0 1,1 0 4,3-7-878,0 0 1,-1 0-1,1-1 1,-2 0 0,1 0-1,-2 0 1,1 0-1,-1-1 1,1-7 877,9-19-6851</inkml:trace>
  <inkml:trace contextRef="#ctx0" brushRef="#br0" timeOffset="791.989">969 426 4034,'0'0'3063,"0"0"-1636,0 0-82,0 0 229,0 0-254,-1-1-1188,0 0 0,0 1 1,0-1-1,0 0 0,0 0 0,0 1 0,0-1 0,0 1 0,-1-1 1,1 1-1,0-1 0,0 1 0,-1 0 0,1 0 0,0-1 0,0 1 1,-1 0-133,-1 0 14,0 0 1,0 0-1,0 0 1,0 0-1,0 0 1,0 1-1,0-1 1,0 1-1,0 0 1,0 0-1,0 0 1,1 0 0,-1 1-1,0-1 1,1 1-1,-1-1 1,1 1-1,0 0 1,-1 0-1,1 0 1,0 0-1,0 1 1,0-1-1,0 1 1,1-1 0,-1 1-1,1-1 1,-1 1-1,1 0 1,0 1-15,-2 8-156,1 0 0,0 0 0,1 1 0,0-1 0,1 0 0,1 0 0,0 2 156,-1-8-102,1 4 15,1-1 0,0 0-1,1 1 1,0-1 0,0 0 0,1 0 0,0 0 0,1-1 0,0 0 0,0 0 0,3 3 87,-3-4-11,0 0 1,0 1 0,0 0 0,-1 0 0,0 1-1,-1-1 1,0 1 0,0-1 0,-1 1 0,0 0 0,-1 0-1,1 3 11,-3-11-5,1-1 0,0 1 0,-1 0 0,1 0 0,-1-1 0,1 1 0,-1 0 0,0-1 0,1 1-1,-1 0 1,1-1 0,-1 1 0,0-1 0,0 1 0,1-1 0,-1 1 0,0-1 0,0 0 0,0 1 0,0-1 0,1 0-1,-1 0 1,0 1 0,0-1 0,0 0 0,0 0 0,0 0 0,0 0 0,1 0 0,-2 0 5,-36-1-128,30 1 11,-2 0 2,8 1-169,-1-1 0,1 0 1,-1 0-1,0 0 0,0 0 1,1 0-1,-1 0 0,0-1 1,1 1-1,-1-1 0,1 0 1,-1 0-1,1 0 0,-1 0 1,1 0-1,0 0 0,-1-1 1,1 1-1,0-1 0,0 0 1,-2-1 283,-7-13-4829</inkml:trace>
  <inkml:trace contextRef="#ctx0" brushRef="#br0" timeOffset="1424.808">1131 468 8228,'0'0'1072,"0"0"62,0 0 376,0 0-360,0 0-366,0 5 948,0 45-1401,14 531 3556,-13-555-3827,-1-16-32,1 1 1,-1-1 0,2 0 0,-1 0 0,1 0 0,1 0 0,0-1 0,0 1 0,3 5-29,-2-84-1542,-14-604-6107,10 670 7708,0 0 0,0 0 0,0 0 0,0-1 0,1 1 0,-1 0 1,1 0-1,0 0 0,0 0 0,0 0 0,0 0 0,1 1 0,-1-1 0,1 0 0,0 0 0,-1 1 0,1-1 0,0 1 1,1 0-1,-1 0 0,0 0 0,1 0 0,-1 0 0,1 0 0,0 0-59,4-1 56,0 0 1,1 1-1,-1 0 1,0 0-1,1 0 0,-1 1 1,1 1-1,0-1 1,-1 1-1,2 0-56,-4 1 86,-1 0-1,1 1 1,-1-1 0,1 1-1,-1 0 1,0 0 0,1 0-1,-1 1 1,0-1 0,-1 1-1,1 0 1,0 0 0,-1 0-1,0 1 1,1-1 0,-1 1-1,-1 0 1,1 0 0,0 0-1,-1 0 1,0 0 0,0 0-1,0 1 1,0 0-86,3 8 210,0 0 0,0 0 0,-1 0 0,-1 0-1,0 1 1,-1-1 0,0 1 0,-1 2-210,-1-8 22,0 0-1,0 1 1,-1-1-1,0 0 1,-1 0 0,1 0-1,-2 0 1,1 0-1,-4 6-21,4-9-1,-2 0-1,1-1 0,0 1 0,-1-1 1,0 0-1,0 0 0,0 0 0,-1-1 1,1 1-1,-1-1 0,0 0 0,1 0 1,-1-1-1,-1 0 0,1 0 2,-2 1-207,1 0 0,-1-1 0,0 0-1,0 0 1,0-1 0,0 0 0,-1 0 207,6-1-267,0 0-1,0 1 1,-1-1 0,1 0 0,0-1-1,0 1 1,0 0 0,0-1 0,0 1-1,0-1 1,0 0 0,0 1 0,0-1-1,0 0 1,0 0 0,0 0 0,1-1-1,-1 1 1,0 0 0,1-1 0,-1 1 0,1-1-1,0 1 1,-1-1 0,1 0 0,0 0 267,-13-33-7110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40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9 181 2321,'0'0'4469,"0"0"-2687,0 0-683,0 0 19,0 0-227,0-5-269,-5-11 1846,3 53-1626,2 695 3480,-2-985-5519,5-282-2787,-3 529 4006,1 0 0,0-1 0,1 1-1,-1 0 1,1 0 0,0 0 0,0 1-1,1-1 1,0 0 0,0 1 0,0 0-1,1 0 1,-1 0 0,1 0 0,0 0-1,1 1 1,-1-1 0,1 1 0,0 1-1,0-1 1,0 1 0,1-1 0,-1 1-1,1 1 1,-1-1 0,1 1 0,5-1-22,-3 0 39,-1 1 0,1 1 1,0-1-1,0 1 0,0 0 1,0 1-1,0 0 1,0 0-1,0 1 0,0 0 1,-1 0-1,1 1 0,0 0 1,0 1-1,-1-1 1,0 1-1,1 1 0,-1-1 1,0 1-1,0 1 0,3 2-39,2 3 145,-1 1-1,0 1 1,-1 0-1,0 0 1,-1 1-1,-1 0 1,1 0-1,-2 1 1,0 0-1,-1 1 1,0-1-1,-1 1 0,-1 0 1,0 1-1,-1-1 1,-1 1-1,0-1 1,-2 1-1,1 0 1,-3 11-145,1-15 77,0-1 0,-1 1 0,-1 0 0,0-1 0,-1 1 0,0-1 0,0 0 0,-1-1 0,-1 1 1,0-1-1,0 0 0,-1 0 0,0-1 0,-1 1 0,0-2 0,-1 1 0,1-1 0,-7 4-77,2-2-5,1-1 0,-1-1 0,0 0 0,-1 0 0,0-1 0,0-1 0,0-1 0,-1 0 0,0 0 1,0-2-1,0 0 0,0 0 0,-1-2 0,-4 1 5,18-2-43,-1 0 0,0 0 0,1 0 0,-1-1 0,0 1 0,1 0 1,-1-1-1,1 0 0,-1 0 0,1 1 0,-1-1 0,1-1 0,0 1 1,0 0-1,-1-1 0,1 1 0,0-1 0,0 1 0,0-1 0,0 0 1,1 0-1,-1 0 0,0 0 0,1 0 0,-1-1 0,1 0 43,-2-3-229,1-1 0,0 1 0,1-1-1,-1 0 1,1 0 0,0 1 0,1-1-1,0 0 1,0-3 229,0 8-18,0 0 0,0 0 0,0 0 0,1 0 0,-1-1 0,1 1 0,-1 0 1,1 0-1,0 0 0,0 0 0,0 0 0,0 0 0,0 0 0,0 1 0,0-1 0,1 0 0,-1 1 0,1-1 0,-1 0 0,1 1 0,-1 0 0,1-1 0,0 1 0,0 0 0,0 0 0,0 0 0,0 0 0,0 0 0,0 1 0,0-1 0,0 0 1,0 1-1,0 0 0,2-1 18,1 1 33,1-1 0,-1 1-1,0 0 1,1 1 0,-1-1 0,0 1 0,1 0 0,-1 1 0,0-1 0,0 1 0,0 0 0,0 0 0,0 0 0,0 1-33,5 4 71,0 0-1,-1 0 1,0 1 0,-1 1-1,0-1 1,0 1 0,0 1-1,1 3-70,51 89 574,-47-76-472,2-1 1,0 0 0,2-1 0,5 6-103,-20-28-24,0 0 1,0 0-1,0 1 0,0-1 1,1-1-1,-1 1 1,0 0-1,1 0 0,0-1 1,-1 0-1,1 1 1,0-1-1,-1 0 0,1 0 1,0-1-1,0 1 1,0 0-1,0-1 0,0 0 1,0 0-1,0 0 1,0 0-1,0 0 0,0 0 1,0-1-1,0 0 1,0 1-1,-1-1 0,1 0 1,0 0-1,0-1 1,-1 1 23,11-7-174,-1 0 0,0 0 0,-1-1 1,0-1-1,-1 0 0,3-3 174,17-16-761,-16 17 350,-1 2-28,-1-1 1,0 0-1,-1-1 0,3-4 439,-11 12-15,0-1 0,0 0 0,0 0 0,-1 0 0,1 0 0,-1 0 0,-1 0 0,1-1 0,-1 1-1,0-1 1,0 1 0,0-1 0,-1 0 0,0-1 15,1 5 32,-1-1 0,0 1 0,0 0 1,0 0-1,0-1 0,0 1 0,-1 0 0,1 0 0,-1-1 0,1 1 0,-1 0 0,0 0 0,0 0 0,0 0 0,0 0 0,0 0 0,0 0 1,-1 0-1,1 0 0,-1 1 0,1-1 0,-1 0-32,-2 0 90,0 1 1,0-1-1,0 1 0,-1 0 1,1 0-1,0 1 0,-1-1 1,1 1-1,0 0 0,-1 0 1,-1 0-91,3 1 47,0-1 0,1 1 0,-1 0 0,0 0 0,1 0 0,-1 0 0,1 0 0,-1 1 0,1-1 0,0 1 0,-1-1 0,1 1 0,0 0 0,0 0 0,0 0 0,0 0 0,1 0 0,-1 0 0,0 1 0,1-1 0,0 1 0,-1-1 0,1 1 0,0-1 0,0 1 0,1 0-47,-6 14 281,1-1 1,0 1-1,-1 13-281,5-26 39,-4 34 523,2 0 0,1 1 0,2 10-562,0-47 11,0 1 0,0 0 0,0 0 1,0 0-1,1 0 0,-1 0 0,1 0 0,0 0 1,0 0-1,0-1 0,0 1 0,0 0 0,1-1 1,-1 1-1,1-1 0,0 0 0,0 1 0,0-1 1,0 0-1,0 0 0,1 1-11,1-1-20,-1 0 0,1 0 0,0 0 0,0-1 0,0 1 0,0-1 0,0 0 0,0-1 0,0 1 0,0 0 0,0-1 0,0 0 0,0 0 0,1 0 20,6-1-285,-1-1 0,1 0 0,-1 0 0,0 0 0,0-2 0,0 1 0,0-1 0,0-1 0,-1 0 0,0 0 0,7-5 285,20-22-2527,-5-1-1907</inkml:trace>
  <inkml:trace contextRef="#ctx0" brushRef="#br0" timeOffset="347.824">1008 520 5218,'0'0'2217,"0"0"-1499,0 0-158,0 0 790,0 0 115,-8-2-273,-2-1-740,1 0 0,-1 1-1,0 0 1,0 1-1,0 0 1,0 0-1,0 1 1,-8 2-452,16-2 45,1 1-1,-1-1 1,1 1 0,0 0 0,-1 0 0,1-1 0,0 1-1,-1 0 1,1 0 0,0 1 0,0-1 0,0 0-1,0 0 1,0 0 0,0 1 0,1-1 0,-1 0-1,0 1 1,0-1 0,1 1 0,-1-1 0,1 1 0,0-1-1,-1 1 1,1-1 0,0 2-45,-2 48 306,2-39-302,-1 8 7,2 0 0,1 0-1,0 0 1,1-1 0,1 1-1,1-1 1,1 1 0,2 1-11,0-1 12,14 36 11,-21-52-24,0-1 0,0 1 0,0 0 0,-1 0 0,1-1 0,-1 1 0,0 0 0,0 0 0,0 0 0,-1 0 1,1-1-1,-2 5 1,-1-7-38,0 0 1,0 0 0,0-1-1,-1 1 1,1-1 0,0 1 0,0-1-1,-1 0 1,1 0 0,0 0 0,0-1-1,-1 1 38,-4-1-217,5 1 61,-1 0-1,0 0 1,0-1-1,0 1 1,0-1 0,0 0-1,1 0 1,-1-1-1,0 1 1,1-1-1,-1 1 1,1-1-1,0 0 1,-1 0-1,1-1 1,0 1 0,0-1-1,1 0 1,-1 1-1,0-1 1,0-2 156,-1 0-570,1 0 1,1-1-1,-1 1 0,1 0 1,0-1-1,0 1 1,0-1-1,1 0 0,-1-4 570,-2-25-4007</inkml:trace>
  <inkml:trace contextRef="#ctx0" brushRef="#br0" timeOffset="688.941">1008 520 8388</inkml:trace>
  <inkml:trace contextRef="#ctx0" brushRef="#br0" timeOffset="1073.924">1008 520 8388,'2'-3'348,"0"0"-1,0 0 1,0 1 0,0-1 0,0 0-1,1 1 1,0 0 0,-1-1 0,1 1-1,0 0 1,0 0 0,0 0 0,0 1-1,0-1 1,0 1 0,1 0 0,1-1-348,2 1 296,0 0-1,0 1 1,0 0 0,-1 0 0,1 1 0,0-1-1,0 2 1,7 1-296,7 1-651,0-1 0,0 0 0,18-1 651,-38-2-579,-1 0 209,0 0 154,0 0 240,0 0 128,-3 272 2818,3 211-2147,5-430-688,-2-38-106,-2-36-225,0-431-441,0 424 385,2-1 0,0 1 1,2 0-1,1 0 0,6-15 252,-7 29-145,0 0-1,1 0 1,0 1-1,1 0 0,1 0 1,0 0-1,0 1 1,1 0-1,1 1 0,0 0 1,6-5 145,-11 12-40,0 1 1,0 0 0,1 0-1,-1 0 1,1 1 0,-1 0 0,1 0-1,0 0 1,5 0 39,-8 1 7,-1 0 0,1 1-1,0 0 1,0-1 0,0 1 0,-1 0 0,1 0 0,0 1 0,0-1 0,0 0-1,-1 1 1,1 0 0,0 0 0,-1 0 0,1 0 0,0 0 0,-1 0 0,1 1-1,-1-1 1,0 1 0,1-1 0,0 2-7,1 4 78,1-1 0,-1 1 1,0 0-1,0 0 0,-1 0 1,0 1-1,0-1 0,-1 1 0,0 0 1,0 0-1,-1 0 0,1 1-78,1 23 364,-1 1-1,-2 13-363,0-32 41,-1-6 18,-1 1 0,0-1 0,0 0 0,0 0 0,-1 0 0,0 0 0,-1 0-1,0-1 1,0 1 0,-1-1 0,1 0 0,-2 0 0,1-1 0,-1 0 0,0 0-1,0 0 1,-1 0 0,-6 4-59,7-5-86,-1 0-1,1-1 0,-1 1 1,0-1-1,0-1 1,-1 1-1,1-1 0,-1 0 1,0-1-1,0 0 1,1 0-1,-1-1 0,0 0 1,-1 0-1,1-1 1,0 0-1,0 0 0,0-1 1,0 0-1,-3-1 87,9 1-148,0 0 1,0 0-1,0-1 1,0 1-1,1 0 0,-1-1 1,0 1-1,1-1 1,-1 0-1,1 1 0,0-1 1,-1 0-1,1 0 0,0 0 1,0 0-1,0 0 1,1 0-1,-1 0 0,0 0 1,1 0-1,-1 0 0,1 0 1,0-1-1,0-1 148,-2-31-3241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48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0 12758,'0'0'4354,"0"0"-3842,0 0-320,0 0 32,0 0-224,0 0-544,0 0-801,-6 18-1472,-27-18-1537,-10 0-1136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44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24 314 5715,'0'0'1675,"0"0"-699,0 0-42,0 0 120,0 0-147,0 0-243,-14-13 1858,14 81-2368,4 163 1686,-1-183-1272,3-1 0,1 1-1,12 36-567,-11-65 713,-3-8-2655,-4-5-5547,-1-16 3810</inkml:trace>
  <inkml:trace contextRef="#ctx0" brushRef="#br0" timeOffset="352.877">4 106 5330,'0'0'1785,"0"0"-822,0 0 56,0 0 395,0 0-154,21 19-321,67 62-376,-84-77-462,0 0 1,-1 0 0,1 1-1,-1 0 1,0-1 0,0 1-1,-1 0 1,1 0 0,-1 0-1,0 1 1,-1-1 0,1 1-1,-1-1 1,0 1 0,0-1-1,-1 1 1,0-1 0,0 1-1,0 0 1,-1-1 0,0 3-102,0 15 100,1-19-69,-1 0 0,1 1-1,-1-1 1,0 0-1,-1 0 1,1 0-1,-1 0 1,1 0-1,-1-1 1,0 1 0,-1 0-1,1-1 1,-1 1-1,1-1 1,-1 0-1,0 0 1,0 0-1,-1 0 1,1-1 0,-4 3-31,2-1-312,-1 0 0,0-1 0,-1 0 1,1 0-1,0 0 0,-1-1 1,0 0-1,1 0 0,-1-1 0,0 0 1,0 0-1,-4 0 312,7-2-2708,3-1-768</inkml:trace>
  <inkml:trace contextRef="#ctx0" brushRef="#br0" timeOffset="1256.62">245 2 3586,'0'0'1582,"0"0"-769,0 0 164,0 0 343,0 0-42,-13-1 3493,3 301-2541,10-242-2161,-1 79 390,7 0 0,8 28-459,-7-79-439,-6-79 225,-1-24 58,0-14 111,0-17-348,3 0 0,2 1 0,4-8 393,-9 51-6,0 1 0,1 0-1,0-1 1,0 1 0,0 0 0,0-1 0,0 1-1,1 0 1,-1 0 0,1 0 0,0 0-1,0 0 1,0 0 0,1 1 0,-1-1-1,0 1 1,1-1 0,0 1 0,-1 0 0,1 0-1,0 0 1,2-1 6,4 1-38,0 0-1,0 0 1,0 0 0,0 1-1,0 1 1,0-1 0,9 2 38,-15 0 12,-1-1 0,1 1 0,-1 0 0,1 0 0,-1 0 0,1 0 0,-1 1 0,0-1 0,1 1 1,-1-1-1,0 1 0,0 0 0,0 0 0,-1 0 0,1 0 0,0 0 0,-1 0 0,1 0 0,-1 1 0,0-1 1,0 0-1,0 1 0,1 0-12,21 61 413,-18-34-221,-2 0 0,0 0 1,-2 0-1,-2 0 0,-1 11-192,0 31 495,1-51-349,0 12 398,3-25-711,1-13-652,24-73-4485,-14 26-1755</inkml:trace>
  <inkml:trace contextRef="#ctx0" brushRef="#br0" timeOffset="2022.508">827 600 5635,'0'0'1723,"0"0"-557,0 0 237,0 0-88,0 0-629,3-32 632,-5 29-1279,0 0 1,1 1-1,-1-1 0,0 1 1,0-1-1,-1 1 0,1 0 1,0 0-1,-1 0 0,1 0 1,-1 1-1,0-1 0,0 1 1,1-1-1,-1 1 0,0 0 1,0 0-1,0 0 0,0 0 1,-3 1-40,-62-6 471,67 6-446,-1 1-11,0-1-1,1 0 0,-1 1 1,1-1-1,-1 1 0,1 0 1,-1-1-1,1 1 0,-1 0 0,1 0 1,0 0-1,0 0 0,-1 0 1,1 0-1,0 1 0,0-1 1,0 0-1,0 0 0,0 1 1,0-1-1,1 1 0,-1-1 0,0 1 1,1-1-1,-1 1 0,1 0-13,-13 48 321,10-39-158,-2 21 501,2-1 1,0 1-1,3 0 0,0 9-664,1-3 403,-1-35-372,0-1-1,0 1 1,1-1 0,-1 1-1,1-1 1,0 1 0,-1-1-1,1 1 1,0-1 0,0 0-1,1 0 1,-1 0 0,0 1-1,1-1 1,0 0 0,-1-1-1,1 1 1,0 0 0,0 0-1,0-1 1,0 1 0,0-1-1,0 0 1,0 1 0,0-1-1,1 0 1,-1 0 0,1-1-1,-1 1 1,0 0 0,1-1-1,-1 1 1,1-1 0,-1 0-1,1 0 1,0 0-31,1 0-18,1 0 0,-1 0 0,1 0 1,0 0-1,-1-1 0,1 0 0,-1 0 0,1 0 0,-1-1 1,0 1-1,0-1 0,1 0 0,-1 0 0,0 0 0,-1-1 0,1 0 1,0 1-1,-1-1 0,1-1 0,-1 1 18,5-8-253,-2 0 0,1-1 0,-1 0 0,-1 0 0,0 0 0,-1-1 0,0 1 0,-1-1 0,0 0 0,0-11 253,2-24-796,-3 1-1,-2-19 797,-1 25 87,1 41 118,0 0-26,-2 11-19,1 0 0,0 0 0,1 0 0,0 0 0,0 0 0,2 5-160,0 25 478,-3 22 215,-1-29-243,2 1 0,1-1 0,5 26-450,5-32 117,-7-20-90,-3-7-109,-1-1-305,0 0-347,0-4-144,0-42-2985,0 19-560</inkml:trace>
  <inkml:trace contextRef="#ctx0" brushRef="#br0" timeOffset="2561.754">1109 505 4370,'0'0'1259,"0"0"-221,0 0-107,0 0-117,0 0-91,-7-18 3858,1 17-4447,0 1 1,0 1-1,0-1 1,0 1-1,0 0 1,0 0-1,0 1 1,0 0 0,0 0-1,1 0 1,-5 3-135,7-3 22,0 0 0,1 0 0,-1 1 0,1-1 0,-1 1 0,1 0 0,0 0 0,0 0 0,1 0 0,-1 0 0,0 0 0,1 0 0,0 0 0,0 1 0,0-1 0,0 0 0,0 1 0,1-1 0,0 1 0,-1-1 0,1 3-22,-1 2 45,0 1-1,1 0 1,0 0 0,0-1-1,1 1 1,0 0 0,1 0 0,0-1-1,0 1 1,1-1 0,0 0 0,0 1-1,1-1 1,0-1 0,0 1-1,1-1 1,3 4-45,-1-1 25,6 5-10,-2 1-1,0 0 1,7 15-15,-16-27 0,1 1 0,-1-1 0,-1 1-1,1 0 1,-1-1 0,1 1 0,-1 0 0,-1 0 0,1 0 0,-1 0 0,0 0-1,0 0 1,0 1 0,-1-1 0,0 0 0,0-1 0,0 2 0,-1-3 10,1-1 0,-1 0-1,1 0 1,-1 0 0,0 0 0,1-1 0,-1 1 0,0 0 0,0-1 0,0 1-1,-1-1 1,1 0 0,0 0 0,0 1 0,-1-1 0,1-1 0,-1 1-1,1 0 1,-1-1 0,1 1 0,-1-1 0,1 0 0,-2 0-10,-67 3-229,57-3-25,14 0 191,0 0 0,-1 0 0,1-1 0,-1 1 0,1 0 0,-1 0 0,1-1 0,0 1 1,-1 0-1,1-1 0,-1 1 0,1 0 0,0-1 0,-1 1 0,1 0 0,0-1 0,0 1 0,-1-1 1,1 1-1,0 0 0,0-1 0,0 1 0,0-1 0,-1 1 0,1-1 0,0 1 0,0-1 0,0 1 0,0-1 1,0 1-1,0-1 0,0 0 63,0-21-2015,1 15 880,-1-22-4120</inkml:trace>
  <inkml:trace contextRef="#ctx0" brushRef="#br0" timeOffset="3530.699">1403 609 3954,'0'0'1830,"0"0"-976,0 0 93,0 0 99,0 0 18,1-5-208,0 0-467,0 0-1,0 0 1,0 0-1,-1 0 0,1 0 1,-1 0-1,-1 0 1,1 0-1,-1 0 0,-1-3-388,2 6 11,-1 0 0,1 0 0,-1 0 0,0 1-1,0-1 1,0 0 0,0 1 0,-1-1-1,1 1 1,0-1 0,0 1 0,-1-1 0,1 1-1,-1 0 1,0 0 0,1 0 0,-1 0-1,0 0 1,1 0 0,-1 0 0,0 1-1,0-1 1,0 1 0,0-1 0,0 1 0,0-1-1,1 1 1,-1 0 0,0 0 0,0 0-1,-1 0-10,-26-1 781,25 0-720,1 1 1,-1-1-1,1 1 0,-1-1 1,0 1-1,1 0 1,-1 1-1,1-1 0,-1 0 1,1 1-1,-1 0 1,1 0-1,-1 0 0,1 0 1,-1 1-1,1-1 1,0 1-1,0 0 1,0 0-1,0 0 0,0 0 1,1 1-1,-1-1 1,0 1-1,1-1 0,0 1 1,0 0-1,0 0-61,-6 9 148,2 0 1,-1 0-1,2 1 0,0 0 1,0 0-1,1 0 0,1 1 0,0-1 1,0 5-149,-1 24 835,2 0 1,1 16-836,1-46 49,0-9-22,0 1-1,0-1 1,0 0 0,1 1 0,-1-1-1,1 1 1,0-1 0,0 0 0,0 0-1,0 1 1,0-1 0,1 0 0,-1 0-1,2 1-26,-1-2 16,0 0-1,0-1 0,0 1 0,0 0 1,1-1-1,-1 0 0,0 1 0,1-1 0,-1 0 1,1 0-1,0 0 0,-1-1 0,1 1 0,0-1 1,-1 1-1,1-1 0,0 0 0,2 0-15,4 0-48,0 1 1,1-1-1,-1-1 0,0 0 0,1 0 0,-1-1 1,0 0-1,0-1 0,0 0 0,0 0 0,-1-1 1,1 0-1,-1 0 0,0-1 0,0 0 0,0-1 1,-1 1-1,0-2 0,0 1 0,-1-1 0,1 0 0,-1 0 1,-1-1-1,0 1 0,3-6 48,-1 1-245,-1-1 1,0 0-1,-1-1 0,0 1 0,-1-1 1,0 0-1,-2 0 0,1 0 1,-2 0-1,0 0 0,0-8 245,-1 21 110,0 1 42,0 10 525,-2 93 103,0-5 772,6 32-1552,-4-128-12,0 0 0,1 1 0,-1-1 0,0 0 0,1 0 0,0 0 0,-1 0 0,1 1 0,0-1-1,0 0 1,0 0 0,1 0 12,-2-1-189,1-1 0,-1 1 0,1-1 0,-1 1 1,1-1-1,0 0 0,-1 1 0,1-1 0,0 0 0,-1 1 0,1-1 0,0 0 0,-1 0 0,1 0 0,0 1 0,-1-1 0,1 0 0,0 0 0,-1 0 0,1 0 0,0 0 0,0 0 0,-1-1 0,1 1 0,0 0 189,5-7-4399,-5-18-4464</inkml:trace>
  <inkml:trace contextRef="#ctx0" brushRef="#br0" timeOffset="4466.75">27 201 2273,'0'0'1470,"0"0"-859,0 0 24,0 0 296,0 0 70,0 0-124,0 0 76,0 0-30,0 0 59,0 0-19,0 0-110,0 8 337,0 14-903,-1-1-1,0 1 1,-5 19-287,-10 2-5166,13-42-3278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52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8788,'0'0'2316,"0"0"-958,0 0-280,0 0 194,0 0-685,7 15-77,18 37 1843,15 47-2353,-39-96 39,0-1 0,0 0 1,0 0-1,0 0 1,0 0-1,0 0 0,1 0 1,-1 0-1,1-1 1,-1 1-1,1 0 0,0-1 1,-1 1-1,1-1 0,0 0 1,0 1-1,0-1 1,0 0-1,0 0 0,0 0 1,1-1-1,-1 1 1,0 0-1,0-1 0,1 1 1,-1-1-1,0 0 0,0 0 1,1 0-1,-1 0 1,0 0-1,1-1 0,-1 1 1,0-1-1,0 1 1,1-1-1,-1 0 0,0 0 1,0 0-1,0 0 0,0 0 1,1-1-40,24-13-154,-2 0 1,0-2-1,19-17 154,19-13-625,-51 38 444,33-23-626,1 2 1,2 2-1,0 2 1,4 2 806,-48 22-409,0 0 0,1 1-1,-1 0 1,1 0 0,-1 0 0,1 1 0,-1-1 0,2 1 409,-1 0-3858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2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49 5282,'0'0'1801,"0"0"-1136,0 0-116,0 0 19,0 0 62,-2-3 69,0 0-835,2 2 312,0 0 1,-1 0-1,1 0 0,-1 1 0,1-1 0,-1 0 1,1 0-1,-1 0 0,0 1 0,1-1 0,-1 0 0,0 1 1,0-1-1,0 1 0,1-1 0,-1 1 0,0-1 0,0 1 1,0 0-1,0-1 0,0 1 0,0 0 0,0 0 0,1-1 1,-2 1-177,2 0 416,0 0-45,0 0-201,0 0-39,0 0-38,0 31 44,3 231 1957,23 141-2094,-25-376-248,-9-43-523,-7-45 293,9-7-267,3 0-1,6-60 746,-1 11-203,-2 101 103,1 0 0,0 1-1,1-1 1,1 1 0,0-1 0,1 1 0,0 0 0,2 1-1,0-1 1,0 1 0,1 0 0,4-5 100,-6 12-23,1 0-1,0 0 1,0 0 0,0 1 0,0 0 0,1 0-1,0 0 1,0 1 0,1 1 0,0-1 0,0 1-1,0 0 1,0 1 0,0 0 0,1 0-1,-1 0 1,1 2 0,0-1 0,0 1 0,0 0-1,-1 0 1,5 2 23,-1-2-3,-6 1 35,0 0 0,0 0 0,1 1 1,-1-1-1,0 1 0,0 1 0,1-1-32,-4 1 15,0-1 0,0 1-1,-1 0 1,1-1-1,-1 1 1,1 0-1,-1 0 1,0 1-1,0-1 1,1 0-1,-2 1 1,1 0-1,0-1 1,0 1-1,0 2-14,6 8 146,-1 1-1,0 0 1,-1 0-1,-1 0 0,0 1 1,-1-1-1,-1 1 1,0 0-1,-1 0 0,0 1 1,-1-1-1,-1 2-145,1-10 18,-1 1-1,0-1 1,-1 0-1,1 1 1,-1-1-1,-1 0 1,1 0-1,-1 0 1,-1 0-1,1 0 1,-1 0-1,0 0 1,-1-1-1,1 0 1,-1 0-1,-1 0 1,1 0-1,-5 5-17,-2 1-61,0 0-1,0 0 1,-1-1 0,-1 0-1,0-1 1,0 0 0,-1-2-1,0 1 1,-1-2-1,0 0 1,0 0 0,0-1-1,-1-1 1,0-1 0,0 0-1,0-1 1,0-1 0,-1-1-1,-8 0 62,24-1-32,1 0 51,1-2-2,0 1 0,0-1 0,1 0 0,-1 0 1,0 1-1,1-1 0,-1 0 0,1 1 0,-1-1 0,1 1 0,0 0 1,0 0-1,-1 0 0,1-1 0,0 2 0,0-1 0,0 0 0,0 0 1,0 1-1,0-1 0,1 1-17,50-11 168,-49 11-152,0 0 1,0 0-1,1 0 0,-1 1 0,0-1 1,0 1-1,0 0 0,0 1 1,0-1-1,0 1 0,0 0 0,0 0 1,-1 0-1,4 2-16,0 2 55,-1 0 1,0 1-1,-1 0 1,0-1-1,0 2 0,3 6-55,18 30 1159,17 46-1159,10 19 717,-52-110-9062,2-19 3388</inkml:trace>
  <inkml:trace contextRef="#ctx0" brushRef="#br0" timeOffset="366.106">727 341 6547,'0'0'1547,"0"0"-437,0 0 5,0 0 17,0 0-47,10 2-255,31 5 142,1-1 0,0-2 0,3-2-972,58-2 395,-58 0-3650,-46 4-1544,-1 3 1618</inkml:trace>
  <inkml:trace contextRef="#ctx0" brushRef="#br0" timeOffset="706.146">926 162 6771,'0'0'1134,"0"0"-352,0 0 306,0 0-26,0 0-504,0 8-332,1 80 936,3 1 0,5-2-1,3 1 1,4-2-1,5 3-1161,-18-82-1850,-2-11 198,-2-16-1320,1 13 1635,0-28-7657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0:05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 12214,'0'0'3041,"0"0"-1456,0 0-673,0 0 1,0 0 111,0 0-864,0 0-64,-20 0-96,27 0-192,-7 0-112,3 0-384,-3 0-577,0 3-352,0 0-2641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55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96 1809,'0'0'352,"0"0"496,0 0-832,0 0 144,0 0 273,0 0 63,23-54-192,-13 48-304,-7 0 96,7-3-96,-7 3 464,1 3-432,-1-3-32,3 3-112,-2 0-576,-1 3 672,-3 0-1009,3 0-1232</inkml:trace>
  <inkml:trace contextRef="#ctx0" brushRef="#br0" timeOffset="11229.244">1 48 13302,'0'0'1777,"0"0"-705,0 0 353,0 0 48,0 0-977,0 0 0,3 0-128,-3 0-272,0 0 225,0 0-321,0 0 0,0 0 0,0 0-497,0 0-527,0 0-1938,0 0-5089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9:3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1265 7796,'0'0'3535,"0"0"-1948,0 0-435,0 0 353,0 0-280,0 0-430,5 2-296,2 1-424,-1-1 1,0 0 0,1 0 0,-1 0 0,1-1 0,-1 0 0,1 0 0,0-1-1,-1 0 1,1 0 0,0-1 0,-1 0 0,1 0 0,-1 0 0,1-1 0,-1 0-1,1 0 1,-1-1 0,0 1 0,0-1 0,2-2-76,18-11 128,0-1 1,-2-1-1,0-1 1,5-6-129,-25 22-5,346-326 64,-88 79-185,270-205-551,-531 455 577,0-1 0,0 0 1,0 1-1,0-1 1,0 0-1,0 0 1,0 0-1,0 1 0,0-1 1,0 0-1,0-1 1,-1 1-1,1 0 1,0 0-1,-1 0 0,1 0 1,-1 0-1,1-1 1,-1 1-1,0 0 1,1 0-1,-1-2 100,-2 1-246,1 0 1,-1-1-1,0 1 0,0 0 1,0 0-1,0 0 0,0 0 1,0 0-1,-1 1 1,1-1-1,-1 1 0,1-1 246,-11-7-887,0 0-1,-1 1 1,0 0 0,-10-3 887,18 8 637,-1 1 1,0 1 0,1-1 0,-1 1 0,0 0-1,0 0 1,-4 1-638,120-10 287,-74 5-473,0 1 0,8 2 186,-42 2-6,0 1 0,0-1 0,1 0 0,-1 1 0,0-1-1,0 0 1,1 1 0,-1-1 0,0 1 0,0 0 0,0-1 0,0 1 0,0 0 0,0 0 0,0 0 0,0 0 0,0-1 0,0 1 0,-1 1-1,1-1 1,0 0 0,-1 0 0,1 0 0,-1 0 0,1 0 0,-1 0 0,1 1 0,-1-1 0,0 0 0,1 0 0,-1 1 0,0-1 0,0 1 6,1 55 299,-2-38-107,-1 15 164,-2 0 0,-1 0 1,-2-1-1,-1 0 1,-1 0-1,-2-1 0,-12 24-356,18-35 252,-3 5-2940,14-33-1999</inkml:trace>
  <inkml:trace contextRef="#ctx0" brushRef="#br0" timeOffset="8719.757">24 1301 6499,'0'0'2639,"0"0"-1236,0 0-283,0 0 238,0 0 59,-10 4 2094,10-4-3440,0 1 0,0 0 0,1 0 0,-1-1 0,1 1 0,-1 0 0,1-1 0,-1 1 0,1-1 0,-1 1 0,1 0 0,-1-1 0,1 1 0,-1-1 0,1 0 0,0 1 0,0-1 0,-1 1 0,1-1 0,0 0 0,-1 0 1,1 1-1,0-1 0,0 0 0,0 0 0,-1 0 0,1 0 0,0 0-71,34 4-151,-19-3 364,86 14-112,-1 5 0,-1 4 0,61 24-101,-125-35 0,0 1-1,-2 2 1,0 2 0,-1 1-1,-1 1 1,-1 2 0,0 1-1,-2 1 1,-1 2 0,-1 1-1,11 15 1,8 22 139,-35-46-115,2 0 0,0-1 0,1 0 0,1-1 0,0 0 0,5 2-24,-14-15-10,0 0 1,0-1-1,0 0 1,0 0-1,0-1 0,1 0 1,-1 0-1,0 0 1,1-1-1,3 0 10,-9 0-133,-1 0-35,0 0 10,0 0-114,0-19-464,-7-51 1643,14 71-699,25 10-241,-1 1-1,0 2 1,-1 1-1,-1 1 1,-1 1 0,0 2-1,-1 1 1,18 17 33,-44-36-33,1 1-1,0-1 1,-1 0-1,1 1 1,-1-1 0,1 1-1,-1 0 1,0-1-1,1 1 1,-1 0 0,0 0-1,0 0 1,0 0-1,-1 0 1,1 0 0,0 0-1,-1 0 1,1 0-1,-1 0 1,0 0 0,1 0-1,-1 1 1,0-1-1,-1 0 1,1 0-1,0 0 1,0 0 0,-1 0-1,0 0 1,1 0-1,-1 0 1,0 0 0,0 0-1,0 0 1,0 0-1,0 0 1,0 0 0,-1-1-1,1 1 1,-1-1-1,1 1 1,-1 0 33,-9 7 3,-1-1-1,1-1 1,-1 1 0,0-2 0,-1 0 0,-4 2-3,-2 1 73,-146 62-779,164-71-1717,1 0-2115</inkml:trace>
  <inkml:trace contextRef="#ctx0" brushRef="#br0" timeOffset="79240.213">1257 1774 2257,'0'0'1075,"0"0"-8,0 0-96,0 0-119,0 0-121,0 0-323,-1-6-104,-8-26 710,0 31 5030,-11-10-5275,3-17-199,14 25-502,1 0-1,0 0 1,0 0-1,0 0 0,0 0 1,0-1-1,1 1 0,-1-1 1,1 1-1,0-1 1,0 1-1,0-1 0,0-3-67,1 7 144,0 0-50,0 0 103,0 0 17,0 0-78,0 0 160,0 0-208,0 0-32,0 0 85,0 0-63,0 0-9,0 0-5,0 0 22,0 0-73,0 0-80,0 0 27,2 4 93,1 0-1,-1 1 1,0-1-1,-1 1 1,1-1-1,-1 1 1,0 0-1,1 2-52,2 12 100,13 29 177,-4-6-154,2-2 0,1 0 0,5 4-123,-1-11-13,-64-33 202,37 0-199,-16-1-11,-1 1 0,1 1 1,0 0-1,-1 2 0,1 1 0,0 1 0,1 1 0,-1 1 1,-5 3 20,-21 5-15,41-14 14,0 1-1,0 0 1,0 1 0,1 0-1,-1 0 1,1 0 0,-1 1-1,1 0 1,-1 1 1,69 1-35,-46-8 14,1 0 0,0-2 0,-1 1 0,0-2 0,0 0-1,0 0 1,-1-2 0,3-1 21,52-19-223,65-23-174,-121 48 983,-25-11 44,-14-49-774,2-2 0,-3-24 144,9 28-192,15 54 186,1 1 0,-1-1 0,1 0-1,-2 1 1,1 0 0,-1-1 0,1 1 0,-1 0 0,-1 1 0,-2-3 6,6 6 26,-1 1-98,2 0-24,0-2 72,0 1 80,0 1-56,0 0-16,-1-1 29,1-1 0,-1 1 0,1-1-1,0 1 1,0-1 0,0 0 0,0 1 0,0-1 0,0 1-1,0-1 1,1 0 0,-1 1 0,0-1 0,1 1-13,-1-1-20,1 0 1,-1 0-1,1 0 1,-1 0-1,0 0 1,0 0-1,0 0 1,0 1-1,0-1 1,0 0-1,-1 0 1,1 0-1,0 0 1,-1-1 19,50 104 112,15 51-112,-54-133-26,-8-17 27,0 0-1,-1 0 1,1 0-1,-1 1 1,0-1-1,0 1 1,0-1 0,0 1-1,0-1 1,0 1-1,-1 0 1,1-1-1,0 4 0,-1-6-75,0 1 19,0 1 59,0-2 64,0 1 0,0 1-62,0-2-42,0 0 4,0 0 23,0 0 20,0 0-31,-4 0 35,1 0-1,-1 0 1,1 0-1,0 0 1,-1 0-1,1 1 1,0-1-1,-1 1 1,1 0-1,0 0 1,0 0-1,-3 2-13,2-2 38,-67 20 112,-17 0-150,86-20-4,-20 3 0,-1 2-1,1 0 0,0 1 1,1 2-1,-12 5 5,-10 11-21,34-21-4785,3-3 2460,3-1 1371,-16 0-7221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16.4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297 270 4834,'0'0'0,"0"0"1009,0 0 93,0 0-737,0 0 702,0 0-165,0 0 440,-34-8-737,-7-1 407,-4 1-327,1 1-239,5 2 381,7 1-528,8 3-30,6 0 259,7 1-512,5 0 641,4 0-236,1 1-311,2-2 647,1 1-938,3 0 341,6-1 85,10 1-199,11 0 15,12 0-61,14-1 139,13 1-158,15 0 32,17 0-10,18-1-59,18-2 128,15-3-96,13-3 32,6 0 123,2 0-169,-5 2 57,-9 2-19,-10 2-131,-10 1 243,-10 3-152,-6 3 51,-10 1 139,-10 1-230,-12-1 112,-13 0-38,-16-2-87,-15-2 232,-14 0-185,-12 0 62,-10-1 115,-7 0 280,-5-1-353,-1 1-4,-2 0 221,0 0-270,1 0 11,-1 0-5,2 0 138,-1 0-416,1 1 353,0 0-230,0 0-49,0 0 92,0-1 112,0 1-70,0-1 107,-1 1-101,-3-1 69,-2 0-22,-4-2-162,-3-3 160,-5-3 0,-2-2-18,-4-4 50,-4-1-182,-3-4 204,-3-2-68,-3 0-108,-1-1 204,1 2-103,5 3 184,5 3-142,9 5 366,6 2-478,12 4 96,18 2-205,21 6 264,20 6-162,17 6-321,9 3-259,3 3 665,-5 2-694,-11 2 707,-16 2-187,-18 3 232,-36-28-39,0-1-1,0 0 0,0 1 1,0-1-1,0 1 0,-1-1 1,1 1-1,-1-1 0,0 1 1,0 0 2,-2 1 78,2-1 1,-1 0 0,0 0 0,-1 0-1,1 0 1,-1 1 0,0-1-1,0 0 1,0 0 0,-1 1-79,-2 4 56,0 1 0,-1-1 0,0-1 0,-1 1 0,-1 2-56,-47 52 1032,-17 5-797,-8 0 8,0-5 58,10-11-354,16-13 58,17-13-1600,13-16-3330,12-9-8856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21.3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424.48242"/>
      <inkml:brushProperty name="anchorY" value="-18544.29883"/>
      <inkml:brushProperty name="scaleFactor" value="0.5"/>
    </inkml:brush>
  </inkml:definitions>
  <inkml:trace contextRef="#ctx0" brushRef="#br0">107 59 5314,'0'0'0,"0"0"1121,0 0-542,0 0 509,0 0-122,0 0-432,0 0-345,-25-10 390,-1-1-702,1-1-304,6 3 572,9 1-87,8 4 801,7 1-592,2 2 184,3 0 104,1 2-496,-1-1 373,0 0-184,-1 2-251,0-1 414,-2 1-512,-1 0 173,-2 0 315,-2 0-459,0-1 528,-2 0 48,0 0-229,0-1 541,0 0-701,-1 0 256,1 0 210,0 0-695,0 0 572,0 0-319,0 1-136,0 0 493,0 2-608,0 3 211,0 5 453,0 8-333,0 13 501,0 15-170,1 24-161,0 30 657,-1 30-931,1 27 573,-1 16-426,0 2-116,0-10 30,0-22-200,4-25 179,4-29-192,6-27 93,-12-58-58,-1 0 1,1 0-1,1-1 1,-1 1-1,0-1 1,1 0-1,2 3 2,-4-4 0,1-1 1,0-1-1,-1 1 1,1 0-1,0 0 1,0-1-1,0 1 1,0-1-1,0 0 1,1 0-1,-1 0 0,0 0 0,1 1 19,-1-1 0,1-1-1,-1 1 1,1 0 0,0-1-1,-1 0 1,1 0 0,0 0-1,-1 0 1,3 0-19,32-11-91,5-10 129,1-8-44,0-3-292,-2 3 364,-3 6-196,-3 6 42,-3 6 32,-3 5 61,0 5-16,-2 6 49,0 5 63,-1 2-128,-2 1 43,-3-1-16,-2-2 206,-4-3-489,-5-3 376,-3-1-872,-2-2 619,-3 0-1091,0-2 42,1-2-984,1-5-1899,3-8-7201,0 1 11151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23.5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519.73633"/>
      <inkml:brushProperty name="anchorY" value="-30187.49219"/>
      <inkml:brushProperty name="scaleFactor" value="0.5"/>
    </inkml:brush>
  </inkml:definitions>
  <inkml:trace contextRef="#ctx0" brushRef="#br0">4 0 17624,'0'0'0,"0"0"945,0 0-561,0 0 328,0 0-800,0 0-438,0 3-1963,0 2-1635,-2 2-3178,0-1 2411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22.6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270.6875"/>
      <inkml:brushProperty name="anchorY" value="-25363.3203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618.1875"/>
      <inkml:brushProperty name="anchorY" value="-27645.0507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578.16797"/>
      <inkml:brushProperty name="anchorY" value="-28876.57422"/>
      <inkml:brushProperty name="scaleFactor" value="0.5"/>
    </inkml:brush>
  </inkml:definitions>
  <inkml:trace contextRef="#ctx0" brushRef="#br0">8 84 6867,'0'0'0,"0"0"5090,0 0-4407,0 0 849,0 0-625,0 0-64,0 0 107,-2-16-841,1-1 545,0 1-500,0 2 185,0 4 446,0 4-809,1 3 413,0 1-418,0 5 250,0 9-63,0 14-134,1 20 437,3 25 334,2 25-936,2 23 872,2 14-414,2 5-367,-1-5 605,0-13-694,-1-17 246,-1-19-81,-2-20 44,-1-18-86,-2-17 26,-1-13-365,-2-9 251,0-6-877,-2-9 151,-1-12-851,-3-13-1568,-1-14-2591,0 3-4180</inkml:trace>
  <inkml:trace contextRef="#ctx0" brushRef="#br1" timeOffset="366.855">1 39 11237,'0'0'0,"0"0"1761,0 0-729,0 0 825,0 0-1027,0 0 432,0 0-1452,3-2 599,3-1-135,7 0-132,9 1 221,9-1-161,11 2-60,9 0 55,8 1-231,6 0 63,2 0-104,-2-1 227,-5 1-218,-6-1 90,-9-1-513,-8 0 591,-10-1-1076,-7 1-637,-8-2 277,-4 1-1481,-5 0-410,-2 2-668,-2 0-1666</inkml:trace>
  <inkml:trace contextRef="#ctx0" brushRef="#br2" timeOffset="652.451">64 426 2113,'0'0'0,"0"0"8084,0 0-8180,0 0 2467,0 0-701,0 0-1003,0 0 510,18 0-702,13 1 251,15 0-3,11-1-483,9 1 221,5-1-536,0 0-10,-2 1-59,-6 2-1262,-6 3-1216,-7 2-1674,-8 3-1536,-11-2 1918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21.8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357.76563"/>
      <inkml:brushProperty name="anchorY" value="-21202.3085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757.03711"/>
      <inkml:brushProperty name="anchorY" value="-23565.38477"/>
      <inkml:brushProperty name="scaleFactor" value="0.5"/>
    </inkml:brush>
  </inkml:definitions>
  <inkml:trace contextRef="#ctx0" brushRef="#br0">83 264 6419,'0'0'0,"0"0"832,0 0 860,0 0-302,0 0-142,0 0-767,0 0 105,-5-7 300,-1 0-574,1 1 315,0 0 104,2 2-432,1 2 496,1 0-512,0 2 21,1 0 211,0 0-568,1 0 133,-1 2 202,0 5-172,3 7 661,3 11-483,4 15 133,4 19 417,2 23-731,1 22 515,0 18-166,-2 10-539,-2 0 651,-2-8-576,-1-14 78,-1-18 50,-2-19-110,-1-20-4,-1-17-1,-3-14-248,0-11 51,-1-7-795,-1-7 104,0-9-96,-2-13-2215,-1-15-3443,0 3-2775</inkml:trace>
  <inkml:trace contextRef="#ctx0" brushRef="#br1" timeOffset="343.604">0 180 10293,'0'0'0,"0"0"1825,0 0-1215,0 0-473,0 0 471,34-31-515,15-7 102,12-1-67,5 5-107,2 8 718,-3 14-250,-56 13-385,0-1 1,-1 0-1,1 1 1,0 0 0,7 3-105,-9-2 127,0 1 1,-1-1 0,1 1-1,-1 0 1,0 1 0,0 0-1,2 1-127,-1 1 71,0-1 1,0 2-1,-1-1 0,0 1 0,0 0 0,-1 0-71,3 3 234,-2 1-1,1 0 0,-1 1 1,1 5-234,17 54 688,-10 6-352,-13 3 203,-13 0-181,-11-5-390,-10-7 333,-7-10-367,-1-13 100,0-13-90,3-12-675,5-8 432,6-10-1606,7-12-207,7-10-2130,5-1-7651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19.6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824.12695"/>
      <inkml:brushProperty name="anchorY" value="-15784.9570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608.15625"/>
      <inkml:brushProperty name="anchorY" value="-17191.54297"/>
      <inkml:brushProperty name="scaleFactor" value="0.5"/>
    </inkml:brush>
  </inkml:definitions>
  <inkml:trace contextRef="#ctx0" brushRef="#br0">0 426 9636,'0'0'0,"0"0"5939,0 0-6630,0 0 2044,0 0 111,0 0-1301,0 0 614,30-15-903,10-8 228,9-7-215,0-6-415,-7-4-187,-9-2 227,-11 0-400,-9 1 487,-8 2 281,-10 5 80,-7 6 56,-5 5-8,-4 7-8,0 6 171,-1 4-182,0 5 398,-1 10-152,1 11-54,-1 12 756,2 14-822,4 13 909,3 10-210,5 8-374,5 4 416,9-2-853,10-5 130,12-9 62,11-11-240,-32-47 50,1 0 1,1 0-1,0-1 0,0 0 1,1 1-6,45 19-243,-45-23-27,1-1 0,-1 0 0,1 0 0,0-1 0,1 0 270,-3-2-318,1 1 0,0-1 0,0 0 0,0 0 0,6-3 318,-6 1-616,0 0 0,0-1 0,0 0 1,0 0-1,3-4 616,-3 2-1314,0 0 0,0-1 0,0-1 0,6-7 1314,27-39-8481,-11 4 8831</inkml:trace>
  <inkml:trace contextRef="#ctx0" brushRef="#br1" timeOffset="407.972">622 80 8676,'0'0'0,"0"0"2961,0 0-2166,0 0 1124,0 0-585,0 0-918,0 0 219,0 0 130,5 23 647,-1 19-116,1 20-695,-1 16 82,-1 11 173,1 4-912,1-4 437,0-9-351,1-14 245,0-18-468,0-17 268,0-13-150,-2-15 73,-1-20-430,0-20-121,0-18-138,0-17-234,2-8 495,4-5-293,3 4 718,5 7-121,7 10 180,7 13 202,8 14 344,6 12-435,4 11 494,1 7-669,-2 6 122,-5 5-16,-7 3-115,-9 2-229,-8 1-331,-8 0-1307,-6-1-1660,-3-2-4295,-3-2 1142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17.2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19.24268"/>
      <inkml:brushProperty name="anchorY" value="-1721.01416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96.45166"/>
      <inkml:brushProperty name="anchorY" value="-4026.399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82.97217"/>
      <inkml:brushProperty name="anchorY" value="-5350.77588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705.7998"/>
      <inkml:brushProperty name="anchorY" value="-6724.76758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02.92188"/>
      <inkml:brushProperty name="anchorY" value="-8548.91211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386.33496"/>
      <inkml:brushProperty name="anchorY" value="-9814.08594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807.22266"/>
      <inkml:brushProperty name="anchorY" value="-12181.00098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183.93262"/>
      <inkml:brushProperty name="anchorY" value="-14482.9248"/>
      <inkml:brushProperty name="scaleFactor" value="0.5"/>
    </inkml:brush>
  </inkml:definitions>
  <inkml:trace contextRef="#ctx0" brushRef="#br0">269 1 6515,'0'0'0,"0"0"2145,0 0-766,0 0 257,0 0-887,0 0 20,0 0 42,0 0-822,0 0 569,0 0-542,0 0 69,0 3 385,0 9-260,0 15 452,2 21 29,-1 26 45,0 27 497,0 27-638,-1 18-328,-3 7 45,0-7-235,0-16-69,0-22 45,2-26 161,0-24-478,2-22 354,2-16-829,0-12 345,0-13-994,-1-12 692,0-12-1404,-1-12-18,0-8-1374,-1-7-651,0 8-939</inkml:trace>
  <inkml:trace contextRef="#ctx0" brushRef="#br1" timeOffset="330.118">123 16 6259,'0'0'0,"0"0"3586,0 0-1719,0 0-50,0 0-1081,0 0-317,0 0 867,41-2-824,20 2 172,18 1-287,8 1-168,1 1 216,-5 0-478,-10-1 139,-14-1-149,-13 0 120,-14 0-228,-11-1 31,-10 0-708,-7 0 267,-3 2-587,-4 2-1070,-6 2 1140,-6 2-1745,-7 4-284,2-2-2634</inkml:trace>
  <inkml:trace contextRef="#ctx0" brushRef="#br2" timeOffset="517.635">1 426 8516,'0'0'0,"0"0"2497,0 0-1569,0 0 823,36 16-500,24 1-67,23 0-984,15-3 433,4-4-735,-3-3-63,-12-3-251,-16-1-1665,-16 1-1902,-17 2-916,-14 0-491</inkml:trace>
  <inkml:trace contextRef="#ctx0" brushRef="#br3" timeOffset="869.296">1049 560 4290,'0'0'0,"0"0"5250,0 0-5023,0 0 651,0 0 384,0 0-1054,0 0 5,0-8 142,0 0-32,0 0 5,0 2 550,0 9-790,0 15 1379,0 19-130,0 22-313,0 20 358,1 13-1123,2 7 131,3-2-185,5-11-224,3-14 51,2-18-69,0-18-419,-1-15 173,-2-14-1347,-1-18 389,-3-15-1008,-3-16-1779,-3-9-2810,0 5 3653</inkml:trace>
  <inkml:trace contextRef="#ctx0" brushRef="#br4" timeOffset="1044.498">1059 200 10181,'0'0'0,"0"0"3297,0 0-3398,0 0 728,0 0-1873,0 0-1878,7-2-2626,0-1 2085</inkml:trace>
  <inkml:trace contextRef="#ctx0" brushRef="#br5" timeOffset="1431.589">1430 75 8980,'0'0'0,"0"0"1585,0 0-505,0 0-210,0 0-419,0 0-390,0 0 556,0-2-169,0 3 283,1 7 72,2 10-118,1 13 108,2 18-33,0 22-309,-1 26 875,1 24-998,-1 18-16,0 10 67,3-3-294,1-11 150,3-20-277,3-24 354,0-25-486,-1-22 241,-2-19-491,-2-14 186,-3-14-952,-2-16 502,-3-15-2006,-1-15-1092,-1-11-2964,0 7 1494</inkml:trace>
  <inkml:trace contextRef="#ctx0" brushRef="#br6" timeOffset="1809.687">1840 84 9396,'0'0'0,"0"0"3026,0 0-2709,0 0 625,0 0 104,0 0-897,0 0 353,6 2-166,2 6-333,2 4 469,1 8-8,-1 9-232,-1 12 520,-2 15-306,-2 20 309,-2 18-24,-2 17-547,0 11 654,-1 3-817,0-4 91,0-11-24,-1-15-82,3-17-20,3-22 22,1-18-739,0-15 398,-1-16-737,0-17-293,-2-17-878,0-17-3874,-2-14-1715,0 5 7784</inkml:trace>
  <inkml:trace contextRef="#ctx0" brushRef="#br7" timeOffset="1964.553">1747 608 13574,'0'0'0,"0"0"2177,0 0-1830,0 0 1475,0 0-1355,0 0-21,40 3-454,13 2-339,14 0-1553,7 1-1243,1 1-2859,-13-1-1777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1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2865,'0'0'4698,"0"0"-3051,0 0-751,0 0 184,0 0-79,20 0-321,301 0 286,-317 1-971,0-1 0,0 0 0,0-1 0,0 1 0,0-1 0,0 1 0,0-1 0,0 0 0,0-1 0,0 1 0,-1-1 1,1 1-1,0-1 0,0-1 5,-3 2-27,-1 1-56,0 0-21,0 0-27,-1 43 155,-4-29 200,0 0-1,-1-1 0,-1 0 0,-5 9-223,-10 21 305,20-38-283,-37 81 691,-29 46-713,51-103 110,-2 0 1,-2-1 0,0-1-1,-1-1 1,-2-1-1,-6 3-110,30-27-301,4-2 161,1 1 1,-1-1-1,1 0 1,-1-1-1,1 1 1,-1-1 0,0 0-1,2-1 140,-1 1 78,0 0 0,0 0-1,1 0 1,-1 0 0,0 1 0,0 0 0,1 0-1,4 0-77,18 1 232,-9-1-64,0 1 0,0 1 0,7 2-168,-20-2 35,0 0 0,0 1 0,0 0 0,0 0 0,0 0 0,-1 1 0,1 0 0,-1 0 0,1 0 0,-1 1 0,0 0 0,1 1-35,-6-6-31,-1 1 1,1 0 0,0 0-1,0-1 1,0 1 0,0 0-1,0 0 1,0-1 0,0 1-1,0 0 1,0-1 0,0 1-1,0 0 1,0 0 0,1-1-1,-1 1 1,0 0 0,0 0 0,0-1-1,0 1 1,0 0 0,0 0-1,1-1 1,-1 1 0,0 0-1,0 0 1,0 0 0,1 0-1,-1-1 1,0 1 0,0 0-1,0 0 1,1 0 0,-1 0-1,0 0 1,0-1 0,1 1 0,-1 0-1,0 0 1,1 0 0,-1 0-1,0 0 1,0 0 0,1 0-1,-1 0 1,0 0 0,0 0-1,1 0 1,-1 0 0,0 0-1,0 1 1,1-1 0,-1 0-1,0 0 1,0 0 0,1 0 0,-1 0-1,0 0 1,0 1 0,1-1-1,-1 0 1,0 0 30,-5-26-3179,-4 0-2319</inkml:trace>
  <inkml:trace contextRef="#ctx0" brushRef="#br0" timeOffset="339.224">179 259 4930,'0'0'2065,"0"0"-976,0 0 159,0 0 289,0 0-272,0 0-689,93 36-256,-74-27 80,1 0 16,-6-9-80,-1 3-336,-7-3-96,-2 0-288,-1 0-1088,-3 0-2114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32.8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232.29883"/>
      <inkml:brushProperty name="anchorY" value="-31329.95508"/>
      <inkml:brushProperty name="scaleFactor" value="0.5"/>
    </inkml:brush>
  </inkml:definitions>
  <inkml:trace contextRef="#ctx0" brushRef="#br0">32 1666 1713,'0'0'0,"0"0"2017,0 0-1177,0 0-373,0 0 389,0 0 265,0 0-588,0 0 286,-6-1 19,1-1-302,-1 0 489,2 0-545,0 1 206,1 1 63,2-1-666,-1 1 405,2-1-74,0 0-385,0-2 422,1 0-552,2 1-27,2-1 162,7 1-36,6 1 461,10 0-11,11 0-454,9 0 548,9 0-630,8-2 221,5 1 169,4 0-289,1 1 6,0 0 69,-1 0-16,-2 1-32,-2-3-43,-2-3 11,-2-4 216,-4-2-232,-4-4 24,-4-2-8,-6-3 104,-4-2-218,-4-2 143,-4-3-48,-2-4-138,-2-3 341,-3-4-256,-1-3 85,-2-4 35,-3-4-53,-2-3 0,-4-3-1,-2-5-39,-3-3 66,-2-1-39,-1 0 12,0 1 148,0 3-230,1 2 112,2 3-37,1 3-164,3 1 124,3 4 48,4 1-35,2 2 93,5 3-192,2 3 171,2 3-56,3 5-58,1 2 132,1 3-79,4 1 26,2 3 107,3 1-162,4 2 71,3 2-24,5 2 97,4 2 10,6 2-128,4 1 117,3 3-21,2 3 80,-2 1-186,-3 2 58,-4 1-62,-7 0 124,-7 0-113,-8 1 131,-9-1-56,-10 1 280,-8-1-395,-8 0 185,-6 0 349,-4 0-539,-3 0 480,-1 0-315,0 0-21,-1 0 232,1 0-378,0 0 116,0 0-135,1 0 8,0 0 47,0 0-335,0 0-929,0 0 229,0 0-1466,0 0-2912,0 0-2480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33.8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495.98828"/>
      <inkml:brushProperty name="anchorY" value="-30936.5878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828.77734"/>
      <inkml:brushProperty name="anchorY" value="-33164.5507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65.80859"/>
      <inkml:brushProperty name="anchorY" value="-34348.01563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51.15234"/>
      <inkml:brushProperty name="anchorY" value="-36629.57031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809.39063"/>
      <inkml:brushProperty name="anchorY" value="-38297.07422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113.40625"/>
      <inkml:brushProperty name="anchorY" value="-40427.64844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002.99219"/>
      <inkml:brushProperty name="anchorY" value="-41741.50391"/>
      <inkml:brushProperty name="scaleFactor" value="0.5"/>
    </inkml:brush>
  </inkml:definitions>
  <inkml:trace contextRef="#ctx0" brushRef="#br0">83 130 7363,'0'0'0,"0"0"2017,0 0-1008,0 0 82,0 0 251,0 0-630,0 0-349,0-4 101,0 0-456,0 0 72,0 0 200,0 2-354,0 0 562,1 2-616,1 11 341,1 16 548,1 25-185,0 30 248,-2 28-101,0 20-784,-2 7 450,0-4-461,-1-17 112,0-20-114,0-24 95,0-24-312,2-18-768,3-16-710,4-15 139,3-16-2633,2-14-667,-1 0 597</inkml:trace>
  <inkml:trace contextRef="#ctx0" brushRef="#br1" timeOffset="283.22">0 597 9989,'0'0'0,"0"0"1888,0 0-1325,0 0 43,0 0 242,40-5 305,21-1-604,22-1-458,14-1 379,8-1-470,0 0 48,-5 1 90,-10 0-172,-14 2 52,-16 0-36,-16 1-70,-15 2 93,-12 0-386,-10 1-244,-5 1-565,-3 0-266,-2 1-985,-4 0 493,-4 1-592,-3-1-3646,1 0 7677</inkml:trace>
  <inkml:trace contextRef="#ctx0" brushRef="#br2" timeOffset="606.935">725 56 4466,'0'0'0,"0"0"1585,0 0-1420,0 0 1116,0 0-107,0 0-3,0 0-400,-2-8-584,0 4 306,0 10-167,0 14 869,1 18-205,1 24 109,2 24 155,1 24-230,-1 19-466,0 9 109,0-4-539,1-12 19,3-21 21,1-23-126,1-23-114,1-21-157,2-16-1014,1-14 234,2-14-810,2-15-2205,-1-14-3651,-3 1 5519</inkml:trace>
  <inkml:trace contextRef="#ctx0" brushRef="#br3" timeOffset="1197.475">1224 217 6659,'0'0'0,"0"0"4978,0 0-5135,0 0 1523,0 0-302,0 0-138,0 0-472,0-6-465,-1 0 62,0-1 53,1 5 125,-1 11-159,1 16 789,0 25 128,0 26-446,0 27 422,0 20-469,0 10-486,0-3 688,1-13-733,2-19 162,3-22-183,1-23 140,2-19-124,-1-16 55,0-11-389,-2-8 408,0-12-643,-1-15-149,-1-16 546,-1-19-1261,-1-17 490,0-15-538,-2-12 397,0-7 785,0-2-1380,0 5 1638,0 6-128,0 11 286,0 12 138,2 15 308,7 14-182,6 15 1048,-13 35-1311,0 1 0,0-1 0,0 1-1,0 0 1,0-1 0,1 1 0,-1 0 0,1 0 0,2-1-76,28-10 958,10 16 197,9 17-670,6 15 284,1 13 23,-4 10-811,-7 6 486,-12 3-555,-11 0 142,-18-1-54,-7-57 0,-1 1 0,0-1 0,-1 0 0,0 0 0,-3 8 0,2-9-75,0 0 0,-1 0 0,0 0 1,0-1-1,-1 1 0,-1 0 75,0 0-228,0-1 0,-1 0-1,0 0 1,0 0 0,-5 2 228,4-2-402,-1-1 0,0 0 1,-1-1-1,-8 4 402,-42 10-1448,52-18 881,-1 0-1,0 0 1,0 0 0,0-1 0,-4-1 567,7 0-706,-1 0 1,0 0-1,0-1 0,1 0 1,-1 0-1,-4-3 706,-27-13-7568</inkml:trace>
  <inkml:trace contextRef="#ctx0" brushRef="#br4" timeOffset="1643.547">2078 342 416,'0'0'0,"0"0"1137,0 0-244,0 0 1415,0 0-1091,0 0 327,0 0-676,0-21 311,0-2 133,0-2-519,0 5 450,0 4-389,0 6-339,0 4 373,0 3-835,0 8 126,0 13 624,0 19 291,0 25 291,0 27-585,0 24-464,0 16 654,0 7-1017,0-4 222,2-11-126,2-19 113,1-21-281,1-22 142,-1-19-369,0-17 174,-2-12-907,-1-17-30,-1-17-1047,0-17-4684,-1-14 183,0 3 4366</inkml:trace>
  <inkml:trace contextRef="#ctx0" brushRef="#br5" timeOffset="1940.563">2055 282 10629,'0'0'0,"0"0"2561,0 0-2241,0 0 62,0 0 760,39-1-307,21 1-739,17 2 400,10 0-576,0 1 176,-6 1-256,-12 1 208,-15-1-779,-17 0-19,-14 0-760,-10 0 43,-9 0-2719,-9 1 534,-2-1-432</inkml:trace>
  <inkml:trace contextRef="#ctx0" brushRef="#br6" timeOffset="2109.776">2108 606 11189,'0'0'0,"0"0"993,0 0-262,36 5 896,20 0-514,19 0-636,8-1 257,3-1-844,-7-1 62,-12-1-114,-14 0-1202,-16 1-1085,-13 2-2735,-12 1-2864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58.1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697.85938"/>
      <inkml:brushProperty name="anchorY" value="-48331.66797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041.13672"/>
      <inkml:brushProperty name="anchorY" value="-50392.6796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837.45313"/>
      <inkml:brushProperty name="anchorY" value="-51606.16016"/>
      <inkml:brushProperty name="scaleFactor" value="0.5"/>
    </inkml:brush>
  </inkml:definitions>
  <inkml:trace contextRef="#ctx0" brushRef="#br0">13 4 5523,'0'0'0,"0"0"3313,0 0-2651,0 0 1131,0 0-617,0 0-114,0 0 21,0 0-715,-1 0 345,0 0-31,1 0-401,-1 0 426,1 0-590,0 4 358,0 8 125,3 12-397,2 14 472,2 17-296,1 18-395,-2 13 976,-1 12-1024,-1 4 251,-2-3 106,1-9-250,2-13 5,0-16-43,1-16 57,0-14-358,-2-13 365,0-8-683,-2-7 404,-1-4-868,0-8-80,-1-10-1208,0-10-1442,0-11-2288,-1 3 295</inkml:trace>
  <inkml:trace contextRef="#ctx0" brushRef="#br1" timeOffset="383.996">3 58 7860,'0'0'0,"0"0"2401,0 0-1532,0 0 794,0 0 164,0 0-984,0 0 195,-2-2-502,2 0-312,2 0 134,7 1-305,7-1 598,10 2-51,9-1-709,7 1 530,6 0-509,3 0 134,2 0-233,-2-1 240,-4-1-285,-5-2 160,-8 0-517,-8-1 386,-7 0-678,-6-1 41,-4 0 21,-5 1-1345,-2 1-141,-2 1-1158,0 1-4739</inkml:trace>
  <inkml:trace contextRef="#ctx0" brushRef="#br2" timeOffset="677.478">96 340 4002,'0'0'0,"0"0"3089,0 0-2483,0 0 1251,0 0 779,0 0-1524,0 0-434,10 1 437,11 0-160,11 0-85,11 0-201,6 0-674,4 0 267,-1-1-300,-3 2-722,-7 3-137,-10 3-2181,-10 4-2754,-8-1-1749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1:55.9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881.80469"/>
      <inkml:brushProperty name="anchorY" value="-43047.91797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568.53516"/>
      <inkml:brushProperty name="anchorY" value="-42569.4335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000.63281"/>
      <inkml:brushProperty name="anchorY" value="-44638.00781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350.19141"/>
      <inkml:brushProperty name="anchorY" value="-46645.97266"/>
      <inkml:brushProperty name="scaleFactor" value="0.5"/>
    </inkml:brush>
  </inkml:definitions>
  <inkml:trace contextRef="#ctx0" brushRef="#br0">60 1 6339,'0'0'0,"0"0"2561,0 0-1363,0 0-171,0 0-53,0 0-262,0 0-640,0 0 246,-2 0-9,0 0-319,0 0 698,0 0-512,1 0 59,0 0 176,0 0-462,0 0 270,0 2-38,1 7-202,0 10 626,-1 12-581,1 16 304,0 14 230,0 14-486,0 14 312,1 10-120,-1 6-253,0 0 320,-2-6-315,-1-13 19,0-18 47,-1-18-7,2-18-91,0-14 141,1-11-63,1-5-166,-2-4-361,0-7-1,-1-7 135,1-9-1537,0-7 185,1-9-1612,0-6-437,1 6-3057</inkml:trace>
  <inkml:trace contextRef="#ctx0" brushRef="#br1" timeOffset="724.103">0 159 3426,'0'0'0,"0"0"1616,0 0-541,0 0-69,0 0 248,0 0-107,0 0-840,0-12 550,0-2-903,4-1 278,6 0 339,4 3-515,6 1 195,6 4-24,2 2-176,4 2 221,0 2-240,0 2 128,0 5 203,-2 6-454,-1 7 838,-4 8-440,-6 9 189,-5 7 206,-5 8-793,-10 7 822,-11 5-494,-11 2-114,-10-1 98,-4-5-258,0-10 66,5-11-159,7-12 111,8-10-413,12-14 24,13-12-1073,13-8 1854,11-4-335,6 3 391,4 3 118,2 6-381,1 10 295,0 13 441,-1 12-710,-2 10 579,-5 9-291,-6 4-293,-9 1 184,-7 0-435,-7-3 115,-8-4 154,-9-4-245,-12-5 419,-9-5-478,-11-7 0,-6-7 123,-7-6-1272,-2-6 141,2-7 376,6-7-115,9-6 334,12-4-614,9-6-1337,14-3-4177,6 5 2478</inkml:trace>
  <inkml:trace contextRef="#ctx0" brushRef="#br2" timeOffset="1223.347">880 298 7459,'0'0'0,"0"0"833,0 0-430,0 0 626,0 0 132,0 0-361,0 0-378,0-10 474,0-2-386,0-1 111,0 3 215,0 3-500,0 2 120,0 2-51,0 2-285,1 2 323,2 7-221,3 8 47,3 14 382,2 15-357,1 18 218,-1 16 32,-3 15-499,-1 8 414,-3 1-536,-2-5 186,-1-12 83,-1-17-242,0-18 79,1-18-48,0-13-125,-1-11-114,1-6-1266,0-8 273,-1-10-1134,1-10-1470,-1-9-1118,0 2-666</inkml:trace>
  <inkml:trace contextRef="#ctx0" brushRef="#br3" timeOffset="1580.229">844 266 6675,'0'0'0,"0"0"2513,0 0-2539,0 0 351,0 0 230,0 0-211,0 0-112,27-27 705,9-1-775,6 1 348,4 5 98,0 13 11,0 15 443,-2 14-395,-2 12-27,-5 11 214,-6 4-662,-8 2 251,-8 1-99,-6-3-384,-10-1 691,-11-3-819,-11-4 328,-9-2-32,-8-5-123,-4-4 6,-2-6-6,2-6-397,4-6 504,7-4-728,9-3-251,7-6-507,7-6-1793,8-9-3593,3 0 1504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2:05.7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458.34375"/>
      <inkml:brushProperty name="anchorY" value="-53016.92578"/>
      <inkml:brushProperty name="scaleFactor" value="0.5"/>
    </inkml:brush>
  </inkml:definitions>
  <inkml:trace contextRef="#ctx0" brushRef="#br0">45 1221 5491,'0'0'0,"0"0"1568,0 0-989,0 0 227,0 0 752,0 0-502,0 0-234,0 0 125,-8 0-707,-1 0 934,0 0-584,2 0-75,2 0 314,1 0-490,2 0 147,1 0 226,1 0-472,0 0 171,1 0 32,-1 0-398,1 0 438,-1 0-574,0 0 188,0 0-143,0 0-13,1 0 75,1 0-64,1 0-90,2 0 100,3 0 113,4 0 24,3 0-33,3 0-36,3 0-28,3 0 79,2-2 65,2 1-146,2-1 14,1 0-9,0-1-42,1 0 103,-1-1-87,-1-1 29,-1 0 67,-2-1-209,-2 1 177,-2 1-59,-2-1-40,-2 2 128,0 1-96,0-1 32,3-1 123,1 0-225,2 0 129,2-1-118,2 0-101,2 0 307,0-1-174,0-1 62,1 2 138,-2 0-266,-1 1 160,-1 2-54,-2 0-26,0 0 66,-2-1-40,0-1 14,1-1 72,0-3-265,0-2 249,1-2-139,1-3-54,-1 0 20,1-2 135,-2 1-42,-2 0 77,-1 1-222,-4 2 217,-3 0-72,-2 1-73,-1-2 196,-1-2-137,-1-4 46,1-5-105,1-3 9,0-4 85,2-4-123,1-1 78,0-2-249,1 0 257,1 1-30,-1 2 11,1 3-29,1 2 104,0 1-89,1 2-63,1 0-75,0 1 162,2 1 1,-1 1 5,0 1-104,-2 4 181,-2 0-58,-1 4-91,-2 1 107,-1 2-1,0 1-36,-1 1 146,-1 1-248,0 1 189,0 0-61,0 0-96,-1-1 144,0 1-48,-1 0 16,0-1 56,-1 1-203,-1 1 193,1-1-65,0 1-131,1-1 174,0 0-40,0 0 14,1 1 39,-1 0-141,0 1 136,0 2-45,-1 0-43,0 2 146,0 1-119,0 0 40,2 0 63,4-1-2,4 0-88,5-1 30,6 1-14,3 0 93,2-1-119,2 1 39,-2 0 62,-2 0-171,-3 1 128,-4 0-43,-3 1 86,-3 0 15,-3 1-74,-2 0-10,0 0 74,1 0-102,1 0 33,2 0-11,1 1-93,3-1 175,3 0-111,2 0 37,2 0 67,1 0-134,1 0 80,-2 0-26,0 0-51,-3 0 147,-3 0-121,-3 1 41,-3 0 8,-2 1-99,1-1 104,0 1-35,2-1-64,2-1 59,4 1-21,2-1-70,4 0 97,2 0-164,1 0 105,-1 0-147,-1 0 114,-4 0-36,-3 0 140,-3 0-36,-3 0 36,-4 0-154,-2 0 195,-2 0-65,-2 0-34,1 0 166,2 0-145,1 0 48,5 0-31,2 0-89,3 0 136,1 0-45,-1 0-96,0 0 312,-3 0-282,-1 0 111,-3 1-32,-3 1-90,-1-1 120,-3 0-41,0 0-4,-2 2 154,1 0-176,0 1 58,0-1-18,0 1-168,-1 0 216,1 3-72,-1-1 6,0 3 60,1 2-111,-1 2 90,1 2-29,1 1-29,1 1 122,0 1-111,0 0 36,1-1 177,0 1-259,-1-1 104,0 1-147,-2 1 17,-1 0 119,1 2-40,-1-1 94,2 2 109,0 0-213,2 0 53,0 0-22,0 0 148,0-3-118,-2-2-13,-1 0-14,0 1 184,1-1-317,0 0 176,2 1-58,0 0 28,1 0-4,1 2-17,1 1 6,0 0 146,2 0-136,-1 0-7,0-1 2,0-1 48,0-1-54,-1-2 1,0-1 0,-3-2 71,-1-1-132,-1-2 79,-1-1-26,-1-1-51,1 0 109,-1 1-72,0 0 25,0 1 124,0 2-130,0-2 8,-1 2-2,1 0 31,1 0-10,-1 1-33,2-1 12,-1 0 125,1 0-225,2-1 129,-1 0-62,2-1-136,0-1 209,-1-1-70,0-2 24,-2-2 0,-1-2-75,-2-1 96,-1 0-31,0-1 140,2 1-111,1 0 21,3 2 32,3-1 43,3 0-235,4 0 165,0-1-58,2 0 125,0-1-51,1 1-53,-1-1 131,1-1-80,-2 1 26,1 0-98,1 0 26,0 0-32,3 0 62,2 0-56,1 0 18,2 0 163,1 0-216,1 0 72,1 0-24,0 0-37,0 0 85,-1 0-64,-1 0 21,-2 0 89,-2 0-158,-2 0 88,-1 0-30,1 0-12,-1 0 135,0 0-152,2 0 107,0 0 43,1 0 173,1 0-360,-2 0 136,-1 0 136,-3 0-237,-4 0 285,-4 0-11,-4 0-197,-4 0 518,-2 0-569,-2 0 89,-2 0 397,0 0-547,-1 0 290,0 0 4,0 0-273,0 0 443,0 0-493,0 0-35,0 0 133,0 0-867,-1 0-480,-8 0-821,-10 0-1954,0 0-9461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2:09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529.34375"/>
      <inkml:brushProperty name="anchorY" value="-55181.0507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881.5"/>
      <inkml:brushProperty name="anchorY" value="-57109.0468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549.23438"/>
      <inkml:brushProperty name="anchorY" value="-58411.64844"/>
      <inkml:brushProperty name="scaleFactor" value="0.5"/>
    </inkml:brush>
  </inkml:definitions>
  <inkml:trace contextRef="#ctx0" brushRef="#br0">74 52 5010,'0'0'0,"0"0"2145,0 0-1624,0 0 1229,0 0-526,0 0-242,0 0-16,-2-3-433,0-1 289,0 1-374,0 0-216,1 0 73,1 3-201,1 7 82,3 10 735,3 15-401,1 15 574,1 15-369,0 13-194,-1 7 208,0 3-741,0-4 301,0-10-270,-1-13 131,0-14-173,-1-13 29,-2-12-331,-1-10 275,-2-5-1388,0-7-575,-2-6-94,-2-10-2887,-1 0-5257</inkml:trace>
  <inkml:trace contextRef="#ctx0" brushRef="#br1" timeOffset="303.653">70 2 6211,'0'0'0,"0"0"5266,0 0-4705,0 0 1567,0 0-1276,0 0-674,0 0 356,0 0-531,43-1 239,13 1-268,9 1 218,1 0-331,-7 1 190,-10 0-868,-12 0-167,-13 0-988,-10 1-186,-7 0 312,-8 2-2340,-9 1 2390,-1 1-447</inkml:trace>
  <inkml:trace contextRef="#ctx0" brushRef="#br2" timeOffset="492.106">1 219 6627,'0'0'0,"0"0"5186,0 0-5060,0 0 1744,0 0-453,37 4-638,17 1-307,15 0-381,5 0-134,1 0-216,-9 0-1312,-11 0-2428,-16 1-3917,-14-1 5843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2:08.4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728.83984"/>
      <inkml:brushProperty name="anchorY" value="-54114.33984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039.30469"/>
      <inkml:brushProperty name="anchorY" value="-55926.67188"/>
      <inkml:brushProperty name="scaleFactor" value="0.5"/>
    </inkml:brush>
  </inkml:definitions>
  <inkml:trace contextRef="#ctx0" brushRef="#br0">0 153 5859,'0'0'0,"0"0"1296,0 0-653,0 0-243,0 0 273,0 0-57,0 0-379,0 0 404,0 0-6,0-2 58,0 1 228,0-1-617,0-1 286,0 1-276,0 0-292,0 0 487,0 1-485,0 1 38,0-1 135,0 1-189,0 0 3,0 0-3,0 1 104,0-1-238,0 0 169,0 0-56,0 0-137,1 5 342,2 10 43,3 15 523,2 15-558,0 17 851,2 15-845,-1 6-73,1 1 216,-1-7-349,1-14 155,-1-14-32,-1-15-128,-2-12 263,-2-10-324,-2-8 100,-1-3 172,0-3-265,-2 0 51,1-1-56,0 1-256,-1-1 349,1-5-472,0-5-8,0-5 534,0-6-680,-1-5 444,-1-5-153,-1-3-151,-1-4 276,-1-3-427,0-1 184,0 0 178,1 1-173,1 4 142,0 3 298,0 4-253,1 4 227,-1 4-155,-1 4-48,-1 3-81,1 2-97,0 2 466,1 1-144,1 0 8,1 1-59,0 0 144,1-1-47,0 2 55,0 0 83,0 0-21,0 0-118,3 0 38,3 0-94,4 0 96,4 0-31,3 2-9,3 3 230,2 1-273,1 3 484,2 3-291,0 7 546,0 9-18,-4 9-123,-6 7 230,-4 7-742,-11 6 310,-11 2-142,-9-1 18,-5-4-132,1-9-75,4-9-641,5-9-557,12-8-838,11-8 504,11-7 1262,7-2 126,6 0 1264,2 2-232,0 7 179,-2 7 0,-6 9-465,-7 7 396,-6 8-1001,-8 4 283,-12 5-179,-11 0-96,-11 0 42,-8-5 110,-8-5-202,-3-6-46,2-7-366,3-6-432,7-4-407,10-7-1258,9-10-1896,7-2-3295</inkml:trace>
  <inkml:trace contextRef="#ctx0" brushRef="#br1" timeOffset="626.726">880 165 5811,'0'0'0,"0"0"1184,0 0-690,0 0 720,0 0-193,0 0-89,0 0-642,4-15 439,1-2 143,0 0-333,-1 0 387,-1 4-507,-3 2-187,-5 3 96,-6 3-195,-10 2 158,-8 2-200,-6 5 39,-4 7 79,2 5-255,3 7 209,8 3-200,7 4 261,8 2-283,11 2 88,12 0 65,12 1-196,8-1 137,7-1-64,0-1-190,-1-1 280,-7-2-130,-8 1 61,-8 0-608,-12-1 453,-12 1 171,-13 0 37,-9-2 78,-5-4-96,-3-4-22,3-6 3,5-5-213,9-7-1361,7-10-1977,6-3-7616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2:14.6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313.74219"/>
      <inkml:brushProperty name="anchorY" value="-59726.65234"/>
      <inkml:brushProperty name="scaleFactor" value="0.5"/>
    </inkml:brush>
  </inkml:definitions>
  <inkml:trace contextRef="#ctx0" brushRef="#br0">6 1 5442,'0'0'0,"0"0"1953,0 0-1475,0 0 421,0 0 480,0 0-626,0 0 15,-1 0-376,-1 0 40,1 0 257,0 0-521,2 0 371,3 0 197,5 0-547,3 0 241,5 0-105,4 0-359,5 0 327,4 0-359,4 1 138,5 2 48,3 0-59,1 1-50,1-1 34,-1 0 59,-2-1-56,-5-1-53,-2 0 15,-3-1-28,-4 0 23,-2 0-8,-1 0 41,-1 0 63,-2 0-34,1 0-78,-1 0 25,3 0-33,1 0 62,2 0-57,3 0 20,1 0 87,1 0-101,0 0 16,-1 0-5,-2 0-78,0 0 134,-2 0-81,-1 0 28,-1 0 68,0 0-114,-1 2 56,0 0-18,0 1-54,0 1 90,0 0-47,0-1 16,-1 0 127,-1-1-186,0 0 80,-1 1-26,-1 0-73,-1-1 208,0 2-175,-1-1 244,1-1-199,0 1 120,0-1-147,-2-1 40,0 1 2,-2-1 108,-2 0-161,-2 2 297,-1 1-294,0 1 336,-1 1-379,0 2 115,-1 2 16,1 1-16,-2 2-48,0 0 53,0 2 75,0-1-95,-1 1-23,1 0 6,-1 1 48,1 2 59,-1 1-144,0 2 159,0 2-106,-1 1 182,1 0-257,0 2 80,0 0 65,0-1-28,0 0-79,1-2 26,-1 1 118,1-2-149,-1-2 31,1 0-10,-1-2-60,0-1 111,0-1-73,1-1 25,0 0 124,1 0-130,-1 0 8,1 0-2,1-1-100,0 0 84,1 0 7,1 1 91,1 0 16,-1 0-53,2 1-54,-1-1 14,-1 0-11,-1-1 37,-1-2-48,-1 1 17,0-3 143,-1 0-210,0-1 87,0 1-28,-1 2 2,0 1 37,-1 2-48,1 0 17,-2 1 124,1-1-130,0 0 8,-1-1-2,1 2-81,-1-2 208,1 1-175,0-1 58,-1 0 96,0 0-182,0 0 97,0-1-32,0 0-107,1 0 237,-1-1-168,1 0 57,-2-2 42,0 1-147,0 0 120,-1 0-39,1 0-65,-1 1 171,0-1-128,0 0 43,1 0 82,0 1-119,1 0 39,-1 0-13,2 2-75,-2 1 153,1-2-105,0 0 35,-1-3 48,1-1-109,0-2 71,-1 0-23,0-2-51,-1-1 109,1 1-71,-1 0 23,0 0 107,1-1-256,0 0 192,-1-1-64,0-2-96,-1 0 237,0 0-167,-1-1 55,0 0 43,0 0-72,0 0 24,0-1-8,0 1-56,0 0 128,0 0-96,0 0 32,0 0 48,0 0-128,0 0 96,0 0-32,0 0-86,0 0-10,0 0 128,1 0-61,-1 0 42,1 0-63,-1 0 74,1 0-24,0 0-86,1 0 140,1 0-65,0 1 22,1 1 53,0-1-147,1 0 120,1 0-39,2-1-65,1 0 227,2 0-200,2 2 67,2-1-19,2 0-38,3 0 49,0 0-16,1-1-51,1 0-3,-1 0 16,0 0-7,0 0 58,-3-1-110,-1 0 129,-1-2-40,-3 1-25,0 0 105,-2-1-107,0 1 53,-1 0-15,0 1-110,1 0 144,0 1-48,0 0-3,-2-1 118,-1-1-203,-2 1 138,1 0-44,-1 1-84,2-1 121,1 1-40,1 0-6,3 0 99,2-1-160,1 1 107,2-1-35,0 0-105,-1-1 145,-2 1-48,-4 0 16,-2 0 150,-3 0-230,-1 1 112,-2 0-37,-1 0-126,-1 0 168,0 0-56,0 0 19,0 0 131,0 0-224,1 0 127,0 0-42,-1 0-48,1 0 91,0 0-48,1 0 15,1 0 148,0 0-249,-1 0 137,1 0-46,-1 0-86,0 0 196,-2 0-137,1 0 46,-1 0 63,1 0-151,2 0 104,0 0-35,2 0-11,1 0 24,1 0-7,1 0 2,0 0 112,0 0-200,1 0 120,-2 0-40,1 0-123,0 0 243,-1 0-152,1-1 51,1 0 101,0 0-238,1-1 169,0-2-56,1 1-137,-1-1 174,1 1-40,-1-2 13,-3 2 153,-1 0-286,-2 2 184,-3-1-62,0 2-60,0 0 132,-2 0-79,1-1 26,1 0 126,2 0-224,1 0 127,2-1-42,1 0-10,0-1 23,-1 0-8,0 1 3,-2 0 131,0 0-168,0 0 56,-1 1-19,0 0-57,-1 0 92,0 0-48,-1-1 16,2 1 109,0-1-126,1-2 25,1-1-8,1-1 71,1-2-20,1-1-65,-1-2 22,1-1 157,-1 0-198,0-1 49,-1-2-16,0-2-171,-1-2 197,0-3-48,0-2 17,0-4 20,-1-2-191,1-4 168,0 0-3,-2-1-94,0 1 166,0 1-88,-1 3 30,0 1 106,0 3-144,0 0 48,0 0-16,1 1-56,-1 0 90,1 0-47,0 2 16,-1 0 109,0 2-182,0-1 97,-2 2-32,1 1 42,-1 1 8,0 1-55,0 1 18,1 1 122,1 1-167,0 1 56,1-1-19,-1 2 18,1-1 33,0 0-64,-1 0 21,1 0 85,0 1-138,0-2 63,2-1-20,0-1-110,0-1 181,0-2-96,-1-1 33,-1 1 12,0-1-154,0-1 176,0 1-114,-1 1-41,0 0 107,0 1 0,0 0 3,-1 0 98,0 1-194,0 2 135,0 1-44,0 1-65,-1 2 115,1 2-56,0 1 19,0 0 109,-1 2-200,0-1 120,1 1-40,-1 0-86,0 1 177,-1 2-112,1 0 37,-1 1 66,0 1-132,0 1 79,0 0-26,0 0-145,0 0 212,0 0-89,0 1 30,0-1 71,0 0-151,0 0 104,2-1-35,0-1-123,3 1 149,1 0-31,4-1 10,2 1 97,3-1-196,4 0 137,1 0-46,1 0-101,1 1 163,0 0-72,2 1 23,1 0 92,2 0-158,0 0 88,0 0-30,-2 0-87,-2 0 157,-3 0-88,-5 0 29,-1 0 51,-3 0-146,0 0 119,-1 0-40,2 0-63,1 0 132,2 0-79,5 0 26,5 0 89,2 0-158,5 0 88,1 0-30,2 0-68,-1 0 95,0 1-32,-2 0 11,-3 1 131,-1-1-224,-1 0 127,-1 1-42,-1 0-48,1 0 128,1 0-96,2 2 32,2 0 86,1 1-158,1 0 88,1 1-30,-1-1-12,0 1 98,-3-2-104,-2-1 34,-2-1 103,-3 0-108,-4-2 0,-3 0 1,-3 0-44,-3 0 180,-2 0-185,-3 0 155,0 0-45,-1-1 162,0 1-248,0 0 62,0 0 163,0 0-150,-1 0 16,-1 0-78,0 0 185,0 0-96,-1 0-97,-1 0 33,0 0-75,0 0-245,-2 0-476,-8 0-1432,-10 3-1203,-16 3-5245,2 1 4831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2:5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513 164 7491,'0'0'691,"0"0"-288,0 0 478,0 0 12,0 0-348,0-18-60,-2-58-325,3 74-90,-2-1 0,1 0 0,0 0 0,0 1 1,-1-1-1,0 0 0,1 0 0,-1 1 0,0-1 0,-1 1 0,1-1 0,0 1 0,-1-1 0,1 1 0,-1 0 0,0 0 0,1 0 0,-1 0 0,0 0 0,0 0 0,-1 0 0,1 0 0,0 1 0,-1-1 0,1 1 0,0 0 1,-1 0-71,-5-2 118,1 2 0,0-1 1,0 1-1,-1 0 1,1 0-1,0 1 1,-7 0-119,6 0-39,-9 2 52,0 0 0,0 1 0,0 0 0,0 2 0,0 0 0,1 1 0,0 0 0,0 1 1,1 1-1,0 1 0,0 0 0,-11 9-13,9-5 33,-1 1 1,2 1-1,0 0 1,1 1-1,0 0 1,1 2-1,1-1 1,1 2-1,-9 17-33,17-28 3,1 1-1,0-1 0,0 1 0,1 0 0,0 0 1,1 0-1,0 0 0,0 0 0,1 1 0,0-1 0,0 0 1,1 0-1,1 0 0,0 0 0,0 0 0,0 0 1,1 0-1,0-1 0,1 1 0,0-1 0,0 0 1,1 0-1,0-1 0,1 1 0,-1-1 0,1 0 1,1 0-1,3 2-2,133 115 457,40 37-179,-154-131-265,-1 0 0,-1 2 0,-2 1 0,18 32-13,-35-50 63,0 1 1,-1 0-1,-1 1 0,0 0 1,-1 0-1,-1 0 0,-1 0 1,0 0-1,-2 1 0,1 0 1,-2-1-1,-2 15-63,1-21 95,-1 0 1,-1 0-1,1-1 0,-2 1 0,0 0 0,0-1 1,-1 0-1,0 0 0,-1 0 0,0-1 0,0 0 1,-1 0-1,0 0 0,-2 0-95,-20 23 125,-2-2 0,-1-2 0,-2 0-125,18-14-72,-50 37 276,61-48-310,0 1 0,0-1 0,-1-1 1,1 1-1,-1-1 0,1 0 0,-1 0 0,0 0 0,0-1 0,0 0 0,-3 1 106,8-3-71,1 1-1,-1 0 1,1 0-1,0 0 1,-1 0 0,1 0-1,-1-1 1,1 1-1,0 0 1,-1-1-1,1 1 1,-1 0 0,1 0-1,0-1 1,-1 1-1,1 0 1,0-1-1,0 1 1,-1-1 0,1 1-1,0 0 1,0-1-1,0 1 1,0-1-1,-1 1 1,1-1 0,0 1-1,0-1 1,0 1-1,0-1 1,0 1-1,0 0 1,0-1 0,0 1-1,0-1 1,0 1-1,0-1 1,1 1-1,-1-1 1,0 1 0,0 0-1,0-1 72,1-6-884,-1-36-3785</inkml:trace>
  <inkml:trace contextRef="#ctx0" brushRef="#br0" timeOffset="333.082">625 905 6835,'0'0'432,"0"0"177,0 0 991,0 0 193,50 202-400,-37-130-545,-6-7 65,-1-5-177,1-13-384,-4-11 16,-3-12-352,3-9 16,-3-9-64,0-6-16,0 0-1248,0-6-1650,0-27-1680</inkml:trace>
  <inkml:trace contextRef="#ctx0" brushRef="#br0" timeOffset="664.664">585 682 13286,'0'0'1937,"0"0"-1377,0 0 65,0 0-353,0 0-272,0 0-337,0 0-1631,166-30-2931</inkml:trace>
  <inkml:trace contextRef="#ctx0" brushRef="#br0" timeOffset="1003.334">916 807 11989,'0'0'2212,"0"0"-1070,-16 30-43,-51 99-264,64-123-822,0 1-1,1-1 0,-1 1 0,1 0 1,1-1-1,-1 1 0,1 0 0,0 0 1,1 0-1,-1 0 0,1 0 1,1 0-1,0 3-12,0 9-8,0-12-109,1 0 1,-1 1-1,1-1 0,0 0 0,1 0 0,0 0 0,0 0 0,0-1 0,1 1 0,0-1 0,0 0 1,0 0-1,1 0 0,4 4 117,-4-5-87,0 1 0,0 0 0,-1 0 0,0 0 0,0 0 0,0 1 0,-1 0 0,0 0 0,0 0 0,-1 0 0,0 0 0,0 0 0,-1 1 0,1-1 87,-2 0 13,0 0 0,-1-1 0,1 1 0,-1 0-1,0 0 1,-1-1 0,0 1 0,0 0 0,0-1 0,-1 0 0,0 0 0,0 1 0,0-2 0,-1 1 0,-2 2-13,-8 9 183,0-1 0,-1-1 0,-1 0 0,-4 2-183,-5 5 149,19-17 58,-6 3-393,8-27-1817,4-20-1903,0-10-4671</inkml:trace>
  <inkml:trace contextRef="#ctx0" brushRef="#br0" timeOffset="1336.382">1207 616 10709,'0'0'1571,"0"0"-570,0 0 237,0 0-251,0 0-315,0-5-189,-3-17-248,3 17-142,0 5-16,0 0-20,0 0 89,0 0 12,0 12 74,27 808 2073,-26-788-2287,-1-18-14,1 1 0,0-1 0,0 1 0,1-1 0,1 0 0,1 0 0,0 0 0,4 10-4,-7-24-576,-2-66-6622,-5 19-16</inkml:trace>
  <inkml:trace contextRef="#ctx0" brushRef="#br0" timeOffset="1337.382">1029 1149 13366,'0'0'2033,"0"0"-1185,0 0 961,0 0-656,0 0-945,195 0-160,-149 0-48,0 0-608,-6 0-1345,-10-3-2401,-17-9-7108</inkml:trace>
  <inkml:trace contextRef="#ctx0" brushRef="#br0" timeOffset="1705.964">1472 1337 8660,'0'0'4258,"0"0"-2831,0 0-746,0 0 68,0 0 46,18-5-443,-4 1-293,-6 3-45,0-1 1,0 0-1,-1 0 0,1-1 1,-1 0-1,0 0 0,0-1 0,0 0 1,0 0-1,0-1 0,-1 1 1,0-1-1,0-1 0,1 0-14,-1-3-198,1 1-1,-1-1 1,-1-1 0,1 1-1,-2-1 1,1 1 0,-1-1-1,-1-1 1,0 1 0,0 0-1,-1-1 1,0 1-1,-1-1 1,0 0 0,-1 0-1,0 1 1,-1-1 198,1 10-32,0 0 1,0 0-1,-1 0 0,1 0 1,0 0-1,-1 0 1,1 0-1,-1 0 0,1 0 1,-1 0-1,1 0 1,-1 1-1,1-1 0,-1 0 1,0 0-1,0 1 0,1-1 1,-1 0-1,0 1 1,0-1-1,0 1 0,1-1 1,-1 1-1,0 0 0,-1-1 32,-34-7-312,32 7 355,1 1 1,-1 0 0,0 0 0,0 0 0,1 1 0,-1-1 0,0 1 0,0 0-1,1-1 1,-1 2 0,1-1 0,-1 0 0,1 1 0,-1 0 0,1 0 0,0 0 0,-3 2-45,1 5 163,0-1-1,0 1 0,1 0 0,1 0 0,0 1 0,0-1 0,0 1 0,1-1 1,1 1-1,-1 6-161,-2 106 1296,4-93-1002,0-10-173,-1 4 85,2-1 0,0 0 0,1 0 0,1 0 0,1 0 0,1 1-206,-3-18 4,-1 0 0,1 0 0,0 0 0,1 0 0,-1-1 0,1 1-1,0-1 1,0 1 0,0-1 0,1 0 0,-1 0 0,1-1 0,0 1 0,0-1-1,0 0 1,1 0 0,-1 0 0,1 0 0,0-1 0,0 0 0,-1 0 0,1 0-1,1 0 1,-1-1 0,0 0 0,0 0 0,6 0-4,-4-1-255,1 0 1,-1 0-1,1 0 0,-1-1 1,1 0-1,-1-1 0,1 0 1,-1 0-1,0 0 0,0-1 1,0 0-1,0 0 0,0-1 1,-1 0-1,1 0 0,-1-1 1,0 1-1,-1-1 0,1-1 1,-1 1-1,0-1 0,3-4 255,37-51-5789</inkml:trace>
  <inkml:trace contextRef="#ctx0" brushRef="#br0" timeOffset="2355.639">1965 1000 10389,'0'0'1718,"0"0"-814,0 0-221,0 0-61,0 0-142,-1 12-144,-6 131 2808,8 17-3144,-1-63 1117,0-80-967,0-1 1,2 0 0,0 0-1,0 1 1,2-1-1,0-1 1,3 7-151,-6-59-27,-11-64-1230,5 0 1,5-34 1256,1 121-121,0-1 1,1 1 0,1-1-1,0 1 1,1 0 120,-2 8-21,-1 1 0,1-1 0,1 1 1,-1 0-1,1 0 0,0 0 0,0 0 0,0 0 0,1 0 1,-1 1-1,1 0 0,0 0 0,1 0 0,-1 0 21,-2 2 33,0 1 1,0 0-1,0 0 0,0 0 0,0 0 0,0 0 1,0 0-1,0 0 0,0 1 0,1-1 0,-1 1 1,0 0-1,0 0 0,1-1 0,-1 1 1,0 1-1,0-1 0,1 0 0,-1 0 0,0 1 1,0 0-1,2 0-33,-1 1 71,1 0 1,-1 0-1,1 0 0,-1 0 1,0 1-1,0 0 1,0-1-1,-1 1 1,1 1-1,0-1 0,-1 0 1,1 1-72,6 12 267,-1 1-1,0 0 1,-1 0 0,0 0-1,-2 2-266,17 64 1374,-5 0-1,-2 1 0,-1 42-1373,-14-124 36,5 34 209,-5-35-242,0 0 1,0 1 0,1-1-1,-1 0 1,0 0-1,1 0 1,-1 1 0,0-1-1,1 0 1,-1 0-1,1 0 1,0 0-1,-1 0 1,1 0 0,0 0-1,0 0 1,-1 0-1,1 0 1,0 0 0,0 0-1,0-1 1,1 2-4,-1-4-22,0 1 0,0-1-1,0 0 1,0 1 0,0-1 0,-1 0 0,1 1 0,0-1 0,-1 0-1,0 0 1,1 0 0,-1 0 0,0 1 0,0-1 0,0-2 22,1-1-74,7-52-656,1-8-1285,12-40 2015,-16 86-426,0 0 1,2 1-1,0 0 0,1 0 0,0 1 1,2 0-1,9-13 426,-16 26 21,0 0 1,0 1-1,0-1 0,1 0 1,0 1-1,0 0 0,0 0 1,0 0-1,0 0 0,0 1 1,1-1-1,-1 1 0,1 0 1,0 1-1,-1-1 1,1 1-1,0 0 0,0 0 1,0 0-1,0 1 0,0 0 1,0 0-1,0 0 0,0 0 1,0 1-1,0 0 0,0 0 1,0 0-1,-1 1 0,1 0 1,0 0-1,-1 0 0,1 0 1,-1 1-1,0-1 0,0 1 1,0 0-1,3 3-21,4 7 212,0 1 1,-1 1-1,0-1 1,-1 1-1,-1 1 0,0 0 1,-2 0-1,1 0 0,0 8-212,8 33 777,-2 1 0,-2 8-777,-1-6 374,-1-34-654,-8-24-371,-1-6-736,0-18-1297,0-12-1129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0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149 732 2561,'0'0'3367,"0"0"-2028,0 0-661,0 0 232,0 0-187,0 0-403,0-15-69,0 1-159,0-7 301,0 0 1,1 1-1,4-21-393,-3-17 1395,-2 45-602,-1 39-444,-1 79 107,1 80 1437,3-152-1540,1 0 1,2-1-1,0 0 0,7 16-353,-11-41 110,1-1 0,1 1 0,-1-1 0,1 0 0,0 0 0,0 1 0,1-2 0,1 2-110,-4-5 20,1 0-1,-1-1 0,1 1 0,0-1 0,0 0 1,0 1-1,0-1 0,0 0 0,0 0 1,0 0-1,0 0 0,1-1 0,-1 1 1,0 0-1,0-1 0,1 0 0,-1 1 1,0-1-1,1 0 0,-1 0 0,0-1 1,1 1-1,-1 0 0,1-1-19,-1 1 0,0-1 0,0 0 1,0 0-1,0 0 0,0 0 0,0 0 1,0 0-1,0 0 0,-1-1 0,1 1 0,0-1 1,-1 1-1,1-1 0,-1 0 0,0 0 1,1 1-1,-1-1 0,0 0 0,0 0 0,0 0 1,0-1-1,16-48-299,-14 39 169,5-20-374,-2 0-1,-1-1 1,-1 0 0,-2-27 504,-8-133-920,-3 114 290,-3-1 1,-10-22 629,7 31-686,7 39 821,-1 0-1,-2 0 1,-1 1 0,-1 0 0,-2 1 0,-1 0 0,-3-2-135,18 30 63,-1-1 0,0 0-1,0 1 1,0-1 0,0 1-1,0-1 1,0 1 0,0 0 0,-1 0-1,1 0 1,-1 0 0,0 0 0,1 1-1,-1-1 1,0 1 0,0 0-1,-1-1-62,2 2 26,0 0-1,0 0 1,0 0-1,0 1 0,0-1 1,0 0-1,0 1 0,1-1 1,-1 1-1,0 0 1,0 0-1,0 0 0,0 0 1,1 0-1,-1 0 0,1 0 1,-1 0-1,1 1 1,-1-1-1,1 0 0,-1 1 1,1-1-1,0 1 0,0 0 1,0-1-1,0 1 1,0 0-1,0 0-25,-10 20 87,0 0 0,1 0 0,1 1 0,1 0 0,1 1 0,2 0 0,0 0 0,0 14-87,-2 38 710,3 1 0,4 3-710,-1-59 134,2 1 1,0 0 0,2-1-1,0 1 1,2-1 0,0 0 0,2 1-135,-4-14 7,0 0 1,1 0-1,0 0 1,0-1-1,1 1 0,0-1 1,0 0-1,1-1 1,0 1-1,0-1 1,0 0-1,1-1 1,0 0-1,0 0 1,1 0-1,-1-1 1,1 0-1,7 3-7,10 0-32,1-1-1,1-1 1,-1-1 0,1-1-1,0-2 1,-1 0-1,1-2 1,11-2 32,37 1-642,-70 2 622,-1 0 0,0 0 0,0 1 0,0 0 0,0 0 0,0 0 0,0 0 0,0 0 1,0 1-1,0 0 0,0 0 0,-1 0 0,1 0 0,-1 1 0,1-1 0,-1 1 1,0 0 19,3 3-4,-1-1 1,-1 1 0,1 1 0,-1-1 0,0 1-1,-1-1 1,1 1 0,-1 0 0,0 3 3,5 17 178,-1 1 1,-1 0-1,-2 1 0,1 18-178,-5-40 59,1 13 70,2 25 138,-3-43-258,0 0 0,0 0 0,1 0 0,-1-1 1,1 1-1,-1 0 0,1 0 0,0 0 0,-1-1 0,1 1 0,0 0 0,0 0 0,0-1 0,0 1 1,1-1-1,0 2-9,-2-3-27,0 0 0,1 0 1,-1 0-1,0 0 0,0 0 1,0 0-1,1 0 0,-1 0 1,0 0-1,0 1 0,0-1 1,1 0-1,-1 0 0,0 0 1,0-1-1,1 1 0,-1 0 0,0 0 1,0 0-1,0 0 0,1 0 1,-1 0-1,0 0 0,0 0 1,0 0-1,1 0 0,-1-1 1,0 1-1,0 0 0,0 0 1,0 0-1,1 0 0,-1 0 1,0-1-1,0 1 0,0 0 1,0 0-1,0 0 0,0-1 1,0 1-1,0 0 0,1 0 0,-1 0 1,0-1-1,0 1 0,0 0 1,0 0-1,0-1 0,0 1 1,0 0-1,0 0 0,0 0 1,0-1-1,0 1 0,-1 0 1,1 0-1,0 0 0,0-1 1,0 1-1,0 0 0,0 0 1,0 0-1,0-1 27,0-31-2825,0-14-1964</inkml:trace>
  <inkml:trace contextRef="#ctx0" brushRef="#br0" timeOffset="328.603">586 402 14711,'0'0'2353,"0"0"-1793,0 0-240,0 0-320,0 0-496,0 0-1953,-13-30-3186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20 120 6563,'0'0'2145,"0"0"-699,0 0 51,0 0-113,0 0-261,0 0-306,14 0 3708,48 3-4531,-46 0 47,2 0-44,-1 0-1,0 1 1,0 1 0,0 1-1,3 2 4,-19-8 19,4 0-29,-4 0-3395,0 0-3619,-1 0-1962</inkml:trace>
  <inkml:trace contextRef="#ctx0" brushRef="#br0" timeOffset="939.12">1 1 4002,'0'0'1558,"0"0"-294,0 0-314,0 0-211,0 0-312,37 2 4690,-15 1-4936,1-2-1,0 0 1,15-2-181,-18 0 31,1 1-1,-1 1 1,1 1-1,11 2-30,-28 12 415,-5-12-4028,-1-4-226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1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8548,'0'0'4050,"0"0"-3010,0 0 465,0 0 96,-7 208-641,7-124 529,0-10-785,0-17-480,4-22-144,-1-14-80,0-15-80,-3-6-352,4 0-1425,-4-27-2369,0-20-2625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1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16904,'0'0'1424,"0"0"-1119,0 0 319,0 0-624,0 0-80,0 0-1345,113-45-3233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39 9060,'0'0'1027,"0"0"-544,0 0 486,0 0 282,0 0-357,-3-5 2,-11-17-29,11 17-173,3 5 5,0 0-139,0 0-149,0 0-35,0 31-136,4 35-208,2 1 1,12 44-33,4 39 386,-4 62 222,17 127-162,-33-325-430,9 41 49,-11-52-67,1-1 1,-1 1-1,1-1 1,0 1-1,0-1 1,1 0-1,-1 1 1,0-1 0,1 0-1,-1 0 1,1 0-1,0 0 1,0 0-1,-1-1 1,1 1-1,0 0 1,2 0 1,-3-2-30,0 0 0,0 0 0,0 0 1,0 0-1,-1 0 0,1 0 0,0 0 0,0-1 0,0 1 1,-1 0-1,1-1 0,0 1 0,0-1 0,-1 1 1,1 0-1,0-1 0,-1 0 0,1 1 0,0-1 1,-1 1-1,1-1 0,-1 0 0,1 1 0,-1-1 0,1 0 1,-1 0-1,0 1 0,1-1 0,-1 0 0,0 0 1,0 1-1,1-1 0,-1 0 0,0 0 0,0 0 1,0 0-1,0 1 0,0-1 0,0 0 0,0 0 30,5-40-1691,-5 39 1517,1-58-3425,-1-7-1520</inkml:trace>
  <inkml:trace contextRef="#ctx0" brushRef="#br0" timeOffset="331.777">13 1 4882,'0'0'4786,"0"0"-2849,0 0-272,179 38 96,-133 10-240,-9 6-385,-17 8-464,-14 3 1,-6 1-433,0-4-48,-13-14-16,-14-15-176,8-18-80,-5-15-864,1 0-209,7-33 0,3-24-2416,13-8-4867</inkml:trace>
  <inkml:trace contextRef="#ctx0" brushRef="#br0" timeOffset="671.006">374 48 12182,'0'0'2041,"0"0"-590,0 0-192,0 0-448,-2 31-155,0-7-516,-1 4 30,1 0 1,1 1 0,2-1-1,1 0 1,1 0 0,5 19-171,0-13 151,21 77 366,-26-101-486,0 0-1,1-1 0,0 0 1,1 0-1,0 0 0,1 0 1,-1-1-1,2 0 0,3 4-30,-8-10-22,-1 0-1,1 0 0,0 0 1,0-1-1,0 1 0,0-1 1,0 1-1,0-1 0,0 0 1,0 0-1,0 0 0,1 0 1,-1 0-1,0 0 0,1-1 1,-1 1-1,1-1 0,-1 1 1,1-1-1,-1 0 0,1 0 0,-1 0 1,0-1-1,1 1 0,-1 0 1,1-1-1,-1 0 0,1 1 1,-1-1-1,0 0 0,0 0 1,1 0-1,-1-1 0,0 1 1,0-1-1,0 1 0,0-1 1,-1 1-1,1-1 0,0 0 1,-1 0-1,2-1 23,3-6-215,1 0 0,-1-1 0,-1 0 0,0 0-1,0 0 1,-1-1 0,0 1 0,1-8 215,0-3-574,-1 0 0,0 0 0,-2 0 0,-1 0-1,0 0 1,-2 0 0,0-1 0,-1 1 0,-1 0 0,-2-3 574,2 16-101,1-1 0,-1 0 0,-1 1 0,1-1 0,-2 1 0,1 0 0,-1 0 0,0 1 0,-1 0 0,1 0 0,-3-2 101,2 4 188,1 1 0,0-1 0,-1 1 0,0 1 0,0-1 0,0 1 0,0 0 0,-1 0 0,1 1 0,-1 0 0,0 0 0,0 1 0,1-1 0,-1 1 0,0 1 0,0 0-188,-4-1 361,-16 0 1437,26 1-1876,1 0 0,-1 0 1,0 0-1,1 0 0,-1 0 0,1 1 0,-1-1 1,1 0-1,-1 0 0,1 0 0,-1 1 1,1-1-1,-1 0 0,1 1 0,-1-1 1,1 0-1,-1 1 0,1-1 0,0 0 0,-1 1 1,1-1-1,0 1 0,-1-1 0,1 1 1,0-1-1,0 1 0,-1-1 0,1 1 0,0-1 1,0 1-1,0-1 0,0 1 0,-1 0 1,1-1-1,0 1 78,0 8-4029</inkml:trace>
  <inkml:trace contextRef="#ctx0" brushRef="#br0" timeOffset="1038.623">728 30 10981,'0'0'1846,"0"0"-1117,0 0 271,0 0 163,0 0-341,6 26-337,23 124 3883,8 145-4368,-35-247 293,-1-22-101,1 0-1,1 0 1,1 0-1,1 1-191,2-12 38,0-15-48,3-31-157,10-150-1538,-15 120 124,2 0 0,2 1 0,17-53 1581,-23 102-221,1 1 0,0-1 0,1 1-1,0 0 1,0 1 0,1-1 0,1 0 221,-5 8 55,-1 0 1,1 0-1,-1 0 1,1 0-1,-1 1 1,1-1-1,0 0 1,0 1-1,0-1 0,0 1 1,0 0-1,0 0 1,0 0-1,0 0 1,1 0-1,-1 0 1,0 1-1,1-1 1,-1 1-1,0-1 0,1 1 1,-1 0-1,1 0 1,-1 0-1,0 0 1,1 1-1,-1-1 1,0 1-1,1-1 0,-1 1 1,0 0-1,1 0 1,-1 0-1,0 0 1,0 0-1,1 1-55,4 3 179,-1 1 1,0-1-1,-1 1 0,1 1 0,-1-1 1,0 1-1,-1 0 0,1 0 0,-1 0 1,-1 0-1,0 1 0,0 0 0,1 4-179,5 14 357,-2 1 1,-1 0-1,0 16-357,0 17 692,-3 1 1,-3 22-693,-1-27-185,1-55-676,-1-4 308,0 0 1,1 0 0,-1 0 0,1 0 0,0 0 0,0 0 0,0 0 0,0 0 0,0 0 0,0 0 0,2-3 552,-1-10-2283,-1-30-5958</inkml:trace>
  <inkml:trace contextRef="#ctx0" brushRef="#br0" timeOffset="1369.824">1307 78 10805,'0'0'1977,"0"0"-569,0 0-84,0 0-358,0 0-195,-7-1-83,6 0-647,-1 1 1,0-1-1,1 1 1,-1 0 0,0 0-1,0 0 1,1 0-1,-1 0 1,0 1-1,1-1 1,-1 0-1,0 1 1,1-1-1,-1 1 1,1 0-1,-1-1 1,0 1-1,1 0 1,0 0 0,-1 0-1,1 0 1,0 0-1,-1 0 1,1 0-1,-1 1-41,-2 5 182,0-1-1,0 0 0,0 1 1,1 0-1,0 0 0,-2 6-181,0 2 86,0 0 0,1 1-1,1-1 1,1 1 0,0 0-1,1 0 1,1 0 0,0 0 0,1 4-86,0-8-33,1 0 1,0-1-1,1 1 1,0 0-1,0-1 1,1 0-1,1 0 1,0 0-1,1 0 1,0-1-1,0 0 1,5 5 32,17 14-218,13 14-384,-39-40 547,0 0-1,0 0 1,0 0-1,0 0 0,-1 0 1,1 0-1,-1 0 1,0 0-1,0 1 0,0-1 1,0 0-1,0 1 1,-1 2 55,0-5-30,0 0 0,-1 0 1,1 0-1,-1 0 1,1 0-1,-1 0 0,1 0 1,-1-1-1,0 1 1,1 0-1,-1 0 0,0 0 1,0-1-1,0 1 0,0 0 1,1-1-1,-1 1 1,0-1-1,0 1 0,0-1 1,0 0-1,0 1 1,0-1-1,0 0 0,0 0 1,-1 0-1,1 1 0,0-1 1,0 0 29,-37 3-343,34-3 261,0 1 5,1-1-1,-1 0 0,0 0 0,0 0 0,0-1 0,0 1 0,1-1 0,-1 0 1,0 0-1,1 0 0,-1-1 0,0 1 0,1-1 0,0 0 0,-1 0 0,1 0 1,0 0-1,0 0 0,-1-2 78,0-1-261,1 0-1,0 1 1,0-1 0,1 0-1,-1 0 1,1-1 0,0 1-1,1 0 1,-1-1 0,1 1-1,0-1 1,0 0 0,1-1 261,-2-49-4357</inkml:trace>
  <inkml:trace contextRef="#ctx0" brushRef="#br0" timeOffset="1704.982">1466 393 11237,'0'0'2423,"0"0"-623,0 0-47,0 0-448,0 0-371,13-18-721,7-11-403,0-1 0,14-31 190,-28 50-164,-1-1 0,0 1 0,-1-1 0,0 0 0,-1 0 0,0 0 0,-1 0 0,0-1 0,-1 1 0,-1 0 0,0-1 0,-1-6 164,1 19 38,-1-1 0,0 1 0,1-1 0,-1 1-1,0-1 1,0 1 0,0-1 0,1 1 0,-1-1-1,0 1 1,0 0 0,0 0 0,0-1 0,0 1 0,0 0-1,0 0 1,0 0 0,1 0 0,-1 0 0,0 0 0,0 0-1,0 1 1,0-1 0,0 0 0,0 0 0,0 1-1,1-1 1,-1 0 0,0 1 0,0-1 0,0 1 0,1-1-1,-1 1 1,0 0-38,-3 3 109,1 1 1,0 0-1,0 0 0,0 0 1,1 0-1,-1 0 0,1 1 1,1-1-1,-1 1 0,1-1 1,0 1-1,0 0-109,-7 74 436,7-68-364,0 13 17,-2 3-26,1 1 0,2-1 0,0 1 0,3-1 0,0 0 0,4 13-63,-5-36-46,0 0 0,0 0 0,1 0 1,-1 0-1,1 0 0,0-1 0,1 1 1,-1-1-1,1 0 0,0 0 0,0 0 1,0-1-1,1 1 0,-1-1 1,1 0-1,0 0 0,0 0 0,0-1 1,0 0-1,0 0 0,0 0 0,1-1 1,-1 1-1,0-1 0,1-1 0,-1 1 1,1-1-1,0 0 0,-1 0 1,1 0-1,-1-1 0,1 0 0,-1 0 1,0-1-1,1 1 0,-1-1 0,0 0 1,0-1-1,0 1 0,0-1 0,0 0 1,1-1 45,33-37-4429,1-9-4524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91 154 5282,'0'0'1737,"0"0"-840,0 0 162,0 0 272,0 0 46,3-12-233,1 0-818,-2 7-137,0 1-1,-1-1 0,0 0 1,0 1-1,0-1 0,0 0 1,-1 0-1,1-4-188,-44 8 2420,41 2-2419,1-1 0,0 0 0,0 0 0,-1 0 0,1 1 0,0-1 0,0 1 0,0-1 0,-1 1 0,1-1 0,0 1 0,0 0 0,0-1 0,0 1 0,0 0 0,0 0 0,0 0 0,1 0 0,-1 0 0,0 0 0,0 0 0,1 0 0,-1 0 0,1 0 0,-1 0 0,0 1-1,-10 38 30,9-29-27,-9 60 235,4 0 0,2 1 0,4 0 0,4 17-238,-2 15 595,-2-41-228,1 12 330,5 40-697,-3-95 84,0 1 1,2 0-1,1-1 0,0 0 0,1 0 1,2 0-1,6 13-84,-11-27 33,0 0 1,1-1-1,-1 0 0,1 0 1,0 0-1,1 0 0,4 4-33,-7-7 19,0-1 0,0 1-1,0-1 1,0 1-1,1-1 1,-1 0 0,1 0-1,-1 0 1,0 0-1,1-1 1,0 1 0,-1-1-1,1 1 1,-1-1 0,1 0-1,0 0 1,-1 0-1,1 0 1,1-1-19,-3 1-8,0-1-1,0 0 1,0 0 0,-1 1-1,1-1 1,0 0 0,0 0-1,-1 0 1,1 0 0,-1 0-1,1 0 1,-1 0 0,1 0-1,-1 0 1,0 0 0,1-1-1,-1 1 1,0 0 0,0 0-1,0 0 1,0 0 0,0 0-1,0-1 1,0 1 0,0 0 8,0-7-62,6-45-941,-3-1 0,-2 0 0,-2 0 0,-8-47 1003,-8-9-2721,-26-91 2721,33 154 228,2-1 1,2 0 0,2 0 0,2-35-229,3 73 22,0 0 0,1 1 0,0-1 0,0 1 0,1-1 0,0 1 0,1 0 0,0 0 0,0 0 0,1 1 0,0 0 0,0 0 0,1 0 0,0 0 0,6-4-22,-9 8 25,0 1 0,1 0 0,-1 0-1,1 0 1,0 0 0,0 0 0,0 1 0,0 0 0,0-1 0,0 2 0,1-1 0,-1 0 0,1 1 0,-1 0 0,1 0 0,-1 0 0,1 1-1,0-1 1,0 1 0,-1 0 0,1 1 0,0-1 0,-1 1 0,1 0 0,-1 0 0,1 0 0,-1 1 0,1-1 0,-1 1 0,0 0-1,0 1 1,1-1 0,2 3-25,4 4 153,-1 0 0,0 1 0,0 0 1,0 1-1,-2 0 0,1 0 0,-1 1 0,-1 0 0,0 1 0,-1-1 0,1 5-153,1 2 277,-1 2 0,0-1 0,-2 1 0,0 0 0,-1 0 0,-2 0 0,0 5-277,0 0 228,-2 0-1,-1 0 0,-2 0 1,0-1-1,-1 1 1,-2 1-228,2-13 73,-1 1 0,-1-1 0,0 0 0,0-1 0,-2 1 0,0-1 0,0-1 0,-1 1 0,0-2 0,-11 11-73,17-19-7,-1 0 1,0 1-1,0-1 1,0 0-1,0-1 1,-1 1-1,1-1 1,-1 0-1,1 0 1,-1-1-1,0 1 1,-2 0 6,5-2-9,0 1 0,0-1 0,-1 0 1,1 0-1,0 0 0,0 0 0,0 0 0,0 0 0,0-1 1,-1 1-1,1-1 0,0 1 0,0-1 0,0 0 1,0 0-1,0 0 0,0 0 0,1 0 0,-1 0 0,0-1 1,1 1-1,-1 0 0,0-1 0,1 1 0,0-1 1,-1 0-1,1 0 0,0 1 0,-1-2 9,-3-12-261,0 0 0,2 1 0,-1-1 0,2-1 0,0 1-1,1 0 1,0-1 0,2-13 261,-1 27-59,0 0 1,0-1-1,0 1 0,0 0 1,0-1-1,1 1 0,-1 0 1,1 0-1,-1-1 0,1 1 1,0 0-1,0 0 0,0 0 1,0 0-1,1 0 0,-1 0 0,0 0 1,1 0-1,-1 1 0,1-1 1,0 0-1,0 1 0,-1-1 1,1 1-1,1 0 59,-1 0 4,1 0 1,1 0-1,-1 0 0,0 0 1,0 1-1,0 0 0,0 0 1,0 0-1,0 0 0,1 0 1,-1 0-1,0 1 0,0 0 1,0-1-1,0 1 0,0 0 1,0 1-1,0-1 1,0 1-5,5 2 65,0 1 0,-1 0 0,1 1 0,-1 0 0,0 0 0,-1 0 0,0 1 0,0 0 0,0 0 0,-1 1 0,1 0-65,12 22 456,-1 0 0,4 11-456,1 12 537,-3 0-1,-1 1 1,3 27-537,-3-14 540,-9-47-578,-4-30-841,-3-31-1176,-2-13-2947,0-10-5758</inkml:trace>
  <inkml:trace contextRef="#ctx0" brushRef="#br0" timeOffset="361.67">634 585 11125,'0'0'3476,"0"0"-1816,0 0-262,0 0 77,6 2-979,-1-1-478,-1 0 0,1 0 0,0-1 1,-1 0-1,1 0 0,-1 0 0,1 0 0,0-1 0,-1 0 0,1 0 0,-1 0 0,1-1 0,-1 1 0,0-1 0,1 0 0,-1 0 0,0 0 0,0-1 0,-1 0 0,1 0 0,0 0 0,-1 0 1,0 0-1,1 0 0,-2-1 0,1 0 0,0 0 0,-1 1 0,1-1 0,-1-1-18,5-6-208,-1 0 1,0 0-1,-1-1 1,0 0-1,0 0 1,-2 0-1,1 0 0,-2-1 1,0 0-1,0 1 1,-1-1-1,0 0 1,-1 0-1,-1 0 0,-1-4 208,2 15-10,-1 0-1,0 1 0,0-1 0,0 1 0,0-1 1,0 0-1,0 1 0,0 0 0,0-1 0,-1 1 1,1 0-1,-1-1 0,1 1 0,-1 0 0,1 0 0,-1 0 1,1 0-1,-1 1 0,0-1 0,0 0 0,1 1 1,-1-1-1,0 1 0,0 0 0,0-1 0,0 1 1,1 0-1,-1 0 0,0 0 0,-1 0 11,0 1 53,0-1 1,0 0-1,0 0 0,0 1 1,1 0-1,-1-1 0,0 1 1,0 0-1,1 0 0,-1 1 0,0-1 1,1 0-1,-1 1 0,1 0 1,0 0-1,0-1 0,-1 1 1,1 1-1,1-1 0,-2 1-53,-3 7 193,1 1-1,1 0 1,0 0 0,0 1-1,1-1 1,0 1 0,1 0-1,0-1 1,1 4-193,-2 115 787,3-95-544,0-24-162,-1 14 103,2 0-1,1 1 1,1-1 0,5 24-184,-7-44-3,0 0 0,1 0 0,-1 0 0,1 0 0,0 0 1,1 0-1,-1-1 0,1 1 0,0-1 0,0 1 0,0-1 1,0 0-1,1 0 0,-1-1 0,1 1 0,0-1 0,1 0 1,-1 0-1,0 0 0,1 0 0,0-1 0,-1 0 0,1 0 1,0 0-1,0 0 0,0-1 0,1 0 3,0 0-46,0 0 0,0-1 0,0 0 0,0 0 0,0 0 0,0 0 0,-1-1 0,1 0 0,0-1 0,0 1 0,0-1 0,-1 0 0,1 0 0,-1-1 0,1 0 0,-1 0 0,0 0 0,0-1 0,0 1 0,-1-1 46,5-5-627,-1 0 1,0 0-1,-1-1 0,0 0 0,0 0 1,-1-1-1,-1 0 0,0 0 1,2-5 626,15-46-6387</inkml:trace>
  <inkml:trace contextRef="#ctx0" brushRef="#br0" timeOffset="719.477">1057 377 2481,'0'0'7902,"0"0"-4716,0 0-1500,0 0-176,0 0-373,-4 0-161,3-1-935,0 1 0,0 0 0,0 0 0,0 1 0,0-1 0,0 0 0,0 0 0,0 0 0,0 1 0,0-1 0,1 0 0,-1 1 0,0-1 0,0 1 0,0-1-1,0 1 1,1-1 0,-1 1 0,0 0 0,0-1 0,1 1 0,-1 0 0,0 0 0,1-1 0,-1 2-41,-11 30 490,4 41-121,8-65-352,1 94 4,0-92-27,1 0 1,-1 0-1,2-1 0,-1 1 1,2-1-1,-1 1 0,1-1 0,5 8 7,18 25-23,-15-24 46,-1-1 1,-1 2-1,1 3-24,-8-16-1,-1 1-1,0-1 1,0 1-1,0 0 0,-1-1 1,0 1-1,0 0 1,-1 0-1,1 0 1,-2 0-1,0 4 2,0-7-23,0-1-1,0 1 1,-1-1-1,1 0 0,-1 1 1,0-1-1,0 0 1,0 0-1,0 0 1,-1-1-1,1 1 1,-1 0-1,0-1 0,1 0 1,-1 0-1,0 0 1,0 0-1,-1 0 1,1 0-1,0-1 1,-1 1-1,1-1 0,-1 0 1,1 0-1,-3 0 24,-8 3-306,-2-1 0,1-1-1,0 0 1,0 0-1,-8-2 307,22 0-121,-1 0 1,1 0-1,-1 0 0,1-1 0,-1 1 0,1 0 0,-1-1 0,1 1 1,-1-1-1,1 0 0,-1 1 0,1-1 0,0 0 0,-1 0 1,1 0-1,0 0 0,0 0 0,0 0 0,0 0 0,0 0 1,0-1-1,0 1 0,0 0 0,0-1 0,1 1 0,-1 0 1,0-1-1,1 1 0,-1-1 0,1 1 0,0-1 0,-1 0 1,1 1-1,0-1 121,-8-38-4682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247 369 8628,'0'0'1102,"0"0"-726,0 0 0,0 0 35,-1-3 237,-9-37 3047,6 29-3687,0 0 0,-1 1 0,0 0 0,-1 0 0,0 0 0,-1 0 0,-4-5-8,8 13-13,0 0-1,0 0 1,0 0-1,0 0 1,0 0-1,0 1 1,0 0-1,-1-1 1,1 1-1,0 0 1,-1 0-1,1 1 1,-1-1-1,1 1 1,-1 0-1,1 0 1,-1 0-1,1 0 1,-1 1-1,1-1 1,-1 1-1,1 0 1,0 0-1,-1 0 1,1 0-1,0 1 1,0-1-1,0 1 1,0 0-1,0 0 1,0 0-1,0 0 14,-7 13 123,1 0 1,0 0-1,1 1 0,1 0 1,1 1-1,0 0 0,1-1 1,1 2-1,0-1 0,0 8-123,-1 31 960,2 0 1,3 33-961,1-35 293,-2-47-185,2 1 0,-1-1 1,1 0-1,0 1 0,0-1 0,1 0 0,0 0 1,0 0-1,1 0 0,0 0 0,1 2-108,-2-5 26,1-1-1,-1 0 1,1 0-1,-1-1 1,1 1 0,0 0-1,0-1 1,0 0-1,0 0 1,1 0 0,-1 0-1,1 0 1,-1 0-1,1-1 1,-1 0-1,1 0 1,0 0 0,0 0-1,-1-1 1,1 1-1,0-1 1,2 0-26,-1 1 14,-1-1 0,1 0 1,0 0-1,-1-1 0,1 1 0,-1-1 0,1 0 1,-1 0-1,1 0 0,-1-1 0,1 0 1,-1 0-1,0 0 0,0 0 0,3-3-14,-1-1-65,0 1 1,0-2-1,-1 1 0,0-1 1,0 1-1,-1-1 0,0-1 1,2-5 64,2-3-421,-1 0 1,-1 0 0,-1-1 0,0 0-1,-1 0 1,-1 0 0,0-13 420,1-24-3676,-4-45 3676,-1 41-866,2 48 806,-5-13 475,4 22 324,0 4 427,-2 102 1447,1-1-528,5 32-2085,-3-128 7,-1 1 1,1 0-1,0-1 0,1 1 1,0-1-1,0 1 0,1-1 0,0 0 1,0 0-1,1 0 0,2 2-7,-6-9-80,0-1 0,1 1 0,-1-1 0,0 1 0,1-1 0,-1 0 0,1 1 0,-1-1-1,0 1 1,1-1 0,-1 0 0,1 1 0,-1-1 0,1 0 0,-1 0 0,1 1 0,-1-1 0,1 0 0,-1 0 0,1 0-1,-1 0 1,1 0 0,0 0 0,-1 0 0,1 0 0,-1 0 0,1 0 80,0 0-249,-1-1 0,1 1 0,-1-1 0,1 1-1,-1-1 1,1 1 0,-1-1 0,0 1 0,1-1 0,-1 1 0,0-1 0,1 0 0,-1 1-1,0-1 1,0 0 0,1 1 0,-1-1 0,0 0 0,0 1 0,0-1 0,0 0 0,0 0 0,0 0 249,0-28-7705</inkml:trace>
  <inkml:trace contextRef="#ctx0" brushRef="#br0" timeOffset="356.066">491 420 4226,'0'0'3025,"0"0"-2673,0 0-223,0 0 143,0 0-272,0 0-80,-3 3-273,3-3-143,-7 0-832,-3 0 927,1 0-1295</inkml:trace>
  <inkml:trace contextRef="#ctx0" brushRef="#br0" timeOffset="1324.52">402 289 4770,'0'0'1908,"0"0"-750,0 0 181,0 0 358,0 0-379,0 0-267,0-5-112,2 3-73,3 12-241,11 36 114,18 66 198,-8 4-331,-4 0 1,-5 2 0,-6 0-1,-5 0 1,-7 80-607,2-192 2,-1 0-1,-1 0 1,1 0-1,-1 0 1,0 0-1,0 0 1,-1 0-1,0 0 1,0 0-1,0-1 1,-1 1-1,0-1 1,-2 4-2,2-6-19,0 0 1,0-1-1,0 0 1,0 0-1,0 1 1,0-2-1,0 1 1,-1 0-1,1-1 1,-1 0-1,1 1 1,-1-1-1,0-1 1,1 1 0,-1 0-1,0-1 1,0 0-1,1 0 1,-1 0-1,0 0 1,1-1-1,-2 0 19,-2 0-177,-1-1 0,1-1 0,1 1 0,-1-1 0,0 0 0,0-1 1,1 0-1,0 0 0,0 0 0,0-1 0,0 1 0,1-1 0,0-1 0,0 1 0,0-1 0,1 0 0,0 0 0,-3-4 177,-7-12-1799,2-1-1,0 0 0,1 0 1,-6-19 1799,-4-29-5688</inkml:trace>
  <inkml:trace contextRef="#ctx0" brushRef="#br0" timeOffset="1655.213">323 33 14519,'0'0'1152,"0"0"-864,0 0 321,0 0-609,0 0-225,175-24-1087,-152 15-3538</inkml:trace>
  <inkml:trace contextRef="#ctx0" brushRef="#br0" timeOffset="2141.174">895 259 4466,'0'0'4247,"0"0"-2897,0 0-541,0 0 210,0 0-550,2-6-303,-1 3-128,1 1 1,-1-1 0,0 1 0,0-1-1,-1 1 1,1-1 0,0 0-1,-1 1 1,0-1 0,1 0 0,-1 0-1,0 1 1,-1-1 0,1 0 0,0 1-1,-1-1 1,1 0 0,-1 1-1,0-1 1,0 1 0,0-1 0,0 1-1,-1-1 1,1 1 0,0 0-1,-1-1 1,0 1 0,0 0 0,1 0-1,-1 0 1,0 0 0,-1 1 0,1-1-1,0 1 1,0-1 0,-1 1-1,-1-1-38,-1-1 30,0 1 0,-1 0-1,1 0 1,-1 1-1,1-1 1,-1 1-1,0 1 1,0-1 0,-4 1-30,7-1 37,0 1 0,0 0 0,0 0 0,0 0 0,0 1 0,1-1 0,-1 1 0,0-1 0,0 1 1,0 0-1,1 0 0,-1 1 0,0-1 0,1 0 0,-1 1 0,1-1 0,0 1 0,-1 0 1,-1 2-39,-2 7 149,0-1-1,0 2 0,1-1 0,0 1 1,1-1-1,1 1 0,0 1 0,0-1 0,1 0 1,0 9-148,-1 29 778,3 0 1,1 3-779,0 7 767,-1-38-489,-1-9-84,1 1 0,1 0 1,0 0-1,0-1 0,2 1 0,2 10-194,-4-21 18,1 0 0,-1 1 1,0-2-1,1 1 0,0 0 0,0 0 1,0 0-1,0-1 0,0 1 0,0-1 1,1 0-1,-1 1 0,1-1 0,0 0 1,-1-1-1,1 1 0,0 0 0,0-1 1,0 0-1,0 1 0,0-1 0,1 0 0,-1-1 1,0 1-1,0-1 0,1 1 0,-1-1 1,0 0-1,1 0 0,0 0-18,1-1 5,0 1 0,1-1 0,-1 0-1,0 0 1,0 0 0,0-1 0,1 1-1,-2-1 1,1-1 0,0 1 0,0-1 0,-1 1-1,1-1 1,3-4-5,0 0-65,-1 0 1,1-1-1,-1 0 1,-1-1-1,1 1 0,-2-1 1,4-7 64,2-4-404,-2-1-1,0 0 1,-2-1 0,0 0 0,-2 0 0,0 0-1,-1-3 405,0-22-1867,-2 1-1,-3-11 1868,1 15-296,0 40 758,0 2 479,0 16 1287,-2 81-514,-1-47-1133,3 0-1,2 0 0,8 48-580,-9-91 23,0-1 0,0 0-1,1 0 1,0 0 0,0 0 0,3 4-23,-4-8-119,0-1 1,0 1-1,0-1 1,0 1 0,1-1-1,-1 0 1,0 0-1,1 1 1,-1-1 0,1 0-1,-1 0 1,1-1-1,-1 1 1,1 0 0,0 0-1,-1-1 1,1 1-1,0-1 1,0 0-1,-1 1 1,1-1 0,0 0-1,0 0 1,1 0 118,-2 0-182,1-1-1,-1 1 1,1 0 0,-1-1-1,0 1 1,1-1 0,-1 1-1,0-1 1,1 0 0,-1 0-1,0 0 1,0 1 0,1-1-1,-1 0 1,0 0 0,0-1 0,0 1-1,0 0 1,-1 0 0,1 0-1,0-1 1,0 1 0,-1 0-1,1-1 1,-1 1 0,1-1-1,-1 1 1,1 0 0,-1-2 182,3-5-1135,17-40-6724</inkml:trace>
  <inkml:trace contextRef="#ctx0" brushRef="#br0" timeOffset="2481.301">1232 203 15543,'0'30'2142,"0"-3"-1666,-1 27 452,3 0 0,2 0 1,3 2-929,-6-51 70,21 104 1331,-20-98-1301,1 0 0,1-1 0,0 1 0,1 0-1,0-1 1,1 0 0,0 0 0,3 3-100,-2-11-145,-4-14-11,-2-24-129,-1 27 209,-3-73-1479,-3 1 0,-11-46 1555,13 94-976,2 0 1,1-20 975,1 53 21,0-1-1,1 0 0,0 0 0,-1 0 0,1 1 1,0-1-1,-1 0 0,1 1 0,0-1 1,-1 0-1,1 1 0,0-1 0,0 1 0,0-1 1,0 1-1,0 0 0,0-1 0,0 1 1,-1 0-1,1-1 0,0 1 0,0 0 0,0 0 1,0 0-1,0 0 0,0 0 0,0 0 1,0 0-1,0 1-20,42-1 755,-32 1-549,4-1-120,0 1 0,0 0 0,0 2 0,0-1 0,6 4-86,18 6-3277,-34-11-831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1 368,'0'0'1329,"0"0"-1329,0 0-897</inkml:trace>
  <inkml:trace contextRef="#ctx0" brushRef="#br0" timeOffset="2559.384">1 581 3073,'0'0'1759,"0"0"-450,0 0-15,0 0 190,0 0-193,0 0-331,0 0-194,0 0-246,0 0-71,0-24 2445,1 40-2876,0 0 0,2 0-1,0 0 1,1-1 0,1 3-18,7 31 151,45 310 1750,-31-171-843,10 7-1058,-31-175-20,11 45 60,-15-61-64,0 0 0,1-1 1,-1 1-1,1-1 0,0 1 0,0-1 1,0 0-1,0 0 0,0 0 1,1 0-1,0 0 0,-1 0 1,1-1-1,1 1 24,-4-2-96,1-1 1,-1 0 0,1 1-1,0-1 1,-1 1-1,1-1 1,0 0-1,-1 1 1,1-1 0,0 0-1,-1 0 1,1 0-1,0 1 1,-1-1-1,1 0 1,0 0 0,0 0-1,-1 0 1,1 0-1,0 0 1,-1-1-1,1 1 1,0 0 0,0 0-1,-1 0 1,1-1-1,0 1 1,-1 0-1,1-1 1,0 1 0,-1 0-1,1-1 1,-1 1-1,1-1 1,-1 1-1,1-1 1,-1 1 0,1-1-1,-1 0 1,1 1-1,-1-1 1,0 0-1,1 1 1,-1-1 0,0 0-1,0 1 1,0-1-1,1 0 96,4-36-4027,-5 34 3812,0-43-4222</inkml:trace>
  <inkml:trace contextRef="#ctx0" brushRef="#br0" timeOffset="2888.456">67 620 10085,'0'0'968,"0"0"-242,0 0 280,0 0-198,0 0-173,30-13 32,2 0-334,1 1 1,32-7-334,-61 19 38,0-1 1,1 1-1,-1 0 1,1 0-1,-1 0 1,0 0-1,1 1 1,-1 0-1,0 0 1,1 0-1,-1 0 1,0 1-1,0 0 1,0 0-1,0 0 1,0 0-1,0 0 1,-1 1-1,1 0 1,-1 0-1,3 3-38,2 3 211,0 0-1,0 1 0,-1 0 0,-1 1 0,6 10-210,-11-18 56,4 7 10,0 0-1,-1 1 0,0-1 0,-1 1 1,-1 0-1,1 0 0,-2 0 1,1 0-1,-2 0 0,1 0 0,-2 0 1,1 0-1,-2 1 0,1-1 0,-1 0 1,-1-1-1,-1 5-65,1-8-10,1 0 0,-1 0 1,0 0-1,-1-1 0,0 1 0,0-1 0,0 0 1,-1 0-1,1 0 0,-2-1 0,1 1 0,0-1 0,-1-1 1,0 1-1,0-1 0,-1 0 0,1 0 0,-1-1 1,0 0-1,1 0 0,-1 0 0,-1-1 0,1 0 1,0-1-1,-7 1 10,11-1-217,0 0 1,-1-1 0,1 1 0,0-1-1,0 0 1,0 0 0,-1 0 0,1-1 0,0 1-1,0-1 1,0 1 0,0-1 0,0 0-1,0 0 1,0-1 0,0 1 0,0 0-1,0-1 1,1 0 0,-1 0 0,1 0-1,-1 0 1,1 0 0,0 0 0,-1-1-1,1 1 1,1-1 0,-1 1 0,0-1-1,0 0 1,1 0 0,0 0 0,0 0-1,-1 0 1,2 0 0,-2-2 216,-10-50-7532</inkml:trace>
  <inkml:trace contextRef="#ctx0" brushRef="#br0" timeOffset="3246.353">503 864 12134,'0'0'562,"0"0"-97,0 0 639,0 0-397,0 0-467,11-2 171,-3 1-358,-1 0-1,0-1 1,0 0-1,0-1 1,0 1 0,-1-1-1,1-1 1,-1 1-1,0-1 1,0 0-1,0-1 1,0 1 0,-1-1-1,1 0 1,-1-1-1,-1 1 1,4-6-53,1 0-220,-1 0 0,-1-1 0,0 0-1,0 0 1,-1 0 0,-1-1 0,0 0 0,-1 0 0,0 0 0,-1-1 0,-1 1 0,0-1 0,-1 0-1,0 0 1,-1 1 0,-1-7 220,0 19-56,0-1 0,1 0-1,-1 0 1,0 1 0,0-1-1,-1 1 1,1-1 0,0 1 0,0 0-1,-1-1 1,1 1 0,-1 0-1,1 0 1,-1 0 0,0 0-1,1 0 1,-1 0 0,0 0 0,0 1-1,1-1 1,-1 1 0,0-1-1,0 1 1,0 0 0,0-1-1,0 1 1,-1 0 56,-1 0 113,-1-1 1,1 1-1,0 0 0,0 0 0,0 0 1,0 0-1,0 1 0,0 0 0,0-1 1,0 2-1,0-1 0,0 0 0,-1 1-113,1 2 157,0 0 1,1-1-1,0 1 0,-1 1 0,2-1 0,-1 0 1,0 1-1,1-1 0,0 1 0,0 0 0,0 0 1,1-1-1,0 1 0,-1 0 0,2 1 0,-1 3-157,-2 19 814,1 0 0,2 17-814,0-29 243,0 8-8,-1-9-11,1 0-1,0-1 1,2 1-1,0 0 1,2 7-224,-3-18 29,0 0 1,0 0-1,1-1 1,0 1-1,0 0 1,0-1-1,0 1 1,0-1-1,1 1 1,-1-1-1,1 0 0,0 0 1,0 0-1,0-1 1,0 1-1,1-1 1,-1 0-1,1 0 1,0 0-1,-1 0 1,4 1-30,0-1-64,1 1 0,-1-1 0,1-1-1,-1 1 1,1-1 0,-1-1 0,1 1 0,0-2 0,-1 1 0,1-1 0,-1 0 0,1 0 0,-1-1-1,1 0 1,-1 0 0,0-1 0,0 1 0,0-2 0,5-2 64,-1-1-296,0-1-1,-1 1 1,0-2 0,0 1 0,-1-2-1,0 1 1,-1-1 0,0 0 0,0-1-1,-1 0 1,0-1 296,22-50-4871</inkml:trace>
  <inkml:trace contextRef="#ctx0" brushRef="#br0" timeOffset="3595.587">920 126 4210,'0'0'6283,"0"0"-3933,0 0-1405,0 0-52,0 0-332,0 0-305,3-5-19,-3 5-221,0-1-1,0 0 1,1 1-1,-1-1 1,0 0-1,1 1 1,-1-1 0,0 1-1,1-1 1,-1 0-1,1 1 1,-1-1-1,0 1 1,1-1-1,0 1 1,-1-1-1,1 1 1,-1 0-1,1-1 1,-1 1-1,1 0 1,0-1 0,-1 1-1,1 0 1,0 0-16,5 22 319,-3-5-429,18 139 1709,-1 127-1599,2 12 1357,-21-288-1328,-1 3 29,1-1-1,0 1 1,1 0 0,0-1-1,0 1 1,1-1 0,0 0-1,1 0 1,0 0-1,1 1-57,-5-11-13,0 1-1,1 0 0,-1-1 0,0 1 0,0 0 0,0-1 1,0 1-1,0 0 0,0-1 0,1 1 0,-1 0 0,0 0 1,0-1-1,0 1 0,1 0 0,-1 0 0,0-1 0,0 1 0,1 0 1,-1 0-1,0 0 0,1-1 0,-1 1 0,0 0 0,1 0 1,-1 0-1,0 0 0,1 0 0,-1 0 0,0-1 0,1 1 1,-1 0-1,0 0 0,1 0 0,-1 0 0,0 0 0,1 1 1,-1-1-1,0 0 0,1 0 0,-1 0 0,0 0 0,1 0 1,-1 0-1,0 0 0,1 1 0,-1-1 0,0 0 0,1 0 0,-1 0 1,0 1-1,0-1 0,1 0 0,-1 1 0,0-1 0,0 0 1,0 0-1,0 1 0,1-1 0,-1 0 0,0 1 0,0-1 1,0 0 13,2-33-1447,-3 30 1252,1-41-2910,0-6-2399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2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4322,'0'0'3249,"0"0"-2032,0 0-128,0 0 575,0 0-431,0 0-913,0 0 336,47 23 257,-4-11-113,3 0-224,0-3-528,-3-3 112,3-6-160,-9 0-80,-1 0-240,-9 0-1585,-4-21-2673,-13 0-3185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2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4770,'0'0'1262,"0"0"-240,0 0 72,0 0 128,0 0-91,5-3-125,-3 2-870,1-1 1,0 0 0,-1 1-1,1-1 1,0 1-1,0 0 1,0 0 0,0 0-1,0 1 1,0-1 0,0 1-1,0-1 1,0 1 0,0 0-1,0 0 1,0 0 0,0 1-1,0-1 1,0 1 0,0-1-1,0 1 1,0 0-1,0 1 1,0-1 0,0 0-1,-1 1 1,1-1 0,0 1-1,-1 0 1,0 0 0,1 0-1,1 2-136,19 31 367,-2 1-1,-1 2 1,-2 0-1,-2 1 1,5 15-367,54 203 1296,-75-257-1295,34 142 516,-5-21 300,11 16-817,-16-91 317,-23-45-316,0 0 0,0 0 0,0 0 0,0 0 0,0 0 0,0 0 0,0 0 0,0 0 0,0 0 0,0-1 0,0 1 0,0 0 0,1-1 0,-1 1 0,1 0-1,-1-2 0,-1 1-1,1 0 1,0 0-1,0 0 0,-1-1 1,1 1-1,0 0 1,-1 0-1,1-1 1,-1 1-1,1-1 0,0 1 1,-1-1-1,1 1 1,-1-1-1,1 1 1,-1-1-1,0 1 0,1-1 1,-1 1-1,1-1 1,-1 0-1,0 1 0,0-1 1,1 0-1,-1 1 1,0-1-1,0 0 1,0 1-1,0-1 0,1 0 1,13-62-898,-3 0-1,-3-1 0,-2 0 0,-3-59 899,0 23-2063,0 24 48,-1 6-552,7-45 2567,-5 91 1237,1-1 1,1 1-1,8-21-1237,-14 63 3315,3 34-3407,-1-18 303,6 56 559,3 0 0,5-1 1,3 0-1,12 21-770,-28-98 78,4 13 138,1 0 0,2-1-1,11 23-215,-18-42 12,0 0-1,0 0 0,0 0 1,0 0-1,1 0 1,0-1-1,0 0 0,0 0 1,1 0-1,-1 0 1,1-1-1,0 1 0,0-1 1,0 0-1,0-1 1,1 1-1,-1-1 0,1 0 1,5 1-12,-8-3 10,-1 0 1,1 0-1,0 0 0,0-1 1,-1 1-1,1-1 1,0 1-1,0-1 0,-1 0 1,1 0-1,-1 0 0,1 0 1,-1-1-1,1 1 1,-1-1-1,0 1 0,0-1 1,0 0-1,0 0 0,0 0 1,0 0-1,0 0 1,-1 0-1,1-1 0,-1 1 1,2-3-11,5-10-26,0 0 0,-1-1-1,-1 0 1,1-2 26,0-2-80,8-20-260,-1-1 0,-1 0-1,-3-1 1,-1 0 0,-3-1-1,-1 0 1,-1-23 340,-4 27-336,0-10-343,-4-37 679,2 69-8,-1 0 1,0 1 0,-1-1-1,-1 1 1,-1 0 0,-7-14 7,5 12 39,-1 1-1,-1 0 1,-1 0 0,-10-12-39,17 25-8,1-1-1,-1 1 0,0 1 1,0-1-1,0 1 1,-1-1-1,1 1 0,-1 1 1,0-1-1,0 1 1,0-1-1,0 1 0,0 1 1,0-1-1,-1 1 1,1 0-1,0 0 0,-1 0 1,-1 1 8,5 0-57,0 0 0,1 0 1,-1 0-1,0 0 0,1 0 1,-1 1-1,0-1 0,1 0 1,-1 1-1,1 0 0,-1-1 1,1 1-1,-1 0 1,1 0-1,-1 0 0,1 0 1,0 0-1,-1 0 0,1 0 1,0 0-1,0 0 0,-1 2 57,0 0-578,1 0 1,-1 1-1,1-1 0,0 1 0,0-1 0,0 1 1,0 0-1,1-1 0,-1 1 0,1 1 578,-1 13-5899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5218,'0'0'1110,"0"0"-590,0 0 147,0 0-114,0 0 135,4-5 566,0 2-838,-3 1-151,1 1 0,0-1 1,-1 0-1,1 0 0,-1 0 0,0 0 0,1 0 0,-1 0 0,0 0 0,0 0 0,-1 0 0,1 0 0,0-1 0,-1 1 0,1 0 0,-1-1 0,0-1-265,5 64 1351,3-1 0,2-1 0,6 14-1351,-8-32 504,-5-25-376,2 9 24,0 0-1,2-1 0,0 1 1,8 14-152,-15-37-3,1 1 0,-1-1 0,1 0 1,-1 0-1,1 0 0,0 0 0,-1 0 1,1 0-1,0 0 0,0 0 0,-1 0 1,1 0-1,0-1 0,0 1 0,0 0 0,0 0 1,0-1-1,0 1 0,1 0 3,-1-2-20,-1 1 0,1 0 0,-1 0-1,1 0 1,-1 0 0,1-1 0,-1 1 0,1 0-1,-1-1 1,1 1 0,-1 0 0,1-1-1,-1 1 1,0 0 0,1-1 0,-1 1 0,1-1-1,-1 1 1,0-1 0,0 1 0,1-1 0,-1 1-1,0-1 1,0 1 0,1-1 0,-1 0 20,10-44-1543,-4-66-4820,-5 54 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2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11045,'0'0'3266,"0"0"-2418,0 0-432,0 0-416,0 0-352,0 0-1905,7 0-1809,3 3-4738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5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17 334 3954,'0'0'1299,"0"0"-485,0 0-49,0 0 38,0 0-149,0 0-115,0-12 5701,4 466-4575,-3-429-2104,0-22-616,0-16 684,-2-12 277,-2 0-1,-4-22 95,-5-40-838,12-240-1507,0 321 2398,0-1 0,0 1 0,1 0 0,0 0 0,0-1 0,1 1 0,0 0 0,0 0 0,0 0 0,3-3-53,-4 7 41,1-1 0,0 0 1,0 0-1,0 1 1,0-1-1,0 1 1,1 0-1,-1 0 0,1 0 1,0 0-1,-1 0 1,1 0-1,0 1 0,0-1 1,0 1-1,0 0 1,0 0-1,0 0 0,1 0 1,2 1-42,22-5 273,-11 1-238,-1 2 0,1 0 0,0 1 0,0 0 0,0 1 0,13 3-35,-27-1 30,0 0 0,0 0-1,0 0 1,0 1 0,0 0 0,0 0 0,-1-1 0,1 1 0,-1 1 0,0-1 0,0 0 0,0 0-1,-1 1 1,1 0-30,19 26 102,-18-26-86,0 0 0,0 1 0,-1-1 0,0 1 0,1 0 0,-2 0 0,1 0 0,-1 0 0,1 0 0,-1 0 0,-1 0 1,1 0-1,-1 0 0,0 0 0,0 0 0,0 0 0,-1 1 0,0 2-16,0 16 39,0-19-34,0 0 1,0 0-1,0-1 0,0 1 1,-1 0-1,0-1 0,0 1 1,0-1-1,-1 1 0,1-1 0,-1 0 1,-2 2-6,-46 53 52,28-34 22,18-18-108,0-1 0,-1 0 0,0 0 0,-1 0 0,1 0 1,-1-1-1,0 0 0,-1-1 0,1 0 0,-1 0 0,0 0 1,0-1-1,0 0 0,0-1 0,0 1 0,-1-2 0,1 1 1,-1-1-1,1-1 0,-1 1 0,1-1 0,-6-1 34,13 1 35,2-2 6,-1 1 1,1 0-1,0-1 0,0 1 1,0 0-1,0 0 1,0 0-1,0 0 0,0 0 1,1 0-1,-1 0 1,0 0-1,0 0 0,1 1 1,-1-1-1,1 0 0,-1 1 1,0-1-1,1 1 1,-1 0-1,1-1 0,-1 1 1,1 0-1,0 0 1,-1 0-1,1 0-41,47-4 68,-46 4-72,59 4 36,-57-2-13,-1-1 1,0 0-1,0 1 1,0 0-1,0 0 1,0 0-1,0 1 0,-1-1 1,1 1-1,-1 0 1,1 0-1,-1 0 1,0 1-20,17 19 338,-2 1-1,0 1 1,-2 1 0,-1 0 0,0 1 0,5 18-338,-19-43-4279,-1-7 2974,0-8-2865</inkml:trace>
  <inkml:trace contextRef="#ctx0" brushRef="#br0" timeOffset="412.233">689 530 4802,'0'0'2887,"0"0"-1361,0 0-160,0 0 280,0 0-309,24 9 26,13-2-731,0-3 0,0-1 0,21-2-632,20 2-3740,-80-5 1038,-9-5-924</inkml:trace>
  <inkml:trace contextRef="#ctx0" brushRef="#br0" timeOffset="748.856">689 530 4738</inkml:trace>
  <inkml:trace contextRef="#ctx0" brushRef="#br0" timeOffset="1102.303">689 530 4738,'132'-164'1750,"-105"132"-829,-27 32 23,0 0 219,0 39 1495,3 39-315,4 0 0,9 32-2343,-5-38 583,-10-66-1430,0-8-2545,-1-11-298,0-10-478</inkml:trace>
  <inkml:trace contextRef="#ctx0" brushRef="#br0" timeOffset="1441.155">1569 72 6051,'0'0'1470,"0"0"-673,0 0 489,0 0 91,0 0-622,4 0-429,-2 0-325,-1-1 1,1 1 0,-1 0 0,1-1 0,-1 1 0,1-1 0,-1 1 0,1-1 0,-1 0 0,0 1 0,1-1 0,-1 0 0,0 0-1,1 0 1,-1 0 0,0 0 0,0 0 0,0-1 0,0 1 0,0 0 0,0 0 0,-1-1 0,1 1 0,0-1-2,1-3-135,0 1 1,0 0 0,-1-1-1,0 1 1,0-1-1,0 1 1,-1-1 0,1 0-1,-1-3 135,0 7 78,0 1 58,0 0 32,0 0 43,0 35 461,2 24 954,8 34-1626,-4-33 1082,-1 35-1082,-5-94-705,0-1-994,0 0-1969,0 0-1978</inkml:trace>
  <inkml:trace contextRef="#ctx0" brushRef="#br0" timeOffset="1995.287">1340 560 7652,'0'0'1288,"0"0"-592,0 0 217,0 0 239,0 0-402,0 4-406,0 18 1521,0-21-1118,0-1-101,0 0 10,0 0-117,16 0-40,79 1-151,-43 2-323,0-3 0,1-2 0,-1-2 0,41-10-25,-71 9 28,-1 2 1,0 0-1,1 1 0,0 1 0,-1 1-28,-20 0-453,-1 0-412,-3 0-666,-12 0-1601,-10 0-1652</inkml:trace>
  <inkml:trace contextRef="#ctx0" brushRef="#br0" timeOffset="2479.987">1407 1170 7075,'0'0'2412,"0"0"-1590,0 0-369,0 0 513,0-26 3601,3 516-2926,-3-489-1637,-1 0-1,1 0 1,0 0-1,-1 0 0,0 1 1,1-1-1,-1 0 1,1 0-1,-1 0 1,0 0-1,0 0 1,0 0-1,1 0 1,-1-1-1,0 1 1,0 0-1,0 0 0,0-1 1,0 1-1,-1-1 1,1 1-1,0-1 1,0 1-1,0-1 1,0 1-1,-1-1 1,1 0-1,0 0 0,0 0 1,-1 0-1,1 0 1,0 0-4,-51 2-392,40-2 225,5 0 4,1 0 0,-1-1-1,0 1 1,1-1 0,-1-1-1,0 1 1,1-1 0,0 0 0,-1-1-1,1 0 1,0 0 0,0 0 0,0 0-1,1-1 164,-3-2-743,2 0 0,-1 0 0,1-1 0,0 1 0,0-1 0,-4-8 743,-7-11-3621</inkml:trace>
  <inkml:trace contextRef="#ctx0" brushRef="#br0" timeOffset="2842.084">1278 938 1953,'0'0'8164,"0"0"-6420,0 0-799,0 0 351,0 0-207,0 0-961,26-12-128,-19 12-96,-1-3-448,-2 3-49,2-3-335,1 0-1217,-1-3-1825</inkml:trace>
  <inkml:trace contextRef="#ctx0" brushRef="#br0" timeOffset="3763.696">1575 979 2961,'0'0'1185,"0"0"-374,0 0 163,0 0-57,0 0-186,7 19 4376,38 224-1201,-43-236-3821,0 2 38,0 0 0,0-1 1,1 1-1,0-1 0,3 6-123,-5-13 15,-1 0 0,1 1 0,0-1-1,0 0 1,-1 0 0,1 1 0,0-1 0,0 0-1,0 0 1,0 0 0,1 0 0,-1 0-1,0 0 1,0-1 0,0 1 0,1 0 0,-1 0-1,0-1 1,1 1 0,-1-1 0,1 1-1,-1-1 1,1 0 0,-1 0 0,1 1 0,-1-1-1,1 0 1,-1 0 0,0-1 0,1 1 0,-1 0-1,1 0 1,-1-1 0,1 1 0,-1-1-1,1 1 1,-1-1-15,2-1-27,-1 1 0,0-1 0,0 0 0,0 0 0,0 0 0,-1-1 0,1 1 0,0 0-1,-1-1 1,0 1 0,1 0 0,-1-1 0,0 0 0,0-1 27,14-45-674,-12 39 447,18-104-2073,-14 68 2499,-2 32 2547,20 75-2308,11 22 395,-33-77-777,0 0 0,1 0 0,0-1 0,0 1 0,1-1 0,-1 0 0,1 0 0,0 0-1,1-1 1,-1 1 0,2-1-56,-6-3-1,1 0-1,-1 0 0,1 0 0,0 0 0,-1 0 0,1-1 0,0 1 1,0-1-1,-1 1 0,1-1 0,0 0 0,0 1 0,0-1 1,0 0-1,-1 0 0,1 0 0,0-1 0,0 1 0,0 0 1,0-1-1,-1 1 0,1-1 0,0 0 0,-1 1 0,1-1 0,0 0 1,-1 0-1,1 0 0,-1 0 0,1 0 0,-1-1 0,0 1 1,1 0-1,-1-1 0,0 1 0,0 0 0,0-1 0,0 0 1,0 1-1,0-1 0,0 0 0,-1 1 0,1-2 2,5-11-180,-2 1 0,1-1 0,-2 0 0,0-1 0,0-4 180,-1 8-144,2-22-56,-1 0-1,-2 0 0,-1-11 201,0 11 343,0 32 124,0 1 8,0 0-64,0 0-272,0 0-110,0 0-90,0 0-214,0 0-301,0 0-491,-7-12-2861,4 0-399</inkml:trace>
  <inkml:trace contextRef="#ctx0" brushRef="#br0" timeOffset="4450.114">2379 896 3682,'0'0'1600,"0"0"-458,0 0 96,0 0 77,0 0-157,1-4-397,-1 2-518,1 0 0,-1 0 0,0-1 0,0 1 0,1 0 0,-1 0 0,-1 0 0,1-1 1,0 1-1,-1 0 0,1 0 0,-1 0 0,0-2-243,0 3 77,0 0 1,-1 0-1,1 0 0,0 0 0,-1 0 1,1 0-1,-1 0 0,1 0 1,-1 1-1,1-1 0,-1 0 1,0 1-1,1 0 0,-1-1 0,0 1 1,1 0-1,-1 0 0,0 0 1,1 0-1,-1 0 0,0 0 1,0 0-78,-40-2 394,27 1-279,0 0 1,0 1 0,-13 2-116,26-1 18,1 0 0,-1 0 0,1 0 0,-1 0 0,1 0 0,0 0 0,-1 0 0,1 1-1,0-1 1,0 1 0,0-1 0,0 1 0,0-1 0,0 1 0,0 0 0,0-1 0,1 1 0,-1 0 0,1-1 0,-1 1 0,1 0-1,0 0 1,0 0 0,-1 0-18,-4 48 296,4-30-132,-2 24 221,3 1-1,1-1 1,3 7-385,-3-46 25,0 0 0,0-1 0,0 1-1,1-1 1,-1 1 0,1-1 0,1 1 0,-1-1 0,0 0 0,1 0 0,0 0 0,0 0-1,0-1 1,1 1 0,-1-1 0,1 0 0,0 0 0,-1 0 0,1 0 0,1-1 0,-1 0 0,0 1-1,1-2 1,-1 1 0,1 0 0,-1-1 0,3 1-25,7 1-86,1-1 1,0 0-1,-1-1 0,1 0 1,0-1-1,-1-1 0,1-1 0,9-1 86,29-11-2169,-52 14 1102,-1 0-715,0 0-1638,0 0-1868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3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53 6147,'0'0'1598,"0"0"-488,0 0 232,0 0-30,0 0-290,-2-8-142,-5-24-58,1 19 773,0 15-116,0 13-25,23 564 1203,5-245-1419,-18-326-1095,1-17-161,4-19-174,-2-12-141,6-31-778,8-18 1111,-16 70-244,1 0-1,1 0 1,1 0-1,1 1 1,0 0-1,12-15 245,-20 30-8,1 1 1,-1-1-1,1 1 0,0-1 0,0 1 0,0-1 0,1 1 0,-1 0 0,0 0 0,1 0 0,-1 1 1,1-1-1,0 0 0,-1 1 0,1 0 0,0 0 0,0 0 0,0 0 0,0 0 0,0 0 0,0 1 0,0-1 1,0 1-1,0 0 0,0 0 0,1 0 0,-1 1 0,0-1 0,0 1 0,0-1 0,3 2 8,-1 1 35,0 0 0,1 0 0,-1 1 0,0 0 0,-1 0 0,1 0 0,-1 0 0,1 1 0,-1-1 0,-1 1 0,1 0 0,-1 1 0,1-1 0,-2 0 0,1 1-35,9 20 114,-2 1-1,0-1 0,-2 2 0,-1-1 0,-1 1 0,2 24-113,-2 28-807,-3 64 807,-3-139-2515,-3-4-2458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2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52 366 6995,'0'0'1329,"0"0"-294,0 0 459,0 0-93,0 0-246,0-4-11,-1 163 3495,-1 117-3150,2-269-1451,-1 7 29,2 0 1,-1-1 0,2 1-1,2 10-67,-4-22 4,0-1-1,1 1 0,-1-1 0,0 1 0,0-1 1,1 1-1,-1-1 0,1 1 0,0-1 1,-1 1-1,1-1 0,0 0 0,0 0 1,0 1-1,0-1 0,0 0 0,0 0 1,0 0-1,0 0 0,0 0 0,0 0 1,1 0-1,-1-1 0,0 1 0,1 0 0,-1-1 1,1 1-1,-1-1 0,1 1 0,-1-1 1,1 0-1,-1 1 0,1-1 0,-1 0 1,1 0-1,-1 0 0,1 0 0,-1 0 1,1-1-1,-1 1 0,1 0 0,-1-1 1,1 1-1,-1-1 0,0 0-3,2 0-3,0-1-1,0 0 1,-1 0 0,1 0 0,-1 0-1,0-1 1,0 1 0,0 0 0,0-1-1,0 0 1,0 0 0,0 1 0,-1-1-1,0 0 1,1 0 0,-1-1 3,18-56-156,-14 42 65,10-45-842,-2-1 0,-3 0-1,-3-1 1,-3 0 0,-3 0-1,-5-47 934,2 86 58,-1 0-1,-1 0 0,0 1 0,-3-1 0,0 1 1,-1 1-1,-1 0 0,-1 0 0,-8-11-57,16 32 42,-1 0-1,0 0 0,1 0 1,-1 1-1,0 0 0,0-1 1,0 1-1,-1 0 0,1 0 1,0 1-1,-1-1 0,1 1 1,-1 0-1,0-1 0,1 2 1,-1-1-1,0 0 1,0 1-1,0 0 0,1-1 1,-1 2-1,0-1 0,0 0 1,1 1-1,-1-1 0,-2 2-41,4-1 22,0 0-1,0-1 0,0 1 0,1 1 1,-1-1-1,0 0 0,0 0 0,1 1 1,-1-1-1,1 1 0,-1-1 0,1 1 1,0 0-1,-1-1 0,1 1 1,0 0-1,0 0 0,0 0 0,1 0 1,-1 0-1,0 0 0,1 0 0,-1 0 1,1 0-1,0 3-21,-9 61 429,7-39-161,2 1-1,0 0 1,2-1 0,0 1 0,3 0-1,6 24-267,-10-45 41,2 0-1,-1 1 0,1-1 1,0 0-1,1 0 0,0 0 0,0-1 1,0 1-1,1-1 0,0 0 1,0 0-1,0-1 0,1 1 1,0-1-1,0 0 0,0-1 0,0 0 1,1 0-1,0 0 0,0-1 1,0 1-1,0-2 0,1 1 0,-1-1 1,1 0-1,-1-1 0,4 1-40,2-1-67,0 0 0,0 0 1,0-1-1,-1-1 0,1 0 0,0-1 0,0 0 0,-1-1 0,1 0 0,-1-1 0,0 0 0,0-1 0,0-1 0,-1 0 0,0 0 0,0-1 0,-1 0 0,1-1 0,-2 0 0,1-1 0,7-9 67,8-7-1111,-2-1 0,17-24 1111,-32 39-230,-1 0 1,0 0-1,-1 0 0,-1-1 0,1 0 1,-2 0-1,0 0 0,0 0 0,0-5 230,1-6 3017,-7 51-1684,-1 14-1243,4 83 606,4-1 0,6 1 1,25 111-697,-24-198 219,-6-25-444,-4-20-1351,-1-3 858,-1 1 1,0-1-1,-1 1 1,0-1 0,-1 1-1,0-1 1,0 1-1,-1 0 1,0 0 0,-1 0-1,0-1 718,-24-37-5837</inkml:trace>
  <inkml:trace contextRef="#ctx0" brushRef="#br0" timeOffset="336.952">482 557 9877,'0'0'3473,"0"0"-1568,0 0-496,0 0-481,0 0-240,0 0-448,145 0-240,-115-15-688,-3-3-1185,-1-3-2097,-6-2-4529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2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43 5298,'0'0'2900,"0"0"-1528,0 0-569,0 0 106,0 0-330,-4-5-325,-12-15-41,12 15-93,4 5 32,0 0 81,0 0 17,1 17 444,5 21-490,1 0 0,12 35-204,1 8 515,96 583 2577,-115-653-3066,5 29 113,-6-39-134,1 0-1,-1 0 1,0 0 0,0 1-1,0-1 1,1 0-1,-1 0 1,0 0 0,1 0-1,-1 0 1,1 0-1,-1-1 1,1 1 0,0 0-1,-1 0 1,1 0-1,0 0 1,0-1 0,-1 1-1,1 0 1,0-1-1,0 1 1,0-1 0,0 1-1,1 0-4,-1-2-16,-1 1 0,1-1 0,0 0 1,-1 0-1,1 1 0,-1-1 0,1 0 0,-1 0 0,1 0 0,-1 0 0,1 0 0,-1 0 0,0 1 0,0-1 0,1 0 0,-1 0 0,0 0 1,0 0-1,0 0 0,0 0 0,0 0 0,0 0 0,0 0 0,0 0 16,-1-36-458,1 29 180,0-57-1979,-3-1-1,-3 0 0,-8-33 2258,-9-1-1177,-5 2 1,-29-69 1176,51 153 458,1-1 0,0 1 1,2-1-1,-1 0 0,2 0 1,0 0-1,1-1 0,0 1 1,1 0-1,2-7-458,-1 18 24,0 1 0,0-1 0,1 1 0,-1-1 1,1 1-1,0 0 0,0 0 0,1 0 0,-1 0 0,0 0 0,1 0 0,0 1 1,-1-1-1,1 1 0,0 0 0,0 0 0,4-2-24,2-2 80,2 0 0,-1 1 1,0 0-1,1 1 0,4-2-80,-4 3 150,-1 0 1,1 1-1,0 0 0,0 0 1,0 2-1,1-1 0,-1 1 1,0 1-1,0 0 0,0 0 1,0 1-1,0 1 0,5 1-150,-10-1 84,0-1-1,0 1 1,0 0-1,0 1 0,0 0 1,-1 0-1,0 0 0,0 0 1,0 1-1,0 0 0,-1 0 1,1 0-1,-1 1 1,-1-1-1,1 1 0,-1 0 1,0 0-1,0 0 0,-1 1 1,0-1-1,0 1 0,1 4-83,2 18 172,-1-1 0,-1 1 0,-1-1 0,-2 1 0,-1 0 0,-1-1 0,-1 1 0,-2-1 0,-1 0 0,-1 0 0,-1 0 0,-2-1 0,-9 18-172,13-33 11,3-4-16,0 0 0,-1 0 0,0 0 0,-1 0 0,0-1 0,0 0-1,0 0 1,-1-1 0,0 1 0,0-1 0,-7 5 5,12-11-30,1 0 0,-1-1 0,1 1 1,-1 0-1,1 0 0,-1 0 0,1-1 1,0 1-1,-1 0 0,1-1 0,-1 1 1,1 0-1,0-1 0,-1 1 0,1 0 1,0-1-1,-1 1 0,1-1 0,0 1 0,-1 0 1,1-1-1,0 1 0,0-1 0,0 1 1,-1-1-1,1 1 0,0-1 0,0 1 1,0-1-1,0 1 0,0-1 0,0 1 1,0-1-1,0 1 0,0-1 0,0 1 0,0-1 1,1 0-1,-1 1 0,0 0 0,0-1 1,0 1-1,1-1 30,1-27-681,0 23 610,0 1 0,0-1 0,0 1 0,0 0 0,1 0 0,0 0 0,0 0 0,0 0 0,0 0 0,0 1 0,1-1 0,0 1 0,0 0 0,0 0 0,0 0 0,0 1 0,0 0 0,1-1 0,-1 1 0,1 1 1,-1-1-1,1 1 0,0 0 0,0 0 0,-1 0 0,1 0 0,2 1 71,6-1 145,-1 0 0,1 1 0,0 0 0,-1 1 1,1 0-1,0 1 0,-1 0 0,0 1 0,0 1 1,7 2-146,-8-1 102,0 1 1,0 0-1,-1 1 1,0 0-1,0 0 1,0 1 0,-1 1-1,0-1 1,-1 1-1,0 1 1,-1 0-1,1 0 1,-2 0-1,0 1 1,0 0-1,2 6-102,-2-1 112,0-1-1,-2 1 1,0 0-1,0 0 0,-1 0 1,-2 1-1,1-1 1,-2 1-1,0-1 0,-1 1 1,-1-1-1,-1 6-111,2-15 4,-1 1 0,0-1 0,-1 0-1,0 0 1,0 0 0,0-1 0,-1 1 0,1-1-1,-2 0 1,1 0 0,-1 0 0,0 0 0,0-1 0,0 0-1,-1 0 1,0 0 0,0-1 0,0 0 0,-7 3-4,2-1-10,-1-1 0,0 0 0,0-1 1,-1 0-1,1-1 0,-1-1 0,0 0 1,0 0-1,1-1 0,-1-1 0,-1 0 10,10 0-66,0-1 0,0 1-1,0-1 1,0 0-1,0 0 1,1 0 0,-1 0-1,0-1 1,1 0-1,-1 1 1,1-1-1,0-1 1,-1 1 0,1 0-1,0-1 1,1 1-1,-1-1 1,0 0 0,1 0-1,-1 0 1,1-1-1,0 1 1,0 0 0,0-1-1,1 1 1,-1-1-1,1 0 1,-1-2 66,-3-10-919,2 0 0,0 0 0,1-1 0,0 1-1,1-1 1,1-7 919,0-21-4901</inkml:trace>
  <inkml:trace contextRef="#ctx0" brushRef="#br0" timeOffset="787.899">1072 617 7908,'0'0'1998,"0"0"-1011,0 0-155,0 0-39,0 0-382,1-4 23,-1 1 1,0-1 0,0 1 0,-1-1 0,1 0 0,-1 1 0,0-1 0,1 1-1,-2-1-434,-3 2 20,-1-1-1,1 0 0,-1-1 0,1 1 0,0-1 0,-3-3-19,4 3-18,-1 0-1,0 1 0,1-1 1,-1 1-1,-1 0 0,1 1 0,0-1 1,-1 1-1,0 0 19,-1 0 9,1 0-1,-1 1 1,0 0-1,0 0 1,0 0-1,1 1 1,-1 0-1,-5 1-8,10 0 4,1-1 0,-1 1 0,0-1 0,0 1 0,0 0 0,0 0 0,0 0 0,1 0 0,-1 0 0,1 0 0,-1 0 0,0 1 0,1-1 0,0 0 0,-1 1-1,1 0 1,0-1 0,0 1 0,0 0 0,0-1 0,0 1 0,0 0 0,0 0 0,1 0 0,-1 0 0,1 0 0,-1 0 0,1 0 0,0 0 0,0 0-4,-7 54 608,2 1 0,3 0 1,2 0-1,7 50-608,-4-90 173,0 1-1,1-1 1,1 0-1,1 0 1,3 7-173,-7-19 32,0 0 1,0 0-1,0-1 0,1 1 1,0-1-1,0 0 0,0 0 1,0 0-1,0 0 0,1 0 1,0-1-1,0 1 1,0-1-1,0 0 0,0 0 1,1-1-1,-1 1 0,1-1 1,0 0-1,3 1-32,-3-2 14,0-1-1,0 1 1,0-1-1,1 0 1,-1 0 0,0 0-1,0-1 1,1 0 0,-1 0-1,0 0 1,0-1-1,0 1 1,0-1 0,0 0-1,-1-1 1,2 0-14,2-2-19,-1-1 0,1 0 1,-2 0-1,1 0 0,-1-1 0,0 0 0,0 0 1,-1 0-1,1-3 19,10-18-426,-1-1 0,-1-1 1,-2 0-1,8-30 426,-12 27-908,-2 0 1,-1 0-1,-1-1 1,-2 0-1,-1 1 1,-2-6 907,1 30-278,0 8 307,0 0 0,1 1 0,-1-1 0,0 0-1,0 0 1,0 0 0,0 0 0,0 1 0,0-1 0,0 0-1,0 0 1,0 0 0,0 1 0,0-1 0,0 0 0,-1 0-1,1 0 1,0 1 0,-1-1 0,1 0 0,0 1 0,-1-1-1,1 0 1,-1 0 0,1 1 0,-1-1 0,1 1 0,-1-1-1,0 1 1,1-1 0,-1 1 0,0-1 0,1 1 0,-1-1-1,0 1 1,0 0 0,1-1 0,-1 1 0,0 0 0,0 0-1,1 0 1,-1 0 0,0-1 0,0 1 0,0 0 0,0 0-1,0 1-28,1 11 1732,0 30-1037,5 182 1379,-2-182-1920,2 0 0,2 0 0,2 0 0,4 8-154,-13-49-123,0 0-1,0 0 0,0 0 1,0 0-1,1 0 0,-1 0 0,0 0 1,0 0-1,1 0 0,-1 0 1,0 0-1,1 0 0,-1 0 0,1 0 1,-1-1-1,1 1 0,-1 0 1,1 0-1,0 0 0,0-1 0,-1 1 1,1-1-1,0 1 0,0 0 1,-1-1-1,1 1 0,0-1 0,1 1 124,-1-3-442,0 1 0,0-1 0,-1 0-1,1 0 1,-1 1 0,1-1 0,-1 0-1,1 0 1,-1 0 0,0 0 0,0 1-1,0-1 1,0 0 0,0 0 0,0 0 442,0-40-9757</inkml:trace>
  <inkml:trace contextRef="#ctx0" brushRef="#br0" timeOffset="1401.987">1400 575 4578,'0'0'1862,"0"0"-408,0 0-29,0 0 10,0 0-167,0-5-417,0-22 605,0 27-521,1 0-885,-1 0 0,0 0 0,1-1 0,-1 1 0,0 0 0,0 0 1,1 0-1,-1 0 0,0 0 0,1 0 0,-1 0 0,0 0 0,1 0 0,-1 0 1,0 0-1,0 0 0,1 0 0,-1 0 0,0 1 0,1-1 0,-1 0 0,0 0 0,0 0 1,1 0-1,-1 0 0,0 1 0,0-1 0,1 0 0,-1 0 0,0 0 0,0 1 1,0-1-1,1 0 0,-1 0 0,0 1 0,0-1 0,0 0 0,0 0 0,0 1 0,1-1 1,-1 0-1,0 1 0,0-1 0,0 0 0,0 1 0,0-1 0,0 0 0,0 1-50,20 89 1111,48 244 1308,-64-296-2216,-3-27-132,-1 0-1,2 0 0,-1 0 0,2 0 0,-1 0 0,1-1 1,1 1-1,0-1 0,5 9-70,-9-18 0,0-1 1,1 0-1,-1 1 1,0-1-1,0 0 0,0 1 1,1-1-1,-1 0 0,0 1 1,1-1-1,-1 0 0,0 0 1,1 1-1,-1-1 1,0 0-1,1 0 0,-1 0 1,0 1-1,1-1 0,-1 0 1,0 0-1,1 0 0,-1 0 1,1 0-1,-1 0 1,0 0-1,1 0 0,-1 0 1,1 0-1,-1 0 0,0 0 1,1 0-1,-1 0 0,1 0 1,-1 0-1,0-1 1,1 1-1,-1 0 0,11-18-94,3-32-219,-3-2 0,-1 1 0,-2-7 313,-3 12-765,3 0 0,2 1 0,1 0 0,14-33 765,-23 73-77,1 1 0,-1-1 0,1 1 0,0-1 0,0 1 0,0 0 0,1 0 0,-1 0 0,1 0 0,0 1 0,1-1 77,-4 3 36,1 0-1,-1 0 1,1 0-1,-1 0 1,1 0-1,0 1 1,0-1-1,-1 1 1,1-1-1,0 1 1,0-1-1,-1 1 1,1 0-1,0 0 1,0 0-1,0 0 1,0 0-1,-1 0 1,1 1-1,0-1 1,0 1-1,0-1 1,-1 1-1,1 0 1,0-1-1,-1 1 1,1 0-1,-1 0 1,1 0-1,-1 0 1,1 0-1,-1 1 1,0-1-1,1 1-35,6 7 205,-1 0 0,0 1 0,0 0-1,-1 1 1,0 0 0,-1 0 0,0 0 0,-1 0 0,2 7-205,26 111 756,-30-120-699,8 44 78,-1 0-1,-3 1 0,-2 38-134,-4-91-557,0-13-2037,0-78-2016,0 31 104</inkml:trace>
  <inkml:trace contextRef="#ctx0" brushRef="#br0" timeOffset="2013.924">2012 572 10277,'0'0'1931,"0"0"-1117,0 0-83,0 0-101,0 0-441,-1-14-138,0-44 13,4 54 1052,1 17-694,5 21-7,73 475 3210,-79-490-3513,6 31 151,-8-47-249,-1-1-1,1 1 1,0-1 0,0 1-1,0-1 1,0 0-1,0 1 1,1-1 0,-1 0-1,1 0 1,-1 0 0,1 0-1,0 0 1,2 2-14,-4-4 0,1 0 0,-1 1 0,1-1 0,-1 0 0,1 0 0,-1 1 1,1-1-1,-1 0 0,1 0 0,-1 0 0,1 0 0,-1 1 0,1-1 0,0 0 0,-1 0 0,1 0 1,-1 0-1,1 0 0,-1-1 0,1 1 0,-1 0 0,1 0 0,0 0 0,-1 0 0,1-1 1,-1 1-1,1 0 0,-1 0 0,1-1 0,-1 1 0,1 0 0,-1-1 0,0 1 0,1-1 0,-1 1 1,0 0-1,1-1 0,-1 1 0,0-1 0,1 0 0,8-24-18,-8 20 19,26-100-1456,-4-1 0,-6-1 1,-4-1-1,-1-87 1455,-11 152-75,0 10 73,-1 1 0,-2-1 1,-5-27 1,6 51 30,-1 1 0,0 0 1,-1 0-1,0 0 1,0 0-1,0 0 1,-1 0-1,0 1 1,-1 0-1,1 0 1,-2 0-1,1 0 1,-1 1-1,0 0 0,0 0 1,0 1-1,-1-1-30,4 4 44,0-1-1,-1 1 0,1 0 1,0 1-1,-1-1 0,1 0 1,-1 1-1,0 0 0,0 0 0,1 0 1,-1 0-1,0 1 0,0-1 1,0 1-1,0 0 0,0 0 1,1 1-1,-1-1 0,0 1 1,0 0-1,0 0 0,1 0 0,-1 0 1,0 0-1,1 1 0,-1 0 1,1 0-1,0 0 0,0 0 1,-1 0-1,1 1 0,1-1 1,-1 1-1,0 0 0,1 0 0,-1 0 1,1 0-1,0 0 0,0 1 1,0-1-1,0 1 0,1-1 1,-1 2-44,-2 15 259,0 1 0,2 0 0,0 0 0,1 0 0,1 1 0,2 7-259,-1-2 236,-1-17-201,0-1 0,1 1 0,1-1 1,0 0-1,0 1 0,0-1 0,1 0 1,1 0-1,0-1 0,0 1 0,0-1 1,1 0-1,0 0 0,1 0 0,0-1 1,0 1-1,0-1 0,1-1 0,0 0 1,1 0-1,-1 0 0,1-1 0,0 0 1,0 0-1,1-1 0,0 0 0,-1 0 1,1-1-1,0 0 0,1-1 0,-1 0 1,0-1-1,1 0-35,2 1-124,0-1 0,0-1 1,-1 0-1,1-1 0,0 0 1,0-1-1,-1 0 0,1-1 0,-1 0 1,0 0-1,0-2 0,0 1 1,0-1-1,-1-1 0,0 0 0,1-1 124,23-16-2785,-11 7-2409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3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89 3073,'0'0'1193,"0"0"-683,0 0-174,0 0 123,0 0-89,0 0-250,-1-7-32,0-1-188,0-3 621,0-1 0,0 1 0,1 0 1,0-1-1,2-4-521,-15 51 6906,-5 8-5092,3-7-2154,1 0 1,-3 14 339,2 26 164,2 0 1,4 1-1,4 0 1,3 0-1,3 0 1,5 26-165,-3-75 152,0 1 1,2-1 0,1 0 0,1-1-1,2 1 1,1-2 0,10 21-153,-15-36 29,1-1 1,0 0 0,1 0 0,0-1 0,1 1 0,0-2-1,1 1 1,-1-1 0,3 1-30,-5-5-2,1 1-1,0-1 1,0 0 0,0-1-1,0 1 1,1-2 0,-1 1-1,1-1 1,0 0 0,0 0-1,0-1 1,0 0 0,0-1-1,1 0 3,-2 0 79,-1 1-154,-1-1 0,0 0-1,1 0 1,-1-1 0,0 1 0,0-1-1,1 0 1,-1-1 0,4-1 75,-7 1-217,0 1 0,0-1 0,0 0 0,-1 0 0,1 0 0,-1 0 0,1 0-1,-1 0 1,0 0 0,1 0 0,-1-1 0,0 1 0,-1 0 0,1-1 0,0 1 0,-1-1 0,1 1 0,-1-1 0,0 1 0,0-1 0,0 1 0,0-3 217,0-24-4476,0-1-3173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3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81 4834,'0'0'1473,"0"0"-305,0 0 270,0 0 171,0 0-368,-7 14 3857,8 74-4484,4 0 1,3 0-1,5 0 0,10 29-614,-4-11 439,-4 0 0,-2 48-439,-3-44 93,-10-109-98,0 1-1,0-1 0,0 0 1,1 0-1,-1 0 0,1 0 1,-1 0-1,1 0 0,-1 0 1,1 0-1,-1 0 0,1-1 1,0 1-1,0 0 0,-1 0 1,1 0-1,0-1 1,0 1-1,0 0 0,0-1 1,0 1-1,0-1 0,0 1 1,0-1-1,0 0 0,0 1 1,0-1-1,0 0 0,0 0 1,0 0-1,0 1 0,0-1 1,0 0-1,1 0 0,-1-1 1,0 1-1,0 0 0,0 0 1,0-1 5,56-13-371,-32 7 282,49 2 107,-63 6-15,0-1-1,0 0 1,0-1-1,0-1 0,0 0 1,-1 0-1,1-1 1,-1 0-1,2-1-2,-10 4-91,-1-3-465,0 1 0,0-1 0,0 1 0,-1-1-1,1 1 1,-1-1 0,1 1 0,-1-1 0,0 1 0,0-1-1,-1 0 1,1 1 0,-1-1 556,1-4-2660,0-13-4127</inkml:trace>
  <inkml:trace contextRef="#ctx0" brushRef="#br0" timeOffset="555.683">536 736 7443,'0'0'1935,"0"0"-377,0 0-40,0 0-926,0 0-58,9 0 455,1-1-899,-1-1 0,0 0 0,0 0 0,0-1 0,0 0 0,0 0 0,0-1 0,-1 0 0,0-1 0,0 0 0,0 0 0,0-1 0,-1 0 0,0 0 0,2-3-90,-1 2-90,0-1 1,-1 0-1,0 0 0,0 0 0,-1-1 0,5-8 90,-9 12-73,0 1 0,0-1 0,0 0 0,0 1-1,-1-1 1,0 0 0,0 0 0,0 0 0,-1 0-1,1 0 1,-1 0 0,0 0 0,-1 0 0,1 0-1,-1 0 1,0-1 73,-1 3-10,1 0 1,-1 0-1,0 0 0,0 0 0,0 0 1,0 1-1,0-1 0,-1 1 0,1-1 0,-1 1 1,0 0-1,0 0 0,0 0 0,0 0 1,0 1-1,0-1 0,0 1 0,0 0 0,0 0 1,-1 0-1,-1 0 10,-7-3 13,0 1 1,0 1-1,0 0 0,0 1 0,-8 0-13,11 1-7,1 0 30,0 0 0,0 0-1,0 0 1,0 1 0,0 1 0,0-1 0,-5 3-23,9-3 34,1 1 0,0 0 0,0 0 0,0 0 0,0 1 0,0-1 0,1 1 0,-1 0 0,1-1 0,-1 1 1,1 0-1,0 0 0,0 1 0,1-1 0,-1 0 0,0 1 0,1-1 0,-1 3-34,-4 18 293,0 1 0,2 0 0,1-1 0,1 1 0,1 0-1,1 0 1,1 0 0,1 0 0,3 10-293,-2-24 140,-1 0 1,1-1-1,1 1 0,0-1 0,0 1 1,1-1-1,0-1 0,1 1 0,0-1 1,2 3-141,-3-6 45,-1-1 0,1 1 1,1-1-1,-1 0 1,1 0-1,-1-1 0,1 0 1,1 0-1,-1 0 1,1 0-1,-1-1 0,1 0 1,0-1-1,0 0 1,7 2-46,-5-2 36,0-1 0,0 0 0,0-1 1,0 1-1,0-2 0,0 1 0,0-2 1,0 1-1,0-1 0,0 0 0,-1-1 1,1 0-1,-1 0 0,1-1 0,1-1-36,0-2-173,0 0 0,0-1-1,-1 0 1,0 0 0,0-1-1,-1-1 1,0 1-1,-1-1 1,0-1 0,6-10 173,-5 7-1147,0 0-1,-1-1 1,-1 0 0,0-1 0,-1 1 0,0-4 1147,0-27-7449</inkml:trace>
  <inkml:trace contextRef="#ctx0" brushRef="#br0" timeOffset="1256.902">993 22 5090,'0'0'2375,"0"0"-1361,0 0 101,0 0 373,0 0-426,-1-5-320,-3-12 1735,4 40-1346,3 41-537,30 135 340,11 96 426,-32-162-1004,-5-39 137,18 80-493,-24-168 10,6 22 43,-6-27-52,-1 0 0,0 0 0,1-1 1,-1 1-1,0 0 0,1 0 0,-1-1 0,1 1 0,-1 0 1,1-1-1,0 1 0,-1 0 0,1-1 0,0 1 0,-1-1 0,1 1 1,0-1-1,0 0 0,-1 1 0,1-1 0,0 0 0,0 1 1,0-1-1,0 0 0,0 0 0,0 0-1,0-1 0,0 0 1,-1-1-1,1 0 1,-1 1-1,1-1 1,-1 1-1,0-1 1,0 0-1,0 1 1,1-1-1,-1 1 1,-1-1-1,1 0 1,0 1-1,0-2 0,-1-2-52,-1-104-3747,-9-33 3799,10 133-84,-1-10 4,0-1-1,1 1 1,1-1-1,1 1 1,2-17 80,-2 34 3,1 0 0,-1-1 0,0 1 0,0 0 0,1 0 0,-1 0 1,1 1-1,0-1 0,-1 0 0,1 1 0,0-1 0,0 1 0,0-1 0,0 1 0,0 0 0,1 0 0,-1 0 0,0 0 0,0 0 0,1 1 1,-1-1-1,0 0 0,1 1 0,-1 0 0,1 0 0,-1 0 0,1 0 0,-1 0 0,0 0 0,1 1 0,-1-1-3,5 0 53,0 1 0,-1 0-1,1 0 1,0 0-1,-1 1 1,0 0 0,1 0-1,-1 1 1,0 0 0,6 3-53,-6-1 84,1 1 1,-1 0 0,0 0-1,0 0 1,0 1 0,-1-1 0,0 1-1,-1 1 1,1-1 0,-1 1-1,-1-1 1,1 1 0,-1 0 0,-1 1-85,3 10 204,-2 1 1,0-1-1,-1 1 1,-1 0 0,-1 12-205,-1-24 31,0 1 1,-1 0-1,0-1 1,0 1 0,-1-1-1,0 0 1,-1 0-1,0 0 1,0 0 0,0 0-1,-1-1 1,0 0-1,-1 0 1,0 0 0,0-1-1,0 0 1,-4 3-32,-1 1-11,0-1 0,-1-1 0,1 0 0,-2 0 0,1-1 0,-1-1 0,0 0 0,0-1 0,-1 0-1,-9 2 12,22-7-64,-1 1-1,1-1 0,-1 1 1,1-1-1,-1 0 0,0 1 1,1-1-1,-1 0 0,1 0 1,-1 0-1,0 0 0,1-1 1,-1 1-1,1 0 0,-1-1 1,0 1 64,1-2-155,0 0 1,0 1 0,1-1-1,-1 1 1,1-1 0,0 0-1,-1 1 1,1-1 0,0 0 0,0 1-1,0-1 1,0 0 0,0 0-1,1 0 155,-1-1-70,2-38-3473,9-3-4130</inkml:trace>
  <inkml:trace contextRef="#ctx0" brushRef="#br0" timeOffset="2057.844">1674 715 4530,'0'0'2476,"0"0"-1892,0 0-456,0 0 235,0 0-13,6-11 1441,-2 4 3178,-5 4-4934,0 0-1,-1 0 1,1 1-1,-1-1 1,1 0 0,-1 1-1,0-1 1,0 1-1,0 0 1,0 0 0,0 0-1,-1 0 1,1 0-1,-1 0 1,1 0-1,-3 0-34,-47-26-17,50 27 28,-1 0 0,0 0-1,1 0 1,-1 0 0,0 1 0,1-1-1,-1 1 1,0 0 0,0 0 0,0 0-1,1 0 1,-1 1 0,0-1-1,0 1 1,1-1 0,-1 1 0,0 0-1,1 0 1,-1 0 0,1 0 0,-1 1-1,-1 0-10,1 1 36,-1 1 1,1-1-1,0 1 0,0 0 0,0-1 0,0 1 1,1 1-1,-1-1 0,1 0 0,0 1 0,1-1 1,-2 4-37,-2 13 161,0 1 0,1 0 0,1 0 0,1 1 0,1 7-161,-1 8 321,1-19-27,-1-1 0,2 1 0,1 0 0,0-1 0,1 1 0,1-1 0,3 10-294,-5-26 20,0 0 0,0 1 0,0-1-1,0 0 1,1 0 0,-1 0 0,0 0-1,1-1 1,0 1 0,-1 0 0,1-1-1,0 1 1,0-1 0,0 1-1,0-1 1,0 0 0,0 0 0,0 0-1,0 0 1,1 0 0,-1-1 0,0 1-1,1 0 1,-1-1 0,0 0 0,1 0-1,-1 0 1,0 0 0,1 0 0,-1 0-1,1 0 1,-1-1 0,0 1 0,1-1-1,-1 0-19,5-1-3,-1 0 0,1 0 0,-1 0 0,0-1 0,0 0-1,0-1 1,0 1 0,-1-1 0,1 0 0,-1 0 0,3-4 3,15-17-459,-1-2 0,-2 0-1,0-1 1,6-15 459,-18 29-319,-1-1 0,0 0 0,-1 0 0,-1 0 0,0-1 0,-1 0 0,-1 0 0,0 0 0,-1 0 0,-1-8 319,-1-65 203,-3 221 4153,0-31-3387,7 46-969,-4-142 3,1 0-1,0-1 1,0 1 0,0-1-1,1 0 1,-1 1 0,1-1-1,0 0 1,0 0 0,1 0-1,-1 0 1,1 0-1,0-1 1,0 1 0,3 2-3,-5-5-55,1 0 1,-1 0 0,1 0 0,-1 0-1,1 0 1,-1 0 0,1-1 0,0 1-1,-1-1 1,1 1 0,0-1 0,0 0-1,0 1 1,-1-1 0,1 0 0,0 0-1,0 0 1,0 0 0,-1-1 0,1 1-1,0 0 1,0-1 0,-1 1-1,1-1 1,0 0 0,-1 0 0,1 1-1,-1-1 1,1 0 0,-1 0 0,1 0-1,-1-1 1,1 1 0,-1 0 0,0-1-1,0 1 1,0 0 0,0-1 0,0 1-1,0-1 1,0-1 54,9-12-1137,0-1 0,-2 0 1,4-10 1136,-1 3-1686,15-33-3721</inkml:trace>
  <inkml:trace contextRef="#ctx0" brushRef="#br0" timeOffset="2426.623">2074 522 11333,'0'0'2049,"0"0"-520,0 0 40,4 32-153,-1-1-1076,4 42 1511,15 56-1851,5 52 1642,-16-98-1158,-11-183-1423,2 34 256,-1-153-4424,-1 216 5109,0-1-1,0 1 1,0-1 0,1 1-1,-1 0 1,1-1-1,0 1 1,0 0-1,0 0 1,0 0-1,1 0 1,-1 0-1,1 0 1,0 0-1,0 0 1,0 0-1,0 1 1,0-1-1,1 1 1,-1-1 0,1 1-1,-1 0 1,1 0-1,0 0 1,0 1-1,0-1 1,0 1-1,0 0 1,3-2-2,9 0 464,0 1 1,0 0-1,0 1 0,0 0 1,0 1-1,8 2-464,-12-1 75,0 0 1,0-1-1,-1 0 1,1-1-1,0 0 1,-1-1 0,1 0-1,0 0 1,-1-1-1,5-2-75,21-26-1560,-20 5-4406,-15 16-2633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1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4109 193 11141,'0'0'3474,"0"0"-2162,0 0 321,0 0-368,0 0-785,0 0-480,4-6-16,-4 9-208,3 12-529,-3 3-751,0 6-609,0 6-1313,0 2-3553</inkml:trace>
  <inkml:trace contextRef="#ctx0" brushRef="#br0" timeOffset="330.193">4185 547 4290,'0'0'10213,"0"0"-8997,0 0-95,0 0 271,0 0-847,0 0-417,-3-9-128,6 9-753,-3 0-287,0 3-929,0 9-1633,0 3-5266</inkml:trace>
  <inkml:trace contextRef="#ctx0" brushRef="#br0" timeOffset="-353.201">3269 6 12806,'0'0'2673,"0"0"-2673,0 0-336,0 0-1313,0 0-3441</inkml:trace>
  <inkml:trace contextRef="#ctx0" brushRef="#br0" timeOffset="-1734.487">2141 622 11381,'0'0'1307,"0"0"-642,0 0 498,0 0-381,0 0-425,9-13-122,11-15-170,-2-1-1,-1 0 1,-1-2-1,-2 0 1,4-14-65,-11 23-693,-1 0 0,0-1 0,-2 0 1,-1 0-1,0 0 0,-2-13 693,-2 35 34,0 0 0,1-1 0,-1 1-1,-1 0 1,1 0 0,0 1 0,0-1 0,0 0 0,0 0-1,-1 1 1,1-1 0,0 0 0,0 1 0,-1-1-1,1 1 1,-1 0 0,1-1 0,0 1 0,-1 0-1,1 0 1,-1 0 0,1 0 0,0 0 0,-1 0-34,0 0 77,-1-1 0,1 1 1,-1 0-1,1 0 0,0 0 1,-1 1-1,1-1 0,0 0 1,-1 1-1,1 0 0,0-1 1,0 1-1,-1 0 0,1 0 1,0 0-1,0 1 0,-1 0-77,-1 5 174,-1-1 0,2 2-1,-1-1 1,1 0 0,0 1-1,1-1 1,0 1-1,0 0 1,0 0 0,1 0-1,0 3-173,-3 98 1076,4-98-1004,-1 34 362,-1-20-151,2 0 1,0-1-1,2 1 1,0 0-1,2 0 1,3 7-284,-6-28-6,0 1 1,1-1 0,-1 0 0,1 0-1,0 0 1,0 0 0,1 0-1,-1 0 1,1 0 0,0-1 0,0 1-1,0-1 1,0 0 0,1 0 0,-1 0-1,1 0 1,-1-1 0,1 0-1,0 1 1,0-1 0,1-1 0,-1 1-1,0 0 1,0-1 0,1 0-1,-1 0 1,1-1 0,-1 1 0,1-1-1,-1 0 1,1 0 0,-1 0 0,1-1-1,-1 1 1,1-1 0,2-1 5,-1 0-154,0 0 0,0 0 1,0 0-1,0-1 0,0 0 0,-1-1 1,1 1-1,-1-1 0,0 0 0,0 0 1,0-1-1,-1 1 0,1-1 1,-1 0-1,0 0 0,0 0 0,0-4 154,9-10-1473,-2-2 0,-1 1 1,-1-1-1,2-8 1473,8-28-4613</inkml:trace>
  <inkml:trace contextRef="#ctx0" brushRef="#br0" timeOffset="-1385.325">2445 303 6435,'0'0'4647,"0"0"-2101,0 0-615,0 34-237,0 209 846,0-201-1981,-2-19-282,2 0 1,1 0 0,0 0-1,2 0 1,0 0 0,2-1 0,4 14-278,-9-35 2,0-1 0,1 1 1,-1 0-1,0 0 0,0 0 1,1 0-1,-1 0 1,1 0-1,-1 0 0,0-1 1,1 1-1,0 0 1,-1 0-1,1-1 0,-1 1 1,1 0-1,0-1 0,0 1 1,-1 0-1,1-1 1,0 1-1,0-1 0,0 1 1,0-1-1,-1 0 0,1 1 1,1-1-3,-1-1-16,0 0 1,0 1-1,0-1 1,0 0-1,0 0 1,0 0-1,0 0 1,0-1-1,-1 1 1,1 0-1,0 0 1,-1 0 0,1-1-1,-1 1 1,1 0-1,-1 0 1,0-1-1,1 1 1,-1 0-1,0-1 16,27-123-1301,-14 56-1746,9-19 3047,-16 67-1041,2 0 1,0 1-1,0 0 1,2 1-1,1 0 1,4-5 1040,-10 17-53,0 1 1,1-1 0,0 1 0,0 1 0,0-1 0,1 1-1,-1 0 1,1 1 0,3-2 52,-8 5 127,-1 0 0,1 0 0,0 0 0,0 0 0,0 0 0,0 1 0,0-1 0,0 1 0,0-1 0,0 1 0,0 0 0,0-1 0,0 1 0,0 0 1,0 0-1,0 1 0,0-1 0,0 0 0,0 1 0,0-1 0,0 1 0,0 0 0,0 0 0,0-1 0,0 1 0,-1 0 0,1 1 0,0-1 0,-1 0 0,1 0 0,0 1 0,-1-1 0,0 1 0,1-1 0,-1 1 0,0 0 0,0-1 0,0 1 0,1 2-127,7 17 606,-1 0 0,-1 1 0,0 0 0,-2 1 0,-1-1-1,1 17-605,2 41 1109,-3 20-1109,-5-52 270,0-36-252,0 0 0,1 0 0,0 0 1,1 0-1,1 1 0,0-1 0,3 10-18,-5-20-709,0-7-404,4-65-3950,2 20-796</inkml:trace>
  <inkml:trace contextRef="#ctx0" brushRef="#br0" timeOffset="-1040.262">3037 416 10677,'0'0'1769,"0"0"-571,0 0-70,0 0-253,0 0-213,-34-15 2374,32 16-3012,-1 0 0,1 0 0,-1 0-1,1 0 1,0 0 0,-1 0 0,1 0 0,0 1 0,0-1 0,0 1 0,0 0 0,0 0 0,0-1 0,0 1-1,1 0 1,-1 1 0,1-1 0,-1 0 0,1 0 0,0 1 0,0-1 0,0 0 0,0 1 0,1-1-1,-1 1 1,0 1-24,-17 78 267,17-75-232,-5 49 469,3 1 0,2 26-504,1-79 26,0 1-1,0-1 0,0 0 0,1 1 1,-1-1-1,1 1 0,0-1 0,0 0 0,1 0 1,-1 1-1,1-1 0,0 0 0,0-1 0,0 1 1,1 0-1,2 3-25,-2-5 1,1 1 0,-1-1 0,1 1 0,-1-1-1,1 0 1,0-1 0,0 1 0,0-1 0,0 1 0,0-1 0,1 0 0,-1-1 0,0 1 0,0-1-1,1 0 1,-1 0 0,2 0-1,-1 0-76,0 0-1,-1-1 0,1 0 1,-1 0-1,1 0 0,-1 0 0,1-1 1,-1 1-1,0-1 0,1 0 1,-1 0-1,0-1 0,0 1 1,-1-1-1,1 0 0,0 0 1,2-4 76,5-5-1110,-1-1 0,-1 0 0,0 0 1,4-10 1109,-9 16-653,23-41-4899</inkml:trace>
  <inkml:trace contextRef="#ctx0" brushRef="#br0" timeOffset="-702.036">3315 294 8004,'0'0'1552,"0"0"-271,0 0-257,0 0 81,0 0 224,0 0-881,20 125 720,-13-56-175,-4 5-177,0-5 97,4-10-529,0-17-192,-1-18-192,4-21-288,-3-3-1057,-1-9-912,1-36-2913</inkml:trace>
  <inkml:trace contextRef="#ctx0" brushRef="#br0" timeOffset="-4366.095">70 12 5619,'0'0'1013,"0"0"-172,0 0-49,0 0 67,0 0 200,-1-4-2,1 4-1004,0-1 0,0 1 0,0 0 0,0 0 0,0-1 0,0 1 0,0 0 0,0 0 0,0 0 0,0-1 0,0 1 1,0 0-1,0 0 0,0-1 0,0 1 0,-1 0 0,1 0 0,0 0 0,0-1 0,0 1 0,0 0 0,0 0 0,0 0 0,0 0 0,-1-1 0,1 1 0,0 0 0,0 0 0,0 0 1,0 0-1,-1 0 0,1-1 0,0 1 0,0 0 0,0 0 0,-1 0 0,1 0 0,0 0 0,0 0 0,-1 0 0,1 0 0,0 0 0,0 0 0,0 0 0,-1 0 0,1 0 1,0 0-1,0 0 0,-1 0 0,1 0 0,0 0-53,-3 17 1165,4 50-928,-1-34 193,3 74 579,5 0 0,4-1 0,5 0 0,10 24-1009,-24-117 36,19 66 122,-20-74-168,0 0 0,0 0 0,1 0 1,0 0-1,0 0 0,0-1 0,0 1 0,0-1 0,1 0 0,0 0 0,0 0 0,3 2 10,-6-6-52,-1 1 0,1 0 0,0 0 0,0-1 0,0 1 0,0-1 0,0 1 0,0-1 0,1 1 0,-1-1 0,0 1 0,0-1 0,0 0 0,0 0 0,0 1 0,1-1 0,-1 0 0,0 0 0,0 0 0,0-1 0,1 1 0,-1 0 0,0 0 0,0-1 0,0 1 0,0 0 0,0-1-1,0 1 1,0-1 0,0 1 0,0-1 0,0 0 0,0 0 0,0 1 0,0-1 0,0 0 0,0 0 0,-1 0 0,1 0 0,0 0 0,-1 0 0,1 0 0,-1 0 0,1 0 0,-1 0 0,1 0 52,2-7-822,0 0-1,-1-1 1,0 1-1,0-1 1,0-7 822,-1 12-461,6-57-5483</inkml:trace>
  <inkml:trace contextRef="#ctx0" brushRef="#br0" timeOffset="-4031.179">1 77 5250,'0'0'8452,"0"0"-7571,0 0-225,0 0 336,215 0-623,-139 0-273,-10 0-96,-10 3-481,-16 6-671,-17 0-529,-16 0-144,-7 0-1440,-7 0-1313</inkml:trace>
  <inkml:trace contextRef="#ctx0" brushRef="#br0" timeOffset="-3699.093">100 384 9380,'0'0'3730,"0"0"-2017,0 0-128,0 0-689,0 0-368,0 0 144,198 59-672,-145-95-1184,-13 4-1489,-10 5-3778</inkml:trace>
  <inkml:trace contextRef="#ctx0" brushRef="#br0" timeOffset="-3363.306">467 396 5314,'0'0'1860,"0"0"-1030,0 0 480,0 0 394,0 0-319,0 3-267,3 53 1399,3-1 1,11 49-2518,-4-24 1061,-9-48-755,-3-19-209,1 0 0,0-1 0,0 1 1,1-1-1,1 1 0,0-1 0,1 0 0,2 3-97,-7-14 0,0-1-1,0 1 1,0-1-1,1 1 1,-1-1-1,0 1 1,0-1-1,1 1 1,-1-1-1,0 0 1,1 1-1,-1-1 1,0 0 0,1 1-1,-1-1 1,0 0-1,1 1 1,-1-1-1,1 0 1,-1 0-1,1 1 1,-1-1-1,1 0 1,-1 0-1,1 0 1,-1 0-1,1 0 1,-1 1-1,1-1 1,-1 0-1,1 0 1,-1 0 0,1 0-1,-1-1 1,1 1-1,-1 0 1,1 0-1,-1 0 1,1 0-1,-1 0 1,0-1-1,1 1 1,-1 0 0,14-23-76,-1-25-983,-2 1 1,-2-1-1,2-41 1059,2-72-6624,-11 121 3877,4 4-1160,7 14 5487,-11 20-1040,1 0 1,-1 0-1,1 1 1,0 0-1,0-1 1,0 1-1,0 0 0,0 0 1,0 1-1,0-1 1,0 1-1,0-1 1,0 1-1,0 0 0,0 0 1,0 1-1,0-1 1,2 1-541,2 0 338,-1 0 0,1 1 0,-1 0 1,0 1-1,1 0 0,-1 0 0,0 0 1,0 0-1,-1 1 0,1 0 0,2 3-338,33 19-76,-37-24-300,0-1 0,0 1 0,1 0-1,-1-1 1,0 0 0,1 0 0,-1 0 0,1-1 0,3 1 376,-7-1-4651,-1 0-3806</inkml:trace>
  <inkml:trace contextRef="#ctx0" brushRef="#br0" timeOffset="-3027.328">963 607 13078,'0'0'2676,"0"0"-1390,0 0-392,0 0-259,0 0-43,22-17-376,68-55-277,-85 67-69,0 0 1,0 0-1,0-1 1,-1 1-1,0-1 1,0 0-1,-1 0 1,0 0 0,0-1-1,0 1 1,-1-1-1,1 0 1,-2 1-1,1-1 1,-1 0-1,0 0 1,0 0-1,-1 0 1,0 0 0,0 0-1,-1 0 1,0 0-1,0 0 1,-1 0-1,0-2 130,0 5-34,-1 0 0,1 0 0,0 1-1,-1-1 1,0 1 0,0 0 0,0-1 0,0 1-1,-1 0 1,1 1 0,-1-1 0,1 1-1,-1 0 1,0-1 0,0 2 0,0-1 0,0 0-1,0 1 1,-1 0 0,1 0 0,0 0-1,-1 0 1,1 1 0,-1 0 0,1 0-1,0 0 1,-1 0 0,1 1 0,-1-1 0,1 1-1,0 0 1,0 1 0,-1-1 0,1 1-1,-3 1 35,3 1 129,0 1-1,0-1 0,1 1 0,-1 0 1,1-1-1,0 1 0,0 1 0,1-1 0,0 0 1,0 1-1,0-1 0,-1 4-128,-13 75 1348,14-77-1225,-5 39 379,2 0 0,2 1 0,2-1 0,2 0 0,3 14-502,-4-58-7,0 1 0,1-1 0,-1 0 0,1 1 1,0-1-1,0 0 0,0 1 0,0-1 0,0 0 0,0 0 0,0 0 0,1 0 0,-1 0 0,1 0 0,-1 0 0,1 0 0,0-1 0,0 1 0,0-1 0,0 1 0,0-1 0,0 0 0,0 1 0,0-1 0,1 0 0,-1-1 0,0 1 0,1 0 0,-1-1 0,0 1 0,1-1 0,-1 0 1,1 0-1,0 0 7,3 0-100,0 0 1,1-1-1,-1 0 1,0 0 0,0-1-1,0 1 1,0-1 0,0-1-1,0 1 1,-1-1-1,1 0 1,-1 0 0,4-4 99,50-48-2380,0-15-2204</inkml:trace>
  <inkml:trace contextRef="#ctx0" brushRef="#br0" timeOffset="-2536.211">1473 300 11077,'0'0'3394,"0"0"-2346,0 0-418,0 0 231,0 0-327,-10 0-152,-5-1-434,3 0 209,1 0 0,-1 1 0,1 0 0,-1 1 0,-5 1-157,13-1 66,0 0 0,1 0-1,-1 0 1,0 1 0,0-1-1,1 1 1,-1 0 0,1 0 0,-1 0-1,1 1 1,0-1 0,0 1-1,0 0 1,0 0 0,0 0 0,1 0-1,-1 0 1,1 0 0,-1 3-66,-7 15 137,0 0 0,2 1 0,0 0 0,1 0 0,2 0 0,0 1 0,-1 21-137,0 30 536,4 58-536,2-107 41,0-22-52,0-1 0,0 1-1,0-1 1,0 0-1,0 1 1,1-1 0,-1 1-1,1-1 1,0 0-1,-1 1 1,1-1 0,0 0-1,0 0 1,0 0-1,1 0 1,-1 0 0,1 0-1,-1 0 1,1 0-1,-1 0 1,3 1 11,-2-2-19,0-1 1,0 1-1,1 0 0,-1 0 0,0-1 1,1 0-1,-1 1 0,1-1 1,-1 0-1,0 0 0,1 0 1,-1-1-1,1 1 0,-1 0 0,0-1 1,1 0-1,-1 1 0,0-1 1,0 0-1,1 0 0,-1-1 1,2 0 18,7-5-217,-1 0 1,1-1 0,-1-1 0,0 1-1,-1-2 1,0 1 0,-1-1 0,0-1 0,4-5 216,16-28-3806,18-36 3806,-38 65-1038,0-1 1,-1 1 0,-1-2-1,-1 1 1,0-1 0,-1 0 0,-1 0-1,-1 0 1,0 0 0,-1-18 1037,-9 16 4394,8 19-4248,0 0 0,0 0 0,-1 0 0,1 1 0,0-1 0,0 0 0,0 0 0,0 0 0,0 0 0,0 1-1,0-1 1,0 0 0,0 0 0,-1 0 0,1 0 0,0 0 0,0 1 0,0-1 0,0 0 0,0 0 0,-1 0 0,1 0 0,0 0 0,0 0 0,0 0 0,0 0 0,-1 0 0,1 0 0,0 0 0,0 0 0,0 0 0,-1 0 0,1 0 0,0 0-1,0 0 1,0 0 0,0 0 0,-1 0 0,1 0 0,0 0 0,0 0 0,0 0 0,0 0 0,-1 0 0,1 0 0,0 0 0,0 0 0,0-1 0,0 1 0,-1 0 0,1 0 0,0 0 0,0 0 0,0 0 0,0-1 0,0 1 0,0 0-1,0 0 1,0 0 0,0 0 0,-1-1 0,1 1-146,-9 103 880,-1 8-714,13 984 1483,-4-1070-1623,1-19-18,0 0 0,0 0 0,0 0 0,0 0 0,1 0 1,0 0-1,1 2-8,-2-8-1,0 0 0,0-1 0,0 1 0,0 0 0,0 0 0,0 0 0,0 0 0,0 0 0,0 0 1,0 0-1,0-1 0,0 1 0,0 0 0,0 0 0,0 0 0,0 0 0,0 0 0,0 0 0,0 0 0,1 0 1,-1-1-1,0 1 0,0 0 0,0 0 0,0 0 0,0 0 0,0 0 0,0 0 0,0 0 0,0 0 1,1 0-1,-1 0 0,0 0 0,0 0 0,0 0 0,0 0 0,0-1 0,0 1 0,0 0 0,1 0 0,-1 0 1,0 0-1,0 0 0,0 0 0,0 0 0,0 0 0,0 1 0,0-1 0,1 0 0,-1 0 0,0 0 1,0 0-1,0 0 0,0 0 0,0 0 0,0 0 0,0 0 0,0 0 0,1 0 0,-1 0 0,0 0 1,0 0-1,0 1 0,0-1 0,0 0 0,0 0 0,0 0 0,0 0 0,0 0 0,0 0 1,5-14-118,12-104-1135,-14 77-166,3 1-1,1 0 1,3 0-1,10-30 1420,-18 65-158,1 0 0,0-1-1,0 1 1,0 0 0,0 1 0,1-1-1,0 1 1,0-1 0,0 1 0,4-2 158,-7 5 23,0 0 0,0 0 0,0 0 1,1 0-1,-1 0 0,0 1 0,0-1 1,1 1-1,-1-1 0,1 1 0,-1-1 1,0 1-1,1 0 0,-1 0 0,1-1 0,-1 1 1,1 0-1,-1 0 0,1 1 0,-1-1 1,1 0-1,-1 0 0,0 1 0,1-1 0,-1 1 1,1-1-1,-1 1 0,0 0 0,0-1 1,1 1-1,-1 0 0,0 0 0,0 0 0,0 0 1,0 0-1,0 0 0,0 0 0,0 0 1,0 1-1,0-1 0,-1 0 0,1 0 0,0 1 1,-1-1-24,18 39 1301,-15-32-1136,0 0 0,0 0 0,1 0-1,0-1 1,0 0 0,1 0 0,0 0 0,0 0 0,1 0-165,-5-7-23,-1 1 0,1 0 0,-1-1 0,1 1-1,-1 0 1,1-1 0,-1 1 0,1-1 0,0 1 0,-1-1 0,1 1 0,0-1 0,-1 1-1,1-1 1,0 0 0,0 1 0,-1-1 0,1 0 0,0 0 0,0 1 0,0-1-1,-1 0 1,1 0 0,0 0 0,0 0 0,0 0 0,-1 0 0,1 0 0,0 0 0,0-1-1,0 1 1,-1 0 0,1 0 0,0-1 0,0 1 0,-1 0 0,1-1 0,0 1 0,-1-1-1,1 1 1,0-1 0,-1 1 0,1-1 0,-1 0 0,1 1 0,-1-1 0,1 0 0,-1 1-1,1-1 1,-1 0 0,0 1 0,1-1 0,-1 0 0,0 0 0,0 0 0,1 1-1,-1-2 24,7-49-5160,-7 50 4976,0-45-7091</inkml:trace>
  <inkml:trace contextRef="#ctx0" brushRef="#br0" timeOffset="-2173.441">1668 378 6371,'0'0'3500,"0"0"-1504,0 0-155,0 0 31,4 28-396,0 11-983,-1-8-38,1 0 0,2 0 0,1-1 0,5 9-455,-8-24 164,0 1-15,1 1-1,1-1 1,1 1 0,0-2-1,2 3-148,-8-15-4,1 0 0,-1 0-1,1-1 1,0 1 0,0-1-1,0 1 1,0-1-1,0 0 1,1 1 0,-1-1-1,1-1 1,-1 1 0,1 0-1,0 0 1,0-1-1,-1 0 1,1 0 0,0 1-1,0-2 1,0 1 0,1 0-1,-1-1 1,0 1-1,0-1 1,0 0 0,0 0-1,1 0 1,-1 0 0,0-1-1,3 0 5,-2 0-31,0-1 0,0 0 0,-1 0 0,1 0 1,0 0-1,-1-1 0,0 0 0,1 1 0,-1-1 0,0 0 0,-1 0 0,1-1 0,0 1 0,-1-1 0,0 1 0,1-2 31,29-66-1171,-27 60 895,6-20-490,-2-1 1,-1 0-1,-1-1 0,-2 0 1,-1 0-1,-1 0 0,-3-31 766,0 64 1457,0 0-257,-9 0-1000,-4 0-4217,5 0-1647</inkml:trace>
  <inkml:trace contextRef="#ctx0" brushRef="#br0" timeOffset="20058.586">639 2011 6339,'0'0'1475,"0"0"-189,0 0 139,0 0-129,0 0-405,0 2 3448,0 20-4217,12 351 2022,-5-301-1910,3 0-1,3 0 1,3-1 0,6 6-234,-22-74-52,13 30 218,-13-32-219,1 0-1,0 0 0,-1 0 1,1 0-1,-1 0 1,1 0-1,0 0 1,0 0-1,0 0 1,0 0-1,0 0 0,-1 0 1,1 0-1,1-1 1,-1 1-1,0 0 1,0-1-1,0 1 0,0-1 1,0 1-1,1-1 1,-1 0-1,0 1 54,0-22-1793,-3-86-6397,-6 65 3249</inkml:trace>
  <inkml:trace contextRef="#ctx0" brushRef="#br0" timeOffset="20392.024">550 1961 4274,'0'0'3284,"0"0"-2057,0 0-309,0 0 163,28-11-49,93-33-66,-115 42-893,-1 1 0,1-1 0,0 1 0,-1 0 0,1 1 1,0 0-1,0-1 0,0 2 0,0-1 0,-1 1 0,1 0 0,0 0 0,-1 0 0,1 1 1,-1 0-1,1 0 0,4 3-73,-1 1 165,0 0 1,0 1-1,-1 0 0,0 0 1,0 1-1,-1 0 1,1 2-166,-2-3 144,6 7 85,-1 1-1,-1 0 1,0 1-1,-2 0 1,1 0 0,-2 1-1,0 0 1,-1 0-1,-1 0 1,-1 1 0,0 0-1,-1 0 1,-1 0-1,-1 1 1,0-1 0,-2 0-1,0 0 1,-1 1-1,-2 9-228,3-22-42,-1 0 0,1 0 0,-1 0 0,-1 0 0,1 0 0,-1-1 0,0 1 0,0-1 0,-1 0 0,1 0 0,-1 0 0,0 0 0,-1 0 0,1-1-1,-1 0 1,0 0 0,0 0 0,0-1 0,0 1 0,-1-1 0,0 0 0,1-1 0,-1 1 0,0-1 0,0-1 0,0 1 0,0-1 0,-1 0 0,1 0 0,0-1 0,0 0-1,-1 0 1,1 0 0,-4-1 42,7-1-254,0 1-1,0 0 0,0-1 1,1 0-1,-1 1 0,1-1 1,-1 0-1,1 0 0,0-1 1,-1 1-1,1 0 0,0-1 1,1 0-1,-1 1 0,0-1 0,1 0 1,-1 0-1,1 0 0,0 0 1,0 0-1,0 0 0,1 0 1,-1 0-1,1 0 0,-1 0 1,1-3 254,-1-22-5408</inkml:trace>
  <inkml:trace contextRef="#ctx0" brushRef="#br0" timeOffset="20757.76">1218 2383 5202,'0'0'2964,"0"0"-2139,0 0-310,0 0 482,0 0-52,0 0-91,0 0-756,1 0 1,-1 0 0,0 0-1,1 1 1,-1-1 0,0 0-1,1 0 1,-1 0-1,0 0 1,1 0 0,-1 1-1,0-1 1,0 0 0,1 0-1,-1 0 1,0 1 0,0-1-1,1 0 1,-1 0 0,0 1-1,0-1 1,0 0 0,1 1-1,-1-1 1,0 0-1,0 1 1,0-1 0,0 0-1,0 1 1,0-1 0,0 0-1,0 1 1,0-1 0,0 0-1,0 1 1,0-1 0,0 0-1,0 1 1,0-1 0,0 0-1,0 1 1,0-1-99,-2 81 698,0-39-246,2 0 1,1 0 0,2 0-1,2-1 1,3 6-453,-7-45-20,-1 0-3,0 0 1,0 0-1,0 0 1,0-1-1,1 1 1,-1 0 0,1 0-1,-1-1 1,1 1-1,0 0 1,0 0-1,-1-1 1,1 1-1,0-1 1,0 1 0,1-1-1,-1 0 1,0 1-1,0-1 1,1 0-1,-1 0 1,1 1 0,-1-1-1,1-1 1,-1 1-1,1 0 1,0 0-1,-1 0 1,1-1 0,1 1 22,-2-7-593,0 0 0,0 0 0,0 0 0,-1 0 0,0 0 0,0-1 0,-1-1 593,1 2-1057,0-30-4178,0-5-2411</inkml:trace>
  <inkml:trace contextRef="#ctx0" brushRef="#br0" timeOffset="21091.853">1218 2383 8980</inkml:trace>
  <inkml:trace contextRef="#ctx0" brushRef="#br0" timeOffset="21092.853">1218 2383 8980,'-43'-163'4402,"43"160"-3105,0 0-433,23-3-528,4-3-336,2 3-160,-2-3-1649,-4 0-2176</inkml:trace>
  <inkml:trace contextRef="#ctx0" brushRef="#br0" timeOffset="21424.994">1585 2053 5394,'0'0'1105,"0"0"-363,0 0 306,0 0 374,0 0-83,0 0-343,0 0-204,0 0-130,0 0 55,1 23 772,19 188 575,16 266 839,-36-464-2893,0-8-3,0 0 0,0 0 0,0 0 1,0 0-1,1 0 0,0 0 0,0 0 1,0 0-1,1 0 0,-1 0 0,1-1 0,1 2-6,1-38-2552,-4-51-2993,0 34 585</inkml:trace>
  <inkml:trace contextRef="#ctx0" brushRef="#br0" timeOffset="21763.101">1555 2401 10949,'0'0'3938,"0"0"-2433,0 0 271,0 0-623,0 0-545,0 0-576,169 24-32,-126-24-432,-3 0-1169,-7 0-1008,0-3-2337</inkml:trace>
  <inkml:trace contextRef="#ctx0" brushRef="#br0" timeOffset="22207.083">2194 2419 7459,'0'0'3346,"0"0"-2396,0 0-646,0 0 128,0 0-165,-23-10 859,14 2-778,0 1 1,0 0 0,-1 0-1,0 1 1,-4-2-349,9 6 114,1 0-1,-1 0 1,1 0-1,-1 1 1,1 0 0,-1 0-1,0 0 1,0 0 0,0 1-1,0 0 1,1 0 0,-1 0-1,0 1 1,0-1 0,0 1-1,-1 1-113,3-1 19,1 1 0,-1 0 0,0-1 0,1 1 0,0 0 0,-1 0-1,1 0 1,0 1 0,0-1 0,0 0 0,1 1 0,-1 0 0,0-1-1,1 1 1,0 0 0,-1 0 0,1-1 0,0 2-19,-17 57 332,17-57-283,-7 41 677,2 2 0,2-1 1,2 0-1,2 13-726,0-57 17,0 0 0,0 0 0,0 1 0,1-1 1,-1 0-1,0 0 0,1 1 0,-1-1 0,1 0 0,0 0 0,0 0 1,0 0-1,0 0 0,0 0 0,0 0 0,1 0 0,-1 0 0,1-1 0,-1 1 1,1 0-1,-1-1 0,1 1 0,0-1 0,0 0 0,0 0 0,0 1 0,0-1 1,0 0-18,2 0 7,1 0 0,-1 0 0,0 0 1,1-1-1,-1 1 0,1-1 1,-1 0-1,0-1 0,1 1 0,-1-1 1,1 1-1,-1-1 0,0-1 1,3 0-8,0-1-48,0-1 0,1 0 1,-1-1-1,-1 1 0,1-1 1,-1 0-1,0-1 0,0 0 1,0 0-1,-1 0 0,0-1 1,0 1-1,2-5 48,3-6-305,0 1 1,-1-2-1,-1 1 1,-1-1-1,2-7 305,-5 9-406,-1 0 0,-1 0 0,0 0 0,-2-1 0,1 1 0,-2-4 406,1-2 166,0 21 482,0 1 137,0 10 370,-3 79-377,1-40-494,2-1 0,2 1 0,3 11-284,-4-51 71,1-1 1,0 1 0,1 0-1,0-1 1,0 0-1,1 0 1,0 1-72,-3-6-138,0-1 0,0 0 1,1 0-1,-1 0 0,1 0 0,-1 0 0,1 0 1,0 0-1,0-1 0,0 1 0,0-1 0,0 1 1,0-1-1,0 0 0,0 0 0,1 0 1,-1 0-1,0 0 0,1 0 0,-1 0 0,0-1 1,1 1-1,-1-1 0,1 0 0,-1 0 0,3 0 138,-4 0-326,1-1-1,0 0 0,0 1 0,-1-1 1,1 0-1,-1 0 0,1 0 0,-1 0 1,1 0-1,-1 0 0,1-1 0,-1 1 1,0 0-1,0-1 0,0 1 0,0-1 1,0 1-1,0-1 0,0 1 0,0-1 1,-1 0-1,1 1 0,-1-1 0,1 0 1,-1 0-1,1 0 327,-1 1-357,11-37-9167</inkml:trace>
  <inkml:trace contextRef="#ctx0" brushRef="#br0" timeOffset="22547.217">2396 1779 6979,'0'0'5512,"0"0"-3594,0 0-771,0 0-77,0 0-355,31 26 107,-3-3-602,1-1-8,-1 2 1,-2 0-1,0 2 0,-2 1 1,-1 0-1,10 17-212,-12-12 112,-2 1-1,-1 0 1,-2 1 0,-1 1-1,-1 1 1,-2 0 0,0 9-112,-1 5 98,-3 0 1,-2 1 0,-2 0 0,-2 0-1,-3 9-98,0-27-65,-3 1 0,0-1 0,-2 0 0,-2-1 0,-1 1 0,-1-1-1,-2-1 1,-7 13 65,6-18-173,-1-1 0,-1 0 0,0-1 0,-2 0 0,-1-1 0,-1-1 0,-1-1 0,-1-1 0,-21 16 173,32-29-643,0 0 0,-1 0 0,0-1 0,0-1 0,-11 4 643,-51 8-6083</inkml:trace>
  <inkml:trace contextRef="#ctx0" brushRef="#br0" timeOffset="28100.764">3557 2359 10325,'0'0'1536,"0"0"-1311,0 0 95,0 0 560,0 0-240,0 0-287,0 0-353,0 0-465,6-3 289,-2 0-160,-1 1 288,-3-4-704,0-3-1297,3-3-1041</inkml:trace>
  <inkml:trace contextRef="#ctx0" brushRef="#br0" timeOffset="33602.02">3587 2300 8084,'0'0'1411,"0"0"-427,0 0 140,0 0-92,0 0-133,0 0-53,-4 1-251,3-1-511,0 0 0,0 1 1,0-1-1,0 0 0,0 1 1,0-1-1,0 1 0,0-1 0,0 1 1,0-1-1,0 1 0,1 0 1,-1-1-1,0 1 0,0 0 0,1 0 1,-1 0-1,0-1 0,1 2-84,0-1 26,0-1 0,0 1 0,0 0 0,0 0 0,0 0 0,0 0 0,1 0 0,-1-1-1,0 1 1,1 0 0,-1 0 0,0-1 0,1 1 0,-1 0 0,1-1 0,-1 1 0,1 0 0,0-1 0,-1 1-1,1 0 1,0-1 0,-1 1 0,1-1 0,0 0 0,0 1 0,-1-1 0,1 0 0,0 1 0,0-1-1,0 0 1,-1 0 0,2 1-26,15 6 93,1-1 0,-1 0-1,1-2 1,1 0 0,13 1-93,96 7-50,-127-12 50,232 8-168,73-13 168,-245 2 472,-61-15-6878,0 4 756</inkml:trace>
  <inkml:trace contextRef="#ctx0" brushRef="#br0" timeOffset="34001.027">4351 2169 1361,'0'0'5005,"0"0"-3407,0 0-921,0 0 521,0 0 141,-2-5-183,-1-11-320,8 14 291,20 27 726,-2-2-1985,7 5 577,-10-11-331,-1 0 0,0 2 0,-2 0 0,0 1 0,-1 1 0,-1 0 0,1 6-114,-15-25 6,0-1-1,0 1 1,0 0-1,-1 0 0,1 0 1,-1 0-1,1 0 1,-1 1-1,0-1 1,0 0-1,0 0 1,0 0-1,0 0 0,0 0 1,-1 0-1,1 0 1,-1 0-1,1 0 1,-1 0-1,0 0 1,0 0-1,0 0 0,0 0 1,0-1-1,0 1 1,0 0-1,0-1 1,-2 2-6,-3 3 28,-1 0 1,-1-1 0,1 1-1,-1-1 1,1-1-1,-2 1-28,-10 6 7,0 1 7,0-1-12,0 0 0,0 2 0,1 1 1,1 0-1,0 1 0,1 0 0,-13 18-2,19-12 167,9-21-260,1 0 0,0 1 0,0-1 0,-1 0 0,1 1-1,0-1 1,0 0 0,0 1 0,0-1 0,-1 0 0,1 1 0,0-1 0,0 1 0,0-1 0,0 0 0,0 1 0,0-1 0,0 1 0,0-1 0,0 0 0,0 1 0,0-1 0,0 1 0,0-1 0,0 0 0,1 1 0,-1-1 0,0 0 0,0 1-1,0-1 1,1 0 0,-1 1 0,0-1 0,0 0 0,1 1 0,-1-1 0,0 0 0,0 1 0,1-1 0,-1 0 0,0 0 0,1 0 0,-1 1 0,1-1 0,-1 0 0,0 0 0,1 0 0,-1 0 0,0 0 0,1 0 0,-1 0 0,1 0 0,-1 0 93,25-2-5462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0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6851,'0'0'1740,"0"0"-252,0 0 172,0 0-345,0 0-189,0 0-262,-23 7-210,-72 29 138,89-33-677,1 0-1,-1 0 1,1 1-1,0 0 1,0 0-1,0 0 1,0 1 0,1-1-1,0 1 1,0 0-1,0 0 1,1 1-1,-1-1 1,1 1-1,0-1 1,1 1-1,0 0 1,-2 5-115,0 5 211,1 0 0,1 0 0,0 0-1,2 0 1,0 13-211,0-25-6,0 0-1,1 0 1,0-1-1,0 1 1,0 0-1,0 0 0,1-1 1,-1 1-1,1-1 1,0 1-1,0-1 1,0 0-1,1 0 1,-1 0-1,1 0 1,0 0-1,0 0 0,0-1 1,0 1-1,3 1 7,11 7-200,0 0 0,1-2-1,16 7 201,12 7-426,-40-21 376,-1 1-1,1 0 1,-1 1-1,0-1 0,0 1 1,0 0-1,-1 0 1,0 1-1,1-1 1,-1 1-1,-1 0 0,1 0 1,-1 0-1,0 1 1,0-1-1,0 1 0,-1-1 1,0 1-1,0 0 1,-1 0-1,1 0 0,-1 0 1,-1 0-1,1 0 1,-1 1-1,0-1 1,0 3 49,-1-5 31,0 0-1,0 0 0,0 0 1,0 0-1,0 0 0,-1 0 1,0 0-1,0 0 0,0-1 1,0 1-1,0-1 0,-1 0 0,1 1 1,-1-1-1,0 0 0,0-1 1,0 1-1,-1 0 0,1-1 1,-1 0-1,1 0 0,-1 0-29,-4 3 157,1-1 0,-1-1 0,1 1 0,-1-1 0,0-1 0,0 1 0,-1-1 0,1-1 0,0 0 0,-7 1-157,14-3 12,0 0-1,0 0 1,0-1 0,0 1-1,0 0 1,1 0 0,-1 0-1,0-1 1,1 1 0,-1 0 0,1-1-1,-1 1 1,1 0 0,-1-1-1,1 1 1,0-1 0,0 1-1,0-1 1,0 1 0,0-1 0,0 1-1,0 0 1,1-1 0,-1 1-1,0-1-11,4-43-204,0 31-1,0-1 0,1 1 0,1 0 0,0 0 0,1 0 1,0 1-1,1 0 0,0 0 0,1 1 0,1 0 0,8-7 205,-4 4-240,0 0-1,2 1 1,-1 1-1,2 1 0,0 0 1,0 1-1,1 0 1,11-3 240,-20 11 22,1 0 1,-1 0 0,1 1-1,0 0 1,0 1-1,0 0 1,0 1-1,1 0 1,8 1-23,-16 0 80,-1 0 0,1 0 0,-1 0 0,1 0 0,-1 0-1,0 0 1,0 0 0,1 1 0,-1-1 0,0 1 0,0 0 0,0 0 0,-1 0 0,1 0 0,0 0 0,-1 0 0,1 0 0,-1 0 0,0 1 0,1-1 0,-1 0 0,0 1 0,-1-1 0,1 1 0,0-1 0,-1 1 0,1-1 0,-1 1 0,0 1-80,3 15 608,-1-1 1,-1 1 0,0 13-609,-1-27 57,0 126 145,-11-145-4318,-1-10-89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0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15415,'0'0'1297,"0"0"-1185,0 0-112,0 0-16,0 0-1569,0 0-2529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24 195 4770,'0'0'1766,"0"0"-624,0 0 414,0 0 410,0 0-512,-4-6-299,-9-17-269,10 17-182,-1 17 1121,12 191 1657,10 10-3482,-17-200 53,1 4 21,-3-10-21,1-1 1,1 1 0,-1 0 0,1 0 0,0-1 0,1 1 0,-1-1 0,1 1 0,0-1 0,0 0 0,1 2-54,-2-7-2,-1 0 1,0 1-1,0-1 0,1 0 1,-1 1-1,0-1 0,0 0 1,1 0-1,-1 1 0,0-1 1,1 0-1,-1 0 0,0 0 1,1 1-1,-1-1 1,0 0-1,1 0 0,-1 0 1,0 0-1,1 0 0,-1 0 1,1 0-1,-1 0 0,0 0 1,1 0-1,-1 0 1,0 0-1,1 0 0,-1 0 1,1 0-1,-1 0 0,0 0 1,1-1-1,-1 1 0,0 0 1,1 0-1,-1 0 0,0 0 1,1-1-1,-1 1 1,0 0-1,0-1 0,1 1 1,-1 0-1,0 0 0,0-1 1,1 1-1,-1 0 0,0-1 1,0 1-1,0-1 2,8-19-266,30-140-1778,-16 62-45,4 1 1,6-6 2088,-32 102 59,1 0 0,-1 0 0,0 0 0,1 0 0,-1 0 1,1 0-1,-1 0 0,1 0 0,-1 0 0,1 1 0,-1-1 0,1 0 0,0 0 0,0 1 1,-1-1-1,1 0 0,0 1 0,0-1 0,0 1 0,0-1-59,0 1 46,-1 0-1,1 0 0,0 0 1,-1 0-1,1 0 1,-1 0-1,1 0 0,0 1 1,-1-1-1,1 0 1,-1 0-1,1 1 0,0-1 1,-1 0-1,1 1 1,-1-1-1,1 0 1,-1 1-1,1-1 0,-1 1 1,1-1-1,-1 1 1,0 0-46,22 37 1225,-19-32-1180,19 50 816,-3 0 0,-2 2 0,-3 0 0,-2 0 0,3 50-861,8 33 938,-20-131-924,1-10-139,3-19-247,14-96-684,-10 48-371,2 1 1,3 1-1,3 0 0,25-57 1427,-17 78-330,-27 43 364,1 0 0,-1 1 0,0-1-1,1 0 1,-1 1 0,1-1 0,-1 0-1,1 1 1,0-1 0,-1 0 0,1 1-1,-1-1 1,1 1 0,0-1-1,0 1 1,-1-1 0,1 1 0,0 0-1,0-1 1,0 1 0,-1 0 0,1 0-1,0-1 1,0 1 0,0 0 0,0 0-1,-1 0 1,1 0 0,0 0-1,0 0 1,0 0 0,0 1 0,0-1-1,-1 0 1,1 0 0,0 1 0,0-1-1,0 0 1,-1 1 0,1-1 0,0 1-1,-1-1 1,1 1 0,0-1-1,-1 1 1,1 0 0,-1-1 0,1 1-1,0 0 1,-1-1 0,0 1 0,1 0-1,-1 0 1,1-1 0,-1 2-34,11 21 479,-1 1-1,-2 0 1,0 1 0,-2 0-1,0 0 1,-2 0 0,1 11-479,1 50-778,-4 47 778,-2-120-305,0-19-225,1 1 1,-1-1-1,2 1 1,-1 0-1,0 0 1,1-1 0,0 1-1,0 0 1,2-2 529,20-37-5950</inkml:trace>
  <inkml:trace contextRef="#ctx0" brushRef="#br0" timeOffset="638.939">1009 299 8404,'0'0'3519,"0"0"-2764,0 0-616,0 0 311,0 0 95,-3-7-172,-1-2-169,1 1 1,0 0-1,0 0 0,1-1 0,0 0 1,1 1-1,0-1 0,0 0 0,1-2-204,0 5-18,0 1-1,0-1 1,0 0-1,-1 1 1,0-1-1,-1 1 1,1-1-1,-1 1 1,0 0-1,0 0 1,0 0-1,-1 0 1,-2-4 18,3 7 23,-1-1 0,0 0 1,1 1-1,-1-1 1,0 1-1,0 0 0,0 0 1,-1 0-1,1 0 1,0 1-1,-1-1 0,1 1 1,-1 0-1,0 0 1,1 0-1,-1 1 0,0-1 1,1 1-1,-1 0 1,0 0-1,1 0-23,1 0 14,0 0 1,1 1-1,-1-1 0,1 0 1,-1 1-1,1-1 0,0 1 0,-1 0 1,1-1-1,0 1 0,-1 0 0,1 0 1,0 0-1,0 0 0,-1 0 1,1 0-1,0 0 0,0 0 0,0 1 1,0-1-15,-18 39 302,-2 46 579,21-81-786,-6 44 855,3 0 1,2 0-1,4 44-950,-3-90 16,0-1 0,1 0 0,-1 0 0,1 0-1,-1 0 1,1 0 0,0-1 0,0 1 0,0 0-1,0 0 1,0 0 0,0-1 0,0 1-1,0 0 1,1-1 0,-1 1 0,1-1 0,-1 0-1,1 1 1,0-1 0,-1 0 0,1 0 0,0 0-1,0 0 1,0 0 0,0 0 0,0-1 0,0 1-1,0-1 1,0 1 0,0-1-16,2 1-10,1-1-1,0 1 1,-1-1-1,1 0 1,-1 0 0,1-1-1,-1 1 1,1-1 0,-1 0-1,1 0 1,-1-1-1,0 1 1,1-1 0,-1 0 10,5-4-99,0 0-1,0-1 1,0-1 0,-1 1 0,0-1 0,0-1 0,-1 0 0,0 0 0,-1 0 0,5-9 99,-1 0-535,0-1 0,-2 0 0,0 0 0,-1 0 0,3-15 535,-5 7-1030,-1 0 0,-1 0-1,-1-24 1031,-2-4 1485,0 45-647,1 390 3478,0-368-4242,0-1-1,1 1 0,0-1 1,1 1-1,0-1 0,2 2-73,-4-10-20,0-1 0,0 0 0,0 0-1,0 0 1,0 0 0,0 0 0,1 0-1,-1 0 1,1 0 0,0-1 0,-1 1 0,1 0-1,0-1 1,0 0 0,1 2 20,-1-3-69,-1 0 0,1 1 0,-1-1 0,1 0 0,-1 0 1,1 0-1,-1 0 0,1 0 0,-1 0 0,1 0 0,-1-1 0,1 1 0,-1-1 1,1 1-1,-1-1 0,1 1 0,-1-1 0,0 0 0,1 1 0,-1-1 0,0 0 1,0 0-1,1 0 0,-1 0 0,0 0 0,0-1 69,5-6-662,0 1-1,-1-1 0,0 0 1,0-1-1,-1 1 0,-1-1 1,1 0-1,0-4 663,13-40-5733</inkml:trace>
  <inkml:trace contextRef="#ctx0" brushRef="#br0" timeOffset="1057.737">1264 5 8772,'0'0'3772,"0"0"-1733,0 27-391,-3 185 1258,3 147 837,0-367-3836,1 1 1,1 0-1,-1-1 0,1 1 1,1 0-1,-1 0 1,1 0-1,1-2 93,5-12-262,21-67-652,-19 51-424,2 0 1,1 0-1,1 1 0,3 1 0,1 1 1,15-21 1337,-28 48-61,-1 0 1,1 1 0,1 0-1,-1 0 1,1 1-1,0 0 61,-6 4 86,1 0 0,-1 0 0,0 0 0,0 0 0,0 0-1,1 1 1,-1-1 0,0 0 0,1 1 0,-1-1 0,1 1-1,-1 0 1,1-1 0,-1 1 0,1 0 0,-1 0-1,0 0 1,1 0 0,-1 0 0,1 0 0,-1 0 0,1 1-1,-1-1 1,1 0 0,-1 1 0,0-1 0,1 1-1,-1 0 1,0-1 0,1 1 0,-1 0 0,0 0 0,0 0-1,0 0 1,0 0 0,0 0 0,0 0 0,0 0 0,0 0-1,0 1-85,6 10 376,-2 1 0,0 0-1,0-1 1,-1 2 0,0-1-1,-2 1 1,1-1 0,-1 13-376,4 117 1803,-6-133-1700,0 189 1057,0-198-1693,0-3 231,1 0 1,-1 0 0,1 0-1,-1 0 1,0 0-1,0 0 1,0 0-1,0 0 1,0 0-1,0 0 1,0 0 0,-1-2 301,0-9-1087,1-35-2549</inkml:trace>
  <inkml:trace contextRef="#ctx0" brushRef="#br0" timeOffset="1788.749">1916 154 6403,'0'0'3532,"0"0"-2881,0 0-1398,0 0-248,8-8 363,2-1 566,-5 6 107,-1-1 1,1 0-1,-1 0 1,0-1-1,0 1 0,-1-1 1,2-2-42,3-7 3218,-7 12-3156,1 0 0,-1 0 0,0 0-1,0 0 1,0-1 0,-1 1 0,1 0 0,0-1-1,-1 1 1,1 0 0,-1-1 0,0 1-1,0-1 1,0 1 0,0 0 0,0-1-1,-1-1-61,-6-4 456,7 7-451,-1 1-1,1-1 1,-1 1-1,1-1 1,-1 0-1,1 1 1,-1-1-1,1 1 1,0-1-1,-1 0 1,1 0-1,0 1 1,0-1-1,-1 0 1,1 1-1,0-1 1,0 0-1,0 0 1,0 1-1,0-1 1,0 0-1,0 0-4,0 0 8,-1 0 0,1 0 0,-1-1 0,1 1 0,-1 0 0,1 1 0,-1-1 0,1 0 0,-1 0 0,0 0 0,0 0 0,0 0 0,1 1 0,-1-1 0,0 0-1,0 1 1,0-1 0,0 0 0,0 1 0,0 0 0,0-1 0,0 1 0,0-1 0,0 1 0,-1 0 0,1 0 0,0 0 0,0 0 0,0 0 0,0 0 0,0 0 0,-1 0-8,-50 0 264,37 1-190,11-1 3,0 1 1,0-1 0,0 1 0,0 0 0,0 1-1,0-1 1,0 1 0,1-1 0,-1 1 0,1 0-1,-1 0 1,1 1 0,0-1 0,0 1 0,0-1-1,0 1 1,0 0 0,1 0 0,-1 0 0,1 1 0,0-1-1,0 1 1,0-1 0,0 1 0,1 0 0,-1 0-78,-6 17 392,1 0 0,0 1 0,2 0 1,-1 7-393,3-12 265,-5 32 586,2 0-1,3 0 1,1 0-1,4 24-850,-2-70 29,0 1 1,0-1-1,1 1 1,-1-1-1,1 0 1,0 1-1,0-1 1,0 0-1,0 0 1,0 1-1,1-1 1,0 0-1,-1-1 1,1 1-1,0 0 1,0 0-1,1-1 1,-1 1-1,1-1 1,-1 0-1,1 0 1,0 0-1,-1 0 1,1 0-1,0 0 1,0-1-1,1 1 1,-1-1-1,0 0 1,2 0-30,0 0-21,0 0 1,0-1-1,0 1 1,0-1 0,0-1-1,0 1 1,0-1-1,0 1 1,-1-1 0,1-1-1,0 1 1,0-1-1,-1 0 1,1 0 0,-1 0-1,0 0 1,1-1-1,-1 0 1,0 0 0,-1 0-1,2-1 21,6-8-242,0 1-1,-1-1 1,0-1 0,-1 0-1,-1 0 1,0-1-1,0 0 1,-2 0 0,0-1-1,2-5 243,-1-4-897,-1 0-1,-1 1 1,-1-2-1,-2 1 1,0 0-1,-1-11 898,-1 32 1118,0 18 2033,-2 82-1283,0-36-1384,2 0 1,3 0 0,3-1 0,3 5-485,-8-60-37,12 47 322,-12-50-337,-1-1 1,1 1-1,-1 0 1,1 0-1,0-1 0,0 1 1,-1-1-1,1 1 0,0-1 1,0 1-1,1-1 0,-1 0 1,0 1-1,0-1 0,1 0 1,-1 0-1,0 0 0,1 0 1,-1 0-1,1 0 0,0 0 1,-1-1-1,1 1 0,0 0 1,0-1 51,-2 0-138,1 0 0,-1-1 0,0 1 0,1 0 0,-1-1 0,0 1 0,1 0 0,-1-1 0,0 1 0,0 0 0,1-1 0,-1 1 0,0-1 0,0 1 0,0 0 0,0-1 0,1 1 0,-1-1 0,0 1-1,0-1 1,0 1 0,0-1 0,0 1 0,0-1 0,0 1 0,0 0 0,0-1 0,0 1 0,-1-1 0,1 1 0,0-1 138,0-3-1289,0-23-5786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0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64 375 3794,'-7'26'1566,"-9"38"544,3 2 0,2-1 1,-1 60-2111,10-86 685,1-22-257,0 0 0,1 0 0,0 0 0,2 0 0,0 0 0,1 1-428,-2-14 66,0-1 0,0 0-1,0 0 1,0 1-1,1-1 1,-1 0 0,1 0-1,0-1 1,0 1 0,0 0-1,0 0 1,1-1-1,-1 1 1,1-1 0,-1 0-1,1 0 1,0 0-1,0 0 1,0 0 0,0-1-1,0 1 1,0-1 0,0 0-1,0 0 1,1 0-1,-1 0 1,0-1 0,1 1-1,-1-1 1,1 0-1,0 0-65,5 0-24,-1-1 0,0-1-1,0 1 1,1-1 0,-1 0-1,-1-1 1,1 0 0,0 0-1,-1-1 1,1 0-1,-1 0 1,0-1 0,-1 0-1,1 0 1,-1 0 0,0-1-1,0 0 1,0 0 0,-1-1-1,0 1 1,2-6 24,7-9-888,-1 0 1,-1-1-1,-1 0 0,-1-1 1,-1 0-1,5-21 888,-6 4-2277,-2 0 0,-1 0 0,-2 0 0,-3-1 1,-2-32 2276,0-5 2609,2 58-2235,-1 1 0,0-1 0,-2 1-1,0 0 1,-2 0 0,0 0-1,-1 0 1,0 1 0,-2 0 0,0 0-1,-1 1 1,-1 0 0,-10-13-374,17 25 327,0 1 1,0 0 0,0 0-1,-1 0 1,0 0 0,0 0 0,0 1-1,0-1 1,0 1 0,0 0-1,-1 1 1,-3-2-328,7 3 79,-1 1-1,1-1 1,-1 1 0,0 0 0,1 0-1,-1 0 1,0 0 0,1 0-1,-1 0 1,0 0 0,1 0-1,-1 0 1,0 1 0,1-1-1,-1 1 1,1 0 0,-1-1 0,1 1-1,-1 0 1,1 0 0,-1 0-1,1 0 1,0 0 0,-1 0-1,1 0 1,0 0 0,0 0-1,0 1 1,0-1 0,0 1-1,0-1 1,0 0 0,0 2-79,-27 56 195,27-55-47,-10 32 295,1 1 0,2 0 1,2 1-1,1-1 0,2 1 0,1 0 0,3 0 0,1 0 1,4 21-444,-5-50 40,0-1 1,1 1-1,0-1 1,1 0 0,0 0-1,0 0 1,1 0-1,-1-1 1,2 1 0,-1-1-1,1 0 1,0 0-1,1-1 1,-1 1 0,1-1-1,1-1 1,-1 1-1,1-1 1,0 0 0,0 0-1,0-1 1,1 0-1,0 0 1,-1-1 0,1 0-1,1 0 1,-1-1-1,0 0 1,1-1 0,-1 1-1,1-2 1,2 1-41,9 1-186,1-1 0,-1 0 1,0-2-1,0 0 0,0-1 1,0-1-1,0-1 0,0-1 0,-1-1 1,0 0-1,0-2 0,0 0 0,2-3 186,-1-1-306,-16 9 196,0 0 1,0 0 0,1 1-1,-1-1 1,1 1-1,-1 0 1,1 0 0,0 1-1,0 0 1,4-1 109,-7 31 5,-2 276 4336,10-316-7449,0-19-43,0-11-1958</inkml:trace>
  <inkml:trace contextRef="#ctx0" brushRef="#br0" timeOffset="329.055">640 250 13126,'0'0'1905,"0"0"-1153,0 0-111,0 0-641,0 0-929,0 0-1712,23 0-3090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5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48 4066,'0'0'1571,"0"0"-722,0 0-273,0 0 30,0 0-97,0 0-167,0 0 148,0 0 84,0 0 165,0 0 3,0 0-126,0 0-48,0 0-29,-7-27 2892,6 33-3219,0 0-1,0 0 1,1 0-1,-1 0 1,1 0-1,1 0 1,0 1-212,15 202 517,-13-175-6474,-3-34 1894</inkml:trace>
  <inkml:trace contextRef="#ctx0" brushRef="#br0" timeOffset="720.023">1178 0 5747,'0'0'1080,"0"0"-354,0 0 90,0 0-192,0 0-277,0 0-128,0 0 115,0 0 287,0 6 836,-4 5-1233,0 0 0,-1 0 1,0-1-1,-1 0 0,0 0 1,0 0-1,-7 6-224,-8 16 201,-414 658 1323,423-672-1401,7-12-87,1 0 0,0-1 0,0 2 0,1-1 0,-1 0 0,1 1 0,1-1 0,-1 1 0,1 0 0,0 0 0,1 0 0,0 0-36,1-6 18,0-1-95,0 0-203,0 0-427,0 0-299,0 0-739,0-2-2083,0-8-2063</inkml:trace>
  <inkml:trace contextRef="#ctx0" brushRef="#br0" timeOffset="1268.927">1212 726 4386,'0'0'720,"0"0"-416,0 0 43,0 0 142,0 0-28,3-19-181,4-3-119,-4 13 24,-1 0 0,1-1 0,-1 1 0,-1-1 0,0 1 1,0-1-1,-1-5-185,0 15 94,0 0-1,0-1 1,0 1 0,1-1 0,-1 1-1,0 0 1,0-1 0,1 1 0,-1 0-1,0-1 1,1 1 0,-1 0 0,0-1-1,1 1 1,-1 0 0,0 0 0,1-1-1,-1 1 1,1 0 0,-1 0 0,0 0-1,1 0 1,-1 0 0,1-1 0,-1 1-1,1 0 1,-1 0 0,0 0 0,1 0-1,-1 0 1,1 0 0,-1 0 0,1 1-1,-1-1 1,0 0 0,1 0 0,-1 0-1,1 0 1,-1 1 0,0-1 0,1 0-1,-1 0 1,1 0 0,-1 1 0,0-1-1,1 0 1,-1 1 0,0-1 0,0 0-1,1 1 1,-1-1 0,0 0 0,0 1-1,1-1 1,-1 1 0,0-1 0,0 0-1,0 1 1,0-1 0,0 1 0,0-1-1,0 1 1,1-1 0,-1 1-94,13 267 2209,-13-237-2097,1-14-97,-1 0 1,-1 0 0,0 0 0,-1 1-1,-2 0-15,3-12 17,-1-1-1,0 1 1,0-1-1,0 1 0,-1-1 1,0 0-1,0 0 1,0 0-1,-1 0 1,0-1-1,0 1 0,0-1 1,0 0-1,-1 0 1,1-1-1,-1 1 1,-1-1-17,-5 4-170,-2-1 1,1 0-1,-1-1 1,0 0-1,0-1 1,0-1 0,-1 0-1,1-1 1,-1 0-1,1-1 1,-1-1 0,0 0-1,1-1 1,-3 0 169,15 0-93,0 1 1,0-1-1,0 1 1,0-1-1,1 1 0,-1-1 1,0 0-1,0 1 1,1-1-1,-1 0 1,0 0-1,1 0 1,-1 1-1,1-1 0,-1 0 1,1 0-1,-1 0 1,1 0-1,0 0 1,-1 0-1,1 0 0,0 0 1,0 0-1,0 0 1,0 0-1,0 0 1,0 0-1,0 0 93,-1-37-2589,2 29 1281,-1-30-3881</inkml:trace>
  <inkml:trace contextRef="#ctx0" brushRef="#br0" timeOffset="1634.099">1291 325 7924,'0'0'1440,"0"0"-479,0 0 463,0 0-367,0 0-625,0 0-432,16-6-96,-12 6-496,-1 9-2674,0-3-1232</inkml:trace>
  <inkml:trace contextRef="#ctx0" brushRef="#br0" timeOffset="2609.836">1479 551 3810,'0'0'861,"0"0"-303,0 0 242,0 0-39,0 0-220,0 0-132,0 0-33,0 0 272,0 31 1857,-2 27-1405,0-40-780,1-1 0,0 1-1,2-1 1,0 1 0,0-1 0,2 0-1,0 1 1,1-1 0,3 6-320,-7-21 16,1 0 1,0 0-1,0 0 0,0-1 1,0 1-1,0 0 0,0 0 0,0-1 1,1 1-1,-1 0 0,1-1 1,-1 0-1,1 1 0,-1-1 1,1 0-1,0 0 0,0 1 1,-1-1-1,1-1 0,0 1 1,0 0-1,0 0 0,0-1 1,0 1-1,0-1 0,1 0 0,-1 1 1,0-1-1,0 0 0,0 0 1,0-1-1,0 1 0,0 0 1,0-1-1,0 1 0,0-1 1,0 0-1,0 1-16,3-3-96,0 1-1,-1-1 1,1 0 0,-1 0-1,0 0 1,0-1 0,0 1-1,0-1 1,-1 0 0,1 0-1,-1 0 1,0-1 0,2-4 96,1-4-408,0-1 0,-1 0 1,0 0-1,-1 0 0,-1-1 1,-1 1-1,0-1 0,0 0 1,-1-6 407,-1-46 899,0 61-650,4 92 3356,-2-66-3322,1 1-1,1-1 1,0 1 0,2-1-1,0-1 1,1 1 0,2-1-1,6 12-282,-12-26 33,0-1 0,0 0-1,0 0 1,1 0 0,-1 0-1,1 0 1,0-1 0,0 0-1,1 0 1,-1 0 0,1 0-1,2 0-32,-6-2-3,1 0 0,-1 0-1,1 0 1,0-1-1,-1 1 1,1-1-1,0 0 1,-1 1-1,1-1 1,0 0-1,0 0 1,-1 0-1,1 0 1,0 0 0,0 0-1,-1-1 1,1 1-1,0 0 1,-1-1-1,1 1 1,0-1-1,-1 0 1,1 0-1,-1 0 1,1 1-1,-1-2 1,1 1 0,-1 0-1,0 0 1,1 0-1,-1 0 1,0-1-1,0 1 1,0-1-1,0 1 1,0-1-1,0 0 4,4-9-127,-1 1 0,0-1 0,-1 1 0,0-1-1,-1 0 1,0 0 0,-1-1 0,0-1 127,-1-98-901,-2 54 1120,-17 15-1350,16 15-3546,2 15 619</inkml:trace>
  <inkml:trace contextRef="#ctx0" brushRef="#br0" timeOffset="3246.866">2257 542 6227,'0'0'1214,"0"0"-433,0 0 1,0 0-8,0 0-297,-2-6-207,2 3-182,-1 1 1,1-1-1,-1 1 0,0-1 1,0 1-1,0 0 0,0-1 1,0 1-1,-1 0 0,1 0 1,-1 0-1,1 0 0,-1 0 1,0 0-1,0 0 0,1 0 1,-1 1-1,-1-1 0,1 1 1,0 0-1,0-1 0,-1 1 1,1 0-1,0 0 0,-1 0 1,1 1-1,-1-1 0,1 1 1,-1-1-1,1 1 1,-1 0-1,0 0 0,1 0 1,-1 0-1,-1 0-88,-20 0 125,15-1-8,-1 1 0,1 0 0,-1 1 0,1 0 0,-1 0 0,1 1 0,0 0 0,-1 1-117,7-2 35,0 1 0,-1 0 1,1 0-1,0 0 0,0 1 1,1-1-1,-1 1 0,0-1 1,1 1-1,0 0 0,-1 0 0,1 0 1,0 0-1,1 0 0,-1 1 1,0-1-1,1 1 0,0-1 1,0 1-1,0-1 0,0 1 0,1 0 1,-1 0-36,-2 14 233,1 0-1,0-1 1,1 1 0,1 0 0,1 0-1,0 0 1,1 0 0,1-1 0,1 1-1,1-1 1,1 3-233,-2-9 77,0 0-1,1 0 1,1 0 0,0 0-1,1-1 1,0 0-1,0 0 1,1-1-1,0 0 1,0 0 0,1-1-1,1 0 1,-1-1-1,1 0 1,0 0-1,10 4-76,-17-9-8,1 0 0,0 0 0,0-1-1,0 1 1,0-1 0,1 0-1,-1 0 1,0 0 0,0 0-1,1-1 1,-1 1 0,0-1-1,1-1 1,-1 1 0,0 0-1,1-1 1,-1 0 0,0 0-1,0 0 1,0-1 0,0 0-1,0 1 1,0-1 0,0 0-1,2-2 9,-2 0-325,-1 1-1,1 0 1,-1-1-1,0 0 1,0 0-1,0 0 1,-1 0 0,0-1-1,1 1 1,-1 0-1,-1-1 1,1 0-1,-1 1 1,2-6 325,-2-4-2975,-1 4-1902</inkml:trace>
  <inkml:trace contextRef="#ctx0" brushRef="#br0" timeOffset="5552.721">1 1229 3666,'0'0'2102,"0"0"-1275,0 0-48,0 0 350,0 0-222,6 0 4185,24 0-4150,552 0 1657,-404 7-2591,-18 14 8,42-7-5,16-8-11,-95-5-2,188-6-226,158-15 100,-307 8 1158,-162 12-971,1 0 18,1 0-18,-98 8-8207,24 8 3338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5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69 6995,'0'0'1401,"0"0"-395,0 0 224,0 0-1,0 0-423,3-11 1419,-2 140-784,6 0 1,5 0-1,6-1 0,21 70-1441,-37-192 8,0 5-16,1 1 0,0-1 0,1 1 0,0-1 0,0 0 0,2 0 0,-1-1 0,7 9 8,0-11-763,-5-16-1245,-6-23-1166,-1 28 3298,0-42-3296,0-4-1681</inkml:trace>
  <inkml:trace contextRef="#ctx0" brushRef="#br0" timeOffset="313.03">0 1 5042,'0'0'7140,"0"0"-5908,0 0-159,189 104 367,-100-77-527,-6-9-449,-10-6-240,-17-6-224,-20-6-16,-12 0-96,-15 0-368,-5 0-273,-4 0-271,0 0-353,-7 0 177,-19 0-2162,3 0 1137,-11 9-3457</inkml:trace>
  <inkml:trace contextRef="#ctx0" brushRef="#br0" timeOffset="635.141">93 429 7908,'0'0'3537,"0"0"-1680,0 0-224,0 0-305,0 0-127,189 54-529,-130-54-416,-3 0-224,-6 0-32,-14 0-544,-6 0-864,-7 0-1682,-3 0-4401</inkml:trace>
  <inkml:trace contextRef="#ctx0" brushRef="#br0" timeOffset="965.006">725 432 848,'0'0'5187,"0"0"-3688,0 0-658,0 0 653,0 0 16,0-4 1336,0 7-738,-1 91-956,0 22 2237,13 101-3389,-4-192 259,-2-20-144,0-20-209,3-48-2354,-1-57 2448,5-41-3760,-12 156 3702,-1 1 0,1-1 0,0 1 1,0-1-1,1 0 0,-1 1 1,1 0-1,0-1 0,0 1 1,1 0-1,-1 0 0,1 0 1,0-1 57,0 3 161,0 0 0,0 0 1,0 0-1,0 0 0,0 0 1,0 1-1,1 0 0,-1-1 1,0 1-1,1 0 0,-1 1 1,1-1-1,-1 0 0,1 1 1,-1 0-1,1 0 0,2 0-161,2 1 221,0 0-1,0 0 1,-1 1-1,1 0 1,-1 0 0,0 1-1,1 0 1,-1 0-1,-1 1 1,1 0-1,2 1-220,33 17-1112,-37-20 32,1 0 1,-1-1-1,0 1 1,1-1-1,-1 0 1,1-1 0,4 1 1079,-2-1-6230</inkml:trace>
  <inkml:trace contextRef="#ctx0" brushRef="#br0" timeOffset="1349.128">1046 703 12005,'0'0'1324,"0"0"-567,0 0 201,0 0-5,0 0-118,25-14-86,83-50-404,-100 59-407,0-1 0,-1 0 1,1 0-1,-1 0 1,0-1-1,-1 0 1,1-1-1,-2 1 1,1-1-1,-1 0 1,0-1-1,0 1 1,-1-1-1,-1 0 1,1 0-1,-1-3 62,0 1-486,-1 0-1,0-1 1,-1 1 0,-1-1 0,0 1-1,0-1 1,-2-3 486,2 14-6,0 0 0,-1-1 0,1 1 0,-1 0 1,1-1-1,-1 1 0,0 0 0,1 0 0,-1 0 0,0-1 0,0 1 0,0 0 1,0 0-1,0 0 0,0 1 0,0-1 0,0 0 0,0 0 0,-1 0 0,1 1 1,0-1-1,0 1 0,-1-1 0,1 1 0,0-1 0,-1 1 0,1 0 1,0 0-1,-1 0 0,1-1 6,-50 0 472,37 1-203,11 0-201,1 1-1,-1-1 0,1 1 0,-1 0 0,1 0 0,0 0 1,-1 0-1,1 0 0,0 0 0,-1 1 0,1-1 0,0 1 1,0-1-1,0 1 0,1 0 0,-1 0 0,0 0 0,1 0 0,-1 0 1,1 0-1,-1 0 0,1 0 0,0 1 0,0-1 0,0 1 1,0-1-1,1 1 0,-1 0-67,-4 13 285,1 0 0,1 0 0,0 1 0,1 0-285,2-14 50,-5 68 1998,3 56-2048,2-95 313,0-21-233,0 0 0,1 0 0,1 0 0,-1-1-1,2 1 1,-1-1 0,2 1 0,-1-1 0,3 3-80,-4-9 18,0 1 1,1-1 0,0 1-1,0-1 1,0 0-1,0 0 1,1 0 0,0-1-1,-1 1 1,1-1 0,1 0-1,-1 0 1,0 0 0,1-1-1,-1 0 1,1 1-1,0-2 1,0 1 0,0 0-1,0-1-18,2 1-62,0-1-1,1 0 0,-1 0 0,1-1 0,-1 1 0,1-2 0,-1 1 0,0-1 0,1 0 1,-1-1-1,0 0 0,0 0 0,0 0 0,0-1 0,0 0 0,0 0 0,-1-1 0,0 0 1,1 0-1,-1 0 0,2-3 63,3-3-869,-1-1-1,-1 0 1,0 0 0,0-1 0,-1 0 0,-1-1-1,0 0 1,-1 0 0,0 0 0,2-10 869,10-33-6931</inkml:trace>
  <inkml:trace contextRef="#ctx0" brushRef="#br0" timeOffset="1739.876">1489 465 6435,'0'0'1713,"0"0"-908,0 0-10,0 0 91,0 0-128,-12-1 2022,-13-1-6505,19 2 897</inkml:trace>
  <inkml:trace contextRef="#ctx0" brushRef="#br0" timeOffset="2090.929">1472 111 5186,'0'0'2500,"0"0"-1329,0 0-317,0 0-40,0 0-105,0 6-98,-3 225 2842,4 202 490,0-417-3892,0 1 1,1-1-1,1 1 0,1-1 1,0 0-1,1 0 0,0 0 1,5 7-52,-4-16-365,-3-12-129,-1-18-456,-2 19 803,6-89-5197,-3 43 788</inkml:trace>
  <inkml:trace contextRef="#ctx0" brushRef="#br0" timeOffset="2440.107">1717 468 8644,'0'0'2921,"0"0"-1128,0 0-109,0 0-182,0 0-446,-5 5-402,-11 9-621,-2 0 0,1-2 1,-2 0-1,1-1 0,-2 0-33,-8 4-340,2 1-1,-17 14 341,42-29-10,0 0 0,0 0 1,0 0-1,0 0 0,0 0 1,0 0-1,0 0 0,0 1 1,1-1-1,-1 0 0,0 0 1,1 1-1,-1-1 0,1 1 1,0-1-1,-1 0 1,1 1-1,0-1 0,0 1 1,0-1-1,0 1 0,0-1 1,0 0-1,0 1 0,0-1 1,1 1-1,-1-1 0,0 1 1,1-1-1,-1 0 0,1 1 1,0-1-1,-1 0 0,1 0 1,0 0-1,0 1 0,0-1 1,0 0 9,4 5 26,0-1 1,0 0 0,0 0 0,0 0 0,1-1 0,0 1 0,0-1-27,-1-1 30,25 17 112,2 0 0,0-2 0,2-1-1,-1-2 1,33 10-142,-47-23-674,-10-6-3932,-8-11-233</inkml:trace>
  <inkml:trace contextRef="#ctx0" brushRef="#br0" timeOffset="3059.769">1936 415 4802,'0'0'974,"0"0"-528,0 0 116,0 0 212,0 0 283,-8-12 1314,6 13 3974,27 99-4935,-4-19-171,-5 6-362,-12-52-638,2 0-1,2-1 1,1 0 0,2 0-1,3 5-238,-13-37-9,0 1 1,0-1-1,0 0 0,0 0 1,1 0-1,-1 0 0,1-1 1,-1 1-1,1 0 0,-1-1 1,1 1-1,0-1 0,0 1 1,0-1-1,0 1 9,-1-2-10,0 0 0,0 0 0,0 0-1,0 0 1,0 0 0,0 0 0,0-1 0,0 1 0,0 0 0,0-1 0,0 1 0,0 0 0,0-1 0,0 1-1,0-1 1,0 1 0,0-1 0,0 0 0,-1 1 0,1-1 0,0 0 0,-1 1 0,1-1 0,0 0 0,-1 0-1,1 0 1,-1 0 0,1 0 0,-1 0 0,1 1 0,-1-1 0,0 0 0,0 0 0,1 0 0,-1 0 0,0-1 10,12-33-459,-1-2 0,-1 1 1,-3-1-1,1-15 459,-3 16-753,2 0 0,1 0-1,2 1 1,11-27 753,-21 62 79,1-1-1,-1 0 1,0 0-1,0 0 1,0 0 0,1 1-1,-1-1 1,1 0 0,-1 0-1,0 0 1,1 1-1,-1-1 1,1 0 0,0 1-1,-1-1 1,1 0 0,0 1-1,-1-1 1,1 1-1,0-1 1,-1 1 0,1-1-1,0 1 1,0 0 0,0-1-1,0 1 1,-1 0-1,1 0 1,0 0 0,0-1-79,1 2 47,-1 0 0,0 0 0,0 0 0,0 0 0,0 0 0,0 0 0,0 0 0,0 0 0,0 0 0,-1 1 1,1-1-1,0 0 0,-1 0 0,1 1 0,-1-1 0,1 0 0,-1 1-47,18 72 173,-16-65 91,12 102 513,-12-81-681,2-1-1,0 0 0,2-1 1,1 1-1,6 11-95,-12-38-8,0 1 0,0-1 1,0 0-1,0 1 0,0-1 0,1 0 0,-1 0 0,1 0 0,0 0 1,-1 0-1,1 0 0,0 0 0,1 0 8,-2-1-10,0-1 0,0 0 0,0 1 1,0-1-1,0 1 0,0-1 0,0 0 0,0 0 0,0 0 0,0 0 1,0 0-1,0 0 0,0 0 0,0 0 0,0 0 0,1 0 0,-1 0 1,0-1-1,0 1 0,-1 0 0,1-1 0,1 0 10,2-1-16,0-1 0,0 0-1,-1-1 1,1 1 0,-1-1-1,0 1 1,0-1 0,0 0-1,0 0 1,-1 0 0,1-1-1,-1 0 17,18-36-270,-2 1-1,-2-2 0,-1 0 1,-3-1-1,-1-1 0,-3 0 1,-1 0-1,-2 0 1,-1-31 270,-4 77-203,-1-1 1,1 1 0,0 0-1,0-1 1,-1 1 0,1-1 0,-1 1-1,1-1 1,-1 1 0,0-1 0,0 0-1,0 1 1,1-1 0,-1 0 0,0 1-1,-1-1 203,-11 13-5175</inkml:trace>
  <inkml:trace contextRef="#ctx0" brushRef="#br0" timeOffset="3462.941">2650 670 10197,'0'0'1715,"0"0"-1069,0 0 221,0 0-19,0 0-376,14-9-376,-13 9-98,13-10 15,0 0 1,0 0-1,9-12-13,-17 17-53,0-1-1,-1-1 1,0 1 0,-1-1-1,1 1 1,-1-1-1,0-1 1,-1 1 0,0 0-1,0-1 1,-1 0 0,1-4 53,0-6-1149,-1-1 1,-2 1 0,0-1-1,0 1 1,-3-13 1148,2 29-1,1 1 0,-1-1 0,0 0 0,0 0 0,0 1 0,0-1 0,0 0 0,0 1 0,0-1 0,0 1 0,0 0 0,-1-1 0,1 1-1,-1 0 1,1 0 0,-1 0 0,1 0 0,-1 0 0,0 0 0,1 0 0,-1 0 0,0 1 0,0-1 0,0 1 0,1-1 0,-1 1 0,0 0 0,0-1 0,0 1 0,0 0-1,0 1 2,-1-2 114,0 1 0,1 0-1,-1 0 1,1 1-1,-1-1 1,0 1 0,1-1-1,-1 1 1,1 0-1,-1 0 1,1 0 0,0 0-1,-1 0 1,1 0-1,0 1 1,0-1 0,0 1-1,0-1 1,0 1-1,0 0 1,0 0-1,1 0 1,-2 1-114,-3 11 489,0 0 0,1 0 0,1 0 0,0 0 1,1 1-1,0 0 0,0 12-489,0 110 2572,4-93-1789,-1-32-610,0 0 0,1 0 0,1 0-1,0 0 1,0-1 0,1 1 0,1-1 0,0 1 0,0-1-1,2-1 1,0 3-173,-2-7 28,-1 0 0,1-1-1,1 0 1,-1 0 0,1 0-1,0 0 1,0-1 0,0 1-1,1-1 1,-1-1 0,1 1-1,0-1 1,0 0 0,0 0-1,1-1 1,-1 0 0,1 0-1,-1 0 1,1-1 0,3 1-28,-3-2-91,0 1 0,0-1 1,0 0-1,0 0 0,0-1 1,0 1-1,0-2 0,0 1 1,-1-1-1,1 0 0,0 0 1,-1-1-1,0 0 0,0 0 1,0-1-1,0 0 0,0 0 1,-1 0-1,1-1 91,5-5-869,-2 0 0,1-1 0,-2-1 1,1 0-1,-2 0 0,1 0 0,-2-1 0,6-13 869,9-33-5682</inkml:trace>
  <inkml:trace contextRef="#ctx0" brushRef="#br0" timeOffset="3813.056">3017 432 8516,'0'0'3751,"0"0"-1683,0 0-140,0 35-143,0 207 867,-1-198-2027,0-20-195,1 0 0,1 0 0,1 0 0,4 17-430,-6-40-1,0-1 0,0 0 0,0 1 0,0-1 0,0 0 0,1 1 0,-1-1 0,0 0 0,0 1 0,0-1 0,1 0 0,-1 1 0,0-1 0,0 0 0,1 0 0,-1 1 0,0-1 0,0 0 0,1 0 0,-1 1 0,0-1 0,1 0 0,-1 0 0,0 0 0,1 0 0,-1 0 0,1 0 0,-1 1 0,0-1 0,1 0 0,-1 0 0,0 0 0,1 0 0,-1 0 0,1 0 0,-1 0 0,0-1 0,1 1 0,-1 0 0,0 0 0,1 0 0,-1 0 0,0 0 0,1 0 0,-1-1 0,0 1 0,1 0 0,-1 0 0,0-1 0,0 1 0,1 0 0,-1 0 0,0-1 0,0 1 0,1 0 0,-1-1 0,0 1 0,0 0 0,0-1 0,0 1 0,1 0 0,-1-1 0,0 1 0,0 0 0,0-1 0,0 1 1,14-43-916,-1 0 0,2-21 916,-4 12-3494,17-42 3494,-22 78-768,0 1 0,1 0 1,0 0-1,2 1 1,0 0-1,0 0 1,1 1-1,1 0 768,-8 10 19,-1 0 0,1 0 1,0 1-1,1-1 0,-1 1 1,0 0-1,1 0 0,-1 0 0,1 0 1,0 0-1,-1 1 0,1 0 0,0-1 1,1 1-20,-2 1 143,-1 0 0,0 0 0,1 0-1,-1 0 1,1 0 0,-1 0 0,0 1 0,1-1 0,-1 1 0,0 0 0,0-1 0,1 1 0,-1 0 0,0 1 0,0-1 0,0 0 0,0 0 0,0 1 0,0-1 0,-1 1-1,1 0 1,0 0 0,-1-1 0,2 3-143,6 10 497,0 1-1,-1 0 1,0 1-1,-1 0 1,-1 0 0,-1 0-1,0 1 1,-1 0-1,0 4-496,6 46 1837,2 47-1837,-11-99 143,0 35-5,-1-47-605,0-6-741,0-49-5550,-3 6-1998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1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28 519 4018,'0'0'1590,"0"0"-411,0 0-269,0 0-24,0 0-86,-6-10 3910,-8-7-4039,14 17-636,-1 0 0,0 1 1,1-1-1,-1 1 0,1-1 0,-1 1 0,1-1 1,0 1-1,-1-1 0,1 1 0,-1-1 0,1 1 1,0-1-1,0 1 0,-1 0 0,1-1 0,0 1 1,0 0-1,0-1 0,0 1 0,-1-1 0,1 1 1,0 0-1,0-1 0,0 1 0,0 0 0,1-1 1,-1 2-36,1 27 194,-1-22-99,6 53 599,2-1 0,14 44-694,-7-29 605,-11-52-416,-4-15-135,1-1-1,0 1 0,1-1 1,-1 0-1,1 0 1,1 1-1,-1-1 0,1-1 1,3 6-54,-6-10 3,0-1-1,0 0 1,0 1-1,0-1 1,0 0 0,1 1-1,-1-1 1,0 0-1,0 1 1,0-1 0,1 0-1,-1 1 1,0-1 0,1 0-1,-1 0 1,0 1-1,0-1 1,1 0 0,-1 0-1,1 0 1,-1 1 0,0-1-1,1 0 1,-1 0-1,0 0 1,1 0 0,-1 0-1,1 0 1,-1 0-1,0 0 1,1 0 0,-1 0-1,1 0 1,-1 0 0,0 0-1,1 0 1,-1 0-1,0 0 1,1 0 0,-1 0-1,1-1 1,-1 1 0,0 0-1,1 0 1,-1 0-1,0-1 1,0 1 0,1 0-1,-1-1 1,0 1-1,1 0 1,-1 0 0,0-1-1,0 1 1,0 0 0,1-1-1,-1 1 1,0-1-1,0 1 1,0 0 0,0-1-1,0 1 1,0 0 0,0-1-1,0 1 1,0-1-3,6-25-93,-6 25 98,3-34-58,22-169-3132,-18 167 2568,1 0 1,1 1 0,3 0-1,6-13 617,-18 47 60,1 1 0,-1-1 0,1 1 0,-1-1 0,1 1 0,0-1 0,0 1 0,0-1 0,0 1 0,0 0 0,0-1 0,0 1 0,0 0 0,0 0 0,1 0 0,-1 0 0,0 0 0,1 0 0,-1 0 0,1 1 0,-1-1 0,1 0-60,-1 1 43,0 1-1,0-1 1,1 0-1,-1 1 0,0-1 1,0 0-1,0 1 0,0-1 1,0 1-1,0 0 1,0-1-1,0 1 0,0 0 1,0 0-1,0 0 0,0-1 1,0 1-1,-1 0 0,1 0 1,0 0-1,-1 0 1,1 1-43,7 12 311,-2 0-1,1 1 1,-2-1 0,2 8-311,-2-8 271,31 105 3798,20 115-4069,-40-160 688,-11-64-591,0-18-176,2-19-115,-6 19 160,10-66-1430,4 0-1,3 0 1465,-12 53-360,1 0 0,1 0 0,1 1 0,0 0 0,2 1 0,0 0 0,1 0 0,1 1 0,4-3 360,-16 19 39,1 0 0,-1 0 0,1 0 0,-1 0 0,1 1 0,-1-1 0,1 1 0,0-1 0,0 1 0,0 0 0,0 0 0,0 0 0,0 0 0,0 0 0,0 0 0,0 0 0,1 1 0,-1-1 0,0 1 0,1 0 0,-1-1 0,0 1 0,0 0 0,1 1 0,-1-1 0,0 0 0,1 0 0,-1 1 0,0 0 0,0-1 0,0 1 0,0 0 0,1 0 0,-1 0 0,1 1-39,3 3 144,-1-1 1,-1 1-1,1 0 1,-1 0-1,1 1 1,-2-1-1,1 1 0,0 0 1,-1 0-1,0 0 1,0 3-145,12 33 511,-3 1 1,-1 0-1,-2 1 1,-2 0-1,-2 1 0,-2-1 1,-2 41-512,1-71-9,1-13-584,6-23-921,18-79-4886,-2 39-1099</inkml:trace>
  <inkml:trace contextRef="#ctx0" brushRef="#br0" timeOffset="681.024">1080 563 4994,'0'0'5824,"0"0"-4455,0 0-1172,0 0 198,0 0 245,-17-5 1271,17 1-1864,0 0 0,0 0 0,0 0 0,-1 0 0,0 1 0,0-1-1,0 0 1,0 0 0,0 1 0,-1-1 0,0 1 0,0-1 0,0 1 0,0 0 0,0-1 0,0 1 0,-1 0 0,0 1 0,0-1 0,1 0 0,-1 1 0,-1 0 0,1-1 0,0 1 0,-1 1 0,1-1 0,-1 0 0,1 1 0,-1 0 0,0-1 0,0 2 0,1-1 0,-1 0 0,0 1 0,0-1 0,0 1 0,0 0 0,-2 1-47,3-1 15,0 1 1,0 0-1,0-1 1,1 1-1,-1 0 1,0 1-1,1-1 1,-1 0-1,1 1 1,-1-1-1,1 1 1,0 0 0,0 0-1,0 0 1,0 0-1,0 0 1,0 0-1,0 0 1,1 1-1,-1-1 1,1 1-1,-1-1 1,1 1 0,0 0-1,0-1 1,1 1-1,-2 2-15,-3 13 232,0 1 1,1 0-1,-1 16-232,3-24 167,-2 14 198,2 0 1,0 0-1,1 1 1,2-1-1,1 0 1,1 6-366,-2-30 17,0 1 0,0 0 1,1-1-1,-1 1 0,0-1 0,1 1 1,-1-1-1,1 0 0,-1 1 1,1-1-1,0 0 0,-1 0 0,1 0 1,0-1-1,0 1 0,0 0 0,0-1 1,0 1-1,-1-1 0,1 1 1,0-1-1,0 0 0,0 0 0,0 0 1,0 0-1,0 0 0,2-1-17,3 1 0,0 0-1,0-1 0,0 0 1,0 0-1,0 0 1,0-1-1,0 0 0,0-1 1,4-4-54,0 0-1,-1-1 0,0 0 0,-1 0 0,1-1 1,-2 0-1,1-1 0,-1 0 0,-1-1 1,4-5 54,1-3-340,-1 0 1,0-1 0,-2-1 0,0 1 0,4-18 339,-6-14-1071,-4 25 1336,-1 54 658,-2 299 1582,1-315-2433,-1 0-1,1 0 1,1 0 0,0 0-1,1 3-71,-2-12-7,-1 0-1,1 0 1,0 0-1,-1 0 0,1 0 1,0 0-1,0 0 1,0 0-1,1-1 1,-1 1-1,0 0 0,1-1 1,-1 1-1,1-1 1,-1 1-1,1-1 0,0 0 1,0 1-1,-1-1 1,1 0-1,0 0 1,0-1-1,0 1 0,0 0 1,0-1-1,0 1 1,0-1-1,1 1 0,-1-1 1,0 0 7,-1 0-53,0 0-1,0-1 1,0 1-1,0 0 1,0-1 0,0 1-1,0-1 1,0 1 0,0-1-1,0 0 1,0 1-1,-1-1 1,1 0 0,0 1-1,0-1 1,-1 0 0,1 0-1,0 0 1,-1 0-1,1 0 1,-1 0 0,1 0-1,-1 0 54,11-29-804,-8 21 429,24-79-6911,-14 38-4311</inkml:trace>
  <inkml:trace contextRef="#ctx0" brushRef="#br0" timeOffset="1118.008">1606 349 1008,'0'0'4330,"0"0"-3129,0 0-769,0 0 470,0 0 477,0-5 310,0 5-1562,0-1 1,0 0-1,0 0 0,0 0 1,0 0-1,0 0 0,-1 1 0,1-1 1,0 0-1,0 0 0,-1 0 1,1 1-1,-1-1 0,1 0 1,0 0-1,-1 1 0,0-1 0,1 0 1,-1 1-1,1-1 0,-1 0 1,0 1-1,1-1 0,-1 1 1,0-1-1,1 1 0,-1 0 0,0-1 1,0 1-1,0 0 0,0-1 1,1 1-1,-1 0 0,0 0 1,-1 0-128,0 0 134,0 0 0,-1 0 0,1 0 0,0 1 0,0-1 1,-1 1-1,1 0 0,0 0 0,0-1 0,0 2 0,0-1 1,0 0-1,0 0 0,0 0 0,0 1 0,0-1 0,-1 2-134,-5 5 76,-1 1-1,1 0 0,1 0 1,0 0-1,0 1 0,0 0 0,2 1 1,-1-1-1,1 1 0,1 0 1,0 0-1,0 1 0,1-1 1,1 1-1,0 0 0,0 0 0,1-1 1,1 12-76,0-19-14,1-1 1,-1 1 0,1-1-1,0 0 1,0 1 0,0-1-1,0 0 1,1 0 0,-1 0-1,1 0 1,0 0 0,0 0-1,0 0 1,0 0 0,0-1 0,1 1-1,-1-1 1,1 0 0,0 1 13,11 8-98,0-1-1,1-1 1,9 5 98,34 23 92,-54-34-95,0 1 0,0 0 1,-1 0-1,1 0 1,-1 1-1,0-1 1,0 1-1,0-1 0,-1 1 1,0 0-1,0 0 1,0 0-1,-1 1 1,1-1-1,-1 0 0,0 1 1,-1-1-1,1 0 1,-1 5 2,-1-6 0,1 1 0,-1-1 1,0 0-1,0 0 0,-1-1 1,1 1-1,-1 0 1,1 0-1,-1-1 0,-1 1 1,1-1-1,0 1 0,-1-1 1,1 0-1,-1 0 0,0 0 1,0 0-1,-1-1 0,1 1 1,0-1-1,-1 0 0,1 0 1,-1 0-1,0 0 0,-1 0 0,-3 2-64,-15 4-253,22-8 205,1 0-1,-1 0 0,1 0 1,-1 0-1,1 0 1,-1 0-1,1 0 0,-1 0 1,1 0-1,-1-1 0,1 1 1,-1 0-1,1 0 1,0-1-1,-1 1 0,1 0 1,-1 0-1,1-1 1,0 1-1,-1 0 0,1-1 1,0 1-1,-1-1 0,1 1 1,0 0-1,0-1 1,-1 1-1,1-1 0,0 1 1,0-1-1,0 1 1,0-1-1,0 1 0,0-1 1,-1 1-1,1 0 0,0-1 1,0 1-1,0-1 1,0 1-1,1-1 0,-1 1 1,0-1 112,0-26-4349</inkml:trace>
  <inkml:trace contextRef="#ctx0" brushRef="#br0" timeOffset="1449.896">1804 438 8356,'0'0'3433,"0"0"-2141,0 0-748,0 0 70,0 0 213,3 15-131,5 88 2398,-4 25-3094,-2-46 1057,-1-70-949,-2-8-73,1 1 0,0 0 0,0 0 0,1-1-1,0 1 1,0 0 0,0-1 0,0 1 0,0-1-1,3 4-34,-4-7-13,0-1-1,0 0 1,0 0 0,0 0-1,0 0 1,0 0-1,0 0 1,0 1-1,1-1 1,-1 0-1,0 0 1,0 0 0,0 0-1,0 0 1,0 0-1,0 0 1,0 0-1,1 0 1,-1 0 0,0 1-1,0-1 1,0 0-1,0 0 1,0 0-1,1 0 1,-1 0-1,0 0 1,0 0 0,0 0-1,0 0 1,0 0-1,1 0 1,-1 0-1,0 0 1,0 0-1,0-1 1,0 1 0,0 0-1,1 0 1,-1 0-1,0 0 1,0 0-1,0 0 1,0 0-1,0 0 1,0 0 0,0 0-1,1-1 1,-1 1-1,0 0 1,0 0-1,0 0 1,0 0 0,0 0-1,0 0 1,0-1 13,3-10-984,0-67-5219,-2 26-304</inkml:trace>
  <inkml:trace contextRef="#ctx0" brushRef="#br0" timeOffset="1785.983">1775 156 13238,'0'0'3266,"0"0"-2738,0 0 16,0 0-544,0 0-112,0 0-1201,0-3-1952,0 3-4002</inkml:trace>
  <inkml:trace contextRef="#ctx0" brushRef="#br0" timeOffset="2115.072">1775 156 7571,'165'-128'1148,"-134"102"-1477,-29 24 2015,-2 3 4035,3 63-3858,3 0 0,5 15-1863,5 40 1124,-3 51-65,-4-41 254,15 60-1313,-23-181 22,5 19 12,-6-26-36,0-1 1,0 1 0,1 0-1,-1-1 1,0 1 0,0 0 0,1-1-1,-1 1 1,0-1 0,1 1-1,-1 0 1,1-1 0,-1 1 0,1-1-1,-1 1 1,1-1 0,-1 1-1,1-1 1,-1 0 0,1 1 0,0-1-1,-1 1 1,1-1 0,0 0-1,-1 0 1,1 1 0,0-1 1,0-1-7,0 1 0,-1-1 0,1 0 0,0 1 0,-1-1 0,1 0-1,0 0 1,-1 1 0,1-1 0,-1 0 0,1 0 0,-1 0 0,0 0 0,1 1 0,-1-1 0,0 0 0,1 0 0,-1 0 0,0 0 0,0 0 0,0 0 0,0-1 7,2-4-53,16-64-742,26-85-835,-37 135 1213,0 0-1,2 0 0,0 1 1,2 1-1,0 0 1,4-5 417,-14 21-23,0 0 1,1 0-1,-1 0 1,1 0-1,0 0 1,-1 0-1,1 0 1,0 1-1,0-1 1,0 0-1,1 1 1,-1 0-1,0-1 1,0 1-1,1 0 1,-1 0-1,0 1 1,1-1-1,-1 0 1,1 1-1,0-1 1,-1 1-1,1 0 1,-1 0-1,1 0 1,-1 0-1,1 0 1,-1 1-1,1-1 1,1 2 22,1 0 55,-1 0 1,0 1-1,0 0 1,0 0-1,-1 0 1,1 0-1,-1 1 1,0-1-1,0 1 1,0 0-1,0 0 1,0 0-1,-1 0 0,0 0 1,1 2-56,5 13 316,0 2 1,-1-1-1,-1 1 1,-1 0-1,-1 0 1,2 21-317,-2 28 781,-2 34-781,-2-92-1,0-11-851,0-26-3923,0-7-1212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3:5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79 480,'0'0'4023,"0"0"-2521,0 0-554,0 0 63,0 0 133,0-5 75,0-15-320,0 15-234,0 5-28,0 0-130,0 0-21,0 0-49,0 19 655,0 80-801,-2 119 1516,11 0 0,17 73-1807,-16-250 306,0 7-113,-10-47-337,0-1-235,0 0-77,0-29-422,1-171-1544,-3-222 917,0 405 1466,0 1-1,-2-1 1,0 1-1,-1 0 0,0 0 1,-7-13 39,5 14 22,1 1 0,1-1 0,1-1 0,0 1 0,1-1 0,0 1 1,0-14-23,3-7 1163,0 35-766,11-2-13,8-4-422,0 1 0,0 1-1,0 1 1,1 0-1,-1 2 1,1 0 0,0 1-1,-1 1 1,1 1-1,3 1 39,-13 1 33,-1 0 0,0 0 1,0 1-1,-1 0 0,1 0 0,-1 1 0,0 0 0,0 1 0,0 0 0,-1 0 1,2 2-34,11 11 126,-1 1 1,0 1 0,3 6-127,-17-21 38,-1 1 1,1-1 0,-1 1 0,0 0 0,-1 0 0,0 0 0,0 1-1,0-1 1,-1 1 0,0-1 0,0 1 0,-1 0 0,0 0 0,-1 0-1,0 0 1,0 0 0,0-1 0,-1 1 0,0 0 0,-1 0-1,0 0 1,0-1 0,-1 1 0,1-1 0,-2 0 0,1 1 0,-1-2-1,0 1 1,0 0 0,-1-1 0,0 0 0,-6 6-39,-20 18 85,-1-2-1,-2-1 1,0-1 0,-15 6-85,34-23-13,0-1 0,0-1 0,0 0 0,-1-1 0,0-1 0,-1-1 1,1 0-1,-1-1 0,0 0 0,0-2 0,1 0 0,-10-1 13,24 0-14,-1 0 0,1 0-1,0-1 1,0 1 0,0-1 0,0 1 0,0-1-1,0 0 1,0 0 0,0 0 0,0 0 0,0 0-1,1 0 1,-1-1 0,0 1 0,1-1 0,-1 1-1,1-1 1,-1 1 0,1-1 0,0 0 0,0 0-1,0 0 1,0 1 0,0-1 0,0 0 0,0 0 0,0 0-1,1-2 15,-3-7-110,1 0 0,1 1 0,0-1 0,1 0-1,0-6 111,0 9-80,0 5 61,0 0 1,1 0-1,-1 0 1,1 0-1,-1 1 1,1-1-1,0 0 1,0 0-1,0 1 1,1-1-1,-1 1 1,1-1-1,-1 1 1,1-1-1,0 1 1,0 0-1,0 0 1,0 0-1,0 0 1,0 0-1,0 0 1,1 1-1,-1-1 1,1 1-1,-1 0 1,1-1-1,0 1 1,0 0-1,-1 1 1,1-1 0,2 0 18,11-2 12,0 0 1,1 1 0,0 1 0,-1 1 0,4 0-13,-7 0 13,-5 1-2,0-1 1,1 1 0,-1 1 0,0 0-1,-1 0 1,1 0 0,0 1 0,-1 0-1,1 0 1,-1 1 0,0 0 0,0 0-12,6 5 74,0 1 0,-1 0 1,0 1-1,-1 0 0,0 0 1,1 4-75,12 17 298,-2 0 1,-1 1 0,-2 2 0,11 25-299,-14-20 638,-2 0 0,-1 1 1,-2 0-1,3 25-638,-14-66-137,0 0 1,0 0-1,0 0 1,0 0-1,0 0 1,0 0 0,0 0-1,1 0 1,-1 0-1,0 0 1,0 0-1,0 0 1,0 0-1,0 0 1,0 0-1,0 0 1,0 0-1,0 0 1,0 0-1,0 0 1,0 0-1,0 0 1,0 0-1,1 0 1,-1 0-1,0 0 1,0 0-1,0 0 1,0 0 0,0 0-1,0 1 137,1-13-524,0 6-444,4-26-3196</inkml:trace>
  <inkml:trace contextRef="#ctx0" brushRef="#br0" timeOffset="472.618">689 740 7155,'0'0'3847,"0"0"-2056,0 0-668,0 0-259,0 0-317,18-4-184,57-14 37,-69 16-399,-1 0 0,1 0 0,-1-1 0,0 1 0,0-1 0,0-1 0,0 1 0,-1-1 0,1 0 0,-1 0 0,0 0 0,0 0 0,0-1 0,-1 0 0,0 1 0,0-1 0,0 0 0,2-6-1,-1 1-165,-1 0 1,0-1 0,0 0 0,-1 0-1,0 0 1,-1 0 0,-1 0-1,0-4 165,0 10-38,0 0 0,-1 0 0,0 0-1,0 1 1,0-1 0,0 0-1,-1 1 1,0-1 0,0 1-1,0 0 1,-1-1 0,1 1-1,-1 0 1,0 0 0,0 1-1,-1-1 1,1 1 0,-1-1 0,1 1-1,-1 0 1,0 1 0,-1-2 38,-3 0 35,1 0 0,-1 0 0,0 0 0,0 1 0,-1 0 0,1 0 1,-1 1-1,1 1 0,-1-1 0,1 1 0,-10 0-35,17 2 30,0-1 0,-1 0 0,1 1 0,0-1 0,-1 1 0,1-1-1,0 1 1,0 0 0,-1 0 0,1 0 0,0-1 0,0 1 0,0 0 0,0 0 0,0 0-1,0 0 1,1 1 0,-1-1 0,0 0 0,0 0 0,1 0 0,-1 1 0,1-1 0,-1 0 0,1 1-1,0-1 1,-1 1 0,1-1-30,-9 45 405,9-42-364,-4 60 928,2 0 0,4 8-969,-2-45 306,0-10-142,1 0 0,1-1 0,1 1 0,0-1 1,1 0-1,0 0 0,1 0 0,1 0 0,1 0-164,-4-11 39,0 1 1,0-1-1,0 0 1,1 0 0,0 0-1,-1 0 1,2-1-1,-1 0 1,0 1-1,1-2 1,0 1-1,0 0 1,0-1-1,1 0 1,-1 0-1,1-1 1,-1 1 0,1-1-1,0-1 1,0 1-1,0-1 1,0 0-1,0 0 1,0 0-1,5-1-39,-5 0-141,0 0 0,0-1 0,-1 0-1,1 0 1,0 0 0,0 0 0,0-1 0,-1 0-1,1 0 1,-1-1 0,1 0 0,-1 0 0,0 0-1,0 0 1,-1-1 0,1 0 0,-1 0-1,3-2 142,0-3-601,0 0 0,0-1 0,-1 0 0,0 0-1,-1 0 1,0-1 0,-1 0 0,0 0-1,0-3 602,8-34-7206</inkml:trace>
  <inkml:trace contextRef="#ctx0" brushRef="#br0" timeOffset="1289.745">1070 502 5026,'0'0'1046,"0"0"-302,0 0 166,0 0 117,0 0 38,0 0-99,0 0-118,0 0-306,0 0-201,0 0-173,0 0-72,0 0 0,0 0-37,0 0 48,0 0 234,0 0 70,0 0 51,0 0 4,0 0-135,0 0-21,0 0-49,0 0-103,0 0 47,0 0-120,0 0-18,0 0 58,0 0-47,0 0-44,0 0-50,0 13 67,0 421 2932,0-431-2957,1 21 304,-1-23-324,0-1 1,0 1-1,0-1 1,1 0-1,-1 1 1,0-1-1,0 0 1,0 1-1,0-1 0,0 1 1,1-1-1,-1 0 1,0 1-1,0-1 1,1 0-1,-1 0 1,0 1-1,0-1 1,1 0-1,-1 1 1,0-1-1,1 0 1,-1 0-1,0 0 0,1 0 1,-1 1-1,1-1 1,-1 0-1,0 0 1,1 0-1,-1 0 1,0 0-1,1 0 1,-1 0-1,1 0 1,-1 0-1,0 0 0,1 0 1,-1 0-1,1 0 1,-1 0-1,0 0 1,1 0-1,-1-1 1,1 1-1,-1 0 1,0 0-1,1 0 1,-1-1-1,0 1 1,1 0-7,1-4-20,0 0 0,1 0 0,-2 0 0,1 0 0,0 0 1,-1-1-1,0 1 0,0 0 0,0-1 0,0 1 1,-1-1-1,0 1 0,0-3 20,2-9-148,3-65-780,-4 57 544,0 1 0,1 0 0,1 0 0,4-13 384,-5 30 3,-1 1-1,1-1 0,0 1 1,1-1-1,-1 1 0,1 0 1,0 0-1,1 0 0,-1 0 0,1 1 1,0-1-1,0 1 0,0 0 1,0 0-1,1 1 0,0-1 1,0 1-1,0 0 0,5-2-2,9-2 20,0 2 0,0 0 0,1 1 0,0 1 0,0 0 0,0 2 0,-1 1 0,19 1-20,-16-1 3,-19 0 5,0 0 0,0 1-1,0-1 1,0 1 0,-1-1 0,1 1 0,0 0 0,0 0 0,-1 1-1,1-1 1,0 0 0,-1 1 0,1 0 0,-1-1 0,0 1-1,1 0 1,-1 0 0,0 0 0,0 1 0,-1-1 0,1 0-1,0 1 1,-1-1 0,1 1 0,-1 0 0,0-1 0,0 1-1,0 0 1,0 0 0,0 0 0,-1 0 0,1 0-8,2 15 100,-1 0 1,0 0 0,-1 0-1,-1 0 1,-1 0-101,1 3 113,0 277 2571,0-297-2697,0-1-126,-1-2 11,0 0 0,1 0 1,0 0-1,-1 0 0,1 0 1,0 0-1,0-1 0,0 1 0,0 0 1,0 0-1,0 0 0,1 0 1,-1-1 127,2-10-648,-2-76-5712,3 36 728</inkml:trace>
  <inkml:trace contextRef="#ctx0" brushRef="#br0" timeOffset="1709.774">1688 237 7299,'0'0'2063,"0"0"-740,0 0-232,0 0 115,0 0-168,14-7 2422,-5 278-2025,-9 239 676,5-492-2072,-5-18-100,0 0 0,1 0 0,-1-1 0,0 1 0,0 0 0,0 0 0,0 0 0,0 0 0,0 0 0,0 0 0,0 0 0,0-1 0,0 1 0,1 0 0,-1 0 0,0 0 0,0 0 0,0 0 1,0 0-1,0 0 0,0 0 0,1 0 0,-1 0 0,0 0 0,0 0 0,0 0 0,0 0 0,0 0 0,1 0 0,-1 0 0,0 0 0,0 0 0,0 0 0,0 0 0,0 0 0,1 0 0,-1 0 0,0 0 0,0 0 0,0 0 0,0 0 0,0 0 61,0-13-770,1-4-1990,-2-1 1,0 1-1,-3-12 2760,-7-13-6398</inkml:trace>
  <inkml:trace contextRef="#ctx0" brushRef="#br0" timeOffset="2025.073">1576 528 13446,'0'0'2513,"0"0"-1936,0 0 559,0 0 97,192 15-673,-126-15-560,0 0-512,-10 0-1281,-19-15-1953,-21-2-3553</inkml:trace>
  <inkml:trace contextRef="#ctx0" brushRef="#br0" timeOffset="2910.821">2373 555 1377,'0'0'2563,"0"0"-1012,0 0-332,0 0-331,0 0-189,-16-11-189,-54-36-260,61 42-119,0 0 0,-1 1 0,1 0-1,-1 1 1,0 0 0,0 0-1,0 1 1,-1 0 0,1 1-1,0 0 1,-1 1 0,1 0-1,-1 1 1,-8 1-131,-20 0 1068,36-2-1021,1 1 0,-1 0 0,1 0 0,-1 0 1,1 0-1,-1 0 0,1 0 0,0 1 0,-1-1 1,1 1-1,0-1 0,0 1 0,0 0 0,0 0 0,1 0 1,-1 0-1,0 0 0,1 0 0,-1 1 0,1-1 0,0 0 1,0 1-1,0-1 0,-1 3-47,-20 67 571,20-66-449,-3 25 359,1-1 1,1 0-1,2 1 1,1 0-1,1-1 1,3 10-482,-4-35 78,1 0 0,0 1 0,0-1 0,0 0 1,1 1-1,-1-1 0,2 0 0,-1 0 0,0-1 0,1 1 0,0 0 0,0-1 1,0 1-1,1-1 0,-1 0 0,1 0 0,0-1 0,0 1 0,1-1 0,-1 0 1,3 2-79,0-2 47,1 1 0,0-1 0,0 0 0,0-1 1,0 0-1,0 0 0,1 0 0,-1-1 0,1-1 1,-1 0-1,1 0 0,-1 0 0,4-1-47,-4-1-43,-1 0 0,1-1 0,-1 0 1,0 0-1,1 0 0,-2-1 0,1 0 0,0 0 0,-1-1 0,0 1 0,0-2 0,0 1 0,0-1 0,-1 1 0,0-1 0,0-1 0,2-4 43,9-13-598,-2 0 1,0-1-1,-2 0 0,3-10 598,-9 19-216,-1-1 0,-1 0 1,0 0-1,-2-1 0,0 1 0,0-1 1,-2 1-1,0-3 216,0 19 480,0 1 88,0 0-42,0 16 898,-1 42-1072,3 75 524,-1-116-768,1-1 0,1 0 0,1-1-1,0 1 1,1 0 0,1-1 0,1 2-108,-6-15-24,0 1-1,0-1 1,0 1 0,1-1 0,-1 1 0,1-1 0,-1 0-1,1 0 1,0 0 0,0 0 0,0 0 0,0 0 0,0 0 0,0-1-1,0 1 1,1-1 0,-1 0 0,1 1 0,-1-1 0,1 0-1,-1-1 1,1 1 0,0 0 0,-1-1 0,1 1 0,0-1-1,0 0 25,1 0-120,0-1-1,-1 0 1,1 0-1,-1 0 1,1-1-1,-1 1 1,0-1-1,1 0 1,-1 0-1,0 0 0,0 0 1,0-1-1,-1 1 1,1-1-1,0 1 1,-1-1-1,0 0 1,1 0-1,0-2 121,15-22-1905,-1-1-1,-1-1 0,-1 0 1,5-19 1905,-1-12-3210</inkml:trace>
  <inkml:trace contextRef="#ctx0" brushRef="#br0" timeOffset="3260.91">2644 487 7299,'0'0'3887,"0"0"-1293,0 0-860,0 0-323,0 0-136,-2 31-232,-2 5-764,-3 40 1062,4 45-1341,3 137 1689,0-257-1711,0-1-74,0-5-160,-2-67-219,0 24-1080,2 1 0,5-43 1555,-4 78-253,1-1 0,1 1-1,0 0 1,0 1 0,1-1 0,0 0 0,1 1 0,1 0 0,-1 0 0,2 1 0,-1-1 0,2 2 0,3-6 253,-7 11 21,1 0-1,-1 0 1,1 1-1,0-1 1,0 1-1,0 0 1,0 1-1,1-1 1,-1 1-1,1 0 1,-1 0-1,1 0 1,0 1-1,5-1-20,-7 2 55,0 0 1,0 0-1,-1 0 0,1 0 0,0 0 1,0 1-1,0 0 0,-1 0 1,1 0-1,0 0 0,-1 0 0,1 1 1,-1 0-1,1 0 0,-1 0 0,0 0 1,0 0-1,0 0 0,0 1 0,0 0 1,0-1-1,-1 1 0,1 1-55,5 7 217,-1 1-1,0 0 1,-1 0 0,0 0 0,-1 1-1,0 0 1,-1 0 0,0 0-1,0 7-216,2 23 738,-1 0-1,-2 15-737,7 62 526,-10-121-567,0 1 0,1-1 0,-1 1-1,0 0 1,1-1 0,-1 1 0,0-1-1,0 1 1,1 0 0,-1-1 0,1 1-1,-1 0 1,0 0 0,1-1 0,-1 1 0,1 0-1,-1 0 1,1 0 0,-1-1 0,1 1-1,-1 0 1,1 0 0,-1 0 0,0 0-1,1 0 1,-1 0 0,1 0 0,-1 0-1,1 0 1,-1 0 0,1 0 0,-1 0 0,1 1-1,-1-1 1,1 0 0,-1 0 0,1 0-1,-1 1 1,0-1 0,1 0 0,-1 0-1,1 1 1,-1-1 0,0 0 0,1 1 0,-1-1-1,0 0 1,1 1 0,-1-1 0,0 1-1,0-1 1,1 1 0,-1-1 0,0 0-1,0 1 1,0-1 0,0 1 0,0-1 0,0 1-1,0-1 1,1 1 0,-1-1 0,0 1-1,-1-1 1,1 1 0,0-1 0,0 1-1,0-1 1,0 1 0,0-1 41,20-31-3629,2-15-2056</inkml:trace>
  <inkml:trace contextRef="#ctx0" brushRef="#br0" timeOffset="3884.417">3223 573 7235,'0'0'1091,"0"0"-890,0-7-9,-2-51 3121,1 37 1145,-37 47-2913,20-9-1324,0 2 0,1 0 0,2 1 1,0 1-1,1 0 0,0 1 0,2 0 0,1 1 0,1 1 1,-5 19-222,14-42 3,1 0 1,-1 0 0,1 0-1,0-1 1,-1 1 0,1 0-1,0 0 1,0 0 0,0 0-1,0 0 1,0 0 0,0 0-1,0 0 1,0 0 0,0 0-1,0 0 1,1 0 0,-1 0-1,0 0 1,1 0 0,-1 0-4,14-3-186,22-25-176,-33 25 382,22-21-189,-8 7-255,1 1 1,1 0-1,11-5 424,-24 16-133,0 1 0,0 0 0,1 0 0,-1 0 0,1 1 0,-1 0 0,1 0 0,0 1-1,0 0 1,0 0 0,0 0 0,0 1 0,-1 0 0,3 1 133,-5 0-19,0 0 1,0 0 0,0 0-1,-1 0 1,1 1-1,-1-1 1,1 1 0,-1 0-1,0 0 1,1 1-1,-1-1 1,0 0-1,-1 1 1,1 0 0,0 0-1,-1 0 1,1 0-1,-1 0 1,0 0-1,1 3 19,5 9 226,-1 1 0,0 0 0,-1 0-1,0 4-225,-3-10 192,12 41 711,-3 0 1,-2 1 0,-2 0-1,-1 32-903,-2 53 1436,-6 22-1436,-1-106 325,-2-1-1,-12 52-324,12-83 46,-1 1 0,-1-2 0,-1 1 0,-1-1 0,0 0 0,-2-1-1,0 0 1,-8 10-46,17-27-8,0 1-1,-1-1 1,1 0-1,-1 0 1,1-1-1,-1 1 1,0 0-1,1 0 1,-1-1-1,0 1 1,0-1-1,-1 0 1,1 0-1,0 1 0,0-1 1,0 0-1,-1-1 1,1 1-1,0 0 1,-1-1-1,1 1 1,-1-1-1,1 0 1,-1 0-1,1 0 1,-1 0-1,1 0 1,-1-1-1,1 1 1,0-1-1,-1 1 1,1-1-1,0 0 1,-2-1 8,-1-1-54,-1 0 0,2-1 0,-1 0 0,0 0 0,1 0 1,0 0-1,0-1 0,0 0 0,0 1 0,1-2 0,0 1 0,0 0 1,0-1 53,-7-16-227,1-1 1,1 0-1,1-1 0,1 1 1,1-1-1,1-1 1,1-5 226,0-14-622,2 0 0,1-1-1,6-23 623,-4 52-35,1 1 0,1 0 0,1 0-1,0 0 1,1 1 0,0 0 0,2 0 0,-1 0-1,2 1 1,-1 0 0,2 1 0,0 0-1,0 0 1,1 1 0,0 0 0,1 1 0,1 1-1,-1-1 1,7-1 35,3-3-105,0 1 0,1 1 0,1 1 0,0 2 0,0 0 0,1 1 0,0 2 0,0 0 0,0 2 0,1 1-1,10 0 106,58 3-4482,-62 0-1395</inkml:trace>
  <inkml:trace contextRef="#ctx0" brushRef="#br0" timeOffset="15291.671">646 1760 7395,'0'0'2375,"0"0"-750,0 0-524,0 0-412,0 0-108,4-12-55,2-3-332,-4 10-15,0-1 0,0 1 0,0 0-1,0-1 1,-1 1 0,0-1 0,0 1 0,-1-1-1,0 1 1,0-3-179,-16 11 438,2 7-417,-1 0 1,1 1 0,1 1-1,0 0 1,0 0-1,1 1 1,1 1 0,0 0-1,-6 12-21,13-20-22,1 0-1,-1 0 0,1 1 0,0 0 1,1-1-1,0 1 0,0 0 0,0 0 1,1 0-1,0 0 0,0 0 0,1 1 1,0-1-1,0 0 0,1 0 0,0 0 1,0 0-1,0 0 0,1 0 0,0 0 1,1 0-1,-1 0 0,1-1 0,1 1 1,-1-1-1,1 0 0,0 0 0,1-1 1,-1 1-1,1-1 0,0 0 0,0 0 1,1 0-1,-1-1 0,1 0 0,3 2 23,43 27 31,32 14-31,47 28 346,-113-63-122,-1 1-1,0 1 1,-1 0-1,0 1 0,11 15-223,-23-25 81,0 0 0,0 0 0,-1 0 0,0 0 0,0 1 0,0 0 0,-1-1 0,0 1 0,0 0 0,0 0 0,-1 0-1,1 0 1,-2 1 0,1-1 0,-1 0 0,0 0 0,0 1 0,-1 4-81,0-9-5,0 0 0,1-1-1,-1 0 1,0 1 0,0-1 0,-1 1-1,1-1 1,0 0 0,0 0 0,0 0 0,-1 0-1,1 0 1,-1 0 0,1 0 0,-1 0-1,1 0 1,-1-1 0,1 1 0,-1-1 0,0 1-1,1-1 1,-1 1 0,0-1 0,1 0-1,-3 0 6,2 1-34,-1-1-1,0 0 0,0 0 1,0 0-1,1 0 0,-1 0 1,0 0-1,0-1 0,1 1 1,-1-1-1,0 0 0,1 0 0,-1 0 1,1 0-1,-1 0 0,-1-2 35,0-1-48,1 0 0,-1 0-1,1-1 1,0 0 0,1 1-1,-1-1 1,1 0 0,0 0-1,1 0 1,-1-1 0,1 1 0,0 0-1,0-1 1,0-1 48,-3-84-1148,4 83 1001,0-9-12,0 0 1,2 0 0,0 1-1,1-1 1,0 0-1,2 1 1,0 0-1,4-10 159,-6 20 22,0 0-1,0 0 1,1 0-1,0 0 1,-1 1-1,2-1 1,-1 1-1,1 1 1,0-1-1,0 0 1,0 1-1,0 0 0,1 0 1,0 1-1,0 0 1,0 0-1,0 0 1,0 0-1,0 1 1,1 0-1,-1 1 1,1-1-1,3 1-21,-3 0 66,1 0-1,-1 0 1,1 1-1,-1 0 1,1 0-1,-1 1 1,1 0-1,-1 0 1,0 1-1,1 0 1,5 3-66,-8-3 71,0 1 1,-1 0-1,1 1 1,-1-1-1,0 1 1,0 0-1,0 0 1,-1 0-1,1 0 1,-1 1-1,0-1 1,-1 1 0,1 0-1,-1 0 1,1 0-1,-1 1-71,6 16 320,-2 0 0,0 0 0,-1 1 1,-1-1-1,-2 1 0,0 0 0,-1 0 0,-1 4-320,0-26-758,0-11-2326,-1-17-37,-2-7-2346</inkml:trace>
  <inkml:trace contextRef="#ctx0" brushRef="#br0" timeOffset="15621.207">1179 1736 9620,'0'0'6467,"0"0"-5442,0 0-689,0 0-192,0 0-144,0 0-976,20 0-1922,9 0-2848</inkml:trace>
  <inkml:trace contextRef="#ctx0" brushRef="#br0" timeOffset="15971.117">1619 1873 9364,'0'0'3682,"0"0"-2265,0 0-609,-25 28 99,-74 88-256,96-113-645,0 1 0,0 0 1,0 0-1,1 0 0,0 1 0,-1-1 0,2 0 1,-1 1-1,0 0 0,1-1 0,0 1 0,0 0 1,1-1-1,-1 1 0,1 0 0,0 0 0,0 0 1,0 0-1,1-1 0,0 1 0,0 0 1,0 0-1,0-1 0,1 1 0,0-1 0,0 1 1,0-1-1,0 0 0,1 0 0,0 0 0,0 0 1,0 0-1,0-1 0,0 1 0,1-1 0,0 0 1,-1 0-1,1 0 0,0 0 0,2 0-6,78 45-297,-64-38 275,0 1 1,0 1-1,-1 0 0,-1 2 1,8 7 21,-24-20 14,-1 0 0,0 0 0,0 0 0,0 0 0,0 0 0,0 0 0,0 1 0,0-1 0,0 0 0,-1 0 0,1 1 0,0-1 0,-1 0 0,1 1 0,-1-1 0,0 1 0,1-1 1,-1 1-1,0-1 0,0 1 0,0-1 0,0 1 0,0-1 0,0 1 0,0-1 0,0 1 0,-1-1 0,1 1 0,-1-1 0,1 0 0,-1 1 0,1-1 0,-1 0 0,0 1 0,0-1 0,1 0 0,-1 0 1,0 1-1,0-1 0,0 0 0,-1 0 0,1 0 0,0 0 0,0-1 0,0 1 0,-1 0 0,1 0 0,-1 0-14,-6 3 14,1-1 0,0 1-1,-1-1 1,0 0 0,1-1 0,-1 0-1,0 0 1,-2 0-14,-2-1-338,-1 0 0,0 0 0,0-1 0,-9-1 338,20 1-303,-1 0 1,0-1 0,1 1-1,-1-1 1,0 0-1,1 1 1,-1-1-1,1 0 1,-1-1-1,1 1 1,0 0-1,-1-1 1,1 1 0,0-1-1,0 0 1,0 0-1,0 0 1,0 0-1,1 0 1,-1 0-1,0 0 1,1 0-1,0-1 1,-1 1 0,1-1 302,-6-25-4173</inkml:trace>
  <inkml:trace contextRef="#ctx0" brushRef="#br0" timeOffset="16306.803">1814 1704 5314,'0'0'3442,"0"0"-2281,0 0-449,0 0 123,0 0-93,0-10-118,0-21-246,0 39 273,0 71 195,5 37 349,4 0-1,6-1 1,5-1 0,31 100-1195,-50-209-35,13 38 183,-14-42-172,1 0 1,-1 0-1,0 0 1,1 0 0,-1 0-1,1 0 1,-1 0-1,1 0 1,0 0-1,-1 0 1,1 0-1,0 0 1,0 0 0,0 0-1,-1 0 1,1-1-1,0 1 1,0 0-1,0-1 1,0 1-1,0-1 1,0 1 0,0-1-1,1 1 1,-1-1-1,0 0 1,0 0-1,0 1 1,0-1-1,0 0 1,1 0 23,2-9-854,-2-20-1869,0 0 0,-3-21 2723,1 12-3531,0-27-5508</inkml:trace>
  <inkml:trace contextRef="#ctx0" brushRef="#br0" timeOffset="16307.803">1751 1975 13302,'0'0'2065,"0"0"-624,0 0 207,0 0-1103,0 0-337,202 35-208,-149-35-977,0 0-1888,-10 0-3922</inkml:trace>
  <inkml:trace contextRef="#ctx0" brushRef="#br0" timeOffset="16707.093">2307 2272 9620,'0'0'1953,"0"0"-1232,0 0 436,0 0 399,0 0-470,8-9-441,11-14-438,-1-1-1,-1 0 0,-2-2 0,1-2-206,-8 15-520,-2-1 0,0 0 0,0 0 0,-1-1 0,-1 0 0,-1 1 0,0-2 0,-1 1 0,1-13 520,-3 27-9,-1 0 1,1 0-1,-1-1 0,1 1 0,-1 0 1,1 0-1,-1 0 0,0-1 0,1 1 0,-1 0 1,0 0-1,0 0 0,0 0 0,0 1 1,0-1-1,0 0 0,0 0 0,0 0 0,0 1 1,-1-1-1,1 1 0,0-1 0,0 1 1,0-1-1,-1 1 0,1 0 0,0-1 0,-1 1 1,1 0-1,0 0 0,-2 0 9,-49-2 488,43 2-277,8 0-181,1 0 1,-1 0-1,0 1 0,0-1 0,0 0 1,1 1-1,-1-1 0,0 1 1,0-1-1,1 1 0,-1-1 0,0 1 1,1 0-1,-1-1 0,1 1 1,-1 0-1,1-1 0,-1 1 0,1 0 1,0 0-1,-1-1 0,1 1 1,0 0-1,-1 0 0,1 0 0,0-1 1,0 1-1,0 0 0,0 0-30,-4 31 355,3-27-235,-3 44 807,2-1 1,2 1-1,6 43-927,-5-85 78,0 0-1,1-1 0,0 1 1,1 0-1,-1-1 1,1 0-1,1 1 0,-1-1 1,1 0-1,0-1 1,0 1-1,0-1 0,1 0 1,0 0-1,0 0 0,3 2-77,-5-5-17,1 1-1,-1-1 0,1 0 0,0 0 1,0 0-1,0-1 0,0 1 1,0-1-1,0 0 0,0 0 0,0 0 1,1-1-1,-1 1 0,0-1 0,0 0 1,1-1-1,-1 1 0,0-1 1,0 1-1,1-1 0,-1 0 0,0-1 1,0 1-1,0-1 0,0 0 0,-1 0 1,1 0-1,0-1 18,7-5-711,0-1-1,-1-1 1,-1 0-1,1-1 1,-2 1 0,5-7 711,-9 11-526,32-42-5312</inkml:trace>
  <inkml:trace contextRef="#ctx0" brushRef="#br0" timeOffset="17310.177">2750 1906 9492,'0'0'2065,"0"0"-928,0 0-35,0 0 248,-3 30-278,1-1-792,-5 50 1670,3 43-1950,2-46 1031,0-23 115,3-1-1,3 13-1145,4-42 460,-1-22-353,0-16-156,15-71-1941,0-25 1990,-11 46-2068,4 0 0,2 0 0,11-22 2068,-28 86 63,0 0-1,1 0 1,-1 0-1,0 0 1,1 0-1,-1 0 1,0 1-1,1-1 1,-1 0-1,1 0 1,-1 0-1,1 1 0,0-1 1,-1 0-1,1 0 1,0 1-1,0-1 1,-1 1-1,1-1 1,0 1-1,0-1 1,0 1-1,0-1 0,0 1 1,-1 0-1,1 0 1,0-1-1,0 1 1,0 0-1,0 0 1,0 0-1,0 0 1,0 0-1,0 0 1,0 0-1,0 0 0,0 0 1,0 1-1,0-1 1,0 0-1,0 1 1,-1-1-1,1 0 1,0 1-1,0-1 1,0 1-1,-1 0 0,1-1 1,0 1-1,0 0 1,-1-1-1,1 1 1,0 0-1,-1 0 1,1-1-1,-1 2-62,6 4 306,-1 0 0,0 0 0,-1 1 0,1 0 0,-2 0 0,2 1-306,11 36 741,-1 1 0,-3 0 1,-2 1-1,-1 0 1,0 27-742,15 73 1113,-19-131-1115,2-15-177,6-27-272,18-99-790,-21 79 145,1 1 0,2 0 1,2 1-1,3 1 0,19-37 1096,-34 75-132,1 1 0,0-1 0,1 0 0,-1 1-1,1 0 1,0 0 0,0 1 0,2-2 132,-5 5 24,-1 0 0,1-1 0,0 1 0,-1 0 0,1 0 0,0 1 0,0-1 0,0 0 0,0 1 0,0-1-1,0 1 1,0-1 0,0 1 0,0 0 0,0 0 0,0 0 0,0 0 0,0 0 0,0 0 0,0 1 0,0-1 0,0 1-1,0-1 1,0 1 0,0 0 0,-1 0 0,1 0 0,0 0 0,0 0 0,1 1-24,4 5 251,-1 0 1,1 1-1,-1 0 0,-1 0 1,1 1-1,-1 0 1,-1 0-1,1 0 0,-2 0 1,3 7-252,28 102 1603,-34-116-1596,10 38 524,-3 1-1,1 34-530,-5-10-3120,-5-91-172,-9-11-2914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1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2561,'0'0'4568,"0"0"-2477,0 0-810,0 0 23,0 0-442,0 0-416,-2-4-172,-8-8 0,5 15 622,5 28 867,1 0-2116,3 77 1819,14 64-1466,2 40 1301,-18-147-1053,-3-39-87,2 0 0,1 1-1,2-1 1,2 10-161,-6-36 1,0-1 1,0 1-1,0 0 1,1-1-1,-1 1 1,0 0-1,0 0 1,0-1-1,0 1 1,1 0-1,-1 0 1,0-1-1,0 1 1,1 0-1,-1 0 1,0 0-1,0 0 1,1-1-1,-1 1 1,0 0-1,1 0 1,-1 0-1,0 0 1,0 0-1,1 0 1,-1 0-1,0 0 1,1 0-1,-1 0 1,0 0-1,1 0 1,-1 0-1,0 0 1,1 0-1,-1 0 1,0 0-1,1 0 1,-1 0-1,0 0 1,0 0-1,1 1 0,-1-1 1,0 0-1,0 0 1,1 0-1,-1 0 1,0 1-1,0-1 1,1 0-1,-1 0 1,0 1-1,0-1-1,-1-54-711,0-6-1735,6-45 2446,-4 89-400,2 0 1,-1 0-1,2 1 0,0-1 0,1 1 1,0 0-1,1 0 0,1 1 0,1 0 400,-6 10-35,1 0 0,0 0 0,0 0-1,0 1 1,1 0 0,-1 0 0,1 0-1,0 0 1,0 0 0,0 1 0,4-2 35,-6 3 43,-1 0 1,1 0 0,0 0 0,0 1-1,-1-1 1,1 1 0,0 0-1,0-1 1,0 1 0,0 0 0,0 0-1,0 0 1,0 1 0,0-1-1,-1 0 1,1 1 0,0-1-1,0 1 1,0-1 0,-1 1 0,1 0-1,0 0 1,0 0 0,-1 0-1,1 0 1,-1 0 0,1 0 0,-1 1-1,0-1 1,1 0 0,-1 1-1,1 0-43,6 11 374,-1 0-1,1 1 1,-2 0-1,0 0 0,-1 0 1,0 1-1,-1 0 1,-1-1-1,0 7-373,3 19 1092,-1 0-1,-2 41-1091,-2-39 356,1-32-290,-1 1 1,-1 0 0,0 0-1,0 0 1,-1 0 0,-1-1-1,0 1 1,0 0-1,-1-1 1,-1 5-67,2-14-31,1 1 0,0-1 0,0 1 0,-1-1 0,1 0 0,-1 0 0,1 1 0,-1-1 1,0 0-1,0-1 0,1 1 0,-1 0 0,0 0 0,0-1 0,0 1 0,1-1 0,-1 1 0,0-1 0,0 0 0,0 0 0,0 0 0,0 0 0,0 0 0,0 0 0,0-1 0,0 1 0,0-1 1,1 1-1,-1-1 0,0 0 0,0 0 0,1 1 0,-1-1 0,0 0 0,1-1 0,-1 1 0,1 0 0,-1 0 0,1-1 0,-1 1 0,1-1 0,0 1 0,0-1 0,0 1 0,-1-3 31,-2-5-541,1 0 0,0-1 1,0 1-1,1-1 0,0 0 0,1 0 0,0 0 0,0 0 0,1 0 0,1 0 0,0 0 0,0 0 0,2-7 541,14-12-4415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33 7155,'0'0'2860,"0"0"-2131,0 0-337,0 0 667,0 0-216,-5-2 2934,-17-8-3715,16 6-46,-1 1-1,1 1 0,-1-1 1,1 1-1,-1 0 1,0 0-1,0 1 1,0 0-1,0 0 1,0 1-1,0 0 1,0 0-1,0 1 1,0 0-1,-3 0-15,7 0 7,1 0 1,-1 0-1,1 1 0,-1-1 1,1 0-1,-1 1 0,1 0 1,0-1-1,0 1 0,0 0 0,0 0 1,0 0-1,0 1 0,0-1 1,1 0-1,-1 1 0,1-1 1,-1 1-1,0 2-7,-19 52 344,11-12 380,2 0-1,2 1 1,2 0-1,2 0 1,2 22-724,1-67 7,-1 1 0,0-1 1,0 0-1,1 0 1,-1 1-1,1-1 0,-1 0 1,1 0-1,0 0 1,-1 0-1,1 1 0,0-1 1,0 0-1,0 0 1,-1-1-1,1 1 0,0 0 1,0 0-1,0 0 0,1-1 1,-1 1-1,0 0 1,0-1-1,0 1 0,0-1 1,1 1-1,-1-1 1,0 0-1,0 0 0,1 1 1,-1-1-1,0 0 1,1 0-1,-1 0 0,0 0 1,1-1-1,-1 1 0,0 0 1,0 0-1,1-1 1,-1 1-1,0-1-7,7 0-15,-1 0 1,0-1-1,1 0 1,-1-1-1,0 0 0,0 0 1,5-3 14,6-7-352,0-1 1,0-1 0,-2-1-1,0 0 1,0-2 0,-2 1 0,0-2-1,-1 0 1,-1 0 0,-1-1-1,0-1 1,-2 1 0,0-2-1,-2 1 1,0-1 0,2-16 351,-7 8 368,-2 26 1662,-7 375 1572,7-370-3649,0 0 1,0 0-1,1 0 1,-1 0-1,0 0 1,0-1-1,1 1 1,-1 0-1,1 0 1,-1 0-1,1 0 1,-1-1-1,1 1 1,-1 0-1,1 0 1,-1-1-1,1 1 1,0 0-1,0-1 1,-1 1-1,1-1 1,0 1-1,0-1 1,0 1-1,0-1 1,-1 0-1,1 0 1,0 1-1,0-1 1,0 0-1,0 0 1,0 0-1,0 0 1,0 0 46,1 1-188,0-1-1,0 0 1,0 0 0,0 0-1,0 0 1,0-1 0,0 1-1,0-1 1,0 1 0,0-1-1,0 0 1,0 1 0,0-1-1,0 0 1,0 0 0,0-1 188,15-21-4765,-1-6-6104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17304,'0'0'3073,"0"0"-3041,0 0 304,0 0-336,0 0-160,0 0-576,0 3-817,0 3-2096,0 0-3074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1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1 649 8196,'0'0'2633,"0"0"-1126,0 0-82,0 0-200,0 0-668,10-8-15,0 1-492,-1-1 0,0 0 0,0 0 1,0-1-1,-1-1 0,-1 1 0,0-1 0,0 0 1,-1-1-1,0 0 0,-1 0 0,0 0 1,0 0-1,-2-1 0,1 0 0,-2 0 0,2-7-50,-3 2-160,0 8 8,0 0 0,-1 0 0,0 0 0,-1 0 0,0 0 0,-2-7 152,3 14-26,-1 0 0,0 0-1,1 0 1,-1 1 0,0-1-1,0 0 1,0 0 0,-1 1-1,1-1 1,0 1-1,-1-1 1,1 1 0,-1-1-1,1 1 1,-1 0 0,1 0-1,-1 0 1,0 0 0,0 0-1,0 0 1,0 0 0,1 1-1,-1-1 1,0 1 0,0-1-1,0 1 1,0 0 0,0 0-1,0 0 1,0 0 0,-2 0 26,2 0 5,1 0 1,0 0 0,-1 1 0,1-1 0,-1 0 0,1 1 0,0-1 0,-1 1 0,1 0-1,0-1 1,-1 1 0,1 0 0,0 0 0,0-1 0,0 1 0,0 0 0,0 0 0,0 1 0,0-1-1,0 0 1,0 0 0,0 0 0,1 1 0,-1-1 0,0 1-6,-11 38 255,11-36-225,-6 41 493,2-1 0,3 1 1,1-1-1,2 4-523,-1 0 551,0-42-477,0-1 0,0 1 0,0-1 0,1 1 0,0-1 0,0 1 0,0-1 0,1 1 1,-1-1-1,1 0 0,1 0 0,-1 0 0,1 0 0,0 0 0,0-1 0,0 1 0,1 0-74,0-2 20,0 0 1,1 0-1,-1 0 0,1-1 0,-1 1 0,1-1 0,0 0 0,0 0 1,0-1-1,0 0 0,0 1 0,0-2 0,0 1 0,0-1 0,1 1 0,-1-1 1,0-1-1,1 1-20,1-1-102,-1 0 1,0 0-1,1-1 1,-1 0-1,0 0 1,0-1-1,0 1 1,0-1-1,0 0 1,0-1-1,-1 1 1,0-1-1,0-1 1,0 1-1,0-1 1,1-1 101,6-8-1017,0 0 1,-1-1-1,0 0 0,-2 0 1,3-6 1016,13-33-5534</inkml:trace>
  <inkml:trace contextRef="#ctx0" brushRef="#br0" timeOffset="370.283">315 4 5699,'0'0'2291,"0"0"-1178,0 0 82,0 0 134,0 0-454,-1-4-376,-4 58 4117,4 48-4628,0 56 850,3 191 904,-1-343-1718,-2 7 26,2 0 1,0 0-1,1 0 0,0-1 1,1 1-1,0 0 1,1-1-1,1 4-50,-5-17-13,0 1-1,1 0 1,-1 0-1,0-1 1,0 1 0,0 0-1,0 0 1,1-1-1,-1 1 1,0 0-1,0 0 1,0 0 0,1-1-1,-1 1 1,0 0-1,0 0 1,1 0-1,-1 0 1,0-1 0,0 1-1,1 0 1,-1 0-1,0 0 1,1 0-1,-1 0 1,0 0 0,0 0-1,1 0 1,-1 0-1,0 0 1,1 0 0,-1 0-1,0 0 1,1 0-1,-1 0 1,0 0-1,0 0 1,1 0 0,-1 1-1,0-1 1,0 0-1,1 0 1,-1 0-1,0 0 1,0 1 0,1-1-1,-1 0 1,0 0-1,0 0 1,0 1-1,1-1 1,-1 0 0,0 0-1,0 1 1,0-1-1,0 0 1,0 1-1,0-1 1,1 0 0,-1 0-1,0 1 1,0-1 13,4-25-1681,3-65-3503,-1 40 705</inkml:trace>
  <inkml:trace contextRef="#ctx0" brushRef="#br0" timeOffset="721.13">520 352 10117,'0'0'2251,"0"0"-522,0 0-211,0 0-563,0 0-539,-13 5-290,-45 19-164,1 2 1,-9 8 37,64-32 8,0-1-1,0 1 1,0-1-1,0 1 1,0 0-1,1 0 1,-1 0-1,0 0 1,1 0-1,-1 1 1,1-1-1,0 0 1,0 1-1,0-1 1,0 1-1,0-1 1,1 1-1,-1-1 1,1 1-1,-1-1 1,1 1-1,0 0 1,0-1-1,0 1 1,1 0-1,-1-1 1,1 1-1,-1-1 1,1 1-1,0 0-7,1 3 101,0 0-1,0 1 1,1-2-1,0 1 1,0 0 0,0 0-1,1-1 1,0 0-1,0 0 1,0 0-1,3 2-100,8 7 226,1-2 0,0 0-1,1 0 1,0-2-1,6 2-225,-15-8-211,1 0 0,-1 0 0,1-1 0,0-1 0,-1 1-1,1-1 1,0-1 0,1 0 0,-1 0 0,0-1 0,0 0-1,6-1 212,2-7-4076,-6-16-3592</inkml:trace>
  <inkml:trace contextRef="#ctx0" brushRef="#br0" timeOffset="1098.402">758 545 7812,'0'0'2331,"0"0"-1632,0 0-2,0 0 871,0 0 20,3-5-775,13-22-388,-1-1 0,-2 0-1,7-21-424,-15 36-211,-1 1-1,-1-1 1,0 0 0,0 0-1,-2 0 1,1 0-1,-2 0 1,0 0-1,0-1 1,-2-7 211,1 19 2,0 1-1,-1-1 1,1 1 0,0 0-1,0 0 1,-1-1 0,1 1 0,0 0-1,-1 0 1,1 0 0,-1 0-1,1 1 1,-1-1 0,0 0-1,1 1 1,-1-1 0,0 1-1,0 0 1,1-1 0,-1 1-1,0 0 1,0 0 0,-1 0-2,-50-2 221,48 2-209,3 1 8,0 0 0,-1 0 0,1 0-1,0 0 1,0 1 0,0-1 0,0 1-1,0-1 1,0 1 0,0 0 0,1 0 0,-1-1-1,1 1 1,-1 1 0,1-1 0,0 0 0,-1 0-1,1 0 1,0 1 0,1-1 0,-1 0-1,0 1 1,1-1 0,-1 1 0,1-1 0,0 1-20,-14 72 739,10-31 94,1-1 0,2 28-833,1-58 154,1-1-1,0 0 0,1 0 1,1 0-1,-1 0 1,2 0-1,0 0 0,0-1 1,1 1-1,0-1 1,5 6-154,-6-12 33,0 0 1,1 0 0,-1-1-1,1 1 1,0-1 0,0 0-1,1 0 1,-1-1-1,1 0 1,0 0 0,-1 0-1,2-1 1,-1 1 0,0-1-1,0-1 1,1 1 0,-1-1-1,1 0 1,5-1-34,-5 1-98,1-1 1,0-1-1,-1 1 0,1-1 1,0 0-1,-1-1 0,0 0 1,1 0-1,-1-1 0,0 0 1,0 0-1,0-1 1,0 1-1,-1-1 0,0-1 1,2 0 97,9-11-926,-1 0 0,0-1 0,-1 0 1,0-1-1,3-8 926,-10 14-1219,-1-1-1,0 0 1,-1 0 0,-1 0 0,3-11 1219,4-27-4474</inkml:trace>
  <inkml:trace contextRef="#ctx0" brushRef="#br0" timeOffset="1439.942">1112 337 7924,'0'0'3895,"0"0"-1646,0 0-667,-3 27-126,-13 225 1847,15-173-2163,1-70-906,0-52-703,2 7-475,1 0 0,1 0 1,3 0-1,0 1 0,3 0 1,0 0-1,5-4 944,-13 32-67,1 1 0,0-1 0,1 1 0,-1 0 0,1 0 0,1 0 1,-1 0-1,1 1 0,0 0 0,0 0 0,0 0 0,1 1 0,0-1 0,0 1 0,0 0 0,0 1 0,3-1 67,-4 2 139,-1 0-1,1 1 1,0 0-1,0 0 0,-1 0 1,1 0-1,0 1 1,0 0-1,0 0 1,0 0-1,0 1 1,-1 0-1,1-1 1,0 2-1,0-1 1,-1 1-1,1-1 1,-1 1-1,1 0 0,-1 1 1,0-1-1,0 1 1,0 0-1,0 0 1,3 3-139,1 1 58,-1 0 0,0 1-1,0-1 1,0 1 0,-1 1 0,1 2-58,1 17-5197,-8-22-2087</inkml:trace>
  <inkml:trace contextRef="#ctx0" brushRef="#br0" timeOffset="1784.029">1641 242 7988,'0'0'3591,"0"0"-2359,0 0-109,0 0 238,0 0-176,-1 25-308,-4 165 332,15 466 1640,-10-653-2837,0 0 0,0-1 0,0 1 0,0 0 0,0 0 0,0-1 0,-1 1 0,0 0 0,1-1 0,-1 1 0,0 0 0,0-1 0,0 1 0,-1-1-1,1 1 1,-1-1 0,1 0 0,-1 0 0,0 1-12,-1-2 3,0 1-1,0 0 1,0-1-1,-1 0 1,1 0-1,-1 0 0,1 0 1,-1 0-1,1-1 1,-1 0-1,1 1 1,-1-1-1,1 0 1,-2-1-3,-4 0-104,1 0 1,0-1 0,-1 0 0,1-1 0,0 0-1,0 0 1,1-1 0,-1 1 0,1-2 0,-1 1-1,1-1 1,1 0 0,-1-1 0,1 1 0,0-1-1,0-1 1,0 1 0,1-1 0,0 0-1,-2-5 104,-8-10-1083,1-2 0,1 1 0,1-2-1,2 0 1,0 0 0,1-1 1083,-9-43-5093</inkml:trace>
  <inkml:trace contextRef="#ctx0" brushRef="#br0" timeOffset="2125.967">1549 1 8420,'0'0'4434,"0"0"-4354,0 0-80,0 0-240,0 0-2257,0 0-2786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1857,'0'0'3903,"0"0"-2364,0 0-394,0 0 445,0 0-451,0 0-637,3-28-190,3-5-226,7-51 826,-3-12-912,-7 1 1013,-2 79 239,-1 67-978,9 168 2339,20 98-2613,-8-106 920,-12-95-605,-5-43-23,2-1 0,4 0 0,3-1 0,18 54-292,-18-99 61,-6-18-205,-4-17-400,-5-32-540,-3 1 0,-1 0 0,-2 0 0,-7-17 1084,2 4-3796,2 0 0,0-22 3796,6 3-4367</inkml:trace>
  <inkml:trace contextRef="#ctx0" brushRef="#br0" timeOffset="550.03">53 331 2017,'0'0'1459,"0"0"-410,0 0 221,0 0-11,0 0-181,-2-17-145,-7-54-186,9 66-685,0 0-1,0 0 1,0 0-1,1 1 0,-1-1 1,1 0-1,0 0 0,0 0 1,1 1-1,0-1 1,0 1-1,0-1 0,0 1 1,0 0-1,1-1 0,0 1 1,0 1-1,0-1 1,0 0-1,1 1 0,0-1 1,-1 1-1,1 0 0,1 0-61,3-2 104,0 0 0,1 0 0,0 0-1,0 1 1,0 1 0,1-1 0,-1 2-1,1-1 1,0 1 0,3 0-104,-4 1 153,1 1 0,-1-1 1,1 2-1,-1-1 0,0 1 0,1 1 0,-1-1 0,0 2 1,0-1-1,0 1 0,0 1 0,0-1 0,0 2 1,-1-1-1,0 1 0,0 0 0,0 2-153,2 0 198,-2 2 0,1-1 0,-1 1-1,-1 0 1,1 1 0,-2 0 0,1 0 0,-1 0-1,-1 1 1,0 0 0,-1 0 0,0 1 0,1 5-198,0 2 170,-1 0 0,-1 1 1,-1-1-1,-1 1 1,0 0-1,-2-1 0,0 1 1,-1 0-1,-1-1 1,-1 0-1,-1 1 0,-2 6-169,-2-2-1,0 0 1,-2 0 0,-1-1 0,0 0 0,-2-1 0,0-1-1,-2 0 1,-17 18-1,30-35-153,0 0-1,0-1 1,0 1-1,-1-1 0,1 0 1,-1 0-1,0 0 1,0 0-1,0-1 1,0 0-1,0 0 0,-1 0 1,1 0-1,-1 0 1,1-1-1,-1 0 154,5-2-77,-1 0-1,1-1 1,0 1-1,0 0 1,0 0-1,0 0 1,0 0-1,0-1 1,0 1-1,1 0 1,-1 0-1,0 0 1,1 0-1,-1 0 1,1 0-1,-1 0 1,1-1-1,-1 1 1,1 1-1,0-2 78,4-3-56,1 1 1,0 0-1,0 0 0,0 0 0,0 1 1,1-1-1,-1 2 0,1-1 0,0 1 1,0 0-1,0 0 0,0 1 0,0 0 1,0 0-1,3 0 56,1 0 148,-1 1 0,1 0-1,-1 0 1,0 1 0,1 0 0,-1 0 0,0 2-1,0-1 1,0 1 0,0 0 0,2 2-148,-2 1 138,-1 0 1,0 0-1,0 1 0,-1 0 1,0 0-1,0 1 0,0 0 1,-1 1-1,0-1 1,-1 1-1,0 1 0,0-1 1,-1 1-1,-1 0 0,4 10-138,-1-1 169,-2 0 1,0 1-1,-1 0 0,-1 0 0,-1 0 0,-1 0 0,-1 0 0,-1 11-169,0-22 7,0 0 0,-1 0 0,0 0-1,-1 0 1,0-1 0,0 1 0,-1-1 0,0 0 0,0 0 0,-1 0-1,0 0 1,0-1 0,-1 0 0,0 0 0,0 0 0,-1-1 0,0 0-1,0 0 1,0 0 0,-1-1 0,0 0 0,-1 0-7,-8 4-93,1-2-1,-1 1 1,0-2 0,-1 0 0,1-1-1,-1-1 1,0-1 0,0 0 0,-1-1-1,-12-1 94,9 0-311,-32-2-399,52 1 656,1 0 1,-1 0-1,0-1 1,1 1-1,-1 0 0,1-1 1,-1 0-1,0 1 1,1-1-1,-1 0 1,1 0-1,0 0 0,-1 0 1,1 0-1,0 0 1,0 0-1,-1 0 1,1-1-1,0 1 0,0 0 1,1-1-1,-1 1 1,0-1-1,0 1 0,1-1 1,-2-1 53,1-6-429,-1-1 0,1 0 0,1 1-1,0-1 1,0 0 0,1 0 0,1-6 429,13-40-4898,15 3-3477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14 101 4114,'0'0'915,"0"0"61,0 0 28,0 0 137,0 0-370,-2-10-306,-6-38 33,5 6 4433,3 41-4499,0 1-18,0 0-78,0 0 61,0 0 1,0 0-102,0 0 27,0 3-115,2 36 277,2 0 1,2 0 0,6 21-486,9 62 728,2 146 421,-12-105-33,19 75-1116,-27-224 32,-2-4-9,0 0-1,1 0 0,0 0 0,0-1 1,1 1-1,1-1 0,0 0 0,0 1 1,1-2-1,0 1 0,5 7-22,-9-15-4,0 0 1,-1 0-1,1-1 0,0 1 0,0 0 0,0 0 0,0-1 1,0 1-1,0 0 0,0-1 0,0 1 0,0-1 0,0 1 1,0-1-1,1 0 0,-1 1 0,0-1 0,0 0 0,0 0 1,1 0-1,-1 0 0,0 0 0,0 0 0,0 0 0,1 0 1,-1-1-1,0 1 0,0 0 0,0-1 0,0 1 0,0-1 1,0 1-1,0-1 0,0 1 0,0-1 0,0 0 0,1 0 4,2-3-7,-1 0 0,1 1 0,-1-2 0,0 1-1,0 0 1,-1 0 0,2-4 7,23-55-240,-2-1-1,-4-1 1,-3-1-1,10-63 241,5-15-737,9 1 278,27-54 459,-69 197 18,0 0 0,0 0 1,0 0-1,0 0 0,0 0 1,0 0-1,0 0 0,0 0 0,0 1 1,0-1-1,0 0 0,0 0 1,0 0-1,0 0 0,0 0 0,0 0 1,0 0-1,0 0 0,0 0 1,0 0-1,0 1 0,0-1 0,0 0 1,0 0-1,0 0 0,0 0 1,0 0-1,1 0 0,-1 0 0,0 0 1,0 0-1,0 0 0,0 0 1,0 0-1,0 0 0,0 0 0,0 0 1,0 0-1,0 0 0,1 0 1,-1 0-1,0 0 0,0 0 1,0 0-1,0 0 0,0 0 0,0 0 1,0 0-1,0 0 0,0 0 1,1 0-1,-1 0 0,0 0 0,0 0 1,0 0-1,0 0 0,0 0 1,0 0-1,0 0 0,0 0-18,4 18 384,4 39-493,-4-30 282,3 28 19,41 240 802,-36-237-769,3 1 0,3-2 1,23 51-226,-32-88 24,0-1 0,2-1 1,0 0-1,0 0 0,4 2-24,-11-15 1,1 0 0,-1 0 0,1 0 0,0 0 0,0-1-1,1 0 1,-1 0 0,1-1 0,0 1 0,0-1 0,0 0 0,0-1-1,1 0 1,-1 0 0,1 0 0,-1 0 0,5-1-1,-6-1 5,0 0 1,0-1-1,-1 0 0,1 0 1,0 0-1,0 0 0,0-1 1,-1 0-1,1 0 0,-1 0 1,1 0-1,-1-1 1,0 0-1,0 0 0,0 0 1,-1 0-1,1-1 0,-1 1 1,1-1-1,-1 0 1,0 0-1,-1 0 0,1-1-5,12-17-34,-2-1-1,-1-1 1,8-23 34,-13 33-28,9-28-142,-1-1 0,-1 0 0,-3-1-1,-2-1 1,-2 1 0,-1-1 0,-3 0 0,-1-26 170,-2 45-96,-5-129-469,3 132 511,-2 0 0,0 0 0,-2 1 0,0 0 0,-6-14 54,1 5 46,8 22 15,0-1 1,-1 1-1,1 0 0,-2-1 0,1 2 1,-1-1-1,-1 1 0,0-1 1,-1 0-62,6 9-256,0-1 0,0 1 0,0-1 0,0 1 0,0-1 0,0 1 0,0 0 1,0 0-1,0-1 0,0 1 0,-1 0 0,1 0 0,0 0 0,0 0 0,0 0 1,0 1-1,0-1 0,-1 0 0,1 0 0,0 1 0,0-1 0,0 1 0,-1-1 256,-8 13-4842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8052,'0'0'3647,"0"0"-1748,0 0-45,0 0-199,0 0-495,3 3-554,0 0-578,0-1-1,0 0 1,0 0 0,1-1 0,-1 1 0,1-1 0,-1 0 0,1 0-1,0 0 1,-1 0 0,1 0 0,0-1 0,0 0 0,-1 1 0,1-2-28,74 0 489,-41-1-505,-4 2-178,-19 0-3913,-14 7-1810,0 1 2006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7075,'0'0'1681,"0"0"525,0 0-106,0 0-345,0 0-405,0 19 118,23 334 3454,-22-339-4780,0-7-61,-1 0 0,1 0 0,0 0 1,0 0-1,0-1 0,1 1 0,0 0 0,1-1 0,1 3-81,2-6 141,-3-13-211,-3-18-232,0 25 280,0-27-407,2 0 0,0-1 0,2 1 0,6-19 429,-8 40-59,0 0 1,1 0 0,0 1-1,0-1 1,1 1 0,0 0-1,0 0 1,1 0 0,0 0-1,1 1 1,-1 0 0,2 0-1,-1 1 1,1 0 0,-1 0-1,2 0 1,3-2 58,-7 5 15,0 1 1,0 0-1,1 0 0,-1 0 1,0 1-1,1 0 0,-1 0 1,1 0-1,-1 0 0,1 0 0,-1 1 1,1 0-1,-1 0 0,1 0 1,-1 1-1,1-1 0,0 1 1,-1 0-1,0 0 0,1 1 1,0 0-16,0 1 28,0 0 1,-1 0 0,1 0-1,-1 0 1,0 1-1,0 0 1,0 0 0,0 0-1,-1 0 1,0 0 0,0 1-1,0 0 1,0-1 0,-1 1-1,0 0 1,0 0-1,1 3-28,5 23 272,-2 1-1,-1 1 0,-1-1 1,-2 0-1,-1 1 1,-2 17-272,1-19 44,4-75-4571,2-10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7796,'0'0'3905,"0"0"-3040,0 0-177,0 0 737,0 0-593,0 0-784,17-3-48,-17 3-176,0 0-288,3 0-481,0 18-399,4 9-1906,-4 3-2304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8180,'0'0'2273,"0"0"-785,0 0 257,0 0-560,0 0-145,0 0-415,205 35-177,-168-35-400,-7 0-48,-14 0-400,1 0-1137,-14 0-1937,-3 0-4545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3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6659,'0'0'1561,"0"0"-107,0 0 589,0 0-172,0 0-519,3 0-346,13 1-546,0 1 1,-1 1-1,1 0 0,-1 1 1,11 4-461,-10-2 207,1-1 0,-1-1 0,1-1 0,0 0 1,14-1-209,1-1 194,-17 0-232,-1-1-1,0 0 1,0-1 0,0 0-1,0-2 1,0 1 0,7-4 39,-4 5-6553,-7-2 1637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49 5907,'0'0'2193,"0"0"-915,0 0-35,0 0 24,0 0-456,-11-8-197,-38-21-190,46 27-346,-1 0-1,0 1 1,0-1-1,0 1 1,0 0 0,0 0-1,0 1 1,0-1 0,0 1-1,0 0 1,0 0 0,0 0-1,0 0 1,-1 1-1,1 0 1,0 0 0,0 0-1,1 0 1,-1 1 0,0-1-1,0 1 1,1 0 0,-1 0-1,1 0 1,-1 1-1,1-1 1,0 1 0,0 0-1,0 0 1,-2 2-78,-1 3 62,0 0 0,1 1 0,-1-1 0,2 1 0,-1 0 0,1 0-1,1 1 1,-1-1 0,2 1 0,-1 0 0,1-1 0,0 9-62,-2 23 192,1 1-1,3 20-191,0-17 272,-3 155 451,9-1 0,9 0 0,9 7-723,-23-200 2,36 267 665,-32-209-473,-2 0 0,-3 1 0,-4 15-194,3-71-4,-1 0 0,0 0 0,0 0 1,-1 0-1,0 0 0,-1-1 0,0 1 0,0-1 0,0 0 0,-1 0 0,-1-1 0,1 1 0,-1-1 0,0 0 0,-1-1 1,0 1-1,0-1 0,0-1 0,-1 1 0,-6 3 4,0-1-116,-1-1-1,0 0 1,0-1 0,0 0-1,-1-2 1,1 0 0,-1 0-1,0-1 1,0-1 0,-1-1-1,-5-1 117,19 0-112,-1 0-1,0 0 1,1-1 0,-1 1-1,1-1 1,-1 0-1,0 0 1,1 0 0,0-1-1,-1 1 1,1-1-1,0 0 1,0 0 0,0 0-1,0 0 1,0-1-1,0 1 1,1-1 0,-1 0-1,1 0 1,0 1-1,0-2 1,-1 0 112,-3-7-912,1 0 1,0 0-1,0-1 1,2 1-1,-1-1 1,0-7 911,-10-48-7518</inkml:trace>
  <inkml:trace contextRef="#ctx0" brushRef="#br0" timeOffset="332.524">109 861 12662,'0'0'1088,"0"0"-463,0 0 1343,239 60-1055,-167-48-785,-2-3-128,-14-7-1089,-16-2-1088,-14 0-3729</inkml:trace>
  <inkml:trace contextRef="#ctx0" brushRef="#br0" timeOffset="2426.393">797 1552 3698,'0'0'1990,"0"0"-923,0 0-168,0 0 3,0 0-123,0 0-117,-5-10 1452,4 9 4255,1 502-5219,0-500-1123,0-1 5,0 0-5,0 70-14,0-69-8,0 16-21,0-16 11,0-1 26,0 0-2,0 0-8,0 0-14,-11 0-244,-2-1-5343,7-1-234</inkml:trace>
  <inkml:trace contextRef="#ctx0" brushRef="#br0" timeOffset="2928.698">728 1891 6643,'0'0'2009,"0"0"-696,0 0-12,0 0 52,0 0-203,1-6 2846,367 15-1642,-354-3-2367,-14-6-145,0 0-1,0-1 1,0 1-1,0 0 0,-1 0 1,1-1-1,0 1 1,0 0-1,0 0 1,0-1-1,0 1 0,0 0 1,0 0-1,0-1 1,1 1-1,-1 0 1,0 0-1,0-1 0,0 1 1,0 0-1,0 0 1,0-1-1,0 1 1,1 0-1,-1 0 0,0-1 1,0 1-1,0 0 1,0 0-1,1 0 1,-1 0-1,0-1 0,0 1 1,1 0-1,-1 0 1,0 0-1,0 0 1,1 0-1,-1 0 0,0 0 1,0 0-1,1 0 1,-1 0-1,0 0 1,0 0-1,1 0 0,-1 0 1,0 0-1,0 0 1,1 0-1,-1 0 1,0 0-1,0 0 0,1 0 1,-1 0-1,0 0 1,0 0-1,1 0 1,-1 1-1,0-1 0,0 0 1,0 0-1,1 0 1,-1 0-1,0 1 159,1-22-4693</inkml:trace>
  <inkml:trace contextRef="#ctx0" brushRef="#br0" timeOffset="3346.044">1112 1590 5587,'0'0'1307,"0"0"-371,0 0 574,0 0 278,0 0-452,0 0-1226,-1 0 0,1 0-1,0-1 1,0 1 0,0 0 0,-1 0-1,1 0 1,0 0 0,0 0-1,0 0 1,-1-1 0,1 1-1,0 0 1,0 0 0,-1 0 0,1 0-1,0 0 1,0 0 0,-1 0-1,1 0 1,0 0 0,0 0-1,-1 0 1,1 0 0,0 0-1,0 0 1,0 0 0,-1 0 0,1 1-1,0-1 1,0 0 0,-1 0-1,1 0 1,0 0 0,0 0-1,0 0 1,-1 1 0,1-1 0,0 0-1,0 0 1,0 0 0,0 1-1,0-1 1,-1 0 0,1 0-1,0 0 1,0 1 0,0-1 0,0 0-1,0 0 1,0 1-110,1 21 147,1 1 0,2 0 0,2 6-147,6 49 458,-7 9 409,-5 14-867,-1-24 782,9 61-782,1-100 277,-9-38-338,0 0-158,0 0-120,0-18-1309,0-48-3624,0 25-518</inkml:trace>
  <inkml:trace contextRef="#ctx0" brushRef="#br0" timeOffset="13673.75">543 1376 2417,'0'0'2340,"0"0"-1166,0 0-390,0 0-101,0 0-216,0 0-158,0-6-32,0 7 7122,0 2-7342,0-1 0,0 0-1,1 0 1,-1 0 0,1 0 0,-1 0 0,1 1 0,0-1 0,0 0-1,0-1 1,0 1 0,0 0 0,0 0 0,0 0 0,1-1-1,-1 1 1,1 0 0,-1-1 0,1 0 0,0 1 0,0-1 0,-1 0-1,1 0 1,0 0 0,0 0 0,1 1-57,-2-2 99,-1 0-70,0 0-50,0 0-6,0 0-32,0-63-802,-28 68 332,20 2 550,1-1 0,0 2-1,0-1 1,0 1 0,1 0-1,0 0 1,1 0-1,0 1 1,0 0 0,1 0-1,0 1 1,1-1 0,0 1-1,0 0 1,1-1 0,0 1-1,1 0 1,0 0 0,0 1-1,1-1 1,1 0 0,-1 0-1,2 4-20,-1-11 37,0 0-1,0 0 0,0 0 1,0-1-1,1 1 0,-1-1 1,1 1-1,-1-1 1,1 1-1,0-1 0,0 0 1,0 0-1,0 0 0,0 0 1,1 0-1,-1 0 0,0 0 1,1-1-1,0 1 1,-1-1-1,1 0 0,0 0 1,0 0-1,-1 0 0,1-1 1,1 1-37,10 3 73,0-2 0,0 0 0,0 0 0,13-1-73,-10 1-221,0-2-1,1 0 1,-1 0-1,0-2 1,1 0-1,-1-1 1,0-1 0,-1-1-1,16-6 222,-10 2-3495,-12 5-2782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3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1539 800,'0'0'5918,"0"0"-3811,0 0-975,0 0 63,0 0-8,0 0-291,0 0-229,0 0-133,0 0 18,0 0 219,0 0 38,0 0-145,0 0 72,0 0-157,0 0-168,7 19 659,20 99-448,-6 1-1,5 103-621,-9-68 254,-17-153-259,0-1 1,0 1 0,0-1 0,1 1 0,-1-1 0,0 1-1,0-1 1,0 1 0,0-1 0,0 1 0,1-1 0,-1 1 0,0-1-1,0 0 1,1 1 0,-1-1 0,0 1 0,1-1 0,-1 0 0,0 1-1,1-1 1,-1 0 0,1 0 0,-1 1 0,0-1 0,1 0-1,-1 0 1,1 1 0,-1-1 0,1 0 0,-1 0 0,1 0 0,-1 0-1,1 0 5,19-3-345,1-1 293,-5 4 75,33 0-32,-1-2-1,1-1 0,2-4 10,-26 0-1808,-10-4-3448,-11 8-352</inkml:trace>
  <inkml:trace contextRef="#ctx0" brushRef="#br0" timeOffset="-4279.706">67 378 704,'0'0'2284,"0"0"-1924,-10 7 1895,9-5-2252,0 0 1,-1-1 0,1 1 0,0 0-1,-1-1 1,1 1 0,-1-1 0,0 0-1,1 1 1,-1-1 0,0 0 0,0 0 0,0 0-1,0 0-3,-3 2-143,-22 14-1111</inkml:trace>
  <inkml:trace contextRef="#ctx0" brushRef="#br0" timeOffset="-1151.117">355 63 5699,'0'0'1582,"0"0"-323,0 0 384,0 0-130,0 0-448,0-8-334,0-38 605,-5 45-1141,1-1-1,0 1 1,0 0-1,-1 0 1,1 0-1,-1 0 1,1 1-1,0-1 1,-1 1-1,-2 1-194,-8-2 96,4 1-24,1 0 0,-1 1 1,0-1-1,1 2 0,-9 1-72,15-1 18,0 0 0,-1 0 0,1 0 0,0 0 0,0 0-1,0 1 1,1 0 0,-1 0 0,0 0 0,1 0 0,0 0 0,0 1 0,0 0 0,0-1 0,0 2-18,-4 7 19,0 0-1,1 0 1,0 1 0,1 0 0,1 0 0,0 1 0,0-1-1,2 1 1,-1 0 0,1 12-19,0 26 154,1 0-1,5 15-153,-3-43 108,4 23 67,3 0 0,1-1 0,3 0 0,6 13-175,8 35 271,4 35 170,-6 1-1,-6 1 1,-5 0 0,-5 105-441,-9-230 2,1 0-1,-1 0 1,-1 0-1,1 0 1,-1 0-1,0-1 1,0 1-1,-1-1 1,1 1-1,-1-1 1,0 0-1,-1 0 1,1 0-1,-1-1 1,0 1-1,0-1 1,-1 0-1,1 0 1,-1 0-1,0-1 1,-4 3-2,0-1-156,0 1-1,-1-1 1,1-1 0,-1 0 0,0 0 0,0-1 0,-1 0 0,1-1-1,-1 0 1,1 0 0,-11-1 156,19-1-109,0-1 0,-1 0 0,1 0 0,0 0 0,-1 0 0,1 0 0,0 0 0,0 0 0,0-1 0,0 1 0,0-1 0,1 1 0,-1-1 0,0 0 0,1 0 0,-1 0 0,1 1 0,-1-2 0,1 1 0,0 0 0,0 0 0,0 0 0,0-1 0,0 1 0,1 0 0,-1-1 0,1 1 0,-1-2 109,-3-17-1433,0 1-1,1 0 0,1-7 1434,1 12-1507,-6-52-4957</inkml:trace>
  <inkml:trace contextRef="#ctx0" brushRef="#br0" timeOffset="-821.077">106 691 9588,'0'0'3906,"0"0"-2401,0 0-609,0 0 161,0 0 15,196 71-848,-147-59-192,-2-3-32,-11-9-944,-10 0-465,-12 0-1856,-11 0-3042</inkml:trace>
  <inkml:trace contextRef="#ctx0" brushRef="#br0" timeOffset="6467.216">493 1277 1185,'0'0'4036,"0"0"-2227,0 0-758,0 0 54,0 0-36,0-6 676,0 4-335,0 5 1313,-1 26-2302,0-18-220,0 1 0,1-1 0,1 0 0,-1 1 0,2-1 0,0 0-201,-2-10 8,0-1-1,0 1 1,1 0-1,-1-1 1,0 1-1,1-1 1,-1 1-1,0-1 1,1 1 0,-1-1-1,1 1 1,-1-1-1,1 0 1,-1 1-1,1-1 1,-1 0-1,1 1 1,0-1-1,-1 0 1,1 1 0,-1-1-1,1 0 1,0 0-1,-1 0 1,1 0-1,-1 0 1,1 0-1,0 0 1,-1 0-1,1 0 1,0 0 0,-1 0-1,1 0 1,0 0-1,-1 0 1,1-1-1,-1 1 1,1 0-1,0 0 1,-1-1-1,1 1 1,-1 0 0,1-1-1,-1 1 1,1-1-1,-1 1 1,1-1-1,-1 1 1,0-1-1,1 1 1,-1-1-1,0 1 1,1-1 0,-1 1-1,0-1 1,0 0-1,1 1 1,-1-1-1,0 1 1,0-1-1,0 0 1,0 1-1,0-1 1,0 0-8,1-5-102,0-1 1,0 1-1,0 0 1,-1-1-1,0 1 1,-1-1-1,1 1 0,-1 0 1,-1-1-1,1 1 1,-1 0-1,0 0 1,0 0-1,-1 0 0,1 1 1,-2-2 101,2 4-61,-1-1 1,0 0-1,0 1 1,0 0-1,0 0 1,0-1-1,-1 2 1,1-1-1,-1 0 1,0 1-1,0 0 0,0 0 1,0 0-1,0 0 1,-1 1-1,1-1 1,0 1-1,-1 0 1,1 1-1,-1-1 1,1 1-1,-1 0 1,0 0 60,4 0 5,0 0 0,0 0 0,-1 0 0,1 1 0,0-1 0,0 0 0,0 1 1,0-1-1,0 1 0,0 0 0,0-1 0,0 1 0,0 0 0,0-1 0,0 1 1,0 0-1,0 0 0,0 0 0,1 0 0,-1 0 0,0 0 0,1 0 0,-1 0 1,1 0-1,-1 0 0,1 0 0,-1 1 0,1-1 0,0 0 0,-1 0 0,1 1-5,-4 42 334,4-35-247,-1 4 104,1 0 0,0 0 0,1 0 0,0 0 1,1 0-1,0 0 0,1-1 0,1 1 1,3 6-192,-5-14 15,1-1 0,-1 1 1,1-1-1,0 1 1,1-1-1,-1 0 1,1 0-1,0 0 1,0-1-1,0 1 0,0-1 1,1 0-1,-1 0 1,1-1-1,0 1 1,0-1-1,0 0 1,0-1-1,0 1 0,0-1 1,0 0-1,1 0 1,-1 0-1,4-1-15,41 1-3794,-40-1-1696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4:4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1 144,'0'0'670,"0"0"-118,0 0 16,0 0-152,0 0-191,0 0-121,0 0-56,0 0 0,0 1-33,1-1 1,-1 0 0,0 1-1,0-1 1,0 1 0,1-1-1,-1 0 1,0 1 0,0-1-1,1 0 1,-1 1 0,0-1-1,1 0 1,-1 0 0,0 1-1,1-1 1,-1 0 0,1 0-1,-1 0 1,0 1 0,1-1 0,-1 0-1,1 0 1,-1 0 0,0 0-1,1 0 1,-1 0 0,1 0-1,-1 0 1,1 0 0,-1 0-1,0 0 1,1 0 0,-1 0-1,1 0 1,-1 0 0,1-1-1,-1 1 1,0 0-16,3 0-24,17 0-617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0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3986,'0'0'619,"0"0"37,0 0 203,0 0-75,0 0-106,-1-9 96,-5-38 1600,6 46-1005,0 1-147,0 0-8,0 0-217,165 0 1321,-56 0-5380,-93-1-886,-5-7-2010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4562,'0'0'1427,"0"0"-399,0 0 79,0 0 149,0 0-205,-4 30 1679,-8 53-877,4 2 0,3-1 1,5 43-1854,0-122 41,0 0 0,1 0 0,0 0 1,0 0-1,0-1 0,0 1 1,1 0-1,0-1 0,0 1 1,0-1-1,0 1 0,1-1 0,0 0 1,0 0-1,0 0 0,0 0 1,1 0-42,-1-2 1,0 1 0,0-1 0,0 0 0,0 0 1,1 0-1,-1-1 0,1 1 0,-1-1 0,1 0 1,-1 0-1,1 0 0,0-1 0,-1 1 0,1-1 1,0 0-1,0 0 0,-1 0 0,1 0 0,0-1 1,0 1-1,-1-1 0,4-1-1,-3 0-69,0 0 0,0 0 1,0-1-1,0 1 0,-1-1 0,1 0 1,-1 0-1,1 0 0,-1 0 0,0-1 1,0 1-1,-1-1 0,1 0 0,-1 0 1,0 0-1,0 0 0,0 0 0,0-1 1,0-1 68,6-17-655,-2 0-1,0 0 1,0-3 655,-6 21-100,5-29-84,-2 0 1,-1-1 0,-2 1-1,-2-4 184,1-24 691,1 61-595,-1 65 284,0-12 681,2 0-1,7 45-1060,-6-82 137,0-1 0,2 1 0,-1-1 0,2 0 0,0 0-1,1-1 1,0 1 0,1-1 0,0 0 0,1-1-1,1 0 1,2 2-137,-7-9 21,1-1 0,-1 0 0,1-1-1,-1 1 1,1-1 0,1 0 0,-1 0 0,0 0-1,1-1 1,-1 1 0,1-1 0,0-1-21,-3 0-6,-1 0-1,1 0 1,0-1 0,-1 0 0,1 1 0,0-1-1,-1 0 1,1 0 0,0-1 0,0 1 0,-1 0 0,1-1-1,0 0 1,-1 0 0,1 0 0,-1 0 0,1 0 0,-1 0-1,0 0 1,1-1 0,-1 1 0,0-1 0,0 0 0,0 0-1,0 1 1,0-1 0,0-1 6,7-11-257,-1 1 0,-1-2 0,0 1-1,-1-1 1,0 1 0,-1-2 0,-1 1 0,0-1 0,-1 1-1,0-11 258,2-34-1114,-3 1 0,-3-15 1114,1 19-285,0-92 2238,-4 146-2506,1 0 0,0 0 0,-1 1 0,1-1 0,0 1 0,-1 0 0,1 0 0,-1 0 0,1 0 0,0 1 0,-4 0 553,-12 6-6163</inkml:trace>
  <inkml:trace contextRef="#ctx0" brushRef="#br0" timeOffset="966.055">745 501 5330,'0'0'1884,"0"0"-486,0 0 37,0 0-135,0 0-449,0 0-246,0 0-103,0 0 10,0 0 43,0 24 990,0-20-1337,4 34 1208,-4-37-1411,1 0-1,-1 0 1,1-1 0,-1 1-1,1 0 1,-1-1 0,1 1 0,-1-1-1,1 1 1,0-1 0,-1 1-1,1-1 1,0 1 0,0-1-1,-1 0 1,1 1 0,0-1-1,0 0 1,0 0 0,-1 1 0,1-1-1,0 0 1,0 0 0,0 0-1,-1 0 1,1 0 0,0 0-1,0 0 1,0 0 0,0-1-1,-1 1 1,1 0 0,0 0 0,0-1-1,-1 1 1,1 0 0,0-1-1,0 1 1,-1-1 0,1 1-1,0-1 1,-1 1 0,1-1-1,-1 0 1,1 1-5,1-2-57,0 0 0,0 1 1,0-1-1,0 0 0,0 0 0,0-1 0,0 1 1,-1 0-1,1-1 0,-1 1 0,0 0 0,0-1 0,0 0 1,0 1-1,0-1 0,0 1 0,-1-1 0,1-1 57,2-54-814,-3 47 853,0 10-39,-1 1 0,1-1 0,0 0 0,0 1-1,-1-1 1,1 1 0,0-1 0,-1 0 0,1 1 0,-1-1 0,1 1 0,-1-1-1,1 1 1,-1-1 0,1 1 0,-1-1 0,0 1 0,1 0 0,-1-1 0,1 1 0,-1 0-1,0 0 1,1-1 0,-1 1 0,0 0 0,1 0 0,-1 0 0,0 0 0,0 0 0,1 0-1,-1 0 1,0 0 0,-30-1 23,23 2 14,4-1-19,1 0 0,0 0-1,-1 1 1,1-1 0,-1 1 0,1 0 0,0 0-1,-1 0 1,1 1 0,0-1 0,0 1 0,0 0-1,0-1 1,0 2 0,0-1 0,1 0 0,-1 0-1,-1 3-17,-1 1 59,1-1 0,0 1-1,0 1 1,1-1-1,-1 0 1,1 1 0,1 0-1,-1-1 1,1 3-59,-3 15 393,0-1 1,2 1-1,0 0 0,2 0 1,1 5-394,0-22 80,0 1 0,0 0 0,1 0 0,0-1 1,0 1-1,1 0 0,0-1 0,1 0 0,-1 1 1,1-1-1,4 7-80,-4-10 9,1 0 0,-1 0 0,1 0 0,0 0-1,0-1 1,0 0 0,0 1 0,0-1 0,1-1 0,-1 1 0,1-1 0,0 1 0,0-2 0,0 1 0,0 0 0,0-1 0,0 0 0,1 0-9,9 1-242,0 0-1,1-1 1,-1-1 0,2 0 242,2 0-1160,-18 0 990,0 0 0,0 0 1,0 0-1,-1 0 0,1 0 0,0 0 1,0 0-1,0 0 0,-1 0 1,1 0-1,0 0 0,0 0 0,0-1 1,-1 1-1,1 0 0,0 0 1,-1-1-1,1 1 0,0-1 0,0 1 1,-1 0-1,1-1 0,-1 0 1,1 1-1,0-1 0,-1 1 0,1-1 1,-1 0-1,0 1 0,1-1 0,-1 0 1,1 1-1,-1-1 0,0 0 1,0 0-1,1 1 0,-1-1 0,0 0 1,0 0 169,1-16-7726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0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11 152 1313,'0'0'4722,"0"0"-2847,0 0-789,0 0 112,0 0-5,0 9 1619,-10 429 1736,10-433-4502,0 0 0,0 0 0,0 0 0,1 0-1,-1 0 1,1 0 0,0 0 0,1 0 0,-1 0-1,1 0 1,0 0 0,1-1 0,-1 1 0,1-1 0,-1 0-1,4 4-45,-3-6 14,1 1 1,-1-1-1,1 1 0,0-1 0,-1 0 0,1-1 1,0 1-1,0-1 0,0 0 0,1 0 0,-1 0 0,0 0 1,0-1-1,0 1 0,1-1 0,-1 0 0,0 0 0,1-1 1,-1 0-1,0 1-14,2-2-20,0 0 0,0 0 1,-1 0-1,0 0 1,1-1-1,-1 0 0,0 0 1,0 0-1,0-1 0,-1 1 1,1-1-1,-1-1 0,0 1 1,0 0-1,0-1 0,-1 0 1,1 0-1,1-4 20,5-8-225,0-1-1,-2 0 1,0 0-1,-1-1 1,1-2 225,11-57-534,-2 0 1,-4-1-1,-4 0 534,-8 16 465,-1 62-372,0 1-56,0 6 17,-1 47 186,-1-17 197,2-1 0,1 0-1,4 12-436,-4-38 79,0 0 0,1-1 0,0 1 0,0-1 0,1 0 0,1 0 0,-1 0 0,1 0 0,0 0 0,1-1 0,0 1-1,0-1 1,1 0 0,-1-1 0,6 5-79,-8-9 21,0 1-1,0-1 1,1 0 0,-1 1-1,0-2 1,1 1 0,-1 0-1,1-1 1,0 1 0,0-1-1,-1 0 1,1-1 0,0 1-1,0 0 1,0-1 0,0 0-1,0 0 1,0 0 0,-1-1-1,1 1 1,0-1-1,0 0 1,0 0-21,1-1-9,-1 0 1,1 0-1,0-1 0,-1 0 1,0 1-1,1-2 0,-1 1 1,-1 0-1,1-1 0,0 0 1,-1 1-1,0-2 0,0 1 1,0 0-1,0 0 0,2-5 9,2-10-213,-1-1 1,0 1-1,-2-1 0,0 0 0,-1 0 0,-1 0 0,-1-1 0,-1 1 1,0 0-1,-2-3 213,1-22-174,1 28 136,-2 0 0,-1 1-1,0-1 1,0 1 0,-5-9 38,-8-44-79,14 68-1311,1 13-345,0 18-1679,1 14-689</inkml:trace>
  <inkml:trace contextRef="#ctx0" brushRef="#br0" timeOffset="654.67">841 515 3858,'0'0'1230,"0"0"216,0 0-104,0 0-235,0 0-125,14-7 4164,-14 6-5138,0 0 1,0 1-1,0-1 0,0 0 1,0 0-1,0 0 0,-1 0 1,1 1-1,0-1 0,0 0 1,0 0-1,-1 0 0,1 1 1,0-1-1,-1 0 1,1 0-1,-1 1 0,1-1 1,-1 0-1,1 1 0,-1-1 1,0 1-1,1-1 0,-1 1 1,0-1-1,1 1 0,-1-1 1,0 1-1,0-1 0,1 1 1,-1 0-1,0 0 1,0-1-1,0 1 0,1 0 1,-1 0-1,0 0 0,0 0 1,0 0-1,0 0 0,1 0 1,-1 0-1,0 0 0,0 0 1,0 1-1,0-1 0,1 0 1,-1 0-1,0 1-8,-11-1 66,8 0-54,0 1 1,0-1 0,0 1-1,0-1 1,0 1 0,1 1-1,-1-1 1,0 0 0,0 1-1,1 0 1,-1 0 0,1 0-1,0 0 1,0 0 0,-1 1-1,1-1 1,1 1-1,-1 0 1,0 0 0,1 0-1,-1 0 1,1 0 0,0 1-1,0-1 1,0 1 0,1 0-1,-1-1 1,1 1 0,0 0-1,0 0 1,0 0-13,-3 17 306,0 0 1,1 0-1,2 0 1,0 1-1,1 6-306,0-27 29,0 7 36,1 0-1,-1 0 1,1-1 0,1 1 0,-1 0 0,1 0 0,1-1-1,-1 1 1,1-1 0,1 0 0,-1 0 0,1 0 0,0-1 0,1 1-1,0-1 1,0 0 0,0 0 0,1 0 0,-1-1 0,1 0-1,1 0 1,-1-1 0,1 1 0,0-1 0,0-1 0,0 1-1,0-1 1,0-1 0,1 1 0,-1-1 0,1 0 0,0-1 0,0 0-1,0 0 1,-1-1 0,3 0-65,1 1-251,23-1-1158,-18-6-2752,-11-10-959</inkml:trace>
  <inkml:trace contextRef="#ctx0" brushRef="#br0" timeOffset="1118.088">1149 863 5475,'0'0'1437,"0"0"-252,0 0 205,0 0-83,0 0-376,0 0-344,7-13 1849,-12 238 911,1-93-2789,3-45-3310,1-137-5874,0 17 1927</inkml:trace>
  <inkml:trace contextRef="#ctx0" brushRef="#br0" timeOffset="1455.999">1113 1098 9492,'0'0'2132,"0"0"-899,0 0-100,0 0-271,0 0-400,33 7-329,105 19-29,-123-23 36,0-1-1,0 0 0,0-1 1,0-1-1,4 0-139,0-1-2584,4 3-4997,-23-2 3483</inkml:trace>
  <inkml:trace contextRef="#ctx0" brushRef="#br0" timeOffset="1856.992">1457 926 592,'0'0'4493,"0"0"-2924,0 0-769,0 0 104,0 0-20,1 13 468,5 64 3304,-4 35-4656,-1-30 3905,10 69-3905,-11-146 41,0-3-42,0-1 0,0 0-1,0 0 1,0 1 0,0-1-1,1 0 1,-1 1 0,1-1 0,-1 0-1,1 0 1,-1 0 0,1 0-1,-1 1 1,1-1 0,0 0-1,0 0 1,0 0 1,2-1-1725,-2-9-527,-1 7 1891,0-30-4470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2145,'0'0'1550,"0"0"-680,0 0-49,0 0-44,0 0-236,0-13 2813,0-16-2738,0 21-384,0-15-577,6 16 4076,-5 7-3582,5 33 993,4 26-418,-2-21-268,-3 0 0,-1 1 0,-1 10-456,-3-15 224,2 1 0,2-1 0,4 20-224,-8-53 23,1 0 0,0 1 0,-1-1 0,1 0 0,0 0 0,0 0 0,0 1 0,0-1 0,0 0 0,0 0 0,0 0 0,0 0 0,0-1 0,0 1 0,1 0 0,-1 0 1,0-1-1,0 1 0,1-1 0,-1 1 0,1-1 0,-1 0 0,0 1 0,1-1 0,-1 0 0,1 0 0,-1 0 0,1 0 0,-1 0 0,2 0-23,41-6 712,-43 6-709,39-7 96,1 2 1,-1 2-1,1 2 0,16 2-99,-9-1 46,-47 0-9,-1 0 33,0 0-86,0 0-83,0 0-368,0 0-533,0 0-1119,-2 0-1941,-9 0-3168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0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4306,'0'0'582,"0"0"-230,0 0 19,0 0 159,0 0-175,0-7 61,5-29-187,-5 34 17,0 1 1,0-1-1,0 0 1,1 0-1,-1 1 0,1-1 1,-1 0-1,1 1 0,-1-1 1,1 0-1,0 1 1,0-1-1,0 1 0,0-1 1,0 1-1,0-1 0,0 1 1,1 0-1,-1-1 1,0 1-1,1 0-246,-1 1 662,-1 0 5,0 0 0,0 0-105,0 0 20,38 0 1086,32-3-904,-40 1-689,-1 1 0,1 2 0,0 0 0,23 6-75,-52-7 1,1 1 0,-1-1 0,0 0 0,1 1 0,-1 0 0,0-1 0,0 1 0,1 0 0,-1 0 1,0 0-1,0 0 0,0 0 0,0 0 0,0 0 0,0 0 0,0 0 0,0 1-1,2 9-5602,-3-10 1227</inkml:trace>
  <inkml:trace contextRef="#ctx0" brushRef="#br0" timeOffset="492.315">67 272 4818,'0'0'1492,"0"0"-479,0 0 63,0 0 353,0 0-132,-1 4-449,1-3-744,0 1-1,0-1 0,-1 0 1,1 1-1,0-1 0,1 1 1,-1-1-1,0 0 0,0 1 0,1-1 1,-1 0-1,0 1 0,1-1 1,-1 0-1,1 0 0,0 1 0,-1-1 1,1 0-1,0 0 0,0 0 1,0 0-1,0 0 0,0 0-103,37 19 1690,-18-13-1384,-1-2 0,1 0 0,0-1 0,1-1 0,-1 0 0,11-2-306,39 0-3428,-68-2-657,-1-4-3476</inkml:trace>
  <inkml:trace contextRef="#ctx0" brushRef="#br0" timeOffset="19458.369">335 16 3330,'0'0'965,"0"0"-362,0 0 211,0 0 213,0 0-328,0 0-120,0 0-48,-2-10-489,3 5 1963,1 6 4349,26 44-5882,-2 1-1,2 10-471,-11-20 132,2-2-1,1 1 1,1-2-1,2-1 1,5 4-132,-26-34-9,-1 0-13,1 0-1,-1 0 0,1 0 0,0 0 0,0-1 0,0 1 0,0 0 0,0-1 0,0 0 1,0 1-1,0-1 0,1 0 0,-1 0 0,1 0 0,-1 0 0,1-1 0,0 1 23,-3-1-74,0 0-116,1 3 143,0-1 0,-1 1-1,1-1 1,0 1 0,-1-1-1,0 1 1,0 0 0,0-1-1,0 1 1,0 0 0,0-1-1,-1 1 1,1-1 0,-1 1 0,0-1-1,0 1 1,0 0 47,-23 45-200,17-35 177,-77 127-2826,-71 87 2849,82-128-4632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18 7059,'0'0'950,"0"0"-27,0 0 446,0 0-299,0 0-465,-13-3-191,3 1-451,-6-2 352,1 1 0,-1 1 0,-13-1-315,25 3 53,0 0-1,0 0 0,0 0 0,1 0 0,-1 1 1,0-1-1,0 1 0,1 0 0,-1 0 0,1 1 1,-1-1-1,1 1 0,-1-1 0,1 1 1,0 0-1,0 1 0,-1-1 0,2 0 0,-1 1 1,-1 1-53,-4 7 111,1 1 1,0 1-1,0-1 1,1 1-1,1 0 1,0 1-1,1-1 1,1 1-1,0 0 1,0 0-1,2 0 1,0 0-1,0 0 1,1 1-1,1-1 1,2 11-112,-2-15 86,1 0 1,0 0 0,0 0-1,1 0 1,1-1 0,0 1-1,0-1 1,0 0 0,1 0-1,1-1 1,0 1 0,0-1 0,0 0-1,1-1 1,0 1 0,1-1-1,-1-1 1,1 0 0,1 0-1,-1 0 1,1-1 0,0 0-1,5 2-86,-1-3-238,0 0 0,0 0 1,0-1-1,1-1 0,-1 0 0,1 0 0,-1-2 0,1 0 0,-1 0 0,1-1 0,9-3 238,-21 4-302,1-1-1,-1 0 1,0 0-1,0-1 1,0 1 0,0 0-1,0-1 1,0 1-1,0-1 1,0 0 0,-1 1-1,1-1 1,-1 0-1,1 0 1,-1 0 0,0 0-1,1 0 1,-1-1-1,0 1 1,-1 0 302,3-15-5629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45.70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6170.19531"/>
      <inkml:brushProperty name="anchorY" value="-75883.35156"/>
      <inkml:brushProperty name="scaleFactor" value="0.5"/>
    </inkml:brush>
  </inkml:definitions>
  <inkml:trace contextRef="#ctx0" brushRef="#br0">12 0 8004,'0'0'0,"0"0"7491,0 0-8553,0 0 2370,0 4-2490,0 1-3098,-6 1-3398,1 0 5805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41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598.4375"/>
      <inkml:brushProperty name="anchorY" value="-68387.34375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1503.11719"/>
      <inkml:brushProperty name="anchorY" value="-69909.91406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3155.54688"/>
      <inkml:brushProperty name="anchorY" value="-71164.7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4532"/>
      <inkml:brushProperty name="anchorY" value="-72803.687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6189.1875"/>
      <inkml:brushProperty name="anchorY" value="-74066.61719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4583.44531"/>
      <inkml:brushProperty name="anchorY" value="-73672.484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3141.75"/>
      <inkml:brushProperty name="anchorY" value="-72821.79688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4707.65625"/>
      <inkml:brushProperty name="anchorY" value="-74187.625"/>
      <inkml:brushProperty name="scaleFactor" value="0.5"/>
    </inkml:brush>
  </inkml:definitions>
  <inkml:trace contextRef="#ctx0" brushRef="#br0">1 0 5635,'0'0'0,"0"0"1920,0 0-1661,0 0 251,0 0 554,0 0-53,0 0-192,6 2 3,4 6 11,3 7-113,1 9 235,1 10-427,0 9-336,-1 11 326,-1 7-361,-1 4 118,-1 1-19,0-4-264,0-7 78,2-9 18,0-10 2,1-9-52,1-8-38,3-6 8,2-5 66,4-3-58,3-4-16,5-1 6,5 0-268,3-1 262,3 2-259,5 0 150,3 0 66,2 1-77,2-1 144,1 0-40,1 1 91,1-1-78,1 1 9,1-1-4,4 1 148,1 0-174,3 2 40,3 2-14,2 1 73,4 2-152,1 2 103,0 2-34,1 1 8,-2 1 56,-1 1-72,0 0 24,-1 1 67,1-2 16,1 2-112,0-1 37,1 1 2,-1-1 52,-1-2-89,1-4 48,0-3 78,2-2-118,1-3 22,2-1-8,1-1-3,3-2 0,3-1 0,2-1-19,-1-1 174,-1-1-219,-2 1 90,-4-1-28,-3 1-54,-3 1 109,-3 0-72,-3 1 25,-3 1 124,-4 1-92,-4 0-22,-4-1 26,-4 0 81,-4-1-24,-3-3-43,-3-2 109,-3-3-127,-3-5 375,-3-4-407,-3-4 20,-3-8-10,-2-4-72,0-5 35,0-4 5,1-3-358,1 0 404,2 1-511,1 3 151,-1 3 188,-1 3-255,-3 6 293,-5 6-366,-6 7-693,-4 7-427,-10 5-3693,-14 7 1658,-2 4-262</inkml:trace>
  <inkml:trace contextRef="#ctx0" brushRef="#br1" timeOffset="881.691">1850 1345 4338,'0'0'0,"0"0"2833,0 0-2371,0 0 826,0 0 553,0 0-731,0 0-382,10-15 249,1-2-318,0-1-283,-1 3 299,-2 4-600,-2 4 320,-3 3-187,-1 2-163,-2 2 11,0 1-56,0 6 5,-1 10 275,1 12-266,0 13 485,-1 12 48,1 8-427,0 1 467,0-3-433,0-9 52,0-11 242,0-13-533,1-11 314,1-7 62,1-7-307,3-10-8,2-10-624,3-11-774,1-8 963,2-5-675,0-3-376,0 2 1072,0 4 393,0 5-59,0 7 624,0 5-16,2 6-205,0 4 88,1 3 115,0 2-417,3 2 16,0 1-170,0 0-702,1 2-1139,-2 0-2938,-3 1-4219</inkml:trace>
  <inkml:trace contextRef="#ctx0" brushRef="#br2" timeOffset="1551.983">2482 1369 6355,'0'0'0,"0"0"1745,0 0-1849,0 0 957,0 0 492,0 0-563,0 0-235,-1-5-481,0-2 375,1-1 137,-1 0-137,0-1 124,-1 2-253,0 0-114,-1 2 39,0 1-199,0 1-6,-1 0 29,-1 1-18,0 0 79,-1 1-151,-1 1 48,-1-1 93,-2 1-70,-2 1 9,-2 3 131,-1 3-190,-1 4 416,-1 6-403,0 4 112,1 7 153,1 6 298,3 7-74,3 4 181,4 3 74,2-1-180,1-5-591,7-7 238,6-9 110,7-10-409,9-11 59,6-14-552,4-15-1169,0-11 467,-2-10-739,-4-5 374,-7-4-1158,-6 1 1405,-7 4 908,-5 6 381,-3 9 617,-3 9 981,0 9-200,-2 7 73,1 6-313,0 2-381,0 4-83,1 6 37,0 9-21,0 9 208,1 9-486,1 8 153,2 6-137,-1 1-333,1-1 128,0-4-154,0-7-44,-1-8-159,-1-7-1158,-1-7-561,0-6-1264,0-6-3476,-1-3 2947</inkml:trace>
  <inkml:trace contextRef="#ctx0" brushRef="#br3" timeOffset="2148.772">2888 1280 7796,'0'0'0,"0"0"3825,0 0-3790,0 0 989,0 0 65,0 0-105,0 0-834,0-1 285,0 0-321,0 4-36,0 8 1157,0 11-942,0 11 543,0 13-71,0 11-346,0 6 243,0 1-724,0-4 313,4-8-310,3-11 163,6-13-72,4-10-37,5-10-43,2-15-104,0-14-648,1-12-291,-3-10 597,-3-9-1179,-4-6 203,-4-3 598,-4-3-369,-3 1 1076,-2 1-177,-2 4 326,-2 4-10,-2 6 300,-3 5 76,-2 6 314,-2 6-330,-2 7 231,0 5-349,0 5-109,-1 4 355,0 2-481,-1 3 280,0 2-106,0 2-125,0 1 263,0 2-216,2 5 126,3 6 152,3 8-83,3 5 392,5 6-31,8 3-551,9 1 364,8-3-529,9-4 83,7-5-21,5-5-836,5-5-1442,3-6 231,-2-2-3414,-10-3-2182</inkml:trace>
  <inkml:trace contextRef="#ctx0" brushRef="#br4" timeOffset="2551.678">3729 1146 4114,'0'0'0,"0"0"512,0 0 897,0 0 621,0 0-421,0 0 154,0 0-717,0-2-184,1 0 194,0 1-928,-1-1 206,1 1-308,-1 2 89,-1 4 109,-3 7-168,-2 8-34,-3 8 418,-4 11-392,-5 12 227,-5 12-102,-5 14-162,-6 13 253,-3 9-328,-1 1 99,1-3 39,3-11-2,7-15-13,6-18-67,7-17 93,6-15-181,4-10-264,3-10-360,2-9 21,3-11-2212,2-7-3142,1 2 16</inkml:trace>
  <inkml:trace contextRef="#ctx0" brushRef="#br5" timeOffset="2996.463">3954 1655 6867,'0'0'0,"0"0"2353,0 0-2446,0 0 2024,0 0-914,0 0 37,0 0 573,7-5-1043,2-2-274,-2 1 552,-4 0-1033,-4 2 358,-5 1 93,-3 2-318,-3 6 108,-2 5-76,1 6-100,2 6 26,3 5-371,2 3 568,4 4-296,5-1-330,8 1 498,5-1-42,4-4 37,1-3-118,-3-2 172,-5-4-132,-5-2 41,-11-1-310,-11-2 459,-10 0 150,-7-2-332,-3-2 241,1-2-187,3-3-120,7-2-1201,6-2-2024,6-3-1129,5 0-1683</inkml:trace>
  <inkml:trace contextRef="#ctx0" brushRef="#br6" timeOffset="3430.924">4179 1994 9524,'0'0'0,"0"0"3090,0 0-3008,0 0 412,0 0-582,37-31-376,8-7 277,4-5-152,-6 0 395,-9 6 6,-10 5 372,-10 5-252,-6 6-14,-6 4 27,-2 3-41,-2 3-159,-2 1 45,-4 1-43,-2 3 100,-2 2-12,-3 2-48,-1 0 113,-3 4 375,0 5-365,0 6 451,0 8-147,2 9 33,3 8 562,4 7-331,3 5-58,3 3 160,6-1-606,6-3 136,8-7-197,7-7-43,5-9-259,3-9 83,0-8-771,-1-8-480,-3-11-2447,-5-8-1950,-6-1-3193</inkml:trace>
  <inkml:trace contextRef="#ctx0" brushRef="#br7" timeOffset="3798.032">4926 1714 7155,'0'0'0,"0"0"753,0 0-319,0 0 1082,0 0-665,0 0 368,0 0-645,-6-8-177,-4-2 470,-3 0-346,-2 1-1,-2 2-179,-1 3-261,-2 4 507,-1 9-283,0 11 377,3 15 650,3 13-379,5 10-114,5 7-136,10 0-604,14-6 375,-15-51-491,0-1-1,1 1 1,0-1 0,0 1 0,5 4 18,-5-7-21,1 1-1,0-1 1,1 0 0,-1 0-1,1 0 1,2 0 21,-1 0-169,1 0 0,1-1 1,-1 0-1,11 2 169,42 8-2190,0-10-2335,-6-9-2051,-13-3-563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5:37.6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7013.40625"/>
      <inkml:brushProperty name="anchorY" value="-64006.6757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8622.29688"/>
      <inkml:brushProperty name="anchorY" value="-65805.39063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5182.27344"/>
      <inkml:brushProperty name="anchorY" value="-61071.87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509.42188"/>
      <inkml:brushProperty name="anchorY" value="-63163.37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8296.66406"/>
      <inkml:brushProperty name="anchorY" value="-64493.20313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216.00781"/>
      <inkml:brushProperty name="anchorY" value="-67072.97656"/>
      <inkml:brushProperty name="scaleFactor" value="0.5"/>
    </inkml:brush>
  </inkml:definitions>
  <inkml:trace contextRef="#ctx0" brushRef="#br0">1625 798 7555,'0'0'0,"0"0"2338,0 0-1850,0 0 360,0 0 737,0 0-1268,0 0 414,36-3-45,9 2-457,5 4 324,-3 2-41,-7 5-256,-10 3 440,-8 2-418,-8 4 149,-6 2-27,-5 6-395,-7 7 190,-8 8 34,-10 7-226,-5 5 448,-3 3-547,1-3 171,4-5 109,7-7-142,5-9-42,6-8 107,5-6-22,7-7-141,7-6 83,9-3-742,7-2-35,6-4-965,3-6-441,-1-5-1621,-2-4-1671,-8 2 944</inkml:trace>
  <inkml:trace contextRef="#ctx0" brushRef="#br1" timeOffset="211.023">1684 1069 11077,'0'0'0,"0"0"993,0 0-38,0 0 1075,39 0-1766,13 0-123,10 0-47,3 0-2349,-6-2-3785,-12 1-1578</inkml:trace>
  <inkml:trace contextRef="#ctx0" brushRef="#br2" timeOffset="-1193.593">920 313 3522,'0'0'0,"0"0"1904,0 0-1754,0 0 613,0 0 109,0 0-245,0 0-461,0 0 231,1 0 137,-1 0-19,2 0 98,-1 0-34,1 0-77,0 2 266,1 4-530,0 4 50,1 7 24,0 5-237,0 9 290,-1 11-37,-1 12 54,0 14 557,-1 14-435,-1 7-213,0 2 402,0-6-260,0-12 98,2-14-507,-1-15 216,2-15-464,0-12 210,-1-8-1256,2-6-434,-1-4-1122,0-4-1680,-1-1-2984</inkml:trace>
  <inkml:trace contextRef="#ctx0" brushRef="#br3" timeOffset="-878.645">910 807 8308,'0'0'0,"0"0"816,0 0-504,0 0 1601,0 0-1347,39 0-14,12 2-232,10 2-128,3 2 283,-3 1-453,-6 1 346,-8-2-128,-9 0-227,-7-3 315,-7 0-405,-6-1 157,-5 0-165,-4 1 111,-4-2-746,-2 1-86,-2 0-1061,-1-1-361,-1 0 830,0-1-1643,0 1-1560</inkml:trace>
  <inkml:trace contextRef="#ctx0" brushRef="#br4" timeOffset="-473.67">1396 447 1777,'0'0'0,"0"0"2401,0 0-1326,0 0-853,0 0 741,0 0 405,0 0-746,0-13 506,0 0-282,0 1-267,0 1 3,0 3-457,0 6-56,0 8 716,0 11-345,0 11 304,0 14 385,0 16-460,0 16 540,0 14-662,0 8 10,-1 2-167,-2-6-265,0-13 246,1-15-261,0-16 18,1-16-102,0-13-18,1-9-376,0-7 64,0-3-771,0-3-190,0 0-1205,0 1-1129,0 0-2065,0 0 1574</inkml:trace>
  <inkml:trace contextRef="#ctx0" brushRef="#br5" timeOffset="2519.9">27 149 1777,'0'0'0,"0"0"1200,0 0-597,0 0 134,0 0-57,0 0 176,0 0-274,-1-6-209,-1-2 260,-1-3-588,0-3 187,-1 0 374,2-2-331,-1-1 514,1 1-178,1 2-232,0 1 528,-1 5-731,1 2 224,0 2-191,1 3-193,0 1 122,-1 0 4,1 0-118,0 1 339,0 0-420,0-1 228,0 0 3,0 0-177,1 2 22,-1 5-14,0 8 163,0 10 587,0 9-699,0 8 451,0 6-5,1 2-550,4-1 472,1-4-312,2-6-120,1-5 243,-1-5-294,0-5 88,-2-5-47,-1-5 172,-1-4-218,0-5 91,-1-2-179,0-2 176,1-1-395,2-1 414,2 0-97,4 0-42,3-1 64,4-2-189,3 0-190,3-1 494,2 0-350,3 0 323,1 0-104,1-1 165,2-1-114,1 0 2,1 0 1,0-1-81,2 0 96,1 1-31,1-1 10,2-1 112,1 1-144,0-1 48,-1 0-16,0 1-38,-2 0 49,-3 3-16,-1 0 42,-3 1-10,-1 2 210,-1 1-264,1 0 164,0 1 116,1 0-224,2 0 59,4-1 35,2-1-38,3-1-23,2-1-68,3 0 17,1 1-30,0-1 43,1 1-32,-2 1 11,-2 0 91,-1 1-177,-3 1 112,0 0-37,-1 0 102,2 0-46,3 1-56,2-1 18,2 0 158,3 0-253,3 0 120,0 3-41,1 1-31,1 3 85,1 1-64,0 1 21,2 0 89,2 1-102,1-1 16,3-1-6,0 0-39,1 0 66,0 0-39,0-1 12,-2-1 36,-2 0-105,-2 0 88,-1-1-29,-1-2-85,-2 1 157,-1-2-88,-1 1 29,-1-1 107,-3 1-181,-1-1 96,-4 0-33,-3 0-31,-1 0 85,-4-1-64,-1 0 21,-3 0 107,-3-2-144,-2-3 48,-3-3-16,-2-5-93,-1-5 8,-1-6 66,0-3-98,2-3 255,-1 0-316,0 0 231,-1 3-725,-2 4-673,-5 4-2718,-4 5-649,-5 4-268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0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12 187 5138,'0'0'1630,"0"0"-618,0 0 284,0 0 348,0 0-300,-11 0 2018,357 12 154,-147-1-3850,1-1 129,-197-10 210,0 0 0,0 0 1,0 0-1,0-1 0,0 1 0,0-1 0,0 0 0,0 0 1,-1 0-1,1 0 0,0 0 0,0-1 0,-1 1 0,1-1 1,-1 0-1,3-1-5,-5 2-30,0 1-34,0 0-104,0 0 11,0 0-198,0 0-77,0 0-8,0 0-193,0 0-319,-7-39-3159,1 26 3949,0 0-1,-1 1 1,0 0 0,-1 0 0,0 1 0,-1 0 0,0 0 0,-3-1 162,0-1 984,-1 1 1,0 1 0,-12-9-985,34 22 3875,46 15-3786,-16 5 5,23 13 71,51 37-165,-110-70-9,0 0 0,-1 0 0,1 0 0,-1 0 0,1 0 0,-1 1 0,0-1 0,0 1 1,0 0-1,0 0 0,-1-1 0,1 1 0,-1 0 0,0 0 0,0 1 0,0-1 0,0 0 0,0 0 0,-1 0 0,1 1 0,-1 2 9,0-2-1,-1 0 0,0 1 0,0-1 0,0 0-1,0 0 1,-1 0 0,0 0 0,0 0 0,0 0-1,0-1 1,0 1 0,-1-1 0,0 1 0,1-1-1,-4 3 2,-230 216-1709,229-217 1340,7-4-2718,0-1-3043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3826,'0'0'1982,"0"0"-1006,0 0-58,0 0 368,0 0 88,0-3 1938,0 5 153,0 59-3241,-1 21 1533,7 36-1757,-4-93 278,2-1 1,0 1-1,2-1 1,0 0-1,2 0 1,9 19-279,-15-39 23,0-1 0,-1 0 0,1 0 0,1 0 0,-1 0 0,0 0 0,1 0 0,-1 0 0,1-1 0,0 1 0,0-1 0,0 0 0,0 0 0,0 0 0,0 0 0,4 1-23,-5-2 12,1-1 0,-1 1 1,0-1-1,0 0 0,1 1 1,-1-1-1,0 0 0,1-1 0,-1 1 1,0 0-1,1-1 0,-1 1 1,0-1-1,0 0 0,0 0 1,1 1-1,-1-2 0,0 1 0,0 0 1,0 0-1,-1-1 0,1 1 1,0-1-1,0 1 0,-1-1 1,1 0-1,-1 1 0,1-2-12,8-10-99,0-2 0,-1 0 0,-1 0 0,-1 0 0,0-1 0,0 0 0,-2 0 0,0-1 0,-1 0 0,-1 0 0,1-12 99,3-38-594,-4 0-1,-3-28 595,0 52 13,0 42-93,0 0 0,0-1 0,0 1-1,0 0 1,-1 0 0,1 0 0,0 0 0,-1 0 0,1 0-1,-1 0 1,1 0 0,-1 0 0,0 0 0,1 0 0,-1 0-1,0 0 1,0 1 0,1-1 0,-1 0 0,0 0 0,0 1-1,0-1 1,0 0 80,-5-3-3449,2 0-2044</inkml:trace>
  <inkml:trace contextRef="#ctx0" brushRef="#br0" timeOffset="915.949">540 524 3169,'0'0'1804,"0"0"-801,0 0 0,0 0 54,0 0-1,-7-19 2476,6 18-3465,-1 0-1,1 0 0,0 0 0,-1-1 0,1 1 0,0 0 0,0-1 0,0 1 1,0-1-1,0 1 0,0-1 0,1 0 0,-1 1 0,0-2-66,1 2 76,-1-1-1,1 1 1,-1-1-1,1 1 0,-1 0 1,0-1-1,0 1 1,0 0-1,1 0 1,-1-1-1,0 1 0,-1 0 1,1 0-1,0 0 1,0 0-1,0 0 0,-1 0 1,1 1-1,0-1 1,-1 0-1,1 1 1,0-1-76,-10-9 555,11 9-535,0 1 0,0-1 0,0 1 0,-1-1 0,1 1-1,0-1 1,-1 1 0,1-1 0,0 1 0,-1-1 0,1 1 0,-1-1 0,1 1 0,-1-1 0,1 1 0,-1 0 0,1-1 0,-1 1 0,1 0 0,-1 0 0,0-1 0,1 1 0,-1 0 0,1 0 0,-1 0 0,0 0 0,1 0 0,-1 0 0,0 0 0,1 0 0,-1 0 0,1 0 0,-2 0-20,-26-3 194,24 2-167,1 0 0,0 1 0,-1 0 0,1-1 0,0 1-1,-1 0 1,1 1 0,0-1 0,-1 0 0,-1 2-27,3-2 8,1 1 0,-1 0 0,1 1 0,-1-1 1,1 0-1,0 0 0,0 1 0,-1-1 0,1 0 0,0 1 0,0-1 1,0 1-1,1 0 0,-1-1 0,0 1 0,0 0 0,1-1 1,-1 1-1,1 0 0,0 0 0,-1-1 0,1 1 0,0 0 0,0 1-8,-5 60 1264,2 0 0,7 61-1264,-3-74 599,0-42-500,-1 0 0,1 1 0,0-1 0,1 0-1,0 0 1,0 0 0,1 0 0,1 3-99,-3-9 22,0 1 1,1-1-1,-1 0 1,1 1-1,-1-1 0,1 0 1,0 0-1,0 0 1,0 0-1,0 0 1,0 0-1,1-1 1,-1 1-1,0-1 0,1 0 1,-1 1-1,1-1 1,-1 0-1,1 0 1,0-1-1,-1 1 0,1-1 1,0 1-1,0-1 1,0 0-1,1 0-22,-1 0-3,0 0 0,1 0 0,-1-1-1,1 1 1,-1-1 0,1 0 0,-1 0 0,0 0-1,1-1 1,-1 1 0,0-1 0,0 0 0,0 0-1,0 0 1,-1 0 0,1 0 0,2-3 3,-1 0-57,0 0 1,0 0-1,0-1 1,-1 0-1,1 0 1,-1 0-1,-1 0 1,1 0-1,0-3 57,2-12-311,0 0 0,-2 0 0,0 0 0,-1 0 0,-2-18 311,2-29-951,0 31 686,-2 0 1,-1-1-1,-3 0 265,-2 17 655,3 38 207,0 39-383,2-1-357,0-20-16,1-1 0,1 1-1,2-1 1,2 0 0,2 8-106,-6-39-163,0 0 1,0 0-1,0 0 1,1 0-1,0 0 1,-1-1-1,1 1 1,0 0-1,0-1 0,0 0 1,0 1-1,1-1 1,-1 0-1,1 0 1,-1 0-1,1 0 1,0-1-1,2 2 163,-3-2-171,0 0-1,0-1 0,0 1 0,0-1 0,0 1 0,0-1 1,0 1-1,0-1 0,0 0 0,1 0 0,-1 0 1,0-1-1,0 1 0,0 0 0,0-1 0,0 1 1,0-1-1,0 0 0,0 0 0,0 0 0,0 0 1,0 0-1,-1 0 0,1 0 0,0 0 0,-1-1 1,1 1-1,-1-1 0,2 0 172,17-28-4968</inkml:trace>
  <inkml:trace contextRef="#ctx0" brushRef="#br0" timeOffset="1266.582">841 1 2849,'0'0'5435,"0"0"-3285,0 0-952,0 0 131,0 0-228,0-1-1049,0 1-1,0 0 1,-1 0-1,1 0 0,0 0 1,0 0-1,-1 0 1,1 0-1,0 1 1,0-1-1,-1 0 0,1 0 1,0 0-1,0 0 1,-1 0-1,1 0 0,0 0 1,0 0-1,-1 1 1,1-1-1,0 0 1,0 0-1,0 0 0,0 0 1,-1 1-1,1-1 1,0 0-1,0 0 0,0 1 1,0-1-1,0 0 1,0 0-1,-1 0 0,1 1 1,0-1-1,0 0 1,0 0-1,0 1 1,0-1-1,0 0 0,0 0 1,0 1-1,0-1 1,0 0-1,0 0 0,0 1 1,1-1-1,-1 0-51,15 333 2958,-1-4-1668,-7-157-1045,-7-171-474,0-15-2642,-3-70-4434,-10 24-2513</inkml:trace>
  <inkml:trace contextRef="#ctx0" brushRef="#br0" timeOffset="1600.949">679 307 8180,'0'0'7427,"0"0"-6626,0 0-33,202 9 512,-129-9-1280,-4 0-544,-9 0-1617,-24 0-4386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0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70 135 4706,'0'0'1713,"0"0"-955,0 0-161,0 0 177,0 0-233,0-20-21,0 14 4307,0 5-4520,0 1-78,0 0-114,0 0-46,0 0 30,0 27-56,8 280 1243,38 221-1286,-44-508 19,-2-13-15,0 1 0,1 0 1,0-1-1,1 1 0,-1-1 1,1 0-1,1 0 0,-1 1 1,1-1-1,1-1 0,1 3-4,9 1-469,-7-19-620,-5-28-1136,-2 32 2014,0-35-3187,0-5-337</inkml:trace>
  <inkml:trace contextRef="#ctx0" brushRef="#br0" timeOffset="334.227">1 114 7732,'0'0'552,"0"0"-360,0 0 256,0 0 542,0 0-160,31-12-294,9-4-280,2 1 0,7 0-256,-44 14 42,-1 0 1,1 1-1,-1-1 0,1 1 0,-1 0 1,1 0-1,-1 0 0,1 1 1,-1 0-1,1-1 0,-1 2 0,1-1 1,-1 0-1,0 1 0,0 0 0,0 0 1,0 0-1,0 0 0,0 1 1,0 0-1,-1 0 0,0 0 0,1 0 1,-1 0-1,0 0 0,2 4-42,5 3 184,1 1 7,-1 1 1,0 0-1,-1 0 0,0 1 0,-1 0 0,0 0 0,-1 1 0,0 0 1,-2 0-1,1 3-191,1 6 295,-2 0 0,-1 0 0,-1 1 0,0-1 0,-2 1 0,-1 6-295,0-26 25,-1-1 0,1 1 0,-1 0 1,0 0-1,0-1 0,-1 1 0,1 0 0,0-1 0,-1 1 1,0-1-1,0 0 0,0 0 0,0 1 0,-1-1 0,1-1 0,-1 1 1,0 0-1,0-1 0,0 1 0,0-1 0,0 0 0,0 0 0,-1 0 1,1 0-1,-1-1 0,1 1 0,-1-1 0,0 0 0,1 0 1,-1 0-1,-2-1-25,-13 4-127,-1-1-1,-1 0 1,1-2 0,0-1 0,-9-1 127,25 2-184,0-2 0,0 1 0,-1 0 0,1-1 1,0 0-1,0 0 0,0 0 0,1-1 0,-1 1 0,0-1 0,0 0 0,1 0 0,-1 0 0,1 0 0,0-1 1,-1 0-1,1 1 0,0-1 0,1 0 0,-1 0 0,0-1 0,1 1 0,0 0 0,0-1 0,0 0 1,0 1-1,0-1 0,1 0 0,0 0 0,-1-2 184,-6-33-3861</inkml:trace>
  <inkml:trace contextRef="#ctx0" brushRef="#br0" timeOffset="854.333">583 281 7619,'0'0'1876,"0"0"-1310,0 0-409,0 0 166,23-21-280,72-66-406,-91 84 309,0 0 1,-1 0-1,1-1 1,-1 1-1,0-1 1,0 0 0,0 0-1,0 0 1,-1 0-1,0-1 1,1 1-1,-2-1 1,1 1-1,0-1 1,-1 0 0,0 0-1,0 0 1,-1 1-1,1-1 1,-1 0-1,0 0 1,0 0-1,-1 0 1,1 0 0,-1 0-1,-1-2 54,0-5 264,1 10-234,1 0 0,-1 0 0,0 0-1,-1 0 1,1 1 0,0-1 0,0 0 0,-1 1 0,1-1 0,-1 1 0,1-1 0,-1 1-1,0 0 1,0 0 0,1-1 0,-1 1 0,0 1 0,0-1 0,0 0 0,0 0 0,0 1-1,0-1 1,-2 1-30,-49-9 132,49 9-6,0 0 0,0 0 0,0 0 1,1 0-1,-1 0 0,0 1 0,0 0 0,1 0 0,-1 0 1,1 0-1,-1 1 0,1-1 0,-1 1 0,1 0 0,-2 1-126,2 0 63,1 0-1,-1 1 1,1-1-1,0 1 1,0 0-1,0 0 0,0 0 1,1 0-1,0 0 1,-1 0-1,2 0 1,-1 0-1,0 0 0,1 1-62,-6 47 735,2 0 0,3 0 0,1 0 0,4 3-735,-4-43 139,2 1-1,-1-1 0,2 0 0,-1 0 1,2 0-1,0 0 0,0 0 0,1-1 0,5 9-138,-8-15 24,1 0 0,0-1 0,0 0 0,1 0 0,-1 0 0,1 0 0,0 0 0,0 0 0,0-1 0,0 0 0,1 0 0,-1 0 0,1-1 0,0 1 0,0-1 0,0 0 0,0-1 0,0 1 0,0-1 0,1 0 0,-1 0 0,0-1 0,6 1-24,-7-1-145,0 0 0,0 0 0,0 0 0,0 0 0,0-1 0,0 0 0,-1 0 1,1 0-1,0 0 0,0 0 0,0-1 0,-1 0 0,3-1 145,-2 0-537,0-1 0,-1 0 1,0 0-1,0 0 0,0 0 1,-1 0-1,1 0 0,-1-1 1,0 1-1,0-1 0,0-1 537,12-31-4890</inkml:trace>
  <inkml:trace contextRef="#ctx0" brushRef="#br0" timeOffset="1456.306">868 85 3490,'0'0'3308,"0"0"-1964,0 0-226,0 0 400,0 0-245,0 0-547,0 0-228,0 0-31,0 0-83,0 16 307,0 1-436,0 79 2101,5 4-2356,-2-68 403,2 0-1,1-1 1,1 0-1,1 0 1,4 4-403,-9-127-1006,-3 60 309,-1 4 266,1 1 0,1-1-1,2 0 1,1 1 0,4-16 431,-7 36-45,1 1 0,0 0-1,1 0 1,-1 0 0,1 0-1,0 0 1,0 1 0,1-1-1,0 1 1,0 0 0,0 0-1,0 0 1,1 1 0,0 0-1,0-1 1,0 2 0,1-1-1,-1 1 1,1-1 0,0 1 0,-1 1-1,2-1 1,-1 1 0,0 0-1,0 1 1,3-1 45,-1 0-72,-1 1 0,0 0 1,1 1-1,-1-1 0,1 1 0,-1 1 1,0-1-1,1 1 0,1 1 72,-6-1-3,0 0-1,0 0 1,-1 1 0,1-1-1,0 1 1,0 0-1,-1-1 1,1 1-1,-1 0 1,1 1 0,-1-1-1,0 0 1,0 1-1,0-1 1,0 1-1,-1 0 1,1-1 0,-1 1-1,1 0 1,-1 0-1,1 3 4,6 18 315,-1 1 0,-1 1-1,-2-1 1,0 1-1,-1 11-314,-1 130 2286,-2-105-2300,1-129-5354,7 29-1609</inkml:trace>
  <inkml:trace contextRef="#ctx0" brushRef="#br0" timeOffset="2211.032">1605 147 5763,'0'0'1224,"0"0"-61,0 0 331,0 0-80,0 0-445,2-7-468,-2 7-504,3-6 157,-2 0-1,1 0 0,-1-1 1,0 1-1,0 0 0,-1-1 1,1 0-154,-2 5 35,1 1 0,0-1 1,0 0-1,0 1 0,-1-1 1,1 1-1,-1-1 0,1 1 0,-1-1 1,0 1-1,1-1 0,-1 1 0,0-1 1,0 1-1,0 0 0,0 0 1,0-1-1,-1 1 0,1 0 0,0 0 1,0 0-1,-1 0 0,1 0 0,-1 1 1,1-1-1,-1 0 0,1 1 1,-1-1-1,1 1 0,-1-1 0,1 1 1,-1 0-1,0-1 0,1 1 0,-1 0-35,-16-2 226,8 0-37,0 1 0,0 0 0,-1 1 0,1 0 0,0 1 0,-7 1-189,13-2 15,1 1 1,0 0-1,0 1 1,0-1 0,0 1-1,0-1 1,0 1-1,1 0 1,-1 0 0,0 0-1,1 0 1,-1 0-1,1 1 1,0-1-1,0 1 1,0 0 0,0-1-1,0 1 1,1 0-1,-1 0 1,1 0 0,-1 3-16,-6 18 291,0 0 1,2 0-1,1 0 1,1 1-1,-1 18-291,1 37 1769,4 10-1769,0-48 293,0-40-278,0-1 1,1 1 0,-1 0 0,0 0 0,1-1 0,0 1 0,-1 0 0,1-1 0,0 1 0,0 0-1,0-1 1,0 1 0,0-1 0,0 0 0,1 1 0,-1-1 0,0 0 0,1 0 0,-1 1 0,0-1 0,1 0-1,0-1 1,-1 1 0,1 0 0,0 0 0,-1-1 0,1 1 0,0-1 0,0 1 0,-1-1 0,1 0 0,0 0-1,0 0 1,0 0 0,-1 0 0,1 0 0,0 0 0,0 0 0,0-1-16,5 1-24,-1-1 0,1 0 0,-1 0 0,1-1 0,-1 1 0,0-1 1,1-1-1,-1 1 0,0-1 0,-1 0 0,2-1 24,2-4-214,0 0 0,-1 0 0,0 0-1,-1-1 1,0 0 0,0-1 0,-1 0 0,0 0 0,-1 0 0,0-1 0,0 1-1,-1-1 1,-1 0 0,0 0 0,-1-1 0,1 1 214,3-32-1122,-2 0 0,-1-1 0,-3-27 1122,0 57 69,0 11 121,-2-16 176,-6 13 2792,8 17-2793,3 36-68,2 1 1,2-1-1,2 0 0,11 30-297,-2-4 260,2 29-260,-12-46 34,-3 0 1,-2 0 0,-3 0 0,-4 38-35,3-88 7,-1 0 0,1 1 0,-1-1 0,0 0 0,0 0 0,-1 0 0,0-1 0,0 1 0,-1-1 0,1 1 0,-1-1 0,0 0 0,0-1 1,-4 4-8,6-6-20,0 0 1,-1 0 0,0 0-1,1 0 1,-1 0 0,0-1-1,0 1 1,0-1 0,0 1-1,0-1 1,0 0 0,0-1-1,0 1 1,-1 0 0,1-1-1,0 0 1,0 0 0,-1 0-1,1 0 1,0 0 0,0 0-1,0-1 1,-1 0 0,1 0-1,0 0 1,0 0 0,0 0-1,0 0 1,-1-2 19,0 1-143,1-1 0,-1 0 0,0 0 0,1-1-1,0 1 1,0-1 0,0 0 0,0 0 0,1 0 0,0 0 0,-1 0 0,1 0-1,0-3 144,-21-62-3539,22 62 2939,-13-49-4883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6:5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24 8676,'0'0'606,"0"0"-270,0 0 651,0 0 120,0 0-445,-2-5-316,-1-1-867,-3-7 2861,3 27-789,5 16-1469,1 0-1,2 0 1,6 23-82,5 32 313,4 107 1463,-5 67-1776,2 40 878,-16-280-3752,-1-41-391,0-15-950</inkml:trace>
  <inkml:trace contextRef="#ctx0" brushRef="#br0" timeOffset="699.175">1 149 6659,'0'0'1337,"0"0"-806,0 0 120,0 0 344,0 0-430,9-11-354,-2 3-152,0 1 0,0-1 0,1 1 0,0 1 0,0-1 0,1 1 1,0 1-1,0-1 0,0 2 0,1-1 0,-1 1 0,1 1 0,0 0 0,3-1-59,29 0 481,0 1-1,1 3 0,8 1-480,19 1 424,-64-2-410,0 1 0,0 1 0,0-1 0,0 1 0,0 0 0,0 0 0,0 1-1,-1 0 1,1 0 0,-1 0 0,0 0 0,0 1 0,0 0 0,0 0 0,-1 1 0,1-1 0,-1 1 0,0 0 0,-1 0 0,1 0 0,-1 0 0,1 3-14,6 10 122,0 1-1,-1 0 1,-1 1 0,-1 0 0,0 0 0,-2 3-122,7 31 496,-4 1 0,-1 0 1,-2 33-497,-7 167 880,2-246-846,-1 0 0,0 0 0,-1-1 1,0 1-1,0 0 0,-1-1 0,0 1 0,0-1 0,-1 0 1,0 0-1,0 0 0,-1 0 0,0-1 0,-1 0 0,-2 3-34,-2-1 37,0 1 0,-1-1 0,0 0-1,0-1 1,-1-1 0,0 0 0,0 0-1,-1-1 1,-6 2-37,-16 3 23,0-1 1,0-1-1,-1-2 0,0-2 0,0-1 0,0-2 1,-10-1-24,43-1-43,-1 0 0,0 0 0,0-1 0,0 1 1,0-1-1,1 0 0,-1 0 0,0 0 1,1 0-1,-1-1 0,1 1 0,-1-1 0,1 0 1,-1 0-1,1 0 0,0 0 0,0-1 1,0 1-1,1-1 0,-1 0 0,1 0 0,-1 0 1,1 0-1,-1-2 43,0-2-511,-1-1 1,1 0 0,1 0-1,-1 0 1,1 0-1,1 0 1,0-1 0,0 1-1,0-1 1,1-7 510,4-7-2924,12 2-1401</inkml:trace>
  <inkml:trace contextRef="#ctx0" brushRef="#br0" timeOffset="1155.022">699 649 5138,'0'0'1588,"0"0"-1076,0 0-184,0 0 318,0 0 114,7-2-104,0-1-463,25-4 730,-30 8-843,-1 1 1,0-1-1,1 0 1,-1 1-1,0 0 1,0-1-1,0 1 1,0 0-1,0-1 1,-1 1-1,1 0 1,0 0-1,-1 0 1,1 0-1,-1 0 1,0-1-1,0 1 1,0 0-1,0 0 1,0 1-81,1 4 172,7 60 1214,-2 0 1,-4 0 0,-4 20-1387,2-9 559,1-71-2162,3-10 689,1-12-672,1-20-2341,-3-8-3175</inkml:trace>
  <inkml:trace contextRef="#ctx0" brushRef="#br0" timeOffset="1502.735">771 506 11621,'0'0'1105,"0"0"-1009,0 0-32,0 0-64,0 0-1457,0 0-2689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0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96 7379,'0'0'2484,"0"0"-1307,0 0-414,0 0 69,0 0-421,-9 0 416,66-18 127,-46 13-863,0 1 1,0 0-1,1 1 0,0 1 0,-1 0 1,1 0-1,5 1-91,-14 2 21,-1 1 1,0-1-1,0 1 0,0 0 1,0 0-1,0 0 1,0 0-1,0 0 1,-1 0-1,1 0 0,-1 1 1,0-1-1,0 0 1,1 1-1,-2-1 1,1 1-1,0 0 0,0 1-21,2 3 36,13 39 222,-2 1 0,-3 0 0,-1 1 0,3 45-258,-5-34 634,3 1 0,16 51-634,-27-109 13,0-1 0,0 0-1,1 0 1,-1 1 0,0-1 0,1 0 0,-1 0 0,1 1 0,0-1-1,-1 0 1,1 0 0,0 0 0,0 0 0,0 0 0,0 0-1,0 0 1,1 1-13,-2-3 5,1 1-1,-1 0 0,1 0 1,-1-1-1,1 1 0,-1-1 1,0 1-1,1 0 0,-1-1 1,1 1-1,-1-1 0,0 1 1,1-1-1,-1 1 0,0-1 1,0 1-1,1-1 0,-1 0 1,0 1-1,0-1 0,0 1 1,0-1-1,0 1 0,0-1 1,0 0-5,7-51-109,-7 51 96,4-195-1770,-1-5 141,-2 199 1669,-1-1 1,1 0-1,0 0 1,0 1-1,0-1 1,0 0-1,0 1 1,0-1-1,1 1 1,-1 0-1,1-1 1,0 1-1,0 0 1,0 0-1,0 0 1,0 0-1,0 0 1,0 1-1,1-1 1,-1 1-1,1-1 1,-1 1-1,1 0 1,-1 0-1,1 0 1,0 0-1,0 1 1,-1-1-28,7-1 79,-1 0 0,0 1 0,1 0 1,-1 0-1,1 1 0,-1 0 1,1 1-1,-1 0 0,1 0-79,-6 1-74,-1 1-1,0-1 0,0 1 1,0 0-1,0 0 1,0-1-1,-1 1 1,1 0-1,-1 1 0,0-1 1,0 0-1,0 0 1,0 1-1,0-1 1,-1 0-1,1 2 75,2 7-706,7 12-1413,2-6-1813</inkml:trace>
  <inkml:trace contextRef="#ctx0" brushRef="#br0" timeOffset="502.128">641 433 9364,'0'0'2367,"0"0"-1367,0 0-381,0 0-37,0 0-57,23 3 52,-1 0-537,1-1 1,0-1 0,8-1-41,-26-1-11,0 0-1,0-1 0,0 1 0,-1-1 0,1 0 1,-1 0-1,1-1 0,-1 1 0,0-1 1,0 0-1,0 0 0,0 0 0,0-1 1,-1 1-1,1-1 0,-1 0 0,0 0 0,0 0 1,1-4 11,4-5-195,-1 0 1,-1-1 0,0 1-1,0-2 1,0-4 194,-2 0-214,-1 0 1,0 1-1,-2-1 0,0 0 1,-2-15 213,1 14-23,0 13 25,-1 0 0,-1 0 0,1 0-1,-1 0 1,-1 0 0,1 1 0,-1-1 0,0 1 0,-1 0 0,1 0 0,-1 0-1,0 0 1,-1 1 0,1-1 0,-1 1 0,0 0 0,-1 1-2,2 0 38,1 0 0,-1 1 0,-1 0 0,1 0 0,0 0 0,-1 0 0,0 1 0,1-1 0,-1 1 0,0 1 0,0-1 0,0 1 0,0-1 1,-1 1-1,1 1 0,0-1 0,0 1 0,-1 0 0,1 0 0,0 1 0,0-1 0,-1 1 0,0 1-38,2 0 53,1 0 1,-1 0-1,1 1 0,0-1 1,0 1-1,0 0 0,1 0 1,-1 0-1,1 0 0,-1 1 1,1-1-1,0 0 0,0 1 1,1 0-1,-1-1 0,1 1 1,0 0-1,0 0 0,0 0 1,0 2-54,-3 14 275,0 0 0,2 0 0,0 11-275,0-1 160,-1 31 1177,4 56-1337,0-101 124,1 0 0,0 0 0,1 0-1,1 0 1,0-1 0,1 1 0,1-1 0,1 0-1,5 8-123,-9-18-30,0 0-1,0 0 1,1 0-1,0-1 1,0 0-1,0 0 1,1 0-1,-1 0 0,1-1 1,0 1-1,0-1 1,0-1-1,1 1 1,-1-1-1,0 0 1,1 0-1,0 0 1,-1-1-1,1 0 0,0 0 1,0 0-1,0-1 1,0 0-1,-1 0 1,1 0-1,0-1 1,0 0-1,0 0 0,-1 0 1,1-1-1,0 0 1,-1 0-1,1 0 1,-1-1-1,0 0 1,0 0-1,0 0 1,0-1-1,-1 0 0,3-2 31,4-7-1790,-1-1 0,-1 0 0,0 0 0,6-15 1790,5-13-9834</inkml:trace>
  <inkml:trace contextRef="#ctx0" brushRef="#br0" timeOffset="867.913">1276 120 10229,'0'0'2572,"0"0"-828,0 0-26,0 0-610,0 0-447,-20 8-285,-63 29-293,79-35-83,1 1 0,-1-1 0,1 1 0,0-1 0,-1 1 0,2 0 0,-1 0-1,0 0 1,0 0 0,1 1 0,0-1 0,0 1 0,0 0 0,0-1 0,0 1 0,1 0 0,0 0 0,-1 0 0,1 2 0,0 5-127,0 0 0,0 0 1,1 0-1,0 0 1,2 10 126,0-7-313,-1-7 158,0 0 1,0 0-1,1-1 1,0 1-1,0 0 1,1-1-1,0 0 1,0 1-1,0-1 1,1-1-1,3 6 155,9 8-486,0-1 0,16 14 486,-15-15-164,0 0 0,13 19 164,-26-30 23,0 0-1,0 0 1,-1 0 0,1 1-1,-2-1 1,1 1 0,-1 0-1,0-1 1,0 1 0,-1 0-1,1 7-22,-1-12 14,-1 0 0,0-1-1,1 1 1,-1 0 0,0 0-1,0-1 1,0 1-1,-1 0 1,1 0 0,0-1-1,-1 1 1,1 0-1,-1-1 1,1 1 0,-1 0-1,0-1 1,0 1 0,1-1-1,-1 1 1,0-1-1,-1 1 1,1-1 0,0 0-1,0 0 1,0 1-1,-2-1-13,-1 1 2,0-1 0,0 0 0,0 0 0,0 0-1,-1-1 1,1 0 0,0 0 0,0 0-1,-4 0-1,-5 0-63,11 0-124,0 0-1,0 1 0,0-1 1,0 0-1,-1 0 0,1 0 1,0 0-1,0-1 0,0 1 1,-1-1-1,1 1 0,0-1 1,0 0-1,0 0 0,0 0 1,0 0-1,0 0 0,1 0 1,-1 0-1,0-1 0,0 1 1,1-1-1,-1 1 0,1-1 1,-1 0-1,1 0 0,0 1 1,0-1-1,0 0 0,0 0 1,0 0-1,0 0 0,0 0 1,1 0-1,-1-2 188,-4-34-4706</inkml:trace>
  <inkml:trace contextRef="#ctx0" brushRef="#br0" timeOffset="1268.149">1514 129 8580,'0'0'1120,"0"0"-554,0 0 469,0 0 216,0 0-498,0 0-726,0 0 0,0 0 0,-1 0 0,1 0 0,0 0 0,0-1 0,0 1 0,0 0 0,-1 0 0,1 0 1,0 0-1,0 0 0,0 0 0,0 0 0,-1 0 0,1 0 0,0 0 0,0 0 0,0 0 0,-1 0 0,1 0 0,0 0 0,0 0 0,0 0 1,0 0-1,-1 0 0,1 0 0,0 0 0,0 0 0,0 0 0,-1 1 0,1-1 0,0 0 0,0 0 0,0 0 0,0 0 0,0 0 0,0 0 1,-1 1-1,1-1 0,0 0 0,0 0 0,0 0 0,0 0 0,0 1 0,0-1 0,0 0 0,0 0 0,0 0 0,0 0 0,0 1 0,0-1 1,0 0-1,0 0 0,0 0 0,0 1 0,0-1 0,0 0 0,0 0 0,0 0 0,0 0 0,0 1 0,0-1 0,0 0 0,0 0 0,0 0 1,0 0-1,0 1-27,0 156 657,14 634 1442,-13-769-2056,-1-10-4,0 0 0,1 1 1,1-1-1,0 0 0,0 0 0,1 0 1,1 0-1,4 10-39,-8-22-1,0-1 0,0 1 0,1 0 0,-1-1 0,0 1 0,0-1 0,0 1 0,0 0 0,0-1 0,1 1 0,-1-1 0,0 1 0,0 0 0,1-1 0,-1 1-1,0 0 1,1 0 0,-1-1 0,0 1 0,1 0 0,-1 0 0,0-1 0,1 1 0,-1 0 0,0 0 0,1 0 0,-1-1 0,1 1 0,-1 0 0,0 0 0,1 0 0,-1 0 0,1 0 0,-1 0 0,1 0 0,-1 0 0,0 0 0,1 0 0,-1 0 0,1 0 0,-1 1 0,0-1 0,1 0-1,-1 0 1,1 0 0,-1 0 0,0 1 0,1-1 0,-1 0 0,0 0 0,1 1 0,-1-1 0,0 0 0,1 1 0,-1-1 0,0 0 0,0 1 0,0-1 0,1 0 0,-1 1 0,0-1 0,0 1 0,0-1 0,0 0 0,1 1 0,-1-1 0,0 1 0,0-1 1,6-32-536,0-146-4403,-10 58-1698,-4 54 1729</inkml:trace>
  <inkml:trace contextRef="#ctx0" brushRef="#br0" timeOffset="1602.991">1451 338 5795,'0'0'1830,"0"0"-691,0 0 14,0 0-81,24-27-213,17-18-197,20-15-662,-58 57 37,-1 1 0,1-1 0,0 0 0,1 1 0,-1 0 0,0 0 0,1 0 0,-1 0 1,1 1-1,-1-1 0,1 1 0,0 0 0,0 0 0,0 0 0,-1 0 0,1 1 0,0 0 0,0 0 0,0 0 0,0 0 1,0 0-1,0 1 0,0 0 0,-1 0 0,2 0-37,4 1 164,-3-1-75,0 1 1,1 1-1,-1-1 1,-1 1-1,1 0 1,0 0-1,-1 1 1,1 0-1,-1 0 1,0 0-1,0 0 1,-1 1-1,0 0 1,1 0-1,-1 0 1,-1 0 0,1 1-1,-1-1 1,0 1-1,0 0 1,-1 0-1,0 0 1,0 0-1,0 1 1,-1-1-1,1 1-89,3 19 313,-1 1 0,-1 0 0,-2 1 0,0-1 0,-3 18-313,1-33 40,0 0-1,-1 0 0,0-1 0,0 1 0,-2-1 0,1 0 1,-2 1-1,1-2 0,-1 1 0,-1 0 0,0-1 0,-1 0 1,1-1-1,-2 1 0,0-1 0,0-1 0,0 0 0,-1 0 1,-3 2-40,10-8-95,0-1 1,0 1 0,1-1-1,-2 1 1,1-1 0,0 0-1,0 0 1,0 0 0,0 0-1,-1 0 1,1-1-1,0 1 1,-1-1 0,1 1-1,-1-1 1,1 0 0,-1 0-1,1 0 1,0 0 0,-1 0-1,1-1 1,-1 1 0,1-1-1,0 0 1,-1 1 0,1-1-1,0 0 1,0 0 0,0-1-1,0 1 1,0 0-1,0-1 1,0 1 0,0-1-1,0 1 1,1-1 0,-1 0-1,0 0 1,1 0 0,0 0-1,-1 0 1,1 0 0,0 0-1,0-1 1,0 1 0,1 0-1,-1-1 1,0 1 0,1 0-1,0-1 1,-1 1-1,1-3 95,-2-52-4367</inkml:trace>
  <inkml:trace contextRef="#ctx0" brushRef="#br0" timeOffset="1970.111">1937 239 5491,'0'0'2481,"0"0"-947,0 0 234,0 0-167,0 0-379,-1-4-187,-3-12-178,3 13-225,1 3-29,0 0-51,0 6 214,-3 97-88,1-47-185,1 0-1,4-1 0,6 40-492,-8-88 53,1 1-1,0-1 0,1 0 0,0 0 1,0 0-1,0 0 0,1-1 0,0 1 0,0-1 1,1 0-1,0 0 0,5 5-52,-8-9 6,1 0 0,-1 1 0,1-1 1,0-1-1,-1 1 0,1 0 0,0-1 0,0 1 0,0-1 0,0 0 0,0 0 1,1 0-1,-1 0 0,0-1 0,0 1 0,1-1 0,-1 0 0,0 0 0,1 0 0,-1 0 1,0-1-1,1 1 0,-1-1 0,0 0 0,0 0 0,0 0 0,0 0 0,0 0 1,0-1-1,0 0 0,0 0-6,5-4-26,0 0 0,-1-1 0,0 0 0,-1 0 0,1 0 0,-2-1 1,1 0-1,-1 0 0,3-7 26,7-12-415,-2-1 1,6-16 414,-13 24-266,-1 1 0,0-1 0,-2 1 0,0-1-1,-1 0 1,-1 0 0,0-1 0,-3-7 266,2 24-35,0-1 1,-1 0-1,1 1 0,-1-1 0,0 1 0,-1 0 1,1-1-1,-1 1 0,0 0 0,0 0 1,0 0-1,0 0 0,-1 0 0,1 0 0,-1 1 1,0 0-1,-1-1 0,1 1 0,0 0 1,-1 0-1,0 1 0,1-1 0,-1 1 0,0-1 1,-1 1 34,-3-1 147,-1 0 1,0 0-1,0 0 1,0 1 0,0 1-1,0-1 1,0 1-1,0 1 1,0 0 0,-1 0-1,1 1 1,-3 1-148,10-2-27,0 0 0,0 0 0,0 0 1,0 1-1,0-1 0,0 1 0,0 0 0,0 0 0,1 0 1,-1 0-1,0 0 0,0 0 0,0 0 0,1 0 1,-1 1-1,1-1 0,-1 0 0,1 1 0,-1 1 27,2-3-1582,1 1-2370,15-4 226,6-10-5105</inkml:trace>
  <inkml:trace contextRef="#ctx0" brushRef="#br0" timeOffset="2507.256">2358 168 4946,'0'0'3026,"0"0"-1279,0 0-103,0 0-76,0 0-130,0 0-376,0 6 408,1 92-78,5 0 0,5 0-1,10 39-1391,-20-132 26,-1-3-20,0 0 1,1 0 0,-1 0 0,0 0-1,1 0 1,0-1 0,-1 1 0,1 0-1,0 0 1,0-1 0,0 1 0,0 0-1,0-1 1,0 1 0,0-1 0,0 1-7,-1-3-1,0 1 1,0 0 0,0 0 0,0 0-1,0 0 1,0-1 0,0 1-1,0 0 1,0 0 0,0 0-1,0-1 1,0 1 0,0 0 0,0 0-1,0 0 1,0-1 0,0 1-1,0 0 1,0 0 0,0 0-1,0 0 1,0-1 0,0 1 0,0 0-1,0 0 1,0 0 0,0-1-1,0 1 1,0 0 0,1 0-1,-1 0 1,0 0 0,0 0 0,0-1-1,0 1 1,0 0 0,1 0-1,-1 0 1,0 0 0,0 0-1,0 0 1,0 0 0,1 0 0,-1 0-1,0 0 1,0-1 0,0 1-1,0 0 1,1 0 0,-1 0-1,0 0 1,0 0 0,0 0 0,1 0-1,-1 1 1,0-1 0,0 0-1,0 0 1,1 0 0,-1 0-1,0 0 1,0 0 0,0 0 0,0 0-1,1 0 1,-1 0 0,0 1-1,0-1 1,0 0 0,0-2-3,0-42-208,0-38-1535,6-39 1746,-4 99-448,1-1-1,1 1 1,1-1-1,1 2 1,1-1-1,1 0 1,8-15 448,-12 30-60,0 0-1,1 0 1,-1 1 0,1 0-1,1 0 1,-1 0-1,1 0 1,0 1 0,1 0-1,3-3 61,-7 7 43,0-1 0,0 0-1,0 1 1,0-1-1,0 1 1,0 0 0,0 0-1,1 0 1,-1 1 0,0-1-1,1 1 1,-1 0-1,0 0 1,1 0 0,-1 0-1,0 0 1,1 1-1,-1-1 1,0 1 0,0 0-1,1 0 1,-1 1 0,0-1-1,0 0 1,0 1-1,0 0 1,1 1-43,3 3 95,0 0 0,0 1 0,-1 0 0,0 1 0,0-1 0,-1 1 0,0 0 0,-1 1 0,1-1 0,-1 1 0,-1 0 0,3 8-95,3 14 490,-1 1 0,-1 0-1,-2 6-489,-1 0 587,-2 1 1,-2 24-588,3 61 471,-1-116-513,-2-10-160,-1-1 1,1 1 0,-1-1-1,1 1 1,0-1 0,0 1-1,0-1 1,0 1 0,0-1-1,1 1 1,-1-1 0,1 0 201,1-11-735,4-39-2440,0-4-2577</inkml:trace>
  <inkml:trace contextRef="#ctx0" brushRef="#br0" timeOffset="2876.157">2986 94 480,'0'0'5173,"0"0"-3343,0 0-546,0 0 514,0 0-240,-2-5-334,1 4-1145,1 0 0,0 0-1,-1 0 1,1 0 0,-1 0-1,0 0 1,1 0 0,-1 0-1,0 0 1,1 0 0,-1 1-1,0-1 1,0 0-1,0 0 1,0 1 0,0-1-1,0 0 1,0 1 0,0-1-1,0 1 1,0 0 0,0-1-1,0 1 1,0 0 0,0 0-1,0-1 1,-1 1 0,1 0-1,0 0 1,-1 0-79,1 1 48,-1 0 0,1 0-1,-1 0 1,1 0 0,-1 0 0,1 1 0,0-1 0,0 0 0,-1 1 0,1-1-1,0 1 1,0-1 0,0 1 0,1-1 0,-1 1 0,0 0 0,1-1-1,-1 1 1,1 0 0,-1 0 0,1-1 0,0 1 0,0 0 0,0 0-48,-3 17-34,1 0 1,1-1 0,0 1-1,2 0 1,0 0 0,1-1-1,1 1 1,1-1 0,0 1-1,2-1 1,0-1 0,1 1-1,0-1 1,2 0-1,0-1 1,1 2 33,5 6-35,5 11-43,-1 0 0,0 3 78,-14-26 86,-1 1-1,0-1 1,0 1-1,-1 0 1,-1 0 0,0 0-1,-1 0 1,0 4-86,-1-15 13,0-1 1,-1 0-1,1 0 1,-1 0-1,1 0 1,-1 0 0,1 1-1,-1-1 1,0 0-1,0 0 1,1-1-1,-1 1 1,0 0 0,0 0-1,0 0 1,0 0-1,0-1 1,0 1-1,0 0 1,0-1-1,0 1 1,-1-1 0,1 1-1,0-1 1,0 0-1,0 1 1,-1-1-1,1 0 1,0 0-1,0 0 1,-1 0 0,1 0-1,0 0 1,0 0-1,0-1 1,-1 1-1,1 0 1,-1-1-14,-2 1-45,0 0 0,0-1 0,0 0 0,0 0 0,0 0 0,0 0 0,0-1 0,1 1 1,-1-1-1,0 0 0,1 0 0,-2-2 45,-2-4-384,1 0 1,0-1 0,1 0-1,0 0 1,0-1 0,1 0-1,0 1 1,1-1-1,0-1 1,1 1 0,0 0-1,0 0 1,1-5 383,-4-39-3612</inkml:trace>
  <inkml:trace contextRef="#ctx0" brushRef="#br0" timeOffset="3219.737">3204 421 13830,'0'0'1769,"0"0"-1070,0 0-85,34-23-91,106-76-579,-131 93-100,-1 0 0,0-1 0,0-1 1,0 1-1,-1-1 0,0-1 0,-1 1 1,0-1-1,0 0 0,2-5 156,-5 5-195,0 1 0,-1-1 0,0 0 0,-1 1-1,0-1 1,0 0 0,0 0 0,-2-8 195,1 12 7,-1 0-1,1 0 1,-1 1 0,-1-1-1,1 0 1,-1 1 0,1-1-1,-1 1 1,0 0 0,-1 0-1,1 0 1,-1 0 0,0 0-1,0 0 1,0 0 0,-1 1-1,1 0-6,0 0 65,1 1 0,-1 0-1,0-1 1,1 2 0,-1-1-1,0 0 1,0 0 0,0 1-1,-1 0 1,1-1-1,0 1 1,-1 0 0,1 1-1,0-1 1,-1 1 0,1-1-1,-1 1 1,1 0-1,-1 0 1,1 1 0,0-1-1,-1 1 1,1 0 0,-3 0-65,4 0 31,1 1 1,-1-1-1,0 1 1,1-1-1,-1 1 1,1 0 0,-1-1-1,1 1 1,0 0-1,0 0 1,0 0-1,0 0 1,0 0-1,0 0 1,1 0 0,-1 1-1,1-1 1,-1 0-1,1 0 1,0 0-1,0 1 1,0-1-1,0 0-31,-2 9 166,-4 30 468,2 0 1,2 0-1,1 0 0,2 0 1,3 7-635,-4-42 44,1 0 1,0 0 0,0 0-1,1 0 1,-1 0-1,1-1 1,1 1 0,-1 0-1,1-1 1,0 1-1,0-1 1,0 0 0,1 0-1,0-1 1,0 1-1,0-1 1,1 1-1,-1-1 1,3 1-45,-1-1-43,1 0-1,0-1 1,-1 0-1,1 0 1,1 0-1,-1-1 1,0 0-1,1 0 1,-1-1-1,0 0 1,1-1-1,0 1 1,-1-1-1,1-1 1,2 0 43,-7 1-245,-1 0 1,0 0-1,1-1 1,-1 1 0,1-1-1,-1 0 1,0 0-1,1 1 1,-1-2 0,0 1-1,0 0 1,0 0-1,0-1 1,0 1 0,0-1-1,0 1 1,0-1-1,-1 0 1,1 0 0,-1 0-1,1 0 1,-1 0-1,1-1 245,7-28-6205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1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252 130 8196,'0'0'1339,"0"0"-347,0 0 470,0 0-509,0 0-577,-6-15 102,-21-48 175,26 59-572,-1 1 0,0 0 0,0 0 0,0 0 0,0 0 0,-1 1 0,1-1-1,-1 0 1,0 1 0,1 0 0,-1 0 0,0 0 0,0 0 0,-1 0 0,1 0 0,0 1-1,-1 0 1,1-1 0,0 1 0,-2 0-81,-6-1 133,0 1-1,1 0 1,-1 1 0,0 0-1,-6 1-132,-2-1 107,16 1-115,1-1 0,0 1 0,-1 0 0,1 0 0,0 0 0,0 0 0,0 0 0,0 0 0,0 0 0,0 1 0,0-1 0,0 1-1,0-1 1,0 1 0,1 0 0,-1 0 0,1 0 0,0 0 0,-1 0 0,1 0 0,0 0 0,0 0 0,0 0 0,0 1 0,1-1 0,-1 0 0,1 1 0,-1-1 8,-3 14-114,1-1 1,0 1-1,0 12 114,-4 63 9,5 0-1,4 0 0,6 25-8,41 270 619,-18-168-142,-20-113-305,-6-47-9,2 1-1,3-1 0,3-1 1,3 6-163,0-26 269,-14-35-757,-6-18-3821,-12-13-173</inkml:trace>
  <inkml:trace contextRef="#ctx0" brushRef="#br0" timeOffset="338.052">1 761 4098,'0'0'4370,"0"0"-4274,0 0-96,0 0-16,195-9-1089,-162 6-2256</inkml:trace>
  <inkml:trace contextRef="#ctx0" brushRef="#br0" timeOffset="685.35">275 645 5074,'0'0'1887,"0"0"-548,0 0 171,0 0-360,0 0-670,2 14-187,11 96 3186,-6 0-3479,10 92 2892,-14-193-2543,1-18-305,1-22-153,-5 30 116,6-42-370,2-30-2614,4 1-1,2 0 1,24-66 2977,-36 132 128,1 0 1,-1 1-1,1-1 0,0 1 0,1-1 0,-1 1 1,1 0-1,0 0 0,1 1 0,-1-1 0,3-1-128,-5 5 176,0-1-1,0 1 1,0-1 0,1 1-1,-1 0 1,0 0-1,1 0 1,-1 1-1,1-1 1,-1 0 0,1 1-1,-1-1 1,1 1-1,-1 0 1,1 0-1,-1 0 1,1 0 0,-1 1-1,1-1 1,-1 1-1,1-1 1,-1 1-1,1 0 1,-1 0 0,0 0-1,1 0 1,-1 0-1,0 1 1,1 0-176,6 5 312,0 0 0,-1 1 0,0 0 0,-1 0 0,1 1-312,36 36 593,-40-42-927,-1-1 0,0 0 0,1 0 0,-1 0 0,1 0 0,0-1 0,-1 1 0,1-1-1,0 0 1,0 0 0,0 0 0,0-1 0,0 1 0,1-1 334,0 0-5475</inkml:trace>
  <inkml:trace contextRef="#ctx0" brushRef="#br0" timeOffset="1023.963">705 824 8580,'0'0'2233,"0"0"-624,0 0 34,0 0-23,0 0-572,24-8-618,75-28-217,-95 33-235,1 1 0,0 0 0,-1-1 0,1 0-1,-1 0 1,0 0 0,0-1 0,0 1 0,0-1 0,-1 0 0,1 0 0,-1 0 0,0-1 0,0 1-1,-1-1 1,1 1 0,-1-1 0,1-3 22,0-3-314,-1 1-1,0-1 0,0 0 1,-1 0-1,-1 0 0,0-8 315,0 15-139,0 2 119,0 1-1,0-1 1,0 1 0,0-1 0,0 1 0,0-1 0,-1 1-1,1-1 1,-1 1 0,1-1 0,-1 1 0,1-1-1,-1 1 1,0 0 0,0-1 0,1 1 0,-1 0 0,0 0-1,0 0 1,0-1 0,-1 1 0,1 0 0,0 0 0,0 1-1,0-1 1,-1 0 0,1 0 0,-1 1 0,1-1 20,-4-1 86,-1 1 0,1 0 0,-1 0 1,1 1-1,-1-1 0,1 1 0,-3 1-86,4-1 59,3 0-26,-1 0 0,0 1 0,1-1 0,-1 1 0,1-1 0,-1 1 0,1 0 0,-1-1 0,1 1 0,0 0 0,-1 0 0,1 0 0,0 0-1,0 0 1,-1 0 0,1 1 0,0-1 0,0 0 0,0 1 0,0-1 0,1 0 0,-1 1 0,0-1 0,1 1 0,-1-1 0,1 1 0,-1 0 0,1 0-33,-10 50 804,9-49-751,-3 50 1738,4 43-1791,0-56 343,-1-34-341,1 0 0,0 0 1,1 0-1,-1 0 0,1 0 0,0 0 1,1 0-1,-1-1 0,1 1 0,0 0 1,1-1-1,-1 1 0,1-1 0,0 0 1,0 0-1,1 0 0,0 0 0,0-1 1,0 0-1,0 1 0,0-1 0,1-1 1,0 1-1,0-1 0,0 1 0,0-1 1,0-1-1,1 1 0,0-1 0,-1 0 1,1 0-1,0-1 0,0 0 0,0 0 1,0 0-1,-1-1 0,1 1 0,5-2-2,-4 2-283,-1-1 0,1 0 0,-1-1 0,0 0-1,0 0 1,1 0 0,-1 0 0,0-1 0,0 0 0,0-1-1,0 1 1,-1-1 0,1 0 0,2-2 283,30-33-3938</inkml:trace>
  <inkml:trace contextRef="#ctx0" brushRef="#br0" timeOffset="1350.133">1109 196 6211,'0'0'2462,"0"0"-685,0 0-133,0 0-321,0 0-368,-1 0-924,1 0 0,0 0 0,0 0 0,-1 0-1,1 0 1,0 0 0,-1 0 0,1 0 0,0 0 0,0 0 0,-1 1 0,1-1 0,0 0 0,0 0 0,-1 0 0,1 0-1,0 0 1,0 1 0,-1-1 0,1 0 0,0 0 0,0 1 0,0-1 0,-1 0 0,1 0 0,0 1 0,0-1-1,0 0 1,0 0 0,0 1 0,0-1 0,0 0 0,0 1 0,0-1 0,0 0 0,0 0 0,0 1 0,0-1 0,0 0-1,0 1 1,0-1 0,0 0 0,0 0 0,0 1 0,0-1 0,0 0-31,0 16 74,1 340 3531,31 183-3605,-31-518 25,5 29 35,-6-47-58,1-1 0,0 1 0,-1-1 0,1 1 0,0-1 0,0 0 0,0 1 0,0-1 0,1 0 0,-1 0 0,1 0 0,-1 0 0,1 0 0,0 0 0,0 0-2,-1-1-10,-1-1 1,0 0 0,1 1 0,-1-1-1,1 0 1,-1 0 0,1 0-1,0 1 1,-1-1 0,1 0 0,-1 0-1,1 0 1,-1 0 0,1 0 0,-1 0-1,1 0 1,0 0 0,-1 0-1,1 0 1,-1 0 0,1-1 0,-1 1-1,1 0 1,-1 0 0,1 0 0,-1-1-1,1 1 1,-1 0 0,1-1-1,-1 1 1,0 0 0,1-1 0,-1 1-1,1-1 1,-1 1 0,0-1 0,1 1-1,-1 0 1,0-1 0,0 1-1,1-1 1,-1 1 0,0-1 0,0 0-1,0 1 1,0-1 0,0 1 0,0-1-1,1 1 1,-1-1 9,5-32-1336,-4 31 1151,5-112-6720,-5 55 1377</inkml:trace>
  <inkml:trace contextRef="#ctx0" brushRef="#br0" timeOffset="1688.194">1423 595 3778,'0'0'5047,"0"0"-2469,0 0-812,0 0-102,0 0-671,-3-1-606,-3 1-370,0 0-1,0 1 1,1 0 0,-1 0 0,0 0 0,1 1 0,-1 0-1,1 0 1,-1 0 0,1 1 0,0 0 0,0 0-1,0 0 1,-4 4-17,-14 7-16,23-14 15,-16 8-74,1 0 0,1 1 0,0 1 0,0 0 0,-7 8 75,19-17 1,1 0 0,-1 1 0,0-1 0,1 1 1,-1 0-1,1-1 0,-1 1 0,1 0 0,0 0 1,0 0-1,0 0 0,0 0 0,0 0 0,0 0 0,0 0 1,1 1-1,-1-1 0,1 0 0,0 0 0,0 1 1,-1-1-1,1 0 0,1 0 0,-1 1 0,0-1 0,0 0 1,1 0-1,0 0 0,-1 1 0,1-1 0,0 0 1,0 0-1,0 0 0,0 0 0,0 0 0,1 0 1,-1-1-1,1 1 0,-1 0 0,1-1 0,-1 1 0,1-1 1,0 1-1,0-1 0,0 0 0,0 0 0,0 0-1,26 17-1,2-2-1,-1-2 0,2 0 0,0-2 0,0-1 1,26 4 1,-36-11-2250,-9-4-2247,-7 0-4249</inkml:trace>
  <inkml:trace contextRef="#ctx0" brushRef="#br0" timeOffset="2211.983">1588 541 6707,'0'0'1732,"0"0"-391,0 0 452,0 0-325,0 0-343,0 17 748,5 45-691,1-1-1,4 1 1,2-2-1,6 12-1181,-2-7 490,-11-39-275,-2-8-95,2 0-1,-1 0 1,2-1 0,0 0 0,7 12-120,-13-29 1,0 1 1,0 0-1,0-1 1,1 1-1,-1 0 1,0-1-1,0 1 0,1 0 1,-1-1-1,1 1 1,-1 0-1,0-1 1,1 1-1,-1-1 1,1 1-1,-1-1 1,1 1-1,-1-1 1,1 1-1,0-1 0,-1 0 1,1 1-1,-1-1 1,1 0-1,0 0 1,-1 1-1,1-1 1,0 0-1,0 0 1,-1 0-1,1 0 1,0 0-1,-1 0 1,1 0-1,0 0 0,0 0 1,-1 0-1,1 0 1,0 0-1,-1 0 1,1-1-1,0 1 1,-1 0-1,1 0 1,0-1-1,-1 1 1,1-1-1,-1 1 0,1 0 1,-1-1-1,1 1 1,-1-1-1,1 1 1,-1-1-1,1 0 1,-1 1-1,1-1 1,-1 1-1,0-1 1,0 0-1,1 1 0,-1-1 1,0 0-1,0 0 1,0 1-1,1-1 1,-1 0-1,0 1-1,16-54-301,-15 50 255,17-90-3868,4-84 3914,-12 85-2129,-9 90 2131,9-49-714,-10 51 784,0 0 0,0 0-1,0 0 1,0 0-1,0 0 1,1 1 0,-1-1-1,0 0 1,1 0-1,-1 0 1,0 0 0,1 0-1,-1 0 1,1 1 0,-1-1-1,1 0 1,0 0-1,-1 1 1,1-1 0,0 0-1,0 1 1,-1-1-1,1 1 1,0-1 0,0 1-1,0-1 1,0 1 0,0 0-1,-1-1 1,1 1-1,0 0 1,0 0 0,0 0-1,0 0 1,0 0-1,0 0 1,0 0 0,0 0-1,0 0 1,0 0 0,0 0-1,0 0 1,0 1-1,0-1 1,0 1-72,2 2 112,-1 1 0,1-1 0,-1 1 0,0 0 0,0 0 0,-1 0 0,1 0-1,-1 0 1,0 0 0,0 1 0,0-1 0,0 2-112,1 5 172,8 40 483,-2 0 0,-2 1-655,-1-3 412,2 0 1,7 18-413,-14-65 1,1 0 1,-1 0 0,0-1-1,1 1 1,-1 0 0,1 0-1,0 0 1,-1-1 0,1 1-1,0 0 1,0-1 0,0 1-1,1-1 1,-1 1 0,0-1-1,0 0 1,1 1 0,-1-1 0,2 1-2,-2-2-1,0 0 1,0 0 0,0 0 0,-1-1 0,1 1-1,0 0 1,0 0 0,0-1 0,0 1-1,0 0 1,0-1 0,-1 1 0,1-1 0,0 1-1,0-1 1,-1 1 0,1-1 0,0 0 0,-1 1-1,1-1 1,0 0 0,-1 0 0,1 1 0,-1-1-1,1 0 1,-1 0 0,8-12-6,-2-1-1,1 1 1,-2-1 0,1-4 6,-4 14 1,16-46-321,-2-1-1,-2-1 1,2-20 320,-12 44-2098,-2-1 0,0-17 2098,-2 40-4076</inkml:trace>
  <inkml:trace contextRef="#ctx0" brushRef="#br0" timeOffset="3044.279">2210 862 11141,'0'0'2060,"0"0"-409,0 0-458,0 0-561,33-25-432,104-84-347,-130 104 62,1-2-1,-1 1 0,0-1 0,0 0 1,-1 0-1,0-1 0,-1 0 0,5-6 86,-9 9-78,1 1-1,-1 0 0,0-1 0,0 1 0,-1 0 1,1-1-1,-1 1 0,0-1 0,0 1 0,0-1 1,-1 0 78,0-18-262,1 18 262,-1 0 1,0 0-1,0 1 0,0-1 0,-1 0 0,0 0 1,0 1-1,0-1 0,0 1 0,-1 0 0,0-1 1,0 1-1,0 1 0,0-1 0,0 0 1,-1 1-1,0-1 0,0 1 0,0 0 0,0 1 1,0-1-1,0 1 0,-1-1 0,1 1 0,-1 0 1,0 1-1,0-1 0,1 1 0,-1 0 0,0 0 1,0 1-1,0 0 0,0-1 0,0 2 1,0-1-1,0 0 0,0 1 0,-4 1 0,6 0 19,1-1 0,-1 1 0,1 0-1,-1 0 1,1 0 0,0 0 0,0 0-1,0 1 1,0-1 0,0 1 0,0-1 0,1 1-1,-1 0 1,1-1 0,0 1 0,-1 0 0,1 3-19,-15 54 592,16-58-559,-5 34 490,2 0 1,1 0-1,3 27-523,0-14 532,-2-32-390,2 0-1,0 0 1,1 0 0,1-1-1,1 1 1,0-1 0,1 0 0,4 9-142,-7-20 5,0 0 1,1 0-1,0-1 1,-1 1-1,2-1 1,-1 1-1,0-1 1,1-1-1,0 1 1,0 0-1,0-1 1,0 0-1,0 0 1,1 0-1,-1 0 1,1-1 0,0 1-1,0-1 1,0-1-1,0 1 1,0-1-1,0 0 1,1 0-1,-1 0 1,0-1-1,1 1 1,-1-1-1,0-1 1,1 1-6,1-1-156,0-1 0,0 0 1,0 0-1,0 0 0,0-1 1,0 0-1,-1 0 0,1-1 1,-1 0-1,0 0 0,0-1 1,0 1-1,-1-1 0,0 0 1,0-1-1,0 1 0,0-1 1,-1 0-1,0 0 0,0-1 1,-1 1-1,0-1 0,3-6 156,1-5-1196,0 0 0,-1-1 0,0 0 0,-2 0-1,0-1 1,-2 1 0,0-1 0,-1-10 1196,-1-6-2195,0-9 2111,0 16 5847,0 28-3557,0 1-519,0 27 943,-19 355 3536,19-380-6089,1-23-53,10-34-978,3 0 0,1 1 1,4 0-1,17-36 954,-30 76-368,0 1 1,1 0-1,1 0 0,7-8 368,-13 18 47,0 0 1,1 0-1,0 0 0,-1 1 0,1-1 1,0 1-1,1-1 0,-1 1 0,0 0 1,1 0-1,-1 1 0,1-1 0,-1 1 1,1-1-1,0 1 0,0 0 1,-1 1-1,1-1 0,0 1 0,1-1-47,-3 2 68,0-1 0,0 1 0,-1-1-1,1 1 1,0 0 0,0 0 0,-1 0-1,1 0 1,0 0 0,-1 0 0,1 0 0,-1 0-1,0 1 1,1-1 0,-1 0 0,0 1-1,0-1 1,0 1 0,0 0 0,0-1 0,1 3-68,19 43 467,-16-36-351,5 20 67,-2 0 1,-1 1-1,-2 0 1,0 0-1,-3 0 1,0 0 0,-2 1-1,-2 3-183,2-5-81,0-30-626,0-3-595,0-50-4277,0 5-175</inkml:trace>
  <inkml:trace contextRef="#ctx0" brushRef="#br0" timeOffset="3698.087">3107 526 5106,'0'0'2292,"0"0"-558,0 0 294,0 0-209,0 0-285,1-9-325,1 0-846,-1 6-153,0-1 1,0 1-1,-1 0 0,1-1 0,-1 1 0,0 0 0,0-1 0,0 1 0,-1-2-210,-19 7 926,15 0-846,-1 1 0,1 0 0,0 0 1,0 1-1,0-1 0,0 1 0,0 0 0,1 1 0,0-1 1,0 1-1,0 0 0,-3 4-80,-36 64 356,40-67-328,-1 1 0,2-1 0,-1 1 0,1-1 0,0 1 0,0 0 0,1 0 0,0 0 0,0 0 0,1 0 0,0 0 0,0 5-28,0-11-24,1 0-1,-1 1 1,1-1 0,-1 0-1,1 0 1,-1 0-1,1 1 1,0-1 0,-1 0-1,1 0 1,0 0 0,0 0-1,0 0 1,0 0-1,0 0 1,0-1 0,0 1-1,0 0 1,0 0 0,0-1-1,1 1 1,-1-1-1,0 1 1,0-1 0,2 1 24,38 7-206,-27-6 114,-2 0 48,-1 0-1,0 1 1,0 1 0,-1-1-1,1 2 1,-1-1 0,0 2-1,0-1 1,7 6 44,-12-7-7,-1-1 0,0 1 0,0 0 0,0 0 0,-1 1 0,1-1 0,-1 1 0,0 0 0,0-1 0,-1 1 0,1 1 0,-1-1 0,0 0 0,-1 0 0,1 1 0,-1-1 0,0 1 0,0-1 0,-1 1 0,0 5 7,1-8 40,-1 1-1,0 0 1,-1 0-1,1-1 1,0 1-1,-1 0 1,0-1-1,0 1 1,0 0-1,0-1 1,-1 1-1,0-1 1,1 0-1,-1 0 1,0 1 0,0-1-1,-1 0 1,1-1-1,-1 1 1,1 0-1,-1-1 1,0 1-1,0-1 1,0 0-1,0 0 1,-1 0-1,1 0 1,0-1-1,-1 1 1,1-1-1,-1 0 1,1 0-1,-1 0 1,0-1 0,0 1-1,1-1 1,-1 0-1,-1 0-39,4 0 0,0 0 0,0 0 0,1 0 0,-1 0 0,0 0 0,0 0 0,0 0 0,0 0 1,0 0-1,1-1 0,-1 1 0,0 0 0,0 0 0,0-1 0,1 1 0,-1-1 0,0 1 0,1-1 0,-1 1 0,0-1 0,1 1 0,-1-1 0,0 0 0,1 1 0,-1-1 0,1 0 0,-1 1 0,1-1 0,0 0 1,-1 0-1,1 0 0,-1-2-34,0 0 1,1-1 0,-1 1-1,1 0 1,0 0 0,0-1-1,0 1 1,0 0 0,1-3 33,1-6-214,0 0 1,2 0-1,-1 1 1,6-12 213,9-17-1400,3 1 0,19-27 1400,-31 52-357,2 0 1,-1 1 0,2 0-1,-1 0 1,2 1 0,0 1-1,0 0 1,11-6 356,-22 15 90,0 1 1,0 0-1,0 0 0,0 0 1,0 0-1,0 0 0,0 1 1,0-1-1,0 1 0,1-1 1,-1 1-1,0 0 0,0 0 1,1 0-1,-1 0 1,0 0-91,0 0 89,-1 1 0,0-1 1,0 1-1,1-1 0,-1 1 1,0 0-1,0-1 1,0 1-1,0 0 0,0 0 1,0 0-1,0 0 1,0 0-1,0 0 0,0 0 1,-1 0-1,1 0 1,0 1-1,0 0-89,2 6 403,0 1 0,-1 0 0,0 0 0,0 0 0,-1 0 0,0 9-403,2 8-15,7 36 484,-3 1 1,-1 40-470,-6-102-518,0-1-749,0-20-4968,0-8-133</inkml:trace>
  <inkml:trace contextRef="#ctx0" brushRef="#br0" timeOffset="4028.299">3345 258 12806,'0'0'3457,"0"0"-2384,0 0-113,0 0-671,0 0-289,0 0-689,50-15-1888,-50 15-4514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4898,'0'0'2727,"0"0"-1620,0 0-520,0 0 59,0 0-204,0-10-324,-1-13-387,1 0 2891,1 49-1419,6 43-760,2-1 0,6 8-443,-3-9 392,-9-46-249,-2-15-88,0 1-1,0 0 1,0 0-1,1 0 1,0-1-1,0 1 1,1-1-1,0 1-54,-2-7 4,-1 1 0,1-1 0,0 0 1,-1 0-1,1 0 0,0 1 0,0-1 0,-1 0 0,1 0 0,0 0 0,-1 0 1,1 0-1,0-1 0,0 1 0,-1 0 0,1 0 0,0 0 0,-1-1 1,1 1-1,0 0 0,-1-1 0,1 1 0,0 0 0,-1-1 0,1 1 0,-1-1 1,1 1-1,-1-1 0,1 1 0,-1-1 0,1 1 0,-1-1 0,1 0 1,-1 1-1,0-1 0,1 0 0,-1 1 0,0-1 0,0 0 0,1 0-4,10-26-496,0-2-1,-2 1 0,-1-1 0,-1 0 1,0-12 496,-1 10-1365,0 0 0,2 1 0,1 0 0,2 1 0,5-11 1365,-13 37-58,-1-1 0,1 1 0,0 0 0,0 0 0,0 0 0,0 0 0,0 1 0,1-1-1,-1 1 1,1 0 0,0 0 0,-1 0 0,1 0 0,0 1 0,1-1 58,-3 1 115,0 1-1,-1-1 1,1 1 0,0-1 0,0 1 0,0-1-1,0 1 1,0 0 0,0 0 0,0 0-1,0 0 1,-1 0 0,1 0 0,0 1-1,0-1 1,0 1 0,0-1 0,0 1-1,-1 0 1,1 0 0,0-1 0,-1 1-1,1 0 1,0 1 0,-1-1 0,1 0 0,-1 0-1,0 1 1,1-1 0,-1 1 0,0-1-1,0 1 1,0-1 0,0 1-115,7 17 540,-2 0 1,0 1-1,-1-1 1,-1 1-1,-1 0 1,0 15-541,2 128 2274,-5-147-2130,-1 6 60,1-12-149,-1-1 1,2 0-1,-1 0 1,1 1-1,0-1 0,2 5-55,-2-14-76,-1 1 1,0 0-1,1-1 0,-1 0 0,1 1 0,-1-1 0,1 1 0,-1-1 0,1 1 0,-1-1 1,1 0-1,-1 1 0,1-1 0,-1 0 0,1 0 0,-1 1 0,1-1 0,0 0 0,-1 0 0,1 0 1,0 0-1,-1 0 0,1 0 0,-1 0 0,1 0 0,0 0 0,-1 0 0,1 0 0,0 0 1,-1 0-1,1 0 0,-1-1 0,1 1 0,0 0 0,-1-1 0,1 1 0,-1 0 0,1-1 1,-1 1-1,1 0 0,-1-1 0,1 1 0,-1-1 0,0 1 0,1-1 0,-1 1 0,1-1 76,12-24-2852</inkml:trace>
  <inkml:trace contextRef="#ctx0" brushRef="#br0" timeOffset="531.263">534 82 2913,'0'0'6905,"0"0"-4312,-1 28-1150,-1 9-871,-1 131 1820,3-155-2260,1 1 0,0-1 0,1 1 0,1-1 0,0 1 0,1-1 0,0 0 0,1 0 0,0-1 0,1 1 0,0-1 0,1-1 0,1 1 0,0-1 0,1 0-132,-7-8 12,0-1-1,0 0 1,0 0 0,0-1 0,0 1-1,1 0 1,-1-1 0,1 1 0,-1-1-1,1 0 1,-1 0 0,1 0 0,0 0 0,0 0-1,-1 0 1,1-1 0,0 1 0,0-1-1,0 0 1,0 0 0,0 0 0,0-1-1,-1 1 1,1 0 0,0-1 0,0 0-1,0 0 1,-1 0 0,1 0 0,0 0-1,-1 0 1,1-1 0,-1 1 0,1-1-12,4-4-81,0 0 0,0 0 1,0-1-1,-1 0 1,0 0-1,0 0 1,-1-1-1,0 0 0,3-6 81,1-4-327,-1 0-1,-1 0 1,0 0-1,-1-1 1,-1 0-1,-1 0 1,0-10 327,1-26-582,-3 0 0,-2-1 582,0 46 82,0 8-10,0 0 1,0 1-1,0-1 1,0 0-1,0 0 1,0 0 0,-1 0-1,1 1 1,0-1-1,-1 0 1,0 0-1,1 1 1,-1-1 0,0 0-1,0 1 1,0-1-1,0 1 1,0-1-1,-1 1 1,1-1-73,0 1 541,1 1-103,0 0-158,0 10-5,6 852 934,-6-855-1204,1 3 5,-1 0 0,-1 0 0,0 0 1,0 0-1,-1 0 0,-1 6-10,2-14 5,0 0-1,0 0 1,0 0-1,0 0 1,0 0-1,-1 0 1,1 0-1,0 0 1,-1 0-1,0-1 1,1 1 0,-1-1-1,0 1 1,0-1-1,0 0 1,1 1-1,-2-1 1,1 0-1,0 0 1,0-1-1,0 1 1,0 0-1,-1-1 1,1 1 0,0-1-1,0 0 1,-1 1-1,1-1 1,0-1-1,-1 1-4,-3 0-72,0 0-1,-1 0 0,1-1 0,0 0 1,0 0-1,0-1 0,0 0 0,0 0 1,0 0-1,1-1 0,-1 0 0,1 0 1,-1 0-1,1 0 0,0-1 0,0 0 1,1 0-1,-1-1 0,1 1 0,0-1 1,0 0-1,1 0 0,-1 0 0,1 0 1,0-1-1,0 0 0,1 1 0,0-1 1,0 0-1,0-2 73,-3-11-915,1-1 0,0 0 0,2 0 0,0 0 0,2 0 1,0 0-1,2-7 915,-2 8-1560,3-50-5323</inkml:trace>
  <inkml:trace contextRef="#ctx0" brushRef="#br0" timeOffset="1388.747">1133 240 5907,'0'0'2006,"0"0"-1256,0 0-262,0 0 131,0 0-147,0-4-122,1 0-345,0-1 255,0-1 0,0 0 0,-1 1 1,0-1-1,0 0 0,0 1 0,-1-1 0,0 1 0,0-1 0,0 0 0,-1 1 0,1-1-260,-14-16 189,14 20-144,0 0 0,0 0 0,0 0 0,-1-1 0,1 1 0,-1 1 0,1-1 0,-1 0 0,0 0 0,0 1 0,0-1 0,0 1 0,0-1 0,0 1 0,0 0 0,0 0 0,0 0 0,-1 0 0,1 0 0,0 0 0,-1 1 0,1-1 0,-1 1 0,1 0 0,0-1 1,-1 1-1,1 0 0,-1 1 0,1-1 0,-1 0-45,-16 0 132,12-1-107,0 1-1,0 0 0,0 1 0,0 0 1,1 0-1,-3 1-24,6-1 6,0 0 1,1 0 0,-1 0-1,1 1 1,-1-1-1,1 1 1,-1-1-1,1 1 1,0 0-1,0 0 1,0 0-1,0 0 1,0 1 0,0-1-1,1 0 1,-1 1-1,0 1-6,-5 11 213,0 1 0,1 0 0,0 1 0,2-1 1,0 1-1,0 0 0,2 0 0,0 3-213,-2 41 1799,4 39-1799,0-54 517,0-39-454,0-1 0,0 0 0,0 0 1,1 1-1,0-1 0,0 0 0,1 0 0,0 0 1,0 0-1,0 0 0,3 4-63,-3-7 16,0-1-1,0 0 1,0 1-1,1-1 0,-1 0 1,1 0-1,-1 0 1,1-1-1,0 1 1,0-1-1,0 1 1,0-1-1,0 0 1,0 0-1,0 0 1,0-1-1,0 1 0,1-1 1,-1 1-1,0-1 1,0 0-1,1-1 1,-1 1-16,4-1-44,1 0-1,-1 0 1,1-1 0,-1 0 0,0 0-1,0-1 1,0 0 0,0 0 0,-1-1-1,1 1 1,-1-2 0,0 1 0,0-1 0,0 1-1,0-2 1,-1 1 0,0-1 0,0 1-1,-1-2 1,1 1 0,-2 0 0,1-1-1,1-2 45,4-7-482,-2-1 0,0 1 0,0-1 0,-2-1-1,0 1 1,-1-1 0,0 0 0,-2 0 0,1-9 482,-3-76-296,0 101 1107,0 8 13,-7 119 2266,7 32-3090,1-72 370,-1-74-375,0-1 1,1 1-1,1-1 0,0 0 0,0 1 0,1-1 0,0 0 1,1 0-1,4 8 5,15 26-2467,-22-42-1322,-1-2-2918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142 251 4930,'0'0'2252,"0"0"-1174,0 0 13,0 0 227,0 0-411,7-16-253,3-93-1076,-10 109 513,0 0 34,0 0-31,6 12 925,-4 14-900,1 1 0,1-1 0,1 1-119,7 57 571,-8 177 1602,-4-186-1537,0-73-645,0 0-1,0 0 1,-1-1-1,1 1 1,0 0-1,-1 0 1,0-1-1,1 1 1,-1 0-1,0-1 1,0 1-1,0 0 1,0-1-1,0 1 1,0-1-1,0 0 1,-1 1-1,1-1 1,-1 0-1,1 0 1,-1 0-1,1 0 10,-4 2-111,1-1-1,-1 1 1,0-1 0,0-1-1,1 1 1,-1-1-1,0 1 1,0-1 0,-1-1 111,0 1-423,0 0 0,0 0 0,0-1 0,0 0 0,0 0 0,0-1 0,0 0 0,0 0 0,0 0 0,1 0 1,-1-1-1,0 0 0,1-1 0,-1 1 0,-2-2 423,-10-19-2993,6-9-1268</inkml:trace>
  <inkml:trace contextRef="#ctx0" brushRef="#br0" timeOffset="1232.186">328 45 2577,'0'0'1193,"0"0"-150,0 0-19,0 0-133,0 0-264,1 6 2211,7 31-2530,-1 8 1201,-6-31-1149,1 0 0,0 0 0,1-1 0,1 1 0,0-1 0,1 0 0,0 0 0,1-1 0,0 1 0,5 6-360,-10-18 12,-1-1 0,0 1 0,1 0 0,0 0 0,-1-1 0,1 1 0,-1 0 0,1-1 0,0 1 0,-1 0 0,1-1-1,0 1 1,0-1 0,-1 1 0,1-1 0,0 0 0,0 1 0,0-1 0,0 0 0,0 0 0,0 1 0,-1-1 0,1 0 0,0 0 0,0 0 0,0 0 0,0 0 0,0 0 0,0 0-12,0-1-8,1 0 0,-1 0 0,0 0 0,0 0 0,0 0 0,0 0 0,0 0 0,0 0 0,0-1 0,-1 1 0,1 0 0,0 0 0,-1-1 0,1 1-1,0-1 1,-1 1 8,12-55-800,-6-6-907,-5 36 1128,2-1 0,0 1 0,5-11 579,-8 37 9,0 0 1,0 0-1,0 0 0,0-1 1,0 1-1,0 0 0,0 0 1,0 0-1,0 0 0,0-1 1,0 1-1,0 0 0,0 0 0,0 0 1,0 0-1,0-1 0,0 1 1,0 0-1,0 0 0,0 0 1,0 0-1,1 0 0,-1 0 1,0-1-1,0 1 0,0 0 1,0 0-1,0 0 0,0 0 1,1 0-1,-1 0 0,0 0 1,0 0-1,0 0 0,0 0 1,1 0-1,-1 0 0,0-1 1,0 1-1,0 0 0,0 0 1,1 0-1,-1 0 0,0 0 1,0 1-1,0-1 0,0 0 0,0 0 1,1 0-1,-1 0 0,0 0 1,0 0-1,0 0 0,0 0 1,1 0-1,-1 0 0,0 0 1,0 0-1,0 1 0,0-1 1,0 0-1,0 0 0,0 0 1,1 0-1,-1 0 0,0 0 1,0 1-1,0-1 0,0 0-9,5 13 429,1 18-149,-4-6 256,2-1 0,1 1 0,1-1 0,1 0 0,1 0 0,1-1 0,1 0 0,9 14-536,-18-35 13,0 0 1,0-1-1,0 1 0,0-1 1,0 1-1,0-1 0,0 0 1,0 1-1,1-1 0,-1 0 1,0 0-1,1 0 0,-1 0 1,1 0-1,-1 0 1,1 0-1,0-1 0,-1 1 1,1-1-1,0 1 0,-1-1 1,1 1-1,0-1 0,0 0 1,-1 0-1,1 0 0,0 0 1,0 0-1,-1 0 0,1 0 1,0-1-1,0 1 0,-1-1 1,1 1-1,0-1 1,-1 0-1,1 1 0,0-2-13,2 0-47,-1-1-1,1 0 0,-1 0 1,0-1-1,0 1 0,0-1 1,0 1-1,-1-1 0,0 0 1,1 0-1,-1 0 0,-1 0 0,1-1 1,0 1 47,5-26-579,-2 0 0,0 0 0,-2 0 1,-1 0-1,-2-1 0,-1-11 579,1 2 165,0 39 614,0 1-107,0 0-136,0 0-376,0 0-309,0-8-5918,0 2 654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1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6723,'0'0'907,"0"0"-331,0 0 233,0 0 69,0 0-524,-25 14 55,25-14-409,-35 18 453,1 1 1,-2 4-454,33-21 50,1 0 0,-1 0 0,1 0 0,0 0 0,-1 0 0,1 0 0,0 1 0,0-1 0,1 1 0,-1-1 0,0 1 0,1 0 0,0 0 0,0 0 0,0 0 0,0 0 0,0 0 0,0 0 0,1 0 0,-1 0 0,1 0 0,0 0 0,0 0 0,0 0 0,1 0 0,0 3-50,-1 9 130,0-10-107,1 0 1,-1 0 0,1-1 0,-1 1-1,1 0 1,1 0 0,-1-1 0,1 1 0,0 0-1,0-1 1,0 0 0,0 1 0,1-1-1,0 0 1,0 0 0,0 0 0,0-1 0,1 1-1,-1-1 1,4 2-24,7 5 61,1-1-1,0 0 1,1-1-1,0-1 0,6 1-60,-4 0 37,-1-1-1,0 2 0,0 0 1,1 2-37,-15-9 6,-1-1 0,0 1 0,1 0 0,-1 0 0,0 0 0,0 0 1,0 0-1,-1 1 0,1-1 0,0 0 0,-1 1 0,0-1 0,1 1 0,-1 0 1,0-1-1,0 1 0,-1 0 0,1 0 0,-1-1 0,1 1 0,-1 0 0,0 0 1,0 0-1,0 0 0,0-1 0,0 1 0,-1 0 0,0 0 0,1 0 0,-1-1 1,0 1-1,0 0 0,0-1 0,-1 1 0,0 1-6,0-1 35,-1 1-1,1 0 1,-1-1-1,0 1 1,0-1-1,0 0 1,-1 0-1,1 0 1,-1 0-1,0-1 1,0 0-1,1 1 1,-1-1-1,-1-1 1,1 1-1,0-1 1,0 1-1,-1-1 1,1 0-1,-1-1 1,1 1-1,-2-1-34,7-28-2465,4-3-963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6099,'0'0'3289,"0"0"-1981,0 0-327,0 0 49,15-19-622,51-58-477,-62 74 56,0-1 1,0 2-1,0-1 1,0 0-1,0 1 1,1-1-1,-1 1 1,1 1-1,0-1 1,-1 1-1,1-1 1,0 1-1,0 0 0,0 1 1,-1-1-1,1 1 1,0 0-1,0 1 1,0-1-1,0 1 1,0 0-1,0 0 13,11 1 9,-11-1 14,0 0 1,0 0-1,0 1 0,0 0 0,0 0 1,0 0-1,0 1 0,-1 0 0,1 0 1,-1 0-1,0 0 0,0 1 0,0-1 1,-1 1-1,1 0 0,-1 0 0,0 0 1,0 1-1,0-1 0,0 1 0,-1 0 1,1 2-24,3 6 250,0 1 1,-1 0-1,0 1 1,-1-1-1,-1 1 1,0 0-1,0 9-250,-1 1 325,-1 0 0,0 0-1,-2 0 1,-1 0 0,-1-1-1,-1 1 1,-1-1 0,-1 0-1,-2 0 1,0 0 0,-1-1-1,-1 0 1,-9 12-325,11-21-33,-41 63 348,45-72-421,0 0 0,0 0 1,0 0-1,-1-1 1,0 0-1,0 1 1,0-2-1,-1 1 1,1 0-1,-1-1 1,0 0-1,0-1 106,-18 0-5365,14-2-715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2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16 15079,'0'0'1665,"0"0"-625,0 0-63,0 0-705,0 0-272,0 0-32,9-15-881,-9 27-575,-6 12-2162,-24 5-5906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242 112 5731,'0'0'1523,"0"0"-763,0 0 281,0 0 101,0 0-262,0-6-202,0 4-584,0-1 0,0 1 1,-1-1-1,1 1 1,0-1-1,-1 1 0,0 0 1,1-1-1,-1 1 0,0 0 1,0-1-1,0 1 1,-1 0-1,1 0 0,0 0 1,-1 0-1,1 0 0,-1 0 1,0 1-1,0-1 1,0 0-1,1 1 0,-1 0 1,-1-1-1,1 1 0,0 0 1,0 0-1,0 0 1,-1 0-1,1 0 0,0 1 1,-2-1-95,-7-3 216,0 1 1,-1 1-1,1 0 1,-1 0-1,1 1 1,-1 0-1,-4 1-216,15 0 12,-1 1-1,0-1 0,0 1 1,1-1-1,-1 1 0,0 0 1,1 0-1,-1 0 1,1 0-1,-1 0 0,1 0 1,-1 0-1,1 0 1,0 0-1,-1 1 0,1-1 1,0 1-1,0-1 0,0 1 1,0-1-1,0 1 1,0 0-12,-18 41 500,18-40-427,-10 31 430,1 0 0,2 1 0,1 0-1,2 0 1,2 1 0,1 0-1,1 0-502,1-33 13,0-1 0,1 1 0,-1-1-1,0 1 1,1-1 0,0 1 0,-1-1-1,1 0 1,0 1 0,0-1 0,1 0 0,-1 0-1,0 0 1,1 0 0,-1 0 0,1 0-1,0 0 1,-1 0 0,1-1 0,0 1-1,0-1 1,0 1 0,0-1 0,1 0-1,-1 1 1,0-1 0,0-1 0,1 1-1,-1 0 1,1 0 0,-1-1 0,1 1-1,-1-1 1,1 0 0,-1 0 0,1 0-1,-1 0-12,7 0 4,-1 0-1,1 0 0,-1-1 0,1-1 0,-1 1 0,0-1 1,1 0-1,-1-1 0,0 0 0,-1-1 0,2 0-3,1-1-171,-1-2-1,0 0 1,1 0-1,-2 0 1,1-1 0,-1-1-1,-1 1 1,0-1-1,0 0 1,0-1-1,-1 0 1,-1 0-1,1 0 1,-2-1-1,0 1 1,0-1-1,-1 0 1,0 0-1,0-1 1,-2 1-1,1-1 1,-1 0 171,-1-65-1070,-6 72 2051,-2 15-89,0 14-547,2 0-1,1 1 1,1 0 0,1 0-1,0 6-344,-1 133 706,4-149-702,0-13-12,0 0 0,0 1 0,1-1 1,-1 0-1,0 0 0,1 0 0,-1 0 0,1 0 0,0 0 0,0 0 0,0 0 0,0 0 1,0 0-1,0 0 0,0-1 0,1 1 0,-1 0 0,0-1 0,1 1 0,0-1 0,-1 0 1,1 1-1,0-1 0,0 0 0,-1 0 0,1 0 0,0 0 0,0 0 0,0-1 0,0 1 1,1 0-1,-1-1 0,0 0 0,0 1 0,0-1 0,0 0 0,1 0 8,3 0-113,1 0 0,0-1 0,-1 1 0,1-1 0,-1 0 0,1-1 0,-1 0 0,1 0 0,-1 0-1,0-1 1,0 0 0,1-1 113,5-3-603,-1-1-1,0-1 1,0 0-1,-1 0 1,0-1-1,-1 0 1,0-1-1,0 0 1,-1 0-1,-1-1 1,0 0-1,-1 0 1,0-1-1,-1 0 1,0 0-1,-1 0 1,0 0-1,-1-1 1,1-13 603,-3-35-3119</inkml:trace>
  <inkml:trace contextRef="#ctx0" brushRef="#br0" timeOffset="449.253">533 38 4082,'0'0'3140,"0"0"-875,0 0-51,0 0-429,0 0-400,-3-9-331,-8-19-355,10 28-683,1 0 0,0 1 0,-1-1 1,1 0-1,0 0 0,-1 1 0,1-1 1,0 0-1,-1 0 0,1 1 0,0-1 1,0 1-1,0-1 0,-1 0 0,1 1 1,0-1-1,0 0 0,0 1 0,0-1 1,0 1-1,0-1 0,-1 0 0,1 1 1,0-1-1,0 1 0,0-1 0,0 0 1,1 1-1,-1-1 0,0 1 0,0-1 1,0 0-1,0 1 0,0-1-16,4 84 728,8 55 179,10 196 350,-21 48-1209,-1-509-896,-6-275-2325,1 307 2685,7-86 488,-2 175 32,0 0 0,1 0 1,-1 0-1,1 0 0,0 1 0,0-1 0,1 0 0,0 1 0,0-1 1,0 1-1,0-1 0,1 1 0,-1 0 0,1 0 0,0 0 1,0 1-1,1-1 0,-1 1 0,1-1 0,-1 1 0,1 0 0,0 0 1,0 1-1,1-1 0,-1 1 0,1 0 0,-1 0 0,1 1 0,-1-1 1,1 1-1,0 0 0,0 0 0,0 1 0,-1-1 0,1 1 0,0 0 1,0 0-1,0 1 0,0 0 0,2 0-32,-3 0 58,1 0 0,-1 1 1,0-1-1,0 1 0,1 0 0,-1 0 0,-1 1 1,1-1-1,0 1 0,-1 0 0,1 0 0,-1 0 1,0 0-1,0 1 0,0-1 0,0 1 0,-1-1 1,1 1-59,6 11 141,0 0 1,-1 0 0,-1 0-1,1 3-141,-4-6 84,0 0 0,0 0-1,-1 0 1,0 1 0,-1-1-1,-1 1 1,0-1 0,0 1 0,-1-1-1,-1 1 1,0-1 0,-3 11-84,3-18-39,-1 0 0,1 0 0,-1 0 0,0 0 0,0 0 0,-1 0 0,0-1 0,1 0 1,-1 1-1,-1-1 0,1 0 0,-1 0 0,1-1 0,-1 1 0,0-1 0,-1 1 0,1-1 0,0-1 0,-1 1 0,0-1 1,1 0-1,-1 0 0,0 0 0,0 0 0,0-1 0,-1 0 0,1 0 0,0 0 0,0-1 0,-5 0 39,8 1-150,-1-1-1,1 1 0,-1-1 1,1 0-1,-1 0 0,1 0 1,-1 0-1,1 0 0,-1-1 1,1 1-1,0-1 1,-1 1-1,1-1 0,0 0 1,-1 0-1,1 0 0,0 0 1,0 0-1,0-1 0,0 1 1,0-1-1,0 1 0,0-1 1,0 0-1,1 0 0,-1 0 1,1 0-1,-1 0 0,1 0 1,0 0-1,0 0 0,0-1 1,0 1-1,0-2 151,-11-34-5170</inkml:trace>
  <inkml:trace contextRef="#ctx0" brushRef="#br0" timeOffset="1252.774">1161 92 4578,'0'0'840,"0"0"276,0 0 12,0 0 6,0 0 117,-10-36 2455,-4 27-2984,8 5-589,0 0-1,0 1 1,-1-1-1,1 1 1,-1 0-1,1 1 1,-1-1-1,0 1 1,0 1-1,0 0 1,0-1-1,0 2 1,0-1-1,-2 1-132,-9 0 119,13-1-97,-1 1 0,0 0-1,1 1 1,-1-1-1,0 1 1,1 0 0,-3 1-22,5-1 10,1 0-1,0 0 1,0 0 0,0 0 0,0 1 0,0-1 0,0 1 0,0 0 0,1-1 0,-1 1 0,0 0 0,1 0 0,0 0 0,-1 0 0,1 0 0,0 0 0,0 1 0,0-1 0,0 0 0,0 1-10,-10 35 522,2 0 0,1 1 0,2 0 0,2 1 0,1-1 1,2 1-1,4 31-522,-3-69 9,0 0 0,1 0 0,-1 0 0,0 0 0,1 0 0,-1-1 0,1 1 0,0 0 0,0 0 0,-1 0 0,1 0 0,1-1 0,-1 1 0,0 0 0,0-1 0,0 1 0,1-1 1,-1 0-1,1 1 0,-1-1 0,1 0 0,0 0 0,-1 0 0,1 0 0,0 0 0,0 0 0,0 0 0,0-1 0,0 1 0,-1-1 0,1 1 0,0-1 0,0 0 0,0 0 0,0 0 0,0 0 0,2 0-9,2 0-10,0-1 1,0 1-1,0-1 0,0-1 0,0 1 0,0-1 0,-1 0 0,1 0 0,0-1 1,-1 1-1,0-1 0,3-3 10,3-2-191,-1 0 1,0-1 0,-1-1 0,0 1-1,0-2 1,-1 1 0,0-1-1,-1 0 1,0-1 0,-1 0-1,0 0 1,3-12 190,-2 0-465,-1 1 1,-1-1-1,-2 0 0,0 0 1,-1-1-1,-2-17 465,0 42 446,0 0 103,0 3 73,0 391 1365,0-393-3136,0-1-687,0-1-1123,0-4-1976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7:2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20 280 4722,'0'0'2940,"0"0"-1360,0 0-457,0 0 285,0 0-279,2 37-385,-2-14-583,15 240 1676,3 135 755,-12-190-1619,-4-178-796,-1-28-130,0-6-36,1-45-446,-1-19-1200,-3 0 0,-3 0 0,-3 1 1,-4-8 1634,-4-1-3077,1-21 3077,10 50-16,1 0 0,3-1 0,2 0 1,4-24 15,-4 67 80,0 0 0,0-1 0,0 1 0,1 0 0,0 0 1,0 0-1,0 0 0,1 0 0,0 0 0,-1 1 1,2-1-1,-1 1 0,0 0 0,1 0 0,0 0 0,0 0 1,0 1-1,0 0 0,5-3-80,-6 4 129,1 0 1,0 0-1,0 1 1,0-1-1,0 1 1,1 0-1,-1 0 1,0 0-1,0 1 0,1-1 1,-1 1-1,0 0 1,1 1-1,-1-1 1,0 1-1,0-1 1,1 1-1,-1 1 0,0-1 1,0 0-1,0 1 1,0 0-1,0 0 1,-1 0-1,3 2-129,2 2 160,-1-1 0,0 2 0,0-1 0,0 1 0,-1 0 0,0 0 0,0 1 1,-1 0-1,0 0 0,0 0 0,-1 1 0,0-1 0,0 1 0,-1 0 0,0 0-160,2 13 285,0 0 1,-1 1-1,-2-1 1,0 1 0,-2 18-286,1-37 8,-2 1 0,1-1 0,0 0 0,-1 1 0,0-1 0,0 0 0,0 0 0,-1 1 0,1-1 0,-1 0 1,0 0-1,0-1 0,-1 1 0,1 0 0,-1-1 0,1 1 0,-1-1 0,0 0 0,-4 3-8,3-3-117,-1 1 0,0-1-1,-1 0 1,1-1 0,0 0-1,-1 1 1,1-2 0,-1 1-1,0-1 1,0 1 0,1-2-1,-1 1 1,0-1 0,-4 0 117,8 1-104,0-1 0,0 0 0,-1-1 0,1 1 0,0 0 0,0-1 0,0 1 0,0-1 0,0 0 0,0 1 0,0-1 0,0 0 0,0 0 0,0 0 0,0-1 0,0 1 0,1 0 0,-1-1 0,1 1 0,-1-1 0,1 0 0,-1 1 0,1-1 0,-1-1 104,0-2-518,-1-1 0,1 0 0,0 1 0,1-1 0,-1 0-1,1 0 1,1 0 0,-1-4 518,-1-43-5322</inkml:trace>
  <inkml:trace contextRef="#ctx0" brushRef="#br0" timeOffset="1465.287">427 0 8996,'0'0'1529,"0"0"-486,0 0-123,0 0 6,0 0-184,9 29 96,24 99-129,-28-103-345,-2 1 1,0-1-1,-2 1 0,0 0 0,-4 24-364,1 15 522,0 6 35,-1-45-437,2 0 0,1 1 0,1-1 0,2 0 0,0 0 1,7 25-121,-9-48-75,0 0 0,1 0 0,-1 0 1,1-1-1,-1 1 0,1 0 1,0-1-1,0 1 0,0-1 1,1 1-1,-1-1 0,0 0 0,1 0 1,0 0-1,-1 0 0,1-1 1,0 1-1,0-1 0,0 0 0,0 1 1,0-1-1,0-1 0,0 1 1,0 0-1,1-1 0,-1 1 1,0-1-1,0 0 0,1 0 0,-1-1 1,0 1-1,0-1 0,0 1 1,0-1-1,1 0 0,-1 0 1,0 0-1,0-1 0,-1 1 0,1-1 1,0 1-1,0-1 0,-1 0 1,1 0-1,-1 0 0,0-1 1,1 1-1,-1 0 0,0-1 0,0 0 1,-1 1-1,2-3 75,1-3-1146,0-1-1,0 0 1,-1 0 0,0 0 0,-1 0-1,1-9 1147,-1-21-6912</inkml:trace>
  <inkml:trace contextRef="#ctx0" brushRef="#br0" timeOffset="1801.141">368 235 9812,'0'0'3858,"0"0"-2737,0 0-177,0 0 1,0 0-321,208 12-336,-152-12-288,1 0-640,-11 0-1569,-3 3-2673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8:5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6355,'0'0'1710,"0"0"-112,0 0-253,0 0-465,0 0-410,0 0-11,0 0-1,-13 6 4016,14 12-4451,2-1 0,0 0 0,1 0 0,1 0 0,0-1 0,1 1 0,1-1 0,2 3-23,21 56 115,30 124 400,-54-187-456,0 1 1,2-1-1,-1 0 0,1-1 1,1 0-1,8 9-59,-2-4 42,-15-15-35,1 0 1,0 0 0,-1 0-1,1 0 1,0-1 0,0 1-1,0 0 1,0-1 0,0 1-1,0 0 1,0-1 0,0 1-1,0-1 1,0 0 0,0 1-1,0-1 1,0 0-1,0 0 1,0 1 0,0-1-1,1 0 1,-1 0 0,0 0-1,0 0 1,0-1 0,0 1-1,0 0 1,0 0 0,0-1-1,0 1 1,0-1 0,0 1-1,0-1 1,0 1 0,0-1-1,0 1 1,0-1 0,0 0-1,0 0 1,0 1 0,-1-1-1,1 0 1,0 0 0,-1 0-1,1 0 1,0 0 0,-1 0-1,1 0 1,-1 0-1,0 0 1,1 0-8,5-10-11,0 0-1,-1 0 1,-1 0 0,2-6 11,-4 13 10,90-257-309,-84 232 282,-1 0 1,2-23 16,8-36-13,-15 85 262,0 9-363,-3 11-541,-2-13 240,0 0 0,-1 0 1,1 0-1,-1 0 0,0 0 0,0-1 0,-1 0 0,-2 2 415,-16 10-4151</inkml:trace>
  <inkml:trace contextRef="#ctx0" brushRef="#br0" timeOffset="1173.09">695 230 384,'0'0'5763,"0"0"-3605,0 0-712,0 0-8,0 0-557,3-3 3320,-25 2-3932,18 0-261,0 0 0,0 1 0,0 0 0,0-1 0,0 2 0,-1-1 1,1 0-1,0 1 0,0 0 0,1 0 0,-1 0 0,0 0 0,0 1 0,0 0 0,-2 1-8,-2 3 26,-65 51 19,68-52-21,0 0 0,0 0 0,1 0 0,0 0 0,0 1-1,0-1 1,1 1 0,-1 0 0,1 0 0,1 1 0,-1-1-1,1 1-23,1-2 70,-1 0-1,2 0 1,-1 0-1,1 1 0,-1-1 1,1 0-1,1 0 1,-1 0-1,1 0 0,0 0 1,0 0-1,0 0 1,1 0-1,-1 0 0,1 0 1,1 0-1,-1-1 0,1 1 1,-1-1-1,1 0 1,1 0-1,-1 0 0,0 0 1,5 3-70,-1-2 42,0 0 0,0-1 0,0 1 0,0-2-1,1 1 1,0-1 0,0 0 0,0-1 0,0 0 0,0 0 0,1-1 0,-1 0 0,0 0 0,1-1 0,-1 0-42,8 1-7,-14 0 9,0-1 1,0 1-1,1-1 1,-1 0-1,0 0 1,0 0-1,0 0 0,1 0 1,-1-1-1,0 1 1,0 0-1,0-1 0,0 0 1,0 0-1,0 1 1,0-1-1,0 0 1,0-1-1,0 1 0,0 0 1,0 0-1,-1-1 1,1 1-1,0-1 0,-1 0 1,1 0-3,5-4-193,0-3-6006,-5 0 553</inkml:trace>
  <inkml:trace contextRef="#ctx0" brushRef="#br0" timeOffset="2976.368">990 245 4930,'0'0'1694,"0"0"-461,0 0 114,0 0-18,0 0-358,0-36 4461,-11 34-5381,1 0 0,-1 1 0,0 0 0,1 1 0,-1 0 0,0 1 0,-7 2-51,15-2 10,1 0 1,-1 1-1,0-1 0,1 1 0,-1 0 1,1 0-1,0 0 0,-1 0 0,1 0 1,0 0-1,0 1 0,1-1 0,-1 1 0,0-1 1,1 1-1,0 0 0,-1-1 0,1 1 1,0 0-1,0 0 0,1 0 0,-1 0 0,1 0-9,-11 24 262,6-14-118,1 1 0,0-1 0,1 1 0,1-1 0,0 1 0,1 0 0,0 0 0,1 0-1,1-1 1,0 2-145,-1 16 237,1-30-222,-1 1 0,1-1-1,0 1 1,-1-1 0,1 1-1,0-1 1,0 0 0,0 0-1,0 1 1,0-1 0,0 0-1,0 0 1,0 0-1,1 0 1,-1 0 0,0 0-1,1 0 1,-1 0-15,32 18 110,-22-14-36,-4-1-70,1 0 0,0-1-1,0-1 1,1 1 0,-1-1-1,1-1 1,-1 0-1,1 0 1,-1 0 0,1-1-1,-1 0 1,1-1 0,-1 0-1,5-1-3,23-24 152,-35 26-112,-1 0 8,0 0 22,0 0 71,0 0-50,0 0-94,0 0-88,0 0-239,0 0-433,0 0-1326,0 0-1932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19:0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1167 1024,'0'0'2532,"0"0"-1219,0 0-331,0 0 29,0 0-197,0 0-107,0-13 7346,0-46-7844,0-809-452,1 868 211,2 0 21,-1 0 6,-1 0-19,-1 0 0,0 0-29,0 0-35,0 0 56,-67 0 368,-398 0-173,399-9 141,65 9-238,1 0 4,0 0-27,0 0-3,0 0-19,0 0-10,0 0-38,0 0-93,0 0-182,0 0-277,37-30-5234,-14 12 2673,0 0-1057</inkml:trace>
  <inkml:trace contextRef="#ctx0" brushRef="#br0" timeOffset="621.798">202 0 4290,'0'0'440,"0"0"-101,0 0 229,0 0 137,0 0-193,0 0-3,-11 13 5637,-35 40-5339,-8-6-226,-30 18-581,83-64-7,1-1-1,-1 1 0,0 0 1,1 0-1,-1 0 0,1 0 1,0-1-1,-1 1 0,1 0 1,0 0-1,-1 0 0,1 0 0,0 0 1,0 0-1,0 0 0,0 0 1,0 0-1,0 0 0,0 0 1,0 0-1,0 0 0,0 0 0,0 0 1,1 0-1,-1 0 0,0 0 1,1-1-1,-1 1 0,1 0 1,-1 0-1,1 0 0,-1 0 0,1-1 1,0 1-1,-1 0 0,1-1 1,0 1 7,34 37 375,-23-27-377,20 26 245,-1 1 0,-2 1 1,-1 2-1,0 5-243,-27-44-143,0 0 0,-1 1 1,1-1-1,0 1 0,-1-1 0,0 1 0,1-1 0,-1 1 0,0-1 0,0 1 0,-1 0 143,1 3-2846,0-6-2388</inkml:trace>
  <inkml:trace contextRef="#ctx0" brushRef="#br0" timeOffset="2173.856">807 1054 3826,'0'0'3959,"0"0"-2545,0 0-803,0 0 301,0 0 6,0 0-360,45 0 346,-11 4-741,0 1-1,0 2 1,-1 1 0,0 1 0,8 5-163,-40-13 14,0 0 1,1 0-1,-1 0 0,0 0 1,0 0-1,0 0 1,0 1-1,0-1 1,-1 0-1,1 0 1,0 1-1,-1-1 0,1 0 1,0 1-1,-1-1 1,0 1-1,1-1 1,-1 1-1,0-1 1,0 1-1,0-1 1,0 1-1,0-1 0,0 0 1,0 1-1,0-1 1,-1 1-1,1-1 1,0 1-1,-1-1 1,1 1-1,-1-1 0,0 1-14,-1 5 84,-1-1 0,1 0-1,-1 1 1,0-1-1,0 0 1,-1-1 0,0 2-84,-82 89 516,-26 30-221,96-105-256,1 1-1,0 1 0,2 0 0,0 0 1,0 6-39,10-21 50,1 0 0,0 0 0,1 1 0,0-1 1,0 1-1,0-1 0,1 1 0,1-1 0,-1 1 1,1 0-1,1 2-50,-1-9 14,0-1 0,1 1 0,-1-1 0,0 1 0,1-1 0,-1 1 0,1-1 0,-1 1 0,1-1 0,-1 0 0,1 0 0,0 0 0,0 0 0,-1 0 0,1 0 0,0-1 1,0 1-1,0-1 0,0 1 0,0-1 0,0 0 0,0 1 0,2-1-14,53 3 206,-50-3-194,31-1-245,-1 0 0,1-3-1,-1-1 1,30-8 233,-65 13-1,25-10-2147,-27 9 1951,1 1 0,-1-1 1,1 0-1,0 1 0,-1-1 0,0 0 0,1 1 0,-1-1 1,1 0-1,-1 0 0,0 1 0,1-1 0,-1 0 0,0 0 1,0 0-1,0 1 0,1-1 0,-1 0 0,0 0 1,0 0-1,0 1 0,0-1 0,-1 0 0,1 0 0,0 0 1,0 0-1,0 1 0,-1-1 0,1 0 0,0 0 0,-1 1 1,1-1-1,-1 0 197,-7-11-2695</inkml:trace>
  <inkml:trace contextRef="#ctx0" brushRef="#br0" timeOffset="2510.679">628 1331 7123,'0'0'1105,"0"0"-321,0 0 305,0 0 143,0 0-560,0 0 193,80 62-465,-47-59-128,-3-3 32,-1 0-192,1 0-112,-3 0-112,2 0-704,-2-6-1537,-4 0-1601</inkml:trace>
  <inkml:trace contextRef="#ctx0" brushRef="#br0" timeOffset="3450.969">1217 1470 3298,'0'0'1264,"0"0"-704,0 0-90,0 0 325,0 0-11,-11 1 3849,-12 2-4002,19 4-490,0 1 0,0-1 0,0 1 0,1 0 0,0 0 0,1 0 0,-1 0 0,2 0 0,-1 0 0,1 1 0,0-1 0,1 4-141,-1 13 454,1 0 1,1 0-1,3 15-454,-3-37 23,0 1 0,1-1-1,-1 1 1,1-1 0,-1 1 0,1-1 0,0 0 0,0 1 0,0-1 0,1 0 0,-1-1 0,1 1-1,0 0 1,0-1 0,0 1 0,0-1 0,0 0 0,0 0 0,0 0 0,1 0 0,-1-1 0,1 0-1,-1 1 1,1-1 0,0 0 0,0-1 0,-1 1 0,1-1 0,0 0 0,0 1 0,0-2 0,-1 1-1,1 0 1,0-1 0,0 0 0,-1 0-23,0-1-48,0 0 0,0 0 0,0-1 0,0 0 0,-1 0 0,0 1 0,1-1 0,-1-1 0,0 1 1,0 0-1,-1 0 0,1-1 0,-1 1 0,0-1 0,1 1 0,-1-3 48,12-60-959,-12 62 967,0 1 0,-1-1 1,0 0-1,0 1 0,0-1 0,0 0 0,-1 0 1,1 1-1,-1-1 0,0 1 0,0-1 0,0 1 1,-1-1-1,1 1 0,-1-1 0,0 1-8,0 1-102,1 0-1,-2 0 0,1 1 1,0-1-1,0 0 1,0 1-1,-1 0 0,1-1 1,-1 1-1,1 0 1,-1 0-1,1 1 0,-1-1 1,0 0-1,1 1 1,-1 0-1,0-1 0,0 1 1,1 0-1,-3 1 103,14-1-3548,10 0-1841</inkml:trace>
  <inkml:trace contextRef="#ctx0" brushRef="#br0" timeOffset="4167.842">1478 1548 2417,'0'0'1113,"0"0"-545,0 0-101,0 0 90,0 0-188,-3 0-119,-36-3 2893,38 3-2591,1 0 54,0 0-131,0 0 13,0 0-50,0 0-124,0 0 49,0 0-67,0 0-133,0 16 555,-2 45 167,0-38-470,1-1-1,1 1 0,1-1 0,1 4-414,-1-24 23,-1 0-1,0 0 1,1 0 0,0 0-1,-1 0 1,1-1 0,0 1-1,0 0 1,0 0-1,0-1 1,0 1 0,1-1-1,-1 1 1,0-1-1,1 0 1,-1 1 0,1-1-1,0 0 1,-1 0-1,1 0 1,0 0 0,-1 0-1,2 0-22,1 0 33,0 1 0,0-1 0,0 0 0,1-1-1,-1 1 1,0-1 0,0 0 0,1 0 0,-1 0 0,4-1-33,-6 0-24,1 0 1,-1 0-1,0 0 0,0-1 1,0 1-1,0-1 1,0 0-1,0 1 1,0-1-1,0 0 1,-1 0-1,1 0 1,-1-1-1,1 1 1,-1 0-1,0 0 0,0-1 1,0 1-1,0-1 1,0 1-1,-1-1 1,1 1-1,-1-1 1,1 1 23,1-10-58,1-1 1,-1 1-1,-1-1 1,0-5 57,-2-15 944,1-34-1737,1 63 223,-1 0 0,1 0 0,0 1 0,0-1 0,1 0 0,-1 1 0,1-1 0,-1 1 0,2-2 570,5-7-3230</inkml:trace>
  <inkml:trace contextRef="#ctx0" brushRef="#br0" timeOffset="4737.649">1730 1274 4306,'0'0'1774,"0"0"-736,0 0-230,0 0 142,0 0 99,4 0 3268,5 3-3035,-9 123-334,6-1-1,9 33-947,-13-145 49,0 1 0,1-1 0,1 0 0,0-1 1,0 1-1,2-1 0,-1 0 0,1 0 1,3 2-50,-5-14-3646,-2-11 2218,-1-15-1838,-1 8-13</inkml:trace>
  <inkml:trace contextRef="#ctx0" brushRef="#br0" timeOffset="5085.562">1657 1485 8292,'0'0'3906,"0"0"-2658,0 0-688,0 0 289,0 0-17,215 9-560,-152-9-272,-7 0-864,-13 0-1089,-23 0-3313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6355,'0'0'1192,"0"0"-300,0 0-55,0 0 318,0 0 73,0 0-647,-1 0-461,0 0 0,1 0 0,-1 0-1,0 1 1,0-1 0,1 0 0,-1 1 0,0-1-1,1 0 1,-1 1 0,0-1 0,1 1 0,-1-1-1,1 1 1,-1-1 0,1 1 0,-1 0-1,1-1 1,-1 1 0,1 0-120,0 706 438,5-670-1672,-2-33-1905,-1-23 559,-2-2-291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8644,'0'0'2897,"0"0"-1840,0 0-145,0 0 145,0 0-369,0 0-160,-13-20-448,13 17-16,0 3-48,0 0-16,0 0-80,3 0-368,0 0-464,-3 0-241,4 0-1632,-4 3-1713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8404,'0'0'2113,"0"0"-1137,0 0 129,0 0-417,0 0-560,0 0-128,0-6-1040,0-3-1329,0 3-2049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1056,'0'0'5238,"0"0"-3395,0 0-1045,0 0 240,0 0-89,-2-1 4057,2 2-2281,3 0-3775,8 6 1204,1 1-1,-1 0 1,-1 1 0,1 0 0,-1 1 0,-1 0 0,4 5-154,28 27 241,21 9 92,-62-50-149,0-1-3692,0 0-3802,-3-5 35</inkml:trace>
  <inkml:trace contextRef="#ctx0" brushRef="#br0" timeOffset="513.797">175 14 3714,'0'0'1056,"0"0"-509,0 0 123,0 0 18,0 0-197,0-12 127,-2 10 4884,-48 62-5318,37-48-149,1 2 0,0 0-1,1 0 1,1 1 0,0 0-1,1 1 1,-4 9-35,9-14-176,4-12-4753,0 1 4461,0 0-3494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5394,'0'0'1329,"0"0"-446,0 0-24,0 0 326,0 0 34,0 3 2949,0 22-4081,0 508 663,0-532-699,0-1-41,0-42-252,-2-75 148,-1 24 198,8-54-104,-2 128 2,1 1 1,0 0-1,1 1 0,3-5-2,5-20 130,-12 41-125,0 0-1,0 0 1,0 0 0,0 0 0,0-1-1,1 2 1,-1-1 0,0 0 0,1 0-1,-1 0 1,1 1 0,-1-1 0,1 0-1,-1 1 1,1 0 0,-1-1-1,2 1-4,15-7-8,-12 2-28,1 1 0,0 1 0,1 0 1,-1 0-1,0 0 0,1 1 0,0 0 0,-1 0 0,1 1 1,2-1 35,81-1-163,-75 3 140,-14 1 25,-1-1 1,1 1-1,-1 0 1,1 0 0,-1 0-1,0 0 1,0 0-1,1 0 1,-1 1 0,0-1-1,0 0 1,0 1-1,0-1 1,0 1-1,-1-1 1,1 1 0,0-1-1,-1 1 1,1-1-1,-1 1 1,0-1 0,1 1-3,10 41-207,-8-28 147,-2 0 0,1 0 0,-2 0 0,0 0 0,-2 13 60,1-21-9,0 1 0,0-1-1,-1 1 1,0-1 0,-1 0 0,1 0 0,-1 0-1,-1 0 1,1 0 0,-1-1 0,-1 1-1,-1 1 10,-9 10-20,0-2 0,-1 1 0,-13 8 20,23-21-66,0 1 0,-1-1 0,1 0-1,-1 0 1,0-1 0,0 0 0,-1 0 0,1-1 0,0 0 0,-1 0 0,0 0 0,-3-1 66,-20 6-120,30-7 152,1 0 29,0 0 43,0 0 88,0 0-40,0 0 19,1-2-161,-1 1 0,1-1 0,0 1 0,0 0 0,-1-1 0,1 1 0,0 0 0,0 0 1,0 0-1,0 0 0,1 0 0,-1 0 0,0 0 0,0 0 0,1 0 0,-1 0 0,0 1 0,1-1 0,-1 0 0,1 1 0,0-1-10,36-12 55,-35 12-60,19-5-77,0 1 0,0 0 0,0 2-1,0 1 1,0 0 0,2 2 82,-19 1 39,0 0 1,-1 0-1,1 1 1,-1-1-1,0 1 1,0 0-1,1 1 1,-1-1-1,0 0 1,-1 1-1,1 0 0,0 0 1,-1 0-1,0 1 1,0-1-1,0 1 1,0 0-1,0-1 1,-1 1-1,1 1 1,-1 0-40,9 14 253,-1 0 0,-2 0 0,0 1 0,1 3-253,-5-8 154,0 1-1,-1 0 1,0 0 0,-1 0 0,-1 1-154,-1-12 42,1 0 0,-1 0 0,0-1-1,0 1 1,-1 0 0,1 0 0,-1-1 0,0 1 0,-1 0 0,1-1 0,-1 1 0,0-1 0,0 1-1,0-1 1,0 0 0,-1 0 0,0 0 0,-1 2-42,-2-2-3,1 0 0,-1 0 0,0 0 0,-1-1 0,1 0 0,0 0 1,-1-1-1,0 0 0,1 0 0,-1 0 0,-2-1 3,-78 4-591,71-5 486,9 0-135,0-1 0,0 0 1,1 0-1,-1-1 0,0 1 0,1-1 1,-1-1-1,1 1 0,0-1 0,0-1 1,0 1-1,0-1 0,0 0 0,1 0 1,0 0-1,0-1 0,0 0 0,0 0 1,1 0-1,0-1 0,0 1 0,0-1 240,-14-19-3769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10053,'0'0'1136,"0"0"-1136,0 0 0,0 0-48,0 0-1985,0 0-1937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8388,'0'0'1825,"0"0"-1121,0 0 48,0 0-63,0 0-97,0 0-592,13-21-400,-13 21-337,0 0-879,0 0-689,0 0-2930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6499,'0'0'2737,"0"0"-1968,0 0-449,0 0 192,0 0-512,0 0-1841,19-21-1761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5987,'0'0'3623,"0"0"-1865,0 0-675,0 0 440,0 0-26,0-11 1430,0 468 530,7-435-3287,-1-21-117,1-13-100,0-20-484,-1 0 0,-2-1 0,0-14 531,-3 24-615,1 0 0,1-1 1,1 2-1,1-1 0,1 0 0,1 1 0,0 0 0,7-9 615,-11 27 27,0 0-1,0 0 0,0 0 1,1 1-1,0-1 0,0 1 1,0 0-1,0 0 1,0 1-1,1-1 0,-1 1 1,1 0-1,0 0 1,-1 0-1,1 1 0,0 0 1,0 0-1,0 0 1,0 0-1,0 1 0,2 0-26,7-1 306,0 1 0,1 0 0,-1 1-1,0 1 1,0 0 0,0 1 0,1 1-306,31 13 337,2 1-1058,-13-13-6291,-34-5-1821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114 341 4178,'0'0'2777,"0"0"-1299,0 0-211,0 0 246,0 0-112,2-4-353,-2 4-973,0-1 0,1 1 0,-1-1 0,0 1 1,0-1-1,1 1 0,-1-1 0,0 1 0,0-1 0,0 1 0,0-1 0,0 1 0,0-1 0,0 1 0,0-1 0,0 1 0,0-1 0,0 1 0,0-1 0,0 1 0,0-1 0,0 1 0,-1-1 1,1 1-1,0-1 0,0 1 0,-1-1 0,1 1 0,0-1 0,0 1 0,-1-1 0,1 1 0,-1 0 0,1-1 0,0 1 0,-1 0 0,1-1 0,-1 1-75,0 0 41,-1 0 0,1 0 0,0-1-1,-1 1 1,1 0 0,0 1 0,-1-1 0,1 0-1,-1 0 1,1 1 0,0-1 0,-1 1-1,1-1 1,0 1 0,0-1 0,-1 1 0,1 0-1,0-1 1,0 1 0,0 0 0,0 0-41,-6 4 33,1 1 1,0 0 0,0 0 0,1 0-1,-1 0 1,1 1 0,1 0 0,-1 0-1,1 1 1,0-1 0,1 1-1,0 0 1,0 0 0,1 0 0,0 0-1,-1 7-33,-1 17 447,1 0 0,1 0-1,2 24-446,1-25 274,-1-25-232,0 1 0,0-1 0,1 0-1,0 0 1,0 0 0,0 0 0,1 0 0,0 0 0,0 0 0,1 0 0,0 0 0,0-1 0,0 0 0,1 1 0,-1-1 0,1-1 0,0 1 0,1 0 0,3 3-42,-2-4-12,0 0 0,0-1 0,0 1 0,1-1 0,-1 0 1,1-1-1,0 0 0,0 0 0,-1 0 0,1-1 0,0 0 0,0 0 0,0-1 0,1 0 0,-1 0 0,0 0 1,5-2 11,-6 1-153,1-1 0,-1 0 0,0 0 0,0 0 1,1-1-1,-1 0 0,-1 0 0,1 0 0,0-1 1,-1 0-1,0 0 0,0 0 0,0-1 1,2-2 152,2-4-771,1 0 0,-1-1 1,-1 0-1,0-1 0,-1 0 0,1-2 771,13-35-6088</inkml:trace>
  <inkml:trace contextRef="#ctx0" brushRef="#br0" timeOffset="419.952">356 7 1745,'0'0'6024,"0"0"-3551,0 0-1086,0 0-151,0 0-289,0-6 2441,0 768-835,9-794-8980,-8 14 2852,-1 3-141</inkml:trace>
  <inkml:trace contextRef="#ctx0" brushRef="#br0" timeOffset="758.525">309 442 10629,'0'0'1793,"0"0"-945,0 0 305,0 0-897,205-15-256,-165 15-1777,-7-12-2417</inkml:trace>
  <inkml:trace contextRef="#ctx0" brushRef="#br0" timeOffset="1357.707">832 281 4706,'0'0'1636,"0"0"-460,0 0 121,0 0 282,0 0-250,-7 0-500,-4 0-758,6-1 35,1 0 0,-1 1 0,0 0 0,0 0 0,0 0 0,0 1 0,0-1 0,1 1 0,-1 0 0,0 1 0,1-1 0,-1 1 0,1 0 0,-1 0 0,1 0-1,0 1 1,0-1 0,0 1 0,0 0 0,0 0 0,1 1 0,-1-1 0,-1 4-106,0 3 183,0 0 0,0 0 0,1 1 0,1-1 0,0 1 0,0 0 0,1 0 0,1 0 0,-1 10-183,1 23 1309,3 40-1309,0-40 550,-2-38-483,0 0 1,0 0 0,1 0-1,0-1 1,0 1-1,0 0 1,1-1-1,0 1 1,0-1-1,0 1 1,1-1 0,0 0-1,0 0 1,0 0-1,0 0 1,1-1-1,0 1 1,0-1-68,1 0 35,0-1-1,0 0 1,0 0 0,0 0-1,1-1 1,-1 1 0,1-1 0,0-1-1,0 1 1,-1-1 0,1 0-1,0 0 1,0-1 0,0 0 0,0 0-1,0 0 1,2-1-35,-1 1-8,-1-1 0,1 0 0,-1 0 0,1-1 0,-1 0 0,0 0 0,0 0 0,0-1 0,0 0 0,0 0 0,0-1 0,-1 1 0,0-1-1,1 0 1,1-3 8,0-1-167,0 0-1,-1 0 1,0 0-1,0-1 1,-1 0-1,0 0 1,0 0-1,-1-1 1,2-5 167,0-7-555,0-1 0,-2 1 0,0-1 0,-1 0 1,-2 0-1,0 0 0,-1 0 0,-3-17 555,2 36 20,1 0 0,-1 0 0,0 0-1,0 0 1,0 0 0,0 0 0,-1 1-1,0-1 1,1 0 0,-2 1 0,1 0-1,0-1 1,0 1 0,-1 0 0,0 0-1,0 0 1,0 1 0,0-1 0,0 1 0,0-1-1,0 1 1,-1 0 0,0 0 0,1 1-1,-1-1 1,0 1 0,-2-1-20,-10-2 357,-1 1 0,1 1 0,-1 0 0,0 1 0,1 1 0,-2 1-357,0-1 88,16 0-113,0 0 0,0 0 0,0 0 0,0 0 0,-1 0 1,1 1-1,0-1 0,0 1 0,0 0 0,0-1 0,0 1 0,0 0 0,0 0 0,1 0 0,-1 0 0,0 1 25,1-1-254,0 0-1,0 0 0,0 0 1,1 0-1,-1 0 1,0 1-1,1-1 0,-1 0 1,1 0-1,-1 1 0,1-1 1,0 0-1,-1 1 1,1-1-1,0 0 0,0 1 1,0 0 254,0 7-3826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66 2897,'0'0'1801,"0"0"-293,0 0-28,0 0 257,0 0-3,5-9 1209,-24 9-1783,11-1-1039,0 0 0,-1 1-1,1 0 1,-1 0 0,1 1 0,0 1-1,-1-1 1,1 1 0,0 0 0,0 1-1,0 0 1,0 0 0,1 1-1,-1 0 1,1 1 0,-5 3-121,2 1 46,0 1 0,1 0 0,0 1 0,1 0 0,0 0 0,1 1 0,0 0 0,1 0 0,0 1 0,1 0 0,0-1 0,1 2 0,1-1 0,0 0 0,0 3-46,-4 35 221,3 0 1,1 1-1,4 21-221,-1-37 180,0-23-99,0 0 0,1-1 0,1 1 0,0 0-1,1-1 1,0 1 0,1-1 0,0 0 0,1 0 0,5 8-81,-7-14 29,1 0 0,0-1-1,1 1 1,-1-1 0,1 0 0,0 0-1,0 0 1,0 0 0,1-1 0,0 0 0,0-1-1,0 1 1,0-1 0,0 0 0,1 0-1,-1-1 1,1 0 0,0 0 0,-1-1 0,7 1-29,0 0-4,0-1 1,1 0 0,-1-1 0,0-1 0,1 0 0,-1-1 0,0 0 0,0-1 0,0-1 0,0 0 0,-1 0 0,0-1 0,0-1 0,0 0 0,1-1 3,-1-2-230,1 0-1,-1-1 1,0-1 0,-1 1-1,-1-2 1,1 1 0,-2-2 0,0 1-1,0-1 1,-1 0 0,-1-1-1,6-13 231,-7 11-108,-1-1-1,-1 0 1,0 0 0,-1 0-1,-1-1 1,-1 1 0,0-1-1,-2-15 109,1 25 62,-1 7 3,0 0 0,0 0 0,0 1 1,0-1-1,0 0 0,-1 1 0,1-1 1,0 1-1,0-1 0,0 1 1,0-1-1,-1 1 0,1 0 0,0 0 1,0 0-1,-1-1 0,1 1 1,0 0-1,-1 0 0,1 1 0,0-1 1,0 0-1,-1 0 0,1 1 0,0-1 1,0 1-1,0-1 0,0 1 1,-1-1-1,1 1-65,-2 6 61,0 1 0,0-1-1,0 1 1,1-1 0,0 1 0,1 0 0,0 0 0,0 0 0,0 1-61,-1 14 135,-4 15 147,3 1 0,1 0 1,2 0-1,1-1 0,4 20-282,-4-53 24,0 0-1,0 0 1,1 0 0,0 0-1,0 0 1,0 0 0,0-1-1,1 1 1,-1-1 0,1 1-1,0-1 1,1 0 0,-1 0-1,1-1 1,0 1 0,0-1-1,0 1 1,0-1-1,0 0 1,1-1 0,-1 1-1,1-1 1,0 0 0,0 0-1,0 0 1,0-1 0,0 0-1,0 0 1,2 0-24,1 0-5,0 0-1,1-1 1,-1 0-1,0 0 1,0-1-1,0 0 1,0 0-1,0-1 1,-1 0-1,1 0 1,0-1-1,-1 0 1,0-1-1,1 1 1,-1-1-1,-1-1 1,1 1-1,3-4 6,-2 0-76,1 0 0,-2 0 0,1-1 0,-1 0 0,0-1-1,-1 0 1,0 0 0,-1 0 0,0 0 0,-1-1 0,3-9 76,-2 1-204,-1 0 0,-1-1-1,-1 1 1,-1-1 0,0 1 0,-2-12 204,1 27-1,-1 0 0,1 0 0,0 0-1,-1-1 1,0 1 0,0 0 0,0 0 0,0 0 0,-1 0 0,0 1 0,0-1 0,0 0 0,0 1 0,0-1 0,-1 1 0,1-1 0,-1 1 0,0 0 0,0 0-1,0 1 1,-1-1 0,1 1 0,0-1 0,-1 1 0,0 0 0,0 0 0,1 1 0,-1-1 0,-4 0 1,-9-2 131,-2 0 0,1 2 0,0 0 0,0 1 0,-1 1 0,-5 1-131,-5 0 2,19 0 300,4 0-1495,1 0-2470,5-1-1080</inkml:trace>
  <inkml:trace contextRef="#ctx0" brushRef="#br0" timeOffset="496.482">841 78 2673,'0'0'1550,"0"0"-395,0 0 153,0 0 79,0 0-162,2-5-276,0 1-410,8-16 25,3 13 5006,-12 43-4578,9 17-734,14 72 47,-6 0-1,-6 2-304,-9-38 48,-3-49-1,2 1-1,1 0 1,2-1 0,3 4-47,-8-44-20,0 1 0,0 0 0,0 0-1,0 0 1,1-1 0,-1 1 0,0 0 0,0 0-1,1-1 1,-1 1 0,0 0 0,1 0 0,-1-1 0,1 1-1,-1 0 1,1-1 0,-1 1 0,1-1 0,-1 1 0,1 0-1,-1-1 1,1 1 0,0-1 0,-1 0 0,1 1 0,0-1-1,0 0 1,-1 1 0,1-1 0,0 0 0,0 0 0,-1 1-1,1-1 1,0 0 0,0 0 0,0 0 0,-1 0 0,1 0-1,0 0 1,0 0 0,0-1 20,0-4-325,0 0 0,0 0-1,0 0 1,-1 0 0,0 0 0,0 0-1,0 0 1,-1-2 325,1-1-802,0-62-5092,0 38 2079</inkml:trace>
  <inkml:trace contextRef="#ctx0" brushRef="#br0" timeOffset="887.048">1103 0 7203,'0'0'1577,"0"0"-657,0 0 174,0 0 128,0 0-397,0 26 444,-2 84 296,6-1-1,4-1 0,15 66-1564,-15-135 231,-1 0-77,1-1-1,3-1 0,8 21-153,-14-52-168,-2-14-641,-2-15-367,-1 23 1182,8-76-6604,-6 55 1900</inkml:trace>
  <inkml:trace contextRef="#ctx0" brushRef="#br0" timeOffset="1388.013">1344 464 7732,'0'0'2478,"0"0"-925,0 0-46,0 0-26,0 0-547,34 2-281,106 4-309,-132-5-318,-1-1-1,1-1 0,-1 1 1,1-1-1,-1-1 1,0 1-1,1-1 0,-1 0 1,0-1-1,0 0 1,4-3-26,-6 3-2,0-1 0,-1 1 1,1-2-1,-1 1 0,0 0 0,0-1 1,0 0-1,-1 1 0,3-6 2,-4 5-51,1-1 0,-1 1 0,0-1 0,0 1 0,-1-1 0,0 0 0,0 1-1,0-1 1,-1 0 0,1 0 0,-1 0 0,-1 0 0,0-1 51,1 4-7,0-1 1,0 1-1,-1-1 0,0 1 1,1 0-1,-1-1 0,0 1 1,-1 0-1,1 0 0,-1-1 1,1 1-1,-1 1 0,0-1 1,0 0-1,0 0 0,-1 1 1,1-1-1,-1 1 0,1 0 1,-1-1-1,0 1 0,0 0 7,-11-2 10,1 1 0,-1 0-1,1 0 1,-1 2-1,0 0 1,0 0 0,0 1-1,0 1 1,0 0-1,-3 2-9,14-3 14,-1 1 0,1 0 0,0 0-1,-1 0 1,1 0 0,0 1 0,0-1-1,0 1 1,0 0 0,0 0 0,0 0-1,1 0 1,-1 0 0,0 1-1,1-1 1,-2 3-14,-1 2 72,1-1 0,0 1-1,1-1 1,-1 1 0,1 0-1,1 0 1,-3 7-72,0 10 227,1-1-1,0 1 0,2-1 1,1 16-227,0-17 134,1 1 0,0-1 0,2 0 0,1 0 0,1 0 0,1 0 0,1 2-134,-3-17 34,-1 0 0,2 0 0,-1 0 1,1 0-1,0-1 0,0 1 0,1-1 1,0 0-1,0 0 0,0-1 0,1 1 1,0-1-1,0-1 0,0 1 0,1-1 1,-1 0-1,1 0 0,0-1 0,0 0 1,0 0-1,1-1 0,0 1-34,-3-1-126,0-1-1,0 1 1,1-1 0,-1 0-1,0-1 1,0 1-1,1-1 1,-1 0-1,0 0 1,1-1-1,-1 0 1,0 0 0,0 0-1,0 0 1,0-1-1,0 0 1,0 0-1,0 0 1,0-1 126,0-1-285,-1 1 0,1-1 1,-1-1-1,0 1 0,-1-1 1,1 1-1,-1-1 0,0 0 0,0 0 1,0-1-1,-1 1 0,0 0 1,0-1-1,0 0 0,0 1 0,0-6 285,5-25-5149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19 6435,'0'0'1555,"0"0"-682,0 0 197,0 0 341,0 0-360,-6 0-531,0 0-346,-1 0-1,1 1 1,0-1-1,-1 1 1,1 0-1,-1 1 1,1 0-1,0 0 1,0 0-1,0 0 1,0 1 0,0 0-1,1 1 1,-1-1-1,1 1 1,0 0-1,0 0 1,0 1-1,1-1 1,0 1-1,-1 0 1,2 0-1,-1 1 1,-3 5-174,0 6 123,0 1-1,1 0 1,1 0 0,1 1-1,0-1 1,2 1 0,0 0-1,1 0 1,1 0 0,1 17-123,0-12 221,-2-13-158,1 0-1,1 0 0,0 0 0,1 0 1,0 0-1,1-1 0,0 1 0,0-1 1,1 0-1,0 1 0,1-2 0,1 1 1,-1-1-1,1 1 0,1-2 0,0 1 1,0-1-1,0 0 0,1 0 0,0-1 1,1 0-1,0 0 0,0-1 0,0-1 1,1 1-1,0-1 0,0-1 0,0 0 1,0 0-1,1-1 0,-1-1 0,1 1 1,1-1-63,-1-1-10,-1 0 1,1 0 0,-1-1-1,1 0 1,-1-1-1,1 0 1,-1-1 0,0 0-1,1-1 1,-1 0 0,0 0-1,-1-1 1,1 0-1,-1-1 1,1 0 0,-1-1-1,-1 0 1,1 0-1,-1-1 1,0 0 0,-1 0-1,1-1 1,-2 0 0,1 0-1,-1 0 1,0-1-1,-1 0 1,0 0 0,3-8 9,-1 0-123,0-1 0,-1 1 0,-1-1 1,-1-1-1,-1 1 0,0 0 0,-1-1 0,-1 0 1,-1 0-1,0 1 0,-2-1 0,0 1 1,-4-16 121,3 23-4,0 0-1,0 0 0,-2 0 1,1 1-1,-1-1 0,-1 1 1,0 0-1,0 0 0,-1 1 0,-4-5 6,5 7 74,-1 1 0,1 1 0,-1-1 0,0 1 0,0 1 0,0-1 0,-1 1-1,1 0 1,-1 1 0,0 0 0,0 0 0,-1 0 0,1 1 0,-9-1-74,-2 0 130,-1 1 0,1 1 0,-1 1 0,0 0-1,-10 3-129,24-3-42,0 1-1,1 0 0,-1 0 0,0 1 0,0 0 0,1 0 0,-1 0 0,1 1 0,0-1 1,0 1-1,0 1 0,0-1 0,0 1 0,1-1 0,-1 1 0,1 1 0,0-1 0,0 1 1,1-1-1,-2 4 43,4-7-393,1 0-1,0 0 1,-1 0 0,1 0 0,0 0 0,0 0 0,0 0 0,0 0 0,0 0 0,0 0 0,0 1 0,0-1 0,1 0 0,-1 0 0,0 0-1,1 0 1,-1 0 0,1 0 393,10 6-6053</inkml:trace>
  <inkml:trace contextRef="#ctx0" brushRef="#br0" timeOffset="582.501">605 103 5122,'0'0'2047,"0"0"-1154,0 0-338,0 0 542,0 0 101,0-4 1853,0 6 333,-1 32-3068,1 0 0,2 1 1,1-1-1,2-1 0,2 1 1,1-1-1,2 3-316,39 89 311,-42-110-285,0-1 0,1 0 0,1-1 0,0 0 0,0 0 0,2-1 1,4 4-27,-12-13 1,-1 0 1,1 0-1,0 0 1,0-1-1,1 0 1,-1 1-1,0-1 1,1-1-1,0 1 1,-1 0-1,1-1 1,0 0 0,0 0-1,0 0 1,-1 0-1,1 0 1,0-1-1,0 0 1,0 0-1,0 0 1,0 0-1,0-1 1,0 1 0,0-1-1,0 0 1,0 0-1,0-1 1,-1 1-1,1-1 1,-1 0-1,1 0 1,-1 0-1,1 0 1,-1 0 0,2-3-2,6-5-79,-1 0 1,0-1 0,-1 0 0,-1 0 0,0-1 0,0 0 0,-1 0 0,0-1 0,1-4 78,2-8-309,-1-1 0,-1 1 0,-1-2-1,-1 1 1,-2-1 0,0-5 309,1-44-994,-3-41 994,-2 89 93,-1 25-19,0 1 0,0-1-1,0 0 1,0 0 0,0 1-1,0-1 1,-1 1 0,1-1-1,-1 1 1,0-1-1,0 1 1,0 0 0,0 0-1,-1-1-73,-11-5-7751,14 8 3552</inkml:trace>
  <inkml:trace contextRef="#ctx0" brushRef="#br0" timeOffset="972.451">1207 52 5410,'0'0'2738,"0"0"-1231,0 0-120,0 0-39,0 0-340,0 0-927,0-1-1,0 1 0,1 0 1,-1 0-1,0-1 1,0 1-1,1 0 0,-1 0 1,0-1-1,1 1 1,-1 0-1,0 0 1,1 0-1,-1 0 0,0-1 1,1 1-1,-1 0 1,1 0-1,-1 0 0,0 0 1,1 0-1,-1 0 1,0 0-1,1 0 1,-1 0-1,1 0 0,-1 0 1,1 1-81,26 478 3463,-26-462-3383,-1-7-53,1 0 0,0 0 0,1 0 0,0-1 0,0 1 0,1-1 0,4 10-27,-7-19-30,0 1 0,0-1 0,0 1 0,0-1 0,0 1 0,0-1 0,0 1 0,1-1 0,-1 1 0,0-1 0,0 1 0,1-1 0,-1 1-1,0-1 1,0 0 0,1 1 0,-1-1 0,0 0 0,1 1 0,-1-1 0,1 0 0,-1 1 0,0-1 0,1 0 0,-1 1 0,1-1 0,-1 0 0,1 0 0,-1 0 0,1 0 0,-1 1 0,1-1 0,-1 0 0,1 0-1,-1 0 1,1 0 0,-1 0 0,1 0 0,-1 0 0,1 0 0,0-1 30,8-21-1408,-3-36-2704,-6 20-210</inkml:trace>
  <inkml:trace contextRef="#ctx0" brushRef="#br0" timeOffset="1308.491">1035 126 6723,'0'0'5507,"0"0"-4099,0 0-127,0 0-145,0 0-15,235 0-449,-163 0-192,1 0-400,-7-6-32,-6-5-48,-21 5-400,-9 0-784,-13 3-1345,-14-3-2882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60 5827,'0'0'1400,"0"0"-749,0 0-192,0 0 219,0 0 197,0-5-120,0 5-655,1-1 1,-1 0 0,0 0-1,0 0 1,-1 1-1,1-1 1,0 0 0,0 0-1,0 0 1,0 1-1,-1-1 1,1 0 0,0 0-1,-1 1 1,1-1-1,0 0 1,-1 1-1,1-1 1,-1 0 0,1 1-1,-1-1 1,0 1-1,1-1 1,-1 1 0,0-1-1,1 1 1,-1-1-1,0 1 1,1 0-1,-1-1-100,-31-1 2535,19 2-3304,8 1 791,1-1-1,-1 1 0,1 1 0,-1-1 1,1 1-1,0-1 0,0 1 0,-1 0 0,1 1 1,1-1-1,-1 1 0,0 0 0,0 0 1,1 0-1,0 0 0,0 0 0,0 1 1,0 0-1,0-1 0,0 3-21,-4 3 57,2 0-1,-1 1 1,1 0 0,1 0-1,-1 1 1,2-1-1,0 1 1,-1 2-57,-2 28 384,2 1-1,1 0 1,3 0 0,1 0-1,2 2-383,-3-40 37,1-1-1,0 1 1,0-1-1,0 1 0,0-1 1,1 1-1,-1-1 1,1 0-1,0 0 1,0 0-1,0 0 0,0 0 1,1 0-1,-1-1 1,1 1-1,0-1 0,-1 1 1,1-1-1,0 0 1,0 0-1,0-1 1,1 1-1,-1-1 0,0 1 1,1-1-1,-1 0 1,1 0-1,-1 0 1,1-1-1,0 1 0,0-1-36,2 1 4,0-1 0,1 1-1,-1-1 1,0 0 0,1-1-1,-1 0 1,0 0 0,0 0-1,0 0 1,0-1 0,0 0-1,0-1 1,0 1 0,-1-1 0,1 0-1,-1-1 1,0 1 0,2-3-4,6-7-277,-1 0 0,-1-1 0,0-1 1,-1 0-1,-1 0 0,0-1 1,-1 0-1,-1-1 0,0 1 0,-1-2 1,-1 1-1,0-4 277,2-14-350,-1 0-1,-1-1 1,-2 1 350,0-54 2131,-5 191-1232,-1-42-738,3 0-1,2 0 1,3-1-1,3 1 1,4 8-161,-11-63 1,0 0-3,0 1-1,1-1 1,-1 1 0,1-1-1,0 1 1,0-1-1,1 0 1,-1 0 0,1 0-1,0 0 1,1-1-1,-1 1 1,1-1 0,2 3 2,-1-54-4210,0 13 1464,-1-4-1704</inkml:trace>
  <inkml:trace contextRef="#ctx0" brushRef="#br0" timeOffset="788.53">718 3 1105,'0'0'6168,"0"0"-3890,0 0-1187,0 0 59,0 0-206,-21-3 972,16 4-1858,0-1 0,-1 1 1,1 0-1,0 1 0,0-1 0,-1 1 0,1 0 1,0 0-1,1 1 0,-1-1 0,0 1 0,1 0 0,0 0 1,-1 1-1,1-1 0,0 1 0,1 0 0,-1 0 1,1 1-1,0-1 0,0 0 0,0 1 0,0 0 1,1 0-1,-1 1-58,-3 7 148,1 0 0,0 0 0,1 1 0,1 0 0,0 0 1,1 0-1,0 0 0,1 0 0,0 2-148,1-12-2,0 1 1,1 0-1,-1 0 1,1 0-1,0 0 1,1 0-1,-1-1 1,1 1-1,0-1 1,0 1-1,0-1 1,1 0-1,-1 1 1,1-1-1,0 0 1,0-1-1,0 1 0,1-1 1,3 4 1,6 2-143,1 1 1,1-2-1,-1 0 0,1 0 0,5 0 143,32 18-599,-30-14 387,5 2 143,-1 2 0,0 0 0,-1 2 0,19 18 69,-42-35 0,-1 0-1,0 0 1,1 0 0,-1 0 0,0 0-1,0 1 1,0-1 0,0 0 0,0 1 0,0-1-1,0 1 1,0-1 0,-1 1 0,1 0-1,0-1 1,-1 1 0,0 0 0,1-1-1,-1 1 1,0 0 0,0-1 0,0 1 0,0 0-1,0 0 1,0-1 0,0 1 0,-1 0 0,0 0-3,0 0-1,-1 0 1,0 0 0,1 0 0,-1 0 0,0 0 0,0-1 0,0 1 0,0-1-1,0 0 1,0 1 0,0-1 0,0 0 0,-1 0 0,1 0 0,-2 0 3,-11 4 15,0-1 1,-1-1-1,1 0 1,-1-2-1,-7 1-15,3-1-24,9 0 67,0 0-1,0-1 1,0 0-1,0-1 0,-5-1-42,14 2 12,-1-1 0,1 0 0,0 1 0,-1-1 0,1 0-1,0 0 1,0 0 0,0 0 0,-1-1 0,1 1 0,0-1 0,1 1-1,-1-1 1,0 0 0,0 1 0,1-1 0,-1 0 0,1 0-1,-1 0 1,1 0 0,0 0 0,0-1 0,0 1 0,0 0 0,0-1-1,1 0-11,-2-4-17,0 1-1,1-1 1,0 0-1,0 0 1,1 0 0,0 0-1,0 0 1,1 1-1,0-1 1,0 0-1,0 0 1,1 1-1,0-1 1,0 1-1,1-1 1,0 1-1,0 0 1,0 0-1,1 0 1,0 0-1,3-3 18,9-7-125,1 0 1,0 1-1,0 1 0,2 1 0,0 1 0,0 0 125,0 0-135,3-2 63,-1-1-568,1 2 0,21-10 640,-37 20 86,1 1 0,-1-1-1,1 1 1,0 0 0,0 1 0,0-1-1,-1 1 1,1 1 0,1 0 0,-1 0 0,0 0-1,5 1-85,-10 0 46,-1 0 0,1 0 0,-1 0-1,1 0 1,-1 0 0,0 0 0,1 1-1,-1-1 1,0 0 0,0 1 0,0-1 0,0 1-1,0-1 1,0 1 0,0 0 0,0-1-1,-1 1 1,1 0 0,-1 0 0,1 0-46,10 38 645,7 100 1339,-15-99-1599,2-1 0,2 1 0,1-1 0,2 0-385,-6-58-2911,-3-18 604,-1-10-1484</inkml:trace>
  <inkml:trace contextRef="#ctx0" brushRef="#br0" timeOffset="1463.084">1436 60 7043,'0'0'4482,"0"0"-2446,0 0-857,0 0 54,0 0-233,-14 11-424,9-8-559,-8 7 62,0 1 1,1 0 0,-8 8-80,15-13 7,1 0 0,-1-1 0,1 1-1,0 1 1,1-1 0,-1 1 0,1-1 0,0 1 0,1 0 0,0 0 0,0 0 0,0 3-7,0-1-201,1 1 0,0 0 1,0 0-1,1 0 0,1-1 0,0 1 0,0 0 0,0 0 0,1-1 0,1 1 1,0-1-1,0 1 0,1-1 0,0 0 0,0-1 0,1 1 0,2 2 201,16 18-245,-13-18 438,0 1 1,-1 1 0,0-1 0,-1 1 0,-1 1-1,0 0 1,0 0 0,2 10-194,-9-23 83,0 1 1,0-1-1,0 0 0,0 1 1,0-1-1,0 1 0,-1-1 1,1 0-1,0 1 0,-1-1 1,1 0-1,-1 0 0,1 1 1,-1-1-1,0 0 1,0 0-1,1 0 0,-1 0 1,0 0-1,0 0 0,0 0 1,0 0-1,0 0 0,0 0 1,-2 0-84,-33 18 212,25-14 8,-37 22 99,-12 5-814,21-20-4972,31-11-1966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4786,'0'0'1073,"0"0"-188,0 0 28,0 0 130,0 0-352,0-5-307,0-85 2471,2 90-2241,-2 0-585,0 0-1,1-1 1,-1 1-1,0 0 1,1 0-1,-1 0 1,0 0-1,1 0 1,-1 0-1,0 0 1,1 0-1,-1 0 1,0 0-1,1 0 1,-1 0-1,0 0 1,1 0-1,-1 0 1,0 0-1,1 0 1,-1 0-1,0 1 1,1-1-1,-1 0 1,0 0-1,0 0 1,1 0-1,-1 1 1,0-1-1,0 0 1,1 0-1,-1 1 1,0-1-1,0 0 1,1 0-1,-1 1 1,0-1-1,0 0 1,0 1-29,0 657 902,7-660-1281,-1-12 90,-1 1-1,0-1 1,-1-1 0,-1 1 0,0 0-1,1-14 290,2-8-617,3-12-1955,-3 0 0,-1-14 2572,-2 8-3588</inkml:trace>
  <inkml:trace contextRef="#ctx0" brushRef="#br0" timeOffset="328.921">1 152 8116</inkml:trace>
  <inkml:trace contextRef="#ctx0" brushRef="#br0" timeOffset="665.76">1 152 8116,'22'-22'660,"-1"1"355,-1 1 4780,-5 53-5142,26 41 12,3-2-1,3-2 0,4-2 1,2-2-1,3-3 0,36 30-664,-76-78 58,1-1-1,1 0 1,2 0-58,-14-10 63,0 0 0,0-1-1,0 0 1,1 0 0,-1 0 0,1-1 0,0 0 0,0 0 0,-1-1 0,1 0 0,7 0-63,-13-28 40,7-121-1185,-7-15 1145,-4 94-304,-3 0 0,-2 0 0,-10-30 304,16 91 3,-7-53 55,9 60-13,0 1-87,0 0-422,13 0-8074,-3 0-1341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6947,'0'0'1030,"0"0"-368,0 0 359,0 0-39,0 0-547,7 0-163,157-5 3753,93 14-2627,-136-4-951,88 9 830,188 38-1277,-360-48 663,0-1 0,30-1-663,-66-2 72,-1 0-5,0 0 40,0 0-70,0 0-15,0 0 15,0 0-21,0 0-29,0 0-73,0 0-57,-1 1 0,1 0-1,-1 0 1,1 0 0,-1 0 0,1-1 0,-1 1-1,0 0 1,1 0 0,-1-1 0,0 1-1,1-1 1,-1 1 0,0 0 0,0-1-1,0 0 1,1 1 0,-1-1 0,0 1-1,0-1 1,0 0 0,0 0 0,0 1 0,0-1-1,0 0 1,0 0 0,0 0 0,0 0-1,0 0 144,-5 1-888,-31 7-3602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5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2657,'0'0'6718,"0"0"-3751,0 0-1431,0 0-28,0 0-252,0 33-34,0 201 590,0-42 445,9-216-2135,0-70-1408,-6 53-507,1 1 1,4-13 1792,-7 51-28,0-1 0,-1 1 0,1-1 0,0 0 0,1 1 0,-1 0 0,0-1 0,0 1 0,1 0 0,0-1 0,-1 1 0,1 0 0,0 0 0,0 0 0,0 1 0,0-1 0,0 0 0,1 1 0,-1 0 0,0-1 1,1 1-1,-1 0 0,1 0 0,0 0 0,-1 0 0,3 0 28,8 0 486,-1-1 0,0 2 0,0-1 0,1 2 0,7 1-486,16-1 733,9 0-536,42-1-910,-33-9-2971,-32 2-2628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5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5218,'0'0'891,"0"0"-144,0 0 222,0 0 53,0 0-75,0-12 1302,0 47-1275,0 64 1099,3 0 0,14 76-2073,-4-130 116,-13-44-115,0 0-1,1 0 0,-1 0 0,0 0 0,1 0 0,-1-1 0,1 1 0,0 0 0,-1 0 0,1 0 0,0 0 0,0-1 1,-1 1-1,1 0 0,0 0 0,0-1 0,0 1 0,0-1 0,0 1 0,0-1 0,0 1 0,0-1 0,0 0 0,0 1 1,0-1-1,0 0 0,0 0 0,0 0 0,0 0 0,0 0 0,0 0 0,0 0 0,0 0 0,1 0 0,-1 0 0,0-1 0,0 1 1,1-1-1,0-3-75,0 1 1,-1-1-1,1 0 1,-1-1-1,1 1 1,-1 0-1,0 0 1,-1 0-1,1-1 1,-1 1-1,0 0 1,0-1-1,0 1 1,0-2 74,0-11-505,5-44-975,-3 31 152,1 0 0,1 0 0,4-13 1328,-6 34-54,1 0 1,0 0-1,1 0 1,-1 1-1,2 0 1,-1 0-1,1 0 1,0 0-1,1 1 1,0-1-1,0 1 1,1 1-1,2-3 54,2 0 236,1-1 0,0 2 0,0 0-1,1 0 1,0 1 0,0 1 0,1 0 0,0 1 0,0 0-1,0 1 1,0 0 0,1 2 0,0 0 0,-1 0 0,12 1-236,-24 1 43,0 0 0,0 0 0,0 1 0,0-1 0,0 1 0,0-1 1,0 1-1,-1-1 0,1 1 0,0 0 0,0 0 0,-1 0 0,1 0 0,-1 0 0,1 0 1,-1 1-1,1-1 0,-1 1 0,1-1 0,0 2-43,1 1 96,-1 1 0,1-1-1,-1 1 1,1 0 0,-2 0-1,1 0 1,0 0 0,-1 2-96,3 14 357,-1 1 1,-1-1 0,0 16-358,-2-29 71,0 327 2191,-9-344-6016,2-16 876,0-12-1354</inkml:trace>
  <inkml:trace contextRef="#ctx0" brushRef="#br0" timeOffset="328.724">213 462 6547,'0'0'1121,"0"0"-449,0 0 1041,0 0-545,0 0-255,0 0 399,0 184-415,0-136 15,3 2-304,-3-8-448,7-9 48,3-6-208,-7-18-160,7-7-1024,-3-2-1521,3 0-2818</inkml:trace>
  <inkml:trace contextRef="#ctx0" brushRef="#br0" timeOffset="663.389">633 367 8020,'0'0'1814,"0"0"-800,0 0-150,0 0 48,0 0-12,1 18 33,1 41-118,-1-10-36,1 0 1,2-1-1,3 0 1,9 32-780,-5-53 170,-10-27-221,0 1 0,0 0 0,-1 0 0,1-1 0,0 1 0,0-1 1,0 1-1,0 0 0,0-1 0,0 0 0,-1 1 0,1-1 0,0 1 0,1-1 0,-1 0 0,0 0 0,0 0 0,0 0 1,0 0-1,0 0 0,0 0 51,0 0-168,0-1 1,0 0 0,0 0 0,0 0 0,-1 0 0,1 0-1,0 0 1,-1 0 0,1-1 0,-1 1 0,1 0-1,-1 0 1,0 0 0,1 0 0,-1-1 0,0 1-1,0 0 1,0 0 0,0-1 0,0 1 0,0-1 167,0 0-521,1-30-3814</inkml:trace>
  <inkml:trace contextRef="#ctx0" brushRef="#br0" timeOffset="1003.83">554 170 11973,'0'0'1985,"0"0"-1504,0 0 239,0 0-720,0 0-512,172 0-1713,-149 0-3410</inkml:trace>
  <inkml:trace contextRef="#ctx0" brushRef="#br0" timeOffset="1333.004">852 1 5523,'0'0'2550,"0"0"-1168,0 0-326,0 0 310,0 0-304,5 9-381,2 5-416,-1 0 0,0 1 1,-1-1-1,0 1 1,-2 0-1,0 1 1,0-1-1,-1 10-265,6 343 2891,-6-80-2372,-2-282-653,3 23 371,-3-29-296,0 1-1,0 0 1,0-1-1,0 1 1,0 0-1,0 0 1,0-1-1,0 1 1,1 0-1,-1-1 1,0 1-1,1 0 1,-1-1-1,0 1 1,1-1-1,-1 1 1,1 0-1,-1-1 1,1 1-1,-1-1 1,1 1-1,-1-1 1,1 0-1,-1 1 1,1-1-1,0 1 1,-1-1-1,1 0 1,0 0 59,0-6-903,1 0 1,-2 0-1,1 0 1,-1 0 0,0 0-1,0 0 1,-1-3 902,1 3-1404,0-35-5957</inkml:trace>
  <inkml:trace contextRef="#ctx0" brushRef="#br0" timeOffset="1334.004">795 444 12182,'0'0'1792,"0"0"-943,0 0 79,169 0-624,-119 0-304,-7 0-1472,-4-3-1570,-6-12-2592</inkml:trace>
  <inkml:trace contextRef="#ctx0" brushRef="#br0" timeOffset="1667.575">1272 111 8260,'0'0'2382,"0"0"-538,0 0-468,0 0-268,0 0-289,2 12-96,12 80 843,-4 1 0,-4 22-1566,-2 198-2312,-4-258 379,0-77-876,0-12-2081</inkml:trace>
  <inkml:trace contextRef="#ctx0" brushRef="#br0" timeOffset="2006.479">1179 471 5330,'0'0'8084,"0"0"-6035,0 0-1024,0 0 415,0 0-719,0 0-449,179 23-272,-146-23-801,-4 0-495,-5 0-1442,-5 0-2448</inkml:trace>
  <inkml:trace contextRef="#ctx0" brushRef="#br0" timeOffset="2320.387">1420 676 12310,'0'0'1816,"0"0"-596,0 0-343,0 0-162,32-2-629,100-6-460,-127 7 321,0 1 0,0-1-1,-1 0 1,1 0-1,0-1 1,-1 1 0,1-1-1,-1 0 1,1 0-1,-1 0 1,0-1 0,1 0 53,-3 0-72,1 1 1,-1-1 0,0 0-1,0 1 1,0-1 0,0 0-1,-1 0 1,1 0 0,-1 0-1,1-2 72,0-1-193,1 1 131,-1-1 0,-1 1 0,1 0 0,-1-1 0,0 0 0,0 1 0,0-1 0,-1 0 0,0 1 0,0-1 0,-1 0 0,0 1 0,0-5 62,0 6-22,0 1 1,0 0-1,0 0 1,0 0-1,-1 1 1,1-1 0,-1 0-1,1 0 1,-1 1-1,0-1 1,0 1-1,-1 0 1,1-1 0,0 1-1,-1 0 1,1 0-1,-1 0 1,1 1-1,-1-1 1,0 1 0,0-1-1,0 1 1,0 0-1,-2 0 22,-4-2 25,-1 0 167,0 1-1,0 0 1,-1 0 0,1 1 0,-9 0-192,17 1 35,-1 0 1,1 0 0,0 0 0,-1 1-1,1-1 1,0 1 0,0 0 0,0-1-1,0 1 1,-1 0 0,1 0-1,0 0 1,1 1 0,-1-1 0,0 0-1,0 1 1,0-1 0,1 1 0,-1-1-1,1 1 1,-1 0 0,1 0 0,0 0-1,0 0 1,-1 0 0,2 0-1,-1 0 1,0 0 0,0 0-36,-5 24 354,2 0 1,0 0 0,2 0-1,1 0 1,1 1-1,2 11-354,-1 14 637,-1-44-562,1 1 1,0-1 0,0 1-1,1-1 1,0 1 0,0-1-1,1 0 1,0 0 0,1-1-1,-1 1 1,2 0 0,-1-1-1,1 0 1,5 6-76,-7-9-153,1-1 0,-1 1-1,0-1 1,1 0 0,0 0 0,0-1 0,0 1 0,0-1 0,0 0 0,1 0 0,-1 0-1,1 0 1,-1-1 0,1 0 0,-1 0 0,1 0 0,0-1 0,0 1 0,-1-1 0,1 0-1,0 0 1,0-1 0,-1 0 0,1 1 0,0-2 0,-1 1 0,1 0 0,0-1 153,31-22-4389,-3-7-3615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5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10 208,'0'0'5387,"0"0"-3387,0 0-1127,0 0 125,0 0 66,0-9 143,0 9 4547,-2 115-4729,-1-29 102,8 67-1127,-3-127 71,2-1 0,0 0 0,2 0 1,0 0-1,2-1 0,1 1 0,1-2 0,2 3-71,-8-19 10,0 1 1,0-1-1,1 0 0,0 0 1,1-1-1,-1 0 0,1 0 0,1 0 1,-1 0-1,1-1 0,0 0 1,0-1-1,0 1 0,1-1 1,0 0-11,3 0-47,1-1-1,-1 0 1,1 0 0,0-1 0,0-1-1,0 0 1,0 0 0,-1-1 0,1-1-1,5-1 48,-11 1-276,0 0 0,0-1 0,0 0 0,0 0 0,0-1-1,-1 0 1,1 0 0,-1 0 0,0 0 0,1-1 0,-1 0-1,-1 0 1,1-1 0,-1 1 0,0-1 0,0 0-1,0 0 1,0 0 0,-1-1 0,0 1 0,0-1 0,-1 0-1,1 1 1,-1-1 0,-1 0 0,1-1 0,0-1 276,3-29-4322</inkml:trace>
  <inkml:trace contextRef="#ctx0" brushRef="#br0" timeOffset="333.482">55 371 4722,'0'0'3906,"0"0"-2353,0 0-657,0 0 209,0 0-177,175-39-592,-129 39-80,-6 0-240,-7 0-16,-6 0-32,-11 0-560,-6 0-80,-10 0-1137,0 0 96,0-12 865,0-3-1393,-23 0-1617</inkml:trace>
  <inkml:trace contextRef="#ctx0" brushRef="#br0" timeOffset="668.67">65 46 8820,'0'0'3298,"0"0"-2178,0 0 209,0 0-769,0 0 48,198 0-368,-142 0-240,-6 0-640,-7 0-1441,-17 0-2609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37 6195,'0'0'982,"0"0"-454,0 0 115,0 0 355,0 0-134,-2-4-368,1 2-410,-1 0 0,1 0 0,0 0-1,0 1 1,-1-1 0,1 0 0,-1 1-1,1-1 1,-1 1 0,1 0 0,-1 0-1,0-1 1,0 1 0,0 0 0,0 0-1,0 1 1,0-1 0,0 0-86,-48-5 924,47 6-876,-1 0 3,0-1 0,0 1 0,0 0-1,0 0 1,0 1 0,0-1 0,0 1 0,0-1 0,0 1-1,0 1 1,1-1 0,-1 0 0,0 1 0,1 0-1,-1 0 1,1 0 0,-1 0 0,1 1 0,0-1-1,0 1 1,-2 2-51,-4 4 88,0 1-1,1-1 0,0 2 1,0-1-1,1 1 1,1 1-1,0-1 1,0 1-1,2 0 0,-1 0 1,1 1-1,1-1 1,0 1-88,-8 54 343,4 1 0,2-1 1,3 1-1,3 14-343,0-13 283,0-35-63,1-1 0,1 0-1,2 0 1,2-1-1,8 26-219,-9-38 81,1 0 0,1 0 0,1-1-1,1 0 1,1-1 0,0 0 0,1 0 0,1-1-1,9 9-80,-18-22 10,0 0-1,0-1 1,0 1-1,0-1 1,1 0 0,-1 0-1,1 0 1,0 0-1,0-1 1,0 0-1,0 0 1,0 0-1,0 0 1,1-1-1,-1 0 1,1 0 0,-1-1-1,1 0 1,-1 0-1,1 0 1,-1 0-1,0-1 1,1 0-1,-1 0 1,6-2-10,-3 0-95,1-1 1,-1 0-1,0 0 0,0-1 1,0 0-1,-1-1 1,0 0-1,0 0 0,0 0 1,-1-1-1,0 0 1,0 0-1,0 0 1,2-7 93,2-4-546,0 0 0,-2 0-1,0-1 1,-1 0 0,-1-1-1,-1 0 1,2-14 547,-1-9-452,-2-1 1,-2 0-1,-1-1 452,-1 43 67,0-1-1,0 1 1,-1 0-1,1 0 1,0 0-1,-1 0 1,1 0 0,-1 0-1,0 0 1,0 0-1,0 0 1,0 0-1,0 0 1,0 0-1,0 0 1,-1 0 0,1 1-1,-1-1 1,1 1-67,0 1 192,1 0-21,0 0-22,0 0-58,0 0 157,0 0 5,0 0-37,0 0 3,0 0-147,0 0-35,0 0 22,0 0 8,0 0 10,0 0-5,0 0-29,0 0 5,0 0 16,0 0-3,0 0-61,0 0 0,0 0 38,0 0-76,-10 25-4028,0-21-736</inkml:trace>
  <inkml:trace contextRef="#ctx0" brushRef="#br0" timeOffset="1559.651">479 564 1409,'0'0'995,"0"0"120,0 0 203,0 0 2,0 0-255,-1 0-813,0 0 1,0 0-1,-1 0 1,1 0 0,0 0-1,0 1 1,0-1-1,0 0 1,0 1-1,0-1 1,-1 1-1,1-1 1,0 1-1,0-1 1,0 1-1,0 0 1,0 0-253,1 40 864,-1-9-96,1 1 0,2-1 1,5 31-769,-5-55 91,-1 0-1,1 0 1,1 0 0,-1 0-1,1 0 1,1-1 0,0 1 0,0-1-1,0 0 1,1 0 0,0-1-1,0 1 1,0-1 0,1 0 0,0-1-1,0 1 1,6 3-91,-7-7 0,0 1 1,0-2-1,0 1 0,0 0 0,0-1 1,0 0-1,0 0 0,0-1 0,0 1 1,0-1-1,0 0 0,1 0 0,-1-1 0,0 0 1,0 0-1,0 0 0,0 0 0,0-1 1,0 0-1,-1 0 0,1 0 0,0 0 1,-1-1-1,0 0 0,1 0 0,-1 0 1,0 0-1,-1-1 0,1 0 0,0 0 1,-1 0-1,0 0 0,1-1 0,1-6-111,1 0 1,-2 0-1,1 0 1,-2 0-1,1-1 0,-2 0 1,1 0-1,-1 0 1,-1 0-1,-1 0 0,1 0 1,-2 0-1,0-1 111,1 8 38,-1 0 0,0 1 0,0-1-1,0 1 1,-1-1 0,1 1 0,-1 0 0,0-1 0,0 1-1,-1 0 1,1 0 0,-1 1 0,0-1 0,0 0 0,0 1 0,-1 0-1,1 0 1,-1 0 0,0 0 0,0 0 0,0 1 0,0 0-1,0-1 1,0 2 0,0-1 0,-3 0-38,-7-4 48,0 1 1,-1 1-1,1 1 1,-1 0-1,0 1 1,0 0-1,-11 1-48,23 0 6,0 1-1,0 0 1,0 0 0,0 0-1,0 1 1,0-1-1,0 1 1,0 0-1,0-1 1,0 1-1,0 1 1,0-1-1,-1 1-5,3-1-122,0 1 0,0 0 0,0-1-1,-1 1 1,1 0 0,1 0-1,-1 0 1,0 0 0,0 0-1,1 0 1,-1 0 0,1 0-1,0 0 1,0 0 0,0 0 0,0 0-1,0 0 1,0 0 0,0 1 122,4 8-2668,12-4-2369</inkml:trace>
  <inkml:trace contextRef="#ctx0" brushRef="#br0" timeOffset="2679.637">919 588 4098,'0'0'2284,"0"0"-1340,0 0-384,0 0 318,0 0-11,-8-5 180,6 6 3343,0 122-3910,-1-33 1281,9 83-1761,0-142 249,-6-30-236,0 0-1,0 0 1,0 0 0,1 0-1,-1 0 1,0 0-1,1 0 1,-1 0 0,0 0-1,1 0 1,-1 0 0,1 0-1,0-1 1,-1 1-1,1 0 1,0 0 0,-1-1-1,1 1 1,0-1-1,0 1 1,0 0 0,0-1-1,-1 1 1,1-1 0,0 0-1,0 1 1,0-1-13,0-1 4,0-1 0,-1 0-1,1 1 1,0-1 0,-1 0 0,0 1 0,1-1 0,-1 0 0,0 1-1,0-1 1,0 0 0,0 0 0,-1 1 0,1-1 0,0 0-4,0-2 1,0-346-2960,0 349 2965,0 0 0,0 0 0,0 0 1,0-1-1,0 1 0,0 0 0,0 0 0,1 0 1,-1 0-1,0 0 0,1 0 0,-1 0 0,1 1 0,-1-1 1,1 0-1,-1 0 0,1 0 0,0 0 0,-1 1 1,1-1-1,0 0 0,0 0 0,0 1 0,-1-1 1,1 1-1,0-1 0,0 1 0,0-1 0,0 1 0,0-1 1,0 1-1,0 0 0,0 0 0,0-1 0,0 1 1,0 0-1,0 0 0,0 0 0,0 0 0,0 0 1,0 0-1,0 1 0,0-1 0,0 0 0,0 1 0,0-1 1,0 0-1,0 1 0,0-1-6,3 1 31,-1 0 1,0 1-1,1-1 0,-1 1 1,0 0-1,0-1 1,0 1-1,0 1 0,0-1 1,-1 0-1,1 1 0,-1-1 1,1 1-1,-1 0 1,1 2-32,11 26 353,-2 1 0,-1 0 0,-2 1 1,-1 0-1,-2 1 0,-1 0 1,-1 9-354,7 39 704,-8-235-1867,-3 138 895,1-1 1,0 1-1,1 0 1,1-1-1,0 1 1,1 0-1,5-12 268,-7 23 13,-1-1-1,1 1 1,0 0-1,1 0 1,-1 0 0,1 1-1,-1-1 1,1 0-1,0 1 1,0 0-1,1 0 1,-1 0-1,1 0 1,0 0-1,-1 1 1,1-1-1,0 1 1,1 0-1,-1 1 1,0-1 0,0 1-1,1-1 1,-1 1-1,1 1 1,-1-1-1,1 0 1,2 1-13,-4 1 29,-1-1 1,1 1-1,-1-1 1,1 1-1,-1 0 1,1 0-1,-1 0 1,1 1-1,-1-1 1,0 1-1,0-1 1,0 1-1,0 0 1,0-1-1,0 1 1,0 0-1,-1 0 1,1 0-1,0 1 1,-1-1-1,0 0 1,0 1-1,0-1 1,1 1-30,23 67 484,-21-57-401,2 11 256,-1 1 1,-1 1-1,-1-1 1,-1 0-1,-2 6-339,1 36-5866,-1-44 657,0-38-2941</inkml:trace>
  <inkml:trace contextRef="#ctx0" brushRef="#br0" timeOffset="3696.959">1432 570 4482,'0'0'1153,"0"0"90,0 0-123,0 0-50,0 0-83,0 3-440,2 25 533,1 0-1,2 0 1,4 16-1080,6 31 1016,11 177 820,-7-385-2303,-16 107 283,-1 8 84,0-1-1,1 1 1,1 0-1,0 1 1,1-1 0,2 1-1,-1 0 1,6-8 100,-12 24 21,0 0-1,1 1 1,-1-1 0,1 0-1,-1 0 1,1 0 0,-1 0 0,1 1-1,0-1 1,-1 0 0,1 1-1,0-1 1,-1 0 0,1 1-1,0-1 1,0 1 0,0-1 0,-1 1-1,1 0 1,0-1 0,0 1-1,0 0 1,0-1 0,0 1-1,0 0 1,0 0 0,0 0-1,0 0 1,0 0 0,0 0 0,0 0-1,0 0 1,0 0 0,0 1-1,-1-1 1,1 0 0,0 1-1,0-1 1,0 0 0,0 1 0,0-1-1,-1 1 1,1 0 0,0-1-1,0 1 1,-1-1 0,1 1-1,0 0 1,-1 0 0,1-1 0,-1 1-1,1 0 1,0 0-21,4 7 173,0 0 0,-1 0-1,1 0 1,-1 1 0,0 2-173,7 21 549,-2 0 0,0 1 0,-3 0 1,2 21-550,-1-5 1308,12 40-1308,-21-108-29,2 1 0,0 0-1,0-1 1,2 1 0,0 0-1,1 0 1,1 0 0,2-2 29,3-10-389,1 0-1,2 1 1,0 1 0,2 0 0,1 1 0,2 1 0,14-18 389,-31 43 13,0 1 1,0-1-1,0 1 1,0-1 0,1 1-1,-1-1 1,0 1-1,1-1 1,-1 1-1,0-1 1,1 1 0,-1 0-1,0-1 1,1 1-1,-1-1 1,1 1-1,-1 0 1,1 0 0,-1-1-1,1 1 1,-1 0-1,1 0 1,-1-1-1,1 1 1,-1 0-1,1 0 1,-1 0 0,1 0-1,-1 0 1,1 0-1,0 0 1,-1 0-1,1 0 1,-1 0 0,1 0-1,-1 0 1,1 0-1,-1 0 1,1 1-1,0-1 1,-1 0-1,1 0 1,-1 1 0,1-1-1,-1 0 1,0 1-1,1-1 1,-1 0-1,1 1 1,-1-1 0,0 1-1,1-1 1,-1 0-1,0 1 1,1 0-14,8 34 1183,-7-23-946,20 95 355,-5 1 1,-4 11-593,9-204-5399,-11 37-498,-1 5-2608</inkml:trace>
  <inkml:trace contextRef="#ctx0" brushRef="#br0" timeOffset="4115.815">2054 689 8132,'0'0'2257,"0"0"-723,0 0-246,0 0-44,0 0-249,0 0-278,0 0-4,0 0-81,0 0-226,0 0 28,0 3-196,-2 79 684,0-32-217,2 0 0,5 41-705,-4-88-5,0 0 1,-1 0-1,1 0 1,0 0 0,0 1-1,1-1 1,-1-1 0,1 1-1,-1 0 1,1 0 0,0 0-1,0-1 1,0 1-1,0-1 1,1 0 0,-1 1-1,1-1 1,-1 0 0,1-1-1,0 1 1,0 0-1,-1-1 1,1 1 0,0-1-1,1 0 1,-1 0 0,0 0-1,0-1 1,0 1-1,1-1 1,-1 0 0,0 1-1,0-1 1,1-1 0,-1 1-1,0 0 1,0-1-1,0 0 1,1 0 0,-1 0-1,0 0 1,0 0 0,0 0-1,0-1 1,-1 0 0,1 1-1,2-3 5,4-5-123,0 0 0,-1 0-1,0-1 1,-1 0 0,0-1-1,0 0 1,-1 0 0,0 0-1,-1-1 1,-1 0 0,0 0 0,0-1 123,1-7-294,0 1 1,-2 0 0,0-1 0,-2 0-1,0 0 1,-1 0 0,-1-11 293,0 28 33,0 0 1,0 0-1,0 0 1,0 0-1,0 0 1,0 0 0,-1 1-1,1-1 1,-1 0-1,0 1 1,0-1-1,0 1 1,0 0-1,0-1 1,-1 1-1,1 0 1,-1 0-1,1 1 1,-1-1-1,0 0 1,0 1-1,1 0 1,-1 0-1,0 0 1,0 0 0,0 0-1,-1 0 1,1 1-1,0-1 1,0 1-1,-2 0-33,-3-1 89,0 1 1,-1 0-1,1 0 0,0 1 0,0-1 1,0 2-1,0-1 0,0 1 0,1 1 1,-1-1-1,1 1 0,-2 1-89,-9 10 27,-5 3-635,10-12-5115,13-5 513</inkml:trace>
  <inkml:trace contextRef="#ctx0" brushRef="#br0" timeOffset="4620.14">2299 614 2993,'1'0'316,"0"-1"-1,0 0 0,1 0 0,-1 1 1,0-1-1,1 0 0,-1 1 0,1-1 1,-1 1-1,1 0 0,-1 0 1,1-1-1,-1 1 0,1 0 0,-1 0 1,1 0-1,-1 1 0,0-1 0,1 0 1,-1 0-1,1 1 0,-1-1 0,1 1 1,-1-1-1,0 1 0,1 0 0,-1 0 1,0-1-1,0 1 0,1 0 0,-1 0 1,0 0-1,0 0 0,0 0 1,0 1-1,0 0-315,2 4 773,0 1 0,-1-1 0,0 1 0,0 0 1,-1 0-1,0 0 0,0 4-773,1 5-741,8 79 2281,-4 0 0,-6 50-1540,0-100 354,2-55-417,-1 1 1,1 0-1,1 0 1,0 0 0,0 0-1,1 0 63,5-18-367,-2 4 190,39-111-1977,-40 119 1798,1 0 0,0 1 1,1 0-1,1 0 0,0 1 1,1 0-1,6-7 356,-15 19 45,0 0 0,0 0 0,0 0 0,0 0 1,0 0-1,0 0 0,1 0 0,-1 1 0,0-1 0,0 0 0,0 1 0,1-1 0,-1 1 0,0-1 0,1 1 0,-1 0 1,0-1-1,1 1 0,-1 0 0,1 0 0,-1 0 0,0 0 0,1 0 0,-1 0 0,1 1 0,0-1-45,0 1 66,1 1-1,-1-1 1,0 1-1,0-1 0,0 1 1,0 0-1,0-1 0,-1 1 1,1 0-1,0 0 1,-1 0-1,1 1 0,0 1-65,5 10 245,0 1 0,-1-1-1,-1 2 1,2 7-245,-5-17 72,11 66 193,-11-55-485,1 0 0,0-1-1,1 0 1,2 2 220,-4-16-758,-1-2-7626,-1 0 8359,0 0-9990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4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206 320 1889,'0'0'96,"0"0"387,0 0 317,-4-2-23,-4-2-165,1 1 1,-1 1 0,1-1 0,-1 1 0,0 1 0,0-1 0,0 1 0,-5 0-613,-74 1 7290,49 0-3956,37 0-3180,1 0 124,0 0-137,0 0 30,0 0-46,0 0-87,42 0-577,-13 0 609,401-11-407,-263 10 409,-171-41-5960,-12 17-651,6 18 646</inkml:trace>
  <inkml:trace contextRef="#ctx0" brushRef="#br0" timeOffset="314.069">577 2 2225,'0'0'2820,"0"0"-1038,0 0-170,0 0 581,0 0-307,-1 0-1832,1-1 1,0 1 0,0 0-1,0 0 1,-1 0 0,1 0-1,0 0 1,0 0 0,-1 0-1,1 0 1,0 0 0,0 0-1,-1 0 1,1 0 0,0 0-1,0 0 1,-1 0 0,1 0-1,0 0 1,0 0 0,0 0-1,-1 0 1,1 0 0,0 1-1,0-1 1,0 0 0,-1 0-1,1 0 1,0 0 0,0 0-1,0 1 1,-1-1 0,1 0-1,0 0 1,0 0 0,0 1-1,0-1 1,0 0-1,0 0 1,0 0 0,-1 1-1,1-1 1,0 0-55,0 2 40,0 0 0,-1 0 0,1 0 0,0 0 0,0 0 0,1 0 0,-1 0 0,0 0 0,1 0 0,-1 0 0,1 0 0,-1 0 0,1 0 0,0 0 0,0 0 0,0-1 0,0 1 0,0 0-40,25 38 125,-18-29-63,2 2 27,0-1-1,1-1 1,0 1-1,1-2 1,10 8-89,-11-10 32,0 1 1,-1 1-1,0 0 1,0 0-1,-1 1 1,4 6-33,-11-14-6,-1 0 1,0 0-1,0 1 1,0-1-1,0 0 1,0 0-1,0 1 1,-1-1-1,0 0 1,0 1-1,0-1 1,0 0-1,0 1 0,-1-1 1,1 0-1,-1 1 1,0-1-1,0 0 1,0 0-1,-1 3 6,-3 3 14,1 0 0,-1-1 0,0 1 0,-1-1 0,0 0 0,-1 0-14,-52 58 278,-32 39-681,90-104-1006,1-2-1600,0-4-3183</inkml:trace>
  <inkml:trace contextRef="#ctx0" brushRef="#br0" timeOffset="16066.409">113 272 2593,'0'0'1700,"0"0"-1111,0 0-234,0 0 640,0 0 155,0 0-344,-6 0-73,-18 0 20,18 0 229,6 0 71,0 0-332,0 0-164,0 0-207,0 0-115,0 0 117,0 0-53,0 0 133,0 0 37,0 0-79,0 0 143,0 0-71,0 0-110,0 0 8,0 0-162,0 0-9,24 0 97,15 0-184,9-1-25,0 3 0,1 1 0,41 9-77,-66-8-44,1-1-1,-1-1 1,0-1-1,1-1 1,-1-2-1,15-2 45,3-7-48,-33 8 225,1 0 1,-1 0-1,1 1 1,-1 1-1,1 0 1,5 0-178,76-5-56,-91 6 0,0 0 64,0 0-51,-27-14-1251,19 12 1261,0 0-1,-1-1 1,1 0 0,1 0 0,-1-1-1,0 0 1,1 0 0,0 0-1,0-1 1,0 0 0,0-1-1,1 0 1,0 0 0,0 0 0,1 0-1,0-1 1,0 0 0,0 0-1,1-1 1,0 1 0,0-1-1,1 0 1,0 0 0,1 0 0,-1 0-1,2-1 1,-1-1 33,-16-29 304,14 30-213,3 8 117,1 1-67,0 0 51,0 0 113,0 0-71,0 0-178,0 0-1,-1 1 0,1-1 0,0 0 0,0 0 1,-1 0-1,1 0 0,0 0 0,0 0 1,-1 0-1,1 0 0,0 0 0,0 1 1,0-1-1,-1 0 0,1 0 0,0 0 0,0 0 1,0 1-1,0-1 0,-1 0 0,1 0 1,0 0-1,0 1 0,0-1 0,0 0 1,0 0-1,0 1 0,0-1 0,0 0 1,0 0-1,0 0 0,-1 1 0,1-1 0,0 0 1,0 0-1,1 1-55,9 20 132,2 0 0,0-1 0,2 0 0,0-2 1,13 15-133,14 10 222,32 27-222,-40-46 75,-32-24-25,31 9-250,-42-10 210,1 1-1,-1 0 0,1 1 1,0 0-1,-1 0 0,1 1 1,0 0-1,0 0 0,0 1 1,0 1-1,1-1 0,-1 1 1,1 1-1,0 0 0,0 0 1,0 0-1,1 1 0,0 0 1,0 1-1,-3 3-9,-105 129 216,104-125-250,21-14-2554,11-1-3890,-8 1-3644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1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12 136 3874,'0'0'747,"0"0"-179,0 0 601,0 0 175,0 0-487,0 0-204,0 0-31,0 0-147,0 0-30,0 0-202,0 0-70,0 0 121,-11 0 4372,487 0-4124,-467 1-501,-1 1 0,1 0 0,-1 1 0,0-1 0,0 2 0,0-1 0,-1 1 0,1 0-41,9 4 58,-17-7-177,0-1 0,0 0-1,-1 1 1,1-1-1,0 0 1,0 1-1,-1-1 1,1 0-1,0 0 1,-1 1-1,1-1 1,0 0-1,-1 0 1,1 0 0,0 1-1,-1-1 1,1 0-1,-1 0 1,1 0-1,0 0 1,-1 0-1,1 0 1,-1 0-1,1 0 1,0 0-1,-1 0 1,1 0 0,-1 0-1,1 0 1,0 0-1,-1 0 1,1 0-1,0-1 1,-1 1-1,1 0 1,-1 0-1,1 0 1,0-1-1,-1 1 1,1 0 0,0 0-1,0-1 1,-1 1-1,1 0 1,0-1-1,0 1 1,-1 0-1,1-1 1,0 1-1,0 0 1,0-1-1,-1 1 1,1 0 0,0-1 119,-30-48-3753,23 37 3650,0-1 0,-1 1 0,0 0 0,-1 0 0,0 1 0,-1 1 0,0-1 0,-1 2 0,-1-1 103,12 9 109,0 1-1,0 0 1,0 0 0,0-1-1,0 1 1,0 0 0,-1 0-1,1-1 1,0 1-1,0 0 1,0 0 0,-1 0-1,1-1 1,0 1 0,0 0-1,0 0 1,-1 0 0,1 0-1,0-1 1,-1 1 0,1 0-1,0 0 1,0 0-1,-1 0 1,1 0 0,0 0-1,0 0 1,-1 0 0,1 0-1,0 0 1,-1 0 0,1 0-1,0 0 1,-1 0 0,1 0-1,0 0 1,0 0-1,-1 0 1,1 1 0,0-1-1,0 0 1,-1 0 0,1 0-1,0 0 1,0 1 0,-1-1-1,1 0 1,0 0 0,0 0-1,0 1 1,0-1-1,-1 0 1,1 0 0,0 1-1,0-1 1,0 0 0,0 0-1,0 1 1,0-1 0,0 0-1,-1 0 1,1 1 0,0-1-1,0 0 1,0 1-1,0-1 1,0 0 0,0 1-109,4 12 3104,0-5-4269,7 5 1337,0-1 0,0 0 0,1 0 0,1-2 0,-1 0-1,2 0 1,-1-1 0,4 1-172,41 30 95,-56-37-103,0-1 0,0 1-1,0-1 1,-1 1 0,1-1 0,-1 1 0,1 0 0,-1 0-1,0 0 1,0 0 0,-1 0 0,1 0 0,0 0-1,-1 0 1,0 0 0,0 0 0,0 0 0,0 0 0,0 0-1,0 0 1,-1 0 0,0 1 0,0 0 8,-1 5-1,0 1 0,-1 0 0,-1-1-1,1 0 1,-1 0 0,-3 5 1,-81 116 174,84-117-103,2-7-4937,10-15-1120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1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85 4034,'0'0'2903,"0"0"-1642,0 0-591,0 0 186,0 0 236,-37-8 1650,20 5-2484,0 1 0,0 1 0,-1 1 0,1 0-1,-11 2-256,-21 1 838,46-3-815,0 0 1,1 0-1,-1 1 0,0 0 0,1-1 1,-1 1-1,1 0 0,-1 0 0,1 0 1,0 1-1,-1-1 0,1 1 0,0-1 1,0 1-1,0 0 0,0-1 0,0 1 1,0 0-1,1 1 0,-1-1 0,1 0 1,-1 0-1,1 1 0,0-1 0,0 0 1,0 1-1,0-1 0,0 1 0,0 0 1,1 0-25,-4 12 37,1 0 1,1 1-1,0-1 1,1 13-38,0-15 56,-2 38 230,-3 18 325,4-1 0,3 0-1,5 30-610,-5-91 42,-1 0-1,1-1 1,1 1 0,-1 0-1,1-1 1,0 0-1,1 1 1,0-1 0,0 0-1,0 0 1,0-1-1,1 1 1,0-1-1,0 1 1,1-1 0,-1 0-1,1-1 1,0 1-1,1-1 1,-1 0 0,1-1-1,-1 1 1,1-1-1,0 0 1,0 0 0,1-1-1,-1 0 1,1 0-1,-1 0 1,1-1-1,-1 0 1,1 0 0,0-1-1,5 0-41,-4 1-30,1-1 1,-1-1-1,1 1 0,-1-2 1,0 1-1,0-1 0,0 0 0,0-1 1,0 1-1,0-2 0,0 1 0,-1-1 1,0 0-1,1-1 0,-2 0 1,1 0-1,-1 0 0,1-1 0,-1 0 1,-1 0-1,6-7 30,1-1-128,1-1-1,-2 0 1,0-1-1,-1 0 1,0 0 0,-2-2-1,0 1 1,0-1-1,-2 0 1,0 0 0,-2-1-1,0 1 1,0-1-1,-2 0 1,0 0 0,-2-11 128,0 29 376,0 1-133,0 11 314,-8 119 440,3-85-630,2 0-1,2 1 1,3 9-367,-2-52 13,1-1-1,-1 1 1,1 0-1,0-1 1,0 1-1,0-1 1,0 1-1,0-1 1,1 0-1,-1 1 1,1-1-1,-1 0 1,1 0-1,0 0 1,0 0-1,0 0 0,0-1 1,0 1-1,0 0 1,0-1-1,1 0 1,-1 1-1,1-1 1,-1 0-1,1 0 1,-1 0-1,1-1 1,-1 1-1,1-1 1,0 1-1,-1-1 1,1 0-1,0 0 1,-1 0-1,1 0 1,0-1-1,1 0-12,3 1-27,-1-1-1,1 0 0,-1 0 1,1-1-1,-1 1 1,0-2-1,0 1 0,0-1 1,0 0-1,0 0 1,0 0-1,-1-1 0,0 0 1,1 0-1,1-2 28,-1-2-96,0 0 0,-1 0 0,0 0 0,-1-1 0,0 1 0,0-1 0,0 0 0,-1 0 0,-1 0 0,1-1 0,-2 1 96,3-13-443,-2 0 0,-1 0 0,-1-1 0,-1-4 443,1 23-9,0 1-1,0-1 1,-1 0-1,0 1 1,1-1-1,-1 1 1,-1-1-1,1 1 1,0 0-1,-1-1 1,0 1-1,0 0 1,0 0-1,0 0 1,0 0-1,0 0 1,-1 1-1,0-1 1,1 1-1,-1 0 1,0-1-1,0 1 1,0 1-1,0-1 1,-1 0-1,1 1 1,0-1 0,-1 1-1,1 0 1,-3 0 9,-4-1 85,1 0 1,-1 1 0,0 1 0,0-1 0,1 2 0,-1-1-1,0 1 1,0 1 0,1 0 0,-10 2-86,8-3 122,11-3-6338,16-16-85</inkml:trace>
  <inkml:trace contextRef="#ctx0" brushRef="#br0" timeOffset="471.197">775 10 4370,'0'0'1550,"0"0"-547,0 0-114,0 0 453,0 0 154,0-10 2378,0 30-3486,0 186 4258,27 203-4646,-26-400-8,9 43 163,-10-51-165,0 0-1,1 0 1,-1 0-1,0 0 0,1 0 1,-1 0-1,1 0 1,-1 0-1,1 0 1,-1 0-1,1 0 1,0 0-1,-1 0 1,1-1-1,0 1 1,0 0-1,0 0 1,0-1-1,0 1 1,0 0-1,0-1 0,0 1 1,0-1-1,0 1 1,0-1-1,0 0 1,0 0-1,0 1 1,0-1-1,0 0 1,0 0-1,1 0 1,-1 0-1,0 0 1,0 0-1,0 0 0,1-1 12,-1 0-81,0 1 1,1-1 0,-1 0-1,0 0 1,0-1 0,1 1-1,-1 0 1,0 0 0,0-1-1,0 1 1,-1 0 0,1-1 0,0 1-1,0-1 1,-1 1 0,1-1-1,-1 1 1,1-1 0,-1 0 79,9-38-1572,-7 26 726,12-72-6018,-11 42 1026</inkml:trace>
  <inkml:trace contextRef="#ctx0" brushRef="#br0" timeOffset="867.199">950 70 7203,'0'0'1046,"0"0"-235,0 0 416,0 0 51,0 0-288,0-5 2089,0 504 632,0-485-3648,2 45 116,-2-55-170,1-1 0,-1 0 0,1 1 0,-1-1-1,1 0 1,0 0 0,1 0 0,-1 0-1,0 0 1,1 0 0,0 0 0,-1 0 0,1 0-1,1 1-8,-1-10-892,0 0 1,0 0-1,-1 0 0,0 0 0,-1 0 0,1-1 0,-1-1 892,1 0-2142,-1-7-1355</inkml:trace>
  <inkml:trace contextRef="#ctx0" brushRef="#br0" timeOffset="1340.108">1122 373 5523,'0'0'4135,"0"0"-1852,0 0-930,0 0 48,0 0-457,19 15-597,58 42 77,-74-55-415,0 0 0,-1 0 0,1 0 1,0 0-1,0-1 0,0 1 0,0-1 0,0 0 0,0 0 0,1 0 0,-1 0 0,0-1 0,0 1 0,1-1 0,-1 0 0,0 0 1,1 0-1,-1 0 0,0-1 0,1 1 0,-1-1 0,0 0 0,0 0 0,0 0 0,0 0 0,0-1 0,0 1 0,0-1 1,0 0-1,0 0 0,-1 0 0,1 0 0,-1 0 0,1 0 0,-1-1 0,0 1 0,0-1-9,3-4-60,-1 0 0,0 0-1,-1 0 1,1 0 0,-1-1 0,-1 1 0,0-1-1,0 0 1,0 0 0,-1 0 0,0 1-1,0-7 61,-1 9-61,1 0-1,-2 0 1,1 0-1,0 0 1,-1 1-1,0-1 1,0 0-1,0 0 1,-1 1-1,1-1 1,-1 1-1,0-1 1,-1 1-1,1 0 0,-2-2 62,1 4-2,0-1-1,0 1 1,-1-1-1,1 1 1,-1 0-1,1 1 1,-1-1-1,0 0 1,1 1-1,-1 0 1,0 0-1,0 0 1,0 1-1,0-1 0,0 1 1,0 0-1,0 0 1,-3 0 2,3 1 43,1-1 0,0 1-1,-1 0 1,1 0 0,0 0 0,0 1 0,0-1 0,0 1 0,0-1-1,0 1 1,0 0 0,0 0 0,1 1 0,-1-1 0,1 0-1,-1 1 1,1 0 0,0-1 0,0 1 0,0 0 0,1 0 0,-1 0-1,1 0 1,-1 0 0,1 1-43,-5 10 216,1-1 1,1 1-1,0 0 1,1 0-1,-1 6-216,0 4 338,1 0 1,0 0-1,2 0 1,1 0-1,1 0 1,1 0-1,2 10-338,-2-30 27,-1 0-1,1-1 1,0 1 0,0-1-1,0 0 1,0 1 0,0-1-1,1 0 1,0-1 0,-1 1-1,1 0 1,0-1 0,0 1-1,0-1 1,1 0 0,-1 0 0,1 0-1,-1-1 1,1 1 0,-1-1-1,1 0 1,1 1-27,2 0-133,0-1-1,1 1 1,-1-1-1,0-1 1,1 1 0,-1-1-1,1 0 1,-1-1-1,0 0 1,1 0 0,1-1 133,-5 0-426,0 0 1,-1-1-1,0 1 1,1-1-1,-1 1 1,0-1-1,0 0 1,0 0-1,-1-1 1,1 1 0,-1-1-1,0 1 1,0-1-1,0 0 1,0 1-1,-1-1 1,1 0-1,-1 0 1,0 0 425,9-28-6515</inkml:trace>
  <inkml:trace contextRef="#ctx0" brushRef="#br0" timeOffset="1722.385">1562 287 1553,'0'0'2182,"0"0"-560,0 0 11,0 0-144,0 0 159,-10-2-282,-68-8 1358,77 10-2679,0 1 0,0-1 0,1 1 1,-1-1-1,0 1 0,1-1 0,-1 1 0,0 0 0,1-1 0,-1 1 0,1 0 0,-1-1 0,1 1 0,-1 0 0,1 0 1,0-1-1,-1 1 0,1 0 0,0 0 0,0 0 0,-1 0 0,1-1 0,0 1 0,0 0 0,0 0-45,-4 30 298,3-25-178,-3 42 858,3 0 1,2 10-979,-1-4 767,0-49-702,0 0 1,0 0-1,0 0 1,1 0-1,0 0 1,0 0-1,0 0 1,0 0-1,1 0 1,0 0-1,0-1 1,0 1-1,1-1 1,-1 1 0,1-1-1,0 0 1,0 0-1,1 0 1,-1 0-1,1 0-65,1-1-8,1 0 0,-1 0 0,1 0-1,-1-1 1,1 0 0,0 0 0,-1 0 0,1-1-1,0 0 1,0 0 0,1 0 0,-1-1 0,0 0-1,0 0 1,0 0 0,2-1 8,-2 0-160,0 0 0,-1-1-1,1 1 1,-1-1 0,1 0 0,-1-1-1,0 1 1,0-1 0,0 0 0,0-1-1,-1 1 1,1-1 0,-1 1 0,0-2-1,0 1 1,1-1 160,9-12-1673,-1 0 1,0-2-1,4-10 1673,13-19-4047</inkml:trace>
  <inkml:trace contextRef="#ctx0" brushRef="#br0" timeOffset="2058.907">1807 4 8116,'0'0'1875,"0"0"-776,0 0-39,0 0-127,0 0-399,-5 8 645,3 4-779,0 1-1,1-1 1,1 1 0,0 0-1,2 9-399,0 18 699,-4 114 1080,4 167-257,2-282-1955,-1-59-2155,0-66-4858,-3 39 1489</inkml:trace>
  <inkml:trace contextRef="#ctx0" brushRef="#br0" timeOffset="2525.279">1691 275 6275,'0'0'5282,"0"0"-2675,0 0-1385,0 0-337,0 0-17,20 5-292,9 3-447,1-1-1,0-2 1,-1-1 0,25 0-129,81-4-505,-133 2 605,0 1-1,-1 0 1,0-1-1,1 1 0,-1 0 1,0 0-1,0 0 0,-1 0 1,1 0-1,-1 0 1,1 0-1,-1 0 0,0 3-99,1 0 197,4 85 630,-5-70-742,1 0-1,0 0 1,2 0-1,0-1 1,1 1-1,3 4-84,-7-24-4,0 0-1,0 1 1,1-1-1,-1 0 1,0 0-1,1 1 1,-1-1-1,1 0 1,-1 0 0,1 0-1,0 0 1,-1 0-1,1 0 1,0 0-1,0 0 1,0 0-1,0 0 1,0 0 0,0 0-1,0 0 1,0-1-1,0 1 1,0 0-1,0-1 1,0 1-1,0-1 1,1 1-1,-1-1 1,0 0 0,0 1-1,1-1 1,-1 0-1,0 0 1,1 0-1,-1 0 1,0 0-1,0 0 1,1-1-1,-1 1 1,0 0 0,1 0-1,-1-1 1,0 1-1,0-1 1,0 1-1,0-1 1,0 0-1,1 0 1,-1 1 0,0-1-1,0 0 1,-1 0-1,1 0 1,0 0-1,0 0 1,0 0-1,-1 0 1,1 0 4,8-9-139,-1 0-1,-1 0 1,1 0-1,-2-1 1,3-5 139,-1-1-335,0-1 1,-2 0-1,0 0 1,-1-1-1,0 0 1,-2 0-1,0 0 1,-1 0-1,-1 0 0,-2-19 335,1 37 31,-1 0 0,0 0 0,0 0-1,0 0 1,1 0 0,-1 0 0,0 0-1,0 0 1,0 0 0,0 1-1,-1-1 1,1 0 0,0 1 0,0-1-1,0 1 1,0-1 0,-1 1-1,1 0 1,0-1 0,-1 1 0,1 0-1,0 0 1,0 0 0,-1 0 0,1 0-1,0 0 1,-1 0 0,1 1-31,-56-1 830,41 1-426,-2 3-567,16-2-6349,2-2-721</inkml:trace>
  <inkml:trace contextRef="#ctx0" brushRef="#br0" timeOffset="2930.425">2380 248 9588,'0'0'2097,"0"0"-1171,0 0 115,0 0 60,0 0-137,0 8-52,0 340 4384,1-359-5346,0 1 1,1-1-1,1 1 1,0-1-1,0 1 1,1 0 49,6-22-384,-6 16 117,0 0 0,2 1-1,-1 0 1,2 0 0,0 0-1,1 1 1,0 0-1,1 1 1,1 0 0,9-10 267,-12 16 17,0 0 1,1 0-1,0 1 1,0 1 0,1-1-1,-1 2 1,1-1 0,0 1-1,0 0 1,1 1-1,-1 0 1,1 0 0,0 1-1,-1 0 1,1 1-1,0 0 1,10 1-18,68 0-1606,-80 0-2116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1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22 6499,'0'0'1681,"0"0"-1046,0 0-190,0 0 521,0 0-120,-5-2-171,-27-5 194,-1 2 1,0 1 0,-1 1 0,1 2-1,-12 2-869,41 0 11,1-1-1,-1 2 1,1-1 0,-1 0-1,1 1 1,0-1-1,0 1 1,-1 0-1,1 0 1,0 0-1,1 0 1,-1 1-1,0-1 1,1 1-1,-1 0 1,1 0 0,0 0-1,-1 0-10,-35 60 96,33-51-101,0 0 0,1 0 1,1 0-1,0 0 0,1 1 1,0-1-1,0 10 5,2 92 255,2-51-117,-2-53-76,0 1 0,1-1 1,0 1-1,1-1 0,0 1 0,0-1 1,1 0-1,1 0 0,-1 0 0,5 7-62,-5-12 37,0-1 0,0 0 0,0 0-1,0-1 1,1 1 0,-1 0 0,1-1 0,0 0-1,0 0 1,0 0 0,0-1 0,1 1-1,-1-1 1,1 0 0,-1 0 0,1-1-1,0 1 1,0-1 0,0 0 0,0 0-1,0-1 1,0 0 0,0 0 0,2 0-37,1 0-19,0-1 0,0 1 0,0-2 0,1 1 0,-2-1 0,1-1 0,0 1 0,0-1 0,-1-1 0,1 1 0,-1-1 0,0-1 0,0 1 0,-1-1 0,0 0 0,1-1 0,-1 1 0,-1-1 1,5-6 18,-6 7-58,0-1 0,0 1 0,-1-1 0,1 0 0,-1-1 1,0 1-1,-1 0 0,0-1 0,1-3 58,-1 3-20,1 0-1,-1 0 1,1 0-1,1 0 1,-1 1 0,4-6 20,-6 13 8,0 0 1,0 0-1,-1 1 1,1-1-1,0 0 1,-1 0 0,1 0-1,-1 1 1,0-1-1,1 0 1,-1 0-1,0 1 1,0-1 0,0 0-1,1 1 1,-2-1-1,1 0 1,0 1 0,0-1-1,0 0 1,-1 2-9,2 47 94,-1-25 20,-1-9-46,1 0 1,0-1-1,1 1 1,1 0-1,3 9-68,-5-21 23,1-1 0,0 0 0,0 0 0,1 0 0,-1 0 0,1 0 0,-1 0-1,1 0 1,0-1 0,0 1 0,0 0 0,0-1 0,1 0 0,-1 1-1,1-1 1,-1 0 0,1 0 0,0 0 0,0-1 0,0 1 0,0-1 0,0 1-1,0-1 1,0 0 0,0 0 0,0-1 0,1 1 0,2 0-23,6 0 29,1 0 1,-1-1 0,1 0-1,5-1-29,-14 1-9,0-1-1,0 0 1,-1 0 0,1 0-1,0 0 1,-1-1-1,1 1 1,-1-1 0,0 0-1,1 0 1,-1 0-1,0 0 1,0-1 0,-1 1-1,1-1 1,0 0 9,5-7-120,-1 1 1,0-1-1,0 0 0,-1-1 1,0 0-1,-1 0 1,-1 0-1,0 0 0,2-9 120,-1-2-236,-1 0-1,-2-1 1,0 1 0,-1-20 236,-2 41 6,1-1 1,0 0-1,-1 1 1,0-1-1,1 0 1,-1 1 0,0-1-1,1 1 1,-1-1-1,0 1 1,0 0 0,0-1-1,-1 1 1,1 0-1,0 0 1,0-1-1,-1 1 1,1 0 0,-1 0-1,1 0 1,0 1-1,-1-1 1,0 0-1,1 1 1,-1-1 0,0 1-1,1-1 1,-1 1-1,0 0 1,1-1-1,-1 1 1,0 0 0,-1 0-7,-71 0-5,52 1 43,16-1-36,1 1-1,-1 0 1,0 0-1,1 0 1,-1 0-1,1 1 1,-1 0-1,1 0-1,3-1-35,0 0 0,1-1 0,-1 1-1,0 0 1,1 0 0,-1 0 0,1 0 0,-1 0 0,1 0 0,0 0-1,-1 1 1,1-1 0,0 1 0,0-1 0,0 1 0,0-1 0,0 1-1,0-1 1,0 1 0,1 0 0,-1-1 0,0 1 0,1 0-1,0 0 1,-1 0 35,1 0-827,7-2-2710,44 0-326,-16 0 437</inkml:trace>
  <inkml:trace contextRef="#ctx0" brushRef="#br0" timeOffset="988.041">756 272 2289,'0'0'1086,"0"0"-270,0 0 241,0 0 309,0 0-176,2-3-57,7-9 60,-7 9-289,-2 3-69,0 0-104,0 0-306,0 0-57,0 0-83,0 0-50,0 0-32,0 0-115,0 0 48,0 0-11,0 0-61,0 0 64,0 0-61,0 0 0,0 14 170,0 29 56,4 118 847,-2-139-954,1 1 0,1-1 0,0 0 0,2-1-1,1 1 1,1 0-186,-8-21 30,1 1 0,-1 0-1,1-1 1,0 1 0,0 0 0,-1-1 0,1 1 0,0-1-1,0 0 1,0 1 0,1-1 0,-1 0 0,0 1-1,0-1 1,1 0 0,-1 0 0,1 0 0,-1 0-1,1 0 1,-1-1 0,1 1 0,-1 0 0,2-1-30,-2-1-7,0 0 0,-1-1 0,1 1 0,-1-1 1,1 0-1,-1 1 0,0-1 0,1 1 0,-1-1 1,0 0-1,0 1 0,0-1 0,0 0 0,-1 1 1,1-2 6,0 2-18,0-282-2031,0 282 2056,0 1 1,0-1 0,0 1-1,1-1 1,-1 1 0,0-1-1,0 1 1,1-1-1,-1 1 1,0-1 0,1 1-1,-1 0 1,0-1 0,1 1-1,-1 0 1,1-1 0,-1 1-1,0 0 1,1 0-1,-1-1 1,1 1 0,-1 0-1,1 0 1,-1 0 0,1-1-1,-1 1 1,1 0 0,-1 0-1,1 0 1,-1 0 0,1 0-1,-1 0 1,1 0-1,-1 0 1,1 0 0,-1 0-1,1 1 1,-1-1 0,1 0-1,-1 0 1,1 0-8,1 1 26,-1-1 1,1 1-1,0-1 1,-1 1-1,1-1 0,-1 1 1,1 0-1,-1-1 1,1 1-1,-1 0 0,1 0 1,-1 0-1,0 1 1,1 0-27,6 10 125,0 2 1,-1-1 0,-1 1-1,0 1 1,-1-1-1,-1 1 1,0 0 0,0 3-126,2 13 434,-2 0 0,-2 1 0,0 18-434,-2-45 8,0-4-32,0-1 6,0-10-332,-1-5 124,2-1-1,0 1 0,1-1 1,0 1-1,1 0 1,1 0-1,0 0 0,1 0 1,1 1-1,0 0 0,1 0 1,1 0-1,0 1 1,1 0-1,0 1 0,0 0 1,13-11 226,-22 23 22,0-1-1,0 1 1,1 0 0,-1-1 0,1 1-1,-1 0 1,0-1 0,1 1 0,-1 0-1,1 0 1,-1 0 0,1-1 0,-1 1-1,1 0 1,-1 0 0,1 0 0,-1 0-1,0 0 1,1 0 0,-1 0 0,1 0-1,-1 0 1,1 0 0,-1 0 0,1 0-1,-1 0 1,1 0 0,-1 1 0,1-1-1,-1 0 1,1 0 0,-1 0 0,0 1 0,1-1-22,11 19 496,2 35 251,-12-46-543,47 299 2256,-49-383-6991,1 10-2530,-1 38 856</inkml:trace>
  <inkml:trace contextRef="#ctx0" brushRef="#br0" timeOffset="1804.979">1233 423 4418,'0'0'1892,"0"0"-833,0 0-243,0 0 94,0 0 280,6-17 2243,-3 27-465,-2 20-3180,-2-25 492,1 22 163,-1 0-112,1 1 0,1-1 1,2 1-1,0-1 0,2 0 1,8 27-332,-11-53 32,-1-12-352,-1-20-17,-2 17 177,2-1 1,0 0-1,0 0 1,1 0-1,1 0 0,1 0 1,0 1-1,1-1 1,0 1-1,1 0 1,1 0-1,4-6 160,-3 8-50,-6 9 58,1-1-1,-1 1 0,1 0 0,0 0 1,0 0-1,0 0 0,0 0 1,0 0-1,1 1 0,-1-1 0,1 1 1,-1 0-1,1-1 0,0 1 1,0 1-1,0-1 0,1 0 0,-1 1 1,0-1-1,2 1-7,-3 3 70,1 1 0,-1 0 1,0 0-1,0 0 0,-1 0 0,1 1 0,0-1 0,-1 0 1,0 1-1,0-1 0,0 1 0,0 0-70,2 4 153,12 40 760,-2 1 1,3 29-914,-5-27 650,1 0 0,12 29-650,-18-99 69,0-34-582,0 11-94,0-1-53,-3 12-275,2 0 0,0 1 1,3 0-1,0 0 1,6-10 934,-13 37 19,0 1 0,0 0 0,0 0 0,0-1 0,0 1 0,1 0 0,-1 0 0,1 0 0,-1 0 0,1 1 0,0-1 0,-1 0 0,1 1 0,0-1 0,0 1 1,0 0-1,0-1 0,1 1 0,-1 0 0,0 0 0,1 0-19,6 50 1174,-1 3 646,-1 39-1820,5 34 1224,-12-125-1238,0 0 0,0 0 0,0 0 0,0 0 0,1 0 0,-1 0 0,0 0 0,0 0 1,0 0-1,0 0 0,0 0 0,0 0 0,0 0 0,0 0 0,0 0 0,0 0 0,0 0 0,1 0 0,-1 0 1,0 0-1,0 0 0,0 0 0,0 0 0,0 0 0,0 0 0,0 0 0,0 0 0,0 0 0,1 0 0,-1 0 1,0 0-1,0 0 0,0 0 0,0 0 0,0 0 0,0 0 0,0 0 0,0 0 0,0 0 0,0 0 0,0 1 1,0-1-1,0 0 0,0 0 0,0 0 0,0 0 0,1 0 0,-1 0 0,0 0 0,0 0 0,0 0 0,0 0 1,0 0-1,0 1 0,0-1 0,0 0 0,0 0 14,5-14-2017,3-18-3513,-2-8-1609</inkml:trace>
  <inkml:trace contextRef="#ctx0" brushRef="#br0" timeOffset="2204.196">1759 426 7283,'0'0'2172,"0"0"-937,0 0-74,0 0-25,0 0-189,0 4-354,-2 93 1832,5 125 790,-3-216-3191,1-1 0,1 0 0,-1 0 1,1 1-1,0-1 0,0 0 1,0-1-1,1 1 0,-1 0 0,1-1 1,0 1-1,1-1 0,-1 0 1,1 0-1,0 0 0,0 0 0,0-1 1,0 0-1,1 0 0,0 0 1,0 0-25,-2-1-7,0 0 1,1 0 0,-1-1 0,1 1 0,-1-1 0,1 0 0,0 0-1,-1-1 1,1 1 0,0 0 0,0-1 0,0 0 0,-1 0-1,1 0 1,0-1 0,0 1 0,0-1 0,-1 0 0,1 0 0,0 0-1,-1-1 1,1 1 0,-1-1 0,0 0 0,1 0 0,-1 0 0,0 0-1,0-1 1,0 1 0,0-1 6,3-4-134,0-1-1,0 0 1,0-1-1,-1 1 1,-1-1-1,1 0 1,-2 0-1,1 0 1,-1-1-1,0 1 1,-1-1-1,1-6 135,0-4-492,-2 0 0,1 0 0,-2 0 0,-1 0 0,-2-16 492,2 33-3,1 0-1,-1 0 1,0 0-1,0 0 1,0 0-1,0 1 1,0-1-1,-1 0 1,1 1-1,-1-1 0,0 1 1,0 0-1,0-1 1,0 1-1,0 0 1,0 0-1,0 0 1,-1 1-1,1-1 1,-1 0-1,1 1 1,-1 0-1,0 0 1,0-1-1,1 1 1,-1 1-1,0-1 1,-3 0 3,-10-2 206,1 2 1,-1 0-1,0 0 1,0 1-1,-3 2-206,-11-1 123,30-1-1545,0 0-881,2-1-1925,9-1-1612</inkml:trace>
  <inkml:trace contextRef="#ctx0" brushRef="#br0" timeOffset="2653.168">2060 400 5587,'0'0'1574,"0"0"-857,0 0-31,0 0 432,0 0-11,7-1 27,-5 1-1043,0-1 1,0 1-1,0 0 1,0 0-1,0 0 0,0 0 1,0 0-1,0 1 1,0-1-1,-1 1 1,1-1-1,0 1 0,0 0 1,0-1-1,1 2-91,-1 0 153,0 1 1,-1-1-1,1 1 0,-1-1 0,1 1 0,-1-1 0,0 1 0,0 0 0,0 0 1,0 0-1,-1 0 0,1-1 0,-1 1 0,1 0 0,-1 1-153,7 58 3760,-2 48-3760,-3-47 1632,7 45-1632,-8-104 22,-1-1 1,1 0-1,-1 0 0,1 0 0,0 0 1,0 1-1,0-1 0,0 0 0,1-1 1,0 2-23,-2-4 0,0 0 0,1 1 0,-1-1 0,0 0 0,1 0 0,-1 0 0,0 0 0,0 0 0,1 0 0,-1 0 0,0 0 0,1 0 0,-1 0 0,0 0 0,1 0 0,-1 0 0,0 0 1,1 0-1,-1 0 0,0 0 0,1 0 0,-1 0 0,0-1 0,0 1 0,1 0 0,-1 0 0,0 0 0,0 0 0,1-1 0,-1 1 0,0 0 0,0 0 0,1-1 0,-1 1 0,0 0 0,0 0 0,0-1 0,0 1 0,0 0 0,1-1 0,-1 1 0,0 0 1,0 0-1,0-1 0,0 1 0,0 0 0,0-1 0,17-57-705,-17 56 686,26-112-1586,-22 102 1321,0 0 0,0 0-1,2 1 1,-1-1 0,1 1 0,1 0-1,0 1 1,1-1 284,-7 9 17,1 0 1,-1 0-1,1 0 1,0 0-1,0 0 1,0 0-1,0 0 0,0 1 1,0-1-1,0 1 1,1 0-1,-1-1 1,1 1-1,-1 0 0,1 0 1,-1 0-1,1 1 1,-1-1-1,1 1 1,0-1-1,-1 1 1,1 0-1,0 0 0,1 0-17,0 2 88,-1-1 0,1 1 0,-1-1 0,1 1-1,-1 0 1,0 0 0,0 0 0,0 1 0,0-1 0,0 1-1,-1-1 1,1 1 0,-1 0 0,0 0 0,2 3-88,5 8 243,0 2 0,-2-1 1,1 1-1,-2 1 0,0-1 1,-1 1-1,-1 0-243,9 62 20,-12-46-3007,-1-32-598,0-1-2448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4594,'0'0'1139,"0"0"-341,0 0 13,0 0-27,0 0 41,0 0-680,0 0 1,0-1 0,0 1-1,0 0 1,0 0 0,0 0 0,0-1-1,-1 1 1,1 0 0,0 0-1,0 0 1,0 0 0,0-1-1,0 1 1,0 0 0,0 0-1,0 0 1,0 0 0,-1-1-1,1 1 1,0 0 0,0 0-1,0 0 1,0 0 0,-1 0-1,1 0 1,0-1 0,0 1-1,0 0 1,0 0 0,-1 0-1,1 0 1,0 0 0,0 0 0,0 0-1,-1 0 1,1 0 0,0 0-1,0 0 1,0 0 0,-1 0-1,1 0 1,0 0 0,0 0-1,0 0 1,-1 0 0,1 0-1,0 1-145,0 383 969,-2-368-286,1-6-2516,1-2-4535,0-8 1648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20 125 4930,'0'0'1201,"0"0"-652,0 0 52,0 0 52,0-4-266,0 157 7023,0 4-7528,0-109-733,0-39 388,0-11 34,0-158-8436,0 132 6021</inkml:trace>
  <inkml:trace contextRef="#ctx0" brushRef="#br0" timeOffset="331.471">20 125 1265</inkml:trace>
  <inkml:trace contextRef="#ctx0" brushRef="#br0" timeOffset="666.17">20 125 1265,'0'21'576,"0"21"-77,-4-34 358,-6-19 1007,5-8 3568,12 11-1405,-4 8-3865,0 0 0,1 1 0,-1-1 1,0 0-1,0 1 0,0 0 0,0 0 0,0 0 1,0 0-1,0 0 0,0 0 0,1 2-162,43 23 792,-2 2 1,0 2-1,37 33-792,-5-3 507,83 52-131,-157-110-371,0 0 0,0 0-1,0-1 1,0 1 0,0-1-1,0 1 1,1-1 0,-1 0-1,1-1 1,-1 1 0,1 0-1,-1-1 1,1 0 0,-1 0-1,1 0 1,-1 0 0,1-1-5,3 1 48,-7 0-85,0-33 64,-6-76-2023,5-26 1996,1 74-160,2 49 129,-1 0 0,2 0 0,-1 1-1,1-1 1,1 1 0,0 0 0,1 0 0,0 0 0,6-9 31,-1 1-1331,1 2-723,-6 11-3536,-4 6 1767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179 143 7812,'0'0'1400,"0"0"-613,0 0 286,0 0-75,0-8-548,8-39-471,4-40 165,-12 87-111,0 0-1,0 0 1,0 0-1,0 0 1,0 0-1,0 0 1,0 1-1,0-1 0,0 0 1,0 0-1,0 0 1,0 0-1,0 0 1,0 0-1,0 0 1,0 0-1,1 1 1,-1-1-1,0 0 1,0 0-1,0 0 1,0 0-1,0 0 1,0 0-1,0 0 1,0 0-1,1 0 1,-1 0-1,0 0 1,0 0-1,0 0 1,0 0-1,0 0 1,0 0-1,1 0 1,-1 0-1,0 0 0,0 0 1,0 0-1,0 0 1,0 0-1,0 0 1,1 0-1,-1 0 1,0 0-1,0 0 1,0 0-1,0 0 1,0 0-1,0-1 1,0 1-1,0 0 1,1 0-33,4 14 31,-1 27 143,7 75 810,-5 1 0,-5 53-984,-2-162 28,0 1-1,0-1 0,-1 0 1,0 1-1,0-1 0,0 0 1,-1 0-1,-1-1 0,1 1 1,-1-1-1,-1 1 0,-4 4-27,6-7-19,0-1 1,-1-1-1,0 1 0,0 0 0,0-1 0,-1 0 1,1 0-1,-1 0 0,1 0 0,-1-1 0,0 0 1,0 0-1,0 0 0,0-1 0,-1 1 0,1-1 1,0 0-1,0-1 0,-1 0 0,-1 1 19,3-1-107,1 0 0,0 0 0,-1 0 0,1-1 0,0 1 0,0-1-1,-1 1 1,1-1 0,0 0 0,0 0 0,0-1 0,0 1 0,0 0 0,0-1-1,0 0 1,-1-1 107,0-1-388,1-1 0,0 1 0,0-1 0,0 0 0,1 1 0,-1-1 0,1 0 0,0 0 0,1-1 0,-1 0 388,-8-26-3389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5010,'0'0'1969,"0"0"-1110,0 0-245,0 0 477,0 0 280,-43 0 3189,39 0-4496,0-1 1,-1 1 0,1 1 0,0-1-1,0 1 1,0-1 0,0 1 0,0 0-1,0 1 1,1-1 0,-3 1-65,4 0 10,1 0-1,-1-1 1,0 1 0,0 0 0,1 0 0,-1 1 0,1-1 0,0 0-1,-1 0 1,1 1 0,0-1 0,1 1 0,-1-1 0,0 1-1,1-1 1,-1 1 0,1-1 0,0 1 0,0 1-10,-2 7 18,1 0 0,0 0 0,0 0 1,2 0-1,-1 0 0,1-1 0,1 1 0,0 0 1,0 0-1,1-1 0,1 0 0,0 1 0,0-1 1,1-1-1,0 1 0,0-1 0,6 7-18,1-2 100,-9-12-71,0 1 0,-1 0 0,1 0-1,-1 1 1,1-1 0,-1 0 0,0 1 0,0-1-1,0 1 1,-1 0 0,1 0 0,0 1-29,-2-4 11,0-1 2,-83 5-154,42-2-1364,0-2-3303,33-1-367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156 119 6051,'0'0'816,"0"0"-298,0 0 317,0 0 336,0 0-107,0 0-821,0-1-1,0 0 1,0 1-1,0-1 1,0 1-1,0-1 0,-1 1 1,1-1-1,0 0 1,0 1-1,-1-1 0,1 1 1,0-1-1,-1 1 1,1-1-1,-1 1 0,1-1 1,-1 1-1,1 0 1,-1-1-1,1 1 1,-1-1-243,-7 1 78,0 1 0,-1 0 0,1 0 0,0 0 0,0 1 0,0 0 0,0 0 0,0 1 0,1 0 0,-1 1 0,-4 3-78,8-5 27,1 0 1,-1 1-1,1 0 1,0 0-1,0 0 0,0 0 1,0 0-1,0 1 1,1-1-1,-1 1 0,1 0 1,0 0-1,0-1 1,1 1-1,-1 0 0,1 1 1,0-1-1,0 0 1,0 0-1,0 1 0,1-1 1,0 0-1,0 1-27,0-3 11,0 0-1,1 0 0,-1 0 0,1 0 1,0 0-1,-1 0 0,1 0 1,0 0-1,0 0 0,0-1 1,0 1-1,0 0 0,1-1 0,-1 1 1,0-1-1,1 1 0,-1-1 1,1 0-1,0 1 0,-1-1 0,1 0 1,2 1-11,46 20 37,-38-18-13,5 1-14,0 2-1,0 0 0,0 0 1,-1 2-1,-1 0 0,0 1 1,0 0-1,13 12-9,-27-21 0,0 0 0,0 0-1,1 1 1,-1-1 0,0 0-1,0 0 1,0 1 0,-1-1 0,1 1-1,0-1 1,0 1 0,-1-1 0,1 1-1,-1-1 1,1 1 0,-1-1-1,0 1 1,0 0 0,1-1 0,-1 1-1,0-1 1,0 1 0,-1 0 0,1-1-1,0 1 1,-1 0 0,0 0 0,0 0-1,-1-1 0,1 1 1,-1 0-1,1-1 1,-1 0-1,0 1 1,1-1-1,-1 0 1,0 0-1,0 0 1,0 0-1,0 0 1,0 0-1,0-1 1,0 1-1,-1 0 1,-11 2 10,-1 0-1,1-1 1,-1-1-1,0 0 1,0-1-10,13 0 12,0 0 0,-1 0 0,1 0-1,-1 0 1,1 0 0,0-1 0,-1 1 0,1-1-1,0 1 1,-1-1 0,1 0 0,0 0 0,0 0-1,0 0 1,0 0 0,0-1 0,0 1 0,0-1-1,-1 0-11,2-1-9,-1 1-1,2 0 1,-1-1-1,0 1 1,0-1-1,1 1 1,-1 0 0,1-1-1,0 0 1,0 1-1,0-1 1,0 1-1,0-1 1,0 1-1,1-1 1,-1 1-1,1-1 1,0 1-1,-1 0 1,1-1 9,1-1-37,0-1 0,0 1 0,1 0 0,-1-1 1,1 1-1,0 1 0,0-1 0,0 0 0,1 1 0,-1-1 1,1 1-1,0 0 0,0 0 0,3-2 37,69-35-567,-47 26 361,70-27-313,-23 12 649,-75 29-81,-1 0 1,1 1-1,-1-1 0,1 0 1,-1 1-1,0-1 1,1 1-1,-1-1 1,1 1-1,-1-1 0,0 1 1,1-1-1,-1 1 1,0-1-1,0 1 1,1-1-1,-1 1 1,0-1-1,0 1 0,0 0 1,0-1-1,0 1 1,0-1-1,0 1 1,0-1-1,0 1 0,0 0 1,0-1-1,0 1-49,2 27 204,-2-24-14,5 211 2054,1-188-1908,-1-21-779,-4-20-2086,-1-16 235,0-5-1575</inkml:trace>
  <inkml:trace contextRef="#ctx0" brushRef="#br0" timeOffset="337.753">414 6 7123,'0'0'4114,"0"0"-3169,0 0-513,0 0 16,0 0-448,0 0-528,10-6-2386,4 6-1584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2161,'0'0'2041,"0"0"-875,0 0-238,0 0 30,0 0-155,0 0-61,-10-8 1490,10 8-2145,0 0 1,0-1-1,0 1 0,0 0 1,-1 0-1,1 0 0,0-1 0,0 1 1,0 0-1,0 0 0,0 0 0,0 0 1,-1-1-1,1 1 0,0 0 1,0 0-1,0 0 0,-1 0 0,1 0 1,0 0-1,0 0 0,0 0 0,-1-1 1,1 1-1,0 0 0,0 0 1,0 0-1,-1 0 0,1 0 0,0 0 1,0 0-1,0 0 0,-1 0 1,1 0-1,0 0 0,0 1 0,-1-1 1,1 0-1,0 0 0,0 0 0,0 0 1,0 0-1,-1 0 0,1 0 1,0 0-1,0 1 0,0-1 0,0 0 1,-1 0-1,1 0 0,0 0 0,0 1 1,0-1-1,0 0 0,0 0-87,6 37 193,2-1-1,6 15-192,9 45 434,-10-28 25,3-2 0,19 52-459,-29-215-1241,-12 61 706,-1 1-1,-1 0 1,-2 0-1,-10-21 536,12 33-35,-35-84 177,42 104-117,-1 0 14,1 0 0,0 1 1,0-1-1,0 0 0,0 0 0,0 0 0,1 0 1,-1 0-1,1 0 0,0 1 0,0-2-39,0 3 112,0 1 78,22-2-235,1 0 1,-1-1-1,0-1 45,0 0-108,0 1-1,1 1 1,-1 1 108,-14 0 34,-1 1 0,1 1 0,-1-1 0,1 1 0,-1 0 0,0 1 0,0 0 0,1 0 0,4 3-34,-9-4 26,0 1 0,-1 0 0,1 0 1,-1 1-1,1-1 0,-1 0 0,0 1 1,0-1-1,0 1 0,0 0 0,-1 0 1,1 0-1,-1 0 0,1 0 0,-1 0 1,0 0-1,0 0 0,-1 0 0,1 0 1,-1 1-1,1-1 0,-1 0 0,0 3-26,1 11 67,0 0-1,-1 1 0,-1-1 0,0 0 0,-3 6-66,2-14 28,0-1 0,-1 1 0,0-1 0,-1 1 0,0-1-1,0 0 1,-1-1 0,0 1 0,0-1 0,0 0 0,-1 0-28,1-1 3,0-1-1,1 1 1,-2-1-1,1-1 1,0 1-1,-1-1 1,0 0-1,0 0 1,0 0-1,-1-1 1,1 0-1,-1-1 1,0 1-1,0-1 1,0 0-1,0-1 1,0 0 0,0 0-1,-6 0-2,13-3-31,0 0 0,0 1 0,0-1 0,1 0 0,-1 1 0,0-1 0,1 0 0,-1 1 0,1-1 0,0 1 0,-1-1 0,1 1 0,0-1 0,0 1 0,0-1 0,1 0 31,5-4-122,0 0 1,1 1-1,-1-1 1,1 2 0,0-1-1,1 1 1,-1 0-1,1 1 1,-1 0-1,1 0 1,0 1-1,4-1 122,6 0-167,-1 1 1,1 1-1,0 1 0,0 0 0,14 3 167,-29-3 51,0 2 1,0-1-1,0 0 0,0 1 0,0 0 0,-1 0 0,1 0 1,0 0-1,-1 0 0,0 1 0,1 0 0,-1-1 1,0 1-1,-1 0 0,1 1 0,0-1 0,-1 0 0,0 1 1,0 0-1,0-1 0,0 1 0,0 0 0,-1 0 1,0 0-1,0 0 0,0 0 0,0 4-51,2 6 177,0 0 1,-1 0-1,-1 1 0,-1-1 0,0 1 0,-1-1 1,-1 10-178,0-17 35,0-1 0,-1 1 0,1-1 1,-1 0-1,0 0 0,-1 0 0,0 0 0,1-1 1,-2 1-1,1-1 0,-1 0 0,1-1 0,-2 1 1,1-1-1,0 0 0,-1 0 0,0 0 0,1-1 1,-2 0-1,1 0 0,-5 1-35,-4 3-35,-1-1-1,-1-1 1,1-1-1,-1 0 1,0-1 0,0-1-1,0 0 1,-3-1 35,20-1-23,-1 0 0,0 0 1,1 1-1,-1-1 0,0 0 1,0 0-1,1 0 0,-1 0 1,0 0-1,1 0 0,-1 0 1,0 0-1,1 0 0,-1-1 0,0 1 1,1 0-1,-1 0 0,0 0 1,1-1-1,-1 1 0,0 0 1,1-1-1,-1 1 0,1-1 0,-1 1 1,1-1-1,-1 1 0,1-1 1,-1 1-1,1-1 0,0 1 1,-1-1-1,1 0 0,0 1 0,-1-1 1,1 1-1,0-1 0,0 0 1,-1 1-1,1-1 0,0 0 1,0 1-1,0-1 0,0 0 1,0 0-1,0 1 0,0-1 0,0 0 1,0 1-1,1-1 0,-1 0 1,0 1-1,0-1 0,1 0 23,-1 0-20,0-3-188,0 1 0,1-1 0,-1 0 0,1 1 0,0-1 0,0 0 0,0 1 0,1 0 0,-1-1 0,1 1 0,0 0 1,0 0-1,0 0 0,0 0 0,0 0 0,1 0 0,-1 0 0,1 1 0,0-1 208,35-34-5549</inkml:trace>
  <inkml:trace contextRef="#ctx0" brushRef="#br0" timeOffset="904.29">698 331 2913,'0'0'2375,"0"0"-1457,0 0-297,0 0 324,0 0-116,0-4-445,0-91 2965,-1 94-3319,0 0 0,1 0 0,-1 0 0,0 1 1,0-1-1,0 0 0,-1 1 0,1-1 0,0 0 0,0 1 1,0 0-1,0-1 0,0 1 0,-1 0 0,1-1 1,0 1-1,0 0 0,-1 0 0,1 0 0,0 0 0,0 0 1,-1 0-31,-35-1 265,37 1-266,-5-1 39,0 1-1,0 0 1,0 0-1,0 1 1,0-1 0,0 1-1,0 0 1,1 0-1,-1 1 1,0-1 0,1 1-1,-1 0 1,1 1-1,-1-1 1,1 1 0,0-1-1,0 1 1,0 0-1,1 1 1,-1-1 0,1 1-1,0 0 1,-1-1-1,2 1 1,-1 1 0,0-1-1,1 0 1,0 1-1,0-1 1,0 1 0,1 0-1,-1 2-37,-6 21 293,3-1-1,0 1 1,1 0 0,2 0-1,1 0 1,1 13-293,1-39 35,-1 0 0,1 0-1,0 0 1,0 0 0,0-1 0,0 1 0,0 0 0,0 0 0,0 0 0,0-1 0,1 1 0,-1-1-1,1 1 1,-1-1 0,1 0 0,0 1 0,0-1 0,-1 0 0,1 0 0,0 0 0,0 0 0,0 0-1,0-1 1,0 1 0,0-1 0,0 1 0,0-1 0,0 0 0,0 1 0,0-1 0,1 0 0,-1-1-35,5 2 13,0 0 0,0-1 0,0 0 0,0 0 0,0-1 1,0 0-1,0 0 0,-1-1 0,6-1-13,-4-1-138,1-1 0,-2 0 0,1 0 0,0-1 0,-1 1 0,0-2 0,-1 1 0,1-1 0,-1 0 1,0 0-1,-1-1 0,0 1 0,0-1 0,0-1 0,-1 1 0,-1 0 0,1-1 0,-1 0 0,-1-1 138,5-16 97,-2 1 0,-1-1-1,-1 1 1,-2-1 0,0-19-97,-8 457 3025,8-417-3553,-1 0 0,1 0 0,1 0 0,-1 0-1,1 0 1,-1 0 0,3-4 528,4-10-2500,2-13-1867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5410,'0'0'1668,"0"0"-537,0 0 224,0 0 30,0 0-422,-39 1 2375,34 1-3271,-1 0 0,1 1 0,0 0 0,1 0 0,-1 0 0,1 1 1,-1-1-1,1 1 0,0 0 0,0 1 0,1-1 0,-1 0 0,1 1 1,0 0-1,0 0 0,1 0 0,-1 0 0,1 0 0,0 1 0,0-1 1,1 1-1,0-1 0,-1 6-67,-3 18 258,2 0 0,1 0 0,1 0 0,1 3-258,0-18 166,0 4-7,-1-5-12,1 1-1,1-1 1,0 1-1,0-1 1,2 0-1,-1 0 1,3 5-147,-4-14 38,1-1-1,0 1 1,0-1 0,0 1 0,1-1 0,-1 0 0,1 0 0,0 0-1,-1 0 1,1 0 0,1-1 0,-1 1 0,0-1 0,1 0 0,-1 0 0,1 0-1,-1-1 1,1 1 0,0-1 0,0 0 0,0 0 0,0 0 0,0 0-1,0-1 1,0 1 0,3-1-38,-1 1-10,0-1-1,0 0 0,0 0 1,0 0-1,0-1 1,0 0-1,0 0 1,0 0-1,0-1 0,-1 0 1,1 0-1,0 0 1,-1-1-1,0 0 0,1 0 1,-1 0-1,0-1 1,-1 0-1,1 1 0,-1-2 1,0 1-1,1 0 1,-2-1-1,1 0 1,-1 0-1,1 0 0,-2 0 1,1-1-1,0 1 1,-1-1-1,0 0 0,0 0 11,4-15-278,-1 0 0,-1-1-1,-1 1 1,-1-1 0,0 0-1,-2 0 1,-1 0 0,0 0-1,-2-4 279,2 21 49,0 0-1,-1 0 0,0-1 0,0 1 0,0 0 1,0 0-1,-1 1 0,1-1 0,-1 0 1,-1 1-1,1 0 0,0 0 0,-1 0 1,0 0-1,0 0 0,0 1 0,-1-1 1,1 1-1,-1 1 0,1-1 0,-1 0 1,-4-1-49,0 1-16,1 0 0,-1 0 1,0 1-1,0 0 1,0 0-1,0 1 0,-7-1 16,-35 7-2977,51-3-77,0 5-2413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5843,'0'0'5458,"0"0"-3745,0 0-304,0 0 143,0 0-559,0 0-497,14 0-64,-11 0-304,0 0-128,0 0 0,4 0-496,-4 0-737,-3 0-847,0 0-2371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4738,'0'0'4914,"0"0"-3249,0 0-288,0 0-433,0 0-544,0 0-352,0 0-48,0-6-480,0 0-992,0 0-2226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3762,'0'0'1939,"0"0"-543,0 0-199,0 0 316,0 0-107,2-2 5548,-1 4-6456,-1 12-382,0 47 1229,7 51-1345,-4-93 112,0 1-1,1-1 0,1 1 1,1-1-1,1-1 0,0 1 1,7 9-112,-12-24 8,1 0 0,0 1 1,0-1-1,0 0 0,0 0 1,1-1-1,0 1 0,0-1 1,-1 0-1,2 0 0,-1 0 1,0 0-1,1-1 0,-1 1 1,1-1-1,0-1 0,0 1 1,0 0-1,0-1 0,0 0 1,0 0-1,0-1 0,0 0 1,0 1-1,0-2 0,0 1 1,0-1-1,0 1 0,0-1 1,0-1-1,0 1 0,0-1 1,0 1-1,-1-2 0,1 1 1,-1 0-1,1-1 0,-1 0 1,0 0-1,3-2-8,2-5-97,0-1 1,0 0-1,-1-1 0,-1 1 0,0-1 0,0-1 1,-2 1-1,1-1 0,-1 0 0,-1 0 1,0-3 96,2-14-66,-1 1 0,-2-1 0,-1 0-1,-2-20 67,-16 10-1157,16 1-7653,0 31 1844</inkml:trace>
  <inkml:trace contextRef="#ctx0" brushRef="#br0" timeOffset="418.839">560 0 7251,'0'0'2391,"0"0"-903,0 0-351,0 0-201,0 0-357,0 0-323,0 0-53,0 0 83,0 0 191,0 0 94,0 3-96,0 308 3605,0-164-7093,-1-220-3150,-5 33 539</inkml:trace>
  <inkml:trace contextRef="#ctx0" brushRef="#br0" timeOffset="738.833">368 57 5731,'0'0'5282,"0"0"-3473,0 0-689,0 0 689,0 0-432,0 0-1297,83 0 656,-40 9 49,3-3 95,0-6-640,-3 0-128,-3 0-112,-10 0-112,-4 0-400,-6 0-961,-7 0-1536,1 0-657,-4 0-2417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7652,'0'0'1835,"0"0"-461,0 0 301,0 0-261,0 0-226,1 6-199,4 31 32,-2 1 1,-1 0-1,-2 0 0,-2 3-1021,0 10 1385,5 48-1385,2-149-996,1 0 1,4-6 995,-9 51-51,0-1 0,0 1 0,1-1 0,-1 1 0,1 0 0,1 0-1,-1 0 1,1 0 0,0 0 0,0 0 0,0 1 0,1 0 0,-1-1 0,1 1 0,0 0-1,0 1 1,1-1 0,-1 1 0,1 0 0,0 0 0,0 0 0,0 1 0,0 0-1,0-1 1,0 2 0,1-1 0,-1 1 0,1 0 0,-1 0 0,1 0 0,2 1 51,5 0 45,-4-1 82,-1 1 1,1 1-1,0-1 0,-1 1 1,1 1-1,1 0-127,-7-1-148,0 0-1,-1 0 1,1 1 0,0-1-1,-1 1 1,1-1-1,-1 1 1,0 0 0,0 0-1,1 0 1,-1 0-1,-1 0 1,1 1 0,0-1-1,0 1 1,-1-1-1,1 1 1,-1-1 0,0 1-1,0 1 149,4 13-4866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18 260 5795,'0'0'1542,"0"0"-883,0 0 50,0 0 297,0 0-29,0-5-318,0-2-779,0 6 213,1 1 0,-1-1 1,0 0-1,1 0 0,-1 1 1,0-1-1,0 0 0,0 0 1,0 0-1,0 0 0,0 1 0,0-1 1,0 0-1,0 0 0,0 0 1,-1 1-1,1-1 0,0 0 1,0 0-1,-1 1 0,1-1 1,-1 0-1,1 0 0,0 1 0,-1-1 1,1 0-1,-1 1 0,0-1 1,1 1-1,-1-1 0,1 1 1,-1-1-1,0 1 0,0-1 1,1 1-1,-1 0 0,0-1 0,1 1 1,-1 0-1,0 0 0,0-1 1,0 1-1,1 0 0,-2 0-93,1 0 240,1 0-45,0 0 0,0 20 288,0 49 132,2-1 0,3 0 0,3 0 0,9 26-615,-17-93 4,0-1 0,0 0 1,0 1-1,0-1 0,0 0 0,0 1 1,0-1-1,0 0 0,0 1 1,0-1-1,0 0 0,1 0 0,-1 1 1,0-1-1,0 0 0,0 1 0,0-1 1,1 0-1,-1 0 0,0 1 1,0-1-1,0 0 0,1 0 0,-1 1 1,0-1-1,1 0 0,-1 0 1,0 0-1,0 0 0,1 1 0,-1-1 1,0 0-1,1 0 0,-1 0 1,0 0-1,1 0 0,-1 0 0,0 0 1,1 0-1,-1 0 0,0 0 1,1 0-1,-1 0 0,0 0 0,1 0-4,6-15-54,-4-48-1813,-6-53 1867,0 13-921,4 100 907,-1-1-1,1 1 1,0-1-1,0 1 0,0 0 1,0-1-1,0 1 1,1 0-1,-1 0 0,1 0 1,0 0-1,0 0 1,0 0-1,0 0 0,1 1 1,-1-1-1,1 1 0,0 0 1,-1 0-1,1 0 1,0 0-1,0 0 0,0 0 1,1 1-1,0-1 15,14-5-91,-1 0-1,1 1 1,0 1 0,7 0 91,-10 1-14,12-1-96,1 1 0,0 2 0,1 0 0,-1 2 1,24 4 109,-50-4 4,0 1 1,0 0-1,0-1 1,-1 1 0,1 0-1,0 0 1,0 1 0,-1-1-1,1 0 1,-1 0 0,1 1-1,-1-1 1,0 1 0,1 0-1,-1-1 1,0 1 0,0 0-1,0-1 1,0 1 0,0 0-1,-1 0 1,1 0 0,0 0-1,-1 0 1,0 0 0,1 0-1,-1 0 1,0 2-5,4 65 399,-4-61-310,0 207 1739,0-214-2036,0-1-558,-2-8-2414,-6-11-368,-2-7-2268</inkml:trace>
  <inkml:trace contextRef="#ctx0" brushRef="#br0" timeOffset="335.758">140 161 5298,'0'0'2289,"0"0"-1872,0 0 303,0 0 545,0 0 143,0 0-463,-3 87-529,3-34 512,3 7 97,4-4-209,-1-2-304,1-12-384,3-10-64,0-14-64,0-9-320,3-9-608,0 0-1505,-3 0-2225</inkml:trace>
  <inkml:trace contextRef="#ctx0" brushRef="#br0" timeOffset="671.917">653 182 7828,'0'0'1427,"0"0"-496,0 0 155,0 0 74,0 0-327,0 9-284,-3 81 526,1-33 373,2 1-1,6 45-1447,3-73-2105,-4-23 253,-1-21 159,-3-10-1861</inkml:trace>
  <inkml:trace contextRef="#ctx0" brushRef="#br0" timeOffset="1004.428">520 54 9540,'0'0'2193,"0"0"-1937,0 0 193,0 0-449,173 0-352,-140 0-2658,-10 0-6066</inkml:trace>
  <inkml:trace contextRef="#ctx0" brushRef="#br0" timeOffset="1336.91">937 1 5603,'0'0'2806,"0"0"-944,0 0-514,0 0-201,0 0-283,0 0-207,0 0-36,0 0-109,4 17 363,8 43-113,-4 2-1,-1-1 0,-4 9-761,0 164-361,-3-188-1847,0-75-756,0-7-1502</inkml:trace>
  <inkml:trace contextRef="#ctx0" brushRef="#br0" timeOffset="1673.986">792 212 11349,'0'0'2177,"0"0"-1344,0 0-193,0 0 432,0 0-335,175 21-737,-142-21-32,-3 0-705,-4 0-1120,-6 0-1808,-7 0-4627</inkml:trace>
  <inkml:trace contextRef="#ctx0" brushRef="#br0" timeOffset="2162.589">1308 254 1217,'0'0'3350,"0"0"-1711,0 0-474,0 0-111,0 0-51,0 0-21,0 0-283,0 0-61,-5 0-139,0 0 1,0 0 0,0 1-1,0 0 1,1 0 0,-1 0-1,-1 2-499,2 2 134,0 0-1,1 0 0,0 1 1,0-1-1,0 1 0,1 0 1,0 0-1,0 0 0,1 0 1,-1 0-1,1 1 0,0 5-133,-1 82 1273,2-67-720,0-22-522,0 0-1,0 0 1,1 1-1,0-1 1,0 0 0,0 0-1,0 0 1,1 0 0,0-1-1,0 1 1,0 0-1,1-1 1,-1 1 0,1-1-1,0 0 1,0 0 0,1 0-1,-1 0 1,1 0-1,0-1 1,0 0 0,0 0-1,0 0 1,1 0 0,-1-1-1,1 1 1,0-1-1,0 0 1,-1-1 0,1 1-1,0-1 1,0 0 0,1 0-1,-1-1 1,0 1-1,0-1 1,0 0 0,0-1-1,0 1 1,1-1 0,-1 0-1,0 0 1,0 0 0,0-1-1,-1 0 1,1 0-1,0 0 1,-1-1 0,1 1-1,0-2-30,1-1-109,-1 0-1,0 0 1,-1 0 0,1-1-1,-1 1 1,0-1-1,0 0 1,-1 0 0,0 0-1,0-1 1,0 1-1,-1-1 1,0 0 0,0 0-1,-1 1 1,1-7 109,1-10-362,-2 0 1,0 0 0,-2 0-1,-1-9 362,2 26-2,-1 1 0,1 0-1,-1 0 1,-1-1 0,1 1 0,-1 0-1,1 0 1,-1 1 0,-1-1 0,1 0-1,-1 0 1,0 1 0,0 0 0,0 0-1,0 0 1,-1 0 0,0 0 0,0 0-1,0 1 1,-1-1 2,-2 0 25,0 0-1,-1 0 1,1 1 0,-1 0-1,1 1 1,-1 0 0,0 0-1,0 0 1,0 1 0,0 0-1,0 1 1,-6 0-25,9 0-196,3 0-3455,2 0-426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54 5314,'0'0'1406,"0"0"-509,0 0 21,0 0 354,0 0-146,0 0-179,0 0-64,0 0-141,0 0 42,0 0-85,0 0-109,0 0-17,0 0-250,0 18 152,-1 65-78,3 107 946,-2-185-1313,0 1 1,1-1 0,0 0 0,0 0-1,0 1 1,0-1 0,1 0-1,0 0 1,0 0 0,0-1 0,1 1-1,-1 0 1,1-1 0,0 1 0,0-1-1,1 0 1,0 0 0,-1-1 0,4 3-31,-1-2 7,1 0 0,-1-1 0,1 0 0,0 0 1,0-1-1,0 0 0,1 0 0,-1 0 0,1-1 1,-1 0-1,1-1 0,-1 0 0,5 0-7,5 0-241,0 0-1,0-2 1,0 0 0,0 0-1,0-2 242,-11 2-434,0 1-1,-1-1 1,1-1-1,-1 1 1,1-1-1,-1 0 1,0 0-1,0 0 1,-1-1 0,1 0-1,-1 0 1,1 0-1,-1 0 1,0-1-1,-1 1 1,2-3 434,4-14-3829</inkml:trace>
  <inkml:trace contextRef="#ctx0" brushRef="#br0" timeOffset="336.209">0 147 5090,'0'0'4867,"0"0"-2835,0 0-1359,0 0 191,0 0-544,0 0 193,126 3-449,-90 0 80,-3-3-112,0 0 16,-10 0-48,-9 0-737,-8 0-303,-6 0-977,0-12-208,0 0-64,0-3-1649</inkml:trace>
  <inkml:trace contextRef="#ctx0" brushRef="#br0" timeOffset="667.042">0 147 8516,'60'-146'2577,"-51"146"-1504,25 0-417,9 0 576,3 0-255,0 15-945,0-9-32,-3 6-1201,-6 2-1232,-7-8-2577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9476,'0'0'2401,"0"0"-2048,0 0-177,0 0-48,0 0-128,0 0-2722,50-3-575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5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3 100 352,'0'0'7177,"0"0"-4130,0 0-1698,0 0-89,0 0 68,0 0-266,-3-2-446,3 2-612,0 0 0,1 0-1,-1 0 1,0 0 0,0 0-1,0 0 1,0 0 0,1 0-1,-1 0 1,0-1 0,0 1-1,0 0 1,0 0 0,1 0-1,-1 0 1,0 0 0,0 0-1,0-1 1,0 1 0,0 0-1,1 0 1,-1 0 0,0 0-1,0 0 1,0-1 0,0 1-1,0 0 1,0 0 0,0 0-1,0-1 1,0 1 0,0 0-1,0 0 1,0 0 0,0 0-1,0-1 1,0 1 0,0 0-1,0 0 1,0 0 0,0-1-1,0 1 1,0 0 0,0 0-1,0 0 1,0 0 0,0-1-1,0 1 1,-1 0 0,1 0-1,0 0 1,0 0 0,0-1-1,0 1 1,0 0 0,0 0-1,-1 0 1,1 0 0,0 0-1,0 0-3,33-2 121,-17 3-69,0 1 0,0 0 1,-1 1-1,3 1-52,21 9 77,0-2 1,0-2-1,1-1 0,0-3 1,0 0-1,36-2-77,90-3-171,-166 0 137,0 0 106,0 0 13,0 0 25,0 0-60,0 0 20,0 0-38,1-28-1521,1 22 1340,-2-1 1,1 0 0,-1 0 0,0 1-1,0-1 1,-1 0 0,0 0-1,0 1 1,0-1 0,-1 1 0,0-1-1,-1 1 1,1-1 0,-1 1-1,0 0 1,-1 0 0,0 0 148,4 6 25,0-1 0,0 1 0,-1-1 0,1 1 0,0-1 0,-1 1 0,1-1 0,0 1 0,-1-1 0,1 1 0,-1-1 0,1 1 0,0 0 0,-1-1 0,1 1 0,-1 0 0,1 0 0,-1-1 0,0 1 0,1 0 0,-1 0 0,1 0 0,-1-1 0,1 1 0,-1 0 0,1 0 0,-1 0 0,0 0 0,1 0 0,-1 0 0,1 0 0,-1 0 0,0 1 0,1-1 1,-1 0-1,1 0 0,-1 0 0,1 1 0,-1-1 0,1 0 0,-1 0 0,1 1 0,-1-1 0,1 1 0,-1-1 0,1 0 0,0 1 0,-1-1-25,1 2 29,-1-1 1,1 0 0,0 1-1,-1-1 1,1 0-1,0 1 1,0-1-1,0 0 1,0 1 0,0-1-1,0 0 1,0 1-1,1-1 1,-1 0-1,0 1 1,1-1 0,-1 0-1,1 0 1,0 1-1,-1-1 1,1 0-30,7 8 56,0 0 0,0-1-1,1 0 1,-1-1 0,2 0 0,-1 0-1,1-1 1,0 0 0,0-1 0,1 0 0,8 2-56,10 7 18,-27-13-32,-1 0 0,1 1 0,0-1-1,-1 1 1,1 0 0,-1-1 0,1 1 0,-1 0-1,0 0 1,0 0 0,0 0 0,0 0-1,0 0 1,0 0 0,0 0 0,-1 1 0,1-1-1,-1 0 1,0 0 0,1 1 0,-1-1-1,0 0 1,0 0 0,-1 1 0,1-1 14,0 7-63,-1 0 0,-1 0 0,1 0 0,-2 0 0,1-1 0,-2 4 63,-7 12 60,0-1 0,-2 0 0,-1-1 1,-3 4-61,1-3 33,0 1 1,3 1-1,-9 19-33,20-40 18,0 5-354,15-7-2451,30-9-1463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5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13 5555,'0'0'1875,"0"0"-1003,0 0-143,0 0 253,0 0-54,-9-12 1329,8 12-1585,1 0 59,0 0-208,0 0-243,-24 2 366,10 4-569,-1 1 1,2 1-1,-1 0 0,1 1 1,0 1-1,1 0 0,0 0 0,0 1 1,-3 5-78,7-6 34,1 1 0,0-1 0,1 1 0,0 0 0,0 0 0,1 1 0,1 0 0,0 0 0,0 0 0,2 0 0,-1 1 1,1 5-35,-3 30 382,2 0 0,2 0 0,2 0 0,2 4-382,-2-44 60,1 0 0,-1 0 0,1 0 0,0 0 0,1 0 0,0-1 0,0 1 0,1-1 0,0 0 0,0 0-1,0 0 1,1 0 0,0-1 0,1 1 0,-1-1 0,1-1 0,0 1 0,1-1 0,-1 0 0,1-1 0,4 3-60,1-1 14,1 0 0,0-1 1,1-1-1,-1 0 0,1 0 1,0-2-1,-1 1 0,1-2 0,0 0 1,1-1-1,-1 0 0,1-1-14,-8 0-59,0 0 1,-1-1-1,1 0 0,0 0 0,-1 0 1,0-1-1,1 0 0,-1 0 0,0-1 0,-1 0 1,1 0-1,-1 0 0,1 0 0,-1-1 1,0 0-1,-1 0 0,1-1 0,-1 1 0,0-1 1,-1 0-1,1 0 0,-1 0 0,0 0 1,-1-1 58,5-9-191,0-1 0,-2 0 0,0-1 0,-1 1 0,0-1 1,-2 0-1,0 0 0,0-12 191,-2-63 480,0 92-301,0 1 56,-4 18 159,-4 17-134,2 1-1,1 0 0,2 0 0,1 0 1,2 0-1,2 3-259,-2-36 7,1-1 1,-1 0-1,1 0 0,-1-1 1,1 1-1,0 0 0,0 0 1,0 0-1,0 0 0,0-1 1,0 1-1,0 0 1,1-1-1,-1 1 0,1-1 1,-1 1-1,1-1 0,-1 0 1,1 0-1,0 0 0,0 0-7,3 2 3,-1-1 0,1 0 0,0 0 0,0-1 0,0 1 0,0-1 0,1 0 0,-1 0 0,1-1-3,1 1-28,0-1 0,0 0 0,0 0 0,0-1 0,0 1 0,0-2-1,0 1 1,0-1 0,0 0 0,0 0 0,0-1 0,-1 0 0,3-2 28,-4 1-52,-1 0 0,0 0 1,-1-1-1,1 1 0,-1-1 0,0 0 1,0 0-1,0 0 0,-1 0 1,0 0-1,0-1 0,0 1 0,-1-1 1,1 0-1,-2 1 0,1-1 1,0 0-1,-1 0 0,0 1 0,0-1 1,-1 0-1,0 0 0,-1-3 52,2 5-1,-1 0 0,0 0 0,0 0 0,0 0 0,0 0 0,-1 0 0,1 0 0,-1 0 0,0 0 0,0 1 0,-1-1 0,1 1 0,-1 0 0,0 0 0,0-1 0,0 2-1,0-1 1,0 0 0,0 1 0,-1-1 0,0 1 0,1 0 0,-1 0 0,0 1 0,0-1 0,0 1 0,0 0 0,0 0 0,0 0 0,0 0 0,-4 1 1,-1-1 7,5 1-27,-1-1 0,1 1 0,-1 0 0,1 0 0,-1 0 0,1 1-1,-1-1 1,1 1 0,0 0 0,-1 1 0,0-1 20,5 0-744,13-1-4103,10 0 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69 2209,'0'0'2743,"0"0"-1289,0 0-686,0 0-144,0 0-31,0-5-103,-1-9-421,1 13 88,-1 0 0,1 0 1,0 0-1,0 0 0,-1 0 0,1 1 0,-1-1 0,1 0 1,-1 0-1,1 1 0,-1-1 0,0 0 0,1 1 1,-1-1-1,0 0 0,1 1 0,-1-1 0,0 1 0,0-1 1,1 1-1,-1 0 0,0-1 0,0 1 0,0 0 1,0-1-1,1 1 0,-1 0 0,0 0 0,0 0 0,0 0 1,0 0-1,0 0 0,0 0 0,0 0 0,0 0 0,0 0 1,1 1-1,-1-1 0,0 0 0,0 1 0,0-1 1,0 0-1,1 1 0,-2 0-157,-1 2 80,1 0 0,-1 1 1,1 0-1,-1-1 0,1 1 0,0 0 0,0 0 1,1 0-1,-1 0 0,1 1 0,0-1 0,0 0 1,0 2-81,-2 5 184,-8 28 469,2 0-1,2 1 1,1 0-1,2 0 1,1 39-653,4-77 9,0-1-1,0 0 1,-1 1-1,1-1 1,0 0-1,0 0 1,0 1-1,0-1 1,0 0-1,0 0 1,1 0-1,-1 0 1,0-1-1,0 1 1,1 0-1,-1 0 1,1-1-1,-1 1 1,1-1-1,-1 1 1,0-1-1,1 0 1,-1 1-1,1-1 1,0 0-1,-1 0 1,1 0 0,-1 0-1,1 0 1,-1-1-1,1 1-8,5 0-10,-1 0 0,0-1 0,0 1 0,1-1 0,-1 0 0,0-1 0,0 1 0,3-3 10,0-1-108,0-1-1,0 0 1,0 0-1,-1-1 1,0 0-1,-1 0 1,0-1-1,0 0 1,0-1-1,-1 1 1,0-1-1,-1 0 1,0-1-1,-1 1 1,1-1-1,1-7 109,1-7-438,-1 0 1,-1 0-1,-1 0 0,-1-1 1,-1 0-1,-1-18 438,0 41 20,-1-1 0,0 1 0,0-1 0,0 1 0,-1-1 0,1 1 0,0 0 0,-1-1 0,0 1 0,1-1 0,-1 1 0,0 0 0,0-1 0,0 1 0,-1 0 0,1 0 0,-1 0 0,1 0 0,-1 0 0,1 0 0,-2-1-20,-1 2 78,0-1 1,1 0 0,-1 1-1,0 0 1,0 0 0,0 0-1,0 0 1,0 1-1,0-1 1,-1 1 0,1 0-1,-2 0-78,-2 1-7,0-1-1,0 1 1,0 0-1,0 0 1,0 1 0,1 0-1,-1 1 1,1 0-1,-1 0 1,1 0 7,4-2-543,1-1-2095,2 0 1523,0 0-4052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0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43 117 2273,'0'0'1419,"0"0"-730,0 0-145,0 0 214,0 0-25,-4-3-55,-11-11 125,11 10 152,4 4 336,0 0-181,0 0-301,0 0-89,0 0-248,0 0-176,0 0-29,0 0-88,0 10 440,-20 265 4199,20-274-4626,0-1-112,0-8-109,2-16-266,2 1 0,0 0 0,1 1 0,1-1 1,1 1-1,2 0 0,0 0 0,1 1 0,1 1 1,1-1-1,0 2 0,2 0 0,0 0 0,12-10 295,-20 23-165,0 1-1,0 0 1,1 0-1,0 1 1,0 0-1,0 0 1,5-1 165,-10 4 15,0 0 1,-1 0-1,1 0 0,0 1 1,0-1-1,0 1 0,1-1 1,-1 1-1,0 0 1,0 0-1,0 0 0,0 0 1,0 0-1,0 1 0,0-1 1,0 0-1,0 1 0,0 0 1,0-1-1,0 1 0,0 0 1,0 0-1,-1 0 1,1 0-1,0 0 0,-1 1 1,1-1-1,-1 1 0,1-1 1,-1 1-1,1-1 0,0 2-15,6 13 243,0 0 0,0 0 0,-2 1 0,0-1 0,-1 1 0,-1 1 0,0-1 0,-1 1 0,-1 6-243,4 44 1415,-3 53-1415,-4-113 73,0-6-68,1 0 1,-1 0-1,1 0 1,0 0-1,0 0 0,-1 0 1,2 0-1,-1 0 1,0 0-1,0 0 1,1 0-1,-1 0 0,1 0 1,-1 0-1,1-1 1,0 1-1,0 0 1,0 0-1,0-1 1,0 2-6,3-51-5339,-4 16-640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0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 2449,'0'0'2500,"0"0"-1462,0 0-566,0 0 134,0 0 125,0 0-601,-1-1 0,1 1 0,-1 0 0,1 0 0,-1 0 0,1 0 0,-1 0 0,1 1 0,-1-1 0,1 0 0,-1 0 0,1 0 0,0 0 0,-1 0 0,1 1 0,-1-1 0,1 0 0,0 0 0,-1 1 0,1-1 0,-1 0 0,1 1 0,0-1 0,-1 0 0,1 1 0,0-1 0,0 0 0,-1 1 0,1-1 0,0 1 0,0-1 0,0 1 0,-1-1 0,1 1 0,0-1 0,0 0 0,0 1-130,-2 165 1948,5 189 650,-2-343-2506,0-1 1,0 1-1,1-1 0,1 0 1,0 1-1,0-1 0,2-1 1,0 4-93,-5-14 5,0-1-1,1 1 1,-1 0-1,0-1 1,0 1 0,0 0-1,0-1 1,1 1 0,-1 0-1,0-1 1,0 1 0,0 0-1,1 0 1,-1-1 0,0 1-1,1 0 1,-1 0 0,0 0-1,0-1 1,1 1-1,-1 0 1,0 0 0,1 0-1,-1 0 1,0 0 0,1 0-1,-1 0 1,1 0 0,-1 0-1,0 0 1,1 0 0,-1 0-1,0 0 1,1 0 0,-1 0-1,0 0 1,1 0-1,-1 0 1,0 0 0,1 0-1,-1 0 1,0 1 0,1-1-1,-1 0 1,0 0 0,0 0-1,1 1 1,-1-1 0,0 0-1,0 0 1,1 1 0,-1-1-1,0 0 1,0 1 0,0-1-1,1 0 1,-1 1-1,0-1 1,0 0 0,0 1-1,0-1 1,0 0 0,0 1-1,0-1-4,5-25-337,-4-50-1135,1 29 944,-2 0 1,-1 0-1,-3 0 1,-2 1 0,-2 0-1,-6-17 528,8 40 72,0 0 0,1-1 0,1 0 0,2 0 0,0 0 0,1-8-72,3 28 6,-1 0-1,1 0 1,0 1-1,0-1 1,0 1-1,0-1 1,1 1-1,-1 0 1,0-1 0,1 1-1,0 1 1,0-1-1,-1 0 1,1 1-1,0-1 1,0 1-1,0 0 1,1 0-6,61-25-44,-58 24 92,0 0 0,1 0 0,-1 1 0,0 0 0,0 1 0,0-1 0,1 1 0,-1 1 0,7 0-48,-11 0 70,-1-1 0,1 1-1,0 0 1,-1 0 0,1 0-1,-1 0 1,1 1 0,-1-1-1,0 0 1,1 1 0,-1 0-1,0 0 1,0-1 0,0 1-1,0 1 1,0-1 0,-1 0-1,1 0 1,-1 1 0,1-1-1,-1 0 1,0 1 0,0 0-1,0-1 1,0 1 0,0 0-1,-1 0-69,4 20 222,-2 1 1,0 0-1,-1 0 0,-2 0 0,0 0 0,-2 0 0,-1-1 0,0 1 0,-2-1 0,-1 0 0,0 0 1,-4 4-223,-15 26 146,18-37-106,0 0 1,1 0 0,0 1 0,-2 13-41,8-27-75,8-16-813,-3 8 785,10-15-209,0 2-1,1 0 0,1 0 0,0 1 313,-11 13-10,1-1 0,-1 1-1,1-1 1,0 2 0,0-1 0,0 1-1,1 0 1,-1 0 0,1 0 0,-1 1-1,1 0 1,0 1 0,0-1-1,0 1 1,0 0 0,1 1 10,-5 0 20,0 0-1,0-1 1,0 2 0,0-1 0,0 0-1,0 1 1,0-1 0,0 1 0,0 0-1,0 0 1,0 0 0,0 0 0,-1 1-1,1-1 1,-1 1 0,1-1 0,-1 1-1,1 0 1,0 1-20,0 2 60,0 0 0,0 0 0,-1 0 0,1 0-1,-1 1 1,-1-1 0,1 0 0,-1 1 0,0-1 0,0 5-60,5 24 304,-2 1 0,-1-1 0,-2 1 0,-1 0 0,-5 28-304,4-57 1,0-1 0,-1 0 0,0 0-1,0 0 1,0 0 0,-1-1 0,1 1-1,-1-1 1,0 1 0,-1-1 0,1 0-1,-1 0 1,0 0 0,1-1 0,-2 1-1,1-1 1,0 0 0,-1 0 0,1-1-1,-1 1 1,-3 0-1,2 0-75,-1 0 0,1 0-1,-1-1 1,0 0-1,0-1 1,0 1 0,0-2-1,0 1 1,0 0 0,-1-1-1,1-1 1,0 1 0,0-1-1,0 0 1,0-1-1,-1 0 76,6 1-59,0 0 0,1 0 0,-1 0 0,0 0 0,0 0-1,1-1 1,-1 1 0,1 0 0,-1-1 0,1 1-1,0-1 1,-1 0 0,1 0 0,0 1 0,0-1-1,0 0 1,0 0 0,1 0 0,-1 0 0,0 0-1,1 0 1,-1 0 0,1 0 0,0 0 59,-2-58-2256,3 40 845,-1-24-2495</inkml:trace>
  <inkml:trace contextRef="#ctx0" brushRef="#br0" timeOffset="817.131">784 306 880,'0'0'3546,"0"0"-2297,0 0-550,0 0 368,0 0-184,0-4-200,0 1-635,-1 1 1,1-1 0,-1 0-1,0 1 1,0-1-1,0 1 1,0-1 0,0 1-1,0-1 1,-1 1-1,1 0 1,-1-1 0,1 1-1,-1 0 1,0 0-1,0 0 1,0 1-1,0-1 1,0 0 0,-1 1-1,1-1 1,0 1-1,-1 0 1,1 0 0,-1 0-1,1 0 1,-1 0-1,0 0-48,-7-1 428,1 0-1,-1 0 1,1 1 0,-1 1-1,0-1 1,0 1-1,-9 2-427,-10-1 270,27 0-253,0-1-1,0 1 1,0 0-1,0 0 1,1 0-1,-1 0 1,0 0-1,1 0 1,-1 1 0,1-1-1,-1 0 1,1 1-1,0 0 1,-1-1-1,1 1 1,0-1-1,0 1 1,0 0-1,0 0 1,0 1-17,-21 46 658,18-39-516,-8 19 271,2 1-1,1 0 1,2 0 0,0 1-1,3 0 1,0 0-1,2 1 1,1 7-413,1-38 22,0 0 0,0 0 0,0 0 0,1 0 1,-1 0-1,0 1 0,0-1 0,1 0 0,-1 0 1,1 0-1,-1 0 0,1 0 0,-1 0 0,1-1 1,0 1-1,-1 0 0,1 0 0,0 0 0,0-1 1,0 1-1,-1 0 0,1-1 0,0 1 0,0 0 1,0-1-1,1 1-22,1 0 20,0 0 0,1 0 1,-1 0-1,0 0 0,1-1 1,-1 1-1,1-1 0,-1 0 1,3 0-21,1-1-27,-1 1 1,1-1 0,-1 0-1,1 0 1,-1-1-1,1 0 1,-1 0 0,0-1-1,0 0 1,3-1 26,0-3-234,0-1 0,-1 0 0,0-1 0,0 1 0,-1-1 0,0-1 0,-1 1 0,0-1 0,0-1 0,-1 1 0,0-1 0,1-5 234,0-2-401,0-1 0,-2 0 0,0 0 0,-1 0-1,-1 0 1,-1-1 0,0 0 401,0-12 110,0 22-29,0 0-1,-1 1 0,0-1 1,-1 1-1,0-1 0,-1-2-80,-2 6 147,1 18 178,1 16 156,-8 407 3128,10-434-3854,7-46-3930,6 13-169</inkml:trace>
  <inkml:trace contextRef="#ctx0" brushRef="#br0" timeOffset="1283.097">996 262 7684,'0'0'1486,"0"0"-195,0 0-29,0 0-150,0 0-496,-4 0-191,1 0-385,0 0 0,1 0 0,-1 1 1,0-1-1,0 1 0,1-1 0,-1 1 1,1 0-1,-1 0 0,1 0 0,-1 1 1,1-1-1,-1 1 0,1-1 0,0 1 1,0 0-1,0 0 0,0 0 0,0 0 1,0 1-41,-2 2 87,1 0 0,-1 1 0,2-1 0,-1 1 0,0 0 0,1-1 0,0 1 0,1 1 0,-1 1-87,-1 12 166,1-1 0,0 1 1,1-1-1,2 1 0,2 18-166,-2-31 5,1-1-1,0 0 0,1 0 0,-1 0 1,1 0-1,0-1 0,1 1 0,-1-1 0,1 1 1,0-1-1,1-1 0,2 4-4,-3-4-6,1 0-1,-1 1 1,-1-1-1,1 1 1,-1 0 0,1 0-1,-1 1 1,-1-1-1,1 1 1,-1-1 0,0 1-1,0 0 1,-1 0 0,1-1-1,-1 6 7,-2-10 0,1 0-1,-1 0 1,0-1 0,1 1 0,-1 0-1,0 0 1,0 0 0,0-1-1,0 1 1,1 0 0,-1-1-1,0 1 1,0-1 0,-1 1-1,1-1 1,0 1 0,0-1-1,0 0 1,0 1 0,0-1-1,0 0 1,0 0 0,-1 0-1,1 0 1,0 0 0,0 0 0,0 0-1,0 0 1,0-1 0,-1 1 0,0 0-12,-19 1-61,15 0-155,0-1 0,0 0 0,0 0 1,0 0-1,0 0 0,0-1 0,-6-1 228,11 1-189,1 0 0,-1 1 0,1-1 0,-1 0-1,1 0 1,0 1 0,-1-1 0,1 0 0,0 0 0,-1 0-1,1 1 1,0-1 0,0 0 0,0 0 0,-1 0 0,1 0-1,0 1 1,0-1 0,1 0 0,-1 0 0,0 0 0,0 0-1,0 0 190,1-4-1206,-1-20-3604</inkml:trace>
  <inkml:trace contextRef="#ctx0" brushRef="#br0" timeOffset="1755.062">1155 461 7155,'0'0'2711,"0"0"-1345,0 0-262,0 0-378,25-6-451,80-21-339,-102 27 31,1-2 0,-1 1 0,1 0 0,-1-1 0,1 1 0,-1-1 1,0 0-1,1 0 0,-1-1 0,-1 1 0,1 0 0,0-1 0,0 0 0,-1 0 1,0 0-1,1 0 0,-1 0 0,0 0 0,0 0 0,-1-1 0,1 1 0,0-2 33,-1-3 3,1 0-1,-1 0 1,0 0-1,-1 0 1,0-1-1,0 1 1,-2-7-3,1-9 143,0 22-134,1 0 0,-1 1 1,1-1-1,-1 0 0,1 0 0,-1 0 0,0 1 1,0-1-1,0 0 0,0 1 0,0-1 1,-1 1-1,1-1 0,0 1 0,-1 0 1,1 0-1,-1-1 0,1 1 0,-1 0 0,1 0 1,-1 0-1,0 1 0,0-1 0,1 0 1,-1 1-1,0-1 0,0 1 0,0-1 1,0 1-1,0 0 0,0 0 0,0 0 1,1 0-1,-2 0-9,0 0 60,0-1 0,-1 1 0,1 0 0,-1 0 0,1 1 0,-1-1 0,1 1 0,0 0 0,-1 0 0,1 0 0,0 0 0,0 0 0,-1 1 0,1-1 0,0 1 0,0 0 0,1 0 0,-1 0 0,0 1-60,-4 7 228,1 0 1,0 1 0,1-1-1,1 1 1,0 1-1,0-1 1,1 0 0,0 1-1,1 0 1,-1 8-229,-1 27 907,2 0-1,2 4-906,0-28 322,0-17-220,0 0 1,0 0 0,1 0 0,-1 0 0,1 0 0,1 0-1,-1 0 1,1 0 0,0 0 0,2 3-103,-2-7 13,-1 1 0,1-1 0,0 0 1,0 0-1,0 0 0,0 0 0,1 0 0,-1 0 0,0-1 1,1 1-1,-1-1 0,1 0 0,0 1 0,-1-1 0,1 0 0,0-1 1,0 1-1,0 0 0,0-1 0,-1 0 0,1 1 0,1-1-13,11 1-275,-1 0 1,0-1-1,1 0 0,-1-1 0,1-1 275,-10 1-449,-1 0 1,0 0-1,1 0 1,-1-1-1,0 1 1,1-1-1,-1-1 1,0 1-1,-1 0 1,1-1-1,0 0 1,-1 0 0,1 0-1,-1 0 1,0 0-1,0-1 1,1-1 448,7-16-6790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5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 4178,'0'0'3111,"0"0"-1569,0 0-512,0 0 247,0 0-103,0-6-493,0-11 181,0 12 556,0 17-564,-3 62 809,-7 35-1663,2-30 1678,2 40-1678,6-118 18,-1-186-1960,2 91 1384,-1 92 567,1 0-1,-1-1 0,1 1 0,-1 0 0,1 0 1,-1 0-1,1 0 0,0 0 0,0 1 0,0-1 1,0 0-1,0 0 0,1 1 0,-1-1 0,0 0 1,1 1-1,-1-1 0,1 1 0,0 0 0,-1-1 1,1 1-1,0 0 0,0 0 0,0 0 1,0 1-1,0-1 0,0 0 0,0 1 0,0-1 1,0 1-1,0-1 0,1 1-8,0 0 13,0-1 0,0 1 0,0 0 0,0 0 0,0 0 0,1 0 0,-1 0 0,0 1 0,0-1 0,0 1 0,0 0 1,-1 0-1,1 0 0,0 0 0,0 1 0,0-1 0,-1 1 0,1-1 0,-1 1 0,1 0 0,-1 0 0,1 1-13,3 7 108,0-1 1,0 1-1,-1-1 1,-1 2-1,0-1 0,0 0 1,-1 1-1,1 6-108,13 92 1051,-10-50-309,-7-69-856,1-1 0,-1 1 0,2 0 0,-1 0 0,1 0 1,1 0-1,0 0 0,0 1 0,3-6 114,3-5-446,0 0 1,1 0 0,1 1-1,7-9 446,16-8 4,-33 35 37,0 0 0,0 0 0,0 0 0,-1 0 0,1 1 0,0-1 0,0 0 0,1 1 0,-1-1 0,0 0 0,0 1 0,0 0 0,0-1 0,0 1 0,1 0 0,-1-1 0,0 1 0,0 0 0,0 0 0,1 0 0,-1 0 0,0 0 0,0 1 0,0-1 0,1 0 0,-1 0 0,0 1 0,0-1 0,0 1 0,0-1 0,0 1 0,1-1 0,-1 1 0,0 0 0,0-1 0,-1 1 0,1 0 0,0 0 0,0 0 0,0 0-41,4 7 131,-1 0-1,0 0 1,-1 1 0,0 0 0,0 0 0,0-1-1,-1 2 1,-1-1 0,1 3-131,5 89 616,-7-86-608,6 99 176,-6-113-371,0-1-261,0-4-531,1-10-488,1-1 1,0 1 0,0 0-1,1 0 1,4-9 1466,6-19-7142</inkml:trace>
  <inkml:trace contextRef="#ctx0" brushRef="#br0" timeOffset="735.767">541 97 7491,'0'0'769,"0"0"-318,0 0 221,0 0 243,0 0-117,0-25 2657,0 24-2599,0 1-293,0 0-101,0 0-84,0 0-164,0 0 45,0 0-27,-1 63 993,-1-18-518,3 0 0,2-1-1,5 28-706,-8-72-3,0 0 1,0-1-1,0 1 0,0-1 0,0 1 1,0 0-1,0-1 0,0 1 0,0 0 0,0-1 1,1 1-1,-1-1 0,0 1 0,0 0 0,0-1 1,0 1-1,1 0 0,-1 0 0,0-1 1,0 1-1,1 0 0,-1-1 0,0 1 0,1 0 1,-1 0-1,0 0 0,1-1 0,-1 1 1,0 0-1,1 0 0,-1 0 0,0 0 0,1 0 1,-1-1-1,1 1 0,-1 0 0,0 0 0,1 0 1,-1 0-1,1 0 0,-1 0 0,0 1 1,1-1-1,-1 0 0,0 0 0,1 0 0,-1 0 1,1 0-1,-1 0 0,0 1 0,1-1 0,-1 0 1,0 0-1,0 0 0,1 1 0,-1-1 1,0 0-1,1 1 0,-1-1 0,0 0 0,0 1 1,0-1-1,1 0 0,-1 1 0,0-1 1,0 0-1,0 1 0,0-1 0,0 0 0,1 1 3,7-37-616,-1-1 0,-1 0 0,-2-3 616,1-5-747,10-40 747,-15 85 33,1 1 0,-1-1 0,0 0 1,0 0-1,0 1 0,0-1 0,1 0 1,-1 0-1,0 0 0,0 1 0,1-1 1,-1 0-1,0 0 0,0 0 0,1 0 1,-1 0-1,0 0 0,0 0 0,1 0 1,-1 1-1,0-1 0,1 0 0,-1 0 0,0 0 1,0 0-1,1 0 0,-1 0 0,0 0 1,1-1-1,-1 1 0,0 0 0,0 0 1,1 0-1,-1 0 0,0 0 0,0 0 1,1 0-1,-1-1 0,0 1 0,0 0 1,0 0-1,1 0 0,-1-1 0,0 1 1,0 0-1,0 0 0,1 0 0,-1-1 1,0 1-1,0 0 0,0 0 0,0-1-33,9 31 361,-9-28-345,11 45 492,-2 0 1,-2 0 0,-2 1 0,-1 24-509,-4-72 59,4-24-54,5-16-469,2 1 0,7-15 464,-14 40-148,2 1-1,0-1 1,1 1-1,0 1 1,1-1-1,0 1 1,1 1 0,6-7 148,-14 17 7,0 0-1,-1 0 1,1 0 0,0 0 0,0 0 0,0 0 0,0 0 0,0 0 0,1 0 0,-1 1 0,0-1 0,0 0 0,0 1 0,1-1 0,-1 1 0,0 0 0,1-1 0,-1 1 0,0 0 0,1 0-1,-1 0 1,1-1 0,-1 2 0,0-1 0,1 0 0,-1 0 0,0 0 0,1 1 0,-1-1 0,0 0 0,1 1 0,-1-1 0,0 1 0,0 0 0,0-1 0,1 1 0,-1 0 0,0 0 0,0 0-1,0 0 1,0 0 0,0 0 0,-1 0 0,1 0 0,0 0 0,0 0 0,-1 0 0,1 1 0,0-1 0,-1 0 0,1 1-7,4 9 102,0 1 0,-1-1 0,0 1 0,-1 0 1,0 5-103,-2-15 2,4 21-110,-2 1 0,0 0 1,0 15 107,-3-37-542,0-2-458,0-17-4848,3-8-630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0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4434,'0'0'584,"0"0"-218,0 0 277,0 0 325,0 0-117,0-8-479,0 5 606,0 4 4948,11 238-5132,1 2 18,-12-239-801,-1 1 1,2 0 0,-1 0-1,0-1 1,0 1 0,1 0-1,0-1 1,-1 1-1,1 0 1,0-1 0,1 1-12,-2-2 32,7-10-2810,-3-10 281,2 3-1593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0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5619,'0'0'1528,"0"0"-813,0 0 88,0 0 401,0 0-151,0-7 3240,2 130-2700,6 0-1,8 26-1592,-14-139 108,-3-6-88,1 0 0,1 0 0,-1 0 0,1 0 0,-1-1 0,1 1 0,0 0 0,0 0 0,1-1 0,-1 1 0,1-1 0,0 1 1,0-1-1,0 1 0,1 0-20,-2-5-61,0 0 0,-1 0 0,1 1 0,0-1 0,-1 0 0,1 0 0,-1 0 0,1 0 0,-1 0 1,0 0-1,0-1 0,1 1 0,-1 0 0,0 0 0,0 0 0,0 0 0,0 0 0,0 0 0,0 0 0,0 0 1,-1-2 60,2-37-874,-1 35 770,-2-45-928,-3 0 0,-3-10 1032,1 10 805,2-1 0,2-10-805,3 60 251,0 1 128,0 0 50,16 2 572,-8 2-846,1 0 0,0 1-1,-1 1 1,0-1 0,0 1 0,-1 0 0,6 6-155,50 54 663,-59-61-626,43 52 1284,32 52-1321,-8-8 542,-69-98-527,0 0 1,0 0 0,0 0 0,0-1-1,0 1 1,1 0 0,0-1 0,-1 1-1,1-1 1,0 0 0,0 0 0,0 0-1,0-1 1,0 1 0,1-1 0,-1 1-1,0-1 1,1 0 0,-1 0 0,1-1-1,1 1-15,-5-1-4,1-1-1,-1 0 0,1 0 0,0 1 0,-1-1 0,1 0 0,-1 0 0,0 1 0,1-1 0,-1 0 0,0 0 0,1 0 0,-1 0 0,0 0 0,0 0 0,0 0 0,0 0 0,0 1 0,0-2 5,1-5-28,15-83-213,-4-1 0,-5 0 0,-3 0 1,-4-6 240,0 96-43,26-16-4983,-12 7-38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0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5683,'0'0'1187,"0"0"-486,0 0-60,0 0-81,0 0-376,-6-20 1481,4 19-1449,1 1 0,-1 0 1,1 0-1,0 0 0,-1 0 1,1 0-1,-1 0 0,1 1 1,-1-1-1,1 0 0,-1 1 1,1-1-1,0 1 0,-1-1 1,1 1-1,0 0 0,0 0 1,-1-1-1,1 1 0,0 0 0,0 0-216,0 2 168,0-1-1,1 0 0,-1 0 0,1 1 0,-1-1 0,1 0 0,0 1 0,0-1 0,0 0 0,0 1 0,0 1-167,1 12-84,-2-14 160,1 0 0,0 0 0,0 0 0,0 1 1,0-1-1,1 0 0,-1 0 0,1 0 0,-1 0 0,1 1 0,0-1 0,-1 0 0,2 1-76,-1-2 25,1 0 0,-1 0 0,1-1 0,0 1 0,-1 0 0,1-1 0,0 1 0,-1-1 0,1 1 0,0-1 0,0 0 0,-1 0 0,1 0 0,0 0 0,0 0 0,-1 0 0,2 0-25,-2 0-11,-1-1-1,1 1 1,0 0-1,-1 0 1,1-1-1,0 1 1,-1 0-1,1-1 1,-1 1-1,1-1 1,0 1-1,-1-1 1,1 1-1,-1-1 1,0 1 0,1-1-1,-1 1 1,1-1-1,-1 0 1,0 1-1,1-1 1,-1 1-1,0-1 1,0 0-1,0 1 1,1-1-1,-1 0 1,0 0-1,0 0 12,1-4 781,-2 13 508,1-7-1124,0-1-122,0 0-385,14 0-7165,-8 0-662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8116,'0'0'3185,"0"0"-1824,0 0-33,0 0 17,0 0-208,0 0-641,-17-12-112,17 12 80,0 0-368,0 0-48,0 0-48,0 0-240,0 0 48,0 0-592,0 0-369,0 0-640,0 0-1552,0 6-689</inkml:trace>
  <inkml:trace contextRef="#ctx0" brushRef="#br0" timeOffset="337.179">17 12 7764</inkml:trace>
  <inkml:trace contextRef="#ctx0" brushRef="#br0" timeOffset="671.43">17 12 7764,'-17'190'2625,"17"-190"-960,0 0-353,0 0-415,0 0-1,0 0-272,0 0-208,0 0 145,0 0-353,0 0-128,0 0-80,0 0-624,0 0-753,0 0-1232,0 0-3314</inkml:trace>
  <inkml:trace contextRef="#ctx0" brushRef="#br0" timeOffset="31295.884">60 80 688,'0'0'4912,"0"0"-3298,0 0-1150,0 0-85,0 0 35,-7-30 2614,6 29-2979,1 0 1,0 1 0,0-1 0,0 0 0,-1 1-1,1-1 1,0 1 0,-1-1 0,1 0 0,0 1-1,-1-1 1,1 1 0,-1-1 0,1 1-1,-1-1 1,1 1 0,-1 0 0,1-1 0,-1 1-1,1 0 1,-1-1 0,0 1 0,1 0 0,-1 0-1,1-1 1,-1 1 0,0 0 0,1 0 0,-1 0-50,-6 16 2025,5 36 79,2-48-2406,0-4 311,0-1 0,1 1 0,-1-1 0,0 1 0,1-1-1,-1 1 1,0 0 0,1-1 0,-1 1 0,1 0 0,-1-1-1,0 1 1,1 0 0,-1-1 0,1 1 0,-1 0 0,1 0-1,-1 0 1,1 0 0,-1-1 0,1 1 0,-1 0 0,1 0-1,0 0 1,-1 0 0,1 0 0,-1 0 0,1 0 0,-1 0-1,1 0 1,-1 1 0,1-1 0,-1 0 0,1 0 0,-1 0-1,1 1 1,-1-1 0,1 0 0,-1 0 0,0 1 0,1-1-1,-1 0 1,1 1 0,-1-1 0,0 1 0,1-1 0,-1 0-1,0 1 1,1-1 0,-1 1 0,0-1 0,0 1 0,0-1-1,1 1 1,-1-1 0,0 1 0,0-1 0,0 1 0,0-1-1,0 1 1,0-1 0,0 1 0,0-1 0,0 1 0,0 0 0,0-1-1,0 1 1,0-1 0,-1 1 0,1-1-9,4-3-111,-1 0 1,0 0-1,0-1 1,0 0 0,0 0-1,0 1 1,1-5 110,-2 4-98,-1 0 0,0 0 0,-1 0 0,1 0 0,-1 0 0,0 0 0,0 0 0,0-3 98,0-2 306,-3 17 2257,-1 5-3680,4-2-1196,0 1-1833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5170,'0'0'811,"0"0"-493,0 0 55,0 0 169,0 0 90,0-5 3997,3 48-3286,2 1-1,1-1 1,2 0 0,13 37-1343,-19-75 100,13 37 665,-14-41-738,-1 0 0,1 0 1,-1 0-1,1 0 0,0 0 1,-1 0-1,1 0 0,0 0 1,0 0-1,0 0 0,0 0 1,0-1-1,0 1 0,0 0 1,0-1-1,0 1 0,0-1 1,0 1-1,0-1 0,1 1 1,-1-1-1,0 0 0,0 0 0,0 1 1,1-1-1,-1 0 0,0 0 1,0 0-1,0 0 0,1-1 1,-1 1-1,0 0-27,1-2-16,0 0 1,0 0-1,-1 0 0,1-1 1,-1 1-1,0 0 0,1-1 1,-1 1-1,0-1 0,-1 1 1,1-1-1,0 1 0,-1-1 0,1 0 1,-1 1-1,0-3 16,2-6-115,28-178-3193,-30 189 3323,0-1 0,0 1-1,0 0 1,0-1 0,0 1-1,0 0 1,0 0 0,0-1-1,0 1 1,0 0 0,0-1-1,0 1 1,0 0-1,0 0 1,0-1 0,0 1-1,1 0 1,-1 0 0,0-1-1,0 1 1,0 0 0,0 0-1,1-1 1,-1 1 0,0 0-1,0 0 1,0 0 0,1 0-1,-1-1 1,0 1 0,0 0-1,1 0 1,-1 0 0,0 0-1,0 0 1,1 0 0,-1 0-1,0-1 1,1 1 0,-1 0-1,0 0 1,0 0 0,1 0-1,-1 0 1,0 0 0,1 1-1,-1-1 1,0 0 0,0 0-1,1 0 1,-1 0-1,0 0 1,0 0 0,1 0-1,-1 0 1,0 1 0,0-1-1,1 0 1,-1 0 0,0 0-1,0 1-14,10 15 1126,6 41-411,2-1 0,3 0 0,14 25-715,-31-74 12,19 33 43,-22-39-58,0 1-1,0-1 1,0 1-1,1-1 1,-1 1-1,0-1 1,1 0-1,-1 0 1,1 0-1,0 0 1,-1 0-1,1 0 1,0 0-1,0-1 1,-1 1-1,1-1 1,0 1-1,0-1 1,0 0-1,1 1 4,-2-2-13,0 1 1,0-1-1,-1 1 0,1-1 0,0 1 0,0-1 0,0 1 1,0-1-1,0 0 0,-1 1 0,1-1 0,0 0 0,-1 0 1,1 0-1,0 0 0,-1 0 0,1 0 0,-1 0 0,0 1 1,1-1-1,-1 0 0,0-1 0,1 1 0,-1 0 13,9-31-81,-8 25 46,9-47-439,-3-2 0,-2 1-1,-3 0 1,-3-23 474,1 66 123,13-20-5272,-13 22 75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27 7235,'0'0'1473,"0"0"-224,0 0 159,0 0 65,0 0-881,0 0-64,37 172-432,-37-139-96,0 0-64,-20-6-112,-10-12-288,-3-3-800,3-12-817,4 0-2033</inkml:trace>
  <inkml:trace contextRef="#ctx0" brushRef="#br0" timeOffset="92677.594">0 0 3826,'0'0'2726,"0"0"-1586,0 0-367,0 0 257,0 0 101,8 8-202,13 10-557,-6-7-164,-1 1 0,-1 1-1,0 0 1,-1 1 0,1 2-208,-11-11-68,0 0 0,-1 0 0,1 0 0,-1 0 0,0 1 0,0-1 0,-1 0 0,0 1 0,0-1 0,0 0 0,0 1 0,-1-1 0,0 0 0,0 0 0,0 1 0,-1-1 0,0 0 0,0 0 0,0 0 0,0-1 0,-1 1 0,0 0 0,0-1 0,0 0 0,-1 0 0,1 0 0,-5 4 68,-27 16-2542,-1 3-1356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4:3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33 10261,'0'0'2545,"0"0"-1377,0 0-239,0 0-145,0 0 17,0 0-577,0-32-80,0 32-144,0 0-80,0 0-32,0 0-593,3 12-1312,0 14-1296,4 1-3698</inkml:trace>
  <inkml:trace contextRef="#ctx0" brushRef="#br0" timeOffset="92493.288">14 51 2689,'0'0'3687,"0"0"-1905,0 0-760,0 0-107,0 0 112,0 0-397,-13-12-627,13 12-3562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4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81 5346,'0'0'4306,"0"0"-2577,0 0-224,0 0-96,0 0-321,0 0-528,0-6-448,0 6-112,0-3-16,0 0-384,3 0 96,4 3-448,3 0-289,0 0-784,-4 0-1472,1 0-1345</inkml:trace>
  <inkml:trace contextRef="#ctx0" brushRef="#br0" timeOffset="330.763">84 81 5827</inkml:trace>
  <inkml:trace contextRef="#ctx0" brushRef="#br0" timeOffset="681.977">84 81 5827,'9'172'1496,"-6"-140"-1042,0-25-113,8 1 357,39 35 2278,-48-40-2834,1 0 0,-1 1 0,0-1 0,0 1 0,0-1 0,0 1-1,0 0 1,-1-1 0,0 1 0,0 0 0,0 0 0,0 0 0,0 0 0,-1 0 0,0 3-142,1-1 54,-1 1 1,-1-1-1,1 0 0,-1 0 1,0 1-1,0-1 0,-1 0 0,0 0 1,0 0-1,-1 1-54,2-4-25,-1-1 0,0 0 0,1 0 0,-1 0 0,0 0 0,0 0 1,0-1-1,0 1 0,-1-1 0,1 1 0,0-1 0,-1 0 0,1 1 0,-1-1 0,1 0 0,-1-1 0,1 1 0,-1 0 1,0-1-1,1 0 0,-1 1 0,0-1 0,1 0 0,-1-1 0,0 1 25,-29 0-2884,27 0-1878</inkml:trace>
  <inkml:trace contextRef="#ctx0" brushRef="#br0" timeOffset="25769.435">94 0 176,'0'0'3148,"0"0"-2289,0 0-579,0 0 406,0 0 298,-27 6 4502,27 12-4090,0-15-1248,-1-1 1,1 1-1,0 0 0,0 0 1,1 0-1,-1-1 1,0 1-1,1 0 0,0 0 1,0-1-1,0 2-148,0-3 52,0 0-1,0 0 0,0 0 1,1 0-1,-1 0 1,0-1-1,1 1 0,-1 0 1,0 0-1,1-1 1,-1 1-1,1-1 0,-1 1 1,1-1-1,-1 0 1,1 0-1,0 0 0,-1 0 1,1 0-1,-1 0 0,1 0 1,0 0-52,0 0 8,0 0 0,0 0-1,1 0 1,-1 0 0,0 0 0,0-1 0,0 1 0,-1-1 0,1 1-1,0-1 1,0 0 0,0 1 0,0-2-8,0 1-6,-1 0 0,0-1 1,0 1-1,0-1 0,0 1 0,0-1 1,-1 0-1,1 1 0,0-1 0,-1 0 1,1 0-1,-1 0 0,1 1 0,-1-1 0,0 0 1,0 0-1,0 0 0,0 0 0,0 1 1,0-2 5,-1 5 583,0-2-781,1 1 1,-1 0-1,1 0 0,-1-1 1,1 1-1,-1 0 1,1 0-1,0 0 0,0 0 1,-1 0-1,1-1 0,0 1 1,0 0-1,0 0 0,0 0 1,0 0-1,0 0 1,0 0-1,0 0 0,0-1 1,1 1 197,7 6-6387</inkml:trace>
  <inkml:trace contextRef="#ctx0" brushRef="#br0" timeOffset="26256.287">15 241 1024,'0'0'4010,"0"0"-2345,0 0-867,0 0-35,0 0 245,-4-1-167,-6-2 642,20 12 682,17 16-1361,-18-14-606,4 5 162,0 1-1,-1 1 1,1 2-360,-9-13 58,-1 0 1,0-1-1,-1 2 0,1-1 0,-1 0 1,0 0-1,-1 1 0,0-1 1,0 1-1,-1 5-58,1-11 7,-1 0 1,0 0 0,0-1-1,0 1 1,0 0-1,0 0 1,0 0-1,-1-1 1,1 1 0,-1 0-1,1 0 1,-1-1-1,0 1 1,1 0 0,-1-1-1,0 1 1,0-1-1,0 1 1,0-1-1,0 1 1,-1-1 0,1 0-1,0 0 1,-2 2-8,-17 2-1051,-7-5-3317,22 0 2994,-3 0-4866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1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7123,'0'0'1662,"0"0"-453,0 0-83,0 0 37,0 0-96,1-7-339,-1 2-590,-1 2-93,1 1-1,0 0 0,0 0 1,0-1-1,1 1 0,-1 0 1,0 0-1,1 0 1,-1-1-1,1 1 0,0 0 1,0 0-1,0 0 0,0 0 1,0 0-1,0 0 1,1 1-1,-1-1-44,0 1-116,0 1 0,-1 0 0,1 0 0,0 0 1,-1 0-1,1 1 0,0-1 0,-1 0 0,1 0 0,-1 0 1,1 1-1,0-1 0,-1 0 0,1 0 0,-1 1 0,1-1 0,0 0 1,-1 1-1,1-1 0,-1 1 0,1-1 0,-1 1 0,0-1 0,1 1 1,-1-1-1,0 1 0,1 0 0,-1-1 0,0 1 0,1-1 1,-1 1-1,0 0 0,0 0 116,4 12-3540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1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7587,'0'0'1425,"0"0"-993,0 0 273,0 0 191,0 0-432,0 0 65,0-35-225,0 35-16,0 0 16,0 0-288,0 0 0,0 0-16,0 0-432,0 0-369,0 0-1184,0 0-528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4530,'0'0'1081,"0"0"-353,0 0-90,0 0 2,0 0 43,-10 6 3063,14 106-1876,15 93-1870,-19-196 128,0-8-56,0-1 64,0 0-51,0 0 107,0 0 78,0 0-193,0-16-149,-1-42-458,3-72-762,0 122 1284,1 0-1,-1 0 1,2 0-1,-1 1 1,1-1 0,0 1-1,1-1 1,0 2-1,0-1 1,1-1 8,-3 5 4,-3 1 16,1 1 1,0 0-1,0-1 0,0 1 1,0 0-1,0 0 1,0 0-1,1-1 0,-1 1 1,0 1-1,0-1 1,1 0-1,-1 0 0,1 0 1,-1 1-1,0-1 0,1 1 1,0-1-1,-1 1 1,1-1-1,-1 1 0,1 0 1,-1 0-1,1 0 1,0 0-1,-1 0 0,1 0 1,-1 0-1,1 1 1,-1-1-1,1 0 0,-1 1 1,1 0-1,-1-1 0,1 1 1,-1 0-1,2 0-20,1 2 112,0 1-1,0-1 0,0 1 0,-1 0 1,1-1-1,-1 2 0,0-1 1,0 0-1,0 1 0,1 3-111,8 15 301,-2 0-1,-1 1 1,-1-1-1,0 2 1,-2-1-1,-1 1 1,-1 0-1,0 24-300,-4-48-8,0-1 32,0 0 46,0 0 4,0 0 124,-1-5-201,1-1 0,-1 1 1,1-1-1,0 1 0,0-1 1,0 1-1,1-1 0,0 1 0,0-3 3,0 4-7,2-9-88,1-1 0,0 1 0,1 1 1,0-1-1,1 1 0,1 0 0,0 0 0,5-6 95,7-9-937,1 1-1,24-23 938,-38 43-144,-5 3 150,1 1-1,0 0 1,0-1-1,1 1 1,-1 0-1,0 0 1,1 1-1,-1-1 1,1 0-1,-1 1 1,1-1-1,0 1 1,0 0-1,0 0 1,0 0-1,0 0 1,0 1-1,0-1-5,-2 2 48,0 0-1,0 1 1,-1-1-1,1 0 1,0 0 0,-1 1-1,1-1 1,-1 0-1,0 1 1,1-1-1,-1 1 1,0-1 0,0 1-1,0-1 1,0 1-48,1 5 161,24 167 1385,-9-47-907,-14-121-147,0-4-1944,-2-4-3246,0-16 288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1072,'0'0'5286,"0"0"-3742,0 0-1141,0 0 659,0 0 400,14-7 571,-8 49-448,-1 32-199,-2-29-920,1 1 1,2-1-1,4 6-466,-10-48-41,0-1 0,1 1 0,-1-1 0,1 1 1,0-1-1,0 1 0,0-1 0,0 0 0,0 0 0,1 1 0,-1-1 1,0 0-1,1 0 0,0 0 0,0 0 0,-1-1 0,1 1 0,0 0 1,1 0 40,3-24-3111,-5-5-1000,-1-5-3426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10053,'0'0'2193,"0"0"-2129,0 0 48,0 0-112,0 0-2369,0 0-641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1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6723,'0'0'1641,"0"0"-601,0 0-109,0 0 6,0 0-265,-1 0-534,1 0-1,-1 0 1,1 0-1,-1 0 1,0 0-1,1 0 1,-1 0-1,1 0 1,-1 0-1,1 1 1,-1-1-1,1 0 1,-1 0-1,1 1 1,-1-1-1,1 0 1,-1 1-1,1-1 1,-1 1-1,1-1 1,-1 0-1,1 1 1,0-1-1,-1 1 1,1-1-1,0 1-137,0 454 1435,0-448-1407,0 0-1,0 0 0,1 0 0,0 0 0,0 0 0,1-1 0,0 1 0,0 0 1,1-1-1,0 1-27,-1-4 13,-1 0 1,1 0 0,0-1 0,0 1-1,0-1 1,0 0 0,1 0-1,-1 0 1,0 0 0,1 0 0,0 0-1,-1 0 1,1-1 0,0 0 0,0 1-1,0-1 1,0 0 0,0 0-1,0-1 1,0 1 0,0-1 0,0 1-1,1-1-13,10 1-49,0-1 1,0 0-1,0-1 0,0-1 0,0 0 0,0 0 0,0-2 0,-1 0 0,1 0 1,-1-1-1,0-1 0,1-1 49,-4 1-711,1 0-1,-1-1 1,-1 0 0,0-1 0,0 0 0,0 0 0,-1-1-1,0 0 1,3-5 711,3-7-3991</inkml:trace>
  <inkml:trace contextRef="#ctx0" brushRef="#br0" timeOffset="402.894">1 206 6467,'0'0'2118,"0"0"-976,0 0-219,0 0 523,0 0-296,0 0-1128,0 0-1,0 0 1,0 0 0,0-1 0,0 1-1,0 0 1,0 0 0,0 0-1,0 0 1,0 0 0,-1 0-1,1-1 1,0 1 0,0 0 0,0 0-1,0 0 1,0 0 0,0 0-1,0 0 1,0-1 0,0 1-1,0 0 1,0 0 0,0 0 0,0 0-1,1 0 1,-1-1 0,0 1-1,0 0 1,0 0 0,0 0 0,0 0-1,0 0 1,0 0 0,0 0-1,0-1 1,0 1 0,0 0-1,1 0 1,-1 0 0,0 0 0,0 0-1,0 0 1,0 0 0,0 0-1,0 0 1,1 0 0,-1 0-1,0 0 1,0 0 0,0 0 0,0 0-1,0 0 1,0 0 0,1 0-1,-1 0 1,0 0 0,0 0-1,0 0 1,0 0 0,0 0 0,1 0-1,-1 0 1,0 0 0,0 0-1,0 0 1,0 0-22,19-2 179,1 0 1,-1 1-1,0 1 0,0 1 1,1 1-1,0 1-179,18 0 106,66-2 66,-63-1-9388,-49 0 6444</inkml:trace>
  <inkml:trace contextRef="#ctx0" brushRef="#br0" timeOffset="736.624">1 1 7780,'0'0'2305,"0"0"-913,0 0-767,0 0-257,0 0 1120,0 0-783,153 38-385,-114-29-80,-2-3-240,2 0-224,-2 3-1201,-4-3-2513,-3 6-2785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682 307 4226,'0'0'838,"0"0"-534,0 0 280,0 0 379,0 0-202,-23-33 8077,18 14-6802,5 18-2066,0 0 1,0 1-1,0-1 0,0 0 0,0 1 0,0-1 0,0 0 0,0 1 0,0-1 0,0 0 1,0 1-1,0-1 0,0 0 0,0 1 0,1-1 0,-1 0 0,0 1 0,1-1 0,-1 1 0,0-1 1,1 1-1,-1-1 0,1 1 0,-1-1 0,0 1 0,1-1 0,-1 1 0,1-1 0,0 1 1,-1 0-1,1-1 0,-1 1 0,1 0 0,-1-1 0,1 1 30,0 0-1294,-1 0-1174,0 0-1686</inkml:trace>
  <inkml:trace contextRef="#ctx0" brushRef="#br0" timeOffset="-695.982">77 0 5074,'0'0'2305,"0"0"-1229,0 0-97,0 0 53,0 0-365,0 18 235,0 473 4266,-1-490-5223,1 0 1,0 0 0,0 0 0,0 0 0,0 0 0,0 0 0,0 0 0,0-1 0,0 1-1,0 0 1,0 0 0,1 0 0,-1 0 0,0 0 0,0 0 0,1-1 0,-1 1 0,1 0-1,-1 0 1,1-1 0,-1 1 0,1 0 0,0 0 54,-1-2-283,1 0 1,-1 0-1,1 1 1,-1-1-1,1 0 0,-1 0 1,0 1-1,1-1 1,-1 0-1,0 0 0,0 0 1,1 0-1,-1 0 1,0 1-1,0-1 0,0 0 1,0 0-1,0 0 0,0 0 1,0 0-1,-1 0 283,1-25-6037</inkml:trace>
  <inkml:trace contextRef="#ctx0" brushRef="#br0" timeOffset="-353.646">0 253 12358,'0'0'997,"0"0"-178,29 8 62,90 25-409,-101-29-554,0 0-1,1-1 1,-1-1 0,1 0-1,-1-2 1,19-1 82,5 0-899,-41 1 1150,-1 0 69,0 0 161,0 0-17,0 0-115,0 0 105,0 0-62,0 0-112,-2 53 378,0 41 382,3-86-934,-1 1 0,1-1 0,1 0 0,-1-1 0,1 1 0,1 0 0,0 0 0,0-1 0,2 4-106,-4-8 10,0-1 0,1 0 0,-1 0 0,1 0 0,-1 0 1,1 0-1,0 0 0,0 0 0,0-1 0,0 1 0,0-1 0,0 1 0,0-1 0,0 0 0,1 0 0,-1 0 0,0 0 0,1 0 0,-1 0 1,1-1-1,-1 1 0,1-1 0,-1 1 0,1-1 0,0 0 0,-1 0 0,1-1 0,-1 1 0,1 0 0,-1-1 0,1 1 0,-1-1 1,1 0-1,-1 0 0,1 0-10,1-1-34,0 0-1,-1 0 1,1-1 0,0 1 0,-1-1 0,1 0 0,-1 0 0,0 0-1,0 0 1,0-1 0,0 1 0,-1-1 0,1 0 0,-1 1 0,0-1-1,0 0 1,-1-1 0,1 1 0,0-3 34,0-2-124,0 0 0,-1 0 0,0 0 0,-1 0 0,1 0 0,-2 0 0,1 0 0,-2 0 0,1 0 0,-1 0 0,0 0 0,-1-1 124,1 6-37,0 0 0,1 1 0,-1-1 0,0 1-1,0 0 1,-1 0 0,1 0 0,-1 0 0,0 0-1,0 0 1,0 0 0,0 1 0,0 0 0,0-1-1,-1 1 1,1 0 0,-1 1 0,1-1 0,-1 1-1,0-1 1,1 1 0,-1 0 0,0 1 0,0-1-1,0 1 1,0-1 0,0 1 0,-2 1 37,2-6-3455,4 4 2681,0-5-3561</inkml:trace>
  <inkml:trace contextRef="#ctx0" brushRef="#br0" timeOffset="1239.711">619 274 4914,'0'0'1286,"0"0"-429,0 0-132,0 0-34,0 0 32,16 0-74,50 2 234,-63-2-803,-1 1 1,1 0 0,0 0-1,-1 0 1,1 0 0,-1 0-1,0 0 1,1 1 0,-1-1-1,0 1 1,0-1 0,0 1-1,0 0 1,0 0-1,0 0 1,-1 0 0,1 0-1,-1 0 1,1 1 0,-1-1-1,0 1 1,0-1 0,0 1-1,0-1 1,0 1 0,0-1-1,-1 1 1,1 0 0,-1-1-1,0 2-80,3 6 435,9 31 144,-1 1 0,-2-1 0,-2 1 0,-2 1 0,-1-1 0,-3 4-579,-1-45-40,0-1 98,0-3 1,-1-39-63,0 22 11,0 1 1,2 0-1,0-1 0,1 1 1,1 0-1,2-7-7,-4 22 8,1-1-1,-1 1 1,1-1 0,0 1-1,1-1 1,-1 1-1,1 0 1,0 0 0,0 0-1,0 1 1,0-1-1,1 1 1,-1 0 0,1-1-1,0 2 1,0-1-1,0 0 1,0 1 0,1 0-1,-1 0 1,1 0 0,-1 0-1,1 1 1,-1 0-1,1 0 1,0 0 0,3 0-8,6-1 119,-1 1 0,1 1 0,-1 0 1,1 0-1,5 2-119,-15-1-112,1-1 0,0 1-1,-1 1 1,1-1 0,0 1 0,-1 0 0,0 0 0,1 0 0,-1 0 0,0 1-1,0 0 1,0 0 0,-1 0 0,1 0 0,-1 0 0,2 2 112,1 3-2473,-2-6-1871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2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99 5042,'0'0'1468,"0"0"-124,0 0 241,0 0-227,0 0-304,0-6-361,0-1-816,1 5 239,-1 0 0,0 0 0,0-1-1,0 1 1,0 0 0,0 0 0,-1-1-1,1 1 1,-1 0 0,1 0-1,-1 0 1,0 0 0,0 0 0,0 0-1,0 0 1,0 0 0,0 0 0,-1 0-1,1 0 1,0 1 0,-1-1-1,0 1 1,1-1 0,-2 0-116,-3-2 40,-1-1 1,0 1-1,0 1 0,0-1 1,0 1-1,-1 0 1,1 1-1,-1 0 0,1 0 1,-1 1-1,-6-1-40,11 2 6,-1-1 0,1 1-1,-1 0 1,1 1 0,-1-1 0,1 1 0,-1-1-1,1 1 1,0 0 0,-1 0 0,1 1-1,0-1 1,0 1 0,0-1 0,0 1 0,0 0-1,0 0 1,0 0 0,0 1 0,1-1 0,-1 1-1,1-1 1,0 1 0,0 0 0,0 0-1,0 0 1,0 1-6,-6 15 229,2 0 0,0 1 0,1 0-1,0 0 1,2 0 0,1 1 0,0-1-1,2 1 1,0-1 0,1 1 0,1-1-1,2 4-228,-3-18 66,0 1 0,1 0-1,0 0 1,0-1-1,1 1 1,0-1 0,0 0-1,0 1 1,1-1-1,0-1 1,0 1 0,0-1-1,1 1 1,0-1-1,0-1 1,0 1-1,1-1 1,0 0 0,-1 0-1,1 0 1,1-1-1,-1 0 1,0 0 0,1-1-66,12 5-242,0-2 1,1 0 0,0-1 0,0-1-1,0-1 1,0-1 0,13-1 241,-32 0-151,-1 1 1,1-1 0,0 0-1,-1 0 1,1 0-1,-1 0 1,1 0-1,-1 0 1,1 0 0,0 0-1,-1 0 1,1 0-1,-1 0 1,1 0 0,-1-1-1,1 1 1,-1 0-1,1 0 1,-1-1-1,1 1 1,-1 0 0,1 0-1,-1-1 1,1 1-1,-1-1 1,0 1-1,1 0 1,-1-1 0,1 1-1,-1-1 1,0 1-1,0-1 1,1 1 0,-1-1-1,0 1 1,0-1-1,1 1 1,-1-1-1,0 1 1,0-1 0,0 0-1,0 0 151,1-11-8078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11733,'0'0'2482,"0"0"-1666,0 0 448,0 0 49,0 0-817,0 0-304,26-44-144,-23 35-48,1 3 128,-1 0-128,-3 6-112,3 0 0,-3 0-608,4 0-449,-4 0-1088,0 6-2337,0 20-3329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5378,'0'0'2447,"0"0"-1020,0 0 70,0 0 56,0 0-497,0 0-349,17 22 544,-11-15-1155,0 0-1,0 0 1,-1 0-1,0 0 1,0 1-1,-1 0 1,0 0-1,0 0 1,-1 0-1,0 1 1,-1 0-1,1-1 1,-2 1-1,1 0 1,-1 0-1,-1 0 1,1 0-1,-2 0 1,0 8-96,1-14-3,-1-1 1,0 0 0,1 1 0,-1-1-1,0 0 1,0 1 0,0-1 0,0 0-1,-1 0 1,1 0 0,-1 0 0,1 0 0,-1 0-1,0 0 1,1 0 0,-1-1 0,0 1-1,0-1 1,0 1 0,-1-1 0,0 1 2,-1 0-282,-1 0 1,1 0 0,-1 0-1,0 0 1,0-1 0,0 0-1,1 0 1,-1 0 0,0 0 0,-3-1 281,6 0-1481,2-2-907,0-11-186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49 5523,'0'0'1392,"0"0"-455,0 0 156,0 0 255,0 0-196,-4-2-327,-1 0-636,0 0 0,0 0 0,0 1 1,0-1-1,-1 1 0,1 0 1,0 1-1,0 0 0,-1-1 0,1 2 1,0-1-1,-1 0 0,1 1 1,0 0-1,0 1 0,0-1 0,0 1 1,0 0-1,-2 1-189,0 2 54,1 1 0,0 0 0,0 1 0,0-1 0,1 1 0,0 0 0,0 1 1,1-1-1,0 1 0,0 0 0,1 0 0,0 0 0,0 0 0,1 0 0,-2 9-54,0 11 202,2 0 0,0 1 0,2-1 0,2 8-202,-2-29 68,0 0-1,1-1 0,0 1 0,0 0 1,1-1-1,0 1 0,0-1 0,1 0 0,-1 0 1,1 1-1,1-2 0,-1 1 0,1 0 1,0-1-1,0 0 0,1 1 0,2 0-67,-1 0 58,0-1 0,1 0 0,0-1 0,0 0 0,1 0-1,-1-1 1,1 1 0,-1-2 0,1 1 0,0-1 0,0 0 0,1-1-1,-1 0 1,4 0-58,-4 0-58,1-1 0,-1 1 0,0-2 0,0 1 0,0-1 0,0-1 0,0 1 0,0-2-1,-1 1 1,1-1 0,0 0 0,-1 0 0,0-1 0,0 0 0,0 0 0,0-1 0,-1 0 0,0 0 0,0 0-1,0-1 1,0 0 0,-1 0 0,0 0 0,0-1 0,-1 0 0,0 0 0,0 0 0,0 0 0,-1-1 0,0 1-1,0-5 59,2-12-170,0-1 0,-2 1 0,-1-1 0,-1 0 0,-1 0 1,-1 0-1,-5-21 170,6 40 55,-1 0 1,0 0 0,0 1 0,-1-1-1,1 1 1,-1-1 0,-1 1 0,1 0 0,-1 0-1,0 0 1,0 0 0,0 0 0,-1 0 0,1 1-1,-1 0 1,0 0 0,-1 0 0,1 0 0,-1 1-1,0-1 1,1 1 0,-1 0 0,-1 1 0,1-1-1,0 1 1,-1 0 0,1 0 0,-1 1-1,1 0 1,-1 0 0,0 0 0,0 0 0,1 1-1,-3 0-55,5 0 16,-1 0-1,1 0 0,0 0 0,-1 0 1,1 0-1,-1 1 0,1-1 0,0 1 1,0 0-1,-1 0 0,1 1 0,0-1 1,0 0-1,0 1 0,0 0 0,0 0 1,0 0-16,-8 20-2100,7 13-4490,4-27 678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3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 1473,'0'0'3132,"0"0"-1547,0 0-553,0 0 94,0 0 50,-10-10 677,7 10 5205,0 131-5783,0-45-47,4-1-1,7 41-1227,-8-124 8,5 25 140,-5-27-139,0 1-1,0 0 1,0 0-1,0 0 1,1 0 0,-1-1-1,0 1 1,0 0-1,1 0 1,-1 0 0,1-1-1,-1 1 1,1 0 0,-1-1-1,1 1 1,-1 0-1,1-1 1,-1 1 0,1-1-1,0 1 1,-1-1-1,1 1 1,0-1 0,0 1-9,0-1 82,3-74-1697,14-67 1615,-14 111-111,-2 16 60,0 0 0,1 0 0,1 1 0,0-1 0,5-10 51,-7 20 13,0 1 1,0-1-1,0 0 1,0 1 0,0 0-1,1-1 1,0 1-1,0 0 1,0 0-1,0 1 1,0-1-1,0 1 1,1-1 0,-1 1-1,1 0 1,0 0-1,0 1 1,-1-1-1,1 1 1,0 0-1,0 0 1,1 0-14,23-3 74,0 2-1,-1 1 1,1 1-1,0 1 1,4 2-74,-28-2-107,1 0 1,-1 1-1,0-1 0,1 1 0,-1 0 1,0 0-1,0 0 0,0 0 0,-1 1 1,1-1-1,0 2 107,7 12-5805,-10-9 485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3506,'0'0'1904,"0"0"-540,0 0 135,0 0 473,0 0-433,0 0-394,17 0 888,-6 0-1808,0 0 1,0-1 0,0-1 0,0 0 0,0 0 0,-1-1 0,1 0-1,0-1 1,-1 0-226,-6 2-17,-1 1-1,0-1 1,0 0-1,-1 1 1,1-1-1,0-1 0,-1 1 1,1 0-1,-1-1 1,0 1-1,0-1 1,0 0-1,0 1 1,0-1-1,0 0 0,-1 0 1,1-1-1,-1 1 1,0 0-1,0 0 1,0-1-1,-1 1 1,1 0-1,-1-1 1,0 1-1,0 0 0,0-1 1,0 1-1,0-1 1,-1 1-1,0-2 18,0 3 11,0 1 0,-1 0-1,1 0 1,0 0 0,-1-1-1,1 1 1,-1 1 0,1-1-1,-1 0 1,1 0 0,-1 0 0,0 1-1,1-1 1,-1 1 0,0-1-1,1 1 1,-1 0 0,0 0-1,0 0 1,0 0 0,1 0-1,-1 0 1,-1 0-11,-2 0 32,-1 0 0,1 0 0,0 1 0,0-1 0,-1 1 0,1 0 0,-4 2-32,5 0 17,-1 1 1,1 0-1,0 0 0,0 0 1,0 1-1,1-1 1,0 1-1,0 0 0,0 0 1,0 0-1,1 0 1,-1 1-1,1-1 0,1 1 1,-1 1-18,-4 14 252,1-1-1,1 1 1,0 11-252,4-28 71,-3 20 342,0 0 0,2 0-1,1 0 1,1 1 0,4 18-413,-4-37 36,0-1 1,0 0-1,1 1 1,0-1-1,0 0 1,0 0-1,1 0 0,-1 0 1,1-1-1,0 1 1,1-1-1,-1 0 1,1 1-1,0-2 1,0 1-1,0 0 0,0-1 1,0 0-1,1 0 1,0 0-1,0 0 1,0-1-1,0 0 1,0 0-1,0 0 1,0-1-1,4 1-36,-5-1-102,0 1 1,0-1-1,0-1 1,0 1-1,0-1 1,0 0-1,0 0 1,0 0-1,0 0 1,0-1-1,1 1 1,-1-1-1,0 0 1,0 0-1,-1-1 1,1 1-1,0-1 1,0 0-1,-1 0 1,2-1 101,0-2-883,0-1-1,0 0 1,0 0 0,-1 0-1,0 0 1,0 0-1,-1-1 1,0 0 0,0 0-1,1-5 884,7-16-7598</inkml:trace>
  <inkml:trace contextRef="#ctx0" brushRef="#br0" timeOffset="396.989">533 211 4290,'0'0'3292,"0"0"-1742,0 0-139,0 0 92,0 0-367,0-1-1011,0 0 0,0 0 0,0 0 0,0-1 1,0 1-1,-1 0 0,1 0 0,0 0 0,-1 0 0,1 0 0,-1-1 0,1 1 0,-1 0 0,1 0 0,-1 0 1,0 0-1,0 1 0,1-1-125,-22-1 406,-24 3 333,44-1-713,0 0-1,0 1 1,0-1-1,1 1 1,-1 0-1,0-1 1,0 1 0,1 0-1,-1 0 1,1 0-1,-1 0 1,1 0-1,-1 0 1,1 1-1,0-1 1,-1 0-1,1 1 1,0-1 0,0 1-1,0-1 1,0 1-1,0 0-25,-6 20 261,2-1 0,0 1-1,1 0 1,1 0 0,2 0-1,0 1 1,1-1 0,2 15-261,-1 12 489,-1-39-401,1 0-1,0 0 1,0 1 0,1-1 0,0 0 0,1-1 0,0 1 0,1 0 0,0-1 0,0 0 0,1 0 0,1 0-1,-1 0 1,1-1 0,5 5-88,-6-8-18,-1 0-1,1 0 0,1-1 0,-1 0 1,1 0-1,-1-1 0,1 1 1,0-1-1,0 0 0,1-1 1,-1 1-1,1-1 0,-1-1 0,1 1 1,-1-1-1,1 0 0,0-1 1,0 0-1,0 0 0,-1 0 1,1-1-1,0 0 0,-1 0 0,3-1 19,-4 0-196,0 1-1,0-2 1,0 1-1,0 0 1,0-1-1,-1 0 1,0 0-1,1 0 1,-1-1-1,0 0 1,-1 1-1,1-1 1,-1 0-1,2-2 197,2-5-1090,0 1-1,0-1 1,-1 0-1,-1-1 1,3-6 1090,6-26-5243</inkml:trace>
  <inkml:trace contextRef="#ctx0" brushRef="#br0" timeOffset="779.684">834 3 2209,'0'0'4351,"0"0"-2550,0 0-483,0 0 245,0 0-285,4-1-357,-3 1-869,-1 0-1,1-1 1,-1 1 0,1 0 0,-1 0-1,1 0 1,0 0 0,-1 0 0,1 0-1,-1 0 1,1 0 0,0 0 0,-1 0-1,1 0 1,-1 0 0,1 0 0,-1 0-1,1 0 1,0 0 0,-1 1 0,1-1-1,-1 0 1,1 1 0,-1-1 0,1 0-1,-1 1 1,1-1 0,-1 0 0,1 1-52,3 20 2094,-1 1-1759,13 106 1085,-5 1 0,-5 0 1,-7 19-1421,1-137 29,0-8-1451,0-6 281,1-16-619,1-28-1932,-2 8-1774</inkml:trace>
  <inkml:trace contextRef="#ctx0" brushRef="#br0" timeOffset="1281.695">702 229 11045,'0'0'2780,"0"0"-1350,0 0-542,29 2-226,212 8-304,-215-9-491,39 1-702,-63-2 800,0 0 1,1 0 0,-1-1-1,1 1 1,-1 0-1,0-1 1,1 0-1,-1 1 1,0-1-1,1 0 1,-1 0-1,0 0 1,0 0 0,0-1-1,0 1 1,0-1-1,0 1 1,0-1-1,-1 0 1,1 0 34,-1 1 152,-1 1 152,0 0 168,0 0-146,0 0 42,0 0 91,0 0-179,0 15 43,-2 65 599,0-36 12,2-1 0,5 43-934,-5-84 2,1-1-1,-1 1 0,1-1 1,-1 1-1,1-1 0,0 0 1,0 1-1,0-1 1,-1 0-1,1 1 0,0-1 1,1 0-1,-1 0 0,0 0 1,0 0-1,0 0 0,1 0 1,-1 0-1,0-1 1,1 1-1,-1 0 0,1-1 1,-1 1-1,1-1 0,-1 1 1,1-1-1,-1 0 1,1 0-1,-1 0 0,1 0 1,0 0-1,-1 0 0,1 0 1,-1 0-1,1 0 0,-1-1 1,1 1-1,-1-1 1,1 1-2,4-2-52,0 1 0,0-1 0,0 1 0,0-2 0,-1 1 0,1-1 0,-1 0 1,1 0-1,2-2 52,0-2-170,0-1 0,0 0 0,0 0 0,-1-1 0,0 0 0,-1 0 0,0-1 0,0 0 0,-1 0 0,-1 0 0,2-4 170,-1-3-460,-1 0-1,0-1 1,-1 1 0,-1-1 0,-1 0-1,-1-14 461,0 30 45,-1-1 0,1 1 0,-1 0 0,1 0 0,-1 0 0,0 0 0,0 1 0,0-1 0,0 0 0,0 0-1,0 0 1,-1 1 0,1-1 0,-1 1 0,1-1 0,-1 1 0,1 0 0,-1-1 0,0 1 0,0 0 0,0 0 0,0 0 0,1 0 0,-1 0-1,0 1 1,0-1 0,-1 1 0,1-1 0,0 1 0,0 0 0,0 0 0,0 0-45,-15-3 305,0 2 0,1 0 0,-16 1-305,18 1-368,14-1 154,-1-1 0,0 1 0,0 0 1,1 0-1,-1 0 0,0 0 0,0 0 0,1-1 0,-1 1 0,0 0 0,0-1 0,1 1 0,-1-1 0,1 1 0,-1 0 0,0-1 1,1 1-1,-1-1 0,1 0 0,-1 1 0,1-1 0,-1 1 0,1-1 0,0 0 0,-1 1 0,1-1 0,0 0 0,-1 0 0,1 1 1,0-1-1,0 0 0,0 0 0,0 1 0,0-1 0,0 0 0,0 0 0,0 1 0,0-1 214,0 0-115,-1-11-6904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174 200 6435,'0'0'2065,"0"0"-259,0 0-181,0 0-489,0 0-333,0 0-66,-17-21 738,13 18-1436,0 1 1,0 0-1,0 1 0,-1-1 0,1 0 1,-1 1-1,1 0 0,-1 0 0,1 1 1,-1-1-1,1 1 0,-1 0 1,-1 0-40,3 0 33,0 0 0,0 0 0,0 0 0,0 0-1,0 1 1,1-1 0,-1 1 0,0-1 0,0 1 0,0 0 0,1 0 0,-1 0 0,0 1 0,1-1 0,-1 1 0,1-1 0,0 1 0,-1 0 0,1 0 0,0 0 0,-1 1-33,-3 11 37,1-1 1,0 1-1,1 0 0,1 1 0,0-1 1,1 1-1,0 4-37,-2 104 1135,5-102-815,-2-15-267,1-1 1,0 1 0,0-1-1,1 1 1,0-1 0,0 1-1,0-1 1,0 1 0,1-1-1,0 0 1,0 0 0,1 0-1,-1 0 1,1 0 0,0 0-1,0-1 1,1 1 0,-1-1-1,1 0 1,0 0 0,0 0-1,1-1 1,-1 1 0,1-1-1,-1 0 1,1-1 0,0 1-1,0-1 1,0 0 0,1 0-1,-1 0 1,0-1 0,1 0-1,-1 0 1,6 0-54,5 1 0,0-1 0,-1-1-1,1 0 1,0-2 0,2 0 0,-12 1-42,0 0 0,-1-1 1,1 0-1,-1 0 0,0-1 1,1 1-1,-1-1 0,0 0 0,-1 0 1,1-1-1,0 0 0,-1 1 0,0-1 1,0-1-1,2-2 42,1-2-137,-1 0 1,0 0-1,-1-1 0,0 0 1,0 0-1,-1 0 1,0 0-1,-1-1 0,0 1 1,-1-1 136,2-15-42,-1 1 0,-1-1 1,-1-18 41,-1 43 181,-4 261 1876,5-257-2043,-1-1-1,1 1 1,-1 0 0,1 0 0,0 0-1,0 0 1,0 0 0,1-1 0,-1 1-1,1-1 1,-1 1 0,1-1 0,0 1-1,0-1 1,0 0 0,0 0 0,0 0-1,0 0 1,1 0 0,-1 0 0,1-1-1,-1 1 1,1-1 0,0 0-1,0 0 1,-1 0 0,1 0 0,0 0-1,0 0 1,3-1-14,-3 1-12,1 0-1,-1 0 1,1-1-1,-1 0 1,1 1 0,0-1-1,-1-1 1,1 1-1,-1 0 1,1-1-1,-1 0 1,1 0 0,-1 0-1,1 0 1,-1-1-1,0 1 1,0-1-1,0 0 1,0 0 0,0 0-1,0 0 1,0 0-1,0-1 1,-1 1-1,2-2 13,1-9-123,0 1 0,0-1 0,-2 0 0,1 0 0,-2 0 0,1-1 0,-2 1 0,0-1 0,-1 1 0,0-1 0,-1 1 0,0-1 0,-1 1 0,-1 0-1,0-1 1,-4-8 123,6 17-9,-1 1 0,-1 0-1,1 0 1,0 0 0,-1 1-1,0-1 1,0 0 0,0 1-1,0 0 1,-1 0 0,1 0-1,-1 0 1,0 0 0,0 1-1,-2-1 10,-3-1 2,-1 0 0,0 1 0,0 1 0,0-1 0,-7 1-2,-33-9-1025,37 2-3820,13 4-618</inkml:trace>
  <inkml:trace contextRef="#ctx0" brushRef="#br0" timeOffset="516.154">630 0 4786,'0'0'2271,"0"0"-729,0 0 45,0 0 48,0 0-645,0 0-470,1 14 305,61 381 4491,-39-267-4795,6 17-313,-28-196-10090,-1 24 6110</inkml:trace>
  <inkml:trace contextRef="#ctx0" brushRef="#br0" timeOffset="933.307">852 66 5987,'0'0'1745,"0"0"-668,0 0 489,0 0 137,0 0-631,0-5-165,2-5 1615,2 35-1613,5 51-356,-8-69-292,9 83 739,-1 1-38,4-1 0,21 72-962,-25-142-550,-4-31-1693,-2-34-6956,-3 25 2190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6147,'0'0'1211,"0"0"-405,0 0 208,0 0 205,0 0-496,0 0-182,0 0 161,0 0 80,0 15 568,0 45-252,2 93 925,0-132-1778,0 0 1,2 0-1,0 0 1,1-1-1,1 0 1,2 3-246,-5-18 28,-1 0 1,1 0 0,-1-1 0,1 1-1,1-1 1,-1 0 0,1 0 0,-1 0-1,1 0 1,0 0 0,0-1-1,1 0 1,-1 0 0,1 0 0,0 0-1,-1-1 1,1 1 0,0-1 0,1-1-1,2 2-28,-4-2-6,0-1 0,0 1 0,0-1 0,-1 0 0,1 0 0,0 0 1,0 0-1,0-1 0,0 1 0,0-1 0,0 0 0,-1 0 0,1 0 0,0-1 0,-1 0 0,1 1 0,-1-1 0,1 0 0,-1-1 0,0 1 0,0 0 0,0-1 0,0 0 0,0 0 0,-1 0 0,1 0 0,1-3 6,2-5-147,0 0-1,0-1 0,-1 1 0,-1-1 1,0 0-1,-1-1 0,0 1 0,0-1 1,-1-7 147,2-25-1747,-2 0 1,-3-3 1746,1 17-2552,0 25-2197</inkml:trace>
  <inkml:trace contextRef="#ctx0" brushRef="#br0" timeOffset="481.13">570 105 4066,'0'0'2308,"0"0"-1108,0 0-261,0 0 441,0 0-84,0 2 4422,0 24-5753,0 49 452,8 251 1738,-3-299-2107,-4-25-411,-1-2-643,0-5-429,-1-51-4712,-2 19 216</inkml:trace>
  <inkml:trace contextRef="#ctx0" brushRef="#br0" timeOffset="834.728">392 120 7796,'0'0'2737,"0"0"-1024,0 0-545,0 0 273,0 0-161,211 32-527,-158-26-209,-3-3-320,-4 3 144,-13-6-368,-3 0 0,-10 0 0,-7 0-736,0 0-753,-6-6-1280,-4-3-2257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6:2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7299,'0'0'2578,"0"0"-1314,0 0 17,0 0 47,0 0-287,0 0-801,9-72 384,-5 63 161,-1 3-81,0 6-192,1-6-480,-1 6-32,4 0-272,-4 0-993,-3 0-816,0 0-2449,0 0-4754</inkml:trace>
  <inkml:trace contextRef="#ctx0" brushRef="#br0" timeOffset="326.853">1 100 7507</inkml:trace>
  <inkml:trace contextRef="#ctx0" brushRef="#br0" timeOffset="669.91">1 100 7507,'9'166'2882,"-9"-166"-1330,0 0-143,4 0-96,-1 0-545,-3 0-176,0 0 1,0 0-113,0 0 272,3-6-512,-3 6-240,7-9-32,0-3-496,-1 0-400,1-2-1313,-4 8-2273</inkml:trace>
  <inkml:trace contextRef="#ctx0" brushRef="#br0" timeOffset="6716.59">120 16 4946,'0'0'1636,"0"0"-591,0 0-188,0 0 146,0 0-91,-17-4 3965,14 3-4846,1-1-1,0 1 0,-1 0 1,1 0-1,-1 0 1,1 0-1,-1 0 0,1 1 1,-1-1-1,1 1 0,-1 0 1,0-1-1,-1 1-30,2 0-6,0 0-1,-1 0 1,1 0-1,0 0 0,0 0 1,-1 0-1,1 1 1,0-1-1,0 1 1,0-1-1,0 1 0,0 0 1,0 0-1,0 0 1,0 0-1,0 0 1,0 0-1,0 1 7,0 1-5,0 0-1,1 0 1,-1 0-1,1 1 1,0-1-1,0 0 0,0 0 1,0 1-1,1-1 1,0 1-1,-1 2 6,-5 86 683,9-90-652,1 0-1,-1-1 1,1 0-1,-1 0 0,1 0 1,0 0-1,-1 0 1,1 0-1,0-1 1,1 0-31,1 1-6,-2 0-57,-1 0-1,1 0 0,0-1 1,0 0-1,0 1 1,0-1-1,-1-1 0,1 1 1,0 0-1,0-1 0,0 0 1,0 0 63,-2 0-27,-1 0 0,1 0 0,0-1 1,-1 1-1,1 0 0,0-1 0,-1 1 1,0-1-1,1 1 0,-1-1 0,0 0 0,0 1 1,0-1-1,0 0 0,0 0 0,0 0 1,-1 0-1,1 0 0,-1 0 0,1 0 0,-1 0 1,1-1 26,-1-25-274,-1 23 286,1 0 0,0 0 0,0 0 0,0 0 0,1-1 0,0 1 0,1-4-12,-5 11 1399,0-1-1559,2 6-3469,1-2-893</inkml:trace>
  <inkml:trace contextRef="#ctx0" brushRef="#br0" timeOffset="7843.106">96 305 4178,'0'0'910,"0"0"-347,0 0 77,0 0-43,0 0-154,0 11 5679,2 31-5881,2-40-212,0 0 1,0 0-1,1-1 0,-1 1 0,1-1 0,-1 0 1,1-1-1,-1 1 0,1-1 0,0 0 0,-1 0 0,1 0 1,0-1-1,-1 1 0,1-1 0,0 0-29,22-2-501,-27-24 901,0 26-376,0 1 1,0 0-1,0-1 0,0 1 1,0 0-1,0-1 1,0 1-1,-1 0 1,1-1-1,0 1 0,0 0 1,0-1-1,-1 1 1,1 0-1,0 0 0,0-1 1,-1 1-1,1 0 1,0 0-1,0 0 1,-1-1-1,1 1 0,0 0 1,-1 0-1,1 0 1,0 0-1,-1 0 1,1 0-1,0-1 0,-1 1 1,1 0-1,0 0 1,-1 0-1,1 0 0,0 0 1,-1 0-1,1 1 1,0-1-1,-1 0 1,1 0-1,0 0 0,-1 0 1,1 0-1,0 0 1,-1 0-1,1 1 1,0-1-1,-1 0 0,1 0 1,0 1-1,0-1 1,-1 0-1,1 0 0,0 1 1,0-1-1,0 0-24,-12 8-499,5-2-3675,1 5 575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7:1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2177,'0'0'10069,"0"0"-8004,0 0-1249,0 0 673,0 0-1,0 0-1056,27-39-31,-21 36-225,-2 3-160,-4 0 64,0 0-80,0 0-304,0 0-257,0 18-1039,0 6-721,0 11-1329,0 1-3233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7:1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9268,'0'0'4162,"0"0"-3618,0 0-480,0 0 609,0 0-673,0 0-112,0 23-192,0-11-337,0 3 593,0 6-352,0 3-1313,0-6-2064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3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2817,'0'0'2513,"0"0"-1400,0 0-278,0 0 147,0 0-115,-10 14 2484,9-13-3204,-1-1 1,0 1 0,1-1-1,-1 1 1,0 0-1,1-1 1,-1 1 0,1 0-1,-1 0 1,1 0 0,0 0-1,-1 0 1,1 1-1,0-1 1,-1 1-148,-6 7 400,7-9-322,1 0 10,0 0 141,0 0 262,0 0-107,0 0-29,0 0-32,533 6 1779,-468 3-1800,-64-9-428,-1 0-189,0 0-312,0 0-498,-15 4-4275,-6 4-912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7:1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887 783 5010,'0'0'2353,"0"0"-1085,0 0 268,0 0 254,0 0-338,7-4-377,19-14-176,-19 14-165,-7 4-73,0 0 46,0 0-256,0 0-51,0 0-82,0 0-193,0 0 94,0 0-104,0 0 96,0 20 7,0 73 284,5 1-1,3-1 1,20 83-502,-25-162 34,0-1 0,1 0 1,0 0-1,1 0 0,1-1 0,0 1 1,3 2-35,-7-11 0,1-1 1,-1 0 0,1 0 0,-1 0-1,1 0 1,0 0 0,0 0 0,1-1-1,-1 0 1,1 1 0,-1-1-1,1-1 1,-1 1 0,1 0 0,0-1-1,0 0 1,0 0 0,0 0 0,0 0-1,0 0 1,0-1 0,0 0 0,0 0-1,0 0 1,0-1 0,0 1-1,1-1-20,-1 0 1,0 0 0,0-1 0,0 0-1,1 1 1,-2-1 0,1-1-1,0 1 1,0 0 0,-1-1 0,1 0-1,-1 0 1,0 0 0,0 0-1,0-1 1,0 1 0,-1-1-1,3-3 21,5-9-140,-1-1 1,-1 0-1,5-14 139,-12 28-14,11-31-259,-2 0 1,-1 0-1,-1 0 0,-2-1 0,1-32 273,-4-2-352,-2 0 1,-6-35 351,1 91 36,2 28-3308,2 0-909</inkml:trace>
  <inkml:trace contextRef="#ctx0" brushRef="#br0" timeOffset="2455.344">3560 730 6739,'0'0'2260,"0"0"-1668,0 0-154,0 0 322,0 0 14,0-6-3,0 2-633,0 0 0,-1 0 0,1 1 0,-1-1-1,0 0 1,0 1 0,0-1 0,-1 1 0,1-1 0,-1 1 0,0-1 0,0 1 0,0 0 0,-1 0 0,1 0 0,0 0 0,-1 0 0,0 1 0,0-1 0,0 1 0,0 0 0,0 0 0,0 0 0,-1 0 0,1 0 0,-1 1 0,1 0 0,-2-1-138,-12-4 139,-1 1 1,0 1-1,1 0 0,-1 2 1,-1 0-1,1 0 1,0 2-1,-5 1-139,20-1 7,-1 1-1,0 0 1,1 0 0,-1 0 0,1 1 0,-1-1-1,1 1 1,0 0 0,0 0 0,0 0-1,0 0 1,0 1 0,0-1 0,0 1-1,1-1 1,-1 1 0,1 0 0,0 0-1,0 0 1,0 1 0,0-1 0,0 0-1,1 1 1,-1 0-7,-3 9 82,-1 0 0,1 1-1,1-1 1,0 1 0,-1 13-82,0 15 565,1-1 0,2 1 0,2-1 0,1 1 0,5 23-565,-4-59 34,-1 1 0,1 0 1,0-1-1,0 1 0,1-1 0,0 0 0,0 0 0,0 0 1,1 0-1,0 0 0,0-1 0,0 0 0,1 0 0,0 0 0,0 0 1,0-1-1,1 1 0,-1-2 0,1 1 0,0 0 0,0-1 1,6 2-35,0 0-14,0-1 1,1-1 0,-1 0 0,1-1-1,-1 0 1,1-1 0,0 0 0,0-1-1,-1 0 1,1-1 0,11-3 13,-18 3-53,-1 0 1,1-1-1,-1 1 1,1-1 0,-1-1-1,0 1 1,0-1-1,0 0 1,0 0-1,0 0 1,-1-1 0,1 1-1,-1-1 1,0 0-1,2-3 53,-1 0-178,1-1 0,-1 0 1,-1 0-1,1-1 0,-1 1 0,-1-1 0,0 0 0,0 0 0,0-2 178,3-23-821,-1-1 0,-2 0 0,-1 0 1,-2-26 820,-1 34-295,2 16 252,-1 0 0,-1 1 0,0-1 0,0 0 0,-1 0 0,-1 1 0,0-1 0,0 1 0,-1 0 0,0 0 0,0 0 0,-1 0-1,-1 1 1,-3-5 43,8 13 57,1 1 1,-1-1-1,1 0 0,-1 1 0,1-1 0,-1 1 0,0-1 0,1 1 0,-1-1 0,0 1 0,1 0 0,-1-1 0,0 1 0,1 0 0,-1-1 0,0 1 0,0 0 0,1 0 0,-1 0 0,0 0 0,0 0 0,1 0 0,-1 0 0,0 0 0,0 0 1,1 0-1,-1 0 0,0 0 0,0 1 0,1-1 0,-1 0 0,0 0 0,0 1 0,1-1 0,-1 0 0,0 1 0,1-1 0,-1 1 0,1-1 0,-1 1 0,1-1 0,-1 1 0,1 0 0,-1-1 0,1 1 0,-1 0 0,1-1 0,0 1 1,-1 0-1,1-1 0,0 1 0,0 0 0,-1 0 0,1-1 0,0 1 0,0 1-57,-15 49 619,14-47-420,-7 42 197,3 0 1,2 0-1,1 0 0,4 24-396,-1 0-168,-1-68 88,0 0 1,0-1-1,0 1 1,0 0-1,1 0 1,-1 0 0,0-1-1,1 1 1,-1 0-1,1-1 1,0 1-1,0 0 1,-1-1-1,1 1 1,0-1 0,0 1-1,0-1 1,1 0-1,-1 1 1,0-1-1,0 0 1,1 0 0,-1 0-1,1 0 1,0 1 79,1-1-346,-1 0-1,1-1 1,-1 1 0,0-1 0,1 1 0,-1-1-1,1 0 1,-1 0 0,1 0 0,-1 0 0,1-1 0,-1 1-1,1 0 1,-1-1 0,1 0 0,-1 0 0,0 0-1,3-1 347,18-15-5314</inkml:trace>
  <inkml:trace contextRef="#ctx0" brushRef="#br0" timeOffset="2925.957">3908 45 3586,'0'0'6853,"0"0"-4534,0 0-1063,0 0 150,0 0-485,0 3-233,19 475 3639,-19 106-2016,1-595-2484,1 1 1,0 0-1,0-1 0,1 1 1,3-9 172,5-18-332,-5 11-5,3-13-596,1 0 1,14-31 932,-21 61-156,0 0-1,1 1 0,1-1 1,0 1-1,0 0 1,0 0-1,1 1 0,0 0 1,0 0-1,1 0 0,0 1 1,0 0-1,1 0 1,4-3 156,-10 8 22,0 0 1,0 0-1,0 0 1,0 0-1,0 0 1,0 0-1,1 1 1,-1-1-1,0 1 1,0-1-1,0 1 1,1 0-1,-1 0 1,0 0-1,1 0 1,-1 0-1,0 0 1,0 1-1,0-1 1,1 1-1,-1 0 1,0 0-1,0-1 1,0 1-1,0 1 1,0-1-1,0 0 1,0 0-1,-1 1 1,1-1 0,0 1-1,-1-1 1,1 1-1,-1 0 1,1 0-1,0 1-22,4 7 139,-1 0 0,1 1 0,-2 0 0,0 0 0,0 0 0,0 6-139,-3-14 18,13 53 346,-4 1 1,-1 1-1,-2 22-364,4 20 17,-11-94-243,4 12-142,5-13-3320,-3-5-907</inkml:trace>
  <inkml:trace contextRef="#ctx0" brushRef="#br0" timeOffset="3646.436">3699 1036 2417,'0'0'1427,"0"0"-693,0 0-187,0 0-123,0 0-293,8-8-88,25-24-54,-32 31-13,0 1 1,-1-1-1,1 0 1,-1 1-1,1-1 0,-1 0 1,1 1-1,-1-1 1,0 0-1,1 0 1,-1 0-1,0 0 0,0 1 1,1-1-1,-1 0 1,0 0-1,0 0 1,0 0-1,0 0 0,0 0 1,0 1-1,0-1 1,-1 0-1,1 0 0,0 0 1,0 0-1,-1 1 1,1-1-1,0 0 1,-1 0-1,1 0 0,-1 0 24,-19-19-843,15 15 616,-40-31-2233,31 24 2041</inkml:trace>
  <inkml:trace contextRef="#ctx0" brushRef="#br0" timeOffset="3961.31">3699 1036 880,'-63'-170'1804,"47"123"-458,17 35-77,1 1 897,3 22 6763,-3-3-9497,-2 1 644,-1 69 1147,4 1 0,12 63-1223,-12-120 96,1-1 1,1 0-1,1 0 1,1 0-1,1-1 0,0 0 1,2 0-1,0-1 1,1 0-1,1-1 1,1 0-1,9 9-96,-16-21-75,0-1 1,1 1-1,0-1 1,0-1-1,1 1 0,-1-1 1,1 0-1,0-1 1,0 0-1,7 2 75,-11-4-221,0 0-1,-1 0 1,1 0-1,0 0 1,-1-1-1,1 0 1,0 0-1,0 0 1,0 0-1,-1 0 1,1-1-1,0 0 1,0 1-1,-1-1 1,1-1-1,-1 1 1,1-1-1,-1 1 1,1-1-1,-1 0 1,0 0-1,0 0 1,0-1 0,0 1-1,0-1 222,16-30-5987</inkml:trace>
  <inkml:trace contextRef="#ctx0" brushRef="#br0" timeOffset="780.701">1804 840 7283,'0'0'2511,"0"0"-1607,0 0-151,0 0-28,0 0-186,11-15 67,36-47-14,-46 60-433,1 0 0,0 0 0,-1-1 0,1 1 0,-1-1-1,0 1 1,1-1 0,-1 0 0,0 1 0,-1-1 0,1 0 0,-1 0 0,1 0 0,-1 0 0,0 1-1,0-1 1,0 0 0,0 0 0,0 0-159,-1 1 25,0 0-1,0 0 0,0 0 1,0 1-1,0-1 0,0 0 1,-1 1-1,1-1 0,0 1 1,-1 0-1,1-1 0,-1 1 1,1 0-1,-1 0 0,0 0 1,0 0-1,1 0 0,-1 0 1,0 1-1,0-1-24,-9-2-12,0 0 1,0 1-1,0 0 1,-1 1-1,1 0 0,-10 1 12,15 0 8,-7 0 0,0 0 1,0 1-1,1 0 1,-1 1-1,-5 1-8,13-1 10,0 0 0,0 0 0,0 0 0,1 1-1,-1-1 1,1 1 0,0 0 0,0 0 0,0 1 0,0-1-1,0 1 1,1 0 0,-1 0 0,1 0 0,0 1-10,-7 12 80,0-1-1,1 1 1,1 1 0,1 0 0,1 0 0,0 0-1,1 1 1,1 0 0,-1 16-80,-1 29 941,2 1 0,4 14-941,0-70 100,0-9-96,-1 13 97,1-1 0,1 0 0,0 0 0,1 0 0,0 0 0,2 4-101,-3-13 17,0 0 0,1 1 0,-1-1 0,1 0 0,0 0-1,0 0 1,0 0 0,0 0 0,1 0 0,-1-1 0,1 1-1,0-1 1,0 0 0,0 1 0,0-1 0,0-1-1,0 1 1,0 0 0,0-1 0,1 0 0,-1 1 0,1-1-1,0 0-16,6 1-22,-1 0 0,0 0 0,0-1-1,1-1 1,-1 1 0,1-1-1,-1-1 1,0 0 0,1 0 0,-1-1-1,0 0 1,0 0 0,0-1-1,0-1 1,0 1 0,-1-1 0,0-1-1,1 0 1,-2 0 0,1 0-1,-1-1 1,5-4 22,-2-1-180,0 1-1,0-2 1,-2 1 0,1-1 0,-1-1-1,-1 1 1,0-1 0,-1 0-1,-1-1 1,0 0 0,0 0-1,-1 0 1,-1 0 0,1-10 180,0-32-652,-1 0-1,-4-31 653,0 16 32,-2 56 487,-2 26 220,-4 27-300,0 27-28,4 1 0,2 0-1,3 0 1,5 34-411,-4-94-19,0-1 0,0 0 0,0 1 0,1-1 0,-1 0 0,1 0 0,1 0 0,-1 0 0,1 0-1,0 0 1,0-1 0,0 1 0,0-1 0,1 0 0,0 0 0,0 0 0,0-1 0,0 1 0,3 1 19,-4-3-143,1-1 0,-1 1-1,1-1 1,-1 1 0,1-1 0,0 0 0,-1 0 0,1-1 0,0 1 0,0-1-1,0 0 1,0 1 0,0-2 0,-1 1 0,1 0 0,0-1 0,0 0 0,0 0-1,-1 0 1,1 0 0,-1-1 0,1 0 0,-1 1 0,1-1 0,-1 0 0,0-1-1,0 1 1,1-1 143,36-39-2860,-1-13-2299</inkml:trace>
  <inkml:trace contextRef="#ctx0" brushRef="#br0" timeOffset="1119.969">2346 147 9364,'0'0'2444,"0"0"-1233,0 0-256,0 0 19,0 0-488,6 13-166,0 14 381,-2 1 0,0-1-1,-2 10-700,3 20 547,24 288 1587,-14-132-1259,29 130-875,-39-321-519,-7-32-1880,-9-38-1454,-10-10-191</inkml:trace>
  <inkml:trace contextRef="#ctx0" brushRef="#br0" timeOffset="1454.906">2187 629 12678,'0'0'2385,"0"0"-976,0 0 335,0 0-703,179 6-737,-123-1-304,4-2-48,3 0-784,-1-3-785,-2 0-1361,-17 0-4225</inkml:trace>
  <inkml:trace contextRef="#ctx0" brushRef="#br0" timeOffset="1784.066">2866 272 1024,'0'0'4739,"0"0"-2570,0 0-387,0 0 77,0 0-615,1 6 3856,9 33-5097,6 30 376,-3 0 0,-2 0 0,0 72-379,-9 214 769,-4-188-132,6-33-10,-4-133-734,0-1-323,0-12-1757,0-48-3080,0 22 348</inkml:trace>
  <inkml:trace contextRef="#ctx0" brushRef="#br0" timeOffset="-1243.2">4 39 2193,'0'0'-1059,"0"0"933,0 0 185,0 0 133,19-14 2284,-18 14-1878,-1 0-86,0 0-173,0 0-102,0 0-18,0 0-166,0 0-82,0 0-64,0 0 47,0 0 33,0 0 13,0 0-43,0 0 3,0 0 166,0 0 143,0 0-53,32-24 9413,-31 24-9320,2 7 1033,-1 29-1272,2 1 0,1 0 0,2 2-70,7 52 422,10 183 936,-12-115-792,28 138-566,-27-242 12,-7-28-76,0 0 1,-2 0-1,-1 1 0,0 6 64,-3-34-742,-3 1 388,0-1 0,0 0-1,0 0 1,0 0 0,0 0 0,0-1-1,0 1 1,1-1 0,-1 0 0,0 1-1,0-1 1,1 0 0,-1-1-1,0 1 1,1 0 0,-1-1 0,1 0-1,0 1 1,-1-1 0,1 0 0,0 0-1,0 0 1,0-1 0,-1-1 354,-21-30-4882</inkml:trace>
  <inkml:trace contextRef="#ctx0" brushRef="#br0" timeOffset="-571.241">1 170 1377,'0'0'4020,"0"0"-2894,0 0-761,0 0 145,0 0-107,6-6 77,22-27 806,-16 18-198,1 0-1,0 1 1,12-9-1088,-19 19 65,-1 0-1,0 0 1,1 0-1,0 1 1,0 0 0,0 1-1,0-1 1,1 1 0,-1 0-1,1 0 1,-1 1 0,1 0-1,3 0-64,-2 0 29,65 2 357,-68-1-344,-1 1 0,1 0 0,-1 0 1,1 0-1,-1 1 0,1 0 0,-1-1 1,0 2-1,0-1 0,0 0 0,0 1 1,0 0-1,-1 0 0,2 0-42,10 13 260,0 0-1,-1 2 1,0-1-1,-1 1 1,-1 1 0,-1 0-1,-1 1 1,-1 0-1,0 1 1,-2 0-260,-2-7 105,-2 1 1,0-1 0,0 0-1,-1 1 1,-1-1-1,-1 1 1,0 0-1,-1-1 1,0 1-1,-1-1 1,-1 0-1,0 1 1,-1-1 0,0 0-1,-1-1 1,-2 2-106,-18 31 92,-3-1 0,-1 0 1,-3-3-1,-1 0 0,-22 19-92,46-51 8,6-6-35,0-1 0,0 1 0,-1-1 0,1 0 0,-1 0 0,1 0 0,-1-1 0,0 1 0,-1-1 27,4-1-109,-3 0-558,4-9-145,0 8 784,1-5-110,0 0 1,0 0-1,0 0 0,1 0 1,-1 0-1,1 0 1,0 0-1,1 0 1,-1 1-1,1-1 0,0 1 1,0 0-1,1 0 1,-1 0-1,1 0 1,0 1-1,0-1 0,0 1 1,0 0-1,1 0 1,-1 1-1,1-1 1,-1 1-1,1 0 0,0 0 1,5-1 137,-1 0 110,-1 0 0,1 1 0,0 0 0,-1 0 0,1 1 0,0 0 0,0 1 0,0 0 0,0 0 0,0 1 0,0 0 0,0 0 0,0 1 0,0 0 0,-1 1 0,6 2-110,-1 3 165,0 0 0,0 1 0,-1 0 0,0 1 0,-1 0 0,0 1 0,-1 1 1,7 9-166,-2-2 257,-1 2 0,-1 0 0,0 1 0,-2 0 0,0 2-257,-6-11 79,0 0 0,-1 1 0,-1 0-1,0 0 1,-1 0 0,-1 0 0,0 1 0,0-1-1,-2 0 1,0 1 0,0-1 0,-2 0-1,1 0 1,-2 0 0,-2 8-79,3-15-2,0 1 1,-1 0-1,1-1 1,-1 1-1,-1-1 1,1 0-1,-1 0 1,0-1-1,-1 0 1,0 0-1,0 0 1,0 0-1,-1-1 1,1 0-1,-1-1 1,0 1-1,-1-1 0,1-1 1,-1 1-1,0-1 1,0-1-1,0 1 1,0-1-1,0-1 1,0 1-1,-7-1 2,9 0-126,0-1 0,-1 0 0,1 0 0,0-1 0,0 0 0,0 0 0,0 0 0,0-1 0,0 0 0,0 0 0,0 0-1,1-1 1,-1 0 0,1 0 0,0 0 0,0-1 0,0 0 0,0 1 0,-3-5 126,2 0-479,0 0 1,0 0 0,1 0-1,0-1 1,0 0-1,1 0 1,0 0-1,1-1 1,0 1-1,0-1 1,1 0-1,0 0 479,-5-40-3385,6 7 271</inkml:trace>
  <inkml:trace contextRef="#ctx0" brushRef="#br0" timeOffset="22650.56">150 1489 5170,'0'0'1684,"0"0"-892,0 0 62,0 0 277,0 0-117,0 0-224,0 0-302,0 0-176,0 0 35,0 0 2,0 0 182,0 0 93,0 0-2,0 0 90,0 0-274,0 0-137,0 0 38,0 0-88,0 0 117,37 0 1292,150-3-1616,201 6 88,-305 7-194,-49-5 11,0-2 1,9-1 50,-30-1-1,0 1 1,0 0-1,-1 1 1,1 0-1,0 1 1,7 3 0,-6-1 18,1-1 1,0-1 0,0-1 0,12 2-19,5-1-2,-1 1 0,0 2 0,10 5 2,-13-4-8,1-1 1,0-1-1,0-1 0,1-2 8,1145 9-43,-688-16-120,-138-13-88,-331 16 235,689-16 477,-611 17 831,-95 0-1188,-1 0 40,0 0 38,0 0-236,0 0-180,-15 0-3013,-7 3-787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7:20.0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2720 27 2113,'0'0'1222,"0"0"-491,0 0 229,0 0 481,0 0-80,0 0-212,0 0 201,0 0-133,0 0-1029,-1 0 0,1 0 0,-1-1 0,1 1 0,-1 0 0,1 0 1,-1 0-1,0 0 0,1 0 0,-1 0 0,1 0 0,-1 0 0,1 0 0,-1 0 0,1 0 0,-1 0 0,1 0 1,-1 0-1,1 1 0,-1-1 0,1 0 0,-1 0 0,1 1 0,-1-1 0,1 0 0,-1 0 0,1 1 0,0-1 0,-1 1 1,1-1-1,-1 0 0,1 1 0,0-1 0,0 1 0,-1-1 0,1 1-188,-36 463 1494,20 138-1494,16-602-7,2 25 162,-2-25-165,0 1 0,0-1 0,1 1-1,-1-1 1,0 1 0,0-1 0,0 0 0,1 1 0,-1-1-1,0 1 1,1-1 0,-1 0 0,0 1 0,1-1 0,-1 0-1,0 1 1,1-1 0,-1 0 0,0 0 0,1 1 0,-1-1-1,1 0 1,-1 0 0,1 0 0,-1 1 0,1-1 0,-1 0-1,1 0 1,-1 0 0,1 0 0,-1 0 0,1 0 0,-1 0-1,0 0 1,1 0 0,-1 0 0,1-1 0,-1 1 0,1 0-1,-1 0 1,1 0 0,-1 0 0,1-1 0,-1 1 0,0 0 10,2-3-74,-1 0 0,-1 0 0,1-1 0,0 1 0,-1 0 0,0 0 0,1-1 0,-1 1 1,0 0-1,-1 0 0,1 0 0,-1-2 74,1-3-186,0-311-4451,0-161 4202,-4 425 914,2 33-224,1-1 0,1-23-255,1 41-5,-1 0 0,1 0 0,0 0 1,0 0-1,0 0 0,1 0 0,0 0 0,0 1 0,0-1 0,0 0 0,1 1 0,0 0 0,0 0 0,0-1 1,0 1 4,3-2-12,0 1 1,0 0 0,0 0 0,1 0 0,0 1-1,0 0 1,0 0 0,0 1 0,0 0 0,1 0-1,5-1 12,5 1 66,-1 0-1,1 2 1,0-1-1,13 3-65,-26-1 34,0 2-1,-1-1 1,1 0 0,0 1-1,-1 0 1,0 0-1,1 0 1,-1 1-1,0-1 1,0 1 0,0 0-1,0 0 1,-1 1-1,1-1 1,-1 1-1,0 0 1,0 0 0,0 0-1,-1 0 1,1 0-34,8 14 171,0 0 1,-2 0 0,0 0-1,1 7-171,0 2 238,-2 1-1,0 0 1,-2 0-1,-1 1 0,-2-1 1,0 1-1,-2 0 1,-1 0-1,-2 0 1,-2 14-238,0-30 70,1 0 0,-2 1 0,0-2 0,0 1 0,-1 0 0,-1-1 0,0 0 0,-1-1 0,0 0 0,0 0 0,-2 0 0,-7 7-70,9-10 5,-1 0-1,1 0 1,-2-1 0,1 0-1,-1-1 1,0 0-1,0-1 1,0 1 0,-1-2-1,0 0 1,0 0 0,0-1-1,0 0 1,-1-1-1,-2 0-4,9-1-25,1-1 0,0 0-1,0 0 1,0 0-1,-1-1 1,1 1-1,0-1 1,0 0 0,0 0-1,0-1 1,0 1-1,0-1 1,0 0 0,0 0-1,-1-1 26,3 0-41,-1 1-1,1-1 1,0 0-1,0 0 1,0 0-1,0 0 1,0 0 0,1 0-1,-1-1 1,1 1-1,0 0 1,0-1-1,0 1 1,1-1-1,-1 0 1,1 1 0,0-4 41,-1-1-95,0 0 1,1 1 0,0-1 0,1 0 0,-1 0 0,1 1 0,1-1-1,0 1 1,0-1 0,2-5 94,-2 10-6,0 0-1,0-1 1,0 1-1,1 0 1,-1 0-1,1 0 1,0 1 0,-1-1-1,1 1 1,1-1-1,-1 1 1,0 0-1,0 0 1,1 0-1,-1 1 1,1-1 0,-1 1-1,1 0 1,0 0-1,0 0 1,0 0-1,2 0 7,1 0 4,1 1 0,-1-1 0,0 1 0,1 1 0,-1-1 0,0 1 0,1 0 0,-1 1 0,0 0 0,0 0 0,0 1 0,0-1 0,0 1 0,5 4-4,-1 0 52,0 1 0,0 0-1,-1 1 1,0 0 0,0 1 0,-1 0 0,0 0-1,-1 2-51,16 24 400,-2 0 1,-1 2-1,-2 0 0,11 33-400,9 51 877,-8-21-186,-29-99-1603,0-7 142,0-17-573,3-14-1106,15 1-1249,9 2-2433</inkml:trace>
  <inkml:trace contextRef="#ctx0" brushRef="#br0" timeOffset="2004.663">4424 664 5763,'0'0'1523,"0"0"-915,0 0 70,0 0 608,0 0-294,-2-4-351,1 2-436,1 1-144,0 0 0,0 1-1,0-1 1,0 0-1,-1 0 1,1 0-1,0 0 1,-1 1-1,1-1 1,0 0-1,-1 0 1,1 1-1,-1-1 1,0 0-1,1 1 1,-1-1-1,1 0 1,-1 1-1,0-1 1,0 1-1,1-1 1,-1 1 0,0-1-1,0 1 1,1 0-1,-1-1-60,0 1 582,1 0-30,30 809 4608,-28-769-5097,-3-28-51,1 1-1,1 0 1,0 0 0,1-1-1,0 1 1,1-1-1,1 1 1,0-1 0,4 9-12,-8-21-9,0 0 1,0 0 0,0 0-1,0-1 1,0 1-1,0 0 1,0 0 0,0 0-1,0 0 1,0-1 0,0 1-1,0 0 1,0 0-1,0 0 1,0 0 0,0 0-1,1-1 1,-1 1 0,0 0-1,0 0 1,0 0-1,0 0 1,0 0 0,0-1-1,0 1 1,0 0-1,1 0 1,-1 0 0,0 0-1,0 0 1,0 0 0,0 0-1,0 0 1,1-1-1,-1 1 1,0 0 0,0 0-1,0 0 1,0 0 0,0 0-1,1 0 1,-1 0-1,0 0 1,0 0 0,0 0-1,0 0 1,1 0 0,-1 0-1,0 0 1,0 0-1,0 0 1,0 1 0,1-1-1,-1 0 1,0 0-1,0 0 1,0 0 0,0 0-1,0 0 1,1 0 0,-1 0-1,0 1 1,0-1-1,0 0 9,0-42-1182,2-6-415,-3 1-1,-2-1 1,-1 1-1,-3 0 1,-11-39 1597,9 56-167,-27-94-761,3-13 928,25 97 370,2-2 0,2 1 0,1-1 0,2 1 0,3-22-370,-1 61 109,0 0 0,0 0 0,0 0 0,0-1 0,0 1 0,0 0 0,1 0 0,-1 1 0,1-1 0,-1 0 0,1 0 0,0 1 0,-1-1-1,1 1 1,0-1 0,0 1 0,0 0 0,0 0 0,1 0 0,-1 0 0,0 0 0,0 0 0,0 1 0,1-1 0,-1 1 0,0-1 0,1 1 0,-1 0 0,1 0 0,-1 0 0,1 0-109,9 0 271,1-1 0,-1 2 0,1 0 0,-1 0 0,6 2-271,-11-1 79,-1 0 0,0 0-1,0 0 1,-1 1 0,1-1 0,0 2 0,-1-1 0,0 0 0,0 1 0,0 0 0,0 1 0,0-1 0,-1 1 0,0-1-1,0 1 1,0 1 0,-1-1 0,0 0 0,0 1 0,0 0 0,0-1 0,-1 1 0,1 5-79,3 9 254,-1 1 0,-1 0 0,-1 1 1,-1-1-1,-1 0 0,-1 10-254,0-24 9,-1-1 1,1 0 0,-1 0-1,0 0 1,-1 0-1,1-1 1,-1 1-1,0 0 1,-1-1-1,0 1 1,1-1-1,-2 0 1,1 0-1,-4 5-9,4-7-78,1 0-1,-1 0 1,0-1-1,0 1 0,-1-1 1,1 1-1,0-1 1,-1 0-1,0 0 1,1-1-1,-1 1 0,0-1 1,0 0-1,1 0 1,-1 0-1,0 0 0,0-1 1,0 1-1,0-1 1,0 0-1,0-1 1,-4 0 78,7 1-85,0-1-1,1 0 1,-1 1 0,0-1 0,1 0 0,-1 0 0,0 1 0,1-1 0,-1 0 0,1 0 0,0 0 0,-1 0 0,1 0 0,0 0 0,-1 0 0,1 0 0,0 0 0,0 0 0,0 0 0,0 0 0,0 0 0,0 0 0,0 0 0,0 0 85,1-35-1756,-1 26 729,0-31-2796</inkml:trace>
  <inkml:trace contextRef="#ctx0" brushRef="#br0" timeOffset="9232.008">11721 173 784,'0'0'5339,"0"0"-3469,0 0-709,0 0 245,0 0-281,6-2 133,-8 3 1641,-8 5-2770,1 1 0,0 0 1,0 0-1,0 1 0,1 0 0,0 1 1,-4 6-130,-46 68 709,50-71-473,0 0-1,2 0 1,-1 0-1,1 1 1,1-1 0,1 2-1,0-1 1,0 0-1,1 1 1,1 0 0,0-1-1,1 1 1,1 4-236,0-18 13,0 1 1,0 0-1,0-1 1,0 1-1,1-1 1,-1 1-1,0 0 1,1-1-1,-1 1 1,0-1-1,1 1 1,-1-1-1,0 0 1,1 1 0,-1-1-1,1 1 1,-1-1-1,1 0 1,-1 1-1,1-1 1,-1 0-1,1 1 1,0-1-1,-1 0 1,1 0-1,-1 0 1,1 0-1,0 1-13,29 2-156,27-8-186,7-19-74,-56 20 292,0 0 0,0 1 0,1-1 0,-1 2 0,0-1 0,1 1 0,0 0 1,0 1-1,-1 0 0,1 1 0,0 0 0,0 0 0,0 1 0,0 0 124,-6 0-2,1 0-1,-1 1 0,0 0 0,0-1 0,0 1 1,-1 1-1,1-1 0,0 0 0,-1 0 0,0 1 1,1 0-1,-1-1 0,0 1 0,0 0 0,-1 0 1,1 0-1,0 0 0,-1 0 0,0 1 0,0-1 1,0 0-1,0 1 0,0-1 0,-1 0 1,0 1-1,1-1 0,-1 4 3,1 14 569,0 0 1,-2 0-1,-2 21-569,0-29 135,0-1-1,-1 1 1,-1-1 0,0 0-1,0 0 1,-1 0 0,-1-1-1,0 1 1,0-2 0,-1 1-1,-1-1 1,1 0-1,-2-1 1,1 0 0,-8 5-135,16-13 4,0 0 1,-1 0-1,1 0 1,0-1-1,-1 1 1,1 0-1,0 0 0,-1-1 1,1 1-1,-1-1 1,1 1-1,-1-1 1,1 0-1,-1 0 1,0 1-1,0-1-4,1-1-4,0 1 0,1 0 0,-1 0 0,0-1-1,1 1 1,-1 0 0,0-1 0,1 1 0,-1-1-1,0 1 1,1-1 0,-1 1 0,1-1 0,-1 1 0,1-1-1,-1 0 1,1 1 0,0-1 0,-1 0 0,1 1-1,0-1 1,-1 0 0,1 0 4,-2-6-80,1 1 0,0-1-1,0 0 1,0 0 0,1 0 0,0-4 80,0-1-143,-1-22-577,1 0-1,2 0 0,1 0 1,1 0-1,6-15 721,-7 36-163,1 0-1,1 0 1,0 1 0,1-1-1,0 1 1,1 0 0,0 1-1,1 0 1,0 0 0,1 0-1,0 1 1,1 0 0,0 1-1,0 0 1,4-1 163,-7 5-2,1 0 0,0 1 0,1-1 1,-1 2-1,1-1 0,6-1 2,-12 4 28,-1 0 1,1 1-1,0-1 0,-1 0 1,1 1-1,-1 0 0,1 0 1,0 0-1,-1 0 0,1 0 1,0 0-1,-1 0 0,1 1 1,-1-1-1,1 1 0,0 0 1,-1 0-1,0 0 0,1 0 1,-1 0-1,0 1 0,1-1 1,-1 1-1,0 0 0,0-1 1,0 1-29,2 5 147,1 1 0,-2-1 0,1 1 1,-1 0-1,0 0 0,0 0 1,-1 0-1,-1 0 0,1 1 0,-1-1 1,0 3-148,1 104 1673,-2-82-1159,0 44 97,0-75-838,0-2-419,0 0-816,0-4-672,0-18-1588,0-12-3308</inkml:trace>
  <inkml:trace contextRef="#ctx0" brushRef="#br0" timeOffset="9566.284">12029 12 16696,'0'0'1824,"0"0"-1087,0 0-449,0 0-48,0 0-240,0 0-336,76 6-1713,-89 18-4818</inkml:trace>
  <inkml:trace contextRef="#ctx0" brushRef="#br0" timeOffset="4396.393">7775 87 5587,'0'0'1995,"0"0"-1112,0 0 59,0 0 419,0 0-212,-1-5-313,1 18 1425,-2 218 400,16 2-1388,-9-187-983,2 0-1,3 0 1,14 43-290,-2-42-986,-21-45 899,0-1-1,1 1 0,-1 0 0,0-1 1,1 1-1,-1-1 0,1 1 1,0-1-1,-1 0 0,1 1 0,0-1 1,0 0-1,0 0 0,0 0 0,0 0 1,0-1-1,0 1 0,0-1 1,0 1-1,0-1 0,1 1 88,-2-30-4626,-1-8 475</inkml:trace>
  <inkml:trace contextRef="#ctx0" brushRef="#br0" timeOffset="4717.022">7732 66 6771,'0'0'2081,"0"0"-528,0 0 208,225 30-481,-156-9-79,-3-4-945,-16-5-80,-7-3-176,-17-3-48,-9-6-64,-7 0-945,-10 0-463,0 0-497,0 0-384,0 0-2610</inkml:trace>
  <inkml:trace contextRef="#ctx0" brushRef="#br0" timeOffset="5063.691">7781 390 7571,'0'0'3506,"0"0"-2578,0 0 625,0 0 256,185 21-977,-135-15-495,-4 3-337,-3 0-64,-3-6-849,-7 0-928,-6-3-3041</inkml:trace>
  <inkml:trace contextRef="#ctx0" brushRef="#br0" timeOffset="5397.53">8416 429 48,'0'0'4266,"0"0"-2377,0 0-675,0 0 320,0 0 317,-1-3-343,0 37 2923,-3 143-2467,3-120-1267,-1-22-423,2-1 0,2 1 0,1-1 1,1 0-1,2 0 0,2 1-274,0-20 121,0-18-207,2-27-218,-1-53-1339,-3-1 1,-5 0 0,-3-2 1642,1-18-1466,1 102 1511,0 0-1,0-1 0,0 1 0,1 0 1,-1 0-1,0-1 0,1 1 0,-1 0 1,1 0-1,0 0 0,0 0 0,0 0 1,0 0-1,0 0 0,0 0 0,1 0 1,-1 0-1,1 1 0,-1-1 1,1 0-1,-1 1 0,1 0 0,0-1 1,0 1-1,0 0 0,1-1-44,1 1 124,-1 0-1,1 0 1,0 0-1,-1 0 1,1 1-1,0 0 1,0 0-1,-1 0 1,1 0-1,0 0 1,0 1-1,-1-1 1,1 1-1,-1 0 1,1 0-1,1 2-123,5 1 123,-2 1-1,1 0 1,0 1 0,-1 0 0,0 0-1,-1 1 1,5 5-123,-5-5-134,0-1-1,0 1 1,0-2 0,1 1 0,0-1-1,0 0 1,0 0 0,0-1 0,8 3 134,17-6-5171,-19-1 911</inkml:trace>
  <inkml:trace contextRef="#ctx0" brushRef="#br0" timeOffset="5768.765">8807 685 5346,'0'0'6025,"0"0"-4198,0 0-709,0 0 235,0 0-337,17 10-61,57 29-576,-72-38-362,1 0 0,0 0 0,-1 0-1,1 0 1,0-1 0,0 1 0,-1-1 0,1 0 0,0 0 0,0 0 0,0 0 0,0 0-1,-1-1 1,1 1 0,0-1 0,0 0 0,-1 0 0,1 0 0,0 0 0,-1 0 0,1 0-1,-1-1-16,5-3 24,-1 1-1,-1-2 0,1 1 0,-1 0 1,0-1-1,3-4-23,1-1 1,-1 3-178,-1 1-1,-1-2 1,0 1 0,0-1-1,0 0 1,-1 0 0,0 0-1,-1-1 1,0 0 0,-1 1-1,0-2 1,0 1 0,-1 0-1,-1 0 1,1-1 0,-2 1-1,1-1 1,-2 1-1,1-1 1,-1 1 0,-1-4 177,1 11-35,-1 0 0,1 0 1,0 0-1,-1 0 1,1 0-1,-1 0 0,0 0 1,0 0-1,0 1 0,-1-1 1,1 1-1,0 0 0,-1 0 1,0-1-1,1 1 1,-1 1-1,0-1 0,0 0 1,0 1-1,0 0 0,-2-1 35,-4-1 53,0 0-1,0 1 1,-1 1-1,1 0 1,0 0-1,-1 0 1,0 1-53,7 1 55,1-1 0,-1 0 0,1 1 0,-1 0 0,1 0 0,-1-1 0,1 2 0,-1-1 0,1 0 1,0 0-1,0 1 0,-1-1 0,1 1 0,0 0 0,1-1 0,-1 1 0,0 0 0,0 0 0,1 0 0,-1 0 0,1 1 1,0-1-1,-1 0 0,1 1 0,0-1 0,1 1 0,-2 1-55,-3 11 248,1 1 0,1-1 0,0 1 0,0 4-248,1-7 207,-3 45 1028,1 1 1,4 21-1236,-1-74 15,1-1 0,0 1 0,0-1 0,1 0 0,0 1 0,0-1 0,0 1 0,1-1 0,-1 0 0,1 0 0,1 0 0,-1 0 0,1 0 0,-1 0 0,1 0 0,1-1 0,-1 0 0,1 0 0,0 0 1,-1 0-1,2 0 0,-1-1 0,0 1 0,1-1 0,0 0 0,-1-1 0,1 1 0,0-1 0,0 0 0,1 0 0,-1-1 0,0 1 0,1-1 0,-1 0 0,1-1 0,3 1-15,1 0-318,1-1 0,-1-1 0,0 1 0,1-1-1,-1-1 1,0 0 0,5-2 318,-9 2-542,1-1 1,-1 0-1,0-1 1,0 1-1,-1-1 0,1 0 1,-1 0-1,0-1 0,0 1 1,0-1-1,3-4 542,23-30-6982</inkml:trace>
  <inkml:trace contextRef="#ctx0" brushRef="#br0" timeOffset="6338.86">9468 390 4610,'0'0'1387,"0"0"-986,0 0 119,0 0 600,0 0-18,10-23 2273,-10 21-3352,0 1-1,0 0 1,0 0-1,0 0 1,-1 0 0,1 0-1,0 0 1,-1 0-1,1-1 1,-1 1 0,1 0-1,-1 0 1,0 1-1,1-1 1,-1 0 0,0 0-1,0 0 1,1 0-1,-1 1 1,0-1 0,0 0-1,0 1 1,0-1-1,0 0 1,0 1 0,0-1-1,0 1 1,0 0-1,0-1 1,0 1 0,-1 0-1,1 0 1,0 0-23,-45-2 824,31 3-508,14-1-260,1 0 19,0 0-11,0 0 37,0 0 166,0 0-77,0 0 10,0 0-14,0 0-92,0 0 93,0 0-129,0 0-7,0 0 104,0 0-86,0 0 30,0 0-25,0 0 4,0 0 61,0 0 15,0 0-100,0 0-17,0 0-136,0 0-325,0 0-208,-1 0 105,-1-1 0,1 1 0,-1 0 0,1-1 0,-1 1 0,1-1 0,0 0 1,-1 1-1,1-1 0,0 0 0,0 0 0,-1 0 0,1 1 0,0-2 527,-12-9-3567</inkml:trace>
  <inkml:trace contextRef="#ctx0" brushRef="#br0" timeOffset="6688.206">9333 1 7972,'0'0'1125,"0"0"-132,0 0 277,0 0-219,0 0-216,0 15 48,-3 247 2497,6 326-941,-3-585-2445,3 26 63,-3-29-62,-1 1 0,1-1 0,0 1 1,0-1-1,0 0 0,0 1 0,0-1 0,0 0 1,0 1-1,0-1 0,0 0 0,0 1 1,0-1-1,0 1 0,0-1 0,0 0 0,0 1 1,0-1-1,0 0 0,1 1 0,-1-1 0,0 0 1,0 1-1,0-1 0,0 0 0,1 0 1,-1 1-1,0-1 0,0 0 0,1 1 0,-1-1 1,0 0-1,1 0 0,-1 0 0,0 1 0,1-1 1,-1 0-1,0 0 0,1 0 0,-1 0 0,0 0 1,1 0-1,-1 0 0,0 1 0,1-1 1,-1 0-1,1 0 0,-1 0 0,0-1 0,1 1 1,-1 0-1,0 0 0,1 0 5,1-4-158,-1 0 0,1 1-1,-1-1 1,0-1 0,0 1 0,0 0 0,-1 0-1,1 0 1,-1 0 0,0 0 0,-1-5 158,2-7-741,9-141-10483,-10 119 5184</inkml:trace>
  <inkml:trace contextRef="#ctx0" brushRef="#br0" timeOffset="7024.521">9624 322 7780,'0'0'2134,"0"0"-539,0 0-143,0 0-353,0 0-427,-2 0-170,-18 8-364,0 1 0,0 1 0,1 1 0,-10 7-138,-16 9 115,1-7-16,35-17-91,-1 0 0,1 1 0,1 1 1,-1-1-1,1 2 0,-1-1 1,2 1-1,-1 0 0,-2 3-8,9-7 14,0-1-1,0 1 1,0-1 0,0 1-1,0-1 1,1 1 0,-1 0-1,1-1 1,-1 1 0,1 0-1,0-1 1,0 1 0,-1 0-1,1 0 1,1-1 0,-1 1-1,0 0 1,0 0 0,0-1-1,1 1 1,-1 0-1,1-1 1,0 1 0,-1 0-1,1-1 1,0 1 0,0-1-1,0 1 1,0-1 0,0 1-1,0-1 1,0 0 0,1 1-14,5 5 113,1 0 0,0 0 0,0-1 0,0 0 0,1 1-113,-7-6 22,27 18-126,0-1 0,0-2 0,2-1 0,0-1 0,1-1 0,0-2 0,11 1 104,-27-10-2774,-8-6-2083,-1-8-246</inkml:trace>
  <inkml:trace contextRef="#ctx0" brushRef="#br0" timeOffset="7658.364">9816 346 9108,'0'0'1281,"0"0"-870,0 0 53,0 0 675,0 0-50,-1-5-383,-2-11 326,2 23 1163,5 39-950,20 70 326,5-1 1,21 45-1572,-46-148 32,-2-4-18,19 46 92,-20-52-110,0 0 0,0 0-1,0 0 1,0-1 0,0 1-1,1 0 1,-1-1 0,0 1-1,1-1 1,-1 0 0,1 1-1,0-1 1,-1 0 0,1 0 0,0 0-1,0 0 1,0 0 0,0 0-1,0-1 1,0 1 0,0-1-1,0 1 1,1-1 4,-1 0-1,-1-1-1,0 1 1,0-1-1,0 0 1,0 0 0,0 1-1,0-1 1,0 0-1,-1 0 1,1 0 0,0 0-1,0 0 1,-1 0 0,1 0-1,0-1 1,-1 1-1,1 0 1,-1 0 0,0 0-1,1-1 1,-1 1-1,0 0 1,0-1 1,9-37-120,-9 34 83,10-72-1403,-1-68 1440,-6 62-1962,9-41 1962,-11 122 43,-1-1 0,1 0 0,0 0 0,0 0 0,0 0 0,0 1 0,0-1 1,1 1-1,-1-1 0,1 1 0,0-1 0,-1 1 0,3-2-43,-3 3 38,-1 1 1,0 0-1,1 0 0,-1-1 1,0 1-1,1 0 0,-1 0 1,1-1-1,-1 1 0,1 0 1,-1 0-1,0 0 0,1 0 1,-1 0-1,1 0 1,-1-1-1,1 1 0,-1 0 1,1 0-1,-1 1 0,1-1 1,-1 0-1,1 0 0,-1 0 1,1 0-1,-1 0 0,0 0 1,1 1-1,-1-1-38,11 20 385,33 181 594,1 10-251,-42-201-718,0 0 0,1 0 0,0 0 0,0 0 0,1 0 0,0-1 0,1 0 0,4 6-10,-8-13-13,0 0-1,0 0 1,-1-1-1,1 1 1,1 0-1,-1-1 1,0 1-1,0-1 1,0 1-1,1-1 1,-1 0-1,1 0 1,-1 0-1,1 0 1,-1-1 0,1 1-1,0-1 1,-1 0-1,1 1 1,0-1-1,-1 0 1,1 0-1,0-1 1,-1 1-1,1-1 1,-1 1-1,1-1 1,0 0-1,-1 0 1,0 0 0,1 0-1,-1 0 1,0-1-1,1 1 1,-1-1-1,0 1 1,0-1-1,2-2 14,7-6-44,-1 0-1,0-1 0,0-1 1,-1 1-1,-1-2 1,0 1-1,0-1 1,-1 0-1,-1-1 0,0 0 1,0-2 44,5-15-317,-2-1 1,-1-1 0,-1 1 0,1-20 316,-4-1-1423,-3-39 1423,-1 61-42,-1 30 38,1 1-1,0-1 1,-1 0-1,1 1 1,-1-1 0,1 0-1,-1 1 1,1-1-1,-1 1 1,1-1 0,-1 0-1,0 1 1,1 0-1,-1-1 1,0 1 0,1-1-1,-1 1 1,0 0-1,0-1 1,1 1-1,-1 0 1,0 0 0,0 0-1,1 0 1,-1 0-1,0-1 1,0 1 0,0 1-1,1-1 1,-2 0 4,-35 0-2299,25 1-101,-4-1-2448</inkml:trace>
  <inkml:trace contextRef="#ctx0" brushRef="#br0" timeOffset="8094.14">10619 625 7043,'0'0'3306,"0"0"-2434,0 0-330,0 0 514,0 0-399,20-9-7,65-34-7,-76 37-632,1 0 1,-1-1-1,0 0 0,-1 0 0,0-1 0,0 0 0,0-1 0,-1 0 0,0 0 0,-1 0 0,0-1 0,-1 0 0,0 0 0,3-10-11,-4 9-292,0 0-1,-1 0 1,0-1-1,-1 1 1,0-1-1,-1 0 1,-1 1-1,1-1 1,-2 0-1,0 1 1,-1-5 292,2 14-21,-1 0 0,0 0 1,0-1-1,0 1 0,0 0 0,0 0 1,0 0-1,-1 0 0,1 1 1,-1-1-1,1 0 0,-1 0 0,0 1 1,1-1-1,-1 1 0,0 0 0,0 0 1,0-1-1,0 1 0,0 0 1,-1 0-1,1 1 0,0-1 0,0 0 1,0 1-1,-1 0 0,1-1 21,-7 0 122,1 0 0,-1 0 0,1 0 0,-1 1-1,1 1 1,-1-1 0,1 1-122,4 1 57,1-1 1,0 1-1,0-1 0,0 1 0,0 0 0,1 0 0,-1 0 1,0 1-1,1-1 0,0 1 0,-1-1 0,1 1 1,0 0-1,0 0 0,1 0 0,-1 0 0,0 0 1,1 0-1,0 0 0,0 1 0,0-1 0,0 0 0,0 1-57,-4 16 341,0 1 0,1-1-1,1 8-340,-2 43 1270,3 1-1,4 5-1269,-2-58 148,1-7-56,-1-1 0,2 1 0,-1-1 0,2 0 0,-1 0 0,2 0 0,-1 0 0,2 0 0,-1 0 0,4 4-92,-5-10-3,0 0 0,1 0 0,-1 0 0,1-1 0,0 1 0,1-1 0,-1 0 0,1 0 0,0 0-1,0-1 1,0 0 0,0 0 0,0 0 0,1-1 0,-1 1 0,1-1 0,0 0 0,0-1 0,0 0 0,-1 0 0,2 0 3,-1 0-176,1 0 0,0-1 0,-1 0 0,1 0 0,0 0 0,0-1 0,-1 0 0,1-1 0,-1 1 0,1-1 0,5-3 176,-6 2-481,0-1-1,-1 1 1,0-1-1,1-1 1,-1 1 0,-1-1-1,1 0 1,-1 0-1,1 0 1,-2 0 0,1-1-1,0-1 482,23-39-4997</inkml:trace>
  <inkml:trace contextRef="#ctx0" brushRef="#br0" timeOffset="8511.572">11010 322 8500,'0'0'2742,"0"0"-1458,0 0-132,0 0 142,0 29-29,3 185 1061,0-144-1244,-2-6 1075,8 33-2157,-6-91-15,2-16-231,1-20-187,1-39-773,-2 12-728,3 0 1,4-8 1933,-8 49-226,0 1-1,1-1 1,0 1 0,2 0-1,0 0 1,0 1 0,1 0 0,1 0-1,8-10 227,-12 20 103,-1-1-1,0 1 0,1 0 1,0 0-1,0 1 0,0 0 0,0-1 1,1 2-1,-1-1 0,1 1-102,-4 1 88,0 0-1,1 0 1,-1 0 0,0 1-1,1-1 1,-1 1 0,0 0-1,1-1 1,-1 1-1,1 0 1,-1 1 0,0-1-1,1 0 1,-1 1 0,0-1-1,1 1 1,-1 0-1,0-1 1,0 1 0,0 0-1,1 0 1,-1 1 0,0-1-1,0 0 1,-1 1-1,1-1 1,0 1 0,1 1-88,3 6 157,1 1 0,-1 0 1,-1 1-1,0 0 1,0-1-1,-1 1 1,-1 1-1,0-1 0,0 0 1,-1 3-158,5 29 629,-1 0 1,-3 6-630,1 171 1354,-4-166-1270,0-54-287,0-10-1350,2-69-3070,9 32-547</inkml:trace>
  <inkml:trace contextRef="#ctx0" brushRef="#br0" timeOffset="2407.615">4870 646 9845,'0'0'2811,"0"0"-1925,0 0-334,0 0 340,0 0-119,0 0-748,0 0 0,0-1-1,-1 1 1,1 0 0,0-1 0,-1 1-1,1 0 1,0 0 0,0-1-1,-1 1 1,1 0 0,0 0 0,-1 0-1,1 0 1,-1-1 0,1 1 0,0 0-1,-1 0 1,1 0 0,0 0-1,-1 0 1,1 0 0,-1 0 0,1 0-1,0 0 1,-1 0 0,1 0 0,-1 0-1,1 0 1,0 0 0,-1 0-1,1 1 1,0-1 0,-1 0 0,1 0-1,0 0 1,-1 1 0,1-1 0,0 0-1,-1 0 1,1 1-25,-7 16 355,0 0 1,1 1-1,1 0 0,1 0 1,1 1-1,0-1 0,1 10-355,-1 26 587,3 0-1,2 0-586,-1-47 12,-1 0 0,1 0-1,0 0 1,1-1 0,0 1 0,0 0-1,0-1 1,1 0 0,0 1-1,0-1 1,1 0 0,-1 0-1,1-1 1,0 1 0,1-1 0,0 0-1,-1 0 1,6 3-12,-5-4-15,0-1 0,0 0 1,0 0-1,1-1 0,-1 0 0,1 1 0,-1-2 1,1 1-1,0-1 0,0 0 0,0 0 1,-1 0-1,1-1 0,0 0 0,0 0 0,0-1 1,0 1-1,0-1 0,0-1 0,0 1 0,-1-1 1,3-1 14,0-1-57,0 0 0,0 0 1,-1-1-1,1 0 0,-1 0 0,-1-1 1,1 0-1,-1 0 0,0 0 1,0-1-1,-1 0 0,1 0 0,-2-1 1,1 0-1,-1 1 0,0-1 1,-1-1-1,0 1 0,0 0 1,-1-1-1,0-1 57,1 2-102,-1 0 0,-1 0 0,0 0 0,0 0 0,0-1 0,-1 1 0,-1 0 0,1 0 0,-1-1 0,0 1 0,-1 0 1,0 0-1,-1 0 0,1 0 0,-1 1 0,-1-1 0,1 1 0,-2 0 0,1-1 0,-1 2 0,0-1 0,-3-3 102,-4-1-46,0 0 0,-1 2 0,0-1 0,-1 2 0,0-1 0,0 2 0,-6-2 46,11 5-41,0 1 1,-1-1-1,1 2 1,-1 0-1,1 0 1,-1 0-1,0 1 1,0 1-1,1 0 1,-1 0 0,0 1-1,0 0 1,0 1 40,5-1-2567,4 0-1811</inkml:trace>
  <inkml:trace contextRef="#ctx0" brushRef="#br0" timeOffset="2892.889">5290 590 10885,'0'0'1675,"0"0"-1101,0 0 149,0 0 584,0 0-370,0 5-497,-6 84 1523,5 1-1,3 1-1962,0 26 997,-2-114-973,-1 7 19,1-1 1,0 0-1,1 0 1,0 0-1,0 1 1,0-1-1,2 0 0,-1 0 1,1-1-1,0 1 1,3 5-44,-6-14 0,1 1 0,-1-1-1,0 1 1,0-1 0,0 1 0,0-1 0,0 0 0,1 1 0,-1-1 0,0 1 0,0-1 0,1 0 0,-1 1-1,0-1 1,1 0 0,-1 0 0,0 1 0,1-1 0,-1 0 0,0 0 0,1 1 0,-1-1 0,0 0 0,1 0-1,-1 0 1,1 1 0,-1-1 0,1 0 0,-1 0 0,0 0 0,1 0 0,-1 0 0,1 0 0,-1 0 0,1 0-1,-1 0 1,0 0 0,1 0 0,-1-1 0,1 1 0,-1 0 0,1 0 0,-1 0 0,0 0 0,8-22-276,-1-108-591,-5 73-443,2 1 0,7-32 1310,-7 70-164,0 1 1,0 0 0,2 0 0,0 0-1,1 1 1,1-1 0,0 2-1,1-1 1,1 1 0,3-3 163,-11 16 39,0-1 0,0 1 1,0 0-1,0 0 0,1-1 0,-1 1 0,0 1 1,1-1-1,0 0 0,-1 1 0,1-1 0,0 1 1,0 0-1,0 0 0,0 0 0,0 0 1,0 0-1,0 1 0,0 0 0,0-1 0,0 1 1,0 0-1,0 0 0,3 1-39,-2 0 57,0 0-1,0 1 1,0-1 0,0 1-1,0 0 1,-1 0 0,1 0 0,-1 0-1,1 1 1,-1 0 0,0-1-1,0 1 1,0 0 0,0 1-1,0-1 1,-1 0 0,2 3-57,7 13 227,-1 0 0,0 1 1,-2 0-1,0 0 0,-1 1 1,-1 0-1,-2 0 0,3 17-227,0 25 444,-3 0-1,-3 28-443,2-87-2047,6-11 1023,6-12-248,9-22-2101,7-8-4435</inkml:trace>
  <inkml:trace contextRef="#ctx0" brushRef="#br0" timeOffset="3307.943">5972 527 4418,'0'0'248,"0"0"464,0 0 764,0 0 199,0 0 251,5-18 4256,-11 21-6136,0 0 0,1 0 1,-1 0-1,1 1 0,0 0 0,-1 0 0,2 0 1,-1 0-1,0 1 0,1 0 0,0 0 0,0 1-46,1-3 17,-5 6 10,1 0 1,1 1-1,0 0 1,0 0-1,0 0 1,2 1-1,-1-1 1,1 1-1,1 0 1,0 1-1,0-1 0,1 1-26,1-6 8,0 1 0,1-1 0,0 0 1,0 0-1,0 0 0,1 1 1,-1-1-1,2 0 0,-1 0 1,1 0-1,-1 0 0,2 0 1,-1-1-1,1 1 0,0 0 1,0-1-1,0 0 0,1 0 1,-1 0-1,1 0 0,1-1 1,-1 1-1,1 0-9,37 25 60,-29-21-44,0 0 0,-1 1 0,0 0 1,-1 1-1,2 3-16,-9-10 24,-1 0 0,0 0 0,0 1-1,-1 0 1,1-1 0,-1 1 0,0 0 0,-1 0 0,1 0 0,-1 1 0,0-1 0,0 0-1,0 0 1,-1 1 0,0-1 0,0 0 0,-1 4-24,1-7-11,-1 0 0,1-1-1,-1 1 1,0 0 0,1 0-1,-1 0 1,0 0 0,0-1 0,-1 1-1,1-1 1,0 1 0,0-1 0,-1 1-1,1-1 1,-1 1 0,1-1-1,-1 0 1,0 0 0,1 0 0,-1 0-1,0 0 1,0 0 0,0-1 0,0 1-1,0-1 1,1 1 0,-1-1-1,0 0 1,-1 1 11,-4 0-226,0 0 0,0-1-1,0 1 1,0-1 0,-1-1 0,1 1-1,0-1 1,-1-1 226,6 2-284,0-1-1,1 0 1,-1 0 0,0 0-1,1 0 1,-1 0 0,0 0-1,1-1 1,0 1 0,-1 0-1,1-1 1,0 1-1,0-1 1,-1 0 0,1 1-1,1-1 1,-1 0 0,0 0-1,0 1 1,1-1 0,-1 0-1,1 0 1,-1 0 0,1-1 284,-5-30-9226</inkml:trace>
  <inkml:trace contextRef="#ctx0" brushRef="#br0" timeOffset="3661.845">6035 977 13830,'0'0'1638,"0"0"-1144,0 0 72,0 0-206,30-22-222,97-73-164,-117 88-46,0-1 0,0 0 0,-1-1 0,-1 0 0,1 0 0,-2-1 0,1 0 0,-1 0 0,-1 0 1,0-1-1,0-1 0,-1 1 0,0 0 0,-1-1 0,-1 0 0,0 0 0,0 0 0,-1-1 0,-1 1 0,0 0 0,0-1 0,-2 1 0,1-1 1,-2 1-1,0-5 72,1 14 72,1-1 0,-1 0 0,0 1 0,0-1 0,0 1 0,0-1 0,-1 1 0,1-1 1,-1 1-1,0 0 0,0 0 0,0 0 0,-1 0 0,1 0 0,-1 0 0,1 1 0,-1-1 1,0 1-1,0 0 0,0 0 0,0 0 0,-1 0 0,1 0 0,0 1 0,-1-1 0,1 1 0,-1 0 1,0 0-1,1 0 0,-1 1 0,0-1 0,1 1 0,-1 0 0,0 0 0,0 0 0,1 1 1,-2-1-73,3 2 40,-1-1 0,1 1 1,0 0-1,-1 0 1,1-1-1,0 1 1,0 0-1,1 1 1,-1-1-1,0 0 1,1 1-1,-1-1 1,1 0-1,0 1 1,0 0-1,0-1 1,0 1-1,0 0 1,1-1-1,-1 1 1,1 0-1,0 0 1,-1 1-41,-1 6 101,-6 34 146,1 0 0,3 0 0,1 0 0,3 0 0,3 26-247,-3-65 25,0 1 0,1 0 0,0 0 0,0 0 0,0-1 0,1 1 0,0-1 0,0 1 0,0-1 0,1 0 0,0 1 0,0-1 0,0-1 0,0 1 0,1 0 0,0-1 0,0 0 0,0 0 0,2 1-25,0 0-56,1-1 0,0 0 1,0-1-1,0 0 1,0 0-1,1-1 0,-1 1 1,1-2-1,-1 1 0,1-1 1,0 0-1,0 0 1,0-1-1,0-1 56,-5 1-78,4 1-515,0-1-1,0 0 0,0-1 0,0 0 0,0 0 0,0 0 0,0-1 0,3-1 594,21-18-6344</inkml:trace>
  <inkml:trace contextRef="#ctx0" brushRef="#br0" timeOffset="465.812">3451 756 992,'0'0'5963,"0"0"-3412,0 0-791,0 0 12,0 0-267,4 4-355,-2-1-1041,1-1 0,-1 0 0,1 0 0,-1 0 0,1 0 0,0-1 0,0 1 0,0-1 0,0 0 0,0 0 0,0 0 0,0 0 0,0 0 0,0 0 0,1-1 1,-1 0-1,0 1 0,0-1 0,3-1-109,0 0 67,0 0 0,-1 0 0,1 0 1,0-1-1,0 0 0,-1 0 0,1-1 0,-1 0 1,0 0-1,0 0 0,1-1-67,0 0-45,1-1 0,-1 0 0,0-1 1,0 0-1,0 0 0,-1 0 0,1-1 0,-2 1 0,1-1 0,-1 0 1,0-1-1,-1 1 0,1-1 0,-1 0 0,-1 0 0,0 1 0,1-6 45,-2 6-71,0 0-1,0 0 0,-1-1 0,0 1 1,0 0-1,0 0 0,-1-1 0,0 1 1,-1 0-1,0 0 0,0 0 0,0 0 1,-1 1-1,0-1 0,0 0 0,-1 1 1,0 0-1,0 0 0,-4-4 72,-3-2-15,-1 0 0,0 1 0,-11-7 15,19 15 14,-1 0 0,1 0-1,0 1 1,-1 0 0,1 0-1,-1 0 1,0 0 0,0 1-1,1-1 1,-1 1 0,0 1-1,0-1 1,0 1 0,-2 0-14,4 0 20,1 1 1,0 0 0,0-1-1,1 1 1,-1 0-1,0 0 1,0 0-1,0 1 1,1-1 0,-1 0-1,0 1 1,1-1-1,-1 1 1,1-1-1,0 1 1,-1 0 0,1 0-1,0-1 1,0 1-1,0 0 1,1 0-1,-1 0 1,0 0 0,1 0-1,-1 0 1,1 0-1,-1 1 1,1-1-1,0 0 1,0 1-21,-2 8 71,-8 44 518,2 2-1,3-1 1,2 1-1,4 48-588,0-40 405,-2-47-340,2-1 0,0 1 1,1-1-1,1 1 0,1-1 0,0 0 1,2 2-66,-4-14 15,0 1 1,1 0 0,-1 0 0,2-1-1,-1 0 1,0 1 0,1-1-1,0-1 1,0 1 0,1 0 0,-1-1-1,1 0 1,0 0 0,0-1-1,0 1 1,1-1 0,-1 0 0,1 0-1,0-1 1,0 0 0,0 1-16,0-1-14,1-1-1,-1 1 1,0-1 0,1 0-1,-1 0 1,0-1 0,1 0-1,-1 0 1,1 0 0,-1-1 0,0 0-1,1 0 1,-1-1 0,0 1-1,0-2 1,0 1 0,0 0-1,0-1 1,0 0 0,-1-1 0,0 1-1,1-1 1,2-3 14,1-2-524,0-1 0,-1 0 1,-1 0-1,0-1 0,0 1 0,-1-1 0,0-1 0,-1 1 1,0-1-1,-1 0 0,1-6 524,7-31-5656</inkml:trace>
  <inkml:trace contextRef="#ctx0" brushRef="#br0" timeOffset="1304.999">4103 471 2513,'0'0'3682,"0"0"-1847,0 0-357,0 0 139,0 0-486,-4 0-296,-6 0-546,0 0-1,0 1 1,0 0 0,0 0-1,0 1 1,0 1-1,0 0 1,-7 3-289,13-4 40,1 0 0,-1 0 0,0 0 0,1 0 0,0 1 1,0 0-1,-1 0 0,1 0 0,1 0 0,-1 0 0,0 0 0,1 1 0,0-1 0,0 1 0,0 0 0,0 0 1,0-1-1,1 1 0,0 0 0,0 0 0,0 1 0,0-1 0,0 0 0,1 0-40,-2 6-55,1 0 0,1 0 1,-1 1-1,1-1 0,1 0 0,0 0 0,1 0 0,-1 0 0,2 0 0,0-1 0,0 1 1,0-1-1,1 1 0,6 8 55,10 10-211,2-1 1,17 15 210,-14-15-47,-2 0 0,4 8 47,-25-33 32,-1-1-1,1 1 1,-1 0 0,0 0 0,0 0-1,0 0 1,0 0 0,0 0 0,0 0 0,0 0-1,-1 0 1,1 0 0,-1 0 0,1 0-1,-1 1 1,0-1 0,0 0 0,0 0-1,0 1 1,0-1 0,-1 0 0,1 0-1,-1 0 1,1 0 0,-1 0 0,0 1-1,0-1 1,0 0 0,0 0 0,0-1 0,0 1-1,-1 0 1,1 0 0,0-1 0,-1 1-1,0 0-31,-1 0-72,-1 1 1,1-1-1,-1 0 0,1 0 0,-1 0 0,0 0 0,0 0 0,-3 0 72,-36 4-5112,39-6 500</inkml:trace>
  <inkml:trace contextRef="#ctx0" brushRef="#br0" timeOffset="12362.722">7226 2289 48,'0'0'2020,"0"0"-542,0 0-542,-30 6-128,-143 29 884,-8 10-1436,87-41-2217,62 4-1459</inkml:trace>
  <inkml:trace contextRef="#ctx0" brushRef="#br1" timeOffset="30600.708">464 1917 688,'0'0'881,"0"0"-52,0 0-34,0 0-320,0 0-301,8-3-228,-4 2 58,0 0-1,0-1 1,0 0-1,0 0 1,0 0-1,0-1 1,-1 1-1,1-1 0,-1 0 1,0 0-1,1 0 1,-1 0-1,-1 0 1,1-1-1,0 0 1,-1 1-1,0-1 0,0 0 1,0 0-1,0 0 1,-1 0-1,1 0 1,-1-1-1,0-2-3,7-37 472,-1-1-1,-3-8-471,-3 43 7381,-1 626-4705,17-263-2660,-14 910 251,10-901-113,-6 16 148,-6-218-150,-3 174 69,-20-75-107,12-158-62,-7 35 9,6-63-20,4 1 1,2 19-42,-8 439 144,13-407-103,1 87 555,-20 135-596,-10-158 174,24-164-625,2-24-1221,2-16-370,1-18-1965</inkml:trace>
  <inkml:trace contextRef="#ctx0" brushRef="#br1" timeOffset="32391.912">1 6928 2481,'0'0'918,"0"0"-377,0 0-95,0 0 202,0 0 158,0 0 29,0 0-248,0 0-254,0 0 252,0 0 191,0 0 35,0 0 59,0 0-307,0 0-278,0 0-61,20 0 54,207-2 431,27-1-1413,131 20 704,-280-2-85,57 16 85,-68-11-27,0-4 0,17-3 27,4 0-169,-1 5-1,52 19 170,-84-19 35,-16-9-109,-1-2 0,2-3-1,-1-3 1,30-5 74,26 2-212,352 17 65,170 0-3239,-356-23 2538,178-32 848,-81 11-1015,48 16 1015,-355 11-20,502-28 830,-169 6-3298,-130-2 2099,-127 9-105,8 7 494,-105 9-1382</inkml:trace>
  <inkml:trace contextRef="#ctx0" brushRef="#br1" timeOffset="32731.069">6994 6966 400,'0'0'688,"0"0"-688,169 0-176,-116 0-736,0-3 912,-1 3 1105,1 0-513,4 0 320,2 0-912,1 0 0,3 3-240,3 0-416,3 0-1057</inkml:trace>
  <inkml:trace contextRef="#ctx0" brushRef="#br1" timeOffset="32732.069">8393 7005 3265,'0'0'337,"0"0"-337,182 21-1745</inkml:trace>
  <inkml:trace contextRef="#ctx0" brushRef="#br1" timeOffset="34253.942">8780 7041 1553,'0'0'1160,"36"1"-600,119 6-119,-15 3 704,48 13-1145,-75-7 469,68-2-469,748 33 197,-744-37 1430,35-10-1627,-107 0 1895,72-6 2947,648 0-1248,-833 6-3501,0 0 115,0 0-144,0 0-34,0 0 47,0 0-40,-29-4-1403,-80-55-411,33 12 326,75 46 1453,1 0-1,-1 1 1,0-1 0,1 0-1,-1 0 1,1 0 0,-1 0-1,1 1 1,-1-1 0,1 0-1,0 0 1,-1 0 0,1 0-1,0 0 1,0 0 0,0 0-1,0 0 1,-1 0-1,2 0 1,-1 0 0,0 0-2,0-3 3191,5 9-3136,0-2 0,0 1 0,0-1 0,0 1 0,0-1 0,1-1 0,-1 1 0,1-1 0,2 1-55,1 1 57,27 12 76,0-1 1,29 6-134,-35-20-75,-29 1 8,0-1 58,0 0 0,0 0 1,0 0-1,-1 0 0,1 0 0,0 0 1,-1 1-1,1-1 0,-1 0 1,1 0-1,-1 0 0,1 1 0,-1-1 1,0 0-1,0 0 0,0 1 0,0-1 1,0 0-1,0 0 0,0 1 0,0-1 1,0 0-1,0 1 0,-1-1 0,1 1 9,-30 19 103,2 2-1,0 1 0,2 1 1,-2 3-103,15-13 199,1 1 0,0 0 0,2 0 1,-1 1-1,2 1 0,0 0 1,2 0-1,-3 8-199,2-10-635,4-15-1716,-2-11-1082,0-11-2175</inkml:trace>
  <inkml:trace contextRef="#ctx0" brushRef="#br1" timeOffset="35738.826">7619 6934 3762,'0'0'1035,"0"0"-13,0 0-19,0 0-198,0 0-194,0 0-170,7 0 210,11 0 80,56-1 1120,0 4 1,51 10-1852,-17-3 75,-66-7 7,39 7-82,-47-5-6,0-2 0,1-1-1,16-3 7,60 5-429,-76-1 503,49 6 1,35-4-75,125 1-421,-228-4 427,0 0 0,0 1 1,-1 1-1,0 0 0,1 1 1,-2 1-1,7 3-6,29 10 113,-19-7-105,-22-8 2,-1-1-1,1 0 1,0 0 0,0-1-1,3 0-9,-16 1-2172,-12-3-1370</inkml:trace>
  <inkml:trace contextRef="#ctx0" brushRef="#br1" timeOffset="39495.105">484 1607 3970,'0'0'1152,"0"0"-359,0 0 15,0 0 30,0 0-299,0 0-342,11-3 30,52-14 250,-59 19 3168,-3 11-2536,-3 9-1423,-11 24 1343,-15 34-1029,12-37 222,2 1-1,2 3-221,54-163-2144,-38 101 1641,0 0 1,-1 0-1,-1 0 1,0-1-1,-1 1 1,0-1-1,-2-11 503,0 7-483,2 0 1,0 0-1,1 0 1,2-3 482,-4 23 41,0 0 0,0 0 1,0 0-1,0 1 1,0-1-1,0 0 0,1 0 1,-1 0-1,0 1 1,0-1-1,0 0 0,0 0 1,0 0-1,1 0 1,-1 1-1,0-1 0,0 0 1,0 0-1,1 0 1,-1 0-1,0 0 0,0 0 1,0 1-1,1-1 1,-1 0-1,0 0 0,0 0 1,1 0-1,-1 0 1,0 0-1,0 0 0,1 0 1,-1 0-1,0 0 0,0 0 1,0 0-1,1 0 1,-1-1-1,0 1 0,0 0 1,1 0-1,-1 0 1,0 0-1,0 0 0,0 0 1,1 0-1,-1-1 1,0 1-1,0 0 0,0 0 1,0 0-1,1 0 1,-1-1-1,0 1 0,0 0 1,0 0-1,0-1 1,0 1-1,0 0 0,0 0 1,0 0-1,0-1 1,0 1-1,1 0 0,-1 0 1,0-1-1,0 1 0,0 0 1,-1 0-42,12 18 964,-2 3-489,0 0 0,2-1 0,0 0 0,2-1 0,0 0-1,1-1 1,1 0 0,7 5-475,-20-21-167,0 0 0,-1 0 0,1 0 0,-1 1 0,1-1 0,-1 0 0,0 0 1,0 1-1,0-1 0,0 1 0,0-1 0,0 1 0,-1-1 0,1 1 0,-1 0 0,0-1 0,0 1 0,0 0 0,0 0 167,0 14-3892</inkml:trace>
  <inkml:trace contextRef="#ctx0" brushRef="#br1" timeOffset="44762.979">553 6841 2385,'0'0'1644,"0"0"-1079,0 0-394,0 0 18,0 0 257,-3-2-985,-6-8 10944,25 5-10313,0 0 0,0 1 0,0 0 1,0 2-1,1 0 0,1 0-92,4 0 15,0-1 0,0-1-1,4-2-14,31-9 38,-30 8-25,-1-1 0,0 0 1,0-2-1,4-4-13,-15 6 15,-1-2 0,0 0 0,0 0 0,-1-2 0,0 1 0,-1-2 0,0 1 0,-1-2 0,-1 0-1,0 0 1,-1 0 0,7-16-15,11-28 134,-2 0 0,16-59-134,-9 23 183,51-158 653,-73 218-728,26-60 18,-23 63 4,-2 0-1,0-1 1,0-12-130,4-12 100,1 0 1,4 2-1,2-1-100,-10 16-8,-1 0-1,4-28 9,-3 13 17,53-270-67,-11 22-415,-43 238 165,2-34 300,-9 49-104,3 1-1,2 0 1,10-28 104,12-41-228,-19 68 19,2 0 1,14-34 208,-22 68-78,1 1-1,1-1 1,0 1 0,1 1 0,0 0-1,1 0 1,1 0 0,0 1 0,0 1 0,8-6 78,24-15-105,0 2 0,2 2 0,1 2 1,48-20 104,-21 18-39,1 3 0,1 4 1,1 2-1,10 3 39,86-10-177,148-2 177,-275 25-7,668-10-736,-223 10 525,-121-20 136,832 15 23,-747 31 86,-331-20-31,629 2 61,-635-13 24,19-8-81,74-7-225,147 2-837,-205 11 103,63 0 507,-59 7 308,135 4-464,-239 2 513,-1 2 0,1 3 1,-1 1-1,24 10 95,-6 2 183,0 4 1,-2 2 0,-1 3-1,-1 4 1,-1 2 0,18 16-184,-65-38 156,-2 0 0,0 1 0,-1 0 0,0 1 1,9 16-157,10 9 198,34 36-49,-23-27 28,-1 3 1,26 43-178,-47-61 136,-2 1 0,-2 0 0,-1 2 0,10 31-136,-6-12 129,4-1 0,21 34-129,-8-16 9,-8-18 268,20 25-277,11 19 192,-38-63-27,1-2-1,16 18-164,-15-22 118,-1 2 1,18 34-119,-26-33 93,-1-1 1,-2 2-1,-1 0 1,-2 0-1,0 11-93,14 41 254,10 17-254,-9-31 170,-3 2 1,-4 3-171,0-5 210,8 17-210,9 35 83,-9-20 310,17 34-393,-17-65 67,3-1 1,3-1-1,33 52-67,-42-84 86,2-1 0,1-1 0,2-2 0,2 0-1,1-2 1,2-1-86,5-1 61,-24-22-36,0 1 1,-1 1-1,-1 0 1,6 8-26,-18-20-45,0 0 1,0 0-1,1 0 1,-1 1-1,0-1 1,0 0-1,0 0 1,0 0-1,0 0 0,0 0 1,0 0-1,0 0 1,0 0-1,0 0 1,0 1-1,0-1 1,0 0-1,0 0 1,0 0-1,0 0 0,0 0 1,0 0-1,0 0 1,0 1-1,0-1 1,0 0-1,0 0 1,0 0-1,0 0 1,0 0-1,0 0 0,0 0 1,0 0-1,0 0 1,0 1-1,0-1 1,-1 0-1,1 0 1,0 0-1,0 0 0,0 0 1,0 0-1,0 0 1,0 0-1,0 0 1,0 0-1,0 0 1,-1 0-1,1 0 1,0 0-1,0 0 0,0 0 1,0 0-1,0 0 1,0 0-1,0 0 1,0 0-1,-1 0 1,1 0-1,0 0 1,0 0-1,0 0 0,0 0 1,0 0-1,0 0 1,0 0-1,0 0 1,-1 0 44,-11-1-1820,9 0 1109,-32-6-5815</inkml:trace>
  <inkml:trace contextRef="#ctx0" brushRef="#br1" timeOffset="46830.149">1675 4378 3314,'0'0'853,"0"0"-487,0 0-115,0 0 2,0 0 22,0 0-19,0 10 7043,2 36-6146,5 0-702,-1 1-1615,-5-15-4494,-1-23 970</inkml:trace>
  <inkml:trace contextRef="#ctx0" brushRef="#br1" timeOffset="47195.826">1678 4672 3426,'0'0'1451,"0"0"-512,0 0 171,0 0-86,0 0-362,2 8-46,5 24 680,-1-1-1,-1 1 1,-1 30-1296,-2-6-1548,-2-1-4118,0-45 1446</inkml:trace>
  <inkml:trace contextRef="#ctx0" brushRef="#br1" timeOffset="47566.116">1698 5139 4210,'0'0'950,"0"0"90,0 0-23,0 0-270,0 0-144,0 14-158,-1 26 56,0 87 2500,9-49-4689,-8-54-2412,0-15 1488</inkml:trace>
  <inkml:trace contextRef="#ctx0" brushRef="#br1" timeOffset="47933.111">1704 5657 64,'0'0'3503,"0"0"-2113,0 0-443,0 0 150,0 0-180,0 19-258,0 156 2303,3-101-2241,-1 22-822,-7-34-4745,2-50 2954,-3 2-360</inkml:trace>
  <inkml:trace contextRef="#ctx0" brushRef="#br1" timeOffset="48335.24">1665 6249 2449,'0'0'1633,"0"0"-835,0 0 26,0 0 22,0 0-230,0 13-45,0 258 6313,0-210-8850,0-1-3891,0-45 3365</inkml:trace>
  <inkml:trace contextRef="#ctx0" brushRef="#br1" timeOffset="49812.738">1665 6806 560,'0'0'4458,"0"0"-2177,0 26-797,-1 1-953,-1-2 173,1-1 0,2 1-1,0-1 1,2 1 0,0-1 0,3 4-704,0-1 1016,-6-26-946,0-1-92,4 29-615,-4-24 613,0-4-56,1-1 42,1-1 0,-1 1 0,0-1 1,0 0-1,0 0 0,0 0 0,0 0 1,0 1-1,0-1 0,0 0 0,-1-1 1,1 1-1,0 0 0,-1 0 0,1 0 1,0 0-1,-1-1 0,1 1 0,-1 0 1,0 0-1,1-1 0,-1 1 0,0 0 1,0-1-1,0 1 0,0 0 0,0-1 1,0 1-1,0 0 0,-1-1 38,1-58 185,-1 41 467,-9 25 1375,10 124 1348,3-130-3362,0 1 0,0-1 0,1 0-1,-1 0 1,0 0 0,0 0 0,0 0 0,0-1 0,0 0 0,0 1-1,0-1-12,3-4-136,-1 1 0,1-1 0,-1-1 0,-1 1-1,1-1 1,-1 1 0,0-1 0,0 0 0,0-1 0,-1 1-1,0-1 1,0 1 0,-1-1 0,0 0 0,0 0-1,-1 0 1,1 0 0,-2-1 0,1 1 0,-1 0-1,0-7 137,-2 14 165,0 0 0,0 0-1,0 0 1,0 0-1,0 0 1,0 0-1,0 0 1,0 0 0,0 1-1,0-1 1,0 1-1,0 0 1,0-1-1,0 1 1,1 0 0,-1 0-165,-1 2 13,0 1 0,0-1 1,1 0-1,0 1 0,-1-1 0,1 1 1,0 0-1,1-1 0,-1 1 1,1 0-1,0 0 0,0 0 1,0 1-1,0-1 0,1 0 0,-1 0 1,1 0-1,0 3-13,-7 39-525,1-43-230,-8 5 1351,15-5-316,14-2-574,-14-1 256,1 0 1,-1 0-1,0 0 1,1-1-1,-1 1 1,0 0-1,1-1 1,-1 1-1,0-1 1,1 0-1,-1 1 1,0-1-1,0 0 1,0 0-1,0 0 1,0 1 0,0-1-1,0 0 1,0-1-1,0 1 1,0 0-1,-1 0 1,1 0-1,0 0 1,-1-1-1,1 1 1,-1 0-1,1 0 1,-1-1 37,1-1-36,0 0 1,-1 0 0,1 0-1,-1 0 1,0 0 0,0 0-1,0 0 1,0 0-1,0 0 1,-1 0 0,1 0-1,-1 0 1,0 0 0,0 0 35,-4-1 42,0 0 1,0 1-1,0-1 1,-1 1-1,0 0 1,1 1-1,-1-1 1,0 1-1,-1 0 1,1 0-1,0 1 0,0 0 1,-2 0-43,7 1 39,0 0-1,0 0 1,1 1 0,-1-1-1,0 0 1,1 0-1,-1 0 1,0 1 0,1-1-1,-1 0 1,0 1 0,1-1-1,-1 1 1,1-1 0,-1 1-1,1-1 1,-1 1 0,1-1-1,-1 1 1,1-1 0,0 1-1,-1 0 1,1-1-1,0 1 1,-1 0 0,1-1-1,0 1 1,0 0 0,-1-1-1,1 1 1,0 0 0,0 0-1,0-1 1,0 1 0,0 0-1,0-1 1,0 1-1,0 0 1,1 0 0,-1-1-1,0 1 1,0 0 0,1-1-1,-1 1 1,0 0-39,1 9 83,28-13-280,-28 2 186,0 1 1,0-1-1,0 0 0,0 1 1,0-1-1,-1 0 1,1 0-1,0 0 1,0 0-1,-1 0 0,1 0 1,-1 1-1,1-2 1,-1 1-1,1 0 1,-1 0-1,1 0 0,-1 0 1,0 0-1,0 0 1,1 0-1,-1 0 1,0-1-1,0 1 0,0 0 1,0 0-1,-1-1 11,-4 1 71,-1 0 0,1 1 0,-1-1 0,0 1 0,1 0 0,-1 1 0,-1 0-71,-2-1 98,8 0-354,-13 0 604,9-4-4602,5-16-905</inkml:trace>
  <inkml:trace contextRef="#ctx0" brushRef="#br1" timeOffset="51809.958">10024 4253 496,'0'0'3460,"0"0"-2086,0 0-477,0 0-113,0 0-280,0 0-111,10-7 436,-6 7 2274,5 35-2072,-1 1 0,-2 0 0,-1 10-1031,-4-29-888,0 1 1,-1 0 0,-1-1 0,-3 17 887,-3-16-2281,-5-1-275</inkml:trace>
  <inkml:trace contextRef="#ctx0" brushRef="#br1" timeOffset="52162.085">9994 4785 1297,'0'0'1934,"0"0"-632,0 0-296,0 0 74,0 0-64,2 14-236,23 116 2816,-19-95-2978,-1 0 1,-2 9-619,-1 34-4903,-2-66 2081</inkml:trace>
  <inkml:trace contextRef="#ctx0" brushRef="#br1" timeOffset="52514.519">10064 5300 2753,'0'0'1620,"0"0"-820,0 0 291,0 0 94,0 0-179,4 18 103,20 86 607,-19-77-1070,-1-1 1,-2 1-1,0 16-646,-3 40-1702,0-24-2470,1-56 3881,0 0 1,0-1 0,-1 1-1,1 0 1,-1 0 0,0-1-1,0 1 1,0 0 0,0-1 0,0 1-1,-1 0 291,-5 15-2150</inkml:trace>
  <inkml:trace contextRef="#ctx0" brushRef="#br1" timeOffset="52846.361">10077 5880 3618,'0'0'1387,"0"0"-146,0 0-81,0 0-258,0 0-238,0 17 27,0 127 2161,0 26-193,0-114-5682,0 0-5745,0-46 6377</inkml:trace>
  <inkml:trace contextRef="#ctx0" brushRef="#br1" timeOffset="54172.006">10077 6386 2193,'0'0'1409,"0"0"-438,0 0-115,0 0-242,0 0-281,1 16 134,4 33 1577,9 46-2044,-4-48 2653,-3-1 0,0 23-2653,-5 2-6451,-10-33 1987,0 4 3368,6 16 3541,1-30 220,1 1 0,1 0 0,5 27-2665,4-26 1426,-8-25-1316,0 0 0,0 0 0,0 0 0,-1 1 0,0-1 0,0 1-1,0 1-109,0-7-74,0 0 0,0 0 0,-1 0-1,1 0 1,0 0 0,0 0-1,-1 0 1,1-1 0,0 1 0,0 0-1,-1-1 1,1 1 0,0 0-1,-1-1 1,1 1 0,0-1 0,-1 1-1,1-1 1,-1 1 0,1-1-1,0 1 1,-1-1 0,0 1-1,1-1 1,-1 0 0,1 0 74,7-18-216,-6 14 242,0-1 0,1 1 0,-2-1 0,1 0 0,-1 0 0,0 0 0,0 0 0,0 0 1,-1-5-27,0 11 69,0 0 14,0 0 69,-17 53 3762,15-44-3601,1 0 0,-1 0 0,1-1 0,1 1 1,0 7-314,10-16-11,-9 0 0,0 1 1,0-1-1,0 0 0,0 1 0,0-1 1,-1 0-1,1 0 0,0 1 0,0-1 1,0 0-1,0 0 0,0 0 0,0 0 1,0 0-1,0-1 0,0 1 0,0 0 1,0 0-1,0-1 0,0 1 0,0 0 1,0-1-1,0 1 0,0-1 0,-1 1 1,1-1-1,0 0 0,0 1 0,0-1 1,-1 0-1,1 1 0,-1-1 0,1 0 1,0 0-1,-1 0 0,1 1 0,-1-1 1,1-1 10,-1 0 22,-3-32-177,3 33 166,0 1 1,0-1-1,0 1 0,0 0 1,0-1-1,0 1 1,0-1-1,0 1 1,0-1-1,0 1 0,0-1 1,0 1-1,-1-1 1,1 1-1,0-1 0,0 1 1,0 0-1,-1-1 1,1 1-1,0 0 0,-1-1 1,1 1-1,0 0 1,-1-1-1,1 1 0,-1 0 1,1-1-1,0 1 1,-1 0-1,1 0 0,-1 0 1,1-1-1,-1 1 1,1 0-1,-1 0 0,1 0 1,-1 0-1,1 0 1,0 0-1,-1 0 0,1 0 1,-1 0-1,1 0 1,-1 0-1,1 0 1,-1 0-1,1 1 0,-1-1 1,1 0-1,-1 0 1,1 0-1,0 1 0,-1-1 1,1 0-1,-1 0 1,1 1-1,0-1 0,-1 0 1,1 1-1,0-1 1,-1 1-12,-3 47 995,1-24-659,1-1 0,2 1 0,0 0 0,3 18-336,-3-41-8,1 0-1,0 0 0,0 0 1,0-1-1,0 1 0,0 0 0,0-1 1,1 1-1,-1 0 0,0-1 1,0 0-1,0 1 0,0-1 1,1 0-1,-1 0 0,0 1 1,0-1-1,1 0 0,-1 0 0,0 0 1,0 0-1,1-1 0,-1 1 9,34-2-675,-33 1 644,1 0 1,-1 0-1,-1-1 0,1 1 0,0 0 0,0-1 0,0 1 0,-1-1 1,1 0-1,-1 1 0,1-1 0,-1 0 0,0 0 0,0 0 0,1 0 1,-2 0-1,1 0 0,0 0 0,0 0 0,-1-1 0,1 1 0,-1 0 0,1 0 1,-1-1-1,0-1 31,1-5-97,0 1 0,0-1 0,-1 0 0,0 1 1,-1-1-1,-1-7 97,1 14-10,0 1 0,0-1 1,0 0-1,0 1 1,0-1-1,0 1 0,0 0 1,0-1-1,-1 1 1,1 0-1,0 0 0,-1 0 1,1 0-1,-1 0 0,1 0 1,-1 0-1,0 1 1,1-1-1,-1 0 0,0 1 1,0-1-1,0 1 10,-49-9-425,33 6-350,-9-4-2202,0-4-3895</inkml:trace>
  <inkml:trace contextRef="#ctx0" brushRef="#br1" timeOffset="57764.409">1367 7279 2273,'0'0'2337,"0"0"-1150,0 0-258,0 0-12,0 0-378,0 0-216,10-33 6270,-10 30-6576,-1 1 0,1 0 0,-1 0 0,0 0 0,1-1 0,-1 1 1,0 0-1,0 0 0,0 0 0,-1 0 0,1 0 0,0 1 1,-1-1-1,1 0 0,-1 1 0,0-1 0,1 1 0,-1-1 0,0 1 1,0 0-1,0 0 0,0 0 0,0 0 0,0 0 0,0 0 0,-1 0 1,1 1-1,0-1 0,0 1 0,-1 0 0,1-1 0,0 1 0,0 0 1,-1 0-1,-1 1-17,-2-1 28,1-1 1,-1 2-1,0-1 0,1 1 1,-1 0-1,0 0 1,1 0-1,-1 1 0,1 0 1,0 0-1,-1 0 1,1 1-1,0 0 0,-4 2-28,1 4 6,0 1-1,0-1 1,1 1 0,0 1-1,0-1 1,1 1-1,1 0 1,0 1-1,1-1 1,0 1-1,-1 3-5,-1 8 59,1 0 0,1 1 0,1 0-1,1-1 1,1 11-59,0 13 136,0-20-61,0 0-1,2 0 0,2 0 0,0 0 1,1 0-1,7 20-74,14 33 293,-3 1 1,-5 1-1,-3 0 1,-3 1-1,-4 1 1,-3 36-294,-4-103 20,0-4 2,0-1 1,0 1-1,-1 0 0,-1 0 0,0-1 0,-1 3-22,2-13 8,0 1 0,0 0-1,0-1 1,0 1-1,0-1 1,-1 1-1,1-1 1,-1 0 0,1 0-1,-1 0 1,0 0-1,0 0 1,0 0 0,0 0-1,0 0 1,-1-1-1,1 1 1,0-1 0,-1 0-1,1 0 1,-1 1-1,1-2 1,-1 1 0,0 0-1,1 0 1,-1-1-1,0 0 1,1 1-1,-1-1 1,-3 0-8,3 0-47,-1 0 0,0 0 0,1-1 0,-1 1 0,0-1 1,1 1-1,-1-1 0,1 0 0,-1 0 0,1-1 0,0 1 0,-1-1 0,1 0 0,0 0 0,0 0 0,0 0 0,0 0 0,0-2 47,-2-2-310,0 0 0,1 0 0,0-1-1,1 1 1,-1-1 0,1 0 0,0-1-1,0-1 311,0-1-1122,0 0-1,0 0 0,1 0 1,1 0-1,-1-1 1123,-1-21-5544</inkml:trace>
  <inkml:trace contextRef="#ctx0" brushRef="#br1" timeOffset="58104.127">1053 7791 6371,'0'0'4402,"0"0"-3105,0 0-369,0 0 176,0 0-511,0 0-17,73 0-480,-37 0 272,-3 0-320,-3 0-48,-4 0 0,-3 0-1376,-6 0-1698,-7 0-2368</inkml:trace>
  <inkml:trace contextRef="#ctx0" brushRef="#br1" timeOffset="59152.244">1675 8094 5202,'0'0'1201,"0"0"-390,0 0 125,0 0 22,0 0-168,-11-20 2670,2 17-3275,0 1 1,0 0-1,-1 0 1,1 1-1,-1 0 0,1 1 1,-1 0-1,1 0 0,-1 1 1,-1 1-186,-26-1 344,32 0-294,0 0-1,0 0 0,0 1 0,0-1 0,0 1 0,0 0 0,0 1 0,1-1 0,-1 1 1,1 0-1,0 0 0,0 0 0,0 0 0,0 1 0,0-1 0,1 1 0,-1 0 0,1 1 0,0-1 1,-1 4-50,-1-1 65,0 1 1,0 0 0,1 1-1,0-1 1,1 1 0,0 0-1,0 0 1,1 0 0,0 0 0,1 0-1,0 6-65,0 7 230,2 1 0,0-1-1,2 0 1,0 0 0,2 0 0,0 0 0,3 4-230,-6-20 32,0 0 0,1 0 0,0 0 0,0-1 0,1 1 0,-1-1 0,1 1 1,0-1-1,0-1 0,1 1 0,0 0 0,0-1 0,0 0 0,0 0 0,0-1 1,1 1-1,0-1 0,-1 0 0,1-1 0,0 1 0,1-1 0,-1-1 1,0 1-1,1-1 0,-1 0 0,0 0 0,2-1-32,4 1 11,54-1 20,-63 0-60,-1 0 1,1-1 0,0 0 0,0 1-1,-1-1 1,1 0 0,0 0 0,-1 0 0,1-1-1,-1 1 1,0-1 0,1 1 0,-1-1-1,0 0 1,0 0 0,0 0 0,0 0 0,0 0-1,0 0 1,0-2 28,-1 2 447,-1 1-4274,0 1 684,0 0-1304</inkml:trace>
  <inkml:trace contextRef="#ctx0" brushRef="#br1" timeOffset="60690.42">1946 8401 5074,'0'0'1449,"0"0"-489,0 0-122,0 0 75,0 0-158,0 0-209,0 0 31,0 0 2,0 0-40,0 0 186,0 0-124,0 0-103,0 0 7,0 0-102,0 0 93,0 0-144,0 0-136,0 0 101,0 0-196,0 0-4,0 0 83,0 0-109,0 0 61,0 0-67,0 13 118,1 3 4,2 1 1,-1-1-1,2 1 0,5 14-207,8 40 446,-10 1-286,-4 0 0,-3 18-160,0-62-96,38-28-179,42-11 531,-42 5-673,0 2 0,17 1 417,-39-3-4208,-9 0-130</inkml:trace>
  <inkml:trace contextRef="#ctx0" brushRef="#br1" timeOffset="62152">10047 7428 4834,'0'0'1582,"0"0"-859,0 0-61,0 0-24,0 0 93,-4 0-121,-1 1-435,-1 0 0,1 0-1,0 1 1,-1 0-1,1 0 1,0 0-1,0 0 1,0 1 0,1 0-1,-1 0 1,1 1-1,-1-1 1,1 1-1,0 0 1,0 0 0,1 0-1,-1 0 1,1 1-1,0 0 1,0-1-1,1 1 1,-1 0-1,1 0-174,-4 7 232,0 0 0,1 1-1,0-1 1,1 1-1,1 0 1,0 0-1,0 1 1,2-1-1,-1 8-231,-1 122 1148,-1-69-934,4 0 0,3 0 0,3 0 0,6 14-214,-3-31 186,-3 1-1,-2 0 1,-2 0 0,-3 0-1,-4 12-185,5-68 10,0-1-1,0 1 0,0 0 1,0 0-1,-1 0 0,1 0 1,-1-1-1,1 1 0,-1 0 0,0 0 1,0-1-1,0 1 0,0 0 1,0-1-1,0 1 0,0-1 1,0 1-1,0-1 0,-1 0 1,1 0-1,-1 1 0,1-1 1,-1 0-1,1 0 0,-1 0 1,0-1-10,-3 2-120,-1-1 0,1 0 0,-1 0 0,0 0 0,0-1 0,1 0 0,-6-1 120,-3 1-216,-17 1-422,15-1 494,1 1 1,-1-2 0,0 0-1,1-1 1,-6-2 143,15 2-422,1 1 0,-1-1 1,1-1-1,0 1 0,0-1 0,0 0 1,0 0-1,1 0 0,-1-1 1,1 0-1,0 1 0,0-2 0,0 1 1,0 0-1,1-1 0,-3-4 422,-5-14-4100</inkml:trace>
  <inkml:trace contextRef="#ctx0" brushRef="#br1" timeOffset="62498.642">9733 7984 7395,'0'0'2914,"0"0"-1426,0 0-943,0 0 527,0 0-480,0 0 1,122 0-209,-92 0-368,0 0 32,-10 0-48,0 0-865,-7 0-1183,-3 0-3251</inkml:trace>
  <inkml:trace contextRef="#ctx0" brushRef="#br1" timeOffset="63421.049">10441 8145 5955,'0'0'1723,"0"0"-338,0 0 114,0 0-269,0 0-646,0 0-370,0 0-57,0 0-66,0 0 117,0 0 45,-30 0 711,2-1-507,15 1-259,-1 0 0,1 0-1,-1 1 1,1 1 0,-10 2-198,17-2 59,1 0 1,0 0-1,0 1 1,0-1 0,0 1-1,0 0 1,1 0-1,-1 1 1,1-1-1,0 1 1,0 0 0,0 0-1,1 1 1,-1-1-1,-2 5-59,0 1 111,1 0 0,0 1-1,0-1 1,1 1 0,0 0-1,1 0 1,0 0 0,1 1-1,0 7-110,-1 19 601,1 1-1,3 9-600,-1-8 298,0-35-273,0-1 0,1 1 0,-1-1 1,1 1-1,0-1 0,0 0 0,0 1 0,1-1 1,0 0-1,-1 0 0,1 0 0,1 0 1,-1 0-1,1 0 0,-1-1 0,1 1 0,0-1 1,0 0-1,1 0 0,-1 0 0,1 0 0,-1-1 1,1 1-1,0-1 0,0 0 0,0 0 1,0 0-1,0 0 0,0-1 0,4 1-25,6 1-23,1 0-1,0-1 1,-1 0-1,1-1 1,0-1-1,0 0 1,0-1-1,14-3 24,-20 1-169,-1 0 1,1 0-1,-1 0 0,0-1 0,0-1 1,0 1-1,0-1 0,1-2 169,-4-3-3501,-5 7-129,0 1-1311</inkml:trace>
  <inkml:trace contextRef="#ctx0" brushRef="#br1" timeOffset="64491.819">10725 8538 4978,'0'0'1265,"0"0"-155,0 0-105,0 0 57,0 0-224,0 0-174,0-13 2392,0 12 860,0 431-3063,0-430-922,0 0-73,0 0-196,0 0 119,0 0-243,0 0-237,0 0 75,0 0-379,0-21-6414,0 6 844</inkml:trace>
  <inkml:trace contextRef="#ctx0" brushRef="#br1" timeOffset="64925.928">10702 8749 7139,'0'0'1233,"0"0"-73,0 0 161,0 0-80,0 0-140,19-3-343,155-26 253,-100 21-801,-51 7 252,1-1 0,-1-1-1,0-2 1,0 0-462,-17 4 915,-2 1-2563,-3 0-6906,-1-3 4902</inkml:trace>
  <inkml:trace contextRef="#ctx0" brushRef="#br1" timeOffset="65294.338">11096 8505 2817,'0'0'2311,"0"0"-1410,0 0-108,0 0 343,0 0-37,-7-15 4867,6 149-4404,8 248 355,-6-346-3171,-1-23-4461,0-7-1048</inkml:trace>
  <inkml:trace contextRef="#ctx0" brushRef="#br1" timeOffset="68369.476">2674 8913 816,'0'0'35,"0"0"21,0 0 43,0 0 2,20-16 30,65-49 53,-6 15-121,-69 45-105,1-1 1,-1-1-1,-1 0 1,1 0-1,-1-1 1,0 0-1,-1-1 1,3-3 41,6-6-8,-11 9-32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36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2625,'0'0'0,"0"0"-320,0 0-624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37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29 80,'0'0'245,"0"0"134,0 0-8,0 0 51,0 0-67,-1 13-217,-1 36-2,2-36 203,0-13 379,0 0 117,0 0-339,6-92 4901,-6 92-4274,0 0-312,12-5 3514,-10 4-4190,-1 0 1,1 1 0,0-1 0,0 0-1,0 0 1,0 1 0,0-1 0,0 1 0,0 0-1,0-1 1,0 1 0,0 0 0,0 0-1,0 1 1,0-1 0,0 0 0,1 1-136,2 1 39,1 1 0,0 0 0,-1 0 1,1 0-1,-1 1 0,0 0 0,0 0 0,-1 0 1,1 1-1,-1 0 0,2 2-39,45 64 361,-39-53-251,46 79 366,-43-67-360,2-1-1,1-1 0,2 0 1,0-1-1,7 4-115,-23-27-9,0-1 0,0 1 0,0-1-1,0 1 1,1-1 0,-1-1 0,1 1-1,0-1 1,0 1 0,0-2-1,0 1 1,0 0 0,0-1 0,1 0-1,-1 0 1,0-1 0,1 1 0,-1-1-1,1 0 1,-1-1 0,0 1 0,1-1-1,-1 0 1,0 0 0,0-1 0,1 0-1,-1 1 1,-1-2 0,1 1-1,0-1 1,0 1 0,-1-1 0,0-1-1,1 1 1,-1-1 0,2-2 9,21-22-271,-3-1-1,0-1 1,-2 0 0,-1-2 0,11-24 271,16-24-1107,-46 77 1051,0-1 25,0 1-1,1 0 0,-1-1 0,0 1 1,1 0-1,0 0 0,0 0 0,0 1 1,0-1-1,2-1 32,-4 4 19,-1 0 29,0 0-144,0 13-2500,0 4-400,0 1-2580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37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6531,'0'0'1924,"0"0"-1212,0 0-219,0 0 398,0 0 22,1 6-177,12 51 359,-2-7 101,-1-1 0,-3 6-1196,5 156 1851,4 48-650,-16-255-1198,1 0 1,-1 0-1,1 0 0,0 0 0,0 0 0,1-1 1,-1 1-1,1 0 0,-1-1 0,1 1 1,2 1-4,-4-4-26,0-1 1,1 1 0,-1-1 0,0 0 0,1 1-1,-1-1 1,1 0 0,-1 0 0,1 1 0,-1-1-1,1 0 1,-1 0 0,1 0 0,-1 1 0,1-1 0,-1 0-1,1 0 1,-1 0 0,1 0 0,0 0 0,-1 0-1,1 0 1,-1 0 0,1 0 0,-1 0 0,1-1-1,-1 1 1,1 0 25,19-20-1419,19-50-5469,-19 29 231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38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310 144 4978,'0'0'1684,"0"0"-948,0 0 131,0 0 464,0 0-175,2-5-172,7-36 189,-9 39-1133,1 0 0,-1 0 0,0 0-1,0-1 1,0 1 0,0 0 0,0 0 0,-1 0-1,1 0 1,0 0 0,-1 0 0,0 0 0,1 0-1,-1 0 1,0 0 0,0 0 0,0 0 0,0 1-1,-1-1 1,1 0 0,-1 0-40,-5-4 42,-2 0-1,1 0 1,-1 1 0,0 0-1,0 1 1,0 0 0,0 0-1,-1 1 1,0 0 0,1 1 0,-1 0-1,0 0 1,0 1 0,-1 0-1,1 1 1,-6 1-42,11-1 29,1 1-1,-1 0 1,0 0 0,1 0-1,-1 1 1,1 0 0,0 0-1,-1 0 1,1 0 0,0 0 0,0 1-1,0 0 1,1 0 0,-1 0-1,1 0 1,-1 1 0,1-1-1,0 1 1,1 0 0,-1 0-1,0 0 1,1 0 0,0 0 0,0 1-1,0-1 1,1 1-29,-8 18 162,1 1-1,0 0 1,2 0 0,0 10-162,1 0 422,1 1 1,2-1 0,1 1 0,3 24-423,-2-57 9,1 0 1,0 0-1,-1-1 1,1 1-1,0 0 1,0-1-1,0 1 1,0-1-1,0 1 1,0-1-1,1 0 1,-1 1-1,0-1 1,1 0-1,-1 0 1,1 0-1,-1 0 1,1 0-1,-1 0 1,1-1-1,0 1 1,0 0-1,-1-1 1,1 1-1,0-1 1,0 0-1,-1 0 1,1 1-1,0-1 0,0 0 1,0 0-1,1-1-9,9 2-12,0-2-1,0 1 1,0-2-1,8-1 13,-7-1-166,-1 0-1,1-2 1,-1 1-1,-1-1 0,1-1 1,-1 0-1,0-1 1,0 0-1,-1-1 0,-1 0 1,1 0-1,-1-1 1,-1 0-1,0-1 0,0 0 1,-1 0-1,0-1 0,-1 1 1,-1-2-1,3-6 167,-6 9-158,0 0-1,0-1 0,-1 1 1,0 0-1,-1-1 0,0-3 159,0 4 341,0 9 30,-3 30 1916,6-8-2217,1-1 0,1 0 0,0 0 0,4 4-70,13 55 181,-15-26-17,-2 0 0,-2 1 0,-4 30-164,1-39 52,0-34-51,0-1-1,-1 1 0,-1 0 0,0 0 0,0-1 1,-1 1-1,0-1 0,-1 0 0,0 0 1,-1 0-1,0-1 0,0 1 0,-6 6 0,6-10-61,0 0 0,-1 0 0,1-1 0,-1 0 1,0 0-1,0 0 0,-1-1 0,1 0 0,-1 0 0,0 0 0,0-1 0,0 0 0,-1-1 0,1 1 0,-1-1 0,1-1 0,-1 0 0,0 0 0,-4 0 61,3 0-246,6-1 56,1 1 1,-1 0-1,0-1 1,1 0-1,-1 0 1,0 0-1,1 0 1,-1 0-1,0 0 1,0-1-1,1 1 1,-1-1-1,1 0 1,-1 0-1,1 0 1,-1 0-1,1 0 1,-1 0-1,1-1 1,0 1-1,0-1 1,-1 0-1,1 1 1,0-1 0,1 0 189,-6-28-4656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39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219 384 2865,'0'0'2239,"0"0"-823,0 0-276,0 0 281,0 0-68,-14-6 3588,9 5-4929,-1 1 0,1 0 0,-1 0 0,1 1 0,0 0 0,-1 0-1,1 0 1,0 0 0,0 1 0,-1 0 0,1 0 0,1 0 0,-1 1 0,0 0 0,1-1 0,-1 2 0,1-1-1,0 0 1,0 1 0,0 0 0,0 0 0,1 0 0,0 0 0,-1 1 0,2 0 0,-1-1 0,0 1 0,0 3-12,-9 16 258,0 0 1,2 1-1,0 1 1,2 0-1,1 0 1,1 0-1,2 1 1,0 0-1,2 0 1,0 7-259,27-31 472,-15-4-489,-1-1 0,1 0-1,-1 0 1,0-1 0,0 0 0,0-1 0,0 1 0,-1-2 0,1 1-1,-1-1 1,0-1 0,-1 1 0,1-1 0,-1-1 0,0 1 0,-1-1-1,1-2 18,13-13-396,-1-2-1,-1 0 0,-1-1 1,13-27 396,-18 27-190,-1 0 1,-1-1-1,-1-1 1,-1 1-1,-2-1 1,-1-1-1,1-17 190,1-43 600,-5-67-600,-2 119 105,0 35-90,-1 0-1,0-1 1,0 1 0,0 0-1,0 0 1,0 1-1,0-1 1,0 0 0,0 0-1,0 0 1,0 1 0,-1-1-1,1 1 1,0-1-1,0 1 1,-1-1 0,1 1-1,0 0 1,-1-1-1,1 1 1,0 0 0,-1 0-1,1 0 1,0 0 0,-1 0-1,1 0 1,0 1-1,-1-1-14,-3 0 45,-1 0-1,1 0 0,0 1 0,-1 0 0,1 0 0,0 0 0,-4 1-44,-1 4 28,-1 1 1,1 0 0,0 0-1,0 1 1,1 1 0,0-1-1,0 1 1,1 1-1,0 0 1,1 0 0,0 0-1,1 1 1,0 0 0,0 0-1,1 1 1,1-1-1,-3 12-28,-2 10 354,2 1-1,2 0 1,0 0 0,3 1-1,1 29-353,1-60 17,-1 0 0,1 1 0,1-1 0,-1 0 0,0 0 0,1 0 0,0 1 0,0-1 0,0 0 0,1 0 0,-1 0 0,1-1 0,0 1 0,0 0 0,0-1 0,1 1 0,-1-1-1,1 1 1,0-1 0,0 0 0,0 0 0,0-1 0,1 1 0,-1-1 0,1 1 0,-1-1 0,1 0 0,0-1 0,0 1 0,0 0 0,0-1 0,0 0 0,0 0 0,0 0 0,0-1 0,1 1 0,-1-1 0,0 0 0,2 0-17,21 2-112,0-1 0,0-1 0,0-1 0,0-2 0,0-1-1,0 0 1,16-7 112,-25 5-201,-4 0 11,1 1 1,0 1 0,0 0 0,0 1 0,0 1 0,14-1 189,-27 4 8,0-1-1,0 1 1,-1 0 0,1 0 0,0 0 0,-1 0-1,1 0 1,-1 0 0,0 0 0,1 1-1,-1-1 1,0 1 0,0-1 0,0 1 0,1-1-1,-2 1 1,1-1 0,0 1 0,0 0 0,0 0-1,-1-1 1,1 1 0,-1 0 0,0 0-1,1 0-7,11 53 828,-11-51-738,3 26 268,-3-22-306,-1 0 0,1 0 0,0 1 0,1-1-1,0 0 1,1 0 0,-1 0 0,1-1 0,1 1 0,0-1 0,0 0 0,0 0 0,1 0 0,0 0 0,0-1-52,-1-34-5803,-4-6 814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39.9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13 12534,'0'0'1520,"0"0"-1167,0 0-353,0 0 0,0 0-625,0 0-2240,-4-12-2834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0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6755,'0'0'1579,"0"0"-450,0 0 184,0 0-22,0 0-296,7 17 2153,-5 9-2898,65 627 3275,-63-618-3453,-3-19-37,1 0 0,1-1 0,0 1 0,1-1 0,0 0 0,1 0 0,1-1 0,1 3-35,3-8-355,-5-17-1084,-3-17-707,-2 24 2157,0-58-7332,0 26 2428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0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11077,'0'0'1281,"0"0"-609,0 0 304,0 0-79,202 0-897,-159 0-1121,-3 0-1504,-14 0-3362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5202,'0'0'6072,"0"0"-3340,0 0-1056,0 0-564,0 0-554,17 5 40,-3-1-526,19 7 126,0-2 0,1-2 0,0 0 0,29 0-198,-62-7-643,-1 0-360,0 0-838,0 0-1419,0 0-2068</inkml:trace>
  <inkml:trace contextRef="#ctx0" brushRef="#br0" timeOffset="334.591">0 1 7443</inkml:trace>
  <inkml:trace contextRef="#ctx0" brushRef="#br0" timeOffset="673.049">0 1 7443,'91'161'1855,"-72"-129"-71,-19-32-97,0 0-482,47 4 3212,17 11-3504,-34-8-771,5-3-238,-26-5-7545,-9-1-66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3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6643,'0'0'1574,"0"0"-469,0 0 162,0 0-136,0 0-261,2 4-14,16 49 1343,-1 0 0,4 34-2199,-9-38 242,1 0 1,2-1-1,13 24-242,-26-66 24,1-1 0,0 0 0,0 0 0,0 1 0,0-2 0,1 1 0,0 0-1,0-1 1,0 0 0,2 2-24,-3-5 9,0 1-1,0 0 0,0-1 1,0 1-1,0-1 0,0 0 1,1 0-1,-1 0 0,0 0 1,1-1-1,-1 0 1,0 1-1,1-1 0,-1 0 1,0-1-1,1 1 0,-1 0 1,2-1-9,-2-1-10,0 1 0,0 0 0,0-1 0,0 1 0,0-1 0,0 0 0,-1 0 0,1 0 0,-1 0 1,0 0-1,1-1 0,-1 1 0,0-1 0,-1 1 0,1-1 0,1-2 10,27-54-257,-23 44 152,14-26-196,-3-2 0,-1 0-1,-2-1 1,-2-1-1,-2 0 1,-3-1-1,-1 0 1,-2 0-1,-1-29 302,-4 73-28,-1-1 0,1 1 0,-1 0 0,0 0 0,0 0 0,0 0 0,0 0 0,0 0 0,0 0 0,0 0 0,0 0 0,-1 0 0,1 0 0,-1 1 0,0-1 0,1 1 0,-1-1 0,0 1 0,0 0 0,0 0 0,0-1 0,0 1 0,0 1 0,0-1 0,-1 0 28,0-1-4,0 1 1,0 0 0,-1 0 0,1 0 0,0 0 0,-1 1 0,1-1 0,-1 1 0,1 0 0,-1 0 0,1 0 0,-1 0 0,1 1 0,-1-1 0,1 1 0,-2 1 3,4-1 3,0 0 0,0 1 1,0-1-1,0 0 1,1 1-1,-1-1 0,1 1 1,-1-1-1,1 1 1,-1-1-1,1 1 0,0-1 1,-1 1-1,1 0 1,0-1-1,0 1 0,0-1 1,1 2-4,0 39 256,0-33-139,-1-4-34,1 0-1,0 0 0,0 0 0,1 0 0,-1 0 1,1 0-1,0 0 0,0-1 0,1 1 0,-1-1 0,1 1 1,0-1-1,0 0 0,1 0 0,-1 0 0,1-1 1,0 1-1,0-1 0,0 0 0,0 0 0,0 0 1,3 1-83,2 1-90,0-1 0,1 0 1,-1 0-1,1-1 1,0 0-1,0-1 1,0 0-1,1-1 0,-1 0 1,8 0 89,11-1-4562,-24 0-30</inkml:trace>
  <inkml:trace contextRef="#ctx0" brushRef="#br0" timeOffset="440.346">539 641 4178,'0'0'2244,"0"0"-881,0 0 96,0 0 166,0 0-558,0 5-493,0-4-575,-1 2 90,1-1 0,0 1 0,0 0 0,-1 0 0,2 0 0,-1-1 0,0 1 0,1 0 0,-1 0 0,1-1-1,0 1-88,0-1 43,0-1 0,0 0 0,0 0 0,0 0 0,0 0 0,0 0 0,1 0 0,-1 0 0,0-1 0,0 1 0,1 0 0,-1-1 0,1 1 0,-1-1 0,0 1 0,1-1 0,-1 0 0,1 1 0,-1-1 0,1 0 0,-1 0-1,1 0 1,0 0 0,-1-1 0,1 1-43,0-1-32,1 1-1,-1-1 1,1 0-1,-1 0 1,0-1 0,1 1-1,-1 0 1,0-1-1,0 1 1,0-1-1,0 0 1,0 0-1,0 0 1,-1 1-1,1-2 1,-1 1-1,1 0 1,-1 0-1,0 0 1,0-1-1,0 1 1,0-1 0,0 1-1,0-2 33,3-7-639,0 0 0,-1-1 0,0 1 0,1-11 639,-4 20-91,0-1-41,1 0 1,-1-1 0,1 1-1,-1-1 1,0 1 0,-1-1-1,1 1 1,-1 0-1,0-4 132,0 6 46,1 0-1,-1 0 0,0 1 0,0-1 0,0 0 0,0 0 0,0 1 0,0-1 1,0 0-1,0 1 0,0-1 0,0 1 0,0 0 0,0-1 0,0 1 0,0 0 1,-1-1-1,1 1 0,0 0 0,0 0 0,0 0 0,0 0 0,-1 0 1,1 0-1,0 1 0,0-1 0,0 0 0,0 1 0,-2-1-45,0 1 128,-1 0 0,1 1-1,0-1 1,-1 0 0,1 1-1,0 0 1,0 0 0,0 0-1,0 0 1,0 0 0,1 1-1,-1-1 1,1 1 0,-1-1 0,1 1-1,0 0 1,0 0 0,0 1-128,-5 8-155,0 0-1,1 0 1,1 1 0,-1 2 155,5-13-3396,-2-2-3682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1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26 190 7155,'0'0'1476,"0"0"-564,0 0-122,0 0-67,0 0-419,19-14-203,-4 4-90,4-3-56,-1 1 1,-1-2-1,0-1 1,-1 0-1,-1-1 0,0 0 1,-1-2 44,-13 17 5,0 0 1,0 0-1,0 0 1,0 0-1,-1-1 1,1 1-1,0 0 1,-1-1-1,1 1 1,-1-1-1,0 1 1,1 0 0,-1-1-1,0 1 1,0-1-1,0 1 1,0-1-1,0 1 1,0-1-1,-1 0-5,1 1 14,-1 0 1,0 0-1,1 0 1,-1 0-1,0 0 0,0 0 1,0 0-1,1 1 0,-1-1 1,0 0-1,0 1 0,0-1 1,0 0-1,0 1 0,-1-1 1,1 1-1,0 0 0,0-1 1,0 1-1,-1 0-14,-9-2 102,-1 1 0,1 0 1,-1 1-1,0 1 0,-2 0-102,-7 0-20,18-1 66,-1 0 1,1 0-1,0 1 0,0-1 0,-1 1 0,1 0 0,0 0 0,0 0 1,0 0-1,0 1 0,0-1 0,0 1 0,0 0 0,1 0 1,-1 0-1,0 0 0,1 0 0,0 1 0,-1-1 0,1 1 1,0-1-1,0 1 0,1 0 0,-1 0 0,0 0 0,1 0 1,0 0-1,0 0 0,0 0 0,0 0 0,0 1 0,1 0-46,-4 16 278,1 0-1,2-1 0,0 1 0,1 0 0,1 5-277,0 5 525,-1-23-402,0 1 0,0-1 0,1 1-1,0-1 1,0 0 0,1 1-1,0-1 1,0 0 0,1 0-1,0 0 1,0-1 0,1 1 0,0 0-123,-1-3 39,0 0 0,1 0 0,0-1 0,0 1 0,0-1 0,0 0 0,0 0 0,1 0 0,-1-1 0,1 1 0,0-1 0,0 0 0,0 0 0,0-1 0,0 0 0,0 0 0,0 0 0,0 0 0,2-1-39,6 2-166,1-2-1,-1 1 0,0-2 0,0 0 0,1 0 0,-1-1 0,0-1 0,0 0 167,-5 0-514,1 0 0,-1 0-1,0-1 1,-1 0-1,1-1 1,-1 1-1,0-1 1,1-1 514,26-25-4816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1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6211,'0'0'3529,"0"0"-1917,0 0-777,0 0 144,0 0 102,0 6-233,0 332 4869,1-338-5719,-1 0 0,0 0 0,0 1 1,1-1-1,-1 0 0,0 0 0,1 0 0,-1 0 0,0 0 0,0 0 0,1 0 0,-1 0 0,0 0 1,1 0-1,-1 0 0,0 0 0,0 0 0,1 0 0,-1 0 0,0 0 0,1-1 0,-1 1 0,0 0 0,0 0 1,1 0-1,-1 0 0,0 0 0,0-1 0,0 1 0,1 0 0,-1 0 0,0-1 0,0 1 0,0 0 0,1 0 1,-1 0-1,0-1 0,0 1 0,0 0 0,0-1 0,0 1 0,0 0 2,10-31-989,-1 1 0,-2-1 0,3-26 989,-4 20-1909,1 0 1,11-28 1908,-15 55-462,1-1 1,1 1-1,-1 0 1,2 0-1,0 1 0,0-1 1,3-2 461,-8 10 62,1 0 1,0-1-1,0 1 0,0 0 0,1 1 1,-1-1-1,0 0 0,1 1 1,-1-1-1,1 1 0,-1 0 1,1-1-1,0 2 0,-1-1 1,1 0-1,0 0 0,0 1 0,0-1 1,-1 1-1,1 0 0,0 0 1,0 0-1,0 0 0,0 1 1,0-1-1,-1 1 0,1 0 1,0-1-1,0 1 0,-1 0 0,1 1-62,1 0 136,-1 0 0,0 0-1,0 0 1,0 1-1,0-1 1,0 1-1,-1 0 1,1 0-1,-1 0 1,0 0-1,1 0 1,-2 1 0,2 0-136,21 50 1086,-16-34-682,5 15 654,-2 1 0,5 27-1058,-8-28 373,1-2 0,2 1 1,3 4-374,-6-28-133,-8-10 53,1 0 1,-1 0-1,0 0 0,0 0 0,0 1 0,0-1 0,0 0 0,0 0 1,1 0-1,-1 0 0,0 0 0,0 0 0,0 0 0,0 1 1,1-1-1,-1 0 0,0 0 0,0 0 0,0 0 0,1 0 0,-1 0 1,0 0-1,0 0 0,0 0 0,1 0 0,-1 0 0,0 0 1,0 0-1,0 0 0,1 0 0,-1 0 0,0-1 0,0 1 1,0 0-1,0 0 0,1 0 0,-1 0 0,0 0 0,0 0 0,0 0 1,0 0-1,0-1 0,1 1 0,-1 0 0,0 0 0,0 0 1,0 0-1,0-1 0,0 1 0,0 0 0,0 0 0,0 0 0,0-1 1,0 1-1,1 0 0,-1 0 0,0 0 0,0 0 0,0-1 1,0 1-1,0 0 0,0 0 0,-1 0 0,1-1 0,0 1 80,1-25-4274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1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4386,'0'0'4421,"0"0"-2487,0 0-784,0 0 181,0 0-272,4 8-370,4 13-315,-1 0 0,-1 0 0,-1 1 0,0 0 1,-2 0-1,-1 1-374,8 146 1350,-8-129-1093,-1 279 892,-1-201-3824,0-196-5561,0 46 3498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2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0 140 7619,'0'0'4136,"0"0"-2696,0 0-674,0 0 277,0 0-336,34-1-408,166-9-110,-191 9-155,-1 0 0,1 1 0,-1 1-1,1-1 1,0 1 0,2 2-34,-8-2 44,0 0 0,0 0-1,0 0 1,-1 1 0,1 0 0,0-1 0,-1 1 0,1 0 0,-1 0 0,0 0 0,0 1-1,1-1 1,-1 0 0,-1 1 0,1 0 0,0-1 0,-1 1 0,1 1-44,8 17 589,-2 0-1,0 0 1,3 20-589,-6-22 209,0-1-1,1 0 1,1 0 0,1 0-1,7 10-208,-14-26 11,0 0 0,1-1 0,-1 1 1,0 0-1,1-1 0,-1 1 0,1-1 0,0 1 0,0-1 0,-1 0 0,1 0 0,0 0 1,0 0-1,0 0 0,0 0 0,0 0 0,0-1 0,1 1 0,-1-1 0,0 1 0,0-1 1,0 0-1,0 0 0,1 0 0,-1 0 0,0 0 0,0-1 0,2 0-11,0 0-23,1 0 1,-1-1-1,0 1 0,0-1 1,0 0-1,0 0 0,0-1 1,-1 1-1,1-1 0,-1 0 1,1 0-1,-1 0 0,0 0 23,13-16-391,-1 0 0,-1-1 0,-1 0 0,0-1 0,-2 0 0,0-1 0,-2-1 0,0 1 0,-1-2 0,-2 1 391,-1 2 197,-2 0 1,0-1-1,-1 1 0,-1-10-197,-30 7-4127,18 12-494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2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7812,'0'0'1686,"0"0"-542,0 0 139,0 0-117,0 0-536,0 10 432,0 367 3214,0-17-5748,0-441-6361,0 49 2641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3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 2 10277,'0'0'1558,"0"0"-547,0 0-101,0 0-22,0 0-296,11-2-450,-26 6-142,1 0 0,-1 1 0,1 1 0,0 0 0,1 1 0,-1 0 0,-5 5 0,5-4 2,-8 4 29,10-6-35,0 1 0,0 0-1,1 1 1,-6 4 4,14-9 31,1-1 0,-1 1 0,1-1 0,-1 1 0,1 0 0,0 0 0,0 0 0,0 0 0,1 1 0,-1-1 0,1 0 0,-1 1 0,1-1 0,0 1 0,1-1 0,-1 1 0,1-1 0,-1 1 0,1 0-31,1-2 22,-1 0-1,1 1 0,-1-1 0,1 0 1,0 0-1,0 0 0,0 0 1,0 0-1,0 0 0,1-1 0,-1 1 1,1 0-1,-1-1 0,1 1 1,-1-1-1,1 1 0,0-1 0,0 0 1,0 1-1,0-1 0,0 0 0,1 0-21,53 23 225,-50-22-219,30 10-64,1-2-1,0-2 0,0-1 1,1-2-1,0-1 0,31-2 59,-68-2-533,-1 0 31,0 0-34,0 0-1081,0-2-1371,0-5-331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3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64 4930,'0'0'1217,"0"0"-297,0 0 75,0 0 241,0 0-73,9-6-251,29-16-111,-16 5 505,-20 6 528,-4 10-1701,1 0-1,-1 0 1,1 0 0,-1 1-1,0-1 1,1 1 0,-1-1-1,0 1 1,0-1 0,0 1-1,1 0 1,-1 0 0,0 0-1,0 0 1,0 0-133,-6 0 5,0 0 0,0 0 0,1 1 0,-1 0-1,0 0 1,1 1 0,-1 0 0,1 0 0,0 1 0,-1 0 0,1 0 0,1 1 0,-1 0 0,0 0 0,1 1 0,0-1-1,0 1 1,0 1 0,-1 2-5,-6 5 63,2 1-1,0 0 1,1 1 0,0 0-1,1 1 1,1 0-1,-5 15-62,8-20 154,1 1 0,0 0-1,1 1 1,0-1 0,1 0 0,1 1-1,0 0 1,0-1 0,1 1 0,1-1-1,1 7-153,-1-18 8,0 0 1,0-1-1,-1 1 0,1-1 0,0 1 0,0-1 0,0 1 0,0-1 1,0 0-1,0 1 0,0-1 0,0 0 0,0 0 0,0 1 0,0-1 1,0 0-1,0 0 0,0 0 0,0 0 0,0-1 0,0 1 1,-1 0-1,1 0 0,1-1-8,2 1 26,8-1-136,-1-1 1,1 0 0,0-1 0,-1-1 0,0 1 0,0-2-1,0 0 1,0 0 0,-1-1 0,1 0 0,-2-1-1,1 0 1,-1 0 0,0-1 0,0 0 0,5-7 109,-2 2-386,-1 0 0,0 0 1,0-2-1,-2 1 0,0-1 1,0 0-1,-1-1 0,-1 0 1,-1 0-1,0-1 0,0-5 386,-2 4 761,-4 19 778,-5 29 668,3-19-2634,-4 29 826,-3 8 19,2 1-1,3 0 0,1 1-417,3-49-56,0-1 1,0 1-1,0-1 1,0 1-1,0-1 1,0 1-1,0-1 1,0 0-1,0 1 1,1-1-1,-1 1 1,0-1-1,0 1 1,0-1-1,1 0 1,-1 1-1,0-1 1,0 0-1,1 1 1,-1-1-1,0 1 0,1-1 1,-1 0-1,0 0 1,1 1-1,-1-1 1,0 0-1,1 0 1,-1 1-1,1-1 1,-1 0-1,1 0 1,-1 0-1,0 0 1,1 0 55,20-4-1903,15-19-2618,-13-5-1735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4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12230,'0'0'1347,"0"0"-165,0 0 2,0 0-31,2 35-19,9 209 440,3-63-259,-14-203-1608,1-1 0,2 1 0,0 0 0,1-1-1,1 2 1,1-1 0,1 0 0,9-17 293,-10 26-85,1 1 1,0 0-1,0 0 0,1 0 1,1 1-1,0 0 0,0 1 1,1 0-1,1 1 0,-1 0 1,1 0-1,1 1 0,0 1 1,0 0-1,1 0 85,-9 5 54,0-1 1,0 2-1,1-1 0,-1 0 1,1 1-1,0 0 0,-1 0 1,1 0-1,0 1 0,-1-1 1,1 1-1,0 0 0,0 1 1,-1-1-1,1 1 0,0 0 1,-1 0-1,1 0 0,-1 1 1,1-1-1,-1 1 0,0 0 1,1 1-1,-1-1 1,0 1-1,-1 0 0,1 0 1,0 0-1,-1 0 0,0 0 1,1 1-1,-1 0 0,-1-1 1,1 1-1,0 0 0,-1 1 1,0-1-1,0 1-54,8 17 82,-1 1 0,-1 0-1,-1 1 1,-1-1 0,-1 1 0,-1 0 0,-2 1-1,0-1 1,-1 18-82,-1-42-384,0 0-507,0-19-2537,0-7-675,0-6-4339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4.6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12822,'0'0'2497,"0"0"-1072,0 0 79,0 0-607,0 0-705,0 0-176,20-23-32,-20 23-144,0 0-593,0 0 49,0 0-1153,0 0-1552,0 11-2258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45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13782,'0'0'2337,"0"0"-1008,0 0-417,0 0-319,0 0-593,0 0-32,43 0 0,-43 0-737,0 0-191,0 0-977,0 0-2657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5587,'0'0'1203,"0"0"-635,0 0 86,0 0 133,0 0-67,0 0-58,1 1-1000,-1 0 579,0-1 0,0 0 0,0 1 0,0-1 0,0 1 1,0-1-1,0 0 0,0 1 0,1-1 0,-1 0 1,0 1-1,0-1 0,0 0 0,1 0 0,-1 1 0,0-1 1,0 0-1,1 0 0,-1 1 0,0-1 0,1 0 0,-1 0 1,0 0-1,1 1 0,-1-1 0,0 0 0,1 0 0,-1 0 1,0 0-1,1 0 0,-1 0 0,1 0-241,192 0 384,-190 3 144,-2 5-6711,-1-4 3173,0 2-2987</inkml:trace>
  <inkml:trace contextRef="#ctx0" brushRef="#br0" timeOffset="682.735">24 122 2113,'0'0'1091,"0"0"-274,0 0 42,0 0-38,0 0-15,1 1 5982,4-1-3483,26 2-3156,122 4 513,-152-6-886,-1 0-307,0 0-731,-1 0-1601,-4 0-2721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5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47 8116,'0'0'1897,"0"0"-590,0 0-107,0 0-103,0 0-145,0-4-391,0 3-505,0 0 0,0-1 1,0 1-1,0 0 1,-1 0-1,1-1 0,0 1 1,-1 0-1,1 0 1,-1 0-1,0 0 0,1 0 1,-1 0-1,0-1 0,1 1 1,-1 1-1,0-1 1,0 0-1,0 0 0,0 0 1,0 0-1,0 1 1,0-1-1,0 0 0,-1 0-56,-2 0 92,0-1-1,0 1 0,0 0 0,0 0 0,0 0 0,0 1 1,0 0-1,-1-1 0,0 1-91,-47-4 469,39 2-300,-1 1-1,1 0 1,-1 1-1,-8 1-168,18 0 15,0 0 0,0 0 0,0 0 1,0 0-1,0 0 0,0 1 0,0 0 0,0 0 0,1 0 1,-1 0-1,1 0 0,-1 1 0,1-1 0,0 1 0,0 0 0,0 0 1,0 1-16,-5 7 10,1 0 1,-1 1-1,2 0 1,0 0-1,0 1 1,1-1-1,1 1 1,0 1 0,0-1-1,2 0 1,-2 14-11,0 20 188,3 1 0,3 40-188,0-30 14,0-22 43,2-1-1,1 0 0,2 0 1,10 30-57,52 135 48,0-2-20,-59-163 11,-2 0 0,-2 0 1,-1 1-1,1 26-39,-6 96-53,0-155 56,0-1-1,-1 1 1,1 0 0,-1-1-1,0 1 1,1 0 0,-1-1 0,0 1-1,-1-1 1,1 0 0,0 1-1,-1-1 1,1 0 0,-1 0-1,0 0 1,0 0 0,0 0-1,0 0 1,0 0 0,0-1 0,0 1-1,-1-1 1,1 1 0,0-1-1,-1 0 1,1 0 0,-1 0-1,0 0 1,1-1 0,-1 1-1,0-1 1,0 1-3,-14 2 16,0-1 0,0-1 0,-1 0 0,-12-1-16,14-1-17,0 2-93,1-2 0,0 0 0,0 0 0,-4-3 110,13 3-105,1-1 0,0 1 0,-1-1 0,1-1 0,0 1 0,0-1 0,1 0-1,-1 0 1,0 0 0,1-1 0,0 0 0,0 0 0,-1 0 105,-6-9-1191,-1-1-1,2 1 1,0-2 0,0 0-1,1 0 1,1 0-1,0-3 1192,-4-24-5754</inkml:trace>
  <inkml:trace contextRef="#ctx0" brushRef="#br0" timeOffset="332.172">104 770 96,'0'0'10613,"0"0"-9188,0 0-177,201 12 193,-141-3-945,-4-9-336,-10 0-160,1 0-1553,-11 0-2480,-13 0-5668</inkml:trace>
  <inkml:trace contextRef="#ctx0" brushRef="#br0" timeOffset="1052.639">957 1103 4882,'0'0'1540,"0"0"-447,0 0-55,0 0 270,0 0-209,0 0-211,0 0-85,0 0-213,-34-19 1835,5 14-2194,1 2 0,-1 1 0,1 1 0,-2 2-231,13-1 276,16 0-265,-1 0-1,1 1 0,0-1 1,0 0-1,0 1 1,0-1-1,0 1 0,0 0 1,0-1-1,0 1 0,0 0 1,0-1-1,0 1 0,0 0 1,0 0-1,1 0 0,-1 0 1,0 0-1,1 0 0,-1 0 1,1 0-1,-1 0 1,1 0-1,-1 0 0,1 1 1,0-1-11,-11 38 68,7-24-16,-4 22 249,2 1 0,1 0 0,2 0 0,2 0 0,1 17-301,0-51 33,1 0 0,-1 1 0,1-1 0,-1 0 0,2 1 0,-1-1 1,0 0-1,1 0 0,-1 0 0,1 0 0,0 0 0,1 0 0,-1-1 1,1 1-1,-1-1 0,1 1 0,0-1 0,0 0 0,1 0 0,-1 0 0,1-1 1,-1 1-1,1-1 0,0 0 0,0 0 0,0 0 0,0 0 0,0-1 1,0 0-1,0 0 0,1 0 0,-1 0 0,0 0 0,1-1 0,-1 0 1,1 0-1,-1 0 0,0-1-33,6 2-22,-1-1-1,1 0 1,-1 0 0,1-1 0,-1-1-1,0 0 1,1 0 0,-1 0 0,0-1 0,0-1-1,-1 1 1,1-2 0,-1 1 0,1-1-1,-1 0 1,-1-1 0,1 0 0,3-3 22,-7 4-293,-1 3-29,-1 0 0,0-1 0,1 1 0,-1 0 0,1 0 0,0 0 0,0 1 1,0-1-1,0 0 0,0 1 0,3-1 322,-6 2-1033,4 0-2309,2 0-417</inkml:trace>
  <inkml:trace contextRef="#ctx0" brushRef="#br0" timeOffset="1857.457">1278 1336 2609,'0'0'2620,"0"0"-1641,0 0-218,0 0 175,0 0 184,0-3 5469,0 3-3584,0 4-4149,6 312 2443,-6-315-1307,0 25 37,0-25-69,0-1 96,300 3-85,-278 5 148,-19-3-4405,-3-15 236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56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646 762 7379,'0'0'2271,"0"0"-735,0 0-244,0 0-14,0 0-158,-21-1-309,-69-6-264,81 5-485,0 1 0,1-2-1,-1 1 1,0-1 0,1-1 0,0 1-1,0-2 1,0 1 0,0-1 0,1 0 0,0 0-1,0-1 1,-2-3-62,-12-7 182,-46-40-49,3-2 0,3-3 1,2-2-1,-22-35-133,73 88 7,1 0 0,0 0-1,1-1 1,0 0 0,1 0 0,0-1 0,1 0-1,0 0 1,1 0 0,-1-6-7,0-14-121,1-1 1,1 0-1,3-10 121,-1 22-159,0 19 154,0 0 1,1 0-1,0-1 0,-1 1 1,1 0-1,0 0 1,0 0-1,0 0 1,0 0-1,1 0 1,-1 0-1,0 1 1,1-1-1,-1 0 0,1 1 1,0-1-1,0 1 1,-1 0-1,1-1 1,0 1-1,0 0 1,0 0-1,0 0 1,0 0-1,1 1 0,-1-1 1,0 1-1,2-1 5,6-2 82,1 1-1,-1 0 1,1 1-1,-1 0 1,7 0-82,-14 2 11,0 0 0,0 0 0,0 0 0,0 1 1,0-1-1,0 1 0,0-1 0,0 1 0,-1 0 0,1 0 1,-1 1-1,1-1 0,-1 0 0,0 1 0,0-1 0,0 1 1,0 0-1,0 0 0,-1 0 0,1 0 0,-1 1-11,31 69 38,-24-43-22,0 1-1,-2 1 1,-1-1 0,-2 1 0,0 10-16,-5 164 225,0-162-169,2-24-72,-2-1-1,0 1 1,-1 0 0,-1-1-1,-1 0 1,-1 0 0,0 0 0,-2-1-1,-1 2 17,8-19-93,-1-1 50,1 0 46,1 0-115,0 0-51,16-13-218,0 1 396,46-36 106,44-23-121,-81 57-25,0 1 0,0 1 0,2 1 0,-1 1 0,1 1 0,11-1 25,118-23 667,-127 31-1215,2 0-3655,-11-9-522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8:5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3410,'0'0'2219,"0"0"-1245,0 0-27,0 0 398,0 0 125,0 0-491,-22 5-312,-67 15 5,85-19-571,-1 0 0,0 0 0,1 1 0,0 0 0,-1 0 0,1 0 0,0 1 0,0-1 0,0 1 0,0 0 0,0 0 0,1 0 0,0 1-1,-1-1 1,1 1 0,0 0 0,1 0 0,-1 0 0,1 0 0,-2 3-101,-3 6 113,-2 2 34,1 2 1,1-1-1,0 1 1,1 1-1,1-1 1,1 1-1,1 0 1,0-1-1,0 12-147,0 37 355,2 0-1,3 0-354,0-32 157,2 3-25,1 0 1,2 0 0,2 0-1,1-1 1,12 26-133,-9-29 64,-2 1 1,-1 1 0,-2-1 0,-2 1-1,-1 1 1,0 16-65,-5-23 4,1-19 46,0 1-1,-1 0 1,-1-1-1,0 1 0,0-1 1,-1 0-1,-3 9-49,3-16 7,1 0-1,-1 0 1,0 0-1,0 0 0,0 0 1,0-1-1,0 1 1,0-1-1,-1 1 1,0-1-1,1 0 0,-1 0 1,0 0-1,0-1 1,0 1-1,0-1 1,0 1-1,0-1 0,0 0 1,-1 0-1,1 0 1,0-1-1,-1 1 1,1-1-1,-1 0 1,-2 0-7,0 1-81,1-1 0,-1 0 0,0 0 0,1 0 1,-1 0-1,1-1 0,-1 0 0,0 0 1,1-1-1,0 0 0,-1 0 0,1 0 1,0 0-1,-3-3 81,1 0-407,1 0 0,1-1 0,-1 1 0,1-1 0,0 0 0,0-1 0,1 1 1,0-1-1,0 0 0,0-2 407,-17-32-4157</inkml:trace>
  <inkml:trace contextRef="#ctx0" brushRef="#br0" timeOffset="316.817">60 536 7491,'0'0'3602,"0"0"-2866,0 0-127,0 0 879,0 0-543,0 0-721,175-6-160,-149 0-64,1 0-1089,-1 3-623,-2 3-2434,-5 0-3778</inkml:trace>
  <inkml:trace contextRef="#ctx0" brushRef="#br0" timeOffset="1215.518">817 780 944,'0'0'2642,"0"0"-1396,0 0-451,0 0 226,0 0-260,0 0-206,0 0 245,0 0 107,0 0 46,-6-23 1989,1 19-2737,0 0-1,-1 0 1,1 1-1,-1 0 1,1 0-1,-1 0 1,0 1 0,0 0-1,0 0 1,0 0-1,-1 1 1,1 0-1,-5-1-204,7 2 41,-1 0 0,1 0 0,0 0 0,0 0-1,0 1 1,-1 0 0,1 0 0,0 0 0,0 0-1,0 0 1,0 1 0,0 0 0,1 0 0,-1 0 0,0 0-1,1 1 1,-1-1 0,1 1 0,0 0 0,0 0-1,-2 3-40,-1 1 43,1 0-1,0 1 0,0 0 0,0 0 0,1 0 1,0 1-1,1-1 0,0 1 0,0 0 0,1 0 1,0 0-1,0 0 0,1 0 0,1 0 0,-1 1 0,2 6-42,-1 12 158,-1-11-75,1 0 0,0 1 0,2-1 0,0 0 0,2 7-83,-3-20 41,1 1 0,-1-1 1,1 1-1,0-1 0,0 0 1,0 0-1,0 0 0,1 0 0,0-1 1,-1 1-1,1 0 0,1-1 1,-1 0-1,0 0 0,1 0 0,0 0 1,0-1-1,0 1 0,0-1 1,0 0-1,0 0 0,3 1-41,5 1 48,0-1 0,0 0 0,1 0 0,-1-2 0,1 1 0,-1-1 1,1-1-1,-1 0 0,1-1 0,-1-1 0,1 1 0,0-2-48,-4 1-165,0-1 0,-1 0 0,1-1 1,-1 1-1,0-1 0,0-1 0,0 0 1,0 0-1,-1 0 0,0-1 0,0 0 1,0-1-1,-1 1 0,0-1 0,0-1 1,3-6 164,-5 6-756,-3-5-5678,-1 13 6343,0-6-3868</inkml:trace>
  <inkml:trace contextRef="#ctx0" brushRef="#br0" timeOffset="1890.234">1188 884 576,'0'0'3394,"0"0"-2039,0 0-394,0 0 215,0 0-280,0-2 6631,-1 59-6918,2 0-1,3-1 1,2 1 0,13 48-609,-16-97 17,1 22 105,-4-29-205,0-1-55,0 0-343,0 0-60,0 0 37,0 0 47,0 0 111,0 0-196,0 0-216,0 0-367,0 0-967,0-3-1150,0-12-1130</inkml:trace>
  <inkml:trace contextRef="#ctx0" brushRef="#br0" timeOffset="2437.083">1198 1036 4290,'0'0'2076,"0"0"-1081,0 0-16,0 0 523,0 0-256,-2 4-393,-6 16 180,8-20-321,17 0 876,280 0 1488,-273 3-2377,-2 0-4080,-22-10-1303,0-4 487</inkml:trace>
  <inkml:trace contextRef="#ctx0" brushRef="#br0" timeOffset="2872.487">1548 875 3394,'0'0'1896,"0"0"-831,0 0-3,0 0 280,0 0-272,0-7 530,0 7 2493,12 236-1555,-3-104-1917,-2-88-366,-5-38-9419,-2-12 2770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30:08.23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05" units="cm"/>
      <inkml:brushProperty name="height" value="0.05" units="cm"/>
      <inkml:brushProperty name="color" value="#004F8B"/>
    </inkml:brush>
    <inkml:brush xml:id="br3">
      <inkml:brushProperty name="width" value="0.1" units="cm"/>
      <inkml:brushProperty name="height" value="0.1" units="cm"/>
      <inkml:brushProperty name="color" value="#FFFFFF"/>
    </inkml:brush>
    <inkml:brush xml:id="br4">
      <inkml:brushProperty name="width" value="0.05" units="cm"/>
      <inkml:brushProperty name="height" value="0.05" units="cm"/>
      <inkml:brushProperty name="color" value="#849398"/>
    </inkml:brush>
    <inkml:brush xml:id="br5">
      <inkml:brushProperty name="width" value="0.05" units="cm"/>
      <inkml:brushProperty name="height" value="0.05" units="cm"/>
      <inkml:brushProperty name="color" value="#5B2D90"/>
    </inkml:brush>
    <inkml:brush xml:id="br6">
      <inkml:brushProperty name="width" value="0.05" units="cm"/>
      <inkml:brushProperty name="height" value="0.05" units="cm"/>
      <inkml:brushProperty name="color" value="#FF0066"/>
    </inkml:brush>
    <inkml:brush xml:id="br7">
      <inkml:brushProperty name="width" value="0.1" units="cm"/>
      <inkml:brushProperty name="height" value="0.1" units="cm"/>
      <inkml:brushProperty name="color" value="#008C3A"/>
    </inkml:brush>
    <inkml:brush xml:id="br8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3354 1976 7732,'0'0'3425,"0"0"-1966,0 0-127,0 0 146,0 0-577,0 0-298,0 0-106,0 0 39,0 0 56,0 0-112,0 0-90,0 0-83,0 0-171,-2 1-134,0 0-1,0 0 1,0 0 0,1 0 0,-1 1 0,0-1-1,1 1 1,-1-1 0,1 1 0,-1-1 0,1 1 0,0 0-1,-1 1-1,-2 1 14,-5 8 16,1 0 0,0 0 0,0 0 0,1 1 0,1 0 0,0 1 0,1-1 0,0 1 0,1 0 0,1 0 0,0 1 0,0 3-30,-3 34 536,3 1 1,2 36-537,1-70 176,0-13-144,0 0 1,0-1-1,0 1 1,1 0-1,0 0 1,0-1-1,0 1 1,1-1-1,0 1 0,0-1 1,0 1-1,1-1 1,0 0-1,0 1-32,0-3 12,0 0 0,0-1 0,0 1 0,1-1 0,-1 0 0,0 0 0,1 0 0,-1 0 1,1-1-1,0 1 0,-1-1 0,1 0 0,0 0 0,0 0 0,0-1 0,0 1 0,0-1 0,0 0 0,0 0 0,0 0 0,0-1-12,5 0-31,0-1 1,0 0-1,0-1 1,0 0-1,-1 0 0,1-1 1,-1 0-1,0-1 1,0 0-1,0 0 1,-1-1-1,1 1 1,-1-2-1,-1 1 0,1-1 1,-1 0-1,0 0 1,-1-1 30,8-9-269,0 0 1,-2-1-1,0-1 0,-1 1 1,-1-2-1,-1 1 0,4-15 269,-8 20-213,0 0-1,-2 0 1,1 0-1,-2 0 1,0 0-1,0 0 1,-2 0-1,0 0 1,0-1-1,-1 1 0,-2-4 214,1 9-3,0-1 0,0 1 0,-1 0-1,0 0 1,-1 1 0,0-1 0,0 1-1,-1 0 1,0 0 0,-1 1 0,1 0-1,-2 0 1,1 0 0,0 1 0,-1 0-1,-3-1 4,5 4 84,0 0-1,1 1 0,-1-1 0,0 1 1,0 1-1,0-1 0,-1 1 0,1 0 1,0 0-1,0 1 0,-1 0 1,1 0-1,0 0 0,-1 1 0,1 0 1,0 0-1,0 1 0,0 0 0,-2 0-83,3 0-1304,3-3-3192,2 1-911</inkml:trace>
  <inkml:trace contextRef="#ctx0" brushRef="#br0" timeOffset="363.769">4135 1580 11125,'0'0'2174,"0"0"-954,0 0 66,0 0 7,0 0-433,-10-1-367,4 1-469,2-1 28,-1 0 0,1 0 0,0 0-1,0 1 1,0 0 0,0 0 0,-1 0-1,1 1 1,0-1 0,0 1 0,0 0-1,0 0 1,0 0 0,0 1 0,0-1 0,0 1-1,1 0 1,-1 0 0,1 0 0,-1 1-1,1-1 1,0 1 0,0 0 0,0 0 0,0 0-1,0 0 1,-1 4-52,-4 5 63,2 1 0,-1 1-1,2 0 1,0-1 0,0 2 0,1-1 0,1 0-1,1 1 1,-1 5-63,-1 34-55,3 51 55,1-71 37,0 61 102,3-1-1,5 0 1,7 17-139,10 40 289,-7 1 0,-6 1 0,-7 28-289,-5-180-12,0 0 0,-1 0 0,1 0-1,0 0 1,-1 0 0,1 0 0,0 0-1,-1 0 1,1 0 0,-1 0 0,0 0 0,1-1-1,-1 1 1,0 0 0,1 0 0,-1 0-1,0-1 1,0 1 0,0 0 0,1-1-1,-1 1 1,0-1 0,0 1 0,0-1 0,0 0-1,0 1 1,0-1 0,0 0 0,0 0-1,0 1 1,0-1 0,0 0 0,0 0-1,0 0 1,-1 0 12,-2 0-114,1 0 0,-1 0 1,1-1-1,-1 1 0,1-1 0,-1 1 0,1-1 0,-1 0 0,1 0 0,0-1 0,-3 0 114,-6-8-950,0 0-1,0 0 1,1-1-1,0 0 1,-4-7 950,-1 0-1920,-36-42-6404</inkml:trace>
  <inkml:trace contextRef="#ctx0" brushRef="#br0" timeOffset="702.624">3728 2229 9012,'0'0'6931,"0"0"-5778,0 0 239,195 24-399,-122-15-993,3-9-64,-3 0-608,-3 0-1361,-11-9-1425,-9-18-3281</inkml:trace>
  <inkml:trace contextRef="#ctx0" brushRef="#br0" timeOffset="1032.088">4681 1616 7491,'0'0'1697,"0"0"-448,0 0 271,0 0-276,0 0-188,-23-1-93,-72-3-240,89 4-642,0 0-1,1 1 1,-1 0-1,0 0 1,1 0 0,-1 1-1,1-1 1,0 2-1,-1-1 1,1 0-1,0 1 1,0 0-1,0 0 1,1 1-1,-1-1 1,1 1-1,0 0 1,0 0 0,-2 3-81,-1 3 160,0 0 0,1 0 0,0 1 0,0 0 1,1 1-1,0-1 0,1 3-160,-5 20 68,2 0 0,1 0 0,2 0-1,1 1 1,2 0 0,3 30-68,-1-14 60,4 49 211,5-1-1,4-1 1,16 51-271,16 105 351,-32-126-319,-5 1 0,-5 13-32,-4-140-32,0-1 1,0 0-1,0 0 0,0 1 0,0-1 1,0 0-1,-1 0 0,1 1 0,0-1 0,-1 0 1,1 0-1,-1 0 0,1 1 0,-1-1 0,0 0 1,1 0-1,-1 0 0,0 0 0,0 0 0,0 0 1,0 0-1,0-1 0,0 1 0,0 0 0,0 0 1,0-1-1,0 1 0,0-1 0,0 1 0,0-1 1,-1 1-1,1-1 0,0 0 0,0 1 0,-1-1 1,1 0-1,0 0 0,0 0 0,-1 0 0,1 0 1,0 0-1,0 0 0,-1-1 0,1 1 0,0 0 1,0-1-1,-1 1 0,1-1 32,-6-1-363,1 0 0,-1 0 1,1-1-1,0 0 0,0 0 0,0-1 0,0 1 1,0-1-1,1-1 363,-38-38-4400,0-9-2808</inkml:trace>
  <inkml:trace contextRef="#ctx0" brushRef="#br0" timeOffset="1368.794">4297 2294 13558,'0'0'2721,"0"0"-1648,182 0 384,-109 0-929,-7 0-528,-10 0-416,-16 0-1681,-17 0-3218</inkml:trace>
  <inkml:trace contextRef="#ctx0" brushRef="#br0" timeOffset="-2194.773">1277 622 6643,'0'0'1905,"0"0"-606,0 0 0,0 0 54,0 0-294,0 0-309,-2-7-259,2 1-359,0 3-87,0 1 1,-1 0-1,1 0 1,0-1-1,-1 1 1,1 0-1,-1 0 0,0 0 1,0 0-1,0-1 1,0 1-1,0 0 1,0 0-1,0 1 0,-1-1 1,0-1-46,-1 1 97,0 0 0,0 0 1,-1 0-1,1 0 0,-1 1 1,1 0-1,-1-1 0,1 1 1,-1 0-1,0 1 0,1-1 1,-1 1-1,-2-1-97,-54 2 281,32 1-112,18-2-157,1 1-1,0 0 0,0 1 0,0 0 0,0 0 1,0 1-1,0 0 0,0 0 0,1 1 1,0 0-1,0 1 0,0 0 0,0 0 1,1 1-1,0 0 0,0 0 0,-6 7-11,5-4-2,1 0 1,0 1-1,0-1 0,1 1 0,0 1 0,1-1 0,0 1 1,1 0-1,0 0 0,0 1 0,2-1 0,-1 1 1,1-1-1,1 1 2,-2 30-22,1 0-1,3 0 1,1-1 0,2 1 0,2 0 0,2-1 0,3 5 22,10 29 137,41 145 599,-10 3 0,-6 27-736,-27-88 669,-7 0 1,-8 21-670,-4-181 0,0 1-1,0-1 1,0 1 0,-1-1-1,1 0 1,-1 1-1,0-1 1,1 1 0,-1-1-1,0 0 1,0 0 0,-1 0-1,1 1 1,0-1-1,-1 0 1,1 0 0,-1-1-1,0 1 1,1 0 0,-1 0-1,0-1 1,0 1 0,0-1-1,0 0 1,-1 0-1,1 0 1,0 0 0,0 0-1,-1 0 1,1 0 0,-1-1-1,1 1 1,-1-1 0,-11 2-171,1 0 0,-1-1 1,0-1-1,0 0 0,-8-2 171,7 1-215,1-1-287,0 0-1,0-2 0,1 1 0,0-2 0,-1 0 0,2 0 0,-1-1 0,1-1 0,0 0 0,0-1 0,1 0 0,0-1 0,0 0 0,1 0 0,0-1 0,1-1 0,-8-10 503,-22-37-5387</inkml:trace>
  <inkml:trace contextRef="#ctx0" brushRef="#br0" timeOffset="-1859.092">907 1408 14279,'0'0'1072,"0"0"-816,0 0 641,224 24-577,-161-21-320,-10 2-384,-3-2-2082,-17 0-3824</inkml:trace>
  <inkml:trace contextRef="#ctx0" brushRef="#br0" timeOffset="-1459.803">1591 1943 4562,'0'0'3226,"0"0"-2098,0 0-272,0 0 300,0 0-156,-1-6-333,0 2-565,0 1-1,0 0 0,0-1 1,0 1-1,0 0 1,-1 0-1,1 0 1,-1 0-1,0 0 1,0 0-1,0 0 1,0 0-1,-1 1 1,1-1-1,-1 1 1,1 0-1,-1 0 0,0 0 1,0 0-1,0 0 1,0 0-1,0 1 1,0-1-1,-1 1 1,1 0-1,0 0 1,-1 1-1,1-1 1,-1 0-1,1 1 1,-1 0-102,-5 0 62,2 0-2,-1 0 1,0 0-1,1 1 1,-1 0 0,1 0-1,-3 1-60,7-1 10,0 1-1,0-1 1,0 1-1,0-1 0,0 1 1,1 0-1,-1 0 1,1 0-1,-1 1 0,1-1 1,0 1-1,0-1 1,0 1-1,0 0 0,1-1 1,-1 2-10,-5 11 26,1 0 0,0 0 1,2 1-1,0 0 0,0 0 0,2 0 1,0 0-1,0 0 0,2 1 1,0-1-1,2 15-26,-1 10 231,0-19 24,0 1 0,2-1 0,0 0 0,2 0 0,0 0 0,2 0 0,0-1 0,2 1-255,-3-8 106,0 0 0,1 0-1,1-1 1,0 0 0,1-1 0,1 0 0,0 0 0,0-1 0,1 0 0,0-1 0,1 0 0,5 3-106,-10-9-62,0 0-1,0 0 1,1-1 0,-1 0 0,1 0 0,0 0-1,-1-1 1,1-1 0,1 1 0,-1-1 0,0-1-1,0 1 1,0-1 0,0-1 0,0 1 0,0-1-1,0-1 1,0 0 0,0 0 0,0 0 0,0-1 0,-1 0-1,1-1 1,-1 0 0,0 0 0,0 0 0,-1-1-1,1 0 1,-1 0 0,0-1 0,0 1 0,-1-1-1,1-1 1,-1 1 0,2-5 62,19-44-3380,-10 1-1623</inkml:trace>
  <inkml:trace contextRef="#ctx0" brushRef="#br0" timeOffset="-1002.895">1843 1857 2881,'0'0'4224,"0"0"-2274,0 0-421,0 0-134,0 0-523,0 15 756,-1 43-336,1 47 2251,9 59-3543,-5-131 287,1 0 1,1 0-1,2-1 1,2 1-1,0-2 1,15 30-288,-21-54 18,0 0 1,0 1-1,0-1 0,1-1 0,0 1 1,1-1-1,-1 0 0,1 0 1,1 0-19,-5-4 5,1 0 1,-1 0-1,1 0 1,0-1-1,0 1 1,0-1-1,0 0 1,0 0-1,0 0 0,1 0 1,-1 0-1,0-1 1,0 1-1,1-1 1,-1 0-1,0 0 1,0 0-1,1-1 1,-1 1-1,0-1 1,0 1-1,1-1 1,2-1-6,1-2-30,-1 0 1,1-1 0,-1 1-1,0-1 1,0-1 0,0 1-1,0-1 1,-1 0 0,0 0-1,0 0 1,-1-1 0,0 1-1,0-1 1,-1 0-1,3-7 30,5-11-370,-1-1 0,-2 0 0,-1 0 0,0-3 370,-1-14-761,-1 0 1,-3-1-1,-1 1 1,-2-8 760,0-12-450,-1 37 651,-10 18 1444,-2 3-2592,4-4-2207,5-5-3209</inkml:trace>
  <inkml:trace contextRef="#ctx0" brushRef="#br0" timeOffset="-667.685">2408 1595 10901,'0'0'2009,"0"0"-830,0 0 86,0 0-284,0 0-439,1 0-526,0 0 0,-1-1 0,1 1 0,0 0 0,0 0 0,-1 0-1,1 0 1,0 0 0,0 0 0,-1 0 0,1 0 0,0 0 0,0 0 0,-1 0 0,1 1 0,0-1 0,-1 0-1,1 0 1,0 1 0,-1-1 0,1 1 0,0-1 0,-1 0 0,1 1 0,-1-1 0,1 1 0,0-1 0,-1 1-16,5 15 242,-1-1 1,0 1-1,-1 0 1,-1 1-1,-1-1 0,0 12-242,2 20 333,16 225 906,-8-95-458,13 47-781,-22-217-67,8 45 205,-10-51-203,1 1 0,-1-1 0,1 1 0,0-1 0,0 0 0,0 1 0,0-1 0,0 0 0,1 0 0,-1 0 0,1 0 0,-1 0 0,1 0 0,0 0 0,0 0 0,2 1 65,-3-17-2969,-1-23-97,0-10-2512</inkml:trace>
  <inkml:trace contextRef="#ctx0" brushRef="#br0" timeOffset="-333.204">2293 2006 8852,'0'0'6547,"0"0"-5218,0 0 159,0 0 113,0 0-1025,178 24-352,-118-24-224,-1 0-16,1 0-624,-1 0-592,1 3-1234,-1-3-1087,1 0-2018</inkml:trace>
  <inkml:trace contextRef="#ctx0" brushRef="#br0" timeOffset="3377.69">6676 1324 880,'0'0'5192,"0"0"-3487,0 0-691,0 0 469,0 0-237,0-4-491,0 1-668,-1 0-1,1 0 1,0-1-1,-1 1 1,0 0 0,0 0-1,0 0 1,0 0 0,0 0-1,-1 0 1,1 0-1,-1 0 1,0 0 0,0 1-1,0-1 1,0 1-1,0-1 1,0 1 0,-1 0-1,1 0 1,-1 0 0,0 0-1,0 0 1,0 1-1,1-1 1,-1 1 0,0 0-1,-1 0 1,1 0-1,-1 0-86,-16-5 121,1 2-1,-1 0 0,1 1 0,-1 1 1,0 1-1,0 1 0,-15 2-120,-7-2 162,39 1-150,-1 0 0,1-1 0,-1 2 1,1-1-1,0 0 0,-1 1 0,1-1 1,0 1-1,0 0 0,0 0 0,0 0 1,1 0-1,-1 1 0,1-1 0,-1 1 1,1 0-1,0-1 0,0 1 0,0 0 1,0 0-1,0 1 0,0 1-12,-5 9 26,0 0 0,1 1 0,1 0 0,-2 7-26,-1 17 247,2-1 0,1 2-1,2-1 1,2 0 0,3 17-247,-2-7 452,0-38-329,0 1 1,1-1-1,0 1 0,1-1 0,0 0 1,1 1-1,0-1 0,3 5-123,-4-12 28,-1 0 0,2-1 0,-1 1 0,0 0 0,1-1 0,0 0 0,-1 0 0,2 1 0,-1-1 0,0-1 0,0 1 0,1-1 0,-1 1 0,1-1 0,0 0 0,0 0 0,0 0 0,0-1 0,0 0 0,0 1 0,0-1 0,0-1 0,4 1-28,2 0-10,-1-1-1,1 0 1,-1-1-1,1 0 1,-1-1 0,0 0-1,1 0 1,-1-1-1,0 0 1,0 0-1,-1-1 1,1 0-1,-1-1 1,0 0 0,0 0-1,0-1 1,-1 0-1,1-1 1,-2 1-1,1-1 1,-1 0-1,2-3 11,7-9-404,-1 0-1,-1-1 1,-1-1 0,0 0-1,-2 0 1,-1-1-1,0-1 1,2-11 404,-5 4-507,0 0 1,-2-1-1,-2 1 1,-1-1-1,-2-23 507,1 15 521,0 39-67,0 0-41,0 0-53,0 0-42,0 2-89,0 381 1111,0-382-1345,5 76 189,-5-73-288,1 0 1,0 0-1,-1-1 1,2 1-1,-1 0 1,0-1-1,1 1 1,-1-1-1,1 1 1,0-1-1,0 0 1,0 0 0,0 0-1,1 0 1,0 0-1,-1 0 1,1-1-1,2 2 104,-4-4-193,0 1-1,0-1 0,0 1 1,0-1-1,0 0 1,0 0-1,0 1 1,0-1-1,0 0 1,0 0-1,0 0 1,0 0-1,0 0 0,0 0 1,0-1-1,0 1 1,0 0-1,0 0 1,0-1-1,0 1 1,0-1-1,0 1 194,9-13-4298</inkml:trace>
  <inkml:trace contextRef="#ctx0" brushRef="#br0" timeOffset="3797.275">7033 771 7892,'0'0'1678,"0"0"-216,0 0 64,0 0-355,0 0-555,3 17 182,6 139 2145,-6 41-2943,-2-24 645,1-75-303,0 20 290,15 103-632,-15-212-4,9 47 37,-11-53-42,0-1 0,1 0 0,-1 0 0,1-1 0,0 1 0,0 0 0,0 0 0,0 0 0,0 0 0,0-1 0,0 1 0,1 0 0,-1-1 0,0 1 1,1-1-1,-1 0 0,1 1 0,0-1 0,0 0 0,-1 0 0,1 0 0,2 1 9,-4-3-30,1 1 0,-1 0 0,1 0 0,0 0 0,-1-1 0,1 1 0,-1 0 1,1 0-1,-1-1 0,0 1 0,1 0 0,-1-1 0,1 1 0,-1-1 0,1 1 0,-1-1 0,0 1 0,1 0 0,-1-1 0,0 0 0,0 1 1,1-1-1,-1 1 0,0-1 0,0 1 0,0-1 0,0 1 0,0-1 0,1 0 0,-1 1 0,0-1 0,0 1 0,-1-1 0,1 1 1,0-2 29,0-27-641,0 23 336,0-158-8814,0 112 3879</inkml:trace>
  <inkml:trace contextRef="#ctx0" brushRef="#br0" timeOffset="4169.228">7364 1235 8612,'0'0'1897,"0"0"-379,0 0-203,0 0-173,0 0-531,-15 9-342,-105 56-880,-71 24 611,183-86-59,0 1-1,0 0 0,1 0 0,-1 1 0,1 0 0,0 0 1,-4 4 59,10-8-1,0 0 1,0 0 0,0 0 0,0 1 0,0-1 0,0 0 0,0 1 0,1-1 0,-1 0 0,1 1 0,-1-1 0,1 1 0,-1-1 0,1 1 0,0-1 0,0 1 0,-1-1 0,1 1 0,1 0 0,-1 0 29,1 0-1,-1 0 0,1 0 0,0 0 0,0 0 0,0 0 0,1 0 0,-1 0 0,0 0 0,1 0 1,-1-1-1,1 1 0,-1-1 0,1 1 0,0-1 0,0 0 0,1 2-28,21 12 413,0-1 1,1 0-1,0-2 0,1-1 1,7 2-414,-15-7-289,0-1 1,0 0 0,0-1-1,1-1 1,-1-1 0,1 0-1,0-2 1,10 0 288,-16-7-2908,-5-16-1169</inkml:trace>
  <inkml:trace contextRef="#ctx0" brushRef="#br0" timeOffset="4800.726">7827 1268 7075,'0'0'3044,"0"0"-1918,0 0-472,0 0 10,0 0-480,0-7-96,0-37 1366,-1 43-1383,0 0 0,-1-1 0,1 1 0,0 0 0,-1 0 0,1 0 0,0 0-1,-1 0 1,1 0 0,-1 0 0,0 0 0,1 1 0,-1-1 0,0 1 0,1-1 0,-1 1 0,0 0 0,1-1-1,-2 1-70,-35-7 900,26 5-882,0 1 0,0 0 0,1 0 0,-1 2 0,0-1 0,-5 2-18,13-1 8,-1 0-1,1 1 1,-1 0 0,1-1-1,0 1 1,0 1-1,0-1 1,0 1-1,0-1 1,0 1 0,1 0-1,0 1 1,-1-1-1,1 0 1,0 1-1,0 0 1,0 0-8,-8 13 43,0 1 1,1 0-1,1 0 0,1 1 1,0 1-1,2-1 0,0 1 0,1 0 1,-1 9-44,0 24 955,1 1 0,3 52-955,2-102 46,0 0 1,0 0 0,1 0-1,-1 0 1,1 0 0,0-1 0,0 1-1,0 0 1,0 0 0,1-1-1,-1 1 1,1 0 0,0-1-1,0 0 1,0 1 0,1-1-1,-1 0 1,1 0 0,0 0 0,2 1-47,-1-1 27,0-1 0,0 0 0,0 0 1,1 0-1,-1 0 0,1-1 1,-1 0-1,1 0 0,0 0 1,-1 0-1,1-1 0,0 1 0,-1-1 1,1-1-1,0 1 0,0-1 1,2 0-28,-1-1-39,1 0 1,0-1-1,-1 1 0,1-1 1,-1-1-1,0 1 1,0-1-1,0 0 0,-1-1 1,1 1-1,-1-1 1,0 0-1,0-1 0,-1 1 1,1-2 38,12-15-585,-1-2 1,-1 0 0,1-4 584,-8 13-524,0-2 1,-1 1-1,-1-1 0,0 0 1,-2 0-1,0-1 0,1-11 524,-1-18-1521,-1-1 0,-3-8 1521,0 52 4,-2 12 3209,-15 91-1179,15 129 296,3-130-1786,-1-92-663,0 0 0,0 1 0,1-1 0,0 0 0,1 0 0,-1 0 0,2 3 119,-2-7-56,-1 0 0,1-1 0,0 1 0,-1-1 0,1 1 0,0-1 0,0 0 0,0 1 0,0-1 1,1 0-1,-1 0 0,0 1 0,0-1 0,1 0 0,-1 0 0,1-1 0,-1 1 0,1 0 0,-1 0 0,1-1 1,-1 1-1,1-1 0,0 1 0,-1-1 0,1 0 0,0 0 0,-1 1 0,2-1 56,-3 0-128,1 0-1,0 0 1,0-1-1,-1 1 1,1 0-1,0 0 1,-1 0-1,1-1 1,0 1-1,-1 0 1,1 0-1,0-1 1,-1 1-1,1-1 1,-1 1-1,1 0 1,0-1-1,-1 1 1,1-1-1,-1 0 1,1 1-1,-1-1 1,0 1-1,1-1 1,-1 0-1,0 1 1,1-1-1,-1 0 1,0 1-1,0-1 1,0 0-1,1 1 1,-1-1-1,0 0 1,0 0 0,0 1-1,0-1 129,6-29-4319</inkml:trace>
  <inkml:trace contextRef="#ctx0" brushRef="#br0" timeOffset="5705.546">8039 1235 3169,'0'0'1526,"0"0"-336,0 0-34,0 0-193,0 0-123,0 10 4269,0 51-4976,3 294 3402,-3-355-3525,6 42 653,-6-41-637,0 0 0,1 0 0,-1 0 0,1 0 0,-1 0 0,1 0 0,-1 0 0,1 0 0,0 0 0,-1 0 0,1 0 0,0 0 0,0-1 0,0 1 1,0 0-1,0 0 0,0-1 0,0 1 0,0-1 0,0 1 0,0-1 0,0 1 0,0-1 0,0 0 0,0 1 0,0-1 0,0 0 0,1 0 0,-1 0 0,0 0-26,1-3-66,-1-1 0,-1 1 0,1 0 0,0-1 0,-1 1 0,0-1 0,1 0 0,-2 1 0,1-1 0,0 1 0,-1-1 66,1-2-135,-2-82-1191,1 28 1055,1 0 0,4-10 271,-2 62-25,0 0 0,0 1 0,1-1 0,0 1 0,0 0 0,1 0 0,0 0 0,0 0 0,1 1 0,-1 0 0,1 0 0,1 0 0,-1 0 0,1 1 0,0 0 0,0 0 0,1 0 0,0 1 0,-1 0 0,4-1 25,11-6-98,1 0 0,0 2 0,0 1 0,1 1 0,0 0 0,5 1 98,-16 3-3,0 1 1,0 1 0,0 0 0,1 0 0,-1 1 0,4 1 2,-12 0 4,0-1 0,0 1 1,0 0-1,-1 0 1,1 0-1,0 0 1,-1 0-1,1 1 0,-1 0 1,0 0-1,1 0 1,-1 0-1,0 0 1,0 1-1,0 0 1,-1-1-1,1 1 0,-1 0 1,1 0-1,-1 0 1,1 2-5,4 9 123,-1 0 0,-1 0 1,0 0-1,-1 1 0,0 0 1,-1 0-1,-1 0 1,0 8-124,1 30 1446,-4 44-1446,0-6 1115,1-53-750,-1-20-244,1 0 0,1 0 0,1 0 0,0 0 0,1 0 0,3 6-121,-3-94-3524,-3 34 173,0 1-2612</inkml:trace>
  <inkml:trace contextRef="#ctx0" brushRef="#br0" timeOffset="14883.813">17036 1244 10869,'0'0'4562,"0"0"-3105,0 0 143,0 0-271,0 0-833,0 0-96,33 0-207,-29 0-193,-1 0-225,-3 0-383,0 0-736,0 0-1058,0 9-1455,0 12-3827</inkml:trace>
  <inkml:trace contextRef="#ctx0" brushRef="#br0" timeOffset="15222.351">16987 1676 12886,'0'0'1681,"0"0"-337,0 0 17,0 0-801,0 0-560,0 0-448,0-30-833,0 30-1408,-7 0-2913</inkml:trace>
  <inkml:trace contextRef="#ctx0" brushRef="#br0" timeOffset="13314.337">15128 1119 1681,'0'0'4106,"0"0"-2615,0 0-645,0 0 298,0 0-93,0-4-248,0 3-717,0 1-1,0-1 1,0 0-1,0 0 0,0 1 1,-1-1-1,1 0 1,0 1-1,0-1 0,0 0 1,-1 0-1,1 1 0,0-1 1,-1 1-1,1-1 1,0 0-1,-1 1 0,1-1 1,-1 1-1,1-1 1,-1 1-1,1-1 0,-1 1 1,0-1-1,1 1 0,-1-1 1,1 1-1,-1 0 1,0-1-1,0 1 0,0 0-85,-29-2 3172,16 2-3628,10 0 485,0-1 0,0 1 0,0 0 0,0 0 0,-1 1 1,1-1-1,0 1 0,0 0 0,0 0 0,0 0 0,0 1 0,0-1 0,0 1 0,1 0 1,-1 0-1,1 0 0,-1 1 0,1-1 0,0 1 0,0 0 0,0 0 0,0 0 0,0 0 1,1 0-1,-1 1 0,1-1 0,0 1 0,0-1 0,0 1 0,1 0 0,-1 0 0,1 0 1,0 0-1,0 2-29,-7 17 268,2 2 0,1-1 1,1 0-1,1 1 1,1 0-1,1 0 0,2 0 1,0 0-1,2-1 1,2 14-269,-2-29 24,0 0 1,0-1-1,1 1 1,0-1-1,1 0 1,-1 0-1,1-1 1,1 1-1,0-1 1,0 0-1,0-1 1,1 0-1,0 0 1,0 0 0,0 0-1,1-1 1,0-1-1,0 1 1,0-1-1,0-1 1,1 1-1,-1-1 1,1-1-1,0 0 1,0 0-1,0-1 1,0 0-1,0 0 1,1-1 0,-1 0-1,0-1 1,0 0-1,0 0 1,0-1-1,0 0 1,0-1-1,-1 0 1,1 0-1,-1-1 1,0 0-1,7-5-24,-1 0-282,-1-1 0,-1-1 0,0 0 0,0 0 0,-1-1 0,-1-1 0,0 0 0,0 0 0,-1-1 0,-1 0 0,6-15 282,-10 21-129,-1 0 1,1 0-1,-2 0 1,1 0-1,-1-1 0,-1 1 1,1-1-1,-1 1 1,-1-1-1,1 0 1,-2 1-1,1-1 1,-1 1-1,0-1 1,-1 0-1,0 1 1,-1 0-1,1 0 1,-2-1-1,1 2 1,-1-1-1,0 0 1,-4-4 128,-2-2 75,-2 1 0,1 0 1,-2 1-1,0 0 0,0 1 1,-1 0-1,-2 0-75,6 5 173,1 0 0,-1 1 0,0 0 0,0 1 0,0 0 0,-1 1 0,1 0 0,-1 1 0,0 0 0,0 0 0,0 1 0,0 0-173,-59 1-413,70 0 309,0 1-1,0-1 1,0 0 0,-1 0 0,1 0 0,0-1-1,0 1 1,0 0 0,0 0 0,-1 0-1,1 0 1,0 0 0,0 0 0,0 0 0,0 0-1,0 0 1,-1 0 0,1 0 0,0 0-1,0 0 1,0-1 0,0 1 0,0 0-1,0 0 1,-1 0 0,1 0 0,0 0 0,0 0-1,0-1 1,0 1 0,0 0 0,0 0-1,0 0 1,0 0 0,0-1 0,0 1 0,0 0-1,0 0 1,0 0 0,0 0 0,0-1-1,0 1 1,0 0 0,0 0 0,0 0-1,0 0 1,0 0 0,0-1 0,0 1 0,0 0 104,0-2-1064,0-11-5763</inkml:trace>
  <inkml:trace contextRef="#ctx0" brushRef="#br0" timeOffset="13628.615">15601 595 7924,'0'0'1622,"0"0"-560,0 0 322,0 0-2,0 0-603,0 21-253,9 182 4354,15 39-4880,-1 8 1488,-20-203-1306,5 52 118,-6-90-289,0 0 0,0 1-1,1-1 1,0 0 0,0 0 0,1-1-1,0 1 1,4 5-11,-8-14-32,0 0 1,0 0-1,0 1 0,0-1 1,0 0-1,0 0 0,0 0 0,0 1 1,0-1-1,0 0 0,1 0 0,-1 1 1,0-1-1,0 0 0,0 0 0,0 0 1,0 0-1,1 1 0,-1-1 1,0 0-1,0 0 0,0 0 0,1 0 1,-1 0-1,0 0 0,0 1 0,1-1 1,-1 0-1,0 0 0,0 0 0,0 0 1,1 0-1,-1 0 0,0 0 1,0 0-1,1 0 0,-1 0 0,0 0 1,0 0-1,1 0 0,-1 0 0,0 0 1,0-1-1,0 1 0,1 0 0,-1 0 1,0 0-1,0 0 0,1 0 1,-1 0 31,4-18-1338,-3-33-1876,-1 43 1973,0-36-4575</inkml:trace>
  <inkml:trace contextRef="#ctx0" brushRef="#br0" timeOffset="14049.141">15753 1280 11077,'0'0'2041,"0"0"-763,28 7-334,93 21-263,-103-25-630,1 0 0,-1 0 0,1-2 0,0-1 0,-1 0 0,1-1 0,-1-1 0,5-1-51,-17 2-44,0-1 0,0 1 0,0-1 0,0 0 0,-1-1 0,1 1 0,-1-1 1,1 0-1,-1-1 0,0 1 0,0-1 0,-1 0 0,1 0 0,-1 0 0,0-1 0,0 0 0,0 0 0,-1 0 0,1 0 1,-1 0-1,-1-1 0,1 1 0,-1-1 0,1-2 44,-1 1-58,0 0 0,0 0 1,-1 0-1,0-1 0,0 1 0,-1 0 1,0 0-1,0-1 0,0 1 0,-1 0 1,0 0-1,-1-1 0,0 1 0,0 0 1,0 1-1,-1-1 0,0 0 0,0 1 1,-1-1-1,-2-2 58,1 1 92,-1 1-1,0 0 1,-1 0 0,0 0-1,0 1 1,0 0 0,0 1-1,-1-1 1,0 1 0,0 1-1,-1 0 1,1 0 0,-1 0-1,0 1 1,0 1 0,0-1-1,0 1 1,-1 1 0,1 0-1,0 0 1,-1 1 0,-5 0-92,14 0 54,-1 1 0,0-1 0,0 0 0,0 1 0,1-1 1,-1 1-1,0-1 0,0 1 0,1 0 0,-1 0 0,1-1 0,-1 1 1,1 1-1,-1-1 0,1 0 0,-1 0 0,1 0 0,0 1 0,0-1 0,-1 1-54,-1 3 113,0 0-1,0-1 0,0 2 0,1-1 1,0 0-1,0 1 0,0 0-112,-4 14 319,2-1 0,1 1 0,-1 14-319,0 6 428,2 1 0,1-1 0,2 0 1,2 0-429,-2-29 67,0-1 1,1 0-1,0 0 0,1 0 1,0 0-1,1-1 1,-1 1-1,2-1 1,-1 0-1,2 0 1,-1-1-1,1 1 0,0-1 1,1 0-1,0-1 1,0 1-1,0-1 1,3 1-68,-4-4-27,0-1 0,0 0 0,1 0 0,-1-1 1,1 0-1,-1 0 0,1 0 0,0-1 0,-1 1 1,1-2-1,0 1 0,0-1 0,0 0 0,0-1 1,-1 1-1,6-2 27,-3 0-342,-1 0 0,1 0 0,-1-1 1,1 0-1,-1 0 0,0-1 0,-1 0 1,1 0-1,-1-1 0,1 0 0,-1 0 1,1-3 341,32-36-5301,-9-6-5272</inkml:trace>
  <inkml:trace contextRef="#ctx0" brushRef="#br0" timeOffset="14552.935">16348 506 1249,'0'0'5765,"0"0"-3428,0 0-902,0 0 390,0 33-152,0-22-1565,1 126 4218,15 96-4326,12 85 2554,3 17-954,-29-321-1552,-2-11-40,0 1 0,0-1 1,0 0-1,1 1 0,0-1 0,-1 0 0,1 1 1,0-1-1,1 0 0,-1 0 0,1 0 1,0 1-9,2-22-246,3-34-1190,-1-45 1436,-3 36-2783,7-29 2783,-8 72-610,2 0 0,0 0-1,2 1 1,-1-1-1,2 1 1,1 1-1,0-2 611,-5 14-58,-1 0 0,1 0 0,0 0 0,0 0 0,0 1 0,0 0 0,1 0 0,0 0 0,-1 0 0,1 0 0,0 0 0,0 1 0,0 0-1,1 0 1,-1 0 0,3 0 58,-4 1 76,-1 0-1,1 1 1,-1 0-1,1-1 1,-1 1-1,1 0 0,-1 0 1,1 0-1,-1 1 1,1-1-1,0 1 0,-1-1 1,1 1-1,-1 0 1,0 0-1,1 0 1,-1 0-1,0 0 0,0 0 1,1 1-1,-1-1 1,0 1-1,0 0 1,-1-1-1,1 1 0,0 0 1,-1 0-1,1 0 1,-1 0-1,1 1-75,8 15 358,-1 0 1,0 1-1,-1 0 0,-2 0 0,0 1 0,-1 0 0,0 0 1,0 15-359,1 30 476,-3 0 0,-3 7-476,0-71-1035,0-1-825,2-4-1467,6-13-2056</inkml:trace>
  <inkml:trace contextRef="#ctx0" brushRef="#br0" timeOffset="11066.255">12924 899 4434,'0'0'3076,"0"0"-1403,0 0 93,0 0-40,0 0-435,-1-6 1260,0 4-1281,0 6-713,5 76 115,4 0 1,10 37-673,1 19 678,-12-42-359,-6-62-218,1-1 0,2 0-1,1 0 1,1 0-1,2-1 1,2 5-101,-10-34-31,0 0 0,1 0 0,-1 0 0,0-1 1,0 1-1,1 0 0,-1 0 0,0 0 0,1 0 0,-1-1 1,1 1-1,-1 0 0,1 0 0,0-1 0,-1 1 0,1-1 0,-1 1 1,1 0-1,0-1 0,0 1 0,-1-1 0,2 1 31,3-17-1748,-4-48-3241,-2 51 3451,1-28-5099</inkml:trace>
  <inkml:trace contextRef="#ctx0" brushRef="#br0" timeOffset="11454.938">13305 1140 7780,'0'0'3924,"0"0"-2241,0 0-394,0 0-155,0 0-376,-11 1-59,-6 4-635,1 1 0,0 0 1,0 1-1,1 1 0,0 0 1,-1 1-65,-89 63 386,89-61-425,11-7 71,-11 7-99,0 0 1,2 2-1,-1 0 1,-10 13 66,22-23-10,1 0-1,0 0 1,0 0 0,0 0-1,0 0 1,0 1 0,1-1-1,0 0 1,-1 1 0,1 0-1,1-1 1,-2 4 10,2-4 12,0-1 1,1 0-1,-1 0 1,0 0-1,1 0 1,-1 0-1,1 0 1,0 0-1,0 0 0,-1 0 1,1 0-1,1 0 1,-1-1-1,0 1 1,0 0-1,1-1 1,-1 1-1,1 0 0,-1-1 1,1 0-1,0 1 1,-1-1-1,2 0-12,19 13 211,0-2 0,0-1 0,1 0 0,1-2 0,-1-1 0,17 4-211,19 2 17,1-3-1,14 0-16,-65-10-71,55 4-1306,-60-5 956,1 0 0,-1-1-1,0 1 1,0-1 0,1 0 0,-1 0 0,0 0 0,0 0 0,0-1 0,0 0 0,0 0-1,-1 0 1,2-1 421,21-21-4588</inkml:trace>
  <inkml:trace contextRef="#ctx0" brushRef="#br0" timeOffset="12092.589">13851 1193 8036,'0'0'3065,"0"0"-1982,0 0-584,0 0 40,0 0-69,0-10-108,0-48 556,-1 57-862,1 0 0,0 0 0,-1 0 0,1 0 0,-1 0 0,0 1 0,1-1 0,-1 0 0,0 0 0,1 0 0,-1 1 0,0-1 0,0 0 0,1 1 0,-1-1 0,0 1 0,0-1 0,0 1 0,0-1 0,0 1 0,0 0 0,0-1 1,0 1-1,0 0-56,-33-9 354,24 7-124,-15-3-90,0 1-1,0 2 1,0 0-1,0 2 1,-9 1-140,-7-1 180,37 0-167,0 1 0,-1-1 0,1 1 0,0-1 0,0 1 0,-1 1 1,1-1-1,0 0 0,0 1 0,0 0 0,0 0 0,1 0 0,-1 0 0,1 1 0,-1 0 0,1-1 1,-3 4-14,1 0 34,0 1 1,0-1-1,0 1 1,1 0-1,0 0 1,0 1-1,1-1 1,0 1-1,-1 3-34,-2 13 237,1 0-1,0 0 0,2 1 1,1-1-1,0 24-236,2-46 27,0 13 172,0 0-1,1 0 1,0 0-1,1 0 1,1 0 0,2 7-199,-3-17 38,0-1-1,0 0 1,0 1 0,0-1 0,1 0 0,0-1 0,-1 1 0,2 0 0,-1-1 0,0 1 0,1-1 0,-1 0 0,1 0 0,0-1 0,0 1 0,0-1 0,0 0 0,1 0 0,-1 0 0,0 0 0,1-1 0,-1 0 0,1 0-38,3 1-30,0 0 0,1-1 0,-1 0 1,0 0-1,1-1 0,-1 0 0,0-1 0,1 1 1,-1-2-1,0 1 0,0-1 0,0 0 0,0-1 1,0 0-1,0 0 0,-1-1 0,1 0 0,-1 0 0,0-1 1,0 0-1,-1 0 0,1 0 0,0-3 30,1 0-222,0-1 0,-1 1-1,0-2 1,-1 1-1,0-1 1,-1 0 0,0 0-1,0 0 1,-1-1-1,0 0 1,-1 0 0,0 0-1,-1 0 1,-1 0 0,1-1-1,-2 1 1,1-1 222,0-14-302,0 20 351,0-1 1,-1 0-1,0 0 1,0 1-1,0-1 1,-1 0-1,0 0 1,-1 1 0,1-1-1,-1 1 1,0-1-50,-3 5 1856,3 10-1266,1 17-663,1-22 231,0 222 597,1-221-967,-1-1 0,1 1 0,-1 0 0,1-1 0,0 1 0,0-1 0,0 0 0,1 1 0,-1-1 0,1 0 0,0 0 0,0 0 0,0 0 0,0 0 0,1 1 212,-2-3-155,1 0 1,-1 0-1,0 0 1,0 0-1,0 0 1,1-1-1,-1 1 1,0 0-1,1-1 1,-1 1-1,0-1 0,1 1 1,-1-1-1,1 1 1,-1-1-1,1 0 1,-1 0-1,1 0 1,-1 0-1,1 0 1,-1 0-1,1 0 1,-1-1-1,1 1 1,-1 0-1,0-1 1,1 1-1,-1-1 1,1 0-1,-1 1 1,0-1-1,0 0 1,1 0-1,-1 0 1,0 0-1,0 0 1,0 0-1,0 0 1,1-1 154,15-24-6945</inkml:trace>
  <inkml:trace contextRef="#ctx0" brushRef="#br0" timeOffset="12460.953">13980 1107 14423,'0'0'3081,"0"36"-1232,0 218 856,0-247-2604,6 81 1096,-5-81-1133,0 0 0,1 0 1,0-1-1,0 1 0,0 0 0,1-1 0,0 0 0,0 0 0,0 0 1,1 0-1,0 0-64,-4-5-13,1 0 0,-1-1 0,0 1 1,1-1-1,-1 1 0,0-1 0,1 1 0,-1-1 1,1 1-1,-1-1 0,1 0 0,-1 1 0,1-1 1,-1 0-1,1 1 0,0-1 0,-1 0 0,1 1 1,-1-1-1,1 0 0,0 0 0,-1 0 1,1 0-1,0 0 0,-1 0 0,1 0 0,0 0 1,-1 0-1,1 0 0,-1 0 0,1 0 0,0 0 1,-1 0-1,1-1 0,0 1 0,-1 0 0,1 0 1,-1-1-1,1 1 0,-1 0 0,1-1 0,-1 1 1,1-1-1,-1 1 0,1-1 0,-1 1 1,1-1-1,-1 1 0,0-1 0,1 1 0,-1-1 1,0 1-1,0-1 0,1 0 0,-1 1 0,0-1 13,12-36-471,-12 37 469,13-78-1161,-3 22-2220,10-33 3383,-16 75-650,0-1-1,1 1 1,1 0 0,0 1-1,1-1 1,1 1 0,0 1-1,4-5 651,-9 13-37,1 0-1,-1 1 0,1-1 1,0 1-1,0 0 1,1 0-1,-1 1 0,1-1 1,-1 1-1,1 0 1,0 0-1,-1 0 0,1 1 1,5-2 37,-6 3 161,0-1 1,0 0-1,0 1 1,0 0 0,1 0-1,-1 0 1,0 1-1,0-1 1,0 1 0,0 0-1,0 0 1,0 1-1,0-1 1,0 1 0,0 0-1,-1 0 1,1 0-1,-1 0 1,1 0 0,-1 1-1,0 0 1,0 0-1,0 0 1,0 0 0,-1 0-1,1 0 1,0 3-162,9 16 484,-1 0 0,-1 1 0,-1 0-1,-1 1 1,-2 0 0,0 0 0,0 7-484,-1 4-2088,-1 0-1,-1 32 2089,-4-66-5125,-2-1-5104</inkml:trace>
  <inkml:trace contextRef="#ctx0" brushRef="#br0" timeOffset="8329.188">10070 1271 2513,'0'0'1660,"0"0"250,0 0-91,0 0 38,0 0-147,0 0-392,-1-11-195,1 4-1031,-1 0 0,0 0 0,0 0 1,-1 0-1,0 0 0,0 1 0,-1-1 0,1 1 0,-1-1 0,-1 1 0,1 0 0,-1 0 0,0 0 0,-1 0 0,1 1 0,-1 0 0,0 0 0,-1 0 0,1 1 0,-1-1 0,0 1 0,-6-3-92,-2 3 79,-1 0 0,1 0 0,-1 2 0,0 0 0,0 0 0,0 1 0,1 1 0,-6 1-79,5-1 17,10 1-4,0-1 1,0 1-1,0 0 1,0 0-1,1 1 1,-1-1-1,0 1 1,1 0-1,-1 0 1,1 1-1,0-1 1,-1 1-1,1 0 1,1 0 0,-1 1-1,0-1 1,1 1-1,0-1 1,-1 1-1,2 0 1,-1 1-1,0-1 1,1 0-1,0 1 1,0-1-1,0 1 1,0 0-14,-4 12 37,1-1 1,0 1-1,2 0 0,0 0 1,0 0-1,2 0 1,0 5-38,1-14 19,-2 22 192,2 0 1,1 1-1,2-1 0,0 0 0,8 24-211,-10-48 45,1 0-1,0 1 1,0-1 0,1 0-1,0 0 1,0 0-1,0 0 1,1-1 0,0 1-1,0-1 1,0 0-1,0 0 1,1 0 0,0-1-1,0 1 1,0-1-1,1-1 1,0 1 0,-1-1-1,1 0 1,0 0-1,0 0 1,1-1 0,-1 0-1,0 0 1,1-1-1,-1 0 1,1 0 0,3 0-45,-2 0-18,0-1 1,0 0 0,0 0 0,0 0 0,0-1-1,0 0 1,-1 0 0,1-1 0,0 0 0,-1-1 0,1 0-1,-1 0 1,0 0 0,0-1 0,0 0 0,0 0-1,-1-1 1,1 0 0,-1 0 0,-1-1 0,1 1-1,-1-1 1,0 0 0,0-1 0,0 1 0,-1-1-1,3-6 18,1-1-221,-1-1 0,0 0 0,-1-1 0,-1 1 0,-1-1 0,0 0 0,0-1 0,-2-1 221,5-42-1659,-1-36 1659,-3 31-292,2-243-1631,-6 195 1146,1 94 753,-1-1-1,-1 1 1,0-1-1,-2 1 1,0 0 0,-1 0-1,-1 0 1,-1 1-1,-1 0 1,0 0-1,-5-7 25,11 24 86,0-1 0,1 1 0,-1 0-1,0 0 1,0 0 0,0 0 0,0 0 0,0 0 0,0 0 0,0 1 0,0-1-1,0 1 1,-1-1 0,1 1 0,0 0 0,0 0 0,0 0 0,-1 0-1,1 0 1,0 0 0,0 1 0,-2 0-86,0-1 58,-1 1 1,1 0-1,0 0 0,0 0 0,0 1 0,1-1 1,-1 1-1,0 0 0,0 0 0,1 0 1,-1 1-1,0 0-58,-9 13 149,1 0-1,1 1 1,0 0-1,1 1 1,1 0 0,-7 19-149,0 5 418,2 1 1,-6 31-419,12-35 428,2 0 0,1 1 0,2 0 0,1 0 1,3-1-1,3 25-428,-3-58 24,0 1 0,0-1 0,1 0 0,0 1 0,0-1 0,0 0 1,1 0-1,0 0 0,0-1 0,1 1 0,0-1 0,-1 0 0,2 0 0,-1 0 0,1 0 1,-1-1-1,1 0 0,0 0 0,1 0 0,-1 0 0,1-1 0,0 0 0,0 0 0,0-1 1,0 1-1,0-1 0,0-1 0,3 1-24,20 4-93,0-2-1,1-1 1,0-1 0,0-2-1,19-2 94,-17 1-216,5 0-71,-20-1 143,0 2 1,0 0-1,0 1 0,0 1 0,7 1 144,-19-1-2,1-1-1,-1 1 1,0 0-1,0 0 1,0 1-1,0-1 1,0 1-1,-1 0 0,1 1 1,-1-1-1,0 1 1,0 0-1,0 0 1,0 0-1,-1 0 1,1 1-1,-1-1 1,2 5 2,5 12 185,-1 1 1,-1 0-1,-1 0 1,0 1 0,-2 0-1,-1 0 1,0 0-1,-2 0 1,-1 19-186,-1-41-326,0-1-685,0-4-696,0-20-1169,0-7-1540</inkml:trace>
  <inkml:trace contextRef="#ctx0" brushRef="#br0" timeOffset="8663.089">10430 929 13014,'0'0'2129,"0"0"-1617,0 0-64,0 0-448,0 0-464,0 0-1665,0 0-3393</inkml:trace>
  <inkml:trace contextRef="#ctx0" brushRef="#br0" timeOffset="8995.153">10698 810 7700,'0'0'2715,"0"0"-1373,0 0-128,0 0 11,0 0-350,1 7-448,11 91 1722,8 20-2149,6 43 1396,-14-52-759,-5-37-220,3-1-1,15 56-416,-8-81 6,-17-44-25,1 0 0,0 0 0,-1-1 0,1 1 0,0 0-1,0-1 1,1 1 0,-1-1 0,0 1 0,0-1 0,1 0 0,-1 0 0,1 1 0,-1-1 0,1 0 0,-1 0 0,1 0 0,0-1 0,-1 1 0,1 0 0,0 0 0,0-1 0,1 1 19,-3-1-74,1-1 1,0 1-1,-1 0 0,1 0 0,0 0 1,-1-1-1,1 1 0,0 0 0,-1-1 1,1 1-1,-1-1 0,1 1 0,-1-1 1,1 1-1,-1-1 0,1 1 0,-1-1 0,0 1 1,1-1-1,-1 1 0,0-1 0,1 0 1,-1 1-1,0-1 0,0 0 0,1 1 1,-1-1-1,0 0 0,0 1 0,0-1 1,0 0 73,2-28-1875,-2 22 1183,1-39-3907</inkml:trace>
  <inkml:trace contextRef="#ctx0" brushRef="#br0" timeOffset="9333.464">10582 1092 15959,'0'0'929,"0"0"-129,0 0 865,189 39-1249,-133-33-352,-3 0-64,-3 0-1184,-7-6-1538,-17 0-3280</inkml:trace>
  <inkml:trace contextRef="#ctx0" brushRef="#br0" timeOffset="9667.417">11125 1381 8836,'0'0'2428,"0"0"-1086,0 0 248,0 0-155,0 0-533,15 0-395,-4 1-424,-6 0-63,0 0 0,0 0 0,0-1 0,-1 0 0,1 0 0,0 0 0,0-1 1,0 0-1,-1 0 0,1 0 0,0 0 0,-1-1 0,1 0 0,-1 1 0,0-2 0,1 1 0,-1 0 0,0-1 0,3-3-20,1-3-274,0-1 0,0 0 1,-1 0-1,-1-1 0,0 1 0,0-1 0,-1-1 1,0 1-1,-1-1 0,-1 0 0,0 0 0,0 0 0,-1 0 1,-1-1-1,0 1 0,0-1 0,-1 1 0,-1 0 1,-2-8 273,3 17-79,-1 0-1,0 0 1,1 0 0,-2 0 0,1 1 0,0-1 0,0 0 0,-1 1 0,1-1 0,-1 1 0,0 0 0,0-1 0,0 1 0,0 0 0,0 0-1,-1 0 1,1 1 0,0-1 0,-1 0 0,0 1 0,1 0 0,-1-1 0,0 1 0,1 0 0,-1 0 0,-1 1 79,-3-3 109,0 1 0,0 1 1,0-1-1,0 1 0,-1 1 0,1-1 1,-1 1-1,1 1 0,0-1 1,-3 2-110,8-1 83,-1 0 0,1 0 0,0 1 1,0-1-1,0 1 0,0-1 1,0 1-1,0 0 0,0 0 1,0 0-1,1 0 0,-1 0 1,1 0-1,0 1 0,-1-1 1,1 0-1,0 1 0,0-1 0,1 1 1,-1-1-1,0 3-83,-13 62 796,13-62-676,-4 40 709,1 1 1,2-1 0,2 1 0,3-1-1,1 7-829,-1-40 135,0 0 0,0 0 0,1-1-1,0 1 1,1-1 0,0 0 0,1 0-1,0-1 1,1 0 0,0 0 0,1 0 0,0-1-1,1 1-134,-5-6-25,0 0 0,0 0-1,0 0 1,1-1-1,-1 0 1,1 1 0,0-1-1,0-1 1,0 1 0,0-1-1,1 0 1,-1 0 0,1-1-1,-1 0 1,1 1-1,-1-2 1,1 1 0,0-1-1,0 0 1,-1 0 0,1 0-1,0-1 1,-1 0 0,1 0-1,-1-1 1,1 1-1,-1-1 1,0 0 0,2-1 25,1-3-595,0 0 1,0-1 0,-1 0-1,0 0 1,0-1 0,0 0-1,-1 0 1,-1 0 0,5-8 594,23-37-5928</inkml:trace>
  <inkml:trace contextRef="#ctx0" brushRef="#br0" timeOffset="9997.705">11528 1122 8244,'0'0'2476,"0"0"-716,0 0-271,0 0-502,2 25 24,-2-7-756,4 55 2281,7 32-2536,-3-30 1152,-6-45-659,1 1-1,2-1 0,1 0 0,9 27-492,-15-57-5,0 0-1,0-1 1,0 1-1,0 0 1,0 0-1,0 0 1,0 0-1,0 0 1,0 0-1,0 0 0,0 0 1,0 0-1,0 0 1,0-1-1,0 1 1,1 0-1,-1 0 1,0 0-1,0 0 1,0 0-1,0 0 1,0 0-1,0 0 1,0 0-1,0 0 0,0 0 1,0 0-1,0 0 1,0 0-1,1 0 1,-1 0-1,0 0 1,0 0-1,0-1 1,0 1-1,0 0 1,0 0-1,0 0 0,0 0 1,0 0-1,0 0 1,1 1-1,-1-1 1,0 0-1,0 0 1,0 0-1,0 0 1,0 0-1,0 0 1,0 0-1,0 0 6,3-18-304,-2-24-281,-3-33-598,0 47 62,1 0 1,1 0-1,1 0 0,2 0 0,0 0 1,7-20 1120,-9 42-157,1 1 1,0 0 0,0 0 0,1 0 0,-1 1-1,1-1 1,0 1 0,0-1 0,1 1 0,-1 0-1,1 0 1,0 0 0,0 1 0,0-1 0,4-2 156,-2 3 125,0 1 0,1-1 0,-1 1 0,1 0 0,-1 0 0,1 1 0,0-1 0,-1 1 0,1 1 0,0 0-1,0 0 1,3 0-125,-4 2 157,0-1 0,0 1-1,0 0 1,0 0 0,0 1-1,-1-1 1,1 1-1,-1 1 1,1-1 0,-1 1-1,0 0 1,-1 0 0,1 0-1,-1 1 1,0-1-1,0 1 1,0 0 0,0 0-1,0 3-156,8 10 495,-2 0 0,1 1 0,-2 1 0,-1-1 0,1 6-495,2 5 230,-2 1 1,-2 1-1,0-1 0,-2 1 1,-2 0-1,0 8-230,-3-40-1409,0-13-3548,0-21 857</inkml:trace>
  <inkml:trace contextRef="#ctx0" brushRef="#br0" timeOffset="10335.78">12144 786 8004,'0'0'1590,"0"0"-523,0 0 171,0 0-230,0 0-383,1 9 58,26 129 1688,21 135 228,-33-100-1775,-6-60-192,13 46-632,-21-149-13,0-7-12,-1 1-1,0-1 1,1 0-1,0 1 1,0-1 0,0 0-1,0 0 1,1 1-1,-1-1 1,1 0-1,-1 0 1,1 0-1,2 1 26,-3-3-557,-1-5-430,0-58-4053,0 15-237</inkml:trace>
  <inkml:trace contextRef="#ctx0" brushRef="#br0" timeOffset="10688.056">12048 1122 11445,'0'0'1673,"0"0"-785,0 0 25,0 0-289,30 1-312,99 5-205,-119-6-91,1 1-1,0 1 1,0 0 0,0 0-1,-1 1 1,0 0 0,1 1-1,-1 0 1,0 1 0,-1 0-1,1 0 1,-1 1 0,0 0-1,0 1 1,-1 0 0,0 0 0,0 1-1,-1 0 1,0 1-16,7 12 324,-1 0-1,-1 1 1,-1 1 0,-2 0-1,0 0 1,5 20-324,-2-7 658,1 0 0,5 6-658,-16-39 12,0 0-1,0 0 0,0 0 0,0-1 1,1 1-1,-1 0 0,1-1 0,-1 0 0,1 1 1,0-1-1,0 0 0,0-1 0,0 1-11,-2-1-1,1 0-1,-1-1 1,0 1-1,1-1 1,-1 0-1,0 1 1,1-1-1,-1 0 1,0 0-1,1 0 1,-1 0-1,1 0 1,-1 0-1,0 0 1,1 0-1,-1 0 1,1-1-1,-1 1 1,0-1-1,0 1 1,1-1-1,-1 1 1,0-1-1,0 0 1,1 0-1,-1 1 1,0-1-1,0 0 1,0 0-1,0 0 1,0 0-1,0 0 1,-1-1-1,1 1 1,0-1 1,11-18-501,0-1 0,-2-1 0,0 0 0,-2 0 0,0-1 0,-2 0 0,0 0 0,0-14 501,2-24-1044,-3-1 0,-3-46 1044,-2 108 113,0-1 0,-1 1 0,1-1 0,0 1 0,0-1 0,0 1 0,-1-1 0,1 1 0,0-1 0,-1 1 0,1-1 0,0 1 0,-1-1 0,1 1 0,-1 0 0,1-1 0,-1 1 0,1 0 0,-1-1 0,1 1 0,-1 0 0,1 0 1,-1-1-1,1 1 0,-1 0 0,1 0 0,-1 0 0,1 0 0,-1 0 0,0 0 0,1 0 0,-1 0 0,0 0-113,-26 0-2180,16 0-302,-2 0-2434</inkml:trace>
  <inkml:trace contextRef="#ctx0" brushRef="#br0" timeOffset="16629.276">1571 3708 6163,'0'0'1627,"0"0"-800,0 0 171,0 0 661,0 0-221,0-8-410,0-14 190,0 25 911,0 56-1061,15 268 784,41 223-1852,-44-453-54,-11-81 50,6 33-27,-7-47 27,0-1 1,0 0 0,1 0 0,-1 1 0,0-1-1,1 0 1,-1 0 0,1 0 0,-1 0 0,1 1 0,0-1-1,0 0 1,-1 0 0,1 0 0,0 0 0,0-1-1,0 1 1,0 0 0,0 0 0,0 0 0,0-1-1,0 1 1,0-1 0,1 1 0,-1-1 0,0 1-1,0-1 1,0 0 0,2 1 3,-3-1-5,1-1-1,-1 1 1,1 0 0,-1-1-1,1 1 1,-1 0 0,0-1-1,1 1 1,-1-1 0,1 1 0,-1 0-1,0-1 1,1 1 0,-1-1-1,0 1 1,0-1 0,1 1-1,-1-1 1,0 0 0,0 1-1,0-1 1,0 1 0,1-1-1,-1 1 1,0-1 0,0 0-1,0 1 1,0-1 0,-1 1-1,1-1 6,0-25-388,0 19 176,1-66-1218,1 27-118,-3 0 0,-1 0 0,-2 0 0,-2 0 0,-4-8 1548,-28-79-1963,14 53 1343,4 0-1,-3-36 621,20 98 838,1 0-1,1 0 1,0 0 0,2 0-1,1-10-837,-1 21 158,0 1-1,1-1 1,0 1-1,0-1 1,0 1-1,1 0 0,0 0 1,0 0-1,1 1 1,-1-1-1,1 1 0,0-1 1,1 1-1,-1 0 1,1 1-1,0-1-157,12-8 87,0 0 1,1 1-1,0 1 0,1 1 1,0 0-1,1 2 0,0 0 1,0 1-1,9-1-87,9-1 150,0 3 1,-1 1-1,2 2 0,32 1-150,-67 3 80,1 0-1,-1 0 1,1 0-1,-1 0 1,1 1-1,-1 0 1,0-1-1,0 2 1,0-1-1,0 0 0,0 1 1,0 0-1,-1 0 1,1 0-1,-1 0 1,0 0-1,0 1 1,0 0-1,-1-1 0,2 4-79,9 13 357,0 1 0,-2 0-1,4 11-356,-9-18 68,1 3 15,-1 0 0,0 0-1,-1 0 1,-1 1 0,-1-1-1,-1 1 1,0 0-83,-1-7 53,-1 0 0,1 0 1,-2 0-1,0 0 0,0 0 0,-1 0 0,0 0 0,-1 0 0,0-1 0,-1 1 0,0-1 1,-1 1-54,-11 14 52,-1-2 1,0 0-1,-2-1 1,-1-1-1,0-1 1,-2 0-1,-8 5-52,-8 3 48,0-1-1,-2-2 1,0-2-1,-9 2-47,34-18-63,0-2 0,1 1 1,-2-2-1,1 0 0,0-1 0,-1 0 0,0-2 0,0 1 1,-4-2 62,19 0-36,-1-1 0,1 1 0,-1-1 0,1 0-1,0 1 1,0-1 0,-1 0 0,1 0 0,0 0 0,0 0 0,0 0 0,0 0 0,0 0 0,0 0 0,0 0 0,0 0 0,1-1 0,-1 1 0,0 0 0,1-1 0,-1 1 0,1 0 0,-1-1 0,1 1 0,0-1 0,-1 1 0,1 0 0,0-1 0,0 1 0,0-1 0,0 1 0,0-1 0,1 1 0,-1-1 0,0 1 0,1 0 0,-1-1 0,1 1 0,-1 0 0,1-1 0,0 1 0,-1 0 0,1-1 0,0 1 0,0 0 0,0 0 0,0 0 0,0 0 0,0 0 0,0 0 36,8-2-3,-1 1 0,1 0 1,0 0-1,0 1 0,0 0 1,0 0-1,0 1 0,0 0 1,0 1-1,-1 0 0,1 0 1,0 1-1,0 0 0,-1 1 1,1 0-1,-1 0 0,0 1 1,5 2 2,11 10 149,-2 1 1,0 0-1,-1 2 0,0 0 1,-2 2-1,0 0 1,-2 1-1,6 9-149,31 50 1507,32 67-1507,-73-131-726,-13-17 612,0 0-1,1-1 0,-1 1 0,0 0 0,1 0 0,-1 0 0,0 0 0,1 0 0,-1-1 0,0 1 0,0 0 0,1 0 0,-1 0 0,0-1 0,0 1 0,1 0 0,-1 0 0,0-1 0,0 1 1,0 0-1,1-1 0,-1 1 0,0 0 0,0-1 0,0 1 0,0 0 0,0-1 0,0 1 0,0 0 0,0-1 0,0 1 0,1 0 0,-2-1 0,1 1 0,0 0 0,0-1 0,0 1 0,0 0 1,0-1-1,0 1 0,0 0 0,0-1 0,0 1 0,-1 0 0,1-1 0,0 1 115,0-20-4933</inkml:trace>
  <inkml:trace contextRef="#ctx0" brushRef="#br0" timeOffset="17646.413">2187 4541 7475,'0'0'2097,"0"0"-5,0 0-454,29 13-133,97 41-737,-118-51-720,0 0 0,1-1-1,0 1 1,-1-2 0,1 1-1,0-2 1,0 1 0,0-1 0,0 0-1,0-1 1,-1 0 0,1 0-1,0-1 1,0 0 0,-1-1-1,1 1 1,-1-2 0,0 1 0,0-1-1,0-1 1,-1 1 0,1-1-1,-1-1 1,0 1 0,4-5-48,-3 1-220,0 0 0,0 0 1,-1-1-1,0 0 0,-1 0 0,0-1 0,-1 0 1,0 0-1,-1 0 0,0-1 0,0 1 1,-1-1-1,-1 0 0,0 0 0,-1 0 0,0-9 220,0 13-104,-1 1-1,0-1 0,-1 1 1,0-1-1,0 1 0,0-1 1,-1 1-1,0 0 0,-1 0 1,0 0-1,0 0 0,0 0 0,-1 0 1,0 1-1,0 0 0,0-1 1,-1 2-1,0-1 0,0 0 1,-1 1-1,0 0 0,1 1 1,-2-1-1,1 1 0,-3-1 105,3 0 129,-1 1 0,0 0-1,0 0 1,0 0 0,-1 1-1,1 0 1,-1 1 0,0 0-1,0 0 1,0 0 0,1 1-1,-2 1 1,1-1-129,6 1 55,0 1-1,0-1 1,0 1-1,0 0 1,1-1 0,-1 1-1,0 0 1,1 0-1,-1 0 1,0 0 0,1 1-1,-1-1 1,1 0 0,0 0-1,-1 1 1,1-1-1,0 1 1,0-1 0,0 1-1,0 0 1,0 0-1,0-1 1,1 1 0,-1 0-1,0 0 1,1 0 0,0-1-1,-1 1 1,1 0-1,0 0 1,0 0-55,-6 71 889,6-61-792,-1 30 485,2 0 0,2 1 0,2-1 1,9 36-583,-8-52 210,2 0 0,0-1 0,2 0 0,1-1 0,1 0 0,1-1 0,1-1 0,7 9-210,-17-25-1,1 1 0,1-2 0,-1 1 0,1-1 0,0 1 0,0-2 0,0 1 0,1-1 0,0 0 0,0 0 0,0-1 0,0 1 0,0-2 0,1 1 0,-1-1 0,1 0 0,5 0 1,-7-2-91,0 1-1,-1-1 0,1 0 1,0-1-1,0 0 0,-1 0 1,1 0-1,-1 0 0,1-1 1,-1 0-1,1 0 0,-1 0 1,0-1-1,0 0 0,0 0 1,0 0-1,-1-1 0,1 1 1,-1-1-1,0 0 0,0 0 1,0-1-1,-1 1 0,1-1 92,26-45-3161,-3 0-1748</inkml:trace>
  <inkml:trace contextRef="#ctx0" brushRef="#br0" timeOffset="18296.992">3153 4124 7652,'0'0'2307,"0"0"-447,0 0-187,0 0-252,0 0-457,-10-3 839,3 7-1722,-1 0 0,1 1 0,0 0 0,1 0-1,-1 1 1,1 0 0,0 0 0,0 0 0,1 1 0,-1 1-81,-13 14 85,14-17-72,-13 15 47,0 0 1,0 2-1,-6 11-60,20-25 20,0-1 0,0 1 1,0-1-1,1 1 0,0 0 0,0 1 0,1-1 0,1 0 0,-1 1 1,1-1-1,0 1 0,1 0 0,0 2-20,1-8-5,0 1-1,-1 0 1,2 0 0,-1 0-1,0 0 1,1-1 0,0 1-1,-1-1 1,2 1 0,-1-1-1,0 0 1,1 0 0,-1 1-1,1-2 1,0 1 0,2 1 5,58 42 70,-38-29-55,6 4 17,-9-7-4,0 2-1,-2 0 1,12 12-28,-27-23-12,-1-1 0,1 1 0,-1 0-1,-1 0 1,1 0 0,-1 0 0,0 1 0,0-1 0,0 1 0,-1 0 0,0 0 0,0 0 0,0 0 0,-1 0 0,0 1-1,0-1 1,-1 1 12,1-2-18,-1-1 0,0 0 0,0 0-1,0 0 1,-1 1 0,0-1 0,1 0-1,-1 0 1,-1 0 0,1 0 0,-1 0 0,1 0-1,-1 0 1,0-1 0,-1 1 18,0-1-10,0-1-1,0 0 1,0 0 0,0 0-1,-1 0 1,1-1 0,-1 1 0,1-1-1,-1 0 1,0 0 0,1 0 0,-1 0-1,0-1 1,0 0 0,1 1-1,-1-1 1,-2-1 10,3 2-9,-1-1-1,0 0 0,0 0 1,0 0-1,0 0 1,1-1-1,-1 0 1,0 0-1,0 0 0,1 0 1,-1 0-1,1-1 1,-1 1-1,1-1 0,0 0 1,-1 0-1,1 0 1,0-1-1,0 1 1,1-1-1,-1 0 0,0 1 1,1-1-1,0 0 1,-1-1-1,1 1 1,0 0-1,1-1 0,-1 1 1,1-1-1,-1 1 1,1-1-1,0 0 0,1 1 1,-1-1-1,0 0 1,1 0-1,0 0 1,0 0 9,-2-8-80,1 0 1,1 0 0,-1 0-1,2 0 1,0 0 0,0 0-1,1 0 1,1 1 0,0-1 0,0 1-1,1-1 1,1 1 0,-1 0-1,2 0 1,0 1 0,0 0-1,1 0 1,0 0 0,1 1-1,0 0 1,0 1 0,2-1 79,0-2-74,1 1 1,1 0-1,-1 1 0,2 0 1,-1 1-1,1 0 0,0 1 1,1 1-1,0 0 0,0 1 1,0 0-1,0 1 0,1 1 1,-1 0-1,1 1 0,0 1 1,0 0-1,12 1 74,-23 2 74,0-1 0,0 0 0,1 1 0,-1 0 0,0 0 0,-1 0 0,1 1-1,0-1 1,-1 1 0,1 0 0,-1 0 0,0 0 0,0 0 0,0 1 0,0-1 0,0 1 0,-1 0 0,0 0 0,0 0 0,0 0 0,0 0 0,-1 0 0,1 0 0,-1 3-74,7 16 736,-1 1 0,-2 0 0,3 19-736,5 102 2009,-11-135-2502,1-12-1798,-1-18-1336,-2-14-2101</inkml:trace>
  <inkml:trace contextRef="#ctx0" brushRef="#br0" timeOffset="18631.758">3427 4071 12118,'0'0'2913,"0"0"-2385,0 0-368,0 0-160,0 0-1040,0 0-1970,17 0-3729</inkml:trace>
  <inkml:trace contextRef="#ctx0" brushRef="#br0" timeOffset="18966.829">3827 4166 4978,'0'0'6961,"0"0"-4400,0 0-1198,0 0 27,-10 26-365,-32 86-612,40-106-424,0 0 0,0 0-1,1 0 1,0 1 0,0-1-1,0 0 1,1 1 0,0-1-1,0 0 1,1 1 0,0-1-1,0 0 1,0 1 0,1-1 0,0 0-1,0 0 1,0 0 0,1 0 11,4 4-222,0 1 1,1-1-1,0-1 1,0 1 0,1-2-1,0 1 1,3 0 221,23 25-197,-31-29 195,1 0 1,-1 0-1,0 0 1,-1 1-1,1 0 1,-1 0-1,0 0 0,0 0 1,-1 0-1,0 1 1,1 2 1,-3-6 5,1-1 0,-1 0 0,0 1 0,0-1 0,0 0 0,0 1 0,0-1 0,0 0 0,-1 1 0,1-1 0,-1 0 0,0 1 0,0-1 0,0 0 0,0 0 1,0 0-1,0 0 0,0 0 0,-1 0 0,1 0 0,-1 0 0,1-1 0,-1 1 0,0 0 0,0-1 0,1 1 0,-1-1 0,0 0 0,0 0 0,-1 0 0,1 0 0,0 0 0,-1 0-5,-12 4-168,0 0 0,-1-2 0,1 0 0,-1 0 0,0-1 0,0-1 0,0-1 0,0 0 0,0-2 0,-6 0 168,20 1-262,0 0 1,0 1 0,0-1-1,0 0 1,0-1 0,0 1 0,0 0-1,1 0 1,-1-1 0,0 1-1,1-1 1,-1 0 0,1 1 0,0-1-1,0 0 1,-1 0 0,1 0-1,0 1 1,1-1 0,-1 0 0,0-1-1,0 1 1,1 0 0,0 0-1,-1 0 1,1 0 0,0 0 0,0-1-1,0 1 1,0 0 0,0 0-1,1-1 262,-2-28-6496</inkml:trace>
  <inkml:trace contextRef="#ctx0" brushRef="#br0" timeOffset="19301.972">4109 3839 7123,'0'0'2228,"0"0"-595,0 0 176,0 0-166,0 0-437,3-2-400,11 0-80,-11 21-121,-3-13-605,9 101 2221,17 69-2221,1 5 818,-15-60-422,-2-15 155,11 38-551,-20-139-14,-1-4-5,-1 0 1,1 1-1,0-1 0,0 0 0,1 1 0,-1-1 0,0 0 1,0 1-1,1-1 0,-1 0 0,0 0 0,1 1 0,0-1 1,-1 0-1,1 0 0,0 0 0,-1 0 0,1 1 0,0-1 1,0 0-1,0-1 0,0 1 0,0 0 0,0 0 0,0 0 1,0-1-1,0 1 0,0 0 0,1-1 0,-1 1 0,0-1 1,0 1-1,1-1 0,0 0 19,3-6-659,6-61-2426,-10-9-3883,-1 17-1366</inkml:trace>
  <inkml:trace contextRef="#ctx0" brushRef="#br0" timeOffset="19633.845">3966 4214 12182,'0'0'2852,"0"0"-1324,0 0-391,0 0-468,36-2-354,118-6 16,-125 6-317,0 1-1,0 1 1,-1 1-1,1 2 1,0 1-1,-1 1 1,12 5-14,-31-7-4,0 1 1,0 0 0,0 1 0,-1 0 0,0 0 0,0 1 0,0 0 0,-1 0-1,0 1 1,0 0 0,0 0 0,-1 1 0,0 0 0,0 0 0,-1 0 0,0 1-1,-1-1 1,0 1 0,0 0 0,1 7 3,16 71 685,-20-73-511,1 0 0,1 0 0,1 0 0,0-1 1,1 1-1,0-1 0,1 0 0,0 0 0,8 10-174,-13-21-3,1 1 0,0-1 0,-1 0 0,1 0 1,0 0-1,0-1 0,0 1 0,1 0 0,-1-1 0,0 1 0,0-1 1,1 0-1,-1 0 0,1 0 0,0 0 0,-1 0 0,1 0 1,-1-1-1,1 1 0,2-1 3,-3 0-15,1-1 0,0 1 1,-1-1-1,1 0 0,-1 0 0,1 0 0,-1 0 1,1 0-1,-1-1 0,0 1 0,0-1 1,0 0-1,0 1 0,0-1 0,0 0 0,0 0 1,0-1 14,8-10-218,-1 0 1,-1-1 0,0 0 0,-1-1 0,0 0-1,-1-1 218,5-16-1083,-1 0 0,-2-1 0,0-1 0,-3 1 0,-1-1-1,-1 0 1,-2 0 0,-2-23 1083,1 54-23,0 0 0,0 0 0,0 0 0,-1 0 0,1 0 0,-1 0 0,0 0 0,1 0 0,-1 0 0,-1 0 0,1 0 0,0 1 0,-1-1 0,1 0 0,-1 1 1,0-1-1,0 1 0,0 0 0,0-1 0,0 1 0,-1 0 0,1 0 0,-1 1 0,0-2 23,-4 0 390,0 1 0,0 0 0,1 0 0,-1 0 0,0 1-1,0 0 1,-1 1 0,1-1 0,0 1 0,-1 1-390,-4-2 338,0 1 0,0 1 0,0 0 0,0 1 0,0 0 0,0 1 0,1 0 0,-1 1 0,1 0 0,0 1 0,0 0-1,-7 5-337,7-4-219,-36 17 180,14-17-5318,30-6-889</inkml:trace>
  <inkml:trace contextRef="#ctx0" brushRef="#br0" timeOffset="20199.22">5002 4053 5138,'0'0'2172,"0"0"-779,0 0 101,0 0 21,0 0-448,0 0-1015,1 0 0,-1 0 0,1 0 0,-1 0 0,1 0 0,-1 0 0,1 0 0,-1 0 0,1 1 0,-1-1 0,1 0 0,-1 0 0,1 0 0,-1 1 0,0-1 0,1 0 0,-1 0 0,1 1 0,-1-1 0,0 0 0,1 1 0,-1-1 0,0 1 0,1-1 0,-1 0 0,0 1 0,0-1 0,0 1 0,1-1 0,-1 1 0,0-1 0,0 1 0,0-1 0,0 1 0,0-1 0,0 1 0,0-1-52,9 21 532,-1 0 1,-2 0-1,0 1 1,-1-1-1,-1 3-532,5 22 665,13 53 498,-6-21 324,3 0 0,29 73-1487,-41-143 276,-4-19-296,-2-27-346,-1 35 319,0-345-5129,0 343 5199,0 0-1,0 0 0,0 0 0,1 0 1,0 0-1,0 0 0,0 0 1,1 0-1,-1 0 0,1 0 0,0 1 1,1-1-1,-1 1 0,1-1 0,0 1 1,0 0-1,2-2-22,0 1 116,0 1 0,1 0 0,0 1 1,0-1-1,0 1 0,0 0 0,0 1 0,1-1 1,-1 1-1,1 1 0,0-1 0,0 1 0,0 0-116,34-4 471,-1 3 0,1 1 1,22 3-472,11-1 11,-72-1-72,0 0 1,1 0-1,-1 0 1,0 1-1,0-1 1,1 0-1,-1 1 1,0-1-1,0 1 1,1 0-1,0 1 61,-2-2-254,0 1 0,0 0-1,0 0 1,0 0 0,-1 0 0,1 0-1,0 0 1,-1 0 0,1 0 0,-1 0-1,0 1 1,1-1 0,-1 0 0,0 0 0,1 0-1,-1 1 1,0-1 0,0 0 0,0 0-1,0 1 1,0-1 0,0 0 254,0 16-5581</inkml:trace>
  <inkml:trace contextRef="#ctx0" brushRef="#br0" timeOffset="21977.869">6904 3413 3490,'0'0'1104,"0"0"62,0 0 195,0 0-89,0 0 147,0-9-23,-1-13-1036,0 10 3717,7 40-1850,30 247-36,-35-270-2219,5 26 158,-6-30-151,1 0-1,-1 0 1,0-1 0,1 1 0,-1 0 0,0 0-1,1 0 1,-1 0 0,1-1 0,-1 1 0,1 0 0,0-1-1,-1 1 1,1 0 0,0-1 0,-1 1 0,1-1-1,0 1 1,0-1 0,-1 1 0,1-1 0,0 0 0,0 1-1,0-1 1,0 0 0,0 0 0,-1 1 0,2-1 21,-2 0-112,0 0-30,-1-27-1045,0 25 1151,0 0 1,0 0-1,0 0 0,0 1 1,-1-1-1,1 0 0,-1 1 1,1-1-1,-1 1 0,1 0 1,-1-1-1,0 1 0,0 0 1,0 0-1,0 0 0,1 0 1,-1 0-1,0 1 0,-1-1 1,1 0-1,0 1 0,0 0 1,0-1-1,0 1 36,-57-4-146,55 4 129,-23 0-7,0 1 1,-24 4 23,41-3 3,0 0 0,0 1 0,0 0 0,0 1 1,1 0-1,-1 1 0,1 0 0,1 0 0,-2 1-3,-5 5 42,1-1-1,1 2 1,0 0-1,0 0 1,1 1-1,1 1 0,0 0 1,1 0-1,1 1 1,0 1-1,1-1 1,0 1-1,2 1 1,-1-1-1,2 1 1,1 0-1,0 1 1,1-1-1,0 1 1,2-1-1,0 1 1,2 13-42,-2-13 51,2-1 0,0 0 0,1 0 0,1 0 0,0 0 1,1-1-1,4 10-51,-5-18 33,1-1-1,0 1 1,0-1 0,1 0 0,-1 0 0,2 0-1,-1-1 1,1 0 0,0 0 0,0 0 0,0-1-1,1 1 1,0-2 0,0 1 0,0-1 0,4 2-33,3-1-1,0 0 0,1-1 0,-1 0 1,1-2-1,-1 1 0,1-2 0,0 0 0,0-1 1,-1 0-1,1-1 0,0-1 0,0 0 0,-1-1 1,1 0-1,-1-2 0,0 1 0,13-8 1,-21 9-58,17-9-404,-1 0 0,0-2 0,-1 0 0,-1-1 0,0-2 0,6-7 462,-28 19 885,-11 3-298,-13 3-173,13 6-320,0 0 0,1 1 0,0 0 0,0 1 0,1 1 0,0 0 0,0 0 0,1 1 0,-1 2-94,-11 12 186,1 1 1,2 2-1,0 0 1,2 0-1,1 2 1,1 0-1,2 1 0,1 0 1,1 1-1,0 7-186,6 13 177,6-52-184,0 0 1,-1 1 0,1-1-1,0 0 1,0 1 0,0-1-1,0 0 1,0 0 0,0 0-1,0 0 1,0 0 0,0 0 0,0 0-1,0 0 1,0 0 0,0-1-1,0 1 1,0 0 0,1-1 6,-2 1-3,11-4-64,1-1-1,-1 0 1,0-1 0,0 0 0,-1 0 0,1-1 0,-1-1-1,-1 0 1,0 0 0,4-4 67,1-1-256,1 0 0,0 1-1,1 1 1,5-2 256,-15 10-77,-1 0 0,1 0 0,0 1 0,0 0 0,0 0 0,1 1 0,-1 0 0,0 0 0,1 0 0,-1 1 0,0 0 0,1 0 0,-1 0 0,0 1 0,2 0 77,-5 0 19,1 1 1,-1-1 0,0 1-1,0-1 1,0 1-1,0 0 1,-1 0 0,1 0-1,0 1 1,-1-1-1,1 0 1,-1 1 0,0 0-1,0 0 1,0-1-1,0 1 1,-1 0 0,1 1-1,-1-1 1,1 0-1,-1 1-19,6 15 409,-1 1 0,-1-1 0,1 7-409,-1-3 459,-1-7-101,-1-1-117,0-1 1,1 0-1,1 1 1,1-2-1,0 1-241,-5-12-9,-1 0-1,1 0 0,0 0 1,0-1-1,0 1 0,0-1 1,0 1-1,0-1 0,0 1 1,1-1-1,-1 1 0,0-1 1,1 0-1,-1 0 0,1 0 1,0 0-1,-1 0 0,1 0 1,0 0-1,-1 0 1,1-1-1,0 1 0,0-1 1,0 1-1,0-1 0,-1 0 1,1 0-1,0 0 0,0 0 1,0 0-1,0 0 0,0 0 1,0-1-1,0 1 0,-1-1 1,1 1-1,0-1 0,0 0 1,-1 1-1,2-2 10,1 0-127,-1-1 1,-1 1-1,1-1 1,0 0-1,-1 1 1,1-1-1,-1 0 1,0-1-1,0 1 1,0 0-1,0-1 1,0 1-1,-1-1 1,1-2 126,13-54-5600,-11 20-3714</inkml:trace>
  <inkml:trace contextRef="#ctx0" brushRef="#br0" timeOffset="30556.889">15286 4098 18985,'0'0'1985,"0"0"-1633,0 0 64,0 0-416,0 0-192,0 0-432,10 0-753,-10 0-2385,0 9-4610</inkml:trace>
  <inkml:trace contextRef="#ctx0" brushRef="#br0" timeOffset="26455.122">11290 3372 6835,'0'0'1441,"0"0"-694,0 0-48,0 0 307,0 0-145,0-16-252,-1-50-97,0 64-462,1 0 1,-1-1-1,1 1 1,-1 0-1,0-1 0,0 1 1,0 0-1,0 0 1,0 0-1,0 0 1,-1 0-1,1 0 0,-1 0 1,1 0-1,-1 0 1,0 1-1,0-1 1,1 1-1,-1-1 0,0 1 1,0 0-1,-1 0 1,1 0-1,0 0 1,0 0-1,-1 0 0,1 0 1,0 1-1,-1-1 1,-1 1-51,-7-3 232,-10-4-97,-1 2 1,1 0 0,-1 2 0,0 0-1,0 1 1,-1 1 0,1 2-1,-18 1-135,32 0 58,0 0-1,-1 0 1,1 1-1,0 0 1,0 0-1,0 1 1,1 0-1,-1 0 1,1 1-1,0 0 1,0 0-1,1 1 1,-1-1-1,1 2 0,0-1 1,1 1-1,0-1 1,0 2-1,0-1 1,1 0-1,0 1 1,-3 7-58,-2 7 143,0 1 0,2 0 0,0 0 0,1 1 0,2-1 0,0 1-1,1 17-142,-1 16 541,3 1-1,3-1 1,2 0-1,12 55-540,-12-90 89,2 1 1,0-1-1,1-1 0,1 1 0,1-1 0,1 0 1,1-1-1,0-1 0,2 0 0,0 0 1,1-1-1,1-1 0,17 16-89,-22-26 25,-1 1 0,2-1 0,-1-1 0,1 0 0,0 0 0,0-1-1,1 0 1,-1-1 0,1-1 0,0 0 0,0 0 0,0-1 0,1-1-25,-6 0-53,0 0-1,1-1 1,-1 0-1,0-1 1,0 1 0,0-1-1,0-1 1,0 1-1,0-1 1,0-1-1,0 1 1,-1-1 0,1 0-1,-1-1 1,0 1-1,0-1 1,0 0 0,0-1-1,-1 0 1,1 0-1,-1 0 1,1-2 53,10-15-1838,-1-1 1,10-19 1837,5-20-5551,-10 14-3594</inkml:trace>
  <inkml:trace contextRef="#ctx0" brushRef="#br0" timeOffset="27091.088">11849 3687 4674,'0'0'2596,"0"0"-1761,0 0-261,0 0 402,0 0 11,-18-7-192,15 5-768,-16-6 326,-1 1 0,0 0 0,0 2 0,0 0-1,-1 1 1,0 1 0,-9 0-353,25 3 119,-4 0 111,-1 0 0,1 0 0,0 1 1,-1 0-1,1 1 0,-8 2-230,13-2 74,0 0 1,0 0 0,0 0 0,0 1 0,0 0 0,1-1 0,0 2 0,-1-1 0,1 0-1,0 0 1,0 1 0,1 0 0,-1 0 0,1-1 0,-2 4-75,-3 8 245,0 0 0,1 0 0,1 0 1,0 1-1,1 0 0,1 0 0,1 0 0,-1 10-245,0 14 602,3-1 0,1 1 0,2-1-602,-3-34 40,1 0 1,-1 0-1,1 0 0,0 0 0,1 0 1,-1 0-1,1 0 0,0-1 1,0 1-1,0-1 0,1 1 1,-1-1-1,1 0 0,0 0 0,1 0 1,-1-1-1,1 1 0,-1-1 1,1 1-1,0-1 0,3 1-40,-1-1 9,0 0-1,0-1 1,0 0 0,0 0-1,0 0 1,0-1-1,1 0 1,-1-1 0,0 1-1,1-1 1,-1 0-1,1 0 1,-1-1 0,0 0-1,1 0 1,-1-1-1,1 0-8,2-1-45,-1-1-1,1 0 0,-1 0 1,0-1-1,0 0 0,-1-1 1,1 1-1,-1-2 0,-1 1 0,1-1 1,-1 0-1,0 0 0,3-5 46,8-13-685,0-1 0,-2 0 0,6-15 685,-14 24-645,0 0 0,-2 0-1,0-1 1,-1 0 0,-1 1-1,0-1 1,-2-1 0,0 1-1,-1-15 646,-3 12-172,3 20 236,-1 1 0,1-1 0,-1 0 0,1 1 0,-1-1 0,1 1-1,-1-1 1,0 1 0,1 0 0,-1-1 0,1 1 0,-1-1 0,0 1 0,1 0-1,-1 0 1,0-1 0,0 1 0,1 0 0,-1 0 0,0 0 0,1 0-1,-1 0 1,0 0 0,0 0 0,1 0 0,-1 0-64,0 1 89,0-1-1,0 1 1,0 0-1,0 0 1,0 0 0,0-1-1,0 1 1,0 0-1,1 0 1,-1 0 0,0 0-1,1 1 1,-1-1 0,1 0-1,-1 0 1,1 0-1,-1 0 1,1 0 0,0 1-1,0-1 1,0 0-1,-1 0 1,1 1 0,0-1-1,0 0 1,1 0 0,-1 1-1,0-1 1,0 0-1,1 1-88,-2 6 394,-3 119 2901,6 50-3295,-1-162 43,0 0 1,0 0-1,2-1 1,0 1-1,0-1 1,2 0-1,0 2-43,-4-13-31,1 1 0,-1-1-1,1 1 1,0-1 0,0 0 0,0 0 0,1 1 0,-1-2-1,1 1 1,-1 0 0,1 0 0,0-1 0,0 0-1,0 1 1,1-1 0,-1 0 0,0-1 0,1 1-1,-1-1 1,1 1 0,0-1 0,-1 0 0,1 0-1,0-1 1,0 1 0,0-1 0,-1 0 0,1 0 0,1 0 31,-1-1-127,0 0 1,0 0 0,0 0 0,0-1 0,-1 1 0,1-1 0,0 0 0,-1-1 0,1 1 0,-1 0 0,0-1 0,0 0 0,0 0 0,0 0 0,0 0 0,-1 0 0,1-1-1,-1 1 1,0-1 0,0 0 126,11-17-1228,-2-1 0,0 0 0,-2-1 1228,-2 8-939,15-48-3503,-7-5-1409</inkml:trace>
  <inkml:trace contextRef="#ctx0" brushRef="#br0" timeOffset="27562.232">12051 3589 6211,'0'0'5296,"0"0"-3154,0 0-840,0 29-152,-1-1-872,-1 15 314,3 0 0,1 0 0,6 33-592,29 164 1562,-12 2 0,-6 147-1562,-19-329-320,0-57 24,0-25-745,-3-26 157,-2 0-1,-2 0 0,-2 1 0,-4-6 885,-18-110-1033,15 0 442,9 0 0,6-4 591,1 146 10,2 1 1,0-1 0,1 1-1,1 0 1,1 0 0,1 0-1,1 0 1,7-13-11,-11 25 36,1 0 1,0 0-1,0 0 0,1 1 1,0 0-1,1 0 1,-1 0-1,1 0 0,0 1 1,1 0-1,0 1 0,0-1 1,0 1-1,0 1 1,1-1-1,0 1 0,0 0 1,0 1-1,0 0 1,1 0-1,-1 1 0,1 0-36,-4 1 71,1 1-1,-1 0 0,0 0 0,0 0 0,1 0 0,-1 1 1,0-1-1,0 2 0,0-1 0,0 0 0,0 1 0,0 0 1,0 0-1,0 0 0,-1 1 0,5 3-70,-3-1 116,0 0-1,0 1 0,0 0 1,0 0-1,-1 0 1,0 1-1,-1-1 0,0 1 1,0 1-1,2 2-115,2 9 249,-1 0 0,-1 1-1,-1-1 1,0 1-1,-2 0 1,0 0 0,-1 1-1,-1 12-248,0-17 91,-2-1 0,0 0 0,0 0-1,-1 0 1,-1 0 0,-1-1-1,0 1 1,-2 3-91,4-13-51,-1 0-1,1-1 1,-1 0-1,0 1 1,0-1 0,0 0-1,0 0 1,-1-1-1,0 1 1,1-1 0,-1 1-1,-1-1 1,1-1-1,0 1 1,-1-1 0,1 1-1,-1-1 1,0 0-1,0-1 1,1 1-1,-1-1 1,0 0 0,-1 0-1,1-1 1,0 1-1,-2-1 52,4 0-147,-1 0 0,1 0 0,-1 0 0,1 0 0,-1-1 0,0 0 0,1 1 0,-1-1 0,1-1 0,0 1 0,-1 0 0,1-1 0,0 1 0,0-1 0,0 0 1,0 0-1,0 0 0,0-1 0,1 1 0,-1-1 0,0-1 147,-2-2-644,1-1 0,0 0 0,0 0 0,1-1 0,0 1 1,0-1-1,0 1 0,1-1 0,0-1 644,-7-48-7350</inkml:trace>
  <inkml:trace contextRef="#ctx0" brushRef="#br0" timeOffset="28231.203">12891 3589 64,'0'0'2820,"0"0"-384,0 0-233,0 0-415,0 0-235,1-5-318,-1 3-1183,0 0 1,1-1 0,-1 1-1,-1-1 1,1 1-1,0-1 1,-1 1-1,1-1 1,-1 1 0,0 0-1,1-1 1,-1 1-1,0 0 1,-1 0-1,1 0 1,0 0 0,0 0-1,-1 0 1,0 0-1,1 0 1,-1 0-1,0 1 1,0-1 0,0 1-1,0-1 1,0 1-1,0 0 1,0-1-1,0 1 1,-1 0 0,1 1-1,0-1 1,-1 0-1,-1 0-52,-26-4 482,0 1-1,0 1 0,0 2 1,0 0-1,-19 4-481,45-2 46,0 0 0,0 1 0,1-1 0,-1 1 0,0 0 0,1 0 0,0 0 0,-1 0 0,1 1 0,0-1 0,0 1 0,0 0 0,0 0 0,1 0 0,-1 0 0,1 1 0,0-1 0,0 1 0,0-1 0,0 1 0,1 0 0,-1-1 0,1 1 0,0 1-46,-7 16 412,2 1 0,1 0 0,-3 18-412,2 17 1048,2-1 1,4 39-1049,0-69 192,-1-17-121,2-1 1,-1 1 0,1 0 0,0 0-1,1-1 1,0 1 0,0-1 0,1 1-1,0-1 1,1 0 0,3 7-72,-5-12 10,1 0 1,-1 0-1,0-1 0,1 1 1,0-1-1,0 0 0,0 1 1,0-1-1,0 0 0,0-1 1,0 1-1,0-1 0,1 1 0,-1-1 1,1 0-1,-1 0 0,1 0 1,-1-1-1,1 0 0,0 1 1,-1-1-1,1 0 0,0 0 1,-1-1-1,1 1 0,-1-1 1,1 0-1,-1 0 0,1 0 1,1-1-11,3-1-68,0-1 0,0 0 0,0-1 1,0 0-1,-1 0 0,0-1 0,0 1 0,0-1 1,-1-1-1,1 0 0,-2 1 0,1-2 1,-1 1-1,0-1 0,0 0 0,0-2 68,6-10-530,-1-1-1,-1 0 0,-1 0 1,-1-1-1,5-23 531,-1-45-2136,-10 83 2013,-1-1 0,0 0 0,-1 0 1,0 0-1,0 0 0,0 1 0,-1-1 0,-1 1 1,-2-8 122,-6 2 903,6 24 595,4 32 525,2-36-2270,-3 76 1138,0-17 366,4 35-1257,-1-83 47,1 1 0,1 0 1,1-1-1,1 0 0,0 0 1,1 0-1,5 10-47,5-7-522,-15-20 445,-1-1 1,1 0-1,-1 0 1,0 0-1,1 1 1,-1-1-1,0 0 1,1 0-1,-1 0 1,1 0-1,-1 0 1,1 0-1,-1 0 1,0 0-1,1 0 1,-1 0-1,1 0 1,-1 0-1,1 0 1,-1 0-1,0-1 1,1 1-1,-1 0 1,0 0-1,1 0 1,-1-1-1,1 1 1,-1 0-1,0 0 1,1-1-1,-1 1 0,0 0 77,2-3-434,0 0-1,-1 1 1,1-1-1,-1 0 1,1 0-1,-1 0 1,0-1-1,-1 1 1,1 0-1,0 0 1,-1-4 434,4-31-4952</inkml:trace>
  <inkml:trace contextRef="#ctx0" brushRef="#br0" timeOffset="28884.034">13321 3491 8724,'0'0'2417,"0"0"-859,0 0-341,0 0-187,0 0-278,-3-1-219,-3 2-431,0-1 0,0 1-1,1 0 1,-1 1 0,1-1-1,-1 1 1,1 0 0,0 1-1,0-1 1,0 1 0,0 0-1,0 0 1,1 1-1,-1-1 1,1 1 0,0 0-1,-3 3-101,-11 12 331,0 0 1,1 2-1,-4 6-331,14-17 134,0 1 1,1 0-1,0 0 0,1 1 1,0-1-1,0 1 1,1 0-1,1 0 0,0 1 1,1-1-1,0 0 1,1 1-1,0 8-134,1-19 1,1 1-1,-1-1 1,0 0 0,1 0-1,0 0 1,-1 0 0,1 0-1,0 0 1,0 0 0,0 0-1,0 0 1,1-1-1,-1 1 1,0 0 0,1-1-1,-1 1 1,1 0 0,0-1-1,-1 0 1,1 1 0,0-1-1,0 0 1,0 0 0,0 0-1,0 0 1,0 0-1,11 4-15,0-1 0,0 0 1,0-1-1,3 0 15,12 4 5,8 2-35,68 22-123,-95-27 139,0 0 1,0 0-1,0 1 0,-1 0 0,0 0 0,0 1 1,0 0-1,0 0 0,2 4 14,-8-8-2,0 1 0,1 0-1,-1-1 1,-1 1 0,1 0 0,0 0 0,-1 0 0,1 1 0,-1-1-1,0 0 1,0 0 0,0 1 0,-1-1 0,1 0 0,-1 1-1,1-1 1,-1 1 0,0-1 0,-1 1 0,1-1 0,-1 0-1,1 1 1,-1-1 0,0 0 0,0 1 0,-1-1 0,1 0-1,-1 1 3,0 0 9,-1 0 0,0 0-1,0 0 1,0 0 0,0-1-1,0 1 1,-1-1 0,0 0-1,1 0 1,-1 0 0,-1 0-1,1-1 1,0 1 0,0-1-1,-1 0 1,1-1 0,-1 1-1,0-1 1,-2 1-9,4-1 14,-1-1 1,0 1-1,0-1 1,0 1-1,1-1 1,-1 0-1,0 0 1,0-1-1,0 1 1,0-1-1,1 0 0,-1 0 1,0 0-1,1 0 1,-1-1-1,1 0-14,0 0-1,1 0 0,-1 0 0,1 0 0,0-1 1,0 1-1,0-1 0,1 1 0,-1-1 0,1 0 0,-1 0 0,1 0 0,0 0 0,0 0 0,0 0 0,0 0 0,1 0 0,-1 0 0,1 0 0,0-2 1,-3-18-180,1 1 0,2-1 0,0 0-1,1 0 1,1 1 0,2-1-1,0 1 1,6-20 180,-6 31-152,0 1 1,0-1-1,1 1 1,0 0-1,1 0 1,0 0-1,0 1 1,1 0-1,1 0 1,-1 1-1,1 0 1,1 0-1,-1 1 1,1 0-1,1 0 1,-1 1-1,1 1 1,10-5 151,-14 7-11,0 0 1,1 1 0,-1 0 0,0 1-1,1-1 1,0 1 0,-1 0 0,1 1-1,-1-1 1,1 2 0,0-1 0,-1 0-1,1 1 1,1 1 10,-4-1 69,0 0 1,-1 1-1,1 0 0,0-1 0,-1 1 1,0 1-1,1-1 0,-1 0 0,0 1 0,0 0 1,0-1-1,0 1 0,-1 0 0,1 0 0,-1 1 1,0-1-1,0 1 0,0-1 0,0 1 1,-1-1-1,1 1 0,-1 0 0,0 2-69,6 22 652,-2-1 0,-1 2-1,-2-1 1,0 16-652,-1-9 625,2 1 1,5 18-626,-8-54-19,0-1 0,0 1 0,0-1 0,1 1 0,-1 0 1,0-1-1,0 1 0,0-1 0,1 1 0,-1 0 0,0-1 0,0 1 0,1 0 0,-1 0 0,0-1 0,1 1 1,-1 0-1,0 0 0,1-1 0,-1 1 0,1 0 0,-1 0 0,0 0 0,1 0 0,-1-1 0,1 1 0,-1 0 1,0 0-1,1 0 0,-1 0 0,1 0 0,-1 0 0,1 0 0,-1 0 0,0 0 0,1 0 0,-1 1 0,1-1 1,-1 0-1,0 0 0,1 0 0,-1 0 0,1 1 0,-1-1 0,0 0 0,1 0 0,-1 1 0,0-1 1,1 0-1,-1 1 0,0-1 0,0 0 0,1 1 0,-1-1 0,0 0 0,0 1 0,0-1 0,1 0 0,-1 1 1,0-1-1,0 1 0,0-1 0,0 1 0,0-1 0,0 0 0,0 1 0,0-1 0,0 1 0,0-1 19,1-73-5834,-1 23-1698</inkml:trace>
  <inkml:trace contextRef="#ctx0" brushRef="#br0" timeOffset="29213.507">13553 3342 1857,'0'0'13750,"0"0"-12133,0 0-369,0 0-719,0 0-529,0 0-993,16 0-1088,-12 0-2833</inkml:trace>
  <inkml:trace contextRef="#ctx0" brushRef="#br0" timeOffset="29549.568">13854 3190 3362,'0'0'6354,"0"0"-3886,0 0-1118,0 0 5,0 0-199,4 5-271,1 1-707,-1 1 0,0 1-1,0-1 1,-1 1 0,0-1-1,0 1 1,0 0 0,-1 0-1,0 4-177,15 88 1347,-12-61-950,31 348 1675,-12-91-1577,-22-276-509,-2-11-26,1 0 1,0 0 0,1 0 0,0 0-1,0 0 1,1-1 0,0 1 0,1 1 39,-1-36-1764,-2-17 559,-4-80-5551,-8 58-524</inkml:trace>
  <inkml:trace contextRef="#ctx0" brushRef="#br0" timeOffset="29886.261">13781 3565 1713,'0'0'9764,"0"0"-6287,0 0-2109,0 0-266,0 0-472,34-5-302,111-18-69,-123 19-241,0 1 1,0 1 0,1 1-1,-1 1 1,0 0 0,19 4-19,-35-3 8,0 0 1,-1 1-1,1 0 1,-1-1-1,1 2 1,-1-1 0,0 1-1,0-1 1,0 1-1,0 1 1,0-1-1,-1 1 1,1 0 0,-1 0-1,0 0 1,0 1-1,-1-1 1,1 1-1,-1 0 1,0 0 0,0 0-1,-1 0 1,1 0-1,-1 1 1,0-1-1,-1 1 1,1 3-9,4 19 316,-1 1 1,-2 0-1,0-1 1,-2 1-1,-2 4-316,2 3 481,-1-15-282,4 65 374,-3-81-556,-1 0 1,1 0-1,0 0 0,0 0 0,1 0 1,-1-1-1,1 1 0,0 0 0,1-1 1,-1 0-1,1 1 0,-1-1 1,1 0-1,1 0-17,-3-3-6,0 0 1,0 0-1,0 0 1,0 0-1,0-1 1,0 1-1,0 0 1,1 0-1,-1-1 1,0 1 0,0-1-1,1 1 1,-1-1-1,0 0 1,1 1-1,-1-1 1,1 0-1,-1 0 1,0 0-1,1 0 1,-1 0-1,1 0 1,-1-1-1,0 1 1,1 0-1,-1-1 1,0 1-1,1-1 1,-1 1-1,0-1 1,0 1 0,1-1-1,-1 0 1,0 0-1,0 0 1,0 0-1,0 0 1,1-1 5,3-4-83,0-1 0,0 0 0,0 0 0,-1 0 1,0-1-1,0 0 83,2-3-133,16-30-916,-2-2-1,-1 0 1,-2-2 1049,-11 26-571,-1 1 1,0-1-1,-2 1 0,0-1 1,-1 0-1,-1-1 1,-1 1-1,-2-17 571,1 34 42,1 0 0,-1 0 0,1 1 0,-1-1 0,1 0-1,-1 1 1,0-1 0,0 0 0,0 1 0,0-1 0,0 1 0,0 0 0,-1-1 0,1 1-1,0 0 1,-1 0 0,1 0 0,-1-1 0,1 2 0,-1-1 0,1 0 0,-1 0 0,0 0-1,0 1 1,1-1 0,-1 1 0,0-1 0,0 1 0,1 0 0,-2 0-42,-10-2 513,0 1 0,0 1 0,0 0 1,-5 2-514,-7-1 428,-21-1 68,-14 0-1773,22 0-4588,30 0-735</inkml:trace>
  <inkml:trace contextRef="#ctx0" brushRef="#br0" timeOffset="30223.961">14595 3520 8964,'0'0'3111,"0"0"-1646,0 0-222,0 0-141,0 0-238,5 2-146,-3 0-634,1 0 1,-1 0-1,0 0 1,0 0-1,0 0 1,0 0-1,0 0 0,0 1 1,0-1-1,-1 1 1,1-1-1,-1 1 1,0 0-1,0-1 1,0 1-1,0 0 1,0 0-1,-1 0 1,1 1-85,11 75 1199,-8-41-658,7 49 476,-9-57-734,1 1 1,2-1-1,1 0 1,2 0-1,0 0 1,2-1 0,1-1-284,-10-26 4,0 0 1,-1-1 0,1 1-1,0 0 1,0-1 0,0 1-1,0-1 1,0 0 0,1 1-1,-1-1 1,0 0 0,1 0-1,-1 1 1,1-1 0,-1 0-1,2 0-4,-2-1-3,0 0 1,-1 0-1,1 0 0,0 0 0,-1 0 0,1 0 0,0 0 0,0 0 1,-1 0-1,1 0 0,0-1 0,-1 1 0,1 0 0,0 0 0,-1-1 1,1 1-1,0-1 0,-1 1 0,1 0 0,-1-1 0,1 1 0,-1-1 1,1 0-1,-1 1 0,1-1 0,-1 1 0,0-1 3,4-5-81,-1 1 0,0-1 1,0 0-1,-1 0 0,0 0 0,0-1 0,1-5 81,8-55-2000,-3-1-1,0-58 2001,-5 67-1625,-3 54 1502,1-6-222,-1 1-1,2-1 1,-1 1 0,1 0 0,3-6 345,-5 14 74,1 0 0,0 0 0,0 0 0,0 0 0,0 0 0,0 0 1,0 0-1,0 1 0,0-1 0,1 1 0,-1-1 0,1 1 1,-1-1-1,1 1 0,0 0 0,0 0 0,-1-1 0,1 1 1,0 1-1,0-1 0,0 0 0,0 0 0,0 1 0,0-1 1,0 1-1,0 0 0,0-1 0,0 1 0,2 0-74,2 0 375,1 1 0,-1-1-1,1 1 1,0 0 0,-1 1 0,0-1 0,1 1-1,3 2-374,-3 0-163,1 0 0,-1 1 0,0-1 0,0 1 0,0 1 0,2 2 163,-8-6-786,-1-1-2499,0-1 1110,0 3-5164</inkml:trace>
  <inkml:trace contextRef="#ctx0" brushRef="#br0" timeOffset="23177.054">8432 3877 1377,'0'0'0,"0"0"-305,0 0-719</inkml:trace>
  <inkml:trace contextRef="#ctx0" brushRef="#br0" timeOffset="23882.674">8432 3877 1393,'-1'-24'1060,"-5"-23"1628,-7 28 1616,6 19-1008,4 13-128,7 91-2108,4 0 1,13 54-1061,-20-153 21,7 30 13,-8-34-30,0 1 0,1-1 0,-1 0-1,0 0 1,1 0 0,-1 0 0,1 0 0,-1 0 0,1 0 0,0 0 0,-1 0 0,1 0 0,0 0 0,0 0 0,-1-1 0,1 1 0,0 0 0,0 0-1,0-1 1,0 1 0,0-1 0,0 1 0,0-1 0,0 1 0,1-1 0,0 1-4,-2-1-107,-3-378-2443,3 369 2480,1 1 1,0 0 0,0-1-1,1 1 1,0 0 0,1 0-1,-1 0 1,1 0-1,1 0 1,0 1 0,0 0-1,0 0 1,1 0 0,0 0-1,1 0 1,-1 1 0,1 0-1,0 0 1,1 1-1,-1 0 1,1 0 0,0 0-1,0 1 1,1 0 0,-1 0-1,1 1 1,0 0 0,0 0-1,0 1 1,0 0-1,0 1 1,1 0 0,-1 0-1,3 0 70,-9 2 36,0-1-1,1 0 1,-1 1-1,0 0 1,0 0-1,1 0 1,-1 0-1,0 0 1,0 0-1,0 0 1,0 0-1,0 1 1,0-1-1,-1 1 1,1 0-1,0-1 1,-1 1-1,1 0 1,-1 0-1,0 0 1,1 0-1,-1 0 1,0 0-1,0 1 0,-1-1 1,1 1-36,5 11 379,-1 1 0,-1-1 1,2 14-380,-3-14 207,28 156 1434,-14-68 261,10 20-1902,-25-114-29,-2-7 8,-1 0 1,2 1-1,-1-1 1,0 0-1,0 0 1,0 0-1,0 1 1,1-1-1,-1 0 1,1 0-1,-1 0 1,1 0-1,-1 0 1,1 0-1,-1 0 1,1 0 0,0 0-1,0 0 1,0 0-1,-1 0 1,1-1-1,0 1 1,0 0-1,0 0 1,0-1-1,0 1 1,0-1-1,0 1 1,1-1-1,-1 1 1,0-1-1,0 0 1,0 0-1,1 1 21,0-5-339,-1 1 0,1 0-1,-1-1 1,0 1 0,0-1-1,0 1 1,-1-1-1,1 0 1,-1 1 0,0-1-1,0 0 1,0-2 339,0 4-442,1-34-2813,2-2-413</inkml:trace>
  <inkml:trace contextRef="#ctx0" brushRef="#br0" timeOffset="24216.028">8902 3738 7331,'0'0'1953,"0"0"-912,0 0 335,0 0 641,46 154-432,-36-91-176,0-1-529,-3-5-272,-4-15-432,4-13-176,-1-17-224,-2-9-560,-1-3-513,-3 0-672,0-30-128,0-11-3761</inkml:trace>
  <inkml:trace contextRef="#ctx0" brushRef="#br0" timeOffset="24536.571">8842 3321 9268,'0'0'4674,"0"0"-3633,0 0 79,0 0-175,0 0-945,0 0-176,7-15-1089,3 12-1072,-3 0-1985,-4 0-4146</inkml:trace>
  <inkml:trace contextRef="#ctx0" brushRef="#br0" timeOffset="24865.952">9107 3208 7411,'0'0'1606,"0"0"-394,0 0 335,0 0-514,0 0-148,4 18 228,18 102 1760,-5 6-2873,18 300 2739,-14-154-2084,-19-251-632,-2-12-17,0 1-1,1 0 0,1 0 0,0 0 0,0-1 0,1 1 0,0-1 0,3 6-5,-2-34-1003,-2-15 258,-2-122-7517,0 108 1632</inkml:trace>
  <inkml:trace contextRef="#ctx0" brushRef="#br0" timeOffset="25434.335">9573 3794 7075,'0'0'843,"0"0"-285,0 0 389,0 0 133,0 0-124,8-7-132,24-24-144,-31 29-537,1 0 0,0-1 0,-1 1 0,0-1 0,0 0 0,1 1 0,-1-1 0,-1 0 0,1 0 0,0 0 0,-1 0 0,1 0 0,-1 1 0,0-1 0,0 0 0,0 0 0,-1 0 0,1 0 0,-1 0 0,0-1-143,0-8 86,0 10-70,0 1 1,0-1 0,0 1-1,0 0 1,0-1-1,-1 1 1,1 0 0,0 0-1,-1 0 1,1 0 0,-1 0-1,1 0 1,-1 0 0,1 1-1,-1-1 1,1 0-1,-1 1 1,0 0 0,0-1-17,-36-9 287,34 9-261,-1 1 0,1-1 0,0 1 0,0 0 0,-1 0 0,1 1 0,0-1 0,0 1 1,0 0-1,0 0 0,0 1 0,0-1 0,0 1 0,0 0 0,0 0 0,0 0 0,1 0 1,-1 1-1,-2 2-26,1 0 52,0 0 1,1 1 0,-1-1-1,1 1 1,1 0-1,-1 0 1,1 1 0,0-1-1,0 1 1,1 0 0,-2 6-53,-3 23 311,2-1 0,1 0 1,1 1-1,3 0 0,1 11-311,-1-3 431,0-37-361,0 0-1,0 0 0,1 1 1,0-1-1,0 0 0,1 0 1,0 0-1,0 0 0,0 0 1,1-1-1,0 1 1,0-1-1,1 1 0,0-1-69,-1-3 24,0 1 0,1-1-1,0 0 1,-1 0-1,1 0 1,0-1 0,1 1-1,-1-1 1,0 0 0,1 0-1,-1 0 1,1-1 0,-1 0-1,1 0 1,0 0-1,0 0 1,-1-1 0,1 1-1,0-1 1,0 0 0,4-1-24,-4 0-29,0-1 0,0 1 0,0-1 0,0 0 0,0 0 0,-1-1 1,1 1-1,-1-1 0,1 0 0,-1 0 0,0-1 0,0 1 0,0-1 0,-1 0 1,1 0-1,-1 0 0,0 0 0,0-1 0,0-1 29,8-11-477,-1 0 0,-1-1 0,0 0-1,3-14 478,-5 8-666,-2 0 0,-1-1-1,0 0 1,-2 0-1,-1 0 1,-1 0 0,-2-7 666,2-14-383,-2 205 4209,3-128-3545,2-1 0,1 1 0,2-1 0,1 0 0,1-1 0,8 20-281,-14-45-53,0-1 1,1 1-1,-1-1 1,1 1-1,0-1 1,0 0-1,0 0 1,0 0-1,3 2 53,-5-5-129,0 1 1,-1 0-1,1-1 0,0 1 0,0-1 1,-1 0-1,1 1 0,0-1 1,0 0-1,0 1 0,0-1 1,0 0-1,0 0 0,-1 0 0,1 1 1,0-1-1,0 0 0,0 0 1,0-1-1,0 1 0,0 0 1,0 0-1,-1 0 0,1-1 0,0 1 1,0 0-1,0-1 0,0 1 1,-1 0-1,1-1 0,0 1 1,0-1-1,-1 0 0,1 1 0,0-1 1,-1 0-1,1 1 0,-1-1 1,1 0-1,-1 1 0,1-1 1,-1 0-1,1 0 0,-1 0 0,0 0 1,1 1-1,-1-1 0,0 0 1,0 0 128,7-29-5931</inkml:trace>
  <inkml:trace contextRef="#ctx0" brushRef="#br0" timeOffset="25770.262">9957 3687 10085,'0'0'2897,"0"0"-1280,27 182 416,-14-114-817,0-6-447,-3-8-369,0-15-352,-3-15-48,-4-10-609,3-14-975,-6 0-385,0-23-945,0-22-4257</inkml:trace>
  <inkml:trace contextRef="#ctx0" brushRef="#br0" timeOffset="26102.818">9917 3434 12774,'0'0'800,"0"0"-608,0 0-192,0 0-608,0 0-2353,182 0-6260</inkml:trace>
  <inkml:trace contextRef="#ctx0" brushRef="#br0" timeOffset="34741.658">536 4327 13126,'0'0'2433,"0"0"-2337,0 0 0,0 0-96,0 0 176,0 0-176,0 0-1024,212 33-1681,-176-33-7924</inkml:trace>
  <inkml:trace contextRef="#ctx0" brushRef="#br0" timeOffset="46247.002">1727 8511 4514,'0'0'2972,"0"0"-1611,0 0-286,0 0 264,0 0-250,-1 0-859,1 0 1,-1 0-1,1 0 0,-1 0 1,1 1-1,-1-1 1,1 0-1,-1 1 0,1-1 1,-1 0-1,1 1 1,0-1-1,-1 0 1,1 1-1,0-1 0,-1 1 1,1-1-1,0 1 1,-1-1-1,1 1 1,0-1-1,0 1 0,-1-1 1,1 1-1,0-1 1,0 1-1,0 0-230,0 490 1708,0-489-1712,0-1 0,0 0 0,-1 0 0,1 1 0,1-1 0,-1 0 0,0 1 0,0-1 0,0 0 1,1 0-1,-1 1 0,1-1 0,-1 0 0,1 0 0,-1 0 0,1 0 0,0 0 0,-1 0 0,1 0 0,0 0 1,0 0-1,0 0 0,0 0 0,0 0 0,0 0 0,0-1 0,0 1 0,0 0 0,1-1 4,1 1-8,0 0 0,0-1 1,1 0-1,-1 0 0,0 0 0,1 0 0,-1 0 0,0-1 0,0 1 1,4-2 7,3-1 4,1 0 0,-1-1 0,0 0 1,0-1-1,6-4-4,-8 4-36,1 1-1,-1 0 1,1 0 0,0 1 0,0 0 0,0 0-1,8 0 37,36 0-1315,-30 3-3049,-20 0 3139,-2 0-3097</inkml:trace>
  <inkml:trace contextRef="#ctx0" brushRef="#br0" timeOffset="47447.161">2891 7615 4210,'0'0'1326,"0"0"-523,0 0 136,0 0 222,0 0 207,-8 0-74,-25 0-232,25 0-259,8 0-77,0 0 138,0 0 0,8 1 134,81 20-305,-54-12-358,1 0 0,23 0-335,109 2 344,137-11-344,28 0-410,-332 0 407,45 6-43,-44-6 45,-1 0-1,1 0 1,-1 1-1,1-1 0,-1 1 1,0-1-1,1 1 1,-1-1-1,0 1 1,1 0-1,-1 0 1,0-1-1,0 1 1,0 0-1,0 0 0,0 0 1,0 1-1,0-1 1,0 0-1,0 0 1,0 0-1,0 1 1,-1-1-1,1 0 1,-1 1-1,1-1 0,-1 0 1,1 1-1,-1 1 2,0-3 48,0 0 91,0 0-83,0 0-101,0 0-102,0 0-141,0 0-80,-7-8-723,-7-14-289,2-1 0,0-1 0,-5-17 1380,5 13-1177,-1 0 0,-9-14 1177,19 36 166,-18-25-1069,20 30 1070,1 0 0,-1 0 0,0 0 0,0 0 1,0 0-1,1 0 0,-1 0 0,0 1 0,0-1 1,-1 0-1,1 0 0,0 1 0,0-1 0,0 1 1,0-1-1,-1 1 0,1-1 0,0 1 0,0 0 0,-1 0 1,1-1-1,0 1 0,-1 0-167,3 9 1478,0-5-1414,0 0 0,1 1 1,-1-1-1,1-1 0,0 1 0,0 0 0,0 0 1,1-1-1,-1 1 0,1-1 0,0 0 0,0 0 0,2 3-64,52 40 558,-41-33-520,12 8 102,-10-8-90,0 2 0,-1 0 1,15 16-51,-27-25-4,-1-1 1,0 1 0,0 0 0,0 0 0,-1 1-1,1-1 1,-2 1 0,1-1 0,-1 1-1,0 0 1,0 0 0,-1 0 0,0 0 0,0 5 3,0-2 33,-1-1 0,0 0 0,-1 1 0,0-1 1,0 0-1,-1 0 0,0 1 0,-1-1 0,0-1 1,0 1-1,-1 0 0,0-1 0,0 1 0,-1-1 1,0-1-1,-1 1 0,0-1 0,-4 5-33,-12 15-47,11-12-140,0-1-1,-1-1 1,0 0 0,-1 0-1,-1-2 1,-5 4 187,17-14-2244,2-4-2131,0-15-3069</inkml:trace>
  <inkml:trace contextRef="#ctx0" brushRef="#br0" timeOffset="44888.789">1026 6657 1249,'0'0'3980,"0"0"-2491,0 0-569,0 0 756,0 0 119,0 0-528,0-4-266,0 3-908,0 0 0,0 0 1,0 0-1,0 0 0,0 0 0,0 0 1,0 0-1,0 0 0,-1 0 0,1 0 1,0 0-1,-1 0 0,1 0 0,0 0 1,-1 0-1,1 0 0,-1 0 0,0 0 1,1 1-1,-1-1 0,0 0 1,1 0-1,-1 1 0,0-1 0,0 0 1,0 1-1,1-1 0,-2 0-93,-35-2 1184,30 3-1471,-10 0 280,1 0 0,-1 2 1,1 0-1,-1 0 0,1 2 0,0 0 0,-9 4 7,19-6-3,0 0 1,1 1-1,0 0 0,0 0 0,-1 0 0,2 1 1,-1 0-1,0-1 0,1 2 0,0-1 0,0 0 1,0 1-1,0 0 0,1 0 0,0 0 0,0 0 1,0 1-1,0-1 0,1 1 0,0-1 0,0 1 1,0 5 2,-2 18-9,1 0-1,1 1 1,2-1 0,1 0 0,2 0 0,0 1 0,3 3 9,11 36 50,2 0 1,17 34-51,9 29 189,-9-16 113,-6 2-1,-5 1 1,-5 0-1,-5 2 1,-2 110-302,-12-191 145,1-18-28,-2 1-1,-1-1 0,-2 15-116,2-33-1,1 1 0,-1 0 0,0-1 0,-1 1 0,1-1 0,-1 1 1,0-1-1,0 0 0,0 0 0,-1 0 0,1 0 0,-1 0 0,0 0 0,0-1 0,-1 1 0,1-1 0,-1 0 0,-3 3 1,2-4-142,0 1-1,0-1 0,0 0 0,0-1 1,-1 0-1,1 1 0,-1-2 0,1 1 1,-1 0-1,1-1 0,-1 0 0,1-1 1,-1 1-1,1-1 0,-3-1 143,1 1-434,-1-1 0,1 0 1,0 0-1,0-1 0,0 0 0,0 0 0,0-1 0,0 1 0,1-2 0,-3-1 434,-28-31-3900,4-6-673</inkml:trace>
  <inkml:trace contextRef="#ctx0" brushRef="#br0" timeOffset="45226.244">639 7600 11573,'0'0'1153,"0"0"-993,0 0-112,188-30-32,-132 30-16,-6 0-1025,-10 0-4129</inkml:trace>
  <inkml:trace contextRef="#ctx0" brushRef="#br0" timeOffset="45639.922">1426 8281 6787,'0'0'803,"0"0"3,0 0 224,0 0 50,0 0-293,0-7-336,0-1-482,1 5 108,-1 1-1,0-1 1,1 0 0,-1 0 0,0 1 0,-1-1 0,1 0 0,0 0 0,-1 1 0,1-1-1,-1 0 1,0 1 0,0-1 0,0 0 0,0 1 0,0-1 0,-1 1 0,1 0 0,-1-1-1,0 1 1,0 0 0,1 0 0,-1 0 0,0 0 0,-1 1 0,1-1 0,0 0 0,0 1-1,-3-1-76,-4-2 1,-1 2 0,1-1 0,-1 1-1,0 1 1,0 0 0,1 0-1,-1 1 1,0 0 0,0 0 0,0 1-1,-5 2 0,12-2 14,1 1-1,-1-1 1,0 1-1,0 0 1,1 0-1,-1 0 1,1 0-1,0 1 1,0-1-1,0 1 1,0-1-1,0 1 1,0 0-1,1 0 0,-1 0 1,1 0-1,0 0 1,-1 0-1,2 0 1,-1 0-1,0 0 1,1 0-1,-1 1 1,1-1-14,-3 16 211,1 1 0,1-1 0,1 9-211,0-27 4,-1 30 260,0-13 24,1-1 0,1 1 0,0 0 0,1 0-1,1-1 1,4 16-288,-5-28 52,0-1 1,-1 0-1,1 0 0,1 0 0,-1-1 1,0 1-1,1 0 0,0-1 0,0 0 1,0 1-1,0-1 0,1-1 0,-1 1 1,1 0-1,-1-1 0,1 0 0,0 1 1,0-2-1,0 1 0,0 0 0,1-1 1,-1 0-1,0 0 0,1 0 0,-1 0 1,0-1-1,1 1 0,-1-1 1,1-1-1,0 1-52,0 0-35,1 0 1,-1 0 0,1-1 0,-1 0-1,0 0 1,0 0 0,1-1-1,-1 0 1,0 0 0,0 0-1,0 0 1,-1-1 0,1 0 0,-1 0-1,1 0 1,-1 0 0,1-2 34,2-2-532,-1 0 1,0 0-1,0-1 0,-1 0 1,0 0-1,0-1 532,13-25-3556</inkml:trace>
  <inkml:trace contextRef="#ctx0" brushRef="#br0" timeOffset="124153.882">21049 7674 5234,'0'0'5664,"0"0"-3561,35 28-337,-9-9-1398,31 25 552,-1 2 1,-3 2-1,26 33-920,-44-42 272,-2 2 0,-1 2-1,-2 1 1,-3 1 0,-1 1-1,-2 2 1,-3 0 0,-1 1-1,-3 2 1,-2-1 0,-2 2-1,1 22-271,-3 0 15,-4 0 0,-4 0 0,-2 1 0,-4-1 0,-3 1 0,-3-1-1,-5 3-14,5-30-79,-3 0 0,-2-1 0,-2-1 0,-2-1 0,-2 0 0,-1-1 0,-3-1 0,-1-1 0,-2-2 0,-2 0 0,-15 14 79,26-34-345,-2 0 0,1-2 1,-2 0-1,0-1 0,-1-1 1,-1-1-1,0-1 1,-1-1-1,0-1 0,-1-1 1,-26 6 344,-45 5-4530</inkml:trace>
  <inkml:trace contextRef="#ctx0" brushRef="#br0" timeOffset="123480.276">20139 8823 10037,'0'0'1755,"0"0"-605,0 0 253,0 0-242,0 0-780,19-10-234,60-36-99,-74 43-74,0 0-1,0-1 1,-1 1-1,1-1 1,-1 0-1,0-1 1,0 1-1,0-1 1,-1 1-1,1-1 0,-1 0 1,0-1-1,-1 1 1,1 0-1,1-6 27,-2 0-166,0 1 0,-1-1 0,0 0 0,0 0 0,-1 0 0,-1-7 166,1-8-180,-1 24 175,1-1 0,0 0 0,-1 0 0,1 1 0,-1-1 0,0 0 0,0 1 0,0-1 0,0 1 0,0-1 0,-1 1 0,1-1 0,-1 1 0,1 0 0,-1 0 0,0-1 0,0 2 0,0-1 0,0 0 0,0 0 0,-1 0 0,1 1 0,0 0 0,-1-1 0,0 1 5,-1-1 11,0 0 0,-1 1 0,1-1 0,0 1 0,-1 0 0,1 0 0,-1 1 0,1-1 0,-1 1 0,1 0 0,-1 0 0,1 1 0,-1-1 0,1 1 0,-3 1-11,5-1 30,0 0 0,1 0 0,-1 0 1,1 0-1,0 0 0,-1 0 0,1 0 0,0 0 0,0 1 1,0-1-1,-1 1 0,1-1 0,1 1 0,-1-1 0,0 1 1,0-1-1,1 1 0,-1 0 0,1 0 0,-1 0-30,-8 42 644,8-35-506,-5 36 635,2 1 1,3 0 0,1 0-1,6 34-773,-5-71 88,0 0 0,1 1 0,0-1 1,1 0-1,0 0 0,0-1 0,1 1 0,1 0 0,-1-1 0,1 0 0,5 6-88,-6-9-4,-1-1 0,1 0 0,0 0 0,1 0 0,-1-1 0,1 1 0,-1-1 0,1 0 0,0 0 0,0-1 0,1 0 0,-1 0 0,0 0 0,1 0 0,-1-1 0,1 0 0,-1 0 0,1 0 0,0-1 0,0 0 4,-1 1-231,0-2 1,1 1-1,-1 0 1,0-1-1,0 0 1,0 0-1,1 0 0,-1-1 1,0 0-1,-1 0 1,1 0-1,0-1 1,0 1 230,-1-2-618,0 0 1,0 1-1,0-1 1,0-1-1,-1 1 1,1 0-1,-1-1 0,0 0 1,-1 0-1,1 0 1,-1 0-1,1-3 618,11-33-7027</inkml:trace>
  <inkml:trace contextRef="#ctx0" brushRef="#br0" timeOffset="123818.275">20457 8516 7988,'0'0'1619,"0"0"-341,0 0 219,0 0-131,0 0-48,3 35 64,0 9-892,1 2 237,1-1 0,3 0-1,5 13-726,-3-8 895,-5-23-290,1 0 0,1-1 1,5 10-606,-12-35 4,0-1 0,0 1 0,0-1 0,0 1 0,0-1 0,0 1-1,0-1 1,0 0 0,0 1 0,0-1 0,0 1 0,0-1 0,1 1 0,-1-1 0,0 0 0,0 1 0,0-1 0,1 0 0,-1 1 0,0-1 0,1 0 0,-1 1 0,0-1 0,1 0 0,-1 1 0,0-1 0,1 0 0,-1 0 0,0 1 0,1-1 0,-1 0 0,1 0 0,-1 0 0,1 0 0,-1 0 0,0 0 0,1 1 0,-1-1 0,1 0 0,-1 0 0,1 0 0,-1-1 0,1 1 0,-1 0 0,0 0-1,1 0 1,-1 0 0,1 0 0,-1 0 0,1-1 0,-1 1 0,0 0 0,1 0 0,-1-1 0,0 1 0,1 0 0,-1-1-4,13-24-269,0-24-1922,3-34 2191,-10 48-1108,1 0 1,2 0-1,2 0 0,6-14 1108,-15 46 27,-1 0 1,0 0-1,1 0 0,0 1 0,0-1 0,-1 1 1,1-1-1,1 1 0,-1 0 0,0 0 0,0 0 0,1 0 1,0 0-1,-1 0 0,1 1 0,0-1 0,-1 1 0,1 0 1,0 0-1,0 0 0,0 0 0,0 0 0,0 1 1,1-1-1,-1 1 0,1 0-27,2 0 169,0 1-1,0 0 1,-1 0 0,1 0 0,0 0-1,-1 1 1,1 0 0,-1 0-1,1 1 1,-1-1 0,0 1 0,0 1-1,1 0-168,10 0-949,-12-4-1020,-4 0-2788</inkml:trace>
  <inkml:trace contextRef="#ctx0" brushRef="#br0" timeOffset="100665.53">17870 10335 3586,'0'0'2868,"0"0"-1262,0 0 16,0 0 187,0 0-574,-1 0-1074,1 1 1,-1-1-1,1 1 0,-1-1 1,1 1-1,-1 0 0,1-1 1,-1 1-1,1 0 0,0-1 1,-1 1-1,1 0 0,0 0 1,0-1-1,-1 1 0,1 0 1,0 0-1,0-1 0,0 1 1,0 0-1,0 0-161,-1 100 1413,3 120 1355,-1-211-2678,-1 0 0,2 0 0,-1 0 0,1 0 1,1-1-1,0 1 0,0-1 0,1 1 0,0-1 0,1 1-90,-4-9 1,-1-1 0,0 0 0,0 1 0,0-1 0,0 0 0,0 0-1,0 1 1,0-1 0,0 0 0,1 0 0,-1 1 0,0-1 0,0 0 0,0 0-1,0 0 1,1 1 0,-1-1 0,0 0 0,0 0 0,1 0 0,-1 0 0,0 1-1,0-1 1,1 0 0,-1 0 0,0 0 0,0 0 0,1 0 0,-1 0 0,0 0-1,1 0 1,-1 0 0,0 0 0,0 0 0,1 0 0,-1 0 0,0 0-1,1 0 1,-1 0 0,0 0 0,0 0 0,1 0 0,-1-1 0,0 1 0,0 0-1,1 0 1,-1 0 0,0 0 0,0-1 0,0 1 0,1 0 0,-1 0 0,0 0-1,0-1 1,0 1 0,1 0 0,-1 0 0,0-1 0,0 1 0,0 0 0,0 0-1,0-1 1,0 1 0,0 0 0,0 0 0,0-1 0,0 1 0,0 0-1,0-1 1,0 1-1,4-22-110,-3 22 106,4-97-947,-4 47-708,7-35 1659,-6 72-192,0 0-1,2-1 0,-1 2 1,1-1-1,1 0 0,0 1 0,1 0 1,4-6 192,-9 16 45,0 0-1,0 0 1,0 1 0,1-1 0,-1 0 0,1 1 0,-1-1 0,1 1-1,-1-1 1,1 1 0,0 0 0,0 0 0,0 0 0,0 0 0,0 0-1,0 0 1,0 0 0,0 1 0,0-1 0,0 1 0,0-1 0,0 1-1,0 0 1,1 0 0,-1 0 0,0 0 0,0 0 0,0 0 0,0 1-1,1-1 1,-1 1 0,2 0-45,6 4 245,1 0 1,-1 0-1,0 1 1,-1 1-1,0-1 0,2 3-245,31 19 124,-39-27-555,2 1 320,-2-2-6028,-3 0 1089</inkml:trace>
  <inkml:trace contextRef="#ctx0" brushRef="#br0" timeOffset="101218.107">18280 10349 7924,'0'0'491,"0"0"-30,0 0 500,0 0 300,0 0-177,13 0 5172,-16 164-4896,0 58 70,3-217-1401,1 0-1,-1 1 1,1-1-1,0 0 1,0 1-1,0-1 1,1 0-1,0 0 1,0 0-1,0 0 1,1-1-1,0 1 1,0-1-1,0 1 0,0-1-28,-1-2 9,1 1 0,-1-1-1,1 0 1,0 0 0,0-1-1,0 1 1,0 0 0,0-1-1,0 0 1,0 0-1,0 0 1,0 0 0,1 0-1,-1-1 1,0 1 0,0-1-1,1 0 1,-1 0 0,0 0-1,1 0 1,-1-1-1,0 0 1,1 1 0,-1-1-1,2-1-8,1-1-36,0 0-1,0 0 1,0 0 0,-1-1-1,1 0 1,-1 0-1,0-1 1,0 1-1,0-1 1,-1 0-1,0 0 1,0-1 0,0 1-1,2-5 37,4-7-253,-1 0 1,0-1-1,-1 0 1,3-11 252,-5 9-326,-1 0 1,-1 0 0,-1 0 0,-1 0 0,0-17 325,-2 27-60,0 0 0,0 0 0,-1 1 0,0-1 1,-1 0-1,0 1 0,-1-1 0,1 1 0,-2 0 0,0 0 1,0 0-1,0 0 0,-1 0 60,-1 2 4,1 0-1,-1 1 1,0 0 0,0 0-1,-1 0 1,1 1-1,-1 0 1,-1 0 0,1 0-1,-1 1 1,-6-2-4,11 4 13,0 1 0,-1 0 1,1 0-1,-1 1 0,1-1 0,-1 1 0,1 0 0,-1 0 0,1 0 1,-1 0-1,1 0 0,-1 1 0,1-1 0,0 1 0,-1 0 0,1 0 1,0 1-1,-1-1 0,1 1 0,0-1 0,0 1 0,0 0 1,0 0-1,1 0 0,-1 1 0,0-1 0,1 1 0,0-1 0,-2 3-13,-19 26-686,2 1-1,1 2 0,-7 17 687,16-31-1443,-12 22-3866</inkml:trace>
  <inkml:trace contextRef="#ctx0" brushRef="#br0" timeOffset="120102.688">18164 8856 4530,'0'0'1118,"0"0"-350,0 0 70,0 0 34,0 0 113,0 0-121,0 0 11,0 0-72,0 0-90,0 0-100,0 0-191,0 0 53,11-7 501,6-4-1027,-1 0-1,0-1 0,-1 0 1,0-2-1,-1 1 1,0-2-1,-1 0 0,-1-1 1,0-1 51,-9 9-168,-1 1-1,0-1 1,-1 0 0,0 0-1,0 0 1,0 0 0,-1 0-1,-1 0 1,1 0 0,-1 0-1,-1-4 169,1 11-28,0-1-1,0 0 0,0 1 1,0-1-1,0 1 0,0 0 0,0-1 1,0 1-1,-1 0 0,1 0 0,-1 0 1,1 0-1,-1 0 0,1 0 1,-1 0-1,1 0 0,-1 0 0,0 1 1,1-1-1,-1 1 0,0-1 1,0 1-1,1 0 0,-1 0 0,0 0 1,0 0 28,-56-2 213,46 2-181,8 0-8,0-1 0,0 1-1,0 1 1,0-1 0,0 1 0,0-1 0,0 1 0,1 0 0,-1 0-1,0 1 1,0-1 0,1 1 0,-1 0 0,-2 2-24,4-2 27,-1 1 1,1 0-1,0 0 1,0 0-1,0 0 1,1 0-1,-1 0 1,1 0-1,0 1 1,0-1-1,0 0 1,0 1-1,0-1 1,1 1-1,0-1 1,-1 4-28,-1 18 418,0-1 0,2 1 0,0-1 0,2 1 0,1-1 0,3 16-418,-3-30 175,0-1-1,0 1 0,1 0 0,0-1 1,1 0-1,0 0 0,0 0 1,1-1-1,0 0 0,0 0 1,1 0-1,0-1 0,1 0 0,-1 0 1,1-1-1,1 0 0,0 1-174,0-3-99,-1-1-1,0 1 1,1-1-1,0-1 1,0 0-1,0 0 1,0 0-1,0-1 1,0-1-1,0 0 1,0 0 0,2-1 99,-6 1-367,-4 0 163,1 1 0,-1-1 0,0 0 1,0-1-1,0 1 0,1 0 1,-1 0-1,0 0 0,0-1 0,0 1 1,0-1-1,0 1 0,0-1 1,0 1-1,0-1 0,0 0 0,0 1 1,0-1-1,0 0 0,0 0 1,0 1-1,-1-1 0,1 0 0,0 0 1,0-1 203,6-14-4120</inkml:trace>
  <inkml:trace contextRef="#ctx0" brushRef="#br0" timeOffset="121072.654">18482 8567 1665,'0'0'2678,"0"0"-1771,0 0-346,0 0 346,0 0-152,0 0-438,1 12 857,26 189 4379,11 58-2531,-31-415-6330,-8 98 2206,1-10-1054,4-37 2156,-3 103 25,-1 0 1,1 0-1,-1 0 1,1 0-1,-1 1 0,1-1 1,0 0-1,0 0 1,0 1-1,0-1 0,0 0 1,1 1-1,-1-1 0,0 1 1,1 0-1,-1-1 1,1 1-1,-1 0 0,1 0 1,-1 0-1,1 0 1,0 0-1,0 0 0,0 0 1,-1 1-1,1-1 1,0 1-1,0-1 0,0 1 1,0 0-1,0 0 1,0 0-1,2 0-25,-1 0 45,0 0 0,0 0 0,0 0 0,0 0 0,0 1 0,0-1 0,0 1 0,0 0 0,0 0 0,0 0 0,-1 1-1,1-1 1,0 1 0,-1-1 0,1 1 0,-1 0 0,1 0 0,-1 0 0,0 0 0,0 0 0,2 2-45,13 31 695,-1 1-1,-2 0 1,-2 1 0,-1 0-1,-1 1 1,-3 0 0,0 6-695,17 69 1591,-22-103-1432,0 0 1,-1 1-1,0 0 1,0-1-1,-1 1-159,0-10 38,0-1-92,0-13-543,-7-330-6060,7 335 6403,1 1-1,-1-1 0,1 1 0,0-1 0,1 1 0,0 0 0,0 0 1,1 0-1,0 0 0,0 0 0,4-5 255,-5 8-37,0 1 1,0 0-1,1 0 0,-1 0 0,1 0 0,0 1 1,0-1-1,0 1 0,0 0 0,0 0 1,1 0-1,-1 0 0,1 0 0,-1 1 1,1-1-1,0 1 0,-1 0 0,1 0 0,0 1 1,0-1-1,0 1 0,3 0 37,-5 0 47,-1 0-1,1 1 1,-1-1-1,0 1 1,1-1-1,-1 1 1,0 0-1,1-1 0,-1 1 1,0 0-1,0 0 1,0 0-1,0 0 1,0 0-1,0 0 1,0 0-1,0 0 1,0 1-1,0-1 1,0 0-1,-1 1 1,1-1-1,-1 0 1,1 1-1,-1-1-46,14 43 1381,-11-34-1029,11 57 2312,-2 0 1,-2 8-2665,1 8 1381,5 7-1381,-14-85-75,-1-6-7563,-1-11 2881</inkml:trace>
  <inkml:trace contextRef="#ctx0" brushRef="#br0" timeOffset="121409.761">19117 8588 3121,'0'0'1956,"0"0"-958,0 0-8,0 0 189,0 0 277,8 32 268,26 107-99,-26-100-653,-2 1 0,-1 0 0,-2 34-972,-2-35 619,2-1 0,2 4-619,-5-41-34,0-1 0,0 0 1,0 0-1,0 1 1,0-1-1,0 0 0,0 0 1,0 1-1,0-1 1,0 0-1,0 0 1,0 1-1,0-1 0,0 0 1,0 0-1,0 1 1,0-1-1,0 0 1,0 0-1,0 1 0,1-1 1,-1 0-1,0 0 1,0 1-1,0-1 0,0 0 1,1 0-1,-1 0 1,0 0-1,0 1 1,0-1-1,1 0 0,-1 0 1,0 0-1,0 0 1,1 0-1,-1 0 0,0 1 1,0-1-1,1 0 1,-1 0-1,0 0 1,0 0-1,1 0 0,-1 0 1,0 0-1,0 0 1,1 0-1,-1 0 0,0 0 1,0 0-1,1-1 1,-1 1-1,0 0 1,0 0-1,1 0 0,-1 0 1,0 0-1,0 0 1,0-1-1,1 1 1,-1 0-1,0 0 0,0 0 1,0 0-1,1-1 34,7-18-4749,-7-14-1774</inkml:trace>
  <inkml:trace contextRef="#ctx0" brushRef="#br0" timeOffset="121744.905">19196 8219 6355,'0'0'3714,"0"0"-2802,0 0-592,0 0-320,0 0-1248,0 0-1153</inkml:trace>
  <inkml:trace contextRef="#ctx0" brushRef="#br0" timeOffset="122078.777">19478 8258 4626,'0'0'1214,"0"0"-222,0 0 462,0 0 489,0 0-169,1 37-323,11 257 1449,-10-168-1559,-2-26-271,5 0 1,8 35-1071,-12-133-30,-1 1 3,0 0-1,0-1 0,0 1 0,1 0 0,-1-1 0,1 1 1,0-1-1,0 1 0,0-1 0,0 1 0,0-1 0,0 0 0,1 0 1,-1 1-1,1-1 0,0 0 28,-2-9-2335,0-12 776,1 6-1,-1 0 0,-1 1 0,0-1 0,0 0 1,-3-8 1559,-16-29-4419</inkml:trace>
  <inkml:trace contextRef="#ctx0" brushRef="#br0" timeOffset="122415.168">19306 8579 11605,'0'0'2001,"0"0"-528,0 0-321,0 0-95,0 0-593,205-12-464,-162 6-176,-10 3-1089,-7 0-2032,-9-3-3394</inkml:trace>
  <inkml:trace contextRef="#ctx0" brushRef="#br0" timeOffset="122810.042">19818 8275 4226,'0'0'1035,"0"0"-61,0 0 16,0 0-158,0 0 160,0 0 89,0 0 29,0 0-128,0 0-195,0 0-334,0 0-205,0 0-77,0 0-64,0 0-27,0 0-11,0 0 41,0 0 130,0 0 58,0 0 105,0 0-11,0 0-85,0 0 29,0 0-159,0 0-113,0 3 45,3 56 1447,9 53-1556,0-7 922,-4 6-19,-2-17-91,3 0 0,17 64-812,-18-134-258,-8-24 221,0 0 1,0 0-1,0 0 1,0-1-1,0 1 1,0 0-1,0 0 1,0 0-1,0 0 1,0 0-1,0 0 1,0 0-1,0 0 1,0 0-1,0 0 1,0 0-1,0-1 1,0 1-1,0 0 1,1 0-1,-1 0 1,0 0-1,0 0 1,0 0-1,0 0 1,0 0-1,0 0 1,0 0-1,0 0 1,0 0-1,0 0 1,0 0-1,1 0 1,-1 0-1,0 0 1,0 0-1,0 0 1,0 0-1,0 0 1,0 0-1,0 0 1,0 0-1,0 0 1,1 0-1,-1 0 1,0 0-1,0 0 1,0 0-1,0 0 1,0 0-1,0 0 1,0 0-1,0 0 1,0 0-1,0 0 37,0-4-518,0 0 0,-1-1 0,1 1 0,-1 0-1,0 0 1,0 0 0,-1-1 0,0-1 518,-13-25-3791,1-1-1470</inkml:trace>
  <inkml:trace contextRef="#ctx0" brushRef="#br0" timeOffset="123143.693">19699 8636 9476,'0'0'3010,"0"0"-1826,0 0 497,0 0-673,0 0-559,0 0-305,139 0-144,-109 0-897,0 0-1360,-7 0-3137</inkml:trace>
  <inkml:trace contextRef="#ctx0" brushRef="#br0" timeOffset="64606.791">14459 6910 5026,'0'0'1158,"0"0"-373,0 0-135,0 0-68,0 0-200,-1 5 90,-4 19 199,2-1 1,0 1-1,2 0 0,0-1 1,2 1-1,1 3-671,-1 37 785,4 52 2338,21 114-3123,-7-70 855,-13-83-527,-4-39-177,2 0 0,1 0 0,1 0 0,3 0 0,9 25-151,-18-62 2,0 1-1,1 0 1,0 1-1,0-1 1,0 0-1,0 1 1,0-1-1,0 0 1,0 0-1,1 0 1,-1 0-1,1 0 1,0 0-1,-1 0 1,1-1-1,0 1 1,0 0-1,0-1 1,0 0-1,0 1 1,2 0-2,-3-20-355,-1-31-644,-2 1 0,-2 0 0,-2 0 0,-2 0 1,-3-3 998,-2 2-547,-6-18 223,2-1 0,4 0 0,2-1 0,4-1 0,2 0 324,5 33 12,-2 11-125,2-1 1,1 0-1,1 0 1,2 0-1,0 1 1,4-6 112,-7 26 35,1 0 0,0 1 0,0 0 0,1-1 0,-1 1 0,1 0 0,1 0 0,-1 0 0,1 1 0,-1-1 0,1 1 0,0 0 0,1 0 0,-1 0 0,1 1 0,0-1 0,0 1 0,0 0 0,0 1 0,0-1 0,1 1 0,-1 0 0,1 0 0,0 1 0,-1 0 0,1 0 0,0 0 0,0 0 0,-1 1 0,7 1-35,-9-2 55,1 1 1,0 0-1,-1 0 0,1 0 0,-1 1 1,1-1-1,-1 1 0,1 0 0,-1 0 0,0 0 1,1 0-1,-1 1 0,0-1 0,0 1 1,0 0-1,0 0 0,0 0 0,0 0 1,-1 0-1,1 1 0,-1-1 0,1 1 1,-1 0-1,0 0 0,0 0 0,0 0 1,-1 0-1,1 0 0,-1 0 0,1 0 1,-1 1-1,0-1 0,0 1 0,-1 0-55,6 21 457,-1 0-1,-2 1 1,-1-1 0,0 1-1,-2 0 1,-3 16-457,3-26 240,-1-6-191,0-1 0,0 1-1,-1-1 1,0 1 0,0-1-1,-1 0 1,0 0 0,-1 0-1,0-1 1,-1 1 0,-2 3-49,5-8-5,-1 0 0,0 0 1,-1 0-1,1-1 0,0 1 1,-1-1-1,0 1 0,0-1 0,0 0 1,0-1-1,-1 1 0,1-1 1,-1 0-1,1 0 0,-1 0 1,0-1-1,0 1 0,1-1 1,-1 0-1,0-1 0,0 1 1,-1-1 4,4 0-68,1 0 0,0-1 0,0 1 0,-1 0 0,1-1 1,0 1-1,0-1 0,0 1 0,0-1 0,0 1 1,0-1-1,0 0 0,0 1 0,0-1 0,0 0 1,0 0-1,0 0 0,1 0 0,-1 0 0,0 0 0,0 0 1,1 0-1,-1 0 0,1 0 0,-1 0 0,1 0 1,0 0-1,-1-1 0,1 1 0,0 0 0,0 0 1,0-1-1,-1 1 68,0-51-3653,1 37 1873,0-21-2582</inkml:trace>
  <inkml:trace contextRef="#ctx0" brushRef="#br0" timeOffset="65484.218">15227 6987 3874,'0'0'1230,"0"0"-67,0 0 238,0 0-25,0 0-189,-5-2-229,-109-71 3081,106 68-4076,5 4 124,0-1 1,0 1-1,0-1 0,0 1 0,0 0 1,0 0-1,0 0 0,0 0 1,-1 0-1,1 1 0,0 0 0,0 0 1,-1 0-1,0 0-87,1 0 25,0 0 0,1 0 0,-1 1 0,0-1-1,1 1 1,-1-1 0,0 1 0,1 0 0,-1 0 0,1 1 0,-1-1 0,1 0 0,-1 1 0,1-1 0,0 1 0,0 0 0,0 0-1,0 0 1,-1 1-25,-1 2 47,1 0-1,-1 1 0,1-1 1,0 1-1,1 0 0,0 0 1,-1-1-1,0 8-46,-1 9 143,0 0 0,1 0 0,2 1 0,0 15-143,-1 14 507,0-26-168,2 0-1,0 0 0,5 24-338,-5-44 36,1 0-1,0-1 1,1 1 0,0 0-1,0-1 1,0 1-1,0-1 1,1 1 0,0-1-1,0 0 1,0 0 0,1 0-1,0-1 1,0 1-1,0-1 1,0 0 0,1 0-1,-1 0 1,2-1-36,-3 0 16,0-1-1,0 0 1,1-1 0,-1 1-1,1 0 1,-1-1 0,1 0 0,0 0-1,-1 0 1,1 0 0,0-1-1,0 1 1,0-1 0,0 0 0,-1 0-1,1 0 1,0-1 0,0 1-1,0-1 1,3-1-16,-3 0-20,0 0-1,0-1 0,0 1 1,0-1-1,0 0 0,0 0 1,-1-1-1,0 1 1,1-1-1,-1 0 0,0 0 1,-1 0-1,1 0 1,1-3 20,4-11-321,0 0 1,-2 0-1,0-1 1,-1 0 0,0 0-1,-2 0 1,1-11 320,0-41-3037,-4-52 3037,0 54 324,0 68 97,0 1 145,0 5-145,3 95 718,5 0 1,4 0-1,14 50-1139,-24-143 21,15 56 168,-16-59-196,1-1 0,-1 1-1,1-1 1,0 1-1,0-1 1,0 0-1,0 0 1,1 0 0,-1 0-1,1 0 1,0-1-1,0 1 1,0-1 0,3 2 7,-6-3-31,1-1 1,-1 0 0,1 0-1,-1 0 1,0 0 0,1 0 0,-1 0-1,1 0 1,-1 0 0,1 0-1,-1 0 1,0 0 0,1 0 0,-1 0-1,1 0 1,-1 0 0,1 0-1,-1 0 1,0-1 0,1 1 0,-1 0-1,0 0 1,1 0 0,-1-1-1,1 1 1,-1 0 0,0-1 0,0 1-1,1 0 1,-1-1 0,0 1-1,1 0 1,-1-1 0,0 1 0,0 0-1,0-1 1,0 1 0,1-1-1,-1 1 1,0 0 0,0-1 0,0 1-1,0-1 1,0 1 0,0-1-1,0 1 1,0-1 0,0 1 30,2-27-948,-2 23 716,4-84-4797,0 43 377</inkml:trace>
  <inkml:trace contextRef="#ctx0" brushRef="#br0" timeOffset="65964.585">15524 6904 5026,'0'0'1548,"0"0"-495,0 0 319,0 0 250,0 0-270,1-1-1142,0 1-1,-1-1 1,1 0-1,-1 1 0,1-1 1,-1 1-1,0-1 0,1 0 1,-1 0-1,0 1 0,1-1 1,-1 0-1,0 1 1,0-1-1,0 0 0,0 0 1,1 0-1,-1 1 0,0-2-209,-5 4 29,1-1 0,0 1 0,1 0 0,-1 0 0,0 0 0,0 1 0,1-1 0,-1 1 0,1 0 0,0 0 0,0 0 0,0 0-1,0 1 1,1-1 0,-1 1 0,1-1 0,0 1 0,0 0 0,0 0 0,1 0 0,-1 0 0,1 1 0,0-1 0,0 0 0,1 0 0,-1 1 0,1-1-29,-1 4-44,0-1 0,0 1 1,0-1-1,1 0 1,1 1-1,-1-1 1,1 1-1,0-1 1,1 0-1,0 1 1,0-1-1,1 0 0,-1 0 1,1-1-1,3 6 44,41 42-54,-32-37 57,1 0 0,-2 1 0,11 20-3,-21-32 3,-1 0 0,0 0 1,0 0-1,-1 1 0,1 0 0,-2-1 0,1 1 1,-1 0-1,0 0 0,0 0 0,-1 0 0,0-1 1,0 1-1,0 0 0,-2 3-3,1-7 1,-1 0-1,1 1 1,-1-1-1,0 0 1,-1 0-1,1 1 1,0-2-1,-1 1 1,0 0-1,1-1 1,-1 1-1,0-1 1,0 0-1,-1 0 1,1 0 0,0 0-1,-1 0 1,1-1-1,-1 1 1,0-1-1,1 0 1,-1-1-1,-3 2 0,-10 2 11,0-1 0,0-1 0,-1 0 0,-11-1-11,28-3-150,0 0 0,0 0-1,0 0 1,0 0 0,1 0 0,-1 0 0,1 0-1,0 0 1,0-1 0,0 1 0,0 0-1,0 0 1,0 0 0,0-1 0,1 1 150,-1-3-498,2-31-2818,9-5-1969</inkml:trace>
  <inkml:trace contextRef="#ctx0" brushRef="#br0" timeOffset="66730.108">15955 6960 4482,'0'0'3073,"0"0"-2280,0 0-684,0 0 182,0 0 344,0-6 187,0-26 1088,-21 23 435,15 7-2246,0 0 0,0 0 1,0 1-1,0-1 0,0 1 0,0 1 1,-1-1-1,1 1 0,0 0 0,0 1 1,-1 0-1,-3 0-99,-15 1 220,21-2-204,0 1-1,0-1 0,0 1 1,0 0-1,0 0 1,1 1-1,-1-1 1,0 1-1,1 0 0,-1 0 1,1 0-1,0 0 1,0 1-1,0 0 0,0-1 1,0 1-1,0 0 1,1 0-1,-1 0 0,1 1 1,0-1-1,0 0 1,0 1-1,0 0 0,1-1 1,-1 1-1,1 0 1,0 2-16,-4 10 225,1 0 0,0 0 0,2 1 0,0-1 0,0 1 0,2 8-225,0-5 379,-1-6-116,1 0 0,1 0-1,0 0 1,1 0-1,2 12-262,-3-23 30,0 0-1,0 0 1,1 1 0,-1-1-1,1 0 1,-1 0-1,1-1 1,0 1-1,0 0 1,0 0-1,0-1 1,1 1-1,-1-1 1,1 0-1,-1 0 1,1 0-1,0 0 1,0 0 0,0-1-1,0 1 1,0-1-1,0 0 1,0 0-1,1 0 1,-1 0-1,3 0-29,3 0-40,-1-1 1,1 0-1,-1 0 0,1-1 0,-1 0 0,1-1 0,-1 1 1,0-2-1,1 1 0,-1-1 0,0 0 0,-1-1 0,1 0 1,-1 0-1,0-1 0,0 0 0,0 0 0,0-1 0,-1 1 1,0-1-1,0-1 0,-1 1 0,1-1 0,-1-1 40,4-5-385,0 1-1,-1-1 0,-1-1 0,0 0 1,-1 0-1,0 0 0,-1 0 0,-1-1 1,0 0-1,-1 0 0,-1 0 0,0 0 0,-1-4 386,-2-46-736,1 64 775,0 1 1,0 0-1,0 0 0,0 0 0,0 0 0,0-1 0,0 1 1,0 0-1,0 0 0,0 0 0,0-1 0,0 1 0,0 0 1,0 0-1,0 0 0,0 0 0,0 0 0,0-1 1,0 1-1,0 0 0,0 0 0,-1 0 0,1 0 0,0 0 1,0-1-1,0 1 0,0 0 0,0 0 0,0 0 1,-1 0-1,1 0 0,0 0 0,0 0 0,0 0 0,0 0 1,-1 0-1,1-1 0,0 1 0,0 0 0,0 0 1,0 0-1,-1 0 0,1 0 0,0 0 0,0 0 0,0 0 1,0 0-1,-1 1 0,1-1 0,0 0 0,0 0 1,0 0-1,0 0 0,-1 0 0,1 0 0,0 0 0,0 0-39,-10 12 706,-5 18-331,8 3 128,2 0 1,1 0-1,1 1 1,2 0-1,1-1 0,2 11-503,-1-32 82,-1-3-64,1 0-1,0 0 0,0 0 0,1-1 0,0 1 1,1 0-1,0-1 0,0 1 0,1-1 0,0 0 1,0 0-1,1 0 0,0-1 0,0 1 0,1-1 0,0-1 1,0 1-1,1-1-17,-6-4-84,1-1-1,-1 1 1,1-1 0,-1 1 0,1-1 0,0 0-1,0 0 1,-1 0 0,1 0 0,0 0 0,0 0-1,0 0 1,0-1 0,0 1 0,0-1 0,0 0-1,0 1 1,0-1 0,0 0 0,0 0 0,0 0-1,1 0 1,-1-1 0,0 1 0,0 0 0,0-1-1,0 0 1,0 1 0,0-1 0,-1 0-1,1 0 1,0 0 0,0 0 0,-1 0 0,1-1-1,0 1 85,2-3-399,-1 0 0,1 0 0,-1-1 0,0 1 0,0-1 0,0 1 0,-1-1 0,1 0 0,-1 0 0,0 0 0,-1 0 0,1-3 399,4-33-4853</inkml:trace>
  <inkml:trace contextRef="#ctx0" brushRef="#br0" timeOffset="67147.881">16289 6823 64,'0'0'10455,"-3"28"-6957,1-4-3012,-4 60 3049,3 15-3535,3-96 66,-1 31 573,2 0 0,1 0 0,1 0 0,2 0 0,1 0 0,4 7-639,-6-31 99,0-33-150,-3 12 26,1-44-1054,4-1 1,7-29 1078,-11 72-228,1-1 1,0 1 0,1 0 0,1 0 0,0 1 0,1-1-1,0 1 1,1 0 0,0 0 0,1 1 0,1 0 0,-1 1-1,3-2 228,-9 10 30,0 0 0,0 0 0,0 0 1,0 0-1,1 1 0,-1-1 0,1 1 0,-1-1 0,1 1 0,-1 0 0,1 0 0,0 0 0,-1 0 0,1 1 0,0-1 0,0 1 0,0 0 0,0-1 0,-1 1 0,1 0 0,0 1 0,0-1 0,0 0 0,0 1 0,-1 0 0,1 0 0,0 0 0,1 0-30,0 2 92,0-1 0,-1 1 0,1 0 0,-1 0 0,1 1 0,-1-1 0,0 1 0,0-1 0,-1 1 0,1 0 0,-1 0 0,0 0 0,0 1 0,0-1 0,0 0 0,-1 3-92,8 28 346,-3 0 0,0 1 0,-3 0 0,-1 0 1,-1 0-1,-3 13-346,1 6 20,2-54-124,-1-1 0,1 1-1,-1-1 1,1 1 0,-1-1-1,1 0 1,0 1 0,-1-1-1,1 1 1,-1-1 0,1 0-1,0 0 1,-1 1 0,1-1-1,0 0 1,0 0 0,-1 0-1,1 0 1,0 0 0,-1 0-1,1 0 1,0 0 0,0 0-1,-1 0 1,1 0 0,0 0-1,-1-1 1,1 1 0,0 0-1,-1 0 1,1-1 0,0 1-1,-1 0 1,1-1 104,28-10-2261,10-16-1364,6-8-2984</inkml:trace>
  <inkml:trace contextRef="#ctx0" brushRef="#br0" timeOffset="67786.948">16934 6945 4722,'0'0'5958,"0"0"-4571,0 0-1211,0 0 237,0 0 97,-3-10-217,0-1-127,1 7 77,1 0 0,0-1-1,0 1 1,0-1 0,0 1 0,1-1-1,-1 1 1,1-3-243,-12 5 2882,5 1-2790,0 1 0,0 1 0,0-1 0,0 1 0,-1 0 0,0 1-92,0 4 50,1 0 1,0 0-1,1 0 1,0 1-1,0 0 1,0 0-1,1 1 1,0-1-1,0 1 1,-3 7-51,-37 89 679,39-88-570,1 0 0,0 1 1,1 0-1,1 0 0,0 0 0,1 1 0,1-1 0,1 0 0,0 1 0,3 11-109,-2-27-12,-1-1 0,1 0 0,0 0 0,0 1 0,0-1-1,0 0 1,0 0 0,0 0 0,0 0 0,0 0 0,0 0-1,1 0 1,-1-1 0,0 1 0,0 0 0,1-1 0,-1 1 0,1-1-1,-1 1 1,1-1 0,-1 1 0,0-1 0,1 0 0,-1 0-1,1 0 1,-1 0 0,1 0 0,-1 0 0,1-1 12,45-5-122,-39 3 77,0 0 0,0-1 0,-1 0 0,0-1 0,1 1 0,-2-1 0,1-1 0,-1 1 0,1-1 0,1-3 45,56-71-1054,-43 52 495,4-7-243,-18 23 488,2 0-1,0 0 1,0 1 0,8-7 314,-16 18 13,-1-1 1,1 1 0,-1 0 0,1-1 0,0 1 0,-1 0 0,1 0-1,-1-1 1,1 1 0,0 0 0,-1 0 0,1 0 0,0 0-1,-1 0 1,1 0 0,0 0 0,-1 0 0,1 0 0,-1 0-1,1 0 1,0 0 0,-1 0 0,1 1 0,0-1 0,-1 0-1,1 0 1,-1 1 0,1-1 0,-1 0 0,1 1 0,-1-1-1,1 1 1,-1-1 0,1 1-14,15 17 782,-15-16-708,30 43 386,-2 1 0,-2 2 1,-2 0-1,-2 2 1,-2 1-1,-3 1 0,1 12-460,-11-36 87,-2 0-1,-1 0 1,-2 0 0,0 1-1,-2 0 1,-1-1-1,-2 1 1,0 0-1,-7 25-86,5-37-2,0 0-1,-1-1 0,-1 1 1,-1-1-1,0 0 0,-1-1 1,-1 0-1,0 0 0,-1-1 1,0 0-1,-1-1 0,-1 0 1,0-1-1,-1 0 0,0-1 1,-14 9 2,19-15-12,-1 0 1,0 0 0,-1-1 0,1 0-1,-1-1 1,1 0 0,-1 0-1,0-1 1,-5 0 11,11-1-16,-1 0 0,1-1 0,0 0 0,-1 0 0,1 0 0,-1 0 0,1-1 0,0 0 0,0 0 0,-1 0 0,1 0 0,0-1 0,0 1 0,0-1 0,0 0 0,0-1 0,1 1 0,-1-1 0,1 1 0,-1-1 0,1 0 0,-2-2 16,-2-7-42,1 1 0,0-1 0,1 0 0,1 0 0,0-1 1,0 0-1,1 1 0,1-1 0,0 0 0,1 0 0,0 0 0,1-1 0,0 1 0,1 0 0,1 0 0,0 0 0,1 0 0,3-10 42,1 10-16,0 1-1,0 0 1,1 0-1,1 0 1,0 1-1,0 1 1,1-1-1,1 1 1,0 1-1,0 0 1,6-3 16,20-13-125,2 2 1,0 1-1,4 0 125,-6 5-505,2 1-1,0 1 1,8 0 505,-25 10-1584,0 0 0,1 1 0,-1 1 1,1 2 1583,0 0-6924</inkml:trace>
  <inkml:trace contextRef="#ctx0" brushRef="#br0" timeOffset="80580.802">16060 8888 3762,'0'0'3863,"0"0"-1726,0 0-494,0 0-95,0 0-489,-3-12-435,-13-40-411,10 38 57,1 17-312,2 11-103,13 218 2135,30 158-1990,-33-335 150,-3-13-41,-1-7-63,2 0-1,1-1 0,2 1 1,5 12-46,-12-44 9,0-1 1,0 1 0,0-1-1,0 1 1,1-1 0,-1 0-1,1 0 1,-1 1-1,1-1 1,0 0 0,0 0-1,0 0 1,0-1-10,-1 0-37,0 0 0,0-1 0,0 1 0,0-1 0,0 1-1,1-1 1,-1 1 0,0-1 0,0 0 0,0 0 0,0 1 0,1-1 0,-1 0 0,0 0 0,0 0-1,0 0 1,1-1 0,-1 1 0,0 0 0,1-1 37,0 0-126,0 0-1,0 0 0,0 0 1,0-1-1,0 1 1,0-1-1,0 1 1,0-1-1,-1 0 1,1 0-1,-1 0 1,1 0-1,-1 0 1,0 0-1,0 0 0,1 0 1,-2-1-1,1 1 1,0 0-1,0-1 1,-1 1-1,1 0 1,-1-2 126,4-70-4610,-4 36 1403</inkml:trace>
  <inkml:trace contextRef="#ctx0" brushRef="#br0" timeOffset="80917.44">16021 8912 6819,'0'0'1006,"0"0"-315,0 0 264,0 0 174,0 0-334,12-15-374,41-47-151,-52 61-237,1-1 1,0 0 0,-1 1 0,1-1 0,0 1-1,0 0 1,0 0 0,0 0 0,0 0-1,0 0 1,1 0 0,-1 0 0,0 1 0,0-1-1,0 1 1,1-1 0,-1 1 0,0 0 0,1 0-1,-1 0 1,0 0 0,1 1 0,-1-1 0,0 0-1,0 1 1,1 0 0,-1 0 0,0-1 0,0 1-1,0 0 1,0 1 0,0-1 0,0 0 0,0 0-1,1 2-33,4 4 173,-1-1-1,1 1 1,-1 0 0,-1 1-1,1 0 1,3 7-173,-8-14 17,12 21 253,-2 0 1,0 1-1,-1 0 0,-1 1 0,-1 0 0,-1 1 1,-2-1-1,0 1 0,-2 0 0,0 1 0,-2 24-270,-1-45 15,0 0-1,0 0 1,-1 0-1,0-1 0,0 1 1,0 0-1,-1 0 1,1-1-1,-1 1 0,0-1 1,-1 1-1,1-1 1,-1 0-1,0 0 1,0 0-1,0 0 0,0-1 1,-1 1-1,1-1 1,-2 1-15,0 0-78,-1 0 1,0-1-1,0 1 0,0-1 1,-1-1-1,1 1 1,-1-1-1,1 0 0,-1-1 1,0 1-1,1-1 1,-1-1-1,0 1 1,-2-1 77,8 0-101,0 0 1,0 0 0,0 0-1,-1 0 1,1 0-1,0 0 1,0 0 0,0-1-1,0 1 1,0 0 0,0-1-1,0 1 1,0-1 0,0 1-1,0-1 1,0 1 0,0-1-1,0 0 1,0 1 0,0-1-1,0 0 1,0 0 0,1 0-1,-1 1 1,0-1-1,1 0 1,-1-1 100,-3-30-3031,4 26 2635,0-40-3752</inkml:trace>
  <inkml:trace contextRef="#ctx0" brushRef="#br0" timeOffset="81666.946">16686 8924 2609,'0'0'1932,"0"0"-905,0 0-125,0 0 175,0 0-92,-3-7-17,1 2-718,0 0-1,0 0 1,0 1-1,-1-1 1,1 1 0,-1-1-1,0 1 1,-1 0-1,1 0 1,-1 0-1,0 1 1,0-1-1,0 1 1,0 0-1,-4-3-249,-20-12 322,23 15-227,1 0 0,-1 0 0,1 0 0,-1 0 0,0 1 1,0 0-1,0 0 0,0 0 0,0 0 0,-1 1 0,1 0 0,0 0 0,-5 0-95,-11-1 230,-9 2 361,29 0-571,0 1 0,0-1 0,0 1 1,0-1-1,0 1 0,0-1 0,0 1 0,0 0 0,0 0 0,0 0 0,0-1 0,0 1 0,1 0 1,-1 0-1,0 0 0,1 0 0,-1 0 0,1 0 0,-1 0 0,1 0 0,-1 1 0,1-1 1,0 0-1,0 0 0,-1 1-20,-11 67 789,3 1 0,3 0 0,3 1 0,4 9-789,-2-76 42,1 0 1,0 0 0,0 0-1,1 0 1,-1 0 0,1-1-1,0 1 1,0 0-1,0 0 1,0-1 0,1 1-1,-1 0 1,1-1-1,0 1 1,0-1 0,1 1-43,0-1 13,0-1 1,0 0-1,0 0 1,0-1-1,1 1 1,-1-1 0,0 1-1,1-1 1,-1 0-1,1 0 1,-1 0-1,1-1 1,-1 1 0,1-1-1,-1 0 1,1 0-1,2-1-13,2 0-26,0 0-1,0-1 0,0 0 0,0-1 1,-1 0-1,1 0 0,-1 0 1,0-1-1,0 0 0,0 0 1,0-1-1,-1 0 0,1 0 0,-1-1 1,-1 0-1,1 0 0,-1 0 1,0-1-1,0 1 0,2-7 27,2 0-323,-1-1 0,0 0-1,-1-1 1,0 0 0,-1 0-1,-1 0 1,-1-1 0,0 0 0,-1 0-1,0-4 324,-2-143-2598,-1 162 3059,0 1 180,-1 33 1007,-6 117 1606,8 33-3254,0-63 452,-1-119-518,2 31 397,-2-32-429,0 1 0,0 0 0,0-1 0,0 1 0,0-1 0,0 1 0,0 0 0,0-1 1,0 1-1,1 0 0,-1-1 0,0 1 0,0-1 0,1 1 0,-1-1 0,0 1 0,1-1 0,-1 1 0,0-1 0,1 1 0,-1-1 0,1 1 0,-1-1 0,0 0 0,1 1 0,-1-1 1,1 0-1,0 1 0,-1-1 0,1 0 0,-1 1 0,1-1 0,-1 0 0,1 0 0,0 0 0,-1 0 0,1 0 0,-1 0 0,1 0 0,0 0 0,-1 0 0,1 0 0,0 0 0,0 0 98,0-1-299,-1-1-1,1 1 1,0 0-1,0-1 0,-1 1 1,1-1-1,-1 1 0,1-1 1,-1 1-1,0-1 1,0 1-1,1-1 0,-1 0 1,0 1-1,0-1 0,-1 0 300,2-5-1448,5-28-5364</inkml:trace>
  <inkml:trace contextRef="#ctx0" brushRef="#br0" timeOffset="82117.423">17165 8752 6755,'0'0'2054,"0"0"-247,0 0-223,0 0-527,0 0-420,0 0-122,-26 9-200,-82 36-77,105-44-212,1 0 1,0 0-1,-1 0 1,1 0 0,0 0-1,0 1 1,0-1 0,0 1-1,0-1 1,0 1 0,0 0-1,1-1 1,-1 1 0,1 0-1,-1 0 1,1 1 0,0-1-1,0 0 1,-1 0 0,2 1-1,-1-1 1,0 0 0,0 1-1,1-1 1,-1 1 0,1-1-1,0 1 1,0-1 0,0 1-1,0-1 1,0 2-27,0 7 129,-1 0-104,0-1 1,1 0 0,0 0-1,0 1 1,1-1 0,1 0-1,-1 0 1,2 0 0,-1 0-1,1 0 1,1 0 0,0-1-1,0 1 1,1-1 0,0 0-1,6 8-25,140 183 371,-148-197-372,-1 1 1,0-1-1,0 1 0,0-1 0,0 1 0,-1 0 0,1 0 0,-1 0 0,0 0 0,0 0 0,0 0 0,-1 0 1,1 0-1,-1 2 1,0-4 1,-1 0 0,1 0 0,-1 0 0,1-1 0,-1 1 0,0 0 0,0-1 0,0 1 0,0 0 0,0-1 0,0 1 0,0-1 0,0 1 0,0-1 0,-1 0 0,1 1 0,-1-1 0,1 0 0,-1 0 0,1 0 0,-1 0 0,0 0 0,1-1 0,-1 1 0,0 0 0,0-1 0,0 1 0,1-1 0,-1 0 0,0 0 0,0 1-1,-27 3-196,0-2-1,0 0 1,0-2 0,0-1-1,-2-1 197,29 1-100,0 1-1,-1 0 1,1-1-1,0 0 1,-1 1 0,1-1-1,0 0 1,0 0-1,0 0 1,0-1-1,0 1 1,0 0-1,0-1 1,0 1-1,0-1 1,1 0 0,-1 1-1,1-1 1,-1 0-1,1 0 1,0 0-1,0 0 1,-1 0 100,-7-35-4965,9 10-518</inkml:trace>
  <inkml:trace contextRef="#ctx0" brushRef="#br0" timeOffset="82606.917">17116 8850 7443,'0'0'3487,"0"0"-2187,0 0-719,0 0 156,0 0-183,32-6-180,99-16-249,-124 21-146,0 0-1,1 0 1,-1 1-1,1-1 1,-1 2-1,1-1 0,-1 1 22,10-3 3363,-21 5-3324,0-1-1,0 1 1,0 1-1,1-1 1,-1 0-1,1 1 1,0 0-1,0-1 1,1 1-1,-1 1 1,1-1-1,-1 0 1,1 0-1,1 1 1,-1-1-1,0 1 1,0 4-39,-1 5 32,-1 1 1,2-1-1,0 1 0,1 0 1,0 5-33,0-12-46,1 0 0,0 0 0,0 1 1,1-1-1,0 0 0,1 0 0,0 0 0,0 0 1,0 0-1,1 0 0,0-1 0,1 1 0,0-1 1,0 0-1,1 0 0,-1 0 0,1-1 0,4 4 46,22 24 4,-19-23 16,-2 1 0,1-1 1,-1 2-1,-1-1 0,0 1 0,-1 1 1,0-1-1,4 15-20,-11-26-6,-1 0-1,1 0 1,-1 0-1,0 0 1,0 0 0,0 0-1,0 0 1,0 0-1,0 0 1,-1 0 0,1 0-1,0 0 1,-1-1 0,0 1-1,0 0 1,1 0-1,-1 0 1,0 0 0,0-1-1,0 1 1,-1 0-1,1-1 1,0 1 0,-1-1-1,1 1 1,-1-1 0,1 0-1,-1 0 1,0 0-1,1 0 1,-1 0 0,0 0-1,0 0 1,0 0 0,0-1-1,0 1 1,0-1-1,-1 1 7,-14 3-52,0 0-1,-1-1 1,1-1-1,-11 0 53,0 1-11,-22 2-633,17-7-3418,27-4 884,5-14-202</inkml:trace>
  <inkml:trace contextRef="#ctx0" brushRef="#br0" timeOffset="82953.923">17364 8752 13094,'0'0'912,"0"0"-79,0 0 191,188 50-752,-141-47-272,-11-3-432,-16 0-1905,-10 0-2769</inkml:trace>
  <inkml:trace contextRef="#ctx0" brushRef="#br0" timeOffset="78705.047">14936 8597 5907,'0'0'1078,"0"0"-310,0 0 126,0 0 18,0 0-213,0 0-171,-5-6 46,-12-18 96,12 18-84,5 6-87,0 0-69,0 0-57,0 0 22,0 0 0,0 0-85,0 0-86,0 0-43,0 0 51,33 708 3056,-23-572-2899,-9-109-271,-1-18-30,0 1 0,1 0 0,0 0 1,1 0-1,0-1 0,0 1 1,1-1-1,2 5-88,11-3 331,-16-10-326,0-1-1,1 0 1,-1 0 0,1 0-1,-1 0 1,1 0 0,-1 0-1,0 0 1,1 0 0,-1 0-1,1 0 1,-1 0 0,1 0-1,-1 0 1,0-1 0,1 1-1,-1 0 1,1 0 0,-1 0-1,0 0 1,1-1 0,-1 1-1,0 0 1,1-1 0,-1 1-1,0 0 1,1 0 0,-1-1-1,0 1 1,0-1 0,1 1-1,-1 0 1,0-1 0,0 1-1,0-1 1,1 1 0,-1 0-1,0-1 1,0 1 0,0-1-1,0 1 1,0 0 0,0-1-1,0 0-4,3-76-820,-3-1 1,-7-40 819,2 32-1365,5-79 1365,0 163-15,0 1-1,0-1 1,0 1-1,0-1 1,1 1 0,-1-1-1,0 1 1,1 0-1,-1-1 1,1 1-1,0-1 1,-1 1 0,1 0-1,0-1 1,0 1-1,0 0 1,0 0 0,0 0-1,0-1 1,0 1-1,0 0 1,0 0-1,0 1 1,1-1 0,-1 0-1,0 0 1,1 1-1,-1-1 1,1 1 0,-1-1-1,0 1 1,1-1-1,-1 1 1,1 0-1,-1 0 1,1 0 0,0 0-1,0 0 16,2 0-3,-1 1-1,1-1 1,-1 1 0,0 0-1,1 0 1,-1 0-1,0 1 1,1-1 0,-1 1-1,0-1 1,0 1-1,0 0 1,-1 1 0,1-1-1,0 0 1,1 3 3,6 8 134,0 0 0,0 1 0,-1 0 0,-1 1 0,-1 0 0,0 0 1,-1 1-1,0 0 0,2 13-134,-3-3 227,0-1 1,-2 0-1,-2 1 1,0 0-1,-1-1 1,-2 5-228,1-22-52,-1-1 1,0 0-1,0 0 1,0 0-1,-1 0 1,0-1-1,0 1 0,-1-1 1,0 1-1,0-1 1,0-1-1,-1 1 1,0 0-1,0-1 1,-1 0-1,1 0 1,-1-1-1,0 0 1,0 0-1,-1 0 1,1 0-1,-1-1 1,1 0-1,-1-1 1,0 1-1,0-2 1,-1 1-1,1-1 0,0 0 1,0 0-1,-1 0 1,0-1 51,7-25-3172,2 1 80,1-2-1956</inkml:trace>
  <inkml:trace contextRef="#ctx0" brushRef="#br0" timeOffset="79479.759">15362 8924 5987,'0'0'2270,"0"0"-880,0 0 133,0 0 17,0 0-516,-16 2 2351,11 118-2414,1-75-373,3 1-1,1-1 1,5 28-588,-4-68 24,0-1-1,-1 0 1,2 0-1,-1 0 1,0 0 0,1 0-1,-1 0 1,1 0-1,0-1 1,1 1 0,-1-1-1,1 1 1,-1-1-1,1 0 1,0 0 0,0 0-1,0 0 1,1 0-1,-1-1 1,1 0 0,-1 1-1,1-1 1,0-1-1,0 1 1,0 0 0,0-1-1,0 0 1,0 0-1,4 0-23,-2 0-16,0 0 0,-1-1 0,1 0 0,0 0 0,0-1 0,0 0 0,-1 0 0,1 0 0,0-1 0,-1 1 0,1-2 0,-1 1-1,1 0 1,-1-1 0,0 0 0,0 0 0,0-1 0,-1 1 0,1-1 0,-1 0 0,1-1 16,8-11-199,0 0 1,-1 0-1,-1-2 1,-1 1-1,0-1 0,-1-1 1,-1 0-1,-1 0 1,0 0-1,-2-1 0,0 0 1,-1 0-1,-1-1 1,-1 1-1,-1-1 0,-2-17 199,1-23 763,-3 170 1119,0-63-1848,2 0 1,2 0-1,2 0 1,8 38-35,13 29 80,-5 1 0,-6 1 0,0 86-80,-13-172 8,1-16-23,-1 0 0,0 0 0,-1 0-1,-1 0 1,0 0 0,0 0 0,-2 0 15,2-8-14,0-1 0,0 0 0,0 0 0,-1 1 0,0-2 0,1 1 0,-2 0 0,1 0 0,0-1 0,-1 0 0,1 0 0,-1 0 0,0 0 0,0 0 0,0-1 0,-1 0 0,1 1 0,-1-2 0,1 1 0,-1 0 0,-1-1 14,-15 4-81,-1 0-1,0-2 1,0-1 0,-1 0-1,1-2 1,-8-1 81,6 1-235,22 0 158,0 0 1,1 0-1,-1 0 1,0 0-1,0-1 1,1 1-1,-1-1 1,0 1-1,0-1 1,1 1-1,-1-1 1,1 0-1,-1 0 1,0 0-1,1 0 1,0 0-1,-1 0 0,1 0 1,0-1-1,-1 1 1,1 0-1,0-1 1,0 1-1,0-1 1,0 1-1,0-1 1,0 0 76,-1-4-533,0 0 0,1 0 0,-1-1 0,1 1 0,1 0 0,-1 0 0,1-3 533,-1-24-4485</inkml:trace>
  <inkml:trace contextRef="#ctx0" brushRef="#br0" timeOffset="57847.997">10357 7410 272,'0'0'6256,"0"0"-3889,0 0-1049,0 0 136,0 0-371,0 0-550,2-7-335,18-42-219,-19 47 46,1-1 0,-1 1 0,1 0-1,-1 0 1,1 0 0,-1 0-1,1 0 1,0 0 0,0 1-1,0-1 1,0 0 0,0 1-1,1 0 1,-1-1 0,0 1 0,1 0-1,-1 0 1,0 1 0,1-1-1,-1 0 1,1 1 0,0-1-25,-1 2 42,-1 0 0,0 1 1,0-1-1,0 0 0,0 0 1,0 1-1,0-1 0,-1 0 1,1 1-1,0-1 0,-1 1 1,1-1-1,-1 1 0,1-1 1,-1 1-1,0 0 0,1-1 1,-1 1-1,0-1 0,0 1 1,-1 1-43,2 2 183,12 97 1117,-9-55-797,3-1-1,9 35-502,-14-76 9,0 0-1,0 0 0,0 0 0,0 0 1,1 0-1,0-1 0,0 1 1,0-1-1,1 0 0,3 4-8,-6-7-14,0 1-1,1-1 1,-1 0-1,1 0 1,-1 0-1,1 0 1,-1 0 0,1-1-1,0 1 1,-1 0-1,1-1 1,0 1-1,0-1 1,-1 1-1,1-1 1,0 0-1,0 0 1,0 0-1,0 0 1,-1 0 0,1 0-1,0-1 1,0 1-1,-1-1 1,1 1-1,0-1 1,0 1-1,-1-1 1,1 0-1,-1 0 1,1 0 0,-1 0-1,1 0 1,-1 0-1,1 0 1,-1-1 14,7-6-334,0-1 0,-1 0 0,0 0 0,0-1 0,-1 0 0,-1 0 0,1 0 0,-2-1 0,4-10 334,2-7-1632,-1 0 0,-2 0-1,1-15 1633,-2-63-2102,-7 77 8028,1 25-1346,0 14-4555,-1 53 330,2 0 0,3 0 1,3-1-1,2 1 0,8 18-355,13 35 309,-6 1 0,-4 1 0,-5 1 0,-6 1 0,-5 20-309,-1-86 18,-2-39-8,0 0-1,0 0 1,-2 0-1,0 0 1,0 0 0,-2 0-1,0 2-9,1-14 6,1 0 0,-1 0 0,0 0-1,0 0 1,0-1 0,-1 1 0,1-1-1,-1 1 1,1-1 0,-1 0 0,0 0 0,0 0-1,0 0 1,0-1 0,0 1 0,0-1-1,0 0 1,-1 0 0,1 0 0,0 0-1,-1-1 1,1 1 0,-1-1 0,-2 0-6,-6 2 7,0-2-1,-1 0 1,1 0 0,-1-1-1,1 0 1,-5-2-7,8 0-36,0-1 0,0 1 0,1-1 0,-1-1 0,1 0 0,0 0 0,0 0 0,0-1 0,1-1 0,0 1 0,0-1 0,-5-7 36,-4-5-156,1-1 0,0-1 0,2 0-1,-5-9 157,10 12-54,0 0 0,1-1 0,0 0 0,2 0 0,0 0-1,1-1 1,1 1 0,1-1 0,1 0 0,1 0 0,0 1-1,2-1 1,1-10 54,-1 23 0,-1-1 0,2 1 0,-1-1 0,1 1 0,0 0 0,0 0 0,1 1 0,-1-1-1,2 1 1,-1 0 0,1 0 0,0 0 0,0 0 0,2 0 0,3-3 26,0 1-1,1 0 1,0 1 0,0 1-1,1-1 1,-1 2 0,2-1-1,0 1-25,17-4 62,0 1-1,0 1 0,0 2 0,1 1 0,-1 1 0,24 2-61,-38 2-120,14-1-965,-13-7-3019,-2-8-255</inkml:trace>
  <inkml:trace contextRef="#ctx0" brushRef="#br0" timeOffset="58540.138">11237 7407 7123,'0'0'1910,"0"0"-637,0 0 229,0 0-80,0 0-475,-40-7 2057,34 5-2934,1 0-1,-1 1 1,1 0-1,-1 0 0,0 0 1,1 1-1,-1-1 1,0 1-1,-4 1-69,7-1 32,0 1 0,1 0 0,-1 0 1,0 0-1,1 0 0,-1 0 0,1 0 0,-1 1 0,1-1 0,0 1 0,0-1 0,0 1 1,-1 0-1,1 0 0,1 0 0,-1 0 0,0 0 0,1 1 0,-1-1 0,1 1 0,-1 0-32,-8 17 137,1 2 0,0-1 0,2 1 0,1 0 0,0 0 0,2 1 0,0-1-1,2 1 1,0 0 0,2 6-137,0-27 1,0 0 0,1-1 0,-1 1 0,1-1 0,-1 1 0,1-1 0,-1 1 0,1-1 0,0 1 0,0-1 0,0 0 0,-1 1 0,1-1 0,1 0 0,-1 0 0,0 0 0,0 0 0,0 0 0,1 0 0,-1 0-1,0 0 1,1 0 0,-1-1 0,1 1 0,-1 0 0,1-1 0,-1 1 0,1-1 0,-1 0 0,1 0 0,-1 1 0,1-1 0,0 0 0,-1 0 0,1 0 0,-1-1 0,1 1 0,1 0-1,3-1-11,0 1 1,0-1-1,0 0 0,0 0 1,0-1-1,-1 0 1,1 0-1,0 0 0,-1-1 1,3-1 10,1-3-122,-1-1 0,1 0 0,-2-1 0,1 0 0,-1 0 0,3-6 122,-4 6-213,1 0 0,0 0-1,0 1 1,0 0-1,1 0 1,0 1 0,10-7 213,-17 14 4,0-1 1,0 0-1,0 0 0,0 1 1,1-1-1,-1 1 1,0-1-1,1 1 0,-1 0 1,0-1-1,1 1 1,-1 0-1,0 0 1,1 0-1,-1 0 0,0 0 1,1 0-1,-1 1 1,0-1-1,1 0 1,-1 1-1,0-1 0,1 0 1,-1 1-1,0 0 1,0-1-1,0 1 0,1 0 1,-1 0-1,0-1 1,0 1-1,0 0 1,0 0-1,0 0-4,3 5 117,0 0 1,0 0-1,-1 0 1,0 0-1,0 0 1,1 3-118,2 4 217,15 28 80,-2 0 0,-2 2 0,-1 0-1,-2 1 1,-3 0 0,-1 1 0,-2 0 0,-1 23-297,-5-35 90,-2 0 0,-1 0 0,-1-1 0,-4 14-90,4-36-4,-1 1-1,1-1 1,-2 0 0,1 0 0,-2 0 0,1 0 0,-1-1 0,-1 0 0,0 0 0,0 0 0,0 0 0,-1-1 0,-1 0 0,1-1-1,-3 2 5,7-6-18,-1-1 0,1 1 0,0-1 0,-1 0 0,0 0-1,0 0 1,1 0 0,-1-1 0,0 1 0,-1-1 0,1 0-1,0 0 1,0-1 0,0 1 0,0-1 0,-1 0 0,1 0-1,0 0 1,0-1 0,-1 1 0,1-1 0,0 0-1,0 0 1,0-1 0,0 1 0,0-1 0,1 0 0,-1 0-1,0 0 1,1 0 0,-1-1 0,1 0 0,0 1 0,0-1-1,0 0 1,0-1 0,-2-2 18,-1-5-43,0 0 0,0 0 0,1-1 0,1 1 1,0-1-1,1 0 0,0 0 0,1-1 0,-1-6 43,1-10-111,1 1 1,1-1-1,3-20 111,-2 43-13,0-1 0,0 1 0,0-1 0,1 1-1,0 0 1,1 0 0,-1 0 0,1 0-1,0 0 1,0 1 0,1-1 0,0 1 0,0 0-1,3-3 14,1 0 33,0 1-1,0 1 0,0-1 0,1 1 1,0 1-1,1 0 0,-1 0 0,8-2-32,7-2-380,-1 2 0,1 1 0,0 1 0,1 1 0,-1 1 0,1 1 0,9 2 380,-7 0-3082,-12 0-1875</inkml:trace>
  <inkml:trace contextRef="#ctx0" brushRef="#br0" timeOffset="61547.864">12160 7273 2593,'0'0'7785,"0"0"-5603,0 0-1725,0 0 359,0 0 30,0 0-622,18-21-171,20-23-163,-3-2 0,-1-1-1,6-16 111,-28 39-148,-1-1-1,-1-1 0,-1 0 1,-2 0-1,0-1 0,-2 1 1,0-2-1,-2 1 0,-2 0 1,0-1-1,-2-8 149,1 20-70,1 10-55,0 0 1,-1 0-1,0 0 0,0 0 1,-1 0-1,0 0 1,0-1-1,0 1 0,-1 1 1,0-1-1,0 0 1,0 0-1,-1 1 0,0-1 1,0 1-1,0 0 0,-1 0 1,0-1 124,1 2 51,0 0 0,-1 1 1,1-1-1,-1 1 0,1 0 1,-1 0-1,0 0 0,0 0 0,0 1 1,-1 0-1,1 0 0,0 0 0,-1 0 1,0 1-1,1 0 0,-1 0 0,0 0 1,0 0-1,1 1 0,-1-1 1,0 1-1,0 1 0,-3 0-51,5-1 14,1 1 0,0-1-1,0 1 1,0 0 0,-1 0 0,1 0-1,0 0 1,0 0 0,1 0 0,-1 1 0,0-1-1,0 1 1,1-1 0,-1 1 0,0 0-1,1 0 1,0-1 0,-1 1 0,1 0-1,0 0 1,0 0 0,0 1 0,0-1-1,1 0 1,-1 0 0,1 0 0,-1 1 0,1 0-14,-13 75 291,12-68-192,-3 54 534,2 0-1,3 1 0,5 14-632,27 189 1310,-31-257-1286,7 47 182,0-4 394,-2 0 0,-2 34-600,7-137-4355,1 1 0,5-6 4355,-4 18-3309</inkml:trace>
  <inkml:trace contextRef="#ctx0" brushRef="#br0" timeOffset="62221.206">12465 7094 3282,'0'0'1718,"0"0"-907,0 0-310,0 0 99,0 0-58,6-5-32,21-17 333,-21 16 355,-6 6 112,0 0-137,0 0-338,0 0-173,0 0-238,0 0-85,0 0 69,0 0 22,0 0 37,-17 26 570,-8 7-632,-18 27-132,-4-2-1,-24 22-272,57-71-57,14-9 39,0-1 1,-1 1-1,1-1 1,0 1-1,0-1 1,0 1-1,0-1 0,0 1 1,-1-1-1,1 1 1,0-1-1,0 1 1,0-1-1,0 1 1,1-1-1,-1 1 0,0-1 1,0 1-1,0-1 1,0 1-1,0-1 1,1 1-1,-1-1 0,0 1 1,0 0-1,1-1 1,-1 1-1,0-1 1,1 1-1,-1-1 18,3-3-26,0-1 1,1 0-1,-1 1 0,1 0 0,0 0 1,0 0-1,0 0 0,0 1 0,1 0 1,-1 0-1,1 0 0,0 0 0,0 1 1,0-1-1,0 1 0,1 1 0,-1-1 1,0 1-1,1 0 0,-1 0 1,1 0-1,0 1 0,-1 0 0,1 0 1,3 1 25,1-1 52,0 1 1,-1 0-1,1 0 1,0 1 0,-1 1-1,1 0 1,-1 0 0,0 0-1,0 1 1,0 1-1,-1 0 1,0 0 0,0 0-1,5 4-52,-1 4 239,-1 1-1,0-1 1,7 13-239,-10-14 229,0 0 0,1-1 1,1 0-1,-1-1 1,11 9-230,-19-18 1,0 0 1,0-1 0,-1 1 0,1 0 0,0-1-1,0 1 1,0-1 0,0 1 0,0-1 0,0 1-1,0-1 1,0 0 0,0 1 0,0-1 0,0 0-1,0 0 1,0 0 0,0 0 0,0 0 0,0 0-1,0 0 1,0 0 0,0 0 0,0 0 0,0-1-1,0 1 1,0 0 0,0-1 0,-1 1 0,1-1-1,0 1 1,0-1 0,0 1 0,0-1 0,0 0 0,-1 1-1,1-1 1,0 0 0,-1 0 0,1 1 0,0-1-1,-1 0 1,1 0-2,2-5-74,0-1 0,0 1 0,0-1 0,-1 0 0,0 0-1,0 0 75,2-4-193,7-29-909,-1-1 1,-2 1-1,-2-2 0,-2 1 0,0-34 1102,-4 72 334,0 3 618,0 23 1409,4 27-1166,1 0 0,6 14-1195,-7-45 121,0 0 1,2-1 0,0 0 0,1 0-1,0 0 1,2-1 0,6 10-122,-14-25-52,0 0 0,1 0 0,-1-1 0,0 1-1,0 0 1,1 0 0,-1-1 0,1 1 0,0-1 0,-1 0 0,1 1 0,0-1 0,0 0 0,0 0 0,0 0 0,0 0 0,0 0 0,0 0 0,0-1 0,2 1 52,-4-14-2318,-1-59-4563,-8 23-885</inkml:trace>
  <inkml:trace contextRef="#ctx0" brushRef="#br0" timeOffset="62551.843">12746 6838 4866,'0'0'7732,"0"0"-6996,0 0-112,0 0 113,0 0-737,0 0-897,-17-3-1216,17 0-2689</inkml:trace>
  <inkml:trace contextRef="#ctx0" brushRef="#br0" timeOffset="62881.378">13096 6755 7331,'0'0'1737,"0"0"-723,0 0 336,0 0-13,0 0-417,0-9 2503,-4 36-3150,1 0 0,2 0 0,0 0 0,2 0 0,1 1-273,1 48 628,-3 33-70,4 1 0,5 0 1,5-1-1,5 2-558,-18-106-26,0-2-10,-1 1 0,1 0 0,0-1 0,0 1 0,0 0 0,0-1 0,0 1 0,1-1 0,0 0 0,0 1 0,0-1 0,0 0 0,0 0 0,0 0 0,1-1 0,0 1 0,1 1 36,-2-3-517,-4-130-8605,-3 74 3359</inkml:trace>
  <inkml:trace contextRef="#ctx0" brushRef="#br0" timeOffset="63222.349">12987 7085 13206,'0'0'1825,"0"0"-513,0 0 449,0 0-976,172 27-577,-122-27-208,-4 0-144,1 0-929,-1 0-704,-6 0-1600,-11-3-2226</inkml:trace>
  <inkml:trace contextRef="#ctx0" brushRef="#br0" timeOffset="63623.407">13629 7088 7684,'0'0'1675,"0"0"-976,0 0 259,0 0 56,0 0-380,-6-6 3323,5 6-3818,-1 0-101,0 0 0,-1-1 0,1 1 0,0-1 0,0 1 0,0-1 0,0 0 0,0 0 1,0 0-1,0 0 0,0 0 0,-1-1-38,2 1 18,-1-1 0,0 1 0,0 0 0,0 0 1,0 0-1,0 0 0,0 1 0,0-1 0,-1 1 0,1-1 0,0 1 1,-2-1-19,-15 1 95,14 0-29,-1-1-1,1 1 0,0 1 1,-1-1-1,1 1 1,0 0-1,-5 1-65,8-1 22,0 0-1,0 0 0,0 0 1,0 1-1,0-1 1,1 1-1,-1-1 1,0 1-1,1 0 0,-1-1 1,1 1-1,0 0 1,0 0-1,-1 0 0,1 0 1,1 0-1,-1 0 1,0 0-1,0 0 0,0 3-21,-7 29 423,2 1 0,1-1 0,2 1 0,1 1 0,3 27-423,-1-49 182,0-7-127,0-1-1,0 1 1,1-1-1,0 1 0,0-1 1,0 0-1,1 1 0,0-1 1,0 0-1,0 0 0,1 0 1,2 3-55,-2-5 11,0-1 0,-1 0 1,1 0-1,0-1 1,1 1-1,-1-1 0,0 1 1,1-1-1,0 0 1,-1 0-1,1 0 1,0-1-1,0 0 0,0 1 1,0-1-1,0-1 1,0 1-1,0 0 0,0-1 1,3 0-12,0 1-13,1-1 0,-1 0 0,1-1 0,0 1 1,-1-2-1,1 1 0,-1-1 0,0 0 0,1 0 0,-1-1 1,0 0-1,0 0 0,-1-1 0,1 0 0,-1 0 0,3-2 13,-1-1-102,-1-1 0,1 1-1,-1-1 1,-1-1 0,1 1-1,-2-1 1,1-1 0,-1 1-1,0-1 1,-1 1 0,2-9 102,1-7-328,-2 0 0,-1-1 1,-1-3 327,0 12 1473,0 56-1148,1 0-1,7 22-324,-10-52-39,1 0 0,0 0 0,1-1 0,0 1 0,0-1 0,1 0 0,0 0 0,0 0-1,1-1 1,0 1 0,1-1 0,-1 0 0,1-1 0,5 5 39,-9-10-259,1 1 1,-1-1-1,1 0 0,-1 0 1,1 0-1,0 0 1,-1 0-1,1-1 0,0 1 1,0-1-1,-1 0 0,1 0 1,0 0-1,0 0 1,1 0 258,1 0-1497,9 0-4426</inkml:trace>
  <inkml:trace contextRef="#ctx0" brushRef="#br0" timeOffset="75442.588">11118 8891 5298,'0'0'1188,"0"0"-468,0 0 22,0 0 61,0 0-38,-3-8 5793,3 77-6444,5 263 1710,1-237-1201,4 0-1,12 44-622,-19-129-1594,-1-11 366,1-25-770,-1-42-4617,-2 41 1898</inkml:trace>
  <inkml:trace contextRef="#ctx0" brushRef="#br0" timeOffset="75968.644">11075 8811 7619,'0'0'1156,"0"0"-369,0 0 411,0 0 15,0 0-596,13-4-420,8-1 112,-1 0 0,0 1 0,1 1-1,19 0-308,-28 3 98,2 0 61,0 0 1,0 1-1,0 0 1,4 2-160,-13-1 55,0-1 1,0 1 0,0 0-1,0 0 1,0 1 0,0-1-1,-1 1 1,1 0 0,-1 0-1,0 1 1,0-1 0,3 5-56,12 13 216,-2 1 1,-1 1-1,0 0 0,-2 1 1,0 1-1,-2 0 1,-1 1-1,-1 0 1,-1 1-1,-2 0 0,0 0 1,-2 1-1,-1-1 1,-1 1-1,-1 0 1,-2 5-217,0-8 115,0 1 1,-2 0 0,-3 10-116,3-26 12,-1 0 1,0-1-1,0 1 1,-1-1-1,0 0 1,-1 0-1,1 0 1,-2 0-1,1-1 1,-3 2-13,-1 2-45,-1 0 0,-1-1 1,0 0-1,0 0 0,-1-1 1,0-1-1,-1 0 0,0-1 1,0 0-1,-1-1 0,0 0 1,0-2-1,-1 1 0,1-2 1,-1 0-1,0 0 0,-1-2 0,1 0 1,0 0-1,-2-2 45,16 0-400,3-51-5702,6 22 1260</inkml:trace>
  <inkml:trace contextRef="#ctx0" brushRef="#br0" timeOffset="76585.075">12058 8906 6019,'0'0'960,"0"0"-117,0 0 521,0 0 178,0 0-331,-5-21 2001,0 17-3073,-1 0 0,1 0 0,-1 1 0,0-1 0,-1 1-1,1 1 1,-1-1 0,1 1 0,-1 0 0,1 0 0,-1 1 0,-4 0-139,-15-2 8,1 2-1,-21 1-7,14 1 255,29-1-242,-1 0 1,0 1-1,0-1 1,0 1-1,0 0 0,1 0 1,-1 0-1,0 1 1,1-1-1,-1 1 1,1 0-1,0 0 1,0 0-1,-1 0 0,1 1 1,-1 1-14,-2 2 46,1 0-1,0 0 1,-1 1 0,2 0 0,-1 0-1,1 0 1,-2 7-46,-5 12 200,2 0-1,1 1 1,1 0 0,0 7-200,0 15 412,2 0 0,2 1 0,2-1 1,4 33-413,-2-71 83,0 1 0,1 0 0,0 0 0,0-1 0,1 1 0,1-1 0,0 0 0,1 0 0,0 0 0,0-1 1,1 1-1,7 7-83,-8-12 39,1 1 0,-1-1 1,2-1-1,-1 1 0,1-1 1,0 0-1,0 0 0,0-1 0,0 0 1,1-1-1,0 1 0,0-1 1,0-1-1,0 1 0,0-2 1,0 1-1,1-1 0,4 0-39,0 0-17,0-1-1,0-1 0,0 0 1,-1-1-1,1 0 0,0-1 1,-1-1-1,1 0 0,-1 0 1,0-1-1,-1-1 0,1 0 0,-1 0 1,0-1-1,3-4 18,-6 5-327,0-1 0,0 0 0,0-1-1,-1 0 1,0 0 0,-1 0 0,0-1 0,0 0 0,-1 0-1,0-1 1,-1 1 0,2-5 327,-1-18-5821,-5 28 941</inkml:trace>
  <inkml:trace contextRef="#ctx0" brushRef="#br0" timeOffset="77470.261">13573 9359 7491,'0'0'1297,"0"0"-382,0 0 192,0 0 126,0 0-390,-17-6-398,-19-9-273,0-2 0,2-1-1,-4-4-171,11 5 176,-5-2 12,0-2 0,1-1 1,1-1-1,-2-6-188,24 22 17,1 0-1,0-1 1,1 1 0,-1-2 0,2 1 0,-1-1-1,1 1 1,1-2 0,-1 1 0,2 0-1,-1-1 1,1 0 0,1 0 0,-1 1 0,2-2-1,-1 1 1,1-7-17,1 5-51,0 3 128,0 0-1,0-1 1,1 1 0,0 0 0,0 0-1,1 0 1,1-1-77,-2 7 48,1-1-1,0 1 1,0 0 0,0 0-1,0 0 1,0 0-1,1 0 1,-1 1-1,1-1 1,0 1 0,0-1-1,0 1 1,0 0-1,0 0 1,0 0-1,1 1 1,-1-1 0,0 1-1,3-1-47,-6 2 9,0 0 0,1-1 0,-1 1 0,1 0 0,-1 0 0,0 0 0,1-1 0,-1 1 0,1 0-1,-1 0 1,1 0 0,-1 0 0,1 0 0,-1 0 0,1 0 0,-1 0 0,1 0 0,-1 0 0,1 0 0,-1 0 0,0 0 0,1 0 0,-1 0 0,1 0-1,-1 1 1,1-1 0,-1 0 0,1 0 0,-1 1 0,0-1 0,1 0 0,-1 1 0,0-1 0,1 0 0,-1 1 0,0-1 0,1 0 0,-1 1-1,0-1 1,0 0 0,1 1 0,-1-1 0,0 1 0,0-1 0,0 1 0,0-1 0,0 1 0,1-1 0,-1 1 0,0-1-9,-4 31 371,2-20-452,-6 47 270,-16 109 926,8 2 0,6 35-1115,10-199 21,-1 0-1,2 0 1,-1 0 0,0 0-1,1 0 1,0 0-1,0-1 1,1 1-1,-1 0 1,1 0-1,0-1 1,2 3-21,-2-4 5,0-1 0,0 0 0,0 0 0,1 0 0,-1 0 0,1 0 0,0-1 0,-1 1 0,1-1 0,0 1 0,0-1 0,0 0 0,0 0 0,0-1 0,0 1 0,0 0 0,0-1 0,1 0 0,1 0-5,4 0-3,1 0 0,-1 0 0,0-1 0,0 0 0,0-1 0,0 0 0,0-1 1,0 0-1,0 0 0,-1-1 0,0 0 0,0 0 0,0-1 0,0 0 0,5-5 3,14-11-369,-2-2 1,0-1-1,12-17 369,-26 30-232,51-64-6054,50-77 6286,-89 119-2574,-13 22 685,-10 11 1833,1 0 1,-1 0-1,0 0 1,0 0-1,0 0 1,1 0-1,-1 0 1,0 0-1,0 0 1,0 0-1,1 0 1,-1 0 0,0 0-1,0 0 1,0 0-1,1 0 1,-1 0-1,0 0 1,0 0-1,0 1 1,0-1-1,1 0 1,-1 0-1,0 0 1,0 0-1,0 0 1,0 0 0,0 1-1,1-1 1,-1 0-1,0 0 1,0 0-1,0 0 1,0 1-1,0-1 1,0 0-1,0 0 1,0 0-1,0 1 1,0-1-1,0 0 1,0 0-1,0 0 1,0 1 0,0-1-1,0 0 1,0 0-1,0 0 1,0 1-1,0-1 1,0 0-1,0 0 1,0 0-1,0 0 1,0 1-1,0-1 1,0 0-1,-1 0 56,1 16-2342</inkml:trace>
  <inkml:trace contextRef="#ctx0" brushRef="#br0" timeOffset="91470.466">10364 10668 3554,'0'0'1990,"0"0"-771,0 0-189,0 0 309,0 0-106,-4-1-185,4 1-1008,-1 0-1,0 0 0,1 0 1,-1 0-1,1 0 1,-1-1-1,0 1 1,1 0-1,-1 1 0,1-1 1,-1 0-1,0 0 1,1 0-1,-1 0 0,1 0 1,-1 1-1,1-1 1,-1 0-1,0 0 1,1 1-1,-1-1 0,1 0 1,-1 1-1,1-1 1,0 1-1,-1-1 0,1 0 1,-1 1-1,1-1 1,0 1-1,-1-1 1,1 1-40,-2 24 830,2-16-721,0-3-2,1-1 1,0 1-1,0-1 0,0 1 0,0-1 0,1 0 1,0 1-1,0-1 0,1 0 0,0 0 0,-1 0 1,2-1-1,-1 1 0,0-1 0,1 1 0,0-1 1,0 0-1,0-1 0,0 1 0,1-1 0,0 0 0,-1 0 1,1 0-1,0 0 0,0-1 0,1 0 0,-1 0 1,0-1-1,1 1 0,-1-1 0,1 0 0,-1-1-107,4 2 64,-1-1 0,0 0-1,1 0 1,-1-1 0,0 0 0,1 0-1,-1-1 1,1 0 0,-1-1-1,0 0 1,0 0 0,0-1-1,0 0 1,0 0 0,-1-1-1,1 0 1,-1 0 0,0-1-1,0 0 1,-1 0 0,5-5-64,-2 0-92,0-1 0,-1-1 0,-1 1 0,0-2 0,0 1 0,-1-1 0,-1 1 0,0-2 0,-1 1 0,0 0 1,0-6 91,2-18-346,-2 0 0,-2 0 0,-2-24 346,0 53-31,-1-1 1,0 1-1,-1 1 0,0-1 1,0 0-1,0 0 1,-1 1-1,-1-1 0,1 1 1,-1 0-1,0 0 1,-2-2 30,-13-16-622,0 0 0,-16-13 622,0-3-371,34 41 386,1-1 1,-1 0 0,0 0 0,1 0 0,-1 1-1,0-1 1,1 0 0,-1 1 0,0-1 0,0 0-1,1 1 1,-1-1 0,0 1 0,0-1 0,0 1-1,0 0 1,0-1 0,0 1 0,0 0 0,0 0-1,0-1 1,0 1 0,0 0 0,0 0 0,0 0-1,0 0 1,1 0 0,-1 0 0,0 1 0,0-1-1,0 0 1,0 0 0,0 1 0,0-1 0,0 1-1,0-1 1,0 1 0,0-1-16,-1 2 14,1 0-1,-1 0 1,0 0-1,0 0 1,1 0-1,0 0 1,-1 0-1,1 1 1,0-1-1,0 0 1,0 1-1,0-1 1,0 3-14,-4 23 257,1 1 0,2 0 0,1-1 0,1 1 0,1 3-257,0 23 297,3 24 240,4-1 0,17 75-537,3 34 588,-22-119-369,-4-38-148,1 1 1,1 0-1,1-1 1,2 0-1,9 26-71,-7-45 220,-3-18-292,3-27-342,-7 26 360,10-38-511,2 0-1,2 0 1,2 2-1,8-11 566,-15 33-332,1 1 0,1 0 0,1 1 0,1 0 0,0 1 0,2 1 0,0 1 0,1 0 0,6-4 332,-10 15 1319,-13 15 1036,-14 19-976,-67 69-855,70-85-524,-2-1 1,0 0 0,0-1 0,-1 0-1,0-1 1,-13 7-1,23-15-732,12-8 509,21-8 156,-21 13 100,1 0 0,0 1 0,0 0 0,0 0 0,0 1 0,0 1 0,0-1 0,0 2 0,0-1-1,-1 1 1,1 1 0,0 0 0,-1 0 0,0 1 0,0 0 0,0 1 0,0-1 0,-1 2 0,1-1 0,-1 1 0,4 5-33,8 9 187,0 0 0,-2 2 0,0 0 0,-2 1 0,0 1 0,-2 0 0,0 2-187,-13-24 15,-1 0 0,1-1 0,0 1 0,0-1 0,0 1 0,0-1 0,0 0 0,0 1 0,0-1 0,0 0 0,1 0 0,-1 0 0,1 0 0,-1 0 0,2 1-15,-3-2-9,1 0 1,-1 0-1,1 0 1,-1 0-1,1-1 0,-1 1 1,1 0-1,-1 0 1,1 0-1,-1 0 0,1-1 1,-1 1-1,1 0 1,-1-1-1,1 1 0,-1 0 1,0-1-1,1 1 1,-1 0-1,0-1 0,1 1 1,-1-1-1,0 1 1,1-1-1,-1 1 0,0 0 1,0-1-1,0 1 1,0-1-1,1 1 0,-1-1 9,11-60-1455,-8 40 655,-1 8 664,20-112-15255,-4-13 15391,-13 81 880,-4-1 4389,-4 169 4356,-1-39-8344,4-1 0,8 65-1281,4-82 212,-11-52-259,-1-1 0,1 1 0,-1 0 0,1-1 0,0 1-1,0-1 1,0 1 0,-1-1 0,2 1 0,-1-1 0,0 0 0,0 1 0,0-1 0,1 0 0,-1 0 0,0 0 0,1 0 0,-1 0 0,1 0 0,0 0 0,-1-1 0,1 1-1,0 0 1,-1-1 0,1 1 0,0-1 0,1 0 47,-2-10-2147,-1-46-2629,0 24 329</inkml:trace>
  <inkml:trace contextRef="#ctx0" brushRef="#br0" timeOffset="91801.423">11075 10370 3698,'0'0'8275,"0"0"-7490,0 0-433,0 0-48,0 0-304,0 0-640,40 0-1505,-30 9-1553</inkml:trace>
  <inkml:trace contextRef="#ctx0" brushRef="#br0" timeOffset="92169.32">11548 10662 5555,'0'0'1710,"0"0"-248,0 0 469,0 0-21,0 0-466,-37 1 1496,32 3-2930,0 0 1,0 0 0,0 0-1,0 1 1,1-1-1,0 1 1,0 1 0,0-1-1,0 0 1,1 1 0,0 0-1,-2 5-10,1 0-26,2 0 1,-1-1-1,2 1 0,-1 0 0,2 0 0,-1 1 0,1 2 26,1-8-17,0 0 0,0 0 0,0-1-1,0 1 1,1 0 0,0-1 0,0 1-1,1-1 1,0 0 0,0 0 0,2 4 17,46 56-107,-25-32 134,-20-26-34,-1 0 0,0 1 1,-1-1-1,0 1 0,0 0 0,-1 0 0,0 0 1,0 1-1,0 3 7,-2-9-5,-1-1-1,1 1 1,-1 0 0,0 0 0,0 0-1,0-1 1,-1 1 0,1 0 0,-1 0-1,1-1 1,-1 1 0,0 0 0,0-1-1,0 1 1,0-1 0,-1 1 0,1-1-1,-1 1 1,1-1 0,-1 0-1,0 0 1,0 0 0,0 0 0,0 0-1,0 0 1,0 0 0,-1-1 0,1 1-1,0-1 1,-2 1 5,-6 3-16,-1-1 0,1-1-1,-1 1 1,0-2 0,0 1 0,0-1-1,0-1 1,0 0 0,0-1-1,-6 0 17,16-1-139,0 0 0,0 1 0,0-1 0,0 0 0,0 0 0,1 0 0,-1 0 0,0 0 0,1 0 0,-1 0 0,1 0 0,-1 0-1,1 0 1,-1 0 0,1 0 0,0 0 0,-1 0 0,1 0 0,0 0 0,0-1 0,0 1 0,0 0 0,0 0 0,0 0 0,0 0-1,0-1 1,1 1 0,-1 0 0,1-1 139,-1-3-803,0-24-3629</inkml:trace>
  <inkml:trace contextRef="#ctx0" brushRef="#br0" timeOffset="92954.759">11896 10829 4930,'0'0'1545,"0"0"-267,0 0 34,0 0 36,0 0-340,-6-31 1244,2 27-2067,0 0 0,-1 0 0,1 0 0,-1 1 0,1 0 0,-1 0 0,0 0 0,0 0 1,-1 1-1,1 0 0,0 0 0,-1 0 0,1 0 0,-1 1 0,0 0 0,1 1 0,-1-1 0,0 1 0,-5 0-185,10 1 8,0-1-1,-1 1 1,1 0-1,0 0 1,0-1-1,0 1 1,0 0 0,0 0-1,0 0 1,0 0-1,0 0 1,1 0-1,-1 0 1,0 1-1,1-1 1,-1 0-1,1 0 1,-1 1 0,1-1-1,-1 0 1,1 1-1,0-1 1,0 1-8,-9 37 180,8-36-166,-3 28 349,2 1 0,0 0 0,2 0 0,2 0 0,2 13-363,-3-40 43,0 0 1,1 1 0,-1-1 0,1 0-1,0 0 1,1 0 0,-1-1 0,1 1-1,0-1 1,0 1 0,0-1 0,0 0-1,1 0 1,0 0 0,0 0 0,0-1-1,0 0 1,0 0 0,1 0 0,0 0-1,-1-1 1,3 1-44,-3-1-4,1 0 0,-1-1 0,0 1 0,0-1 0,1-1 0,-1 1 0,1 0 0,-1-1 0,1 0 0,-1 0 0,0-1 0,1 1 0,-1-1 0,1 0 0,-1 0 0,0 0 0,0 0 0,1-1 0,-1 0 0,0 0 0,0 0 1,-1 0-1,1-1 0,0 0 0,-1 1 0,3-4 4,3-5-194,0 1 0,-1-1 0,-1-1 0,1 0 0,-2 0 0,0 0 0,-1-1 0,0 1 0,0-1 0,-2-1 0,1 1 0,-2 0 0,0-1 0,0 0 0,-2 1 0,1-1 0,-2 0 0,0 1 0,0-1 0,-2-2 194,3 14 45,0 1-1,0-1 0,0 1 0,-1-1 0,1 1 0,0 0 0,-1-1 0,1 1 0,-1 0 0,1-1 0,-1 1 0,1 0 0,-1 0 0,0-1 0,0 1 0,0 0 0,0 0 0,0 0 0,0 0 0,0 0 0,0 0 0,0 0 0,0 1 0,-1-1 0,1 0 0,0 0 0,0 1 0,-1-1 0,1 1 0,0 0 0,-1-1 0,0 1-44,1 0 558,2 261 1381,-1-257-1966,1 1 1,0-1-1,0 0 0,0 1 0,0-1 0,1 0 0,0 0 0,-1 0 1,2 0-1,0 2 27,-2-4-158,0-1 1,0 0-1,0 0 1,0 1 0,0-1-1,1 0 1,-1 0-1,0 0 1,0 0 0,1-1-1,-1 1 1,1 0-1,-1-1 1,2 1 157,-2 0-293,0-1-1,1 0 1,-1 0 0,0 0 0,1 0 0,-1 0-1,1 0 1,-1 0 0,0-1 0,1 1-1,-1 0 1,0-1 0,1 1 0,-1-1-1,0 0 1,0 1 0,0-1 0,1 0 0,-1 0 293,12-14-4931</inkml:trace>
  <inkml:trace contextRef="#ctx0" brushRef="#br0" timeOffset="93361.419">12190 10641 6371,'0'0'3791,"0"0"-1678,0 28-790,-2 9-761,1-14-107,1-1 0,0 0 0,2 0 0,0 0 0,2 0 0,2 9-455,3 12 943,1-1 1,3 0-1,1-1 0,8 13-943,-22-54 3,0 0 1,0-1-1,0 1 1,0 0-1,0 0 1,0 0-1,0 0 1,0 0-1,0-1 1,0 1-1,0 0 1,0 0-1,1 0 1,-1 0-1,0 0 1,0 0-1,0 0 1,0-1-1,0 1 1,0 0-1,0 0 1,1 0-1,-1 0 1,0 0-1,0 0 1,0 0-1,0 0 1,0 0-1,0 0 1,1 0-1,-1 0 1,0 0-1,0 0 1,0 0-1,0 0 1,0 0 0,1 0-1,-1 0 1,0 0-1,0 0 1,0 0-1,0 0 1,0 0-1,1 0 1,-1 0-1,0 0 1,0 0-1,0 0 1,0 0-1,0 0 1,0 1-1,1-1 1,-1 0-1,0 0 1,0 0-1,0 0 1,0 0-1,0 0 1,0 1-4,3-29-88,-2-46-536,-1 64 486,-1-66-1001,-1 30-489,2 1 1,4-32 1627,-3 75 22,-1 0 0,1 1 1,-1-1-1,1 0 0,0 0 0,-1 1 1,1-1-1,0 1 0,0-1 1,0 1-1,0-1 0,0 1 0,1 0 1,-1-1-1,0 1 0,1 0 0,-1 0 1,0 0-1,1 0 0,0 0 1,-1 0-1,1 0 0,-1 1 0,1-1 1,0 1-1,0-1 0,-1 1 0,1-1 1,0 1-1,0 0-22,9-1 334,1 0-1,-1 1 1,0 0-1,9 1-333,4 1 161,-18-2-85,1 1-1,-1 0 1,0 0-1,1 1 0,-1-1 1,4 3-76,-4-2-829,0 0 1,0 0-1,1-1 0,-1 1 1,1-1-1,3-1 829,4 0-4546</inkml:trace>
  <inkml:trace contextRef="#ctx0" brushRef="#br0" timeOffset="94013.153">12766 10665 6883,'0'0'1489,"0"0"-1065,0 0-90,0 0 423,0 0 334,0 0 51,0 0-243,-27 0 2060,-154-9-1814,178 10-1132,1-1 1,0 1 0,-1 0 0,1 0 0,0 1 0,0-1-1,0 0 1,0 1 0,0-1 0,0 1 0,0 0 0,0 0-1,1-1 1,-1 1 0,1 0 0,-1 0 0,1 1 0,0-1 0,-1 0-1,1 0 1,1 1 0,-1-1 0,0 1-14,-20 59 530,20-60-490,-5 23 285,1 0 1,1 0-1,1 0 1,1 1-1,2-1 1,0 1-1,4 23-325,-3-46 16,0-1 0,-1 0 0,1 0 0,0 1 0,0-1 0,0 0 0,0 0 0,0 0 0,0 0-1,1 0 1,-1 0 0,1 0 0,0-1 0,-1 1 0,1 0 0,0-1 0,0 1 0,0-1 0,0 0 0,0 0 0,0 0-1,0 0 1,0 0 0,1 0 0,-1 0 0,0-1 0,1 1 0,-1-1 0,1 0-16,3 1-6,-1-1 0,0 1-1,1-1 1,-1-1 0,0 1 0,1-1 0,-1 0 0,0 0-1,0 0 1,0-1 0,0 0 0,0 0 0,2-1 6,5-4-217,-1-1 1,0-1-1,-1 1 1,1-2-1,-2 1 1,1-1-1,-2-1 1,1 0-1,-1 0 1,-1-1 0,0 1-1,-1-2 1,0 1-1,-1-1 1,0 0-1,-1 0 1,0 0-1,-1 0 1,-1-1-1,0 1 1,0-11 216,-2-10 117,0 33 475,0 1 89,0 6 471,-6 104 144,2-70-1094,2 1 0,2-1 0,2 13-202,-1-52-75,-1 0 0,1 1 1,0-1-1,0 0 0,-1 0 0,1 0 0,0 0 0,0 0 0,0 0 0,0 0 0,0 0 0,0 0 0,0-1 0,1 1 0,-1 0 0,0-1 0,0 1 0,0-1 0,1 1 0,-1-1 0,0 0 0,1 1 0,-1-1 0,0 0 0,1 0 0,-1 0 0,0 0 0,1 0 75,-1 0-295,1 0-1,-1 0 0,0 0 0,0 0 0,1 0 0,-1 0 0,0 0 0,1-1 1,-1 1-1,0 0 0,0-1 0,0 1 0,1-1 0,-1 1 0,0-1 0,0 0 1,0 0-1,0 0 296,10-21-4853</inkml:trace>
  <inkml:trace contextRef="#ctx0" brushRef="#br0" timeOffset="94413.658">12905 10659 10533,'0'0'3484,"0"0"-1619,0 34-550,-2 21-689,1 28 1499,5 15-2125,-3-76 328,1 0 0,1 1 0,1-1 0,2 0 1,0-1-1,1 0 0,3 6-328,-10-26 1,0 0-1,0 0 1,1 0 0,-1 0 0,0 0-1,1 0 1,-1-1 0,0 1 0,1 0-1,-1 0 1,1 0 0,0-1 0,-1 1-1,1 0 1,0-1 0,-1 1 0,1 0-1,0-1 1,0 1 0,-1-1 0,1 1-1,0-1 1,0 1 0,0-1 0,0 0-1,0 0 1,0 1-1,0-2-12,0 0 0,0 1 0,-1-1 0,1 0 1,0 0-1,0 0 0,-1 0 0,1 0 0,-1 1 0,1-1 0,-1 0 0,1-1 0,-1 1 0,1 0 0,-1 0 0,0 0 0,0 0 0,1-1 12,7-56-635,-8 58 627,1-29-283,0 6-284,0 1 1,1-1-1,1 0 1,1 1-1,2-1 1,0 1-1,1 1 1,7-16 574,-13 35 20,0 0 0,0 1 0,0-1 0,0 0 0,0 1 0,0-1 0,1 1 0,-1 0 1,0-1-1,1 1 0,-1 0 0,1 0 0,0 0 0,-1 0 0,1 0 0,0 0 1,-1 0-1,1 0 0,0 1 0,0-1 0,0 1 0,0-1 0,-1 1 0,1 0 0,0 0 1,0 0-1,0 0 0,0 0 0,0 0 0,0 1 0,0-1 0,0 0 0,-1 1 1,3 0-21,0 1 116,0 0 1,0 0-1,0 1 0,0-1 1,0 1-1,0 0 1,-1 0-1,0 0 1,1 1-1,-1-1 1,-1 1-1,1-1 1,2 5-117,5 13 187,-1-1 0,-1 2-1,-1-1 1,-1 1 0,-1 0 0,-1 0 0,-1 1 0,1 18-187,8 50 50,-10-88-370,-1-6-3842,-1-12 66</inkml:trace>
  <inkml:trace contextRef="#ctx0" brushRef="#br0" timeOffset="95358.5">14172 10614 6067,'0'0'1184,"0"0"-346,0 0 58,0 0-2,0 0-254,-4-1-122,-1 0-166,1 0-1,-1 0 1,1 0 0,-1 1-1,1-1 1,-1 1 0,0 0-1,1 0 1,-1 1-1,-1 0-351,4-1 51,0 1-1,0 0 1,0 0-1,0 0 0,1 0 1,-1 0-1,0 0 0,0 1 1,1-1-1,-1 0 0,1 1 1,0 0-1,-1-1 1,1 1-1,0 0 0,0-1 1,0 1-1,0 0 0,0 0 1,0 0-1,1 0 0,-1 0 1,1 0-1,-1 0 1,1 0-51,-8 43 588,3 1 0,1-1 0,3 1 0,1-1 0,6 36-588,-6-76 52,0 0 1,1 0 0,0 1 0,0-1-1,0 0 1,0 0 0,1-1 0,0 1-1,0 0 1,1 0 0,-1-1 0,1 1-1,0-1 1,0 0 0,0 0 0,0 0 0,1 0-1,0-1 1,0 1-53,2-1 29,-1 0 0,0 0 1,1-1-1,0 1 0,-1-1 0,1-1 1,0 1-1,0-1 0,0 0 0,0 0 0,0-1 1,0 0-1,0 0 0,0 0 0,1-1 1,0 0-30,0-1-15,1 0 1,-1-1 0,0 1-1,0-2 1,0 1 0,0-1 0,0 0-1,0 0 1,-1-1 0,0 0-1,0 0 1,-1-1 0,1 1 0,-1-1-1,0 0 1,-1-1 0,1 1-1,0-4 15,4-3-142,-2 0-1,0-1 1,0 0 0,-1 0-1,-1 0 1,0-1-1,-1 0 1,-1 0-1,0-3 143,0-3-168,-2-1 0,-1 0 0,0 1 0,-1-1 0,-2 1 0,-2-14 168,3 29 45,1-1-1,-1 0 1,0 1-1,-1 0 1,1-1-1,-1 1 1,0 0-1,-1 1 1,1-1-1,-1 0 0,-1 1 1,1 0-1,-1 0 1,1 0-1,-1 1 1,-1-1-1,1 1 1,-1 0-1,1 1 1,-1 0-1,0-1 1,-6-1-45,6 3 35,0 1-1,0-1 1,-1 1 0,1 0 0,0 0 0,0 1 0,-1 0-1,1 0 1,0 1 0,0-1 0,-4 2-35,7-1-125,1-1 1,-1 1 0,1 0-1,0 0 1,-1 0 0,1 1-1,0-1 1,0 0 0,0 1-1,0-1 1,0 1 0,-1 1 124,2-2-318,-1 1 1,1 0 0,0 0-1,0 0 1,0-1 0,0 1-1,0 0 1,0 0 0,1 0-1,-1 1 1,1-1-1,-1 0 1,1 0 0,0 0-1,0 0 1,0 1 317,0 9-5648</inkml:trace>
  <inkml:trace contextRef="#ctx0" brushRef="#br0" timeOffset="95840.505">14559 10573 4946,'0'0'2700,"0"0"-1835,0 0 103,0 0 667,0 0-279,0 0-396,11-2-7,33-6-6,-44 8-918,1 0 1,0 0 0,-1 0-1,1 0 1,-1 0 0,1 0 0,0 0-1,-1 0 1,1 0 0,-1 1-1,1-1 1,0 0 0,-1 0-1,1 1 1,-1-1 0,1 0-1,-1 1 1,1-1 0,-1 1-1,1-1 1,-1 0 0,0 1 0,1-1-1,-1 1 1,0-1 0,1 1-1,-1-1 1,0 1 0,1 0-1,-1-1 1,0 1 0,0-1-1,0 1 1,0 0 0,0-1 0,1 1-1,-1-1 1,0 1 0,0 0-1,-1-1 1,1 1 0,0 0-1,0-1 1,0 1 0,0-1-1,0 1-29,0 3 217,58 331 3478,-57-330-3643,-1-3-33,0 0-1,0-1 1,1 1-1,-1 0 1,0 0-1,1 0 1,-1 0-1,1-1 1,-1 1-1,1 0 1,0-1-1,0 1 1,0 0-1,0-1 1,0 1-1,0-1 1,1 1-1,-1-1 1,0 0-1,1 0 1,-1 1-1,1-1 1,-1 0-1,2 0-18,-2-1 7,-1 0 1,0 0-1,0 0 0,1 0 0,-1 0 0,0 0 1,1 0-1,-1 0 0,0 0 0,0 0 1,1 0-1,-1 0 0,0-1 0,1 1 1,-1 0-1,0 0 0,0 0 0,0-1 1,1 1-1,-1 0 0,0 0 0,0 0 1,0-1-1,1 1 0,-1 0 0,0 0 1,0-1-1,0 1 0,0 0 0,0-1 1,0 1-1,0 0 0,0 0 0,0-1 1,0 1-1,1 0 0,-1-1 0,-1 1 1,1 0-1,0-1 0,0 1 0,0 0 1,0 0-1,0-1 0,0 1-7,0-2 21,4-76-350,-3 40-147,2-1 1,7-35 475,-8 63-41,0 1 0,1 0 0,0-1 0,1 1 0,1 0 0,-1 1 0,1-1 0,1 1 0,0 0 0,0 0 0,1 1 0,5-6 41,-7 10 15,-1 0-1,1 1 0,0-1 1,0 1-1,0 0 0,1 0 0,-1 1 1,1 0-1,-1 0 0,1 0 1,5 0-15,-8 1 7,1 0 1,-1 1 0,0-1-1,0 1 1,0 0 0,0 0-1,0 1 1,0-1 0,0 0-1,0 1 1,0 0 0,0 0-1,0 0 1,0 0 0,0 0-1,0 0 1,0 1 0,-1 0-1,1-1 1,-1 1 0,1 0-1,-1 0 1,0 1-8,18 27-67,7 12-1675,-6-27-5795,-9-14-232</inkml:trace>
  <inkml:trace contextRef="#ctx0" brushRef="#br0" timeOffset="96591.252">15326 10593 6723,'0'0'1219,"0"0"-923,0 0-23,0 0 511,0 0 352,-2-5 68,0 2-990,-1-1 1,0 0-1,0 1 1,0 0 0,0-1-1,-1 1 1,0 0-1,1 1 1,-1-1-1,0 1 1,0 0 0,0 0-1,-1 0 1,1 0-1,0 1 1,-1-1-1,1 1 1,-1 0 0,1 1-1,-1-1 1,0 1-215,-14-1 96,10 1 5,1 0 0,0 0 1,-1 1-1,1 0 0,-6 1-101,11-1 25,0 0-1,1 0 1,-1 0 0,1 0 0,-1 0 0,1 1 0,-1 0 0,1-1 0,0 1 0,0 0 0,0 0 0,0 0-1,0 0 1,0 0 0,0 0 0,1 1 0,-1-1 0,1 1 0,-1 0-25,-6 15 169,1 1 0,0 0 0,2 1 0,0-1 0,1 1 1,1 0-1,0 5-169,1 14 389,0 1-1,3-1 1,2 11-389,-3-47 16,1 0-1,-1 0 1,1-1 0,0 1-1,-1 0 1,1-1-1,1 1 1,-1-1 0,0 1-1,1-1 1,-1 0-1,1 1 1,-1-1-1,1 0 1,0 0 0,0 0-1,0 0 1,0 0-1,1-1 1,-1 1-1,0-1 1,1 1 0,-1-1-1,1 0 1,-1 0-1,1 0 1,0 0 0,-1-1-1,1 1 1,0-1-1,-1 1 1,1-1-1,0 0 1,0 0 0,0 0-16,3 0-3,1 0 1,-1-1-1,0 1 1,0-2 0,1 1-1,-1 0 1,0-1 0,0 0-1,0-1 1,0 1-1,-1-1 1,1 0 0,-1-1-1,1 1 1,0-2 2,7-7-213,0-2 0,-1 1 1,0-2-1,-1 0 0,0 0 1,-2 0-1,0-2 0,0 1 1,-2-1-1,0 0 0,1-7 213,1-8-634,-2 0 0,-1 0 0,-2 0 0,-1-1 0,-2 0 0,-1-1 634,2-48-704,0 43 449,-1 0 1,-2 0 0,-2 1-1,-1-1 1,-2 1-1,-4-10 255,3 24 78,-10-26 1250,14 47 1288,1 11-1970,1 13-833,1-19 381,0 9-150,0 130 2459,16 119-2503,1-78 810,-13-103-431,5 0 1,2-1-1,7 12-379,-11-70-21,-6-19-222,-1-30-1235,0-46-3343,0 33-395</inkml:trace>
  <inkml:trace contextRef="#ctx0" brushRef="#br0" timeOffset="97023.706">15568 10721 656,'0'0'10168,"0"0"-7516,0 0-1879,0 0 321,0 0-518,24 15-79,78 42-60,-100-56-427,0 0-1,0 0 1,0 0 0,0 0 0,1 0-1,-1-1 1,0 1 0,1-1-1,-1 0 1,0 0 0,1 1 0,-1-2-1,0 1 1,1 0 0,-1 0-1,0-1 1,0 1 0,1-1 0,-1 0-1,0 0 1,0 0 0,0 0-1,0 0 1,0 0 0,0 0 0,0-1-1,0 1 1,0-1 0,0 1-1,-1-1 1,1 0 0,-1 0 0,1 1-1,-1-1 1,1-2-10,5-4 34,0 0-126,0 0 1,-1-1 0,0 1 0,0-1-1,-1 0 1,0-1 0,-1 1 0,0-1-1,-1 0 1,1 0 0,-2 0 0,0-1-1,0 1 1,0-1 0,-2 1 0,1-1-1,-1 1 1,-1-1 0,0 1 0,0-1 91,0 6 0,0 1 0,-1 0 1,1 0-1,-1 0 0,0 0 1,0 0-1,0 0 0,-1 1 0,1-1 1,-1 0-1,0 1 0,0 0 1,0 0-1,0 0 0,0 0 1,-1 0-1,1 1 0,-1 0 1,0-1-1,0 1 0,0 1 0,0-1 1,0 0-1,-4 0 0,5 1 49,-1 0-1,1 0 1,-1 0-1,1 0 1,-1 0 0,0 1-1,0 0 1,1 0-1,-1 0 1,0 0 0,1 0-1,-1 1 1,0 0-1,1-1 1,-1 1 0,1 1-1,-1-1 1,1 0-1,-1 1 1,1 0 0,0 0-1,0 0 1,0 0-1,0 0 1,0 1 0,0-1-1,1 1 1,-1 0-1,0 1-48,-3 7 169,0 0-1,1 1 0,1-1 0,0 1 1,1 0-1,0 0 0,0 0 1,1 1-1,1 2-168,-3 35 1259,3 34-1259,1-59 222,0-8-70,0-1 0,1 1 0,1 0 0,0-1 0,1 0-1,1 1 1,4 9-152,-6-21 17,0-1-1,0 1 0,1 0 1,0-1-1,0 1 0,0-1 1,0 0-1,1 0 1,0-1-1,0 1 0,0 0 1,0-1-1,0 0 1,1 0-1,-1-1 0,1 1 1,0-1-1,0 0 0,0 0 1,0 0-1,0-1 1,0 0-1,0 0 0,0 0 1,1-1-1,-1 1-16,9 0-151,-1 0 0,1-1 0,0 0 0,0-1 0,-1-1 0,1 0 0,0-1 0,-1 0 0,0-1 0,1-1 151,-3 0-888,1-1 0,-1 0 0,0 0 0,-1-1 0,1-1 0,-1 0 0,1-1 888,19-21-7526</inkml:trace>
  <inkml:trace contextRef="#ctx0" brushRef="#br0" timeOffset="98545.858">16557 10394 4466,'0'0'1294,"0"0"125,0 0-157,0 0 5,0 0-111,0 0-239,0 0-354,0 13-37,-2 132 1455,4 156 987,2-272-2612,-4-28-338,0 0 1,0 0-1,0 0 0,1-1 1,-1 1-1,0 0 0,0 0 1,1-1-1,-1 1 0,0 0 1,1 0-1,-1-1 1,1 1-1,-1 0 0,1-1 1,-1 1-1,1-1 0,0 1 1,-1-1-1,1 1 0,0-1 1,-1 1-1,1-1 0,0 1 1,0-1-1,-1 0 1,1 1-1,0-1 0,0 0-18,-1-39-235,0-296-2825,0 331 3015,0 0-1,0 0 1,1 0-1,-1 0 0,1 0 1,0 0-1,-1 0 1,2 0-1,-1 1 1,2-5 45,-2 7 9,0 0 1,0-1 0,0 1 0,1 0-1,-1 0 1,0 0 0,0 0 0,1 0-1,-1 0 1,1 0 0,-1 0 0,1 0 0,-1 1-1,1-1 1,0 1 0,-1-1 0,1 1-1,0 0 1,-1-1 0,1 1 0,0 0-1,0 0 1,-1 0 0,1 1-10,0 0 33,1 0 1,-1 1-1,0 0 0,0-1 1,-1 1-1,1 0 0,0 0 1,-1 0-1,1 0 1,-1 0-1,1 0 0,-1 1 1,0-1-1,0 0 0,0 1 1,0-1-1,-1 1 0,1-1 1,0 2-34,2 4 118,20 47 637,-2 1 0,-3 0 0,-2 2 0,-3 0 0,3 39-755,-17-79 250,-7-38-766,2 2 353,-1 0 21,1 0 0,1 0 1,1-1-1,0 1 0,2-1 0,0 0 1,1-2 141,0-23-458,2-1 0,4-18 458,-4 57-45,0-1-1,0 1 1,1 0-1,0-1 1,0 1-1,0 0 1,1 0-1,0 0 1,0 1-1,0-1 1,1 1-1,-1 0 0,2 0 1,-1 0-1,0 0 1,1 0-1,0 1 1,0 0-1,0 0 1,1 1-1,-1-1 1,1 1-1,0 0 1,-1 1-1,2-1 1,-1 1-1,0 0 1,0 1-1,1 0 1,-1 0-1,3 0 46,-7 2 39,0 0 0,0 1 0,1-1 0,-1 1 0,0 0 1,0-1-1,0 1 0,-1 0 0,1 0 0,0 0 0,-1 0 0,1 1 0,-1-1 0,0 0 1,0 1-1,0-1 0,0 1 0,0-1 0,0 1 0,-1-1 0,1 1-39,3 7 139,6 19 155,0 1 0,-2 0 0,0 0 0,-3 1 0,2 26-294,-1 39 1657,-5 23-1657,-1-115 27,0-3-225,0-1-210,0 0-582,0 0-359,-1-8-3209,2-4 3018,0 7 210,5-21-3355</inkml:trace>
  <inkml:trace contextRef="#ctx0" brushRef="#br0" timeOffset="98895.737">17126 10412 4786,'0'0'2295,"0"0"-1095,0 0 126,0 0 93,0 0-346,0 0-222,2 10-16,11 67 2824,1 32-3659,-5-30 2365,15 61-2365,-16-119-524,-4-30-2417,-2-35-2315,-2 9 987</inkml:trace>
  <inkml:trace contextRef="#ctx0" brushRef="#br0" timeOffset="99233.001">17089 10091 6307,'0'0'3105,"0"0"-2897,0 0-208,0 0-32,0 0-1616,0 0-4131</inkml:trace>
  <inkml:trace contextRef="#ctx0" brushRef="#br0" timeOffset="99578.825">17364 10031 3666,'0'0'3033,"0"0"-1614,0 0-45,0 0 134,0 0-556,0 31 833,25 471 3694,-11-303-4811,-13-192-654,4 44 132,-5-49-155,0-1 1,0 0 0,0 1 0,0-1 0,1 0 0,-1 1-1,0-1 1,1 0 0,-1 1 0,1-1 0,0 0-1,-1 0 1,1 1 0,0-1 0,-1 0 0,1 0-1,0 0 1,0 0 0,0 0 0,0 0 0,0 0-1,0 0 1,1-1 0,-1 1 0,0 0 0,0-1-1,1 1 9,-1-13-821,-1-120-7367,0 98 3378</inkml:trace>
  <inkml:trace contextRef="#ctx0" brushRef="#br0" timeOffset="100081.32">17635 10349 6835,'0'0'1171,"0"0"131,0 0 414,0 0-244,0 0-428,5-1-140,20-6 1668,-49 40-2017,9-18-553,0-1-1,-1 0 1,-1-2 0,0 0 0,0-1 0,-1 0 0,-1-2-1,0 0 1,0-1 0,-1-1 0,0 0 0,0-2 0,-17 3-2,37-8 0,-1 0 0,1 0 0,0 0 0,-1 0 0,1 0 0,0 1 0,-1-1 0,1 0 0,0 0 0,0 1 0,-1-1 0,1 0 1,0 0-1,0 1 0,-1-1 0,1 0 0,0 1 0,0-1 0,0 0 0,0 1 0,0-1 0,-1 0 0,1 1 0,0-1 0,0 0 0,0 1 0,0-1 0,0 0 1,0 1-1,0-1 0,0 0 0,0 1 0,0-1 0,0 0 0,0 1 0,1-1 0,-1 1 0,0-1 0,0 0 0,0 0 0,0 1 0,0-1 0,1 0 0,-1 1 1,0-1-1,0 0 0,1 0 0,-1 1 0,0-1 0,0 0 0,1 0 0,-1 1 0,0-1 0,1 0 0,-1 0 0,1 0 0,17 19 59,-17-18-41,31 31 256,-1 2 1,-2 2-1,-2 0 0,5 10-274,17 23 461,-49-69-485,0 0 0,1 0 1,-1 0-1,0 0 1,1 0-1,-1 0 0,0 0 1,0 0-1,1 0 0,-1 0 1,0 0-1,0 0 0,1-1 1,-1 1-1,0 0 0,0 0 1,1 0-1,-1 0 0,0-1 1,0 1-1,0 0 0,1 0 1,-1 0-1,0-1 0,0 1 1,0 0-1,0 0 0,0-1 1,1 1-1,-1 0 0,0-1 1,0 1-1,0 0 0,0 0 1,0-1-1,0 1 0,0 0 1,0 0-1,0-1 0,0 1 1,0 0-1,0-1 0,0 1 1,0 0-1,0 0 0,-1-1 1,1 1-1,0 0 0,0 0 1,0-1 23,2-18-1168,-2 18 1078,3-22-2568,4-4-2048</inkml:trace>
  <inkml:trace contextRef="#ctx0" brushRef="#br0" timeOffset="53099.686">7642 7317 5539,'0'0'1928,"0"0"-404,0 0-44,0 0 1,0 0-366,5-10 3429,-34 66-4554,19-39 68,1 0 0,0 1 1,1 0-1,1 1 1,1 0-1,0 0 0,1 0 1,2 0-1,0 1 0,0 9-58,4-28-8,-1 0-1,1 0 0,0 0 1,-1 0-1,1 0 1,0 0-1,0-1 0,0 1 1,0 0-1,0-1 0,0 1 1,0 0-1,0-1 0,0 0 1,0 1-1,0-1 1,0 1-1,0-1 0,1 0 1,-1 0-1,0 0 0,0 0 1,0 1-1,0-2 1,0 1-1,1 0 0,-1 0 1,0 0-1,0 0 0,0-1 9,41-3-37,-27-1 22,-1 0-1,0 0 0,0-1 1,0-1-1,-1-1 16,-2 2-39,1 0 0,-1 0-1,1 2 1,0-1 0,0 1 0,0 1-1,0 0 1,5 0 39,-10 2-8,0 0-1,0 1 1,0-1-1,0 1 1,0 1-1,0 0 1,0 0-1,0 0 1,0 0-1,0 1 1,0 1-1,0-1 1,-1 1-1,1 0 1,-1 0-1,0 1 1,0 0-1,0 0 1,-1 0 0,1 1-1,-1 0 1,0 0-1,0 0 1,-1 1-1,0-1 1,0 1-1,0 0 1,0 0-1,-1 1 1,0-1-1,-1 1 1,1-1-1,-1 1 1,1 4 8,3 30 871,-1 1 1,-2-1-1,-2 29-871,-1-70 0,-1-33-611,1 1 0,1-1-1,2 1 1,1 0 0,2-1 0,1 2-1,1-1 1,4-3 611,-7 21-174,14-29-623,-18 41 767,0 1 0,0-1 0,0 1 0,0-1 1,0 1-1,0 0 0,0 0 0,0-1 0,1 1 0,-1 0 1,0 0-1,1 0 0,-1 0 0,1 0 0,-1 1 1,1-1-1,0 0 0,-1 1 0,1-1 0,0 1 1,-1 0-1,2-1 30,-2 2 52,1 0 0,-1-1 0,0 1 0,0 0 0,0 0 0,0 0 0,0 0 0,0 0-1,0 0 1,0 0 0,0 0 0,0 1 0,0-1 0,-1 0 0,1 0 0,0 1 0,-1-1 0,1 0 0,-1 1 0,0-1 0,1 1 0,-1 0-52,11 42 1117,-9-34-653,49 208 3751,-50-215-4221,0-1 1,0 1-1,0-1 0,0 0 1,1 0-1,-1 1 0,1-1 1,0 0-1,0 0 0,0 0 1,0-1-1,0 1 0,0 0 6,-1-2-63,0 1-1,-1-1 0,1 1 0,0-1 1,-1 1-1,1-1 0,0 0 0,0 0 0,-1 1 1,1-1-1,0 0 0,0 0 0,-1 0 1,1 0-1,0 0 0,0 0 0,-1 0 0,1 0 1,0 0-1,0 0 0,0 0 0,-1 0 0,1-1 1,0 1-1,0 0 0,-1-1 0,1 1 1,0 0-1,-1-1 0,1 1 0,-1-1 0,1 1 1,0-1-1,-1 1 0,1-1 0,-1 0 1,1 1-1,-1-1 0,1 1 0,-1-1 0,0 0 1,1 0-1,-1 1 0,0-1 0,0 0 0,1 0 1,-1 1-1,0-1 0,0 0 64,6-35-2630,-5-10-2117</inkml:trace>
  <inkml:trace contextRef="#ctx0" brushRef="#br0" timeOffset="53435.13">8111 7011 9492,'0'0'3106,"0"0"-2466,0 0-480,0 0-160,0 0-832,0 0-2994</inkml:trace>
  <inkml:trace contextRef="#ctx0" brushRef="#br0" timeOffset="53770.216">8465 6930 5507,'0'0'1728,"0"0"-975,0 0 655,0 0-399,0 0-321,0 0-112,0 0-256,0 0 49,0 0 15,0 0-320,0 0-64,0 0-224,0 0 144,0 0-320,0 3-609,0 6-656,-3-3-416,-14 3-1680</inkml:trace>
  <inkml:trace contextRef="#ctx0" brushRef="#br0" timeOffset="54990.821">7860 7305 6451,'0'0'1214,"0"0"-577,0 0 183,0 0 217,0 0-156,-6-8-276,0-1-324,5 6-116,-1 0 0,1 0 0,-1 0 0,0 1 0,0-1 0,0 1 0,0-1 0,-1 1 0,1-1 0,-1 1 0,1 0 0,-1 0 0,0 1 0,0-1 0,-2-1-165,3 2 92,-1 0-1,1 0 0,-1 0 0,0 1 1,1-1-1,-1 1 0,0-1 0,0 1 0,1 0 1,-1 0-1,0 0 0,0 1 0,1-1 1,-1 0-1,0 1 0,1 0 0,-1 0 1,0 0-1,1 0 0,-2 1-91,-1 1 45,0 0-1,0 1 0,1-1 1,-1 1-1,1 0 1,0 0-1,1 1 1,-1-1-1,1 1 0,-1 0-44,-3 7 31,0-1-1,1 1 1,1 0-1,0 1 1,1-1-1,0 1 1,0 0-1,0 7-30,3-11 14,0 1-1,0 0 1,1 0-1,0 0 0,0 0 1,2 6-14,-1-13 8,0 1 1,0-1-1,1 0 1,-1 1-1,1-1 1,-1 0 0,1 0-1,0 0 1,0 0-1,1-1 1,-1 1-1,0-1 1,1 1-1,0-1 1,-1 0 0,1 0-1,0 0 1,0 0-1,2 1-8,103 49 117,-79-40-88,-1 0-1,-1 2 1,0 2-1,-1 0 1,-1 1-1,21 20-28,-43-34 7,1 0-1,-1 0 1,0 1 0,0-1-1,-1 1 1,1 0-1,-1 0 1,0 0-1,0 0 1,0 0-1,0 0 1,-1 1 0,1-1-1,-1 1 1,0-1-1,-1 1 1,1-1-1,-1 1 1,0 0-1,0-1 1,0 1-1,-1-1 1,0 1 0,0-1-1,0 1 1,0-1-1,-1 3-6,-1-2 15,0 1 0,0-1-1,0 0 1,0 0 0,-1 0-1,0 0 1,0-1 0,0 1 0,-1-1-1,0 0 1,1 0 0,-1-1-1,-1 0 1,1 0 0,0 0-1,-1 0 1,1-1 0,-1 0 0,-6 2-15,3-2 24,0 0 1,0 0-1,0 0 1,-1-2 0,1 1-1,-1-1 1,1 0-1,0-1 1,-9-2-25,17 2 10,0 0-1,0-1 1,0 1-1,0-1 1,0 1 0,0-1-1,1 1 1,-1-1-1,1 0 1,-1 1 0,1-1-1,0 0 1,-1 1-1,1-1 1,0 0 0,0 1-1,0-1 1,0 0-1,1 1 1,-1-1-10,3-39-27,0 32-5,0 0-1,0 0 1,1 0-1,1 0 1,-1 1-1,1 0 0,0 0 1,1 0-1,0 1 1,0-1-1,1 2 1,0-1-1,3-2 33,13-11-27,1 1 0,1 1 0,17-8 27,-42 26 0,77-47-389,53-20 389,-123 64 13,-4 3 67,-2 0 72,-1 0-96,0 0 27,0 0 82,0 19 166,-3 86 565,1-40-176,2 0 1,6 33-721,7-47 159,-13-49-170,1-1 0,-1 1 0,1-1-1,0 1 1,0-1 0,0 1 0,0-1-1,0 1 1,0-1 0,0 0 0,0 0-1,1 1 1,-1-1 0,0 0 0,1 0-1,-1 0 1,1-1 0,-1 1 0,1 0-1,-1 0 1,1-1 0,0 1 0,-1-1-1,1 0 1,0 1 0,1-1 11,-1-5-245,-1 1-1,1-1 1,-1 0 0,0 0 0,0 0 0,0 1 0,-1-1 0,1 0-1,-1 0 1,-1-2 245,2 4-251,-1-80-7272,0 34 23</inkml:trace>
  <inkml:trace contextRef="#ctx0" brushRef="#br0" timeOffset="55327.054">8148 6927 8612,'0'0'2785,"0"0"-992,0 0 0,0 0-817,0 0-191,0 0-225,0 0-416,3 0-64,0 0-80,1 0 0,9 0-848,3 0-801,4 0-1809,7 3-3281</inkml:trace>
  <inkml:trace contextRef="#ctx0" brushRef="#br0" timeOffset="55697.058">8614 7038 6195,'0'0'2222,"0"0"-512,0 0 67,0 0-347,0 0-421,0 0-938,-1 0 1,1 0 0,-1 0 0,1 0-1,-1 0 1,1 1 0,-1-1-1,1 0 1,-1 0 0,1 1 0,-1-1-1,1 0 1,0 1 0,-1-1 0,1 1-1,0-1 1,-1 0 0,1 1 0,0-1-1,0 1 1,-1-1 0,1 1-1,0-1 1,0 1 0,0-1 0,-1 1-1,1 0-71,24 436 4083,-5-183-3099,-18-228-944,-1-6-50,0-1 1,2 0-1,0 1 1,1-1-1,1 0 1,1 0-1,1-1 1,0 1-1,4 6 10,-9-24-482,-3-97-8616,-9 49 2564</inkml:trace>
  <inkml:trace contextRef="#ctx0" brushRef="#br0" timeOffset="56147.487">8455 7463 12406,'0'0'1542,"0"0"-222,0 0-351,0 0-462,34-1-104,109-4-246,-97 1-197,-1-1-1,32-9 41,12-2-242,-89 42 765,-2 69 865,0-27-648,3 0 0,3 7-740,-3-71 11,-1 0 0,1 0 0,0 0 0,0 0-1,0 0 1,1 0 0,-1-1 0,1 1 0,0 0 0,0-1 0,0 1 0,1-1 0,-1 0 0,1 1-1,-1-1 1,1-1 0,0 1 0,1 0 0,-1-1 0,0 1 0,1-1 0,-1 0 0,1 0 0,0-1-1,-1 1 1,1-1 0,0 1 0,0-1 0,0 0 0,0-1 0,1 1-11,0-1-30,1 1 1,-1-1 0,0 0-1,0-1 1,1 1-1,-1-1 1,0 0-1,0 0 1,0-1 0,0 1-1,0-1 1,0 0-1,0-1 1,-1 1 0,1-1-1,-1 0 1,0 0-1,0 0 1,0-1-1,0 1 1,0-1 0,-1 0-1,3-4 30,-1 0-156,0-1-1,-1 1 1,0-1-1,-1 0 1,0 0-1,0-1 1,-1 1-1,0-1 1,-1 1-1,0-1 1,0-6 156,0 10-69,-1 0 1,-1 0-1,1 0 1,-1 0 0,0 0-1,0 0 1,0 1-1,-1-1 1,0 0-1,0 1 1,-1-1-1,0 1 1,0 0 0,0-1-1,0 2 1,-1-1-1,1 0 1,-5-3 68,0 2 57,1 0 0,-1 1 1,0 0-1,0 0 0,-1 1 1,1 0-1,-1 0 0,0 1 0,0 0 1,0 1-1,-1 0 0,-5-1-57,-42 0-6946,57 3-866</inkml:trace>
  <inkml:trace contextRef="#ctx0" brushRef="#br0" timeOffset="56581.085">9309 7341 7379,'0'0'2257,"0"0"-675,0 0-93,0 0-139,0 0-216,0 0-267,0 4-56,16 114 1773,5-1 0,34 105-2584,-55-221 2,11 27 31,-11-27-36,0-1 0,1 1-1,-1-1 1,0 1 0,0 0-1,0-1 1,0 1 0,1-1-1,-1 1 1,0-1 0,1 1-1,-1-1 1,0 1 0,1-1-1,-1 1 1,1-1 0,-1 1-1,0-1 1,1 0 0,-1 1-1,1-1 1,-1 0 0,1 1 0,-1-1-1,1 0 1,0 0 0,-1 0-1,1 1 1,-1-1 0,1 0-1,0 0 1,-1 0 0,1 0-1,-1 0 1,1 0 0,0 0-1,-1 0 1,1 0 0,-1 0-1,1-1 1,-1 1 0,1 0 3,0-2-17,0 1 1,0-1 0,-1 0 0,1 0-1,-1 1 1,1-1 0,-1 0 0,0 0 0,1 0-1,-1 0 1,0 0 0,0 1 0,0-1-1,-1 0 1,1 0 0,-1-1 16,0-8-138,0-56-761,-1 35 384,1 0-1,2 1 0,1-1 1,4-14 515,-5 42 22,0 1 0,0-1 0,0 1 0,1 0 1,-1 0-1,1-1 0,0 1 0,0 0 0,0 0 0,0 1 1,1-1-1,-1 0 0,1 1 0,-1 0 0,1-1 0,0 1 0,0 0 1,0 0-1,0 1 0,1-1 0,-1 1 0,0-1 0,1 1 1,-1 0-1,1 0 0,-1 0 0,3 1-22,13-3 238,0 2 0,0 0-1,1 1 1,17 3-238,7-1-757,-26-2-832,-8 0-2408,-8 0-2420</inkml:trace>
  <inkml:trace contextRef="#ctx0" brushRef="#br0" timeOffset="49591.072">5832 6901 5827,'0'0'1392,"0"0"-933,0 0 27,0 0 645,0 0 59,0 0-142,-2-28 1991,-3 20-3003,-1 0 0,0 0-1,0 0 1,-1 1 0,0 0 0,0 0 0,-1 1 0,0 0-1,0 1 1,0-1 0,-1 1 0,-7-2-36,0-1 71,-1 2 0,1 0 0,-1 1 0,-1 0 0,1 2 0,-14-2-71,-13 2 14,0 1-1,0 2 0,-26 5-13,59-3-1,0 1-1,0 0 0,1 1 0,-1 0 0,1 0 0,0 1 0,0 1 0,0 0 0,1 0 1,-1 1-1,2 0 0,-4 3 2,-4 5-3,1-1 1,1 2-1,1 0 1,0 1 0,1 0-1,-3 5 3,1 5 50,2 1-1,0 0 1,2 1 0,1 0 0,1 0-1,2 1 1,1 0 0,0 9-50,-3 64 511,4 79-511,4-170 9,0 5 61,1 1-1,1-1 1,0 1 0,1-1 0,1 0-1,0 0 1,2 0 0,0-1 0,0 0-1,2 0 1,0 0 0,1-1 0,0 0-1,3 2-69,4 5 52,0 0-1,2-1 1,0-1 0,2 0-1,0-2 1,13 9-52,-20-17 64,0-1-1,1-1 1,0 0 0,0-1 0,1-1-1,0 0 1,0-1 0,0 0 0,0-2 0,1 0-1,14 1-63,-20-3 13,16 2 73,0-2 0,0-1 0,19-2-86,-38 1-11,0 0 0,-1 0-1,1-1 1,0 0-1,-1 0 1,0 0-1,1-1 1,-1 0-1,0 0 1,0 0 0,-1-1-1,1 0 1,-1 0-1,0 0 1,0-1-1,3-3 12,52-82-736,-60 88 399,2 0 702,1 1-4323,2 1 973</inkml:trace>
  <inkml:trace contextRef="#ctx0" brushRef="#br0" timeOffset="51023.114">6007 7549 1008,'0'0'3117,"0"0"-2021,0 0-472,0 0 297,0 0-57,0-5-256,0-69 3389,0 72-3987,0 1 0,0 0 0,0-1 1,-1 1-1,1 0 0,0 0 0,-1 0 0,1-1 1,-1 1-1,0 0 0,1 0 0,-1 0 0,0 0 0,0 0 1,1 0-1,-1 0 0,0 0 0,0 0 0,0 1 0,0-1 1,0 0-1,-1 0 0,1 1 0,0-1 0,0 1 1,0-1-1,0 1 0,-1 0 0,1-1 0,0 1 0,0 0 1,-1 0-11,-46-3 275,38 3-324,8 1 43,1-1 1,-1 1-1,1-1 0,-1 1 1,1 0-1,0-1 0,-1 1 0,1 0 1,0 0-1,-1 0 0,1 0 1,0 0-1,0 0 0,0 1 0,0-1 1,0 0-1,0 1 0,0-1 0,1 0 1,-1 1-1,0-1 0,1 1 1,-1-1-1,1 1 0,-1-1 0,1 1 1,0 0-1,0 0 6,-9 52 11,9-49-9,-4 71 809,5 52-811,0-116 130,0-1 0,1 0 0,0 1 0,0-1 0,1 0 0,1 0 0,0-1 0,0 1 0,4 5-130,-6-11 55,1-1 0,0 0 0,-1 1 0,2-1 0,-1 0-1,0-1 1,1 1 0,-1 0 0,1-1 0,0 0 0,0 0 0,0 0 0,1-1 0,-1 1-1,1-1 1,0 0 0,-1 0 0,1-1 0,0 1 0,0-1 0,0 0 0,4 0-55,-4-1 8,0 0 1,-1 0 0,1 0 0,0-1 0,0 1 0,0-1 0,-1 0 0,1-1 0,0 1 0,-1-1 0,0 0 0,1 0 0,-1 0-1,0-1 1,3-1-9,-1-1-31,-1 0 0,0 0 0,0-1 0,-1 0 0,0 1 0,0-1 0,0-1 0,0 1 0,-1 0 1,2-5 30,2-11-545,-1-1 0,-1 1 0,0-1 0,-2 0 1,-1 0-1,-1 0 0,0 0 0,-4-21 545,3-6-1204,-1 36 817,0 1 0,0-1 1,-1 1-1,-3-8 387,4 16-49,0 0 1,-1 0 0,1 1 0,-1-1 0,0 0-1,0 1 1,-1 0 0,0-1 0,1 1-1,-1 0 1,0 0 0,-1 1 0,1-1 0,-1 1 48,4 2 19,-1 1 1,1 0-1,0-1 1,0 1-1,-1 0 1,1 0-1,0 0 1,0-1-1,-1 1 1,1 0-1,0 0 1,-1 0-1,1 0 1,0-1-1,-1 1 1,1 0 0,0 0-1,-1 0 1,1 0-1,0 0 1,-1 0-1,1 0 1,0 0-1,-1 0 1,1 0-1,0 0 1,-1 0-1,1 0 1,0 1-1,-1-1 1,1 0-1,0 0 1,-1 0-1,1 0 1,0 1 0,-1-1-1,1 0 1,0 0-1,0 0 1,-1 1-1,1-1 1,0 0-1,0 0 1,0 1-1,-1-1 1,1 0-1,0 1 1,0-1-1,0 0 1,0 1-1,0-1 1,0 0-1,-1 1 1,1-1 0,0 0-1,0 1 1,0-1-1,0 0 1,0 1-1,0-1-19,1 29 424,-1-20-240,-1 51 843,0-4 135,2 0 0,6 28-1162,-5-69-41,0 0-1,1 0 0,1 0 0,0 0 1,1-1-1,1 1 0,0-1 0,1-1 1,1 1-1,0-1 0,4 5 42,-10-16-290,0 0 0,0 0 0,1 0 0,-1 0 0,0 0 0,1 0 0,-1 0 0,1-1 0,-1 1 0,1-1 0,0 0 0,0 0 1,0 0-1,-1 0 0,1 0 0,2-1 290,13 1-2554</inkml:trace>
  <inkml:trace contextRef="#ctx0" brushRef="#br0" timeOffset="51631.977">6424 7413 5715,'0'0'1216,"0"0"-431,0 0-12,0 0 49,0 0-377,0 10 156,7 128 2082,6 0-1,6 2-2682,12 116 1355,-28-211-1271,0-1 19,2-1-1,2 1 1,4 11-103,1-27 79,-11-27-71,-1 0-1,1 0 0,0 0 1,0 0-1,0-1 1,0 1-1,0 0 1,0-1-1,0 1 0,0-1 1,0 1-1,1-1 1,-1 1-1,0-1 1,0 0-1,0 0 0,1 1 1,-1-1-1,0 0 1,0 0-1,1 0-7,0-4-40,-1 0 0,0 0 0,-1-1 0,1 1 0,-1 0 0,0 0 0,0 0 0,0 0 0,0-1 0,-1 1 40,1-3-109,-1-98-1711,-5 0 1,-6-14 1819,-1 30-1051,4 0 1,3-1-1,5 0 1,5-21 1050,-4 106 79,1 0 0,-1 1 0,1-1 0,1 1 0,-1-1 1,1 1-1,0 0 0,0-1 0,0 1 0,0 0 0,1 0 0,-1 1 1,1-1-1,0 0 0,0 1 0,1 0 0,-1 0 0,4-3-79,-5 5 75,0 0 0,1 0 0,-1 0-1,1 0 1,-1 0 0,1 0-1,-1 1 1,1-1 0,-1 1-1,1 0 1,0-1 0,-1 1-1,1 0 1,-1 1 0,1-1 0,0 0-1,-1 1 1,1 0 0,-1-1-1,1 1 1,-1 0 0,1 0-1,-1 1 1,0-1 0,0 0 0,1 1-1,-1-1 1,0 1 0,0 0-1,-1 0 1,1-1 0,0 1-1,0 1 1,-1-1-75,10 11 290,0 1-1,-2 1 0,0-1 1,0 2-1,-1-1 1,-1 1-1,-1 0 0,0 1 1,-1 0-1,-1-1 1,0 1-1,-1 6-289,5 39 852,-4 0 0,-3 49-852,-1-103 60,0-8-61,0 11 34,0 0 0,-1 0 0,0 0 0,-3 7-33,4-16-30,0-1 0,0 0 0,0 0 0,0 0 0,0 0 0,-1 0 0,1 0 1,0 0-1,-1 0 0,1 0 0,-1 0 0,1 0 0,-1 0 0,1 0 0,-1 0 0,0 0 1,1 0-1,-1-1 0,0 1 0,0 0 0,0 0 0,1-1 0,-1 1 0,0-1 1,0 1-1,0-1 0,0 1 0,0-1 0,0 1 0,0-1 0,0 0 0,0 0 0,-1 1 1,1-1-1,0 0 0,0 0 0,0 0 0,0 0 0,0 0 0,0-1 0,0 1 0,0 0 1,0 0-1,0-1 0,0 1 0,0-1 0,0 1 0,0-1 0,0 1 0,0-1 0,0 1 1,0-1-1,0 0 0,0 0 30,-2-1-162,1-1 0,0 1 1,0 0-1,0-1 0,0 1 1,1-1-1,-1 0 0,1 0 1,-1 0-1,1 0 0,0 0 1,0 0-1,0 0 0,1 0 1,-1 0-1,1-3 162,-3-57-2894,3 48 1804,0-44-3344</inkml:trace>
  <inkml:trace contextRef="#ctx0" brushRef="#br0" timeOffset="52411.455">7198 7445 5122,'0'0'763,"0"0"240,0 0 291,0 0-93,0 0-278,-7-4-365,-8-3-436,-118-57 1362,121 61-1377,0-1 0,0 2 0,0 0 0,-1 0 1,1 1-1,-1 0 0,1 1 0,-1 1-107,2-1 12,9 1 23,1 1 0,0-1 0,-1 1 0,1-1 0,0 1 0,-1 0 0,1 0 0,0-1 0,0 1 0,1 0 0,-1 0 0,0 0 0,1 0 0,-1 0 0,1 0 0,-1 0 0,1 0 0,0 0 0,0 0 0,0 2-35,-1 2 23,-4 41 506,2 0 0,2 0 0,2 1 0,2 2-529,-3-38 120,1-1 15,0 0-1,0 0 0,1 0 1,0 0-1,1 0 1,0-1-1,1 1 1,0-1-1,0 0 0,1 0 1,1 0-1,5 7-134,-7-12 39,0-1 0,0 0 0,0 0 0,0-1 0,1 1 0,-1-1-1,1 0 1,0 0 0,0 0 0,0-1 0,0 0 0,1 0 0,-1 0 0,1 0 0,-1-1-1,1 0 1,-1 0 0,1-1 0,0 0 0,0 0 0,-1 0 0,1 0 0,0-1-1,-1 0 1,6-1-39,-5-1-45,0 1-1,0-1 0,0-1 0,0 1 1,-1-1-1,1 1 0,-1-2 1,0 1-1,0-1 0,0 1 1,-1-1-1,0-1 0,0 1 0,0 0 1,0-1-1,-1 0 0,0 0 1,1-3 45,7-14-485,-1 0 0,-2 0 1,0 0-1,1-12 485,-3-2-1023,-3 0 1,-1 0-1,-1-12 1023,-2 19 2540,0 128-1665,1 87 1000,1-156-1714,2 0 1,2 0-1,0 0 0,2-1 0,3 7-161,8 4-64,-17-38-90,0 1-1,0-1 0,1 1 1,-1-1-1,0 0 0,1 0 1,-1 0-1,0 1 1,1-1-1,-1-1 0,1 1 1,0 0-1,-1 0 1,1 0-1,0-1 0,-1 1 1,1-1-1,0 0 0,0 1 1,0-1-1,1 0 155,-2 0-116,0-1 0,0 0 0,0 1-1,0-1 1,0 1 0,0-1 0,0 0-1,0 0 1,-1 0 0,1 0 0,0 1 0,0-1-1,-1 0 1,1 0 0,-1 0 0,1 0-1,-1-1 1,1 1 0,-1 0 0,0 0 0,1 0-1,-1 0 1,0 0 0,0 0 0,0-1-1,0 1 1,0 0 0,0 0 0,0 0 0,0-1 116,1-5-796,5-36-3286</inkml:trace>
  <inkml:trace contextRef="#ctx0" brushRef="#br0" timeOffset="70995.307">6901 9421 192,'0'0'1446,"0"0"-99,0 0-18,0 0-80,0 0-65,-3-2-288,1-2-476,0 1-1,0-1 0,0 1 0,1-1 0,-1 1 0,1-1 0,0 0 0,0 0 0,0 1 1,1-1-1,-1 0 0,1 0 0,0 0 0,0 0 0,1 0 0,-1 0 0,1 0-419,-1-12 604,0 16-462,0 0 58,0 0-24,0 14 136,2 10-228,1 1 0,1-1 1,1 1-1,1-1 0,8 19-84,8 36 361,-16-53-216,1 11 123,3 0 0,1-1 1,7 15-269,-13-119-75,-7-43-684,0 5-1457,6-21 2216,-4 124 15,0 1 1,1-1-1,-1 1 0,1-1 1,-1 1-1,1 0 0,0-1 1,0 1-1,0-1 0,0 1 0,1 0 1,-1 0-1,0 0 0,1 0 1,0 0-1,-1 0 0,1 0 1,0 0-1,0 1 0,0-1 0,0 1 1,0-1-1,0 1 0,1 0 1,-1 0-1,0 0 0,1 0 1,-1 0-1,0 1 0,1-1 0,-1 1 1,1-1-1,0 1 0,1 0-15,-2 1 44,0-1 0,-1 1-1,1 0 1,0-1-1,-1 1 1,1 0 0,-1 0-1,1 1 1,-1-1 0,0 0-1,1 0 1,-1 1-1,0-1 1,0 0 0,0 1-1,0 0 1,0-1-1,0 1 1,0-1 0,0 2-44,20 42 597,-16-33-274,39 103 1608,-5 3 0,3 30-1931,-36-126 231,4-8-79,-10-14-157,1 1 1,-1-1-1,0 0 1,1 0 0,-1 0-1,1 0 1,-1 0-1,0 0 1,1 0-1,-1 0 1,1 0-1,-1 0 1,0 0-1,1 0 1,-1 0-1,1 0 1,-1 0-1,0 0 1,1 0 0,-1-1-1,0 1 1,1 0-1,-1 0 1,1 0-1,-1-1 1,0 1-1,0 0 1,1 0-1,-1-1 1,0 1-1,1 0 1,-1-1 0,0 1-1,0 0 1,0-1-1,1 1 1,-1 0-1,0-1 1,0 1-1,0-1 1,0 1-1,0 0 1,0-1-1,1 1 1,-1-1-1,0 1 1,0 0 0,0-1-1,-1 0 5,13-44-811,-3-1 1,-1-12 810,-4 26-611,1 1 0,1 0 0,1 0-1,2 1 1,1 0 0,13-25 611,-21 50-32,1 1 0,-1 0 0,1 1 0,0-1 1,0 0-1,1 1 0,-1-1 0,1 1 0,-1 0 0,2 0 32,-4 2 36,0 0 1,1 1-1,-1-1 1,0 0-1,1 1 1,-1-1-1,0 1 1,1-1-1,-1 1 1,1 0-1,-1 0 1,1-1-1,-1 1 1,1 0 0,-1 0-1,1 1 1,-1-1-1,1 0 1,-1 0-1,0 1 1,1-1-1,-1 1 1,1-1-1,-1 1 1,0 0-1,0-1 1,1 1-1,-1 0 1,0 0-1,0 0 1,0 0-1,0 0 1,0 0-1,0 0 1,0 0-1,0 1-36,6 8 209,-1 0 0,0 0 0,0 0-1,-1 1 1,-1 0 0,0 0 0,0 0-1,-1 1 1,-1 1-209,18 114 979,-17-100-758,-1-5-57,1 6-52,0 0 0,2-1 0,1 0-1,2 0 1,4 11-112,-12-37-15,0 0-1,1 0 1,-1 1 0,0-1-1,1 0 1,-1 0-1,0 0 1,1 0 0,0 0-1,-1 0 1,1 0-1,-1 0 1,1-1 0,0 1-1,0 0 1,0 0-1,-1 0 1,1-1 0,0 1-1,0 0 1,0-1-1,0 1 1,0-1 0,0 1-1,0-1 1,0 0-1,0 1 1,1-1 0,-1 0-1,0 0 1,0 0-1,0 0 1,0 0 0,0 0-1,0 0 1,1 0-1,-1 0 1,0 0 0,0-1-1,0 1 1,0 0-1,0-1 1,0 1 0,0-1-1,0 1 1,0-1-1,0 0 1,0 1 0,0-1-1,0 0 1,0 0 15,5-4-72,-1-1 1,0 0 0,0-1-1,0 1 1,0-1-1,0-2 72,40-62-571,-21 37-74,-3-1 0,-1-1 0,-1-1 0,-2-1 645,-13 24-141,-1 1-1,0-1 0,-1 0 0,0 0 0,-1-1 0,-1 1 0,-1-7 142,1 8 14,0 9-3,0 1 0,-1-1 0,0 1 0,1 0-1,-1-1 1,-1 1 0,1 0 0,0 0 0,-1 0-1,1 0 1,-1 0 0,0 0 0,0 1-1,0-1 1,-1 0 0,1 1 0,-1 0 0,1 0-1,-1-1 1,0 1 0,0 1 0,1-1 0,-1 0-1,-1 1 1,-1-1-11,-4-2 15,0 0 0,0 1 0,-1 1 0,1-1 0,-1 2 0,1-1 0,-1 1 0,-6 1-15,14 0 22,1 0 1,-1 1-1,0-1 0,0 1 1,1 0-1,-1-1 0,0 1 1,1 0-1,-1 0 0,0 0 1,1 0-1,0 1 0,-1-1 1,1 0-1,0 0 0,-1 1 1,1-1-1,0 1 0,0-1 1,0 1-1,0 0 0,0-1 1,1 1-1,-1 0 0,0-1 1,1 1-1,0 0 0,-1 0 1,1 0-1,0 0 0,0 0-22,-6 68 622,6-58-474,-2 26 107,0-8 89,2 1 0,1-1-1,1 0 1,4 18-344,-5-41 35,1 1 0,0-1 1,0 0-1,1 1 0,0-1 0,0 0 0,0 0 0,1-1 0,0 1 0,1-1 0,-1 0 0,1 0 0,0 0 0,1-1 0,-1 1 0,1-1 0,0-1 0,0 1 1,1-1-1,2 1-35,-5-2-41,1-1 0,0 0-1,-1 0 1,1 0 0,0-1 0,0 1 0,0-1 0,1 0 0,-1-1 0,0 1 0,0-1 0,0 0 0,1 0 0,-1-1 0,0 0 0,0 0 0,0 0 0,0 0 0,0-1 0,0 1-1,0-2 1,-1 1 0,1 0 0,0-1 0,-1 0 0,4-3 41,3-4-906,0 0 0,-1-1 0,-1 0 0,0-1 0,0 0 0,-1 0 0,-1-1 0,6-12 906,8-23-6438</inkml:trace>
  <inkml:trace contextRef="#ctx0" brushRef="#br0" timeOffset="71717.636">8015 9323 7507,'0'0'1121,"0"0"-724,0 0 108,0 0 484,0 0-41,0 0-217,-10-8 225,7 11 2255,2 144-1659,3 166 890,7-283-2346,-11-114-561,1-75-1454,3 136 1464,0-1 0,1 1 0,1 0 0,2 0 1,4-12 454,-9 31-22,1 0 0,-1 0 0,1 1 0,0-1 0,1 0 0,-1 1 0,0 0 0,1-1 0,0 1 0,2-2 22,-4 4 44,1 0 0,-1 0 0,0 1 0,0-1 0,0 0 0,1 1 1,-1-1-1,0 0 0,1 1 0,-1 0 0,1-1 0,-1 1 0,0 0 0,1 0 1,-1 0-1,1 0 0,-1 0 0,1 0 0,-1 0 0,0 0 0,1 1 1,-1-1-1,1 0 0,-1 1 0,0-1 0,1 1 0,-1 0 0,0-1 0,0 1 1,1 0-1,-1 0 0,0 0 0,0 0 0,0 0-44,9 11 293,0 0 0,0 0 1,-2 1-1,0 1 0,0-1 0,-1 2 0,-1-1 1,0 0-1,-1 1-293,12 34 816,-3 1 0,-2 0 1,4 39-817,-1-7 555,6-224-1657,-14 105 471,1 0 0,7-15 631,-12 41-135,1 1 1,0 0-1,0 1 0,1-1 1,1 1-1,-1 0 1,1 0-1,1 1 0,0-1 1,0 2-1,2-3 135,-8 9 14,1 0-1,-1 0 0,1 0 0,-1 0 1,1 0-1,-1 0 0,1 0 0,0 0 1,0 1-1,-1-1 0,1 0 0,0 1 1,0 0-1,-1-1 0,1 1 0,0 0 0,0 0 1,0 0-1,0 0 0,-1 0 0,1 1 1,0-1-1,0 0 0,0 1 0,-1 0 1,1-1-1,0 1 0,-1 0 0,1 0 1,0 0-1,-1 0 0,1 0 0,-1 0 1,0 0-1,1 0 0,-1 1 0,0-1 1,0 0-1,0 1 0,1 0-13,5 8 207,-1-1 0,0 1-1,-1 0 1,0 0 0,3 10-207,0 5 197,-1 1 0,-1 0 0,-1 0 0,-1 1 0,-2 0 0,0 6-197,8 68 306,-6-86-967,-1-15-2172,0-27-1674,-3-10-1175</inkml:trace>
  <inkml:trace contextRef="#ctx0" brushRef="#br0" timeOffset="72299.794">8670 9052 7828,'0'0'1219,"0"0"-27,0 0 457,0 0-390,0 0-400,-1-6-18,-3-18-54,3 18-142,1 6 6,0 0-104,1 21 360,116 542 1535,-111-532-2422,14 59 86,-17-83-116,-1 1 0,1-1 0,0 0 0,1 1 0,-1-1 1,1-1-1,1 1 0,-1-1 0,4 4 10,-7-9-9,-1-1 0,0 0 0,0 1 0,0-1 1,1 1-1,-1-1 0,0 1 0,1-1 0,-1 1 0,0-1 0,1 0 1,-1 1-1,0-1 0,1 0 0,-1 1 0,1-1 0,-1 0 1,1 0-1,-1 1 0,1-1 0,-1 0 0,1 0 0,-1 0 0,1 0 1,-1 0-1,1 0 0,-1 0 0,1 0 0,-1 0 0,1 0 0,-1 0 1,1 0-1,-1 0 0,1 0 0,-1 0 0,1 0 0,-1 0 0,1-1 1,-1 1-1,1 0 0,-1 0 0,1-1 0,-1 1 0,1 0 0,-1-1 1,0 1-1,1 0 0,-1-1 0,0 1 0,1-1 0,-1 1 1,0-1-1,1 1 0,-1 0 0,0-1 0,0 1 0,0-1 0,1 1 1,-1-1-1,0 1 0,0-1 0,0 1 0,0-1 9,4-41-590,-4 31 372,2-88-1732,-2 52-1181,5-38 3131,-4 73-111,1 0 0,0 0 0,1 1 0,0-1 0,1 1 0,0-1 0,1 1 0,0 1 0,2-4 111,-6 12 45,1 1 0,-1-1 0,0 0 0,0 0 0,1 1 0,-1-1 0,1 1 0,-1-1 0,1 1 0,0-1 0,-1 1 0,1 0 0,0 0 1,0 0-1,0 0 0,0 0 0,0 1 0,0-1 0,0 0 0,0 1 0,0 0 0,0-1 0,0 1 0,1 0 0,-1 0 0,0 0 0,0 0 0,0 1 0,0-1 0,0 0 0,0 1 0,0 0 1,0-1-1,0 1 0,0 0 0,2 1-45,1 1 119,0 0 1,0 0 0,-1 1-1,1 0 1,-1 0-1,0 0 1,0 0 0,0 1-1,0-1 1,-1 1 0,1 0-1,0 3-119,4 12 258,-1 0 0,-1 1 0,-1-1 0,-1 1 0,-1 1 1,-1-1-1,0 0 0,-2 0 0,0 1 0,-2-1 0,0 2-258,1-15-31,-1-1 0,1 0 1,-1 0-1,0 0 0,-1-1 0,0 1 1,0-1-1,0 1 0,-1-1 0,0 0 0,0 0 1,0 0-1,-1-1 0,0 1 0,0-1 1,0-1-1,-1 1 0,1-1 0,-1 1 1,0-2-1,-1 1 0,1-1 0,-1 0 1,1 0-1,-1-1 0,0 1 0,0-2 1,0 1-1,0-1 0,0 0 0,0 0 1,-1-1-1,1 0 0,-5-1 31,9 1-124,-1-1 0,1 0 0,-1 0 0,1 0 0,0 0 0,-1 0 0,1-1 0,0 1 0,0-1 0,0 0 0,0 0 0,0 0 0,0-1 0,1 1 0,-1-1 0,1 1 0,0-1 0,-1 0 1,1 0-1,0 0 0,1 0 0,-1 0 0,1 0 0,-1-1 0,1 1 0,0 0 0,-1-3 124,-2-9-1177,1 1 0,0-1 1,1 0-1,0 1 0,1-1 1,1-4 1176,0-21-5411</inkml:trace>
  <inkml:trace contextRef="#ctx0" brushRef="#br0" timeOffset="72699.33">9110 8960 7780,'0'0'1352,"0"0"-101,0 0 113,0 0-340,0 0-394,0 0-227,3 26 234,44 407 4299,-1 75-3640,-42-492-3244,-2-34 414,-1-41-2131,-1 56 3292,0-40-4456</inkml:trace>
  <inkml:trace contextRef="#ctx0" brushRef="#br0" timeOffset="73088.106">9362 9472 7587,'0'0'2330,"0"0"-871,0 0-58,0 0-185,0 0-26,0 5 40,-1 44 53,-1-15-150,2 0 1,5 32-1134,-4-57 61,0 0 0,1 0 0,0 0 1,1 0-1,0-1 0,0 1 0,1-1 1,0 0-1,1 0 0,-1 0 0,1-1 1,1 1-1,2 1-61,-7-7-4,1-1 0,-1 1 0,1-1 1,-1 1-1,1-1 0,0 0 0,0 1 0,0-1 0,0 0 1,0 0-1,0-1 0,0 1 0,0 0 0,0-1 1,0 1-1,0-1 0,0 1 0,1-1 0,-1 0 1,0 0-1,0 0 0,0-1 0,1 1 0,-1 0 0,0-1 1,0 1-1,0-1 0,0 0 0,0 0 0,0 1 1,0-1-1,0-1 4,3-1-51,-1 0 0,1 0 0,-1-1 0,0 1 0,0-1 0,-1 0 0,1 0 0,-1-1 0,0 1 0,0-1 0,2-4 51,3-7-364,0 1 0,-2-1-1,0-1 1,0 1 0,-2-1 0,0 0 0,-1-1 0,-1 1-1,0 0 1,-1-1 0,-1 1 0,-2-12 364,1 26-31,0 0-1,0-1 1,0 1 0,0 0 0,0 0-1,-1 0 1,0 0 0,0 0-1,0 0 1,0 0 0,0 1 0,0-1-1,-1 1 1,1-1 0,-1 1 0,1 0-1,-1 0 1,0 0 0,0 0 0,0 1-1,0-1 1,-1 1 0,1 0 0,0 0-1,0 0 1,-1 0 0,1 0-1,-4 1 32,-13-3 6,-1 1-1,0 1 0,1 1 0,-14 2-5,-1-1-2269,31-1-2229</inkml:trace>
  <inkml:trace contextRef="#ctx0" brushRef="#br0" timeOffset="73493.175">9646 9183 5042,'0'0'1492,"0"0"-689,0 0 144,0 0 283,0 0-27,2-7-176,7-23-83,-5 25 2584,0 12-2540,1 16-1348,-5-20 727,26 149 1343,-8 1 0,-5 11-1710,3 33 141,-15-186-140,6 41 36,-7-49-48,1 0-1,0-1 0,-1 1 0,1-1 1,0 1-1,0-1 0,0 1 1,0-1-1,1 0 0,-1 1 0,1-1 1,-1 0-1,1 0 0,0 0 1,0 0-1,0 0 12,-2-2-41,1 0-1,-1 1 1,1-1 0,-1 0 0,1 0 0,-1 1 0,1-1-1,-1 0 1,1 0 0,-1 0 0,1 0 0,-1 0 0,1 0 0,-1 0-1,1 0 1,-1 0 0,1 0 0,0 0 0,-1 0 0,1 0-1,-1 0 1,1 0 0,-1-1 0,1 1 0,-1 0 0,1 0-1,-1-1 1,0 1 0,1 0 0,-1-1 0,1 1 0,-1 0-1,0-1 1,1 1 0,-1 0 0,0-1 0,1 1 0,-1-1 0,0 1-1,1-1 1,-1 1 0,0-1 0,0 1 0,0-1 0,0 1-1,0-1 1,1 1 0,-1-1 0,0 1 0,0-1 0,0 0 41,2-32-1532,-1 27 1137,-1-85-7822,0 43-163</inkml:trace>
  <inkml:trace contextRef="#ctx0" brushRef="#br0" timeOffset="73822.825">10000 9379 5587,'0'0'3841,"0"0"-1501,0 0-721,0 0-114,0 0-230,3 3-362,-3-2-891,1 0 0,-1 0-1,0 0 1,1 0 0,-1 0 0,0 0 0,0 1 0,0-1 0,0 0 0,0 0-1,0 0 1,0 0 0,0 0 0,0 0 0,-1 0 0,1 1 0,0-1-1,-1 0 1,1 0 0,-1 0 0,1 0 0,-1 0 0,1 0 0,-1-1 0,0 1-1,1 0 1,-1 0 0,0 0 0,0-1 0,0 1 0,0 0 0,0-1 0,0 1-22,-43 40 91,26-25 16,8-7-93,-12 11-39,2 0 0,0 1-1,-10 15 26,25-28-10,0-1 1,0 1-1,1 0 0,-1 1 0,2-1 0,0 1 1,0 0-1,0 0 0,1 0 0,0 0 0,1 0 1,0 0-1,0 6 10,2-12 7,-1 0 1,1 0 0,0 0-1,0 0 1,0 0 0,0-1-1,0 1 1,0 0 0,1-1-1,0 1 1,-1 0-1,1-1 1,0 0 0,0 1-1,1-1 1,-1 0 0,0 0-1,1 0 1,-1-1 0,1 1-1,-1-1 1,1 1-1,0-1 1,0 0 0,0 0-1,-1 0 1,1 0 0,0 0-1,0-1 1,2 1-8,17 3 84,1 0-1,0-1 1,22-1-84,-17 0-24,-19-1-123,33 7-906,-41-8 830,1 1 0,-1 0 0,0 0 0,0-1 0,0 1 0,0 0 0,0 0 0,0 1 0,0-1 0,0 0 1,0 0-1,0 0 0,0 1 0,-1-1 0,1 0 0,0 1 0,-1-1 0,1 0 0,-1 1 0,0-1 0,1 1 0,-1-1 0,0 1 0,0-1 1,0 1-1,0-1 0,0 1 223,0 21-7254</inkml:trace>
  <inkml:trace contextRef="#ctx0" brushRef="#br0" timeOffset="69120.95">5442 8621 5491,'0'0'1635,"0"0"-378,0 0 98,0 0-93,0 0-246,0 0-242,0 0-243,0 0-104,-1 3 45,-6 68 1068,3-1 0,3 1 1,5 39-1541,-4-99 126,1-1 1,1 0 0,-1 0-1,1 0 1,1 0 0,0-1-1,1 1 1,-1-1 0,2 1-127,-3-7 11,0 1 0,0-1 0,0 0 1,0 0-1,1 0 0,-1 0 1,1-1-1,0 1 0,0 0 0,0-1 1,0 0-1,0 0 0,1 0 1,-1 0-1,1-1 0,-1 1 0,1-1 1,-1 0-1,1 0 0,0 0 0,0 0 1,0-1-1,-1 1 0,1-1 1,0 0-12,4-1-16,-1 0 0,1-1 0,-1 0 1,0 0-1,0 0 0,1-1 0,-2 0 1,1 0-1,0-1 0,-1 0 1,1 0-1,-1-1 0,0 1 0,-1-1 1,1 0-1,-1-1 0,0 0 0,0 0 1,-1 0-1,4-5 16,4-8-402,-1 0-1,0 0 1,-2-1-1,0 0 1,-1-1-1,3-17 403,-7 18-582,-1-1-1,0 1 0,-2-1 0,-1 1 0,-1-15 583,0-7-858,0 32 1029,-2 14 678,0 18-79,-1 329 1310,5-213-10240,-1-137 1410</inkml:trace>
  <inkml:trace contextRef="#ctx0" brushRef="#br0" timeOffset="69473.008">6150 8576 9652,'0'0'1972,"0"0"-374,0 0-165,0 0-326,0 0-259,-5 4-258,0 2-520,-1 0-1,1 0 1,0 1 0,1 0-1,0 0 1,0 0 0,0 0 0,1 1-1,-1 2-69,-24 83 605,14-45-412,-77 245 551,-122 435-85,194-634-1990,19-75-1659,12-55-109,-1-13-1809</inkml:trace>
  <inkml:trace contextRef="#ctx0" brushRef="#br0" timeOffset="118316.004">4998 8362 6995,'0'0'766,"0"0"-46,0 0 369,0 0 135,0 0-269,0 0-136,0 0-258,0 0-102,1 3 2226,1 25-2292,-6 1-156,-1-1-1,-2 1 0,0-1 0,-12 24-236,-2 12 58,1 4 146,2 1 0,3 1-1,3 0 1,4 1 0,2 1-1,4 53-203,5-98 168,0-1 0,2 0 0,1 0-1,1 0 1,1 0 0,2-1 0,0-1-1,3 3-167,19 35 500,3-1 1,21 25-501,-40-61 57,2-1 1,0 0 0,2-2-1,1 0 1,0-1 0,2-1-1,0-1 1,1-1 0,1-1-1,0-1 1,1-2 0,1 0-1,16 4-57,-28-10-605,-18-3-907,1-5 1233,0 0-1,0 0 0,0 0 0,0 0 0,1-1 0,-1 1 1,0 0-1,0-1 0,0 1 0,0-1 0,0 0 0,0 0 0,1 0 1,-1 0 279,-14-10-4680</inkml:trace>
  <inkml:trace contextRef="#ctx0" brushRef="#br0" timeOffset="84811.578">5544 10900 3906,'0'0'3412,"0"0"-1945,0 0-544,0 0 225,0 0-116,0 0-354,0 0-273,0 0-39,0 0 194,2 23 1185,21 78-1544,-3-18 665,-3 12-866,5 77 1078,-23-302-2874,-3 9-1048,5-26 2844,0 135-202,0-1-1,1 1 1,0 0 0,1 0-1,1 0 1,3-8 202,-5 14-55,1-1 1,0 1-1,0 0 0,1 1 1,-1-1-1,1 1 0,0-1 1,1 1-1,-1 0 0,1 0 1,0 1-1,5-4 55,-7 7 59,-1 0 1,1 0-1,-1 0 0,1 0 1,0 0-1,-1 0 0,1 1 1,0-1-1,0 1 0,-1 0 1,1 0-1,0 0 0,0 0 1,-1 1-1,1-1 0,0 1 1,-1-1-1,1 1 0,0 0 1,-1 0-1,1 0 0,-1 1 1,1-1-1,-1 0 0,0 1 1,1 0-1,-1-1 0,0 1 1,0 0-1,0 0 0,-1 0 0,1 0 1,1 2-60,5 6 250,0 0 0,-1 1 0,0 0 0,-1 0 0,0 1 0,2 5-250,-1 4 323,0-1 1,-2 1-1,-1 0 1,0 0-1,-1 0 1,-2 1-1,0 11-323,-1 45-3242,-1-28-3720,1-55 2280</inkml:trace>
  <inkml:trace contextRef="#ctx0" brushRef="#br0" timeOffset="85127.859">6156 10730 6035,'0'0'2001,"0"0"-1057,0 0 801,0 0 480,0 215-640,0-144-353,4-6-319,2-11-513,4-15-272,0-18-128,0-13-128,0-8-833,-3 0-399,-1-8-113,-6-22-1024,0-6-4930</inkml:trace>
  <inkml:trace contextRef="#ctx0" brushRef="#br0" timeOffset="85464.383">6074 10439 9828,'0'0'881,"0"0"-785,0 0-96,0 0-1297,0 0-2736</inkml:trace>
  <inkml:trace contextRef="#ctx0" brushRef="#br0" timeOffset="87555.538">7906 10811 6339,'0'0'1150,"0"0"-513,0 0 492,0 0 432,0 0-369,-1-4-378,0 2 1471,1 10-903,5 28-429,9 52-29,-1-1 176,-8-48-663,1 1 0,3-1 1,11 34-438,-6-49 193,-14-24-190,0 0 0,1 1 0,-1-1 0,0 0 0,1 0-1,-1 0 1,0 0 0,1 0 0,-1 0 0,0 0-1,1 0 1,-1 0 0,1 0 0,-1 0 0,0 0 0,1 0-1,-1-1 1,0 1 0,0 0 0,1 0 0,-1 0 0,0 0-1,1-1 1,-1 1 0,0 0 0,0 0 0,1 0 0,-1-1-1,0 1 1,0 0 0,1-1 0,-1 1 0,0 0 0,0 0-1,0-1 1,0 1 0,1 0 0,-1-1-3,2-4-30,0-1 0,0 0 1,0 0-1,0 0 0,-1 0 0,0-4 30,6-48-580,-3 13-539,3 1 1,5-18 1118,-9 51-218,0 0 1,0 1-1,1 0 1,0 0 0,1 0-1,0 0 1,0 1-1,1 0 1,1 0 0,-1 0-1,1 1 1,3-2 217,-9 8 35,1 0 0,0 0 0,-1 1 0,1-1 0,0 1 1,0-1-1,0 1 0,0-1 0,0 1 0,0 0 0,1 0 0,-1 0 1,0 1-1,1-1 0,-1 0 0,0 1 0,1-1 0,-1 1 0,1 0 1,-1 0-1,0 0 0,1 0 0,-1 0 0,1 1 0,-1-1 0,0 1 1,1 0-1,-1-1 0,0 1 0,1 0 0,-1 0 0,0 0 0,0 1 1,0-1-1,0 0 0,0 1 0,0 0 0,-1-1 0,1 1 0,0 0 1,-1 0-1,1 0 0,-1 0 0,0 0 0,0 0 0,1 0 0,-1 3-35,7 8 245,-2 2 0,0-1 0,-1 1 0,0 0 0,-1 0 0,1 15-245,3 41 631,-7-47-486,2 0 1,1-1-1,3 13-145,-4-29-1063,0-10-2687,1-15-956,0-15-731</inkml:trace>
  <inkml:trace contextRef="#ctx0" brushRef="#br0" timeOffset="88124.895">8435 10790 7892,'0'0'2366,"0"0"-635,0 0-349,0 0-178,0 0-284,0 24 153,-1 30-650,-2-2 603,2 0-1,3 0 1,8 46-1026,-9-92 42,0 0 1,1 1 0,0-1-1,1 0 1,-1 0-1,1-1 1,0 1-1,1 0 1,-1-1-1,1 0 1,0 0 0,0 0-43,-1-2-2,0 0 1,1-1-1,-1 1 1,0-1-1,1 0 1,-1 0-1,1 0 1,0 0-1,0-1 1,0 1-1,0-1 1,0 0 0,0 0-1,0-1 1,0 1-1,0-1 1,0 0-1,0 0 1,2 0 1,-3-1-19,-1 0 1,1 1 0,0-1-1,0-1 1,0 1 0,-1 0-1,1-1 1,-1 1-1,1-1 1,-1 0 0,1 0-1,-1 0 1,0 0 0,0 0-1,0 0 1,0-1 0,0 1-1,-1-1 1,1 1 0,0-2 18,28-63-868,-24 53 566,3-12-386,-1-2 1,-2 1-1,0-1 1,-2 1-1,-1-1 1,-2 0-1,-1-29 688,0 56 654,0 1 45,0 0-75,0 0-40,0 0-205,0 0 56,0 26 558,5 83-419,5-1 0,11 40-574,-1-6 175,-11-30-90,-5 95-85,-3-199-45,-2-1 0,1 0 0,-1 1 0,0-1 0,-1 0 0,0 0 0,0 0-1,0 0 1,-1 0 0,0 0 0,0-1 0,-1 1 0,0-1 0,0 0 0,-1 0 0,1 0 0,-1-1 0,0 0-1,-1 0 1,1 0 0,-1 0 0,0-1 0,0 0 0,0 0 0,-1-1 0,0 0 0,1 0 0,-1 0 0,0-1 0,0 0-1,-1 0 1,1-1 0,0 0 0,0 0 0,-1-1 0,1 0 0,0 0 0,-1 0 0,1-1 0,-5-2 45,9 3-95,0-1 1,1 0 0,-1 0-1,0 0 1,1-1 0,-1 1-1,1-1 1,-1 1-1,1-1 1,0 0 0,0 0-1,0 0 1,0 0 0,0 0-1,0 0 1,0-1 0,1 1-1,-1-1 1,1 1 0,0-1-1,0 1 1,0-1-1,0 0 1,0 0 0,0 0-1,0-1 95,-2-13-1114,1 1 0,0-1-1,1 1 1,1-6 1114,-1 13-752,1-60-5277</inkml:trace>
  <inkml:trace contextRef="#ctx0" brushRef="#br0" timeOffset="88972.769">9061 10930 4498,'0'0'1710,"0"0"-165,0 0 130,0 0 81,0 0-401,-7-41 2906,-2 34-4225,1 1 0,-1 0 1,0 1-1,0 0 0,0 1 0,-1 0 1,1 0-1,-1 1 0,0 0 1,0 0-1,0 1 0,-1 1 0,1 0 1,0 0-1,-10 1-36,19 1 11,0-1 0,0 1 0,0-1 0,1 1 0,-1 0 0,0-1 0,0 1 0,0 0 0,0 0 0,1 0 0,-1-1 0,0 1 0,0 0 0,1 0 0,-1 0 0,1 0 0,-1 0 0,1 0 0,0 0 0,-1 0 0,1 0 0,0 1 0,0-1 0,-1 0 0,1 0 0,0 0-11,-5 36 329,4-33-264,-3 41 554,1 1 0,3-1 0,2 1 0,2 6-619,-4-48 26,1 1-1,0-1 1,1 0-1,-1 0 1,1 1-1,-1-1 1,1 0-1,0 0 1,1-1-1,-1 1 1,1 0-1,0-1 1,-1 0-1,2 1 1,-1-1-1,0 0 1,0-1 0,1 1-1,0-1 1,0 1-1,-1-1 1,1 0-1,0 0 1,1-1-1,-1 1 1,0-1-1,0 0 1,1 0-1,-1-1 1,0 1-1,1-1 1,-1 0-1,1 0 1,-1 0-1,0 0 1,1-1 0,-1 0-1,0 0 1,1 0-1,-1-1 1,0 1-1,0-1 1,0 0-1,3-2-25,4-4-99,0 0-1,-1 0 0,0-1 0,-1-1 1,0 0-1,0 0 0,-1 0 0,0-1 1,-1-1-1,0 1 0,-1-1 1,2-5 99,-1-1-528,0 1-1,0-1 1,-2-1 0,0 1 0,-2-1 0,1 0 0,-2 1 0,-1-13 528,-1 40 1424,2 243 1362,-2-245-2739,0-1 1,1 1-1,1-1 0,-1 1 0,1-1 1,0 1-1,0-1 0,1 0 0,-1 0 1,3 2-48,-4-6-94,1 0 0,-1 0 0,1 0 0,-1 0 0,1 0 0,0-1 0,0 1 0,0-1 0,0 1 0,0-1 0,0 0 0,0 0 0,1 0 0,-1 0 1,0 0-1,0 0 0,1-1 0,-1 1 0,1-1 0,-1 0 0,1 1 0,-1-1 0,0 0 0,1 0 0,-1-1 0,1 1 0,-1-1 0,1 1 0,-1-1 94,0 1-207,-1-1 0,0 1 0,0-1 0,-1 1 0,1-1 0,0 0 0,0 0 1,0 1-1,0-1 0,0 0 0,-1 0 0,1 0 0,0 0 0,-1 0 0,1 1 0,-1-1 0,1 0 0,-1-1 0,1 1 0,-1 0 0,0 0 0,0 0 0,1 0 0,-1 0 0,0 0 0,0 0 0,0 0 0,0-1 0,0 1 0,0 0 0,-1 0 207,2-25-8190</inkml:trace>
  <inkml:trace contextRef="#ctx0" brushRef="#br0" timeOffset="85817.627">6497 10460 160,'0'0'6363,"0"0"-4122,0 0-931,0 0 184,0 0-432,-1-1-953,1 1 1,-1 0 0,0 0 0,1 0-1,-1 0 1,0 0 0,1-1-1,-1 1 1,1 0 0,-1 1 0,0-1-1,1 0 1,-1 0 0,0 0-1,1 0 1,-1 0 0,0 1-1,1-1 1,-1 0 0,1 1 0,-1-1-1,0 0 1,1 1 0,-1-1-1,0 1-109,8 121 1609,4-1 0,22 86-1609,-7-42 742,-19-113-570,-1-7 103,1-1 1,9 26-276,-15-67 10,0-1 1,0 0-1,0 1 1,0-1-1,0 0 1,1 0 0,-1 0-1,1 0 1,-1 0-1,1 0 1,0 0-1,0 0 1,0-1-11,-2 0-4,1-1-1,-1 0 1,1 1-1,0-1 1,-1 0-1,1 0 1,-1 0-1,1 1 1,0-1-1,-1 0 1,1 0-1,0 0 1,-1 0-1,1 0 1,0 0-1,-1 0 1,1 0-1,0 0 1,-1-1-1,1 1 1,-1 0-1,1 0 1,0-1-1,-1 1 1,1 0-1,-1-1 1,1 1-1,-1 0 1,1-1-1,-1 1 1,1-1-1,-1 1 1,1-1-1,-1 1 1,1-1-1,-1 1 1,0-1-1,1 1 1,-1-1-1,0 0 1,0 1-1,1-1 1,-1 1-1,0-1 1,0 0-1,0 1 1,0-1-1,0 0 1,0 1-1,0-1 1,0 0-1,0 1 5,6-30-1589,-1 0-1,-1 0 0,-2-6 1590,4-29-5715,1 16-2671</inkml:trace>
  <inkml:trace contextRef="#ctx0" brushRef="#br0" timeOffset="86453.152">7083 10832 8724,'0'0'990,"0"0"-638,0 0 192,0 0 257,0 0-228,-17-25 940,11 19-1438,0-1 1,0 1-1,-1 0 1,0 1-1,0 0 0,0 0 1,-1 0-1,1 1 1,-1 0-1,0 0 1,-1 1-1,1 0 0,0 1 1,-1 0-1,0 0 1,1 1-1,-1 0 1,0 0-1,0 1 0,0 0 1,1 1-1,-1 0-75,7-1 1,0 1-1,1 0 0,-1 0 1,1 0-1,-1 0 0,1 0 1,-1 0-1,1 0 0,-1 0 1,1 1-1,0-1 0,0 0 1,0 1-1,0-1 0,0 1 1,0-1-1,0 1 0,0 0 1,1-1-1,-1 1 0,1 0 1,-1 1-1,-9 42 233,10-45-231,-3 40 728,1 0 0,3 29-730,-1-16 568,0-42-442,1-1 1,-1 1-1,2-1 1,-1 0-1,1 1 1,1-1-1,0 0 1,0 0-1,4 6-126,-5-13 27,0 1 0,0-1 0,0 1 0,1-1-1,-1 0 1,1 0 0,0 0 0,0 0 0,0-1-1,0 1 1,0-1 0,1 1 0,-1-1 0,1 0-1,0-1 1,-1 1 0,1-1 0,0 1 0,0-1-1,0 0 1,0-1 0,0 1 0,0-1 0,0 1-1,3-1-26,-4-1-23,0 0 0,0 0-1,0 0 1,0 0-1,0-1 1,0 1 0,0-1-1,-1 0 1,1 1-1,0-1 1,-1-1 0,0 1-1,1 0 1,-1 0-1,0-1 1,0 1 0,0-1-1,-1 0 1,1 0-1,-1 1 1,1-1 0,-1 0-1,0-1 24,30-80-1590,-28 74 1275,5-21-1215,-1 0 0,-2 0-1,-1-1 1,0-30 1530,-2-20 1612,-2 81-886,0 1-73,0 0-165,0 25 878,-1 51-314,3-1-1,3 0 0,4-1 0,9 31-1051,-16-95 52,1-1-1,0 0 1,0 0-1,1 0 1,3 6-52,-6-13-78,0 1 0,1-1 0,-1 0 0,1 0 0,-1 0 0,1 0 0,0-1 0,0 1 0,0 0 0,0-1 0,0 1 0,0-1 0,0 0 0,0 1 0,1-1 0,-1 0 0,0 0 0,1-1 0,-1 1 0,1 0 0,-1-1 0,1 0 0,-1 1 0,1-1 78,-2 0-157,1-1-1,-1 1 1,0 0-1,1 0 1,-1-1 0,0 1-1,1-1 1,-1 0-1,0 1 1,0-1-1,0 0 1,0 1 0,0-1-1,0 0 1,0 0-1,0 0 1,0 0 0,0 0-1,0 0 1,0 0-1,0 0 1,-1-1 0,1 1-1,-1 0 1,1 0-1,-1-1 1,1 1 0,-1 0-1,0-1 1,1 0 157,9-30-4405</inkml:trace>
  <inkml:trace contextRef="#ctx0" brushRef="#br0" timeOffset="86800.586">7407 10784 5731,'0'0'2257,"0"0"-1009,0 0 385,0 0 0,-4 164-433,4-105 225,0-2-433,0-7-383,0-8-289,0-18-160,7-6-160,0-13 0,-1-5-688,-2 0-577,-4 0 192,0-17-255,0-19-1633,0-3-1922</inkml:trace>
  <inkml:trace contextRef="#ctx0" brushRef="#br0" timeOffset="87139.149">7304 10552 4786,'0'0'6227,"0"0"-6227,0 0-16,0 0-336,0 0-2641</inkml:trace>
  <inkml:trace contextRef="#ctx0" brushRef="#br0" timeOffset="132545.116">7122 12096 2465,'0'0'1846,"0"0"-1171,0 0-443,0 0-32,0 0 6,-3-4-107,-12-20 32,12 17 930,1 0 0,0-1 0,1 1 0,-1-1 0,1 0 0,1 1 1,-1-1-1,1-5-1061,0 13 240,0 0 56,0 0-16,0 0-40,0 0-136,0 0-16,0 0 147,0 0-88,0 8 13,-2 99-110,0-46 542,2 1-1,3-1 1,8 50-592,30-336-3858,-39 212 3810,0 1 0,1-1 1,1 1-1,0-1 0,1 1 0,0 1 1,0-1-1,2 1 0,1-3 48,-8 14 20,1-1 0,0 0-1,0 0 1,-1 0 0,1 1-1,0-1 1,0 0 0,0 1-1,0-1 1,0 1 0,0-1-1,0 1 1,0 0 0,0-1-1,0 1 1,0 0 0,0 0-1,0-1 1,0 1 0,0 0 0,0 0-1,1 0 1,-1 0 0,0 0-1,0 1 1,0-1 0,0 0-1,0 1 1,0-1 0,0 0-1,0 1 1,0-1 0,0 1-1,0-1 1,0 1 0,-1 0-1,1-1 1,0 1 0,0 0-1,0 0 1,-1-1 0,1 1 0,0 0-1,0 1-19,29 44 1218,-28-42-1154,20 37 666,-2 2 1,-2 1 0,-2 0-1,-2 1 1,-1 1-1,-2 6-730,-13-75-393,1 0 0,1 0 0,1 0-1,0 0 1,2 0 0,1 0 0,1 1-1,1-1 1,0 1 0,2 0 0,1 1-1,0 0 1,2 1 0,0-1 0,11-12 393,-22 32 28,1 1 0,-1-1 0,0 0 1,1 1-1,-1-1 0,1 1 1,-1-1-1,1 1 0,-1-1 1,1 1-1,0-1 0,-1 1 0,1-1 1,-1 1-1,1 0 0,0 0 1,-1-1-1,1 1 0,0 0 1,0 0-1,-1-1 0,1 1 1,0 0-1,-1 0 0,1 0 0,0 0 1,0 0-1,-1 0 0,1 0 1,0 1-1,0-1 0,-1 0 1,1 0-1,0 0 0,-1 1 0,1-1 1,0 0-1,-1 1 0,1-1 1,-1 1-1,1-1 0,0 1 1,-1-1-1,1 1 0,-1-1 0,1 1 1,-1-1-1,0 1 0,1 0 1,-1-1-1,0 1 0,1 0 1,-1-1-1,0 1 0,0 0 1,1-1-1,-1 1 0,0 0 0,0 0-28,14 46 1028,-13-44-978,68 372 3448,-64-358-3620,-2-19-1230,-1-26-2556,-1 22 3125,2-24-4412</inkml:trace>
  <inkml:trace contextRef="#ctx0" brushRef="#br0" timeOffset="128787.31">4853 12269 3330,'0'0'4340,"0"0"-2654,0 0-709,0 0 322,0 0-205,0 0-459,0 0-192,3-33 1272,-3 20-1308,-4-47-306,4 57-117,-1 0 1,0 0-1,0-1 1,-1 1 0,1 0-1,-1 0 1,1 0 0,-1 1-1,0-1 1,0 0-1,0 0 1,-1 1 0,1 0-1,-1-1 1,1 1 0,-3-2 15,0 3 10,0-1 1,-1 1-1,1 0 1,0 1-1,-1-1 1,1 1-1,0 0 1,-1 0-1,1 0 1,0 1-1,-1 0 1,1 0-1,0 0 1,0 1-1,0 0 1,0 0-1,0 0 1,0 1-11,-3 4 41,1 1-1,0 0 1,0 0 0,1 1-1,0 0 1,0 0-1,1 1 1,0-1 0,1 1-1,0 0 1,1 0 0,0 0-1,-2 10-40,1 7 160,1 0 0,2 0 0,0 0 1,3 25-161,-2-49 23,1 0 1,-1 0 0,0 0-1,1 0 1,-1 0 0,1 0 0,0 0-1,0 0 1,0 0 0,1-1-1,-1 1 1,1 0 0,-1-1 0,1 1-1,0-1 1,0 1 0,0-1 0,0 0-1,0 0 1,1 0 0,-1 0-1,1 0 1,-1-1 0,1 1 0,-1-1-1,1 0 1,1 1-24,6 1 37,0-1 0,0 0 0,0 0 0,1-1 0,-1 0 0,0-1 0,5 0-37,-12-1-81,0 0 0,1 0 0,-1 0 0,0 0 1,0-1-1,0 1 0,0-1 0,0 0 0,0 0 1,0 0-1,0 0 0,-1-1 0,1 1 0,-1-1 1,0 1-1,0-1 0,0 0 0,0 0 0,0 0 1,-1 0-1,1 0 0,0-2 81,3-5-383,0 0 0,-1-1-1,0 0 1,-1 1 0,0-1 0,0-7 383,6-62-1038,-3-1 0,-4-1 1038,-2 82 155,0 0 171,0 0 12,0 0-31,0 0-35,0 0-45,0 0 96,0 0-62,0 14-95,1 38 463,3-1 1,2 1 0,3-1-1,1-1 1,3 0 0,6 12-630,-17-55 1,13 28 232,-14-34-265,0 0 0,0 1-1,0-1 1,0 0 0,0 0-1,0 0 1,0 0-1,0 0 1,1 0 0,-1-1-1,0 1 1,0 0-1,1-1 1,-1 1 0,0 0-1,1-1 1,-1 0 0,1 1-1,-1-1 1,1 0-1,-1 0 1,2 0 32,-2-1-238,0-1-1,0 1 0,0-1 1,0 1-1,-1-1 1,1 0-1,0 1 1,-1-1-1,1 0 1,-1 0-1,0 1 1,1-1-1,-1 0 1,0 0-1,0 0 1,0 1-1,-1-1 1,1 0-1,0 0 1,-1 0-1,1 0 239,0-5-1754,0-28-7394</inkml:trace>
  <inkml:trace contextRef="#ctx0" brushRef="#br0" timeOffset="129275.199">5002 11721 6307,'0'0'1409,"0"0"-353,0 0 27,0 0-42,0 0-222,1 1-599,1-1 1,-1 1-1,1-1 0,-1 1 1,1 0-1,-1 0 1,0 0-1,1 0 0,-1 0 1,0 0-1,0 0 1,0 0-1,1 1-220,5 21 334,0 0 1,-2 0-1,-1 0 0,0 1 1,-2 3-335,7 36 516,26 177 913,12 69-172,-46-304-1242,0 1-10,0 0 0,0-1 0,0 1 0,0-1 0,1 1 0,0-1 0,0 0 0,1 1 0,0-1 0,-1 0 0,2-1 0,1 4-5,-4-8-181,-1 0-204,0 0-127,0 0-216,0-93-8127,0 64 4981</inkml:trace>
  <inkml:trace contextRef="#ctx0" brushRef="#br0" timeOffset="129867.482">5326 12185 7299,'0'0'1566,"0"0"-328,0 0-115,0 0-207,0 0-220,6-3-131,-1 1-409,-3 2-89,0-1 0,0 0 0,0 0 1,0 0-1,0 0 0,0 0 0,0 0 1,0 0-1,-1 0 0,1-1 0,0 1 0,-1-1 1,1 0-1,0 0-67,-3 1 188,-1 1 0,1 0 0,-1 0 0,1 0 0,-1 0 0,1 0 0,-1 0 0,1 0 0,-1 0 0,1 1 0,-1-1 0,1 0 0,-1 1 0,1-1 0,0 1 0,-1 0 0,1 0 0,0-1 0,-2 2-188,-26 22-73,-2-1-1,-9 4 74,17-13-46,2 1 0,0 1 0,0 1-1,2 0 1,0 2 0,0 1 46,10-4-52,15-8 18,27-6 42,-10-2 81,-4 4-56,1 1 1,-2 1 0,1 0-1,-1 2 1,6 3-34,64 22 91,-81-31-251,-8-2 111,1 0 0,0 0 1,0-1-1,0 1 0,0 0 1,-1 0-1,1-1 0,0 1 1,0 0-1,0 0 0,0-1 1,0 1-1,0 0 0,0 0 1,0-1-1,0 1 0,0 0 0,0 0 1,0-1-1,0 1 0,0 0 1,0 0-1,0-1 0,0 1 1,0 0-1,0 0 0,0-1 1,0 1-1,0 0 0,0 0 1,1-1-1,-1 1 0,0 0 1,0 0-1,0 0 0,0-1 1,1 1-1,-1 0 0,0 0 1,0 0-1,0 0 0,1-1 0,-1 1 1,0 0-1,0 0 0,1 0 1,-1 0-1,0 0 0,0 0 1,1 0-1,-1 0 0,0 0 1,0 0-1,1 0 0,-1 0 1,0 0-1,1 0 0,-1 0 1,0 0-1,0 0 0,1 0 1,-1 0-1,0 0 0,0 0 0,0 0 1,1 1-1,-1-1 0,0 0 1,0 0-1,1 0 49,-1-4-538,0-26-3109</inkml:trace>
  <inkml:trace contextRef="#ctx0" brushRef="#br0" timeOffset="130654.781">5746 12060 2209,'0'0'2094,"0"0"-1451,0 0-96,0 0 595,0 0 80,0 0 139,0 0 170,-6 0 2925,-20-6-3958,19 3-435,0 0 0,0 0 1,0 1-1,0 0 0,-1 0 0,1 1 0,0 0 0,-1 0 0,1 1 0,-1 0 0,1 0 0,-1 1 1,-1 0-64,5 0 3,0-1 0,0 1 1,0 0-1,0 0 1,1 0-1,-1 1 1,0 0-1,1-1 1,-1 1-1,1 0 1,-1 1-1,1-1 1,0 0-1,0 1 1,0 0-1,0 0 1,1 0-1,-1 0 0,1 0 1,0 1-1,0-1 1,0 0-1,0 1 1,0 0-1,0 2-3,-4 21 217,1 0 0,2 1 0,1 0 0,0 0 0,3 19-217,0-18 396,-2-26-349,1 0-1,0 0 1,0 0 0,1 0-1,-1 0 1,1 0 0,0 0-1,-1 0 1,1 0 0,0 0-1,1 0 1,-1-1-1,0 1 1,1 0 0,0-1-1,-1 1 1,1-1 0,0 0-1,0 0 1,1 1 0,-1-1-1,0-1 1,1 1 0,0 1-47,2-1 61,1 0 1,-1 0 0,1 0-1,0 0 1,-1-1 0,1 0-1,0 0 1,0-1 0,0 0-1,0 0 1,-1 0-1,3-1-61,-4 0-2,0 0 0,-1 0 0,1-1 0,0 1-1,-1-1 1,1 0 0,-1 0 0,0-1-1,0 1 1,0 0 0,0-1 0,0 0-1,0 0 1,-1 0 0,1 0 0,-1 0 0,0-1-1,0 1 1,0-1 2,7-10-364,-1-1 0,-1 0 1,5-14 363,-7 13-369,-1-1 1,-1 0-1,0 0 1,-1-1-1,-1 1 1,-1 0 0,-1-12 368,1 2 44,0 26 47,0 1-43,0 0 53,0 0 75,0 0-32,0 12 129,-1 50 141,0-8 905,4 41-1319,-1-80 138,0 0 0,0 0-1,2 0 1,0 0 0,0 0 0,2-1 0,-1 1-1,5 4-137,-9-17 6,0 0 0,0 0 0,1 0 0,-1 0-1,1 0 1,-1 0 0,1 0 0,-1-1-1,1 1 1,0 0 0,0-1 0,1 1-6,-2-2-102,0 1 0,-1-1 0,1 0 0,0 0 0,0 1-1,0-1 1,0 0 0,-1 0 0,1 0 0,0 0 0,0 0 0,0 0 0,0 0 0,0 0 0,-1 0 0,1-1 0,0 1 0,0 0 0,0 0 0,-1-1 0,1 1 0,0-1 102,2-1-544,-1 0 1,0 0-1,1 0 1,-1-1-1,0 1 0,-1-1 1,1 1-1,0-1 0,-1 0 1,1 1-1,-1-1 0,0 0 1,0 0-1,0 0 0,0-1 544,8-28-9108</inkml:trace>
  <inkml:trace contextRef="#ctx0" brushRef="#br0" timeOffset="131121.027">5958 11977 7155,'0'0'2497,"0"0"-1099,0 0-74,0 0 55,0 0 67,3 33 187,-1 10-1071,2 6 528,1-1 0,10 37-1090,-7-41 849,-6-23-415,2 0-1,1 0 0,1 0 1,6 14-434,-7-54-535,-3-14 197,-3-12-217,0 16-143,1 1 1,1-1-1,1 1 1,3-4 697,-4 24-144,1 1 1,-1 0-1,2 0 0,-1 0 1,1 0-1,0 0 1,1 1-1,-1-1 0,1 1 1,1 0-1,-1 0 1,1 0-1,0 0 1,0 1-1,1 0 0,-1 0 1,7-3 143,-9 5 39,0 1 0,0 1 0,1-1 0,-1 0 0,1 1 0,-1-1 0,1 1 0,-1 0 0,1 1 0,0-1 0,-1 0 1,1 1-1,0 0 0,0 0 0,-1 0 0,1 0 0,0 1 0,0-1 0,3 2-39,-2 0 100,-1 0-1,1 1 1,0-1-1,0 1 1,-1 0 0,0 0-1,0 1 1,0-1 0,0 1-1,0 0 1,0 0-1,1 4-99,5 6 338,-1 0 0,-1 1 0,-1 0-1,0 0 1,-1 0 0,0 1-1,-2 0 1,2 5-338,2 10 348,-5-22-327,0-1-1,-1 1 1,-1 0 0,1 0-1,-1 3-20,-1-12-595,0 0-859,0 0-918,-1-1-1069,-1-3-2626</inkml:trace>
  <inkml:trace contextRef="#ctx0" brushRef="#br0" timeOffset="136544.638">7741 12251 2097,'0'0'3655,"0"0"-1977,0 0-491,0 0 193,0 0-41,0 0-291,14 1 1668,48 4-2009,-58-5-749,0 0-1,-1 0 1,1 0 0,0 0-1,-1-1 1,1 0-1,-1 1 1,1-1 0,-1 0-1,1-1 1,-1 1-1,0-1 1,0 1 0,1-1-1,-1 0 1,0 0-1,-1-1 1,1 1 0,0 0-1,-1-1 1,1 0-1,-1 0 1,0 1 0,0-1-1,0 0 1,0-1-1,0 1 1,-1 0 0,1-1-1,-1 1 1,0 0-1,0-1 1,0 0 0,-1 1-1,1-1 1,-1 1 0,0-2 42,1 0-47,-1-1 0,1 1 0,-1-1 0,-1 1 0,1-1 0,-1 1 0,0 0 0,0-1 0,0 1 0,-1 0 0,0 0 0,0 0 0,0 0 0,-3-4 47,3 6-3,0 0-1,-1 1 1,1-1-1,-1 1 1,0-1-1,1 1 1,-1 0-1,-1 0 1,1 0-1,0 1 1,0-1-1,-1 1 1,1 0 0,0-1-1,-1 2 1,1-1-1,-1 0 1,0 1-1,1-1 1,-1 1-1,0 0 1,0 0 3,0 0 15,0 0 0,0 0 0,0 0 1,0 1-1,0-1 0,0 1 0,0 0 0,1 0 0,-1 1 1,0-1-1,1 1 0,-1 0-15,2-1 5,0 1 1,1-1 0,-1 1-1,1 0 1,-1-1-1,1 1 1,0 0-1,0 0 1,0 0-1,0 0 1,0 0-1,0 0 1,0 1 0,1-1-1,-1 0 1,1 0-1,0 1 1,-1-1-1,1 0 1,0 0-1,0 1 1,1 0-6,-1 23 15,-2-9 205,2 1 0,0 0 0,1 0 0,1-1 0,1 1 0,0 0 0,1-1-1,1 0 1,1 0 0,2 4-220,2-2 278,0 0 0,2-1-1,0 0 1,1-1 0,0 0 0,10 7-278,-19-19 3,0-1 1,1 0 0,0 0 0,-1 0-1,2-1 1,-1 0 0,0 0 0,1 0 0,-1 0-1,1-1 1,0 0 0,-1 0 0,1-1 0,0 1-1,0-1 1,1-1 0,-1 1 0,0-1-1,0 0 1,0 0 0,0-1 0,0 0 0,0 0-1,0 0 1,3-2-4,-4 1-261,0-1 0,0 1 0,-1-1 0,1 0 0,-1-1 0,0 1 0,0-1 0,0 0 0,0 0 0,0 0-1,-1 0 1,0-1 0,3-3 261,-2 1-1199,-1 0-1,1 0 1,-1 0 0,0-1-1,2-6 1200,-1-10-5672</inkml:trace>
  <inkml:trace contextRef="#ctx0" brushRef="#br0" timeOffset="137496.477">8168 12069 4194,'0'0'1614,"0"0"-480,0 0-206,0 0-114,0 0-283,-3-18 311,2 14 2208,0 77-2496,0-13 382,2 0 0,3 0 0,3 8-936,-1-41 255,-3-24-327,-2-16-79,-2-31-373,-1 17-322,2-1 0,3-25 846,-2 47-85,-1 0 1,2 0 0,-1 0 0,0 0 0,1 1 0,0-1-1,1 0 1,-1 1 0,1-1 0,0 1 0,0 0-1,1 0 1,0 0 0,0 0 0,1 0 84,-4 3 21,1 0-1,0 0 1,0 1 0,0-1 0,0 1 0,0-1-1,0 1 1,1 0 0,-1 0 0,0 0-1,1 0 1,-1 0 0,1 1 0,-1-1-1,1 1 1,-1-1 0,1 1 0,-1 0-1,1 0 1,-1 0 0,1 0 0,1 1-21,-1 0 73,0 1-1,0-1 1,0 1 0,0 0 0,0 0 0,0 0 0,0 0 0,-1 0 0,1 0 0,-1 1 0,1 0-1,-1-1 1,0 1 0,2 3-73,6 12 377,-1 1 1,0 0-1,-1 1 0,-1 0 1,0 4-378,-2-9 94,16 70 1204,5 16 98,-23-95-1375,-2-5-85,-3-94-1678,1 8-2972,5-31 4714,-3 106-664,0 0 0,1 0 0,1 0 0,-1 0 0,2 0-1,1-3 665,-3 9 60,0-1 0,1 0 0,-1 1 0,1 0 0,0-1 0,1 1 0,-1 0 0,2-1-60,-4 4 90,-1 1 1,1 0 0,-1-1 0,1 1 0,-1 0 0,0-1 0,1 1 0,-1 0 0,1-1 0,-1 1 0,1 0 0,0 0 0,-1 0 0,1 0-1,-1-1 1,1 1 0,-1 0 0,1 0 0,-1 0 0,1 0 0,0 0 0,-1 0 0,1 1 0,-1-1 0,1 0 0,-1 0 0,1 0-1,-1 0 1,1 1 0,-1-1 0,1 0 0,-1 0 0,1 1 0,-1-1 0,1 1 0,-1-1 0,1 0 0,-1 1 0,0-1 0,1 1 0,-1-1-1,0 1 1,1-1 0,-1 1 0,0-1 0,0 1 0,0-1 0,1 1 0,-1-1 0,0 1 0,0-1 0,0 1 0,0-1 0,0 1-91,9 38 663,-8-32-234,6 27 4,8 56 1992,-11-31-8031,-4-59 1106</inkml:trace>
  <inkml:trace contextRef="#ctx0" brushRef="#br0" timeOffset="138163.492">8763 11932 3554,'0'0'3145,"0"0"-1317,0 0 82,0 0-213,0 0-697,-3 28 387,4 0-729,2 0 1,1 0-1,2 0 0,2 6-658,9 49 798,15 171 852,12 72-928,-42-319-719,-2-4 0,0 1-1,1-1 1,0 1 0,0-1-1,0 1 1,0-1-1,0 0 1,1 0 0,-1 0-1,1 0 1,0 0 0,0 0-1,1 1-2,-3-4-77,0 0-123,0-17-542,-1-53-809,-2 1-1,-4-1 1,-3 1 0,-8-23 1551,10 57-80,3-1 0,1 0 1,2 0-1,1 0 1,1 0-1,4-15 80,-3 47 17,-1 1 1,1-1-1,0 1 0,0-1 0,0 1 1,0 0-1,1 0 0,-1 0 0,1 0 0,0 0 1,0 0-1,0 0 0,0 0 0,1 1 1,-1-1-1,1 1 0,-1-1 0,1 1 1,1-1-18,-1 2 70,-1 0 1,0 0 0,0 0-1,1 0 1,-1 0 0,0 1 0,1-1-1,-1 1 1,1-1 0,-1 1 0,1 0-1,-1 0 1,1 0 0,-1 0-1,1 1 1,-1-1 0,1 1 0,-1-1-1,1 1 1,-1 0 0,0 0 0,0 0-1,1 0 1,-1 0 0,0 1-1,0-1 1,0 0 0,0 1-71,5 5 148,-1 0 0,0 0 0,0 0 0,-1 0 0,0 1 0,0 0 0,-1 0 0,0 1 0,0-1 1,-1 1-1,0 0 0,-1-1 0,1 1 0,-1 3-148,1 3 227,-1 1 1,0 1-1,-1-1 1,-1 0-1,0 0 1,-1 0 0,-3 15-228,3-27-72,-1 1 1,0-1 0,0 1-1,0-1 1,0 0 0,-1 0 0,0 0-1,1 0 1,-2-1 0,1 1-1,0-1 1,-1 0 0,1 1 0,-1-2-1,0 1 1,-2 1 71,3-2-86,1 0 0,-1-1 0,0 1 1,0-1-1,0 1 0,0-1 0,0 0 0,-1 0 0,1-1 0,0 1 0,0-1 1,-1 1-1,1-1 0,0 0 0,-1 0 0,1 0 0,0-1 0,0 1 0,-1-1 1,1 0-1,0 0 0,0 0 0,0 0 0,-1-1 86,3 1-168,-1 0-1,1 0 1,0 0-1,0 0 1,0-1-1,0 1 1,0 0 0,0-1-1,0 1 1,0-1-1,0 1 1,1-1-1,-1 1 1,0-1 0,1-1 168,-6-35-4485</inkml:trace>
  <inkml:trace contextRef="#ctx0" brushRef="#br0" timeOffset="138756.157">9216 12206 8084,'0'0'1302,"0"0"-441,0 0 92,0 0 21,0 0-289,-8 6 2245,11-7-2869,0 1 1,0-1 0,0 0 0,0-1 0,0 1-1,-1-1 1,1 1 0,0-1 0,-1 0 0,0 0 0,1 0-1,-1 0 1,0 0 0,0 0 0,0-1 0,0 1-62,37-50 22,-31 40-4,-4 7-202,-1 1 0,0-1 0,-1 0-1,1 0 1,-1-1 0,0 1 0,0 0 0,-1-1-1,0 1 1,0-1 0,0 1 0,0-1-1,-1 0 1,0 1 0,0-1 0,0 0-1,-1 1 1,-1-6 184,1 10 1,0-1 0,0 1 0,0 0 0,0-1-1,0 1 1,-1 0 0,1 0 0,0 0 0,-1 0 0,1 0 0,0 0 0,-1 0-1,0 0 1,1 0 0,-1 1 0,1-1 0,-1 1 0,0-1 0,1 1-1,-1 0 1,-1 0-1,-39-2 55,31 2-37,10 0-8,0 0 1,0 1-1,0-1 0,0 0 1,0 1-1,0-1 0,1 1 1,-1-1-1,0 1 0,0 0 1,0-1-1,1 1 1,-1 0-1,0-1 0,1 1 1,-1 0-1,0 0 0,1 0 1,-1-1-1,1 1 0,-1 0 1,1 0-1,0 0 1,-1 0-1,1 0 0,0 0 1,0 0-1,0 0 0,-1 0 1,1 0-11,-3 36 550,2-34-480,0 27 375,0-1 1,2 1-1,1-1 0,2 1 1,2 10-446,-3-31 113,-1 0 0,1 0 0,1 0 1,-1 0-1,1-1 0,1 1 1,0-1-1,0 0 0,1 0 1,-1-1-1,2 0 0,-1 0 0,1 0 1,0-1-1,0 0 0,1 0 1,0-1-1,8 5-113,-11-7 7,1-1-1,-1 0 1,0 0 0,1 0-1,-1 0 1,1-1 0,0 0-1,-1 0 1,1 0 0,0-1-1,0 0 1,0 0 0,-1 0-1,1-1 1,0 0 0,4-1-7,-6 1-220,0-1-1,-1 1 1,1-1 0,0 0 0,-1 0-1,1 0 1,-1 0 0,0-1 0,1 0-1,-1 1 1,0-1 0,-1 0 0,1 0 0,-1-1-1,1 1 1,-1 0 0,0-1 0,0 0-1,0 1 1,-1-1 0,1 0 0,0-4 220,4-22-2836,-5 1-1097</inkml:trace>
  <inkml:trace contextRef="#ctx0" brushRef="#br0" timeOffset="139207.499">9507 12025 6035,'0'0'2030,"0"0"-541,0 0 194,0 0-250,0 0-283,0 10-230,1 61 1202,3 0 0,3-1 0,12 51-2122,-9-89 356,-10-31-355,0 0 0,0-1 1,1 1-1,-1 0 0,0-1 0,0 1 0,0 0 0,0 0 1,1-1-1,-1 1 0,0-1 0,1 1 0,-1 0 0,0-1 1,1 1-1,-1-1 0,1 1 0,-1-1 0,1 1 0,-1-1 1,1 1-1,-1-1 0,1 1 0,0-1 0,-1 0 0,1 1 1,-1-1-1,1 0 0,0 0 0,-1 1 0,1-1 0,0 0 1,0 0-1,-1 0 0,1 0 0,0 0 0,-1 0 0,1 0 1,0 0-1,0 0 0,-1 0 0,1 0-1,0-3-13,0 1 0,0 0 1,-1 0-1,1 0 0,-1-1 0,1 1 0,-1 0 0,0 0 0,0-1 1,0 1-1,0 0 0,0-1 0,-1 0 13,1-7-86,2-63-933,-1 7-2009,8-43 3028,-6 88-808,0 1 0,2 1 0,0-1 0,1 1 0,1 0 0,1 0 0,6-10 808,-14 28 55,1 0 0,-1-1 1,1 1-1,-1 0 1,1 0-1,-1-1 0,1 1 1,0 0-1,0 0 1,0 0-1,0 0 0,0 0 1,0 0-1,0 0 1,0 0-1,0 1 0,0-1 1,0 0-1,1 1 1,-1-1-1,0 1 0,0-1 1,1 1-1,-1-1 0,0 1 1,1 0-1,-1 0 1,0-1-1,1 1 0,-1 0 1,1 1-1,-1-1 1,0 0-1,1 0 0,-1 0 1,0 1-1,1-1 1,-1 1-1,0-1 0,0 1 1,1-1-1,-1 1 1,0 0-1,0 0-55,3 2 235,0 1 0,0-1 0,-1 1 0,1 0 1,-1 1-1,0-1 0,0 0 0,-1 1 0,1-1 0,-1 1 0,0 1-235,15 46 1016,-3 0-1,-2 1 1,-2 0-1,-1 24-1015,-4-43-65,-2-25 68,-3-8-6908,3-19 2660</inkml:trace>
  <inkml:trace contextRef="#ctx0" brushRef="#br0" timeOffset="139954.729">10073 12075 5555,'0'0'1035,"0"0"-99,0 0 230,0 0 323,0 0 47,-14-29 1455,11 23-2946,-1 1 0,1 0 0,-1 0 0,-1 1 0,1-1 0,-1 1 0,1 0 1,-1 0-1,0 0 0,-1 1 0,1 0 0,0 0 0,-1 0 0,0 0 0,0 1 0,0 0 0,0 1 0,-5-2-45,10 3 5,0 1-1,-1-1 1,1 1 0,0-1-1,0 1 1,0-1-1,0 1 1,0 0 0,0 0-1,0-1 1,0 1 0,0 0-1,0 0 1,0 0-1,1 0 1,-1 0 0,0 0-1,1 0 1,-1 0 0,1 0-1,-1 0 1,1 1-1,-1-1 1,1 0 0,0 0-1,-1 1-4,-8 39 123,8-32-67,-4 22 447,2 0 0,1 1 0,1 0 1,2 0-1,4 26-503,-4-53 59,1 0 0,-1 0 0,1 1 1,0-1-1,1-1 0,-1 1 0,1 0 0,0-1 1,0 1-1,0-1 0,1 0 0,0 0 0,0 0 1,0 0-1,0-1 0,0 0 0,1 1 1,-1-2-1,1 1 0,0 0 0,0-1 0,4 1-59,-5-1-12,0 0-1,0-1 1,0 0-1,1 0 0,-1 0 1,0 0-1,0-1 1,1 1-1,-1-1 0,0 0 1,0-1-1,1 1 1,-1-1-1,0 1 0,0-1 1,0-1-1,1 1 1,-1-1-1,-1 1 0,1-1 1,0 0-1,0 0 1,-1-1-1,1 1 0,-1-1 1,0 0-1,1 0 1,0-1 11,1-3-185,0 0-1,-1-1 0,0 1 1,0-1-1,-1 0 0,0 0 0,0 0 1,-1 0-1,0 0 0,-1-1 0,1-1 187,1-19-1440,-2 0 1,-1-19 1439,-1 14-1171,2 31 1209,-1 1 0,0-1 0,0 0 0,0 0 0,-1 1 0,1-1 0,-1 0-1,1 0 1,-1 1 0,0-1 0,0 0 0,0 1 0,0-1 0,0 1 0,-1 0 0,1-1-1,-1 1 1,0 0 0,1 0 0,-2-1-38,3 12 4315,-1 21-4063,0-8-123,5 71 721,4 7-850,0-8 387,-4 6-387,-3-34 103,0-27-50,-1 0 0,-4 25-53,4-60-15,-1 0 1,1 1-1,-1-1 1,0 0 0,0 1-1,0-1 1,0 0-1,0 0 1,-1 0 0,1 0-1,-1 0 1,1 0 0,-1-1-1,0 1 1,0 0-1,0-1 1,0 0 0,0 1-1,0-1 1,0 0 0,0 0-1,0 0 1,0 0-1,-1 0 1,1-1 0,0 1-1,-1-1 1,1 1-1,-1-1 1,1 0 0,0 0-1,-1 0 1,1 0 14,-2 0-188,1 0 1,0 0-1,-1 0 0,1-1 0,0 1 1,-1-1-1,1 0 0,0 0 1,0 0-1,0 0 0,0-1 1,0 1-1,0-1 0,0 1 1,0-1-1,0 0 0,1-1 0,-1 1 1,1 0-1,0-1 0,0 1 1,0-1-1,-2-2 188,-8-31-2652,7-4-1659</inkml:trace>
  <inkml:trace contextRef="#ctx0" brushRef="#br0" timeOffset="140794.777">10463 12111 3682,'0'0'1486,"0"0"-136,0 0 208,0 0-24,0 0-254,-3-51 4603,-1 48-5936,0-1 0,0 0 0,0 1 0,0 0 0,-1 0 0,1 0-1,-1 1 1,0 0 0,0-1 0,0 2 0,0-1 0,0 0 0,0 1 0,0 0 0,-1 0 0,1 1 0,0 0 0,-1 0 0,0 0 53,3 3 30,0 1 1,0 0-1,0 0 1,0 0 0,1 0-1,-1 0 1,1 1 0,0-1-1,1 1 1,-1-1-1,0 4-30,0-2 64,-3 11 99,1 1-1,0-1 1,2 1 0,0-1 0,1 1 0,1 0-1,0 0 1,2 7-163,0 25 840,-2-47-795,-1-1 0,1 1 0,1 0 0,-1-1 0,0 1 0,1-1 0,-1 1-1,1-1 1,0 1 0,-1-1 0,2 1 0,-1-1 0,0 1 0,0-1 0,1 0 0,-1 0 0,1 0 0,-1 0 0,1 0 0,0 0-1,0 0 1,0 0-45,2 0 35,-1-1-1,1 1 1,-1-1-1,1 0 0,0 0 1,-1 0-1,1 0 1,0-1-1,0 1 1,-1-1-1,1 0 0,0 0 1,0-1-1,-1 1 1,2-1-35,-1 0-29,0-1 1,-1 1 0,1-1-1,-1 0 1,0 0 0,1 0-1,-1 0 1,0 0 0,0-1-1,-1 1 1,1-1 0,0 0-1,-1 0 1,0 0 0,1 0-1,-1-1 1,-1 1 0,1 0-1,0-1 1,-1 1 0,0-1-1,1 0 29,5-16-588,0-1 0,-1 1 0,0-9 588,-1-4-973,-1-1 1,-2 0 0,-1 0-1,-2-5 973,0-4-32,1 43 614,0 0 50,0 0-42,1 3-482,0 1 1,0-1-1,-1 1 0,0-1 1,0 1-1,0-1 1,0 1-1,0-1 1,-1 1-1,1 0-108,-2 13 220,2 38 233,-2-26-73,1 1-1,2-1 0,1 0 1,1 0-1,1-1 0,2 1 0,8 25-379,-13-52-109,1 1 0,-1-1 0,0 0 0,1 0 0,-1 0 0,1 0 0,-1 0 0,1 0 0,0 0 0,0 0 0,0-1 0,1 2 109,-2-3-157,-1 0 0,1 1 0,0-1 0,0 0 0,-1 1-1,1-1 1,0 0 0,0 0 0,-1 0 0,1 0 0,0 0 0,0 0 0,-1 0 0,1 0 0,0 0 0,0 0-1,-1 0 1,1 0 0,0-1 0,0 1 0,-1 0 0,1 0 0,0-1 0,-1 1 0,1-1 0,0 1 0,-1 0-1,1-1 1,-1 1 0,1-1 0,-1 0 0,1 1 0,-1-1 0,1 1 0,-1-1 0,1 0 0,-1 1 0,0-1-1,1 0 1,-1 0 0,0 1 0,0-1 0,1 0 0,-1 1 0,0-1 0,0-1 157,7-27-6478</inkml:trace>
  <inkml:trace contextRef="#ctx0" brushRef="#br0" timeOffset="141193.049">10725 11930 9300,'0'0'2324,"0"0"-315,0 32 221,4 107-512,-3-113-1159,1 1 0,1 0 0,1-1-1,1 1 1,1-1 0,2 0 0,1 0-559,-10-32-101,0 0 0,1 0 1,-1 0-1,1 0 1,0 0-1,1-1 1,0-1 100,1-15-246,-10-72-1106,5 70 902,1 0-1,1 0 1,1-1-1,1-4 451,0 29 21,-1 0 1,1 0-1,0 0 0,0 0 0,-1 0 0,1 0 0,0 0 1,0 0-1,0 0 0,0 1 0,0-1 0,0 0 0,0 1 1,1-1-1,-1 1 0,0-1 0,0 1 0,0-1 0,1 1 1,-1 0-1,0 0 0,0 0 0,1 0 0,-1 0 0,0 0 1,1 0-1,-1 0-21,48 0 715,-37 1-500,2-2-156,11 2 245,-24-1-481,0 1 0,-1-1 0,1 0 0,0 0 0,-1 1 0,1-1 0,-1 1 0,1-1 0,-1 0 0,1 1 0,-1-1 1,1 1-1,-1 0 0,1-1 0,-1 1 0,1-1 0,-1 1 0,0 0 0,1-1 0,-1 1 0,0-1 0,0 1 0,0 0 0,1-1 1,-1 1-1,0 0 0,0 0 0,0-1 0,0 1 0,0 0 0,0 0 177,0 8-4485</inkml:trace>
  <inkml:trace contextRef="#ctx0" brushRef="#br0" timeOffset="141630.942">10976 11921 1553,'0'0'5632,"0"0"-3157,0 0-850,0 0-168,0 0-203,0 6 1742,0 24-2378,0 29 1612,5 37-2230,-3-78 223,1 0-1,0-1 1,1 1 0,1-1 0,1 0-1,1 0 1,5 9-223,-11-23 5,0-1 0,0 1 1,0-1-1,1 1 0,-1-1 0,1 0 0,-1 1 0,1-1 1,0 0-1,0 0 0,0 0 0,0-1 0,0 1 0,1 0 0,-1-1 1,0 1-1,1-1 0,-1 0 0,1 0 0,0 0 0,-1 0 1,1 0-1,0-1 0,-1 1 0,1-1 0,0 0 0,0 0 0,-1 0 1,1 0-1,0 0 0,1 0-5,-1-2-39,1 1-1,-1-1 1,1 0-1,-1 0 1,0 0 0,1 0-1,-1 0 1,-1-1 0,1 0-1,0 1 1,0-1-1,-1 0 1,0 0 0,1 0-1,-1-1 1,-1 1 0,1 0-1,0-1 1,-1 1 0,1-1-1,-1-2 40,5-21-703,-1 0 1,-1 0-1,-2 0 1,-1-1-1,-1 1 0,-2-17 703,1-23-2558,1 53-2788</inkml:trace>
  <inkml:trace contextRef="#ctx0" brushRef="#br0" timeOffset="142280.647">11327 11641 2161,'0'0'3607,"0"0"-1387,0 0-307,0 0 34,0 0-530,0-4 1631,0 8-1926,2 50 543,9 47-1665,2 19 677,-10-21-151,-2-40-90,3-1 1,2 1 0,13 55-437,-19-110 25,6 9 8,-5-13-198,-1-4-99,0-27-147,-2 8 58,2-1-1,0 1 1,2 0-1,0 0 1,2 0 0,1 0-1,0 1 1,2-1 0,6-14 353,-7 25-175,0 0 0,1 0 1,1 0-1,0 1 0,2-2 175,-9 11-10,1 0 0,-1 0 0,1 0-1,0 0 1,0 0 0,0 1 0,0-1-1,0 1 1,0-1 0,0 1 0,0 0 0,1 0-1,-1 0 1,0 0 0,1 0 0,-1 0-1,1 1 1,-1-1 0,1 1 0,-1 0 0,1-1-1,-1 1 1,1 1 0,-1-1 0,1 0-1,0 0 1,-1 1 0,0 0 0,1-1 0,-1 1-1,1 0 1,-1 0 10,1 1 46,0 1-1,-1-1 1,1 0-1,-1 1 0,1-1 1,-1 1-1,0 0 1,0 0-1,-1 0 1,1 0-1,0 0 0,-1 0 1,0 0-1,0 0 1,0 1-46,13 54 660,-13-58-657,5 53 1236,-1-1 0,-2 29-1239,-3-16-5478,0-56 3363,0-32-5619</inkml:trace>
  <inkml:trace contextRef="#ctx0" brushRef="#br0" timeOffset="142612.843">11796 11909 7587,'0'0'1473,"0"0"96,0 0 784,0 157-544,0-94-289,0-1-383,0-8-145,0-6-383,4-19-273,2-8-208,-2-12-128,-1-9-272,-3 0-737,0 0-335,3-15-785,-3-15-2241</inkml:trace>
  <inkml:trace contextRef="#ctx0" brushRef="#br0" timeOffset="142947.17">11734 11763 12005,'0'0'1361,"0"0"-416,0 0-289,0 0-656,0 0-881,0 0-3312</inkml:trace>
  <inkml:trace contextRef="#ctx0" brushRef="#br0" timeOffset="145280.648">14638 11918 5747,'0'0'2369,"0"0"-1134,0 0 75,0 0 165,0 0-413,6-12 2572,-7 12-3580,0 0 1,0 1-1,0-1 0,1 1 1,-1-1-1,0 1 1,0-1-1,0 1 0,1-1 1,-1 1-1,0 0 1,1-1-1,-1 1 1,0 0-1,1 0 0,-1-1 1,1 1-1,-1 0 1,1 0-1,0 0 0,-1 0 1,1 0-1,0 0-54,-10 28-51,8-22 163,-7 31 236,3 0-1,0 0 0,3 1 0,1-1 0,3 31-347,-1-64 44,-1-1-10,1 1 0,1 0 0,-1 0 0,1-1 0,-1 1 0,1 0 0,1-1 0,-1 1 0,1 0 0,-1-1 0,1 0 0,1 1 0,0 0-34,-1-2 18,0-1 0,0 0 0,0 0-1,1 0 1,-1 0 0,1-1 0,-1 1 0,1 0 0,0-1-1,0 0 1,0 0 0,-1 0 0,1 0 0,0 0-1,0 0 1,0-1 0,0 0 0,1 1 0,-1-1-1,0 0 1,1-1-18,2 1-83,0 0 1,1-1-1,-1 0 0,0 0 0,0-1 0,0 0 1,0 0-1,0 0 0,0-1 0,-1 0 1,1 0-1,-1 0 0,0-1 0,0 0 0,0 0 1,0 0-1,-1 0 0,1-1 0,-1 0 0,0 0 1,-1 0-1,1 0 0,-1 0 0,0-1 1,0 0-1,-1 0 0,0 1 0,0-1 0,0-1 1,-1 1-1,1 0 0,-2 0 0,1-1 83,1-4-140,-1-1-1,0 0 0,-1-1 1,0 1-1,-1 0 0,0 0 1,-1 0-1,0 1 0,-1-1 1,-1 0-1,-3-9 141,4 16 73,1 0 0,-1 0 0,0 0 0,0 1 0,-1-1 0,1 1 0,-1 0 0,0 0 0,0 0 0,0 0 0,-1 1-1,1 0 1,-1 0 0,0 0 0,1 0 0,-1 1 0,-1 0 0,1 0 0,0 0 0,0 1 0,-1 0 0,1 0 0,-1 0 0,1 0 0,-1 1 0,-4 0-73,3 0-602,-31 3 2455,27 1-4390,4 4-4002,7-8-24</inkml:trace>
  <inkml:trace contextRef="#ctx0" brushRef="#br0" timeOffset="145693.61">15032 11730 9973,'0'0'1091,"0"0"-131,0 0 387,0 0 25,0 0-252,-2 0-903,1-1 0,-1 1 0,1 0 0,-1-1 0,1 1 0,-1 0 0,1 0 0,-1 0 0,1 0 0,-1 1 0,1-1-1,-1 0 1,1 1 0,0-1 0,-1 1 0,0 0-217,-3 13 34,1 1-1,1-1 1,0 1-1,2 0 1,-1 0-1,2 0 1,0 0-1,0 0 0,2 7-33,0 25 22,4 95 471,21 120-493,-21-220 27,-1 23 370,-3 62-397,-2-98 174,-1-28-190,0 0-1,0 0 0,-1 0 1,1 0-1,0-1 1,-1 1-1,1 0 0,-1-1 1,1 1-1,0-1 1,-1 0-1,1 1 1,-1-1-1,1 0 0,-1 0 1,1 0-1,-1 0 1,1 0-1,-1 0 0,1-1 1,-1 1-1,0-1 17,-4 1-72,-1 0-243,0 0 1,0 0-1,0-1 1,1 0-1,-1 0 1,0 0-1,1-1 1,-1 0-1,1-1 1,0 1-1,0-1 1,0 0-1,0-1 1,0 0 314,1 1-660,1-1 0,0 0 0,0 0 0,1 0 1,-1-1-1,1 1 0,0-1 0,0 0 0,1 0 0,-1 0 0,0-4 660,-5-17-4487</inkml:trace>
  <inkml:trace contextRef="#ctx0" brushRef="#br0" timeOffset="146027.661">14926 12090 11477,'0'0'1185,"0"0"-561,0 0 160,0 0-784,178 18-32,-145-18-2097,-3-9-3937</inkml:trace>
  <inkml:trace contextRef="#ctx0" brushRef="#br0" timeOffset="146365.264">15481 11653 7027,'0'0'1219,"0"0"25,0 0 186,0 0-406,0 0-314,-8-1-155,1 0-531,4 0 55,0 0 0,-1 0 0,1 1 1,-1-1-1,0 1 0,1 0 0,-1 0 1,1 0-1,-1 0 0,1 1 0,-1-1 1,1 1-1,-1 0 0,1 0 0,-1 0 0,1 0 1,0 1-1,0 0 0,-1-1 0,1 1 1,1 0-1,-1 1 0,0-1 0,0 0 1,1 1-1,-1-1 0,1 1 0,0 0 1,0 0-1,0 0-79,-7 15 239,1-1 1,1 1 0,1 0-1,0 0 1,2 0-1,0 1 1,1 0-1,0 2-239,-1 40 549,4 54-549,0-58 269,3 4-86,3 0-1,11 51-182,-6-51 31,-3 0 0,0 54-31,-8-112-4,1 1 0,-1-1 0,0 0 0,-1 1 0,1-1 0,-1 0 0,1 1 0,-1-1 0,0 0 0,0 0 0,0 0 0,-1 0 0,1 0-1,-2 3 5,1-4-31,-1-1 0,1 1 0,-1 0 0,1-1 0,-1 0 0,0 0 0,1 1 0,-1-2 0,0 1 0,0 0 0,1 0 0,-1-1 0,0 0 0,0 1 0,0-1 0,0 0 0,0-1 31,-15 3-353,-53-2-2050,68 0 2003,0-1 0,-1 1 0,2-1 0,-1 0-1,0 1 1,0-1 0,0-1 0,0 1 0,0 0 0,1-1 0,-1 1 0,1-1 0,-1 0 0,1 0 0,0 0 0,-1 0 0,1 0 0,0 0 0,0-1 0,-1-1 400,-7-19-5429</inkml:trace>
  <inkml:trace contextRef="#ctx0" brushRef="#br0" timeOffset="146695.576">15230 12174 10565,'0'0'2065,"0"0"-1185,0 0 833,0 0-993,208 53-416,-168-53-304,-10 0-160,-10 0-1777,-10 0-2849</inkml:trace>
  <inkml:trace contextRef="#ctx0" brushRef="#br0" timeOffset="143600.225">13113 11944 7363,'0'0'1377,"0"0"-8,0 0-348,0 0-407,0 0-206,1-3 54,-1 1-396,0 1 0,0-1 0,0 0 0,0 1 0,0-1 0,-1 0 0,1 1 0,0-1 0,-1 1 0,0-1 0,1 0 0,-1 1 0,0-1 0,0 1 0,1 0 0,-1-1 0,0 1 0,-1 0 0,1 0 0,0-1 0,0 1 0,0 0 0,-1 0 0,1 0 0,-1 0 0,1 1 0,0-1 0,-1 0 0,0 1 0,1-1 0,-1 1 0,1-1 0,-1 1 0,0 0 0,1-1 0,-1 1 0,0 0 0,-1 0-66,-5-2-12,0 1 1,0 0 0,-1 0 0,1 1 0,-1 0 0,1 1 0,0-1 0,-1 1 0,-6 3 11,12-3 15,0 1 0,0-1 0,0 1 0,1 0 0,-1 0 0,1 0 0,-1 1 1,1-1-1,0 1 0,0-1 0,0 1 0,0 0 0,0-1 0,0 1 1,1 0-1,0 0 0,-1 0 0,1 1 0,0-1 0,0 0 0,1 0 1,-1 0-1,1 1 0,0-1 0,0 0 0,0 3-15,-2 16 290,1 0-1,1 0 1,2 0 0,0 0-1,1 0 1,1-1-1,1 1 1,1-1 0,4 8-290,-6-15 162,2-1 1,0-1 0,1 1 0,0-1 0,1 0 0,0-1 0,1 0 0,0 0 0,1-1 0,0 0 0,0-1 0,1 0 0,0 0-1,1-1 1,6 2-163,-10-6 36,1 0-1,-1-1 1,1 0-1,0 0 1,0-1-1,0 0 1,7 0-36,-13-2-81,1 1 0,-1-1-1,0 0 1,0 0 0,0 0 0,0 0 0,0-1 0,0 1-1,0-1 1,1 1 0,-1-1 0,-1 0 0,1-1 0,0 1-1,0 0 1,0-1 0,-1 1 0,1-1 0,0 0 0,-1 0-1,0 0 1,1 0 0,-1-1 0,0 1 81,2-5-909,0 1 1,-1-1-1,0 0 0,0-1 1,-1 1-1,0 0 1,2-8 908,-3-20-6643</inkml:trace>
  <inkml:trace contextRef="#ctx0" brushRef="#br0" timeOffset="144135.897">13368 11882 6275,'0'0'1705,"0"0"-203,0 0 178,0 0-396,0 0-553,0 0-64,3 6 3364,-5 74-3224,-1-26-231,4 1 0,2 7-576,-2-48 140,1 1 0,0-1 0,1 0 0,1 0 0,0-1 0,1 1 0,0-1 0,1 0 0,1 0 0,2 4-140,-6-13 23,0 0 1,1 0-1,-1 0 0,1 0 1,0 0-1,0-1 1,0 0-1,0 0 1,0 0-1,1 0 1,-1-1-1,1 0 0,0 0 1,0 0-1,-1 0 1,1-1-1,1 0 1,-1 0-1,4 0-23,-6 0-20,1-1-1,0-1 1,0 1-1,-1 0 1,1-1-1,0 0 0,-1 0 1,1 0-1,-1 0 1,1 0-1,-1-1 1,1 0-1,-1 1 1,0-1-1,0-1 1,0 1-1,0 0 1,0-1-1,-1 1 1,1-1-1,-1 0 1,1 0-1,-1 0 1,0 0-1,0 0 1,1-3 20,3-8-285,0 0 0,-1-1 0,-1 0 0,0 0 0,0 0 0,-2 0 0,1-15 285,0-23-2618,-5-37 2618,1 19-3327,1 51-1475</inkml:trace>
  <inkml:trace contextRef="#ctx0" brushRef="#br0" timeOffset="144539.516">13890 11706 800,'0'0'5867,"0"0"-3367,0 0-657,0 0-173,0 0-445,0 13 2203,0 370-159,0-143-7093,-1-304-2800,-4 25 984</inkml:trace>
  <inkml:trace contextRef="#ctx0" brushRef="#br0" timeOffset="144876.77">13732 11935 10149,'0'0'3393,"0"0"-1792,0 0 352,0 0-977,0 0-79,191 27-785,-144-24-112,-4-3-400,-7 0-1009,-6 0-1168,-10 0-3362</inkml:trace>
  <inkml:trace contextRef="#ctx0" brushRef="#br0" timeOffset="148927.459">16080 11677 1921,'0'0'2609,"0"0"-1216,0 0-740,0 0 49,0 0 24,0-6-9,0-27 2239,0 33-1872,0 0-249,0 0-270,0 0-31,0 0-73,0 0-87,0 0-27,0 0-75,0 0-43,0 0-66,0 0-46,0 0 14,0 0-59,0 17 16,-1 133 98,-1 9 695,7 1 0,9 29-881,-12-172 59,7 37 25,-8-51-52,-1 0 0,1-1 0,1 1 1,-1 0-1,0 0 0,1 0 0,-1-1 1,1 1-1,0 0 0,0-1 1,0 0-1,0 1 0,0-1 0,1 0 1,-1 0-33,5-4 288,-4-13-255,-3-21-289,0 30 201,-6-121-1726,3 77 1196,1 1 1,2-1-1,6-30 585,0 39-134,2 1-1,6-13 135,-13 50 15,0 0 0,0 0 1,1 0-1,-1 0 0,1 0 1,0 0-1,-1 0 0,2 0 0,-1 1 1,0-1-1,0 1 0,1-1 1,-1 1-1,1 0 0,0 0 0,0 0 1,0 0-1,0 1 0,0-1 1,0 1-1,3-1-15,4-1 42,1 1 1,-1 0 0,0 1-1,1 0 1,-1 0-1,5 1-42,-11 1 31,-1 0 0,1 0-1,-1 1 1,0-1 0,1 1 0,-1-1-1,0 1 1,0 0 0,0 0 0,0 1-1,0-1 1,-1 1 0,1-1 0,-1 1-1,1 0 1,-1 0 0,0 0 0,0 0-1,-1 0 1,1 0 0,-1 1 0,1-1-1,-1 0 1,0 1-31,7 15 121,-1 1 1,-1-1-1,2 15-121,-3-3 201,-2 1-1,-1 0 1,-1 0-1,-2 0 1,-3 17-201,3-42 6,0-1 0,0 1 0,-1 0 0,0-1 0,-1 1 0,0-1 0,1 0 0,-2 0 0,1 0 0,-1-1 0,0 1 0,0-1 0,-1 1 0,1-1 0,-1-1 0,0 1-1,0-1 1,-3 2-6,0-1-2,0 0 0,0 0 0,0 0 0,-1-1 0,1-1 0,-1 0 0,0 0 0,0 0 0,0-1-1,0 0 1,0-1 0,-1 0 0,-1-1 2,-8 1-63,14-1-37,1 1 0,0-1 0,-1 0 0,1-1-1,-1 1 1,1-1 0,0 1 0,-4-2 100,7 1-60,-1 0-1,1 0 1,0 0 0,0 0 0,0 0-1,0 0 1,0 0 0,0 0-1,0 0 1,0-1 0,0 1 0,0 0-1,0-1 1,1 1 0,-1 0-1,1-1 1,-1 1 0,1-1 0,-1 1-1,1-1 1,0 1 0,0-1-1,0 1 1,0-1 0,0 1 0,0-1-1,0 0 61,0-46-3252,0 22-1619</inkml:trace>
  <inkml:trace contextRef="#ctx0" brushRef="#br0" timeOffset="149705.742">16649 11873 5699,'0'0'1512,"0"0"-711,0 0-73,0 0 67,0 0-64,0 0-61,1-6-179,0 2-241,0 2-114,-1 0 0,1 0 0,-1 0 0,1 0 0,-1 0 0,0 0-1,0-1 1,1 1 0,-1 0 0,-1 0 0,1 0 0,0 0 0,-1 0 0,1 0 0,-1-2-136,0 3 74,0-1 1,-1 0 0,1 1 0,-1-1 0,1 0 0,-1 1 0,1 0 0,-1-1-1,0 1 1,0 0 0,0 0 0,1 0 0,-1 0 0,0 0 0,0 1 0,0-1-1,0 1 1,-1-1 0,-1 1-75,-44-2 272,31 3-91,15-1-170,0 1-1,-1 0 1,1 0 0,0 0-1,0 0 1,0 0 0,0 0-1,0 1 1,1-1-1,-1 1 1,0-1 0,1 1-1,-1 0 1,1-1 0,-1 1-1,1 0 1,0 0-1,0 0 1,0 0 0,0 0-1,0 1 1,0-1 0,0 1-11,-17 56 361,11-10 321,3 1 0,1 1 0,3 24-682,1-45 454,-2-28-413,1 1 1,0 0 0,0 0 0,0 0 0,1-1-1,-1 1 1,1 0 0,0 0 0,0-1 0,-1 1 0,2-1-1,-1 1 1,0-1 0,0 1 0,1-1 0,0 1 0,-1-1-1,1 0 1,0 0 0,0 0 0,0 0 0,0 0-1,0-1 1,1 1 0,-1-1 0,0 1 0,3 0-42,2 0 33,0 0 0,0 0 1,0-1-1,0 0 0,0 0 0,0-1 1,1 0-1,-1 0 0,0-1 1,3 0-34,-6 0-47,1 0 0,-1-1 0,0 1 1,1-1-1,-1 0 0,0 0 0,0-1 0,-1 1 1,1-1-1,0 0 0,-1 0 0,0 0 1,1 0-1,-1 0 0,-1-1 0,1 1 1,0-1-1,-1 0 0,0 0 0,0 0 1,0 0 46,3-6-421,0 0 1,-1 0-1,-1 0 1,0 0-1,0-1 1,-1 1-1,0-1 1,0-6 420,-1-80-3236,-2 57 3177,1 31 1025,0 13 896,-2 90-681,0-46-500,1 0-1,2 0 0,3-1 1,2 1-1,5 16-680,-11-63-37,0 1-1,0-1 0,1 0 1,-1 1-1,0-1 1,1 1-1,-1-1 1,1 0-1,0 0 1,-1 1-1,1-1 1,0 0-1,0 0 0,0 0 1,0 0-1,0 0 1,0 0-1,0 0 1,0 0-1,0 0 1,1 0-1,-1-1 0,0 1 1,1 0-1,-1-1 38,1 0-94,-1 0-1,0 0 0,0-1 1,0 1-1,0-1 1,0 1-1,0-1 0,0 1 1,0-1-1,0 0 0,0 1 1,0-1-1,0 0 1,-1 0-1,1 0 0,0 0 1,-1 0-1,1 1 0,0-1 1,-1 0-1,1-1 0,-1 1 1,1 0-1,-1 0 1,0 0-1,1 0 0,-1 0 1,0 0-1,0 0 0,0-1 95,16-72-6928,-9 33 1819</inkml:trace>
  <inkml:trace contextRef="#ctx0" brushRef="#br0" timeOffset="150359.467">16851 11876 8260,'0'0'2913,"0"0"-1622,0 0-189,0 0 160,0 0-365,0 11 586,1 56 2099,7 50-3582,-5-90 433,2-1-1,0 0 0,2 0 1,1 0-1,11 23-432,2-13 313,-20-35-303,0 0-1,0 0 1,1 0 0,-1 0-1,0 0 1,0 0-1,1 0 1,-1-1 0,0 1-1,1 0 1,-1-1 0,1 1-1,-1-1 1,1 0-1,-1 1 1,1-1 0,-1 0-1,1 0 1,-1 0 0,1 0-1,-1 0 1,1 0-1,-1-1 1,1 1-10,0-1-7,-1 0 1,0 0-1,0 0 0,0 0 1,0 0-1,0 0 0,0-1 1,0 1-1,0 0 0,0-1 1,-1 1-1,1 0 0,-1-1 1,1 1-1,-1-1 0,1 1 1,-1-1-1,0 1 0,0-1 1,0 1-1,0-1 7,2-5-68,25-97-2344,-4 0 0,3-64 2412,-25 160 26,-1 2 73,1 0 1,0 0 0,0 0-1,0 0 1,1 0 0,0 0-1,2-4-99,-4 9 467,0 1-117,1 1-324,0 0 1,0-1 0,0 1-1,0 0 1,0 0-1,-1-1 1,1 1 0,0 0-1,-1 0 1,1 0-1,0 0 1,-1 0 0,1 0-1,-1 0 1,1 0-1,-1 0 1,0 0 0,0 0-1,1 0 1,-1 0-1,0 1 1,0-1 0,0 0-1,0 0 1,0 1-27,1 5 119,20 112 1012,-15-74-754,2 0 1,2-1-1,2 0 0,2-1 1,10 22-378,-21-60-3,-1 0 0,1-1 1,0 1-1,0-1 1,1 0-1,-1 0 0,1 0 1,0-1-1,1 2 3,-4-5-2,0 1-1,0 0 1,0-1-1,0 1 1,0 0-1,0-1 1,0 0-1,0 1 1,0-1-1,0 0 1,0 1-1,0-1 1,0 0-1,0 0 1,0 0-1,1 0 1,-1 0-1,0 0 1,0 0-1,0 0 1,0 0-1,0-1 1,0 1-1,0 0 1,0-1-1,1 1 1,-1-1-1,0 1 0,-1-1 1,1 0-1,0 1 1,0-1-1,0 0 1,0 0-1,0 0 1,-1 1-1,1-1 1,0 0-1,-1 0 1,1 0-1,-1 0 1,1 0-1,-1 0 1,1 0-1,-1 0 1,1-1 2,10-25-374,-1 1 0,-1-2 0,-1 1 1,-2-1-1,0 0 0,0-25 374,1-37-785,-4-48 785,-3 137 5,0 1-221,-6-3-8022,5 3 514</inkml:trace>
  <inkml:trace contextRef="#ctx0" brushRef="#br0" timeOffset="151243.91">17691 11864 7876,'0'0'1216,"0"0"-648,0 0 318,0 0 147,0 0-361,13-12 801,-12 3-522,-5-22 1171,3 30-2111,0 0 0,0 0 0,0 1 0,0-1 0,0 0 0,0 0 0,0 0 0,0 1-1,-1-1 1,1 1 0,0-1 0,0 1 0,0-1 0,-1 1 0,1 0 0,0-1-1,-1 1 1,1 0 0,0 0 0,-1 0 0,1 0 0,0 0 0,-2 1-11,-41-9 120,39 6-68,0 1 1,0 0 0,0 0-1,-1 0 1,1 0 0,0 1 0,-1 0-1,1 0 1,-1 0 0,1 1-1,0 0 1,-4 1-53,7-1 21,1 0-1,-1 1 1,0-1-1,1 1 1,-1 0-1,1-1 1,0 1-1,-1 0 1,1 0-1,0 0 1,0 0 0,0 0-1,1 0 1,-1 0-1,0 0 1,1 0-1,-1 0 1,1 1-1,0-1 1,0 1-21,-5 51 511,5-49-504,-3 195 2308,3-195-2256,0 1-1,1 0 1,-1-1-1,1 1 1,1-1-1,-1 1 1,1-1-1,0 1 1,0-1-1,0 0 1,1 0-1,0 0 1,0 0-1,0-1 1,1 1-1,-1-1 1,1 0-1,2 2-58,-2-3 18,-1 0-1,1-1 1,0 1-1,0-1 1,0 0 0,0 0-1,1 0 1,-1-1-1,0 1 1,1-1-1,-1 0 1,1-1-1,-1 1 1,1-1 0,0 0-1,-1 0 1,1 0-1,-1 0 1,1-1-1,-1 0 1,1 0-1,-1 0 1,4-2-18,-4 1-54,1-1 0,-1 1 1,0-1-1,1 0 0,-2 0 0,1-1 1,0 1-1,0-1 0,-1 0 0,0 0 0,0 0 1,0 0-1,0-1 0,-1 1 0,0-1 1,0 0-1,0 1 0,1-6 54,2-6-310,0 0 1,-1 0-1,-1-1 1,0 0-1,-1-3 310,-1-124-3597,-1 80 3419,0 63 279,0 1 214,0 0 88,0 0-3,0 0-42,0 0-86,0 21 568,-2 87 420,1 5 351,4 4-1611,-2-113-100,0-1 0,0 1-1,0-1 1,0 0 0,0 0 0,1 1 0,-1-1 0,1 0-1,2 2 101,-4-4-154,0-1-1,0 1 0,1-1 0,-1 1 0,0-1 1,1 0-1,-1 1 0,1-1 0,-1 1 0,0-1 0,1 0 1,-1 1-1,1-1 0,-1 0 0,1 1 0,-1-1 0,1 0 1,-1 0-1,1 0 0,-1 0 0,1 1 0,0-1 0,-1 0 1,1 0-1,-1 0 0,1 0 0,-1 0 0,1 0 1,0 0-1,-1 0 0,1-1 0,-1 1 0,1 0 0,-1 0 1,1 0-1,-1 0 0,1-1 0,-1 1 0,1 0 0,-1-1 1,1 1-1,-1 0 0,0-1 0,1 1 0,-1-1 1,1 1-1,-1 0 0,0-1 0,1 1 0,-1-1 0,0 1 1,0-1-1,1 1 0,-1-1 0,0 1 0,0-1 0,0 0 1,0 1-1,0-1 0,0 1 0,0-1 0,0 1 0,0-1 1,0 0 154,7-23-6014</inkml:trace>
  <inkml:trace contextRef="#ctx0" brushRef="#br0" timeOffset="151867.192">18002 11400 7603,'0'0'3042,"0"0"-1148,0 0-523,0 0-207,0 0-359,0 0-132,-13-7 2179,32 412 375,-5-190-2135,-13-195-1001,-1-7 24,1 1 0,0-1 0,1 1 0,0-1 0,1 0 1,3 7-116,-7-27-93,1 0 0,0 0 0,0 0 0,0 0 0,1 0 0,0 0 0,0 0 0,1 1 0,1-6 93,1-4-236,0-4-66,1 1-1,1 1 1,0-1 0,1 1 0,1 0-1,6-8 303,-8 16-113,0 0-1,1 1 1,0-1-1,1 1 1,0 1-1,0 0 0,1 0 1,0 0-1,0 1 1,1 0-1,4-1 114,-12 6 8,0 1 0,0-1-1,0 1 1,0 0 0,0 0 0,0 0-1,0 0 1,0 1 0,0-1-1,1 0 1,-1 1 0,0 0-1,0-1 1,1 1 0,-1 0 0,0 0-1,1 0 1,-1 1 0,0-1-1,0 0 1,1 1 0,-1 0-1,0-1 1,0 1 0,0 0 0,0 0-1,0 0 1,0 0 0,0 1-1,0-1 1,0 0 0,0 1-1,-1-1 1,1 1 0,-1 0-1,1 0 1,-1 0 0,1-1 0,-1 1-1,0 0 1,0 0 0,0 1-1,0-1 1,-1 0 0,1 2-8,4 12 188,0 0-1,-2 1 1,0 0 0,-1 0-1,0 14-187,-1-19 73,3 178 994,-4-141-963,0-48-365,0-1-262,0-11-1470,-2-36-5034,-6 28-1681</inkml:trace>
  <inkml:trace contextRef="#ctx0" brushRef="#br0" timeOffset="152937.854">16021 11501 3025,'0'0'451,"0"0"-245,0 0 181,0 0 71,0 0 7,-7-45 6487,7 40-6864,0 1-1,1 0 1,-1-1 0,1 1-1,0 0 1,0 0-1,1-1 1,-1 1-1,1 0 1,0 0 0,0 0-1,1-1-87,-2 5 56,-1 0-26,0 0 15,2 0 119,-2 0-141,1 0 1,-1 0 0,1-1-1,-1 1 1,1 0-1,-1 0 1,0 0-1,1 0 1,-1 0 0,1 0-1,-1 1 1,1-1-1,-1 0 1,1 0-1,-1 0 1,0 0 0,1 0-1,-1 1 1,1-1-1,-1 0 1,0 0 0,1 1-1,-1-1 1,0 0-1,1 1 1,-1-1-1,0 0-23,7 22 381,-1 1 0,-1-1-1,-1 1 1,-1 0-1,-1-1 1,0 17-381,-2 211-571,0-241-234,0 0 1,-1 0-1,0 0 0,-1 0 1,0 0-1,-1 0 0,1-1 1,-4 7 804,-13 16-8642</inkml:trace>
  <inkml:trace contextRef="#ctx0" brushRef="#br0" timeOffset="154336.482">18971 12313 12838,'0'0'2705,"0"0"-2001,0 0-255,0 0 191,0 0-640,0 0 0,0 15-656,0-15-977,0 3-2289</inkml:trace>
  <inkml:trace contextRef="#ctx0" brushRef="#br0" timeOffset="170131.041">2812 14530 5122,'0'0'2073,"0"0"-763,0 0 254,0 0 255,0 0-309,16 1 4654,67 7-5802,79 9-195,1-8 0,76-8-167,-162-1 50,-76-2-203,0 1-1,-1-1 1,1 1 0,0-1 0,-1 0-1,1 1 1,-1-1 0,0 0 0,1 0-1,-1 1 1,0-1 0,0 0 0,0 0-1,0 1 1,0-1 0,-1 0 0,1-1 153,-8-39-757,2 31 672,-1 0 1,0 1-1,0 1 0,-1-1 0,-1 0 85,6 7 186,0 0 1,0 0-1,0 1 1,0-1 0,0 1-1,-1 0 1,1 0 0,0 0-1,-1 0 1,0 0-1,1 1 1,-1 0 0,0 0-1,0 0 1,0 0 0,-2 0-187,15 3-33,0 0 0,0 1 0,0-1 0,0 2 0,0-1 0,-1 1 0,1 1 1,-1-1-1,5 6 33,24 10 69,20 4 86,-41-18-122,1 1 1,-1 0-1,-1 1 1,1 1 0,4 5-34,-19-13-26,0 0 1,0 0 0,0 0-1,0 0 1,0 0 0,-1 0-1,1 1 1,0-1 0,-1 0-1,1 0 1,-1 1 0,0-1 0,1 0-1,-1 1 1,0-1 0,0 1-1,0-1 1,0 0 0,0 1-1,0-1 1,0 0 0,0 1-1,-1-1 1,1 1 0,0-1-1,-1 0 1,1 0 0,-1 1-1,0-1 1,1 0 0,-1 0 0,0 1 25,-26 37 337,-116 117 210,135-148-2520,10-23-738,9-15-582</inkml:trace>
  <inkml:trace contextRef="#ctx0" brushRef="#br0" timeOffset="168257.619">1264 15051 5955,'0'0'1030,"0"0"85,0 0 480,0 0-34,0 0-401,0 0-359,0-13 619,0 13 1658,-1 103-2702,-1-6 275,4-1 0,5 0 0,4 4-651,-11-99-40,0 1 0,0-1 0,0 1 0,0-1 0,0 1 0,0-1 0,1 0 0,-1 1 0,0-1 0,1 1 0,-1-1 0,1 0 0,0 1 0,-1-1 0,1 0 1,0 0-1,0 0 0,0 1 0,0-1 0,0 0 0,0 0 0,0 0 0,0-1 0,0 1 0,0 0 0,1 0 0,-1-1 0,0 1 0,1 0 0,-1-1 0,0 1 0,1-1 0,-1 0 0,1 1 0,-1-1 0,0 0 0,1 0 1,-1 0-1,1 0 0,-1 0 0,1 0 0,-1-1 0,2 1 40,-1-4-486,0 0 0,0 1 0,0-1 0,0 0 1,-1 0-1,0 0 0,0-1 0,0 1 0,0 0 1,-1 0-1,1-4 486,-1 6-582,4-31-3798</inkml:trace>
  <inkml:trace contextRef="#ctx0" brushRef="#br0" timeOffset="168588.265">1287 15289 7123,'0'0'3348,"0"0"-1819,0 0-608,0 0-185,0 0-149,14 5 723,28 9-668,1-3 1,0-1-1,1-2 0,-1-2 1,14-1-643,0-5-1006,-56 0 318,2 0-936,-3 0-5116,0 0 3378</inkml:trace>
  <inkml:trace contextRef="#ctx0" brushRef="#br0" timeOffset="168923.47">1631 15057 7123,'0'0'1620,"0"0"-196,0 0 281,0 0-350,0 0-359,0-7 959,-2 113-757,3 107 986,2-179-2014,0 0 0,3 0 0,0-1 0,2 0-1,3 5-169,5-3 76,-15-34-120,0 0 0,0 0 1,0 0-1,0 0 0,0 0 0,1 0 1,-1 0-1,0 0 0,0 0 0,0 0 1,1 0-1,-1-1 0,1 1 0,-1-1 1,0 1-1,1-1 0,-1 0 1,1 1-1,-1-1 0,1 0 0,1 0 44,-2 0-95,0-1 0,-1 1 0,1-1 0,0 0 0,0 0 0,0 1 0,0-1 0,0 0-1,-1 0 1,1 0 0,0 0 0,-1 0 0,1 0 0,-1 0 0,1 0 0,-1 0 0,1 0 0,-1 0-1,0 0 1,0 0 0,1 0 0,-1 0 0,0 0 0,0 0 0,0 0 0,0-1 95,3-37-3056,-3 35 2067,0-35-6986</inkml:trace>
  <inkml:trace contextRef="#ctx0" brushRef="#br0" timeOffset="166771.014">933 13602 288,'0'0'1187,"0"0"1,0 0-76,0 0-194,0 0-198,0 0 19,0 0-43,0 0-93,0 0-56,0 0-34,0 0-20,0 0 19,0 0 57,0 0 311,0 0 30,0 0-217,0 0-132,0 0-137,0 0-13,0 0 104,0 0-145,0 0-116,0 0 10,0 0 40,0 0 99,0 0-83,0 0-2,0 0 28,0 0-116,0 0 21,0 0-30,0 0-71,0 0 55,0 0-122,0 0-46,-38-6 187,29 5-217,0 1 0,-1-1 0,1 2 0,-1-1 0,1 1 1,-1 0-1,1 1 0,0 0 0,0 1 0,0 0 0,0 0 0,0 1 0,-6 4-7,10-5 4,0 1-1,0-1 1,0 1 0,1 0 0,-1 1-1,1-1 1,0 1 0,1 0-1,-1 0 1,1 0 0,0 0-1,0 1 1,0-1 0,1 1 0,0-1-1,0 1 1,0 0 0,1 0-1,0 0 1,0 0 0,0 0 0,1 2-4,-5 126 352,5 1 0,6-1 0,19 96-352,0-34 643,-9 0 0,-7 111-643,-9-293-14,0-10 29,0 0 0,0 0 0,0 0-1,0 0 1,0 0 0,-1-1 0,0 1 0,0 0-1,0 0-14,0-3 3,0 0-1,1 0 0,-1 0 0,0 0 1,0 0-1,0 0 0,0 0 1,-1 0-1,1 0 0,0 0 0,0 0 1,0-1-1,-1 1 0,1-1 1,0 1-1,-1-1 0,1 1 0,0-1 1,-1 0-1,1 0 0,-1 1 1,1-1-1,-1 0 0,1 0 0,0 0 1,-2-1-3,-2 2-190,0-1 0,1 0 0,-1 0 0,0-1 0,0 1 1,0-1-1,0 0 0,1 0 0,-1-1 0,0 1 0,1-1 0,-1 0 1,1 0-1,0-1 0,0 1 0,0-1 0,0 0 0,0 0 1,0 0-1,1-1 0,0 1 0,-1-1 0,1 0 0,1 0 0,-1 0 1,0 0-1,1 0 0,0-1 0,0 1 0,0-1 0,1 0 190,-13-35-2609,4-4-1326</inkml:trace>
  <inkml:trace contextRef="#ctx0" brushRef="#br0" timeOffset="167102.162">519 14384 10805,'0'0'2145,"0"0"-1313,0 0 641,0 0-224,173 0-705,-140 3-304,0-3-240,-7 3-288,-6 6-1281,0-3-2721,-4 3-6851</inkml:trace>
  <inkml:trace contextRef="#ctx0" brushRef="#br0" timeOffset="167702.011">1062 14822 2673,'0'0'2063,"0"0"-863,0 0-226,0 0 229,0 0 80,1-19 982,-2 14 1489,-92-13-2308,88 18-1442,0 0 1,0 0-1,-1 1 0,1 0 0,0 0 1,0 0-1,0 0 0,0 1 0,0 0 1,0 0-1,0 0 0,1 1 1,-1-1-1,1 1 0,-1 1-4,0 1 1,0-1 0,1 1 0,0 1 1,0-1-1,0 1 0,0-1 0,1 1 0,0 0 0,0 0 0,1 0 0,0 1 0,-1 2-1,-2 16 147,0 1-1,2 0 1,1 1-1,1-1 0,1 0 1,2 2-147,-2 18 357,0-43-329,0 0 0,0-1 0,1 1 0,-1-1 0,0 1 0,1 0 0,-1-1 0,1 1 0,0-1 0,0 0 0,0 1 0,0-1 0,1 0 0,-1 1 0,0-1 0,1 0 0,0 0 0,-1 0 0,1 0 0,0-1 0,0 1 0,0 0 0,2 0-28,-1 0 30,0-1 0,0 0-1,0 0 1,0 0-1,0 0 1,1-1-1,-1 1 1,0-1-1,0 0 1,1 0-1,-1 0 1,0 0-1,1-1 1,-1 1-1,0-1 1,0 0-1,0 0 1,0 0 0,2-1-30,0-1-46,0 0 1,0 0 0,0 0 0,-1-1 0,1 1-1,-1-1 1,0-1 0,0 1 0,3-5 45,-2 3-631,0 1 0,0-1 0,1 1 0,-1 0-1,7-4 632,-10 8-633,1 0 0,-1-1-1,1 1 1,-1 0-1,1 0 1,-1 1-1,1-1 1,0 1-1,-1-1 1,1 1-1,2 0 634,12 0-6448</inkml:trace>
  <inkml:trace contextRef="#ctx0" brushRef="#br0" timeOffset="192744.334">940 14860 4738,'0'0'1505,"0"0"-467,0 0-193,0 0-76,0 0-209,0 0-264,0 40 3591,-1-39-3843,1 0-1,0 1 1,0-1-1,0 0 1,1 0-1,-1 1 1,0-1-1,0 0 1,1 1-1,-1-1 1,1 0-1,-1 0 1,1 0-1,-1 0 1,1 1-1,0-1 1,-1 0-1,1 0 1,0 0-1,0 0 1,0 0-1,0-1 1,0 1-1,1 0-43,0 0 43,0 0 1,0-1-1,0 1 0,0-1 1,0 1-1,1-1 0,-1 0 1,0 0-1,0 0 0,0 0 0,0-1 1,1 1-1,-1-1 0,0 1 1,0-1-1,1 0-43,0 0-53,-1 0 1,1-1-1,-1 1 0,1-1 1,-1 0-1,0 1 0,0-1 1,0 0-1,0 0 0,0 0 1,0 0-1,-1-1 0,1 1 1,-1 0-1,1-1 0,-1 1 1,0-1-1,0 0 0,0 1 1,0-1-1,0 0 0,-1 0 1,1-1 52,1-10-146,0 1 0,-1-1 0,0 0 0,-1-1 146,0 14 130,0 1 105,-10-44-192,10 42-36,-1 0-1,1 0 1,-1 0 0,1 1 0,-1-1 0,0 0 0,0 0 0,0 1 0,0-1 0,0 1-1,0-1 1,0 1 0,0-1 0,-1 1 0,1-1 0,-1 1 0,1 0 0,-1 0-1,1 0 1,-1 0 0,0 0 0,1 0 0,-1 0 0,0 1 0,0-1 0,1 1-1,-2-1-6,-3 0 28,1 0-1,-1 1 0,0-1 0,1 1 0,-1 0 0,1 1 0,-1 0 0,1-1 0,-3 2-27,6-1 5,-1 0-1,1 0 1,0 1-1,-1-1 1,1 1-1,0-1 1,0 1-1,0 0 1,0 0-1,1 0 0,-1 0 1,0 0-1,1 0 1,-1 0-1,1 0 1,0 1-5,-23 46 96,17-33-82,4-9-1,0 1 0,1-1 0,1 0 1,-1 1-1,1-1 0,0 8-13,-8 35 67,3 0 309,5-18-39,-1-16-130,0 0 1,2 0 0,0 0-1,0 0 1,2 0 0,0 0-208,-1-13 23,1 1 0,0-1 0,0 0 1,0 1-1,0-1 0,1 0 1,-1-1-1,1 1 0,0 0 0,-1-1 1,1 1-1,0-1 0,1 0 1,-1 0-1,1 0-23,3 3 50,1-1 0,0 0 1,0 0-1,1 0 0,5 0-50,-3-1 52,-1 0-40,1-1 0,0 1 0,0-2 0,10 1-12,-18-2-9,0 0 0,-1-1 0,1 1 0,0 0 0,0-1 0,0 1 0,-1-1 0,1 0 0,0 0 0,-1 0 0,1-1 0,-1 1 0,0 0 0,1-1 1,-1 0-1,0 1 0,0-1 0,0 0 0,0 0 0,0 0 0,0-1 9,2-2-256,-2 2 240,0 0 0,-1 0 0,1 1 1,1-1-1,-1 1 0,0 0 0,1-1 0,-1 1 0,1 0 0,0 0 0,-1 1 0,3-2 16,14 0-2944,-17 4-623,-2 1-2833</inkml:trace>
  <inkml:trace contextRef="#ctx0" brushRef="#br0" timeOffset="208517.323">3771 15191 7283,'0'0'1844,"0"0"-990,0 0 122,0 0 150,0 0-430,0 0-362,0 0 50,-6-1 3668,5 1-4052,-1 0 0,0 0 0,1 0 0,-1 0 0,0 0 0,1 0 0,-1 0 0,0 1 0,0-1 0,1 1 0,-1-1 0,1 1 0,-1 0 0,1-1 0,-1 1 0,1 0 0,-6 7-5,1 0 0,0 1 0,0 0 0,1 0 0,0 0 0,1 0 0,0 1 0,0 0 0,1 0 0,1 0 0,-1 5 5,-1 14-10,1 0 0,2 1 1,1 11 9,0-17 60,2-11-43,-1 1-1,2 0 0,0-1 1,1 1-1,0-1 0,1 0 1,0 0-1,1 0 0,1-1-16,14 37 198,3 17 8,-2 2 1,-4 1-1,-2 1 1,-4 0-1,-2 0 1,-4 1 0,-3 65-207,-2-130-17,-1 0 0,0 0 1,0 0-1,0 0 1,-1 0-1,0-1 1,0 1-1,-1 0 0,0 0 1,0-1-1,0 1 1,0-1-1,-1 0 1,0 0-1,0 0 1,0 0-1,-1 0 0,0-1 1,1 1-1,-2-1 1,1 0-1,0 0 1,-1-1-1,-4 3 17,2 0-141,0-1 1,0 0-1,0-1 0,-1 1 0,0-2 1,-6 4 140,12-7-84,0 1 1,0-1-1,1 1 1,-1-1 0,0 0-1,0 0 1,0 0-1,1 0 1,-1 0-1,0 0 1,0 0 0,0 0-1,1-1 1,-1 1-1,0-1 1,1 0-1,-1 1 1,0-1 0,1 0-1,-1 0 1,1 0-1,-1 0 1,1 0-1,-1 0 1,1 0 0,0-1-1,-1 1 1,1 0-1,0-1 1,0 1-1,0-1 1,0 1-1,1-1 1,-1 0 0,0-1 83,-13-33-2324,1-6-1878</inkml:trace>
  <inkml:trace contextRef="#ctx0" brushRef="#br0" timeOffset="208847.588">3616 15658 7091,'0'0'4306,"0"0"-3297,0 0-49,0 0 337,0 0-481,0 0-176,79 0-287,-56 0-129,-3 3-208,3-3-32,-3 6-417,3 3-1455,4 0-2210</inkml:trace>
  <inkml:trace contextRef="#ctx0" brushRef="#br0" timeOffset="244844.832">23199 15372 6339,'0'0'6008,"0"28"-3148,0 229 1905,0-109-2740,0-163-2204,0-19-1068,1 0 0,5-31 1247,-4 53-325,1-1 1,0 1-1,1 1 0,0-1 0,1 0 1,1 1-1,-1 0 0,2 0 0,-1 1 1,2-1 324,36-38-509,-41 47 563,0-1 0,0 1 1,0 0-1,1 0 0,-1 0 0,1 0 1,-1 0-1,1 1 0,0 0 0,0 0 1,-1 0-1,1 0 0,0 0 0,4 1-54,-7 0 69,1 0-1,-1 0 1,0 1-1,0-1 0,1 1 1,-1-1-1,0 1 0,0-1 1,0 1-1,1 0 0,-1 0 1,0 0-1,0-1 0,0 1 1,0 0-1,-1 0 1,1 0-1,0 1 0,0-1 1,-1 0-1,1 0 0,0 0 1,-1 0-1,1 1 0,-1-1 1,0 0-1,1 1-68,9 40 846,-9-35-675,8 69 324,-3 0 0,-4 69-495,-2-143-1710,0-3-2540,0-4-3215</inkml:trace>
  <inkml:trace contextRef="#ctx0" brushRef="#br0" timeOffset="239640.903">19898 15301 8292,'0'0'1483,"0"0"8,0 0 41,0 0-281,0 0-208,0 0-226,2-6-76,2-1-477,-2 5-175,-1 0 0,0 0 0,0 0 0,0 0 0,0-1 0,0 1 0,-1 0 0,1-1 0,-1 1 0,1 0 0,-1-1 0,0 1 0,0-1 0,0 1-89,0 0-3,-1 1 0,0 0 1,1 0-1,-1 0 0,0-1 0,0 1 0,0 0 0,0 0 0,0 0 0,0 0 0,0 0 0,0 1 0,0-1 0,0 0 0,0 0 0,-1 1 0,1-1 1,0 1-1,-1-1 0,1 1 0,0-1 0,-1 1 0,1 0 0,0 0 0,-1 0 0,1-1 0,-1 1 3,-40-4-817,39 5 819,1-1-1,-1 1 1,0-1-1,0 1 1,0 0 0,0 0-1,1 0 1,-1 0 0,1 1-1,-1-1 1,1 1 0,-1 0-1,1-1 1,0 1 0,-1 0-1,1 0 1,0 1-1,1-1 1,-1 0 0,0 1-1,1-1 1,-1 1 0,1-1-1,0 1 1,-1 0 0,2 0-1,-1-1 1,0 1 0,0 0-1,1 1-1,-4 14 86,0 1-1,2-1 1,0 1-1,1 7-85,0-19 36,1 2 25,-3 40 597,3 0-1,5 44-657,-5-89 42,1 0 1,-1 0-1,1 0 0,1 0 0,-1 0 0,0-1 0,1 1 0,0 0 0,0-1 0,0 1 0,0-1 0,1 0 0,-1 0 0,1 0 1,0 0-1,0 0 0,0 0 0,0-1 0,0 1 0,0-1 0,4 2-42,-1-2 26,-1 0 1,0 0-1,1 0 1,0-1-1,-1 0 1,1 0-1,-1 0 1,1-1-1,0 0 1,0 0-1,-1 0 1,1-1-1,0 0 1,-1 0-1,1 0-26,-1-1-16,-1 0 0,0 0 0,1-1 0,-1 1 0,0-1 0,0 0 0,-1 0 1,1-1-1,-1 1 0,1-1 0,-1 1 0,0-1 0,0 0 0,-1 0 0,1-1 0,-1 1 0,0 0 0,0-1 0,0 1 0,0-5 16,3-6-270,-1 0 0,0 0 0,-1 0-1,0-1 1,-1-13 270,3-110-1814,-7-1 0,-11-59 1814,11 178-93,-2 0 1,0 0-1,-2 0 1,0 1-1,-1 0 1,-2 0-1,0 1 1,0 0-1,-3-2 93,11 20 29,1 0 1,-1-1-1,0 1 0,0 0 1,0 0-1,0 0 0,0-1 1,0 1-1,0 0 0,0 0 1,-1 1-1,1-1 0,0 0 1,0 0-1,-1 0 0,1 1 1,-1-1-1,1 1 0,-1-1 0,1 1 1,-1 0-1,1 0 0,-1-1 1,1 1-1,-1 0 0,1 0 1,-1 0-1,1 1 0,-1-1 1,1 0-1,-1 0 0,1 1 1,-1-1-1,1 1 0,0-1 0,-1 1-29,-1 1 52,0 0-1,-1 0 1,1 0-1,0 0 0,1 1 1,-1 0-1,0-1 1,1 1-1,-1 0 0,1 0 1,0 0-1,0 0 1,-2 4-52,-2 12 166,0 1 0,2 0 1,0 0-1,1 0 0,1 0 1,0 1-1,2-1 0,1 0 1,1 11-167,-1 21 464,-1-37-306,1 0 1,1 0 0,0 0 0,1 0-1,0 0 1,1 0 0,1-1-1,0 0 1,1 0 0,1 0 0,0-1-1,4 6-158,-5-11 17,0 0 0,0-1 0,0 1 0,1-1 0,0-1 0,0 1-1,1-1 1,0-1 0,0 1 0,0-1 0,1-1 0,0 0-1,0 0 1,0 0 0,0-1 0,0-1 0,1 1 0,-1-2 0,10 2-17,126-2-1996,-143-1 1970,-1 0-1,1 1 1,0-1-1,0 1 1,-1-1-1,1 1 1,0-1 0,-1 1-1,1 0 1,0 0-1,-1 0 1,1 0 0,-1 0-1,1 0 1,-1 0-1,0 0 1,1 1-1,-1-1 1,0 0 0,0 1-1,0-1 1,0 1-1,0 0 1,0-1 0,-1 1-1,1 0 1,-1-1-1,1 1 1,0 0 26,9 59 331,-9-45-248,4 41 1940,-3 49-2023,-2-92 226,0-14-238,0 0 0,0 1 0,0-1 0,0 0 0,1 0 1,-1 1-1,0-1 0,0 0 0,0 0 0,0 1 0,0-1 0,1 0 0,-1 0 1,0 1-1,0-1 0,1 0 0,-1 0 0,0 0 0,0 1 0,0-1 1,1 0-1,-1 0 0,0 0 0,1 0 0,-1 0 0,0 0 0,0 0 0,1 0 1,-1 0-1,0 1 0,1-1 0,-1 0 0,0 0 0,1 0 0,-1-1 0,0 1 1,0 0-1,1 0 0,-1 0 0,0 0 0,1 0 0,-1 0 0,0 0 0,0 0 1,1-1-1,-1 1 0,0 0 0,0 0 0,0 0 0,1-1 0,-1 1 0,0 0 1,0 0-1,0 0 0,1-1 0,-1 1 0,0 0 0,0-1 0,0 1 0,0 0 13,4-11-1151,0 0 0,-1 0 1,0-1-1,-1 1 0,0-10 1150,0 13-1201,1-25-5530</inkml:trace>
  <inkml:trace contextRef="#ctx0" brushRef="#br0" timeOffset="239955.94">20192 15081 10997,'0'0'3666,"0"0"-2962,0 0 48,0 0-752,0 0-480,0 0-1313,13 0-3489</inkml:trace>
  <inkml:trace contextRef="#ctx0" brushRef="#br0" timeOffset="240271.099">20483 14938 6147,'0'0'3247,"0"0"-1492,0 0-472,0 0-373,0 0-416,-6-5 2451,4 206-1955,5 218 1051,-3-417-2033,0 19 74,2 0 0,0 0 0,1 0 0,6 17-82,-2-23-276,-2-19-1449,-1-25-1295,-4-4-1585,0-1-2812</inkml:trace>
  <inkml:trace contextRef="#ctx0" brushRef="#br0" timeOffset="240606.172">20331 15340 5923,'0'0'6099,"0"0"-4171,29 0-908,226 0-116,-227-1-919,-16 0-237,0 0 0,0 1 0,0 1-1,0 0 1,11 3 252,-20-4-8,-1 1-1,0-1 1,1 1-1,-1 0 1,0 0-1,0 0 1,0 1-1,0-1 1,0 0-1,0 1 1,0-1-1,0 1 1,0 0-1,-1-1 0,1 1 1,0 0-1,-1 0 1,0 0-1,0 0 1,1 1-1,-1-1 1,0 0-1,-1 0 1,1 1-1,0-1 1,-1 0-1,1 1 1,-1-1-1,0 1 1,1 1 8,1 60 1295,-1-27-371,1 0 0,1 0 0,3 0 0,9 36-924,-14-69-93,-1-3 43,0 0-1,0 0 0,0 0 1,1 0-1,-1 0 1,0 0-1,1 0 1,-1 0-1,0 0 1,1 0-1,-1 0 1,1 0-1,0 0 1,-1 0-1,1 0 1,0 0-1,-1-1 1,1 1-1,0 0 0,0 0 1,0-1-1,0 1 1,-1-1-1,1 1 1,0-1-1,0 1 1,0-1-1,0 1 1,1-1-1,-1 0 1,0 0-1,0 1 51,-1-2-174,1 0-1,-1 1 1,1-1-1,-1 1 0,0-1 1,1 0-1,-1 1 1,0-1-1,0 0 1,1 1-1,-1-1 1,0 0-1,0 1 1,0-1-1,0 0 1,0 1-1,0-1 1,0 0-1,0 1 1,0-1-1,0 0 1,0 0-1,-1 1 175,1-4-967,0-21-4553</inkml:trace>
  <inkml:trace contextRef="#ctx0" brushRef="#br0" timeOffset="240942.758">20744 15128 4482,'0'0'6995,"0"0"-6995,0 0-512,0 0-1457,0 0-3057</inkml:trace>
  <inkml:trace contextRef="#ctx0" brushRef="#br0" timeOffset="241696.078">20926 15378 3185,'0'0'1414,"0"0"-362,0 0-188,0 0-389,0 0-118,3-9-12,2-11 947,1 0 0,1 1 0,8-16-1292,-15 35 28,0 0 1,1 0-1,-1-1 0,0 1 0,0 0 1,0 0-1,0 0 0,0 0 0,1 0 1,-1 0-1,0 0 0,0-1 1,0 1-1,0 0 0,1 0 0,-1 0 1,0 0-1,0 0 0,0 0 1,0 0-1,1 0 0,-1 0 0,0 0 1,0 0-1,0 0 0,1 0 0,-1 0 1,0 0-1,0 0 0,0 0 1,0 0-1,1 0 0,-1 0 0,0 0 1,0 1-1,0-1 0,0 0 1,1 0-1,-1 0 0,0 0 0,0 0 1,0 0-1,0 1 0,0-1 0,0 0 1,1 0-1,-1 0 0,0 0 1,0 0-1,0 1 0,0-1 0,0 0 1,0 0-1,0 0 0,0 1 1,0-1-1,0 0 0,0 0 0,0 0 1,0 0-1,0 1 0,0-1 1,0 0-1,0 0 0,0 0 0,0 1 1,0-1-1,0 0 0,0 0 0,0 0-28,3 15 593,13 148 5209,-6 159-5802,-8-319 359,1-8-316,3-15-210,-3-93-1965,-3 60 697,3-1 1,2 0-1,2 1 1,11-38 1434,-18 89 62,0 0-1,0 1 1,1-1-1,-1 1 1,0-1-1,1 1 1,0-1-1,-1 1 1,1 0-1,0-1 1,0 1 0,0 0-1,0-1 1,0 1-1,0 0 1,0 0-1,0 0 1,0 0-1,0 0 1,1 0-1,-1 0 1,0 0 0,1 1-1,-1-1 1,1 0-1,-1 1 1,1-1-1,-1 1 1,1 0-1,-1-1 1,1 1-1,0 0 1,-1 0 0,1 0-1,-1 0 1,1 0-1,-1 1 1,2-1-62,0 1 112,0 0 1,0 0-1,0 1 1,0-1 0,-1 1-1,1 0 1,0 0-1,-1 0 1,1 0-1,-1 0 1,1 1-1,-1-1 1,0 1-1,0-1 1,0 1 0,-1 0-1,1-1 1,-1 2-113,22 51 887,-2 1 1,-3 1-1,-3 1 1,-2 1-1,-3 0 1,2 41-888,-14-138-1108,2 0 1,1 0-1,2-1 0,7-28 1108,-7 46-576,1 0-1,1 0 0,1 0 1,1 1-1,1 0 1,0 1-1,1 0 0,2 0 1,0 1-1,8-10 577,-18 25 56,0 2 1,1-1-1,-1 0 0,1 0 0,-1 0 1,1 1-1,0-1 0,0 0 0,0 1 1,-1 0-1,2-1 0,-1 1 0,0 0 1,0 0-1,0 0 0,0 1 0,1-1 1,-1 0-1,0 1 0,0-1 1,1 1-1,-1 0 0,1 0 0,-1 0 1,0 0-1,1 0 0,-1 1 0,0-1 1,1 1-1,-1-1 0,0 1 0,0 0 1,1 0-1,-1 0-56,2 2 190,-1 0-1,1 0 1,-1 0 0,1 1 0,-1-1 0,0 1-1,-1 0 1,1 0 0,-1 0 0,1 0-1,-1 1 1,0-1 0,-1 1 0,1-1 0,0 3-190,5 27 972,0 0 0,-3 1 1,0 0-1,-2 25-972,-2 24-3445,0-49-713,0-52-1421</inkml:trace>
  <inkml:trace contextRef="#ctx0" brushRef="#br0" timeOffset="242251.889">21545 14914 400,'0'0'6961,"0"0"-4149,0 0-1190,0 0-112,0 0-390,1 10-543,6 65 2066,11 36-2643,6 44 1228,3 174-57,-11-108-851,-15-202-294,-1-13-4,0 0 1,1 0-1,-1 0 1,1 0-1,0 0 1,1 0-1,0 0 0,0 1-22,4-41-74,-7-122-2264,-1 105 673,1 1-1,3-1 1,3 1 0,1 0 0,5-14 1665,-10 61 91,0 0 1,0-1-1,0 1 0,1 0 0,-1 0 0,1 0 1,0 0-1,-1 1 0,1-1 0,1 0 0,-1 1 0,0-1 1,1 1-1,-1 0 0,1 0 0,2-2-91,-4 3 104,1 1 0,-1-1 0,1 1 0,-1 0-1,1-1 1,-1 1 0,1 0 0,-1 0 0,1 0 0,-1 0 0,1 0-1,-1 0 1,1 0 0,-1 1 0,1-1 0,-1 0 0,1 1-1,-1-1 1,1 1 0,-1 0 0,0-1 0,1 1 0,-1 0 0,0 0-1,0 0 1,1 0 0,-1 0 0,0 0 0,0 0 0,0 0-1,0 1 1,-1-1 0,1 0 0,0 1 0,0-1 0,-1 0-1,1 1 1,0 0-104,7 15 430,-1 0 1,0 0-1,-1 1 0,-1-1 0,-1 1 0,0 0 1,0 13-431,1 25 1230,-2 50-1230,-3-102-61,0 0 1,0 0-1,0 0 0,0 0 0,-1 0 0,0 0 0,0-1 0,0 1 1,0 0-1,0 0 0,-1-1 0,1 1 0,-1-1 0,0 0 0,0 1 1,-1-1-1,1 0 0,-1 0 0,1 0 0,-1 0 0,0-1 0,0 1 1,0-1-1,0 0 0,-1 0 0,1 0 0,0 0 0,-1 0 0,0-1 1,1 1-1,-1-1 0,0 0 0,0-1 0,0 1 0,1 0 0,-1-1 1,-4 0 60,6 0-126,1 0 1,-1-1 0,0 1 0,1-1-1,-1 1 1,0-1 0,1 1 0,-1-1 0,1 0-1,-1 0 1,1 0 0,0 0 0,-1 0 0,1 0-1,0 0 1,-1 0 0,1-1 0,0 1-1,0 0 1,0-1 0,0 1 0,0-1 0,0-1 125,-15-38-3446,16 40 3315,-8-40-5709</inkml:trace>
  <inkml:trace contextRef="#ctx0" brushRef="#br0" timeOffset="242685.418">21935 15372 2897,'0'0'6035,"0"0"-3007,0 0-1318,0 0-520,0 0-171,0 4-181,0 58 236,1 91 790,0-130-1607,2 0-1,0 0 1,2 0-1,0 0 1,4 6-257,-9-27 9,1 1 0,-1-1 0,1 0 0,0 0 0,0 1 1,0-1-1,0 0 0,0 0 0,1 0 0,-1 0 0,1 0 0,-1 0 1,1 0-1,0-1 0,0 1 0,-1-1 0,1 1 0,0-1 0,0 1 1,0-1-1,1 0-9,-1-1-7,0 0 0,-1 0 0,1 0 0,0 0 0,-1-1 0,1 1 0,-1 0 0,1-1 0,-1 0 0,1 1 0,-1-1 0,1 0 1,-1 0-1,1 1 0,-1-1 0,0 0 0,1-1 0,-1 1 0,0 0 0,0 0 0,0 0 0,1-2 7,7-9-181,0-2 0,-1 1 1,0-1-1,-1 0 0,2-7 181,7-17-1296,-2-1-1,-1-1 0,-3 0 1,-1-1-1,-2 0 1,-1 0-1,-3-1 0,-1-32 1297,-2 73 68,0 1-1,0-1 1,-1 1-1,1-1 1,0 1-1,0 0 1,0-1-1,-1 1 1,1 0-1,0-1 1,0 1-1,-1 0 1,1-1-1,0 1 1,-1 0-1,1-1 1,-1 1-1,1 0 1,0 0-1,-1 0 1,1-1-1,-1 1 1,1 0-1,0 0 0,-1 0 1,1 0-1,-1 0 1,1 0-1,-1 0 1,1 0-1,-1 0 1,1 0-1,0 0 1,-1 0-1,1 0 1,-1 0-1,1 0 1,-1 0-1,1 0-67,-19 7-4499,12-1-2390</inkml:trace>
  <inkml:trace contextRef="#ctx0" brushRef="#br0" timeOffset="243071.662">22220 15015 8196,'0'0'1454,"0"0"-208,0 0-112,0 0-193,0 0-170,0 6 179,1 9-506,1 1-1,0-1 1,1 0-1,2 3-443,8 51 1070,-1 129 1405,-10 75-2475,-2-164-151,0-109 84,0 0 1,0-1-1,0 1 0,0 0 1,0 0-1,0-1 1,0 1-1,1 0 1,-1-1-1,0 1 0,0 0 1,0 0-1,1 0 1,-1-1-1,0 1 1,0 0-1,0 0 0,1 0 1,-1 0-1,0-1 1,0 1-1,1 0 1,-1 0-1,0 0 0,1 0 1,-1 0-1,0 0 1,0 0-1,1 0 0,-1 0 1,0 0-1,1 0 1,-1 0-1,0 0 1,1 0-1,-1 0 0,0 0 1,0 0-1,1 0 1,-1 0-1,0 0 1,1 1-1,-1-1 0,0 0 1,0 0-1,1 0 1,-1 0-1,0 1 1,0-1-1,0 0 0,1 0 1,-1 0-1,0 1 1,0-1-1,0 0 0,0 0 1,0 1-1,1-1 1,-1 0-1,0 1 1,0-1-1,0 0 0,0 0 1,0 1-1,0-1 1,0 0-1,0 1 1,0-1 66,16-20-3528,-6-11-1746</inkml:trace>
  <inkml:trace contextRef="#ctx0" brushRef="#br0" timeOffset="243434.913">22531 14959 8148,'0'0'2291,"0"0"-818,0 0-203,0 0-141,0 0-396,0 36 129,0 236 835,0 175 821,1-467-3855,1 1 0,2-1-1,3-11 1338,5-41-6523,-8 38 1915</inkml:trace>
  <inkml:trace contextRef="#ctx0" brushRef="#br0" timeOffset="243771.044">22693 15268 1681,'0'0'5802,"0"0"-2822,0 0-955,0 0-493,0 0-241,4 0-309,-3 0-963,-1 0 0,1 0 0,-1-1 0,0 1 1,1 0-1,-1 0 0,1 0 0,-1 0 0,1 0 0,-1 0 1,1 0-1,-1 0 0,1 0 0,-1 0 0,0 0 1,1 0-1,-1 1 0,1-1 0,-1 0 0,1 0 0,-1 0 1,0 1-1,1-1 0,-1 0 0,1 0 0,-1 1 0,0-1 1,1 0-1,-1 1 0,0-1 0,1 0 0,-1 1 0,0-1 1,0 1-1,0-1 0,1 0 0,-1 1 0,0-1 0,0 1 1,0-1-1,0 1 0,0-1 0,1 0 0,-1 1 0,0-1 1,0 1-1,0-1 0,-1 1-19,-17 25 520,-44 23-151,-110 68-281,170-116-108,0 0 0,0 1 0,0-1 0,1 1 0,-1-1 0,0 1 0,0 0 0,1 0 0,-1-1 0,1 1 0,0 0 0,0 0 0,0 0 0,0 1 0,0-1 0,0 0 0,0 0 0,0 1 0,1-1 0,-1 0 0,1 1 20,0-1-6,1 0-1,-1 1 0,1-1 0,0 0 1,-1 0-1,1 0 0,0 0 1,0 0-1,0 0 0,1 0 0,-1 0 1,0 0-1,1-1 0,-1 1 0,1 0 1,0-1-1,-1 1 0,1-1 7,12 9 51,0-1-1,0-1 1,0 0 0,1-1-1,10 3-50,-8-3 90,-6-2-279,66 25 725,-24-21-3684,-50-12 699,3-15-1681</inkml:trace>
  <inkml:trace contextRef="#ctx0" brushRef="#br0" timeOffset="244455.284">23027 15366 5202,'0'0'1073,"0"0"-241,0 0 369,0 0 557,0 0-104,1-5-467,-1 1-1073,1 2-37,-1-1 0,1 1 1,-1-1-1,1 0 0,-1 1 1,0-1-1,0 1 0,0-1 1,0 0-1,-1 1 0,1-1 1,-1 0-1,1 1 0,-1-1 1,0 1-1,0-1 0,0 1 1,0 0-1,-1-1 0,1 1 1,-1 0-1,1 0 0,-1 0 0,0 0 1,0 0-1,0 0 0,0 1 1,0-1-1,0 0 0,0 1 1,-3-1-78,-1-1 41,-1 1 1,1 0-1,-1 0 0,1 1 1,-1 0-1,0 0 1,0 0-1,1 1 0,-1 0 1,0 0-1,0 1 1,0 0-42,4 0 8,-1-1 0,1 1 0,0 0 0,0 0 0,0 0 0,0 0 0,0 0 0,0 1 0,0-1 0,0 1 0,0 0 1,1 0-1,-1 0 0,1 0 0,-1 1 0,1-1 0,0 1 0,0-1 0,0 1 0,0 0 0,1-1 0,-1 1 1,1 0-1,-1 0 0,1 3-8,-11 47 643,3 1 1,2 0-1,2 1 1,3-1-1,3 15-643,-1-66 18,-1-1-1,1 1 1,0-1-1,0 1 1,1-1-1,-1 1 1,0-1 0,1 1-1,0-1 1,-1 1-1,1-1 1,0 0-1,0 0 1,0 1-1,1-1 1,-1 0-1,0 0 1,1 0 0,0 0-1,-1 0 1,1 0-1,0-1 1,0 1-1,0-1 1,0 1-1,0-1 1,0 0-1,0 1 1,1-1 0,-1 0-1,0-1 1,1 1-1,-1 0 1,0-1-1,1 1 1,-1-1-1,1 0 1,-1 0-1,1 0 1,-1 0 0,1 0-1,-1 0 1,1-1-1,-1 1 1,1-1-1,-1 0 1,0 1-1,1-1 1,-1 0 0,0-1-1,0 1 1,2-1-18,4-3-105,0-1 1,0 1-1,-1-2 1,1 1-1,-1-1 1,-1 0-1,1 0 1,-1-1-1,-1 0 1,5-7 104,-2 2-498,0 0 1,-1-1 0,-1 1 0,0-1-1,-1 0 1,3-15 497,-5 3-1312,0 0-1,-2 0 1,-1-13 1312,0 24-33,-2-1 744,-4 19 1141,-6 25-21,-2 33-522,2 1-1,-4 59-1308,12-13-2606,7-108-1270,8-2 751,5-8-3069</inkml:trace>
  <inkml:trace contextRef="#ctx0" brushRef="#br0" timeOffset="272205.742">19709 16619 3362,'0'0'2438,"0"0"-1088,0 0-584,0 0-6,0 0 179,-36-7 1363,35 6-2260,-1 0-1,1 1 1,0-1-1,0 0 0,-1 1 1,1-1-1,-1 1 1,1-1-1,0 1 0,-1 0 1,1 0-1,-1-1 1,1 1-1,-1 0 0,1 0 1,0 0-1,-1 1 0,1-1 1,-1 0-1,1 0 1,0 1-1,-1-1 0,1 1 1,-1-1-1,1 1 1,0 0-1,0 0 0,-1-1 1,1 1-1,0 0 0,0 0 1,0 0-1,0 0 1,0 0-1,0 0 0,0 1 1,1-1-1,-1 0 1,0 0-1,0 1 0,1-1 1,-1 0-1,1 1 1,-1-1-1,1 0 0,0 1 1,0 0-42,-3 11-4,2 0 0,0 0 1,0 1-1,1-1 0,2 6 4,-2 7 242,-1 88 440,3 145 1190,1-213-1455,2-1 1,2 0-1,2 0 1,9 24-418,-16-63 79,16 42 481,-17-46-529,0-1 1,-1 1-1,1 0 1,0-1 0,0 1-1,0-1 1,0 0 0,1 1-1,-1-1 1,0 0-1,1 0 1,-1 0 0,0 1-1,1-1 1,0-1-1,-1 1 1,1 0 0,-1 0-1,1-1 1,0 1-1,-1-1 1,1 1 0,1-1-32,-2-1-28,0 0 0,0 0 0,0 0 1,0-1-1,-1 1 0,1 0 0,0-1 0,-1 1 1,0 0-1,1-1 0,-1 1 0,0-1 0,1 1 1,-1-1-1,0 1 0,0-1 0,0 1 0,0-1 1,0 1-1,-1 0 0,1-2 28,0-3-142,3-32-738,-1 0 0,-2 0 0,-2 0 0,-1 0 0,-2 0 0,-2 1 0,-5-17 880,-3 12-672,2-2 0,2 1 0,1-2 0,3 1 1,2-1-1,0-37 672,4 59 374,1 6-63,0 1-1,0-1 0,2 1 0,0-1 0,1 1 1,2-9-311,-4 22 68,1-1 1,-1 0 0,1 0 0,0 0 0,0 1 0,0-1 0,1 1 0,-1 0 0,1-1-1,0 1 1,0 0 0,0 1 0,0-1 0,0 1 0,1-1 0,-1 1 0,1 0-1,0 0 1,-1 0 0,1 1 0,0-1 0,0 1 0,0 0 0,0 0 0,0 0-1,0 1 1,0-1 0,3 1-69,2-1 137,-1 0-1,1 0 0,0 1 0,0 0 1,0 0-1,0 1 0,0 0 0,0 1 1,-1 0-1,1 0 0,-1 1 0,1 0 1,-1 0-1,5 4-136,15 12 317,-1 2 1,-1 1-1,-1 0 1,2 5-318,-20-20 119,-1 1 0,0-1 0,0 2 0,0-1 0,-1 1 0,0 0 0,-1 0 0,0 0 0,-1 0 0,1 1 0,-2 0 0,1-1 0,-2 1 0,1 0 1,-1 0-1,-1 1-119,1-1 44,0-1 1,-1 0 0,0 1 0,-1-1 0,0 0-1,0 0 1,-1 0 0,0 0 0,-1 0 0,0 0 0,0 0-1,-1-1 1,0 0 0,-1 1 0,-5 6-45,-7 5-33,-1-1-1,-1-1 1,-1-1 0,-1 0 0,0-2-1,-7 4 34,18-12-59,-1-1 0,0 0 0,-1-1 0,1 0 0,-1-1-1,0 0 1,0-1 0,-1 0 0,1-1 0,-1 0 0,1-1 0,-1-1-1,-11 0 60,22-1-16,0 1 0,1-1 0,-1 1 0,0-1 0,1 0 0,-1 0 0,0 1 0,1-1 0,-1 0 0,1-1 0,0 1 0,-1 0 0,1 0 0,0-1 1,0 1-1,-1 0 0,1-1 0,0 1 0,1-1 0,-1 0 0,0 1 0,0-1 0,1 0 0,-1 1 0,1-1 0,-1 0 0,1 0 0,0 1 0,0-1 0,-1 0 16,0-66-1024,2 46 404,-1 18 537,0 0 1,0 0-1,0-1 1,1 1-1,0 0 1,0 0-1,0 0 1,0 0-1,1 0 1,0 0-1,-1 0 1,1 0-1,1 1 1,-1-1-1,1 1 1,-1 0-1,1-1 1,1 0 82,-1 2-10,-1 0 0,1 0-1,0 0 1,0 1 0,1-1 0,-1 1 0,0 0 0,0 0 0,1 0 0,-1 0-1,0 0 1,1 1 0,-1 0 0,1-1 0,-1 1 0,1 0 0,-1 1-1,1-1 1,-1 1 0,0-1 0,1 1 0,-1 0 0,2 1 10,0 0 53,0 1 1,0-1 0,-1 1 0,1 0-1,-1 0 1,1 1 0,-1-1-1,0 1 1,0 0 0,-1 0 0,1 0-1,-1 1 1,2 3-54,37 66 780,-37-62-663,16 36 580,-2 2 0,-3-1 0,-2 2 0,7 45-697,3 11 1169,-24-108-1180,0 1 1,0 0 0,0 0 0,0-1 0,0 1 0,1 0 0,-1 0 0,0 0-1,0-1 1,0 1 0,1 0 0,-1 0 0,0 0 0,0 0 0,1 0 0,-1-1-1,0 1 1,0 0 0,1 0 0,-1 0 0,0 0 0,0 0 0,1 0 0,-1 0-1,0 0 1,0 0 0,1 0 0,-1 0 0,0 0 0,1 0 0,-1 0 0,0 0-1,0 0 1,1 0 0,-1 0 0,0 1 0,0-1 0,1 0 0,-1 0 0,0 0-1,0 0 1,1 0 0,-1 1 0,0-1 0,0 0 0,0 0 0,0 0 0,1 1-1,-1-1 1,0 0 0,0 0 0,0 1 0,0-1 0,0 0 0,0 0 0,1 1 10,6-26-1192,1-16-1764,1-11-3025</inkml:trace>
  <inkml:trace contextRef="#ctx0" brushRef="#br0" timeOffset="276465.217">23318 16929 6275,'0'0'1862,"0"0"-555,0 0 65,0 0-140,0 0-279,0 0-185,-4-9 2175,2 9-2918,0 1 1,0-1-1,0 1 1,0 0-1,0 0 1,0 0-1,1 0 1,-1 0-1,0 0 1,0 1-1,1-1 1,-1 0-1,1 1 1,-1 0-1,1-1 1,0 1-1,0 0 1,-1-1-1,1 1 1,0 0-1,1 0 1,-1 0-1,0 0-25,-22 57 66,20-48-1,-12 43 417,3 1 0,2 0 0,2 1 0,3 0 0,2 0 0,3 10-482,0-65 12,0 0 0,0 0-1,0-1 1,0 1-1,0 0 1,0 0 0,0 0-1,0 0 1,0 0-1,1-1 1,-1 1 0,0 0-1,1 0 1,-1 0-1,0-1 1,1 1 0,-1 0-1,1 0 1,-1-1-1,1 1 1,0 0 0,-1-1-1,1 1 1,0-1-1,-1 1 1,1-1 0,0 1-1,0-1 1,-1 0-1,1 1 1,0-1 0,0 0-1,0 1 1,-1-1-1,1 0 1,0 0 0,0 0-1,0 0 1,0 0-1,0 0 1,0 0 0,-1 0-1,1 0 1,0 0-1,0 0 1,0-1 0,0 1-1,-1 0 1,1-1-1,0 1 1,0-1 0,-1 1-1,1-1-11,5-1-3,-1 0 1,0-1-1,0 0 0,0 0 0,-1 0 0,1 0 0,-1-1 1,4-3 2,5-8-142,0-1 0,-1-1 1,0 0-1,-2 0 0,0-1 1,-1 0-1,0-1 0,-2 0 1,0-1-1,-1 1 0,0-8 142,3-21-1093,-2-1 0,-3 0 0,-1-1 0,-3-10 1093,-1 10-235,-2 1 0,-2 0 0,-2-2 235,3 29 69,-1-1-1,-1 1 1,-1 0 0,-1 1-1,-1 0 1,0 0 0,-10-13-69,17 30 39,0 0 1,-1 1-1,0 0 1,1-1 0,-1 1-1,-1 0 1,1 0-1,0 1 1,-1-1-1,1 1 1,-1-1 0,0 1-1,0 0 1,0 1-1,0-1 1,0 1 0,0 0-1,0 0 1,0 0-1,-1 0 1,1 1-1,0-1 1,0 1 0,-1 0-1,1 1 1,0-1-1,-1 1 1,1 0-1,0 0 1,-4 1-40,6-1 22,0 1-1,-1-1 1,1 1 0,0 0 0,0 0-1,0 0 1,1 0 0,-1 0-1,0 0 1,1 0 0,-1 1 0,1-1-1,0 0 1,0 1 0,-1-1-1,2 1 1,-1 0 0,0 0-22,-12 53 340,12-51-279,-5 43 556,2-1 0,3 1-1,4 42-616,-3-77 125,1 0-19,0-1 1,1 1 0,0-1 0,1 0 0,0 1 0,1-1-1,0-1 1,1 1 0,1-1 0,-1 1 0,2-2 0,0 1-1,0 0-106,-2-5 45,1 1 0,0-1 0,0 0 0,0 0 0,1 0 0,0-1 0,0 0 0,1-1 0,-1 1 0,1-1 0,0-1 0,0 0 0,0 0 0,0 0 0,1-1 0,-1 0 0,1-1 0,-1 0 0,4 0-45,14 0-65,1 0 0,-1-2-1,4-2 66,-20 2-232,0-1-1,0 0 0,0-1 0,-1 0 0,1 0 0,-1-1 0,0 0 0,0-1 1,5-4 232,49-34-5222,-47 33-121</inkml:trace>
  <inkml:trace contextRef="#ctx0" brushRef="#br0" timeOffset="277236.297">23768 16955 8116,'0'0'1761,"0"0"-401,0 0-221,0 0-288,0 0-202,2-5-169,1 0-316,-2 3-105,0 0 1,0 1-1,0-1 1,0 0-1,0 0 0,-1 0 1,1 0-1,-1 0 1,1 0-1,-1 0 1,0 0-1,0 0 0,0-1-59,0 3 187,0 0-67,0 0 59,-37-12 613,31 12-684,1-1-85,0 1 1,1-1-1,-1 1 0,1 0 1,-1 1-1,0-1 0,1 1 1,-1 0-1,1 0 0,-1 0 1,1 1-1,-1 0 0,1 0 1,0 0-1,0 0 0,0 0 1,0 1-1,1 0 0,-1 0 1,0 0-1,-1 2-23,-1 2 56,1 0 0,0 0 0,1 0 0,0 0 1,0 1-1,0-1 0,1 1 0,0 0 0,1 0 0,0 0 0,0 1 1,1-1-1,0 0 0,0 1-56,-1 26 488,1-1 1,4 30-489,-1-28 270,-3-33-249,2 1 1,-1-1 0,0 1 0,1 0-1,-1-1 1,1 1 0,0-1-1,0 1 1,1-1 0,-1 0 0,1 0-1,0 1 1,-1-1 0,1 0-1,1 0 1,-1-1 0,0 1-1,1 0 1,-1-1 0,1 1 0,0-1-1,0 0 1,0 0 0,0 0-1,0-1 1,0 1 0,1 0-1,-1-1 1,0 0 0,1 0 0,-1 0-1,1 0 1,-1-1 0,1 0-1,0 1 1,-1-1 0,1 0-1,-1-1 1,1 1 0,0 0 0,-1-1-1,1 0 1,-1 0 0,0 0-1,1-1 1,-1 1 0,0-1 0,1 1-1,-1-1 1,0 0 0,-1 0-1,4-3-21,2-3-205,-1 0-1,0-1 1,-1 1-1,0-2 1,0 1-1,-1-1 1,0 1-1,0-1 1,-1-1-1,-1 1 1,0-1-1,0 1 1,1-10 205,-1-10-646,0 0 1,-2-1 0,-2 1-1,-2-15 646,3 40 25,-1 0 0,1 0 0,-1 0-1,-1 0 1,1 1 0,-1-1 0,1 0 0,-2 1-1,1-1 1,0 1 0,-1-1 0,0 1 0,0 0-1,0 0 1,0 1 0,-1-1 0,-1-1-25,5 6 62,-1-1 0,1 0 1,0 0-1,-1 1 0,1-1 0,-1 0 1,1 0-1,0 1 0,-1-1 0,1 1 1,0-1-1,-1 0 0,1 1 1,0-1-1,-1 1 0,1-1 0,0 1 1,0-1-1,0 1 0,0-1 0,-1 0 1,1 1-1,0-1 0,0 1 1,0-1-1,0 1 0,0 0 0,0-1 1,0 1-1,0-1 0,0 1 1,1-1-1,-1 0 0,0 1-62,0 28 201,0-23 18,-3 87 554,1-46-260,1 0 1,3 0-1,6 42-513,-7-86 1,-1 0 0,1 0-1,0 0 1,0 0 0,0 0 0,0 0 0,0 0 0,1 0-1,-1-1 1,1 1 0,0 0 0,0-1 0,0 1 0,0-1-1,0 0 1,0 0 0,1 0 0,-1 0 0,1 0 0,2 1-1,-3-2-120,0 0 0,1-1 0,-1 1 0,1-1 0,-1 0 0,0 0 0,1 1 1,-1-2-1,1 1 0,-1 0 0,1 0 0,-1-1 0,0 1 0,1-1 0,-1 0 1,0 0-1,0 0 0,1 0 0,-1 0 0,0 0 0,0 0 0,0-1 0,0 1 0,0-1 1,-1 0-1,1 1 0,0-2 120,27-27-3060,1-3-1532</inkml:trace>
  <inkml:trace contextRef="#ctx0" brushRef="#br0" timeOffset="277658.227">24003 16818 5763,'0'0'6355,"0"0"-3029,0 36-1285,0 214 1334,-1-187-2512,2 71 905,-1-134-1766,0 1 1,0-1-1,0 0 1,0 1-1,0-1 1,-1 1-1,1-1 0,0 0 1,0 1-1,0-1 1,0 1-1,0-1 1,0 0-1,0 1 1,0-1-1,1 1 1,-1-1-1,0 0 0,0 1 1,0-1-1,0 1 1,0-1-1,1 0 1,-1 1-1,0-1 1,0 0-1,1 1 1,-1-1-1,0 0 1,0 0-1,1 1 0,-1-1 1,0 0-1,1 0 1,-1 1-1,0-1 1,1 0-1,-1 0 1,1 0-1,-1 0 1,0 0-1,1 1 0,-1-1 1,1 0-1,-1 0 1,0 0-1,1 0 1,-1 0-1,1 0 1,-1 0-1,0 0 1,1-1-1,-1 1 1,1 0-3,14-20-320,26-85-1131,-31 73 658,2 0-1,1 1 1,2 1 0,0 0-1,2 1 1,8-8 793,-21 32-73,0 1 1,0-1-1,0 1 0,1 0 0,-1 0 1,1 1-1,0-1 0,0 1 1,0 0-1,2 0 73,-6 2 41,1 1 0,-1-1 0,1 1 0,-1 0 0,1-1 0,-1 1 0,1 0 0,-1 0 0,0 0 1,1 0-1,-1 0 0,1 1 0,-1-1 0,1 0 0,-1 0 0,1 1 0,-1-1 0,0 1 0,1 0 0,-1-1 0,0 1 0,1 0 1,-1 0-1,0 0 0,0 0 0,0 0 0,0 0 0,0 0 0,0 0 0,0 0 0,0 0 0,0 1 0,-1-1 0,1 0 0,0 0 0,-1 1 1,1-1-1,-1 1 0,1-1 0,-1 1 0,0-1 0,0 1-41,16 49 1034,-3 0 1,-3 1-1,1 14-1034,-6-15-1404,0 50 1404,-9-138-7088,-2 4-1932</inkml:trace>
  <inkml:trace contextRef="#ctx0" brushRef="#br0" timeOffset="272685.927">20305 17181 5555,'0'0'5333,"0"0"-3178,0 0-981,0 0-144,0 0-382,12 0-37,-3 1-522,-4-1-64,0 0 0,0 0 0,1 0 0,-1 0 0,0-1 0,1 0 0,-1 0 0,0 0 0,0-1 0,0 0 0,0 0 0,0 0 0,0 0 0,-1-1 0,4-2-25,1-2-116,0 0-1,0-1 1,-1-1-1,1 1 1,-2-1-1,0 0 0,2-3 117,-6 6-100,0 0 0,0 0 0,-1 0 0,0 0 0,0-1-1,-1 1 1,1 0 0,-1-1 0,-1 1 0,1-1-1,-1 1 1,0-1 0,-1-6 100,0 11 10,0-1 0,0 1 0,-1 0 0,1-1 0,0 1 0,-1 0 0,0 0 0,0-1 0,1 1 0,-1 1 0,0-1 0,0 0 0,-1 0 0,1 1 0,0-1 0,-1 1 0,1 0 0,0 0 0,-1 0 0,0-1-10,1 2 26,1-1-1,-1 0 1,0 0 0,1 1-1,-1-1 1,0 1-1,0-1 1,1 1-1,-1 0 1,0 0-1,0-1 1,1 1-1,-1 0 1,0 1-1,0-1 1,0 0 0,1 1-1,-1-1 1,0 1-1,1-1 1,-1 1-1,0 0 1,1-1-1,-1 1 1,1 0-1,-1 0 1,1 0 0,-1 0-1,1 1 1,0-1-1,0 0 1,-1 1-1,0 0-25,-1 7 135,-1 0-1,1 0 0,0 0 1,1 1-1,0-1 1,1 1-1,-1-1 0,2 7-134,0 89 1040,1-58-468,-2-24-310,1-1 46,0 0-1,1 1 1,1-1 0,1 0 0,5 18-308,-7-36 33,0 1 0,1-1 0,-1 0 0,1 0 0,0 1 0,0-1 0,0-1 0,1 1 0,-1 0 0,1-1 0,0 1 0,0-1-1,0 0 1,1 0 0,-1 0 0,1 0 0,0-1 0,0 1 0,-1-1 0,2 0 0,-1 0 0,0 0 0,0-1 0,0 0 0,1 1 0,-1-2 0,1 1 0,-1 0 0,1-1 0,-1 0-1,2 0-32,-3-1-69,-1 1-1,1-1 0,0 0 0,0-1 0,-1 1 1,1 0-1,-1-1 0,1 0 0,-1 1 0,1-1 1,-1 0-1,0 0 0,0 0 0,0-1 0,0 1 0,0 0 1,-1-1-1,1 1 0,-1-1 0,0 0 0,1 1 1,-1-1-1,0 0 0,0 0 0,-1 0 0,1 0 70,3-10-1276,0 0-1,-1 0 0,-1 0 1,0-1-1,0-5 1277,-2-25-6899</inkml:trace>
  <inkml:trace contextRef="#ctx0" brushRef="#br0" timeOffset="273224.105">20834 16866 4402,'0'0'2863,"0"0"-1407,0 0-231,0 0 210,0 0-317,0 0-360,0 0-142,0 0-69,-31 5 1779,21 2-2220,0 1 0,0 0-1,1 0 1,0 1-1,0 1 1,1-1 0,0 1-1,1 0 1,0 1 0,0 0-1,1 0 1,1 1-1,0-1 1,0 1 0,1 0-1,1 1 1,0-1 0,1 0-1,0 1 1,1 0-1,0-1 1,1 10-106,1-19 2,0 0-1,-1 0 0,1 0 1,0 0-1,1-1 1,-1 1-1,1 0 1,-1-1-1,1 1 1,0-1-1,-1 1 1,2-1-1,-1 0 1,0 1-1,0-1 1,0-1-1,1 1 1,-1 0-1,1 0 0,0-1 1,0 0-1,-1 1 1,3 0-2,15 6-103,-1-1-1,1-1 1,8 1 103,16 6-418,-40-11 409,0 0-1,0 0 0,-1 0 0,1 0 1,-1 1-1,1-1 0,-1 1 0,0 0 1,0 0-1,0 0 0,0 1 0,0-1 1,-1 1-1,0-1 0,0 1 0,0 0 0,0 0 1,0 0-1,-1 0 0,1 0 0,-1 0 1,0 1-1,-1-1 0,1 0 0,-1 0 1,0 1-1,0-1 0,0 0 0,0 1 1,-1-1-1,0 0 0,0 0 0,0 1 1,0-1-1,-1 0 0,1 0 0,-1 0 0,0-1 1,0 1-1,-1 0 0,1-1 0,-1 1 1,0-1-1,-1 2 10,-42 37 129,43-40-108,0 1 0,-1-1 0,0 0 0,0 0-1,1 0 1,-1 0 0,0-1 0,0 0 0,0 1 0,-1-2-1,1 1 1,0 0 0,-1-1-21,4-2-127,0-1 0,0 1 0,0 0 0,1-1 0,-1 0 0,1 1 0,-1-1 0,1 1 0,0-1-1,0 0 1,0 1 0,1-1 0,-1-2 127,1 1-477,-1-35-3170,0-2-2169</inkml:trace>
  <inkml:trace contextRef="#ctx0" brushRef="#br0" timeOffset="273561.203">21062 16920 5298,'0'0'2442,"0"0"-1060,0 0-171,0 0 339,0 0-267,1 24-224,0 62 80,1 93 3752,11 29-4891,-12-202 5,6 28 194,-7-33-216,1 0-1,-1 0 0,1 0 1,-1 0-1,1 0 0,0 0 1,-1-1-1,1 1 0,0 0 1,0 0-1,0 0 0,-1-1 1,1 1-1,0-1 0,0 1 1,0-1-1,0 1 0,0-1 1,0 1-1,0-1 0,0 0 1,0 1-1,0-1 0,0 0 1,1 0-1,-1 0 0,1 0 18,-1-1-74,0 1 0,1-1-1,-1 0 1,0 1-1,0-1 1,1 0 0,-1 0-1,0 0 1,0 0-1,0 0 1,0-1-1,0 1 1,-1 0 0,1 0-1,0-1 1,0 1-1,-1 0 1,1-1-1,-1 1 1,1-1 0,-1 1-1,0 0 1,0-1-1,1 1 1,-1-1-1,0 0 75,2-6-476,3-11-1232,0 0 1,-2 0-1,0 0 1,0-4 1707,-2-28-7011</inkml:trace>
  <inkml:trace contextRef="#ctx0" brushRef="#br0" timeOffset="273889.454">21055 16690 13030,'0'0'1809,"0"0"-1233,0 0 80,0 0-656,0 0-304,0 0-1761,172 51-3969</inkml:trace>
  <inkml:trace contextRef="#ctx0" brushRef="#br0" timeOffset="274225.591">21393 16890 9812,'0'0'2570,"0"0"-1058,0 0-522,0 0-133,0 0-41,-18 25-186,-55 82-126,68-99-456,0 0 0,1-1 0,-1 2 0,2-1 0,-1 0 0,1 1 0,1 0 0,0-1 0,0 1 0,0 0 0,1 0 0,1 0 0,-1 0 0,1 0 0,1 1 0,0-1 0,0 0 0,3 8-48,-3-13-20,1 0 1,0 0-1,0 0 0,1 0 1,-1 0-1,1-1 0,-1 1 1,1-1-1,0 0 0,0 0 1,1 0-1,-1 0 20,51 36-286,-16-12 181,-36-25 93,1-1 0,-1 1 0,0 0 0,0 0-1,0 0 1,0 0 0,0 0 0,-1 0 0,1 1 0,-1-1-1,1 1 1,-1-1 0,0 1 0,0-1 0,0 1 0,0 0-1,-1-1 1,1 1 0,-1 0 0,0 0 0,1 0 0,-1-1-1,0 1 1,-1 0 0,1 0 12,-1 0-20,0 0 0,0 0 1,-1-1-1,1 1 0,-1 0 0,0-1 0,0 1 1,0-1-1,0 0 0,0 1 0,0-1 0,-1 0 0,1 0 1,-1-1-1,1 1 0,-1 0 0,0-1 0,1 0 0,-1 1 1,0-1-1,-2 0 20,-8 3-175,0-1 1,-1 0-1,1-1 0,-1-1 1,0 0-1,0-1 1,1 0-1,-1-1 0,-2-1 175,15 2-89,-1 0 0,0 0 0,1-1 0,-1 1 0,1-1 0,-1 1 0,0-1 0,1 0 0,-1 1 0,1-1 0,0 0 0,-1 0 0,1 0 0,0 0 0,-1 0 0,1-1 0,0 1-1,0 0 1,0 0 0,0-1 0,0 1 0,0-1 0,1 1 0,-1-1 0,0 1 89,-8-45-5220,8 4-2698</inkml:trace>
  <inkml:trace contextRef="#ctx0" brushRef="#br0" timeOffset="274562.775">21631 16634 2673,'0'0'4864,"0"0"-3037,0 0-733,0 0 293,0 0-74,6-4-198,18-9-226,-18 9-212,-4 19 273,19 148 1873,-3 79-2823,7 65 779,-24-300-787,2 20 46,-2-26-44,-1 0 1,0-1-1,0 1 0,0 0 1,0-1-1,0 1 0,1 0 1,-1-1-1,0 1 0,1 0 1,-1-1-1,0 1 0,1 0 1,-1-1-1,1 1 0,-1-1 1,1 1-1,-1-1 1,1 1-1,-1-1 0,1 1 1,-1-1-1,1 0 0,0 1 1,-1-1-1,1 0 0,0 1 1,0-1 5,-1 0-387,1-72-4145,-2 36 1284,1-11-1885</inkml:trace>
  <inkml:trace contextRef="#ctx0" brushRef="#br0" timeOffset="274915.827">21562 16979 10757,'0'0'2657,"0"0"-1555,0 0-400,31 1 85,224 4-433,-228-6-555,-15 0-13,0 1 0,0 0 0,0 0-1,-1 2 1,5 0 214,-14-2-12,1 1 0,-1-1 0,0 1-1,1 0 1,-1 0 0,0 0 0,1 0-1,-1 0 1,0 1 0,0-1 0,0 1 0,0-1-1,0 1 1,-1 0 0,1 0 0,0 0-1,-1 0 1,1 0 0,-1 0 0,0 0 0,1 0-1,-1 1 1,0-1 0,-1 0 0,1 1-1,0 0 13,4 27 885,-1-1 0,-2 1 0,-1 13-885,0-4 1013,2-1 0,2 7-1013,-3-35 118,0 1-1,0-1 1,1-1-1,1 1 1,-1 0-1,2-1 1,-1 0-1,1 0 1,1 0-1,1 1-117,-7-8 3,1-1 0,0 1 0,0-1-1,0 0 1,1 0 0,-1 1 0,0-1-1,0 0 1,1 0 0,-1 0-1,1 0 1,-1 0 0,1 0 0,-1-1-1,1 1 1,-1-1 0,1 1 0,0-1-1,-1 1 1,1-1 0,0 0-1,-1 0 1,1 1 0,0-1 0,-1-1-1,1 1 1,0 0 0,0 0 0,-1-1-1,1 1 1,0-1 0,-1 1-1,1-1 1,-1 0 0,1 1 0,-1-1-1,1 0 1,-1 0 0,0 0 0,1 0-1,-1 0 1,0-1 0,1 0-3,6-7-98,0 0 1,-1 0-1,0 0 1,-1-1 0,5-9 97,-9 17-31,8-16-320,0 0 0,-1-1 0,-1 0-1,0 0 1,-2-1 0,0 0 0,-1 0 0,-1 0-1,-1-1 1,-1 0 0,-1 1 0,0-1 0,-2 0-1,0 0 352,0 18 16,0 0 1,0 0-1,0 0 0,0 1 0,0-1 0,0 1 0,-1-1 0,1 1 0,-1-1 1,0 1-1,0 0 0,1-1 0,-2 1 0,1 0 0,0 0 0,0 1 0,-1-1 0,1 0 1,-1 1-1,1 0 0,-1-1 0,1 1 0,-1 0 0,0 0 0,0 0 0,0 1 1,0-1-1,1 1 0,-1 0-16,-15-3 245,0 2 1,0 0-1,1 1 0,-12 2-245,-3-1 125,-12-1-666,14 0-3811,20 0-18</inkml:trace>
  <inkml:trace contextRef="#ctx0" brushRef="#br0" timeOffset="275333.629">22283 16937 5122,'0'0'2788,"0"0"-1136,0 0-70,0 0-88,0 0 32,6 1-96,-4 0-1320,1 0 0,-1 0 0,1 0 0,-1 0 0,1 1-1,-1-1 1,0 1 0,0-1 0,0 1 0,0 0 0,0 0 0,0 0 0,0 0 0,-1 0 0,1 0 0,-1 0 0,1 1 0,-1-1 0,0 0 0,0 1 0,0-1 0,0 1 0,0 0-110,17 75 1386,-13-50-1089,13 78 485,7 31-160,-22-135-630,1-10-39,0-14-125,-1-8-188,37-246-5125,-39 272 5367,1-7-228,0 1 1,1-1-1,0 1 0,1 0 0,2-5 346,-5 13 73,1-1 0,-1 1 0,0 0-1,1 0 1,-1 0 0,1 0 0,0 0 0,0 0 0,0 1 0,0-1 0,0 1 0,0-1 0,0 1 0,0 0-1,0-1 1,1 1 0,-1 0 0,1 1 0,-1-1 0,1 0 0,-1 1 0,1-1 0,-1 1 0,1 0 0,0 0-73,1 0 133,0 1 1,0-1 0,0 1 0,0 0 0,-1 0 0,1 1-1,0-1 1,-1 1 0,1 0 0,-1 0 0,0 0 0,0 0-1,1 1 1,-2-1 0,1 1 0,0-1 0,0 1 0,-1 0-1,1 0 1,-1 1 0,0-1 0,1 2-134,1 1-530,0 0 0,1 0 0,0-1 0,0 0 0,1 0 0,0 0 0,1 1 530,3 0-4167</inkml:trace>
  <inkml:trace contextRef="#ctx0" brushRef="#br0" timeOffset="184385.889">12795 14114 4002,'0'0'843,"0"0"-195,0 0 75,0 0 187,0 0-134,1-5-34,0 3-656,-1 0-1,0 1 1,1-1 0,-1 0 0,0 1 0,0-1-1,0 0 1,0 0 0,0 1 0,0-1-1,0 0 1,-1 1 0,1-1 0,-1 0-1,1 1 1,-1-1 0,1 0 0,-1 1-1,0-1 1,0 1 0,0 0 0,0-1-1,0 1 1,0 0 0,0-1 0,-1 1 0,1 0-1,0 0 1,-1 0 0,1 0 0,-1 0-1,1 0 1,-1 0 0,1 1 0,-1-1-1,1 1 1,-1-1 0,0 1 0,1-1-1,-1 1 1,0 0 0,0 0 0,1 0-1,-1 0 1,0 0 0,1 0 0,-1 0-1,-1 1-84,-6-1 96,0 0 0,0 0 0,1 1 0,-1 0 0,0 0 0,0 1 0,1 1 0,-1-1 0,-3 3-97,8-3 36,1 0 0,-1 1 0,1 0-1,-1-1 1,1 1 0,0 0 0,0 1 0,0-1-1,1 0 1,-1 1 0,1 0 0,0-1 0,0 1 0,0 0-1,0 0 1,1 0 0,0 0 0,0 1 0,0-1 0,-1 3-36,-2 26 652,1-1 1,1 1 0,1-1 0,3 12-653,-1 14 876,-1-55-820,0-1 1,0 1 0,0-1 0,0 1-1,0-1 1,0 0 0,1 1 0,-1-1-1,1 1 1,-1-1 0,1 0 0,0 0-1,0 1 1,0-1 0,0 0 0,1 0-1,-1 0 1,1 0 0,-1 0 0,1 0-1,-1-1 1,3 2-57,0-1 40,0 0 1,1-1-1,-1 1 0,1-1 0,0 0 1,-1 0-1,1-1 0,0 0 0,-1 0 1,1 0-1,1 0-40,-1-1-55,-1 0 1,0 0-1,0 0 1,0 0-1,0-1 1,0 0-1,0 0 1,0 0-1,-1 0 1,1-1-1,-1 1 0,1-1 1,-1 0-1,0 0 1,0 0-1,0 0 1,-1-1-1,1 1 1,-1-1-1,1 0 1,-1 1-1,-1-1 1,1 0-1,0 0 1,-1 0-1,0-1 55,5-10-731,-1-1 0,0 0 1,-2-1-1,1 1 0,-2-1 0,0-5 731,-2-153-4655,0 174 5127,0 1 94,0 0 79,0 44 2050,0 350 2894,6-378-5809,-2-15-819,-1-11-797,-2-15-722,-1-5-2039</inkml:trace>
  <inkml:trace contextRef="#ctx0" brushRef="#br0" timeOffset="184965.214">13450 13846 9428,'0'0'1222,"0"0"-616,0 0 333,0 0 112,0 0-53,-5-18 424,5 16-1384,0 0 1,0-1-1,1 1 0,-1 0 1,1-1-1,0 1 0,-1 0 1,1 0-1,0-1 1,0 1-1,1 0 0,-1 0 1,0 0-1,1 0 0,-1 0 1,1 1-1,-1-1 1,1 0-1,0 1 0,0-1 1,0 1-1,0 0 0,0-1 1,2 1-39,52-28-182,-42 25 147,-1 0 0,1 1-1,0 1 1,0 0 0,0 1 0,0 0 0,0 1 0,0 1 0,0 0 0,6 2 35,-15-2 21,-1-1 1,0 1 0,1 0 0,-1 0 0,1 1 0,-1-1 0,0 1 0,0 0 0,0 0-1,0 1 1,0-1 0,-1 1 0,1 0 0,-1 0 0,1 0 0,-1 0 0,0 0-1,0 1 1,-1-1 0,1 1 0,-1 0 0,1 0 0,-1 0 0,0 0 0,-1 0-1,1 1 1,-1-1 0,0 0 0,0 1 0,0-1 0,-1 1 0,1-1 0,-1 2-22,0 4 27,1 4-16,-1 0 0,0 0 0,-1 0 1,-1 0-1,0 0 0,-1-1 0,0 1 0,-1-1 0,-1 0 0,0 2-11,-26 41 137,-14 19-137,20-36 64,1 1 0,3 1 0,-10 27-64,30-63 112,-3 0-7084,-2-5 1727</inkml:trace>
  <inkml:trace contextRef="#ctx0" brushRef="#br0" timeOffset="185416.213">13619 14590 4482,'0'0'4074,"0"0"-2172,0 0-675,0 0-237,0 0-368,0-14-43,0 11 2718,0 54-173,0-50-2942,0-1-198,3-38-7028,-3 23-564</inkml:trace>
  <inkml:trace contextRef="#ctx0" brushRef="#br0" timeOffset="182804.732">11945 14167 624,'0'0'5742,"0"0"-3603,0 0-826,0 0 130,0 0-312,0 0-178,0 0-185,0 0-101,0 0 32,0 0-128,0 0-125,0 0-76,0 0-111,-10-29-739,3 27 511,1 0 1,-1 0-1,0 1 0,0 0 1,0 1-1,0-1 0,1 1 1,-1 0-1,0 1 0,0 0 0,0 0 1,-2 1-32,5-1 3,0 1 0,0 0 0,0 0 0,0 0 0,0 0 0,0 1 1,1-1-1,-1 1 0,1 0 0,0 0 0,0 1 0,0-1 0,0 0 0,0 1 0,1 0 0,-1 0 1,1-1-1,0 1 0,0 2-3,-7 18 136,0 0 1,2 0 0,1 0-1,1 1 1,1 0-1,1 0 1,1 0 0,2 0-1,0 0 1,2 8-137,-1-30 32,-1 0 0,1-1 1,0 1-1,0 0 0,0 0 0,0-1 1,0 1-1,0-1 0,1 1 1,-1-1-1,1 0 0,-1 0 0,1 1 1,0-1-1,0 0 0,0 0 1,1-1-1,-1 1 0,0 0 0,0-1 1,1 1-1,-1-1 0,1 0 1,0 0-1,-1 0 0,1 0 0,0 0 1,-1-1-1,1 1 0,0-1 1,0 0-1,0 0 0,-1 0 0,1 0 1,0 0-1,0-1-32,4 1-5,0 0 1,1 0-1,-1-1 0,0-1 1,0 1-1,0-1 0,0 0 0,0-1 1,-1 1-1,1-1 0,-1-1 1,1 1-1,-1-1 0,1-2 5,2-1-365,-2-1-1,1-1 0,-1 1 1,0-1-1,-1 0 1,0-1-1,-1 0 1,0 0-1,0 0 0,-1 0 1,0-1-1,-1 1 1,0-1-1,0-6 366,1-15-905,-2 0 0,-1 0 1,-1 1-1,-3-18 905,3 42 32,0 0 1,-1 1-1,0-1 0,0 0 1,-1 0-1,0 1 0,0-1 1,-1-1-33,0 8 1704,1 9-1194,-4 123 3535,6 41-4045,0-74 285,0-96-301,1 1 0,-1 0 0,0-1 0,1 1 0,0-1 0,0 1 0,0-1-1,0 0 1,2 3 16,9 4-2201,-10-9 1855,-1-1 0,0 0 0,0-1 0,0 1 0,0 0 0,0 0 0,0 0 0,0-1 0,0 1 0,0 0 0,0-1 0,0 1 0,0-1 0,0 1 0,0-1 0,0 0 0,0 1-1,0-2 347,15-15-6488</inkml:trace>
  <inkml:trace contextRef="#ctx0" brushRef="#br0" timeOffset="183507.481">12217 14066 6307,'0'0'1697,"0"0"-686,0 0 405,0 0 132,0 0-500,-3 15 220,-2 73 2088,7 84-3356,0-50 867,-2 346 827,3-622-4383,-1 6-1025,-8-42 3714,-2 110-22,2 13 55,1-28-33,5 72 40,-1 15-79,1 0 0,0 1 0,0-1 0,1 0 0,0 1 0,0-1 0,2-4 39,-2 10-5,0 0 0,0 0 0,0 0 0,0 1 0,0-1 0,0 0 0,1 1 0,-1-1 0,1 1 0,-1-1-1,1 1 1,0-1 0,-1 1 0,1 0 0,0 0 0,0 0 0,0 0 0,0 1 0,0-1 0,0 0 0,0 1 0,0-1 0,0 1 0,0 0 0,0-1 0,1 1 0,-1 0 0,0 1 0,1-1 5,3 0 72,0 0 1,0 0 0,0 1-1,-1-1 1,1 1 0,0 1-1,0-1 1,-1 1 0,1 0-1,-1 0 1,0 1-1,1 0 1,-1-1 0,0 2-1,-1-1 1,1 1 0,-1-1-1,1 1 1,-1 1 0,0-1-1,0 0 1,-1 1-1,1 0 1,-1 0 0,0 0-1,-1 0 1,1 1 0,-1-1-1,0 0 1,0 1 0,0 5-73,2 1 122,-1 0 0,-1 0 1,0 1-1,-1-1 1,0 1-1,-1-1 1,0 1-1,-1 0 0,-3 11-122,3-17 18,-1-1-1,0 1 0,0 0 1,0-1-1,-1 0 0,0 1 1,-1-1-1,1-1 0,-1 1 1,0 0-1,-1-1 0,1 0 1,-1 0-1,0 0 0,0 0 1,-1-1-1,1 0 0,-2 1-17,0-1-196,0 0-1,0 0 0,0-1 0,-1 0 1,1 0-1,-1 0 0,0-1 0,0 0 1,0-1-1,0 0 0,0 0 0,0-1 1,0 0-1,0 0 0,-1-1 0,-1 0 197,9 0-116,0 1 0,0 0 0,0-1 0,0 1 0,0-1-1,0 1 1,1-1 0,-1 1 0,0-1 0,0 0 0,0 0-1,1 1 1,-1-1 0,1 0 0,-1 0 0,0 0 0,1 1-1,-1-1 1,1 0 0,0 0 0,-1 0 0,1 0 0,0 0-1,0 0 1,-1 0 0,1-1 116,-2-31-2470,3 26 1739,-1-32-3036</inkml:trace>
  <inkml:trace contextRef="#ctx0" brushRef="#br0" timeOffset="224753.587">11869 15819 3586,'0'0'4023,"0"0"-1590,0 0-552,0 0-529,0 0-386,8 9-144,-2-3-642,46 47 878,-48-50-980,1 0 1,-1 0-1,1 0 0,0 0 1,0 0-1,0-1 0,0 0 0,0 0 1,0-1-1,1 1 0,-1-1 1,0 0-1,1-1 0,0 1-78,0-1 0,-1 0 0,1 0 0,-1 0 0,0-1-1,1 0 1,-1 0 0,0 0 0,0 0 0,1-1-1,-1 0 1,-1 0 0,1-1 0,0 1 0,0-1-1,-1 0 1,1 0 0,-1-1 0,0 1 0,0-1-1,-1 0 1,1 0 0,-1 0 0,1-1 0,-1 1-1,-1-1 1,1 1 0,1-5 0,5-7-656,0 0-1,-1 0 1,-1-1 0,4-16 656,-8 25-526,-1 0 0,0 0-1,-1 0 1,0 0 0,0 0 0,-1-1 0,0 1 0,0 0 0,-1 0 0,0 0 0,-2-8 526,2 14 31,0-1-1,0 1 1,0 1 0,-1-1-1,1 0 1,-1 0-1,1 0 1,-1 1 0,1-1-1,-1 1 1,0-1 0,0 1-1,0 0 1,0 0-1,0 0 1,0 0 0,0 0-1,0 0 1,0 0-1,-1 1 1,1-1 0,0 1-1,-1-1 1,0 1-31,-62-3 2472,52 3-2288,9 1-143,0-1 0,1 1 1,-1 0-1,0 0 0,1 0 0,-1 0 1,0 0-1,1 1 0,-1 0 0,1 0 1,0 0-1,0 0 0,0 0 0,0 1 1,0-1-1,0 1 0,1 0 0,-1 0 1,1 0-1,-1 0 0,1 0 0,0 0 1,1 1-1,-1-1 0,1 1 0,-1-1 1,1 3-42,-4 8 205,0 1 1,1-1 0,1 1-1,1 0 1,0 1 0,1 6-206,0 0 231,-3 30 460,4 0 0,1 0 1,6 33-692,-5-72 86,0 0 0,0 0 0,2-1 0,-1 1 0,2-1 0,-1 0 0,2 0 0,-1 0 0,2-1 0,-1 0 0,2 0 0,-1 0 0,2-1 0,-1 0 0,1-1 0,1 0 0,2 1-86,-7-6 11,0 0 1,0-1 0,1 0-1,-1 0 1,1-1-1,0 1 1,0-1-1,0 0 1,0-1-1,0 1 1,0-1 0,1 0-1,-1-1 1,0 0-1,1 0 1,-1 0-1,0-1 1,0 0 0,1 0-1,-1 0 1,0-1-1,0 0 1,0 0-1,0 0 1,1-2-12,4-2-502,1-1 0,-1-1 0,-1 0 0,1 0 0,-1-1 1,-1 0-1,0-1 0,0 0 0,-1-1 0,0 1 0,4-9 502,19-39-5923</inkml:trace>
  <inkml:trace contextRef="#ctx0" brushRef="#br0" timeOffset="225269.869">12653 15280 6211,'0'0'1929,"0"0"-1238,0 0 82,0 0 479,0 0-119,-14-1-287,-47-2-248,57 3-518,0 1 0,0-1 0,-1 1 0,1 0 0,0 0 0,0 1 0,0-1 0,0 1 0,0 0 0,1 0 0,-1 0 0,1 0 0,-1 1 0,1 0-1,0-1 1,0 1 0,-3 3-80,-1 3 227,-1 0-1,1 1 0,1 0 1,-5 8-227,4-3 117,0-1 1,1 1 0,1 0-1,0 1 1,1-1 0,1 1-1,0 0 1,1 4-118,-1 31 138,3 49-138,1-40 153,5 50 424,4-1-1,25 108-576,-15-108 358,-5 2-1,-4 0 0,-6 1-357,-5-111-20,-1 0-1,1 1 1,-1-1-1,1 0 0,-1 0 1,0 0-1,0-1 1,1 1-1,-1 0 1,0 0-1,0 0 0,0 0 1,0-1-1,0 1 1,0 0-1,0-1 0,0 1 1,-1-1-1,1 0 1,0 1-1,0-1 0,0 0 1,0 1-1,-1-1 1,1 0-1,0 0 0,0 0 1,0 0-1,-1 0 1,1 0-1,0-1 0,-1 1 21,-45-4-1075,41 3 862,-1-1 0,1 0 1,0-1-1,0 1 0,1-1 0,-1 0 0,0-1 0,1 0 0,0 1 0,0-1 0,0-1 0,0 1 0,1-1 0,-3-3 213,1 0-1248,0 0 1,0-1-1,1 1 0,0-1 0,-3-8 1248,-7-24-6696</inkml:trace>
  <inkml:trace contextRef="#ctx0" brushRef="#br0" timeOffset="225608.503">12362 15839 10741,'0'0'2337,"0"0"-2113,0 0 705,0 0-161,0 0-608,179 0-160,-150-5-496,-2 2-1425,-7-6-3202</inkml:trace>
  <inkml:trace contextRef="#ctx0" brushRef="#br0" timeOffset="226143.434">12832 15944 5923,'0'0'1814,"0"0"-309,0 0 485,0 0-368,0 0-486,4-1-277,3-3-864,1-1 0,-1 1 0,0-1 0,0 0-1,0-1 1,-1 1 0,0-1 0,0-1 0,-1 1-1,1-1 1,-1 0 0,-1 0 0,1 0 0,-1-1-1,-1 0 1,1 0 0,-1 0 0,-1 0-1,1 0 1,-1 0 0,-1-1 5,-1 1-123,1 5 67,-1 0-1,0-1 1,0 1-1,0 0 1,0-1 0,0 1-1,-1 0 1,1-1 0,-1 1-1,0 0 1,0 0 0,-1 0-1,1 0 1,0 0 0,-1 0-1,0 0 1,0 0 0,0 0-1,0 1 1,0-1-1,0 1 1,-1 0 0,0-1 56,-1 0-14,0 0 1,0 0-1,-1 0 1,1 1-1,-1 0 1,0 0-1,1 0 1,-1 0-1,0 1 1,0 0-1,0 0 1,-1 0-1,-4 0 14,8 1 12,-1 0-1,1 0 1,-1 0 0,0 0 0,1 0-1,-1 1 1,1-1 0,-1 1-1,1-1 1,0 1 0,-1 0 0,1 0-1,-1 0 1,1 1 0,0-1-1,0 0 1,0 1 0,0-1-1,0 1 1,0 0 0,0 0 0,1 0-1,-1 0 1,0 0 0,1 0-1,0 0 1,-1 0 0,1 1-12,-4 18 245,0 0 0,2 0 0,0 0 0,2 0 1,0 0-1,1 0 0,1 1 0,1-1 0,3 10-245,-2-12 295,1 1 0,1-1 1,0 0-1,7 12-295,-8-21 151,0-1 1,0 1 0,2-1-1,-1 0 1,1 0-1,0-1 1,1 0 0,0 0-1,5 5-151,-8-10 4,1-1 0,-1 1 0,0-1 0,1 0 0,-1 0 0,1-1 0,0 1-1,-1-1 1,1 0 0,0 0 0,0-1 0,0 1 0,0-1 0,-1 0 0,1 0-1,0-1 1,0 0 0,0 0 0,0 0 0,-1 0 0,1-1 0,0 1 0,-1-1-1,1 0 1,-1-1 0,0 1 0,0-1 0,0 0 0,0 0 0,0 0 0,-1 0 0,1-1-1,-1 1-3,6-11-1432,-1 1 0,-1-1 0,0 0 0,4-13 1432,1-10-7374</inkml:trace>
  <inkml:trace contextRef="#ctx0" brushRef="#br0" timeOffset="227582.048">14125 15625 2385,'0'0'2713,"0"0"-1568,0 0-361,0 0 150,0 0 114,0-4-15,0 3-937,0-1 0,0 1 0,0-1 0,0 1 0,0-1 1,-1 1-1,1-1 0,-1 1 0,1-1 0,-1 1 0,1 0 0,-1-1 0,0 1 0,0 0 0,0-1 1,0 1-1,0 0 0,0 0 0,0 0 0,0 0 0,0 0 0,-1 0-96,-1-1 136,1 1-1,-1-1 1,0 1-1,0 0 1,0 0-1,-1 0 1,1 1-1,0-1 1,0 1-1,0 0 1,0-1-1,-3 2-135,2-2 30,0 1 1,0 0-1,0 0 0,0 1 0,0-1 0,0 1 0,0 0 0,0 0 1,0 0-1,1 0 0,-1 1 0,0 0 0,1 0 0,-1 0 0,1 0 1,-2 1-31,2 1 59,0 0 1,0 0-1,0 0 1,1 1-1,-1-1 1,1 1-1,0-1 1,0 1 0,1 0-1,0 0 1,-1 0-1,2 0 1,-1 2-60,-4 28 752,2 1 0,1-1-1,4 29-751,-2-10 573,0-46-483,0 1 1,1-1-1,-1 0 1,2 0-1,-1 0 1,1 0 0,0 0-1,1 0 1,-1 0-1,2 0-90,-2-5 36,0 0 1,0 0-1,0 0 0,0-1 0,1 1 1,-1-1-1,1 1 0,-1-1 0,1 0 1,0 0-1,0 0 0,0-1 0,0 1 1,0-1-1,0 0 0,1 1 0,-1-1 1,0-1-1,1 1 0,-1 0 0,1-1 1,-1 0-1,1 0 0,-1 0 0,2 0-36,-1 0-16,0 0 0,0 0 0,1 0-1,-1-1 1,0 0 0,0 1 0,0-2 0,0 1-1,0 0 1,0-1 0,0 0 0,0 0-1,0 0 17,2-3-306,-1 0 0,0 0 0,0 0 0,0 0 0,0-1 0,-1 0 0,2-3 306,27-53-7027,-19 32-294</inkml:trace>
  <inkml:trace contextRef="#ctx0" brushRef="#br0" timeOffset="228317.047">14420 15619 1777,'0'0'4058,"0"0"-2444,0 0-697,0 0 265,0 0 32,0-4-307,0-4-957,-4-15 2551,3 22-2372,-1 1-1,1-1 0,-1 0 0,1 0 1,-1 1-1,0-1 0,1 1 1,-1-1-1,0 1 0,1-1 0,-1 1 1,0 0-1,1 0 0,-1 0 0,0 0 1,1 0-1,-1 1-128,-5-2 44,1 1 0,0 0 0,0 1 0,0 0 1,0 0-1,0 0 0,0 0 0,0 1 0,0 0 0,-3 2-44,6-2 12,-1 1-1,0 0 0,1 0 0,0 0 1,0 0-1,0 1 0,0-1 1,0 1-1,1 0 0,-1 0 1,1 0-1,0 0 0,1 0 0,-1 0 1,0 2-12,-5 19 305,1 1 0,1 0 0,1 0 0,1 0 0,2 1 0,1-1 0,2 23-305,-1 5 578,-1-46-498,0 0 0,1 0-1,0 0 1,0 0 0,1 0 0,0-1 0,2 5-80,-4-9 17,1-1 0,0 0-1,0 0 1,1 0 0,-1 0 0,0 0 0,1 0 0,-1 0 0,1 0 0,-1 0-1,1-1 1,0 1 0,0-1 0,0 1 0,0-1 0,0 0 0,0 0 0,0 1 0,1-2-1,-1 1 1,0 0 0,0 0 0,1-1 0,-1 1 0,1-1 0,0 0-17,2 1 6,0-1 1,-1 0 0,1 0-1,0 0 1,0-1-1,-1 0 1,1 0-1,0 0 1,-1 0 0,1-1-1,-1 0 1,0 0-1,1 0 1,-1 0-7,2-3-56,0 0 1,0 0-1,-1 0 1,0-1-1,0 0 1,0 0-1,-1 0 1,3-5 55,0-1-350,0 0 0,-1 0 1,-1 0-1,0-1 0,0 0 1,-1 0-1,-1 0 0,0 0 0,-1-1 350,2-26-2328,-2 1 0,-2-19 2328,0 50-221,0 1 125,0-1 0,-1 0 1,0 1-1,0-1 0,-1 1 1,0 0-1,-1-1 0,1 1 1,-1 0-1,-1 0 0,1 1 1,-1-1-1,0 1 0,-5-6 96,9 12 47,-1 0 0,1 0 0,0 0 0,0 0 0,0 0 0,-1 0 0,1 0 0,0 0-1,0 0 1,0 0 0,-1 0 0,1 0 0,0 0 0,0 0 0,0 0 0,-1 0 0,1 0 0,0 0-1,0 1 1,0-1 0,-1 0 0,1 0 0,0 0 0,0 0 0,0 0 0,0 0 0,0 1 0,-1-1-1,1 0 1,0 0 0,0 0 0,0 1 0,0-1 0,0 0 0,0 0 0,0 0 0,0 0 0,0 1 0,0-1-1,0 0 1,0 0 0,0 1 0,0-1 0,0 0 0,0 0 0,0 0 0,0 1 0,0-1 0,0 0-1,0 0 1,0 0 0,0 1 0,0-1 0,0 0 0,0 0 0,0 0 0,1 0-47,-3 17 226,1 136 1006,3 172 1802,-2-318-3640,1 1-1,0-1 1,0 0 0,1 0-1,-1 1 1,4 5 606,-5-12-121,1 1-1,-1-1 1,1 0-1,-1 0 1,1 0-1,-1 0 1,1 0-1,-1 0 1,1 0 0,0 0-1,-1 0 1,1-1-1,0 1 1,0 0-1,0 0 1,0-1 0,0 1-1,0 0 1,0-1-1,0 1 1,0-1-1,0 1 1,0-1 0,0 0-1,0 1 1,1-1-1,-1 0 1,0 0-1,0 0 1,0 0 0,0 0-1,0 0 1,1 0-1,-1 0 1,0 0-1,0-1 1,0 1 0,0 0-1,0-1 1,0 1-1,0-1 1,0 1-1,0-1 1,0 0 0,0 1-1,0-1 1,0 0 121,13-14-4229</inkml:trace>
  <inkml:trace contextRef="#ctx0" brushRef="#br0" timeOffset="228948.16">14641 15619 7652,'0'0'2451,"0"0"-807,0 0-438,0 0-193,0 0 79,1 27-135,-1 4-684,2 31 916,5 35-1189,4 77 1962,-9 73-1962,-1-29 23,-1-205-31,0-3-33,0 0 1,0 0-1,1 0 0,1 0 1,0 0-1,0 0 0,1 0 1,2 7 40,1-14-42,-1-13 26,0-23-52,-4 29 28,11-122-1815,-6-1 0,-8-92 1855,0 56 586,2 142-453,1 0 0,1-1 0,1 1 0,1 0 0,1 0 0,4-11-133,-6 22 8,1 0 1,1 0-1,-1 1 1,1-1-1,1 1 0,0 0 1,0 1-1,1-1 1,0 1-1,0 0 1,1 1-1,0 0 0,8-5-8,-15 10 19,1 1-1,0-1 0,0 1 0,0 0 0,0 0 1,0 0-1,0 0 0,0 0 0,0 0 0,0 1 1,1-1-1,-1 1 0,0-1 0,0 1 1,1 0-1,-1 0 0,0 0 0,0 0 0,1 0 1,-1 1-1,0-1 0,0 1 0,1-1 0,-1 1 1,0 0-1,0 0 0,0 0 0,0 0 1,0 0-1,0 0 0,0 1 0,0-1 0,-1 1 1,1-1-1,0 1 0,-1-1 0,0 1 0,1 0 1,-1 0-1,0 0 0,0 0 0,0 0 1,1 1-19,4 10 180,0 0 1,-1 1 0,-1 0-1,0-1 1,-1 2 0,0 1-181,3 20 190,-3 0 0,-1-1 0,-1 1 0,-4 31-190,3-61 11,-1 0-1,0 0 1,0 0-1,0 0 0,-1 0 1,0 0-1,0 0 1,-1 0-1,1-1 1,-1 1-1,-1-1 0,1 0 1,-1 0-1,1 0 1,-1 0-1,-1-1 1,-1 2-11,2-3-81,0 0 1,0 0 0,-1 0 0,1-1-1,-1 0 1,1 0 0,-1 0 0,0-1 0,0 1-1,0-1 1,0 0 0,0-1 0,0 1-1,0-1 1,0 0 0,0 0 0,0 0 0,0-1-1,1 0 1,-1 0 0,-3-1 80,5 1-182,0-1-1,-1 1 1,1-1 0,0 1 0,0-1 0,0 0 0,0-1-1,0 1 1,0 0 0,1-1 0,-1 0 0,1 1-1,0-1 1,0 0 0,0 0 182,-25-49-4649,12 8-1946</inkml:trace>
  <inkml:trace contextRef="#ctx0" brushRef="#br0" timeOffset="226716.127">13235 15360 3762,'0'0'3078,"0"0"-1810,0 0-585,0 0 80,0 0 109,0 0-384,0 0-349,0 0-24,0 3 104,1 719 5759,-1-700-5892,-1-13-28,1 0 1,0 1 0,0-1 0,1 0-1,0 0 1,1 0 0,0 0-1,1 0 1,-1 0 0,1 0-1,1-1 1,2 5-59,-6-12-6,0-1 0,1 1-1,-1 0 1,0-1 0,1 1 0,-1 0-1,0-1 1,1 1 0,-1 0 0,1-1-1,-1 1 1,1-1 0,-1 1 0,1-1-1,-1 1 1,1-1 0,-1 1 0,1-1-1,0 0 1,-1 1 0,1-1 0,0 0 0,-1 1-1,1-1 1,0 0 0,0 0 0,-1 0-1,1 0 1,0 1 0,0-1 0,-1 0-1,1 0 1,0-1 0,0 1 0,-1 0-1,1 0 1,0 0 0,-1 0 0,1-1 0,0 1-1,-1 0 1,1-1 0,0 1 0,-1 0-1,1-1 1,0 1 0,-1-1 0,1 1-1,-1-1 1,1 1 0,-1-1 0,1 1-1,-1-1 1,1 0 0,-1 1 0,0-1 0,1 0-1,-1 1 1,0-1 0,0 0 0,1 1-1,-1-1 1,0 0 6,14-53-1614,-13 50 1388,6-45-2960,-1-8-1450</inkml:trace>
  <inkml:trace contextRef="#ctx0" brushRef="#br0" timeOffset="227078.869">13603 15670 6739,'0'0'1665,"0"0"-713,0 0-202,0 0 2,0 0-114,-35 23-334,-177 118-69,198-134-202,7-3 32,-1 1 0,1-1 0,0 1 1,0 1-1,-2 2-65,8-7 55,0 0 1,0 0-1,0 0 1,0 0-1,0 0 1,1 0-1,-1 0 1,0 0-1,1 0 1,-1 0-1,1 0 1,-1 1-1,1-1 1,-1 0-1,1 0 1,0 1-1,0-1 1,0 0-1,-1 1 1,1-1-1,0 0 0,1 1 1,-1-1-1,0 0 1,0 0-1,1 1 1,-1-1-1,0 0 1,1 0-1,-1 1 1,1-1-1,0 0 1,-1 0-1,1 0 1,0 0-1,0 0 1,0 0-56,11 10 252,1-1 0,1 0 0,0-1 0,0 0 0,1-1 0,0-1 0,12 4-252,26 15 437,10 15 94,-48-30-523,1 0 0,0-1 0,12 6-8,-2-13-3406,-18-3 956,4 0-2494</inkml:trace>
  <inkml:trace contextRef="#ctx0" brushRef="#br0" timeOffset="234219.715">17678 15512 7075,'0'0'2503,"0"0"-609,0 0-123,0 0-170,0 0-528,0 21-25,0 310 2650,-1-326-3667,1-4-29,-1 1 0,1-1 0,0 0 0,0 0-1,0 0 1,0 0 0,0 0 0,0 1 0,0-1-1,0 0 1,0 0 0,0 0 0,1 0 0,-1 0-1,0 0 1,1 0 0,-1 1 0,1-1 0,0 0-1,-1 0 1,1 0-2,-1-1-84,1 0 1,-1 0-1,0 0 0,0 0 0,0 0 1,1 0-1,-1 0 0,0 0 0,0 0 0,0 0 1,1 0-1,-1 0 0,0 0 0,0 0 1,0 0-1,0 0 0,1 0 0,-1 0 1,0 0-1,0 0 0,0 0 0,0-1 1,1 1-1,-1 0 0,0 0 0,0 0 0,0 0 1,0 0-1,0 0 0,0-1 0,1 1 1,-1 0-1,0 0 0,0 0 0,0 0 1,0-1-1,0 1 0,0 0 0,0 0 0,0 0 1,0-1-1,0 1 0,0 0 0,0 0 1,0 0-1,0 0 0,0-1 0,0 1 1,0 0-1,0 0 0,0 0 0,0-1 1,0 1-1,0 0 0,0 0 0,0 0 0,-1 0 1,1-1-1,0 1 0,0 0 84,2-15-1427,-2-13-3293,0-3-3238</inkml:trace>
  <inkml:trace contextRef="#ctx0" brushRef="#br0" timeOffset="234558.987">17688 15164 9941,'0'0'6995,"0"0"-5202,0 0-769,0 0-416,0 0-272,0 0-320,79 27-16,-79-24-560,0 0-1457,0 3-2849</inkml:trace>
  <inkml:trace contextRef="#ctx0" brushRef="#br0" timeOffset="230354.976">15227 15592 5651,'0'0'696,"0"0"-243,0 0 145,0 0 205,0 0 96,9-15 780,-9 10 1612,-15 1-3265,-32-6 83,45 10-108,1 0 0,-1 0 0,1 0-1,-1 0 1,1 0 0,-1 0 0,1 1 0,-1-1 0,1 1 0,0-1-1,-1 1 1,1-1 0,-1 1 0,1 0 0,0 0 0,0 0-1,0-1 1,-1 1 0,1 1 0,0-1 0,0 0 0,0 0 0,0 0-1,1 0 1,-1 1 0,0-1 0,0 0 0,1 1 0,-1-1 0,0 1-1,-4 23 166,0 0 1,1 1 0,2 0 0,0-1 0,2 1 0,1 0 0,1 2-167,0 39 614,-2-57-498,1 0 0,-1 0 0,2 0 0,-1 0 0,2 0 0,-1-1 0,1 1 1,4 7-117,-6-14 36,0 0 0,1-1 1,-1 1-1,1 0 0,0-1 1,-1 1-1,1-1 0,1 0 1,-1 1-1,0-1 0,0 0 1,1-1-1,-1 1 1,1 0-1,0-1 0,-1 1 1,1-1-1,0 0 0,0 0 1,0 0-1,0 0 0,0 0 1,0-1-1,0 1 0,0-1 1,0 0-1,0 0 1,0 0-1,0 0 0,1-1-36,0 0-46,0-1 1,0 0-1,0 0 0,0 0 0,0 0 0,-1-1 0,1 0 0,-1 0 1,1 1-1,-1-2 0,0 1 0,-1 0 0,1-1 0,0 1 0,-1-1 1,0 0-1,0 0 0,0 0 0,1-4 46,4-7-671,0-2 1,-1 1-1,-1-1 1,1-8 670,-1 1-2105,-2-1 1,0 1-1,-2-1 1,0 0-1,-2 1 1,-3-20 2104,2 39 299,1 1 0,-1-1 0,1 1 0,-1 0 0,-1 0 0,1 0 0,0 0 0,-3-3-299,-7-11 929,12 17-398,0 1 112,0 0 21,0 0 142,0 0 133,0 0 61,0 18 769,4 69 368,4 0 0,7 18-2137,-5-36 619,2 0-241,-6-43-271,-2 0 0,0 0 0,-1 17-107,-3-42-197,0-1-444,0-45-3547,1 35 3057,4-27-4098</inkml:trace>
  <inkml:trace contextRef="#ctx0" brushRef="#br0" timeOffset="230926.468">15779 15485 6419,'0'0'1446,"0"0"-523,0 0 35,0 0 144,0 0-267,-7-4-246,-1-1-273,-1 1 0,0 0 0,0 0 0,0 1 0,0 0 0,-4 0-316,8 2 97,0 0 0,0 0 0,0 0 0,0 1-1,0 0 1,0 0 0,0 0 0,0 1 0,0 0-1,0 0 1,0 0 0,0 0 0,0 1 0,0 0-1,-2 1-96,-3 3 46,0 1 0,1 0 0,-1 0 0,2 1 0,-1 1 0,1-1 0,1 1-1,-1 0 1,1 1 0,1 0 0,0 0 0,0 0 0,1 1 0,1 0-1,-1 0 1,2 0 0,0 0 0,0 1 0,1-1 0,0 1 0,0 8-46,2-18 16,0 1 1,0 0-1,0 0 1,0-1-1,0 1 1,1 0-1,-1-1 1,1 1-1,-1 0 1,1-1-1,0 1 1,0-1-1,0 1 1,1-1-1,-1 1 0,1-1 1,-1 0-1,1 0 1,2 2-17,0-1 23,1-1 1,-1 1-1,1-1 0,0 0 0,0-1 1,0 1-1,0-1 0,1 0 0,2 0-23,15 3 46,-12-2-125,0 0 0,0 0 0,0 1 0,0 1 0,6 2 79,-15-5-47,1 1 0,-1-1-1,1 1 1,-1-1 0,1 1 0,-1 0 0,0 0-1,0 0 1,0 0 0,0 0 0,0 1-1,-1-1 1,1 0 0,-1 1 0,1 0 0,-1-1-1,0 1 1,0 0 0,0-1 0,0 1 0,-1 0-1,1 0 1,-1 2 47,1 3-83,0 0 0,0 0 0,-1 1 0,-1-1 0,1 0 0,-2 0-1,1 0 1,-1 1 0,0-1 0,0-1 0,-3 6 83,3-10 10,0 1-1,0-1 1,0 0 0,0 0 0,-1 0-1,1 0 1,-1-1 0,0 1-1,1-1 1,-1 1 0,-1-1 0,1 0-1,0 0 1,0-1 0,-1 1-1,1 0 1,-1-1 0,1 0 0,-1 0-1,0 0 1,1-1 0,-1 1-1,0-1 1,0 1 0,1-1 0,-3-1-10,6 0-80,-1 0 0,0 0 0,1-1 0,-1 1 0,1-1 0,-1 1 0,1 0 0,-1-1 0,1 1 0,0-1 0,0 1 0,0-1 0,0 1 0,0 0 0,0-1 0,0 1 0,0-1 0,1 0 80,-1-1-345,0-32-2961,0 2-3460</inkml:trace>
  <inkml:trace contextRef="#ctx0" brushRef="#br0" timeOffset="231262.786">15935 15500 4274,'0'0'2465,"0"0"-1344,0 0 175,0 0 433,0 0-48,0 167-145,0-102-415,0-5-145,6-4-239,-2-14-321,2-15-80,-6-15-224,4-9-80,-1-3-64,0 0-464,4-9-657,-4-30-1056,-3-6-2961</inkml:trace>
  <inkml:trace contextRef="#ctx0" brushRef="#br0" timeOffset="231590.962">15849 15286 8548,'0'0'3874,"0"0"-3666,0 0 64,0 0-272,0 0-913,0 0-3040</inkml:trace>
  <inkml:trace contextRef="#ctx0" brushRef="#br0" timeOffset="231926.396">16272 15104 8052,'0'0'1865,"0"0"-628,0 0-57,0 0-289,0 0-208,0 9 66,10 229 3708,19 75-4457,-12-149 340,-16-142-305,-1-15-34,1 0 1,-1 0-1,1 1 0,1-1 0,-1 0 0,1 0 0,0 0 0,1 0 1,0 1-2,-2-7-225,-1-1-404,0 0-380,0-67-5041,0 27 1394</inkml:trace>
  <inkml:trace contextRef="#ctx0" brushRef="#br0" timeOffset="232262.207">16127 15566 11829,'0'0'2674,"0"0"-1762,0 0-240,0 0-63,0 0-369,201-27-240,-158 12-1201,-6 6-1136,-4 0-2657</inkml:trace>
  <inkml:trace contextRef="#ctx0" brushRef="#br0" timeOffset="232667.473">16659 15485 3826,'0'0'1368,"0"0"-282,0 0 221,0 0 244,0 0 127,0 0-376,0 0-438,-17-20 1513,15 18-2349,0 1-1,1-1 1,-1 1-1,0 0 1,0 0-1,-1 0 1,1 0 0,0 0-1,0 1 1,0-1-1,-1 1 1,1-1-1,0 1 1,0 0 0,-1 0-1,1 0 1,0 0-1,-1 0 1,1 0-1,0 1 1,0-1 0,-1 1-1,1 0 1,0-1-1,0 1 1,0 0-1,0 0 1,0 0 0,0 1-1,0-1 1,0 0-1,0 1 1,1-1-1,-1 1 1,1 0-1,-1 0 1,1-1 0,-1 1-1,1 0 1,0 0-1,0 0 1,0 0-1,0 1 1,0-1 0,1 0-28,-10 45 490,3-1 1,2 1-1,2 0 0,2 0 1,3 15-491,-2-6 616,0-55-608,0 1 1,0-1-1,0 0 1,1 0-1,-1 0 1,0 0 0,0 0-1,1 0 1,-1 0-1,0 0 1,1 0-1,-1 0 1,1-1-1,-1 1 1,1 0 0,-1 0-1,1 0 1,0 0-1,-1-1 1,1 1-1,0 0 1,0-1 0,0 1-1,0 0 1,-1-1-1,1 1 1,0-1-1,0 0 1,0 1-1,0-1-8,1 0 2,0 1 0,-1-1 0,1 0 0,0 0 0,-1 0 0,1 0 0,0 0-1,-1-1 1,1 1 0,-1 0 0,1-1 0,0 1 0,-1-1 0,1 0 0,-1 0-1,1 1 1,-1-1 0,0 0 0,1 0 0,-1 0 0,1-1-2,13-14-458,-1-2 0,-1 0 0,0 0 0,-1-1-1,-1-1 1,-1 0 0,-1 0 0,0-1 0,-2 0 0,2-9 458,-4 4-1198,-1 1 0,-2 0 1,0-1-1,-2 0 0,-1-1 1198,1-6 829,0 32-26,0 1 227,0 0-171,0 44 641,-2 62 182,0-36-957,2 0 0,4-1 0,6 30-725,-9-96-29,-1-1-3,0 0-1,0 0 0,0 0 0,0 0 1,1 0-1,-1 0 0,1 0 0,-1 0 0,1-1 1,0 1-1,0 0 0,0 0 0,0-1 1,0 1-1,0 0 0,0-1 0,1 1 0,1 1 33,-2-6-384,1 0 0,-1 0-1,0 0 1,0 1 0,0-1-1,0 0 1,0 0-1,-1 0 1,1-1 0,-1 1-1,0 0 1,0 0 0,0 0-1,-1-1 385,2 1-645,-1-35-5091</inkml:trace>
  <inkml:trace contextRef="#ctx0" brushRef="#br0" timeOffset="233168.308">16861 15485 7283,'0'0'1929,"0"0"-75,0 0-320,0 0-592,0 0-3,5 22 291,1-1-899,1 3 8,-1 0 0,-2 0 0,0 1-1,-2 0 1,0 2-339,2 243 2561,-3-302-3522,0 0 1,3 1-1,2-9 961,3-14-3067,2 1 0,3 0 0,19-49 3067,-29 92-286,0 1 0,1-1-1,0 1 1,0 1-1,1-1 1,2-1 286,-6 7 185,0 0 1,1 1-1,-1 0 1,1-1-1,0 1 1,0 0-1,-1 1 1,1-1-1,1 0 1,-1 1-1,0 0 1,0 0 0,0 0-1,1 0 1,-1 0-1,1 0 1,-1 1-1,0 0 1,3 0-186,-5 0 110,1 0 0,-1 1 0,0-1 0,1 1 0,-1-1 0,0 1 0,1-1 0,-1 1 0,0 0 0,0 0 0,1 0 0,-1 0 0,0 0 0,0 0 0,0 0 0,0 0 0,0 0 0,-1 0 0,1 1 0,0-1 0,0 0 0,-1 0 0,1 1 0,0 0-110,13 42 856,-12-35-468,17 69 1303,-5 1 1,-2 1-1,-1 51-1691,-10-105-1249,-1-23-1911,-1-17 411,1-11-1212</inkml:trace>
  <inkml:trace contextRef="#ctx0" brushRef="#br0" timeOffset="233851.699">17463 15494 3522,'0'0'2358,"0"0"-1035,0 0-368,0 0-7,0 0-81,-54-5 3887,51 6-4621,0 1 1,0 0-1,0 0 1,1 0-1,-1 0 1,0 1 0,1-1-1,0 1 1,-1-1-1,1 1 1,0 0-1,-1 2-133,-25 40 964,24-37-864,-1 0-1,1 0 1,1 0-1,0 1 1,0-1-1,1 1 1,0 0-1,0 0 1,1 0-1,0 0 0,0 0 1,1 0-1,0 0 1,2 7-100,-1-15 6,0 0 0,0 1 0,0-1-1,1 0 1,-1 1 0,0-1 0,1 0 0,-1 0 0,1 0 0,-1 0 0,1 0 0,-1-1 0,1 1-1,0 0 1,-1-1 0,1 1 0,0-1 0,-1 0 0,1 1 0,0-1 0,0 0 0,0 0-1,-1 0 1,2-1-6,20 6-109,-17-2 67,-1-1-1,1 1 1,-1 0 0,0 0-1,0 0 1,0 1 0,-1 0-1,1 0 1,-1 0 0,0 0-1,0 1 1,0-1 0,-1 1-1,2 3 43,-2-2 3,-1 0 0,1 1-1,-2 0 1,1-1 0,-1 1-1,0 0 1,0-1 0,-1 1 0,1 0-1,-2 0 1,1 0 0,-2 4-3,2-10 5,0 1 1,0-1 0,-1 1-1,1-1 1,-1 1 0,1-1 0,-1 1-1,0-1 1,1 1 0,-1-1-1,0 0 1,0 0 0,0 1 0,0-1-1,0 0 1,0 0 0,-1 0-1,1 0 1,0 0 0,0 0 0,-1 0-1,1-1 1,-1 1 0,1 0-1,-1-1 1,0 1-6,-2 0-242,0 0 0,0 0 0,0-1 1,1 0-1,-1 1 0,0-1 0,0 0 0,0-1 0,0 1 0,-3-2 242,7 2-164,-1 0 0,0-1 0,1 1 1,-1-1-1,0 1 0,1-1 0,-1 1 0,1-1 0,-1 1 0,1-1 0,-1 0 0,1 1 0,0-1 0,-1 1 0,1-1 0,0 0 0,-1 0 0,1 1 0,0-1 0,0 0 0,0 0 0,0 1 1,-1-1-1,1 0 0,0 0 0,0 1 0,1-1 0,-1 0 0,0 0 164,0 1-19,-1-25-5044</inkml:trace>
  <inkml:trace contextRef="#ctx0" brushRef="#br0" timeOffset="236775.616">18482 15399 2801,'0'0'3324,"0"0"-1792,0 0-630,0 0-161,0 0-175,0 0-113,-2-14 660,1 13 3670,-4 44-4261,2 0-1,2 0 0,2 21-521,0-1 333,-1-61-316,-1 11 88,1-1 1,1 0-1,0 0 1,1 0-1,0 0 1,2 6-106,-2-14 25,-1 0-1,1-1 1,0 1 0,0-1 0,0 0 0,0 0-1,1 1 1,-1-1 0,1-1 0,0 1 0,0 0-1,0-1 1,0 1 0,0-1 0,1 0 0,-1 0-1,1 0 1,-1-1 0,1 1 0,0-1 0,-1 0 0,3 0-25,0 1-20,0-1 1,0 0 0,0 0 0,0-1 0,0 0 0,0 0 0,0 0 0,0-1 0,0 1-1,0-1 1,0-1 0,-1 1 0,1-1 0,0-1 0,-1 1 0,1 0 0,-1-1 0,0 0 0,0-1-1,2-1 20,3-2-213,-2-1-1,1 0 0,-1-1 1,0 0-1,-1 0 1,0 0-1,0-1 0,-1 0 1,-1-1-1,2-3 214,-1-4-295,-1-1-1,-1 0 1,-1-1 0,0 1-1,-1-1 1,-2 1 0,0-1-1,-1 0 1,0 1 0,-4-13 295,-11-33-420,15 62 474,0 1 1,1 0-1,-1 0 0,0 0 1,0 0-1,0 0 0,-1 0 0,1 0 1,0 0-1,-1 1 0,1-1 1,-1 1-1,0-1 0,1 1 1,-1-1-1,0 1 0,0 0 1,0 0-1,0 0 0,0 0 1,0 0-1,0 0 0,0 0 0,0 1 1,-1-1-1,-1 1-54,4 0 528,0 0-162,0 0-27,-13 13 400,10-1-651,0-1 1,1 1 0,0 0 0,1 0-1,0 0 1,1 0 0,0 0-1,1 0 1,1 5-89,0 25 143,-1 2-15,1-1 0,3 0-1,2 0 1,1 0-1,6 12-127,24 104 227,-7 2 0,4 104-227,-30-144 464,-6-103-357,1-16-103,0-1 0,0 1 0,-1-1 0,1 1 0,-1-1 0,1 0 0,-1 1 0,0-1 0,1 0 1,-1 1-1,0-1 0,0 0 0,0 0 0,0 0 0,0 0 0,0 0 0,0 0 0,0 0 1,-1 0-1,1 0 0,0-1 0,-1 1 0,1 0 0,0-1 0,-1 1 0,1-1 0,-1 0 0,1 1 1,0-1-1,-1 0 0,1 0 0,-1 0-4,-56 4 56,49-4-73,-2 0-95,-1 0 1,1-1-1,0 0 0,-1-1 0,1 0 0,0-1 0,-2-1 112,6 2-124,1-1-1,0-1 0,0 1 1,0-1-1,0 0 1,0-1-1,1 1 0,0-1 1,0 0-1,0 0 1,1-1-1,-3-2 125,0-2-521,1 0 0,0 0 0,1-1-1,0 1 1,1-1 0,0 0 0,0-1 0,1 1 0,-1-12 521,-2-52-5371</inkml:trace>
  <inkml:trace contextRef="#ctx0" brushRef="#br0" timeOffset="237729.679">19114 15307 6419,'0'0'1163,"0"0"-290,0 0 135,0 0 80,0 0-204,-13 0 3438,-43 0-4330,52 0 8,0 0 0,0 0 0,0 0 0,0 1 0,0-1 0,0 1 0,0 0 0,1 0 0,-1 1 0,0-1 0,1 1 0,-1 0 0,1 0 0,-3 2 0,1 0 13,0 1 0,1-1 0,0 1 0,0 1 0,1-1 0,-1 0 0,1 1 0,0-1 0,0 2-13,-3 8 72,0 0-1,1 0 1,1 1 0,0-1 0,1 1-1,1 0 1,-1 10-72,1 29 1072,4 30-1072,-1-58 275,-1-18-171,1 1 0,0-1 0,0 0 0,1 0 1,0 0-1,1-1 0,0 1 0,0 0 0,1-1 0,0 0 1,2 2-105,-3-6 26,-1-1 0,0 1 0,1-1 0,0 0 0,0 0 0,0 0 0,0-1 0,0 1 0,1-1 0,-1 1 1,1-1-1,-1 0 0,1-1 0,0 1 0,0-1 0,0 1 0,0-1 0,0 0 0,0-1 0,0 1 1,0-1-1,0 0 0,1 0 0,-1 0 0,3 0-26,-3-2-20,0 1 0,0 0 0,0-1 0,0 0 0,-1 0 0,1 0-1,-1-1 1,1 1 0,-1-1 0,0 1 0,1-1 0,-2 0 0,1-1 0,0 1 0,-1 0 0,1-1 0,-1 1 0,0-1 0,0 0 0,1-3 20,5-10-326,-1-1 0,0 0 0,-1 0 0,-1-2 326,1-8-613,-2-1 0,-1 1 0,-1-1-1,-2 1 1,-1-1 0,-4-25 613,6 53 30,-1 0 0,0 1 0,0-1 0,0 0 0,0 1 0,0-1-1,0 1 1,-1-1 0,1 0 0,0 1 0,0-1 0,0 1 0,0-1 0,-1 0 0,1 1 0,0-1-1,-1 1 1,1-1 0,0 1 0,-1-1 0,1 1 0,-1-1 0,1 1 0,-1-1 0,1 1 0,-1 0 0,1-1-1,-1 1 1,1 0 0,-1 0 0,0-1 0,1 1 0,-1 0-30,0 0 72,1 0-1,-1 1 1,1-1 0,-1 1 0,0-1-1,1 1 1,-1-1 0,1 1 0,-1-1-1,1 1 1,0-1 0,-1 1 0,1-1-1,-1 1 1,1 0 0,0-1-1,0 1 1,-1 0 0,1-1 0,0 1-1,0 0 1,0 0 0,0-1 0,0 1-1,0 0 1,0 0-72,-3 60 389,3 1-1,2-1 0,4 1 1,2-1-1,5 12-388,0 6 271,-4 0 0,-1 50-271,-8 82 93,0-209-92,0-1-1,0 0 0,0 0 0,0 1 1,0-1-1,-1 0 0,1 0 0,-1 0 1,1 0-1,-1 1 0,1-1 1,-1 0-1,1 0 0,-1 0 0,0 0 1,0 0-1,1 0 0,-1-1 1,0 1-1,0 0 0,0 0 0,0 0 1,0-1-1,-1 1 0,-33 8-346,21-8-122,1-1 0,-1-1 0,1 0 0,-8-2 468,19 2-160,0 1 0,0-1 1,0 0-1,0 1 0,0-1 1,0 0-1,1 0 1,-1 0-1,0 0 0,0-1 1,1 1-1,-1 0 0,1-1 1,-1 1-1,1-1 1,-1 0-1,1 1 0,0-1 1,0 0-1,0 0 0,0 0 1,0 0-1,0 0 1,0-2 159,-4-27-4408</inkml:trace>
  <inkml:trace contextRef="#ctx0" brushRef="#br0" timeOffset="263137.265">13626 17208 9268,'0'0'2759,"0"0"-1676,0 0-51,0 0 100,0 0-113,16 3 718,-15-1-1671,0-1 0,0 1 1,-1 0-1,1 0 0,-1 0 1,1 0-1,-1 0 0,0 0 1,0 0-1,0 0 0,0 0 1,0 0-1,0 0 0,0 0 1,-1 0-67,1 9 165,-1 24 171,1 17 356,2 1 1,5 32-693,-4-69 100,-1-1 0,2 0 0,0 0 0,1 0 0,1 0 0,0-1-1,0 0 1,2 0 0,0-1 0,0 1 0,2 0-100,-9-12 5,1-1 0,-1 1-1,0 0 1,1 0 0,-1 0 0,1-1 0,-1 1-1,1-1 1,0 1 0,-1-1 0,1 0 0,0 0-1,0 0 1,0 0 0,0 0 0,0 0 0,0 0-1,0-1 1,1 1 0,-1-1 0,0 1 0,0-1-1,0 0 1,1 0 0,-1 0 0,0 0 0,0 0-1,0-1 1,1 1 0,-1-1 0,0 1 0,0-1-1,0 0 1,0 0 0,0 0 0,0 0 0,0 0-1,0 0 1,0 0 0,-1-1 0,1 1 0,0-1-1,-1 1 1,1-1 0,0-1-5,8-9-86,-1 0-1,-1-1 1,1 0 0,-2 0-1,6-15 87,-10 23-53,5-11-192,0-1 0,-2 0 0,0 0 0,-1-1 0,0 1 1,-1-1-1,-2 0 0,0 0 0,0 0 0,-2-1 0,0 1 1,-1 0-1,-1-4 245,1 20-13,0-1 0,0 0 0,0 0 1,0 0-1,0 1 0,0-1 0,-1 1 0,1-1 1,-1 1-1,0-1 0,0 1 0,0 0 0,0 0 1,0 0-1,0 0 0,0 0 0,-1 0 0,1 1 0,-1-1 1,1 1-1,-1 0 0,0-1 0,-1 1 13,-4-2 153,-1 1 0,0 0 0,1 1 0,-1 0 0,0 0 0,0 1 0,-1 0-153,6 2-170,4 1-2784,0-2-784,0-1-1915</inkml:trace>
  <inkml:trace contextRef="#ctx0" brushRef="#br0" timeOffset="263624.94">14006 17241 10149,'0'0'1563,"0"0"-843,0 0-109,0 0 296,0 0 195,0-12 752,0 26-1075,3 55 770,4-1 0,7 30-1549,2 13 621,-14-88-441,-2-16-128,0 0-1,1-1 1,0 1-1,0 0 1,0 0-1,1 0 1,0-1-1,0 1 0,3 3-51,0-6 19,-3-23-115,2-46-1076,4-1 0,2 1 0,3 0 1,11-26 1171,-22 84-78,15-36-633,-16 42 748,0 0 1,0-1-1,0 1 1,0 0-1,0 0 0,0 0 1,0-1-1,0 1 1,0 0-1,0 1 0,1-1 1,-1 0-1,0 0 1,1 0-1,-1 1 0,1-1 1,-1 1-1,1-1 1,-1 1-1,1 0 1,-1-1-1,1 1 0,-1 0 1,1 0-1,-1 0 1,1 0-1,0 0-37,0 1 59,-1 0 0,1 0 1,0 0-1,0 1 0,-1-1 0,1 0 1,-1 1-1,1-1 0,-1 1 0,1-1 0,-1 1 1,0 0-1,0-1 0,0 1 0,0 0 1,0 0-1,0 0-59,18 41 493,-14-31-259,10 25 131,-2 0-1,-2 1 0,-1 1 1,-2 0-1,1 18-364,-2 50-2561,-7-171-3378,0 25-762</inkml:trace>
  <inkml:trace contextRef="#ctx0" brushRef="#br0" timeOffset="264127.366">14390 17467 8612,'0'0'3071,"0"0"-1479,0 0-210,0 0-400,0 0-376,4 2-182,-2-1-392,0 0-1,0 0 1,0-1-1,0 1 1,0-1-1,0 1 1,1-1 0,-1 0-1,0 0 1,0 0-1,1 0 1,-1 0-1,0 0 1,0-1 0,0 1-1,0-1 1,1 0-1,-1 1 1,0-1-1,1-1-31,3-1 29,0-1-1,-1 1 1,0-1-1,0 0 1,0-1-1,0 1 0,4-6-28,1-2-140,-1 0-1,0-1 1,-1 0-1,0-1 0,-1 1 1,3-10 140,0-30-1465,-9 51 1426,-1 1 0,0-1 0,0 1 0,1-1 0,-1 1 0,0-1 0,0 0 0,0 1 0,-1-1 0,1 1 0,0-1 1,0 1-1,-1-1 0,1 1 0,-1 0 0,0-1 0,1 1 0,-1-1 0,0 1 0,0 0 0,1 0 0,-1-1 0,0 1 0,0 0 0,-1 0 0,1 0 0,0 0 0,0 0 0,0 0 0,-2 0 39,-7-1 155,0 1 0,-1 0 0,1 0-1,-1 1 1,1 1 0,-4 0-155,11 0 41,0-1 0,0 1 1,0 0-1,0-1 0,0 1 1,0 1-1,0-1 0,1 0 0,-1 1 1,0-1-1,1 1 0,-1 0 1,1 0-1,0 0 0,0 0 1,-1 0-1,1 1 0,1-1 0,-1 1 1,0-1-1,0 1 0,1 0 1,-1 0-42,-4 19 282,1 1 1,0-1 0,2 1 0,1 0 0,0-1-1,2 1 1,0 0 0,2 0 0,1 1-283,-2-16 60,0 0 1,1 0-1,1 0 1,-1 0-1,1 0 0,1 0 1,-1-1-1,1 1 1,0-1-1,1 0 1,0-1-1,0 1 0,1-1 1,-1 0-1,1 0 1,1 0-1,1 0-60,-5-3-93,0 0-1,0-1 0,1 0 1,-1 0-1,1 0 1,-1 0-1,1 0 0,0-1 1,-1 0-1,1 1 1,0-1-1,0-1 0,0 1 1,0-1-1,0 1 1,0-1-1,0 0 0,0 0 1,0-1-1,0 1 1,0-1-1,0 0 0,0 0 1,-1-1-1,1 1 0,0-1 1,-1 1-1,1-1 1,-1 0-1,1 0 0,-1-1 1,0 1-1,0-1 1,0 0-1,0 0 0,0 0 94,26-34-3273,-2-2-2434</inkml:trace>
  <inkml:trace contextRef="#ctx0" brushRef="#br0" timeOffset="264547.439">14714 17295 8212,'0'0'3244,"0"0"-1510,0 0-216,0 0-88,0 0-213,8 30 90,4 8-887,-2-6-10,-2-1 0,-1 1 0,-2 1-1,1 18-409,7 125 2279,-13-176-2278,0-1 0,0 1 0,0 0-1,0 0 1,0 0 0,1 0 0,-1 0 0,0 0 0,0 0 0,0 0 0,0 0 0,0 0 0,0 0-1,0 0 1,0 0 0,0 0 0,1 0 0,-1 0 0,0 0 0,0 0 0,0 0 0,0 0 0,0 0 0,0 0-1,0 0 1,0 0 0,0 0 0,0 1 0,1-1 0,-1 0 0,0 0 0,0 0 0,0 0 0,0 0-1,0 0 1,0 0 0,0 0 0,0 0 0,0 0 0,0 0 0,0 0 0,0 1 0,0-1 0,0 0-1,0 0 1,0 0 0,0 0 0,0 0 0,0 0 0,0 0 0,0 0 0,0 1 0,0-1 0,0 0-1,0 0 1,0 0-1,6-14-171,1-23-306,1-25-2372,10-40 2849,-14 83-560,2-1-1,0 0 0,1 1 1,1 0-1,0 1 0,2 0 0,2-3 561,-10 18-30,0 1 0,-1-1 0,2 0 0,-1 1-1,0 0 1,0-1 0,1 1 0,-1 0 0,1 0-1,0 0 1,-1 1 0,1-1 0,0 1 0,0-1 0,3 0 30,-5 2 46,1 0 1,-1 0 0,1 0 0,-1 0 0,1 0 0,-1 0 0,1 1 0,-1-1 0,0 0 0,1 1 0,-1-1 0,0 1 0,1 0 0,-1-1 0,0 1 0,0 0 0,1 0 0,-1 0 0,0 0 0,0 0 0,0 0 0,0 0 0,0 0 0,0 0 0,-1 0 0,1 0 0,0 1 0,0-1 0,-1 0 0,1 1 0,-1-1 0,1 0 0,-1 1 0,0 0-47,14 41 847,-3 0-1,-2 1 1,2 22-847,-3-13 579,2-2 0,6 13-579,-6-40 110,-5-18-991,-3-17-1897,-2-19-954,0-7-4368</inkml:trace>
  <inkml:trace contextRef="#ctx0" brushRef="#br0" timeOffset="259090.318">11724 16893 3858,'0'0'2265,"0"0"-1270,0 0-379,0 0 105,0 0 186,0 0-136,-4-2-203,1 0-527,-14-3-1747,17 5-4065</inkml:trace>
  <inkml:trace contextRef="#ctx0" brushRef="#br0" timeOffset="260110.268">11681 16818 3121,'0'0'774,"0"0"-435,0 0 152,0 0 216,0 0-112,0-1 5766,0 3-6735,5 130 2942,20 105-2568,-10-108 1668,-1 105-1668,-14-172 1000,0-40-1986,0-34-6210,0-16 4163</inkml:trace>
  <inkml:trace contextRef="#ctx0" brushRef="#br0" timeOffset="260611.652">11876 17149 880,'0'0'5382,"0"0"-3440,0 0-603,0 0-13,0 0-192,5 7 4210,-5 2-5651,-6 3 353,-1 0 0,0 0-1,0-1 1,-1 0 0,-1 0 0,0-1 0,0 0 0,-5 4-46,5-6-31,-89 84-1426,97-91 1393,1-1-16,5 8-144,-1-4 243,77 69 2315,11 19-2334,-73-70 343,1-1-1,1-2 0,14 11-342,-34-30-37,-1 0 0,0 0 0,0 0 1,0 0-1,0 0 0,1 0 0,-1 0 0,0 1 0,0-1 0,0 0 0,0 0 0,1 0 0,-1 0 0,0 0 0,0 0 0,0 0 0,0 0 0,1 0 0,-1 0 0,0 0 0,0 0 0,0 0 0,0 0 0,1 0 0,-1 0 0,0-1 1,0 1-1,0 0 0,0 0 0,1 0 0,-1 0 0,0 0 0,0 0 0,0 0 0,0 0 0,0-1 0,0 1 0,1 0 0,-1 0 0,0 0 0,0 0 0,0-1 0,0 1 0,0 0 0,0 0 0,0 0 0,0 0 37,3-15-1238,-2-21-1680,-1 30 1651,0-31-5798</inkml:trace>
  <inkml:trace contextRef="#ctx0" brushRef="#br0" timeOffset="261097.844">12074 17181 6243,'0'0'1737,"0"0"-355,0 0 333,0 0-176,0 0-461,8-5 557,-6 8 2183,-3 28-3658,1 0 0,2 0 0,1 0-1,1 0 1,2-1 0,1 1-1,9 22-159,-12-41 84,2 6 54,2-1-1,0 0 0,0 0 0,2 0 1,3 4-138,-11-19 18,-1 1 0,1 0 0,0-1 0,0 1 0,1-1 0,-1 1 0,0-1 0,1 0 0,-1 0 0,1 0 0,0-1 0,0 1 0,0 0 0,0-1 0,0 0 0,0 0 0,0 0 1,0 0-1,0 0 0,1-1 0,-1 1 0,0-1 0,0 0 0,1 0 0,-1 0 0,0 0 0,0-1 0,1 1 0,-1-1 0,0 0 0,0 0 0,0 0 0,3-1-18,-1-2-16,-1 1-1,1-1 1,0 0-1,-1 0 1,0 0-1,0 0 0,0-1 1,-1 0-1,1 0 1,-1 0-1,0 0 1,0 0-1,-1-1 1,0 1-1,0-1 1,0 1-1,-1-1 0,1-4 17,3-12-263,-2-1-1,0 1 0,-1-1 1,-2-10 263,0 27-62,-1 0 1,0-1 0,-1 1 0,1 0-1,-1 0 1,0 0 0,-1 0-1,0 0 1,0 1 0,0-1 0,0 1-1,-1 0 1,0 0 0,0 0 0,0 0-1,-1 1 1,1-1 0,-4-1 61,-2-2-6,1 1 0,-1 0 0,0 1 1,-1 0-1,1 1 0,-1 0 0,0 0 0,0 1 0,-10-1 6,-19 3-963,39 2-467,1 0-1067,2 0-2342,6 0-3499</inkml:trace>
  <inkml:trace contextRef="#ctx0" brushRef="#br0" timeOffset="261952.898">12498 17235 1345,'0'0'3793,"0"0"-1853,0 0-662,0 0 80,0 0 53,0-14 2013,0 11 1044,0 70-4000,4 0 1,2 0-1,4-1 1,2 0-1,5 5-468,-16-63 40,-1-7-21,0 0-1,1 1 1,-1-1-1,0 0 1,0 1-1,0-1 1,1 1-1,-1-1 1,1 0-1,-1 0 0,1 1 1,0-1-1,-1 0 1,1 0-1,0 0 1,0 0-1,0 1 1,0-1-1,0 0 1,0-1-1,0 1 0,0 0 1,0 0-1,0 0 1,0-1-1,2 2-18,0-63-437,-1 21 90,2-57-2700,9-37 3047,-1 92-335,-12 40 411,1 1-1,0 0 1,0 0-1,0-1 1,0 1 0,0 0-1,0 0 1,0 0 0,0 0-1,0 0 1,0 0-1,1 1 1,-1-1 0,0 0-1,0 1 1,1-1 0,-1 0-1,1 1 1,-1 0-1,1-1 1,-1 1 0,0 0-1,1 0 1,-1 0 0,2 0-76,-2 0 26,1 1 1,0 0 0,-1-1-1,0 1 1,1 0 0,-1 0-1,1 0 1,-1 0 0,0 0 0,0 0-1,0 0 1,1 1 0,-1-1-1,0 0 1,-1 1 0,1-1-1,0 1 1,0-1 0,0 1-27,18 38 247,-13-27-100,7 14 76,0 0 0,-2 1 0,-1 0 0,-2 1 0,0 1 0,-2-1 0,-2 1 0,0 0 0,-2 8-223,-2-37 13,0-1-162,0-27-279,0 19 298,-2-65-798,0 39 342,2-1 0,1 1 1,1-1-1,2 1 586,-3 30-35,-1 0-1,1 0 1,0 0-1,0 0 1,0 0-1,1 1 1,-1-1-1,1 0 1,0 1-1,0 0 0,0-1 1,1 1-1,-1 0 1,1 0-1,-1 0 1,1 0-1,0 1 1,0-1-1,1 1 1,-1 0-1,0 0 1,1 0-1,-1 0 1,1 1-1,0-1 1,-1 1-1,1 0 1,0 0-1,0 0 1,0 0-1,0 1 1,4 0 35,-5 1 41,0 0 1,0 0 0,0 0-1,0 1 1,0-1 0,0 1-1,0 0 1,0 0 0,-1 0-1,1 0 1,-1 0 0,1 1-1,-1-1 1,0 1 0,0-1-1,0 1 1,0 0 0,-1 0-1,1 0 1,-1 0 0,0 0-1,1 0 1,-1 2-42,27 80 906,-15-25 258,2 40-1164,-11-58-7292,-4-66-1645</inkml:trace>
  <inkml:trace contextRef="#ctx0" brushRef="#br0" timeOffset="262703.022">13146 17277 5282,'0'0'1625,"0"0"-683,0 0 88,0 0 245,0 0-176,-7-10 3834,7 67-4743,6 354 1232,2-275-601,24 132-821,-30-256 26,4 19 41,-5-31-56,-1 1 1,0 0 0,0 0 0,1 0-1,-1-1 1,1 1 0,-1 0 0,1-1-1,-1 1 1,1 0 0,-1-1 0,1 1-1,0-1 1,-1 1 0,1 0 0,0-1-1,-1 0 1,1 1 0,0-1 0,0 1-1,-1-1 1,1 0 0,0 0 0,0 1-1,0-1 1,0 0 0,-1 0 0,2 0-12,-1-3-7,1-1 0,-1 0 0,1 0 0,-1 0 0,0 1-1,0-1 1,-1 0 0,1 0 0,-1 0 0,0 0 0,0-3 7,0 2-45,4-48-623,-3 0 0,-1 0 0,-3 0 0,-3 0-1,-2 1 1,-2 0 0,-14-42 668,8 36-717,2 0 0,1-13 717,9 45-135,2 0 1,0-1 0,2 1-1,1 0 1,1-1-1,2-4 135,-4 29 25,1-1 1,0 1-1,0-1 0,0 1 0,0-1 0,0 1 1,0-1-1,1 1 0,-1 0 0,1-1 0,-1 1 1,1 0-1,0 0 0,0 1 0,0-1 0,0 0 0,0 0 1,1 1-1,-1 0 0,0-1 0,1 1 0,-1 0 1,1 0-1,-1 0 0,1 0 0,-1 1 0,1-1 1,0 1-1,-1 0 0,1-1 0,0 1 0,0 0 1,-1 1-1,2-1-25,3 0 180,-1 1-1,1 0 1,0 0 0,-1 0 0,1 1-1,-1 0 1,0 0 0,1 1 0,-1 0-1,0 0 1,0 0 0,-1 1 0,3 2-180,4 4 197,-1 1 1,0 1-1,0-1 1,-1 2-1,-1 0 1,0 0 0,-1 0-1,-1 1 1,0 1-1,0-1 1,-2 1-1,0 0 1,0 0 0,-2 0-1,0 1 1,0 0-1,-2-1 1,1 7-198,-2-14 0,0-3-12,0 1 1,0-1-1,0 1 1,-1-1-1,1 0 1,-1 1-1,-1-1 1,1 0-1,-2 3 12,2-6-52,-1 0 1,1 0-1,-1 0 0,1-1 1,-1 1-1,0-1 0,0 1 1,0-1-1,0 0 0,0 0 1,0 0-1,0 0 0,0 0 1,0 0-1,0 0 0,-1-1 1,1 1-1,0-1 1,-1 0-1,1 0 0,0 1 1,-1-2-1,1 1 0,0 0 1,-1 0 51,0 0-129,1 0-1,-1 0 1,1 0 0,-1 0 0,1-1 0,0 1 0,-1-1 0,1 0 0,-1 1 0,1-1 0,0 0-1,-1 0 1,1-1 0,0 1 0,0 0 0,0-1 0,0 1 0,0-1 0,0 0 0,0 1 0,1-1 0,-1 0 129,0-3-477,-1 1 0,1-1 0,0 0 1,1 0-1,-1 1 0,1-1 1,0 0-1,0 0 0,0 0 1,1 0-1,0-1 477,-1-38-5413</inkml:trace>
  <inkml:trace contextRef="#ctx0" brushRef="#br0" timeOffset="267986.104">16345 17271 7668,'0'0'1750,"0"0"-11,0 0 33,0 0-353,0 0-355,0 15-415,-1 75 879,5 1 1,3 0 0,13 48-1529,-20-138-22,0-1 1,-1 1 0,1-1-1,0 1 1,1-1-1,-1 1 1,0-1-1,0 0 1,0 1 0,0-1-1,0 1 1,0-1-1,0 1 1,1-1-1,-1 1 1,0-1 0,0 0-1,1 1 1,-1-1-1,0 0 1,1 1-1,-1-1 1,0 0 0,1 1-1,-1-1 1,0 0-1,1 1 1,-1-1-1,1 0 1,-1 0 0,1 0-1,-1 1 1,0-1-1,1 0 22,4-10-2844,-5-18-416,0-4-2582</inkml:trace>
  <inkml:trace contextRef="#ctx0" brushRef="#br0" timeOffset="268322.741">16365 17051 9973,'0'0'2513,"0"0"-2129,0 0-384,0 0-208,0 0-1697,0 0-2753</inkml:trace>
  <inkml:trace contextRef="#ctx0" brushRef="#br0" timeOffset="268724.839">16365 17051 5891,'168'131'2862,"-134"-104"-938,-30 173 5160,2-90-3750,17 77-3334,-16-166 277,-2-12-105,0-13-69,4-35-1069,-1 0-1,-2 0 1,-1-15 966,-3 21-1680,2 1 0,1 0 0,1 0 0,2 1 0,1 0 0,4-6 1680,-11 33-28,0 1 0,-1-1-1,1 1 1,1 0 0,-1 0 0,0 0 0,1 0-1,-1 0 1,1 1 0,0-1 0,0 1-1,0-1 1,1 1 0,-1 0 0,0 0 0,1 1-1,3-2 29,-5 2 167,0 1 0,0-1 0,0 1 0,1 0 0,-1 0 0,0-1 0,0 2 0,1-1 0,-1 0-1,0 0 1,0 1 0,1-1 0,-1 1 0,0 0 0,0-1 0,0 1 0,0 0 0,0 0 0,0 1-1,0-1 1,0 0 0,0 1 0,-1-1 0,1 1 0,-1-1 0,1 1 0,-1 0 0,1 0-1,-1-1 1,1 2-167,15 27 691,-2 1-1,0 0 1,-2 1-1,-2 0 1,-1 1-1,-1 0 1,1 20-691,-1-15 155,1-13-6117,-10-25 191</inkml:trace>
  <inkml:trace contextRef="#ctx0" brushRef="#br0" timeOffset="266170.794">15584 17268 3826,'0'0'1075,"0"0"-43,0 0-2,0 0-141,0 0-140,10-12 3731,-10 11-4402,0 1 1,0-1 0,0 1-1,0-1 1,0 1-1,0-1 1,0 1 0,0-1-1,-1 1 1,1-1 0,0 1-1,0-1 1,0 1 0,-1-1-1,1 1 1,0-1-1,-1 1 1,1 0 0,0-1-1,-1 1 1,1 0 0,0-1-1,-1 1 1,1 0-1,-1-1 1,1 1 0,-1 0-1,1 0 1,-1-1 0,1 1-1,-1 0 1,1 0 0,-1 0-1,1 0 1,-1 0-1,1 0 1,-1 0 0,1 0-1,-1 0-78,-27 8 398,25-7-428,0 1 0,0-1 0,1 1 0,-1-1-1,1 1 1,-1 0 0,1 0 0,0 0 0,0 1 0,0-1 0,0 0 0,0 1 0,0-1 0,0 1 0,1 0 0,0-1 0,-1 1-1,1 0 1,0 0 0,0 1 30,2 3-43,1 0 0,-1 0 0,1-1 0,0 1 0,1 0 0,0-1 0,0 1 0,0-1 0,1 0 0,0 0 0,3 4 43,54 63 102,-5-19-184,-53-53 179,-2-2-6125,-1-1 2584</inkml:trace>
  <inkml:trace contextRef="#ctx0" brushRef="#br0" timeOffset="266916.332">15534 17030 3249,'0'0'1110,"0"0"-336,0 0 269,0 0 67,0 0-254,0-11 169,0-33 317,0 33-54,0 11-194,0 0-221,0 0-116,0 0-52,0 0-193,0 0-112,0 0-90,0 0-84,0 0 68,0 0-65,0 0-90,5 20 384,9 13-305,0 0-4,-2 0-1,-1 1 1,2 15-214,8 62 513,-4 1 0,-6 0 0,-3 90-513,-7-195 220,1-9-275,2-15-358,-1-16-2784,2 0-1,4-17 3198,4 8-4906</inkml:trace>
  <inkml:trace contextRef="#ctx0" brushRef="#br0" timeOffset="267654.222">16070 17330 5298,'0'0'2143,"0"0"-983,0 0 14,0 0 219,0 0-310,3-5-453,-1 0-623,10-27 1489,-11 31-1461,-1 0 1,0 0-1,0 0 0,0 0 1,0 0-1,0 0 0,0 1 1,0-1-1,0 0 1,0 0-1,0 0 0,0 0 1,0 0-1,-1 0 1,1 1-1,0-1 0,-1 0 1,1 0-1,0 0 1,-1 0-1,1 1 0,-1-1 1,1 0-1,-1 1 1,0-1-1,1 0 0,-1 1 1,0-1-1,1 1 0,-1-1 1,0 1-1,0-1 1,0 1-1,1 0 0,-1-1 1,0 1-36,-20-5 29,1 0 1,-1 2-1,0 1 0,0 0 1,-21 2-30,39 1 25,0-1 1,-1 1-1,1 0 1,0 0 0,0 1-1,0-1 1,0 1-1,1-1 1,-1 1 0,0 0-1,1 0 1,-1 0-1,1 0 1,-1 1 0,1-1-1,0 1 1,0-1 0,0 1-1,1 0 1,-1 0-1,1 0 1,-1 0 0,1 0-26,-4 8 77,0 0-1,0 0 1,2 0 0,-1 1 0,-1 10-77,2 11 311,0 0-1,3 0 0,1 12-310,0 9 699,-2-50-643,1 1 0,0-1 0,1 1-1,-1-1 1,1 1 0,0-1 0,0 1-1,0-1 1,0 1 0,1-1 0,0 0-1,0 0 1,0 0 0,0 0-1,1 0-55,0-2 40,-1 1 0,1-1-1,0 0 1,1 0-1,-1 0 1,0 0-1,0 0 1,1-1-1,-1 0 1,1 0-1,-1 0 1,1 0 0,0 0-1,-1-1 1,1 1-1,0-1 1,-1 0-1,1 0 1,1 0-40,1-1-22,0 0 1,0 0 0,0-1-1,0 0 1,0 0 0,0 0-1,0 0 1,0-1-1,-1 0 1,0 0 0,1-1-1,-1 1 1,-1-1-1,1-1 1,0 1 0,-1 0-1,4-6 22,10-12-659,-1 0 0,-1-2 0,4-8 659,-19 30-47,5-10-503,0-1-1,0 0 1,-2-1-1,0 1 1,0-1-1,-1 0 1,-1 1-1,0-1 1,-1-1-1,0 1 1,-2 0-1,0-3 551,2 17 54,-1-1-1,0 0 1,0 0-1,0 0 1,1 0-1,-1 1 1,0-1-1,0 0 1,0 0-1,-1 0 1,1 0-1,0 1 1,0-1-1,0 0 1,-1 0-1,1 0 1,0 1-1,-1-1 0,1 0 1,0 0-1,-1 1 1,1-1-1,-1 0 1,0 1-1,1-1 1,-1 0-1,1 1 1,-1-1-1,0 1 1,1-1-1,-1 1 1,0 0-1,0-1 1,1 1-1,-1 0 1,0-1-1,0 1 1,0 0-1,1 0 1,-1 0-1,0 0 0,0-1 1,0 1-1,0 1-53,1-1 726,-7 414 4346,15-390-5360,-7-23 156,-1-1-1,0 1 1,1-1-1,-1 0 1,1 1-1,-1-1 1,0 0 0,1 1-1,-1-1 1,1 0-1,-1 1 1,1-1-1,-1 0 1,1 0-1,0 0 1,-1 1-1,1-1 1,-1 0-1,1 0 1,-1 0 0,1 0-1,-1 0 1,1 0-1,0 0 1,-1 0-1,1 0 1,-1-1-1,1 1 1,-1 0-1,1 0 1,-1 0 0,1-1-1,-1 1 1,1 0-1,-1-1 1,1 1-1,-1 0 1,1-1-1,-1 1 1,0 0-1,1-1 1,-1 1-1,1-1 1,-1 1 0,0-1 132,10-14-3893</inkml:trace>
  <inkml:trace contextRef="#ctx0" brushRef="#br0" timeOffset="269626.992">17572 17152 7299,'0'0'2065,"0"0"-499,0 0-154,0 0-409,0 0-539,-10 4-317,3-2-115,0 1 1,0 1-1,0-1 0,0 1 1,1 1-1,-1-1 0,1 1 1,0 0-1,1 0 1,-1 1-1,1 0 0,0 0 1,0 0-1,1 0 1,0 1-1,0-1 0,1 1 1,-1 0-1,1 1 1,1-1-1,-2 6-32,3-9 12,0 0 0,1 0 0,0 1 0,-1-1 0,1 0 0,1 0 0,-1 0 0,0 0 0,1 1 0,0-1 0,0 0 0,0 0 0,1 0 0,-1-1 0,1 1 0,0 0 0,0 0 0,1-1 0,-1 0 0,0 1 0,2 0-12,5 5 0,1-2-1,-1 1 0,1-1 1,1-1-1,-1 0 1,7 2 0,19 12 61,-30-16-57,-1 0 1,0 0-1,1 0 1,-1 0-1,-1 1 1,1 0-1,-1 0 1,0 0-1,0 1 1,0-1-1,0 3-4,-3-6-4,1 1-1,-1-1 0,0 0 0,0 1 0,-1 0 0,1-1 0,-1 1 0,1-1 1,-1 1-1,0 0 0,0-1 0,0 1 0,0 0 0,0-1 0,0 1 1,-1-1-1,0 1 0,1 0 0,-1-1 0,0 1 0,0-1 0,0 0 1,-1 1-1,1-1 0,-1 0 0,1 0 0,-1 0 0,0 0 0,1 0 0,-2 1 5,-3 1-87,0 0 0,-1 0 0,1-1 0,-1 1 0,0-1 0,0-1-1,0 1 1,-1-1 0,1-1 0,0 1 0,-1-1 0,1-1-1,-1 1 1,1-1 0,-6-1 87,12 1-37,1 0 0,0 0 0,-1 0 0,1 0 0,0 0 0,-1 0 0,1 0 0,0 0 0,-1 0 0,1 0 0,0 0 0,0 0 0,-1 0 0,1 0 0,0-1 0,-1 1 0,1 0 0,0 0 0,0 0 0,-1 0 1,1-1-1,0 1 0,0 0 0,-1 0 0,1 0 0,0-1 0,0 1 0,0 0 0,-1-1 0,1 1 0,0 0 0,0 0 0,0-1 0,0 1 0,0 0 0,0-1 0,0 1 0,0 0 0,0-1 0,0 1 0,0 0 0,0-1 0,0 1 0,0 0 0,0 0 0,0-1 0,0 1 0,0 0 0,0-1 0,0 1 0,0 0 37,0-4-478,0-21-2360</inkml:trace>
  <inkml:trace contextRef="#ctx0" brushRef="#br0" timeOffset="270277.461">17820 17268 5539,'0'0'1926,"0"0"-694,0 0 84,0 0 172,0 0-402,0 0-1036,0-1-1,0 1 1,1 0-1,-1 0 1,0 0 0,0 0-1,0 0 1,0 0-1,0 0 1,0-1 0,0 1-1,1 0 1,-1 0-1,0 0 1,0 0 0,0 0-1,0 0 1,0 0-1,0 0 1,1 0 0,-1 0-1,0 0 1,0 0-1,0 0 1,0 0-1,1 0 1,-1 0 0,0 0-1,0 0 1,0 0-1,0 0 1,0 0 0,1 0-1,-1 0 1,0 0-1,0 0 1,0 0 0,0 0-1,0 0 1,1 0-1,-1 0 1,0 1 0,0-1-1,0 0 1,0 0-1,0 0 1,0 0-1,0 0 1,1 0 0,-1 0-1,0 1 1,0-1-1,0 0 1,0 0 0,0 0-1,0 0 1,0 1-1,0-1 1,0 0 0,0 0-1,0 0 1,0 0-1,0 0 1,0 1 0,0-1-1,0 0 1,0 0-1,0 0-49,7 170 1747,13 53-1747,2 31 897,-21-212-830,-1-27-49,0 1-1,1-1 1,1 0 0,0 1 0,1-1 0,2 3-18,2-6 0,-3-23-97,-2-22-175,-2 33 270,0-67-742,1-35-1206,-5 1-1,-6-20 1951,3 46-64,4 0 1,3-14 63,0 57 74,0 28-50,0 0 0,0 0 0,0 0 0,1 0 0,-1 0 0,1 0 1,0 0-1,1 0 0,-1 0 0,1 0 0,-1 1 0,1-1 0,0 1 1,1-1-1,-1 1 0,0 0 0,1 0 0,0 0 0,0-1-24,1 1 71,0 0-1,1 1 0,-1-1 0,1 1 1,0 0-1,-1 0 0,1 0 0,0 1 1,0-1-1,0 1 0,0 1 0,0-1 1,1 1-1,-1-1 0,2 2-70,0-1 86,-1 1 0,1-1 0,-1 1 0,0 1 0,0 0 0,1-1 0,-1 2 0,0-1 0,-1 1-1,1 0 1,0 0 0,-1 0 0,0 1 0,1 0 0,-2 0 0,1 1 0,0-1 0,-1 1 0,0 0 0,0 0-1,0 0 1,-1 1 0,1-1 0,-1 1 0,-1 0 0,1 0 0,-1 0 0,1 2-86,2 7 74,-1 1 1,0-1-1,-1 1 1,-1 0 0,0 0-1,-2 0 1,1 1-1,-2-1 1,0 0-1,-1 0 1,-1 4-75,2-16-68,-1 1 1,1-1-1,-1 0 0,0 0 1,0 0-1,0 0 1,0 0-1,-1 0 0,0 0 1,0-1-1,0 1 0,0-1 1,0 0-1,-1 0 1,1 0-1,-1 0 0,0-1 1,0 1-1,0-1 1,0 0-1,0 0 0,0-1 1,-1 1-1,1-1 0,0 0 1,-1 0-1,1 0 1,-1-1-1,0 0 0,1 0 1,-1 0-1,1 0 1,-1-1-1,1 1 0,-4-2 68,6 1-189,-1-1 0,1 1 0,0-1 0,0 0 0,0 0 0,0 1 0,0-1 0,0-1 0,1 1 0,-1 0 0,0 0 0,1-1 0,0 1 0,0-1 0,0 1-1,0-1 1,0 1 0,0-1 0,0 0 0,1 1 0,-1-1 0,1-2 189,-8-41-5261</inkml:trace>
  <inkml:trace contextRef="#ctx0" brushRef="#br0" timeOffset="270796.282">18492 16943 6979,'0'0'1713,"0"0"-264,0 0 29,0 0-497,0 0-482,-3-4-112,2 2-396,0 1 82,1 0 0,-1-1-1,0 1 1,0 0 0,0 0-1,0-1 1,0 1 0,0 0-1,0 0 1,0 0 0,0 0-1,0 1 1,0-1 0,-1 0 0,1 0-1,0 1 1,-1-1 0,1 1-1,-1-1 1,1 1 0,0-1-1,-1 1 1,1 0 0,-1 0-1,1 0 1,-1 0-73,1 0 245,1 0 65,0 0 23,0 0 86,0 0-21,0 0-91,1 553 1691,-1-536-1965,4 50 118,-3-62-145,-1 0-1,1-1 1,0 1 0,1-1 0,-1 1 0,1-1 0,0 1-1,0-1 1,0 0 0,1 0 0,2 3-6,1-5-2810,-3-12 1134,-2-16-764,-1 22 1634,0-32-4156</inkml:trace>
  <inkml:trace contextRef="#ctx0" brushRef="#br0" timeOffset="271114.194">18290 17238 7732,'0'0'6226,"0"0"-5345,0 0 15,192 0 209,-123 0-1009,-3 0-96,4 0-625,-17 0-2496,-7-3-4546</inkml:trace>
  <inkml:trace contextRef="#ctx0" brushRef="#br0" timeOffset="171413.955">5257 14468 7555,'0'0'2431,"0"0"-756,0 0-386,0 0-270,0 0-224,-5-30 387,-4 22-1238,0 1-1,0 0 1,-1 0 0,0 1-1,-1 0 1,1 1 0,-1 0-1,0 1 1,0 0 0,-1 1-1,1 0 1,-1 0 0,1 2-1,-1-1 1,0 1 0,0 1-1,-2 1 57,12-1-3,0 0-1,0 1 1,0-1-1,0 1 1,0 0 0,0 0-1,0 0 1,0 0-1,0 0 1,1 0-1,-1 0 1,0 1 0,1-1-1,-1 0 1,1 1-1,-1-1 1,1 1-1,0 0 1,0 0-1,0-1 1,0 1 0,-1 2 3,-19 46 10,20-48-12,-7 31 249,1 0 0,2 0 0,1 0 0,1 1-1,2 0 1,3 22-247,-2-18 427,0-36-381,0 0 1,1 0-1,-1 0 0,1 0 1,0 0-1,0 0 0,0 0 0,0 0 1,0 0-1,0 0 0,0 0 1,0-1-1,1 1 0,-1 0 0,1-1 1,-1 1-1,1-1 0,0 0 1,-1 0-1,1 1 0,0-1 1,0 0-1,0 0 0,0-1 0,0 1 1,0 0-1,0-1 0,0 1 1,0-1-1,1 0 0,-1 1 0,0-1 1,0 0-1,1 0-46,2 0 51,0 0-1,0 0 1,0 0-1,0 0 1,1-1-1,-1 1 1,0-1-1,0-1 1,0 1-1,0-1 1,-1 0-1,1 0 1,0 0-1,3-3-50,4-6-121,-1 0-1,-1-1 1,0 0-1,-1 0 1,0-1-1,-1 0 1,-1-1-1,0 0 1,-1 0-1,2-7 122,9-26-1637,-2 0-1,5-33 1638,-14 40-983,-2-1 0,-1 0-1,-2 0 1,-3-20 983,1-9-2822,1 59 2244,-1-1 0,0 1 0,-1 0 1,0-1-1,-1 1 0,0 0 0,-5-11 578,-21-41 940,23 48-20,-5-11 637,-3 19 4647,14 35-5180,1 9-404,2 0 0,1 0 0,8 36-620,24 123 1038,-23-112-554,3-1 0,4-1 0,3-1 1,11 18-485,-31-90-68,15 25 505,-17-32-523,0-1 0,0 0 0,1 0 0,-1 1-1,0-1 1,0 0 0,1 0 0,-1-1-1,1 1 1,-1 0 0,1 0 0,-1-1 0,1 1-1,-1-1 1,1 1 0,0-1 0,-1 0-1,1 1 1,0-1 0,-1 0 0,1 0 86,-2-28-2884,0-4-1638,0-1-2057</inkml:trace>
  <inkml:trace contextRef="#ctx0" brushRef="#br0" timeOffset="171751.724">5528 14438 7523,'0'0'1268,"0"0"-57,0 0 190,0 0-19,0 0 2,0 26-293,1-2-868,1 75 1915,5 10-2138,-6-96 112,-1-6-64,1 0 1,-1 0 0,1 0-1,0-1 1,1 1-1,0 0 1,0 0-1,0-1 1,1 1-1,0-1 1,1 3-49,-1-13-6104,-2-19 1875,-1-1-2841</inkml:trace>
  <inkml:trace contextRef="#ctx0" brushRef="#br0" timeOffset="172071.818">5382 14170 4210,'0'0'9140,"0"0"-8131,0 0-609,0 0-400,0 0-144,0 0-801,27 0-912,-7 0-2625</inkml:trace>
  <inkml:trace contextRef="#ctx0" brushRef="#br0" timeOffset="179939.068">9745 14242 5330,'0'0'1745,"0"0"-1000,0 0-124,0 0 177,0 0 104,0 0 162,0 0-207,0 0-126,-40 0 3230,37 1-3947,1 0-1,-1 1 0,0-1 0,0 0 1,1 1-1,-1 0 0,1 0 1,0 0-1,-1 0 0,1 0 0,0 0 1,0 0-1,0 1 0,1-1 0,-1 1 1,0-1-1,1 1 0,0 0 1,0 0-1,0-1 0,-1 3-13,-2 7 23,0-1 0,1 1 0,1 0 0,-2 10-23,0 32 520,2 0-1,3 0 0,2 0-519,-3-50 17,0 1 1,1-1-1,-1 0 0,1 0 0,0 0 1,0 0-1,1-1 0,-1 1 0,1 0 1,0 0-1,0-1 0,0 1 0,0-1 1,1 0-1,-1 1 0,1-1 0,0 0 1,0-1-1,0 1 0,0 0 0,1-1 1,-1 0-1,1 0 0,-1 0 0,1 0 1,0 0-1,0-1 0,0 0 0,-1 1 1,1-2-1,0 1 0,1 0 0,-1-1 1,0 0-1,0 0 0,0 0 0,0 0 1,0 0-1,0-1 0,0 0 0,0 0 1,0 0-1,0-1 0,0 1 0,0-1 1,-1 0-1,1 0 0,-1 0 0,1 0 1,-1-1-1,0 1 0,0-1 0,0 0 0,0 0 1,0 0-1,0-1-17,3-4-118,0 0 0,0-1 0,0 0 0,-1 0 0,-1-1 0,1 1 0,-1-1 0,-1 0 0,0 0 0,-1 0 0,1-1 118,0-18-666,0 0 1,-2-1-1,-1-8 666,0 37-11,0-6-15,-1 0 0,0 1-1,0-1 1,-1 0 0,0 0-1,0 1 1,0-1 0,-1 1-1,0-1 1,0 1-1,-1 0 1,0 0 0,0 1-1,-1-2 27,1 2 41,1 1 0,-1 1 0,1-1 0,-1 0 0,-1 1 0,1 0 0,0 0 0,-1 0 0,1 1-1,-1-1 1,0 1 0,0 0 0,0 0 0,0 1 0,0-1 0,0 1 0,-1 1 0,1-1 0,-1 1-41,-24 0-351,17 0-4413,10 0 58</inkml:trace>
  <inkml:trace contextRef="#ctx0" brushRef="#br0" timeOffset="180367.42">10037 13932 7652,'0'0'1856,"0"0"-570,0 0-163,0 0-175,0 0-172,3 13 1529,0 57-616,9 50-1689,2 21 565,-10-13-176,-4-51-126,4-1 0,8 36-263,-6-93-217,-3-33-1390,-2-35-3417,-1 49 4893,0-26-4241</inkml:trace>
  <inkml:trace contextRef="#ctx0" brushRef="#br0" timeOffset="180946.424">10245 14381 7475,'0'0'2111,"0"0"-727,0 0-84,0 0-329,0 0 45,9 5-42,4 0-861,0 0 0,0-1 0,0-1 0,1 0 0,-1-1 0,1 0 0,-1-1 0,8-1-113,-17 0 9,0 1-1,0-1 0,0-1 0,0 1 0,1-1 0,-1 1 0,0-1 0,0-1 1,0 1-1,0 0 0,0-1 0,3-2-8,-5 2-7,0 1-1,0-1 1,-1-1 0,1 1-1,-1 0 1,1 0 0,-1-1-1,0 1 1,0 0 0,0-1 0,0 1-1,0-1 1,0 0 0,-1 1-1,1-1 1,-1 0 0,0 1-1,0-1 1,0 0 0,0 1-1,0-2 8,0-6-132,0 0-1,0 0 1,-1 0-1,-1 0 0,0 0 1,0 0-1,0 0 0,-3-3 133,4 10-12,0 1 0,-1-1 0,0 0 0,0 0-1,0 1 1,0-1 0,0 1 0,0 0 0,-1-1 0,1 1-1,-1 0 1,0 1 0,0-1 0,1 0 0,-1 1-1,0-1 1,0 1 0,0 0 0,0 0 0,-1 0 0,1 1-1,0-1 1,0 1 0,-1 0 0,1-1 0,0 1-1,-3 1 13,4-1 28,-1 0-1,1 0 1,-1 1-1,0-1 1,1 1-1,-1-1 1,1 1-1,-1 0 1,1 0-1,0 0 1,-1 0-1,1 1 1,0-1-1,0 1 1,0-1-1,0 1 1,0 0-1,0-1 1,0 1-1,0 1-27,-1 1 58,0 1 0,0 0 0,0 0-1,0 1 1,1-1 0,0 1 0,0-1 0,0 1 0,1 1-58,-3 17 323,0 0-1,2 0 1,1 0 0,2 6-323,-1-22 157,-1 26 367,0-14-270,0 0 0,2 0 0,0 0 0,1-1 0,4 15-254,-5-30 28,0 0 0,0-1 0,0 1 0,1-1 0,-1 1 0,1-1 0,0 0 0,0 0 0,0 1 0,0-1 0,0 0 0,1-1 0,-1 1 0,1 0 0,0-1 0,0 0-1,0 1 1,0-1 0,0 0 0,0 0 0,1-1 0,-1 1 0,1-1 0,-1 0 0,1 0 0,0 0 0,-1 0 0,1 0 0,0-1 0,-1 0 0,1 0 0,0 0-28,2 0-73,-1 1 1,1-2-1,-1 1 0,1-1 0,-1 0 1,1 0-1,-1 0 0,0-1 0,1 1 1,-1-1-1,0-1 0,0 1 1,2-2 72,-3 0-397,0 0 1,0 0 0,-1 0 0,1 0 0,-1-1-1,0 1 1,0-1 0,0 0 0,-1 0 0,1 0-1,-1 0 1,-1 0 0,2-3 396,7-20-4405</inkml:trace>
  <inkml:trace contextRef="#ctx0" brushRef="#br0" timeOffset="181570.436">10639 13831 4418,'0'0'2097,"0"0"-982,0 0-253,0 0 229,0 0-56,0 0-34,0 14 535,5 117 3905,12 51-5441,3 56 1394,-19-177-1200,6 61 213,-6-148-909,2-1-1,1 1 1,0 0 0,3 0 0,0 1-1,1-1 1,1 2 0,7-12 502,-12 27-249,1 1 1,0-1-1,1 1 1,0 0 0,0 0-1,0 0 1,7-5 248,-10 11 8,-1 0 1,1-1 0,0 1-1,0 0 1,-1 1 0,1-1-1,1 0 1,-1 1 0,0 0-1,0 0 1,0 0 0,1 0-1,-1 0 1,0 0 0,1 1-1,-1 0 1,1 0 0,-1 0-1,1 0 1,-1 0 0,0 1-1,1-1 1,-1 1 0,2 1-9,-3-1 48,1 0 0,-1 0 1,0 1-1,0-1 0,0 1 1,0 0-1,0 0 1,0 0-1,-1 0 0,1 0 1,-1 0-1,1 0 0,-1 0 1,0 0-1,1 1 0,-1 0-48,15 44 470,-13-38-342,5 22 278,-2-1 0,-2 1 0,0 0 0,-2 5-406,1 3 495,1-1 0,5 15-495,-9-88-6258,0 3-1085</inkml:trace>
  <inkml:trace contextRef="#ctx0" brushRef="#br0" timeOffset="174023.077">6593 14670 6947,'0'0'1649,"0"0"-686,0 0 134,0 0-121,0 0-725,8-15-158,5-5-57,-2 4-19,-1-1 0,-1-1 0,0 0 0,3-8-17,-11 19-96,1 0 0,-1 0 0,0 0 0,-1 0 0,0 0 0,0 0 0,-1-2 96,1-8-318,-1 15 255,0 0 0,0 0 0,-1 1 1,1-1-1,-1 0 0,1 1 0,-1-1 0,0 1 0,1-1 0,-1 1 0,0 0 0,0 0 0,0 0 0,0 0 0,0 0 0,0 0 0,0 0 0,-1 0 63,-43-12 1760,43 14-1734,0-1 1,0 1-1,-1 0 0,1 1 0,0-1 0,0 0 0,1 1 0,-1-1 0,0 1 0,0 0 1,1 0-1,-1 0 0,1 1 0,0-1 0,-1 0 0,1 1 0,0 0 0,0-1 0,1 1 0,-1 0 1,1 0-1,-1 0 0,1 0 0,0 0 0,0 0 0,0 0 0,0 2-26,-3 10 176,0 0-1,1 1 1,0-1-1,1 1 0,1 4-175,0-10 103,0 8 211,0 0 0,2-1 0,0 1 0,0 0 0,2 0 0,1 3-314,-3-17 58,0-1 0,0 1 0,0 0-1,1-1 1,0 1 0,-1-1 0,1 0-1,0 0 1,1 0 0,-1 0 0,0 0 0,1 0-1,0 0 1,0-1 0,0 1 0,0-1-1,0 0 1,0 0 0,0 0 0,1 0-1,-1-1 1,1 1 0,-1-1 0,1 0 0,0 0-1,-1 0 1,1-1 0,0 1 0,0-1-1,-1 0 1,4 0-58,-1 0-54,-1 0 1,0 0-1,0 0 0,0-1 1,0 1-1,0-1 0,0-1 0,0 1 1,0-1-1,0 1 0,0-2 1,-1 1-1,1 0 0,-1-1 1,0 0-1,3-2 54,-2 0-801,0 0 1,0-1 0,-1 0 0,0 0-1,0 0 1,0 0 0,1-5 800,7-19-4341</inkml:trace>
  <inkml:trace contextRef="#ctx0" brushRef="#br0" timeOffset="174691.014">6798 14453 7139,'0'0'1158,"0"0"40,0 0 264,0 0-248,0 0-504,0 0-193,0 0-34,0 0-37,0 0 26,0 0-83,0 20 401,2 6-386,1-1-1,1 1 1,1-1-1,5 10-403,5 32 726,-11-44-476,-2-10-62,0 0 0,1 0 0,1-1 0,0 1 0,1 0-188,-2-8 133,0-4-136,-2-21-640,-3-35-760,0 28 102,1 0-1,1 1 1,2-1-1,4-22 1302,-5 43-41,0 0 1,1 0-1,0 0 0,0 0 0,0 1 0,1-1 0,-1 0 1,1 1-1,1 0 0,-1 0 0,1 0 0,0 0 0,0 0 1,0 1-1,1-1 0,0 1 0,0 0 0,0 1 0,0-1 1,0 1-1,1 0 0,3-1 41,-6 3 64,-1 0 1,0 0-1,0 0 1,1 0-1,-1 1 1,0-1-1,1 1 1,-1 0-1,0-1 1,1 1-1,-1 0 1,1 0-1,-1 1 1,0-1-1,1 0 1,-1 1-1,1-1 1,-1 1-1,0 0 1,0 0-1,0 0 1,1 0-1,-1 0 1,0 1-1,0-1 1,0 1-1,-1-1 1,1 1-1,0-1 1,0 1-1,-1 0 1,1 0-1,-1 0 1,0 0-1,0 0 1,1 0-1,-1 0 1,0 2-65,4 10 357,0 1-1,0 0 1,-2 0 0,0 0-1,1 14-356,1 1 368,4 41 671,-7-49-619,1 0 1,1 0 0,1 0-1,5 13-420,-10-33 40,0-1-130,0-11-1260,0-49-3279,0 24-357</inkml:trace>
  <inkml:trace contextRef="#ctx0" brushRef="#br0" timeOffset="175669.039">7370 14426 4530,'0'0'2129,"0"0"-808,0 0 130,0 0 11,0 0-398,0 0-322,-1-38 1873,-2 36-2588,0 1 1,0 0 0,0 0 0,-1 0 0,1 0-1,0 0 1,-1 1 0,1-1 0,-1 1 0,1 0-1,-1 0 1,1 0 0,0 1 0,-1-1 0,1 1-1,0 0 1,-1 0 0,1 0 0,0 0-1,0 1 1,0-1 0,0 1 0,0 0 0,0 0-1,0 0 1,1 0 0,-1 0 0,0 0 0,1 1-1,0-1 1,0 1 0,0 0 0,0 0 0,0 0-1,0 0 1,0 2-28,-4 6 55,0 0 0,1 1-1,0 0 1,1 0 0,0 1 0,1-1-1,1 1 1,-1 3-55,0 20 693,1 0 1,2 10-694,0-23 272,0-21-236,0-1 0,0 1-1,0-1 1,0 1 0,1-1-1,-1 1 1,0-1 0,1 1 0,-1-1-1,1 1 1,0-1 0,-1 1 0,1-1-1,0 0 1,0 1 0,0-1-1,0 0 1,0 0 0,0 0 0,0 0-1,0 0 1,1 0 0,-1 0-1,0 0 1,1 0-36,2 1 54,-1-1-1,0 0 1,1 0-1,-1 0 1,1-1-1,-1 1 1,1-1-1,0 0 1,-1 0-1,1 0 0,2 0-53,2-1 6,-1 0 0,1 0 0,0-1 0,-1 0-1,1-1 1,-1 0 0,0 0 0,0 0 0,0-1-1,6-4-5,-8 4-144,1 0-1,-2 0 0,1-1 0,-1 0 1,1 0-1,-1 0 0,0-1 0,-1 1 1,0-1-1,0 0 0,0 0 0,0 0 1,-1 0-1,0 0 0,0-1 0,-1 1 1,0-1-1,0 1 0,0-1 0,-1 1 0,0-1 1,0 0-1,-1 0 145,1-64 376,0 71-343,-1 0-1,1 0 1,-1 0-1,1 0 1,0 0-1,-1 0 1,1 0-1,0 0 1,-1 0-1,1 0 1,0 0-1,-1 0 1,1 0-1,0 0 1,-1 0-1,1 0 1,0 0-1,-1 1 1,1-1-1,0 0 1,-1 0-1,1 0 1,0 1-1,-1-1 1,1 0-1,0 0 1,0 1-1,0-1 1,-1 0-1,1 1 1,0-1-1,0 0 1,0 1-1,-1-1 1,1 0-1,0 1 1,0-1-1,0 0 1,0 1-1,0-1 1,0 0-1,0 1 1,0-1 0,0 0-1,0 1 1,0-1-1,0 1 1,0-1-1,0 0 1,0 1-1,0-1 1,1 0-1,-1 1 1,0-1-33,-13 233 272,13 287 1091,-2-519-1404,1 0 0,-1 0 1,0-1-1,0 1 0,1 0 0,-1-1 0,0 1 1,0-1-1,0 1 0,1-1 0,-1 0 0,0 0 0,0 0 1,0 0-1,0 0 0,0 0 0,1-1 0,-3 1 41,-1-1-164,-4 2-161,1-1 0,-1-1 1,1 1-1,-1-1 0,1-1 0,-1 0 0,1 0 1,0 0-1,-3-3 325,7 3-316,0 0 1,0-1-1,0 0 0,0 0 1,1 0-1,0-1 1,-1 1-1,1-1 0,0 0 1,1 0-1,-1 0 1,1 0-1,0 0 0,0 0 1,0-1-1,0 1 1,1-1-1,-1 0 316,-8-33-3762</inkml:trace>
  <inkml:trace contextRef="#ctx0" brushRef="#br0" timeOffset="176604.177">7708 14432 4226,'0'0'1964,"0"0"-897,0 0-67,0 0 350,0 0 77,1-15 2866,-3-1-3935,0 14-366,0-1 1,0 1 0,0 0 0,-1 1 0,1-1-1,0 0 1,-1 1 0,0-1 0,1 1 0,-1 0-1,0 0 1,0 0 0,1 0 0,-1 0 0,0 1-1,0-1 1,0 1 0,0 0 0,0 0 0,0 0-1,0 0 1,0 0 0,0 1 0,0-1 0,0 1-1,1 0 1,-1 0 0,0 0 0,0 0 0,1 1-1,-1-1 1,0 1 0,1-1 0,0 1 0,-1 0-1,1 0 1,0 0 0,0 0 0,0 0 0,0 1-1,0-1 1,1 0 0,-2 3 7,-2 5 37,0 0 1,0 1-1,1 0 1,0 0-1,1 0 0,0 0 1,1 0-1,-1 11-37,0 95 1171,4-77-667,-1-34-420,0-1 0,0 1 0,0-1-1,1 1 1,0-1 0,0 1 0,1-1 0,0 0 0,-1 0-1,2 0 1,-1 0 0,1 1-84,-1-3 43,0-1 1,0 0-1,0 1 0,0-1 0,1 0 1,-1 0-1,1-1 0,-1 1 1,1 0-1,-1-1 0,1 0 1,0 0-1,0 1 0,0-2 0,0 1 1,0 0-1,0 0 0,0-1 1,0 0-1,0 0 0,0 0 1,2 0-44,-1 0-33,-1 0 0,1 0 0,-1-1 0,1 0 0,-1 0 0,1 0 1,-1 0-1,0 0 0,1 0 0,-1-1 0,0 0 0,0 1 0,0-1 1,0 0-1,0-1 0,-1 1 0,1 0 0,-1-1 33,3-3-181,0 0-1,-1 0 1,1 0-1,-2-1 1,1 0-1,-1 1 1,0-1 0,2-6 181,1-7-360,-1 0 0,-1-1 0,-1 1 0,-1-1 0,0 0 1,-2-3 359,-3-116-233,3 139 298,0 1 185,0 0-28,0 0-22,0 0 45,0 11 177,-1 70 280,-1-29-150,2 1 0,3-1 0,2-1 0,3 7-552,-8-56-18,0-1 0,0 0 0,0 0 0,1 0-1,-1 0 1,0 1 0,1-1 0,-1 0 0,1 0-1,-1 0 1,1 0 0,0 0 0,0 0 0,-1 0-1,1 0 1,0 0 0,0-1 0,0 1 0,0 0-1,0 0 1,0-1 0,0 1 0,0 0-1,0-1 1,1 1 18,-1-1-80,0 0-1,0 0 1,-1-1-1,1 1 1,0 0-1,0-1 1,0 1-1,-1 0 0,1-1 1,0 1-1,0-1 1,-1 1-1,1-1 1,0 1-1,-1-1 1,1 1-1,0-1 1,-1 0-1,1 0 1,-1 1-1,0-1 0,1 0 1,-1 0-1,1 1 1,-1-1-1,0 0 1,0 0-1,1 0 1,-1 0-1,0 1 1,0-1-1,0 0 1,0 0-1,0 0 81,4-27-3076,-1-2-2351</inkml:trace>
  <inkml:trace contextRef="#ctx0" brushRef="#br0" timeOffset="177122.153">7903 14381 6915,'0'0'1054,"0"0"-6,0 0 505,0 0 32,0 0-558,0 7-312,-1 60 1381,-1-24-1302,2 0 1,1 0 0,3 0 0,1 0 0,2-1-1,8 24-794,-12-69 28,-1-19-201,0-28-487,-5-217-3502,3 266 4190,0-1 0,0 1 0,1-1 1,-1 1-1,1-1 0,-1 1 0,1-1 0,-1 1 0,1-1 0,0 1 1,0-1-1,-1 1 0,1 0 0,0-1 0,0 1 0,0 0 1,1 0-1,-1 0 0,0 0 0,0 0 0,1 0 0,-1 0 0,0 0 1,1 1-1,-1-1 0,1 0 0,-1 1 0,1-1 0,-1 1 1,1 0-1,-1-1 0,1 1 0,0 0-28,11-2 292,-1 1 0,1 1 0,-1 0 0,6 0-292,18 0 421,0-4-197,-19 3-5703,-17 2 1650,0 4-373</inkml:trace>
  <inkml:trace contextRef="#ctx0" brushRef="#br0" timeOffset="177667.772">8280 14319 4098,'0'0'2401,"0"0"-1056,0 0-100,0 0 172,0 0-184,0 0-340,0 0-268,0 0 84,0 0 20,0 0-198,0 0-131,0 0-133,0 0-41,0 0-31,0 0-107,0 3 51,1 54 905,1-1 1,7 22-1045,-6-55 245,2 0 0,0 0 0,2 0 0,0-1 0,2 0 0,0 0 0,3 3-245,-11-23 14,0 0 0,0 0 0,0 0 0,0-1 0,0 1 0,0 0 0,0 0 0,1-1 0,-1 1 0,0 0 0,1-1 0,0 0-1,-1 1 1,1-1 0,0 0 0,-1 0 0,1 0 0,0 0 0,0 0 0,0 0 0,0-1 0,0 1 0,0 0 0,0-1 0,0 0 0,1 1 0,-1-1-1,0 0 1,0 0 0,0 0 0,0-1 0,0 1 0,0 0 0,0-1 0,0 0 0,0 1 0,0-1 0,1 0-14,3-3-8,0 0 0,-1 0 0,0 0 0,0 0 0,0-1 1,-1 1-1,1-1 0,-1-1 0,0 1 0,-1 0 0,1-1 0,-1 0 8,6-10-99,-1 0 0,0 0-1,-1-1 1,-1-1 0,0 1-1,-1-1 1,-1 1 0,-1-1 0,-1-1-1,0 1 1,-1 0 0,-1 0-1,-1-1 1,-1 0 99,-20-26-6077,15 31 944</inkml:trace>
  <inkml:trace contextRef="#ctx0" brushRef="#br0" timeOffset="178156.974">8670 13962 6307,'0'0'1339,"0"0"-386,0 0 196,0 0-39,0 0-259,-1 5 2704,-1 13-3097,29 632 3362,-26-631-3756,0-5-11,0 0-1,1 0 0,0 0 0,1 0 1,3 4-53,-1-10-370,-2-13 153,-1-9-199,-1-83-5747,1 62 1433</inkml:trace>
  <inkml:trace contextRef="#ctx0" brushRef="#br0" timeOffset="178560.089">8733 14390 8660,'0'0'1446,"0"0"-235,0 0-157,0 0-472,0 0-364,14-8 73,44-26-64,-55 32-151,1 0 0,-1 0-1,1 1 1,0-1 0,-1 1 0,1 0 0,0 0 0,0 0-1,0 1 1,0-1 0,0 1 0,0 0 0,0 0 0,0 0-1,0 1 1,-1-1 0,1 1 0,0 0 0,0 0 0,0 0-1,0 1 1,-1-1 0,1 1 0,-1 0 0,1 0 0,-1 0-1,0 1 1,0-1 0,0 1 0,0-1 0,0 1-1,-1 0 1,1 0 0,-1 1 0,0-1 0,0 0 0,2 3-76,3 7 156,-1 1 1,0-1 0,-1 1 0,0 0 0,-1 0 0,-1 0 0,0 1-1,0 10-156,2 31 1924,-3 34-1924,-2-90-128,0 0-419,0 0-240,0 0-192,0 0-590,0 0-400,0-2-752,0-11-1289</inkml:trace>
  <inkml:trace contextRef="#ctx0" brushRef="#br0" timeOffset="178878.291">9117 14271 5074,'0'0'1150,"0"0"-483,0 0 323,0 0 368,0 0 219,3 14-70,8 47 3140,1 50-4647,5 35 2527,-16-145-2572,5 25 386,-6-25-391,0-1 0,0 1 0,0 0 1,0 0-1,1 0 0,-1 0 0,0-1 0,1 1 0,-1 0 1,1 0-1,-1-1 0,1 1 0,-1 0 0,1-1 0,0 1 1,-1-1-1,1 1 0,0-1 0,-1 1 0,1-1 0,0 1 1,0-1-1,-1 1 0,1-1 0,0 0 50,2-37-5006,-3 32 3796,0-27-4862</inkml:trace>
  <inkml:trace contextRef="#ctx0" brushRef="#br0" timeOffset="179206.686">9110 13998 10005,'0'0'896,"0"0"-896,0 0-592,0 0-1105,0 0-2305</inkml:trace>
  <inkml:trace contextRef="#ctx0" brushRef="#br0" timeOffset="173101.915">5918 14393 2497,'0'0'2876,"0"0"-1358,0 0-515,0 0 8,0 0-317,1-5-278,0 3-303,-1 0 0,0 0 0,1 0 0,0 0 0,0 0 0,-1 0 0,1 0-1,0 0 1,0 0 0,1 0 0,-1 0 0,0 1 0,1-1 0,0 0-113,-2 2 61,0 0 0,1-1-1,-1 1 1,0 0 0,1 0 0,-1 0 0,1 0 0,-1 0 0,0 0 0,1 0 0,-1-1 0,1 1-1,-1 0 1,0 0 0,1 0 0,-1 1 0,1-1 0,-1 0 0,0 0 0,1 0 0,-1 0-1,0 0 1,1 0 0,-1 0 0,1 1 0,-1-1 0,0 0 0,1 0 0,-1 1 0,0-1-61,13 21 597,10 46-77,-4 2 1,-3 0-1,-2 1 1,-2 14-521,-1-11 412,6 58 133,-9-65-296,2 1 0,12 35-249,-22-101-3,0 0 0,0-1-1,0 1 1,0 0-1,1 0 1,-1 0 0,0 0-1,0 0 1,1-1-1,-1 1 1,0 0 0,1 0-1,-1-1 1,1 1-1,-1 0 1,1-1 0,0 1-1,-1 0 1,1-1-1,-1 1 1,1-1 0,0 1-1,0-1 1,-1 1 0,1-1-1,0 0 1,0 1-1,0-1 1,0 0 3,-1 0-24,1-1-1,0 1 1,-1-1 0,1 1 0,0-1 0,-1 0-1,1 1 1,-1-1 0,1 0 0,-1 0 0,1 1-1,-1-1 1,0 0 0,1 0 0,-1 0-1,0 0 1,0 1 0,0-1 0,1 0 0,-1 0-1,0 0 1,0 0 0,0 0 0,0 0-1,-1 1 1,1-1 0,0 0 24,0-20-744,1-2-387,-1 0 0,-1 0-1,-1 1 1,-1-1 0,-2 1 0,-2-10 1131,-19-60-4029,16 45 2162</inkml:trace>
  <inkml:trace contextRef="#ctx0" brushRef="#br0" timeOffset="173446.282">5988 14503 3698,'0'0'1742,"0"0"-224,0 0-400,0 0-251,0 0-342,6-15-234,25-50-69,-29 63-201,1-1 1,-1 1-1,1 0 1,0 0-1,-1 0 1,1 0-1,0 0 1,0 1-1,0 0 1,0-1 0,1 1-1,-1 0 1,0 0-1,0 1 1,1-1-1,-1 1 1,0-1-1,1 1 1,-1 0-1,1 1 1,-1-1-1,0 0 1,1 1 0,-1 0-1,1 0-21,14 0 249,-11-1-118,-1 0 0,1 0 0,0 0 1,-1 1-1,1 0 0,-1 0 0,0 1 1,1 0-1,-1 0 0,0 0 0,0 1 1,0 0-1,0 0 0,-1 0 0,1 1 1,-1 0-1,0 0 0,0 0 1,0 1-1,0 0 0,-1 0 0,0 0 1,0 0-1,0 1 0,-1-1 0,0 1 1,0 0-1,0 0 0,-1 0 0,0 0 1,0 1-1,0-1 0,-1 0 0,0 1 1,0 0-132,0 8 197,0 1-1,-1 0 1,-1 0 0,0 0 0,-1 4-197,0-13 47,1 0 1,-2 0-1,1 0 0,0 0 1,-1 0-1,-1-1 1,1 0-1,-1 1 0,0-1 1,0-1-1,-1 1 0,-2 3-47,2-3-64,0 0 0,-1-1 0,1 1 0,-1-1-1,0 0 1,-1-1 0,1 1 0,-1-1 0,0-1 0,0 1-1,0-1 1,0 0 0,-1-1 0,1 1 0,-1-2-1,0 1 1,-7 0 64,14-2-82,1 0-1,-1 0 1,1-1-1,-1 1 0,1 0 1,0 0-1,-1-1 1,1 1-1,-1 0 1,1-1-1,-1 1 1,1-1-1,0 1 1,-1 0-1,1-1 0,0 1 1,0-1-1,-1 1 1,1-1-1,0 1 1,0-1-1,0 1 1,-1-1-1,1 1 0,0-1 1,0 1-1,0-1 1,0 1-1,0-1 1,0 1-1,0-1 1,0 0 82,0-23-1828,1 17 756,-1-25-4088</inkml:trace>
  <inkml:trace contextRef="#ctx0" brushRef="#br0" timeOffset="209596.614">4281 15917 6131,'0'0'976,"0"0"-431,0 0 226,0 0 170,0 0-178,-7-4-173,-1 1-225,-1-1 0,0 1 0,1 1-1,-1 0 1,0 0 0,0 0 0,-7 1-365,12 0 79,0 1 0,1 0 1,-1 0-1,0 0 0,0 0 0,1 1 0,-1-1 0,0 1 1,1 0-1,-1 0 0,1 0 0,-1 1 0,1-1 1,0 1-1,-1 0 0,1 0 0,0 0 0,0 0 1,0 1-1,1-1 0,-1 1 0,0 0 0,-1 2-79,-7 12 57,5-8-39,0 0 0,0 0 0,1 0 0,0 1 0,1 0 0,0 0 0,0 0 0,1 1 0,0-1 0,1 1 0,1-1 0,-1 1 0,1 7-18,1 1 251,1 0 0,0-1 0,1 1 1,1-1-1,1 0 0,3 9-251,-6-23 67,0 0 0,1 1 1,0-1-1,0 0 0,0 0 0,0 0 1,0-1-1,1 1 0,0 0 0,0-1 1,0 0-1,0 1 0,0-1 1,1-1-1,-1 1 0,1 0 0,0-1 1,0 0-1,0 0 0,0 0 0,0 0 1,0-1-1,1 1 0,-1-1 1,0 0-1,1 0 0,-1-1 0,1 0 1,3 1-68,-4-1-50,0 1 0,1-1 0,-1 0 1,0-1-1,1 1 0,-1-1 0,0 1 1,1-1-1,-1-1 0,0 1 0,0 0 1,0-1-1,0 0 0,0 0 0,0 0 1,0-1-1,-1 1 0,1-1 0,-1 0 1,1-1 49,0 0-424,0 1-506,0-1 0,0 1 0,0 0 0,0 0 0,0 0 0,1 0 0,2 0 930,6 1-4861</inkml:trace>
  <inkml:trace contextRef="#ctx0" brushRef="#br0" timeOffset="210099.907">4476 16149 4834,'0'0'1774,"0"0"-1032,0 0 112,0 0 549,0 0 80,0 0-285,0 0-416,0 0-171,0 0-19,0 0-130,0 0-3,0 0-25,0 0-148,0 0-9,0 0-151,0 3-78,-3 112 610,1-47-253,2 0 1,3 0 0,6 26-406,-9-92-501,7 29 1883,-1-16-3037,1-9-6615,-4-6 5541</inkml:trace>
  <inkml:trace contextRef="#ctx0" brushRef="#br0" timeOffset="210518.98">4512 16393 8084,'0'0'1318,"0"0"-382,0 0 513,0 0-54,0 0-346,16 2-447,97 7 452,62-5-1054,-174-4-995,-1 0-320,0 0-622,0 0-1163,0 0-302</inkml:trace>
  <inkml:trace contextRef="#ctx0" brushRef="#br0" timeOffset="210924.528">4826 16164 4626,'0'0'2393,"0"0"-1278,0 0-111,0 0 343,0 0-16,4-13 2631,-1 24-3962,-1 0 0,0 0 0,0 0 1,-1 0-1,-1 0 0,0 0 0,-1 6 0,2 22 236,0 73 734,-1-68-506,1 1 0,2-1-1,5 24-463,0-47-46,1-19-1377,-8-4 1035,0 1 0,0-1-1,0 0 1,0 1 0,0-1 0,0 0 0,-1 0-1,1 0 1,-1 0 0,1 0 0,-1 0-1,0 0 1,1 0 0,-1 0 0,0 0 0,-1-2 388,1-14-5830</inkml:trace>
  <inkml:trace contextRef="#ctx0" brushRef="#br0" timeOffset="215807.705">6249 15676 3394,'0'0'1859,"0"0"-661,0 0-59,0 0 24,0 0 137,-10-1 3104,8 240-2576,5 264 319,-3-495-2135,0 5-1,0-1 1,1 1-1,0-1 0,1 1 1,1-1-1,-1 0 1,2 0-1,0 0 0,0 0 1,7 10-12,-11-22-25,0-1-1,0 1 1,0 0 0,0-1 0,0 1-1,0 0 1,0 0 0,0-1 0,0 1-1,0 0 1,1-1 0,-1 1-1,0 0 1,0 0 0,0-1 0,1 1-1,-1 0 1,0 0 0,0 0 0,0-1-1,1 1 1,-1 0 0,0 0 0,1 0-1,-1 0 1,0 0 0,0-1 0,1 1-1,-1 0 1,0 0 0,1 0 0,-1 0-1,0 0 1,1 0 0,-1 0 0,0 0-1,0 0 1,1 0 0,-1 0-1,0 0 1,1 0 0,-1 0 0,0 1-1,1-1 1,-1 0 0,0 0 0,0 0-1,1 0 1,-1 0 0,0 1 0,0-1-1,1 0 1,-1 0 0,0 1 0,0-1-1,0 0 1,1 0 0,-1 1 0,0-1 25,0-36-596,0 30 307,1-36-723,-3 1-1,-1-1 0,-2 0 0,-2 1 1,-4-9 1012,-3-12-44,3 0 0,2-1 0,3 0 1,3 0-1,4-50 44,0 106 97,0-1 0,0 0 0,1 1 0,0-1 0,0 1 0,0-1 0,1 1 0,0 0 0,1 0 0,0 0 0,0 1 0,0-1 0,1 1 0,0 0 0,2-1-97,-5 4 56,0 1-1,1-1 0,0 1 0,0 0 1,-1 0-1,1 0 0,0 0 1,1 1-1,-1-1 0,0 1 0,0 0 1,1 0-1,-1 0 0,1 0 1,-1 0-1,0 1 0,1 0 0,-1 0 1,1 0-1,-1 0 0,1 0 0,-1 1 1,1-1-1,-1 1 0,1 0 1,-1 0-1,0 0 0,1 1 0,-1-1 1,0 1-1,0 0 0,0-1 1,0 1-1,1 2-55,3 2 193,0-1 0,0 2 0,-1-1 0,0 1 0,0 0 0,0 0 0,-1 1 0,0 0 0,-1 0 0,0 0 0,0 0 0,0 1 0,-1-1 0,0 5-193,1 3 101,0 1 1,-2 0-1,0-1 1,-1 1-1,-1 0 1,0 0-1,-2 5-101,2-17 11,-1 0 0,0 0 0,0-1 0,0 1 0,-1 0 0,0-1 0,0 0-1,0 1 1,0-1 0,-1 0 0,1 0 0,-1 0 0,0 0 0,0-1 0,-1 1 0,1-1 0,-1 0 0,1 1 0,-1-2-1,0 1 1,0 0 0,-3 0-11,-2 1-249,0 0-1,0 0 0,-1-1 0,1 0 1,-1-1-1,0 0 0,0 0 0,0-1 1,0-1-1,-2 0 250,11 0-132,1 0 0,-1-1 0,1 1 0,-1-1 1,1 1-1,0-1 0,-1 0 0,1 1 0,-1-1 0,1 1 0,0-1 0,0 0 0,-1 1 1,1-1-1,0 0 0,0 1 0,0-1 0,0 0 0,0 1 0,0-1 0,0 0 0,0 1 1,0-1-1,0 0 0,0 1 0,0-1 0,0 0 0,0 1 0,1-1 132,-1-3-758,0-24-2607</inkml:trace>
  <inkml:trace contextRef="#ctx0" brushRef="#br0" timeOffset="221912.765">10056 15700 6403,'0'0'1022,"0"0"-478,0 0 142,0 0 402,0 0 6,0 0-278,0 0-157,0 0-109,-5 22 957,-2-9-1302,1 1 0,0-1 0,1 1 1,0 1-1,1-1 0,1 1 0,0-1 0,1 1 0,0 5-205,-1 36 1587,4 50-1587,0-42 780,-1-59-717,0 0 1,0 0 0,1 0-1,-1 0 1,1 0 0,0 0-1,1 0 1,-1 0 0,1 0-1,0-1 1,0 1-1,1-1 1,2 5-64,-3-8 28,-1 1-1,1 0 1,0-1-1,0 1 1,0-1-1,0 0 1,0 0-1,0 1 1,0-1-1,0-1 1,1 1-1,-1 0 1,0 0 0,0-1-1,1 1 1,-1-1-1,0 0 1,1 0-1,-1 0 1,1 0-1,-1 0 1,0 0-1,1-1 1,-1 1-1,0-1 1,1 0-1,-1 1 1,0-1 0,0 0-1,0 0 1,1-1-28,2 0 5,0-1 0,-1 0 0,1-1 0,-1 1 0,1-1 0,-1 0 1,0 0-1,0 0 0,-1-1 0,1 1 0,0-2-5,34-59-266,-27 44 91,-2 2-162,0 1 0,-2-1 0,0-1 0,-1 0-1,-1 1 1,-1-2 0,-1 1 0,0 0-1,-2-1 1,0-19 337,-2 37 8,1 1-1,0-1 1,-1 0-1,0 0 1,0 0-1,0 1 1,0-1-1,0 0 1,0 1-1,-1-1 1,1 1-1,-1 0 1,1-1-1,-1 1 1,0 0-1,0 0 1,0 0-1,0 0 1,-1 0-1,1 1 1,0-1-1,-1 1 1,1-1-1,-1 1 1,0 0-1,1 0 1,-1 0-1,0 0 1,0 1-1,1-1 1,-3 0-8,-14-2 230,1 1 1,-1 0-1,0 1 0,-11 1-230,19 0-87,11 0 40,-1 1 0,1-1-1,-1 0 1,0 0 0,1 0 0,-1 0-1,1 0 1,-1-1 0,1 1-1,-1 0 1,1 0 0,-1 0-1,0 0 1,1 0 0,-1-1-1,1 1 1,-1 0 0,1-1-1,-1 1 1,1 0 0,0-1 0,-1 1-1,1 0 1,-1-1 0,1 1-1,0-1 1,-1 1 0,1-1-1,0 1 1,0-1 0,-1 1-1,1-1 1,0 1 0,0-1 47,-1-15-5454,1 14 4262,0-12-5838</inkml:trace>
  <inkml:trace contextRef="#ctx0" brushRef="#br0" timeOffset="222408.26">10447 15429 4594,'0'0'3516,"0"0"-1669,0 0-636,0 0-197,0 0-70,0 0-160,0 0-159,0 0-46,0 0-51,0 0-19,0 0-92,0 0-135,0 25 316,-1 172 288,2 221 1147,-1-397-1961,3 46 56,-2-62-106,-1-1 0,1 1-1,0 0 1,0-1 0,1 1 0,-1-1 0,1 1-1,0-1 1,0 0 0,1 1 0,0 0-22,1-3-13,-4-2-89,0 0-135,1-3-5378,0-1 4003,1-6 454,-2-5-2764</inkml:trace>
  <inkml:trace contextRef="#ctx0" brushRef="#br0" timeOffset="222931.118">10592 15851 8548,'0'0'2556,"0"0"-902,0 0-195,0 0-232,0 0-544,11 22-122,37 65-86,-47-85-449,0 0 1,0 0-1,0-1 1,0 1-1,1 0 1,-1-1-1,1 1 1,-1-1-1,1 0 1,-1 1 0,1-1-1,0 0 1,0 0-1,0 0 1,-1 0-1,1-1 1,0 1-1,0 0 1,0-1 0,0 1-1,0-1 1,0 0-1,1 0 1,-1 0-1,0 0 1,0 0-1,0 0 1,0 0-1,0-1 1,0 1 0,0-1-1,1 0-26,6-1 34,-6 1-62,1 0-1,-1 0 1,1 0 0,-1 0 0,0-1 0,0 0 0,1 0 0,-1 0 0,0 0 0,-1 0 0,1 0 0,0-1 0,-1 1 0,1-1 0,-1 0 0,0 0-1,0 0 1,0 0 0,0 0 0,0-1 0,-1 1 0,1 0 0,-1-1 0,0 1 0,0-1 0,-1 1 0,1-2 28,3-13-504,-1-1-1,-1 1 1,-1-1 0,-1-13 504,0 30-18,0-1 1,-1 1-1,1 0 0,-1-1 1,1 1-1,-1 0 0,0-1 0,0 1 1,0 0-1,0 0 0,0 0 1,-1 0-1,1 0 0,-1 0 1,1 0-1,-1 0 0,0 1 1,1-1-1,-1 1 0,0-1 0,0 1 1,0 0-1,0-1 0,-1 1 1,1 0-1,0 0 0,0 1 1,-1-1-1,1 0 0,0 1 1,-2-1 17,-11-1 245,0-1 0,0 2 1,-1 0-1,-10 1-245,17 0 199,7 1-159,0-1 0,0 0 0,0 1 0,0 0 0,0-1 0,1 1 0,-1 0 0,0 0 0,0 0 0,1 0 0,-1 0-1,1 0 1,-1 1 0,1-1 0,0 0 0,-1 1 0,1-1 0,0 1 0,0 0 0,0-1 0,0 1 0,0 0 0,0 0 0,1-1 0,-1 1-1,0 0 1,1 1-40,-14 60 604,13-56-522,-5 44 518,3 0 0,2 0 1,2-1-1,3 9-600,-4-52 57,1 1 0,0-1 0,1 1 0,0-1 0,0 0 0,0 0 0,1 0 0,0 0 0,0 0 0,1 0 0,0-1-57,-2-3 16,1 0 1,-1 0 0,1 0-1,0 0 1,0-1 0,0 1-1,0-1 1,0 0 0,1 0-1,-1 0 1,0 0 0,1-1-1,0 1 1,-1-1-1,1 0 1,0 0 0,0 0-1,0 0 1,-1-1 0,1 0-1,4 0-16,-3 1-45,0-1-1,-1-1 1,1 1 0,0 0-1,0-1 1,0 0-1,-1 0 1,1-1-1,0 1 1,-1-1-1,1 0 1,2-2 45,-2 0-207,-1 0 1,1 0-1,-1-1 1,0 0-1,0 0 1,0 0 0,0 0-1,-1 0 1,2-5 206,2-3-1646,0-1 1,-1 0-1,0-1 1,4-14 1645,0-13-8249</inkml:trace>
  <inkml:trace contextRef="#ctx0" brushRef="#br0" timeOffset="223585.735">10936 15360 6259,'0'0'2302,"0"0"-637,0 0-198,0 0-397,0 0-296,-3 10 1520,20 743 3231,-17-732-5507,0-11 27,0-1 0,1 1-1,0 0 1,1 0 0,0-1 0,0 1-1,3 5-44,-2-25-136,-3-32-402,-2 7-107,2-1-1,1 0 1,2 0 0,2 1-1,1-1 1,2 1 0,8-24 645,-15 56-12,1 0 0,-1 0 1,1 0-1,0 0 1,0 0-1,0 0 1,0 1-1,0-1 1,0 1-1,1-1 1,0 1-1,-1 0 0,1 0 1,0 0-1,0 0 1,0 1-1,0-1 1,0 1-1,0 0 1,2-1 11,-3 1 16,0 1 1,1 0-1,-1 0 1,0-1-1,0 1 1,0 0-1,1 1 1,-1-1-1,0 0 1,0 1-1,1-1 1,-1 1-1,0 0 1,0 0-1,0-1 1,0 1-1,0 1 1,0-1-1,0 0 1,-1 0-1,1 1 1,0-1-1,-1 1 1,1-1-1,-1 1 1,1 0-1,-1 0 1,0 0-1,0 0 1,1 1-17,7 15 296,0 1 1,-2-1-1,0 1 0,-1 1 1,-2-1-1,3 18-296,-1 6 642,-2 1 0,-3 29-642,-1-72-317,0-1-478,0-15-7222,-3 6-2004</inkml:trace>
  <inkml:trace contextRef="#ctx0" brushRef="#br0" timeOffset="216356.107">6725 15950 7139,'0'0'2799,"0"0"-1353,0 0-102,0 0-15,0 0-219,9-10-480,12-14-500,-1-1 0,12-20-130,-26 37-238,-1-2 0,0 1 0,0-1 1,-1 0-1,0 0 0,0 0 0,-1 0 0,0-1 0,-1 1 1,-1-1-1,1-6 238,-3 16-37,1-1 0,-1 0 0,0 1 0,0-1 0,1 1 1,-1-1-1,0 1 0,0 0 0,-1-1 0,1 1 0,0 0 0,0 0 1,-1-1-1,1 1 0,-1 0 0,1 0 0,-1 1 0,1-1 0,-1 0 0,1 0 1,-1 1-1,0-1 0,0 1 0,1 0 0,-1-1 0,0 1 0,0 0 1,1 0-1,-2 0 37,-55-4-857,55 3 904,1 1-1,0 0 1,-1 0 0,1 0 0,0 0 0,-1 0 0,1 0 0,0 0 0,-1 1 0,1 0 0,0-1 0,-1 1 0,1 0 0,0 0 0,0 0 0,0 0 0,0 0 0,0 1-1,0-1 1,0 1 0,0-1 0,1 1 0,-1 0 0,1-1 0,-1 1 0,1 0 0,-1 0 0,1 0 0,0 0 0,0 0 0,0 1 0,0-1 0,1 0 0,-1 0 0,0 1 0,1-1-1,0 0 1,-1 1 0,1-1 0,0 0 0,0 1 0,1 0-47,-5 45 1162,2 1-1,4 42-1161,0-70 288,0 0 1,2-1-1,0 1 0,1-1 0,1 0 1,1 0-1,9 16-288,-12-28 92,1 0 0,0 0 1,0-1-1,1 1 0,0-1 1,0-1-1,0 1 0,1-1 0,0 0 1,1 0-1,1 0-92,-6-4-6,0 0 0,0-1 0,0 1 0,1 0 0,-1-1 0,1 0 0,-1 0 0,1 0 0,-1-1 0,1 1 0,-1-1 0,1 1 0,0-1 0,-1 0 0,1-1 0,0 1 0,-1-1 0,1 1 0,-1-1-1,1 0 1,-1-1 0,1 1 0,-1 0 0,0-1 0,0 0 0,0 0 0,0 0 0,0 0 0,3-2 6,3-7-692,0 1 1,-1-1-1,0 0 0,-1-1 0,0 1 1,-1-2-1,0 1 0,-1-1 0,-1 1 0,2-8 692,9-31-5074</inkml:trace>
  <inkml:trace contextRef="#ctx0" brushRef="#br0" timeOffset="216924.836">7000 15771 4514,'0'0'2404,"0"0"-1468,0 0-269,0 0 507,0 0 200,-3 14 1438,5 116-3,6-1 1,8 12-2810,-12-118 409,-2-32-432,-5-36-670,-1 5 172,1 0 1,2 0-1,1 0 0,3-10 521,-2 39-167,1-1-1,0 0 1,1 1-1,0 0 1,1-1 0,0 1-1,1 1 1,0-1-1,0 1 1,1 0-1,1 0 1,0 0-1,0 1 1,0 0-1,1 1 1,7-6 167,-13 12-20,-1 0 0,1 1 0,0-1-1,0 0 1,1 1 0,-1-1 0,0 1 0,0 0 0,1 0 0,-1 0 0,1 0 0,-1 0 0,1 1 0,-1-1 0,1 1 0,-1-1 0,1 1 0,0 0 0,-1 0 0,1 0 0,-1 0 0,1 1 0,0-1 0,-1 1 0,1-1 0,-1 1 0,2 1 20,-1 0 133,1 1 0,-1-1 0,0 1 0,0 0 0,0 1 0,0-1 0,0 0 0,-1 1 0,1 0 0,-1-1 0,0 1 0,0 0 0,0 0 0,-1 0 0,1 3-133,11 36 1324,-1 1 1,2 33-1325,13 49 1195,-22-169-11047,1 9 839</inkml:trace>
  <inkml:trace contextRef="#ctx0" brushRef="#br0" timeOffset="217779.071">7599 15792 1905,'0'0'3898,"0"0"-2415,0 0-525,0 0 474,0 0 46,0-5-85,0-5-685,1-27 1949,-2 36-2630,1-1-1,0 0 1,0 1-1,0-1 1,-1 1-1,1-1 1,-1 0-1,1 1 1,-1-1-1,0 1 1,0-1-1,0 1 1,0 0-1,0-1 1,0 1-1,0 0 1,0 0-1,0-1 1,-1 1-27,-2-2 3,1 2 1,-1-1 0,1 0 0,-1 1 0,0 0-1,1-1 1,-1 2 0,0-1 0,0 0 0,0 1-1,0-1 1,0 1 0,0 0 0,0 1 0,0-1-1,0 1 1,1 0 0,-1 0 0,0 0 0,0 0-1,0 0 1,1 1 0,-1 0 0,1 0 0,0 0-1,-1 0 1,1 0 0,0 1 0,0-1 0,0 1-1,0 0 1,1 0 0,-1 0 0,1 0 0,0 0-1,0 1 1,0-1 0,0 1 0,1-1 0,-2 4-4,-4 16 159,1 0 0,0 1 0,2 0 0,1 1 0,1-1 0,1 0 1,1 1-1,2 11-159,-2 7 421,0-30-272,0 0 0,1 1 1,0-1-1,1 0 1,1 0-1,0 0 0,1 0 1,0-1-150,-2-8 27,0 0-1,-1 0 1,2-1 0,-1 1 0,0-1 0,1 1 0,-1-1 0,1 0 0,0 0-1,0 0 1,0-1 0,1 1 0,-1-1 0,1 1 0,-1-1 0,1 0 0,0-1-1,0 1 1,0 0 0,0-1 0,0 0 0,0 0 0,0 0 0,0-1 0,0 0-1,0 1 1,1-1 0,-1-1-27,-1 1 1,0 0 1,0-1-1,0 1 0,0-1 0,0 0 1,0 0-1,-1 0 0,1 0 0,0 0 0,0-1 1,-1 0-1,1 1 0,-1-1 0,1 0 1,-1 0-1,1-1-1,3-4-47,0 1 1,0-1-1,-1-1 1,0 1-1,0-1 1,0-1 46,6-13-506,-2 1 1,-1-1 0,0-1-1,1-9 506,-4 9-880,-1 0-1,-1-1 0,-1 0 1,0 1 880,-2 15-257,0 1 0,0-1 1,0 1-1,-1-1 1,0 1-1,-1 0 0,1-1 1,-1 1-1,-1 0 0,0 0 1,1 0-1,-2 0 1,1 1-1,-3-4 257,-5-4 110,9 11 77,1 0 0,-1 0 0,0 1 0,0-1 0,0 0 0,0 1 0,-1 0 1,1-1-1,-1 1 0,1 0 0,-1 0 0,0 1 0,1-1 0,-2 0-187,3 2 675,1 0-152,1 5-329,-1 1 1,1-1-1,-2 0 1,1 0-1,0 0 0,-1 1 1,-1 2-195,-2 17 275,2 95 810,6 0 1,8 41-1086,0-9 454,-8 92-237,-4-179-216,0-63-6,0 0-1,0 0 0,0 0 0,0 0 0,0 0 0,0 0 0,0-1 0,-1 1 0,1 0 1,0 0-1,-1 0 0,0 0 0,0-1 0,1 1 0,-1 0 0,0 0 0,0-1 0,0 1 0,-1-1 1,1 1-1,0-1 0,-1 0 0,1 1 0,-2 0 6,-1 0-54,-1-1-1,0 0 1,1 0-1,-1 0 1,0-1 0,1 1-1,-1-1 1,0 0-1,-2-1 55,4 1-33,-1 1-94,0-1-1,0 0 1,0 0-1,0 0 1,0-1-1,0 1 0,0-1 1,0 0-1,0 0 1,0 0-1,0 0 1,1-1-1,-1 0 1,1 0-1,-1 0 1,1 0-1,0 0 1,-1-1-1,1 1 1,0-1-1,1 0 1,-1 0-1,0 0 1,1 0-1,0-1 1,0 1-1,0 0 0,0-1 1,0 0-1,1 1 1,-1-1-1,1 0 1,0 0-1,0 0 1,0-3 127,-6-39-3733,3-8-3649</inkml:trace>
  <inkml:trace contextRef="#ctx0" brushRef="#br0" timeOffset="218680.084">7989 15747 3522,'0'0'2417,"0"0"-1190,0 0-120,0 0 275,0 0-208,0 0-235,0 0-155,0 0-247,0 0-28,0 0-13,0 0 1,0 0-126,0 0-185,-30-8-303,21 7 176,0-1 1,0 2 0,1-1-1,-1 1 1,0 0-1,-8 2-59,-12-1 27,25 0-26,1 0-1,-1-1 1,1 1 0,-1 1 0,1-1-1,0 0 1,-1 1 0,1 0-1,0 0 1,0 0 0,0 0-1,0 0 1,1 1 0,-1-1 0,1 1-1,-1-1 1,1 1 0,0 0-1,0 0 1,0 0 0,-1 4-1,-6 8-2,1 1 1,1 0 0,-4 15 1,5-9 212,1 0 0,2 0 0,0 1 0,1-1-1,1 1 1,2 0 0,0 5-212,0 21 614,-1-42-522,0-1 1,1 1-1,-1 0 1,1 0-1,1-1 1,-1 1-1,1-1 1,0 1-1,1-1 1,0 0-1,0 0 0,1 3-92,-1-6 59,0 1-1,0-1 0,0 0 1,0 0-1,0 0 0,0 0 0,1 0 1,0-1-1,-1 1 0,1-1 0,0 0 1,0-1-1,0 1 0,0 0 1,1-1-1,-1 0 0,0 0 0,1-1 1,3 1-59,-3 0 19,0 0 1,0-1-1,0 0 1,1 0-1,-1 0 1,0-1-1,0 0 0,0 0 1,0 0-1,0 0 1,0-1-1,-1 0 1,1 0-1,0 0 1,-1 0-1,1-1 1,1-2-20,1-1-143,-1 0 0,0-1 1,0 0-1,-1 0 1,0-1-1,0 1 0,-1-1 1,0 0-1,2-7 143,0 1-359,-1-1-1,-1 1 0,0-1 0,-1 0 1,-1 0-1,0 0 0,-1-4 360,-2-114-1550,-1 59 1915,2 73-95,0 1 12,0 0-108,0 0 61,0 0-30,-1 4-143,0 0 0,1 0-1,-1 0 1,1 0 0,0 1 0,0-1-1,0 0 1,1 0 0,0 2-62,0 12 92,-2 70 533,-2-34 106,4 0 0,1-1 0,9 45-731,4-62 393,-15-35-436,0-1 0,0 1 0,1-1 0,-1 1 0,0-1 0,0 1 0,0-1 0,1 1 0,-1-1 0,0 1 0,0-1 0,1 1 0,-1-1 0,1 0 0,-1 1 0,0-1 0,1 0 0,-1 1 0,1-1 0,-1 0 0,1 1 0,-1-1 0,0 0 0,1 0 0,-1 1 0,1-1 0,0 0 0,-1 0 0,1 0 0,-1 0 0,1 0 0,-1 0 0,1 0 0,-1 0 0,1 0-1,-1 0 1,1 0 0,-1 0 0,1 0 0,-1 0 0,1-1 0,-1 1 0,1 0 0,-1 0 0,1-1 0,-1 1 0,1 0 0,-1-1 0,1 1 0,-1 0 0,0-1 0,1 1 0,-1 0 0,0-1 0,1 1 0,-1-1 0,0 1 0,0-1 0,1 1 0,-1-1 0,0 1 0,0-1 0,0 1 0,0-1 0,1 1 0,-1-1 0,0 1 0,0-1 0,0 0 43,6-26-2889,1-10-1502</inkml:trace>
  <inkml:trace contextRef="#ctx0" brushRef="#br0" timeOffset="219181.72">8224 15738 7924,'0'0'877,"0"0"279,0 0 314,0 0-414,0 0-304,0 9 59,1 71 870,3-1-1,4 0 0,3-1 0,4 4-1680,-14-78 51,-1-3-27,0 1 0,0 0 0,1-1 0,-1 1 0,0 0-1,1-1 1,-1 1 0,1-1 0,0 1 0,-1-1 0,1 1 0,0-1-1,0 0 1,0 1 0,0-1 0,0 0 0,0 0 0,0 1 0,0-1 0,0 0-1,1 0 1,-1 0 0,1 0-24,-2-21-552,-10-234-2415,9 225 2621,0-40-292,1 66 620,1 1 0,-1-1 0,0 1 0,1-1 0,-1 1 0,1 0 0,0-1 0,0 1 0,0 0 0,0 0 1,0-1-1,1 1 0,-1 0 0,1 0 0,-1 0 0,1 0 0,-1 1 0,1-1 0,0 0 0,0 1 0,0-1 0,2 0 18,-1 1 42,0 0-1,-1 0 1,1 1 0,0-1 0,0 1-1,0 0 1,0-1 0,0 1-1,0 0 1,0 1 0,0-1 0,0 1-1,0-1 1,0 1 0,0 0 0,-1 0-1,1 0 1,0 0 0,0 1-1,-1-1 1,1 1-42,8 5 167,0 1 0,-1 0-1,0 1 1,3 2-167,-3-1-439,-9-9-1156,-1-1-1385,0 0-1974,0 0-2386</inkml:trace>
  <inkml:trace contextRef="#ctx0" brushRef="#br0" timeOffset="219653.349">8574 15717 1361,'0'0'4268,"0"0"-2392,0 0-484,0 0 449,0 0-208,0 6 192,3 77 58,4 0 1,3-1-1,15 52-1883,-23-121 114,1 1-1,1-1 1,0 0-1,1 0 0,0 0 1,1 0-1,0-1 1,3 3-114,-9-14 2,1-1 0,-1 1 0,0 0 0,1-1 0,-1 1 0,1 0 1,-1-1-1,1 1 0,-1 0 0,1-1 0,-1 1 0,1-1 1,0 1-1,-1-1 0,1 1 0,0-1 0,-1 0 0,1 1 0,0-1 1,0 0-1,-1 1 0,1-1 0,0 0 0,0 0 0,-1 0 1,1 0-1,0 0 0,0 0 0,0 0 0,-1 0 0,1 0 0,0 0 1,0 0-1,0 0 0,-1-1 0,1 1 0,0 0 0,0-1 1,-1 1-1,1 0 0,0-1 0,-1 1 0,1-1 0,0 1 0,-1-1 1,1 1-1,0-1-2,18-32-61,-7 2-555,-2 0 0,-1-1 0,-1 0 0,-1-1 0,-1-13 616,1-31-1976,-4-61 1976,-3 138 667,0 0 5,0 0-181,0 0-291,0 0-261,0 0-561,-7-1-4380,-2-4-1318</inkml:trace>
  <inkml:trace contextRef="#ctx0" brushRef="#br0" timeOffset="220457.131">8945 15408 6339,'0'0'2767,"0"0"-793,0 0-363,0 0-496,0 0-224,0 0-154,0 0-348,0 0-167,0 19 533,2 14-33,1 0 1,6 23-723,4 37 572,-9 26 406,-5 9-978,0-24 609,8 70-609,-7-165 48,0-7-36,0 0 1,0 0-1,0 0 1,0 0-1,0 0 1,0 0-1,1-1 1,-1 1-1,1 0 0,-1 0 1,1 0-1,0 0 1,0-1-1,0 1 1,0 0-13,-1-2-6,0 0 1,0 1-1,1-1 1,-1 0 0,0 0-1,0 1 1,1-1-1,-1 0 1,0 0-1,0 0 1,1 1-1,-1-1 1,0 0 0,0 0-1,1 0 1,-1 0-1,0 0 1,1 0-1,-1 0 1,0 0-1,1 0 1,-1 0 0,0 0-1,0 0 1,1 0-1,-1 0 1,0 0-1,1 0 1,-1 0-1,0 0 1,1 0 0,-1 0-1,0 0 1,0-1-1,1 1 1,-1 0-1,0 0 1,0 0-1,1 0 1,-1-1 0,0 1-1,0 0 1,1 0-1,-1-1 1,0 1-1,0 0 1,0 0-1,0-1 1,1 1 5,6-69-688,-2-1-1,-4-28 689,-1 93-13,1 0 0,-1 0 0,1 0 0,0 0 0,0 0 0,0 0 0,0 1 0,1-1 0,0 0 0,0 1 0,0-1 0,1 1 0,0 0 0,-1 0 0,1 0 0,1 0 0,-1 0-1,1 1 1,-1-1 0,1 1 0,0 0 0,0 0 0,0 1 0,1-1 0,-1 1 0,1 0 0,-1 0 0,1 0 0,0 1 0,-1-1 0,1 1 0,0 0 0,0 1 0,0-1 0,0 1 0,0 0-1,1 0 14,-2 0 14,0 0-1,0 0 0,0 0 0,-1 1 0,1-1 1,0 1-1,0 0 0,0 0 0,0 0 0,-1 0 0,1 1 1,0 0-1,-1 0 0,0 0 0,1 0 0,-1 0 1,0 0-1,0 1 0,0 0 0,0 0 0,-1 0 1,1 0-1,-1 0 0,0 0 0,1 0 0,-2 1 0,1-1 1,0 1-1,-1 0 0,1-1 0,-1 1 0,0 0 1,0 0-1,-1 2-13,7 27 263,-1 2 1,-2-1 0,-2 0 0,-1 1-1,-3 23-263,1-3 1251,5 42-1251,-2-93-627,-1-9 43,3-23-790,2-42-4536,-6 24-658</inkml:trace>
  <inkml:trace contextRef="#ctx0" brushRef="#br0" timeOffset="220788.661">9395 15777 8708,'0'0'2230,"0"0"-621,0 0-443,0 0-299,0 0-317,6 4 170,-2 0-581,0 1 0,-1-1 0,1 0 1,-1 1-1,0 0 0,0 0 0,-1 0 0,1 0 0,-1 0 0,0 0 1,-1 0-1,1 1 0,-1-1 0,0 1 0,0-1 0,-1 1 1,0 0-1,0-1 0,0 4-139,2 101 937,-2-61-645,2 0 1,2 1-1,3 1-292,-5-47-67,-1-3-325,-1-105-9815,0 65 3959</inkml:trace>
  <inkml:trace contextRef="#ctx0" brushRef="#br0" timeOffset="221126.258">9408 15453 10565,'0'0'4818,"0"0"-4066,0 0-287,0 0-465,0 0-48,0 0-1041,10 0-1968,-10 9-4979</inkml:trace>
  <inkml:trace contextRef="#ctx0" brushRef="#br0" timeOffset="213182.686">5749 15744 1745,'0'0'2041,"0"0"-1257,0 0-317,0 0 93,0 0-24,0 0-106,0 0 64,0 0 109,0 0-41,0 0 57,0 0-112,0 0-168,0 0-107,0 0-98,0 0-12,0 0 41,0 0 24,0 0 117,0 0 109,0 0-26,0 0-59,0 0-95,0 0-97,0 0 13,0 0-69,0 0 35,0 0-49,0 0 68,0 0-41,0 0-7,0 0 44,0 0-68,0 0 47,0 0 14,0 0 2,0 0 73,0 0-62,0 0-48,0 0 24,0 0-48,0 0 19,0 0-22,0 0 75,0 0-77,0 0-25,0 0 9,0 0-6,0 0 6,0 0-16,0 0-49,0 0-84,0 0-148,0 0-231,0 0-382,0 0-689,0 0-1122,0 0-1175</inkml:trace>
  <inkml:trace contextRef="#ctx0" brushRef="#br0" timeOffset="214442.148">5739 15777 7123,'0'0'534,"0"0"-142,0 0 72,0 0-16,0 0-170,-23-14-134,12 9 123,-1 0 0,0 1-1,1 0 1,-1 1 0,0 1 0,-1 0 0,1 0 0,0 2-1,0-1 1,-1 1 0,1 1 0,-3 1-267,-21-2 328,34 1-305,-1-1 1,0 1-1,1-1 1,-1 1 0,1 0-1,0 0 1,-1 0-1,1 0 1,0 0 0,-1 0-1,1 1 1,0-1-1,0 1 1,0 0 0,0 0-1,1-1 1,-1 1-1,0 0 1,1 1 0,-1-1-1,1 0 1,0 0 0,0 1-1,0-1 1,0 0-1,0 1 1,0-1 0,0 1-1,1 2-23,-4 10 196,1 1-1,0 0 0,2 0 1,0 6-196,0-13 89,0 7 136,-2 23 479,1 0 0,3 1 0,2 19-704,-3-57 36,1 1 0,-1-1 0,0 1 0,1-1 0,-1 1 0,1-1 0,0 0 0,-1 0 0,1 1 1,1-1-1,-1 0 0,0 0 0,0 0 0,1 0 0,-1 0 0,1 0 0,-1 0 0,1-1 0,0 1 0,0 0 0,0-1 0,0 0 0,0 1 0,0-1 0,0 0 0,1 0 0,-1 0 0,0 0 0,1-1 1,-1 1-1,0 0 0,1-1 0,-1 0 0,1 0 0,-1 0 0,0 0 0,1 0 0,-1 0 0,1 0 0,-1-1 0,1 0-36,4 0 42,-1-1 0,0 0 0,0 0 0,1-1 0,-2 0 0,1 0 0,0 0-1,0-1 1,-1 1 0,0-1 0,0-1 0,0 1 0,0-1 0,1-2-42,10-15-414,-1 0-1,-1-1 1,-1-1 0,-1 0 0,-1 0-1,-1-2 1,-1 1 0,-1-1-1,-2 0 1,0-1 0,-2 1 0,-1-1-1,-1 0 1,-2-19 414,1 22-797,-2 1 1,0-1-1,-2 1 1,-1 0-1,0 0 1,-2 0-1,-5-13 797,0 4-409,9 22 548,-1 1 1,0 0-1,0 0 0,-1 0 1,0 0-1,-1 1 0,0 0 1,0-1-1,-1 2 1,-3-5-140,8 21 6284,1 32-5779,33 74 443,-19-72-633,-2 0-1,-2 1 1,2 19-315,-2 41 361,-5-40-87,3 0-1,2 0 1,5 6-274,-15-69-83,1 1 0,-1-1 1,1 1-1,-1 0 0,1-1 0,0 1 1,0-1-1,0 0 0,0 1 0,0-1 1,0 0-1,0 1 0,0-1 1,0 0-1,0 0 0,2 1 83,-3-2-189,1 0 0,0 0 0,-1 0 0,1 0 0,0 0 0,-1 0 0,1 0 1,0 0-1,-1 0 0,1 0 0,-1 0 0,1 0 0,0-1 0,-1 1 0,1 0 0,-1 0 0,1-1 0,0 1 0,-1 0 0,1-1 0,-1 1 0,1-1 0,-1 1 0,1-1 0,-1 1 1,0-1-1,1 1 0,-1-1 0,0 1 0,1-1 0,-1 1 0,0-1 0,0 0 0,1 1 0,-1-1 0,0 0 0,0 1 0,0-1 0,0 0 0,0 0 189,7-18-5154</inkml:trace>
  <inkml:trace contextRef="#ctx0" brushRef="#br0" timeOffset="214784.333">5945 15691 5731,'0'0'1899,"0"0"-1016,0 0 267,0 0 622,0 0-559,1 18-492,1 20-294,-1 10 475,2 0 1,2 0-1,3-1 0,12 43-902,-19-87 28,0 1-1,0-2 1,1 1-1,-1 0 1,1 0-1,-1 0 1,1-1-1,0 1 0,2 1-27,7 1-2837,-10-25-848,-1-8 228,0-5-3816</inkml:trace>
  <inkml:trace contextRef="#ctx0" brushRef="#br0" timeOffset="215205.927">5951 15506 9812,'0'0'2354,"0"0"-2066,0 0-64,0 0-224,0 0-993,0 0-2224,30 21-2562</inkml:trace>
  <inkml:trace contextRef="#ctx0" brushRef="#br0" timeOffset="246933.407">4387 17321 7139,'0'0'1673,"0"0"-270,0 0-274,0 0-243,0 0-262,-8-33 2297,0 26-2918,0 1 0,0 1 0,-1-1-1,0 2 1,0-1 0,0 1 0,0 0 0,-1 1-1,0 0 1,1 1 0,-1 0 0,0 1 0,0-1-1,0 2 1,0 0 0,0 0 0,-1 0 0,1 2-1,0-1 1,-1 1-3,7 0 2,0-1-1,0 1 0,0 0 0,0 0 1,1 0-1,-1 0 0,1 1 0,0-1 1,-1 1-1,1 0 0,0 0 1,1 0-1,-1 1 0,0-1 0,1 0 1,0 1-1,0 0 0,0 0 1,0-1-1,1 1 0,-1 2-1,-2 5 33,1 0 0,0 0-1,1 1 1,0-1 0,1 1 0,0-1-1,1 3-32,-1 18 153,-1-15 11,2 1 1,0-1 0,1 1-1,1-1 1,1 1-165,-3-15 48,1 0 0,-1 0 1,1 0-1,0 0 1,0-1-1,0 1 0,0 0 1,0-1-1,1 1 1,-1-1-1,1 1 0,0-1 1,0 0-1,0 1 1,0-1-1,0 0 0,0 0 1,0-1-1,1 1 1,-1 0-1,1-1 0,-1 1 1,1-1-1,0 0 1,-1 0-1,1 0 1,0 0-1,0-1 0,0 1 1,0-1-1,0 1-48,2-1 42,0 0 0,0 1-1,-1-2 1,1 1 0,0 0 0,0-1-1,-1 0 1,1 0 0,0 0-1,-1-1 1,0 0 0,1 0 0,-1 0-1,0 0 1,0 0 0,0-1 0,1-1-42,3-3-36,-1-1 1,0-1-1,0 0 0,-1 0 1,0 0-1,4-10 36,3-4-889,-2 0-1,-1-2 0,-1 1 0,-1-1 0,-1 0 0,-1-1 0,-1 0 0,-1 0 1,-2 0-1,0 0 0,-3-19 890,0 7-298,-2 0 0,-2 0 0,-1 0 0,-2 0 0,-2 1 0,-1 1 0,-8-16 298,19 52 67,0-1 1,0 1-1,0 0 1,0-1-1,0 1 1,0-1-1,0 1 1,0 0-1,0-1 1,0 1-1,0 0 1,-1-1-1,1 1 1,0 0-1,0-1 1,0 1-1,-1 0 1,1-1-1,0 1 0,0 0 1,-1 0-1,1-1 1,0 1-1,-1 0 1,1 0-1,0 0 1,-1-1-1,1 1 1,0 0-1,-1 0 1,1 0-1,0 0 1,-1 0-1,1 0 1,0 0-1,-1 0 1,1 0-1,-1 0 1,1 0-1,0 0 1,-1 0-1,1 0 1,0 0-1,-1 0 1,1 0-1,-1 0 1,1 1-1,0-1 1,-1 0-1,1 0 1,0 0-1,0 1 1,-1-1-1,1 0-67,-9 18 3236,11 27-2870,2 1 0,2-1 0,2 0 0,2-1 0,13 35-366,33 135 981,23 71-68,-77-278-896,-1-4-7,-1 0 0,1-1 0,0 1 1,0 0-1,0 0 0,0-1 0,0 1 1,1 0-1,-1-1 0,1 1 0,0-1 1,-1 0-1,3 2-10,-4-5-15,1 1 0,-1-1 0,0 1 1,1-1-1,-1 0 0,0 1 0,1-1 0,-1 0 1,0 1-1,0-1 0,1 0 0,-1 1 0,0-1 1,0 0-1,0 0 0,0 1 0,0-1 0,0 0 1,0 1-1,0-1 0,0 0 0,-1 0 0,1 0 15,0-4-134,0-86-3721,0 37-1014</inkml:trace>
  <inkml:trace contextRef="#ctx0" brushRef="#br0" timeOffset="247756.13">4777 17277 5314,'0'0'2698,"0"0"-1287,0 0-34,0 0-206,0 0-416,0 0-259,2-23 507,-4 19-1016,1 1-1,-1-1 0,0 0 1,0 1-1,-1-1 1,1 1-1,-1 0 0,0-1 1,0 1-1,0 1 1,0-1-1,0 0 0,-1 1 1,1-1-1,-1 1 1,0 0-1,1 1 0,-1-1 1,0 0-1,0 1 14,-7-2-52,0 0-1,0 0 1,0 1-1,0 0 1,-1 1-1,-10 0 53,20 2 5,0 0 0,1 0 0,-1 0-1,1 0 1,-1 0 0,0 0 0,1 1-1,0-1 1,-1 0 0,1 1 0,0-1-1,0 1 1,-1-1 0,1 1 0,0 0 0,1-1-1,-1 1 1,0 0 0,0 0 0,1 0-1,-1 0 1,1-1 0,0 3-5,-12 45 206,12-49-202,-4 39 441,1 0 0,3-1 0,1 1 0,2 6-445,-2-35 152,0 0 0,0 0 0,1-1 0,1 1 0,0 0 0,0-1 0,0 1 0,2-1 0,3 8-152,-5-13 67,-1-1 0,0 1 0,1-1 1,0 1-1,0-1 0,0 0 0,0 0 0,1 0 0,-1-1 0,1 1 0,0-1 0,-1 0 0,1 0 0,0 0 0,0-1 0,1 1 0,-1-1 0,0 0 0,0 0 0,1 0 0,-1-1 0,0 1 1,3-1-68,-3 0-9,1 1 1,-1-1 0,1-1 0,-1 1 0,1-1 0,-1 1 0,0-1 0,1 0 0,-1-1 0,0 1-1,1-1 1,-1 0 0,0 0 0,0 0 0,-1 0 0,1-1 0,0 0 0,-1 0 0,1 0 0,-1 0-1,0 0 1,0-1 0,0 1 0,-1-1 0,1 0 0,-1 1 0,0-1 0,2-5 8,3-6-398,0-1 0,0 0 0,-2 0 0,0-1 0,0 0 0,-2 0 0,1-12 398,-1-6-1319,-1 0 1,-2 0-1,-2-12 1319,1 42-5,0 0 0,0 0 0,0 0 0,-1 0 1,0 0-1,0 0 0,0 0 0,-1 1 0,0-1 0,1 1 0,-1 0 0,-3-3 5,6 8 27,0-1-1,1 0 1,-1 0-1,0 1 1,0-1-1,0 0 0,0 1 1,0-1-1,-1 0 1,1 0-1,0 1 1,0-1-1,0 0 1,0 1-1,0-1 0,0 0 1,0 0-1,0 1 1,-1-1-1,1 0 1,0 0-1,0 1 1,0-1-1,-1 0 0,1 0 1,0 0-1,0 0 1,0 1-1,-1-1 1,1 0-1,0 0 1,0 0-1,-1 0 0,1 0 1,0 0-1,-1 1 1,1-1-1,0 0 1,0 0-1,-1 0 1,1 0-1,0 0 0,-1 0 1,1 0-1,0 0 1,0 0-1,-1-1 1,1 1-1,0 0 1,-1 0-1,1 0 0,0 0 1,0 0-1,-1 0 1,1 0-1,0-1 1,0 1-1,-1 0 1,1 0-1,0 0 0,0-1 1,0 1-1,0 0 1,-1 0-1,1-1 1,0 1-1,0 0 1,0 0-1,0-1-26,-1 27 1138,1-23-1086,0 29 371,0 62 2257,7 45-2680,-3-110 340,0 0 0,1-1 0,2 1 0,1-1 1,2-1-1,11 25-340,3-14 210,-24-38-242,1 1 0,-1 0 0,1 0 0,-1-1 0,1 1 0,-1 0-1,1 0 1,0-1 0,-1 1 0,1-1 0,0 1 0,-1-1 0,1 1 0,0-1-1,0 1 1,0-1 0,-1 1 0,1-1 0,0 0 0,0 0 0,0 1 0,0-1-1,0 0 1,-1 0 0,1 0 0,0 0 0,0 0 0,0 0 0,0 0 0,0 0-1,0 0 1,0-1 0,-1 1 0,1 0 0,0-1 0,0 1 0,0 0-1,0-1 1,-1 1 0,1-1 0,0 1 0,-1-1 0,1 1 0,0-1 0,-1 0-1,1 0 33,3-7-720,-1 0 0,0 0-1,-1-1 1,0 1-1,0-1 1,-1 0-1,0 1 1,-1-1-1,0-7 721,1-2-2218,0-25-5847</inkml:trace>
  <inkml:trace contextRef="#ctx0" brushRef="#br0" timeOffset="248199.387">4959 17229 7908,'0'0'3052,"0"0"-982,0 0-381,0 0-555,0 0-153,3 25 116,-1 5-725,2 8 196,1 0-1,1 0 1,4 4-568,3 19 755,-9-38-482,1 0 1,0-1-1,2 1 0,1-2 0,9 20-273,-17-40 11,0-1-80,0 0-142,0-24-731,-2-19-1482,-7-42 2424,3 41-1754,0-45 1754,6 84-18,-1 0-1,1 0 1,0 0-1,1 0 0,0 0 1,-1 0-1,1 0 1,1 0-1,-1 1 0,1-2 19,0 4 27,-1 1 0,1-1-1,0 1 1,-1-1 0,1 1-1,0 0 1,0 0 0,0-1-1,0 1 1,0 1-1,0-1 1,0 0 0,0 0-1,1 1 1,-1-1 0,0 1-1,0 0 1,1 0 0,-1 0-1,0 0 1,0 0 0,1 0-1,0 1-26,6-2 30,1 2 0,-1-1 0,1 1-1,-1 1 1,1 0 0,-1 0 0,0 1 0,0 0 0,0 0-1,0 1 1,-1 0 0,1 1 0,-1 0 0,0 0-1,0 1 1,-1 0 0,2 2-30,-9-8-618,2 0-358,-2 0-4860,0 0-3910</inkml:trace>
  <inkml:trace contextRef="#ctx0" brushRef="#br0" timeOffset="248536.792">5438 17229 4770,'0'0'3842,"0"0"-1729,0 0 96,0 0-16,27 179-848,-11-120-273,-2-5-432,-4-10-320,0-11-95,-4-12-225,1-21 0,-1 0-353,-6 0-959,4-6 95,-4-27-1520,0-11-2962</inkml:trace>
  <inkml:trace contextRef="#ctx0" brushRef="#br0" timeOffset="248873.587">5296 17051 10629,'0'0'2913,"0"0"-2545,0 0-272,0 0-96,0 0-1552,0 0-4691</inkml:trace>
  <inkml:trace contextRef="#ctx0" brushRef="#br0" timeOffset="249506.145">6262 16943 80,'0'0'4114,"0"0"-2161,0 0-689,0 0 70,0 0-50,0 0-209,-6-4-224,-18-14-190,24 18-592,-1 0 0,1 0 0,0 0 0,-1 0 0,1 0 0,0 0 0,-1 0 0,1 0 0,0 0 0,0 0 0,-1 0 0,1 0 0,0 0 0,-1 0-1,1 0 1,0 0 0,-1 0 0,1 0 0,0 0 0,0 1 0,-1-1 0,1 0 0,0 0 0,0 0 0,-1 1 0,1-1 0,0 0 0,0 0 0,0 0 0,-1 1-1,1-1 1,0 0 0,0 0 0,0 1 0,0-1 0,0 0 0,-1 1 0,1-1 0,0 0 0,0 1 0,0-1 0,0 0 0,0 0 0,0 1 0,0-1 0,0 0-1,0 1 1,0-1 0,0 0 0,0 1 0,1-1 0,-1 0 0,0 0 0,0 1-69,-1 25-398,1-21 736,6 105 362,5-1 0,4-1-1,5 0 1,27 82-700,-45-183-27,10 35 204,-12-41-204,1 0 0,-1 1 0,1-1 0,-1 0 0,1 1 0,-1-1 0,1 0 0,0 1 0,-1-1-1,1 0 1,0 0 0,0 0 0,0 0 0,0 0 0,0 0 0,0 0 0,1 0 0,-1 0 0,0 0 0,0-1 0,0 1 0,1 0 27,-2-26-1911,0-60-4353,0 34 1457</inkml:trace>
  <inkml:trace contextRef="#ctx0" brushRef="#br0" timeOffset="249907.43">6553 17137 2049,'0'0'4631,"0"0"-2662,0 0-171,0 0-13,0 0-469,4-1 4,12-3-82,-13 3-251,-3 1-307,-1 2-322,-11 14-447,-1 1-1,0-2 1,-2 0 0,1-1-1,-2 0 1,0-1 0,-1-1 0,0-1-1,-5 3 90,-51 38-866,72-52 877,1 1 1,-1-1-1,0 1 1,0-1-1,1 1 1,-1 0-1,1-1 0,-1 1 1,0 0-1,1-1 1,-1 1-1,1 0 1,0 0-1,-1 0 0,1-1 1,0 1-1,-1 0 1,1 0-1,0 0 1,0 0-1,0 0 1,0 0-1,-1-1 0,1 1 1,1 0-1,-1 0 1,0 0-1,0 0 1,0 0-1,0 0 1,1 0-1,-1-1 0,0 1 1,1 0-1,-1 0 1,1 0-1,-1-1 1,1 1-1,-1 0 1,1-1-1,0 2-11,32 22 540,-26-19-498,228 158 2239,-232-160-2660,23 13 1202,-14-14-2144,-5-10-3813,-1-17 412</inkml:trace>
  <inkml:trace contextRef="#ctx0" brushRef="#br0" timeOffset="250712.125">6947 17271 9092,'0'0'2601,"0"0"-1872,0 0-412,0 0 25,0 0 58,3-6-43,8-18 4,-9 18 212,-2 6 142,0 0-77,0 0-110,-40-28 94,20 17-554,18 9-65,0 1 1,0-1 0,-1 1 0,1-1 0,0 1-1,-1 0 1,1 0 0,-1 0 0,1 0 0,-1 1-1,1-1 1,-1 1 0,-1-1-4,-26-3-55,26 3 64,0 0 0,-1 0 0,1 0 0,-1 0 1,1 1-1,-1 0 0,1 0 0,-1 0 0,1 1 0,-1-1 1,1 1-1,-1 0 0,0 1-9,3 0 2,0 0 0,1 1-1,-1-1 1,0 1 0,1-1 0,0 1-1,-1 0 1,1-1 0,0 1 0,0 0 0,1 0-1,-1 0 1,0 2-2,-6 43 86,3 10 1151,3 0 0,6 54-1237,-5-109 29,0 0 1,0 0-1,1 0 1,0 0-1,-1-1 1,1 1-1,0 0 1,1 0-1,-1-1 1,0 1-1,1-1 1,-1 1-1,1-1 1,0 0-1,0 0 1,0 0-1,0 0 1,0 0-1,0 0 1,1 0-1,-1-1 1,0 1-1,1-1 1,0 1-1,-1-1 1,1 0-1,0 0 1,-1 0-1,1-1 1,0 1-1,0-1 1,0 1-1,0-1 1,0 0-1,-1 0 1,1 0-1,0-1 1,0 1 0,0-1-1,0 1 1,-1-1-1,1 0 1,0 0-1,0 0 1,-1-1-1,1 1 1,-1 0-1,2-2-29,5-4-59,0-1-1,0 0 0,-1 0 1,0-1-1,0 0 1,-1-1-1,0 0 1,-1 0-1,0 0 1,0-1-1,-1 1 0,-1-1 1,0-1-1,0 1 1,-1-1 59,4-18-487,-1 0 0,-2 0 1,-1 0-1,-1-1 0,-2-7 487,-1 105 1628,-1 20-509,6 15-1119,-3-75 103,2-1 0,1 0 0,2 0 0,0 0 0,1-1 0,5 8-103,-12-32-26,1 1 1,-1-1 0,1 1 0,-1 0 0,1-1 0,0 0 0,0 1 0,0-1 0,0 1 0,0-1 0,0 0 0,0 0 0,0 0-1,0 1 1,1-1 0,-1 0 0,1 0 25,-1-1-82,-1 0-1,1 0 0,-1 0 1,1-1-1,-1 1 1,1 0-1,0 0 1,-1 0-1,1-1 0,-1 1 1,1 0-1,-1-1 1,1 1-1,-1 0 0,0-1 1,1 1-1,-1-1 1,1 1-1,-1 0 0,0-1 1,1 1-1,-1-1 1,0 1-1,1-1 0,-1 1 1,0-1-1,0 0 1,0 1-1,1-1 83,11-54-4257,-11 54 4239,5-46-3557,-2-3-1948</inkml:trace>
  <inkml:trace contextRef="#ctx0" brushRef="#br0" timeOffset="251098.85">7116 16896 6723,'0'0'1451,"0"0"-45,0 0 110,0 0-140,0 0-274,0 9 2759,4 94-2952,5 0 0,6 10-909,3 25 769,12 136-131,-21-251-588,-9-23-77,0 0-1,0 0 1,0-1 0,0 1 0,0 0-1,0 0 1,1 0 0,-1 0 0,0-1-1,0 1 1,0 0 0,0 0-1,0 0 1,1 0 0,-1 0 0,0 0-1,0 0 1,0-1 0,1 1-1,-1 0 1,0 0 0,0 0 0,0 0-1,1 0 1,-1 0 0,0 0-1,0 0 1,0 0 0,1 0 0,-1 0-1,0 0 1,0 0 0,0 0-1,1 0 1,-1 0 0,0 0 0,0 0-1,0 0 1,1 1 0,-1-1-1,0 0 1,0 0 0,0 0 27,0-150-7801,0 110 3012</inkml:trace>
  <inkml:trace contextRef="#ctx0" brushRef="#br0" timeOffset="251580.717">7347 17181 3954,'0'0'2113,"0"0"-699,0 0-94,0 0 188,0 0-249,16 0 231,-12 3 3354,-5 1-4816,0 1 1,0-1 0,-1 1 0,1-1-1,-1 0 1,0 0 0,0 0 0,0 0-1,-1 0 1,0 0 0,1-1 0,-1 1-1,-1-1 1,1 0 0,0 0 0,-2 1-29,-60 47 142,29-30-106,-17 14-141,53-34 100,1 0-1,-1 0 0,0 0 1,1 0-1,-1 0 1,1 0-1,-1 0 0,1 0 1,0-1-1,-1 1 1,1 0-1,0 0 0,0-1 1,-1 1-1,1 0 1,0-1-1,0 1 0,0-1 1,0 1-1,0-1 1,0 1-1,0-1 0,0 1 6,2 0-2,31 24 254,0 1-1,-3 2 0,0 0 0,-2 3 1,-1 0-1,12 19-251,-39-50-375,8 8 983,-6-7-5446,-3-19 276</inkml:trace>
  <inkml:trace contextRef="#ctx0" brushRef="#br0" timeOffset="251929.661">7651 17131 5138,'0'0'2580,"0"0"-688,0 0 213,0 0-331,0 26-181,1 31-600,3-1 1,1 1 0,3-1 0,8 20-994,-9-48 350,-4-13-187,2 0 0,-1 1 1,2-2-1,6 12-163,-12-26-60,0 0 0,0-1 0,0 1 0,0 0 0,0 0-1,0-1 1,0 1 0,0 0 0,1-1 0,-1 1 0,0 0 0,0 0 0,0 0 0,1-1 0,-1 1 0,0 0 0,0 0 0,1 0 0,-1-1 0,0 1 0,0 0 0,1 0-1,-1 0 1,0 0 0,1 0 0,-1 0 0,0 0 0,0 0 0,1 0 0,-1-1 0,0 1 0,1 0 0,-1 1 0,0-1 0,0 0 0,1 0 0,-1 0 0,0 0-1,1 0 1,-1 0 0,0 0 0,0 0 0,1 0 0,-1 1 0,0-1 0,1 0 0,-1 0 0,0 0 0,0 0 0,0 1 0,1-1 0,-1 0 0,0 0 0,0 1 0,0-1-1,0 0 1,1 0 0,-1 1 0,0-1 0,0 0 60,3-25-3557,-3-2-1122,0-5-2372</inkml:trace>
  <inkml:trace contextRef="#ctx0" brushRef="#br0" timeOffset="252268.672">7628 16946 7363,'0'0'6483,"0"0"-5362,0 0-689,0 0 64,0 0-496,0 0-192,4 0-1088,-4 9-1186,0 0-2672</inkml:trace>
  <inkml:trace contextRef="#ctx0" brushRef="#br0" timeOffset="252752.209">8187 16771 5186,'0'0'1785,"0"0"-656,0 0-33,0 0 286,0 0-53,0 0-238,0 0-171,0 0-245,0 0-82,0 0-52,31 0 534,-28 0-1014,0 0-1,0 0 0,0 0 1,0 0-1,0 0 0,0 1 0,1 0 1,-1 0-1,-1 0 0,1 0 1,0 0-1,0 0 0,0 1 0,0-1 1,-1 1-1,1 0 0,-1 0 1,1 0-1,-1 0 0,0 0 1,0 1-1,0-1 0,0 1 0,0-1 1,-1 1-1,1-1 0,-1 1 1,1 0-1,-1 0 0,0 0 1,0 0-1,-1 0 0,1 0 0,0 0 1,-1 2-61,2 4 86,0 1 0,-1-1 0,0 1 0,-1-1 0,0 1 0,0 0 0,-1-1 0,0 1 0,-1-1 1,-2 8-87,2-11-13,-1-1 0,1 0 1,-1 1-1,0-1 0,0 0 1,-1 0-1,1-1 0,-1 1 1,0-1-1,-1 1 0,1-1 1,-1-1-1,1 1 0,-1-1 1,0 0-1,-1 0 0,-3 2 13,-21 6-289,10-3-743,37-5 899,-7-3 199,0 1-1,-1 1 1,0 0 0,1 0-1,-1 0 1,0 2-1,0-1 1,0 1 0,0 0-1,-1 1 1,6 4-66,-1-2-112,0 0-1,0-1 1,0 0-1,5 0 113,-2-5-4169,-13-1 1004,-2 0-2402</inkml:trace>
  <inkml:trace contextRef="#ctx0" brushRef="#br0" timeOffset="253105.088">8502 16899 7652,'0'0'2056,"0"0"-215,0 0-296,0 0-222,0 0-162,13 27-3,-1-1-864,19 38 1778,35 55-2072,-60-109 121,-2-2-59,1 0 0,0-1 0,1 1 0,0-1 0,0 0 0,0 0 0,6 3-62,-12-10-108,0 1 0,0-1 0,0 0 0,1 0 0,-1 0 0,0 0 0,0 0 0,0 0 0,1 0 0,-1 0 0,0 1 0,0-1 0,1 0 0,-1 0 0,0 0 0,0 0 0,0 0 0,1 0 0,-1 0 0,0 0 0,0 0 0,1 0 0,-1-1 0,0 1 0,0 0 0,0 0 0,1 0 0,-1 0 0,0 0 0,0 0 0,0 0 0,1 0 0,-1-1 0,0 1 0,0 0 0,0 0 0,0 0 0,0 0 0,1-1 0,-1 1 0,0 0-1,0 0 1,0 0 0,0-1 0,0 1 0,0 0 0,0 0 0,0 0 0,0-1 0,0 1 0,0 0 0,0 0 0,0-1 0,0 1 0,0 0 0,0 0 0,0-1 0,0 1 0,0 0 0,0 0 0,0 0 0,0-1 0,0 1 0,0 0 0,0 0 0,0 0 0,-1-1 0,1 1 0,0 0 0,0 0 108,0-19-4765</inkml:trace>
  <inkml:trace contextRef="#ctx0" brushRef="#br0" timeOffset="253438.101">8690 16824 7155,'0'0'2561,"0"0"-1312,0 0-32,0 0-449,0 0-96,0 0-240,-63 188-95,37-132-33,3 1-240,0-12-64,-1-7-256,11-17-817,0-9-1936,6-12-5907</inkml:trace>
  <inkml:trace contextRef="#ctx0" brushRef="#br0" timeOffset="254940.893">9428 16824 3522,'0'0'1256,"0"0"-402,0 0 120,0 0-259,0 0-280,0 0 10,0 0-53,0 0 91,0 0 24,0 0-29,0 0-68,0 17 183,4 109 1047,5-1-1,6 0 1,26 98-1640,-39-212 21,-1-6 40,-1 0 0,1 0 1,1 0-1,-1 0 0,1 0 0,-1-1 1,1 1-1,1 0 0,-1-1 0,1 0 0,0 1 1,0-1-1,0 0 0,0 0-61,-2-3 195,-1-1-38,0-14-312,-2-18-807,-1-1 0,-2 1 0,-2 0 0,-6-21 962,1 9-1018,3-1-1,1-2 1019,-5-108-1299,6-100 1299,9 253 220,1 1 0,-1-1 0,1 1 0,-1 0 0,1 0 0,0 0 1,-1 0-1,1 0 0,0 1 0,-1-1 0,1 1 0,0 0 0,0-1 0,2 2-220,0-2 142,-3 1-100,20-4 282,0 1-1,0 2 1,19 0-324,-36 2 51,1-1-1,-1 1 0,1-1 0,-1 2 0,0-1 1,1 0-1,-1 1 0,0 0 0,0 1 1,0-1-1,0 1 0,0 0 0,-1 0 1,1 0-1,-1 0 0,0 1 0,3 3-50,1 3 156,1 2 0,-1-1 1,-1 1-1,0 1 0,-1-1 0,0 1 0,-1 0 0,0 0 0,-1 1 0,-1-1 1,0 1-157,3 23 326,-3-1 1,0 1-1,-3 21-326,-1-49 27,0 1-1,-1 0 0,0-1 0,0 1 0,-1-1 1,0 0-1,-1 1 0,0-1 0,0-1 0,-1 1 1,0-1-1,-7 8-26,9-11-69,-1 1 1,0-1-1,-1 0 0,1-1 1,-1 1-1,0-1 0,0 0 1,0 0-1,-1-1 0,0 1 1,1-1-1,-1 0 0,0-1 1,0 0-1,-1 0 1,1 0-1,0 0 0,-1-1 1,-5 0 68,11-1-10,0 0 0,0 0 1,1 0-1,-1-1 0,0 1 1,1 0-1,-1-1 0,0 1 1,0-1-1,1 1 0,-1-1 0,1 1 1,-1-1-1,0 1 0,1-1 1,-1 0-1,1 1 0,-1-1 1,1 0-1,0 0 0,-1 1 1,1-1-1,0 0 0,-1 0 1,1 1-1,0-1 0,0 0 1,0 0-1,0 0 0,0 1 1,0-1-1,0 0 0,0 0 10,0-35-251,1 25 187,-2 8 44,1-1 1,0 1 0,0 0 0,0-1-1,1 1 1,-1 0 0,1 0-1,0-1 1,0 1 0,0 0 0,0 0-1,0 0 1,1 0 0,-1 0 0,2-1 19,-1 2-34,1 1 1,-1-1 0,0 0 0,1 1 0,0 0-1,-1 0 1,1 0 0,0 0 0,0 0-1,-1 0 1,1 1 0,0-1 0,0 1 0,0 0-1,0 0 1,0 0 0,2 1 33,12-2-119,-1 2 0,1 0 0,-1 1 1,0 1-1,0 0 0,5 3 119,-11-3 55,0 1 0,-1 1 0,0-1 0,0 2 0,0-1 0,0 1 0,-1 0 0,0 1 0,0 0 0,4 6-55,-5-6 105,0 1 1,-1-1-1,0 2 0,-1-1 1,0 0-1,0 1 0,-1 0 0,0 0 1,-1 1-1,0-1 0,0 1-105,1 8 213,-2 0 0,0 0 0,-1 0 0,0 0 0,-2 12-213,-1-22 14,1 0 0,-1 0 0,0 0 0,-1-1-1,1 1 1,-2 0 0,1-1 0,-1 0 0,0 0 0,-1 0 0,1 0 0,-1-1 0,-1 1 0,1-1 0,-1-1 0,0 1 0,-1-1 0,1 0 0,-4 2-14,-1 1 7,-1-1 1,0 0-1,0 0 0,0-2 0,-1 1 0,0-1 0,0-1 0,-1-1 0,1 1 1,-1-2-1,-5 0-7,5-1-25,2 1-102,0-1 1,0-1-1,0 0 0,0-1 0,0 0 0,-10-3 127,19 3-82,0 0 0,1 0 0,-1 0 0,0-1 0,1 1 0,-1-1 0,1 1 0,-1-1 0,1 0 0,0 0 0,0 0 0,0 0 0,0 0 0,0 0 0,0-1 0,1 1-1,-1-1 1,1 1 0,-1-1 0,1 0 0,0 1 0,0-1 0,0 0 0,1 0 0,-1 0 0,1 0 0,-1 0 0,1 0 0,0 0 0,0 0 82,0-3-294,2-48-5103,9 23-2260</inkml:trace>
  <inkml:trace contextRef="#ctx0" brushRef="#br0" timeOffset="255495.703">10228 17056 6627,'0'0'1459,"0"0"-469,0 0-11,0 0-13,0 0-22,0-12 442,0 11 4285,4 63-5455,2-1 1,3 1-1,14 48-216,-9-50 231,-3 1 0,-3 0 0,0 50-231,-7-91 11,-1-15-4,0 1-1,0-1 1,0 0 0,0 0 0,-1 1 0,0-1 0,0 3-7,0-7-10,0 1-1,1-1 1,-1 1 0,0-1 0,0 0 0,0 0 0,0 1 0,0-1-1,0 0 1,-1 0 0,1 0 0,0 0 0,0 0 0,-1 0-1,1 0 1,-1-1 0,1 1 0,0 0 0,-1-1 0,1 1-1,-1-1 1,0 0 0,1 1 0,-1-1 0,1 0 0,-2 0 10,-4 1-132,-1-1 0,0 0 0,0-1 0,1 1 0,-1-1 0,1-1 0,-1 1 0,1-1 0,-1-1 0,1 0 0,0 0 0,0 0 0,0 0 0,1-1 0,-1-1 0,1 1 0,0-1 0,0 0 0,0 0 0,1 0 0,-2-3 132,0-1-502,-1 0 0,1-1 0,1 0 0,0 0 1,0 0-1,-1-6 502,2 5-1055,1 0 1,0-1-1,1 0 1,0 0-1,1 0 1,0-2 1054,1-36-7441</inkml:trace>
  <inkml:trace contextRef="#ctx0" brushRef="#br0" timeOffset="255826.821">10132 16738 9124,'0'0'3186,"0"0"-2274,0 0 145,0 0-657,0 0-224,0 0-176,139 0-673,-109 0-1680,-7 0-2961</inkml:trace>
  <inkml:trace contextRef="#ctx0" brushRef="#br0" timeOffset="256329.501">10678 17045 6259,'0'0'1526,"0"0"96,0 0 197,0 0-423,0 0-396,0 0-93,0 0-106,0 0-89,0 0-2,0 0-233,0 0-157,0 19-29,8 310 83,-7-290-163,2 0 0,1 0 0,2-1 1,2 1-1,1-2 0,5 9-211,-14-45-22,0-1 0,0 0 0,0 1 0,0-1 1,0 0-1,0 0 0,0 1 0,0-1 0,0 0 0,0 1 0,0-1 0,0 0 1,0 0-1,0 1 0,1-1 0,-1 0 0,0 0 0,0 1 0,0-1 0,0 0 1,1 0-1,-1 1 0,0-1 0,0 0 0,1 0 0,-1 0 0,0 0 0,0 0 1,1 1-1,-1-1 0,0 0 0,0 0 0,1 0 0,-1 0 0,0 0 0,1 0 0,-1 0 1,0 0-1,0 0 0,1 0 0,-1 0 0,0 0 0,1 0 0,-1 0 0,0 0 1,1 0-1,-1 0 0,0 0 22,4-14-1450,-4-37-3141,0 24 557</inkml:trace>
  <inkml:trace contextRef="#ctx0" brushRef="#br0" timeOffset="256765.339">10430 17036 5699,'0'0'1515,"0"0"-189,0 0 288,0 0 56,0 0-205,0-1-1315,0 0 0,0 0 1,1 0-1,-1 0 0,0 0 1,0 1-1,1-1 0,-1 0 1,0 0-1,1 0 0,-1 0 1,1 1-1,-1-1 0,1 0 1,-1 1-1,1-1 0,-1 0 1,1 1-1,0-1 0,-1 1 1,1-1-1,0 1 0,0-1-150,105 3 3725,87 14-3725,-132-11 428,32-2-428,-26-2-4446,-49-1 1890,-8 0-2281</inkml:trace>
  <inkml:trace contextRef="#ctx0" brushRef="#br0" timeOffset="258340.606">11214 17646 5410,'0'0'1318,"0"0"-533,0 0 15,0 0 302,0 0 34,10 7-212,3 0-640,-9-5-150,1 1 1,-1 0-1,1 0 1,-1 0 0,0 0-1,0 1 1,0-1-1,-1 1 1,1 0 0,1 2-135,-3-1 189,-1-1 1,1 0 0,-1 1-1,0 0 1,0-1 0,0 1 0,0 0-1,-1-1 1,0 1 0,0 0-1,0 0 1,0-1 0,-2 4-190,1 13 170,1-12-173,-1 0 1,-1 0-1,1-1 1,-2 1 0,1-1-1,-1 1 1,0-1 0,-1 0-1,-1 1 3,4-5-250,-1 0 1,0 0-1,0-1 0,-1 1 0,1-1 0,-1 1 1,0-1-1,0 0 0,0 0 0,0 0 0,0 0 1,-1-1-1,1 0 0,-1 1 0,0-1 0,0 0 1,0-1-1,1 1 0,-5 0 250,-10-1-4266</inkml:trace>
  <inkml:trace contextRef="#ctx0" brushRef="#br0" timeOffset="279743.644">7493 18342 6979,'0'0'1134,"0"0"-790,0 0-221,0 0-11,1 0-118,0-1 1,1 1 0,-1 0-1,0-1 1,0 1-1,0-1 1,0 0-1,1 1 1,-1-1-1,0 0 1,0 0-1,0 0 1,0 1-1,0-1 1,-1 0-1,1 0 1,0 0 5,10-36 1024,-10 30-894,1-1 0,0 1 0,0 0 0,0 0 0,1 1 0,0-1 0,1 0 0,0 1 0,0 0 0,0 0 0,1-1-130,-4 17 3696,9 20-3565,-5-11 60,40 163 1786,11 135-1977,-52-279 209,-3 0 0,-1 8-209,0-21 30,-7-23-310,1-2 67,0-1 0,-1 1 1,1-2-1,0 1 0,0-1 0,0 0 1,0 0-1,0 0 0,0-1 0,1 0 1,-1 0-1,-1-2 213,-61-50-3995,51 39 2641,-17-15-1285</inkml:trace>
  <inkml:trace contextRef="#ctx0" brushRef="#br0" timeOffset="280283.764">7562 18018 10789,'0'0'2977,"0"0"-2016,0 0-273,0 0 16,0 0-656,0 0-48,10-6-768,-7 6-400,1 0-433,-1 0-2977</inkml:trace>
  <inkml:trace contextRef="#ctx0" brushRef="#br0" timeOffset="281167.873">7698 18104 4786,'0'0'1102,"0"0"-211,0 0-141,0 0-286,0 0-189,0 0 152,0 0 197,0 0 147,0 0 181,0 0 28,0 0-271,0 0-173,0 0-82,0 0-190,0 0-91,0 0-106,4 27 21,23 39 1311,10 49-1399,-16-50 1317,19 41-1317,-37-99 93,0-1-1,0 1 1,1-1 0,0 0 0,1 0-1,-1-1 1,1 1 0,0-1-1,0 0 1,1 0 0,5 3-93,-9-7 16,0 1 1,0-1 0,0-1-1,0 1 1,0 0 0,0 0-1,0-1 1,0 1 0,0-1-1,1 0 1,-1 0 0,0 1-1,0-1 1,0-1 0,1 1-1,-1 0 1,0-1 0,0 1-1,0-1 1,0 1 0,0-1-1,0 0 1,0 0 0,0 0-1,0 0 1,0 0 0,0 0-1,-1-1 1,1 1 0,0-1-1,-1 1 1,1-1 0,-1 0-1,0 1 1,1-1 0,-1 0-1,0 0 1,0 0 0,0 0-1,0 0-16,9-17-223,0-1 0,-1 0 0,-1 0 0,-1-1 0,-1 0 0,-1 0 0,-1-1 0,0-3 223,3-34-2966,-3-1 1,-3-25 2965,-1 85 57,0 0 0,0 0 1,0 0-1,-1 0 1,1 0-1,0 0 0,0 0 1,0 0-1,0 0 0,0 0 1,-1 0-1,1 0 1,0 0-1,0 0 0,0 0 1,0 0-1,-1 0 0,1 0 1,0 0-1,0 0 1,0 0-1,0 0 0,0 0 1,-1-1-1,1 1 0,0 0 1,0 0-1,0 0 1,0 0-1,0 0 0,0 0 1,-1 0-1,1-1 0,0 1-57,-5 21-2601,5-9-673</inkml:trace>
  <inkml:trace contextRef="#ctx0" brushRef="#br0" timeOffset="282119.323">8234 18256 4610,'0'0'1822,"0"0"-1069,0 0-102,0 0 258,0 0 60,-6-2-145,-12-8-569,-12-6 2071,30 16-2259,-1 0 0,1 0 0,-1 0 0,1 0 0,-1 0 0,1 0-1,-1 0 1,1 0 0,0 0 0,-1 0 0,1 0 0,-1 1 0,1-1 0,-1 0-1,1 0 1,-1 0 0,1 1 0,-1-1 0,1 0 0,0 1 0,-1-1 0,1 0-1,0 1 1,-1-1 0,1 0 0,0 1 0,-1-1 0,1 1 0,0-1-1,0 0 1,-1 1 0,1-1 0,0 1 0,0-1 0,0 1 0,0-1 0,0 1-1,0-1 1,0 1 0,0-1 0,0 1 0,0-1 0,0 1 0,0-1 0,0 1-1,0-1 1,0 1 0,0-1 0,0 1 0,1-1 0,-1 0 0,0 1-1,0-1 1,1 1-67,18 122 1566,10 20-1566,-29-140 64,0-3-8,0 0 70,0 0-73,0 0-26,0 0-139,0 0 8,0 0-96,0 0 64,0-16-91,-1-57 6,3-80-1266,-2 151 1491,0 0-1,0 1 0,0-1 0,1 0 0,-1 1 0,0-1 1,1 1-1,0-1 0,-1 1 0,1-1 0,0 1 0,0-1 1,0 1-1,0 0 0,0-1 0,0 1 0,0 0 1,0 0-1,0 0 0,1 0 0,-1 0 0,0 0 0,1 0 1,-1 0-1,1 1 0,-1-1 0,1 0 0,-1 1 0,1-1 1,-1 1-1,1 0 0,0-1 0,-1 1 0,1 0 0,-1 0 1,1 0-1,0 0 0,-1 0 0,1 1 0,0-1 1,-1 0-1,1 1 0,-1-1 0,1 1 0,-1 0 0,1-1 1,-1 1-1,1 0 0,-1 0 0,0 0 0,1 0 0,-1 0 1,0 0-1,0 0 0,0 1 0,0-1 0,0 0 0,1 2-3,27 43 871,-1 2-1,-3 1 1,-2 1-1,-2 0 1,10 40-871,-7-24 674,-21-128-1210,-23-323-6868,20 384 7408,0 0 0,0 1 0,0-1 0,0 0 0,0 1 1,0-1-1,0 0 0,0 1 0,1-1 0,-1 0 0,0 1 0,0-1 0,0 0 0,1 1 0,-1-1 0,1 1 0,-1-1 0,0 1 0,1-1 0,-1 1 0,1-1 1,-1 1-1,1-1 0,-1 1 0,1 0 0,-1-1 0,1 1 0,0 0 0,-1-1 0,1 1 0,-1 0 0,1 0 0,0-1 0,-1 1 0,1 0 0,0 0 0,-1 0 1,1 0-1,0 0 0,-1 0 0,1 0 0,0 0 0,-1 0 0,1 0 0,0 1 0,-1-1 0,1 0 0,-1 0 0,1 1-4,2-1 95,-1 1 0,1 0 0,-1 1-1,1-1 1,-1 0 0,1 1 0,-1-1 0,0 1-1,0-1 1,0 1 0,0 0 0,2 2-95,10 20 412,0 1 0,-2 1 0,-1 0 0,-1 1 0,-1 0 1,-1 0-1,-2 1 0,1 7-412,2 7 105,2 0 0,2-1 0,4 4-105,-6-25-1437,2-17-2758,0-3-2301</inkml:trace>
  <inkml:trace contextRef="#ctx0" brushRef="#br0" timeOffset="283111.779">8879 18262 1088,'0'0'161,"0"0"636,0 0 593,0 0-8,0 0-53,-10-18 6109,9 18-7322,0-1 1,0 1-1,0 0 1,-1 0-1,1 0 1,0 0-1,0 1 1,0-1-1,0 0 1,0 0-1,0 1 1,0-1-1,0 0 1,0 1-1,0-1 1,0 1-1,0-1 1,0 2-117,-2 19 106,3-17-89,-1 59 193,0 2 212,2-1-1,4 1 1,5 20-422,2-8 329,-7-39-227,1-1-1,2 0 1,1 0 0,2-1 0,10 19-102,-11-42-46,-5-23-179,-5-23-185,-10-13-1053,-3 0-1,-9-22 1464,10 32-373,1-1 1,1 0-1,2-1 0,-1-21 373,5-46 328,4-2-328,1 34-2,-1 69 2,0 1-1,1-1 1,-1 1 0,1 0-1,0-1 1,0 1 0,0 0 0,0 0-1,1 0 1,-1 0 0,1 0 0,0 0-1,0 0 1,0 0 0,0 0 0,0 1-1,1-1 1,-1 1 0,1 0-1,-1 0 1,1 0 0,0 0 0,0 0-1,0 1 1,0-1 0,0 1 0,2-1 0,-1 0 67,1 1 0,-1 0 0,0 0 0,1 0 0,0 1 1,-1-1-1,1 1 0,-1 0 0,1 0 0,0 1 0,-1-1 1,1 1-1,-1 0 0,1 0 0,-1 1 0,0-1 0,0 1 1,1 0-1,-1 0 0,0 1 0,1 0-67,3 4 163,0 1 0,0-1 0,-1 1 0,0 0 0,-1 1 0,1 0 0,-2 0 0,1 0 0,-1 1 1,-1 0-1,0 0 0,0 0 0,-1 0 0,0 1 0,-1-1 0,0 5-163,4 21 283,-3 0 1,-1 1 0,-1-1-1,-3 9-283,2-41-18,-1-1 1,1 1-1,-1 0 0,0 0 0,0-1 1,0 1-1,0 0 0,-1-1 0,1 1 1,-1-1-1,0 0 0,0 1 0,0-1 1,-1 0-1,1 0 0,-1 0 0,1-1 1,-1 1-1,0-1 0,0 1 0,0-1 1,0 0-1,-1 0 0,1-1 0,-1 1 1,1 0-1,-1-1 0,1 0 1,-1 0-1,0 0 0,0-1 0,1 1 1,-1-1-1,0 0 0,0 0 0,0 0 1,1 0-1,-1-1 0,0 1 0,0-1 1,1 0-1,-1 0 0,0-1 18,1 0-135,1 0 1,-1-1-1,1 1 0,0 0 0,0-1 1,0 0-1,0 0 0,0 1 0,1-1 0,-1 0 1,1-1-1,0 1 0,0 0 0,0 0 1,0 0-1,1-1 0,-1 1 0,1 0 1,0 0-1,0-1 0,0 0 135,2-70-6281,3 44-1023</inkml:trace>
  <inkml:trace contextRef="#ctx0" brushRef="#br0" timeOffset="283694.472">9229 18601 6563,'0'0'2897,"0"0"-1443,0 0-264,0 0-80,0 0-262,0-4-221,0 1-604,0-1 0,0 0 0,1 0 0,-1 0 0,1 1-1,0-1 1,0 0 0,1 1 0,-1-1 0,1 1 0,-1 0-1,2-2-22,29-48 132,-14 24-111,-4 7-114,24-47-623,-36 64 678,0 0 1,0 0-1,-1 0 1,1-1-1,-1 1 1,0 0-1,-1 0 1,1-1-1,-1 1 1,0 0-1,0-1 1,-1-4 37,-5 6 223,1 1 0,0 0 0,-1 0 0,1 0 0,-1 1 0,0 0 0,0 0 0,0 0 0,0 1 0,-4-1-223,9 3 11,0-1-1,-1 0 0,1 1 1,0-1-1,0 1 0,-1-1 1,1 1-1,0-1 0,0 1 1,0 0-1,0 0 0,0-1 0,-1 1 1,2 0-1,-1 0 0,0 0 1,0 0-1,0 0 0,0 0 1,1 1-1,-1-1 0,0 0 1,1 0-1,-1 0 0,1 1 1,-1-1-1,1 0 0,0 1 0,0-1 1,-1 0-1,1 1-10,-4 52 129,3-43-79,-1 25 92,0-2 314,2 1 0,2 26-456,-2-53 100,1-1 0,0 0 0,0 0 0,1 1 1,0-1-1,0 0 0,1 0 0,0-1 0,0 1 0,1-1 1,-1 1-1,1-1 0,1 0 0,-1 0 0,3 2-100,-4-6 28,-1 0-1,1 0 1,0-1-1,0 1 1,0-1-1,-1 1 1,1-1 0,0 0-1,1 0 1,-1 0-1,0-1 1,0 1-1,0-1 1,0 1-1,1-1 1,-1 0 0,0-1-1,0 1 1,0 0-1,1-1 1,-1 0-1,0 0 1,0 0-1,3-1-27,1-1-93,-1 0-1,1-1 1,0 1-1,-1-1 0,0-1 1,0 1-1,0-1 0,0 0 1,4-6 93,77-93-4381,-49 46-611</inkml:trace>
  <inkml:trace contextRef="#ctx0" brushRef="#br0" timeOffset="284096.43">9623 18184 4994,'0'0'2423,"0"0"-1137,0 0 224,0 0 269,0 0-138,0 33-96,0 1-1129,0 47 1905,7 54-2321,-3-92 618,-4-19-307,2 0 0,1 0 0,1-1 0,0 1 0,2-1 0,1 0-1,1-1 1,3 6-311,-11-27 38,0-18-105,1-284-5405,-1 296 5412,0 0 0,0 0 0,1 0 0,-1 0 0,1 0 0,1 0 0,-1 1 0,0-1 0,1 0-1,0 1 1,0-1 0,1 1 0,1-2 60,-1 3 100,-1 0 0,1 0 0,1 1-1,-1 0 1,0-1 0,0 1 0,1 0-1,0 1 1,-1-1 0,1 1 0,0-1-1,0 1 1,-1 0 0,1 1 0,0-1-1,0 1 1,2-1-100,29-1 712,0 1 1,12 2-713,9 0-7572,-52-1 1751</inkml:trace>
  <inkml:trace contextRef="#ctx0" brushRef="#br0" timeOffset="284963.243">10539 18030 6611,'0'0'1924,"0"0"-719,0 0 132,0 0-254,0 0-261,0 0-184,-17 30 1744,-13 4-2279,3 1 0,0 1 0,3 1 1,1 2-1,1 0 0,3 1 0,1 1 0,1 6-103,-30 92 175,-21 115-175,61-225 64,12-55-805,-4 15-173,1 0 0,1-1 0,0 1 1,2-7 913,15-24-4362</inkml:trace>
  <inkml:trace contextRef="#ctx0" brushRef="#br0" timeOffset="285434.442">10811 18660 10773,'0'0'1171,"0"0"-685,0 0 29,0 0-219,0 0-147,9-24-98,29-77 40,-35 91 304,0-1 0,0 1 0,-1-1 1,0 0-1,-1-10-395,0 17 632,0 9-139,2 17-222,14 50 291,12 30-562,-16-60 237,-1 1 0,-1 1 0,-3-1 0,-2 2 0,0 30-237,-6-73-6,0 0 1,-1-1-1,1 1 0,0-1 0,-1 0 0,0 1 0,1-1 1,-1 1-1,0-1 0,0 0 0,0 1 0,0-1 1,0 0-1,0 0 0,0 0 0,0 0 0,0 0 0,0 0 1,-1 0-1,1 0 0,0 0 0,-1-1 0,1 1 0,-1 0 1,1-1-1,0 0 0,-1 1 0,1-1 0,-2 1 6,-49 6-647,48-6 548,-12 0-393,0 0 0,0-1 1,0 0-1,1-2 0,-16-2 492,24 2-565,0 0 1,-1-1-1,1 0 0,0 0 1,0 0-1,1-1 1,-1 0-1,1-1 0,0 1 1,0-1-1,0 0 1,1-1-1,-3-2 565,-19-29-6784</inkml:trace>
  <inkml:trace contextRef="#ctx0" brushRef="#br0" timeOffset="285772.354">10850 18223 12582,'0'0'1312,"0"0"-959,0 0-81,0 0-272,0 0-96,0 0-833,7 0-1616,-4 6-2962</inkml:trace>
  <inkml:trace contextRef="#ctx0" brushRef="#br0" timeOffset="286635.82">11323 18422 5138,'0'0'1836,"0"0"-753,0 0-10,0 0 154,0 0-219,-4-33 2610,1 30-3604,-1 0 1,0 0-1,0 0 1,-1 1 0,1 0-1,-1 0 1,1 0-1,-1 0 1,0 1-1,1-1 1,-1 1-1,0 0 1,0 1-1,0-1 1,0 1-1,0 0 1,0 0 0,0 1-1,0-1 1,-2 2-15,5-1-8,0 1 0,0 0 0,0 0 0,0 0 0,0 0 0,1 0 0,-1 0 0,1 0 0,-1 0 0,1 1 0,0-1 0,0 0 0,0 1 0,0-1 0,0 1 0,1 0 0,-1-1 0,1 1 0,-1 0 0,1 0 8,-6 59-37,6-60 50,-2 41 205,0-14 152,0-1 0,2 1 0,1 0 0,2 0 0,1-1 0,3 10-370,-6-34 50,1 0 0,0 0 0,0 0 0,0 0 0,0 0-1,1-1 1,0 1 0,0-1 0,0 0 0,0 0 0,0 0 0,0 0 0,1 0 0,0-1 0,-1 1-1,3 0-49,-4-2 18,1 0 0,-1 0 0,1 0 0,0 0 0,-1 0 0,1 0 0,0-1 0,-1 1 0,1-1 0,0 0 0,0 0 0,0 0 0,-1 0 0,1 0 0,0-1 0,0 1 0,0-1 0,-1 0 0,1 1 0,0-1 0,-1-1-1,1 1 1,-1 0 0,1-1 0,-1 1 0,0-1 0,1 0-18,5-6-68,0-1-1,-1 0 0,0 0 0,0 0 1,-1-1-1,-1 0 0,1 0 1,1-6 68,4-11-978,-1-1 0,6-25 978,-10 23-1553,-1 1 0,-2-1-1,-1 0 1,-2 0 0,-2-27 1553,2 55 21,0 0 1,0-1-1,-1 1 1,1 0-1,-1 0 1,1-1-1,-1 1 1,0 0-1,0 0 1,0 0-1,0 0 1,0 0-1,0 0 1,-1 0-1,1 0 1,-1 1-1,1-1 1,-1 0-22,-17-4 3665,19 41-2920,0 27 125,-1 19 1543,5 21-2413,-2-79 304,1 0 0,1 1 0,1-2 0,1 1-1,1 0 1,6 11-304,-12-32-24,-1 1-1,1-1 1,0 0-1,0 0 1,-1 0-1,1 0 1,1 0-1,-1 0 1,0-1 0,0 1-1,1 0 1,-1-1-1,1 1 1,0-1-1,-1 1 1,1-1-1,0 0 1,0 1-1,0-1 1,0 0 0,0 0-1,0-1 1,0 1-1,1 0 25,-2-4-364,0 1 0,0-1-1,0 0 1,0 1 0,0-1-1,-1 0 1,1 0 0,-1 0-1,0 0 1,0 0 0,0 1-1,0-1 1,0 0 0,-1-2 364,1 0-876,0-32-4729</inkml:trace>
  <inkml:trace contextRef="#ctx0" brushRef="#br0" timeOffset="287053.913">11578 18163 6851,'0'0'1478,"0"0"-32,0 0 187,0 0-313,0 0-255,0 0-94,0 0-363,0 0-130,0 0-35,0 0-139,0 0-80,0 0-141,0 0-22,0 0 46,0 14 29,2 154 1226,8-1 0,18 79-1362,-28-241 17,7 29 130,-7-33-152,0 0-1,0 0 1,0 0 0,0 0 0,1 0 0,-1 0 0,0 0-1,1 0 1,-1 0 0,1 0 0,-1 0 0,1 0 0,-1 0 0,1 0-1,0-1 1,0 1 0,-1 0 0,1 0 0,0-1 0,0 1-1,0 0 1,0-1 0,0 1 5,2-47-3083,-3 41 2447,0-31-2693,0-2-1516</inkml:trace>
  <inkml:trace contextRef="#ctx0" brushRef="#br0" timeOffset="287543.657">11790 18369 4818,'0'0'2657,"0"0"-1277,0 0-25,0 0 139,0 0-400,0 0-168,0 0-163,0 0-219,0 16 350,-1 52-170,-1-12 1031,6 41-1755,-2-80 245,0 1 0,1-1 0,1 0 0,1 0 0,0-1 0,1 1 0,5 9-245,-9-23 42,1 1 0,-1-1 0,0 0 1,1 1-1,0-1 0,0 0 0,0-1 1,0 1-1,0 0 0,0-1 0,1 0 1,-1 0-1,3 1-42,-4-2 1,0 0 0,0 0-1,0-1 1,-1 1 0,1-1 0,0 1 0,0-1-1,0 0 1,0 1 0,0-1 0,0 0 0,0-1-1,0 1 1,0 0 0,0-1 0,0 1 0,0-1-1,0 1 1,0-1 0,-1 0 0,1 0 0,0 0-1,0 0 1,-1 0 0,1 0 0,-1 0 0,1 0 0,-1-1-1,1 1 1,0-2-1,7-9-217,0-1-1,0-1 1,-2 0 0,0 0-1,0-1 1,-1 1-1,-1-1 1,0 0 0,1-13 217,1-6-1408,-2 0 0,-1 0 0,-2-1 1,-1-2 1407,-1 35-14,1 1 0,-1-1 0,0 1 0,0-1 0,0 0 0,-1 1 0,1-1 1,0 1-1,0-1 0,-1 0 0,1 1 0,-1-1 0,0 1 0,1-1 0,-1 1 1,0 0-1,0-1 0,0 0 14,-1 1-111,0 0 1,-1 1-1,1-1 1,0 0-1,0 1 0,-1-1 1,1 1-1,-1 0 1,1 0-1,0 0 1,-1 0-1,-1 0 111,3 0-4085</inkml:trace>
  <inkml:trace contextRef="#ctx0" brushRef="#br0" timeOffset="288195.246">12134 18381 3057,'0'0'2410,"0"0"-1133,0 0-273,0 0 135,0 0-141,0 0-57,0 0 28,0 0-185,0 0-50,0 16 594,9 53 2539,15 55-3867,-14-76 623,-10-48-617,9 38 561,-6-35-401,-2-22-358,-1-21-392,4-116-795,-3 135 1148,2 1 0,1-1 0,0 1 1,1 0-1,2 0 0,2-5 231,-8 23-7,0 0 0,0-1 0,0 1 0,0 0 0,1 0 0,-1 0 0,1 0 0,0 0 0,-1 0 0,1 1 0,0-1 0,0 0 0,0 1 0,0 0 0,0-1 0,0 1 0,0 0 0,1 0 0,-1 0 0,0 0 0,1 1 0,0-1 7,1 0 42,0 1 0,1 0 0,-1 0-1,0 0 1,1 1 0,-1-1 0,0 1 0,0 0 0,0 0-1,1 0 1,-1 1 0,2 1-42,1 0 80,-1 0 1,1 0-1,-1 1 0,0 0 1,0 0-1,0 1 0,-1 0 1,1 0-1,-1 0 0,0 1 1,-1-1-1,1 1 0,-1 0 1,0 1-1,0 0-80,0-1 90,-2-3-1359,-2 1-2354,0-4-1454</inkml:trace>
  <inkml:trace contextRef="#ctx0" brushRef="#br0" timeOffset="288726.349">12620 18030 7283,'0'0'582,"0"0"-337,0 0 310,0 0 294,0 0 26,-8-14 598,8 10 2923,6 3-4331,0 1-1,0 1 0,0-1 1,0 1-1,0 0 1,0 1-1,0-1 1,0 1-1,-1 0 0,1 1 1,0-1-1,-1 1 1,0 0-1,0 0 1,0 1-1,0 0 0,0 0 1,-1 0-1,0 0 1,1 1-1,-2-1 1,1 1-1,0 0 0,-1 0 1,0 1-1,0-1 1,-1 1-1,0-1 1,0 1-1,0 0 0,0 0 1,-1 0-1,0 0 1,0 0-1,-1 0 1,1 0-1,-2 0 0,1 0 1,0 0-1,-2 5-64,0-6-14,1-1 0,-1 0 1,0 0-1,0 0 0,0 0 0,-1 0 0,0 0 0,1 0 0,-1-1 0,-1 1 0,1-1 0,0 0 0,-1 0 0,1 0 1,-1-1-1,-2 2 14,0-1-127,1 1 0,-1-1 0,0-1 0,0 1 0,0-1 0,-1 0 0,1 0 0,0-1 0,-1 0 0,1 0 0,-3 0 127,7-1-214,25 0 783,-13 0-493,-1 2 0,1-1 0,-1 2 0,0-1 0,0 1 0,0 0 1,0 1-1,5 3-76,33 11-1975,-38-17-2355,-8-1 1478,0 0-2954</inkml:trace>
  <inkml:trace contextRef="#ctx0" brushRef="#br0" timeOffset="289064.8">12815 18122 6659,'0'0'3511,"0"0"-1438,0 0-739,0 0 27,0 0-222,17 23-214,-11-15-837,116 169 1281,-113-164-1429,-1 0 1,2 0-1,0 0 0,0-1 0,6 4 60,-15-16-1166,-2-30-4718,2 19 3386,-1-16-6114</inkml:trace>
  <inkml:trace contextRef="#ctx0" brushRef="#br0" timeOffset="289402.89">12815 18122 8084,'189'3'2481,"-189"-3"-1217,0 0-351,0 6-289,-3 12-80,-11 17 145,-2 4-465,-7 6-32,-1 8 64,-2-5-208,3-1 0,6-14-48,4-6-1056,6-15-1474,4-12-4113</inkml:trace>
  <inkml:trace contextRef="#ctx0" brushRef="#br0" timeOffset="290414.344">13722 18336 2977,'0'0'2188,"0"0"-961,0 0-186,0 0-102,0 0-104,0 0-51,0 17 985,3 147 591,7 0 0,26 125-2360,-35-282 49,6 23 139,-7-29-172,1 0-1,-1 0 1,0 0 0,1-1 0,-1 1 0,0 0 0,1 0-1,-1 0 1,1-1 0,0 1 0,-1 0 0,1-1-1,-1 1 1,1 0 0,0-1 0,0 1 0,-1-1 0,1 1-1,0-1 1,0 1 0,0-1 0,0 0 0,-1 1-1,1-1 1,0 0 0,0 0 0,1 0-16,-1-2-30,-1 0-1,1 0 1,0-1 0,-1 1 0,1 0 0,-1 0-1,0-1 1,0 1 0,0-1 0,0 1 0,0 0-1,-1-2 31,1 1-107,1-46-893,0 21 17,-1 0 1,-1 1-1,-1-1 0,-1 1 1,-2-1-1,-3-7 983,-2-8-333,2-1 1,1 0 0,2 0-1,2-1 1,3-34 332,1 76 95,-1 0 0,0 0 0,1 0 0,0 0 0,0 0 0,0 1 0,0-1 1,0 0-1,0 0 0,1 1 0,-1-1 0,1 1 0,0 0 0,-1-1 0,1 1 0,0 0 1,1 0-1,-1 0 0,0 0 0,1 1 0,-1-1 0,1 0 0,-1 1 0,1 0 0,-1 0 1,1 0-1,0 0 0,0 0 0,0 0 0,0 1 0,0-1 0,0 1-95,17-3 583,-1 0 0,1 2 0,0 0 1,11 1-584,-12 1 432,-16-1-377,1 0 0,-1 0 1,0 0-1,0 1 0,0-1 1,0 1-1,0 0 1,0 0-1,0 0 0,0 1 1,-1-1-1,1 0 0,0 1 1,-1 0-1,1 0 0,-1 0 1,1 0-1,-1 0 0,0 0 1,0 0-1,0 1 1,0-1-1,-1 1 0,1 0 1,0-1-1,-1 1 0,0 0 1,0 0-1,0 0 0,0 0 1,0 0-1,0 2-55,2 12 194,-1 0 0,-1 1-1,0-1 1,-1 1 0,-1 9-194,0-14 80,0-6-66,0 1 0,0-1 0,-1 1 1,0-1-1,0 0 0,-1 0 1,0 0-1,0 0 0,-1 0 0,0-1 1,0 1-1,-2 1-14,3-4-132,0 0 0,0 0 1,0-1-1,0 1 0,-1-1 0,0 0 1,1 0-1,-1 0 0,0-1 1,-1 1-1,1-1 0,0 0 0,-1 0 1,1-1-1,-1 1 0,1-1 0,-1 0 1,0 0-1,-4 0 132,8-1-61,0 0 0,1-1 0,-1 1 0,0-1 0,0 1 0,1 0 0,-1-1 0,0 1 0,1-1 1,-1 1-1,0-1 0,1 0 0,-1 1 0,1-1 0,-1 0 0,1 1 0,-1-1 0,1 0 0,0 1 0,-1-1 0,1 0 0,0 0 0,0 0 0,-1 1 0,1-1 1,0 0-1,0 0 0,0 0 0,0 1 0,0-1 0,0 0 0,0 0 0,0 0 0,0 0 0,1 1 0,-1-1 0,0 0 0,0 0 0,1 0 61,-1-7-622,0-34-2403</inkml:trace>
  <inkml:trace contextRef="#ctx0" brushRef="#br0" timeOffset="291036.983">14367 18363 8100,'0'0'2054,"0"0"-1147,0 0-85,0 0 69,0 0-243,0-2-461,0 0-1,0 0 1,0 0-1,0 0 1,-1 0-1,1 0 1,-1 0-1,1 0 1,-1 0-1,1 0 1,-1 0-1,0 0-185,-9 0 180,1 0 1,0 0-1,-1 1 1,1 1-1,-1-1 1,-8 2-182,2-1 114,14 0-104,0 1 1,0-1 0,1 1-1,-1 0 1,0-1 0,1 1-1,-1 0 1,1 0 0,-1 0-1,1 0 1,-1 0 0,1 0-1,-1 1 1,1-1 0,0 0-1,0 1 1,0-1 0,0 1 0,0-1-1,0 1 1,0 0 0,0-1-1,0 3-10,-17 45 166,17-44-132,-8 37 298,2 0 0,2 0-1,2 1 1,1 0 0,4 17-332,-2-30 273,0-29-254,0 0-1,0 0 1,0 0 0,0 0 0,0 0-1,0 0 1,0 0 0,0 0 0,1 0-1,-1 0 1,0 0 0,1 0 0,-1 0-1,1 0 1,-1 0 0,1 0 0,-1-1-1,1 1 1,0 0 0,-1 0 0,1-1-1,0 1 1,0 0 0,0-1 0,-1 1-1,1-1 1,0 1 0,0-1 0,0 1 0,0-1-1,0 0 1,0 0 0,0 1 0,0-1-1,0 0 1,0 0 0,0 0-19,2 0 5,0 0-1,-1 0 1,1 0 0,-1-1 0,1 1-1,-1-1 1,1 0 0,-1 0-1,1 1 1,-1-2 0,1 1 0,-1 0-1,0 0 1,1-1-5,6-6-23,-1 0 0,0-1 1,0 0-1,0 0 0,-1-1 0,-1 0 0,0 0 0,3-6 23,40-92-1017,-46 101 889,8-20-341,-2 0 0,-1-1 0,-1-1 1,-2 1-1,0-1 0,-2 0 0,-1 0 1,-2-1-1,0 1 0,-5-21 469,3 39 41,0 0-1,-1 0 0,0 1 1,-1-1-1,0 1 1,-1 0-1,0 0 1,-5-6-41,7 9 42,-2 1 0,1 0 1,-1 0-1,0 0 1,0 0-1,-1 1 0,1 0 1,-1 0-1,0 0 1,-1 1-1,1 0 0,-6-2-42,11 5 23,0 0 0,0 1 0,0-1-1,0 1 1,0-1 0,0 1-1,0-1 1,-1 1 0,1 0 0,0-1-1,0 1 1,0 0 0,0 0-1,0 0 1,-1 0 0,1 0 0,0 0-1,0 0 1,0 1 0,0-1-1,0 0 1,-1 1 0,1-1 0,0 0-1,0 1 1,0-1 0,0 1-1,0 0 1,0-1 0,0 1-1,1 0 1,-1 0 0,0 0 0,0-1-1,0 1 1,1 0 0,-1 0-1,0 0 1,1 0 0,-1 0 0,1 0-1,0 0 1,-1 2-23,-1 4 173,1 0 0,1 1 0,-1-1 1,1 1-1,0 0 0,1 4-173,0 8 284,0-7-135,1-1-1,0 1 0,0-1 1,2 0-1,-1 0 1,2 0-1,-1 0 1,2-1-1,-1 0 0,2 0 1,-1 0-1,1-1 1,1 0-1,0 0 0,0-1 1,1 0-1,0 0 1,1-1-1,0 0 1,10 5-149,-3-1-146,1-1 0,0-1 0,1 0 0,0-2 1,0 0-1,1-1 0,0-1 0,0-1 1,1-1-1,-1 0 0,1-2 0,11 0 146,20-2-2772,-8 0-1587</inkml:trace>
  <inkml:trace contextRef="#ctx0" brushRef="#br0" timeOffset="291907.178">15071 18125 4258,'0'0'688,"0"0"105,0 0 402,0 0 37,0 0-71,0-4 1488,0 6-797,-2 171-679,0-13 1826,13 112-2999,-11-269 40,0-1-19,0-1 0,0 0 1,0 0-1,-1 0 0,1 0 1,1 0-1,-1 0 0,0 0 1,0 0-1,0 0 1,0 0-1,1 1 0,-1-1 1,0 0-1,1 0 0,-1 0 1,1 0-1,0-1 0,-1 1 1,1 0-1,-1 0 1,1 0-1,0 0 0,0-1 1,0 1-1,-1 0 0,1-1 1,0 1-1,0 0 0,0-1 1,0 1-1,0-1 1,0 1-22,1-4-19,-1 1-1,0 0 1,0 0 0,-1 0 0,1 0 0,0-1 0,-1 1 0,1 0 0,-1 0 0,0-1 0,0 1 0,0 0 0,0-1 0,0 1 0,0 0 0,-1-2 19,1 0-114,1-71-1223,0 6-2743,-3-20 4080,0 66-529,-1 1-1,-1 0 1,-1-1-1,0 2 1,-2-1-1,-1 1 530,-4-9-115,-20-57 563,30 80-286,0-1 0,1 1 0,0 0 0,0 0 0,1-1 0,-1 1 1,2-1-1,-1 1 0,1 0 0,0-1 0,1 1-162,-1 4 35,1 1 0,-1 0 1,1 0-1,-1 0 0,1 0 0,0 0 0,0 0 1,0 0-1,0 0 0,0 1 0,0-1 0,0 1 1,1-1-1,-1 1 0,0 0 0,1 0 0,-1 0 1,1 0-1,-1 1 0,1-1 0,0 1 0,-1-1 0,1 1 1,0 0-1,1 0-35,8-1 206,1 1 0,0 0 1,-1 0-1,11 3-206,-13-1 133,-1 1 0,0 1 1,0-1-1,0 1 0,0 1 1,0 0-1,-1 0 0,0 1 0,0 0 1,-1 0-1,1 0 0,3 6-133,-5-6 140,1 0-1,-2 1 0,1 0 1,-1 0-1,0 1 1,0 0-1,-1-1 0,0 1 1,0 1-1,-1-1 1,0 0-1,-1 1 0,0 0 1,0-1-140,-1 2 41,0-1 1,-1 0-1,0 0 1,-1 0-1,0 0 1,0 0 0,-1 0-1,0 0 1,0 0-1,-1-1 1,0 1-1,-1-1 1,-2 3-42,3-5-41,-2 0 1,1-1 0,-1 0 0,0 0 0,0 0-1,0 0 1,0-1 0,-1 0 0,0 0-1,0 0 1,0-1 0,0 0 0,-1 0-1,1 0 1,-1-1 0,0 0 0,-3 0 40,3 0-167,0 0 0,1-1 1,-1 0-1,0 0 0,0 0 0,0-1 1,0 0-1,-2-1 167,7 0-124,0 1 0,0 0 1,1-1-1,-1 0 0,0 1 0,1-1 0,-1 0 0,1 0 1,-1 0-1,1 0 0,-1 0 0,1 0 0,0 0 1,-1 0-1,1-1 0,0 1 0,0-1 0,0 1 1,0-1-1,0 1 0,0-1 0,0 1 0,1-1 0,-1 0 1,1 1-1,-1-1 0,1 0 0,0 0 0,-1 1 1,1-1-1,0 0 0,0 0 124,-1-41-3692</inkml:trace>
  <inkml:trace contextRef="#ctx0" brushRef="#br0" timeOffset="292439.251">15627 18169 1617,'0'0'4506,"0"0"-2559,0 0-746,0 0-19,0 0-54,0-4-255,0-12-323,0 4 2026,-40 12-1076,35-1-1480,1 1 0,0 0 1,-1 0-1,1 0 0,-1 0 0,1 1 0,0 0 1,-1 0-1,1 0 0,0 1 0,0-1 1,0 1-1,0 0 0,0 0 0,0 0 1,0 1-1,1-1 0,-1 1 0,1 0 0,0 0 1,-1 0-1,2 0 0,-1 1 0,0-1 1,1 1-1,-1 0 0,1 0 0,0 0 1,0 0-1,1 0 0,-1 0 0,1 0 0,0 1 1,0-1-1,0 0 0,1 4-20,-5 39 227,2-1 0,2 1 0,2 2-227,0 12 282,-1-39-132,0 0-1,2 0 1,1 0-1,0 0 0,2-1 1,1 3-150,-5-19 36,1 0 0,-1 0 0,1 0 0,1 0 0,-1 0 0,1 0 0,-1-1 0,1 1 0,1-1 0,-1 0 1,1 0-1,-1 0 0,1 0 0,1-1 0,-1 0 0,0 1 0,1-1 0,-1-1 0,1 1 0,0-1 0,0 0 0,0 0 0,0 0 0,0-1 0,0 1 0,1-1 0,2 0-36,-2-1-3,0 1 0,0-1 0,-1 0-1,1-1 1,0 1 0,0-1-1,-1 0 1,1-1 0,0 1 0,-1-1-1,0 0 1,1-1 0,-1 1-1,3-3 4,-2 0-177,0 0 0,0 0 0,0 0-1,-1-1 1,0 0 0,0 0 0,0 0 0,-1-1-1,0 0 1,0 0 0,-1 0 177,23-58-6176,-21 37-707</inkml:trace>
  <inkml:trace contextRef="#ctx0" brushRef="#br0" timeOffset="293430.712">16140 18196 4690,'0'0'1710,"0"0"-1003,0 0-323,0 0 163,0 0 80,-11-2 88,-5-2-254,-10 0-223,-7 2 4693,30 26-3766,-2 113 1521,7 26-2686,0-18 844,-3-105-610,0-24-152,1 0 1,0-1-1,1 1 0,0 0 1,3 10-83,5-7 152,-3-26-375,-1-31-531,-7 10 127,-2 1-1,0-1 1,-2 1-1,0-1 0,-5-7 628,2 8-212,2 0-1,1-1 0,1 0 0,1 0 0,1-10 213,3 9-57,-1 17 48,0 0-1,1 0 1,1 0 0,0 0 0,1 0 0,0 0 0,0 1 0,1-1 0,1 1 0,0 0 0,2-4 9,4-4 34,-9 15-3,1 1 1,0 0-1,0-1 1,0 1-1,0 0 0,0 0 1,1 0-1,-1 0 0,1 0 1,0 1-1,0-1 1,0 1-1,0 0 0,0 0 1,0 0-1,2 0-31,4-2 109,2 0-1,-1 0 0,0 2 0,1-1 1,-1 1-1,1 1 0,0 0 1,0 0-1,-1 1 0,11 1-108,-4-1 251,-14 0-187,0 0 0,0 1 1,1-1-1,-1 1 0,0-1 0,0 1 0,0 0 0,0 0 0,0 0 1,0 0-1,0 1 0,-1-1 0,1 1 0,0 0 0,-1 0 0,1 0 1,-1 0-1,1 0 0,-1 0-64,1 3 80,0-1 1,0 1-1,0 0 0,0 0 1,-1 0-1,1 0 0,-1 0 1,-1 0-1,1 1 0,0 3-80,1 10 152,-1 1-1,-1 0 1,0 1 0,-2-1-1,-2 15-151,2-23 23,-1-1 1,0 1-1,-1-1 0,-1 0 1,0 1-1,0-2 0,-1 1 0,-1 1-23,3-6-8,-1-1 0,1 1 0,-1-1 0,0 0 0,0 0 0,0 0-1,-1-1 1,0 1 0,0-1 0,0 0 0,0-1 0,0 1-1,-1-1 1,0 0 0,-4 2 8,9-5-14,1 0-1,0 0 1,-1 0-1,1 0 1,-1 0 0,1 0-1,0 0 1,-1 0-1,1 0 1,0 0 0,-1 0-1,1 0 1,-1 0-1,1 0 1,0 0-1,-1 0 1,1 0 0,0-1-1,-1 1 1,1 0-1,0 0 1,-1 0 0,1-1-1,0 1 1,-1 0-1,1 0 1,0-1-1,0 1 1,-1 0 0,1-1-1,0 1 1,0 0-1,0-1 1,-1 1 0,1 0-1,0-1 1,0 1-1,0 0 1,0-1-1,0 1 1,0-1 0,0 1-1,0 0 1,0-1-1,0 1 1,0 0 0,0-1-1,0 1 1,0-1-1,0 1 1,0 0 14,3-23-127,-3 22 87,2-5-18,1 0-1,-1 0 1,1 0-1,0 1 1,0-1-1,1 1 0,-1 0 1,1 0-1,1 0 1,-1 0-1,0 1 1,1 0-1,0 0 0,0 0 1,1 0-1,-1 1 1,1 0-1,-1 0 1,2 0 58,-4 1 13,1 1 0,-1-1 0,1 1 0,0-1 0,0 1 0,-1 0 0,1 1 0,0-1 0,0 1 1,0 0-1,0 0 0,0 0 0,0 0 0,0 0 0,0 1 0,0 0 0,-1 0 0,1 0 0,0 0 0,0 1 0,-1 0 1,1-1-1,-1 1 0,0 0 0,1 1 0,-1-1 0,0 1 0,0-1 0,0 1 0,-1 0 0,2 1-13,2 4 99,-1 1-1,0 0 1,-1 0-1,0 0 1,0 0-1,-1 1 1,0-1 0,-1 1-1,0 0 1,1 8-99,-1 7 336,0 1 1,-2 0 0,-3 17-337,3-37 17,-1 0 0,0 0-1,0 0 1,-1 0 0,0 0 0,0 0 0,0-1-1,-1 1 1,0 0 0,0-1 0,0 0 0,-1 0-1,1 0 1,-1 0 0,-1-1 0,-1 3-17,-1-1 32,-1 0 0,0-1 0,0 1 0,0-1 1,0-1-1,-1 0 0,0 0 0,0 0 0,0-1 0,-5 0-32,3 0-257,-1 0 0,0-1 0,0-1 0,0 0 0,-1 0 0,1-2 0,0 1-1,0-1 1,0-1 0,0 0 0,0-1 0,0 0 0,1-1 0,-1 0 0,1-1 0,0 0 0,-1-2 257,-23-19-5059,6 5-4849</inkml:trace>
  <inkml:trace contextRef="#ctx0" brushRef="#br1" timeOffset="312768.105">24436 0 5250,'0'0'1100,"0"0"-615,0 0 22,0 0-3,0 0-112,0 0-45,1 8 2582,4 29-2704,-1 22 30,-2 0 1,-5 35-256,1 6 214,-5 614 824,4-645-1016,-9 50-22,4-49 56,1 51-56,1 768 64,-11-272 24,16-376 69,5 324 361,-4-46-401,-26-289-106,4-9 45,-19 290-38,37-435-12,-18 711-14,5 13-646,17-731 347,-7 309 75,-3-269 151,3-45 15,1 37 66,-13 450-629,2-92 581,16-451-112,-5 32 212,6-39-160,0 1 1,-1-1-1,1 0 0,0 0 1,-1 0-1,1 0 0,-1 0 1,0 0-1,1 0 0,-1 0 1,0 0-1,0 0 0,1-1 1,-1 1-1,0 0 1,0 0-1,0-1 0,0 1 1,0 0-1,0-1 0,0 1 1,0-1-1,0 0 0,0 1 1,-1-1-1,1 0 0,0 1 1,0-1-1,0 0 0,0 0 108,-3 0-1552</inkml:trace>
  <inkml:trace contextRef="#ctx0" brushRef="#br1" timeOffset="316712.749">24162 8762 2657,'0'0'312,"0"0"-221,0 0 24,0 0 301,0 0 232,0 0 310,0-4-46,0-27 823,0 30-1487,0 1-171,0 0-280,0 0-144,-33-8-496,34-14 424,1 39 1743,-1 32-1384,0-26 106,0 0 0,-2 0 0,0 0-1,-2 0 1,0 0 0,-2 0 0,-5 16-46,-3 0 542,2 1-1,1 0 0,3 1 1,1 0-1,0 24-541,2 68 534,6 10-534,0-10 476,34 1057 1103,-26-840-1105,-6-131-388,1 667 681,-7-506-651,5-323-100,3-1-1,3 0 0,1-1 0,12 30-15,-6-22 6,-3 0-1,-3 1 1,0 26-6,19 278 162,38 143-162,-52-369-12,-7 0-1,-6 80 13,3 87 87,7-117-7,9 0-80,-12-98 58,-2 88-58,-4-44 33,-1 128 22,1 25-30,11-167 15,-7-71-43,-2 0 0,-2 8 3,14 263 123,-15-270-37,3-1 1,9 39-87,-5-40 18,-2 1-1,-1 39-17,-6 644 56,-5-619 57,-6 13-113,1-7-1,5 189 319,6-165-318,-21-42 42,17-64-36,-1 9 746,4-49-861,0-9-2687,0-8-1532</inkml:trace>
  <inkml:trace contextRef="#ctx0" brushRef="#br2" timeOffset="325192.085">28713 1662 1393,'0'0'-27,"0"0"-56,0 0 515,0 0 553,14-20 138,39-65-429,-52 83-134,1-1 1,-1 1-1,0-1 1,1 1-1,-1-1 1,0 0-1,0 1 0,-1-1 1,1 0-1,0-2-560,-1 4 65,0 1 0,0-1-1,0 1 1,0-1-1,-1 0 1,1 1-1,0-1 1,0 1-1,0-1 1,0 1-1,-1-1 1,1 1-1,0 0 1,0-1 0,-1 1-1,1-1 1,0 1-1,-1-1 1,1 1-1,-1 0 1,1-1-1,0 1 1,-1 0-1,1 0 1,-1-1 0,1 1-1,-1 0 1,1 0-1,-1-1 1,1 1-65,-4 0-23,1-1 0,-1 1-1,1 0 1,-1 0 0,1 1 0,-1-1 0,1 1 0,-1 0 0,-2 0 23,1 1 380,-11 2-301,1 2 0,0-1 0,0 2 0,0 0 0,1 1 0,0 1 0,-1 1-79,-9 4 42,-72 43 130,-717 446 221,665-407-305,-101 46-88,-107 67 76,76-41-24,152-90-50,-89 72-2,-113 107-7,287-223 4,-101 85 0,-131 99 62,199-166-419,104-60-3719,10-20 162</inkml:trace>
  <inkml:trace contextRef="#ctx0" brushRef="#br2" timeOffset="330995.093">28588 1403 3650,'0'0'1568,"0"0"-1536,0 0 48,0 0-64,0 0 64,0 0-15,13-3-17,-6 3-32,-1 0 32,1 0-48,-1 0 16,1 3 16,6 0-32,-3 0 0,7 0-96,3 0-465,3 0-1216</inkml:trace>
  <inkml:trace contextRef="#ctx0" brushRef="#br2" timeOffset="333854.164">28819 1427 3490,'0'0'333,"0"0"-208,0 0-42,0 0 160,0 0 197,-7 1-42,-24 3 50,23-3 187,8-1-83,0 0-82,0 0-92,0 0-17,0 0 92,0 0-63,0 0 37,0 0 141,0 0 181,0 0-103,0 0-323,20 0 509,26-2-455,0-2-1,34-8-376,16-3 69,120 0-38,164 12-31,-222 4 14,-42 3 0,4 6-14,61 3 24,358 23 29,401-21 284,-699-16-300,388-8-43,-91 9-28,-530 0 26,-1-1 0,0-1 1,0 1-1,1-1 1,-1 0-1,0 0 1,0-1 7,41-10-41,9 3 55,-44 4 48,0 1 1,0 0-1,1 0 1,-1 2-1,1 0 1,0 0-1,4 1-62,18-2-7,-3 2 192,0-3-1,0-1 1,4-2-185,-27 4 558,-11 2-661,-19 10-80,-88 99 168,61-59-80,-1-2 0,-26 17 95,27-23-55,2 2 0,2 1 0,-7 13 55,-6 5 71,-23 18-71,39-39 3,1 3 0,2 1-1,3 2 1,-28 47-3,-41 55 104,-20 0-181,-75 91 221,171-208-143,-273 289 56,256-277-64,-92 83-2,59-71 6,56-42 2,2 1 0,-1 0 0,2 1-1,0 1 1,1 1 0,-10 12 1,-11 2-3,11-12 27,26-7 531,1-12-648,0 0-166,0 0-461,0-1-844,0-7-2027</inkml:trace>
  <inkml:trace contextRef="#ctx0" brushRef="#br2" timeOffset="336260.087">25905 3296 3794,'0'0'1016,"0"0"-477,0 0 160,0 0 120,0 0-235,0 0-135,-15 5-156,-11 4 48,1 2 0,0 0 0,1 2-1,-14 10-340,-1 3 677,-75 51 709,-37 37-1386,137-103 51,1 1 0,0 0 1,1 1-1,0 0 1,1 1-1,0 0 1,1 1-1,1 0 0,0 1 1,1 0-1,-1 5-51,7-16 2,-1 18 20,3-22-14,0-1 1,1 1-1,-1-1 1,0 1-1,1-1 1,-1 1-1,1-1 1,-1 1-1,1-1 1,-1 1-1,1-1 0,-1 0 1,1 1-1,0-1 1,-1 0-1,1 1 1,-1-1-1,1 0 1,0 0-1,-1 0 1,1 0-1,0 0 1,-1 0-1,1 1 0,0-2 1,-1 1-1,1 0 1,0 0-1,-1 0 1,1 0-9,9-1 25,-1 0 1,0-1 0,0 0 0,0-1-1,0 0 1,0 0-26,30-9 14,67-10 17,0 4 0,2 5 0,95 1-31,700-15 259,-397 3-262,-307 11 65,20-11-62,130-10 98,-168 23-103,360-11 77,768 22 1342,-349-9-1438,-796 9 37,-163 0 75,-1 0 59,0 0 107,0 0-153,0 0-72,-35-1-2187,27-4-1596</inkml:trace>
  <inkml:trace contextRef="#ctx0" brushRef="#br2" timeOffset="338217.574">33490 1365 4210,'0'0'1224,"0"0"-250,0 0 24,0 0-198,0 0-167,-33 0 981,25 0-1476,0 1 0,0 0 0,0 0 0,1 1 0,-1 0 0,1 1 0,-1-1 0,1 1 0,0 1 0,-2 1-138,-68 46 460,17-10-214,41-28-215,1 1 0,0 1 0,1 0 0,1 2 0,-5 5-31,-48 45 88,-19 1 35,-9 0-123,86-60 2,-132 79 48,98-63 64,2 2 1,1 2-1,2 1 0,-31 29-114,-54 57 121,-5-6 0,-4-5 0,-107 59-121,-193 120 64,314-200-45,54-35-2,-3-4 0,-24 10-17,55-31 10,1 1 0,1 2 0,2 2 0,0 1 0,0 4-10,-13 9 15,-1-1 0,-5-1-15,-10 5-3,32-20 0,-2-3 0,0-1 0,-2-1-1,-1-1 4,-29 16 6,48-25-3,-1 0-1,-1-1 1,0 0-1,-8 1-2,25-10 6,0 1-1,0-1 1,0 1-1,0 0 1,1 0-1,-1-1 1,0 1-1,0 1 1,1-1-1,-1 0 1,1 0-1,-1 0 1,1 1-1,-1-1 1,1 1-1,0-1 1,-1 2-6,2-2-3,0-1 56,0 0 102,0 0 77,0 0-117,0 0 64,0 0-121,0 0-18,0 0 14,0 0-164,0 0-292,0 0-503,0 0-1125,0 0-2143</inkml:trace>
  <inkml:trace contextRef="#ctx0" brushRef="#br3" timeOffset="354491.015">32769 2272 2721,'0'0'1209,"0"0"-601,0 0-72,0 0 174,0 0-94,0-51 2692,0 51-3188,0-1-18,0 0 1,-1 0 0,1 0 0,0 0 0,0 0 0,0 0 0,0 0 0,0 0-1,0 1 1,0-1 0,0 0 0,1 0 0,-1 0 0,0 0 0,0 0 0,1 0 0,-1 1-1,1-1 1,-1 0 0,1 0 0,-1 0 0,1 1 0,-1-1 0,1 0 0,-1 1-1,1-1 1,0 1 0,0-1 0,-1 0 0,1 1-103,11-10-49,61-41-188,-57 41 246,-1 1-1,0-2 0,-1 0 0,0-1 1,5-6-9,12-24 72,-24 37-40,-1-1 0,0 0 1,-1 0-1,1-1 0,-1 0 0,0 0 1,-1 0-1,0 0 0,0-1 0,-1 0 1,2-4-33,-5 12-15,0-1 1,0 1 0,1-1-1,-1 1 1,0-1 0,0 1 0,0-1-1,0 1 1,0-1 0,0 1-1,0-1 1,0 1 0,0-1-1,0 1 1,-1-1 0,1 1 0,0-1-1,0 1 1,0-1 0,-1 1-1,1-1 1,0 1 0,0-1-1,-1 1 1,1 0 0,0-1 0,-1 1-1,1 0 1,-1-1 0,1 1-1,0 0 1,-1-1 0,1 1-1,-1 0 1,1 0 0,-1-1 0,1 1-1,-1 0 1,1 0 0,-1 0-1,1 0 1,-1 0 0,1 0-1,-1 0 1,1 0 0,-1 0 0,1 0-1,-1 0 1,1 0 0,-1 0-1,1 0 1,-1 0 0,1 0-1,-1 1 1,1-1 14,-10 0 152,2 1-82,0 1 0,0 0 1,0 0-1,0 0 1,0 1-1,1 0 0,-1 1 1,1 0-1,0 0 1,0 0-1,0 1 0,1 0 1,-1 0-1,1 1 1,-5 6-71,10-11 22,-27 20 231,21-17-246,-1 1 0,1 1 0,1 0 1,-1 0-1,1 0 0,-2 3-7,-9 6 176,14-14-23,0 2 1,0-1 0,0 0-1,1 1 1,-1-1 0,0 1-1,1 0 1,0 0 0,0 0-1,-1 2-153,9-8 20,0 0 0,0 0 0,-1 0 0,1-1-1,-1 0 1,1 0 0,-1 0 0,0-1 0,-1 0 0,1 1-1,-1-2 1,2-2-20,17-17 19,57-40-59,-54 43 84,31-33-184,-31 22 112,27-30 106,-27 43-46,1-5 73,0-1 0,-3-1 0,11-14-105,-19 20 17,1 0 0,1 2 0,10-10-17,-21 21-3,-1 0 1,-1-1 0,1 1 0,-1-1 0,-1-1-1,3-6 3,15-23-18,-8 18 10,-11 16 11,0 0 1,1 0-1,-1 1 1,1-1-1,1 1 1,-1 0-1,5-4-3,0 0-43,-15 7-136,-9 9 209,-32 46-24,-16 12-6,24-26-185,-29 25 95,-16 16 1,31-25-202,-1-3 1,-3-2-1,-53 36 291,60-46 19,3 2 0,-14 18-19,31-30-1,-133 132-4,152-151 16,1 1 0,0 0 1,2 0-1,-1 1 0,2 0 1,0 1-1,-2 5-11,-16 30 70,-47 86-9,71-135-60,1-1 0,0 1 0,-1-1 0,1 1 0,-1 0 0,1-1 0,0 1 0,-1-1 0,1 1 0,0 0 0,0-1 0,-1 1 0,1 0 0,0-1 0,0 1 0,0 0 0,0-1 0,0 1 0,0 0 0,0-1 0,0 1 0,0 0 0,0-1 0,1 1 0,-1 0 0,0-1 0,0 1 0,1 0 0,-1-1 0,0 1 0,1 0-1,19-6 83,31-28 24,-48 30-117,87-66-88,-50 36-62,1 2-1,36-20 161,-58 38 31,-2 0 0,1-1 0,-2-1 0,0-1 0,-1 0-1,0-1 1,-1-1 0,-1 0 0,-1-2-31,-12 20 0,0 0 0,0 0-1,1 0 1,-1 0 0,0 0 0,0-1 0,0 1 0,0 0-1,0 0 1,0 0 0,0 0 0,0 0 0,0-1 0,0 1-1,0 0 1,0 0 0,0 0 0,0 0 0,0-1 0,0 1 0,0 0-1,0 0 1,0 0 0,0 0 0,0-1 0,0 1 0,0 0-1,0 0 1,0 0 0,0 0 0,0 0 0,0-1 0,0 1-1,-1 0 1,1 0 0,0 0 0,0 0 0,0 0 0,0 0-1,0 0 1,0-1 0,-1 1 0,1 0 0,0 0 0,0 0 0,0 0-1,0 0 1,-1 0 0,1 0 0,0 0 0,0 0 0,0 0-1,0 0 1,0 0 0,-1 0 0,-15 0-1,-17 8 35,5 8 34,1 1-1,1 1 1,1 2-1,1 0 1,-6 8-68,-26 29 153,-23 35-153,-67 100 16,96-130 2,-3-2 0,-3-2 0,-7 2-18,11-11 4,35-33 1,-2-1-1,0 0 0,0-2 1,-2 0-1,-6 2-4,-3 15 40,21-24-45,0 0 1,1 1-1,0 0 1,1 0 0,0 1-1,0 0 1,0 0-1,1 1 1,-5 8 4,-33 40-43,15-31 48,21-21-10,0 2 0,1-1 0,0 1 1,0 0-1,1 0 0,0 1 0,-1 2 5,6-9 10,1 0 1,-1 0 0,1 0-1,-1 1 1,1-1 0,-1 0-1,1 0 1,-1 0 0,1 1-1,0-1 1,0 0 0,0 0-1,0 1 1,0-1 0,0 0-1,0 1 1,0-1-1,0 1-10,1-1 25,-1-1-1,1 1 1,-1-1 0,1 1-1,-1 0 1,1-1-1,-1 1 1,1-1-1,-1 1 1,1-1-1,0 0 1,-1 1-1,1-1 1,0 1-1,-1-1 1,1 0-1,0 0 1,0 0-1,-1 1 1,1-1-1,0 0 1,0 0-1,-1 0 1,1 0-1,0 0 1,0 0 0,-1 0-26,8 0 54,-1 0-1,0 0 0,0 0 0,0-1 0,0 0 0,0 0 0,0-1 0,0 0 0,0 0 0,-1-1 0,1 1 0,2-3-52,33-21 273,-30 17-236,0 1-1,1 0 1,1 1-1,-1 1 1,9-3-37,-35 16-128,0 1 1,0 0-1,1 1 1,1 0-1,-1 1 0,-6 8 128,-11 8-21,6-3 26,17-17-8,0 0-1,1 0 0,-2-1 0,1 0 0,-1 0 0,1 0 0,-1-1 0,-1 0 1,0 0 3,-66 12-923,-71 28 893,138-42 60,-21 7-154,0-1-1,-1-1 1,1-2-1,-1-1 1,-17 0 124,45-4 40,-38 0 72,27 0-90,0 0 0,0-1-1,1-1 1,-1 0 0,0 0 0,-3-3-22,4 3 10,1 0 0,-1 0 0,0 1 0,1 0 0,-1 1 0,0 1 0,1-1 0,-1 1 0,0 1 0,-5 2-10,-21 5 73,1 3 0,-12 5-73,-2 1 23,10-8 249,21-9-265,1 1 1,-1 1-1,1 0 0,0 1 0,-11 5-7,-36 7 18,41-12-15,13-2 368,34-2-100,52-11-295,-75 11-21,0 0 29,0 0 64,0 0-80,0 0-11,0 0-29,-40-21-688,34 18 821,0 0 0,-1 1-1,1 0 1,-1 0 0,1 1 0,-1 0 0,0 0-1,0 1 1,1-1 0,-7 2-61,12-1 110,1 0-52,0 0 54,0 0 8,0 0-69,0 0 29,0 0-8,0 0-45,30-4 162,17-9-12,-21 5-148,1 1 0,-1 2 1,1 0-1,0 2 0,12 0-29,0 1-32,1-2-1,26-6 33,12-1-92,1 0 87,-41 4 111,1 3 1,27 0-107,-59 3 10,1 1 1,-1 1-1,1-1 0,-1 1 1,0 0-1,1 1 1,-1 0-1,0 0 1,0 0-1,0 1 1,0 0-1,0 1-10,2-1 14,-1-1-1,1 0 1,0-1 0,0 1-1,0-2 1,0 1 0,0-1-1,0-1 1,1 0 0,-1 0-1,-1-1 1,1 0 0,0 0-1,0-1 1,-1 0 0,1 0-1,1-2-13,5-8-35,0 0 1,-1 0-1,0-1 0,-1-1 0,-1-1 0,-1 1 0,0-2 1,0 0 34,6-10-131,2 2 1,11-13 130,109-102-69,-37 55 43,-68 57 105,28-19-50,72-63 65,-64 52-109,-34 29-61,29-30 76,23-30-125,-82 83 156,-1 0 0,-1 0 0,1 0 1,-1 0-1,0-1 0,1-1-31,-2 1 31,1 1 1,0 0 0,1-1-1,0 1 1,-1 1-1,3-2-31,-5 6-8,-1 1-8,-1 0-19,0 0-71,-1 0 102,0 0 0,0 0 0,0 0 0,1 0 0,-1 0 0,0 1 0,0-1 0,0 0 0,1 0 0,-1 0 0,0 1 0,0-1 1,1 0-1,-1 1 0,0-1 0,1 1 0,-1-1 0,0 1 0,1-1 0,-1 1 0,1-1 0,-1 1 0,1 0 0,-1-1 0,1 1 0,-1 0 4,-18 20 47,17-18-53,-199 241 152,64-72-73,33-61-29,56-62-24,29-30-65,-2-1 0,0-1 1,-1-1-1,-1-1 0,-4 2 45,16-12 120,-11 6 202,19-9-197,11-4-86,0-3-43,0 1 0,-1-2 0,1 1 1,-1-1-1,-1 0 0,1-1 0,-1 1 1,0-1-1,-1-1 0,1 1 4,16-19 16,138-137 33,-73 79-193,-5-4-1,57-80 145,-88 104 82,3 3 1,9-6-83,25-27 46,-59 65 18,3 1 1,0 2-1,1 1 0,19-9-64,-8 4 23,-18 12-44,-11 8-2,0 0-1,-1-1 1,-1 0 0,0-1 0,0 0 0,10-14 23,25-32 234,26-21-234,24-28 35,-87 96-30,-1 1 0,2 0-1,0 0 1,3-1-5,22-18 37,-5-4-17,-1 0-1,-1-2 1,2-8-20,42-48 195,-9-2-38,-63 91-129,-1-1 0,0 1 1,0-1-1,0 0 0,0 0 0,0 1 0,-1-1 0,1 0 0,-1 0 0,0 0 0,1 0 0,-2-1-28,5-24 290,-4 28-306,-1-1-1,1 0 1,-1 1-1,0-1 0,0 1 1,1-1-1,-1 1 1,0-1-1,0 1 0,0 0 1,1-1-1,-1 1 1,0 0-1,0 0 1,0-1-1,0 1 0,0 0 1,0 0-1,1 0 1,-1 0-1,0 0 1,0 0-1,0 0 0,0 1 1,0-1 16,-26 0-114,24 1 104,1 0 0,-1-1 0,1 1 0,0 0 0,-1 0 0,1 1 0,0-1-1,-1 0 1,1 1 0,0-1 0,0 1 0,0 0 0,1 0 0,-1 0 0,0 0 0,1 0 0,-1 0 0,1 0 0,-1 0 0,1 1 10,-24 57-15,5-14-199,15-39-232,0 0-1,-1 0 1,0 0-1,0-1 1,-1 0-1,0-1 1,0 0-1,0 0 1,0 0-1,-1-1 1,-1 1 446,-16 7-3516</inkml:trace>
  <inkml:trace contextRef="#ctx0" brushRef="#br4" timeOffset="366787.382">29521 1567 2065,'0'0'1003,"0"0"-525,0 0 154,0 0 94,0 0-172,0 0-129,13-11 6842,-13 10-7083,-6-5 248,5 5-398,1 0 0,-1 1 0,0-1 0,0 0 0,0 1 0,0-1 0,1 0 0,-1 1 0,0-1 0,0 1 0,0-1 0,0 1 0,0 0 0,-1-1-1,1 1 1,0 0 0,0 0 0,0-1 0,0 1 0,0 0 0,0 0 0,0 1 0,0-1 0,0 0 0,-1 0 0,1 0-34,-204-6 347,166 6-327,11-1 194,0 2 0,-25 3-214,44-3 42,0 1 0,0 0 0,0 1 1,0 0-1,1 0 0,-1 1 0,1 0 0,0 1 1,0-1-1,-6 6-42,-53 32 163,45-24-131,1 2 1,1 0 0,1 1-1,-1 4-32,-8 6 92,21-24-32,0 1 0,0 0 0,0 0 1,1 0-1,1 1 0,-1 0 0,1 0 1,1 1-1,-1-1 0,-1 9-60,1-2 114,0 0-1,1 1 1,1 0-1,1-1 1,0 1-1,1 0 1,1 0-1,0 0 1,3 14-114,1-24 64,0 0 0,1-1 0,0 0 0,0 1 0,0-1 0,1-1 0,0 1 0,0-1-1,0 0 1,1-1 0,6 4-64,-6-2 36,13 5 134,0 0 0,1-2-1,0 0 1,1-1 0,-1-1 0,20 3-170,-8-1 74,1-1 0,0-2 0,1-1 0,27 0-74,314 4 192,-366-11-212,0 0-1,0-1 0,0 0 0,0 0 1,-1-1-1,0 0 0,1-1 1,-2 0-1,1 0 0,0-1 1,2-2 20,24-14-61,-12 5-5,-1 0-1,-1-1 1,0-2 0,-1 0-1,-1-1 1,-1-1 0,2-6 66,-14 21-37,-2-1 1,1 0 0,-1 0-1,0 0 1,-1 0-1,0-1 1,0 1-1,0-1 1,-2 0-1,1 0 1,-1 0 0,0 0 36,1-26-109,-2 1 1,-2-22 108,-1-8 126,2 59-108,-1 0 1,0 0 0,0 0-1,0 0 1,-1 0 0,0 0-1,0 1 1,0-1-1,0 1 1,-1 0 0,0 0-1,0 0 1,0 0 0,0 1-19,-11-13 48,4 7-32,1 1 0,-1 0 0,-1 0 0,0 2 0,0-1-1,0 1 1,-8-2-16,14 5 1,-64-15-58,46 13 45,5 2 1,-1 2 1,0 0 0,0 0-1,0 2 1,-1 1 10,-37 0-55,36-1 51,1 1-1,-1 0 0,1 2 1,0 0-1,0 2 1,1 0-1,-1 1 5,8-2-10,-1-1 0,0-1 0,0 0 0,-13 1 10,20-2-902,0-1-4455,-2-1-1747</inkml:trace>
  <inkml:trace contextRef="#ctx0" brushRef="#br4" timeOffset="370768.905">28750 2008 304,'0'0'1142,"0"0"-150,0 0 36,0 0-103,0 0-380,0 0-92,-3-1 847,3 1 7213,0 1-8460,0-1 43,0 0-43,0 38 582,3 89 299,0 20-798,40-147-309,119 9 1085,-82 6-426,409-15-353,-484 0-125,-1-1 1,0 1-1,1-1 0,-1 0 1,0 0-1,0-1 0,0 1 1,1-1-9,33-7 72,-21 7-61,0-2 0,0 1 0,-1-2 1,1 0-1,11-6-11,25-11 13,13-9 25,-58 26-47,1 0 0,-1-1 1,0 0-1,0-1 1,6-6 8,-2 2-5,-8 7-26,0 0 1,0 0 0,0 0 0,-1 0-1,1 0 1,-1-1 0,0 0 0,0 1-1,0-4 31,33-65-256,-27 50 238,-5 14-3,0 0-1,-1-1 1,0 1-1,-1-1 1,0 0 0,0 0-1,-1 0 1,0-3 21,-1 12 24,0 0 35,0-3-33,0 3-7,0 1 10,9-21-3412,-9 6-149</inkml:trace>
  <inkml:trace contextRef="#ctx0" brushRef="#br4" timeOffset="372237.015">29954 1508 2785,'0'0'990,"0"0"-334,0 0-95,0 0-25,0 0-5,0 0 157,-3 0 9087,3 3-10564,16 244 1557,-16-147-597,6-83-260,1 8-33,-6-25 122,0 0 0,-1-1-1,1 1 1,-1 0 0,1 0 0,-1-1 0,1 1 0,-1 0-1,1-1 1,-1 1 0,0-1 0,1 1 0,-1 0 0,1-1-1,-1 1 1,0-1 0,1 1 0,-1-1 0,0 1 0,0-1-1,1 0 1,-1 1 0,0-1 0,0 1 0,0-1 0,0 1-1,0-1 1,0 0 0,0 1 0,0-1 0,0 1 0,0-1 0,0-21-27,-1 0 1,-1 1 0,-1-1 0,-1 0 0,-1-2 26,-22-105-352,24 114 479,3 14-111,1 0 0,-1 0 0,0 0 0,0 1 0,-1-1-1,1 0 1,0 0 0,0 0 0,0 0 0,0 0 0,-1 0-1,1 0 1,-1 1 0,1-1 0,0 0 0,-1 0 0,1 1-1,-1-1 1,0 0 0,1 0 0,-1 1 0,1-1 0,-1 1-1,0-1 1,0 0 0,1 1 0,-1 0 0,0-1 0,0 1 0,0-1-1,0 1 1,1 0 0,-1 0 0,0-1 0,0 1 0,0 0-1,0 0 1,0 0 0,0 0 0,0 0 0,0 0 0,1 0-1,-1 0 1,0 1 0,-1-1-16,2 0 107,0 0-22,0 0 14,0 0-32,0 0-25,0 0-12,0 0-142,0 0-227,-8 9-5363,-4 0-1834</inkml:trace>
  <inkml:trace contextRef="#ctx0" brushRef="#br4" timeOffset="373511.039">28733 2010 864,'0'0'1204,"0"0"-156,0 0-202,0 0-161,0 0-135,17-17 2123,-16 17-2653,-1 1-1,1 0 1,0 0-1,-1 0 1,1 0-1,-1 0 1,1 0-1,-1 0 0,1 0 1,-1 0-1,1 0 1,-1 0-1,0 0 1,0 0-1,0 0 1,1 0-1,-1 0 1,0 0-1,0 0 1,-1 0-1,1 0 1,0 1-20,0 36-334,-1-29-174,1 4-1442</inkml:trace>
  <inkml:trace contextRef="#ctx0" brushRef="#br2" timeOffset="378057.072">28833 2225 864,'0'0'1201,"0"0"-35,0 0-190,0 0-255,0 0-145,0 0-93,0 0 10,0 0 60,0 0-199,0 0-17,0 0 12,0 0-69,0 0 72,0 0-42,0 0 5,0 0 10,-1 7 6476,2 24-6591,4 13 167,-2 0 0,-3 1 0,-1 5-377,0 17 230,1-67-209,0 0 27,0 0-18,0 0 10,0 0-3,0 0 8,122 15 308,-46-9-359,-75-6-2,-1 0 59,0 0-14,45 0 249,-43-1-282,-1 0 1,0 0-1,0 1 0,0-1 1,0 0-1,0 0 1,0 0-1,0 0 1,-1-1-1,1 1 0,0 0 1,-1 0-1,1 0 1,0-1-1,-1 1 1,1 0-1,-1-1 0,0 1 1,0 0-1,1-1 1,-1 1-1,0 0 1,0-1-1,0 1 0,0-1-4,-1-43 123,0 29-162,1 3 0,-2 0 0,1 0 0,-1 0 0,-1 0 0,-1 0 0,0 0 0,0 1-1,-1 0 1,-6-10 39,11 20 14,0 1 36,0 1 36,0 0-54,0 0-11,0 0 6,0 0-57,0 0-20,0 0-94,0 0-243,0 0-515,0 0-733,0 0-2007,0-3-3431</inkml:trace>
  <inkml:trace contextRef="#ctx0" brushRef="#br2" timeOffset="379811.421">29527 2350 448,'0'0'1404,"0"0"-252,0 0-482,0 0-289,0 0-162,0 0-104,23-6 154,-21 41 8855,1 16-6121,6 112-2959,-9-162-12,0-1 19,0 0-14,0 0 38,50 3 429,32-9-603,-81 5 107,0 1 0,0 0 0,0-1-1,-1 1 1,1-1 0,0 1 0,0-1 0,0 0-1,-1 1 1,1-1 0,0 0 0,-1 0-1,1 1 1,0-1 0,-1 0 0,1 0 0,-1 0-1,1 0 1,-1 0 0,0 0 0,1 0 0,-1 0-1,0 0-7,9-31-45,-6 22-35,-2 6 81,6-16-9,-2 0 0,0 0 1,-1 0-1,-1-1 0,0 1 0,-2-7 8,-1-76-331,0 102 385,0 1 5,0 0-11,0 0 21,0-2-64,0 1-58,0 1-22,0 0-77,0 0-211,0 0-456,0 0-1038,1-1-2262,1-4-4263</inkml:trace>
  <inkml:trace contextRef="#ctx0" brushRef="#br2" timeOffset="381552.516">29970 2046 5010,'0'0'1009,"0"0"-46,0 0 59,0 0-27,0 0-171,0 0-29,0 0-101,0 0-67,0 0-107,0 0-120,14 2 2820,-9 10-2978,1 1 0,-2-1 0,1 1-1,-2 0 1,0 0 0,0 0-1,0 14-241,1 97 722,-4-113-657,0-11-45,1 1 0,-1 0 0,0 0 0,1-1 1,-1 1-1,1 0 0,-1-1 0,1 1 0,-1-1 0,1 1 0,0 0 1,-1-1-1,1 1 0,-1-1 0,1 0 0,0 1 0,0-1 0,-1 1 1,1-1-1,0 0 0,0 0 0,-1 1 0,1-1 0,0 0 1,0 0-1,0 0 0,-1 0 0,1 0 0,0 0-20,0 0-24,45 0-277,-16 0 645,-30-48-99,7-193-253,-8 239-6,1 0 0,-1 0-1,1 1 1,-1-1 0,0 0-1,1 0 1,-1 0 0,0 0-1,0 1 1,0-1 0,-1 0 0,1 1-1,0-1 1,-1 1 0,0-2 14,0 2 10,1-1 0,-1 1 0,1-1 0,-1 0 0,1 0 0,0 0 0,0 1 0,0-1 0,0 0 0,0 0 0,0-1 1,0 1-1,1 0 0,-1 0 0,1 0 0,0-1-10,0 3 37,0 0-15,0 0-92,0 0-165,0 0-194,-21-10-7556,5 5 2839</inkml:trace>
  <inkml:trace contextRef="#ctx0" brushRef="#br2" timeOffset="386758.756">28416 2427 2609,'0'0'1147,"0"0"-536,0 0-125,0 0 79,0 0 20,0 0-100,-14-3 4363,5 172-1897,-5 78-1602,14-246-1322,0-1-88,0 0 7,0 0-31,0 0-59,0 0-152,0-43-190,0-7 516,-2 16-290,3 1 0,0-1-1,2 0 1,8-29 260,-8 48-12,17-51-52,-19 63 36,1-1 1,0 1 0,0-1 0,0 1-1,0 0 1,0 0 0,1 0-1,-1 0 1,1 0 0,0 0 0,0 1-1,0-1 1,0 1 0,0 0 0,4-1 27,9-9-154,-14 10 161,0 0 0,-1 1-1,1-1 1,1 1 0,-1-1 0,0 1 0,0 0 0,0-1 0,1 1 0,-1 0-1,1 1 1,-1-1 0,1 0 0,-1 1 0,1-1-7,-2 1-24,25 4 93,-23-1-55,0-1 0,0 1-1,0-1 1,0 1 0,0 0-1,-1 0 1,1 0 0,-1 0-1,0 1 1,0-1 0,0 0 0,0 1-1,-1 0 1,0-1 0,1 1-1,-1 0 1,-1 0 0,1 0-1,0 0 1,-1 0 0,0-1-1,0 1 1,0 2-14,0 0 11,1 0 1,-2 0-1,1 0 0,0 0 0,-1 0 1,0 0-1,-1 0 0,1-1 0,-1 1 1,0 0-1,0-1 0,-1 1 0,0-1 1,0 0-1,0 1 0,-1-2 0,1 1 0,-1 0 1,0-1-1,-1 1 0,1-1 0,-1-1 1,0 1-1,0 0 0,0-1 0,0 0 1,0 0-1,-4 0-11,0 1-132,0 0 1,0-1-1,0 0 1,0-1-1,-2 1 132,-36 11-257,44-14 284,3 0 50,0 0-5,4 0-20,1-1 1,-1 1-1,0-1 0,0-1 1,0 1-1,0 0 0,0-1 1,0 0-1,4-2-52,-4 2-15,0 0 1,1-1-1,-1 2 1,1-1-1,-1 1 1,1-1-1,0 1 0,0 1 1,0-1-1,0 0 15,10 1 21,-10 0-3,1 0 0,-1 0 0,0 0 0,1 1 0,-1-1 0,0 1 0,0 1 0,2 0-18,-4-1 31,0 1-1,-1-1 0,1 1 0,-1 0 0,1 0 1,-1 0-1,0 1 0,0-1 0,0 0 0,0 1 1,-1-1-1,1 1 0,0 0 0,-1 0 0,0-1 1,1 4-31,4 12 206,0 0 0,-1 1 0,-2-1 0,0 1 0,0 0 0,-2 0 0,0 0 0,-2 14-206,0-30 18,0 0-1,0 1 0,0-1 0,0 0 0,0 0 0,-1 0 0,1-1 0,-1 1 0,0 0 0,0 0 0,0-1 0,0 1 0,0-1 0,0 0 0,-1 0 1,1 0-1,-1 0 0,0 0 0,1 0 0,-1 0 0,0-1 0,0 0 0,0 1 0,-2-1-17,-8 5-7,0-2 1,-1 1-1,1-2 0,-1 1 1,-2-2 6,-73 5-998,89-7 944,-1 0 0,0 0 0,1-1 0,-1 1 0,1 0 0,-1 0 0,0-1 0,1 1 0,-1 0 0,1 0 0,-1-1 0,1 1 0,-1-1 0,1 1 0,0 0 0,-1-1 0,1 1 0,-1-1 0,1 1 0,0-1 0,-1 1 0,1-1 0,0 0 0,0 1 0,-1-1 0,1 1 0,0-1 0,0 1 0,0-1 0,0 0 0,0 1 0,0-1 0,0 0 0,0 1 0,0-1 0,0 1 0,0-1 0,0 0 0,0 1 0,0-1 0,1 1 0,-1-1 0,0 0 54,1-6-624,-1-22-2777</inkml:trace>
  <inkml:trace contextRef="#ctx0" brushRef="#br2" timeOffset="388443.485">29871 2680 2817,'0'0'1083,"0"0"-186,0 0 37,0 0-73,0 0-172,0 0-145,0 0-133,0 0 21,0 0-155,0 0-68,-6-15 3830,2 15-4007,1 0 0,-1 0 0,0 0 1,1 1-1,-1-1 0,0 1 0,1 0 1,-1 0-1,1 0 0,-1 0 0,1 1 0,0-1 1,-1 1-1,1 0 0,-2 2-32,0 1 96,1 0 0,-1 0-1,1 1 1,0 0 0,0 0-1,1 0 1,-1 2-96,3-5 21,-4 8 201,0 1 0,1 0 1,1 0-1,0 0 0,1 0 1,0 1-1,1-1 0,0 1 1,1-1-1,0 1 0,2 2-222,-2 12 425,1-24-403,-1-1 1,1 0-1,0 1 0,0-1 0,0 0 0,1 0 1,-1 1-1,1-1 0,-1 0 0,1 0 0,0-1 0,-1 1 1,1 0-1,0 0 0,0-1 0,0 0 0,1 1 1,-1-1-1,2 1-22,47 22 144,-36-20-150,0-1 0,0-1 0,1-1 1,-1 0-1,1-1 0,10-1 6,9 1-77,-34 0 18,0-1-193,0 1 0,0 0 0,0 0-1,0-1 1,0 1 0,0 0 0,0-1 0,0 1-1,-1-1 1,1 1 0,0-1 0,0 0 0,0 1-1,-1-1 1,1 0 0,0 1 0,-1-1 0,1 0 0,0 0 252,5-15-5318</inkml:trace>
  <inkml:trace contextRef="#ctx0" brushRef="#br2" timeOffset="389652.726">30483 2088 2321,'0'0'2775,"0"0"-1529,0 0-427,0 0-64,0 0-270,-1 2 7350,-1 15-7920,2 261 2073,0-278-2044,0 0 8,0 0-59,0 0 22,0 0-51,0 0 50,0 0 20,120 0 606,-61 0-6870,-59-1 2118,0-7-2925</inkml:trace>
  <inkml:trace contextRef="#ctx0" brushRef="#br2" timeOffset="390155.496">30526 2210 16,'0'0'4255,"0"0"-2606,0 0-536,0 0-17,0 0-229,15-1 5227,45-1-4923,-3 2-331,-56 0-1056,-1 0-157,0 0-158,0 0-705,0 0-802,0-2-1537,0-5-1651</inkml:trace>
  <inkml:trace contextRef="#ctx0" brushRef="#br2" timeOffset="390589.649">30483 2013 2625,'0'0'3300,"0"0"-1760,0 0-601,0 0 0,0 0 85,12 0-285,161 0 2402,-169 9-6274,-4-3-217</inkml:trace>
  <inkml:trace contextRef="#ctx0" brushRef="#br2" timeOffset="391572.816">29987 1668 4210,'0'0'1305,"0"0"-358,0 0-136,0 0-176,0 0-273,-1 6 4709,-1 25-4542,2-14-355,2 0-1,0-1 0,1 1 1,1-1-1,0 0 0,5 12-173,44 92-1328,-49-110 1003,3 8-1954,-6-2-1352</inkml:trace>
  <inkml:trace contextRef="#ctx0" brushRef="#br2" timeOffset="393348.54">27099 4031 1793,'0'0'496,"0"0"-320,0 0-176,0 0 0,0 0-48,0 0-208,-3 0-656</inkml:trace>
  <inkml:trace contextRef="#ctx0" brushRef="#br2" timeOffset="393679.048">27099 4031 2225</inkml:trace>
  <inkml:trace contextRef="#ctx0" brushRef="#br2" timeOffset="394017.327">27099 4031 2225,'127'33'467,"-126"-32"-465,0-1 1,0 1 0,1-1-1,-1 0 1,0 0-1,0 1 1,0-1-1,1 0 1,-1 0-1,0 0 1,0 0-1,0 0 1,1 0-1,-1-1 1,0 1-1,0 0 1,0-1 0,1 1-1,-1-1 1,0 1-1,0-1 1,0 1-1,0-1 1,0 0-1,0 1 1,0-1-1,0 0 1,0 0-1,-1 0 1,1 0 0,0 0-1,0 0 1,-1 0-1,1 0 1,-1 0-1,1 0 1,-1 0-1,1 0 1,-1-1-1,0 1 1,1 0-1,-1-1-2,2-3 211,20-22 173,-15 22-717,-6 4 184,-1 1-86,0 0-221,0 0-163,0 0 155,0 0 293,0 0 88,0 0-50,0 0-265</inkml:trace>
  <inkml:trace contextRef="#ctx0" brushRef="#br2" timeOffset="394367.358">27334 3936 448,'0'0'1043,"0"0"-760,0 0-187,0 0 91,0 0 165,0 0-42,0 0-196,0 0 28,0 0 82,0 0 85,0 0 67,0 0-90,0 0-115,0 0-35,0 0-94,0 0-63,0 0-38,0 0-122,0 0-99,0 0-110,11 0-890,4 0 397</inkml:trace>
  <inkml:trace contextRef="#ctx0" brushRef="#br2" timeOffset="405255.267">25439 4888 4114,'0'0'480,"0"0"-480,0 0 16,0 0 272,0 0 32,0 0-320,0 0 0,0 0 16,-86 3 32,66-3-48,-3 0 0,-4 0-512,1 0-1153</inkml:trace>
  <inkml:trace contextRef="#ctx0" brushRef="#br2" timeOffset="406300.601">25366 4864 2097,'0'0'3639,"0"0"-2353,0 0-761,0 0 292,0 0 74,6 0 1313,-7 0 2414,-46-3-4632,41 2 22,-1-1 0,1 1 0,-1 1-1,0 0 1,1-1 0,-1 2 0,1-1 0,-1 1 0,1 0 0,-1 1 0,1-1 0,0 1-1,-1 0 1,1 1 0,0 0 0,1 0 0,-1 0 0,0 0 0,-4 5-8,-15 17 28,2 1 1,1 0-1,1 2 1,2 1-1,0 0 1,2 2-1,1 0 0,2 0 1,-8 25-29,15-27 49,1 0 0,1 0 0,1 0 1,2 1-1,0-1 0,4 27-49,-2-20 209,0-25-127,1 1-1,0 0 1,0-1-1,1 1 1,1-1-1,0 1 1,0-1-1,1 0 1,1-1-1,0 1 1,0-1-1,1 1 0,1-2 1,-1 1-1,1-1 1,1 0-1,0 0 1,0-1-1,1 0 1,0-1-1,0 1 1,1-2-1,0 0 1,0 0-1,0 0 1,1-1-1,-1-1 1,1 0-1,1 0 1,-1-1-1,0-1 1,1 0-1,9 0-81,-1 0 22,0-1-1,1-2 0,-1 0 1,0-1-1,7-1-21,-21 1-42,1 1-1,-1-1 1,1 0 0,-1 0-1,0-1 1,0 0-1,0 0 1,0-1 0,0 1-1,-1-1 1,0 0 0,0-1-1,0 1 1,0-1-1,0 0 1,-1 0 0,3-5 42,-5 6-138,0 1 0,-1-1 0,1 0 0,-1 1 0,0-1 0,0 0 0,-1 0 0,1 0 0,-1-1 138,-2-14-2440,-8 8-4131,-2 7 592</inkml:trace>
  <inkml:trace contextRef="#ctx0" brushRef="#br2" timeOffset="407048.91">25647 5438 7235,'0'0'497,"0"0"-303,0 0-7,0 0 10,0 0 9,8-10-3,23-33 106,-30 42-120,-1 0 0,1 0 0,0 0 0,0-1 0,0 1 1,-1 0-1,1-1 0,0 1 0,-1-1 0,0 1 0,1-1 0,-1 1 0,0-1 0,0 1 0,1-1 0,-1 1 0,0-1 0,-1 1 0,1-1 0,0 0-189,-1 1 58,1 1-1,-1-1 0,1 0 0,-1 0 0,0 0 1,1 0-1,-1 0 0,0 1 0,0-1 0,0 0 1,0 1-1,0-1 0,0 0 0,0 1 1,0 0-1,0-1 0,0 1 0,0-1 0,0 1 1,-1 0-58,-7-2-105,0 1 0,0 1 0,0-1 0,0 1 0,-7 2 105,5-2 289,10 1-283,0-1-1,-1 1 1,1 0-1,-1-1 1,1 1-1,0 0 0,0 0 1,-1 0-1,1 0 1,0 0-1,0 0 1,0 0-1,0 1 1,0-1-1,1 0 1,-1 1-1,0-1 1,0 1-6,-16 32 86,13-27-57,-3 12 126,1 1 0,1 0 0,0 0 0,2 0 0,0 1 0,1-1 0,1 1 0,1-1 0,2 13-155,-2 1 528,0-29-438,0 1 0,0 0 0,0 0-1,1-1 1,0 1 0,0-1 0,1 1-1,-1-1 1,1 1 0,1-1 0,-1 0 0,1 0-1,-1 0 1,3 2-90,-3-5 22,1 1 1,-1-1-1,1 0 0,0 0 1,0 0-1,0 0 0,0 0 1,0-1-1,0 1 0,1-1 1,-1 0-1,0 0 0,1 0 1,-1 0-1,1-1 0,-1 0 1,1 1-1,-1-1 0,1 0 1,-1-1-1,1 1 0,-1-1 1,1 1-1,-1-1-22,4-1-63,-1-1 0,1 1 0,-1-1-1,0 0 1,0-1 0,-1 0 0,1 0 0,-1 0-1,1 0 1,-1-1 0,0 0 0,-1 0 0,1 0-1,-1-1 1,0 1 0,-1-1 0,1 0 0,-1 0-1,0-2 64,6-10-569,-1 1 0,-1-1 0,0-1 0,-1 1 0,-2-1 0,2-9 569,-2-4-920,-1 0 1,-1-1 0,-2 1-1,-1-1 1,-3-14 919,4 46 44,0 1-1,0-1 1,0 1 0,0-1-1,0 1 1,0-1 0,0 1-1,0-1 1,-1 1 0,1-1 0,0 1-1,0-1 1,0 1 0,-1-1-1,1 1 1,0-1 0,0 1-1,-1-1 1,1 1 0,0 0-1,-1-1 1,1 1 0,-1 0 0,1-1-1,0 1 1,-1 0 0,1-1-1,-1 1 1,1 0 0,-1 0-1,1-1 1,-1 1-44,0 1 143,1-1 0,-1 1-1,1-1 1,-1 1 0,1-1 0,-1 1 0,1 0-1,-1-1 1,1 1 0,0 0 0,-1-1-1,1 1 1,0 0 0,0-1 0,-1 1 0,1 0-1,0 0 1,0-1 0,0 1 0,0 0-1,0 0 1,0-1 0,0 1 0,0 0-1,0 0-142,1 57 2073,2 0 1,4 3-2074,-2-28 238,1 1 0,2-1 0,1-1 1,2 0-1,1 0 0,15 27-238,-20-45 427,-2-7-3318,-1-9-1262,-3-14 792,-1-15-2743</inkml:trace>
  <inkml:trace contextRef="#ctx0" brushRef="#br2" timeOffset="407635.516">25991 5212 8772,'0'0'2519,"0"0"-1631,0 0-133,0 0-3,0 0-103,2 30-145,0 0-369,17 146 800,-3 3 1744,-7 13-2679,-5-53 539,7 0-1,15 55-538,-24-178 8,-1-10-16,-1-1 0,1 0 0,0 0 0,0 0 0,1 0 0,-1 0 0,1 0 0,0 0 0,1-1 0,-1 1 0,1-1 0,2 4 8,-4-8-13,-1-1 1,1 1 0,-1 0-1,1-1 1,-1 1-1,1-1 1,-1 1-1,1-1 1,-1 1-1,0-1 1,1 0-1,-1 1 1,0-1-1,1 0 1,-1 1-1,0-1 1,0 1-1,0-1 1,0 0-1,0 0 1,1 1-1,-1-1 1,0 0-1,0 1 1,-1-1-1,1 0 1,0 1-1,0-1 1,0 0-1,-1 0 13,2-30-247,-1 31 229,0-40-494,1-17-91,-2 1 0,-4-1 0,-2-7 603,-17-76-878,7-1 0,1-138 878,16 277 21,0 0 0,0 0 0,0 0 0,0 0 1,1 0-1,-1 0 0,1 1 0,-1-1 0,1 0 0,0 0 0,-1 0 0,1 1 0,0-1 0,0 0 0,0 1 0,1-1 0,-1 1 1,0-1-1,1 1 0,-1-1 0,0 1 0,1 0 0,0 0 0,-1 0 0,1 0 0,0 0 0,-1 0 0,1 0 0,0 1 0,0-1 1,0 1-1,0-1 0,0 1 0,0 0 0,0-1 0,-1 1 0,1 0 0,0 0 0,0 1 0,0-1-21,3 0 88,0 1-1,0-1 0,0 1 1,0 0-1,-1 0 0,1 1 1,0-1-1,-1 1 0,0 0 0,1 1 1,-1-1-1,0 1 0,0-1 1,0 1-1,3 3-87,1 5 157,0 0 0,0 0 0,-1 1 0,0 0 0,-1 0 0,0 1 0,-1-1 0,-1 1 0,0 0 0,0 1 0,-2-1 0,1 1-157,0 15 173,0-1 0,-2 0-1,-1 1 1,-1-1 0,-3 11-173,4-35-36,-1 1 1,1-1-1,-1 1 0,0-1 1,-1 0-1,1 1 0,-1-1 1,0 0-1,0 0 0,0 0 1,0 0-1,-1-1 0,1 1 1,-1 0-1,0-1 0,0 0 1,0 0-1,-1 0 0,1 0 1,-1 0-1,0-1 0,0 1 1,1-1-1,-1 0 0,-1-1 1,1 1-1,0 0 0,0-1 1,-1 0-1,1 0 0,-1-1 1,1 1-1,-1-1 0,1 0 1,-4 0 34,6-1-176,-1 0 0,0 0 0,1 0 0,-1 0 0,1-1-1,0 1 1,-1-1 0,1 1 0,0-1 0,0 0-1,0 0 1,0 0 0,0 0 0,0 0 0,1 0-1,-1-1 1,1 1 0,-1-1 0,1 1 0,0-1-1,0 1 1,0-1 0,1 0 0,-2-2 177,-15-47-4672</inkml:trace>
  <inkml:trace contextRef="#ctx0" brushRef="#br2" timeOffset="408385.605">26404 5447 576,'0'0'2855,"0"0"-790,0 0-734,0 0-651,0 0-130,0-5-32,1 4-418,-1-1 1,0 0 0,0 1 0,0-1 0,-1 0-1,1 0 1,0 1 0,-1-1 0,1 0 0,-1 1-1,1-1 1,-1 1 0,0-1 0,0 1 0,0-1-1,0 1 1,0-1 0,0 1 0,0 0 0,0 0-1,0 0 1,-1-1 0,1 1 0,0 0-1,-1 0 1,1 1 0,-1-1 0,1 0 0,-1 0-1,1 1 1,-1-1 0,0 1-101,1-1 86,-1-1 0,0 1 0,0 0 0,0 0-1,0 1 1,0-1 0,0 0 0,0 1 0,0-1 0,0 1 0,0 0-1,0-1 1,0 1 0,0 0 0,0 0 0,0 1 0,0-1 0,0 0-1,0 1 1,0-1 0,0 1 0,0-1 0,0 1 0,0 0 0,0 0 0,0 0-1,1 0 1,-1 0 0,0 1 0,1-1 0,-1 0 0,1 1 0,-1-1-1,1 1 1,0 0 0,-1-1 0,1 1 0,0 0 0,0 0 0,0 0-1,0-1 1,0 3-86,-3 5 53,0 1 1,1 0-1,0 0 0,1 0 0,0 0 0,0 0 0,1 1 0,0 1-53,-1 25 308,0-2 273,1 1 0,2-1 0,3 11-581,-4-39 107,1 1 0,0 0 1,1-1-1,0 1 0,0-1 0,1 1 1,0-1-1,0 0 0,1 0 0,-1-1 1,1 1-1,1-1 0,0 1 0,-1-1 1,2-1-1,-1 1 0,3 1-107,-4-4-7,1 0 0,-1-1 0,1 0 0,0 0 1,-1 0-1,1 0 0,0-1 0,0 1 0,0-1 0,1-1 0,-1 1 0,0-1 0,0 0 1,0 0-1,0 0 0,1-1 0,-1 0 0,0 0 0,0 0 0,0 0 0,0-1 0,-1 0 1,1 0-1,0 0 0,-1-1 0,1 0 0,-1 0 0,0 0 0,0 0 0,0 0 0,0-1 0,-1 0 1,1 0-1,-1 0 0,0 0 0,1-2 7,2-6-220,0 0-1,-1-1 1,0 0-1,0-1 1,-2 1 0,0-1-1,0 1 1,0-12 220,0-22-1350,-3-45 1350,-1 41-230,1 48 253,-3-36-144,3 38 145,0 0 0,0 0 1,0 0-1,0 0 0,0 0 0,-1 0 1,1 0-1,0 0 0,-1 0 0,1 0 1,-1 0-1,1 0 0,-1 1 0,1-1 1,-1 0-1,0 0 0,1 0 0,-1 1 1,0-1-1,0 0 0,1 1 0,-1-1 1,0 1-1,0-1 0,0 1 0,0-1 1,0 1-1,0-1 0,0 1 0,0 0 1,0 0-25,0 0 536,1 0-101,0 3 240,1 37 16,2 1 0,2-1 0,11 39-691,37 120 200,-26-106-283,-20-59-294,-7-24-9064,0-38 3329</inkml:trace>
  <inkml:trace contextRef="#ctx0" brushRef="#br2" timeOffset="408986.04">26881 5299 4274,'0'0'1590,"0"0"-680,0 0 138,0 0 350,0 0 238,-24-12 2760,20 12-4335,1 0 0,-1 0 0,1 1 0,-1 0 0,1 0 0,0 0 0,-1 0-1,1 0 1,0 1 0,0-1 0,0 1 0,0 0 0,0 0 0,0 0 0,1 0 0,-1 0-1,1 1 1,-1-1 0,1 1 0,0 0 0,0-1 0,0 1 0,0 0 0,1 0 0,-1 1-1,1-1 1,-1 2-61,-1 4 53,0 0 0,1 0 0,0 0-1,0 1 1,1-1 0,0 0 0,1 1-1,0-1 1,0 0 0,1 1-53,0-7-20,0 0 1,0 0-1,0 0 1,0 0-1,0 0 1,1 0-1,0 0 1,-1 0-1,1-1 1,0 1-1,0-1 1,0 1-1,0-1 1,1 0-1,-1 0 0,1 0 1,-1 0-1,2 1 20,61 31-774,-18-10 467,-41-20 344,0-1-1,-1 2 0,1-1 0,-1 0 0,0 1 1,-1 0-1,1 0 0,-1 1 0,0-1 1,0 1-1,0 0 0,-1 0 0,0 0 0,0 1 1,-1-1-1,0 1 0,0-1 0,0 1 1,-1 0-1,0 0 0,0-1 0,-1 1 0,0 0 1,0 0-1,0 0 0,-2 4-36,2-9 32,-1 1 1,1-1-1,-1 0 1,0 0-1,0 0 0,0 0 1,0 0-1,0 0 1,-1 0-1,1 0 0,0 0 1,-1-1-1,0 1 1,1 0-1,-1-1 0,0 0 1,0 1-1,1-1 1,-1 0-1,0 0 0,0 0 1,-1 0-1,1 0 1,0 0-1,0-1 0,0 1 1,-1-1-33,1 1 7,1-1 0,-1 0 0,0 1 0,0-1 1,0 0-1,0 0 0,0 0 0,0 0 0,1-1 1,-1 1-1,0-1 0,0 1 0,0-1 0,1 1 0,-1-1 1,0 0-1,1 0 0,-1 0 0,0 0 0,1 0 1,-1 0-1,1 0 0,0-1 0,-1 1 0,1 0 0,0-1 1,0 1-1,0-1 0,0 1 0,0-1 0,0 0 1,0 0-8,-3-9-117,1 0 0,0 0 0,1-1 1,0 1-1,1-1 0,0 1 0,1-1 1,0 1-1,1-1 0,1 1 0,-1-1 1,2 1-1,-1 0 0,2-1 0,-1 1 1,2 1-1,-1-1 0,2 1 0,-1 0 1,1 0-1,3-3 117,-4 7 38,0 1 1,1 1-1,-1-1 1,1 1-1,0 0 0,0 0 1,0 1-1,1-1 1,-1 1-1,1 1 1,0 0-1,6-2-38,-9 3 40,0 0 0,-1 0 1,1 1-1,0 0 0,0-1 0,0 2 0,0-1 0,0 0 0,0 1 1,0-1-1,0 1 0,0 0 0,-1 0 0,1 1 0,0-1 0,-1 1 1,1 0-1,-1 0 0,1 0 0,-1 0 0,0 1 0,0-1 0,3 4-40,0 2 192,1 0-1,-1 1 1,-1 0-1,1 0 1,-2 0-1,1 1 1,-1-1-1,-1 1 1,1 1-192,17 92 1682,-3-12-995,-17-90-392,1 5-1529,-1-13-3064,-1-18-291</inkml:trace>
  <inkml:trace contextRef="#ctx0" brushRef="#br2" timeOffset="409300.202">27142 5132 11829,'0'0'5123,"0"0"-3987,0 0-239,0 0-753,0 0-144,0 0-1521,-6-21-1856,6 9-3923</inkml:trace>
  <inkml:trace contextRef="#ctx0" brushRef="#br2" timeOffset="409639.362">27397 4894 3778,'0'0'5824,"0"0"-3722,0 0-955,0 0-269,0 0-491,1 18 192,84 651 5714,-80-630-6123,-3-13-101,1-1-1,2 0 1,0 0-1,1-1 1,2 1-1,0-1 0,2-1 1,3 6-69,6-8-779,-18-21 697,-1 0 1,0 0-1,1 0 0,-1 0 0,0 0 0,1-1 0,-1 1 0,1 0 0,-1 0 0,0 0 0,1 0 1,-1 0-1,0 0 0,0-1 0,1 1 0,-1 0 0,0 0 0,1-1 0,-1 1 0,0 0 0,0 0 0,1-1 1,-1 1-1,0 0 0,0-1 0,0 1 0,1 0 0,-1-1 0,0 1 0,0 0 0,0-1 0,0 1 1,0 0-1,0-1 0,0 1 0,0 0 0,0-1 82,2-50-6500,-2 49 6335,-3-49-7001</inkml:trace>
  <inkml:trace contextRef="#ctx0" brushRef="#br2" timeOffset="409953.799">27334 5257 14054,'0'0'2305,"0"0"-960,0 0-224,0 0-497,0 0-416,0 0-208,198 0-448,-158 0-1089,-3 0-928,-11 0-1473,-3 0-2017</inkml:trace>
  <inkml:trace contextRef="#ctx0" brushRef="#br2" timeOffset="410290.297">27860 5185 7924,'0'0'2459,"0"0"-1527,0 0 137,0 0-204,0 0-436,-4-1 2990,-16-2-3017,15 5-380,0 1 1,1 0 0,-1 0 0,1 0 0,0 1-1,0-1 1,0 1 0,1 0 0,-1 0 0,1 0-1,0 1 1,0-1 0,0 1 0,1 0 0,0-1-1,0 1 1,-1 3-23,-5 12 261,1 1-1,1 0 0,-1 14-260,1 4 776,3 0-1,1 1 0,2 24-775,0-27 609,0-35-593,0 1 1,0-1-1,1 0 0,-1 0 0,1 0 1,-1 0-1,1 0 0,-1 0 1,1 0-1,0 0 0,0 0 1,0 0-1,0 0 0,1 0 1,-1-1-1,0 1 0,1 0 1,-1-1-1,1 1 0,-1-1 1,1 0-1,0 1 0,0-1 0,0 0 1,-1 0-1,1 0 0,0 0 1,0-1-1,0 1 0,0 0 1,1-1-1,-1 1-16,2-1-18,1 1 1,-1-1-1,0 0 1,0 0-1,0 0 1,1 0-1,-1-1 1,0 1-1,0-1 1,0 0-1,0-1 1,0 1-1,0-1 1,0 0-1,0 0 1,0 0-1,0 0 18,5-6-186,-1 1 0,-1-1 0,1-1 1,-1 1-1,0-1 0,-1-1 0,0 1 0,-1-1 0,0 0 0,0 0 0,-1 0 1,0-1-1,-1 0 0,0 1 0,-1-1 0,1-6 186,2-15-841,-2 0 0,-1 0 0,-2 0 0,0 0 0,-3-7 841,0 28 1166,0 17 1042,-1 20-663,2 61-467,0-44-739,1-1 1,2 1-1,3 0 1,2 9-340,-5-45 19,1 1 0,1-1-1,-1 0 1,1 0 0,0 0 0,1 0-1,-1 0 1,1-1 0,5 6-19,-8-10-125,1 0-1,0 0 1,0 0-1,0-1 0,0 1 1,0 0-1,0-1 1,0 1-1,0-1 1,1 0-1,-1 0 1,0 0-1,1 0 1,-1 0-1,1 0 1,-1 0-1,1-1 1,0 0-1,-1 1 1,1-1-1,-1 0 1,1 0-1,0 0 1,-1-1-1,1 1 1,-1-1-1,1 1 1,-1-1-1,1 0 1,0 0 125,19-18-3002,-1-19-1517</inkml:trace>
  <inkml:trace contextRef="#ctx0" brushRef="#br2" timeOffset="410620.196">28154 5066 9444,'0'0'5019,"0"0"-2402,4 37-664,-1 9-1372,4 37 1431,13 55-2012,38 176 2078,-59-331-2558,-1 0-1,2 0 1,0 0-1,2-9 481,0-26-626,-3 8-19,0 15-27,1 0 1,1 0-1,2 0 1,1-2 671,-3 24-57,1-1 0,0 1 0,0 0 1,1 0-1,0 0 0,0 0 0,0 0 0,1 0 0,0 1 0,0 0 1,1 0-1,0 0 0,0 0 0,0 1 0,1 0 0,-1 0 0,6-3 57,-7 5 85,0 1 0,0 0 0,0 0 0,0 1 0,0-1 0,1 1 0,-1 0 0,0 0-1,0 1 1,1-1 0,-1 1 0,1 0 0,-1 0 0,0 0 0,1 1 0,-1-1 0,1 1-1,-1 0 1,0 1 0,0-1 0,0 1 0,0-1 0,0 1 0,0 0 0,0 1 0,0-1 0,-1 1-1,1 0 1,-1-1 0,0 1 0,0 1 0,0-1 0,0 0 0,-1 1 0,1 0 0,-1-1-1,0 1 1,0 0 0,0 1-85,9 19 284,0 0 0,-2 1-1,-1 0 1,-1 1 0,-1 0-1,-2 0 1,0 1-284,3 43-203,-4 1 0,-2 1 203,-1-71-1142,0-17-5181,0-15-614</inkml:trace>
  <inkml:trace contextRef="#ctx0" brushRef="#br2" timeOffset="411158.71">28806 5102 160,'0'0'4770,"0"0"-2470,0 0-451,0 0 210,0 0-306,-4-1 2200,-18-2-2922,15 7-911,1 0 0,1 0-1,-1 0 1,1 1 0,-1 0 0,1 0 0,1 0 0,-1 1-1,1 0 1,0 0 0,0 0 0,0 0 0,1 0 0,0 1-1,0 1-119,-2 4 127,0 0-1,1 1 0,1 0 0,0-1 1,1 1-1,0 0 0,0 12-126,2-22-10,0 0 1,0 1-1,0-1 1,0 0-1,1 1 0,0-1 1,-1 0-1,1 1 0,0-1 1,0 0-1,1 0 0,-1 0 1,1 0-1,-1 0 1,1 0-1,1 0 10,1 1-81,0-1 0,0 1 0,1-1 0,-1 0 0,1-1 0,0 1 0,0-1 0,0 0 0,4 1 81,28 10-348,-19-7 239,1 0 1,-1 2 0,0 0 0,-1 1 0,12 9 108,-24-15 25,-1 0 0,1 1 1,-1 0-1,0 0 1,0 0-1,-1 1 1,0-1-1,1 1 1,-1 0-1,-1 0 1,1 0-1,-1 0 1,0 0-1,0 1 0,0-1 1,-1 1-1,0-1 1,0 1-1,0 0 1,-1-1-1,0 6-25,0-6 43,1-1 0,-2 1 0,1 0 0,0-1 0,-1 1 0,0-1 0,0 1 0,-1-1 0,1 1 0,-1-1 0,0 0 0,0 0 0,0 1 0,0-1 0,-2 0-43,1-1 12,0 0 0,0 0-1,-1-1 1,1 1 0,-1-1 0,0 0 0,1 0 0,-1 0-1,0-1 1,0 1 0,-1-1 0,1 0 0,0 0-1,0 0 1,-1-1 0,1 0 0,-1 1-12,2-1-28,0 1-1,-1-1 1,1 0 0,0 0-1,-1 0 1,1-1 0,0 1-1,-1-1 1,1 1 0,0-1-1,0 0 1,0 0 0,0-1-1,0 1 1,0-1 0,0 1-1,0-1 1,0 0 0,1 0-1,-1 0 1,0-1 28,0-2-172,-1 0 0,1 0 0,0 0 1,1 0-1,-1-1 0,1 1 0,0-1 0,1 1 0,-1-1 0,1 0 1,0 0-1,0-1 172,-1-8-800,1 1 0,0-1 1,0 0-1,2 0 0,-1 1 1,2-1-1,0 0 0,1 1 1,1 0-1,1-4 800,-3 12-210,1 0 1,-1 1 0,1-1-1,0 1 1,1 0-1,0 0 1,-1 0-1,1 0 1,1 1-1,-1-1 1,3-1 209,-2 3 228,0-1 1,0 1-1,1 1 1,-1-1-1,1 1 0,-1 0 1,1 0-1,0 0 1,0 1-1,-1 0 1,1 0-1,0 0 0,4 1-228,-4 0 238,0 0-1,0 1 0,0-1 0,1 2 0,-1-1 1,0 0-1,0 1 0,-1 0 0,1 1 1,0-1-1,-1 1 0,1 0 0,-1 1 0,0-1 1,0 1-1,0 0 0,-1 0 0,1 0 0,-1 1 1,0 0-1,0 0 0,-1 0 0,1 0 1,-1 0-1,0 1 0,-1-1 0,1 1 0,0 4-237,8 21 627,-1 1-1,-2 0 1,-1 0-1,-2 1 1,-1 1-627,2 6 198,-6-35-431,0-4-4331,0-11-190</inkml:trace>
  <inkml:trace contextRef="#ctx0" brushRef="#br2" timeOffset="411493.769">28995 4864 18649,'0'0'880,"0"0"-736,0 0-144,0 0-224,0 0-1089,0 0-2929</inkml:trace>
  <inkml:trace contextRef="#ctx0" brushRef="#br2" timeOffset="413283.706">29699 5227 6963,'0'0'5939,"0"0"-4594,0 0-465,0 0 304,0 0-575,0 0-241,-10-27-368,14 27-80,-1 0 64,0 0-640,-3 0-145,0 0-784,0 18-1136,0 3-1633</inkml:trace>
  <inkml:trace contextRef="#ctx0" brushRef="#br2" timeOffset="413596.534">29660 5557 6723,'0'0'1521,"0"0"-929,0 0 961,0 0 400,0 0-897,0 0-560,0 0 33,3 0-529,-3 0-64,3 0-321,4-3-1039,-4-3-2146,7-5-3249</inkml:trace>
  <inkml:trace contextRef="#ctx0" brushRef="#br2" timeOffset="414086.055">30228 4674 2785,'0'0'3927,"0"0"-2731,0 0-500,0 0 667,0 0-200,0 33 756,5 84 631,6 13-2550,2 31 883,-9-70-477,1 12 178,3-2 0,6 6-584,-12-97-54,8 30 355,-10-39-331,1 0 0,-1 0 1,1 1-1,0-1 0,-1 0 1,1 0-1,0 0 0,0 0 1,0 0-1,0 0 0,0 0 1,0 0-1,0 0 0,0-1 0,0 1 1,0 0-1,1-1 0,-1 1 1,0-1-1,0 1 0,1-1 1,-1 0-1,0 1 0,1-1 1,-1 0-1,0 0 0,1 0 30,-1 0-89,0-1 1,-1 1-1,1-1 0,0 0 0,0 1 0,-1-1 0,1 0 0,0 0 0,-1 1 0,1-1 0,0 0 1,-1 0-1,1 0 0,-1 0 0,0 0 0,1 0 0,-1 0 0,0 0 0,1 0 0,-1 0 0,0 0 1,0 0-1,0 0 0,0 0 0,0 0 0,0 0 89,3-37-2278,-3 31 1414,0-32-4061</inkml:trace>
  <inkml:trace contextRef="#ctx0" brushRef="#br2" timeOffset="414520.729">30616 5010 6051,'0'0'2542,"0"0"-906,0 0-68,0 0-330,0 0-384,-10 9-182,-29 21-460,-1-1 0,-16 6-212,0 1 158,-26 23-158,80-58 19,1 1 0,-1-1 0,1 0 0,-1 1 0,1-1 0,0 0 0,-1 1 1,1 0-1,0-1 0,0 1 0,0 0 0,0-1 0,1 1 0,-1 0 0,0 0 0,1 0 0,-1 0 0,1 0 0,0 0 0,0 0 0,0 0 0,0 0 1,0-1-1,0 1 0,0 0 0,0 0 0,1 0 0,-1 0 0,1 0 0,0 0 0,-1 0 0,1-1 0,0 1 0,0 0 0,0-1 0,0 1 1,0 0-1,1-1 0,-1 1 0,0-1 0,1 0 0,-1 1 0,1-1 0,0 1-19,11 8 250,0 0 1,0-1-1,0 0 1,1-1-1,3 1-250,-4-2 142,8 5 207,0 1 1,-2 0-1,17 15-349,-36-37-8385,0-12-1462</inkml:trace>
  <inkml:trace contextRef="#ctx0" brushRef="#br2" timeOffset="414954.627">30718 5367 10005,'0'0'2902,"0"0"-2168,0 0-555,0 0 130,23-18-55,71-59-302,-88 72 38,1-1-1,-1 1 1,-1-2 0,1 1 0,-1 0 0,0-1 0,-1 0 0,1 0 0,-1-1 0,-1 1 0,0-1 0,0 0 0,0 0 0,-1 0 0,0 0 0,0 0 0,-1 0 0,0-1-1,-1 1 1,0 0 0,0-1 0,-1-5 10,1-1 32,-1 13-16,1 0-1,-1 1 0,0-1 1,0 0-1,1 1 1,-1-1-1,0 1 0,0-1 1,0 1-1,-1-1 1,1 1-1,0 0 1,0-1-1,-1 1 0,1 0 1,-1 0-1,1 0 1,-1 0-1,0 0 1,1 1-1,-1-1 0,0 0 1,1 1-1,-1-1 1,0 1-1,0 0 0,0-1 1,1 1-1,-1 0 1,0 0-1,-1 0-15,0 0 37,0-1 0,0 1 0,0 0 0,0 0 0,1 0 0,-1 0 0,0 1 0,0-1-1,0 1 1,0-1 0,0 1 0,1 0 0,-1 0 0,0 1 0,1-1 0,-1 0 0,1 1 0,-1 0 0,1-1 0,-1 2-37,-2 5 87,1 0 0,0 1 0,0-1 0,1 1 0,0 0 0,1 0 0,0 0 0,0 0 0,1 0 0,0 1-87,-2 98 1377,4-70-807,-1-27-406,0-1 1,1 1-1,0-1 0,1 1 1,0-1-1,1 0 0,0 1 1,0-1-1,1-1 0,0 1 1,2 2-165,-3-8 27,0 1 1,0-1-1,1 0 1,-1 0 0,1 0-1,0 0 1,0-1-1,1 1 1,-1-1-1,0 0 1,1 0 0,0-1-1,0 0 1,0 1-1,0-2 1,0 1 0,0 0-1,0-1 1,1 0-1,-1 0 1,0-1-1,4 0-27,-8 0-2,57-1-878,-56 0 645,1 0 1,0 0-1,0 0 0,-1 0 0,1 0 0,0 0 0,-1-1 1,1 0-1,-1 1 0,0-1 0,1 0 0,-1 0 0,0 0 1,0 0-1,0 0 0,0-1 0,1-1 235,14-26-4850</inkml:trace>
  <inkml:trace contextRef="#ctx0" brushRef="#br2" timeOffset="415540.001">31294 5096 6163,'0'0'1782,"0"0"-296,0 0 112,0 0-256,0 0-438,0-3-477,0-4-407,0 6 103,0-1 0,0 0-1,0 0 1,0 0-1,0 0 1,0 1-1,-1-1 1,1 0-1,0 0 1,-1 1-1,0-1 1,1 0-1,-2-1-122,1 2 64,0 0 1,-1 0-1,1 0 0,-1 0 0,0 1 1,1-1-1,-1 0 0,1 1 0,-1-1 1,0 1-1,1 0 0,-1-1 0,0 1 1,0 0-1,1 0 0,-1 0 0,0 0 1,-1 1-65,-4-2 61,0 1 0,1 1 1,-1-1-1,1 1 0,-1 1 1,1-1-1,-1 1 0,1 0 1,0 0-1,0 1 0,-1 0-61,3-1 4,1 1-1,0 0 1,-1-1-1,1 1 1,0 0-1,0 1 0,1-1 1,-1 0-1,1 1 1,0 0-1,-1-1 0,2 1 1,-1 0-1,0 0 1,1 0-1,0 0 0,0 1 1,-1 1-4,-2 14 256,1 1 0,1-1 0,1 0 0,0 1 0,2-1 0,0 0 0,4 18-256,-3-27 129,0 1 0,1-1 0,0 0 0,1 0 0,0-1-1,1 1 1,0-1 0,1 0 0,0 0 0,0-1 0,1 0-1,1 0 1,-1 0 0,7 5-129,-7-9 47,0-1-1,0 1 1,1-1 0,0 0-1,-1-1 1,1 0-1,1 0 1,-1-1 0,0 0-1,0 0 1,8 0-47,-10-1-44,-1-1 1,1 1-1,0-1 0,0 0 1,0-1-1,-1 1 0,1-1 1,0 0-1,-1-1 0,1 1 1,-1-1-1,1 0 0,-1 0 1,0-1-1,0 0 0,0 0 1,3-3 43,-1 0-416,0-1 0,-1 0 0,0 0-1,0-1 1,-1 0 0,0 0 0,0 0 0,-1 0 0,2-6 416,-2 3-1635,-1 0 0,0 0 0,0 0 0,0-11 1635,1-19-7521</inkml:trace>
  <inkml:trace contextRef="#ctx0" brushRef="#br2" timeOffset="415877.485">31482 5052 7892,'0'0'1571,"0"0"-226,0 0 141,0 0-454,0 0-384,0 9 219,1 33 344,1 0 0,2 0-1,2-1 1,12 41-1211,-10-47 238,-6-24-218,0 0 1,1 0-1,0-1 0,1 1 0,0-1 1,0 0-1,1 0 0,1 0 1,-1 0-1,2-1 0,4 6-20,-10-14-552,-1-1-355,0 0-750,-1-11-3103,2 3 2970,-4-18-4767</inkml:trace>
  <inkml:trace contextRef="#ctx0" brushRef="#br2" timeOffset="416223.597">31509 4671 11541,'0'0'3858,"0"0"-3138,0 0-271,0 0-385,0 0-64,0 0-2049,3-18-2930</inkml:trace>
  <inkml:trace contextRef="#ctx0" brushRef="#br2" timeOffset="416564.604">31806 4546 7587,'0'0'1929,"0"0"-541,0 0 82,0 0-155,0 0-440,0 4-237,7 103 1285,4-1 0,6 0 0,16 55-1923,-24-117 321,-4-21-145,7 39 431,4-1 0,6 12-607,-17-57 63,1 0 1,0-1 0,2 0-1,-1 0 1,2-1-1,0 0 1,1-1-1,0 0 1,1 0-1,11 9-63,-19-19-32,0 0 0,0-1 0,0 1 0,1-1 1,-1 0-1,1 0 0,0 0 0,-1-1 0,1 1 0,0-1 0,0 0 0,0 0 0,0 0 0,0-1 0,0 1 0,0-1 0,1 0 0,-1 0 0,0 0 0,0-1 32,-1 0-134,0 0 0,0 0 1,0 0-1,0 0 0,-1-1 0,1 0 1,0 1-1,-1-1 0,1 0 0,-1 0 1,0 0-1,0 0 0,1-1 0,-1 1 1,-1-1-1,1 1 0,0-1 0,-1 0 1,1 1-1,-1-1 0,0 0 0,0 0 1,0 0-1,0 0 0,-1 0 134,7-35-3532,-6 2-3226</inkml:trace>
  <inkml:trace contextRef="#ctx0" brushRef="#br2" timeOffset="423518.696">24681 6965 4514,'0'0'531,"0"0"-555,0 0-96,0 0 16,0 0 18,-1 4 175,1-3-47,0-1 1,0 1 0,1 0-1,-1 0 1,0-1-1,0 1 1,0 0 0,1 0-1,-1-1 1,0 1 0,0 0-1,1 0 1,-1-1 0,1 1-1,-1-1 1,1 1 0,-1 0-1,1-1 1,-1 1 0,1-1-1,-1 1 1,1-1 0,0 1-1,-1-1 1,1 0 0,0 1-1,-1-1 1,1 0 0,0 1-1,0-1 1,-1 0 0,1 0-1,0 0 1,0 0-43,45 4-942,-22-6 51,-1-1 1,23-6 890,-34 6 528,40-11 4334,-49 13-4389,0 0 1,0 0-1,0-1 1,-1 1-1,1-1 1,0 0-1,-1 1 1,1-1-1,-1 0 1,1-1-1,-1 1 1,0 0-1,0-1 1,0 0-474,-1 3 64,-1 0 0,0 0 1,0-1-1,0 1 1,0 0-1,0 0 0,0-1 1,0 1-1,0 0 0,0 0 1,0 0-1,-1-1 0,1 1 1,0 0-1,0 0 0,0-1 1,0 1-1,0 0 0,0 0 1,0 0-1,0 0 1,-1-1-1,1 1 0,0 0 1,0 0-1,0 0 0,0 0 1,-1-1-1,1 1 0,0 0 1,0 0-1,0 0 0,0 0 1,-1 0-1,1 0 0,0 0 1,0 0-1,-1 0 1,1 0-1,0 0 0,0 0 1,0 0-1,-1 0 0,1 0 1,0 0-65,-20-3 593,-17 4-598,31 0-1,0 0 1,0 0-1,1 0 0,-1 1 0,1 0 1,-1 0-1,1 1 0,0-1 1,0 1-1,0 0 0,0 0 0,0 1 1,1 0-1,0-1 0,-1 2 1,1-1-1,1 0 0,-1 1 0,1-1 1,-1 1-1,1 0 0,1 0 1,-1 1-1,1-1 0,0 0 0,0 1 1,0 0 5,-3 18-11,1-1 1,0 2-1,2-1 1,1 0-1,2 23 11,-1-25 47,7 113 500,5 1 0,24 93-547,10 99 971,-36-190-739,-5 23-232,-28-164-899,15 1 609,1-1 0,0 0 0,-1-1 0,1 1 0,0-2 0,1 1 0,-1 0 0,1-1 0,0-1 0,-1 0 290,-7-8-2160,0-1 0,1-1 0,-6-10 2160,-8-10-5301</inkml:trace>
  <inkml:trace contextRef="#ctx0" brushRef="#br2" timeOffset="423850.454">24605 7614 12966,'0'0'2289,"0"0"-1953,0 0 272,0 0 97,182 0-705,-136-3-689,-6-6-1856,-17-3-3714</inkml:trace>
  <inkml:trace contextRef="#ctx0" brushRef="#br2" timeOffset="424389.514">25300 7789 7043,'0'0'1318,"0"0"-203,0 0 262,0 0-142,0 0-314,0-10 2712,-1 86-2729,6 190 1405,-1-213-1899,2-1 0,2 0-1,15 50-409,-22-101 2,-1 1-2,0-1-1,0 1 1,0-1 0,0 1 0,1-1 0,-1 1 0,0-1 0,1 1 0,-1-1 0,1 0 0,0 1 0,0-1 0,-1 0 0,1 1 0,0-1 0,0 0 0,0 0 0,0 0 0,0 0 0,0 0 0,1 0 0,-1 0 0,0 0 0,0 0 0,1 0 0,-1-1 0,1 1-1,-1-1 1,0 1 0,1-1 0,-1 1 0,1-1 0,-2 0-3,1 0-1,-1 0 0,0 0 0,0 0 1,1 0-1,-1 0 0,0 0 0,1 0 1,-1 0-1,0-1 0,0 1 1,1 0-1,-1 0 0,0 0 0,0 0 1,0 0-1,1-1 0,-1 1 0,0 0 1,0 0-1,0 0 0,1-1 0,-1 1 1,0 0-1,0 0 0,0-1 0,0 1 1,0 0-1,1 0 0,-1-1 1,0 1-1,0 0 0,0 0 0,0-1 1,0 1-1,0 0 0,0 0 0,0-1 1,0 1-1,0 0 4,4-33-486,-2 1 0,0-1 0,-3 1 0,-1-7 486,1-27-1036,-1 32 238,-1-1 0,-2 1 1,-2-6 797,1 7-260,1-1 0,2 0 1,1-6 259,2 39 60,0 0 1,1 1-1,-1-1 1,0 0-1,1 1 1,-1-1-1,1 0 1,-1 1-1,1-1 1,-1 1-1,1-1 0,0 1 1,-1-1-1,1 1 1,0-1-1,-1 1 1,1 0-1,0-1 1,0 1-1,-1 0 1,1 0-1,0 0 1,0-1-1,-1 1 1,1 0-1,0 0 1,0 0-1,0 0 1,0 0-61,29-1 627,-25 1-375,28 0 0,-14-1 427,-1 1 0,1 1 0,8 2-679,0 3-2982,0 6-3819,-20-9-1632</inkml:trace>
  <inkml:trace contextRef="#ctx0" brushRef="#br2" timeOffset="425260.288">25574 8244 7235,'0'0'2417,"0"0"-666,0 0 151,0 0-253,0 0-569,0 0-397,18 1-112,-3 1-448,-8-1-83,1 0-1,-1-1 1,1 0 0,0 0 0,-1 0 0,1-1-1,0-1 1,-1 1 0,1-1 0,-1 0 0,0-1 0,0 1-1,0-1 1,5-3-40,6-5-15,0-1 0,-1 0 1,0-1-1,-1-1 0,6-6 15,-17 14-114,0 1 0,0-1 0,-1 0 0,0-1 0,0 1 0,0-1 1,-1 0-1,0 0 0,0 0 0,0 0 0,-1 0 0,0 0 0,-1-1 0,0 1 0,0-1 0,0-4 114,-1 9-5,0 0 0,0 0 0,0 0 0,0 0 0,0 0-1,0 1 1,-1-1 0,0 0 0,1 0 0,-1 0 0,0 1 0,0-1-1,-1 0 1,1 1 0,0-1 0,-1 1 0,0 0 0,1-1 0,-1 1-1,0 0 1,0 0 0,0 0 0,-1 0 0,1 0 0,0 1 0,-1-1-1,1 1 1,-1 0 0,1-1 0,-1 1 0,0 0 0,0 0 0,1 1-1,-1-1 1,0 1 0,0-1 0,0 1 0,0 0 0,0 0 0,1 0-1,-1 0 1,0 1 5,-8-1 1,7-1 22,-1 1-1,0 0 1,1 0-1,-1 0 1,1 0-1,-1 1 1,1 0-1,-1 0 1,1 0-1,0 0 1,0 1-1,-1 0 1,-2 1-23,3 40 1478,-2-22-1382,2 0 1,0 1 0,2 0 0,0 0-1,1 0 1,2-1 0,0 1-1,1 0 1,1 0 0,1-1 0,1 0-1,1 1 1,1-2 0,1 1-1,1-1 1,1 1-97,-7-16 26,0 1 0,1-1 0,0 0 1,0 0-1,1 0 0,-1-1 0,1 0 0,0 1 0,0-2 0,1 1 0,-1-1 0,1 1 0,-1-2 0,1 1 1,0-1-1,0 1 0,6 0-26,-8-2-18,1 0 0,-1-1 0,0 0 0,1 1 1,-1-1-1,0-1 0,1 1 0,-1-1 0,0 1 0,1-1 0,-1 0 1,0-1-1,0 1 0,0-1 0,0 0 0,0 0 0,0 0 0,-1 0 1,1-1-1,-1 0 0,1 1 0,-1-1 0,0 0 0,0-1 0,2-1 18,6-11-449,0 0-1,-1 0 1,-1-1-1,0 0 1,4-14 449,-8 19-1169,-2-1 1,1 1 0,-1-1 0,-1 0-1,0-8 1169,-1-1-4135</inkml:trace>
  <inkml:trace contextRef="#ctx0" brushRef="#br2" timeOffset="425979.32">26199 7521 5699,'0'0'2996,"0"0"-1628,0 0-431,0 0 301,0 0-435,0-4-350,2 30 3300,10 122-3093,9 62 731,-11-94-871,5-1-1,12 35-519,-26-148-6,8 30 15,-9-31-17,1 0 1,-1 0-1,0 0 1,1 0-1,-1 0 1,1 0-1,-1-1 0,1 1 1,0 0-1,-1 0 1,1 0-1,0-1 0,0 1 1,-1 0-1,1-1 1,0 1-1,0 0 1,0-1-1,0 1 0,0-1 1,0 0-1,0 1 1,0-1-1,0 0 1,0 1 7,0-2-65,0 0 0,0-1 0,0 1 0,0 0 0,0 0 0,0 0 0,0-1 0,0 1 0,-1 0 0,1-1 1,0 1-1,-1-1 0,0 1 0,1-1 0,-1 1 0,0-1 0,1 1 0,-1-1 0,0 1 0,0-1 0,-1 0 1,1 1-1,0-1 65,0-2-244,1-145-9494,-1 101 3975</inkml:trace>
  <inkml:trace contextRef="#ctx0" brushRef="#br2" timeOffset="426309.906">26520 7807 8100,'0'0'3353,"0"0"-1576,0 0-11,0 0-226,0 0-433,12-2-339,4-2-591,10-3 55,-42 17 122,-31 13-534,2 3 1,0 1-1,-12 13 180,47-33-123,1-1-1,0 2 1,0-1 0,1 1-1,0 1 1,1 0 0,-4 4 123,9-10 7,1-1 0,-1 1 0,0 0 0,1-1 0,0 1 0,-1 0 1,1 0-1,0 0 0,1 0 0,-1 1 0,0-1 0,1 0 0,0 0 1,0 0-1,0 0 0,0 1 0,0-1 0,1 0 0,-1 0 1,1 0-1,0 0 0,0 0 0,0 0 0,0 0 0,1 0 0,-1 0 1,1-1-1,0 1 0,1 1-7,4 4 109,1 0 0,0 0 1,1-1-1,-1-1 0,1 1 1,1-1-1,-1-1 0,1 0 1,0 0-1,8 2-109,2 0 46,1 0 0,-1-1 0,1-2 0,0 0 0,6 0-46,-21-3-151,-3-1-68,0 1 0,0 0 0,0-1 0,0 0 1,0 1-1,0-1 0,0 0 0,1-1 1,-1 1-1,0-1 0,0 1 0,0-1 0,-1 0 1,1 0-1,0 0 0,0 0 0,0-1 0,-1 1 1,1-1 218,5-19-4621</inkml:trace>
  <inkml:trace contextRef="#ctx0" brushRef="#br2" timeOffset="426879.095">26725 7721 8580,'0'0'2110,"0"0"-1181,0 0 87,0 0-10,0 0-99,1-1-863,-1 1 0,0 0 0,1 0 0,-1 0 0,0 0 0,1-1 0,-1 1 0,1 0 0,-1 0 0,0 0 0,1 0 0,-1 0 0,1 0 0,-1 0 0,0 0 0,1 0 0,-1 0 0,1 0 0,-1 0-1,0 0 1,1 0 0,-1 1 0,1-1 0,-1 0 0,0 0 0,1 0 0,-1 1 0,0-1 0,1 0-44,1 3 134,-1 0 0,1 0-1,-1 0 1,0 0 0,0 0 0,0 0-1,0 0 1,0 0 0,-1 0-1,1 2-133,3 14 493,19 76 1418,-5 1 0,-3 8-1911,13 69 684,-26-161-646,8 30 98,-9-40-136,-1-1-1,1 1 1,0 0-1,-1-1 1,1 1-1,0-1 0,0 0 1,0 1-1,0-1 1,0 0-1,0 1 1,1-1-1,-1 0 1,0 0-1,0 0 1,1 0-1,-1 0 1,1 0-1,-1-1 1,1 1-1,0 0 1,-1-1-11,-1 0 0,1 0 1,0 0-1,0 0 0,0 0 0,0 0 0,0-1 0,0 1 0,0 0 0,0 0 1,0-1-1,-1 1 0,1 0 0,0-1 0,0 1 0,0-1 0,-1 1 0,1-1 1,0 0-1,0 1 0,-1-1 0,1 0 0,-1 1 0,1-1 0,-1 0 0,1 0 1,-1 0-1,1 1 0,-1-1 0,1 0 0,-1-1 11,11-31-174,-9 26 114,16-73-856,-4 0 1,-4-1-1,-2-22 916,-1 30-724,-7 68 786,5-27-258,-5 31 261,0 0-1,1 0 1,-1 0 0,0 0 0,0 1 0,1-1-1,-1 0 1,1 0 0,-1 0 0,0 0 0,1 1-1,0-1 1,-1 0 0,1 1 0,-1-1 0,1 0 0,0 1-1,0-1 1,-1 1 0,1-1 0,0 1 0,0-1-1,0 1 1,-1-1 0,1 1 0,0 0 0,0-1-1,0 1 1,0 0-65,0 2 80,1 0-1,-1-1 1,0 1-1,0 0 0,0 0 1,0 0-1,0 0 1,0 0-1,-1 0 1,1 0-1,0 0 1,-1 1-1,0-1 1,0 0-1,0 2-79,2 3 123,54 304 1937,-56-310-2060,3 13-19,0 0 0,1-1 1,0 1-1,4 6 19,-7-17-37,0-1 1,1 0-1,-1 1 0,0-1 0,1 0 0,0 0 1,-1 0-1,1 0 0,0 0 0,0-1 0,0 1 1,0 0-1,0-1 37,0 0-43,-1-1-1,0 1 1,0-1 0,1 0 0,-1 0 0,0 1 0,0-1-1,1 0 1,-1 0 0,0 0 0,1 0 0,-1 0 0,0-1 0,1 1-1,-1 0 1,0-1 0,0 1 0,1 0 0,-1-1 0,0 0-1,0 1 1,0-1 0,0 0 0,0 1 0,0-1 0,1-1 43,2-1-88,0-1 0,0-1 1,-1 1-1,1-1 1,-1 1-1,0-1 1,0 0-1,0 0 1,-1 0-1,1-3 88,20-60-328,-17 48 144,7-22-234,-2-1-1,-2 1 1,-2-1 0,-1-1-1,-3 1 1,-1-7 418,-2 48-323,0 2-1016,-2 0-2508,-6 0-3861</inkml:trace>
  <inkml:trace contextRef="#ctx0" brushRef="#br2" timeOffset="427920.874">27268 8072 9893,'0'0'2219,"0"0"-957,0 0 99,0 0 2,0 0-501,4 0-358,7 2-479,0 0 0,0-1 0,1 0 0,-1-1 0,0 0 0,1-1 0,-1 0 0,0-1 0,0 0 0,0-1 0,0 0 0,0-1 0,0 0 0,-1-1 0,0 0 0,0 0 0,0-1 0,-1 0 0,9-8-25,-10 6-177,1 0-1,-2 0 1,1-1-1,-1 0 1,0 0 0,-1-1-1,0 0 1,-1 0 0,0 0-1,-1-1 1,0 0 0,0 0-1,-1 0 1,0 0 0,-1 0-1,-1 0 1,0-1 0,0 1-1,-1-1 1,0 1 0,-2-5 177,1 12 41,0 1 1,0 0 0,0 0-1,0 0 1,-1 0 0,0 0-1,1 0 1,-1 1 0,0-1-1,0 0 1,-1 1 0,1 0 0,0-1-1,-1 1 1,0 0 0,1 0-1,-1 0 1,0 1 0,0-1-1,0 1 1,0 0 0,0-1-1,0 1 1,-1 0 0,0 1-42,-3-2 146,1 0 1,-1 1-1,1 0 0,-1 0 1,1 1-1,-1-1 0,0 2 1,1-1-1,-1 1 0,1 0 1,-1 0-1,-5 2-146,9-1 59,-1 1 0,1-1-1,-1 1 1,1 0 0,0 0-1,0 0 1,0 1 0,1-1-1,-1 0 1,1 1 0,0 0-1,0 0 1,0 0 0,0 0 0,1 0-1,-1 0 1,1 0 0,0 0-1,0 2-58,-4 15 248,1 0-1,2 1 0,-1 7-247,2-16 83,-3 45 365,3 0 0,2 15-448,0-59 48,0 1-1,1-1 1,1 1 0,0-1 0,1 0 0,0 0-1,2 0 1,-1 0 0,1-1 0,1 0 0,5 6-48,-10-15-44,1 0-1,0-1 1,0 1 0,1 0 0,-1-1 0,1 0 0,0 0 0,0 0-1,0 0 1,0-1 0,0 1 0,1-1 0,-1 0 0,1-1 0,-1 1-1,1-1 1,0 0 0,0 0 0,-1 0 0,1-1 0,0 1 0,0-1-1,0 0 1,0-1 0,-1 1 0,1-1 0,0 0 0,0 0 0,-1 0-1,1-1 1,0 0 0,-1 0 0,0 0 0,1 0 0,-1-1 0,0 0-1,0 0 1,-1 0 0,1 0 0,0 0 0,-1-1 0,0 1 0,0-1-1,1-2 45,5-10-863,0 1 0,-2-1 0,0 0 0,-1-1 0,-1 0 0,2-6 863,4-39-5154</inkml:trace>
  <inkml:trace contextRef="#ctx0" brushRef="#br2" timeOffset="428281.934">27665 7736 11205,'0'0'2174,"0"0"-375,0 0-137,0 34-440,0-7-983,0 64 1499,9 51-1738,-2-51 666,-2-19 290,7 27-956,-4-82 89,-8-16-92,0-1 1,0 0 0,0 0-1,0 1 1,0-1 0,0 0-1,1 0 1,-1 1 0,0-1-1,0 0 1,0 0 0,1 0-1,-1 1 1,0-1 0,0 0-1,0 0 1,1 0 0,-1 0-1,0 0 1,0 0 0,1 1-1,-1-1 1,0 0 0,0 0-1,1 0 1,-1 0 0,0 0-1,0 0 1,1 0 0,-1 0-1,0 0 1,0 0 0,1 0-1,-1 0 1,0 0 0,1 0-1,-1 0 1,0 0 0,0-1-1,0 1 1,1 0 0,-1 0-1,0 0 1,0 0 0,1 0-1,-1-1 1,0 1 0,0 0-1,0 0 1,1 0 0,-1-1-1,0 1 1,0 0 0,0 0-1,0-1 1,0 1 0,0 0 0,1 0-1,-1-1 1,0 1 0,0 0-1,0 0 1,0-1 0,0 1-1,0 0 1,0 0 0,0-1-1,0 1 3,7-26-403,-2 0-1,0-1 1,-1 0 0,-2 1-1,-1-5 404,6-47-1411,-7 78 1408,20-134-2750,-16 116 2284,1-1 0,0 1 0,1 1 0,1-1 0,1 1-1,1-1 470,-8 16 61,0 0-1,0-1 0,0 1 0,1 0 0,-1 0 1,1 0-1,-1 0 0,1 0 0,0 0 0,0 0 0,0 0 1,0 1-1,0-1 0,0 1 0,0-1 0,1 1 0,-1 0 1,0 0-1,1 0 0,-1 0 0,1 0 0,-1 1 1,1-1-1,-1 1 0,1 0 0,-1-1 0,1 1 0,0 1 1,-1-1-1,2 0-60,0 2 167,0-1 0,0 1 0,0 0 1,0 1-1,0-1 0,-1 1 0,0-1 0,1 1 0,-1 0 1,0 0-1,0 0 0,0 1 0,-1-1 0,1 1 1,-1 0-1,0-1 0,0 2-167,9 17 492,-2 1 1,-1 0 0,-1 0-1,0 1 1,-2 0-1,-1 0 1,1 21-493,0 34-597,-5 47 597,0-78-1981,0-85-810,0-11-1515</inkml:trace>
  <inkml:trace contextRef="#ctx0" brushRef="#br2" timeOffset="428805.868">28247 7706 4978,'0'0'6539,"0"0"-4850,0 0-1238,0 0 115,0 0-12,-3-1-87,-2 0-234,-1 1 1,1-1-1,0 1 0,0 0 0,0 0 0,-1 0 0,1 1 0,0-1 1,0 1-1,0 1 0,0-1 0,0 1 0,0 0 0,0 0 0,-3 2-233,5-1 97,-1 0-1,1 0 1,-1 0-1,1 1 0,0 0 1,0-1-1,0 1 0,1 0 1,0 0-1,-1 1 0,1-1 1,1 0-1,-1 1 1,1-1-1,-1 1 0,1 0 1,1-1-1,-1 4-96,-2 6 10,1 1 1,1 0-1,0 0 0,1 0 0,1 0 0,1 4-10,-1-14-67,0 1-1,0-1 0,0 0 0,1 0 1,0 1-1,0-1 0,1 0 1,-1 0-1,1-1 0,0 1 0,0-1 1,1 1-1,-1-1 0,1 0 0,0 0 1,0-1-1,0 1 0,2 0 68,11 6-318,1 0 0,-1-2 0,1 0 0,0-2 1,1 0-1,8 2 318,-28-8 16,1 0 0,-1 0 0,1 0 0,-1 0 0,0 0 0,1 0 0,-1 1 0,1-1 0,-1 0 0,1 0 0,-1 1 0,1-1 0,-1 0 0,1 1 0,0-1 0,-1 1 0,1-1 1,-1 0-1,1 1 0,0-1 0,-1 1 0,1-1 0,0 1 0,0-1 0,-1 1 0,1-1 0,0 1 0,0-1 0,0 1 0,0 0 0,-1-1 0,1 1 0,0-1 0,0 1 0,0-1 0,0 1 1,1 0-1,-1-1 0,0 1 0,0-1 0,0 1 0,0-1 0,0 1 0,1-1 0,-1 1 0,0 0 0,1-1 0,-1 0 0,0 1 0,1-1 0,-1 1 0,0-1 0,1 1 0,-1-1 0,1 0 0,-1 1 1,1-1-1,-1 0 0,1 1 0,-1-1 0,1 0 0,0 0-16,-5 1 34,-1-1 7,-1 1 0,1-1-1,-1 0 1,0 0 0,1-1 0,0 0 0,-2 0-41,6 1-3,-1-1 0,1 0 0,-1 1 0,1-1-1,0 0 1,-1 0 0,1 0 0,0 0 0,0 0 0,0 0 0,0 0 0,0 0 0,0 0 0,0 0 0,0-1 0,0 1 0,0 0 0,1-1 0,-1 1 0,0-1 0,1 1-1,-1-1 1,1 1 0,0-1 0,0 1 0,-1-1 0,1 0 3,-2-11-89,1-1 0,1 1 0,0-1 0,1 1-1,0-1 1,1 1 0,0 0 0,1 0 0,1 0 0,0 0 0,2-4 89,-4 12 34,0 1 0,0-1 1,1 1-1,0 0 1,0 0-1,0-1 1,0 2-1,0-1 1,1 0-1,0 1 1,-1 0-1,1 0 1,0 0-1,1 0 1,-1 0-1,1 1 1,-1 0-1,1 0 1,0 0-1,-1 1 0,1-1 1,0 1-1,0 0 1,0 1-1,0-1 1,0 1-1,0 0 1,0 0-1,0 1 1,0-1-1,5 2-34,-5 0 53,0-1 1,0 1-1,0 1 0,-1-1 0,1 1 1,0 0-1,-1 0 0,0 0 0,1 1 1,-1-1-1,-1 1 0,1 0 0,0 0 1,-1 0-1,0 1 0,0-1 0,0 1 1,-1 0-1,2 4-53,5 11 232,0 0 0,-2 1 0,0 0 0,0 7-232,-1 2 202,-3 1 0,0-1 0,-2 1 1,-1 22-203,-1-17-22,1-33-381,0-20-2476,-1-19-1082,-4-12-3083</inkml:trace>
  <inkml:trace contextRef="#ctx0" brushRef="#br2" timeOffset="429137.108">28482 7584 18569,'0'0'1664,"0"0"-1039,0 0-625,0 0-80,0 0-753,0 0-2112,73-18-5603</inkml:trace>
  <inkml:trace contextRef="#ctx0" brushRef="#br2" timeOffset="429827.64">28895 7625 3282,'0'0'4735,"0"0"-2286,0 0-936,0 0-94,0 0-173,0 5-419,5 87 1220,4-1-1,9 28-2046,-9-56 568,-5-31-295,14 64 326,-13-83-602,-2-15-69,-1-15-128,-2-30-450,-1-30-980,3-1 1,4 1 0,4-8 1629,-10 82 62,1 0-1,-1 0 1,1 0 0,-1 0 0,1 0-1,0 0 1,0 0 0,1 0-1,-1 0 1,1 0 0,-1 0 0,1 1-1,0-1 1,0 1 0,0-1 0,0 1-1,0 0 1,1 0 0,-1 0-1,1 0 1,-1 0 0,1 0 0,0 1-1,0-1 1,-1 1 0,1 0 0,0 0-1,0 0 1,1 0 0,-1 0-1,0 1 1,0 0 0,0-1 0,0 1-1,0 0 1,1 0 0,-1 1 0,0-1-1,0 1 1,0 0 0,0-1-1,0 1 1,0 1 0,3 0-62,3 2 184,1 0-1,0 0 1,-1 1 0,0 1-1,0 0 1,5 4-184,-8-5-209,0 0 0,0-1 0,0 1 1,1-2-1,0 1 0,-1-1 0,2 0 0,-1 0 0,0-1 0,0 0 0,1 0 0,-1-1 1,1 0-1,0 0 209,16-1-4528</inkml:trace>
  <inkml:trace contextRef="#ctx0" brushRef="#br2" timeOffset="430209.912">29388 7878 6739,'0'0'5555,"0"0"-3506,0 0-1025,0 0-10,0 0-387,11-3-328,-3-1-298,0 1 0,-1-1 0,1-1 0,-1 0 0,0 0-1,0 0 1,0-1 0,-1 0 0,0 0 0,0-1 0,-1 1 0,1-1 0,-1 0 0,-1-1 0,0 1 0,0-1 0,0 0 0,-1 0 0,2-7-1,-1 2-269,-2 1 0,1-1 0,-1 0 0,-1 0 0,-1 1 0,1-1-1,-2 0 1,0-4 269,0 15-3,-1 0 1,1 0-1,0 0 0,-1 0 0,1 0 0,-1 0 0,0 0 1,0 1-1,1-1 0,-1 1 0,0-1 0,0 1 0,-1-1 1,1 1-1,0 0 0,0 0 0,-1 0 0,1 1 0,0-1 1,-1 0-1,1 1 0,-1-1 0,1 1 0,0 0 0,-1 0 0,-1 0 3,0 0 64,1-1-1,0 1 0,0-1 1,0 1-1,-1 0 0,1 1 0,0-1 1,0 1-1,0-1 0,0 1 0,0 0 1,-1 0-1,1 0 0,1 0 0,-1 1 1,0-1-1,0 1 0,0 0 0,1 0 1,-1 0-1,1 0 0,-2 1-63,-1 8 184,0 1 0,0 0-1,1 0 1,1 0 0,0 1 0,1-1-1,0 1 1,1-1 0,0 4-184,2 123 1488,0-94-1052,-1-37-381,1 0 1,-1 0-1,1 0 0,1 0 1,-1-1-1,2 1 0,-1 0 1,1-1-1,0 0 0,0 1 1,1-1-1,0 1-55,-1-5-6,-1 0 1,1-1-1,0 1 0,-1 0 0,1-1 0,0 1 0,1-1 0,-1 0 1,0 0-1,1 0 0,-1 0 0,1-1 0,-1 0 0,1 1 0,0-1 1,-1-1-1,1 1 0,0 0 0,0-1 0,0 0 0,0 0 0,-1 0 1,1 0-1,0-1 0,0 1 0,0-1 6,2 0-112,-1-1 0,1 1 0,-1-1 0,1 0 0,-1-1 0,0 1 0,0-1 0,0 0 0,0 0 0,-1-1 0,1 1 0,-1-1 0,3-3 112,7-8-1155,-1-1-1,-1 0 1,2-4 1155,-10 15-376,34-54-5013</inkml:trace>
  <inkml:trace contextRef="#ctx0" brushRef="#br2" timeOffset="430591.728">29706 7590 12166,'0'0'2790,"0"0"-1301,-2 30 2,0 6-969,-4 142 1563,6 54-162,1-228-1908,-2-3-13,1 0 0,0 0 0,0 0-1,0 0 1,0 0 0,0 0-1,0 0 1,0 0 0,0 1 0,0-1-1,0 0 1,0 0 0,1 0 0,-1 0-1,0 0 1,1 0 0,-1 0-1,1-1 1,-1 1 0,1 0 0,0 0-1,-1 0 1,1 0 0,0-1-1,0 1 1,-1 0 0,1-1 0,0 1-1,0 0 1,1 0-2,2-8-227,4-34-994,-1-1 0,0-28 1221,-6 41-927,2 0 1,0 1-1,2-1 0,2 1 0,0 0 1,2 1-1,9-20 927,-17 45 37,0-1-1,0 1 1,0 0 0,0 0 0,0 0 0,1 0-1,-1 0 1,1 0 0,-1 0 0,1 1 0,0-1-1,-1 1 1,1-1 0,0 1 0,0-1 0,0 1-1,0 0 1,1 0 0,-1 0 0,0 0 0,0 1-1,1-1 1,-1 0 0,0 1 0,1 0-1,-1-1 1,1 1 0,-1 0 0,1 0-37,1 1 131,-1 0-1,0 0 1,0 1 0,0-1 0,0 1-1,0-1 1,0 1 0,0 0-1,0 0 1,-1 1 0,1-1 0,-1 0-1,1 1 1,-1-1 0,0 1 0,0 0-1,0 0 1,-1 0 0,2 1-131,6 15 542,0 1 1,-1 0 0,0 1-1,-2-1 1,-1 1-1,3 19-542,0 25 1709,0 39-1709,-4-37 577,-3-65-2163,1-17 247,1-39-1852,-2 25 1,2-27-4563</inkml:trace>
  <inkml:trace contextRef="#ctx0" brushRef="#br2" timeOffset="431162.781">30258 7685 10629,'0'0'4020,"0"0"-2683,0 0-894,0 0 88,0 0 16,-1-6-179,-2-2-124,-3-26 2209,5 35-2153,-4 1-133,2 6-164,0 1 0,1 0 0,1 0 0,-1 0 0,1 0 0,1 2-3,-5 30 30,-7 29 335,3 0 1,3 1-1,3 14-365,22-118-138,14-32-666,-3-1 1,-3-3 803,-16 39-725,-2-1 1,-1 0-1,-2 0 1,0 0 0,0-33 724,-4 20-1789,-3 0 0,-2-20 1789,1 47-81,-1 0-1,0 0 1,-1 1-1,-1 0 0,-1-1 1,0 2-1,-8-14 82,7 14 66,-1 1-1,-1 1 1,0-1 0,-1 1-1,-6-5-65,14 16 95,0-1 0,-1 1-1,1-1 1,-1 1 0,1 0 0,-1 0-1,0 0 1,0 1 0,0-1 0,0 0 0,0 1-1,0 0 1,0 0 0,0 0 0,-1 0-1,1 1 1,0-1 0,0 1 0,-1 0-1,1-1 1,0 2 0,-1-1 0,1 0-1,0 1 1,-1-1 0,1 1 0,0 0-1,0 0 1,-3 2-95,4-2 88,0 0 1,1 1-1,-1-1 0,1 1 0,-1-1 1,1 1-1,-1 0 0,1 0 1,0-1-1,0 1 0,0 0 0,0 0 1,0 0-1,0 0 0,1 1 0,-1-1 1,1 0-1,-1 0 0,1 1-88,-4 47 1017,3-43-811,1 14-3,0 0 0,0-1 0,2 1 0,1-1 0,1 1 0,0-1 0,1 0 0,5 9-203,-6-18-2,1-1 0,0 0-1,1-1 1,0 1-1,1-1 1,0 0-1,0-1 1,1 1-1,0-1 1,0-1-1,1 0 1,0 0-1,0-1 1,0 0-1,1 0 1,8 3 2,-9-6-206,0 1 1,1-1-1,0-1 1,-1 0-1,1 0 1,0-1 0,9 0 205,41 0-3860,-32-2 450,2 1-1979</inkml:trace>
  <inkml:trace contextRef="#ctx0" brushRef="#br2" timeOffset="431778.051">30682 7625 6339,'0'0'3337,"0"0"-1891,0 0-976,0 0-107,0 0 253,-17-11 5400,2 10-5994,8 1 70,0 0 1,0 0-1,0 0 1,1 1-1,-1 0 1,0 0-1,0 1 1,-1 0-93,5 0 28,0 0 0,0 0 0,0 0 0,1 0 0,-1 0 0,1 1 0,-1-1 0,1 1 0,0-1 1,-1 1-1,1 0 0,1 0 0,-1 0 0,0 0 0,1 1 0,0-1 0,-1 0 0,1 2-28,-7 24 344,1 1-1,2 0 0,1 0 1,1 0-1,1 0 0,2 1 0,2 10-343,-1 8 508,0-49-511,1 1 1,0-1-1,-1 0 0,1 0 1,0 0-1,-1 0 0,1 0 1,0 0-1,-1 0 0,1 0 1,0 0-1,-1-1 0,1 1 3,2-2-44,0 1-1,0-1 1,-1 1 0,1-1-1,-1 0 1,1-1-1,-1 1 1,0 0-1,0-1 1,0 0-1,0 0 1,0 0-1,0-1 45,32-47-493,-25 35 313,-2 3 12,-1 0 0,0-1 0,0 0 0,-2 0 0,0 0 0,0-1 0,-2 1 0,1-1-1,-2 0 1,0 0 0,-1 0 0,0-14 168,-5 393 2951,4-363-2960,0 0 1,0 1-1,0-1 1,0 0-1,0 0 1,0 0-1,0 1 1,0-1-1,0 0 1,1 0-1,-1 0 0,0 0 1,1 0-1,-1 0 1,1 0-1,-1 1 1,1-1-1,0 0 1,-1-1-1,1 1 1,0 0-1,0 0 1,0 0-1,0 0 9,0-1-44,0 0-1,0 0 1,0 1 0,0-1-1,0 0 1,0 0 0,0-1-1,0 1 1,0 0 0,0 0-1,0 0 1,0-1-1,0 1 1,0 0 0,0-1-1,0 1 1,0-1 0,0 1-1,0-1 1,1 0 44,4-4-367,-1 1 0,1-1 0,-1 0-1,0-1 1,0 1 0,4-6 367,18-33-2900,-1-6-2193</inkml:trace>
  <inkml:trace contextRef="#ctx0" brushRef="#br2" timeOffset="432234.278">30877 7030 10725,'0'0'2244,"0"0"-633,0 0-34,0 0-406,0 0-291,0 14-154,5 85 1850,8 29-2576,4 56 1396,1 350 453,-18-532-1859,4 30 52,-5-31-54,1-1 1,0 1 0,0-1-1,0 1 1,0-1-1,0 1 1,0-1-1,0 1 1,0-1 0,0 1-1,0-1 1,0 0-1,1 1 1,-1-1 0,0 1-1,0-1 1,0 1-1,1-1 1,-1 1-1,0-1 1,0 0 0,1 1-1,-1-1 1,0 1-1,1-1 1,-1 0 0,0 0-1,1 1 1,-1-1-1,1 0 1,-1 1 0,0-1-1,1 0 1,-1 0-1,1 0 1,-1 0-1,1 1 1,-1-1 0,1 0-1,-1 0 1,1 0-1,-1 0 1,1 0 0,-1 0-1,1 0 1,-1 0 11,8-14-590,20-80-1050,12-34-187,-34 111 1429,1 1 1,1 0-1,1 0 0,0 1 0,1 0 1,4-4 397,-13 17-21,1 0 0,-1-1 0,1 1-1,0 0 1,0 0 0,0 0 0,0 0 0,1 0 0,-1 0 0,0 1 0,1-1 0,-1 1 0,1 0 0,-1-1-1,1 1 1,0 0 0,-1 1 0,1-1 0,0 0 0,0 1 0,0 0 0,0-1 0,-1 1 0,1 0 0,0 1 0,0-1-1,0 0 1,0 1 21,0 1 54,1-1-1,-1 2 1,0-1-1,0 0 0,0 0 1,0 1-1,0 0 1,-1-1-1,1 1 0,-1 0 1,1 1-1,-1-1 1,0 0-1,-1 0 0,1 1 1,0-1-1,-1 1 1,0 0-1,1 2-53,8 39 585,-1 0 0,-3 1 0,-1 0-1,-2 0 1,-3 0 0,-2 17-585,1 6 234,1-67-760,0-31-2768,-4-12-983,-5-8-3865</inkml:trace>
  <inkml:trace contextRef="#ctx0" brushRef="#br2" timeOffset="433037.132">31376 7631 8340,'0'0'1987,"0"0"-701,0 0 80,0 0 144,0 0-346,-10 0 2901,102 5-3122,0 4 0,58 14-943,-6-1 49,-112-17-29,3 0-78,1-2 0,18 0 58,-53-3-158,-1 0 74,0 1 0,0 0-1,0 0 1,0-1 0,0 1-1,-1 0 1,1-1 0,0 1 0,0 0-1,0-1 1,-1 1 0,1-1-1,0 1 1,0 0 0,-1-1-1,1 1 1,-1-1 0,1 1 0,-1-1-1,1 1 1,0-1 0,-1 1-1,0-1 1,1 1 0,-1-1 0,1 0-1,-1 1 1,1-1 0,-1 0-1,0 0 1,1 1 0,-1-1 0,0 0-1,1 0 1,-1 0 0,0 0-1,1 0 1,-1 0 0,0 0 0,1 0-1,-1 0 1,0 0 0,1 0-1,-1 0 1,0 0 0,1-1-1,-1 1 1,0 0 0,1 0 0,-1-1 84,-1 0-324,0 1 1,0-1-1,0 0 0,1 0 1,-1 0-1,0 0 1,1 0-1,-1-1 1,1 1-1,-1 0 1,1-1-1,0 1 0,0-1 1,-1 0-1,1 1 1,0-1-1,0 0 1,0 1-1,0-3 324,-1-8-1395,0-1 0,1 0 0,0 0 0,1 1 0,2-13 1395,-2-42-989,-4 57 506,4 10 809,-1-1-1,1 1 1,0 0 0,-1-1 0,1 1 0,-1 0 0,1 0 0,-1-1 0,1 1 0,0 0-1,-1 0 1,1 0 0,-1-1 0,1 1 0,-1 0 0,1 0 0,-1 0 0,1 0 0,-1 0 0,1 0-1,-1 0 1,1 0 0,-1 0 0,1 0 0,-1 0 0,1 1 0,-1-1 0,1 0 0,-1 0-1,1 0 1,-1 1 0,1-1 0,-1 0 0,1 0 0,0 1 0,-1-1 0,1 0 0,-1 1-1,1-1 1,0 1 0,-1-1-326,-2 11 2001,3-8-1911,1 0-1,-1 0 1,1 0-1,0 0 1,0 0-1,0 0 1,0 0-1,1 0 1,-1 0-1,1-1 1,-1 1-1,1-1 1,0 1-1,1 0-89,37 38 324,-3-3-148,-33-31-181,1 0 0,-1 0 0,-1 1 0,0 0 0,0-1 0,0 1 0,-1 0 0,0 1 0,0-1 0,-1 0 0,0 6 5,-1-8-9,1 0 1,-1 0 0,-1 0 0,1 0 0,-1 0 0,0 0 0,0-1 0,-1 1 0,0 0 0,0-1 0,0 1 0,0-1 0,-1 0 0,0 1 0,0-1 0,-4 4 8,-7 5 7,0 1-1,-2-2 1,1 0 0,-16 9-7,23-17-520,0 0 1,0 0-1,-1-1 1,1 0-1,-1-1 1,0 0-1,0 0 1,0-1-1,0 0 1,0-1-1,-8 1 520,-4-2-4869</inkml:trace>
  <inkml:trace contextRef="#ctx0" brushRef="#br2" timeOffset="433471.697">32670 7441 4226,'0'0'288,"0"0"-288,0 0-32,0 0 32,0 0 80,0 0-80,0 0-912,-76-45-2034</inkml:trace>
  <inkml:trace contextRef="#ctx0" brushRef="#br5" timeOffset="455865.046">24420 9134 5955,'0'0'1091,"0"0"-293,0 0 349,0 0 459,0 0-440,0 0-534,10 0-26,53 0 986,-73-5 1709,9 5-3311,0 0 0,0-1 1,-1 1-1,1 0 0,0 0 0,0 0 0,-1 0 0,1 0 0,0 0 1,0 1-1,-1-1 0,1 0 0,0 1 0,0-1 0,0 0 0,-1 1 1,1 0-1,0-1 0,0 1 10,-4 4-5,0 0 1,0 0 0,1 1-1,0 0 1,0-1-1,0 1 1,1 1-1,-1-1 1,2 0 0,-1 1-1,0 1 5,-19 78 73,12-3 221,4 0 0,4 0 1,4 24-295,0 1 141,-2 691 913,0-795-1057,0-1 1,0 1-1,0 0 0,-1-1 0,0 1 1,1 0-1,-1-1 0,0 1 1,0-1-1,-1 1 0,1-1 0,-1 0 1,0 1-1,0-1 0,0 0 1,0 0-1,0 0 0,-1-1 0,1 1 1,-1 0-1,0-1 0,0 0 1,0 0-1,0 1 0,0-2 0,0 1 1,-1 0 2,-4 1-109,-1 0 0,0-1 1,0 0-1,0 0 0,0-1 0,0 0 1,0-1-1,0 0 0,0 0 1,-5-1 108,9 0-182,0 0 0,-1-1 0,1 1 0,0-1 0,-1 0 0,1 0 0,0-1 0,1 0 0,-1 0 0,0 0 0,1 0 0,0 0 0,-1-1 0,1 0 0,-2-3 182,-2-2-783,0-1-1,1 1 1,0-2-1,1 1 1,0-1-1,-3-6 784,-6-28-3727</inkml:trace>
  <inkml:trace contextRef="#ctx0" brushRef="#br5" timeOffset="456200.204">24330 9640 12278,'0'0'2097,"0"0"-1745,0 0 224,0 0 448,186 15-927,-137-15-97,1 0-865,-17 0-3473</inkml:trace>
  <inkml:trace contextRef="#ctx0" brushRef="#br5" timeOffset="456766.304">24625 9774 5106,'0'0'1308,"0"0"-780,0 0 77,0 0 60,0 0 60,10-12 391,-7 11 2523,-1 23-3285,0-1 1,1 0 0,2 0 0,1 3-355,9 50 902,-7 22 1752,-3 96-2654,-5-192-125,0-27-886,-1-61-1299,-1 7-2261,6-40 4571,-4 117 29,1 1 1,-1-1-1,0 0 0,1 0 1,0 1-1,0-1 0,0 0 0,0 1 1,1-1-1,0 1 0,-1-1 0,1 1 1,2-2-30,-2 3 195,0 1 1,0-1 0,0 1-1,1-1 1,-1 1 0,1 0 0,-1 0-1,1 0 1,-1 0 0,1 0-1,0 1 1,-1-1 0,1 1 0,0 0-1,-1 0 1,1 0 0,0 0-1,0 0-195,6 1 135,-1 0 0,0 0 0,0 1 0,0 0-1,-1 0 1,1 1 0,6 3-135,39 11-6314,-33-16 1117</inkml:trace>
  <inkml:trace contextRef="#ctx0" brushRef="#br5" timeOffset="457155.665">24926 10006 8260,'0'0'987,"0"0"-160,0 0 491,0 0-486,19-11-496,59-39-336,-73 47-125,0-1 0,0 0 0,-1 0 0,1 0 0,-1-1 0,0 0 0,0 0 0,0 0 0,-1 0-1,0 0 1,0 0 0,0-1 0,-1 0 0,1 1 0,-1-1 0,-1 0 0,1 0 0,-1 0 0,0-1 0,-1 1-1,1 0 1,-1 0 0,0 0 0,-1 0 0,1-1 0,-1 1 0,-1-1 125,1 5 26,1 1 1,-1-1 0,0 1-1,1-1 1,-1 1 0,0 0-1,0 0 1,0-1-1,0 1 1,0 0 0,0 0-1,-1 0 1,1 0-1,0 0 1,-1 0 0,1 0-1,0 1 1,-1-1-1,1 0 1,-1 1 0,1-1-1,-1 1 1,1-1 0,-1 1-1,0 0 1,1 0-1,-1 0 1,1 0 0,-1 0-1,0 0 1,1 0-1,-1 0 1,1 1 0,-1-1-27,-1 0 96,0 1-1,0-1 1,0 0 0,0 1 0,0 0 0,0-1 0,1 1 0,-1 0 0,0 1-1,0-1 1,1 0 0,-1 1 0,1 0 0,0-1 0,-1 1 0,1 0 0,0 0 0,0 0-1,-1 2-95,-2 7 346,1 1 0,0-1 0,0 1-1,1 0 1,1 1 0,0-1 0,0 6-346,0 92 2092,3-70-1373,-1-37-664,0 0-1,0 1 0,1-1 1,0 0-1,-1 0 0,1 1 1,0-1-1,1 0 1,-1 0-1,0 0 0,1 0 1,0 0-1,-1 0 0,1-1 1,0 1-1,1-1 1,-1 1-1,0-1 0,1 0 1,-1 1-1,1-1 0,0-1 1,0 1-1,0 0 1,0-1-1,0 1 0,0-1 1,0 0-1,0 0 0,0 0 1,3 0-55,1 0-133,1 0 0,-1 0 0,0 0 1,1-1-1,-1 0 0,0-1 0,1 1 0,-1-1 1,0-1-1,0 0 0,0 0 0,0 0 1,0-1-1,5-2 133,-3-1-916,0-1 1,0 1 0,0-2-1,-1 1 1,0-1-1,-1-1 1,0 1-1,5-9 916,13-27-5818</inkml:trace>
  <inkml:trace contextRef="#ctx0" brushRef="#br5" timeOffset="457523.259">25270 9429 6883,'0'0'865,"0"0"-468,0 0 323,0 0 171,0 0-170,6 27 2003,-6 722 3009,0-741-5717,0-6-21,-1-1-1,1 1 0,0-1 0,0 1 1,0-1-1,0 1 0,0-1 0,0 1 1,0-1-1,1 1 0,-1-1 0,1 1 1,-1-1-1,1 0 0,-1 1 0,1-1 1,0 0-1,-1 1 0,1-1 0,0 1 6,0-2-549,-1-16-1370,0-55-4126,0 30 2478</inkml:trace>
  <inkml:trace contextRef="#ctx0" brushRef="#br5" timeOffset="457874.771">25508 9819 7475,'0'0'1695,"0"0"-476,0 0 75,0 0-8,0 0-403,4-2 261,-5 2 302,-35 18-1266,0 1-1,2 2 0,0 2 1,-23 20-180,55-41 6,-1 0 0,0 0-1,0 0 1,1 1 0,0-1 0,-1 1 0,1 0 0,0 0-1,0 0 1,0 0 0,1 0 0,-1 0 0,1 0 0,0 1 0,-1-1-1,2 0 1,-1 1 0,0-1 0,1 1 0,-1-1 0,1 1-1,0-1 1,0 1 0,1 0 0,-1-1 0,1 1 0,-1-1-1,1 0 1,0 1 0,1 1-6,2 3 78,0-1 0,1-1 0,-1 1 1,1-1-1,0 1 0,1-1 0,-1-1 0,1 1 0,0-1 0,1 0 0,-1-1 0,6 4-78,8 4 61,-1-1-1,2-1 1,0 0-1,0-2 1,4 1-61,-16-7-1086,0 0 0,0 0 0,0-1 0,1 0 0,2-1 1086,-2 0-5429</inkml:trace>
  <inkml:trace contextRef="#ctx0" brushRef="#br5" timeOffset="458761.327">26302 9229 7331,'0'0'963,"0"0"134,0 0 637,0 0-288,0 0-504,0 0-361,0 3-332,6 351 5983,18 42-6232,-23-384-8,-1-6 5,0 0 0,1 1 0,-1-1 0,1-1 0,0 1 0,1 0 1,-1 0-1,1 0 0,0-1 0,1 1 0,-1-1 0,1 1 0,4 4 3,-6-8-6049,-2-5 520,1-8 868</inkml:trace>
  <inkml:trace contextRef="#ctx0" brushRef="#br5" timeOffset="459345.476">26203 9643 8228,'0'0'2508,"0"0"-1182,0 0-371,0 0-182,0 0-87,28 0-315,224 0-240,-218 0-143,-21-2-3,-1 1 1,0 1 0,1 1 0,-1-1 0,1 2 0,-1 0 0,0 0 0,0 1 0,0 1 0,0 0 0,-1 0 0,1 1 0,9 6 14,-19-10 72,1 0 0,-1 0-1,1 0 1,0-1 0,-1 1 0,1-1 0,0 1 0,0-1 0,0 0-1,-1 0 1,1-1 0,0 1 0,1-1-72,12 1 274,-15 0-74,-1 0-101,0 0 13,0 35 253,0 27 1559,4 30-1924,-1-71 206,0-1 0,1 1 0,1-1 0,1 0 0,0 0-1,5 6-205,-3-16-823,-3-19-1460,-1-21-1352,-4-8-1546</inkml:trace>
  <inkml:trace contextRef="#ctx0" brushRef="#br5" timeOffset="459676.731">26762 9473 11573,'0'0'1713,"0"0"-1489,0 0 561,0 0-513,0 0-272,0 0-1009,13-3-1664,-6 3-496,-1 0 1056</inkml:trace>
  <inkml:trace contextRef="#ctx0" brushRef="#br5" timeOffset="460081.372">27073 9691 6883,'0'0'2300,"0"0"-1233,0 0-533,-20 0 303,14 0 1882,5 0-2004,1 0-29,0 17 53,-16 343 3996,16-367-4866,1 0-1,1 0 1,-1 0 0,1 1-1,0-1 1,3-5 131,5-17-506,5-35-727,-11 40 640,1 0 0,2 0 0,0 1-1,1 0 1,2 0 0,0 1 0,1 0-1,7-8 594,-17 28 45,0 0-1,0 0 0,0 1 0,1-1 0,-1 0 0,1 1 0,-1-1 0,1 1 1,-1-1-1,1 1 0,0 0 0,0 0 0,0 0 0,0 0 0,0 0 0,0 0 1,0 0-1,0 1 0,0-1 0,0 1 0,0 0 0,0-1 0,0 1 1,1 0-1,-1 0 0,0 0 0,0 0 0,0 1 0,0-1 0,0 1 0,0-1 1,0 1-1,0 0 0,0 0 0,0 0 0,0 0 0,0 0 0,0 0 1,0 0-1,-1 1 0,1-1 0,0 0 0,-1 1 0,1 0 0,-1-1 0,0 1 1,0 0-45,7 7 261,-1 0 0,0 1-1,-1 0 1,0 0 0,0 1 0,-1-1 0,-1 1 0,1 2-261,3 17 567,-2 0 0,0 0-1,-2 4-566,16 75 416,-20-109-555,0 0-1,1 1 1,-1-1 0,0 0-1,0 0 1,0 1 0,1-1-1,-1 0 1,0 0 0,0 0-1,0 1 1,1-1 0,-1 0-1,0 0 1,1 0 0,-1 0-1,0 1 1,0-1 0,1 0-1,-1 0 1,0 0 0,1 0-1,-1 0 1,0 0 0,0 0 0,1 0-1,-1 0 1,0 0 0,1 0-1,-1 0 1,0 0 0,1 0-1,-1 0 1,0 0 0,0 0-1,1-1 1,-1 1 0,0 0-1,1 0 1,-1 0 0,0 0-1,0-1 1,1 1 0,-1 0-1,0 0 1,0 0 0,0-1-1,1 1 1,-1 0 0,0 0-1,0-1 1,0 1 0,0 0-1,0-1 140,10-21-4868</inkml:trace>
  <inkml:trace contextRef="#ctx0" brushRef="#br5" timeOffset="460717.47">27618 9738 10885,'0'0'1035,"0"0"-643,0 0 179,0 0 171,0 0-91,-20-39 2801,16 34-3386,0 0-1,0 0 1,-1 1-1,1 0 1,-1 0-1,0 0 1,-1-1-66,4 5 15,1-1 1,-1 0 0,0 0 0,1 0-1,-1 1 1,0-1 0,1 1 0,-1-1-1,0 1 1,0 0 0,1-1 0,-1 1-1,0 0 1,0 0 0,1 1 0,-1-1-1,0 0 1,0 0 0,1 1 0,-1-1-1,0 1 1,1 0 0,-1-1 0,0 1-1,1 0 1,-1 0 0,1 0 0,-1 0-1,1 0 1,-1 1-16,-6 7 50,1-1-1,0 2 1,0-1-1,1 1 1,0 0-1,1 0 1,0 0-1,1 1 1,-2 4-50,-3 11 287,2 1 0,0-1 0,0 13-287,6-32 21,-4 43 144,4-49-164,1 1 0,0-1 0,0 0 0,0 0 1,0 1-1,0-1 0,0 0 0,0 0 0,1 1 0,-1-1 1,0 0-1,1 0 0,-1 0 0,1 1 0,-1-1 0,1 0 1,-1 0-1,1 0 0,0 0 0,0 0 0,-1 0 0,1 0 1,0 0-1,0-1 0,0 1 0,0 0 0,0 0 0,0-1 1,0 1-1,0-1 0,1 1-1,7 0-111,0-1-1,0 0 1,0 0-1,0-1 1,0 0 0,0 0-1,0-1 1,-1-1-1,1 1 1,0-1 0,-1-1-1,0 0 1,0 0 0,0 0-1,-1-1 1,1 0-1,-1-1 1,0 0 0,5-5 111,-5 4-259,0-1 0,0 0 0,0 0 1,-1-1-1,-1 0 0,1 0 0,-1 0 1,-1-1-1,0 1 0,0-1 0,-1 0 1,0 0-1,-1-1 0,0 1 0,-1 0 1,0-1-1,0 0 259,-1-42 1039,0 46 1775,0 33-1702,1 193 79,-3 238-250,2-453-956,0 0 1,0 0 0,-1 0 0,0 0-1,0 0 1,0 0 0,0 0 0,0 0 0,-1 0-1,0-1 1,0 1 0,0-1 0,0 1-1,0-1 1,-1 0 0,1 0 0,-1 0 0,0 0-1,0 0 1,0 0 0,0-1 0,-1 0 0,1 1-1,-1-1 1,1-1 0,-2 2 14,-3-1-101,0 1 0,0-1 0,0 0 0,-1-1 0,1 0 0,0 0 0,-1-1 0,1 0 0,-1 0 0,1-1-1,0 0 1,-3-1 101,7 1-187,0-1-1,1 1 0,-1-1 0,1 0 0,0 0 1,-1 0-1,1 0 0,0-1 0,0 1 0,1-1 1,-1 0-1,0 1 0,1-1 0,0-1 0,0 1 1,0 0-1,0 0 0,0-1 0,1 1 0,-1-1 1,1 0-1,0 1 0,0-1 0,0 0 0,1 0 1,-1 1-1,1-1 0,0-1 188,-2-39-4549</inkml:trace>
  <inkml:trace contextRef="#ctx0" brushRef="#br5" timeOffset="461484.285">28058 9661 5170,'0'0'2324,"0"0"-1014,0 0 243,0 0 87,0 0-396,0 0-206,0 0-454,-27-30 3007,20 26-3581,0 0 0,0 1 0,-1-1 1,0 2-1,1-1 0,-1 1 0,0 0 0,0 1 1,0 0-1,-1 0 0,1 0 0,0 1 0,0 1 1,0-1-1,0 2 0,0-1 0,-1 1-10,6-1 10,-1 1 0,1 0 0,-1 0 0,1 0 0,0 1 0,0-1 0,0 1 0,0-1 0,0 1 0,1 0 0,-1 0 0,1 0 0,0 1 0,0-1-1,0 1 1,0-1 0,1 1 0,-1 1-10,-26 74 458,25-68-390,-2 6 71,1 1 1,0-1-1,1 1 1,1 0 0,1 0-1,1-1 1,0 1-1,1 0 1,1 3-140,-1-20 5,-1 1-1,1 0 1,0-1 0,0 1-1,-1 0 1,1-1 0,0 1-1,1-1 1,-1 1 0,0-1-1,0 0 1,1 1 0,-1-1-1,0 0 1,1 0 0,0 0-1,-1 0 1,1 0 0,-1-1-1,1 1 1,0 0 0,0-1-1,-1 1 1,1-1 0,0 1-1,0-1 1,0 0-5,57 2-219,-42-3 43,-12 1 98,1 0 0,-1 0 1,0-1-1,0 0 0,0 0 1,0 0-1,0-1 0,0 1 1,0-1-1,0 0 0,-1-1 0,1 1 1,-1-1-1,0 0 0,1 0 1,-1 0-1,-1-1 0,1 0 1,0 1-1,-1-1 0,0 0 1,0-1-1,0 1 0,0 0 1,-1-1-1,0 0 0,0 1 1,0-1-1,0 0 0,-1-1 78,4-13 176,-1 0-1,0 0 0,-2 0 1,0-1-1,-2 1 0,0-7-175,0 18 652,3 83-99,12 64-553,-6-65 258,0 67-258,-9-129 16,1 7-24,-1-1 1,-1 0-1,-1 0 0,-1 1 0,-4 14 8,6-29-12,0-1-1,0 1 1,-1 0-1,1 0 1,-1-1-1,0 1 0,0-1 1,0 1-1,-1-1 1,1 0-1,-1 0 1,0 0-1,0 0 0,0-1 1,0 1-1,0-1 1,-1 0-1,1 0 1,-1 0-1,1 0 0,-1 0 1,0-1-1,0 0 1,0 1-1,0-1 1,1-1-1,-1 1 0,0-1 1,-2 1 12,-2-1-48,-39-1-792,45 0 747,0 1 1,0-1-1,1 0 1,-1 1-1,0-1 1,1 0-1,-1 0 1,1 0 0,-1 0-1,1 0 1,-1-1-1,1 1 1,0 0-1,-1-1 1,1 1-1,0-1 1,0 1-1,0-1 1,0 1 0,1-1-1,-1 0 1,0 0-1,0 0 93,-1-9-1093,0 1 0,0-1 0,1 0-1,0 0 1,1 1 0,0-5 1093,0 8-874,0-43-8794</inkml:trace>
  <inkml:trace contextRef="#ctx0" brushRef="#br5" timeOffset="461805.972">28270 9610 6707,'0'0'1889,"0"0"-683,0 0 146,0 0-4,0 0-393,0 11-291,1 128 5254,15 87-5918,-13-197 269,-2-13-191,1 0 0,1 0 0,0 0 0,5 10-78,-8-32-3596,3-23 984,-3-11-2404</inkml:trace>
  <inkml:trace contextRef="#ctx0" brushRef="#br5" timeOffset="462140.486">28230 9235 1601,'0'0'12181,"0"0"-11092,0 0-449,0 0-208,0 0-432,0 0-1152,53-26-1473,-36 26-2514</inkml:trace>
  <inkml:trace contextRef="#ctx0" brushRef="#br5" timeOffset="462893.087">28700 9691 6787,'0'0'3383,"0"0"-2375,0 0-239,0 0 824,0 0-67,-4 2-214,-10 7-376,20-4 324,37-2 500,-21-2-2085,618 8 1010,-374-12-634,-265 3 59,-1 0 66,0 0 173,0 0-191,0 0-14,0 0-133,0 0-59,0 0-99,0 0 29,-2 0 77,1 0 0,0 0 0,0-1 0,0 1 1,0-1-1,0 1 0,0-1 0,0 1 0,0-1 0,0 0 0,0 1 0,0-1 0,0 0 0,0 0 0,0 0 0,1 0 0,-1 1 0,0-1 0,1 0 0,-1 0 0,0-1 0,1 1 0,-1 0 41,-13-35-271,7 17 6,-36-76-1146,-7-33 1411,50 127 16,0-1 34,-1 0 0,1 0 0,-1 0 1,1 0-1,-1 0 0,0 0 0,0 0 0,0 0 1,0 0-1,0 1 0,0-1 0,-1 0 0,1 1 1,-1-1-1,1 1 0,-1-1 0,1 1 0,-1 0 1,0 0-1,0 0 0,-1-1-50,12 25 523,1-8-422,0 0-1,0 0 1,2-1-1,0 0 1,0-1 0,1-1-1,1 0 1,0-1 0,10 7-101,57 51-154,-79-67 136,-1-1 0,0 1 0,0-1 0,0 1 0,0 0-1,0 0 1,0-1 0,0 1 0,0 0 0,-1 0 0,1 0 0,-1 0-1,0 0 1,1 0 0,-1 0 0,0 0 0,0 0 0,0 0 0,-1 0 0,1 0-1,0 0 1,-1 0 0,1 0 0,-1 0 0,0-1 0,1 1 0,-1 0-1,0 0 1,0-1 0,0 1 0,0 0 0,-2 1 18,-3 5 3,-1 0 0,0 0 0,0 0 0,-1-1 0,-5 4-3,-200 165-435,207-174-4343,5-2-580</inkml:trace>
  <inkml:trace contextRef="#ctx0" brushRef="#br5" timeOffset="471637.722">29180 10018 7395,'0'0'321,"-182"18"-321,96-3 0,10-3 112,6-1 208,7 4 384,-3 3-432,-3 6-192,-7 6-48,-17 8-32,-19 7-848,-34 0-2514</inkml:trace>
  <inkml:trace contextRef="#ctx0" brushRef="#br5" timeOffset="503584.228">21618 6016 10757,'0'0'1729,"0"0"-833,0 0 481,0 0-497,0 0-464,0 0-416,-17 0-560,17 0-640,0 0-961,0-9-2642</inkml:trace>
  <inkml:trace contextRef="#ctx0" brushRef="#br5" timeOffset="515019.942">22815 6459 160,'0'0'43,"0"0"-19,0 0 5,0 0 3,-5 0 4273,-17 0-5934,20 0 346,2 0 290</inkml:trace>
  <inkml:trace contextRef="#ctx0" brushRef="#br5" timeOffset="515942.748">22752 6435 112,'0'0'240,"0"0"-10,0 0-36,0 0 12,0 0-43,-29 6 1605,28-5-1759,0 0-1,0-1 0,0 1 0,0 0 1,0-1-1,1 1 0,-1-1 0,0 1 1,0-1-1,-1 1 0,1-1 0,0 0 1,0 0-1,0 1 0,0-1 0,0 0 1,0 0-1,0 0 0,0 0-8,-22 5-58,18-1 59,-6 0 81,10-4-66,1 0-35,0 0-18,0 0-59,0 1 26,0 0 1,0 0 69,0-1 27,0 0-19,0 0-48,0 3-2567,0-3 2399</inkml:trace>
  <inkml:trace contextRef="#ctx0" brushRef="#br5" timeOffset="516277.274">22663 6468 16,'0'0'0,"0"0"-16,0 0 16,0 0 0,0 0 0,0 0 0,0 0 0</inkml:trace>
  <inkml:trace contextRef="#ctx0" brushRef="#br5" timeOffset="516730.117">22614 6379 1169,'0'0'568,"0"0"-296,0 0-83,0 0 94,0 0 37,-16 0-114,15 0-134,1 0 10,0 0-106,0 0-117,0 0-160,0 0-172,0 0-223,0 0-270</inkml:trace>
  <inkml:trace contextRef="#ctx0" brushRef="#br6" timeOffset="576163.3">32412 7301 1457,'0'0'3799,"0"0"-2639,0 0-728,0 0 166,0 0-158,-5 7-202,-70 120 4620,69-109-4493,1 0 0,0 0 0,1 0 1,1 1-1,1 0 0,1-1 0,0 1 0,2 12-365,-4 55 1177,1-48-711,1 0-1,2 1 1,2-1-1,3 9-465,-5-40 59,1 0 1,0 0-1,0 0 0,1-1 1,0 1-1,0-1 0,0 1 1,1-1-1,0 0 0,0 0 1,1 0-1,-1-1 0,1 0 1,1 0-1,-1 0 0,1 0 1,-1-1-1,3 1-59,1 0 20,1 0 1,0 0 0,0-1-1,0-1 1,1 0-1,-1 0 1,1-1-1,-1 0 1,1-1-1,0 0 1,8-1-21,-12-1-24,-1 0 0,1 0 0,-1-1 0,0 0 1,0 0-1,0-1 0,0 0 0,0 0 0,0 0 0,0-1 0,-1 0 0,0 0 0,0 0 1,0 0-1,0-1 0,-1 0 0,0 0 0,0 0 0,0-1 0,0 1 0,2-6 24,12-20-130,-2-1-1,-1-1 0,6-19 131,-15 36 0,0-5 33,0 0 0,-2 0 0,-1 0 0,0-1 0,-2-2-33,3-10-2,0-48-81,-4 76 97,-1-1 1,0 1-1,0-1 1,0 1-1,0-1 0,-1 1 1,0 0-1,-1-1 1,1 1-1,-4-5-14,-23-38-65,22 36 47,0 0-1,0 0 0,-1 1 0,-1 0 0,0 1 0,-1 0 0,0 0 0,-1 1 1,-5-4 18,7 8-35,0 2 0,-1-1 0,1 1 0,-1 1 0,0 0 0,0 0 0,0 1 1,0 0-1,-1 1 0,1 0 0,0 1 0,-1 0 0,1 0 0,0 1 1,-11 2 34,18-1 9,-1 0 0,1 0 0,-1 0 1,1 1-1,0-1 0,0 1 0,0 0 1,0 0-1,0 0 0,1 0 0,-1 0 1,1 0-1,0 1 0,0-1 0,0 1 1,0 0-1,1-1 0,-1 1 0,1 0 1,0 0-1,0 4-9,0-6-314,1 1 1,-1-1-1,1 1 0,0-1 1,0 1-1,0-1 0,1 0 1,-1 1-1,0-1 1,1 1-1,0-1 0,-1 0 1,1 1-1,1 0 314,9 9-5616</inkml:trace>
  <inkml:trace contextRef="#ctx0" brushRef="#br6" timeOffset="576746.607">32835 8119 12694,'0'0'3505,"0"0"-2368,0 0 368,0 0-289,0 0-271,0 0-449,0 0-80,-33-8-80,33 8-224,0 0-48,0 0-64,0 0-144,0 0-208,0 0-608,3-3-1089,17-18-1729,0-6-5971</inkml:trace>
  <inkml:trace contextRef="#ctx0" brushRef="#br6" timeOffset="578365.823">33507 7414 4626,'0'0'2705,"0"0"-1147,0 0-192,0 0 182,0 0-484,0 0-378,0 0-54,0 0-101,0 0-3,-24-18 1086,-22-40-1121,42 54-477,0 0 1,-1 0-1,0 0 0,1 0 1,-1 1-1,0 0 0,-1 0 1,1 0-1,0 1 0,-1 0 1,-3-1-17,3 1-6,-1 2 0,0-1-1,1 1 1,-1 0 0,0 0 0,1 1 0,-1 0 0,0 0 0,1 0 0,-1 1 0,1 0 0,0 0 0,-1 1 0,1 0-1,0 0 1,1 0 0,-1 1 0,-1 0 6,-3 4 3,1 0 1,-1 0-1,1 1 0,0 0 1,1 1-1,0 0 0,1 0 0,0 1 1,-1 3-4,0 1 135,1 1 0,0 0 0,2 0 0,0 1 1,1-1-1,0 1 0,2 0 0,-1 4-135,0 34 1078,3 51-1078,1-43 111,0-44 7,2-1 1,0 1-1,1-1 1,1 0-1,0 0 1,2-1-1,0 0 1,1 0-1,0 0 1,10 13-119,-14-25 25,0-1 0,0 1 0,0-1 0,0 0 0,1 0 1,0-1-1,0 1 0,0-1 0,0 0 0,0 0 0,1-1 1,-1 0-1,1 0 0,-1 0 0,1 0 0,0-1 0,1 0-25,15 3-19,0-1-1,0-2 0,20 0 20,-32-2-12,-1 0 1,1 0-1,0-1 0,0-1 1,-1 1-1,1-2 0,-1 1 1,0-1-1,0-1 1,0 1-1,-1-1 0,1-1 1,-1 0-1,-1 0 1,1-1-1,-1 1 0,3-5 12,-9 10 72,-1 1 24,0 0 22,0 0 18,0 0-48,0 0 0,0 0-75,0 0-151,0 0-348,0 0-624,-2 2-1528,-6 5-2303</inkml:trace>
  <inkml:trace contextRef="#ctx0" brushRef="#br6" timeOffset="588919.509">29954 9280 8436,'0'0'2067,"0"0"-1085,0 0-211,0 0 270,0 0-366,0 0-526,16 0-55,298 9 1285,-237-9-1398,-80 2 99,-1-1 0,1 1-1,0 1 1,0-1 0,1 0-1,-1 1 1,0-1 0,1 1 0,-1 0-1,1 0 1,0 0 0,-1 2-80,-31 45 81,15-13 113,2 1 0,2 1 0,1 1-1,2 0 1,0 9-194,-18 52 464,27-90-413,-14 45 221,-2-1 0,-3-1 0,-1 0 0,-31 47-272,32-74-198,13-26-224,6-17 506,5 16-11,1 0 0,-1 1 1,0-1-1,0 1 0,0 0 1,0 0-1,0 0 0,0 0 1,0 0-1,0 0 1,0 0-1,1 2-73,6 3 45,-1 0 0,1-1-1,0 0 1,0-1 0,1 0 0,-1 0 0,1-1 0,0 0 0,3 0-45,11 0-241,-1-1 1,1 0-1,12-2 241,-35 0-589,-1 0-289,1-17-5226,-2 10 3962,1-11-4347</inkml:trace>
  <inkml:trace contextRef="#ctx0" brushRef="#br6" timeOffset="589280.657">30040 9586 4834,'0'0'3551,"0"0"-1694,0 0-659,0 0 189,0 0-93,-6 0-360,-14-2-419,30 2 176,43 6 109,-21-2-515,0-1 1,0-2-1,7-1-285,65 4-4580,-96-2 335</inkml:trace>
  <inkml:trace contextRef="#ctx0" brushRef="#br6" timeOffset="590056.503">30520 10098 4594,'0'0'2078,"0"0"-1024,0 0-128,0 0 296,0 0-262,19-27 1679,-20 27-2532,0-1 1,0 0 0,0 0-1,0 1 1,0-1 0,0 1-1,0-1 1,0 1 0,-1 0-1,1-1 1,0 1 0,0 0-1,0 0 1,-1-1-1,1 1 1,0 0 0,0 0-1,-1 1 1,0-1-108,-40 0-7,32 0 130,6 0-113,0 0 0,0 0 0,0 0 0,0 1 0,0-1 0,0 1 0,0 0 0,0 0 0,0 0 0,0 1 0,0-1 0,1 1 0,-4 2-10,4-1 16,0-1 0,1 1 0,0 0 1,-1 0-1,1 0 0,0 1 0,1-1 1,-1 1-1,1-1 0,-1 1 0,1-1 1,0 1-1,0 0 0,1-1 0,-1 3-16,-2 7 198,1-1 1,1 1-1,0-1 0,1 1 0,0 0 0,1-1 1,0 1-1,1-1 0,4 13-198,-5-21 62,1 1 0,-1 0-1,1-1 1,1 1 0,-1-1 0,1 1 0,-1-1-1,1 0 1,0 0 0,1 0 0,-1-1 0,1 1 0,0-1-1,-1 0 1,1 0 0,1 0 0,-1 0 0,0-1-1,1 0 1,-1 1 0,1-2 0,0 1 0,0-1 0,-1 1-1,1-1 1,1 0-62,4 0-55,0 1 0,0-2 0,0 1 0,1-1 0,-1-1 0,0 0 0,0 0 0,0-1 0,1 0 55,-2-1-601,0-1 1,0 1 0,0-1-1,0-1 1,-1 0-1,1-1 601,8-5-3380,-3 5-1993</inkml:trace>
  <inkml:trace contextRef="#ctx0" brushRef="#br6" timeOffset="590557.099">30864 9732 4818,'0'0'2116,"0"0"-801,0 0-13,0 0 357,0 0-335,-1 1-1231,1-1 0,0 0 0,0 1 0,-1-1 1,1 1-1,0-1 0,0 1 0,0-1 0,0 1 0,-1-1 0,1 1 1,0-1-1,0 1 0,0-1 0,0 1 0,0-1 0,0 0 1,0 1-1,1-1 0,-1 1 0,0-1 0,0 1 0,0-1 0,1 1-93,13 3 202,1 0-1,-1-1 0,1 0 0,0-2 1,0 0-1,0 0 0,0-1 0,4-2-201,9 2-1151,-27 0 113,-1 0-509,0 0-1043,0 0-879,0 0-2299</inkml:trace>
  <inkml:trace contextRef="#ctx0" brushRef="#br6" timeOffset="590890.474">30824 9488 3922,'0'0'3794,"0"0"-2898,0 0-96,0 0 497,0 0-177,0 0-671,132 0-241,-112 0-80,-3 3-128,-1-3-336,-3 0-1569,-6 0-800</inkml:trace>
  <inkml:trace contextRef="#ctx0" brushRef="#br6" timeOffset="591807.728">31704 9092 7091,'0'0'1660,"0"0"-815,0 0-220,0 0 124,8-16-570,23-54-539,-27 57 89,0 0 0,-1 0 0,-1 0 0,0 0 0,0 0 1,-2 0-1,0 0 0,0-1 0,-2-7 271,1-17 5,1 11 1675,0 39-41,0 46-900,-12 206 2713,3-102-3329,7-53-4509,2-108 579</inkml:trace>
  <inkml:trace contextRef="#ctx0" brushRef="#br6" timeOffset="592295.911">31294 9518 6675,'0'0'2038,"0"0"-925,0 0 133,0 0 309,0 0-250,4 0-393,86 4 1604,38 8-2516,-31-2 568,15-4-568,623-5 6,-734-1 23,-1 2-69,0 1-1,-1 0 1,1 0-1,-1-1 1,0 1 0,0-1-1,0 1 1,0-1 0,0 1-1,-1-1 1,1 0 0,-1 1-1,1-1 1,-1 0 0,0 0-1,0 0 1,0 0 0,0 0-1,0-1 1,-2 2 40,-32 15-3905,19-14-558</inkml:trace>
  <inkml:trace contextRef="#ctx0" brushRef="#br6" timeOffset="593533.62">31343 10006 6819,'0'0'1750,"0"0"-1115,0 0 120,0 0 328,10-30-765,-3-14-59,-7 44 202,0 0 14,0 0-48,0 0-51,0 0-154,0 0-12,0 19 364,1 182 932,-3 225 832,2-407-2263,-3 45 144,2-59-179,0-1 1,0 1-1,0-1 1,0 0-1,-1 0 0,1 1 1,-1-1-1,0 0 1,0 0-1,-1-1 1,1 1-1,-2 1-40,2-4-16,1 1 0,-1-1 0,1 0 0,-1 0 0,0 0 0,0-1 0,1 1 0,-1 0 0,0-1 0,0 1 0,0-1 0,0 1 0,0-1 0,1 0 0,-1 0 0,0 0 0,0 0 0,0 0 0,0 0 0,0-1 0,0 1 0,0-1 0,0 1 0,1-1 0,-1 0 0,0 1 0,0-1 16,-3-2-127,0 1 0,0 0 0,1-1 0,-1 0 0,1 0 0,-1-1 0,1 1 0,-2-4 127,-6-6-748,1-2-1,1 0 1,0 0 0,2 0 0,-1-1 0,2-1-1,0 1 1,1-1 0,-4-17 748,6 6-3218</inkml:trace>
  <inkml:trace contextRef="#ctx0" brushRef="#br6" timeOffset="593848.056">31267 9830 10501,'0'0'2529,"0"0"-2033,0 0-240,0 0 929,0 0-465,0 0-720,37-53-288,-31 53-112,1 0-481,-1 0-47,1 0-2225,0 0-3635</inkml:trace>
  <inkml:trace contextRef="#ctx0" brushRef="#br6" timeOffset="594739.705">31565 9899 4306,'0'0'1409,"0"0"-174,0 0-243,0 0-141,0 0 22,0 0-108,0 0-2,0 0-45,0 0-75,0 0-83,0 23 1287,1 33-812,3 0 0,2-1 0,3 1 0,5 9-1035,-14-61 37,1 0 0,1 1-1,-1-1 1,1 0 0,0 0-1,0 0 1,0 0 0,0 0-1,1-1 1,-1 1 0,1-1 0,0 1-37,-1-3-3,-1 0 0,0 0 0,0-1 0,1 1 1,-1 0-1,1-1 0,-1 1 0,0-1 0,1 0 0,-1 1 1,1-1-1,-1 0 0,1 0 0,-1 0 0,1 0 1,-1 0-1,1 0 0,-1-1 0,1 1 0,-1 0 0,0-1 1,1 1-1,-1-1 0,1 1 0,-1-1 0,0 0 1,0 1-1,1-1 0,-1 0 0,0 0 0,0 0 1,0 0-1,0 0 0,0 0 0,0-1 0,0 1 0,0 0 1,0-1 2,9-10-273,0-1 0,0-1 0,-1 1 0,-1-2 0,0 1 0,-1-1 0,-1 0 0,0-1 0,-1 1 0,0-2 273,2-12-285,-1-1 0,-1 0 0,-2 1 0,-1-1 1,-1-5 284,-1 35 416,0 0-88,0 0-56,2 0-208,-1 1 0,1-1 1,-1 1-1,0-1 0,1 1 0,-1 0 0,0-1 0,1 1 1,-1 0-1,0 0 0,0 0 0,0 0 0,0 0 0,0 0 0,0 1 1,0-1-1,0 0 0,0 1 0,0-1 0,-1 0 0,1 1 0,0-1 1,-1 0-1,0 1 0,1-1 0,-1 1 0,0 1-64,11 54 11,-7-34 364,4 18 67,3 12 143,3-1 0,2 1-585,-11-38 72,1-1 1,0 0 0,1 0-1,0-1 1,1 0-1,1 0 1,0-1 0,0 0-1,6 5-72,-13-15 1,0 0 0,0 0-1,0 0 1,0-1-1,0 1 1,0 0 0,0-1-1,1 1 1,-1-1-1,0 0 1,1 0 0,-1 0-1,1 0 1,0 0 0,-1 0-1,1-1 1,0 1-1,-1-1 1,1 0 0,0 0-1,0 0 1,-1 0-1,1 0 1,0-1 0,-1 1-1,1-1 1,0 0-1,-1 0 1,1 0 0,-1 0-1,1 0 1,-1 0-1,0-1 1,1 1 0,-1-1-1,0 1 1,0-1-1,0 0 1,0 0 0,0 0-1,0 0 1,-1 0-1,1-1 1,-1 1 0,1-1-1,6-10-148,0 0 0,-1 0 0,0-1 0,-1 0 0,-1 0 0,0-1 0,1-5 148,1-18-850,-2 1 0,-1-1-1,-2 0 1,-2-33 850,0 40-2023,0 31-2960,3 0-4283</inkml:trace>
  <inkml:trace contextRef="#ctx0" brushRef="#br6" timeOffset="595304.334">32551 9979 1649,'0'0'3772,"0"0"-2371,0 0-654,0 0 368,0 0-72,0-9-371,1 0-496,0 6-120,-1 0 0,1 0 1,-1 0-1,0-1 0,0 1 1,0 0-1,0 0 0,0 0 1,-1 0-1,0 0 0,1 0 0,-2-2-56,1 2 158,-1 1-1,0-1 0,0 0 0,0 1 0,0 0 0,0-1 0,-1 1 0,1 0 0,-1 0 0,1 0 0,-1 0 0,0 1 0,0-1 0,0 1 1,1 0-1,-1-1 0,-1 1 0,1 1 0,0-1 0,0 0 0,-3 0-157,-4 0 268,0 0 0,0 0 0,0 1 0,0 0 0,0 0 0,-6 2-268,11-1 9,0 1 0,0 0 1,0 0-1,1 0 0,-1 1 1,1-1-1,-1 1 0,1 0 1,0 0-1,0 1 0,1-1 1,-1 1-1,1 0 0,-1 0 1,1 0-1,1 0 0,-1 1 1,0-1-1,1 1 0,0 0 1,0-1-1,1 1-9,-5 9 150,1 1 0,1-1-1,0 1 1,1 0 0,1 0 0,0 0 0,1 0-150,0 5 326,1-1 0,0 0 0,2 1 1,0-1-1,1 2-326,-1-15 55,0 1 1,0 0 0,1-1-1,-1 0 1,2 1-1,-1-1 1,1-1 0,-1 1-1,2 0 1,-1-1-1,1 0 1,-1 0 0,1 0-1,1-1 1,4 4-56,1-1-60,-1-1 1,2 0-1,-1-1 1,1-1-1,0 1 1,0-2-1,0 0 1,0 0-1,0-1 0,1-1 1,-1 0-1,1 0 1,-1-1-1,1-1 1,-1 0-1,4-2 60,5-4-1289,-15-5-3155,-6 9 330</inkml:trace>
  <inkml:trace contextRef="#ctx0" brushRef="#br6" timeOffset="613257.494">13579 5052 8100,'0'0'1761,"0"0"-1009,0 0 272,0 0-207,0 0-689,0 0-128,0 0-769,0 0-815,0 0-769,7 0-3538</inkml:trace>
  <inkml:trace contextRef="#ctx0" brushRef="#br7" timeOffset="626746.888">18826 10045 5426,'0'0'1382,"0"0"-640,0 0-187,0 0 173,0 0-31,-5 4-84,2-1-264,-11 7-584,-7 0 4529,91-4-2736,91-1-2794,-161-5 1167,0 0-88,-33 0-1689,27 0 1636,1-1 0,0 0 0,-1 0 0,1 0 0,0-1 1,0 0-1,0 0 0,0 0 0,0-1 0,0 0 0,1 0 1,-1 0-1,1 0 0,0-1 0,0 1 210,-27-19-310,29 21 423,1 0 0,0 0 1,0 1-1,0-1 0,-1 0 0,1 1 1,0-1-1,-1 1 0,1 0 0,0-1 1,-1 1-1,1 0 0,-1 0 0,1 0 1,0 0-1,-1 0 0,1 0 0,-1 0 1,1 0-1,0 1 0,-1-1 0,1 0 1,0 1-1,-1 0 0,1-1 0,0 1 1,-1 0-114,0 0 104,0 1 0,0 1 0,0-1 0,0 0 0,1 0 0,-1 1 1,0-1-1,1 1 0,0-1 0,0 1 0,0 0 0,0 0 0,0-1-104,-3 13 215,0 1 1,2-1-1,0 0 0,0 9-215,-7 209 1774,7-108-1108,-6-1-1,-8 15-665,15-49 544,32-90-632,195 3-389,-225-3 410,-1 0-16,0 0-159,0 0-140,-1 3-2593,-1 0-314</inkml:trace>
  <inkml:trace contextRef="#ctx0" brushRef="#br8" timeOffset="631730.234">19458 10345 5442,'0'0'1041,"0"0"-523,0 0 103,0 0 185,0 0 5,0-4-395,-1 0 1,1 0-1,-1-1 1,1 1 0,-1 0-1,0 0 1,-1 0-1,1-1-416,-7 3-20,0 1-1,0 0 1,0 0 0,0 0-1,0 1 1,1 1-1,-1-1 1,0 1 0,0 0 20,4 1-23,0-1 1,1 1 0,-1 0 0,1 0 0,0 0 0,-1 0 0,1 0 0,0 1 0,0-1 0,1 1 0,-1 0 0,0 0 0,1 0 0,0 0-1,0 0 1,0 1 0,0-1 0,0 1 0,0 1 22,-5 11 62,1 0 0,0 0-1,1 1 1,1-1 0,1 1-1,-2 15-61,1 104 1599,4-115-1364,0-19-209,0-1 1,1 0-1,-1 0 1,1 1-1,-1-1 1,1 0-1,-1 0 1,1 0-1,0 0 1,0 0-1,0 0 1,-1 0-1,1 0 0,0 0 1,0 0-1,0 0 1,0 0-1,1 0 1,-1-1-1,0 1 1,0-1-1,0 1 1,0-1-1,1 1 1,-1-1-1,0 1 1,1-1-1,-1 0 1,0 0-1,1 0 1,-1 0-1,0 0 1,1 0-27,1 0 8,0 1 0,0-1 0,0-1 0,0 1 0,-1 0 0,1-1 0,0 1 0,0-1 0,0 0 0,-1 0 0,1 0 1,-1 0-1,1 0 0,0 0 0,-1-1 0,0 0 0,1 0-8,9-12-233,-2 0 1,0-1 0,-1 0-1,-1 0 1,0-1-1,3-9 233,7-14-419,-7 16 149,-2 0-1,0 0 1,-2-1 0,0 0-1,-2-1 1,-1 0 0,0-3 270,1-47-2436,-3-53 2436,-2 107-314,0 7 271,-2 0 1,1-1 0,-2 1-1,0 1 1,-2-6 42,3 13 20,1 0-1,-1 0 1,-1 1 0,1-1 0,-1 1 0,0-1-1,0 1 1,-1 0 0,1 0 0,-1 0-1,0 1 1,0-1 0,-3-1-20,5 5 38,-1 0 0,1 0 0,-1 0 0,1 0 0,0 1 0,-1-1 0,1 1 0,-1-1 0,1 1 0,-1 0 0,1 0 0,-1 0-1,0 0 1,1 1 0,-1-1 0,1 1 0,0-1 0,-1 1 0,1 0 0,-1 0 0,1 0 0,0 0 0,0 1 0,0-1 0,-1 0 0,1 1 0,1 0 0,-1-1 0,0 1 0,0 0 0,1 0 0,-1 0 0,1 0 0,-1 0 0,1 0-38,-7 23 319,0 0 1,2 0-1,1 1 1,1 0 0,2 0-1,0 0 1,1 0 0,2 0-1,1 0 1,2 10-320,-1-19 189,1-1 1,0 1 0,2 0-1,-1-1 1,2 0 0,0-1-1,1 1 1,1-1 0,0-1-1,1 0 1,0 0-1,9 8-189,-15-19 21,0 0 0,-1 0 0,2-1-1,-1 1 1,0-1 0,0 0 0,1 0-1,-1 0 1,1-1 0,-1 1 0,1-1-1,0 0 1,0-1 0,-1 1 0,1-1-1,0 0 1,0 0 0,0 0 0,-1-1-1,1 0 1,0 0 0,-1 0 0,1 0-21,8-3-161,0-1-1,-1 0 1,1 0 0,-2-1 0,1 0 0,-1-1 0,7-6 160,-14 10-50,-1 1-1,1-1 1,0 1-1,0 0 1,0 0-1,0 0 1,0 0-1,0 1 1,1-1-1,-1 1 1,0 0-1,1 1 52,-3 0 21,-1 0 0,1 0 0,-1 0 0,1 1 0,-1-1 0,0 1-1,1-1 1,-1 1 0,1-1 0,-1 1 0,0 0 0,0 0 0,1 0-1,-1 0 1,0 0 0,0 0 0,0 0 0,0 0 0,0 0 0,0 0-1,0 1 1,0-1 0,-1 0 0,1 0 0,0 1 0,-1-1 0,1 1 0,-1-1-1,1 1 1,-1-1 0,0 1 0,0-1 0,0 1 0,0-1 0,0 1-21,7 43 559,-3 0 0,-2 7-559,-1 9-3402,-6-55-1510,-6-5 868</inkml:trace>
  <inkml:trace contextRef="#ctx0" brushRef="#br8" timeOffset="632065.673">19732 10107 11781,'0'0'1057,"0"0"-737,0 0 96,0 0-416,0 0-1344,0 0-2674</inkml:trace>
  <inkml:trace contextRef="#ctx0" brushRef="#br8" timeOffset="632582.64">20209 9967 4786,'0'0'1516,"0"0"-631,0 0 14,0 0 182,0 0-198,-30-3 1710,27 4-2522,0 0 0,1 0 0,-1 0 0,0 0 0,1 1 0,-1-1 0,1 1 0,0-1 0,-1 1 0,1 0 0,0 0 0,0 0 0,0 0 0,0 0 0,1 0 0,-1 1 0,0-1 0,1 1 0,0-1 0,-1 3-71,-25 54 840,17-22-705,3 0 0,0 0 0,3 1 0,1 0 0,2-1 0,2 1 0,1 7-135,0 36 151,4 727 2130,-6-807-2302,0 1 0,0-1 0,0 0-1,0 1 1,-1-1 0,1 0-1,-1 1 1,1-1 0,-1 0 0,1 1-1,-1-1 1,0 0 0,1 0-1,-1 0 1,0 1 0,0-1 0,0 0-1,0 0 1,0 0 0,0 0-1,0-1 1,0 1 0,-1 0 0,1 0-1,-1 0 22,-2 0-139,0 1 0,0-1 0,0 0 0,0 0 0,0 0 0,-1 0 0,1-1 0,0 0 0,-3 0 139,0 0-216,1 0 0,-1 0 0,1-1 0,-1 0 0,1-1 0,0 1 0,-1-1 0,1 0 0,0-1 0,0 1 0,1-1 0,-5-3 216,5 1-558,1 0-1,-1 0 1,1 0 0,0-1-1,1 0 1,-1 1 0,1-1 0,1 0-1,-1-1 1,1 1 0,-2-5 558,-7-38-6339</inkml:trace>
  <inkml:trace contextRef="#ctx0" brushRef="#br8" timeOffset="632940.55">19980 10449 9508,'0'0'1249,"0"0"-913,0 0 384,0 0-351,0 0-369,0 0-2097,136-6-2065</inkml:trace>
  <inkml:trace contextRef="#ctx0" brushRef="#br8" timeOffset="633574.074">20278 10384 2081,'0'0'3471,"0"0"-2127,0 0-783,0 0-84,0 0-23,19-24 4287,-15 24-4608,-3 0-123,0 1 0,0-1-1,0 1 1,0 0 0,0-1 0,-1 1-1,1-1 1,0 1 0,0 0 0,-1 0-1,1-1 1,-1 1 0,1 0 0,0 0-1,-1 0 1,0 0 0,1 0 0,-1 0 0,1 0-1,-1 0 1,0 0 0,0 0 0,0 0-1,1 0 1,-1 0 0,0 0 0,0 0-1,0 0 1,-1 0 0,1 0 0,0 0-1,0 0-9,0 5 88,10 58 939,2 13 1364,2 72-2391,-16-226-1127,-1 46 717,2 0 0,1 0 0,2 0 0,1 0 0,1 0 0,2 1 0,2-6 410,-7 33 56,0-1 0,1 1-1,-1 0 1,1 0 0,-1 0 0,1 0-1,0 0 1,0 0 0,1 1-1,-1-1 1,1 0 0,-1 1 0,1 0-1,0 0 1,0 0 0,0 0-1,0 0 1,0 0 0,0 1 0,0 0-1,0-1 1,1 1 0,-1 0-1,1 1 1,-1-1 0,1 1-56,4-1 88,-1 1 1,1 0-1,0 1 1,-1-1 0,1 2-1,-1-1 1,1 1-1,-1 0 1,0 1-1,1 0 1,0 0-89,7 2 206,-2-1-883,-10-3-2510,-3-1-769</inkml:trace>
  <inkml:trace contextRef="#ctx0" brushRef="#br8" timeOffset="634294.236">20622 10431 7507,'0'0'1329,"0"0"-216,0 0 455,0 0-423,0 0-620,25-2-295,81-10-22,-101 11-260,0 0 0,0-1 0,0 1-1,0-1 1,0 0 0,0 0 0,-1 0 0,1-1 0,-1 0 0,1 0 0,-1 0-1,0 0 1,0-1 0,0 1 0,-1-1 0,1 0 0,-1 0 0,0-1 0,0 1-1,-1-1 1,1 1 0,-1-1 0,0 0 0,0 0 0,0 0 0,-1 0-1,0 0 1,0 0 0,0 0 0,-1 0 0,1-1 0,-1 1 0,0 0 0,-1 0-1,1-1 1,-1 1 0,0 0 0,-1 0 0,0-2 52,1 4-66,0 0-1,0 1 1,-1-1 0,1 0-1,-1 0 1,1 1-1,-1-1 1,0 1 0,0-1-1,-1 1 1,1 0 0,0 0-1,-1 0 1,1 0 0,-1 0-1,0 0 1,1 1 0,-1-1-1,0 1 1,0 0 0,0 0-1,0 0 1,-1 0 66,-7-2 247,0 1 0,-1 0 0,1 1 0,-1 0 0,-7 0-247,17 2 32,0-1 0,1 1 0,-1-1 0,1 1 0,-1-1 0,1 1 0,-1 0 0,1 0 0,0 0 0,-1 0 1,1 0-1,0 0 0,0 0 0,0 0 0,-1 1 0,1-1 0,1 0 0,-1 1 0,0-1 0,0 0 0,0 1 0,1-1 0,-1 1 0,1 0 0,-1-1 0,1 1 0,0-1 0,-1 1 0,1 0 0,0-1 0,0 2-32,-3 60 716,3-54-539,0 6 71,-1 5 353,2 0-1,0 0 1,1 1 0,5 19-601,-5-34 131,0 1 0,0 0 1,1 0-1,0-1 1,1 1-1,0-1 0,0 0 1,0 0-1,0-1 0,1 1 1,0-1-1,0 0 0,1 0 1,-1 0-1,7 3-131,-5-3-25,1-1 0,-1 0-1,1-1 1,0 0 0,0 0 0,1 0-1,-1-1 1,0 0 0,1-1 0,-1 0-1,1 0 1,0-1 0,6-1 25,-14 0-185,0 1-1,1-1 1,-1 0-1,0 0 1,0 0-1,0-1 1,0 1 0,0 0-1,0 0 1,0-1-1,0 1 1,-1 0-1,1-1 1,0 1-1,-1-1 1,1 1 0,-1-1-1,1 1 1,-1-1-1,0 1 1,0-1-1,0 1 1,0-1 0,0 0-1,0 1 1,0-2 185,0-2-907,4-24-3498</inkml:trace>
  <inkml:trace contextRef="#ctx0" brushRef="#br8" timeOffset="635201.396">21006 10042 3714,'0'0'1168,"0"0"-231,0 0-1,0 0-130,0 0-134,2-8-53,6-33 209,-5 4 3776,-3 36-4295,0 1 14,1 0-275,0 0 0,0 0 0,-1 1-1,1-1 1,0 0 0,0 0 0,0 0 0,-1 1-1,1-1 1,0 0 0,0 1 0,-1-1 0,1 1 0,0-1-1,0 1 1,-1-1 0,1 1 0,-1-1 0,1 1-1,0-1 1,-1 1 0,1 0 0,-1 0 0,0-1-1,1 1 1,-1 0 0,1 0 0,-1-1 0,0 1-1,0 0 1,1 0 0,-1 0 0,0 0-48,0 32-163,0-22 354,0 65 223,3 158 963,1-186-941,1 1 1,3-1-1,11 37-436,-16-63-511,-11-29-2216,-13-33-1692,11 14 634</inkml:trace>
  <inkml:trace contextRef="#ctx0" brushRef="#br8" timeOffset="635932.722">21175 10190 5218,'0'0'1260,"0"0"-276,0 0-23,0 0 114,0 0-147,17 0 3570,-24 2-4509,-1 0-1,0 0 1,1 0-1,0 1 1,0 0-1,0 1 1,0-1-1,0 1 1,0 1 0,1-1-1,-5 6 12,-23 12-18,28-18-2,-21 11-17,2 1 0,0 1 0,-11 11 37,36-28 24,0 0 40,0 0-5,0 0 58,0 0 150,0 0-35,27 0 163,-22 0-365,1 0 0,-1 0 0,0 1 0,0 0 0,0 0-1,0 0 1,0 0 0,0 1 0,0 0 0,0 0 0,-1 0 0,1 0-1,-1 1 1,1 0 0,-1 0 0,0 0 0,0 0 0,0 1-1,-1 0 1,1 0 0,1 2-30,97 92 809,-102-97-1086,2 3 745,3-3-4595,-5-1 24</inkml:trace>
  <inkml:trace contextRef="#ctx0" brushRef="#br8" timeOffset="636269.77">21469 10530 6675,'0'0'7299,"0"0"-6450,0 0-209,0 0 513,0 0-881,0 0-272,-3 0-769,6 0-815,0 0-1410,-3-12-3601</inkml:trace>
  <inkml:trace contextRef="#ctx0" brushRef="#br8" timeOffset="637857.939">21598 9887 1345,'0'0'269,"0"0"-149,0 0-61,0 0 157,0 0 427,1-9 120,4-30 99,1 23 9342,1 26-8340,0 25-2940,-7-35 1358,29 162 1620,-8 1 1,-1 140-1903,-21-296-2191,0-11-3666,-4-5 4220,-5-8-3152</inkml:trace>
  <inkml:trace contextRef="#ctx0" brushRef="#br8" timeOffset="638308.025">21456 10170 7972,'0'0'1931,"0"0"-1109,0 0-107,0 0 552,29 0-482,169 3-737,-176-5-394,-1 0 0,1-1 0,0-2 0,-1 0 0,5-2 346,28-8-738,-52 15 814,0 0 0,0 0-1,0 0 1,-1 0 0,1 0 0,0 1 0,0-1 0,-1 0 0,1 1 0,0-1 0,0 1 0,-1 0-1,1-1 1,0 1 0,-1 0 0,1 0 0,-1 0 0,0 0 0,1 1 0,-1-1 0,0 0 0,1 0-1,-1 1 1,0-1 0,0 1 0,0-1 0,0 1 0,-1-1 0,1 1 0,0 0 0,0-1 0,-1 1 0,0 0-1,1 0 1,-1-1 0,0 3-76,4 13 216,-1 0-1,0 0 0,-2 0 1,0 0-216,1 9 600,3 83 975,-5-74-832,2 1-1,5 31-742,0-40 724,-3-18-1516,-2-17-4713,-2-18 1188</inkml:trace>
  <inkml:trace contextRef="#ctx0" brushRef="#br8" timeOffset="638638.24">21949 9914 4946,'0'0'3794,"0"0"-3794,0 0-1121,0 0-863</inkml:trace>
  <inkml:trace contextRef="#ctx0" brushRef="#br8" timeOffset="639273.601">22074 10229 5555,'0'0'931,"0"0"-134,0 0 377,0 0 56,0 0-107,-10 8 3274,11 253-2481,-1-254-1884,0-1 0,1 0 0,0 1 1,0-1-1,0 0 0,1 0 0,0 0 1,0 0-1,1 0 0,0 1-32,-3-7-7,0 0-1,0 0 0,1 0 0,-1 0 0,0 1 1,0-1-1,0 0 0,0 0 0,1 0 0,-1 0 1,0 0-1,0 0 0,0 0 0,0 0 0,1 0 1,-1 0-1,0 0 0,0 0 0,0 0 0,1 0 1,-1 0-1,0 0 0,0 0 0,0 0 0,1 0 1,-1 0-1,0-1 0,0 1 0,0 0 0,0 0 1,0 0-1,1 0 0,-1 0 0,0 0 1,0 0-1,0-1 0,0 1 0,0 0 0,0 0 1,1 0-1,-1 0 0,0-1 0,0 1 0,0 0 1,0 0-1,0 0 0,0 0 0,0-1 0,0 1 1,0 0-1,0 0 0,0 0 0,0-1 0,0 1 1,0 0-1,0 0 0,0 0 0,0-1 0,0 1 1,0 0-1,0 0 0,0 0 0,0 0 0,0-1 8,10-51-711,22-82-962,-26 115 1473,0 2-1,1-1 0,1 1 1,0 0-1,2 1 0,2-5 201,-8 18 27,-1-1 0,1 1 1,-1 0-1,1 0 0,0 0 0,1 0 0,-1 1 0,0-1 1,1 1-1,-1 0 0,1 0 0,0 1 0,-1 0 0,1-1 1,0 1-1,0 1 0,0-1 0,0 1 0,0 0 1,0 0-1,0 1 0,0-1 0,-1 1 0,1 0 0,0 0 1,0 1-1,-1-1 0,1 1 0,0 0 0,-1 0 0,0 1 1,0 0-1,1-1 0,-2 1 0,1 0 0,0 1 0,0-1 1,0 2-28,2 4 117,-1 1-1,0-1 1,0 1 0,-1 0 0,-1 0 0,0 0 0,0 0 0,-1 0 0,0 1 0,0 2-117,1 24 621,-2 0 0,-2 13-621,1-7 294,0-42-652,0-1-365,0 0-656,-3-3-4624,2-12-1413</inkml:trace>
  <inkml:trace contextRef="#ctx0" brushRef="#br8" timeOffset="639942.193">22716 10295 5202,'0'0'1396,"0"0"-663,0 0-23,0 0 85,0 0-112,0-7-99,1-4-507,0 1 385,-1 0-1,0 0 1,0 0 0,-1 0-1,-1-2-461,2 11 47,-1 0-1,0 0 0,0 1 1,0-1-1,1 0 0,-1 0 1,0 1-1,0-1 0,0 0 1,0 1-1,-1-1 1,1 1-1,0-1 0,0 1 1,0 0-1,0-1 0,0 1 1,-1 0-1,1 0 0,0 0 1,0 0-1,0 0 0,-1 0 1,1 0-47,-35 1 477,32 0-389,0 0-42,1 1-1,-1-1 0,0 1 0,0 0 0,1 0 0,-1 0 1,1 1-1,0-1 0,-1 1 0,1 0 0,1 0 0,-1 0 0,0 0 1,1 0-1,-1 1 0,1-1 0,0 1 0,-1 2-45,-5 8 263,1 0 0,0 1 0,1-1 0,-1 6-263,5-11 124,0 0 0,0 0 1,1 0-1,1 0 0,-1 1 0,1 0-124,1-9 19,0 0 1,-1 0-1,1-1 1,0 1-1,0 0 1,0-1-1,-1 1 1,1-1-1,0 1 0,0-1 1,0 1-1,0-1 1,0 1-1,0-1 1,0 0-1,0 0 1,0 0-1,0 1 1,0-1-1,0 0 1,0 0-1,0 0 1,0-1-1,1 1 1,-1 0-1,0 0-19,32-4-103,-28 3 10,0-1 1,0 0 0,0 0 0,-1-1 0,1 1-1,-1-1 1,0 0 0,0 0 0,0 0 0,0-1 0,0 1-1,-1-1 1,3-4 92,34-57-1943,-28 43 1440,-12 21 533,0 1-1,0 0 1,0 0 0,0-1-1,1 1 1,-1 0 0,0 0-1,0-1 1,0 1 0,0 0-1,1 0 1,-1 0 0,0-1-1,0 1 1,0 0 0,1 0-1,-1 0 1,0 0 0,0-1-1,1 1 1,-1 0-1,0 0 1,0 0 0,1 0-1,-1 0 1,0 0 0,1 0-1,-1 0 1,0 0 0,0 0-1,1 0 1,-1 0 0,0 0-1,1 0 1,-1 0 0,0 0-1,0 0 1,1 0 0,-1 0-1,0 1-29,10 10 491,1 14-95,-1 25 122,-3 0-1,-1 0 1,-2 0 0,-3 1-1,-3 18-517,2-10 259,0-39-192,-1-1 0,-1 1 0,-1 0 0,0-1 0,-5 14-67,7-28-11,0-1-1,-1 0 1,1 0 0,-1 1 0,1-1-1,-1 0 1,-1 0 0,1 0 0,0-1 0,-1 1-1,0-1 1,0 1 0,0-1 0,0 0-1,-1 0 1,1 0 0,-1 0 0,1-1 0,-1 0-1,0 1 1,0-1 0,0-1 0,0 1-1,-1-1 1,1 1 0,0-1 0,-4 0 11,0 0-81,1 0 0,-1-1 1,1 0-1,-1-1 0,1 0 1,-1 0-1,1 0 1,-1-1-1,1 0 0,0 0 1,0-1-1,0 0 0,-6-3 81,9 2-195,1 1-1,-1 0 0,0-1 1,1 0-1,0 0 0,0 0 1,0 0-1,0 0 0,1-1 1,0 1-1,0-1 1,0 1-1,0-1 0,1 0 1,0 0-1,0 0 0,0 0 1,0 0-1,1 0 0,0 0 1,0-2 195,0-40-3116</inkml:trace>
  <inkml:trace contextRef="#ctx0" brushRef="#br8" timeOffset="640781.91">23020 10185 6115,'0'0'1350,"0"0"-790,0 0 179,0 0 219,0 0-337,1-1-521,-1 1-1,0 0 1,0 0 0,0 0-1,0 0 1,0 0-1,0 0 1,1 0-1,-1 0 1,0 0-1,0 0 1,0 0-1,0 0 1,0 0-1,0-1 1,1 1-1,-1 0 1,0 0 0,0 0-1,0 0 1,0 0-1,0 0 1,0-1-1,0 1 1,0 0-1,0 0 1,0 0-1,0 0 1,0 0-1,0-1 1,0 1-1,0 0 1,0 0 0,0 0-1,0 0 1,0 0-1,0-1 1,0 1-1,0 0 1,0 0-1,0 0 1,0 0-1,0 0 1,0-1-1,0 1 1,0 0-1,0 0 1,0 0 0,-1 0-1,1 0 1,0 0-1,0 0-99,-5-1 23,0 1 0,0-1 0,0 1 0,0 1 1,0-1-1,0 1 0,0 0 0,0 0 0,0 0 0,0 1 0,0 0 0,0 0 0,1 0 0,-1 0 0,1 1 0,0-1 1,-1 1-1,1 1 0,0-1 0,1 0 0,-1 1 0,1 0 0,-3 3-23,-5 7 216,0 1 0,0 0 0,2 1 0,0 0 1,1 1-1,0 0 0,2 0 0,0 1 0,0-1 0,2 1 0,0 0 0,2 1 0,0-1 0,0 0 0,2 8-216,0-25 9,1 0-1,-1 1 0,1-1 1,0 0-1,-1 0 0,1 0 0,0 0 1,0 0-1,0 0 0,-1 0 0,1 0 1,0 0-1,0 0 0,1 0 0,-1 0 1,0-1-1,0 1 0,0 0 0,0-1 1,1 1-1,-1-1 0,0 0 0,0 1 1,1-1-1,-1 0 0,0 0 1,1 1-1,-1-1 0,0 0 0,1 0 1,-1-1-1,1 1-8,5 0-30,0 0-1,0 0 1,0-1 0,0 1-1,0-2 1,2 0 30,-4 0-70,1 0 0,-1 0-1,0 0 1,0-1 0,0 0 0,0 0-1,-1-1 1,1 1 0,-1-1-1,0 0 1,0 0 0,0 0 0,-1-1-1,2-1 71,4-9-372,0 0-1,-1-1 1,-1 0-1,-1 0 373,28-53-514,-33 68 558,-1 0 1,1 0-1,-1 0 0,1 0 0,-1 0 1,1 0-1,0 0 0,-1 1 0,1-1 1,0 0-1,0 0 0,0 1 0,0-1 1,0 1-1,-1-1 0,1 1 0,0-1 1,0 1-1,0-1 0,0 1 0,1 0 1,-1 0-1,0-1 0,0 1 0,0 0 1,0 0-1,0 0 0,0 0 0,0 0 1,0 0-1,0 1 0,0-1 0,0 0 1,0 0-1,0 1 0,0-1 0,0 1 1,0-1-1,0 1 0,0-1 0,0 1 1,0 0-1,0-1 0,0 1 0,-1 0 1,1 0-1,0-1 0,-1 1 0,1 0 1,0 0-1,-1 0 0,1 0 0,-1 0 1,1 0-45,4 7 9,0 0 0,0 1 0,-1 0 1,0-1-1,2 7-9,4 23 73,-1 1 0,-2 0-1,-2 0 1,-2 1 0,-1-1 0,-2 1 0,-3 24-73,2-57 17,1 0 1,-1 1 0,-1-1 0,1 0 0,-2 0 0,1 0-1,0 0 1,-1 0 0,-1 0 0,1-1 0,-1 0 0,0 1 0,0-2-1,-1 1 1,0 0 0,0-1 0,0 0 0,-1 0 0,1 0-1,-4 1-17,1 0-147,-1-1 0,0 0 0,0 0-1,-1-1 1,0 0 0,1-1 0,-1 0-1,0-1 1,0 0 0,-1 0 0,1-1-1,0-1 1,-1 1 0,-3-2 147,12 1-123,0 0-1,0 0 1,0-1 0,0 1 0,0-1 0,0 1 0,0-1 0,1 0 0,-1 0-1,0 0 1,0 0 0,1 0 0,-1 0 0,1 0 0,-1 0 0,1-1-1,-1 1 1,1-1 0,0 1 0,-1-1 0,0-1 123,0-1-700,0-1-1,0 0 1,0 0 0,0 0 0,1 1-1,-1-2 1,1 1 0,1 0 700,-5-38-8463</inkml:trace>
  <inkml:trace contextRef="#ctx0" brushRef="#br8" timeOffset="641163.753">23242 10271 4130,'0'0'2622,"0"0"-1482,0 0-9,0 0 424,0 0-493,6-2-486,0-1-352,22-4 1585,-27 9-1668,0 1-1,-1 0 0,1-1 1,-1 1-1,1-1 0,-1 1 1,0 0-1,0 0 0,0-1 1,0 1-1,0 1-140,0 4 220,28 283 3013,-27-281-5991,-4-15-3504,-1-4 5064,-9-16-3572</inkml:trace>
  <inkml:trace contextRef="#ctx0" brushRef="#br8" timeOffset="641503.444">23196 10012 7491,'0'0'3314,"0"0"-2754,0 0-176,0 0 321,0 0-705,0 0-705,162-42-2192,-156 36-1777</inkml:trace>
  <inkml:trace contextRef="#ctx0" brushRef="#br8" timeOffset="641918.914">23520 10193 8404,'0'0'1681,"0"0"-561,0 0 513,0 0-1041,0 0-336,0 0-160,36-26-64,-32 20-64,-1 3-176,-3 0-224,0 3-929,0 0-1696,0 0-1569</inkml:trace>
  <inkml:trace contextRef="#ctx0" brushRef="#br8" timeOffset="642417.845">23536 10449 7700,'0'0'1968,"0"0"-751,0 0 656,0 0-1089,0 0-240,0 0-127,0 6-129,0-6 416,0 0-256,0 0-32,0 0-47,0 0-369,0 0-128,0 0-1169,0 0-1600,0 0-3554</inkml:trace>
  <inkml:trace contextRef="#ctx0" brushRef="#br8" timeOffset="645898.35">20271 11128 5394,'0'0'1148,"0"0"-257,0 0 299,0 0 200,0 0-233,0 0-289,0 0-178,0 0-17,0 0 10,0 0-16,0 0-75,0 0-181,10 0 125,18-2-488,-1-1 1,0-1-1,20-6-48,-25 5-149,0 0 1,0 2-1,1 0 0,0 1 1,-1 2-1,16 1 149,-38 25 182,-3-12-143,0 0-1,-1 0 1,0 0 0,-1 0 0,-1-1 0,0 1-39,-19 49 137,-8 47 854,-18 34-991,36-107 107,-2 0-1,-2-1 1,-1 0-1,-2-2 1,-14 17-107,31-44 8,5-6 10,0-1 12,-1-20-135,2-20-395,0 39 461,-1 0 1,1 0-1,-1 0 1,1 0-1,0 0 1,-1 0-1,1 0 0,0 0 1,0 0-1,0 0 1,-1 1-1,1-1 1,0 0-1,0 0 1,0 1-1,0-1 1,0 1-1,1-1 1,-1 1-1,0-1 1,0 1-1,0 0 1,0-1-1,1 1 1,-1 0-1,0 0 1,0 0-1,0 0 0,1 0 1,0 0 38,10 1 63,0 0 0,0 1 0,0 1 1,0 0-1,-1 0 0,1 1 0,10 5-63,-11-3-38,1-2 0,0 0 0,0 0 0,0-1 0,0-1 1,1 0-1,-1 0 0,1-1 38,-12-2-242,0 0 0,-1 0 0,1 0 0,0 0 1,-1 0-1,1 1 0,0-1 0,-1-1 0,0 1 1,1 0-1,-1 0 0,1 0 0,-1 0 0,0 0 1,0 0-1,0 0 0,0 0 0,0 0 0,0-1 1,0 1-1,0 0 0,0 0 0,0 0 0,-1 0 1,1 0-1,0-1 242,-1-5-2235,1-8-2079</inkml:trace>
  <inkml:trace contextRef="#ctx0" brushRef="#br8" timeOffset="646231.15">20377 11431 7652,'0'0'1344,"0"0"-560,0 0 897,0 0-400,0 0-593,0 0-48,86 0-319,-59 0-33,-7 0-256,-1 0-16,1 0-32,-3 0-689,-1 0-719,-6 0-1682,0 0-1072</inkml:trace>
  <inkml:trace contextRef="#ctx0" brushRef="#br8" timeOffset="646833.155">20936 11601 2513,'0'0'3020,"0"0"-1438,0 0-312,0 0 278,0 0-140,3-4-530,-2 3-818,0-1 0,0 1 1,0-1-1,0 1 0,0-1 0,-1 1 1,1-1-1,-1 0 0,1 1 0,-1-1 1,1 0-1,-1 1 0,0-1 0,0 0 1,0 1-1,0-1 0,0 0 0,0 0 1,0 1-1,-1-1 0,1 0 0,-1 1 1,1-1-1,-1 1 0,1-1 0,-1 0 1,0 1-1,0-1 0,0 1 0,0 0 1,0-1-1,0 1 0,0 0 0,-1 0 1,1-1-1,0 1 0,-1 0 0,1 0 1,-1 1-1,1-1 0,-1 0 0,1 0 1,-1 1-1,1-1 0,-1 1 0,0-1 1,1 1-1,-2-1-60,-7-1 146,0 0 0,0 0-1,0 1 1,0 0 0,0 1 0,-1 0 0,1 1 0,0 0 0,-1 0-146,9 0 16,0 0 1,1 0 0,-1 1 0,1-1 0,-1 0 0,1 0 0,0 1 0,-1-1 0,1 1-1,0-1 1,0 1 0,0-1 0,0 1 0,0 0 0,1-1 0,-1 1 0,0 0 0,1 0 0,-1 0-1,1 0 1,0-1 0,0 1 0,-1 1-17,-2 48 602,3-47-549,-2 44 270,1-21-45,0 1 1,2-1-1,2 14-278,-2-36 56,-1 1-1,1-1 1,1 1-1,-1-1 1,1 0-1,0 0 1,0 1 0,0-1-1,1 0 1,-1-1-1,1 1 1,1 0-1,-1-1 1,1 0-1,-1 0 1,1 0-1,0 0 1,5 3-56,-2-4 3,0-1 1,1 1-1,-1-2 1,0 1-1,1-1 1,-1 0-1,1 0 1,0-1-1,-1 0 1,1-1-1,-1 0 1,1 0-1,1-1-3,-7 2-103,0-2-1,0 1 1,0 0-1,0 0 0,0-1 1,-1 1-1,1-1 1,0 1-1,-1-1 1,1 0-1,-1 1 0,0-1 1,0 0-1,1 0 1,-1 0-1,0 0 1,0 0-1,-1 0 0,1-1 104,16-50-4972,-12 36 1454,1-3-2637</inkml:trace>
  <inkml:trace contextRef="#ctx0" brushRef="#br8" timeOffset="647471.825">21201 11387 5715,'0'0'1339,"0"0"-307,0 0 508,0 0-9,0 0-360,-3 0 355,5 0-472,233 0-1038,-234 0-1240,-1 0-1196,0 0-1419,0 0-2049</inkml:trace>
  <inkml:trace contextRef="#ctx0" brushRef="#br8" timeOffset="648153.752">21237 11568 3666,'0'0'848,"0"0"-154,0 0 93,0 0-62,0 0-282,-28 0 1671,22 0 2829,147-4-2424,-69 1-3523,0 1-6711,-68 2 271</inkml:trace>
  <inkml:trace contextRef="#ctx0" brushRef="#br8" timeOffset="652638.645">22074 11169 3570,'0'0'1021,"0"0"-586,0 0-104,0 0 160,0 0-29,0 0-116,-4-33 3240,2 29-3480,0 0-1,-1-1 1,1 1 0,-1 1 0,0-1-1,-1 0 1,1 1 0,-1-1-1,1 1 1,-1 0 0,0 0-1,0 1 1,0-1 0,-1 1 0,1 0-1,-1 0 1,1 0 0,-1 1-1,0-1 1,1 1 0,-1 0 0,0 0-1,0 1 1,0 0 0,1 0-1,-1 0 1,0 0 0,0 1-1,-3 0-105,5 1 19,1-1-1,-1 1 0,1 0 0,0 0 1,-1 0-1,1 0 0,0 0 0,0 0 1,0 1-1,1-1 0,-1 1 0,1-1 1,-1 1-1,1 0 0,0 0 0,0-1 1,0 1-1,0 0 0,0 0 0,1 0-18,-11 64 791,11-60-677,-3 21 170,1 1-1,2 0 1,1-1-1,3 13-283,-4-38 18,1-1-1,0 1 0,0-1 1,0 0-1,0 1 1,1-1-1,-1 0 1,1 0-1,-1 0 0,1 0 1,0 0-1,0 0 1,0-1-1,0 1 1,0-1-1,0 1 0,0-1 1,0 0-1,1 1 1,-1-1-1,0-1 1,1 1-1,-1 0 0,1 0 1,-1-1-1,1 1 1,-1-1-1,3 0-17,14 2 35,-1-1-1,0-1 1,18-1-35,-9 0 0,-13 0-34,-10 0 40,0 0 0,0 1 0,0 0 0,1 0 0,-1 0 0,0 0 0,0 0 0,1 1-1,-1 0 1,0 0 0,0 0 0,0 0 0,4 3-6,-5 6 73,0 0 0,0 1 0,-1 0 0,0-1 0,-1 1-1,-1 0 1,1 0 0,-2 0 0,1 0 0,-2 4-73,0 23 189,2-36-178,-1 1 0,0-1 0,0 0 0,1 0 0,-1 0 0,-1 0 0,1 0 0,0 0 0,0 0 0,-1 0 0,1 0 0,-1-1 0,0 1 0,0-1 0,1 1 0,-1-1 1,0 1-1,0-1 0,0 0 0,0 0 0,0 0 0,-1 0 0,1-1 0,-1 1-11,-7 3 0,0-1-1,0 0 1,0 0 0,0-1 0,0-1 0,-15 2-7,-1-2 1,0 0-1,1-2 0,-21-3 7,23-1-156,15 2-5349,8 0 1605</inkml:trace>
  <inkml:trace contextRef="#ctx0" brushRef="#br8" timeOffset="652991.496">22438 11628 12214,'0'0'2657,"0"0"-2113,0 0 945,0 0-81,0 0-687,0 0-161,0 18-400,0-18-32,0 3-112,0-3-16,0 0-80,0 0-624,0 0-1025,0 0-1617,0-9-4481</inkml:trace>
  <inkml:trace contextRef="#ctx0" brushRef="#br8" timeOffset="654097.355">22977 11086 6451,'0'0'1531,"0"0"-666,0 0 279,0 0-31,0 0-457,0 0-280,0 0-136,0 0 70,0 0 109,0 0 10,0 0 27,-6-18 790,-3 16-1134,0 0 0,1 0 0,-1 1 0,0 0-1,0 1 1,0-1 0,0 2 0,-7 0-112,-13 0 279,26 0-239,0 0 1,-1 1-1,1-1 0,0 1 0,0-1 0,0 1 1,1 0-1,-1 0 0,0 0 0,1 1 0,-1-1 1,1 0-1,0 1 0,-2 2-40,-29 38 184,26-31-59,1 0 1,0 1-1,1-1 0,0 1 0,1 0 0,0 1 1,1-1-1,-1 14-125,0 17 408,2 0 1,2 6-409,0-30 222,1-14-191,0-1-1,0 1 1,0 0 0,1 0-1,-1-1 1,1 1-1,1-1 1,-1 0 0,1 0-1,0 0 1,0 0-1,0 0 1,1 0 0,0-1-1,0 0 1,0 0 0,0 0-1,1 0 1,4 3-31,-1-1 44,0-1 0,1 0 0,-1 0 0,1-1 0,0 0 1,0 0-1,1-1 0,-1 0 0,1-1 0,-1 0 0,6 1-44,1-2-146,0 0-1,0-1 1,0-1 0,9-1 146,-21 1-29,0 0 0,0 0 0,0 0 0,0 0 0,0 0 0,0-1 1,0 0-1,0 0 0,-1 0 0,1 0 0,-1 0 0,1-1 0,-1 0 0,0 0 0,0 1 1,0-2-1,-1 1 0,1 0 0,-1-1 0,1 1 29,-3 1-623,0 0-1,1 0 1,-1 0 0,0 1-1,0-1 1,0 0 0,-1 0-1,1 0 1,0 1 0,-1-1-1,1 0 1,-1 1 0,1-1-1,-1-1 624,-6-11-10375</inkml:trace>
  <inkml:trace contextRef="#ctx0" brushRef="#br1" timeOffset="658339.373">23507 10961 3217,'0'0'1441,"0"0"-665,0 0-69,0 0-160,0 0 0,-1 0-317,1 0 0,0 0-1,0 0 1,0 0 0,-1-1-1,1 1 1,0 0 0,0 0-1,0 0 1,-1 0 0,1-1 0,0 1-1,0 0 1,0 0 0,0 0-1,0-1 1,0 1 0,-1 0-1,1 0 1,0 0 0,0-1-1,0 1 1,0 0 0,0 0-1,0-1 1,0 1 0,0 0 0,0 0-1,0-1 1,0 1 0,0 0-1,0 0 1,0-1 0,0 1-1,0 0 1,0 0 0,1 0-1,-1-1 1,0 1 0,0 0-1,0 0 1,0 0 0,0-1-230,204-5-518,-205 9 514,-1 0 0,1 0 0,-1 0 0,1 0-1,0 0 1,0 0 0,0 0 0,0 0 0,1 0 0,-1 4 4,0-2 7,-9 45 145,3-1 1,1 1 0,3 21-153,-4 28 107,-1 35 217,4-58-207,-3 0 0,-4 5-117,4-49-16,-2 20 32,8-51-22,1 0 0,0 0 0,-1 0 1,1 0-1,-1 0 0,0 0 0,1-1 1,-1 1-1,0 0 0,1 0 0,-1 0 1,0-1-1,0 1 0,0-1 0,1 1 0,-1 0 1,0-1-1,0 1 0,0-1 0,0 0 1,0 1-1,0-1 0,0 0 0,0 0 0,-1 1 6,-36 7-235,23-6 188,-21 6-1019,0-2-1,-1-2 1,-1-1 1066,14-3-3956</inkml:trace>
  <inkml:trace contextRef="#ctx0" brushRef="#br6" timeOffset="665992.49">20430 323 6211,'0'0'784,"0"0"-552,0 0-37,0 0 53,0 0-18,0 0 63,0 0-5,0 0 216,-39 0 2829,34 1-3280,1 0 0,0 0 0,0 0 1,0 0-1,0 1 0,0-1 1,0 1-1,0 0 0,0 0 0,1 1 1,-1-1-1,1 1 0,0 0 0,0 0 1,0 0-1,0 0 0,0 0 0,0 1 1,1-1-1,-2 4-53,-3 5 99,0-1 1,1 1-1,0 1 1,1-1-1,0 1 1,0 2-100,-1 19 298,1 0 1,2 0 0,1 0-1,2 0 1,3 30-299,0 20 721,-3-76-648,0 0 0,1 1 0,0-1 0,0 0-1,1 0 1,0 0 0,1 0 0,-1 0 0,2 0 0,-1 0 0,1-1-1,0 0 1,0 0 0,2 1-73,-3-4 38,1 0 0,-1 0 0,1-1 0,0 1 0,0-1-1,0 0 1,1 0 0,-1-1 0,1 1 0,-1-1 0,1 0 0,0 0 0,0-1 0,0 1-1,0-1 1,0 0 0,0-1 0,0 1 0,0-1 0,0 0 0,0 0 0,1-1 0,2 0-38,-4 0-20,1 0 1,-1-1 0,1 0 0,-1 0 0,0 0 0,0 0-1,0-1 1,0 0 0,0 0 0,-1 0 0,1 0-1,-1 0 1,0-1 0,0 1 0,0-1 0,0 0 0,1-3 19,9-14-444,-1 0 0,8-21 444,-19 38-59,9-20-364,-1-1 0,-2 1 0,0-2 0,-2 1 0,0-1-1,0-25 425,-3-11-7,-2 0 0,-4-25 6,2 75 46,0-1 1,0 1 0,-2 0 0,1-1-1,-1 2 1,-1-1 0,-1-1-47,3 7 15,1 0 0,-1 1 0,0 0 0,-1-1 1,1 1-1,-1 0 0,0 1 0,-1-1 0,1 1 1,-1-1-1,1 2 0,-1-1 0,-1 0 0,1 1 0,-2-1-15,3 3-14,1-1-1,-2 1 0,1 0 1,0 0-1,0 0 0,0 1 0,0-1 1,-1 1-1,1 0 0,0 0 0,0 1 1,0-1-1,-1 1 0,1 0 0,0 0 1,0 0-1,0 1 0,0-1 1,0 1-1,1 0 0,-1 0 0,1 1 1,-1-1-1,-1 2 15,2-1-297,0 0 1,-1 0-1,1 1 0,0 0 1,1-1-1,-1 1 0,1 0 1,0 0-1,-1 1 0,2-1 1,-1 0-1,1 1 1,-2 4 296,-3 20-3469</inkml:trace>
  <inkml:trace contextRef="#ctx0" brushRef="#br6" timeOffset="666340.857">20741 927 11077,'0'0'1617,"0"0"-833,0 0 465,0 0-225,0 0-448,0 0-479,0 0-1,0 0-96,0 0-657,0 0-847,7-9-994,6-8-2896</inkml:trace>
  <inkml:trace contextRef="#ctx0" brushRef="#br6" timeOffset="667188.045">21304 344 4322,'0'0'1859,"0"0"-602,0 0-48,0 0 26,0 0-133,-2-15 445,-4 10-1449,0-1-1,-1 1 1,0 0 0,0 0-1,-1 1 1,1 0 0,-1 1-1,0-1 1,0 1 0,0 1-1,0 0 1,-1 0 0,1 0 0,0 1-1,-1 0 1,1 1 0,-1 0-1,-3 1-97,-4-1 36,10-1-26,-1 0 0,1 1-1,-1 0 1,1 0 0,-1 1-1,1-1 1,0 2 0,-1-1-1,1 1 1,0 0 0,-1 0-1,1 0 1,1 1 0,-1 0-1,0 0 1,1 1 0,-1-1-1,1 1 1,0 0 0,0 1-10,-2 2 45,1 1 0,0 0 1,0 0-1,1 0 1,0 0-1,0 1 0,1 0 1,0 0-1,1 1 0,0-1 1,0 0-1,1 1 1,0 6-46,-2 18 347,2 0 1,1 1-1,2 10-347,0 6 438,0-39-382,0-1-1,0 1 1,1 0-1,1 0 1,0-1 0,1 0-1,0 0 1,0 0 0,2 0-1,-1 0 1,1-1-1,1 0 1,-1 0 0,2-1-1,-1 0 1,1 0-1,1-1 1,0 0 0,0 0-1,0-1 1,1 0 0,0-1-1,0 0 1,1-1-1,0 0 1,0 0 0,0-1-1,0-1 1,1 0 0,0 0-1,-1-1 1,1-1-1,1 1-55,6-2-16,33-1 36,-50 1-65,0-1 0,0 1 0,1 0 0,-1-1 0,0 0 0,0 0 0,0 1 0,0-1 0,0 0 0,0-1 0,0 1 0,-1 0 0,1-1 0,0 1 0,0 0 0,-1-1 0,1 0 0,-1 1 0,0-1 0,1 0 45,-1-24-4015,-2 16 1552,1-8-3657</inkml:trace>
  <inkml:trace contextRef="#ctx0" brushRef="#br6" timeOffset="667609.977">21614 523 7988,'0'0'1905,"0"0"-609,0 0 385,0 0-593,0 0-511,0 0-49,0 0-80,0 0-128,0 0-80,0 0-208,0 0-32,0 0 0,0 0-784,0 0-449,0 0-191,0 6-1089,4 3-385</inkml:trace>
  <inkml:trace contextRef="#ctx0" brushRef="#br6" timeOffset="668073.577">21624 770 5010,'0'0'2100,"0"0"-876,0 0 300,0 0-14,0 0-603,0 0-277,0 0-33,0 0-63,0 0-110,0 0 118,0 0 4,0 0-172,0 0-86,0 0-117,0 0-217,0 0-479,0 0-649,0 0-1190,0 0-2032</inkml:trace>
  <inkml:trace contextRef="#ctx0" brushRef="#br6" timeOffset="668733.803">22127 169 560,'0'0'5341,"0"0"-3569,0 0-886,0 0 400,0 0 29,0 0-368,0 0-309,0 0-100,0 0-236,0 0-174,0 0 48,0 0-69,0 18 7,10 551 2621,0-473-2313,-10-95-564,0-1-218,0 0-334,0 0-330,0 0-217,0 0-626,0-2-1116,0-5-226</inkml:trace>
  <inkml:trace contextRef="#ctx0" brushRef="#br6" timeOffset="669047.78">21965 422 9636,'0'0'1153,"0"0"-609,0 0 1185,0 0-897,0 0-688,0 0-64,189 47-80,-166-47-512,-3 0-992,-10 0-2258,-7 0-4578</inkml:trace>
  <inkml:trace contextRef="#ctx0" brushRef="#br6" timeOffset="669618.88">22389 668 7780,'0'0'1133,"0"0"-44,0 0 634,0 0-559,0 0-444,25 6 387,-22-5-1102,0-1 0,0 0 0,0 0 0,-1 0 0,1 0 0,0-1 0,0 1 0,0-1 0,-1 0 0,1 0 0,0 0 0,-1 0 0,1 0 0,-1 0 0,1-1 0,-1 1 0,0-1 0,2-1-5,-2 0-128,-1 0 0,1 0 0,-1 0 1,1 0-1,-1-1 0,0 1 0,0 0 0,-1-1 1,1 1-1,-1-1 0,0 1 0,0-1 0,0 1 1,0-4 127,1-15-1432,0 16 930,0 0 0,-1 0 0,0 0 0,0 0 0,0 0 0,-1 0 0,0 0 0,0 0 0,0 0 502,-1 4-17,1 0 0,-1 1 0,0-1 0,0 1 0,1-1 0,-1 1 0,0 0 0,0 0 1,0 0-1,0 0 0,-1 0 0,1 0 0,0 1 0,0-1 0,0 1 0,-1-1 0,1 1 0,0 0 0,-1 0 0,1 0 0,0 0 0,0 0 0,-2 1 17,1-1 71,0 0-1,-1 1 1,1-1 0,0 1 0,0-1-1,0 1 1,0 0 0,0 1 0,0-1-1,0 0 1,0 1 0,0 0 0,1-1-1,-1 1 1,0 0 0,0 1-71,-1 4 240,0 0 1,1 0-1,-1 0 1,1 0-1,1 0 1,-1 1-1,1 0 1,1-1-1,-1 1 0,1 0 1,0 1-241,0 92 2538,3-57-1518,-3-40-924,1 1 0,0 0-1,1-1 1,-1 1 0,1 0 0,0-1 0,0 1 0,1-1 0,-1 0 0,1 1 0,0-1-1,0 0 1,0 0 0,1 0 0,1 2-96,-1-3 32,0 0 0,0-1 0,0 0 0,0 0 0,1 0 0,-1 0 0,1 0 0,-1 0 0,1-1 0,0 0 0,-1 0 0,1 0 0,0 0 0,0 0 0,0-1 0,0 0 0,0 0 0,3 0-32,-3 0-86,-1 0 0,1 0 0,0-1 0,-1 1-1,1-1 1,-1 0 0,1 0 0,-1 0 0,0 0 0,1-1 0,-1 0 0,0 1 0,0-1 0,0 0 86,1-2-591,0 1 1,0-1 0,0 0-1,-1 0 1,1-1 0,-1 1-1,0-1 1,2-4 590,6-17-6176</inkml:trace>
  <inkml:trace contextRef="#ctx0" brushRef="#br6" timeOffset="670181.469">22647 463 2481,'0'0'2479,"0"0"-1492,0 0-187,0 0-85,0 0-157,0 8 175,-1 48 1340,4 120 2064,-1-148-3691,2-1 1,0 0-1,2 0 0,1 0 1,4 10-447,-10-35 54,-1-1-46,0 0 1,0 0 0,0-1-1,0 1 1,0 0 0,1 0-1,-1-1 1,0 1 0,1 0 0,-1-1-1,0 1 1,1 0 0,-1-1-1,1 1 1,-1 0 0,1-1-1,-1 1 1,1-1 0,-1 1 0,1-1-1,0 1 1,-1-1 0,1 0-1,0 1 1,-1-1 0,2 1-9,-2-1-46,-1-21-490,1 0 0,1 1 0,0-1 0,3-7 536,1-22-1153,-3 13 123,-2 20 632,0 0 0,2-1 0,0 1 1,1-1-1,0 1 0,2 0 0,0 1 0,3-8 398,-6 22 118,-1 0-1,0 0 0,1 0 0,-1 0 1,1 1-1,0-1 0,-1 0 1,1 1-1,0-1 0,0 1 1,0 0-1,0-1 0,0 1 1,1 0-1,-1 0 0,0 0 1,0 1-1,1-1 0,-1 1 1,2-1-118,52 0 1211,-32 2-5193,-24-1-167</inkml:trace>
  <inkml:trace contextRef="#ctx0" brushRef="#br6" timeOffset="671006.138">22931 234 6195,'0'0'712,"0"0"-130,0 0 317,0 0 61,0 0-165,0 0-178,0 0-17,0 0 5,0 0-164,0 0-137,0 8-144,-1 153 709,5 231 2581,7-318-3132,-5-45-547,-5-29 160,-1 0 0,0 0 0,0 0-1,0 0 1,0-1 0,0 1-1,0 0 1,0 0 0,0 0-1,1 0 1,-1 0 0,0 0-1,0 0 1,0 0 0,0 0 0,0 0-1,0 0 1,0 0 0,1 0-1,-1 0 1,0 0 0,0 0-1,0 1 1,0-1 0,0 0 69,0-322-4210,0 320 4222,1 0 1,-1 1 0,0-1-1,1 0 1,0 0-1,-1 0 1,1 0-1,0 1 1,0-1 0,0 0-1,0 1 1,0-1-1,0 1 1,0-1-1,0 1 1,1 0 0,-1-1-1,1 1 1,-1 0-1,1 0 1,-1 0-1,1 0 1,0 0 0,0 0-1,-1 0 1,1 1-1,0-1 1,0 1-1,0-1 1,0 1 0,-1 0-1,1 0 1,0 0-1,0 0 1,1 0-13,-1-1 37,1 1 0,0 0 0,0 0 0,-1 0 0,1 1-1,0-1 1,0 1 0,-1-1 0,1 1 0,-1 0 0,1 0 0,-1 0 0,1 1 0,-1-1 0,1 0 0,-1 1 0,0-1 0,0 1 0,0 0-1,0 0 1,0 0 0,0 0 0,0 0 0,-1 0 0,1 2-37,5 14 184,-2 1-1,0 0 1,-1 1 0,-1-1-1,-1 1 1,0-1 0,-2 1-1,-1 16-183,1-20 201,0-13-169,0 1-1,0-1 1,-1 0-1,1 1 1,-1-1 0,0 0-1,0 0 1,0 1-1,0-1 1,0 0-1,-1 0 1,0 0-1,1-1 1,-1 1 0,0 0-1,0 0 1,0-1-1,-1 0 1,1 1-1,-1-1 1,1 0-1,-1 0 1,0 0 0,0-1-1,-2 2-31,-3 1-227,0-1 0,0-1-1,0 1 1,0-1 0,-1-1-1,1 1 1,-1-2 0,1 1 0,-6-1 227,13 0-151,0-1 0,0 1 0,0 0 1,0-1-1,1 1 0,-1-1 0,0 1 0,0-1 1,0 0-1,0 1 0,1-1 0,-1 0 0,0 1 1,1-1-1,-1 0 0,1 0 0,-1 1 0,1-1 1,-1 0-1,1 0 0,-1 0 0,1 0 1,0 0-1,-1 0 0,1 0 0,0 0 0,0 0 1,0 0-1,0 0 0,0 0 0,0 0 0,0 0 1,0 0-1,0 0 0,0 0 0,1 0 151,-1-3-646,-1-23-5480</inkml:trace>
  <inkml:trace contextRef="#ctx0" brushRef="#br6" timeOffset="671509.857">23268 535 2673,'0'0'3023,"0"0"-1823,0 0-234,0 0 187,0 0-211,0 2 3364,0 20-3898,-2 39 689,1-27-147,0 0-1,5 31-949,-3-57 96,0 1 1,0-1-1,1 0 0,1 1 0,-1-1 0,2 0 1,-1 0-1,1 0 0,0-1 0,0 1 1,1-1-1,0 0 0,3 3-96,-5-7 9,-1-1 0,0 0 0,1 0 0,0 0 0,-1 0 0,1 0 0,0-1 0,0 1 0,0-1 0,0 0 0,0 0 0,0 0 0,0 0 0,0 0 0,2 0-9,-3-1-16,0 0-1,-1 0 0,1 0 0,0-1 0,0 1 0,-1 0 1,1-1-1,0 1 0,-1-1 0,1 1 0,0-1 0,-1 0 1,1 1-1,-1-1 0,1 0 0,-1 0 0,1 0 0,-1-1 0,0 1 1,1 0-1,-1 0 0,0-1 0,0 1 0,0-1 0,0 1 1,0-1-1,0 1 0,0-2 17,7-16-457,-1-1 0,0-1 0,-1 1-1,-2-1 1,0 0 0,1-19 457,0-31-3748,-5-30 3748,0 72-1329,0 17-5847</inkml:trace>
  <inkml:trace contextRef="#ctx0" brushRef="#br6" timeOffset="672010.031">23689 261 3298,'0'0'2342,"0"0"-1150,0 0-332,0 0 71,0 0-27,-1 3 3356,-2 26-3966,3 10 56,1 97 1355,-6 0-1,-20 123-1704,24-257-27,1 0 0,0-1 1,0 1-1,-1 0 0,1-1 0,-1 1 0,0 0 0,1-1 0,-1 1 1,0-1-1,0 1 0,0-1 0,0 0 0,-1 2 27,2-3-75,0 0 0,-1 0-1,1 1 1,-1-1 0,1 0-1,-1 0 1,1 0 0,-1 0-1,1 0 1,0 1 0,-1-1 0,1 0-1,-1 0 1,1 0 0,-1 0-1,1-1 1,-1 1 0,1 0-1,-1 0 1,1 0 0,-1 0 0,1 0-1,0-1 1,-1 1 0,1 0-1,-1 0 1,1 0 0,0-1-1,-1 1 1,1 0 0,-1-1 75,-1-1-358,0-1 1,0 1-1,0-1 1,0 0-1,0 0 1,0 0-1,1 0 1,-1 0-1,1 0 1,0 0-1,0 0 1,0-3 357,-3-20-2303,4-4-327</inkml:trace>
  <inkml:trace contextRef="#ctx0" brushRef="#br6" timeOffset="672611.57">23811 529 2801,'0'0'123,"0"0"275,0 0 439,0 0 36,0 0 47,5-1 187,36-1 4192,-41 2-5073,0 0 17,0 0 91,0 0 66,0 0 80,0 0-237,-2 15-216,-2-10-48,-1 0 1,0 1 0,-1-2 0,1 1 0,-1 0 0,0-1 0,0 0 0,0-1 0,-5 3 20,-28 20 23,33-21 31,1 0 0,0 0 0,0 1 0,1-1 0,0 1 0,-3 4-54,7-9 28,-1 0 0,0 0 0,0 1 0,1-1-1,-1 0 1,1 1 0,-1-1 0,1 0 0,0 1 0,-1-1-1,1 0 1,0 1 0,0-1 0,0 1 0,0-1 0,0 0-1,0 1 1,1-1 0,-1 0 0,0 1 0,1-1-1,-1 0 1,1 1 0,-1-1 0,1 0 0,0 0 0,-1 1-1,1-1 1,0 0 0,0 0 0,0 0 0,0 0 0,0 0-1,0 0 1,0 0 0,1 0-28,36 23 556,1-3 1,38 17-557,-76-38-480,1 1 1258,-1-2-7786,-1-14 2120</inkml:trace>
  <inkml:trace contextRef="#ctx0" brushRef="#br6" timeOffset="673430.724">24132 597 2785,'0'0'2543,"0"0"-1209,0 0-262,0 0-146,0 0-238,-3-47 3544,1 45-4217,1 0 0,0 1 0,-1-1 0,1 0 0,-1 1 0,1-1 0,-1 1 0,0-1 0,0 1 0,1 0 0,-1 0 0,0 0 0,0 0 0,0 0 0,0 0 0,0 1 0,-1-1 0,1 1 0,0-1 0,0 1 0,0 0 0,-1 0-15,-57-1 572,40 2-407,17-1-148,1 1 0,-1 0 1,0 0-1,1 0 0,-1 0 0,1 1 1,-1-1-1,1 1 0,0-1 1,0 1-1,-1 0 0,1 0 0,0 0 1,1 0-1,-1 0 0,0 0 0,0 1 1,0 1-18,-27 47 308,26-40-156,0-1-1,0 1 1,2-1 0,-1 1 0,1 0 0,1 0 0,0-1 0,0 1-1,1 5-151,0 18 659,-1-32-630,0 1 1,0-1 0,0 0 0,0 1 0,1-1 0,-1 0 0,1 1 0,-1-1 0,1 0-1,0 1 1,0-1 0,0 0 0,0 0 0,0 0 0,0 0 0,0 0 0,1 0 0,-1 0-1,1 0 1,0 0 0,-1-1 0,1 1 0,0-1 0,0 1 0,0-1 0,0 0 0,0 0-1,1 0 1,0 1-30,6 0-4,0 0 0,0 0 0,0-1 0,0-1 0,1 1 0,-1-1 0,1-1 4,2 1-73,-9 0 18,-1 0 0,1 0-1,-1 0 1,1-1 0,-1 1-1,1-1 1,-1 0 0,1 0-1,-1 0 1,0 0-1,1 0 1,-1 0 0,0-1-1,0 1 1,0-1 0,0 1-1,0-1 1,0 0 0,0-1 55,2-1-152,-1-1 1,-1 1 0,1-1 0,0 0 0,-1 0-1,0 0 1,0 0 0,-1 0 0,1-2 151,2-13-556,-1-1 1,-1 1 0,-1-1-1,-1-10 556,0-25 248,0 55 270,0 1 39,0 0-172,0 0-60,2 2-307,-1-1 0,0 1-1,0-1 1,0 1 0,0-1 0,0 1 0,0 0-1,0 0 1,0-1 0,-1 1 0,1 0 0,0 0-1,-1 0 1,0 0 0,0 0 0,1 0-1,-1-1 1,0 1 0,0 0 0,-1 0 0,1 1-18,0 5 64,4 28 160,5 67 1160,17 63-1384,-25-132-1175,-1-23-1841,0-10-1666</inkml:trace>
  <inkml:trace contextRef="#ctx0" brushRef="#br6" timeOffset="674940.952">20533 1398 144,'0'0'5725,"0"0"-3625,0 0-915,0 0 146,0 0-339,3-45 892,-3 43-1807,-1 0-1,0 0 1,1 0 0,-1 1-1,0-1 1,0 0 0,0 0 0,0 0-1,-1 1 1,1-1 0,0 0 0,-1 1-1,1 0 1,-1-1 0,0 1-1,1 0 1,-1 0 0,0-1 0,0 1-1,1 1 1,-1-1 0,0 0 0,0 0-1,0 1 1,-1-1-77,-4-2 44,0 1 0,0 0 0,-1 1 0,1-1 0,-1 1 0,-4 0-44,10 1-1,0 0 0,0 0 0,0 0 0,0 0 0,0 0 1,0 1-1,0-1 0,0 1 0,0-1 0,0 1 0,1 0 0,-1 0 0,0-1 0,0 1 0,1 0 0,-1 1 0,0-1 0,1 0 1,-1 0-1,1 1 0,0-1 0,-1 1 0,1-1 0,0 1 0,0 0 0,0-1 0,0 1 0,0 0 0,0 0 0,1 0 0,-1-1 0,1 1 1,-1 0-1,1 0 0,0 0 0,-1 0 1,-4 14 57,-3 7 76,1 0 0,2 0 0,0 0 0,1 1 0,2 0 0,0 0 0,2 22-133,0-45 4,1 0 1,-1 0-1,1 0 0,-1 0 0,1 0 1,-1 0-1,1 0 0,0 0 0,-1 0 1,1 0-1,0 0 0,0-1 0,0 1 0,0 0 1,-1 0-1,1-1 0,0 1 0,0-1 1,0 1-1,0-1 0,1 1 0,-1-1 0,0 0 1,0 1-1,0-1 0,0 0 0,0 0 1,0 0-1,0 0 0,1 0 0,-1 0 1,0 0-5,51 0-231,-37-1 70,-8 1 140,0 0 0,0 1 0,0-1 0,0 1 1,0 1-1,0 0 0,-1 0 0,1 0 0,-1 0 0,1 1 0,-1 0 0,0 1 0,0-1 0,0 1 0,-1 1 0,1-1 1,-1 1-1,0-1 0,0 2 0,-1-1 0,1 0 0,-1 1 0,0 0 0,-1 0 0,4 6 21,1 6 73,0 1-1,-1 0 0,-1 0 0,-1 0 1,-1 1-1,0-1 0,-1 1 1,-2 0-1,0 0 0,-1 18-72,-1-36 14,1 1 1,0-1-1,0 0 0,-1 1 0,0-1 0,1 0 0,-1 0 1,0 1-1,0-1 0,0 0 0,0 0 0,0 0 0,-1 0 1,1 0-1,-1 0 0,1-1 0,-1 1 0,-1 1-14,-2 1 19,0 0 0,0-1 0,-1 0-1,1 0 1,-1 0 0,0 0 0,-4 0-19,-8 3-18,-1-1 0,-1-1 0,1-1 0,-9 1 18,-58-3 117,85-2-301,1 0-1,-1 1 1,1-1-1,-1 0 0,1 1 1,0-1-1,-1 0 0,1 0 1,0 1-1,0-1 1,-1 0-1,1 0 0,0 1 1,0-1-1,0 0 0,0 0 1,0 1-1,0-1 1,0 0-1,0 0 0,1 0 1,-1 1-1,0-1 185,0-3-1260,0-16-4922</inkml:trace>
  <inkml:trace contextRef="#ctx0" brushRef="#br6" timeOffset="675288.035">20874 1993 8660,'0'0'4034,"0"0"-3570,0 0 16,0 0 64,0 0-544,0 0-944,0 6-2145,3-33-2946</inkml:trace>
  <inkml:trace contextRef="#ctx0" brushRef="#br6" timeOffset="675779.775">21396 1508 4994,'0'0'1550,"0"0"-389,0 0-51,0 0 2,0 0-463,-5-8-316,0 1-129,0 0-1,-1 0 1,0 0 0,-1 1-1,1 0 1,-1 0 0,0 0-1,-1 1 1,1 0-1,-1 1 1,0-1 0,0 2-1,0-1 1,-1 1 0,0 0-1,1 1 1,-1 0 0,-7-1-204,-6 3 192,11 0-18,1-1 0,0 2 0,0 0 0,-1 0 0,-8 2-174,15-1 53,0-1 0,0 1 0,1-1 1,-1 1-1,1 0 0,0 0 0,0 1 0,-1-1 1,1 1-1,1-1 0,-1 1 0,0 0 0,1 0 0,-1 0 1,1 1-1,0-1 0,-1 3-53,-2 4 99,1-1 0,0 1 0,0 1 0,2-1 0,-1 0 0,1 1 0,0-1 0,1 6-99,0 90 497,2-59-41,-1-28-343,2 0 1,0 1 0,2-1 0,0 0 0,0-1-1,2 1 1,1-1 0,0 0 0,1-1-1,1 0 1,0 0 0,1 0 0,2 0-114,-5-7 28,1 0 0,0-1 0,1 0 0,-1 0 0,2 0 0,-1-1 0,1-1 0,0 0 1,1 0-1,-1-1 0,2 0 0,-1-1 0,0 0 0,1-1 0,0 0 0,0-1 0,0 0 0,0-1 1,1-1-1,10 1-28,-20-2-33,-1 0 0,1 0 1,0 0-1,-1 0 1,1-1-1,0 1 1,-1-1-1,1 0 0,-1 0 1,1 1-1,-1-2 1,1 1-1,-1 0 1,0 0-1,0-1 0,1 1 1,-1-1-1,0 0 1,0 0-1,0 0 33,2-4-219,-1 0 0,1 1 0,-1-2 0,-1 1 0,1 0 0,-1 0 0,1-7 219,2-1-1344,-1 0 0,-1-1 0,-1 1 0,1-9 1344,-2-7-4330</inkml:trace>
  <inkml:trace contextRef="#ctx0" brushRef="#br6" timeOffset="676204.406">21787 1639 5314,'0'0'4579,"0"0"-2643,0 0-271,0 0-32,0 0-593,0 0-575,13-21-353,-7 15 32,-2 0-64,-1 0-64,0 3-32,1 3-528,-4 0-753,0 0-800,0 0-2721</inkml:trace>
  <inkml:trace contextRef="#ctx0" brushRef="#br6" timeOffset="676571.683">21869 1903 6755,'0'0'1169,"0"0"-593,0 0 448,0 0-47,0 0-49,0 0-191,0 12-209,0-12 16,0 0 16,0 0-560,7-15-240,-1 1-1184,-2-4-2194</inkml:trace>
  <inkml:trace contextRef="#ctx0" brushRef="#br6" timeOffset="678349.616">22415 1511 2449,'0'0'723,"0"0"-445,0 0 90,0 0 19,0 0-17,0-6 100,0 5-558,-1-20 1408,1 20-1020,0 0-1,0 0 1,0 0 0,0 1 0,0-1 0,0 0-1,0 0 1,0 0 0,0 0 0,0 1 0,0-1-1,1 0 1,-1 0 0,0 0 0,1 1 0,-1-1-1,0 0 1,1 0 0,-1 1 0,1-1-1,-1 0 1,1 1 0,0-1 0,-1 1 0,1-1-300,0 1 365,-1 0 99,0 0-34,0 0-83,0 0-59,0 0-104,0 0-69,0 0-22,0 0-114,0 0-43,-17 48-78,15-36 147,1 0-1,0 1 0,0-1 1,1 0-1,1 0 0,0 0 1,1 4-5,-1-11 20,1 1 0,0 0 1,0-1-1,0 1 1,1-1-1,0 0 0,0 0 1,0 0-1,1 0 0,-1-1 1,1 1-1,0-1 1,1 0-1,-1 0 0,4 3-20,1-1 21,-2 1-1,1 0 1,-1 0 0,0 1-1,-1 0 1,0 0-1,1 2-20,-5-6-12,0-1 0,0 0 0,0 0 0,0 1 0,-1-1 0,0 1 0,0-1 0,0 1 0,0 0 0,0-1 0,-1 1 0,1 0-1,-1 0 1,0-1 0,-1 1 0,1 0 0,0 0 0,-1-1 0,0 1 0,0 0 0,-1 1 12,0-2 0,0 0 0,0 0 1,-1-1-1,1 1 0,-1 0 0,1-1 0,-1 0 1,0 0-1,0 1 0,0-2 0,0 1 0,-1 0 0,1-1 1,0 1-1,-1-1 0,1 0 0,-1 0 0,1-1 1,-1 1-1,0-1 0,-75 7-892,66-7 531,-10 0-471,22 0 746,1 0 0,-1 0 0,0-1 0,1 1 0,-1 0 0,1 0 0,-1-1 0,1 1 1,-1 0-1,1-1 0,-1 1 0,1 0 0,-1-1 0,1 1 0,0-1 0,-1 1 0,1-1 0,0 1 0,-1-1 0,1 1 0,0-1 0,0 1 0,-1-1 1,1 1-1,0-1 0,0 1 0,0-1 0,0 0 0,0 1 0,0-1 0,0 1 0,0-1 0,0 0 86,0-23-2897</inkml:trace>
  <inkml:trace contextRef="#ctx0" brushRef="#br6" timeOffset="679233.791">22700 1154 1601,'0'0'3756,"0"0"-2217,0 0-591,0 0 89,0 0-81,0 4 2204,3 26-2828,79 564 3352,-72-530-3588,-10-63-176,0-1-232,0 0-78,0 0 249,0-3-123,-2-39-284,-2 1 0,-2 0 0,-3-5 548,1 4-234,2-1-1,1 1 0,2-8 235,4 48-18,-1 0-1,1 1 1,0-1 0,-1 0-1,1 1 1,0-1 0,0 0-1,0 1 1,0 0-1,0-1 1,0 1 0,0-1-1,1 1 1,-1 0-1,0 0 1,1 0 0,-1 0-1,1 0 1,-1 0 0,1 0-1,0 0 1,-1 1-1,1-1 1,0 1 0,-1-1-1,1 1 1,0 0-1,0-1 1,-1 1 0,3 0 18,61-4-273,-59 4 422,-4 1-131,-1 0-1,1 0 1,-1 0 0,1 0-1,-1 0 1,0 0 0,1 1-1,-1-1 1,0 1-1,0-1 1,0 1 0,0-1-1,0 1 1,0-1 0,-1 1-1,1 0 1,0-1-1,-1 1 1,1 0 0,-1 0-1,0-1 1,1 2-18,8 44 319,-4-6 189,-3-1 0,-1 1 0,-2 8-508,-1-6 951,3 0 0,4 32-951,-2-68-835,-1-15-44,2-29-1315,-3 25 803,2-21-2626</inkml:trace>
  <inkml:trace contextRef="#ctx0" brushRef="#br6" timeOffset="679855.425">23130 1487 3474,'0'0'1342,"0"0"-267,0 0 147,0 0-102,0 0-290,5 10 4893,-4-1-6089,-10 46 943,5-35-283,1 1 0,1-1 0,0 6-294,0 29 648,0-37-413,1 0-1,1 0 1,0-1 0,2 1 0,0 0 0,0-1 0,6 16-235,-7-30-3,0 0-1,0 0 1,0-1 0,1 1 0,0 0 0,-1-1-1,1 1 1,0-1 0,0 1 0,1-1-1,-1 0 1,0 0 0,1 0 0,-1 0-1,1 0 1,0-1 0,-1 1 0,1-1-1,0 0 1,0 1 0,0-1 0,0-1-1,0 1 1,0 0 0,0-1 0,1 1-1,-1-1 1,0 0 0,0 0 0,0-1-1,0 1 1,0 0 0,0-1 0,1 0-1,-1 0 1,0 0 0,-1 0 0,1 0-1,0-1 1,0 1 0,0-1 0,-1 0-1,1 0 1,-1 0 0,1 0 0,-1 0 0,0 0-1,0-1 1,0 1 0,0-1 0,0 1 3,5-12-309,-1 0 1,0-1-1,0 1 1,-2-1 0,0 0-1,-1 0 1,2-13 308,-1-17-1114,-2-1-1,-2 0 1115,0 40-68,0-2 72,-1 0 0,0 0 1,0 0-1,0 0 0,-1 0 0,0 0 0,-1 1 0,1-1 0,-1 1 0,-1-1 0,0 1 0,0 0 1,0 0-1,-5-5-4,5 8 86,0-1-1,-1 1 1,1 0 0,-1 0 0,0 0 0,0 1 0,0 0 0,-1 0-1,1 0 1,-1 0 0,1 1 0,-1 0 0,0 0 0,0 1 0,0 0-1,0 0 1,0 0 0,-1 0 0,-2 1-86,3 0-111,5 0-22,0 0-1,0-1 1,1 1-1,-1 0 1,0 0-1,0 0 1,0 0-1,1 0 1,-1 0-1,0 0 0,0 0 1,0 1-1,1-1 1,-1 0-1,0 0 1,0 1-1,1-1 1,-1 0-1,0 1 1,1-1-1,-1 1 0,0-1 1,1 1-1,-1-1 1,0 1-1,1-1 1,-1 1-1,1 0 134,-3 7-4330</inkml:trace>
  <inkml:trace contextRef="#ctx0" brushRef="#br6" timeOffset="680584.322">23497 1466 4578,'0'0'1665,"0"0"-646,0 0 67,0 0 21,0 0-296,0 0-179,0 0 1,0 0 119,0 0-104,0 0-146,0 0 10,0 0-98,0 0-36,0 0-52,0 0-118,0 0 3,0 0-102,0 0-21,0 0 19,0 0-32,0 11 127,-1 99 487,2 122 1053,4-199-1471,-5-32-260,0 0 1,0 0-1,0 0 1,0 0-1,1 0 0,-1 0 1,0 0-1,1 0 0,-1 0 1,1 0-1,-1-1 0,1 1 1,-1 0-1,1 0 1,0 0-1,-1-1 0,1 1 1,0 0-1,0-1 0,-1 1 1,1 0-1,0-1 1,0 1-1,0-1 0,0 0 1,0 1-1,0-1 0,0 1-11,0-1-24,-1 0-146,0 0-46,0-4-51,1-31-7,1-1 1,2 1 0,1 0 0,2 0-1,1 0 1,2 1 0,12-29 273,1 26-476,-7 24 413,-15 13 81,-1 0 1,1 0-1,-1 0 0,1 0 0,-1 0 1,1 0-1,-1 0 0,1 0 0,-1 0 1,1 0-1,0 0 0,-1 0 0,1 1 1,-1-1-1,1 0 0,-1 0 0,1 1 1,-1-1-1,1 0 0,-1 1 0,0-1 1,1 0-1,-1 1 0,1-1 0,-1 1 1,0-1-1,1 1 0,-1-1 0,0 1 1,0-1-1,1 1 0,-1 0-18,22 25 120,-9-21-3959,-12-5-285,-1 0-1354</inkml:trace>
  <inkml:trace contextRef="#ctx0" brushRef="#br6" timeOffset="681303.678">23914 1270 224,'0'0'2073,"0"0"-539,0 0-392,0 0-238,0 0-178,0-1 9942,0 2-11483,9 341 2866,-4-237-1382,5 0 1,6 16-670,-14-108 27,-18-119-9127,9 76 4874</inkml:trace>
  <inkml:trace contextRef="#ctx0" brushRef="#br6" timeOffset="681640.056">23768 1522 4626,'0'0'2519,"0"0"-1191,0 0 294,0 0 371,0 0-467,6 0-432,87 2 637,120-4-1370,-191-4-763,-13 4-4956,-15 2 1345</inkml:trace>
  <inkml:trace contextRef="#ctx0" brushRef="#br6" timeOffset="682497.59">22537 1380 3698,'0'0'901,"0"0"-218,0 0 257,0 0 33,0 0-308,2 0 1968,-4 0-2329,-1-1-276,0 1 1,0 0-1,0 0 0,0 0 1,0 1-1,0-1 0,0 1 1,0 0-1,1-1 0,-1 1 1,0 0-1,0 1 0,1-1 1,-1 0-1,0 1 0,0 0-28,0 2 100,0 0 0,1 0 0,-1 0 0,1 0 0,0 0 0,0 1 0,0-1 0,0 0 0,0 6-100,-15 64-3850,10-56-16</inkml:trace>
  <inkml:trace contextRef="#ctx0" brushRef="#br6" timeOffset="684852.419">22074 2344 2161,'0'0'1217,"0"0"-492,0 0-15,0 0 101,0 0-91,0 0-55,-5 5 5240,-20 20-4946,-1 2-597,2 1-1,1 1 1,0 4-362,14-19 37,1 0 0,1 0-1,0 1 1,2 0 0,-1 0 0,2 1 0,0 0-1,-1 8-36,-1 28 332,3 1 0,2 0-1,2 14-331,1 11 219,-2-68-190,0-1 0,1 0 0,0 0 0,1 0-1,0 0 1,0 0 0,1 0 0,0 0 0,0 0-1,1-1 1,4 6-29,-6-10-6,1 0 0,0-1 0,0 1 0,0 0 0,1-1 0,-1 0 0,1 0 0,-1 0 0,1 0 0,0 0 0,1-1 0,-1 0 0,0 0 0,1 0 0,-1 0 0,1-1 0,-1 0 0,1 0 0,0 0 0,-1 0 0,1-1 0,0 1 0,0-1 6,-1 0-68,-1 0-1,1-1 1,0 1-1,-1 0 1,0-1-1,1 0 1,-1 0-1,1 0 1,-1 0 0,0 0-1,0-1 1,0 1-1,1-1 1,-2 0-1,1 0 1,0 0-1,0-1 1,-1 1 0,2-2 68,0-2-777,0 1 0,0-1 0,-1 0 0,0 0 0,0-1 1,-1 1-1,0 0 0,0-1 0,1-6 777,2-14-6768</inkml:trace>
  <inkml:trace contextRef="#ctx0" brushRef="#br6" timeOffset="686091.105">22375 2207 4178,'0'0'1366,"0"0"-699,0 0-19,0 0-117,0 0-286,0 4 38,1 272 6340,8 143-5431,-2-265-875,-7-153-346,0-1-25,0 0-31,0 0 10,0 0 38,0 0 13,6-30 40,-6-217-1067,1 245 1067,-1 1 1,1-1-1,0 0 1,0 0-1,-1 1 0,1-1 1,0 1-1,0-1 1,0 1-1,1-1 1,-1 1-1,0-1 1,1 1-1,-1 0 1,0 0-1,1 0 1,-1 0-1,1 0 0,0 0 1,-1 0-1,1 0 1,0 1-1,0-1 1,-1 1-1,1-1 1,0 1-1,0 0 1,0 0-1,0-1 0,-1 1 1,2 1-17,70-5-132,-62 4 45,-9 0 94,0 0 0,0 0 0,-1 0 0,1 0 0,0 0 0,-1 0 1,1 1-1,0-1 0,-1 0 0,1 1 0,0-1 0,-1 1 0,1 0 0,-1 0 1,1-1-1,-1 1 0,1 0 0,-1 0 0,0 0 0,1 1 0,-1-1 1,1 1-8,-1 1 24,1 0 0,-1 1 0,0-1 0,0 0 0,-1 1 0,1-1 0,-1 1 0,1-1 0,-1 4-24,1 11-21,0 60 317,-2-63-205,0-1 0,1 0 0,1 1 0,0-1 0,1 1 0,0-1 0,4 8-91,0-11-594,-3-12-2522,1-15-1945,-4 13 5458,3-22-4644</inkml:trace>
  <inkml:trace contextRef="#ctx0" brushRef="#br6" timeOffset="686728.076">22726 2716 576,'0'0'3591,"0"0"-2259,0 0-423,0 0 153,0 0-280,0 0-75,0 0-86,0 0-23,0 0 77,0 0-83,0 0-5,0 0-155,0 0-130,0 0-46,0 0 40,0 33 1396,0-14-1264,-1 8-105,0-1-1,2 0 1,2 0-1,0 0 1,1 0 0,2 0-1,0 0 1,6 9-323,-12-33 12,1 0 0,0 0 0,0 0 0,-1-1 1,2 1-1,-1 0 0,0 0 0,0-1 0,1 1 0,-1 0 0,0-1 1,1 1-1,0-1 0,-1 0 0,1 0 0,0 1 0,0-1 0,-1 0 0,1-1 1,0 1-1,0 0 0,0 0 0,0-1 0,0 1 0,0-1 0,0 0 1,1 0-1,-1 1 0,0-1 0,0-1 0,2 1-12,-3-1-34,1 0 1,-1 0-1,1 0 0,-1 0 0,0 0 1,0 0-1,1 0 0,-1 0 0,0-1 1,0 1-1,0 0 0,0-1 0,-1 1 1,1-1-1,0 1 0,0-1 0,-1 0 1,1 1-1,-1-1 0,0 1 0,1-1 1,-1-1 33,8-39-680,-5-24 613,-4-35 67,0 60-2497,1 1-3425,0 23-1861</inkml:trace>
  <inkml:trace contextRef="#ctx0" brushRef="#br6" timeOffset="687784.229">23007 2406 3298,'0'0'1085,"0"0"-447,0 0 232,0 0 240,0 0-331,0 0-203,0 0 27,0 0 26,0 0 118,0 0-32,0 0-160,0 0-18,0 0-167,0 0-97,0 31 1514,0 54-819,4 166 709,-1-210-1461,2-1-1,2 1 1,1-1 0,2 0 0,2-1-216,-10-33 19,-1-3-12,0 0 0,0-1-1,0 1 1,0-1-1,0 1 1,0-1 0,1 1-1,-1-1 1,1 0 0,1 1-7,-3-2 13,0-1-48,0 0-42,0 0-131,0 0-104,0 0-54,0 0 174,0-36-61,-6-43 190,4 59 16,0-1 0,1 0 0,1 0 0,2-16 47,-1 34-15,0 1 0,0-1 0,0 1 0,1 0 1,-1-1-1,0 1 0,1 0 0,0 0 0,0 0 0,-1 0 0,1 0 0,0 1 0,1-1 1,-1 0-1,0 1 0,0 0 0,1-1 0,-1 1 0,1 0 0,-1 0 0,1 0 0,-1 1 1,1-1-1,0 1 0,-1-1 0,1 1 0,0 0 0,1 0 15,10-2-25,-1 2 0,1-1 0,-1 2 0,1 0 0,2 1 25,-14-1 16,0-1 0,0 1 0,-1 1 0,1-1 0,0 0 0,-1 0 0,1 1 0,-1-1 0,1 0 0,-1 1 0,1 0 0,-1-1 0,0 1 0,0 0 0,0 0 0,0-1 0,0 1 0,0 0 0,-1 1-16,16 41 135,-14-39-96,3 10 38,-2 0 0,0 0 0,0 0 0,-1 0 0,-1 1 0,-1-1 0,0 0 1,-1 1-1,-2 8-77,2-21-7,-1 0 1,1 0 0,-1 0-1,0 0 1,0 0-1,0-1 1,0 1 0,-1-1-1,1 0 1,-1 1 0,0-1-1,1 0 1,-1-1 0,0 1-1,0 0 1,0-1 0,-3 1 6,-57 22-181,6-11-684,32-11-2125,22-4 683,2-8-1226</inkml:trace>
  <inkml:trace contextRef="#ctx0" brushRef="#br6" timeOffset="688119.243">23493 3004 9893,'0'0'3777,"0"0"-2512,0 0 272,0 0-305,0 0-528,0 0-495,17 0-209,-17 0-209,0 0-559,0 0-993,0 0-1952,-7 0-4851</inkml:trace>
  <inkml:trace contextRef="#ctx0" brushRef="#br6" timeOffset="689002.738">22405 3671 5747,'0'0'845,"0"0"-130,0 0 3,0 0 24,0 0-38,-9-6 3447,2 6-4132,0 1-1,0-1 1,1 2-1,-1-1 1,1 1-1,-1 0 1,1 0 0,-1 0-1,1 1 1,0 0-1,0 0 1,1 1-1,-1 0 1,1 0-1,-1 0 1,1 1-1,0-1 1,1 1-1,-1 1 1,1-1 0,0 0-1,0 1 1,1 0-1,0 0 1,0 0-1,0 0 1,1 0-1,0 1 1,0-1-1,0 1 1,1 0-1,0-1 1,0 1 0,1 0-1,0 0 1,0-1-1,1 1 1,-1 0-1,2 0-18,-1-3-42,0-1 1,1 0-1,-1 1 0,1-1 0,0 0 0,0 0 0,0 0 1,1-1-1,-1 1 0,0 0 0,1-1 0,0 0 1,0 1-1,0-1 42,50 31-109,-18-11 78,-32-20 32,-1 0 1,1 0 0,-1 0-1,1 1 1,-1-1 0,0 1 0,0-1-1,0 1 1,0 0 0,-1 0-1,1 0 1,-1 0 0,1 0-1,-1 0-1,-1-1-3,0-1 0,1 1 0,-1-1 0,0 1 0,0-1-1,0 0 1,0 1 0,-1-1 0,1 1 0,0-1-1,-1 1 1,1-1 0,0 0 0,-1 1 0,0-1 0,1 0-1,-1 0 1,0 1 0,0-1 0,0 0 0,0 0 0,1 0-1,-2 0 1,1 0 0,0 0 0,0 0 0,0 0-1,0 0 1,-1-1 0,1 1 0,-1 0 3,-5 3-124,-1 1-164,-1 0 1,0 0-1,0-1 0,0 0 0,-1-1 1,1 0-1,-1 0 0,0-1 0,0 0 0,-2 0 288,12-3-3025,0-1-2908</inkml:trace>
  <inkml:trace contextRef="#ctx0" brushRef="#br6" timeOffset="689387.528">22570 3796 5090,'0'0'1785,"0"0"-1011,0 0-3,0 0 280,0 0-256,7 16 1876,0 62-960,0 8 41,8 22-1752,-12-102-3476,-2-14 1754,-1-15-407,0 22 1788,0-23-2708</inkml:trace>
  <inkml:trace contextRef="#ctx0" brushRef="#br6" timeOffset="689721.939">22570 3796 6131</inkml:trace>
  <inkml:trace contextRef="#ctx0" brushRef="#br6" timeOffset="689722.939">22570 3796 6131,'7'-205'1681,"-7"205"-1521,0 0-160,3 0-417,4 0-1808</inkml:trace>
  <inkml:trace contextRef="#ctx0" brushRef="#br6" timeOffset="690371.664">22766 3718 3426,'0'0'1536,"0"0"-786,0 0 218,0 0 94,0 0-160,-6 8 5844,5 1-7140,1 301 3041,3-522-6766,-3 208 4098,0 0 1,0 1-1,0-1 1,1 1-1,-1-1 1,1 1-1,0-1 1,0 1-1,0 0 1,0-1-1,0 1 1,1 0-1,0 0 1,-1 0-1,1 0 1,0 0-1,1 0 1,-1 0-1,0 1 1,1-1 0,0 1-1,-1 0 1,3-2 20,1 1 14,0 1 1,0-1 0,1 1-1,0 0 1,-1 0 0,1 1-1,0 0 1,0 0 0,0 0-1,-1 1 1,5 0-15,-8 1 35,-1-1 0,1 1 0,-1 0 0,1 0 0,-1 0 0,0 0 0,0 0 0,1 1 0,-1-1 0,0 0 0,0 1 0,0 0 0,0-1 0,-1 1 0,1 0 0,0 0 0,-1 0 0,0 0 0,1 0 0,-1 1 0,0-1 0,0 0 0,0 1-35,23 58 798,-17-30-512,-1 0-1,-2 0 1,-1 0 0,-1 1-1,-3 31-285,1-33 299,0-30-449,0 0-229,0-17-1240,0-12-174,0-11-1654</inkml:trace>
  <inkml:trace contextRef="#ctx0" brushRef="#br6" timeOffset="691414.465">23176 3754 5122,'0'0'1089,"0"0"-553,0 0 174,0 0-38,0 0-189,6-6 4698,-29 3-4965,21 2-180,0 0 0,0 0 0,0 1 0,0-1 0,-1 1 0,1-1 0,0 1 0,0 0 0,0 0 0,0 0 0,-1 0 0,1 0 0,0 0 0,0 1 0,0-1 0,0 1 0,0-1 0,0 1 0,0 0 0,0 0 0,0 0 0,0 0 0,0 0 0,0 0 0,0 1 0,1-1 1,-1 1-1,1-1 0,-1 1 0,-1 1-36,-2 11 143,-1 1 0,2 0 1,0 0-1,0 0 1,1 0-1,1 0 1,1 0-1,0 1 1,1-1-1,1 1 1,2 14-144,-2-24 52,-1-2-21,0-1 1,0 1 0,1-1 0,0 1-1,0-1 1,0 1 0,0-1-1,0 0 1,1 0 0,-1 1-1,1-1 1,0 0 0,0 0 0,0 0-1,0-1 1,1 1 0,-1 0-1,1-1 1,0 0 0,-1 0 0,1 1-1,1-1-31,1 0-6,-1 0 0,1 0 1,-1 0-1,1-1 0,0 1 0,0-1 0,-1 0 0,1-1 0,0 1 0,0-1 0,0 0 0,0 0 0,0-1 0,0 1 1,0-1-1,0-1 6,-2 1-74,0 0 1,0 0 0,0-1-1,0 0 1,0 1 0,-1-1-1,1 0 1,-1 0 0,1 0-1,-1-1 1,0 1 0,0-1-1,0 1 1,0-1 0,-1 1-1,1-1 1,0 0 0,-1 0-1,0 0 1,0 0 0,0 0-1,0 0 1,0 0 0,-1-1-1,1 0 74,2-13-813,-1-1 0,-1 0 0,0-17 813,-1 33-68,1-19-433,-2-34 85,1 53 507,0 0 0,0 0 0,-1 0 0,1 0-1,-1 0 1,1 0 0,-1 0 0,0 0 0,0 0 0,0 0 0,0 1 0,0-1 0,0 0 0,0 1 0,-1-1 0,1 1 0,-1-1-1,1 1 1,-1-1 0,1 1 0,-1 0 0,-1 0-91,3 1 87,-1 0 0,1 1 0,-1-1 0,1 1 0,-1-1 0,1 1 0,-1-1 0,1 1 0,0-1 0,-1 1 0,1 0 0,0-1 0,-1 1 1,1-1-1,0 1 0,0 0 0,0-1 0,0 1 0,-1 0 0,1-1 0,0 1 0,0 0 0,0-1 0,0 1 0,0 0 0,1-1 0,-1 1 0,0 0 0,0 0-87,0 32-78,0-27 297,0 38-41,-1 3-70,1 0 1,3 0-1,2-1 0,4 11-108,5 19 10,-4 1 0,-4 0 0,-3 74-10,-3-148-15,0 1 1,0-1-1,-1 0 1,0 1-1,0-1 1,0 0-1,0 0 1,0 0-1,0 0 1,-1 0-1,0 0 1,1 0-1,-1-1 1,0 1-1,0 0 1,-1-1-1,1 0 1,-1 1-1,1-1 1,-1 0-1,1 0 1,-1-1-1,0 1 1,0 0-1,0-1 1,0 0-1,0 0 1,0 0-1,-1 0 1,1 0-1,-3 0 15,-14 2-181,1 0 0,-1-1 0,0-1 0,-19-1 181,21-1-203,15 2 128,-1-1 0,1-1-1,0 1 1,0 0 0,-1-1 0,1 0 0,0 0 0,0 0-1,0 0 1,0 0 0,0-1 0,0 1 0,0-1 0,0 0-1,0 0 1,1 0 0,-1 0 0,1 0 0,0 0 0,-1-1-1,1 0 76,-1-2-313,0 0-1,0 0 1,1 0-1,0 0 1,0-1-1,0 1 1,0-1-1,1 1 1,0-1-1,0 0 0,1 1 1,-1-1 313,0-43-5275</inkml:trace>
  <inkml:trace contextRef="#ctx0" brushRef="#br6" timeOffset="692712.656">23421 3531 2417,'0'0'2415,"0"0"-1202,0 0-196,0 0 15,0 0-87,-14-26 3780,14 26-4636,0-1 0,-1 1 0,1 0 0,0 0 0,-1 0 0,1 0 0,0 0 0,-1 0 0,1 0 0,0 0 0,-1 0 0,1 0 0,-1 0 0,1 0 0,0 0 0,-1 0 0,1 0 0,0 0 0,-1 0 0,1 0 0,-1 0 0,1 0 0,0 1 0,-1-1 0,1 0 0,0 0 0,0 0 0,-1 1 0,1-1 0,0 0 0,-1 0 0,1 1 0,0-1 0,0 0 0,0 1-89,-6 17 932,6 31-1487,1-35 894,-1-7-335,1 37-159,-1 0 1,-2 0-1,-2 0 1,-3 0-1,-1-1 1,-12 40 154,-17 44-317,31-100-4563,6-81 1422,0 34 916</inkml:trace>
  <inkml:trace contextRef="#ctx0" brushRef="#br6" timeOffset="693483.799">23484 3772 4210,'0'0'1393,"0"0"-478,0 0-275,0 0-253,0 0-230,3-1-63,30-9 3670,-33 9-3695,0 1 6,0 0 146,3 9 3579,-3-6-3784,-1 1 1,0-1-1,0 0 1,-1 0-1,1 0 1,0 0-1,-1 0 1,0 0-1,0-1 1,0 1-1,0 0 1,0-1-1,0 1 1,-1-1-1,1 0 1,-1 0-1,0 0 1,1 0-1,-2 0-16,-56 31-223,53-31 207,4 0 3,-1 0-1,0-1 0,0 0 1,0 1-1,0-2 0,0 1 1,0 0-1,0-1 1,-4 0 13,7 0 74,6 20 33,28 29-100,-22-29 82,1-1 0,1 0 0,1-1 1,1 0-1,0-2 0,1 1 0,1-2 0,1 0-89,-12-12 209,-3-1-821,-2 0-4585,-1-15 590</inkml:trace>
  <inkml:trace contextRef="#ctx0" brushRef="#br6" timeOffset="694591.572">23748 3796 2449,'0'0'1932,"0"0"-924,0 0-240,0 0-15,0 0-214,0-29 4340,-7 27-4790,0 1 0,-1 0-1,1 0 1,0 1 0,-1 0-1,1 1 1,-1-1 0,0 1-89,-17 1 208,22-2-128,1 0 1,0-1-1,0 1 1,0 0-1,0 1 0,0-1 1,0 0-1,0 1 0,-1-1 1,1 1-1,0-1 1,0 1-1,1 0 0,-1 0 1,0 0-1,0 0 0,0 0 1,0 0-1,1 1 1,-1-1-1,1 1 0,-1 0-80,0 2 52,1-1 1,-1 1-1,1 0 0,0 1 0,0-1 0,1 0 1,-1 0-1,1 0 0,0 0 0,0 1 0,1 1-52,-3 41 487,0-30-258,2 0 0,0-1 0,0 1-1,2 0 1,0-1 0,3 10-229,-4-22 20,0-1 0,1 0-1,0 0 1,0 0 0,0 0 0,0 0-1,0 0 1,1 0 0,-1-1 0,1 1 0,-1-1-1,1 1 1,0-1 0,0 0 0,0-1-1,1 1 1,-1 0 0,3 0-20,-4-1-7,0 0 0,0 0-1,0-1 1,0 1 0,0-1 0,0 1 0,0-1-1,0 0 1,1 0 0,-1 0 0,0 0 0,0 0 0,0-1-1,0 1 1,0 0 0,0-1 0,0 0 0,0 1 0,0-1-1,0 0 1,0 0 0,0 0 0,0-1 0,0 1-1,-1 0 1,1-1 0,0 1 0,-1-1 0,0 1 0,1-1-1,0-1 8,5-8-321,-1-1 0,0 1 1,0-2-1,-1 1 0,-1 0 0,0-1 0,-1 0 0,0 0 0,0-5 321,1-22-1849,-2 1 1,-2-19 1848,-1 23-1101,1 35 1152,0-1-1,0 0 1,0 1-1,0-1 1,-1 1-1,1-1 1,0 0-1,-1 1 1,1-1-1,0 1 1,-1-1-1,1 1 1,-1-1-1,1 1 1,0-1-1,-1 1 1,1-1-1,-1 1 1,0 0-1,1-1 1,-1 1-1,1 0 0,-1 0 1,1-1-1,-1 1 1,0 0-1,1 0 1,-1 0-1,0 0 1,1-1-1,-1 1 1,0 0-1,1 0 1,-1 0-1,0 1 1,1-1-1,-1 0 1,1 0-1,-1 0 1,0 0-1,1 1 1,-1-1-1,1 0 1,-1 0-1,0 1 1,1-1-1,-1 1 1,1-1-1,-1 0 1,1 1-1,-1-1 1,1 1-1,0-1 1,-1 1-1,1-1 1,-1 1-1,1 0 1,0-1-1,0 1 1,-1-1-1,1 1 1,0 0-1,0-1 1,0 1-1,0-1 1,0 1-1,0 0-50,-1 40 573,2 0 0,2 0 0,2-1 0,2 0 0,5 17-573,-7-39 125,-4-9-109,1 0 0,0-1-1,1 1 1,0-1 0,1 1 0,-1-1 0,1 0-1,1 0 1,2 2-16,-7-9-61,0-1-1,0 0 0,0 0 1,1 0-1,-1 0 1,0 1-1,0-1 1,0 0-1,1 0 1,-1 0-1,0 0 0,0 0 1,0 0-1,1 0 1,-1 0-1,0 0 1,0 0-1,1 1 0,-1-1 1,0 0-1,0 0 1,1 0-1,-1-1 1,0 1-1,0 0 1,1 0-1,-1 0 0,0 0 1,0 0-1,1 0 1,-1 0-1,0 0 1,0 0-1,0-1 0,1 1 1,-1 0-1,0 0 1,0 0-1,0 0 1,1-1-1,-1 1 0,0 0 1,0 0-1,0 0 1,0-1-1,0 1 1,0 0-1,1 0 1,-1 0-1,0-1 0,0 1 1,0 0-1,0 0 1,0-1-1,0 1 1,0 0-1,0-1 62,2-14-1818,-2 14 1615,1-22-3218</inkml:trace>
  <inkml:trace contextRef="#ctx0" brushRef="#br6" timeOffset="695036.824">24029 3519 6403,'0'0'1571,"0"0"-584,0 0 249,0 0-78,0 0-481,0 0-39,0 31 1704,0 64-595,-3-16-1134,4 0-1,4 1 0,3-2 1,8 24-613,-12-89-2813,-2-21 977,-1-29-1138,-2 30 1710,1-19-2687</inkml:trace>
  <inkml:trace contextRef="#ctx0" brushRef="#br6" timeOffset="695371.757">23867 3766 7908,'0'0'3281,"0"0"-1936,0 0 127,0 0-607,0 0-513,0 0 272,166 0-560,-137 0-64,-2 0-352,-4 0-1153,-6 0-1472,-8 0-2401</inkml:trace>
  <inkml:trace contextRef="#ctx0" brushRef="#br6" timeOffset="696205.878">24172 3373 1489,'0'0'4658,"0"0"-3108,0 0-584,0 0 306,0 0-165,-6 24 2815,11-17-3647,0 0 0,0-1 0,0 1 0,1-1 0,0 0-1,0-1 1,4 3-275,-4-3 63,0 0 0,0 0 0,-1 0 0,1 0 0,-1 1 0,-1 0 0,1 0 0,-1 0-1,0 1 1,2 5-63,3 14 103,-2 0-1,0 1 0,-2 0 0,-1 0 1,-1 0-1,-1 6-102,0-19 20,1 1 1,0-1-1,1 1 1,1-1-1,3 8-20,-2-9-120,-2-1-1,0 1 1,0 0-1,-1 0 0,0 0 1,-2 1-1,1 7 121,-2-4-29,-2 0 1,0 0-1,-1 0 0,0 0 0,-2 0 0,0 0 0,0-1 0,-2 0 1,0-1-1,-1 1 0,-4 6 29,-8 15-123,-1-1 0,-1 0 1,-2-2-1,-1-1 0,-12 11 123,15-29-1044,22-15 808,-1 0 0,0 1 0,0-1 0,0 1 0,0-1-1,1 0 1,-1 0 0,0 1 0,0-1 0,0 0-1,0 0 1,0 0 0,0 0 0,0 0 0,0 0 0,1 0-1,-1-1 1,0 1 0,0 0 0,0 0 0,0-1-1,0 1 1,1 0 0,-1-1 0,0 1 0,0-1 0,0 1-1,0-1 237,-5-12-4271</inkml:trace>
  <inkml:trace contextRef="#ctx0" brushRef="#br6" timeOffset="696828.147">23735 2862 5042,'0'0'2561,"0"0"-824,0 0 19,0 0-201,0 0-389,-3 0 3743,7 0-4952,1 1 1,-1 0-1,1 1 1,-1-1-1,1 1 1,-1 0-1,0 0 1,0 1-1,0-1 1,1 1 42,22 16-4756,-16-10-769</inkml:trace>
  <inkml:trace contextRef="#ctx0" brushRef="#br6" timeOffset="697564.208">21803 3808 6755,'0'0'2513,"0"0"-976,0 0 336,0 0-545,0 0-479,0 0-161,40 12 225,-20-6-113,-1 0-560,1-3-208,0 2-32,-3-2-96,-1 0-816,-3 0-961,-3 0-2177</inkml:trace>
  <inkml:trace contextRef="#ctx0" brushRef="#br6" timeOffset="729811.123">26411 13020 4946,'0'0'830,"0"0"-441,0 0 22,0 0 216,0 0-176,0 0-219,0 0-24,0 0-18,0 0 218,0 0 86,0 0-126,0 0-72,0 0-109,0 0-1,0 0 76,0 0-81,0 0 67,0 0 35,0 0-123,0 0 32,0 0-74,0 0-6,0 0 85,0 0-98,0 0-54,0 0 46,0 0-43,0 0 11,-4 1-62,1-1 0,-1 1 0,1 0-1,0 0 1,-1 1 0,1-1 0,0 0 0,0 1 0,0 0 0,0 0 0,0 0 0,0 0 0,1 0 0,-1 1 0,1-1 0,-1 1 0,1-1 0,0 1 0,0 0 0,0 0 0,1 0 0,-1 0 0,1 0 0,-1 2 3,-6 13 38,1 0 0,0 0 0,-3 16-38,8-26-1,-7 37 370,2 0 0,2 0 0,1 1 0,3-1 0,4 44-369,0-33 256,-4 1-1,-1-1 1,-7 32-256,5-54 122,1 0 0,3 33-122,0-35 140,-1-1 0,-1 0 0,-5 22-140,4-28 54,0 1 1,2 0-1,1 21-54,-2 45 218,1-56-172,1-35-20,0-1 4,0 2-12,0-1-10,0-1-29,0 0 32,0 0 103,0 0-20,47 0 127,160 6-143,-161 1-46,15 1 224,-59-9-242,0 1 0,0-1 1,0 1-1,0-1 1,0 0-1,0 0 0,0 0 1,0 0-1,-1 0 1,1 0-1,0 0 0,-1-1 1,1 1-1,-1-1 0,1 1 1,-1-1-1,1 1 1,-1-1-1,0 0 0,0 0 1,0 0-1,0 1 0,0-1 1,-1 0-1,1 0 1,0 0-1,-1-1 0,0 1 1,1 0-1,-1 0 0,0-1-14,2-15 96,0 1-1,-1-1 1,-1-11-96,0 19 47,1-47 142,0 19-151,-1 0 0,-2 1 0,-1-1 0,-2 1 0,-6-22-38,1 21-1,4 13 54,-1 2 0,-1-1-1,-7-14-52,11 26 47,1 0 0,0 0 1,1-1-1,1 1 0,0-1 0,0 1 0,2-1 1,-1 1-1,2-3-47,-1-23 101,8 8-199,-7 26 106,0 1 0,-1 0 0,0-1 1,1 1-1,-1-1 0,-1 1 0,1-1 0,0 0 1,-1 0-9,1-9 10,1 0 0,0-1 0,0 1 0,2 0 0,1-3-10,9-44 30,-5-21-197,-3-1 0,-5-23 167,-1 105 21,0 0-42,0 0-51,0 0 29,0 0 14,0 0-8,0 0-57,0 0 49,0 0 26,-98 0-3566,97 0 3402,0 0 0,0 0 0,1 0 0,-1 0 0,0 0 1,1 0-1,-1 0 0,0 0 0,0 0 0,1 1 0,-1-1 1,0 0-1,1 1 0,-1-1 0,1 0 0,-1 1 0,0-1 0,1 1 1,-1-1-1,1 0 0,-1 1 0,1 0 0,-1-1 0,1 1 1,0-1-1,-1 1 0,1-1 0,-1 1 183,-5 11-4645</inkml:trace>
  <inkml:trace contextRef="#ctx0" brushRef="#br6" timeOffset="733443.458">28690 12883 2353,'0'0'3055,"0"0"-1951,0 0-511,0 0 143,0 0-32,0 0-79,0 0-231,0 0-84,0 0 234,0 0 110,0 0-6,0 0-37,0 0-160,0 0-32,0 0-91,0 0-56,0 0 27,0 0-102,0 0 62,0 0 77,0 0-69,0 0 0,0 33 373,-3 36 41,-3 0 0,-4 7-681,-7 68 423,12 16 13,7 30-436,1-21 300,-3-143-306,-1-13 69,0-1 0,2 1 0,-1-1 0,2 1 0,0-1 0,0 0 0,1 0-1,0 0 1,2 3-63,-3-11 9,0 0-1,0-1 1,0 1-1,0-1 0,1 1 1,-1-1-1,1 0 1,0 0-1,0 0 1,0 0-1,0-1 0,0 1 1,1-1-1,-1 0 1,1 0-1,0 0 0,0 0-8,7 2 36,0-1 0,0 0 0,0-1 0,1-1 0,3 1-36,34 6 43,-30-5-28,-15-3-16,1 1-1,-1 0 1,0 0-1,0 0 1,0 0-1,0 1 1,0-1-1,0 1 0,-1 0 1,1 0 1,8 4 19,-1 0 0,1-1 0,0 0 0,4 0-19,1 1 41,12-2 111,-28-4-141,-1 0-1,1 0 0,0-1 1,0 1-1,-1 0 0,1 0 1,0 0-1,-1-1 0,1 1 1,0 0-1,-1-1 0,1 1 1,0-1-1,-1 1 0,1-1 1,-1 1-1,1-1 0,-1 1 1,1-1-1,-1 1 0,1-1 1,-1 1-1,0-1 0,1 0 1,-1 1-1,0-1 1,1 0-1,-1 0 0,0 1 1,0-1-1,0 0 0,0 0-10,8-133 136,-9-107-136,-2 78 91,0-304-102,-4 402-18,3 60 137,-9 4-4881,10 1 3686,-10 0-4241</inkml:trace>
  <inkml:trace contextRef="#ctx0" brushRef="#br4" timeOffset="753711.256">25571 13371 2561,'0'0'2906,"0"0"-1962,0 0-451,0 0 241,0 0-51,-5 0 564,-3 0 8637,80 3-9314,18 5-570,-18-2 75,18-2-75,135 5 40,26-9-24,-248 0-16,0 0 1,0 1-1,0-1 0,0 1 0,0 0 0,0-1 0,0 1 1,0 1-1,0-1 0,-1 0 0,1 1 0,0-1 1,-1 1-1,1 0 0,0 0 0,-3-1-56,0-1-142,0 0-34,-43-1-5504,20-7 702</inkml:trace>
  <inkml:trace contextRef="#ctx0" brushRef="#br4" timeOffset="754716.929">26653 13368 2769,'0'0'0</inkml:trace>
  <inkml:trace contextRef="#ctx0" brushRef="#br4" timeOffset="756135.54">26653 13368 2865,'16'8'391,"5"1"58,-20-10 324,-9-8 706,28 8 6010,78-2-6398,12 5-897,-1-1 266,6-4-460,51-9 157,482 12 137,-505 12-275,-91-9-20,1 2 1,12 4 0,45 5-5,21-11 201,-73-4-152,-63 8-4104,-6-5 453</inkml:trace>
  <inkml:trace contextRef="#ctx0" brushRef="#br4" timeOffset="757642.619">29077 13407 704,'0'0'2911,"0"0"-1996,0 0-672,0 0 170,0 0-68,-20-21 1421,14 15 7054,889 0-7526,-590 18-964,-239-14-280,-36 1-10,-1 0 1,1 1-1,0 0 0,0 2 0,-1 0 0,6 2-40,-17-2 506,-8-1-935,-18-1-1665,6-1 1000,-35 1-3262</inkml:trace>
  <inkml:trace contextRef="#ctx0" brushRef="#br4" timeOffset="759570.434">25534 13642 3922,'0'0'987,"0"0"-339,0 0 182,0 0 106,0 0-130,16 0 6136,51 0-6795,188 12-57,-18-8-1953,-147-5 1141,-90 4-2813,0-3 286</inkml:trace>
  <inkml:trace contextRef="#ctx0" brushRef="#br4" timeOffset="761992.391">26563 13696 1393,'0'0'2190,"0"0"-1203,0 0-413,0 0 93,0 0-86,0 0-258,0 0-61,0 0 106,0 0 48,0 0 99,0 0-56,0 0-62,0 0 94,0 0-141,0 0-49,0 0-53,0 0-157,0 2 32,0-1 34,0-1-50,0 0 130,50 0 1828,-9 1-1651,0 3-1,40 8-413,4 1 331,-43-8-330,31 3 9,57-1-10,-52-7 17,353-8-82,-176-2 33,356-2-262,-475 13 289,-136-1 29,0 0-35,0 0-112,0 0-10,0 0-112,-14 0-1612,-4 0-275,1 0 201</inkml:trace>
  <inkml:trace contextRef="#ctx0" brushRef="#br4" timeOffset="763297.971">29005 13714 3762,'0'0'597,"0"0"-239,0 0 648,0 0 133,0 0-366,0 0-212,36 0 3513,388 14-857,504-11-2008,-475 0-1129,-452-3-14,-1 0-10,0 0 110,0 0 63,0 0-87,0 0-62,0 0-171,-9 0-576,-96 4-5109,50 1 590</inkml:trace>
  <inkml:trace contextRef="#ctx0" brushRef="#br4" timeOffset="765959.741">25634 13339 4418,'0'0'955,"0"0"-18,0 0-57,0 0-266,0 0-150,0 0 3,0-2-183,0 1 0,-1-1 0,1 1 1,0-1-1,0 1 0,-1-1 0,1 1 1,-1-1-1,0 1 0,1-1 0,-1 1 0,0 0 1,0-2-285,-70-5 279,1 3 1,-1 2-1,-39 6-279,-1-1 146,-224 13 294,327-15-377,-4-1-14,0 1 1,-1 1 0,1 0-1,0 0 1,0 2 0,-8 1-50,20-2-59,-1-1 1,1 1 0,0-1 0,-1 1 0,1 0 0,0-1 0,0 1 0,0-1 0,0 1-1,1-1 1,-1 1 0,0 0 0,1-1 0,-1 1 0,1-1 0,-1 1 0,1-1 0,0 1 58,8 6-739,0-1 0,1 0 0,0 0 0,0-1 0,0 0 0,1-1 0,0-1 0,2 2 739,36 12-5672</inkml:trace>
  <inkml:trace contextRef="#ctx0" brushRef="#br4" timeOffset="766795.712">25534 13574 4530,'0'0'1094,"0"0"-603,0 0 170,0 0 97,0 0-256,-10 0-62,-406-8 4855,-23 1-3950,438 7-1291,1 0 98,0 0 21,0 0-29,0 0 88,0 0-72,0 0-101,0 0-222,0 0-264,23 0-3972,-7 0 1206</inkml:trace>
  <inkml:trace contextRef="#ctx0" brushRef="#br4" timeOffset="767262.895">25002 13339 4210,'0'0'1443,"0"0"-645,0 0 34,0 0 118,0 0-24,-8-1-267,5 1-653,-1-1 112,0 1-1,0 0 1,0 0-1,0 0 1,1 0-1,-1 1 1,0-1-1,0 1 1,0 0-1,0 0 1,1 0-1,-1 1 1,0-1-1,1 1 0,0 0 1,-1 0-1,-1 2-117,-206 200 2220,211-204-2258,1 0-1,-1 0 0,0 0 1,0 0-1,0 0 1,0 0-1,0 0 1,0 0-1,1 0 1,-1 0-1,0 0 1,0 0-1,0 1 1,0-1-1,0 0 1,0 0-1,1 0 1,-1 0-1,0 0 0,0 0 1,0 0-1,0 0 1,0 0-1,0 0 1,0 1-1,0-1 1,0 0-1,0 0 1,1 0-1,-1 0 1,0 0-1,0 0 1,0 0-1,0 1 0,0-1 1,0 0-1,0 0 1,0 0-1,0 0 1,0 0-1,0 0 1,0 1-1,0-1 1,0 0-1,0 0 1,0 0-1,0 0 1,0 0-1,0 0 0,0 1 1,-1-1-1,1 0 1,0 0-1,0 0 1,0 0-1,0 0 1,0 0-1,0 0 1,0 0-1,0 1 1,0-1-1,0 0 1,-1 0-1,1 0 0,0 0 1,0 0-1,0 0 1,0 0 38,14 0-1604,-9 0 903,17 0-1852</inkml:trace>
  <inkml:trace contextRef="#ctx0" brushRef="#br4" timeOffset="767596.367">25002 13339 4674</inkml:trace>
  <inkml:trace contextRef="#ctx0" brushRef="#br4" timeOffset="767942.505">25002 13339 4674,'151'46'1641,"-121"-38"38,-30-10 947,-1 0 16,-3 3-2588,0-1-1,1 1 1,-1 0-1,0 0 1,0 0-1,1 1 1,-1-1-1,1 1 1,-1 0-1,1 0 1,0 0-1,0 0 1,0 1-1,-2 1-53,-43 45 103,25-25 30,-5 4-43,-4 3 78,1 1 0,-11 19-168,44-50-308,0-1 0,0 1-1,1-1 1,-1 0 0,1 1-1,-1-1 1,0 0-1,1 0 1,-1-1 0,0 1-1,1 0 1,1-1 308,26-16-2705,2-1-697</inkml:trace>
  <inkml:trace contextRef="#ctx0" brushRef="#br4" timeOffset="768293.867">25445 13413 5410,'0'0'926,"0"0"-216,0 0 373,0 0 40,0 0-237,-6 6 13,-99 98 2471,-22 35-3370,126-138-173,-8 8-3192,9-9 3312,0 0 1,0 0-1,0 0 0,0 0 0,-1 0 0,1 0 0,0 0 0,0 0 0,0 0 0,0 0 0,0 0 0,0 0 0,0 0 0,-1 0 0,1 0 0,0 1 1,0-1-1,0 0 0,0 0 0,0 0 0,0 0 0,0 0 0,0 0 0,0 0 0,0 1 0,0-1 0,-1 0 0,1 0 0,0 0 0,0 0 0,0 0 1,0 1-1,0-1 0,0 0 0,0 0 0,0 0 0,0 0 0,0 0 0,1 1 0,-1-1 0,0 0 0,0 0 0,0 0 0,0 0 0,0 0 1,0 0-1,0 1 0,0-1 0,0 0 0,0 0 0,0 0 0,0 0 0,1 0 0,-1 0 0,0 0 0,0 0 0,0 0 0,0 1 0,0-1 0,0 0 1,0 0-1,1 0 0,-1 0 0,0 0 0,0 0 0,0 0 0,0 0 0,1 0 53,18 0-2356</inkml:trace>
  <inkml:trace contextRef="#ctx0" brushRef="#br4" timeOffset="768614.403">25597 13479 2049,'0'0'2508,"0"0"-1553,0 0-328,0 0 125,0 0-162,0 0-190,0 0 72,0 0 83,-13 1 451,6 4-750,1 1 1,-1-1-1,1 1 1,0 0-1,1 0 0,-1 1 1,1-1-1,-3 7-256,-9 9 574,-131 143 1246,148-165-1871,0 0 1,0 0 0,0 0 0,0 0 0,0 0 0,0 0-1,0 0 1,1 0 0,-1 1 0,0-1 0,0 0 0,0 0-1,0 0 1,0 0 0,0 0 0,0 0 0,0 0 0,0 0 0,0 0-1,0 0 1,0 0 0,0 0 0,0 0 0,0 0 0,0 0-1,0 0 1,0 0 0,1 0 0,-1 0 0,0 0 0,0 0-1,0 0 1,0 1 0,0-1 0,0 0 0,0 0 0,0 0-1,0 0 1,0 0 0,0 0 0,0 0 0,0 0 0,0 0-1,0 0 1,0 0 0,0 0 50,12-5-1239,14-11-884,6-8-2260</inkml:trace>
  <inkml:trace contextRef="#ctx0" brushRef="#br4" timeOffset="768615.403">25597 13479 4290</inkml:trace>
  <inkml:trace contextRef="#ctx0" brushRef="#br4" timeOffset="768966.075">25597 13479 4290,'241'-3'1470,"-240"3"-744,-2 4-270,0 0 1,0 0-1,0 0 1,0 1-1,-1-1 1,1 0-1,-1-1 1,0 1-1,0 0 1,-1 0-1,1-1 1,-1 0-1,-1 2-456,-49 51 87,23-25 556,-3 0-466,25-23-116,0-1 0,0 1 0,1 0 1,0 0-1,0 1 0,0 2-61,6-6-50,1-4-273,18-5-1057,43-38-2451,-25 16 539</inkml:trace>
  <inkml:trace contextRef="#ctx0" brushRef="#br4" timeOffset="769297.448">26090 13446 6035,'0'0'1384,"0"0"-981,0 0-147,0 0 313,0 0 295,-23 13 1574,-2 17-1974,-2 0 0,-1-2 0,-2-1-1,0-2 1,-14 9-464,44-34 135,-4 2-835,7-7-1793,17-13 135</inkml:trace>
  <inkml:trace contextRef="#ctx0" brushRef="#br4" timeOffset="769298.448">26090 13446 6611</inkml:trace>
  <inkml:trace contextRef="#ctx0" brushRef="#br4" timeOffset="769633.704">26090 13446 6611,'162'0'1217,"-162"0"-753,0 0 768,0 3-159,-6 21 127,-17 2 81,-7 13-753,0-3-176,-3-1-31,6-2-321,1-6 0,-1-3-32,8-9-1505,2-6-2289</inkml:trace>
  <inkml:trace contextRef="#ctx0" brushRef="#br4" timeOffset="770439.4">26874 13354 2801,'0'0'1372,"0"0"-711,0 0 340,0 0 26,0 0-128,-4-18 4173,0 18-5012,0 0 1,-1 1 0,1 0 0,0 0 0,0 0 0,0 1 0,0-1 0,0 1-1,0 0 1,0 0 0,0 0 0,1 1 0,-1-1 0,-1 2-61,-46 48 22,24-24 61,2-3-76,-3 2 22,2 0-1,-12 18-28,38-45-50,-1 0 0,1 1 0,0-1 0,-1 0 0,1 0-1,0 1 1,0-1 0,-1 0 0,1 1 0,0-1 0,0 0 0,0 1-1,-1-1 1,1 1 0,0-1 0,0 0 0,0 1 0,0-1 0,0 1-1,0-1 1,0 0 0,0 1 0,0-1 0,0 1 0,0-1 0,0 0-1,0 1 1,0-1 0,0 1 0,0-1 0,1 0 0,-1 1 0,0-1-1,0 0 1,0 1 0,1-1 0,-1 0 0,0 1 0,0-1 0,1 0-1,-1 0 1,0 1 0,1-1 0,-1 0 0,0 0 0,1 1 0,-1-1-1,0 0 1,1 0 0,-1 0 0,1 0 0,-1 1 0,0-1 0,1 0-1,-1 0 1,1 0 0,-1 0 0,0 0 0,1 0 0,-1 0 0,1 0 50,32-1-2892,-25 1 1543,12 0-3029</inkml:trace>
  <inkml:trace contextRef="#ctx0" brushRef="#br4" timeOffset="770858.073">27122 13392 3698,'0'0'1574,"0"0"-947,0 0-190,0 0 241,0 0-185,-11 5-108,-1 2-98,-1-1 1,1 2 0,0 0 0,1 0 0,0 1 0,0 0-1,1 1 1,0 1 0,0 1-288,-74 89 2220,-35 29-2220,98-97-478,25-33 84,-1-1 1,1 0-1,0 1 0,-1-2 0,1 1 1,-1 0-1,1-1 0,-1 1 0,1-1 0,-1 0 1,0 0-1,2-2 394,2-1-1013,25-15-3200</inkml:trace>
  <inkml:trace contextRef="#ctx0" brushRef="#br4" timeOffset="771224.86">27380 13395 6035,'0'0'955,"0"0"-534,0 0 182,0 0 331,0 0-83,-12 13-120,-10 10-459,-43 43 2788,-47 37-3060,33-37 102,82-65-3273,14-2 2078,28-24-2842,-34 17 2964,25-16-2558</inkml:trace>
  <inkml:trace contextRef="#ctx0" brushRef="#br4" timeOffset="771590.636">27642 13365 3121,'0'0'1639,"0"0"-850,0 0-87,0 0 69,0 0-155,-4 2 88,-12 8-83,-1 0-1,1 2 0,1 0 1,0 0-1,-1 3-620,-21 18 695,24-23-624,-33 27 362,1 1 1,2 3-1,-11 15-433,54-56-15,0 0 0,-1 1 1,1-1-1,-1 0 0,1 0 0,0 0 0,-1 1 0,1-1 0,0 0 0,-1 1 1,1-1-1,0 0 0,-1 0 0,1 1 0,0-1 0,0 1 0,-1-1 0,1 0 1,0 1-1,0-1 0,0 1 0,0-1 0,0 0 0,-1 1 0,1-1 0,0 1 1,0-1-1,0 1 0,0-1 0,0 0 0,0 1 0,0-1 0,0 1 0,1-1 1,-1 1-1,0-1 0,0 0 0,0 1 0,0-1 0,1 1 0,-1-1 0,0 0 1,0 1-1,1-1 0,-1 0 0,0 1 0,0-1 0,1 0 0,-1 1 0,0-1 1,1 0-1,-1 0 0,1 0 0,-1 1 0,0-1 0,1 0 0,-1 0 0,1 0 1,-1 0-1,0 0 0,1 1 0,-1-1 0,1 0 0,-1 0 0,1 0 0,-1 0 15,33-5-1654,46-37-2678,-34 17 63</inkml:trace>
  <inkml:trace contextRef="#ctx0" brushRef="#br4" timeOffset="771926.993">27920 13410 3330,'0'0'2104,"0"0"-1159,0 0-158,0 0 168,0 0-67,-13 5-10,1 0-597,0 0 0,0 1 0,0 0 0,1 1 0,0 0 0,1 1 0,-1 0 0,2 1 0,-1 0-281,-76 73 839,56-56-447,0 2-1,-21 27-391,51-55-18,0 1 0,-1-1 0,1 0-1,0 0 1,0 0 0,-1 0-1,1 1 1,0-1 0,0 0 0,-1 0-1,1 0 1,0 1 0,0-1-1,0 0 1,-1 0 0,1 1 0,0-1-1,0 0 1,0 0 0,0 1-1,0-1 1,0 0 0,-1 1-1,1-1 1,0 0 0,0 1 0,0-1-1,0 0 1,0 0 0,0 1-1,0-1 1,0 0 0,0 1 0,1-1-1,-1 0 1,0 1 0,0-1-1,0 0 1,0 0 0,0 1 0,0-1-1,1 0 1,-1 1 0,0-1-1,0 0 1,0 0 0,1 0 0,-1 1-1,0-1 1,0 0 0,1 0-1,-1 0 1,0 0 0,0 1 0,1-1-1,-1 0 1,0 0 0,1 0-1,-1 0 1,0 0 0,1 0-1,-1 0 1,0 0 0,0 0 0,1 0-1,-1 0 19,23-2-2272,-22 2 2112,34-12-2692,4-10-501</inkml:trace>
  <inkml:trace contextRef="#ctx0" brushRef="#br4" timeOffset="772262.268">28174 13443 6451,'0'0'1201,"0"0"-772,0 0 78,0 0 184,0 0-75,-19 19 105,1 1-505,-31 31 1491,-33 25-1707,64-61 307,10-9-240,0-1 0,1 1 0,0 0 0,1 1 0,-1 0 0,1 0 0,0 0 0,1 1 0,0 0 0,-1 2-67,9-10-388,1 0 0,-1 0 0,0 0 0,1 0 0,-1-1 1,1 0-1,-1 1 0,0-1 0,1-1 0,-1 1 1,0 0 387,33-19-3567,3-6-1124</inkml:trace>
  <inkml:trace contextRef="#ctx0" brushRef="#br4" timeOffset="772592.179">28429 13467 6467,'0'0'1003,"0"0"-424,0 0 360,0 0 318,0 0-57,-24 21-253,-156 145 457,148-139-997,21-18-311,0 0 0,1 1 1,0 1-1,-2 3-96,13-11-946,7-4-74,16-11-1010,8-16-2127</inkml:trace>
  <inkml:trace contextRef="#ctx0" brushRef="#br4" timeOffset="772933.641">28429 13467 4802,'120'-6'2233,"-129"36"779,5-18-2650,-1 0-1,0-1 1,-1 1-1,-1-1 0,0-1 1,0 1-1,-1-1 1,-2 1-362,-75 74 1039,19-22-933,58-56-171,6-8-5158,2-7 1245</inkml:trace>
  <inkml:trace contextRef="#ctx0" brushRef="#br4" timeOffset="773532.874">29315 13386 6099,'0'0'1110,"0"0"-721,0 0 267,0 0 484,0 0-47,-15 19-145,-118 152 436,106-137-1203,-15 25 54,44-59-553,1 0 1,-1 0-1,0 0 0,1 0 0,-1 0 0,1-1 0,-1 1 0,0-1 0,1 1 0,-1-1 0,0 0 0,2-1 318,17-16-3049,5-3-1433</inkml:trace>
  <inkml:trace contextRef="#ctx0" brushRef="#br4" timeOffset="773879.397">29570 13428 6243,'0'0'846,"0"0"-163,0 0 136,0 0 160,0 0 64,-10 10-64,-54 57 2097,-47 34-3076,35-36 619,76-64-723,0-1-307,0 0-360,38-9-3906,-7-10 1881,2-7-883</inkml:trace>
  <inkml:trace contextRef="#ctx0" brushRef="#br4" timeOffset="774217.348">29845 13389 2209,'0'0'3191,"0"0"-1849,0 0-481,0 0 137,0 0 85,-12 20-53,2-2-781,-10 18 568,-1-1 0,-2-1 0,-7 5-817,-105 100 2073,135-138-2088,-1-1 0,0 0 0,1 1 1,-1 0-1,0-1 0,1 1 0,-1-1 0,1 1 0,-1 0 0,1-1 0,-1 1 1,1 0-1,0 0 0,-1-1 0,1 1 0,0 0 0,-1 0 0,1-1 0,0 1 1,0 0-1,0 0 0,0 0 0,0 0 15,15-1-1895,26-18-1497,-5-8 361,3-3-547</inkml:trace>
  <inkml:trace contextRef="#ctx0" brushRef="#br4" timeOffset="774554.786">30156 13449 3794,'0'0'2532,"0"0"-1596,0 0-90,0 0 386,0 0-37,-24 22-162,-8 11-684,6-7 42,-1 0-1,-1-2 1,-3 1-391,-52 38 1331,82-62-1846,4-1 248,-1 1 1,0-1-1,0 0 1,1 0-1,-1-1 0,0 1 1,0 0-1,1-1 1,-1 1-1,0-1 0,0 0 1,0 1-1,0-1 0,1-1 267,-3 2-138,32-18-3653</inkml:trace>
  <inkml:trace contextRef="#ctx0" brushRef="#br4" timeOffset="774904.446">30357 13458 5106,'0'0'2247,"0"0"-1540,0 0-352,0 0 520,0 0 293,-19 25-119,-62 83-124,66-89-596,-1-1 0,0-1-1,-1 0 1,-1-1 0,-16 11-329,-12 11 304,46-38-346,0 0-1,0 1 1,0-1 0,0 0-1,0 0 1,0 0 0,0 1-1,0-1 1,0 0 0,0 0-1,0 1 1,0-1 0,1 0-1,-1 0 1,0 0 0,0 0-1,0 1 1,0-1 0,1 0-1,-1 0 1,0 0 0,0 0-1,0 0 1,1 1 0,-1-1-1,0 0 1,0 0-1,0 0 1,1 0 0,-1 0-1,0 0 1,0 0 0,1 0-1,-1 0 1,0 0 0,0 0-1,1 0 1,-1 0 0,0 0-1,0 0 1,0 0 0,1 0-1,-1 0 1,0 0 0,0 0-1,1-1 1,-1 1 0,0 0-1,0 0 1,0 0 0,1 0-1,-1 0 1,0-1 0,0 1 42,20-3-1252,16-18-2776,3-5-2482</inkml:trace>
  <inkml:trace contextRef="#ctx0" brushRef="#br4" timeOffset="775235.038">30619 13505 4482,'0'0'2428,"0"0"-1537,0 0-221,0 0 298,0 0-114,-20 20-3,3-3-646,-14 14 436,-2 0 0,-1-2 1,-16 9-642,17-14 655,20-14-495,0 0 0,0-1-1,-1-1 1,1 0 0,-2-1 0,-3 1-160,15-9-1301,8-3-1344,-1 0 2424,19-19-2207</inkml:trace>
  <inkml:trace contextRef="#ctx0" brushRef="#br4" timeOffset="775568.04">30619 13505 8388,'66'81'2177,"-102"-52"-1009,-1-2-15,7-3-433,7-3-496,0-3-192,0 0-32,-4-7-384,-2-8-2177,-4-3-2946</inkml:trace>
  <inkml:trace contextRef="#ctx0" brushRef="#br4" timeOffset="782128.284">26312 12032 3378,'0'0'2497,"0"0"-1326,0 0-549,0 0-228,0 0-52,0 0-177,0 0 11,0 0 171,0 0 155,0 0 213,0 0-56,0 0-160,0 0 53,0 0-213,0 0-214,0 0 35,0 0-109,0 0-14,0 0 65,0 0-30,0 0 120,0 0 40,0 0 24,0 0 123,0 0-115,0 0 19,0 0 5,0 0-99,0 0 139,3 9 681,-5 120-37,-7-1 1,-12 56-973,16-147 419,1 1-1,2 20-418,2-57 59,0-1 18,0 0-125,0-37-1107,20-256-2753,-20 269 3911,1 0 1,1 0-1,1 0 1,1 0-1,1 0 0,1 1 1,5-12-4,-9 29 11,0 0 0,0 0 0,1 1 0,-1-1 0,1 1 0,1-1-1,-1 1 1,1 0 0,0 0 0,0 1 0,0-1 0,1 1 0,-1 0 0,1 0 0,0 0 0,0 1 0,1 0 0,-1 0 0,1 0 0,0 0 0,-1 1 0,1 0 0,0 0 0,0 1 0,0 0-1,1 0 1,-1 0 0,0 1 0,6 0-11,-8-1 13,1 1-1,-1 0 0,0 1 1,1-1-1,-1 1 0,1 0 1,-1 0-1,0 0 0,0 0 0,0 1 1,1-1-1,-2 1 0,1 0 1,0 1-1,2 0-12,-4 0 10,1 1 1,0-1-1,-1 0 0,0 1 1,0-1-1,0 1 0,0 0 0,-1 0 1,1 0-1,-1 0 0,0 0 1,0 0-1,0 0 0,-1 0 0,1 0 1,-1 4-11,3 25 344,-2-1 0,-1 1 0,-1-1 0,-3 14-344,3-41-1,-1 0 1,0 0-1,-1 0 0,1 0 0,-1-1 0,0 1 0,0-1 0,0 0 0,-1 1 0,1-1 0,-1-1 0,0 1 0,0-1 0,0 1 0,-1-1 0,1 0 0,-1-1 1,0 1-1,0-1 0,0 0 0,0 0 0,0 0 0,0-1 0,-5 1 1,-13 3-214,1 0 0,-1-2 1,0-1-1,0 0 0,-4-2 214,25 0 3,0-1-1,0 1 0,0 0 1,0-1-1,0 1 1,0-1-1,0 0 1,0 1-1,0-1 0,0 0 1,1 0-1,-1-1 1,0 1-1,0 0 0,1 0 1,-1-1-1,1 1 1,0-1-1,-1 0 1,1 1-1,0-1 0,0 0 1,0 0-1,0 1 1,0-1-1,0 0 0,0 0 1,1 0-1,-1 0 1,1 0-1,-1 0 0,1 0 1,0 0-1,0-1 1,0 1-1,0 0 1,0 0-1,1 0 0,-1 0 1,0 0-1,1 0 1,0-2-3,0 3-9,0-1 0,0 1 0,0 0 1,0 0-1,0-1 0,0 1 0,0 0 0,1 0 1,-1 0-1,0 0 0,1 0 0,-1 0 1,1 0-1,-1 1 0,1-1 0,-1 0 0,1 1 1,-1-1-1,1 1 0,0 0 0,-1-1 1,1 1-1,0 0 0,0 0 9,50-1 284,-39 2-131,-6-1-134,0 1 0,0 1 0,0-1 0,0 1 0,0 1-1,0-1 1,0 1 0,-1 0 0,0 1 0,1-1 0,-1 1 0,-1 1-1,3 1-18,1 1 88,-1 0 0,0 1 0,0 0-1,-1 0 1,0 1 0,0 0 0,-1 0-1,3 5-87,-7-10 53,0 1 0,-1-1-1,1 0 1,-1 1 0,0 0-1,0-1 1,0 1 0,0-1-1,-1 1 1,0 0 0,0 0-1,-1-1 1,1 1 0,-1 0-1,0-1 1,0 1-1,0-1 1,-1 1 0,1-1-1,-1 1 1,0-1 0,-1 0-1,1 0 1,-1 0 0,1 0-1,-1-1 1,0 1 0,-1-1-1,1 0 1,-3 2-53,-19 13 127,-1-1 0,0-2-1,-1-1 1,-24 9-127,38-17-3,-1-2-1,1 0 1,-1 0 0,0-2-1,0 1 1,0-2-1,0 0 1,0 0-1,0-2 1,0 0-1,-10-1 4,20 0-37,0 1 0,0 0 0,0-1-1,1 0 1,-1 0 0,0 0 0,1 0-1,-1-1 1,1 0 0,0 1 0,0-1-1,0 0 1,0 0 0,0-1 0,1 1-1,-1-1 1,1 1 0,0-1 0,0 0-1,0 1 1,1-1 0,-1 0 0,0-4 37,-2-6-864,1-1 0,0 1 0,1-1 0,0 0 0,1 0 0,1-4 864,0-6-4660</inkml:trace>
  <inkml:trace contextRef="#ctx0" brushRef="#br4" timeOffset="783330.78">28747 11982 4338,'0'0'3495,"0"0"-1601,0 0-499,0 0-199,0 0-473,0 0-219,0 0 45,0 0-183,0 3 31,-4 552 4683,5-553-5076,-1-1 0,1 0-1,-1 1 1,1-1 0,-1 1 0,1-1 0,0 0-1,0 0 1,0 1 0,0-1 0,0 0 0,0 0-1,0 0 1,0 0 0,0 0 0,0 0 0,1-1-1,-1 1 1,0 0 0,1-1 0,-1 1 0,0 0-1,1-1 1,-1 0 0,1 1 0,-1-1-1,1 0 1,-1 0 0,1 0 0,-1 0 0,1 0-1,0 0-3,64 0 142,-47-1-186,54-7-134,-53 4-642,0 1 1,0 1 0,5 1 819,-41-24-6558,6 3 1535</inkml:trace>
  <inkml:trace contextRef="#ctx0" brushRef="#br4" timeOffset="783668.769">28763 12199 3009,'0'0'5371,"0"0"-3047,0 0-988,0 0 57,0 0-238,5 0-822,19 1 144,1 1-1,-1 2 0,0 0 0,4 2-476,-8-4 200,5-1-1122,-15 2-7752,-13-5 5742</inkml:trace>
  <inkml:trace contextRef="#ctx0" brushRef="#br4" timeOffset="783997.167">28684 11869 7443,'0'0'2402,"0"0"-1266,0 0 193,0 0-449,0 0 0,172 53-367,-126-29-337,-3-3-176,-10-3-32,-6 0-176,-14-1-1601,-13 4-3506</inkml:trace>
  <inkml:trace contextRef="#ctx0" brushRef="#br6" timeOffset="805899.591">26285 13080 3506,'0'0'170,"0"0"113,0 0 544,0 0 91,0 0-406,5-1 5183,9-1-5605,-13 1 2916,-11-1-2889,0 0 1,0 0-1,-1 1 1,1 1 0,0 0-1,-1 0 1,-3 1-118,-8 0 153,-264-10 1645,270 8-1699,-59-3 573,-32-9-672,17 1 165,35 5-25,1-2 1,-19-8-141,40 11 122,-1 0 0,0 3-1,0 0 1,0 2 0,-10 2-122,-73-3 15,-34-3 171,-34 7-186,21 1 30,163-4-19,-1 1-1,1 0 0,0-1 1,0 1-1,0-1 1,-1 1-1,1-1 0,0 0 1,0 1-1,0-1 0,0 0 1,0 0-1,0 0 0,0 0 1,0 1-1,1-2 0,-1 1 1,0 0-1,0 0 1,1 0-1,-1 0 0,1 0 1,-1 0-1,1-1 0,-1 1 1,1 0-1,0 0 0,0-1 1,0 1-1,-1 0 0,1-1 1,0 1-1,1-1-10,-1-57-34,1 41 28,0 9-42,0 0 0,1 0 0,-1 0 1,2 0-1,-1 0 0,1 1 0,1-1 0,-1 1 0,1 0 0,1 0 1,0 0-1,0 1 0,0 0 0,1-1 0,3-2 48,0-2-67,-1-1 0,-1 0 0,0 0 0,-1-1 0,1-2 67,-1 1 1,0 1 1,2 0 0,0 0 0,4-5-2,58-95-539,-53 83 440,-1-1-1,-1-1 1,-2 0-1,-1-1 1,-2-1-1,-1 1 1,3-34 99,-5-66-190,11 86 124,-5 19 55,-13 27 13,0 1 0,0 0 0,1 0 1,-1 0-1,1 0 0,-1 0 0,0 0 0,1 0 0,0 0 0,-1 0 1,1 0-1,0 0 0,-1 0 0,1 0 0,0 0 0,0 0 0,0 1 0,0-1 1,0 0-1,0 1-2,2-1-45,1 0 1,-1 0 0,1 1 0,-1 0-1,1-1 1,-1 1 0,1 1-1,0-1 1,-1 0 0,1 1 44,10 0 88,14 1-68,-1 1 0,1 1 0,-1 1 0,2 2-20,-2-1-112,1 0 1,0-2 0,0-1-1,2-1 112,888-2 6,-238 15-4,-625-12-8,0 2 0,-1 3 0,53 14 6,-79-16 0,60 9-32,73 2 32,30 5-43,94 11-1363,189-6 1406,-294-19-614,-20-4 304,71 5 226,469 55-149,-453-53 348,58-13-115,-79 0 27,-128 6-158,95 17 131,-51-4-43,82 19 257,-189-33-74,39 8 600,-72-10-717,0 0-1,0 1 1,0-1-1,-1 0 0,1 1 1,0-1-1,-1 0 1,1 1-1,-1 0 1,0-1-1,0 1 1,1 0-1,-1 0 0,0 0 1,0 0-1,-1 0 1,1 0-1,0 0 1,-1 0-1,1 0 0,-1 0 1,0 0-1,1 2-22,2 55 452,-3-51-355,0 13 26,0 0-1,-2 0 1,0 0 0,-1-1-1,-1 1 1,-1-1 0,-2 4-123,-7 16 84,0-4-41,2 0-1,1 0 0,2 1 1,1 1-1,3 0 1,-2 29-43,7-57 5,-1 1 0,0-2 0,0 1 0,-1 0 0,-1 0 0,1 0 0,-3 2-5,5-9-9,-2 0 0,1 0 1,0 0-1,0-1 0,-1 1 1,0 0-1,1-1 0,-1 1 0,0-1 1,-1 1-1,1-1 0,0 0 1,0 0-1,-1 0 0,0 0 1,1 0-1,-1-1 0,0 1 1,0-1-1,1 1 0,-1-1 1,0 0-1,-1-1 0,1 1 9,-87 6 46,1-5-1,-33-5-45,79-1-44,-1-2-1,2-1 1,-4-4 44,-92-14-75,69 17 77,6 0-44,-57 0 42,-220-9 48,-306 11-64,498 4 1006,190 27-4192,-28-16 67</inkml:trace>
  <inkml:trace contextRef="#ctx0" brushRef="#br6" timeOffset="807684.588">28634 12955 4626,'0'0'414,"0"0"-201,0 0-88,0 0-234,0 0-198,-3-19 7543,-1 14-6764,-313-7 1851,264 9-2189,-32-3-62,-71-3 115,-63-3 512,-187 3-75,303 7-539,42 0-47,0 3 1,0 2-1,-8 3-38,16 2 68,0-4 0,-16-1-68,55-1 8,0 0 0,0 1 0,1 0 0,-1 2 0,1-1 0,0 1 0,-5 3-8,10-4 11,0-1-1,0 1 1,1 1-1,-1-1 1,1 1-1,0 1 1,-2 1-11,6-3 50,0-1 0,1 1 1,-1-1-1,1 1 0,0 0 0,0 0 0,0 0 1,0 0-1,1 1 0,-1-1 0,1 0 1,0 0-1,1 1 0,-1-1 0,1 4-50,-3 118 146,3-89-2901,-2-29-799,-6-1-3825</inkml:trace>
  <inkml:trace contextRef="#ctx0" brushRef="#br6" timeOffset="814238.589">24999 11884 3506,'0'0'1555,"0"0"-784,0 0-435,0 0 299,0 0-32,-3 1-531,-4 0 5651,6-7-5704,1-1 1,0 1 0,1 0 0,0-1 0,0 1-1,0 0 1,1 0 0,0 0 0,0 0 0,0 0-1,1 0 1,1-3-20,29-57-21,-23 44 22,0 2-1,1-1 1,1 1-1,9-10 0,-12 17-12,1 1 0,1 0 0,0 0 0,0 1 0,1 1 0,0 0 0,1 0 0,0 1 0,1 1 0,13-6 12,6-2 116,3 0-108,1 0-1,34-8-7,-28 10-86,-1-1 0,20-12 86,18-6 28,-21 14-273,0 3 0,2 2 0,44-3 245,53-12-177,-118 23 146,-1 1 0,0 2 0,33 2 31,-23 1 34,0-3 1,8-3-35,14-1-10,0 4-1,64 4 11,-58 0 55,0-2-1,31-7-54,-22 1 27,0 5 0,47 5-27,-1-1 10,-61 0 16,53 8-26,-53-5 24,1-2 0,4-4-24,-6 0 11,1 3 0,12 5-11,115 14-16,128 20-136,-270-33-132,1-4 1,31-1 283,-24-2-412,57 10 412,197 20-255,-29-3-251,-9 2 317,188 27-916,-323-39 828,-2 0-113,0 6 390,243 68-429,-368-88 427,27 6 38,34 13-36,-68-20 9,0 2 0,0-1 0,0 1 1,-1 1-1,0 0 0,0 0 1,-1 1-1,0 1 0,5 3-9,-7-3 95,0 0-1,-1 0 1,0 1 0,0 0-1,-1 0 1,0 0 0,-1 1-1,1-1 1,-2 1 0,0 0-1,0 0 1,-1 1-1,0-1 1,0 0 0,-1 1-1,-1-1 1,0 1-95,4 48 352,-2-43-150,-1 1-1,-1-1 1,0 1 0,-1-1 0,-2 13-202,-1-21 51,-1 1 0,0-1 0,0 0 0,0 0 0,-1 0 0,0-1 0,-1 0 0,0 0 0,0 0 0,0-1 0,-3 1-51,-2 4 25,2-3 38,0-1 0,-1 1 0,0-2-1,0 0 1,0 0 0,-1-1 0,-8 3-63,-93 24 777,25-8-457,63-18-297,0-2 1,-1 0-1,1-2 0,0-1 0,-1-1 0,-24-3-23,-16 1 37,-242 2-42,286-1 4,0-1 0,1-2 0,-14-3 1,-43-6-8,-279-29 104,205 18-121,89 13 40,-56-4-15,62 6 39,-15 0-102,58 6-1858,7 3-1374</inkml:trace>
  <inkml:trace contextRef="#ctx0" brushRef="#br6" timeOffset="816718.361">31439 11818 1153,'0'0'720,"0"0"80,0 0 225,0 0-329,0 0-152,0 0 83,33-12 1094,-26-1 2613,-5 18-1041,-1 3-4189,3 23 1186,3 20 433,-1 0 1,-3 19-724,-2-7 298,0-16 40,-1-1 0,-6 30-338,-2-34 198,-1 0 0,-8 18-198,3-14 31,-11 35 267,11-38-194,2 1 0,-3 26-104,9-4 17,5-48-19,0 1 0,-1-1 0,-5 18 2,5 4 122,3-37-123,-1 0 0,1 1 0,-1-1 1,0 1-1,-1-1 0,1 0 0,-1 1 0,1-1 1,-1 0-1,0 1 0,0-1 0,-1 1 1,1-1-23,0-1 0,-1 0 0,1 0 0,-1 0 0,0 0 0,1 0 0,-1 0 1,0 0-1,0 0 0,-1-1 0,1 1 0,0-1 0,0 0 0,-1 1 0,1-1 0,-1 0 0,1-1 0,-1 1 0,1 0 0,-1-1 0,-1 1 23,-5 2 63,-21 7 32,1 2-1,0 1 0,-6 6-94,-68 28 37,2-18-58,97-25 161,4-1-5346,0-3-525</inkml:trace>
  <inkml:trace contextRef="#ctx0" brushRef="#br6" timeOffset="819229.99">26348 12988 4898,'0'0'1089,"0"0"-377,0 0 107,0 0-267,0 0-256,0 0 142,9-2-56,45-4 652,0 3 0,1 2 0,7 2-1034,-11 1-546,-1-2 0,1-3-1,0-2 1,21-5 546,-34 7-2593,-29 3 381</inkml:trace>
  <inkml:trace contextRef="#ctx0" brushRef="#br6" timeOffset="820715.425">27470 12880 3682,'0'0'213,"0"0"137,0 0 541,0 0-440,0 0-33,14 2 36,117 21 1285,-81-14-1339,-23-6-333,0 3-1,-1 0 1,0 1 0,0 2 0,1 1-67,-11-4 58,1-1 1,0-1-1,0 0 0,0-2 1,0 1-1,7-2-58,-1 1-9,-1 1 0,1 1 0,8 3 9,-4-1 75,1 0-1,0-2 1,0-2 0,5 0-75,42 5 114,-33-4-105,0-1 1,10-3-10,64 3 13,16 3 59,54-7-72,-32-1 24,134 3-418,-288 0-874,0 0-1266,0 0-2058</inkml:trace>
  <inkml:trace contextRef="#ctx0" brushRef="#br6" timeOffset="823057.595">25137 11818 3682,'0'0'1045,"0"0"-260,0 0 109,0 0 82,0 0-378,0 0-236,0 0 4,0 0-62,0 0 187,0 0 101,0 0-154,0 0 69,-34 1 189,20 3-676,-1 0 1,1 2-1,0 0 0,0 0 1,1 2-1,0-1 1,0 2-1,1 0 0,-10 8-20,-15 10 30,30-22 93,-1 1-1,1 1 0,0-1 0,0 1 0,0 1 0,1-1 0,0 1 0,1 0 0,0 0 0,0 1 0,-3 8-122,1 0 306,1 0 1,1 1-1,0 0 0,2 0 0,-2 15-306,-14 87 595,10 54 400,7 37-995,3-130 139,-2-66-175,5 59 53,4-61-88,-7-12 72,0 0 0,-1 0 0,1-1 1,0 1-1,-1 0 0,1 0 0,-1 0 1,1 0-1,-1 0 0,1 0 0,-1 0 0,1 0 1,-1 0-1,0 0 0,0 0 0,0 0 1,0 0-1,1 0 0,-1 0 0,-1 0 1,1 0-2,1 1-6,-1 0 0,0 0 1,0 0-1,1 0 1,-1-1-1,1 1 1,0 0-1,0 0 1,-1-1-1,1 1 1,0 0-1,1-1 1,-1 1-1,0-1 1,0 1-1,0-1 0,1 0 1,-1 0-1,1 1 6,13 15 28,-12-12 2,0 0 0,1 0-1,-1 0 1,1 0 0,1-1 0,-1 0-1,3 2-29,-6-4-13,-1-1-16,0-48-283,1-34-148,-4 1-1,-11-69 461,8 115-448,3 1 0,1-1-1,1 0 1,2 1 0,4-28 448,-3 53-460,0 1 1,0-1-1,1 1 1,0 0-1,1-1 0,0 1 1,0 0-1,2-2 460,-2 3-738,3-10-1418</inkml:trace>
  <inkml:trace contextRef="#ctx0" brushRef="#br6" timeOffset="831489.465">25032 11759 5907,'0'0'560,"0"0"-275,0 0 102,0 0 51,0 0-33,3 3 4293,170 80-3625,-134-64-893,1-1 0,2-2 0,-1-1 0,4-2-180,30 8 100,-7-2-66,55 9-34,207 19 72,-207-17-78,190 3-74,-261-28 57,81 5-28,-78-7 33,0 2-1,0 3 1,28 9 18,-7-2-28,20-1 28,-19-6 33,-1 3 0,-1 4 0,25 10-33,-48-12 13,1-2 0,10-1-13,54 11-16,-65-13 21,1-2 0,-1-2 0,1-3-1,26-3-4,-16 0 6,1 4-1,52 7-5,-33-1-24,-1-3 1,58-6 23,79 4-244,-16 1 299,-127-6-164,0 4 0,70 12 109,67 10-37,-130-18 71,-49-5-10,0 3 0,14 2-24,-16-1-2,0-2-1,1-1 0,10-2 3,-6 1-4,0 0 0,24 6 4,45 5 14,1-5 0,1-4 0,19-6-14,12 1-31,-90 2-36,-1-3 1,1-1-1,-1-3 0,16-5 67,24-4 6,-58 12-6,-1-1 0,26-9 0,105-43 53,-56 24-64,-83 27 63,0 0-1,-1-2 0,0 0 0,0-1 0,14-10-51,-30 15 6,0 0 0,0 0-1,0-1 1,0 1 0,-1-1-1,0 0 1,0 0 0,0 0-1,-1 0 1,1 0 0,-1-1-1,0-1-5,0 1-30,0 0-1,1 1 0,-1-1 1,1 1-1,0 0 0,1-1 1,-1 1-1,1 1 0,2-3 31,-3 4-9,-1 0 0,0-1 0,0 1 0,0 0 0,0-1-1,-1 1 1,1-1 0,-1 1 0,0-1 0,0 0 0,0 0-1,-1 1 1,1-1 0,-1 0 9,2-60 134,-2 56-220,0-4 118,2-7-76,-2-1 1,-1 0-1,0 1 1,-1-1-1,-1 1 1,-1-1-1,-1 1 1,-1 0-1,-6-14 44,7 26-107,0 1-1,0 0 1,-1 0 0,1 0-1,-1 0 1,-1 1 0,1 0-1,-1 0 1,0 1 0,0 0-1,-6-3 108,-38-27-1084,44 29 1057,0 1 0,0 0-1,-1 0 1,1 0 0,-1 1-1,0 0 1,1 1 0,-5-1 27,-40-17-86,42 15 29,0 1 0,-1 0 0,0 1 0,0 0 0,0 0 0,0 1 0,-1 0 0,-3 1 57,-97 0-883,13 1 797,-198-15-55,246 12 51,-37 3 90,58 1-66,0-1-1,0-1 1,0-1 0,1-2-1,-1-1 1,-17-6 66,-148-62-358,182 69 411,0 0 0,0 0 0,-1 2 0,-3-1-53,-43-10 34,-191-72 35,171 64 69,29 7 244,-45-17-382,28 8 102,0 3 1,-1 3-1,-31-2-102,54 11 150,-150-25 484,7 9 168,-1 9 0,-143 9-802,-334-6 1323,525-2-1224,46 9-81,-38 5-18,46 1-26,-21-2 28,42-2-2,-1 3 0,0 4 0,1 2 1,-32 8-1,55-6-26,0-2 1,-8-1 25,8-2-26,0 3 1,-7 3 25,-214 38-21,147-20-4,25-6 95,-42 17-70,-55 34 62,142-50-70,1 3 1,1 1 0,-2 5 7,8-5 30,1 3-1,-27 26-29,65-50 53,-1-1 1,1 1-1,0-1 0,1 1 1,-1-1-1,1 1 1,0 0-1,0-1 1,0 1-1,1 0 0,0 1-53,0 9 133,-1-12-99,-1 1-15,1 1 0,-1-1 0,1 0 0,0 0 0,0 1 0,1-1 1,0 0-1,-1 1 0,1-1 0,1 0 0,-1 0 0,0 0 0,1 0 0,0 0 0,0 0 0,0-1 0,1 1 0,-1-1 0,1 1 1,0-1-1,0 0 0,2 2-19,23 18 130,1-2-1,1-1 1,1-1 0,1-2 0,0-1 0,1-1 0,0-2-1,1-2 1,18 4-130,-10-2-18,-13-3 34,1-2 0,1 0 0,0-2 0,29 2-16,72 9 80,-47-4-158,-33-5 135,-1 3-1,21 9-56,-22-6 8,0-3-1,23 2-7,109 14 12,-87-11-45,-1-4 1,71-1 32,-64-8-72,65 13 72,-40 4-166,-63-9 61,0-2 0,3-3 105,123 10 9,-88-6-496,43-3 487,78 8-72,322 34-309,-275-21-182,-142-11 242,57 18 321,-58-10-845,60 2 845,-48-13-641,72 7-738,76-8 1379,-162-12-2122,133-3 1590,59-26-306,-288 27-813</inkml:trace>
  <inkml:trace contextRef="#ctx0" brushRef="#br6" timeOffset="856623.634">27589 15020 1777,'0'0'685,"0"0"-186,0 0 14,0 0-1,0 0-91,0 0-114,0 0 19,6-6-4,30-23 12,-44 28 2812,-30-1-3184,6 11 77,0 1 0,1 1 1,0 2-1,1 1 0,1 2 0,-23 15-39,-15 7 123,-195 117 325,184-111-188,-2-3 0,-82 29-260,-99 37 520,214-85-327,2 2-1,-29 21-192,-21 12 157,-167 97 439,81-45-261,175-106-297,-1 1 0,1 0 0,0 0 0,1 0 0,-1 1 0,1 0-1,0 0 1,0 0 0,-1 2-38,6-6 99,0-1 77,0 0-104,0 0-21,0 0 2,0 0 86,14 0 154,18 0-240,18 1 75,-1-3-1,1-2 0,7-3-127,71-12-199,0 6 0,34 4 199,261 7-604,-223 3 502,-121 3 132,74 12-30,-14 0-126,317 28-386,-302-31-971,114-7 1483,21 1-126,-86 12-678,75 3-44,-100-11 785,173 35 63,-200-24-126,123 8-234,-131-15 232,-69-10 2485,41-4-2357,-85-1 263,-27-2-49,1 0 0,0-1 0,-1 1 1,1-1-1,-1 0 0,0 0 0,0 0 1,3-4-215,7-6 92,17-7-64,1 2-1,0 1 1,2 1 0,0 2 0,26-7-28,-14 3 18,36-13-13,185-77-167,-210 79 135,-2-3 0,0-2 1,44-38 26,44-28 29,-45 43-419,49-19 390,13-6-698,-91 48-164,51-18 862,-21 11-1089,-22-3 546,-43 23 329,-33 21 215,1 0 0,-1-1 0,1 1 0,-1 0 0,1-1 0,-1 1 0,1-1 0,-1 1 0,1 0 0,-1-1 0,0 1 0,1-1 1,-1 1-1,0-1 0,1 0 0,-1 1 0,0-1 0,0 1 0,1-1 0,-1 1 0,0-1 0,0 0 0,0 1 0,0-1 0,0 1 0,0-1 0,0 0 1,0 1-1,0-1 0,0 1 0,0-1 0,0 0 0,-1 1 0,1-1 0,0 1 0,0-1 0,-1 1 0,1-1 0,0 1 0,-1-1 0,1 1 0,0-1 1,-1 1-1,1-1 0,-1 1 0,1 0 0,-1-1 0,1 1 0,-1-1 0,1 1 0,-1 0 0,1 0 0,-1-1 0,1 1 0,-1 0-1,-30-17 220,31 17-221,-33-9 129,0 0-1,0 2 1,-1 2-1,1 1 1,-1 1-1,-28 3-127,50-1 3,-266 0 214,-56 16-217,180-6-94,0-7 1,-44-8 93,-141-43 311,206 26 50,-1 6-1,-30 4-360,-707 1 54,802 10-54,-69-2 29,-82-14-29,122 7 13,48 6 10,1-1 0,0-3 1,-32-10-24,34 8 13,0 2 0,0 3 0,0 1 0,-1 2 0,-41 4-13,-23-2 33,-165-2 698,276 3-587,1 0 99,0 0 123,0 0-83,0 0-17,0 0-111,0 0-72,0 0 34,0 0-74,0 0-40,0 0-217,5 0-3398,3 0 133</inkml:trace>
  <inkml:trace contextRef="#ctx0" brushRef="#br6" timeOffset="860420.505">27420 16005 5122,'0'0'1558,"0"0"-1083,0 0-256,0 0 229,0 0-109,0 0 24,-24-12 3615,-1 12-3974,15-1-1,-1 0 1,0 1-1,0 1 1,1 0 0,-1 0-1,0 1 1,1 1 0,0-1-1,-1 2 1,-7 3-4,-275 164 162,41-10 340,153-99-287,2 3 0,-80 73-215,87-56 64,-27 25 24,-66 43-88,179-147 8,0 0 1,0-1 0,0 1 0,0-1 0,0 1 0,-1-1-1,1 0 1,-1-1 0,1 1 0,-1-1 0,0 0 0,1 0-1,-3 0-8,6-1 35,1 0-14,0 0 14,0 0 74,0 0 12,0 0-39,0 0-28,0 0 12,37 0-52,472-15 106,299 21-633,-658-7 504,168 2 10,-169 9 16,46 1 12,200 0-51,-240-9 0,-103-3 20,1 2-1,-1 2 1,1 3-1,13 4 3,-6 1 5,2-4-1,35 0-4,-45-4-1,33 2 5,-35-4 2,-1 2 1,-1 3-1,1 1 0,-1 3 0,2 2-6,-10-2 5,1-2 1,-1-2-1,1-1 0,36-2-5,138 4 278,37-11-278,140-10 864,-391 14-789,0 0 22,1 1 0,-1-1 0,1 0-1,0 1 1,-1-1 0,1 0 0,0 0 0,-1 0 0,1 0 0,0-1-1,-1 1 1,1 0 0,-1-1 0,1 1 0,0-1 0,-1 1 0,1-1-1,-1 0 1,1 0 0,-1 0 0,0 0 0,1 0 0,-1 0-97,36-30-323,-22 17 475,27-16-160,0 2 0,3 2 0,0 3 0,34-14 8,9-4-5,-11 2-124,-2-3 0,-1-4 0,10-12 129,-8 5-58,-44 32-65,-2 0 0,0-2 0,-1-1 0,-2-2 0,25-27 123,-12 5-500,2 3 0,27-21 500,-43 44-212,-1-2-1,-1-1 1,-2-1 0,0-1 0,-2 0-1,-1-2 1,12-23 212,-25 40 106,0 0 0,1 1 1,0-1-1,1 2 0,0-1-106,0 0 3245,-16 11-2581,-8 1-721,-103 1 237,26 0-114,-65-7-66,88-2-36,-24-3 72,-40 4-36,113 6 7,-53 0-29,1 3-1,-27 6 23,44-4 7,0-2-1,-41-4-6,20 0-151,77 1 14,-1 1 0,0-1 0,0 0 0,0 1 0,1-1 0,-1 1 0,0-1 0,1 1 1,-1 0-1,0-1 0,1 1 0,-1 0 0,1-1 0,-1 1 0,1 0 0,-1 0 0,1 0 0,-1-1 1,1 1-1,0 0 0,-1 0 0,1 0 0,0 0 0,0 0 137,-2 3-980,-8 20-4012</inkml:trace>
  <inkml:trace contextRef="#ctx0" brushRef="#br4" timeOffset="870302.541">25981 16942 1505,'0'0'1027,"0"0"-363,0 0-80,0 0-173,0 0-275,0 0-2,0-2-25,0 1 161,0 1 154,0 0 75,0 0-241,0 0-92,0 0 53,0 0-54,0 0 152,0 0 121,0 0 21,0 0 69,0 0-29,0-6 4146,0-22-4208,2-85-33,1 35-210,-9-77-194,-5 32-67,3-46 67,9 150 56,1 0 0,0 0-1,3-10-55,1-4 17,-3 17 74,0-8-190,2 0 0,0 0 0,2-1 99,-5 20-38,-1 0-1,1 0 0,1 0 1,-1 0-1,1 0 1,0 0-1,0 0 0,0 1 1,0-1-1,1 1 0,0 0 1,0 0-1,0 1 0,0-1 1,1 1-1,-1 0 39,6-3-69,-3 2-10,0 0-1,-1 1 1,1-1 0,0 1 0,1 1 0,-1 0 0,0 0-1,1 0 1,0 0 79,-7 2 27,-1 0 16,41 3 18,-35 8-32,0 0 0,-1 0 0,0 0 0,-1 1 0,0 0 0,-1 2-29,12 32 77,-7-25-48,-1 0 0,-1 1 0,-1 0-1,-1 0 1,-1 0 0,1 21-29,19 229 483,-21-253-426,2 1 1,0-1-1,1 0 1,0 0-1,2-1 0,0 0 1,1 0-1,1 0 0,1-1 1,0 0-1,2-1 0,-1-1 1,2 1-1,6 4-57,-12-14 34,0 0 0,0-1 0,1 0 0,0 0 0,0-1 0,0 0 0,0-1 0,1 1 0,-1-2 0,1 1 0,8 0-34,10 1 138,0-2 0,-1-1 0,11-1-138,-17 0 146,-19 0-134,1-1 1,0 0-1,0 1 0,0-1 1,0 0-1,-1 0 0,1 0 1,0 0-1,-1 0 0,1-1 1,-1 1-1,1 0 1,-1-1-1,0 1 0,1-1 1,-1 1-1,0-1 0,0 0 1,0 0-1,0 1 0,0-2-12,19-43 279,-17 39-268,7-24-59,0 0 0,-2-1 0,-1-1 0,-2 1 0,0-16 48,0-52-353,-4-14 353,-2 65-39,-1 4-166,-3 0 1,-2 0-1,-1 1 0,-9-23 205,15 56-35,1-1-1,0 1 1,0-1-1,1 0 1,1-5 35,-1-10-711,3 22 657,1 0 0,-1 0 0,1 1 0,0-1 0,0 1 0,0-1 0,1 1 0,-1 1 0,1-1 0,0 1 0,0-1 0,0 2 0,6-4 54,-9 6 5,0 0-1,0 0 0,-1 0 1,1 0-1,0 1 1,0-1-1,0 0 1,0 1-1,-1-1 1,1 1-1,0 0 1,0-1-1,-1 1 1,1 0-1,0 0 0,-1 0 1,1 0-1,-1 1 1,0-1-1,1 0 1,-1 1-1,1 0-4,32 40 81,-23-27-92,-4-7 26,1-1 0,0 0 0,0 0 0,0-1 0,1 0 0,0 0 0,5 2-15,43 30 55,-54-34-42,1 0 0,-1 0-1,0 1 1,0-1 0,0 1-1,-1 0 1,1 0 0,-1 0 0,-1 0-1,1 0 1,0 0 0,-1 0-1,0 3-12,7 76 549,-6-52-393,5 42 243,3 0 0,3 0 0,3-2-1,24 64-398,-35-124 72,0-2 0,0 1 0,1 0 0,0-1 0,1 0 0,7 8-72,-9-13 38,-1 0 1,1-1-1,0 1 1,0-1 0,0 0-1,0 0 1,1 0 0,-1-1-1,1 0 1,0 0 0,0-1-1,1 1 1,1-1-39,3 0 60,1-1 0,-1 0 0,0-1 0,1-1 0,0 1-60,18-2 279,-26 2-276,-1-1 0,1 0 0,-1 0 0,1 0 0,-1 0 0,0 0 0,1-1 0,-1 0 0,0 0 0,0 0 0,0 0 0,0 0 0,-1 0 0,1-1 0,0 1 0,-1-1 0,0 0 0,0 0 0,0 0 0,0 0 0,1-2-3,7-13 7,0 0 0,-1-1 0,2-7-7,-6 12-7,8-20-46,-1 0 0,-2-1-1,-2-1 1,-1 0 0,-2 0 0,-1 0 53,3-75-51,-6-33 51,-1 96 69,0 33-79,1-1 0,0 1 0,2 0 0,0 0 0,0 0 0,2 1 0,0-1 0,0 1 0,7-12 10,-7 17-53,0 0 0,0 1 0,1-1 1,0 1-1,0 1 0,1-1 0,0 1 0,0 0 0,1 1 0,0 0 0,0 0 1,1 1-1,-1 0 0,1 0 0,3-1 53,1 1-39,-11 4 37,0-1-1,0 1 1,0 0 0,0 0 0,1 0 0,-1 0-1,0 0 1,1 1 0,-1-1 0,1 1 0,-1 0 0,1-1-1,-1 1 1,1 0 0,-1 0 0,1 1 0,-1-1-1,0 0 1,1 1 0,-1-1 0,1 1 0,-1 0 0,0 0-1,1 0 1,-1 0 0,0 1 0,0-1 0,0 0 0,0 1-1,0-1 1,0 2 2,9 6-21,-3 0 35,1-2 0,0 1 1,0-1-1,1 0 0,0-1 0,10 5-14,-17-9-7,0-1 0,-1 1 0,1 0 0,-1 0 0,0 0 0,1 0 1,-1 1-1,0-1 0,-1 0 0,1 1 0,0 0 0,-1-1 0,1 1 0,-1 0 0,0 0 0,0 0 0,0 0 0,0-1 0,0 2 0,0 1 7,8 72 110,-8-53 55,11 133-96,-10-96 75,2 0-1,4 0 0,2-1 0,2 0 0,13 31-143,-25-90 1,9 27 79,1 0 1,1-1 0,2 0 0,0-1-1,2 0 1,17 22-81,-29-43 26,2-1 0,-1 0-1,0 0 1,1-1 0,-1 1-1,1-1 1,0 0 0,0 0-1,0 0 1,1-1 0,-1 0-1,1 0 1,-1 0 0,1-1-1,1 0-25,-4 0 19,1-1 0,-1 1 0,1-1-1,0 0 1,-1-1 0,1 1-1,-1-1 1,1 1 0,-1-1 0,0 0-1,1 0 1,-1-1 0,0 1 0,0-1-1,1 1 1,-1-1 0,-1 0 0,1 0-1,0 0 1,0-1 0,-1 1 0,1-1-1,-1 1 1,0-1 0,2-3-19,9-12-21,-1-1 0,-2 0 0,0-1 0,0 0 0,-2 0 0,-1-1 0,0 0 0,-2-1 0,0 1 1,-2-1-1,0 0 0,-1 0 0,-1 0 21,-5-508-62,4 530 30,0 0-21,0 0-6,44 4-38,-41-4 94,0 0 0,0-1 0,0 1 1,0 0-1,-1 1 0,1-1 0,0 0 1,0 1-1,0 0 0,0-1 0,0 1 0,0 0 1,-1 1-1,1-1 0,0 0 0,-1 1 0,1 0 1,-1-1-1,0 1 0,0 0 0,1 0 0,-1 0 1,0 1-1,0-1 0,-1 0 0,1 1 0,-1-1 1,1 1-1,-1-1 0,0 1 0,0 0 3,10 24 1,-2 0-1,-1 1 0,-1 0 1,-1 0-1,-1 7 0,12 148 346,-16-162-304,2 45 114,-1-9 32,6 32-188,-6-74 15,1 1-1,1-1 0,0 0 1,1 0-1,0 0 1,1 0-1,8 12-14,-11-22 11,0 0 0,1 0 0,-1-1 0,1 1 0,0-1 0,1 0 0,-1 0 0,0 0 0,1-1 0,0 1 0,0-1 0,0 0 0,0-1 0,1 1 0,-1-1 0,1 0 1,3 0-13,8 1 24,1 0 0,-1-1 0,1-1-1,-1-1 1,4-1-23,4 1 33,-21 0-28,-1 0 0,0-1 0,0 1 0,1-1 0,-1 0 0,0 0 0,0 0 0,0 0 0,0 0 0,0-1 0,0 1 0,0-1 0,-1 0 0,1 0 0,-1 0 0,1 0 0,-1 0 0,0 0 0,1-1 0,-1 1 0,0-1 0,-1 0 0,1 1 0,0-1 0,-1 0 0,0 0 0,1 0 0,-1 0 0,0-1 0,-1 1 0,1 0 0,-1 0-5,4-16-10,-1 0 0,-1-1 0,-1 1 0,-1 0-1,-1-3 11,1-1-2,0-382-647,0 404 626,1-1 0,0 1 0,0-1 0,0 1 0,0-1 0,0 1 0,0-1 0,0 1 0,0 0 0,1 0 0,-1-1 0,0 1 0,1 0 0,-1 0 0,1 0 0,-1 1 0,1-1 0,0 0 0,1 0 23,42-18-135,-34 15 46,14-6-4,-20 6 86,1 2 1,0-1 0,0 1 0,0 0 0,0 0 0,1 0-1,-1 1 1,0 0 0,1 1 0,-1-1 0,1 1-1,-1 0 1,5 1 6,-8 0-8,-1 0 0,0 0 0,1 1 1,-1-1-1,0 0 0,1 1 0,-1 0 0,0-1 0,0 1 0,-1 0 0,1 0 0,0 0 0,0 0 0,-1 1 0,0-1 1,1 0-1,0 2 8,22 46 128,-22-44-74,55 121 472,-53-113-477,-1-1 1,0 0-1,-1 1 0,-1 0 1,0 0-1,-1-1 0,-1 14-49,1 22 63,4 46 286,5-1 1,12 49-350,-18-128 28,0-1-1,1 0 1,1 0 0,0-1-1,0 1 1,2-1-1,0 0 1,0 0 0,2 1-28,-4-8 1,0-1 1,0 1 0,1-1 0,-1 0-1,1 0 1,0-1 0,0 1 0,1-1-1,-1-1 1,1 1 0,0-1 0,0-1-1,0 1 1,0-1 0,0 0 0,1 0-1,-1-1 1,5 0-2,3 1 58,-1-1 1,0-1-1,0 0 1,0-1-1,0-1 1,10-2-59,-21 4-132,1-1 1,-1 0 0,0 0 0,0 0 0,0 0-1,1-1 1,-1 1 0,0-1 0,-1 0-1,1 0 1,0 0 0,0 0 0,-1 0 0,0-1-1,1 1 1,-1-1 0,0 0 0,0 1 0,0-1-1,0 0 1,-1 0 0,1 0 0,-1 0 0,0-1-1,0 1 1,0 0 0,0-1 0,-1 1 0,1 0-1,-1-1 132,1-17-3961</inkml:trace>
  <inkml:trace contextRef="#ctx0" brushRef="#br4" timeOffset="873502.934">29567 16966 8004,'0'0'528,"0"0"-72,0 0 505,0 0 295,0 0-445,0 0-293,24-23 266,75-73-96,-95 93-597,0 0 0,-1-1 0,1 0 0,-1 0 0,0 0 0,0 0 0,0 0 0,-1-1 0,1 1 0,-1-1 0,0 1 0,0-1 0,-1 0 0,1 0 0,-1 0 0,0 0 0,-1 0 0,1 0 0,-1 0 0,0-2-91,2-18 515,8-93-655,-4-1 1,-8-54 139,1 46-375,1 126 308,0 0 65,0 1-1,0-1 1,0 0-1,1 0 0,-1 0 1,0 0-1,1 1 1,-1-1-1,0 0 0,1 0 1,-1 1-1,1-1 1,-1 0-1,1 0 0,-1 1 1,1-1-1,0 1 1,-1-1-1,1 1 0,0-1 1,0 1-1,-1-1 1,1 1-1,0-1 0,0 1 1,-1 0-1,1 0 1,0-1-1,0 1 0,0 0 1,0 0-1,0 0 1,-1 0-1,1 0 0,0 0 1,0 0-1,0 0 0,0 0 1,0 0 2,47 0 7,-38 0 10,-7 1-17,1 0 1,0 0-1,0 0 0,0 0 0,-1 1 1,1-1-1,-1 1 0,1 0 0,-1 0 0,1 0 1,-1 1-1,0-1 0,0 1 0,0-1 1,-1 1-1,1 0 0,-1 0 0,1 1 1,0 0-1,42 71-101,-40-65 77,22 44 244,-2 1 0,2 15-220,-12-20 350,-3 1 0,5 36-350,-12-50 228,2 0 0,2-1 0,1 0 0,2 0 0,1-1 0,4 4-228,-10-25 19,-1-3 20,0 1 1,0-1 0,1 0 0,4 4-40,-9-13 5,0 1 1,1-1 0,-1 0-1,0 0 1,1 1 0,0-2-1,-1 1 1,1 0 0,0 0-1,0-1 1,0 0 0,0 1-1,0-1 1,0 0 0,0 0-1,1-1 1,-1 1 0,0-1-1,2 0-5,7 0 5,-2 1 32,0-1 0,0-1 0,-1 1 1,1-2-1,9-1-37,-15 1 10,0 0 0,0 0 0,0 0 0,0 0 0,0-1 0,0 1 0,0-1 0,-1 0 0,0 0 0,1-1 0,-1 1 0,0-1 0,-1 1 0,1-2-10,3-3-32,-1-1 0,0 0 1,-1-1-1,0 1 0,0-1 0,-1 1 0,0-1 0,-1 0 0,0 0 0,0-1 1,-1-1 31,1-26-320,-1-2 0,-3-13 320,0-7-170,0 32 50,-1 1 0,-1-1 1,-1 1-1,-8-21 120,6 21-198,1 0 0,1 0 1,1 0-1,0-22 198,4 26-32,-1 12-21,1 0 0,1 1 1,-1-1-1,2 0 1,1-7 52,-2 14-17,1 0 1,0 0 0,-1 0 0,1 1-1,0-1 1,1 1 0,-1-1 0,1 1-1,-1 0 1,1 0 0,0 0 0,0 0 0,1 1-1,-1-1 1,0 1 0,3-1 16,145-75-574,-143 76 598,0 0 1,1 0-1,-1 1 0,0 0 0,1 0 1,-1 1-1,0 0 0,1 1 0,-1 0 1,0 0-1,1 1-24,-7-1 15,1 0 1,-1 1-1,0 0 0,0-1 1,0 1-1,0 0 0,-1 0 1,1 0-1,0 0 0,-1 0 1,1 0-1,-1 0 0,0 0 1,0 1-1,0-1 0,0 1 1,1 1-16,13 46 271,-14-47-253,10 54 485,-3 1 0,-2 0 0,-2 54-503,-1-34 1212,10 60-1212,-11-126 61,0 0 0,1 1 0,1-1 1,0 0-1,0-1 0,2 1 0,5 9-61,-9-17 16,0 0 0,1 0-1,0 0 1,-1-1-1,1 0 1,1 1-1,-1-1 1,0 0 0,1 0-1,0-1 1,-1 1-1,1-1 1,0 0 0,0 0-1,0 0 1,1 0-1,-1-1 1,0 0-1,1 0 1,-1 0 0,1 0-1,-1-1 1,2 1-16,-3-2 5,0 0 0,0 0 0,-1 0 0,1 0 0,0 0 0,0 0 0,-1-1 0,1 1 0,0-1 0,-1 0-1,0 0 1,1 0 0,-1 0 0,0 0 0,0-1 0,0 1 0,0 0 0,-1-1 0,1 0 0,0 0-5,30-60 37,-30 59-37,19-55-135,-2 0 1,-3-2-1,-3 0 1,-2 0-1,-2-11 135,6-23-79,16-174-173,-13 96-187,-17 164 361,1-1 1,0 1 0,0 0-1,1-1 1,0 1-1,0 0 1,1 1 0,0-1-1,1 1 1,-1 0 0,2 0-1,-1 0 1,1 1 0,6-6 77,-6 7-47,1 1 0,0 0 0,0 0-1,0 1 1,0 0 0,1 0 0,-1 1 0,1 0 0,0 0 0,0 1 0,0 0 0,0 0 0,1 1 0,-1 0 0,0 1 0,8 0 47,6-1-165,21 3 176,-41-1-4,0 0 1,0 0 0,0 0-1,0 0 1,0 1-1,0-1 1,-1 0-1,1 1 1,0-1-1,-1 1 1,1-1 0,-1 1-1,0 0 1,0 0-1,1 0 1,-1 0-1,0 0 1,-1 0-1,2 1-7,4 18 67,-1 0-1,0 0 0,-2 1 0,0-1 0,-2 1 0,0 0 0,-2-1 0,-1 14-66,1 24 170,1 325 1260,-1-380-1422,1 0-1,0 0 1,0 0-1,0 0 1,1-1-1,0 1 1,-1 0-1,1 0 1,1 0-1,-1 0 1,0-1-1,1 1 1,0-1-1,0 1 1,1 1-8,0-3-1,-1 0 1,1 0-1,0 0 1,-1-1-1,1 1 1,0-1-1,0 0 1,0 0 0,0 0-1,0 0 1,1 0-1,-1-1 1,0 1-1,0-1 1,0 0-1,0 0 1,1 0-1,-1-1 1,2 0-12,0 0-1,0 0 0,0-1 0,0 0 0,-1 0 1,1 0-1,-1 0 0,0-1 0,1 0 0,-1 1 0,0-2 1,-1 1-1,1 0 0,0-1 0,-1 0 0,0 0 1,0 0-1,0 0 0,0 0 0,-1 0 0,0-1 0,0 0 1,1-1 12,3-7-36,0-1 0,-1 0 1,0 0-1,-1 0 0,-1 0 1,0 0-1,1-14 36,-2-419-172,-4 205-1150,3 241 1316,-1 0 1,1 0-1,-1 0 0,1 1 0,0-1 1,0 0-1,-1 1 0,1-1 0,0 0 0,0 1 1,0-1-1,0 1 0,-1-1 0,1 1 1,0 0-1,0-1 0,0 1 0,0 0 1,0 0-1,0 0 0,0 0 0,0 0 1,0 0-1,0 0 0,0 0 0,0 0 6,33-1-23,-31 1 15,15-1 41,-14 1-32,0-1 0,0 1 0,0-1-1,0 1 1,0 0 0,0 1 0,0-1 0,0 1-1,0 0 1,0 0 0,0 0 0,0 0 0,0 1-1,-1-1 1,1 1 0,-1 0 0,1 0 0,-1 1-1,1-1 1,-1 1 0,0-1 0,0 1 0,-1 0-1,1 0 1,0 1-1,3 4 31,-1 1 0,0 0 0,-1 1 0,0-1 0,0 1 0,-1-1 0,0 1 0,-1 0 0,0 1 0,0-1 0,-1 3-31,1 24 476,-1 0 0,-4 20-476,1-23 254,-2 17 270,-8 33-524,5-41 229,2 0 0,1 26-229,4 45 574,0-113-570,1 0 1,-1-1-1,1 1 1,0 0-1,-1-1 0,1 1 1,0-1-1,-1 1 1,1-1-1,0 1 1,0-1-1,0 0 0,-1 1 1,1-1-1,0 0 1,0 0-1,0 1 1,0-1-1,0 0 0,-1 0 1,1 0-1,0 0 1,0 0-1,0 0 1,0 0-1,0-1 0,0 1 1,-1 0-1,1 0 1,0-1-5,32-7 112,-25 3-121,1-2 0,-2 1 0,1-1 0,-1 0 0,0 0 0,0-1 0,-1 0 0,0 0 0,0-1 0,-1 1 0,-1-1 0,1 0 0,-1-1 0,2-8 9,4-16-86,-2 0 0,-1 0 1,1-27 85,12-59 42,-7 61-81,-2-1 1,-3 0-1,-1-25 39,-3-181-55,-4 192 196,-18 86-2051,-2 11-325,-5 2-1426</inkml:trace>
  <inkml:trace contextRef="#ctx0" brushRef="#br5" timeOffset="886963.82">28250 15249 1088,'0'0'198,"0"0"-99,0 0-38,0 0-48,0-5 470,0 3-463,1 1 73,-1 0 1,0 0-1,1 0 0,-1-1 0,0 1 0,0 0 1,0 0-1,0 0 0,0 0 0,0 0 0,0 0 0,0 0 1,0 0-1,-1 0 0,1 0 0,0 0 0,-1 0 0,1 0 1,-1 0-1,1 0 0,-1 0 0,1 1 0,-1-1 1,1 0-1,-1 0 0,0 0 0,0 1 0,1-1 0,-1 0 1,0 1-1,0-1 0,0 1 0,0-1 0,0 0-93,-12-4 1349,12 4-1200,-1 0-1,0 0 1,0 0-1,0 0 1,1 0 0,-1 0-1,0 1 1,0-1-1,0 0 1,0 1 0,-1 0-1,1 0 1,0-1-1,0 1 1,0 0-149,-5 1 205,6-1-146,1 0 0,-1 1 0,0-1 0,1 0 0,-1 0 0,0 0 0,1 0 0,-1 0 0,0 0 0,0 0 0,1 0 0,-1 0 0,0 0 0,1 0 0,-1 0 0,0 0 0,0 0 0,1-1 0,-1 1 0,0 0 0,1-1 0,-1 1 0,1 0 0,-1-1 0,0 1 0,1-1 0,-1 1 0,1-1 0,-1 1 0,1-1 0,-1 1 0,1-1 0,0 0 0,-1 1 0,1-1 0,-1 0-59,1 1 259,0 0 157,0 0-203,4-48 628,1 40-796,-4 7-28,0-1 0,0 0 0,0 1-1,-1-1 1,1 0 0,0 1 0,-1-1-1,1 0 1,-1 0 0,0 0 0,1 0-1,-1 1 1,0-1 0,0-2-17,0 88 927,4 262 347,3-240-1002,2 42-144,-9-148-140,0 1 1,0-1-1,0 0 0,0 1 0,0-1 1,0 0-1,0 0 0,0 1 0,0-1 1,0 0-1,0 1 0,0-1 0,0 0 0,1 0 1,-1 1-1,0-1 0,0 0 0,0 0 1,0 1-1,1-1 0,-1 0 0,0 0 1,0 0-1,1 0 0,-1 1 0,0-1 1,0 0-1,1 0 0,-1 0 0,0 0 0,0 0 1,1 0-1,-1 1 0,0-1 0,1 0 1,-1 0-1,0 0 0,1 0 0,-1 0 1,0 0-1,0 0 0,1 0 0,-1-1 1,0 1-1,1 0 0,-1 0 0,0 0 0,0 0 12,14-12-2399,-8-10-410,-2-4-1366</inkml:trace>
  <inkml:trace contextRef="#ctx0" brushRef="#br5" timeOffset="887751.792">28399 15410 4706,'0'0'1321,"0"0"-654,0 0-35,0 0 190,0 0-209,0 0-551,0-1 0,0 1-1,0 0 1,0 0 0,0 0 0,0 0-1,0-1 1,0 1 0,0 0-1,0 0 1,0 0 0,0 0 0,0-1-1,0 1 1,-1 0 0,1 0-1,0 0 1,0 0 0,0 0 0,0 0-1,0-1 1,0 1 0,-1 0-1,1 0 1,0 0 0,0 0 0,0 0-1,0 0 1,0 0 0,-1 0-1,1 0 1,0 0 0,0 0 0,0 0-1,0 0 1,-1 0 0,1 0-1,0 0 1,0 0 0,0 0-1,0 0 1,-1 0 0,1 0 0,0 0-1,0 0 1,0 0 0,0 0-1,0 0 1,-1 0 0,1 0 0,0 0-1,0 1 1,0-1 0,0 0-1,0 0 1,-1 0 0,1 0 0,0 0-1,0 0 1,0 1 0,0-1-62,-6 67 1161,4 1 1,3 25-1162,0-17 614,-1-74-609,0 0 0,0 0 0,0-1 0,0 1 0,1 0 0,-1 0 0,0-1 0,1 1 0,-1 0 1,1-1-1,0 1 0,0 0 0,0-1 0,0 1 0,0-1 0,0 0 0,0 1 0,0-1 0,0 0 0,0 1 0,1-1 0,-1 0 0,1 0 0,-1 0 0,1 0 0,-1 0 0,1-1 0,0 1 0,-1 0 0,1-1 0,0 1 0,-1-1 0,1 1 1,0-1-1,0 0 0,-1 0 0,1 0 0,0 0 0,0 0 0,1-1-5,2 1 21,-1 0 0,1-1-1,0 0 1,0 0 0,0-1 0,-1 1 0,1-1 0,-1 0 0,1 0 0,-1-1-1,0 1 1,0-1 0,0 0 0,0 0 0,0 0-21,8-10-79,-1 0-1,-1-1 1,0 0-1,-1 0 1,0-1 0,-1 0-1,-1 0 1,0-1-1,-1 0 1,-1-1-1,-1 1 1,0-1 0,-1 0-1,-1 0 1,0 0-1,-1 0 1,-2-16 79,2 28 6,-1 0 0,0-1-1,-1 1 1,1 0 0,-1 0 0,0 0 0,0 0-1,-1 0 1,1 0 0,-2-2-6,1 5 28,1 0 0,-1 0-1,1 1 1,-1-1 0,0 1 0,1-1 0,-1 1 0,0 0-1,0-1 1,0 1 0,0 0 0,-1 0 0,1 1-1,0-1 1,0 0 0,0 1 0,-1-1 0,1 1 0,0 0-1,-1 0 1,1 0 0,0 0 0,-1 0 0,1 0-28,-35-1 103,21 0-97,0 1 0,0 0 1,0 1-1,-3 1-6,18-2-25,1 0 0,-1 0 0,0 1 0,0-1 0,1 0 0,-1 0 0,1 0 0,-1 1 0,0-1 0,1 0-1,-1 1 1,1-1 0,-1 1 0,0-1 0,1 0 0,-1 1 0,1-1 0,0 1 0,-1 0 0,1-1 0,-1 1 0,1-1 0,0 1 0,-1 0 0,1-1 0,0 1 25,0 0-207,0 0-1,0 0 0,0 0 1,0-1-1,0 1 1,0 0-1,1 0 1,-1 0-1,0 0 1,1 0-1,-1-1 0,0 1 1,1 0-1,-1 0 1,1 0-1,0-1 1,-1 1-1,1 0 1,-1-1-1,1 1 0,0-1 1,0 1-1,-1-1 1,1 1-1,0-1 1,0 1-1,0-1 1,-1 1-1,1-1 208,24 9-4842</inkml:trace>
  <inkml:trace contextRef="#ctx0" brushRef="#br5" timeOffset="888447.773">28816 15404 4914,'0'0'985,"0"0"-342,0 0 178,0 0-10,0 0-88,-7-47 3639,4 45-4310,0 0 0,0 1-1,0 0 1,0 0 0,0 0-1,0 0 1,-1 0 0,1 0-1,0 1 1,-1 0-1,1-1 1,0 1 0,-1 1-1,1-1 1,0 0 0,-1 1-1,1 0 1,0 0 0,0 0-1,-1 0 1,1 0 0,0 0-1,0 1 1,0 0-1,1-1 1,-1 1 0,0 0-1,1 1 1,-1-1 0,1 0-1,-1 1 1,1-1 0,0 1-1,0 0 1,1 0 0,-1 0-1,0-1 1,1 2-1,0-1 1,-1 0 0,1 0-1,0 2-51,1-4-1,-1 0 0,1 0 0,-1 0-1,1 0 1,0 0 0,0 0 0,-1 0 0,1 0-1,0 0 1,0 0 0,0 0 0,0 0-1,0 0 1,0 0 0,0 0 0,1 0-1,-1 0 1,0 0 0,0 0 0,1 0 0,-1 0-1,1 0 1,-1 0 0,1-1 0,-1 1-1,1 0 2,0 0-1,0-1 0,0 1 0,0-1 0,0 0 0,0 0 0,0 1 0,1-1 0,-1 0 0,0 0 0,0 0 0,0 0 0,0 0 0,0 0 0,0 0 0,1-1 0,-1 1 0,0 0-1,0-1 1,0 1 1,7-3-44,0-1 0,0 1 0,-1-1 0,0-1 0,6-3 44,23-25-513,11-7-294,-46 40 826,-1 0 1,1 0 0,0 0 0,-1 0 0,1 0 0,0 0-1,0 0 1,-1 1 0,1-1 0,0 0 0,-1 0-1,1 1 1,0-1 0,-1 0 0,1 1 0,0-1-1,-1 0 1,1 1 0,-1-1 0,1 1 0,-1-1-1,1 1 1,-1-1 0,1 1 0,-1 0 0,0-1-1,1 1 1,-1-1 0,0 1 0,1 0 0,-1-1 0,0 1-1,0 0 1,0 0 0,1-1 0,-1 1 0,0 0-20,10 34 530,-8-30-382,67 229 2096,-64-217-2170,-1-1 0,0 1 0,-2 0 1,0 1-1,0-1 0,-2 7-74,0-22-9,0-1-1,-1 1 1,1-1 0,-1 1-1,1-1 1,-1 1-1,0-1 1,1 0 0,-1 1-1,0-1 1,0 0-1,0 0 1,0 0 0,0 0-1,0 0 1,-1 0-1,1 0 1,0 0 0,0 0-1,-1 0 1,1 0-1,0-1 1,-1 1 0,1-1-1,-1 1 1,1-1-1,-1 0 1,1 1 0,-1-1 9,-50 7-168,49-6 152,-12 0-176,-1 0 32,0 0-1,-1 0 1,1-2-1,-1 0 1,-1-1 160,16 2-78,-1 0 1,1-1 0,-1 1-1,0-1 1,1 0-1,0 1 1,-1-1 0,1 0-1,-1-1 1,1 1-1,0 0 1,0-1 0,0 1-1,0-1 1,0 0-1,0 1 1,0-1 0,0 0-1,1 0 1,-1 0-1,1 0 1,-1-1 0,1 1-1,0 0 1,0-1-1,0 1 1,0-1 0,0 1-1,1-1 1,-1 1 0,1-1-1,0 1 1,-1-1-1,1 1 78,0-8-814,0 6 312,0 0 0,0 0 0,0 1 1,0-1-1,1 0 0,-1 0 0,1 1 0,1-5 502,18-18-4239</inkml:trace>
  <inkml:trace contextRef="#ctx0" brushRef="#br5" timeOffset="889222.461">29259 15332 5683,'0'0'1342,"0"0"-550,0 0 27,0 0 91,0 0-214,10-10 3338,-12 9-4028,1 0 0,-1 0 0,1 0 0,-1 0 0,0 0 1,1 1-1,-1-1 0,0 0 0,0 1 0,1 0 0,-1-1 0,0 1 0,0 0 0,0 0 0,0 0 1,1 0-1,-2 0-6,-44 1 166,31-1-108,10 1-26,1 0 0,0 0 0,0 1 0,0-1 0,0 1 0,0 0 0,0 0 1,0 1-1,0-1 0,1 1 0,-1 0 0,1 0 0,0 1 0,0-1 0,0 1 0,1 0 0,-1 0 0,1 1 0,0-1 0,0 0 0,0 1 0,1 0 0,-1 0 1,1 0-1,-1 2-32,-3 8 110,1 0 1,0 1-1,1-1 1,0 1-1,1-1 1,1 1 0,0 0-1,2 3-110,-1-17 13,1-1-1,0 1 1,0 0-1,0-1 1,0 1 0,0-1-1,0 1 1,1 0-1,-1-1 1,0 1-1,1-1 1,0 1 0,-1-1-1,1 1 1,0-1-1,-1 0 1,1 1-1,0-1 1,0 0 0,0 1-1,0-1 1,1 0-1,-1 0 1,1 1-13,1-1 26,1 0 0,-1 0 0,0-1 0,1 1 0,-1-1-1,1 0 1,-1 1 0,0-2 0,1 1 0,0 0-26,14-1 34,-9 1-46,0 0 1,0-1-1,0 0 1,-1-1-1,1 0 1,-1 0-1,1-1 0,-1 0 1,0-1-1,0 0 1,3-2 11,3-2-212,-1-2 1,-1 1 0,0-2-1,0 0 1,-1 0 0,0-2 211,1 1 61,-1 0 0,0-1 1,-1 0-1,-1-1 1,0 0-1,-1 0 0,1-3-61,-36 81 345,20-50-216,1 0 0,0 0 0,1 1 0,0 0 0,2 0 0,-1 0 0,2 0 0,-1 12-129,3-14 25,-1-9-19,1-1 0,0 1-1,0-1 1,0 1 0,1-1 0,-1 1-1,1-1 1,-1 1 0,1-1 0,1 0-1,-1 2-5,1-4-58,-1 0 0,1 0-1,-1 1 1,1-1 0,0 0-1,0 0 1,-1 0 0,1-1-1,0 1 1,0 0 0,0-1-1,0 1 1,0-1 0,0 0-1,0 0 1,0 1 0,0-1-1,0 0 1,0-1 0,0 1-1,0 0 59,3-1-333,-1 1 0,1-1 0,-1 0 0,0-1-1,1 1 1,-1-1 0,0 1 0,0-1 0,0-1-1,0 1 1,0 0 0,-1-1 0,1 0 0,-1 0-1,1 0 1,-1 0 0,0-1 0,0 1 0,0-2 332,16-25-3760</inkml:trace>
  <inkml:trace contextRef="#ctx0" brushRef="#br5" timeOffset="889887.629">29554 15362 7523,'0'0'1468,"0"0"-780,0 0-58,0 0 298,0 0-362,0 0-323,0 0 242,0 5 246,0 150 4107,0 80-2110,0-231-2586,0-4-46,0 0 66,0-5-4,3-18-239,1 1 1,1-1-1,1 1 0,1-1 1,1 2-1,9-17 81,2-10-266,-5 6 62,-8 23 122,0 0-1,2 0 1,0 1-1,1 0 1,0 0-1,2 1 0,5-6 83,-16 22 11,1 0-1,-1 0 1,0 1-1,1-1 1,0 0-1,-1 1 1,1-1-1,-1 0 1,1 1-1,0-1 0,0 1 1,-1-1-1,1 1 1,0-1-1,0 1 1,0-1-1,-1 1 1,1 0-1,0 0 1,0-1-1,0 1 1,0 0-1,0 0 0,0 0 1,-1 0-1,1 0 1,0 0-1,0 0 1,0 0-11,0 1 17,0 0 0,0 0 0,0 0 0,0 0 0,0 0 0,0 0 0,-1 1 0,1-1-1,0 0 1,-1 0 0,1 1 0,-1-1 0,1 0 0,-1 1 0,0-1 0,1 0 0,-1 1-17,4 70 549,-4-62-417,1 279 2178,14-299-2483,54-83 51,-47 60-52,2 1 0,8-9 174,-17 25-207,1 0 0,0 1-1,1 0 1,6-3 207,-19 15-16,0 0-1,1 0 1,-1 1-1,1-1 1,0 1 0,-1 0-1,1 0 1,0 0-1,0 1 1,0-1 0,1 1-1,-1 1 1,0-1-1,0 1 1,1 0 0,-1 0-1,0 0 1,0 1-1,1 0 1,-1 0 0,2 1 16,-2 0 11,-1 1 0,-1-1 0,1 1-1,0 0 1,-1 1 0,1-1 0,-1 1 0,0-1 0,0 1 0,0 0 0,-1 0 0,1 0 0,-1 1 0,0-1 0,0 0 0,-1 1 0,1 1-11,21 81 259,-14-36-34,-8-34-339,2 0 0,0 0 0,0 0 0,2-1 0,0 1 0,6 9 114,-11-20-4933,0-5-888</inkml:trace>
  <inkml:trace contextRef="#ctx0" brushRef="#br5" timeOffset="890945.785">28201 17034 4370,'0'0'1635,"0"0"-501,0 0-163,0 0-146,0 0-84,0 0-226,0-5-114,0-3-730,0-25 5278,0 32-4813,6 43 798,1 57 880,-4 50-1814,-3-64 715,4 0 0,9 42-715,-13-123 2,0-3-3,0 0 0,0-1 0,0 1 0,0 0 0,0-1 0,0 1 0,0 0 0,0-1 0,0 1 0,0 0 0,1-1 0,-1 1 0,0-1 0,0 1 0,1 0 0,-1-1 0,0 1 0,1-1 0,-1 1 0,1-1 0,-1 1 0,1-1 0,-1 1 0,1-1 0,-1 1 0,1-1 0,-1 1 0,1-1 0,-1 0 0,1 1 0,0-1 0,-1 0 0,1 0 0,-1 0 0,1 1 0,0-1 1,0-1-85,0-1 0,-1 1 0,1 0 1,0-1-1,-1 1 0,1-1 1,-1 1-1,1 0 0,-1-1 0,0 1 1,0-1-1,1 1 0,-1-1 1,0 1-1,-1-1 0,1 0 85,1-2-253,15-113-5515,-9 78 2121</inkml:trace>
  <inkml:trace contextRef="#ctx0" brushRef="#br5" timeOffset="891398.412">28449 17231 5475,'0'0'2179,"0"0"-1386,0 0-217,0 0 344,0 0-106,0 2 2715,0 25-2355,-13 292 3172,12-316-4336,1-1-1,0 0 1,0 0-1,0 0 0,0 0 1,0 0-1,1 0 1,-1 1-1,1-1 0,-1 0 1,1 0-1,0 0 1,0 0-1,0 0 1,0-1-1,0 1 0,0 0 1,0 0-1,1-1 1,-1 1-1,1-1 0,-1 1 1,1-1-1,1 1-9,1 0 7,1 0-1,-1-1 1,1 0-1,0 0 1,0 0-1,-1-1 1,1 1-1,0-1 1,0 0-1,1-1-6,1 1 8,-1-1 0,1 1 0,0-2-1,-1 1 1,1-1 0,-1 0 0,1-1-1,-1 1 1,0-1 0,0 0 0,0-1-1,0 1 1,-1-1 0,0 0 0,1-1 0,-1 1-1,-1-1 1,1 0 0,-1-1 0,0 1-1,0-1 1,0 1 0,-1-1 0,1-2-8,3-6-141,0-1 0,-2 1 0,1-1 0,-2 0 1,0 0-1,-1-1 0,0 1 0,-2-1 0,1 1 0,-2-3 141,0 6-60,0 0 1,0 1-1,-1-1 0,-1 0 0,0 1 0,-1-1 1,0 1-1,-4-10 60,5 17 31,0 0 1,-1 0-1,1 0 1,-1 1-1,0-1 1,0 1-1,-1-1 1,1 1-1,-1 0 1,1 0-1,-1 0 0,0 1 1,0 0-1,0-1 1,0 1-1,-1 0 1,1 1-1,0-1 1,-1 1-1,0 0 1,1 0-1,-1 1 1,-2-1-32,-52-2 312,58 3-1035,1 0-592,4 3 391,0-1 1,0 0 0,0 0 0,0 0 0,0-1-1,0 1 1,1-1 0,1 1 923,-1-1-1357,27 11-3197</inkml:trace>
  <inkml:trace contextRef="#ctx0" brushRef="#br5" timeOffset="891845.794">28885 17246 9812,'0'0'2343,"0"0"-860,0 0-194,0 0-241,0 0-327,-18 22 255,-12 14-576,-6 6 657,-23 35-1057,55-72 78,1 0-37,-1-1-1,1 1 1,0 0-1,0-1 1,0 1 0,1 1-1,0-1 1,0 0-1,0 1 1,0-1 0,1 1-1,0 1-40,16-10-354,21-23-39,-28 19 316,1 1 0,-1-1-1,1 2 1,0-1 0,0 1 0,5-1 77,-12 5-4,1 1-1,-1-1 1,1 0 0,-1 1-1,1-1 1,-1 1 0,1 0-1,-1 0 1,1 0 0,-1 0 0,1 1-1,0-1 1,-1 1 0,1-1-1,-1 1 1,0 0 0,1 0-1,-1 0 1,0 0 0,1 0-1,-1 1 1,0-1 0,0 1-1,0-1 1,0 1 0,0 0-1,-1 0 1,2 1 4,7 10 68,-1 0 0,-1 1 0,0 0 1,0 0-1,-2 0 0,0 1 0,0 0 0,-1 1 0,1 11-68,4 17 361,-3 0-1,-2 0 0,-1 1-360,-1-7 184,-2 0 1,-1 0-1,-2 0 0,-2 1-184,2-28 26,0 0 0,0 0 1,-1 0-1,-1 0 0,0-1 1,0 0-1,-1 1 0,-1-1 1,1-1-1,-2 1 0,1-1 0,-1 0 1,-1 0-1,1-1 0,-8 5-26,12-10-8,0 0-1,0-1 1,-1 0-1,1 0 0,-1 0 1,0 0-1,0 0 0,1-1 1,-1 0-1,0 0 1,0 0-1,-1 0 0,1 0 1,0-1-1,0 0 1,0 0-1,0 0 0,0 0 1,0-1-1,0 0 1,0 1-1,0-2 0,0 1 1,0 0-1,0-1 1,0 1-1,0-1 0,1 0 1,-1-1-1,1 1 0,0 0 1,0-1-1,-1 0 1,2 0-1,-1 0 0,0 0 1,1 0-1,-1-1 1,1 1-1,0-1 0,0 1 1,0-1-1,1 0 1,-2-3 8,-3-11-190,1-1 1,0 1 0,2-1 0,0-1 0,1 1 0,1 0 0,0 0 0,3-16 189,-2 27-11,1 0-1,0-1 1,1 1 0,0 0 0,0 0 0,0 0 0,1 0-1,1 1 1,-1-1 0,1 1 0,0 0 0,3-4 11,2 0 10,0 0 0,1 0 1,0 1-1,0 1 0,1-1 1,0 2-1,3-2-10,20-11-468,0 2 1,2 1 0,0 2-1,34-10 468,77-19-6357,-91 29-473</inkml:trace>
  <inkml:trace contextRef="#ctx0" brushRef="#br5" timeOffset="892565.732">29454 17445 1249,'0'0'4057,"0"0"-2864,0 0-662,0 0 403,0 0-65,-7-27 2853,2 21-3565,0 1 0,-1 0 1,0 0-1,1 1 0,-1-1 0,-1 2 0,1-1 1,-1 0-1,1 1 0,-1 0 0,0 1 0,0 0 0,-6-2-157,-8 1 285,0 0 0,0 2-1,0 0 1,-3 2-285,14-1 110,7 1-68,-1 0 0,1 0 0,0 0 1,0 1-1,-1-1 0,1 1 0,0 0 0,1 0 0,-1 0 0,0 0 0,1 1 0,-1-1 0,1 1 0,-1-1 0,1 1 0,0 0 0,0 0 0,1 0 0,-1 0 1,-1 3-43,-5 10 355,0-1 0,1 2 1,-3 10-356,8-20 62,-1 0 0,1 1 0,0-1 0,1 1 0,0-1 0,0 1 0,1-1 0,0 1 0,0 0 0,0-1 0,1 1 0,2 4-62,-2-11 8,0 0-1,0 0 0,1 0 1,-1 0-1,1-1 1,-1 1-1,1 0 0,-1-1 1,1 1-1,-1-1 1,1 0-1,-1 1 1,1-1-1,0 0 0,-1 0 1,1 0-1,-1 0 1,2 0-8,38-2 123,-30 1-94,-2 0-80,0 0 0,0-1 0,-1 0 0,1 0 0,-1-1 0,1 0 0,-1-1 0,0 1 0,0-2 0,-1 1 0,1-1 0,-1 0 0,0-1 1,0 0-1,-1 0 0,0 0 0,0-1 0,0 0 0,-1 0 0,0 0 0,0-1 0,-1 0 0,0 0 0,0 0 0,-1 0 0,0-1 0,0 1 1,-1-1-1,0 0 0,-1 1 0,0-1 0,0 0 0,-1-6 51,0 183 2769,0-165-2771,0-1 0,0 0 0,0 1 1,0-1-1,0 0 0,1 1 0,-1-1 0,1 1 0,0-1 0,0 0 0,-1 0 0,1 0 1,1 1-1,-1-1 0,0 0 0,0 0 0,1 0 0,-1-1 0,1 1 0,0 0 0,0-1 1,-1 1-1,1-1 0,0 1 0,0-1 0,0 0 0,1 0 0,-1 1 2,5 0-247,0 0-1,0-1 1,0 0-1,0 0 1,0 0-1,0-1 1,1 0-1,5-1 248,-11 1-249,1 0 0,-1 0 0,0-1 0,1 1 0,-1-1 0,1 0 0,-1 0 0,0 0 0,0 0 0,1 0 0,-1 0 0,0 0 0,0-1 0,0 1 0,0-1 0,0 1 0,-1-1 0,1 0-1,0 0 1,-1 0 0,1 0 0,-1 0 0,0 0 0,0 0 0,0 0 0,1-3 249,18-40-5842</inkml:trace>
  <inkml:trace contextRef="#ctx0" brushRef="#br5" timeOffset="893203.307">29669 17305 9764,'0'0'1209,"0"0"-457,0 0 187,0 0-66,0 0-123,0 9 205,1 67 963,0 33 904,-9 53-2822,8-154 93,3-26-276,11-58-844,55-137-774,-68 211 1824,-1 0 0,0 1 0,0-1 0,1 1 0,-1-1 0,1 0-1,0 1 1,-1-1 0,1 1 0,0 0 0,0-1 0,0 1 0,0 0 0,0-1 0,0 1 0,0 0 0,0 0 0,0 0 0,1 0 0,-1 0 0,1 0 0,-1 0 0,2 0-23,-2 1 40,0 1 1,0 0-1,0-1 0,0 1 1,0 0-1,0 0 1,0 0-1,0 0 1,0 0-1,0 0 0,0 0 1,0 0-1,-1 0 1,1 0-1,0 0 0,-1 0 1,1 1-1,-1-1 1,0 0-1,1 1 1,-1 0-41,5 14 482,-1 1-1,0 0 1,1 17-482,-2 43 2331,-4 34-2331,0-31 657,1-79-657,0-1-1,0 0 0,0 0 0,0 1 0,0-1 0,0 0 0,0 1 0,-1-1 0,1 0 0,0 0 0,0 1 0,0-1 0,0 0 0,0 1 0,0-1 0,1 0 1,-1 0-1,0 1 0,0-1 0,0 0 0,0 1 0,0-1 0,0 0 0,0 0 0,1 1 0,-1-1 0,0 0 0,0 0 0,0 1 0,0-1 0,1 0 0,-1 0 0,0 0 1,0 0-1,1 1 0,-1-1 0,0 0 0,0 0 0,1 0 0,-1 0 0,0 0 0,0 0 0,1 0 0,-1 1 0,0-1 0,1 0 0,-1 0 0,0 0 0,1 0 1,-1 0-1,0 0 0,0-1 0,1 1 0,-1 0 0,0 0 0,1 0 0,-1 0 0,0 0 0,0 0 0,1-1 1,11-9-136,44-76-658,-33 49 276,1 1 0,6-5 518,-22 31-44,0 1 0,1 0 0,0 0 0,0 1-1,1 0 1,0 1 0,0 0 0,1 0 0,7-2 44,-16 8 4,-1 0 1,1 0 0,-1 1-1,1-1 1,-1 1 0,1-1-1,-1 1 1,1 0 0,0 0-1,-1-1 1,1 1 0,-1 0-1,1 0 1,0 1 0,-1-1-1,1 0 1,0 0 0,-1 1-1,1-1 1,-1 1 0,1-1-1,-1 1 1,1 0 0,-1 0-1,0 0 1,1 0 0,-1-1-1,0 2 1,0-1-1,1 0 1,-1 0 0,0 0-1,0 1 1,0-1 0,0 0-1,-1 1 1,1-1 0,0 1-1,-1-1 1,1 1-5,3 7 95,-1 1 1,0 0-1,-1 1 0,0-1 0,1 10-95,-1-9 106,2 81 496,-4-73-565,0 0 0,1 0 0,1 1 0,1-1 0,4 12-37,-3-23-247,-2-8-6965,-2 0 633</inkml:trace>
  <inkml:trace contextRef="#ctx0" brushRef="#br5" timeOffset="894523.616">32253 15561 5891,'0'0'723,"0"0"26,0 0 319,0 0 119,0 0-24,34 0 4245,13-2-5087,1-3 0,-1-2 0,1-2-321,65-9-16,-17 8-272,58 2 288,-100 2 85,-53 6-8,-1 0 41,0 0 18,0 0 8,0 0-75,0 0 22,0 0-40,0 0-97,0 0-28,0 0 15,0 0-106,-28 1-3138,-20 10-2361,21-5 1550</inkml:trace>
  <inkml:trace contextRef="#ctx0" brushRef="#br5" timeOffset="895410.481">32389 15383 1745,'0'0'2470,"0"0"-1669,0 0-503,0 0 63,0 0 79,3 0-91,13 0 99,-12 0 366,-4 0 235,0 0 10,0 0-59,0 0-552,0 0-298,0 0 53,0 0-65,0 0 121,0 0-5,0 0-73,-7 25 587,-3-14-671,0 0 0,0-1-1,-1 0 1,-1-1-1,1 0 1,-1-1 0,-1 0-1,0-1 1,-5 2-97,-30 19-29,42-24 34,5-4 0,-1 1 0,1 0-1,0 0 1,-1 0 0,1-1 0,0 1-1,-1 0 1,1 1 0,0-1 0,0 0-1,0 0 1,0 0 0,0 1 0,0-1-1,0 2-4,1-2 10,1 1 0,-1 0 0,1-1 0,-1 1 0,1-1 0,-1 1 0,1-1 0,0 1 0,0-1 0,0 1 0,0-1 0,0 0 0,0 0 0,0 1 0,1-1 1,-1 0-1,0 0 0,1 0 0,0 0-10,212 209 760,-211-207-1034,4 9-3638,-7-6-1066</inkml:trace>
  <inkml:trace contextRef="#ctx0" brushRef="#br5" timeOffset="899022.884">32647 14630 416,'0'0'2727,"0"0"-1876,0 0-246,0 0 519,0 0-92,0-6-336,0-61 2417,0 46-113,0 59-2582,0 262 2712,12-309-7962,-8-12 1420</inkml:trace>
  <inkml:trace contextRef="#ctx0" brushRef="#br5" timeOffset="899391.956">32680 14222 8820,'0'0'1281,"0"0"-833,0 0 912,0 0-335,0 0-833,0 0-48,0-11-144,0 11 96,0 0-96,0 0-160,0 0-96,0 0-1073,0 11-1344,0 19 912,3 3-5426</inkml:trace>
  <inkml:trace contextRef="#ctx0" brushRef="#br5" timeOffset="900021.873">32872 14585 2321,'0'0'2511,"0"0"-1642,0 0-709,0 0 139,3-6 155,0 0-71,0 0 0,0 0 1,-1 0-1,0 0 0,0 0 1,0 0-1,-1-1 1,0 1-1,0-1 0,-1 1 1,0-1-1,0 1 0,0-2-383,-30 10-309,28-1 347,0 1 1,0 0-1,0 0 1,0 0-1,0 0 1,1 0-1,-1 0 1,1 0-1,-1 1 1,1-1-1,0 0 1,0 1-1,0-1 1,0 1-1,0 0 1,0-1-1,1 1 0,-1 0 1,1-1-1,0 1 1,0 0-1,0-1 1,0 1-1,1 2-38,-1 0 10,0 0 0,1 0 0,0 0-1,0 0 1,0 0 0,1-1 0,0 1-1,0 0 1,0-1 0,0 1 0,1-1-1,2 4-9,8 6 72,3 4 15,-1 1-1,0 0 0,6 12-86,-17-23 29,0 0 0,0 0 0,0 1 0,-1-1 0,-1 1-1,0 0 1,0 0 0,0 0 0,-1 0 0,-1 0 0,1 3-29,-1-6 48,0-1 0,0 0 1,0 0-1,0 1 1,-1-1-1,0 0 0,0 0 1,-1 0-1,1 1-48,-1-4 34,0 1 0,0-1 0,-1 1 1,1-1-1,0 1 0,-1-1 0,0 0 0,1 0 0,-1-1 0,0 1 0,0 0 0,0-1 0,0 0 0,-3 1-34,-3 2-15,0-1 1,-1 0-1,1 0 0,-1-1 1,0-1-1,0 1 0,0-2 1,-3 1 14,12-2-193,1 0 1,-1 0-1,0 0 1,1 0 0,-1 0-1,1 0 1,0 0-1,-1 0 1,1 0 0,0 0-1,0-1 1,-1 1-1,1 0 1,0 0 0,0 0-1,0 0 1,0 0-1,1 0 1,-1-1 0,0 1-1,0 0 1,1 0 192,-1-3-1130,3-27-7279</inkml:trace>
  <inkml:trace contextRef="#ctx0" brushRef="#br5" timeOffset="900631.246">33106 14520 4114,'0'0'723,"0"0"-259,0 0 80,0 0-143,0 0-111,-4 0-12,3 0-222,-1 0 1,1 0 0,0 0-1,-1 0 1,1 0-1,-1 0 1,1 1 0,0-1-1,0 1 1,-1-1-1,1 1 1,0-1 0,0 1-1,-1-1 1,1 1-1,0 0 1,0 0 0,0 0-1,0 0 1,0 0-1,0 0 1,-1 1-57,-11 37 1545,8-8-585,1 1 0,2-1 0,1 1 0,2 0 0,1 0-960,-2-29 19,0 0 1,1-1-1,-1 1 0,1 0 1,0-1-1,0 1 1,0-1-1,0 1 0,0-1 1,1 0-1,-1 0 1,1 1-1,0-1 0,-1 0 1,1 0-1,0 0 1,0-1-1,0 1 0,0 0 1,0-1-1,1 1 1,-1-1-1,0 0 0,1 0 1,-1 0-1,1 0 1,-1 0-1,1-1 0,0 1 1,-1-1-1,1 1-19,8 1 43,-1-1-1,1 0 1,-1-1-1,1 0 1,0-1-1,-1 0 1,5-1-43,-12 1-62,0 1 0,0-1 0,0-1 0,0 1 0,0 0 0,0-1 0,0 1 0,0-1 0,-1 0 0,1 0 0,0 0 0,-1 0 0,0 0 0,1-1 0,-1 1 0,0-1 0,0 0 0,-1 1 0,1-1 0,0 0 0,-1 0 0,0 0 0,0 0 0,0 0 0,0 0 0,0-1 0,0 1 62,2-13-793,-1 0 0,-1 0 0,0 0 1,-1-17 792,0 18-541,-1 9 480,1 0 1,-1 1 0,-1-1 0,1 1 0,-1-1-1,0 1 1,0-1 0,-1 1 0,1 0 0,-1 0 0,0 0-1,-1 0 1,0 0 60,2 1 193,-1 1 0,1 0 0,-1 0 0,0 0 0,0 0 0,0 1 0,-1-1 0,1 1 0,0 0 0,-1 0 0,0 0 0,1 0 0,-1 1 0,0-1 0,0 1 0,0 0 0,0 0 0,0 1 0,-1-1-193,1 23-1323,5-7-2509,2-10-3606</inkml:trace>
  <inkml:trace contextRef="#ctx0" brushRef="#br5" timeOffset="913625.856">33090 14978 4034,'0'0'1075,"0"0"-429,0 0 181,0 0 77,0 0-306,0 0-249,0 0 30,0 0 123,0 0 77,0 0-14,0 0-98,0 0 21,0 0 40,0 0-98,0 0 13,0 0-40,0 0-80,0 0-6,0 0-144,0 0-63,0 0-3,0 0-57,0 0-7,0 0-19,0 3-35,20 490 3119,-10-507-6659,-7-5 22,0-6-1089</inkml:trace>
  <inkml:trace contextRef="#ctx0" brushRef="#br5" timeOffset="914409.991">33388 15136 3025,'0'0'1121,"0"0"-774,0 0-123,0 0 312,0 0-109,0-26 1547,0 25-1347,-1-1-554,0 1 0,0-1 1,0 0-1,0 1 0,0-1 0,0 1 0,0-1 0,0 1 1,0-1-1,-1 1 0,1 0 0,-1-1 0,1 1 0,-1 0 1,1 0-1,-1 0 0,0 1 0,1-1 0,-1 0 1,0 0-1,0 1 0,0-1 0,0 1 0,1 0 0,-1 0 1,-2-1-74,-55-6 1237,57 7-1211,-1 1 0,1-1 0,-1 0 0,0 1 0,1-1 0,-1 1 0,1 0 0,-1 0 0,1 0-1,0 0 1,-1 0 0,1 0 0,0 1 0,0-1 0,0 1 0,0-1 0,0 1 0,0 0 0,0 0 0,0 0-26,-1 3 87,0 0 0,0 0 0,0 1 1,0-1-1,1 0 0,0 1 0,0 0 1,0-1-1,1 2-87,-3 17 574,1 1 0,0-1 0,2 1 0,2 3-574,-1-21 191,-2 21 548,1-21-597,0 0-1,1 0 1,0 1-1,0-1 0,1 0 1,-1 0-1,1 0 0,2 5-141,-1-10 21,-1-1-1,1 1 0,-1-1 0,1 0 0,0 0 0,-1 0 0,1 0 0,0 0 0,0 0 0,0 0 0,-1-1 1,1 1-1,0-1 0,0 1 0,0-1 0,0 0 0,0 0 0,0 0 0,0 0 0,2 0-20,40-2-260,-41 1 180,-1-1 0,1 1 0,0-1 0,0 1 0,-1-1 0,1 0 0,-1 0-1,1 0 1,-1 0 0,0-1 0,0 1 0,0-1 0,0 1 0,0-1 0,0 0 0,-1 1 0,0-1 0,1 0 0,-1 0 0,0 0 0,0 0 0,0-2 80,4-11-482,-1 0 0,0 0 0,0-12 482,-1 3-434,20-198-8894,-22 195 5121</inkml:trace>
  <inkml:trace contextRef="#ctx0" brushRef="#br5" timeOffset="914744.44">33388 14951 768,'0'0'1932,"0"0"-737,0 0-613,0 0 349,0 0 603,0 21 171,0 65 67,-1-3 1500,4 0-1,12 73-3271,-14-149 62,-1-1-30,1 0-1,0-1 0,1 1 0,-1 0 0,1-1 0,0 1 0,1-1 0,-1 1 0,1-1 0,0 0 0,0 0 0,2 1-31,-5-6-40,0 1-1,0-1 1,1 0-1,-1 0 1,0 0-1,0 0 0,0 1 1,1-1-1,-1 0 1,0 0-1,0 0 1,1 0-1,-1 0 0,0 0 1,0 0-1,1 0 1,-1 0-1,0 0 1,0 0-1,1 0 1,-1 0-1,0 0 0,0 0 1,1 0-1,-1 0 1,0 0-1,0 0 1,1 0-1,-1 0 1,0 0-1,0 0 0,1-1 1,-1 1-1,0 0 1,0 0-1,0 0 1,1 0-1,-1-1 1,0 1-1,0 0 0,0 0 1,0 0-1,1-1 1,-1 1-1,0 0 1,0 0-1,0-1 1,0 1-1,0 0 0,0 0 1,0 0-1,0-1 1,0 1-1,0 0 1,0-1-1,0 1 1,0 0-1,0 0 0,0-1 41,3-18-1744,-3 18 1511,0-35-3558</inkml:trace>
  <inkml:trace contextRef="#ctx0" brushRef="#br5" timeOffset="915074.697">33593 14806 5106,'0'0'1804,"0"0"-929,0 0 0,0 0 91,0 0-339,0 0-102,0 0 94,0 0 94,0 27 644,-14 334 3618,7-232-5092,5-28-4727,2-128 602,0-2-3572</inkml:trace>
  <inkml:trace contextRef="#ctx0" brushRef="#br5" timeOffset="915560.78">33520 15047 5827,'0'0'1931,"0"0"-1114,0 0-313,0 0-112,20-1-264,114-1-616,-132 5 835,-1 1 0,0-1 1,-1 1-1,1-1 0,0 1 1,-1 0-1,0-1 0,0 1 0,0 0 1,0-1-1,-1 3-347,1 0 115,-5 85 1642,2-64-1094,1 1-1,1 0 1,2-1-1,3 21-662,-3-45-2,1-1 0,-1 1 0,1-1 0,0 1 0,-1-1 0,1 1 0,0-1 0,1 0 0,-1 0 0,0 0 0,0 0 0,1 0 0,-1 0 0,1-1 0,0 1 0,0-1 0,-1 0 0,1 0 0,0 0 0,0 0 0,0 0 0,0-1 0,0 1 0,0-1 0,0 0 0,0 0 0,0 0 0,0 0 0,0 0 0,0-1 0,0 1 0,0-1 0,0 0 0,0 0 0,0 0 0,0 0 0,1-2 2,0-1-184,1-1 1,-1 0 0,0 0-1,-1 0 1,1-1-1,-1 1 1,0-1 0,-1 0-1,1 0 1,-1 0 0,0 0-1,0 0 1,-1 0-1,0-1 1,0 1 0,0-6 183,1-19-2128,-2-1 0,-2-25 2128,2 54 82,-1 0 1,1-1 0,-1 1 0,0 0-1,0 0 1,0 1 0,0-1 0,-1 0 0,1 0-1,-1 0 1,0 1 0,0-1 0,0 1-1,0-1 1,0 1 0,0 0 0,0 0-1,-1 0 1,1 0 0,-1 0 0,0 1-1,1-1 1,-2 0-83,-42-14 308,16 10-4648,30 6-1927</inkml:trace>
  <inkml:trace contextRef="#ctx0" brushRef="#br5" timeOffset="916173.044">33857 15082 3778,'0'0'1216,"0"0"-239,0 0 157,0 0-307,0 0-262,0-4 1616,0 5 787,-7 90 2165,4 58-5133,3-136 649,0-64-1307,-2 18 182,2 0 1,2-1 0,1 1 0,2-2 475,-4 32-2,0 0 0,0 1 0,1-1 0,-1 0 1,1 0-1,0 1 0,0 0 0,0-1 0,0 1 0,1 0 0,-1 0 0,0 0 0,1 0 0,-1 0 1,1 0-1,0 1 0,0 0 0,0-1 0,-1 1 0,1 0 0,0 0 0,0 1 0,1-1 0,-1 0 1,0 1-1,0 0 0,0 0 0,3 0 2,-1 0-220,1-1 0,-1 1 0,1 1-1,-1-1 1,1 1 0,-1 0 0,0 0 0,0 0 0,1 1 0,-1 0 0,0 0 0,0 0-1,-1 1 1,1-1 0,0 1 0,2 2 220,1 7-4186</inkml:trace>
  <inkml:trace contextRef="#ctx0" brushRef="#br5" timeOffset="920547.64">28260 18126 2417,'0'0'1609,"0"0"-926,0 0-224,0 0-8,0 0-33,0 0-81,0-4 169,1-11 182,-1 10 7,0 0-1,0 1 0,0-1 0,0 0 0,-1 0 0,0 0 0,0-2-694,0 5 32,0 0 1,0 1 0,0-1 0,0 1-1,0-1 1,0 1 0,0-1 0,0 1-1,0 0 1,-1-1 0,1 1-1,0 0 1,-1 0 0,1 0 0,-1 0-1,0 0 1,1 0 0,-1 1-1,0-1 1,1 1 0,-1-1 0,0 1-1,-1-1-32,-24-3 160,0 1 0,0 1-1,0 1 1,0 2 0,-1 0-1,-8 3-159,27-2 57,-1 1 0,1 0 0,0 0 0,0 1 0,0 0 0,1 1 0,-1 0 0,1 0 0,0 1 0,1 0 0,-1 0 0,1 1 0,0 0 0,-3 5-57,-9 11 40,1 1 0,1 0 0,1 1 0,-1 5-40,9-14 117,2-1 0,-1 1 1,2 0-1,0 1 0,1-1 1,1 1-1,1 0 0,-1 7-117,0 36 1407,4 46-1407,0-36 571,0-60-472,0 1 0,1-1 0,0 0 0,0 0 0,1 0 0,0 0 0,1 0 0,0-1 0,1 1 0,0-1 0,0 0 0,1 0 0,0-1 0,0 0 0,1 0 0,1 0 0,-1-1 0,1 0-99,5 4 84,0 0-1,0-2 1,1 1-1,0-2 0,1 0 1,0-1-1,0 0 1,1-1-1,-1-1 0,1 0 1,2-1-84,2 0 18,0-1 0,0-1 1,1-1-1,-1-1 0,0 0 1,8-3-19,-19 2-77,1 0-1,-1-1 1,0 0 0,1-1 0,-1 0-1,0-1 1,-1 0 0,1 0 0,-1-1 0,1 0-1,-1 0 1,-1-1 0,1 0 0,1-2 77,-7 6-112,0-1 0,0 1 1,-1 0-1,1-1 0,0 0 0,-1 1 1,0-1-1,1 0 0,-1 0 1,0 0-1,0 0 0,-1 0 0,1 0 1,-1-2 111,2-28-4459,-2 31 3812,0-13-3267</inkml:trace>
  <inkml:trace contextRef="#ctx0" brushRef="#br5" timeOffset="921033.829">28707 18483 5651,'0'0'2873,"0"0"-1294,0 0-191,0 0 167,0 0-378,10-5 951,3 5-1888,0 2-1,-1 0 0,1 1 1,-1 0-1,0 0 1,4 3-240,28 7-769,3-7-5210,-47-6 2318</inkml:trace>
  <inkml:trace contextRef="#ctx0" brushRef="#br5" timeOffset="921605.731">28773 18284 4770,'0'0'1681,"0"0"-910,0 0-144,0 0 541,0 0 76,0 4 2744,0-2-3916,0 0 0,1 1 0,-1-1 0,1 0 0,-1 1 0,1-1 0,0 0 0,0 0 0,0 0 0,0 0 0,0 1-1,1-2 1,-1 1 0,1 0 0,-1 0 0,1 0 0,0-1 0,-1 1 0,1-1 0,0 1 0,0-1 0,0 0 0,0 1 0,0-1 0,1 0 0,-1-1 0,0 1-1,0 0 1,1-1 0,-1 1 0,0-1 0,2 1-72,12 1-108,0 0 0,0-1 0,0-1 1,11-1 107,-7 1-844,14-1-4750,-28-4 186</inkml:trace>
  <inkml:trace contextRef="#ctx0" brushRef="#br5" timeOffset="922723.037">29835 17862 16,'0'0'3193,"0"0"-1672,0 0-774,0 0 19,0 0-88,0-6-286,0-33 926,0 39-870,0-18 2478,2 74-1812,2-1 0,2 1 0,3-1 0,12 38-1114,-4-43-651,-17-49-686,0-1-725,0 0-1609,0 0-2124</inkml:trace>
  <inkml:trace contextRef="#ctx0" brushRef="#br5" timeOffset="923158.119">29514 18287 6259,'0'0'1870,"0"0"-1328,0 0 26,0 0 889,0 0-468,15 1-295,717 25 3182,-734-2-6898,-15-9 44,-13 2 615</inkml:trace>
  <inkml:trace contextRef="#ctx0" brushRef="#br5" timeOffset="924521.273">29607 18543 1008,'0'0'2578,"0"0"-1778,0 0-298,0 0 333,0 0-64,0-24 3612,-26 11-2950,21 9-1370,0 2 0,0-1 1,0 1-1,0-1 0,0 1 1,-1 1-1,0-1 1,1 1-1,-1 0 0,1 0 1,-1 1-1,-1-1-63,-13 1-6,14-1 67,0 1 0,0 0 0,0 0 0,0 1 0,0-1 0,0 1 0,0 1 0,0-1-61,5 0 22,-1 0-1,0 0 0,1 0 1,-1 0-1,1 0 0,-1 0 1,1 0-1,0 1 1,-1-1-1,1 0 0,0 1 1,0-1-1,0 1 0,0-1 1,0 1-1,1 0 0,-1-1 1,0 1-1,1 0 1,-1 0-1,1-1 0,-1 1 1,1 0-1,0 0 0,0 0 1,0-1-1,0 1 0,0 0 1,0 0-22,0 3 150,0 0 1,0 0-1,1 0 1,-1 0-1,1 0 1,0 0-1,0 0 1,1 2-151,0-5 61,-1 1-1,1-1 1,-1 0 0,1 0-1,0 0 1,0 0 0,0 0-1,0-1 1,0 1 0,0-1-1,0 1 1,0-1 0,1 0-1,-1 1 1,0-1 0,1 0 0,2 0-61,4 3-83,1 0 1,0-1 0,0-1 0,0 1 0,1-1 0,-1-1 0,1 0 0,5-1 82,-15 0-152,-1 0 96,0 0-32,0 0-179,0 0 115,-43 0-267,37 0 434,1 0-1,0 0 0,-1 1 0,1 0 0,0 0 0,0 0 1,0 0-1,0 1 0,0 0 0,0 0 0,0 0 0,0 0 1,1 1-1,-1 0 0,1 0 0,0 0 0,0 1 1,-2 2-15,2-2 52,0 1 1,1 1-1,0-1 1,0 0-1,0 1 1,1-1-1,0 1 1,0 0-1,0 0 1,1 0-1,0 0 1,0 0-1,0 0 1,1 0 0,0 6-53,0-9 68,-1 0 1,1 1-1,1-1 1,-1 0-1,0 0 1,1 0-1,-1 0 1,1 0-1,0 0 1,0 0-1,0 0 1,0 0-1,1-1 1,-1 1-1,1 0 1,1 1-69,0-2 37,-1 0-1,1-1 1,-1 1 0,1-1 0,0 0-1,0 1 1,0-1 0,0 0 0,0-1-1,0 1 1,0-1 0,0 1-1,0-1 1,0 0 0,0 0 0,0 0-1,1 0-36,24 0 65,36-1-2062,-59 0 1410,1 0 0,0 0 0,-1 0 1,1-1-1,-1 0 0,1 0 0,-1 0 0,0-1 0,5-3 587,3-3 295,-8 6 1610,-5 6-57,-1 9-1971,1-10 186,0 0 0,1-1 0,-1 1-1,1 0 1,-1-1 0,1 1 0,0-1 0,0 1 0,0-1 0,-1 1 0,2-1 0,-1 1 0,0-1-1,0 0 1,0 0 0,0 1 0,1-1 0,-1 0 0,1 0 0,-1 0 0,1-1 0,-1 1 0,1 0 0,-1 0-1,1-1 1,0 1 0,-1-1 0,1 0 0,0 1 0,-1-1 0,1 0 0,0 0 0,0 0 0,-1 0-1,1 0 1,0 0 0,-1-1 0,1 1-63,1 0-28,-1 0 1,0 0-1,0-1 0,0 1 1,0 0-1,0-1 0,0 0 0,0 1 1,0-1-1,0 0 0,0 0 0,0 0 1,-1 0-1,1 0 0,0 0 1,-1-1-1,1 1 0,-1 0 0,1-1 1,-1 0-1,1 1 0,-1-1 0,0 0 1,0 1-1,0-1 0,0 0 0,0 0 1,0 0-1,-1 0 0,1 0 1,-1 0-1,1 0 0,-1-1 28,0 2-54,0 0 0,1 0 0,-1-1 0,0 1 0,-1 0 0,1-1 0,0 1 0,0 0 0,0 0-1,-1-1 1,1 1 0,-1 0 0,1 0 0,-1 0 0,1 0 0,-1 0 0,0-1 0,1 1 0,-1 0 0,0 0 0,0 1 0,0-1 0,0-1 54,-29-2 311,28 4-289,1 0-30,1 0-416,8 0-3828,7 0 26</inkml:trace>
  <inkml:trace contextRef="#ctx0" brushRef="#br5" timeOffset="924845.706">29914 18754 6323,'0'0'2737,"0"0"-2161,0 0 289,0 0 383,0 0-639,0 0-497,0 0-112,13 0-224,-9 0-1409,2 0-1729</inkml:trace>
  <inkml:trace contextRef="#ctx0" brushRef="#br5" timeOffset="925527.854">30113 18531 3826,'0'0'664,"0"0"-277,0 0 227,0 0 98,0 0-187,0 0-212,0 0-9,0 0 149,0 0-69,0 0-7,0 0 15,0 0-88,0 0 0,0 0-165,-20-6 349,16 6-376,1 0 1,-1 0-1,1 0 0,-1 0 1,1 0-1,0 1 1,-1 0-1,1 0 0,0 0 1,-1 0-1,1 0 0,0 1 1,0-1-1,0 1 0,0 0-112,1 0 75,0 0 0,0 1 0,1-1 0,-1 1 0,1 0 0,-1-1 0,1 1 0,0 0-1,0 0 1,1-1 0,-1 1 0,1 0 0,-1 0 0,1 0 0,0 0 0,0 0 0,0 0-1,0 2-74,0-3 105,0 0 0,0 1 0,0-1-1,0 1 1,1-1 0,-1 1-1,1-1 1,-1 0 0,1 1 0,0-1-1,0 0 1,0 1 0,0-1-1,0 0 1,0 0 0,1 0 0,-1 0-1,1 0 1,-1 0 0,2 0-105,0 0 54,1 0-1,0 0 1,0 0 0,0 0 0,0-1 0,0 0 0,1 1-1,-1-2 1,0 1 0,1 0 0,2-1-54,71 2-581,-61-3-478,-53 1 901,30 1 238,1 0 1,-1 1-1,1-1 1,0 1-1,0 0 1,-1 1-1,1-1 1,1 1-1,-1 0 1,0 0-1,1 1 1,-1-1-1,1 1 1,0 0-1,1 0 1,-1 1-1,1-1 1,-1 1-1,1-1 1,0 1-1,1 0 1,-1 0-1,1 0 1,0 1-1,1-1 1,-1 0-1,1 1 1,0-1-1,0 1-80,2-5 36,0 0 0,0-1-1,0 1 1,0 0-1,0-1 1,0 1 0,0-1-1,1 1 1,-1-1 0,0 0-1,0 1 1,0-1 0,0 0-1,1 0 1,-1 0 0,0 0-1,0 0 1,0 0 0,1 0-1,-1 0-35,38-1 261,-30 1-312,2 0-153,36 0-1396,-16 0-5320,-23 0 2313</inkml:trace>
  <inkml:trace contextRef="#ctx0" brushRef="#br5" timeOffset="926000.141">30364 18736 4914,'0'0'1195,"0"0"-576,0 0 187,0 0 157,0 0 75,0-16 384,0 13 3300,0 114-1024,0-110-3533,0-1-71,0 0 42,0-3-182,0-19-396,-1 14 260,0-1 0,1 1 0,0-1-1,0 1 1,1-1 0,0 1 0,1-1-1,-1 1 1,2 0 0,-1 0 0,1 0-1,1 0 1,-1 0 0,2-1 182,-2 7-11,-1 1 0,1-1 0,-1 1-1,1 0 1,0 0 0,0 0 0,-1 0 0,1 1 0,0-1 0,0 1 0,0 0 0,0-1-1,0 1 1,-1 1 0,4-1 11,43 4 535,-10 4-190,18 1-861,-48-12-1535,-5-12-1479</inkml:trace>
  <inkml:trace contextRef="#ctx0" brushRef="#br5" timeOffset="926382.388">30672 18213 11109,'0'0'2273,"0"0"-2113,0 0 881,0 0-49,0 0-432,0 0-528,13 0-32,-13 0-48,0 0-576,3 0-1041,4 0-1744,3-6-3923</inkml:trace>
  <inkml:trace contextRef="#ctx0" brushRef="#br5" timeOffset="927050.314">31601 17430 5715,'0'0'1254,"0"0"-865,0 0 62,0 0 53,0 0 3,-6 9 179,-40 56 830,3 3 1,4 1 0,2 2-1,-22 62-1516,56-123-25,-1 0-1,1 0 0,1 0 1,0 0-1,0 1 0,1-1 1,0 1-1,1 0 26,0-10-462,-2-4-4168,-2-19 2423,4-4 1022</inkml:trace>
  <inkml:trace contextRef="#ctx0" brushRef="#br5" timeOffset="927387.459">31452 17510 3586,'0'0'3655,"0"0"-1948,0 0-509,0 0-408,0 0-462,10-2-67,-3 1-283,-4 0 114,1-1-1,-1 1 0,1 0 0,-1 1 0,1-1 0,0 1 0,0-1 0,-1 1 0,1 0 0,0 0 0,0 1 0,-1-1 0,1 1 0,0 0 0,-1 0 0,1 0 0,-1 1 0,1-1 0,-1 1 0,0-1 0,0 1 0,1 0 0,-1 1 0,0-1 0,-1 0 0,1 1 0,0 0-91,20 33 1057,-1 1 0,-2 1 0,-2 0 0,11 35-1057,-14-33 646,2 0-1,1-2 1,2 0 0,22 29-646,-23-40 545,-14-18-1078,-11-14-3222,-45-45-3646,15 23 1807</inkml:trace>
  <inkml:trace contextRef="#ctx0" brushRef="#br5" timeOffset="927720.251">31313 17817 5186,'0'0'4931,"0"0"-3491,0 0-303,0 0 448,0 0-641,0 0-512,179 0-32,-123 0-384,1 0-16,-14 0-688,-17 0-1937,-13 0-3186</inkml:trace>
  <inkml:trace contextRef="#ctx0" brushRef="#br5" timeOffset="928242.5">31317 18138 2881,'0'0'1561,"0"0"-865,0 0 147,0 0 457,0 0-247,14 0 8364,59 0-8632,44 1-109,29 0-287,59-10-389,-48-22-1203,-163 32 860,-1 0 0,1 1 1,0 0-1,0 0 0,0 0 0,0 1 1,0 0-1,0 0 0,1 0 0,-1 1 1,-2 2 342,-26 15-2014,-21 6-2244</inkml:trace>
  <inkml:trace contextRef="#ctx0" brushRef="#br5" timeOffset="929262.877">31509 18585 5330,'0'0'1881,"0"0"-974,0 0 123,0 0 277,0 0-109,8 0-293,44 0 765,-51-1-1632,0 1 1,0 0-1,0 0 1,0-1-1,0 1 1,0-1-1,0 1 1,-1-1-1,1 1 0,0-1 1,0 0-1,0 1 1,0-1-1,-1 0 1,1 1-1,0-1 1,-1 0-1,1 0 1,-1 0-1,1 0 1,-1 0-1,1 0 1,-1 0-1,0 0 0,1 0 1,-1 0-1,0 0 1,0 0-1,0 0 1,1 0-1,-1 0 1,0 0-1,-1 0 1,1 0-1,0 0 1,0 0-1,0 0 0,-1 0 1,1 0-1,0 0 1,-1-1-39,0-2 13,0-1 0,0 1 1,0-1-1,-1 1 0,1-1 1,-1 1-1,-1 0 0,1 0 1,-2-3-14,1 4-3,1 1 0,-1 0 0,0 0 0,0 0 0,0 0 1,0 1-1,0-1 0,0 1 0,-1 0 0,1 0 0,0 0 1,-1 0-1,1 0 0,0 1 0,-1 0 0,0-1 3,-64 2-9,35 0 53,29 0-38,1 0 0,0 1 0,-1-1 1,1 1-1,0-1 0,0 1 0,0 0 0,0 0 0,1 0 1,-1 0-1,0 1 0,1-1 0,0 1 0,-1-1 0,1 1 1,0 0-1,0 0 0,1 0 0,-1 0 0,0 0 0,1 1-6,-7 11 50,0 1-1,2 0 0,-4 13-49,6-16 183,2 0 1,0 0-1,1 0 0,0 0 0,1 0 0,0 0 0,1 1 0,1 3-183,-1-15 41,0 1 0,-1-1-1,2 1 1,-1-1 0,0 0 0,0 1-1,1-1 1,-1 0 0,1 0 0,0 0-1,0 0 1,-1-1 0,1 1 0,1 0 0,-1-1-1,0 1 1,0-1 0,0 0 0,1 0-1,-1 0 1,1 0 0,-1 0 0,0 0-1,1-1 1,0 1 0,-1-1 0,1 1-1,-1-1 1,2 0-41,10 1 127,1 0 0,0-1-1,0 0 1,10-3-127,-20 2-61,0 0 1,0-1 0,0 1-1,0-1 1,0 0 0,0-1-1,-1 1 1,1-1-1,-1 0 1,0 0 0,0 0-1,0-1 1,0 1 0,-1-1-1,1 0 1,-1 0-1,0 0 1,0 0 0,0-1-1,-1 1 1,0-1 60,4-6-502,-1 0 0,-1 0 1,1 0-1,-2-1 0,0 0 0,0 1 0,-1-1 0,0-9 502,5-194-8451,-8 207 8196,0-1 0,0 1 0,-1 0 0,0 0 0,-1 0-1,0 0 1,0 0 0,-3-4 255,-14-45 2812,19 94 4175,0 7-5913,1 0 1,2 0-1,4 14-1074,1-22 531,21 86 839,-24-106-1164,1-1 0,1 1 0,0-1 0,1-1 0,1 1 0,3 3-206,-11-17-172,9 10 486,-5-9-7705,-7-2 4003</inkml:trace>
  <inkml:trace contextRef="#ctx0" brushRef="#br5" timeOffset="929597.982">32094 18769 16920,'0'0'992,"0"0"-896,0 0-96,0 0 0,0 0-832,0 0-1969,0 15-2194</inkml:trace>
  <inkml:trace contextRef="#ctx0" brushRef="#br5" timeOffset="930897.762">29815 17835 3474,'0'0'811,"0"0"-86,0 0 257,0 0 147,0 0-212,-4 10 4682,-18 39-5320,21-48-294,-24 34 355,24-33-580,-1 0 1,1 0-1,-1 0 1,1 0 0,-1-1-1,0 1 1,0-1-1,0 1 1,0-1 0,0 0-1,0 0 1,0 0-1,0 0 1,0 0 0,-1 0-1,0 0 240,2-1-3959</inkml:trace>
  <inkml:trace contextRef="#ctx0" brushRef="#br8" timeOffset="1.10714E6">516 10150 13014,'0'0'1056,"0"0"-447,0 0 207,0 0-272,179-21-175,-14-29-161,50-22-96,37-8 64,6-3-80,-17 11 224,-32 10-320,-41 14-48,-39 12-224,-39 10-272,-41 14-785,-29 3-1104,-20 6-2658</inkml:trace>
  <inkml:trace contextRef="#ctx0" brushRef="#br8" timeOffset="1.10799E6">0 16387 7203,'0'0'4971,"0"0"-3333,0 0-995,40 0-80,-25 0-489,36 0 259,0-2 0,1-2 0,-1-2 0,-1-3 0,16-5-333,563-186 1318,-314 93-2977,223-41 1659,-519 145-446,52-16-1167,-30-5-3622,-29 9-557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49:33.11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1" units="cm"/>
      <inkml:brushProperty name="height" value="0.1" units="cm"/>
      <inkml:brushProperty name="color" value="#FFFFFF"/>
    </inkml:brush>
    <inkml:brush xml:id="br3">
      <inkml:brushProperty name="width" value="0.2" units="cm"/>
      <inkml:brushProperty name="height" value="0.2" units="cm"/>
      <inkml:brushProperty name="color" value="#FFFFFF"/>
    </inkml:brush>
    <inkml:brush xml:id="br4">
      <inkml:brushProperty name="width" value="0.05" units="cm"/>
      <inkml:brushProperty name="height" value="0.05" units="cm"/>
      <inkml:brushProperty name="color" value="#5B2D90"/>
    </inkml:brush>
    <inkml:brush xml:id="br5">
      <inkml:brushProperty name="width" value="0.1" units="cm"/>
      <inkml:brushProperty name="height" value="0.1" units="cm"/>
      <inkml:brushProperty name="color" value="#FFC114"/>
    </inkml:brush>
    <inkml:brush xml:id="br6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67 899 1969,'0'0'5133,"0"0"-3316,0 0-1113,0 0 219,0 0 187,0 0-278,-11 0-370,-33 0-102,33 0-112,11 0-5,0 0 264,0 0-136,0 0-102,8 4 2489,33 11-2618,23-3-12,48 10-83,1-4 0,44-2-45,76 14-50,-65-17 61,-48-2 87,18-6-98,-136-5 13,0 0 0,0 1 0,0-1 0,0 0-1,0-1 1,0 1 0,0 0 0,0-1 0,0 1 0,0-1 0,0 1 0,0-1 0,0 0 0,-1 0 0,1 0-1,0 0 1,0 0-13,-1-1 26,0 0-1,-1 1 0,1-1 1,0 0-1,0 0 0,-1 0 1,1 0-1,-1 0 0,0 0 1,0 0-1,0 0 0,1 0 1,-2-1-26,3-19-98,19-109-434,5-44-51,17-216-503,-36 315 1013,0 16 143,-2-40-70,-1 48 86,-4 51 7,0 1-5,0 0-40,0 0-3,0 0-39,0 0 10,20 27-102,15 38 181,-3 1 1,-3 1-1,11 41-95,105 424 349,-133-485-334,1 0 0,3-1 0,1-1 0,2-1 0,3-1-1,1 0 1,7 6-15,29 61 59,-62-109-62,-1 0 0,1 0 0,0 0 0,0 0 0,-1 0 0,1-1 1,-1 0-1,1 1 0,-1-1 0,1 0 0,-1-1 0,0 1 3,-10 0-18,8 1 21,-1 1 1,1-1-1,0 1 1,0 0-1,0 1 1,0 0-1,0 0 1,1 0 0,-1 0-1,1 1 1,0 0-1,0 0 1,0 1-1,1-1 1,0 1-1,-1 0 1,1 0-1,1 0 1,-1 1 0,1-1-1,0 1 1,0 1-4,-9 20 33,1 0 1,2 0-1,1 1 0,-2 12-33,4-15 15,-96 414 65,99-423-66,-10 60 0,-3 0 1,-4-1 0,-3-1-1,-24 53-14,47-127-10,0 1-1,-1 0 1,1-1-1,0 1 0,0 0 1,0-1-1,-1 1 0,1 0 1,0-1-1,-1 1 0,1-1 1,-1 1-1,1 0 0,0-1 1,-1 1-1,1-1 1,-1 0-1,1 1 0,-1-1 1,0 1-1,1-1 0,-1 0 1,1 1-1,-1-1 0,0 0 1,1 0-1,-1 1 0,0-1 1,1 0-1,-1 0 0,0 0 1,0 0-1,1 0 1,-1 0-1,0 0 11,-1-1-9,1 0-1,0 0 1,-1-1-1,1 1 1,0 0 0,0-1-1,0 1 1,0 0 0,0-1-1,0 1 1,0-1-1,1 0 1,-1 1 0,0-1 9,-15-57-97,8-17-126,2 0-1,4-4 224,-8-106-572,-3 0 410,9-109 162,4 252-123,0 42 165,0 1 54,-27 0 750,-89 11-739,77-6-82,0-2 0,-2-1-25,-252 13 52,-3 0-80,-74-12 858,370-45-851,0-577-555,0 619 558,0-1 1,0 1 0,0 0 0,0-1 0,-1 1 0,1-1 0,0 1 0,0-1 0,0 1 0,-1 0 0,1-1 0,0 1-1,0-1 1,-1 1 0,1 0 0,0-1 0,-1 1 0,1 0 0,0-1 0,-1 1 0,1 0 0,-1 0 0,1-1 0,0 1-1,-1 0 1,1 0 0,-1 0 0,1 0 0,-1-1 0,1 1 0,-1 0 0,1 0 0,-1 0 0,1 0 0,0 0 0,-1 0-1,1 0 1,-1 0 0,1 1 0,-1-1 0,1 0 0,-1 0 0,1 0 17,-5 0-2478,5 0-1956</inkml:trace>
  <inkml:trace contextRef="#ctx0" brushRef="#br1" timeOffset="7565.591">1711 3830 880,'0'0'80,"0"0"-80</inkml:trace>
  <inkml:trace contextRef="#ctx0" brushRef="#br1" timeOffset="10544.288">563 3595 1617,'0'0'53,"0"0"83,0 0 291,0 0 205,-10 0-47,-39 0 18,33 0 2529,13 0 4370,623 0-7051,-437 9-481,91 6-15,-245-9 26,-28-6 19,-1 0 54,3 0 7,-3 0-45,2 0-174,-1-1 0,1 1 1,-1 0-1,0-1 0,1 1 0,-1-1 0,0 0 1,1 1-1,-1-1 0,0 0 0,0 0 0,1 1 1,-1-1-1,0 0 0,0 0 0,0-1 1,0 1-1,0 0 0,-1 0 0,1 0 0,0-1 1,0 1-1,-1 0 0,1-1 0,-1 1 0,1 0 1,-1-1-1,0 1 0,1-1 0,-1 1 0,0-1 1,0 0 157,3-9-1890,4-16-4073</inkml:trace>
  <inkml:trace contextRef="#ctx0" brushRef="#br1" timeOffset="11879.344">1496 3119 3314,'0'0'1091,"0"0"-358,0 0-20,0 0 60,0 0-20,0 0-316,40 4 2746,-28 10-3030,-1 1 1,-1-1-1,0 2 1,-1 0-1,-1 0 0,0 0 1,-1 1-1,-1 0 1,-1 1-1,0-1 0,-1 1 1,-1 0-1,-1 0 1,0 0-1,-2 1 0,0-1-153,8 67 289,-3-51-225,0 43 282,-2-1 0,-5 27-346,0 3-44,1-94 94,0 0 0,-1-1-1,0 1 1,-1-1 0,0 0 0,-1 0 0,0 0-1,-1 1-49,-46 86 238,40-78-250,-144 220 79,187-298-3282,-1 7 75</inkml:trace>
  <inkml:trace contextRef="#ctx0" brushRef="#br1" timeOffset="19242.069">1949 3119 256,'0'0'1246,"0"0"-942,0 0-26,0 0 373,0 0-67,-1 3 2550,-1 5-2653,5 60 6289,11 29-7182,-12-82 838,5 56-308,4 21 170,0-53-29,-8-29-225,0-1 1,0 2 0,-1-1-1,0 0 1,-1 0 0,0 1-35,9 72 144,-4 140 88,1-128-149,3 162 53,-10-174 64,0-83-187,0 0 11,0 0 35,0 0 2,0 0-61,-1 0-29,0 0 0,1 0 0,-1-1 0,0 1 0,1 0 0,-1-1 0,1 1 0,-1 0 0,0-1 0,1 1 0,-1-1 0,1 1 0,-1-1 0,1 1 0,-1-1 0,1 1 0,0-1 1,-1 0-1,1 1 0,0-1 0,-1 0 0,1 1 0,0-1 0,0 0 0,-1 1 0,1-1 0,0 0 0,0 1 0,0-1 29,-4-73-3111,4 17-717</inkml:trace>
  <inkml:trace contextRef="#ctx0" brushRef="#br1" timeOffset="20427.716">2009 3131 288,'0'0'1878,"0"0"-128,0 0-618,0 0-225,0 0 42,-6-17 132,5 16 3598,1 733-159,-1-714-4472,-1 1 0,-1-1 0,-1 0 1,-2 8-49,-10 58 132,9 63 160,6 5-292,1-84 74,1-48-402,1-53-1327,1-3-348,8-22-3274</inkml:trace>
  <inkml:trace contextRef="#ctx0" brushRef="#br1" timeOffset="22932.487">2131 3649 2513,'0'0'1345,"0"0"-660,0 0-226,0 0-13,0 0-110,-7 0-43,3-1-81,-1 1 0,0 0-1,0 0 1,1 1 0,-1-1-1,0 1 1,1 0 0,-1 1-1,1-1 1,-1 1 0,1 0-1,-1 0 1,1 0 0,0 0-1,-4 4-211,-12 3 107,13-5 2719,24-3-1474,370 8 462,-191-7-1763,55 0 50,37-14-101,15 5-40,-223 7 3,142 0 1656,-228 40-1456,-7 6-139,3 1 0,-1 26-24,-9 40 48,9-53-68,2 0 1,4 1 0,1 1 19,3 188-100,2-134 82,8 221 79,-2-119-79,0-76-663,-11-155-3473,-2-7-2</inkml:trace>
  <inkml:trace contextRef="#ctx0" brushRef="#br1" timeOffset="26663.341">3692 3893 2193,'0'0'592,"0"0"62,0 0 234,0 0-34,0 0-219,0-9-21,0-86 2088,0 48-709,0 42-686,0 18 265,8 398 578,-6-321-1967,-1 11 19,5-1 0,17 87-202,-8-76 124,-6 0 1,-4 0-1,-8 92-124,0-33 35,0-61-155,3-108 29,0-1 49,0 0-6,0 0 24,0 0 2,0 0-20,0 0-28,0 0-95,0 0-51,0 0 37,38 2-58,0 2 1,0 2-1,0 2 1,-1 1-1,0 1 1,27 13 236,-70-18 1397,-21 4-889,-51 11-682,44-11 273,-12 4-111,1 3 0,1 2 0,0 1 0,-10 9 12,30-12-3,-12 4 9,35-20-14,1 0 0,0 0 0,0 0 0,0 1 0,-1-1 1,1 0-1,0 0 0,0 0 0,-1 0 0,1 0 1,0 0-1,0 0 0,0 0 0,-1 0 0,1 1 0,0-1 1,0 0-1,0 0 0,0 0 0,-1 0 0,1 0 1,0 1-1,0-1 0,0 0 0,0 0 0,0 0 1,0 1-1,0-1 0,-1 0 0,1 0 0,0 1 0,0-1 1,0 0-1,0 0 0,0 0 0,0 1 0,0-1 1,0 0-1,0 0 0,0 1 0,0-1 0,0 0 0,0 0 8,9 10-292,14 3 256,98 42 292,118 35-256,-227-85 0,-5-3 0,-1 1 1,1-1-1,-1 0 1,1-1-1,0 0 0,0 0 1,-1 0-1,1-1 0,-126 21 638,82-18-668,1 1 0,0 2 0,1 2 1,0 1-1,0 1 0,1 2 1,-18 10 29,41-18-10,9-4 7,0 0-1,0 0 0,0 1 1,0-1-1,0 1 0,0 0 0,0 0 1,0 0-1,0 0 0,0 0 0,1 0 1,-1 0-1,0 0 0,1 1 0,-1-1 1,1 1-1,-1-1 0,1 1 1,0 0 3,1-2-30,16 13-578,287 99 859,-284-103-254,6 0 30,-42-7 24,1 1 1,0 1 0,0 0 0,-11 5-52,-2-1 43,12-3-45,0-1-1,0 2 0,1 0 1,-1 1-1,2 1 0,-1 1 1,-11 7 2,25-12-29,1 0 0,0-1 0,0 1 0,0 0 0,1-1 0,-1 1-1,1 0 1,0 0 0,0 0 0,0-1 0,1 1 0,0 3 29,-1 4 79,2 7-32,-1 0 1,2-1-1,0 0 0,5 14-47,8 45 99,-9 24-108,-4 26 9,4 61-7,-4-107-180,-5 31 187,1-28-181,4 22 181,2 49 362,-7 33-362,-1-19 129,4-114-175,-1 35 607,-7 40-561,2 0 112,5-86-100,-2 0 1,-2 0-1,-2 3-11,-6 29 63,3 1 1,3 0 0,3 24-65,3 7-85,0-106 37,0-1-24,0 0 88,0 0 43,0 2-43,0-1-3,0-1-26,0 0-156,0-24-1802,0-9-1159</inkml:trace>
  <inkml:trace contextRef="#ctx0" brushRef="#br1" timeOffset="29777.714">4354 5937 1393,'0'0'624,"0"0"-592,0 0 0,0 0 272,0 0 64,0 0-320,0 0-64,-26 0 16,22 0 0,4 0 416,0 0 177,0 0-193,0 0 128,-3 0-528,0 0-96,-1 0 80,-2 0-736,-1-3-1489</inkml:trace>
  <inkml:trace contextRef="#ctx0" brushRef="#br1" timeOffset="33855.97">1552 5601 1169,'0'0'576,"0"0"-333,0 0-113,0 0 46,10-5-80,28-13-8,-27 11-1406,-5 2 4542,-6 5-3014,0 0 0,0 1 0,0-1 0,0 0 0,0 0 0,0 0 0,0 0-1,0 0 1,0 0 0,0 0 0,0 0 0,0 0 0,0 0 0,1 0 0,-1 0-1,0 0 1,0 0 0,0 0 0,0 0 0,0 0 0,0 0 0,0 0 0,0 0 0,0 0-1,0 1 1,0-1 0,0 0 0,0 0 0,0 0 0,0 0 0,0 0 0,0 0-1,0 0 1,1 0 0,-1 0 0,0 0 0,0 0 0,0 0 0,0 0 0,0 0-1,0 0 1,0 0-210,-1 10 1565,0 166-960,3 187 780,-2-356-1357,0 0 0,0 0 0,1 0 0,0-1 0,0 1 0,1 0 0,-1-1 0,2 1 0,-1-1-1,1 1 1,0-1 0,0 0 0,3 4-28,-5-10-15,-1 0 0,0 0 0,0 0 0,0 0 0,1 0 0,-1 1 0,0-1 0,0 0 0,0 0 1,1 0-1,-1-1 0,0 1 0,0 0 0,0 0 0,1 0 0,-1 0 0,0 0 0,0 0 0,0 0 0,1 0 0,-1 0 0,0 0 0,0 0 0,0-1 0,0 1 0,1 0 0,-1 0 0,0 0 0,0 0 0,0 0 0,0-1 0,0 1 0,0 0 0,1 0 0,-1 0 0,0-1 0,0 1 1,0 0-1,0 0 0,0 0 0,0-1 0,0 1 0,0 0 0,0 0 0,0 0 0,0-1 0,0 1 0,0 0 0,0 0 0,0 0 0,0-1 0,0 1 0,0 0 0,0 0 0,-1 0 0,1-1 0,0 1 15,0-18-117,0 16-9,-13-422-4847,7 257 4930,6 166 50,1 0 0,0 0-1,0 0 1,0 0 0,1 1 0,-1-1 0,0 0-1,0 1 1,0-1 0,0 0 0,1 1 0,-1 0 0,0-1-1,1 1 1,-1 0 0,0 0 0,0-1 0,1 1-1,-1 0 1,0 0 0,1 1-7,31-3 81,-18 2-53,0 0 0,0 1 0,0 1-1,0 0 1,-1 1 0,13 4-28,-21-5 0,1 1 1,-1 0-1,0 0 0,-1 1 0,1-1 1,0 1-1,-1 0 0,0 1 0,0-1 0,0 1 1,-1 0-1,1 0 0,-1 1 0,-1-1 1,1 1-1,0 1 0,0 4 217,0 0 1,0 0-1,-1 0 0,-1 1 1,0-1-1,0 1 1,-1-1-1,-1 1 0,0-1 1,0 1-1,-2 3-217,2 21 247,-1-33-244,1 0-1,-1 0 1,0 0-1,0 0 1,-1 0-1,1 0 1,0-1-1,-1 1 1,0 0 0,1-1-1,-1 1 1,0-1-1,-1 0 1,1 1-1,0-1 1,-1 0-1,1 0 1,-1-1-1,1 1 1,-1 0-1,-1 0-2,-4 2-1,0 0 0,0 0 0,0-1 0,0 0 0,0 0 0,0-1 0,-4 1 1,-2 0-179,0-2 0,-1 1-1,1-2 1,0 0 0,0 0 0,0-1 0,-3-2 179,18 3 5,-1 1 0,0-1 0,0 0-1,0 0 1,1-1 0,-1 1 0,0 0 0,0 0 0,0 0 0,1 0 0,-1 0-1,0 0 1,0 0 0,0 0 0,1 0 0,-1 0 0,0 0 0,0-1 0,0 1-1,0 0 1,1 0 0,-1 0 0,0 0 0,0-1 0,0 1 0,0 0 0,0 0 0,0 0-1,1 0 1,-1-1 0,0 1 0,0 0 0,0 0 0,0 0 0,0-1 0,0 1-1,0 0 1,0 0 0,0-1 0,0 1 0,0 0 0,0 0 0,0 0 0,0-1 0,0 1-1,0 0 1,0 0 0,-1 0 0,1-1 0,0 1 0,0 0 0,0 0 0,0 0-1,0 0 1,0-1 0,-1 1 0,1 0 0,0 0 0,0 0 0,0 0 0,0 0-1,-1-1 1,1 1 0,0 0 0,0 0 0,0 0 0,0 0 0,-1 0 0,1 0-5,1-1 3,0 1 1,0 0 0,0-1 0,0 1 0,0 0-1,0 0 1,0-1 0,0 1 0,0 0-1,0 0 1,0 0 0,0 0 0,0 0 0,-1 1-1,1-1 1,0 0 0,0 0 0,0 1 0,0-1-1,0 0 1,1 1-4,10 11 147,1 1 0,-2 0 1,0 1-1,0 0 0,-1 0 0,-1 1 1,5 11-148,13 18 711,-11-19-351,-5-6-88,2 0-1,0-1 1,1-1 0,1 0-1,8 7-271,-22-23-32,-1-1-72,0 0-256,0 1-973,0 1-2248,0-2 289</inkml:trace>
  <inkml:trace contextRef="#ctx0" brushRef="#br1" timeOffset="34423.846">2098 6124 4514,'0'0'1243,"0"0"-258,0 0-41,0 0-162,0 0-91,7 17 3164,-7 296-1491,0-312-2455,0-1-106,0 0-161,2-3-81,0 0 1,0 1-1,-1-1 0,1 0 1,-1 0-1,1 0 0,-1 0 1,0 0-1,0-1 0,0 1 1,0 0-1,0-3 439,-1 3-725,5-24-2592</inkml:trace>
  <inkml:trace contextRef="#ctx0" brushRef="#br1" timeOffset="35179.89">2531 5648 3089,'0'0'873,"0"0"-372,0 0 110,0 0 152,0 0-77,4-8 4845,-6 21-5384,0 0 0,-1 0 1,0-1-1,-1 1 1,-5 10-148,-1 9 220,-25 89 64,-1 2 6,-26 54-290,49-150-431,7-23-790,7-17 29,1 6 618,0 0 0,1 1 1,0-1-1,0 1 0,0 0 0,1 0 0,3-3 574,5-10-1730,7-11-2496</inkml:trace>
  <inkml:trace contextRef="#ctx0" brushRef="#br1" timeOffset="35847.604">2650 5729 3330,'0'0'952,"0"0"-405,0 0-75,0 0-42,0 0-52,4-2-167,-3 1-384,1 1 276,-1 0-1,0-1 1,0 1-1,0-1 1,0 1 0,0-1-1,1 1 1,-1-1-1,0 0 1,0 0 0,-1 0-1,1 1 1,0-1-1,0 0 1,0 0 0,0 0-1,-1 0 1,1 0-1,-1-1 1,1 1 0,0 0-1,-1 0 1,0 0-1,1-1-102,2 1 2452,-6 11-1593,-11 17-687,2 0-1,1 0 1,0 1 0,3 1 0,-3 12-172,5-17 75,-112 355 405,108-359-950,7-26-1795,11-35-1918,6 6-328</inkml:trace>
  <inkml:trace contextRef="#ctx0" brushRef="#br1" timeOffset="37348.27">2922 5738 3298,'0'0'1245,"0"0"-850,0 0 51,0 0 255,0 0-15,-33-7 3511,32 7-4154,0 0 1,0-1-1,1 1 0,-1 0 1,0 0-1,0 0 1,0 0-1,0 0 0,0 0 1,0 0-1,0 0 1,0 0-1,0 0 0,0 1 1,1-1-1,-1 0 1,0 1-1,0-1 0,0 0 1,0 1-1,1-1 1,-1 1-1,0 0 0,0-1 1,1 1-1,-1-1 1,0 1-1,1 0-43,-12 30 403,8 49-226,4-68 42,-7 379 1147,7-391-1467,0 0-6,0 0 27,0 0 21,-2-5 73,1-1 0,0 0 0,0 0 0,0 0 1,0 0-1,1 0 0,0 0 0,0 1 0,1-3-14,-1 5-7,-10-377-1559,9 377 1581,1 0-1,0 0 1,1 0-1,-1 0 1,0 0-1,1 0 1,-1 0-1,1 0 1,0 0-1,0 0 1,0 0-1,1 1 1,-1-1 0,1 0-1,-1 1 1,1-1-1,0 1 1,0-1-1,0 1 1,0 0-1,1 0 1,-1 0-1,0 0 1,1 0-1,0 1 1,-1-1-1,1 1 1,0-1 0,0 1-1,-1 0 1,1 0-1,0 1 1,0-1-1,0 0 1,0 1-1,1 0 1,-1 0-1,1 0-14,33-2 352,-25 1-323,0 0 0,0 1 0,0 0 0,0 1 0,0 0 0,6 2-29,-14-1 14,0 0 0,-1 0 0,1 0 0,-1 0 0,1 0 0,-1 1 1,0 0-1,0-1 0,0 1 0,-1 0 0,1 1 0,-1-1 0,0 0 0,0 1 0,0-1 0,0 1 0,0 0 0,-1 0 1,1 0-1,-1-1 0,0 1 0,-1 0 0,1 1-14,2 15 217,0-1-1,-2 1 1,0 0 0,-2 4-217,1-10 39,0-9-29,-1 0 0,0-1 0,0 1 0,0 0 0,0 0 0,-1-1 0,0 1 0,0-1 1,0 0-1,-1 0 0,0 1 0,1-1 0,-1-1 0,0 1 0,-1 0 0,1-1 0,-1 0 0,0 0 0,1 0 1,-1 0-1,-1 0 0,-3 1-10,-1 1-64,0 0 1,0-1 0,-1 0 0,1-1-1,-1 0 1,0 0 0,0-1-1,0 0 1,0-1 0,-7 0 63,12-1-65,1 0 0,0 0 0,0 0 1,-1-1-1,1 1 0,0-1 0,0 0 0,0 0 0,0-1 1,0 1-1,0-1 0,-1-1 65,3 2 16,0-1 0,1 1 0,-1-1 0,0 0 0,1 0 0,-1 0 1,1 0-1,0 0 0,0 0 0,0-1 0,0 1 0,0 0 0,0 0 0,0-1 0,1 1 0,-1-1 0,1 1 0,0 0 1,0-1-1,0 1 0,0-1 0,0 0-16,34 4 557,-27 4-501,1 0 1,-1 0-1,1 1 0,-2 0 0,1 0 0,-1 1 0,0-1 0,0 1 0,3 7-56,7 4 125,13 21 321,-1 1 1,13 24-447,-11-14 494,-28-47-452,10 24-449,-12-26 254,0 0 1,0 0 0,0-1-1,1 1 1,-1 0-1,0-1 1,0 1 0,1-1-1,-1 1 1,0 0 0,1-1-1,-1 1 1,1-1-1,-1 1 1,1-1 0,-1 1-1,1-1 1,-1 1-1,1-1 1,0 1 0,-1-1-1,1 0 1,-1 1 0,1-1-1,0 0 1,-1 0-1,1 0 1,0 1 0,-1-1-1,1 0 1,0 0-1,0 0 1,-1 0 0,1 0 152,11 0-4589</inkml:trace>
  <inkml:trace contextRef="#ctx0" brushRef="#br1" timeOffset="38021.811">3372 6339 3874,'0'0'928,"0"0"-704,0 0-74,0 0 399,0 0 57,-9-2-75,9 2-510,-36-8 543,34 8-325,-1-1 1,0 1-1,1-1 1,-1 0-1,1 0 1,-1 0-1,1 0 1,-1-1 0,1 1-1,0-1 1,0 1-1,-1-1 1,1 0-1,0 0 1,0 0-240,2 2 75,0 0-1,0 0 1,0-1 0,0 1 0,0 0 0,0 0 0,0-1-1,0 1 1,0 0 0,0-1 0,0 1 0,0 0 0,0 0-1,0-1 1,0 1 0,1 0 0,-1 0 0,0-1 0,0 1-1,0 0 1,0 0 0,0 0 0,1-1 0,-1 1 0,0 0-1,0 0 1,0 0 0,1-1 0,-1 1 0,0 0 0,0 0-1,0 0 1,1 0 0,-1 0 0,0 0 0,0-1 0,1 1-1,-1 0 1,0 0 0,0 0 0,1 0 0,-1 0 0,0 0-75,21 0 821,-18 0-770,0 1 0,0-1 0,0 1 1,0 0-1,0-1 0,0 2 0,0-1 0,0 0 0,-1 0 0,1 1 0,0 0 1,0 0-52,0 3 45,0 0 1,-1 0 0,1 0 0,-1 0 0,-1 0 0,1 0 0,-1 1 0,0-1 0,0 0 0,0 1 0,-1-1 0,0 1 0,0-1-1,0 1 1,-1-1 0,1 0 0,-2 1 0,1-1 0,0 0 0,-1 1 0,0-1 0,0 0 0,-1 0 0,1-1 0,-1 1 0,0 0 0,0-1-1,-1 1-45,-8 7 26,7-9-16,1 0-1,1 1 1,-1-1-1,0 1 1,1 0-1,0 0 1,0 0-1,0 1 1,0-1-1,1 1 1,0-1-1,-1 1 1,2 0-1,-1 0 1,0 4-10,53 0 205,84-1 507,-77-7-7486,-58-1 1647</inkml:trace>
  <inkml:trace contextRef="#ctx0" brushRef="#br1" timeOffset="47292.235">3835 3625 960,'0'0'1377,"0"0"-673,0 0-309,0 0-128,0 0-94,-21-9 823,18 10-978,1 0 1,-1 1 0,0-1-1,1 1 1,-1 0 0,1-1-1,0 1 1,-1 0 0,1 1-1,0-1 1,0 0 0,0 0-1,1 1 1,-2 1-19,-23 23 5,22-25-6,1 0-1,-1 0 0,1 1 1,0-1-1,0 1 0,0 0 0,0 0 1,1 0-1,-1 0 0,1 0 1,-2 3 1,6-5 6969,5 0-3390,35 0-4014,-41-1 1076,119 8-550,-90-4-6,70 2 76,34-5-161,41 1 10,-87 5-18,-28-2 17,0-3 0,50-5-9,69-20 294,-140 19-294,39-3 91,17 3-91,481 1 2,-546 6-10,-1 0 0,1 2 1,0 1-1,10 5 8,32 6-9,-43-13 38,0-2 0,-1 0-1,28-3-28,-10 0 21,-46 1 6,0 0 2,0 0 0,0 0 35,7 4 1062,14 93-1127,-4 0 0,-4 1 1,-1 97 0,8 90 120,-11 124-56,-5 147 10,2-447-106,-6-108 59,0-1-11,0 0-27,0 0-5,8 0-31,0 2-1,0-1 0,0 1 0,0 0 0,-1 0 0,4 3 48,31 7 87,34-5-93,25 4-72,-92-10 66,0 1 1,0 1-1,0-1 1,0 2-1,0-1 1,-1 1 0,1 0-1,7 6 12,-14-9-7,0 0 0,0 1 0,0-1 0,0-1 0,1 1 0,-1 0-1,0-1 1,1 1 0,-1-1 0,0 1 0,1-1 0,0 0 7,0 1-152,-12 3 48,-2 0 96,-93 38 97,1 6 0,-63 40-89,58-38-53,107-49 72,-4 4-11,-1 0-41,11-3-36,4 0 76,0 0-1,0 0 0,0 1 0,0 0 1,-1 1-1,0 0 0,1 0 0,-1 1 1,1 1-7,31 15 39,5-5-17,1-2-1,0-2 1,20 2-22,32 8 13,-90-22-26,11 5-78,-68 10-192,-49 11 227,-13 9 56,105-33 0,-40 12-20,15-5-23,1 1 0,0 2 0,0 1 0,-9 6 43,37-18 3,0 0 1,0 0-1,0 0 1,1 0-1,-1 0 1,1 0-1,-1 1 0,1-1 1,-1 1-1,1-1 1,0 1-1,-1-1 1,1 1-1,0-1 1,0 1-1,0 0 1,1 0-1,-1 0 1,0-1-1,1 1 0,-1 0 1,1 0-1,-1 0 1,1 0-1,0 0 1,0 0-1,0 1-3,0-3-26,0 0 159,0 0-37,18 0 27,39 3 268,56 10-391,-20-2 14,-74-9 13,20 1 15,0 2 0,-1 1-1,12 5-41,-67-9-62,1 1 0,0 0 0,0 1 0,-4 2 62,-24 5 27,13-2-34,-26 3-80,55-8 91,1 0 0,0 0-1,1 0 1,-1 0-1,1 1 1,-1-1-1,1 0 1,1 0-1,-1 0 1,1 0-4,-1 1 61,8 202 68,16 62-129,-23-254 12,32 167-20,-20 31 144,-12 119-136,-2-159 27,3-132-3,2 1 1,2 2-25,2 28-9,3 96 57,-9 24-48,-3-165 21,-2 0 1,-1 0 0,-7 24-22,-7 43 81,16-78-43,-8 76 410,3 52-448,7-143 69,0-1-47,0 0-49,0 0-13,0 0-21,0 0-134,0 0 3,0-36-3114,0 9-1077</inkml:trace>
  <inkml:trace contextRef="#ctx0" brushRef="#br1" timeOffset="50131.305">798 8916 5026,'0'0'833,"0"0"-548,0 0 57,0 0 397,0 0 162,0 0-268,0 0-190,0 0-46,0 0 49,0 0 290,0 0 64,0 0-127,0 0-17,0 0-264,0 0-37,0 0 77,0 0-154,0 0 132,0 0-111,0 0-176,0 0 122,0 0-138,0 0 13,0 0 107,0 0-67,0 0 51,0 0 0,0 0-94,0 0 152,0 0-146,53 0 2564,-12 2-2603,0 2 1,-1 2-1,36 11-84,-41-12 126,-1-1 0,1-2 0,0-2 0,31-2-126,14-1 40,449 0 160,-420-1 36,66-13-236,-135 12 53,191-38 550,-199 32-458,-21 5-320,-15 3-1244,-25-3-4040,7-3-1434</inkml:trace>
  <inkml:trace contextRef="#ctx0" brushRef="#br1" timeOffset="52508.599">2339 8785 3858,'0'0'902,"0"0"-518,0 0 43,0 0 178,0 0 33,0 0-233,-9 0 585,9 0-4909</inkml:trace>
  <inkml:trace contextRef="#ctx0" brushRef="#br1" timeOffset="56217.207">2409 8883 1425,'0'0'1475,"0"0"-306,0 0-316,0 0-132,0 0-180,2 0 9377,2 0-10810,108 1 1433,35 9-541,-103-4-11,0 3-1,-1 1 1,17 7 11,-34-12 12,1-1 0,0-1 0,0-1 0,0-1 1,0-2-1,13-1-12,33-1 20,-14 3 124,-1-3 0,0-3 0,19-6-144,36-17 198,-54 11-118,-1 6-60,0 2 1,43-1-21,-72 9 1,72-4 75,42 5-76,-80 1 10,559 0 91,-564 2-122,0 3 1,0 2-1,-1 3 0,22 7 21,-14-1 24,69 16-15,2-5 1,42-1-10,-58-20-16,74-8 16,-45-1-29,116 6 106,-265-3-61,0 0 101,0 0-2,0 0 45,0 0-45,2 1-33,0 1 0,0-1-1,0 0 1,1 1 0,-1-1 0,0-1 0,1 1-1,-1 0 1,0 0 0,1-1 0,-1 1 0,1-1-82,23 0-1654,-31-3-1412,4-9-1576</inkml:trace>
  <inkml:trace contextRef="#ctx0" brushRef="#br1" timeOffset="69026.26">5217 6246 848,'0'0'0,"0"0"-432,0 0 16</inkml:trace>
  <inkml:trace contextRef="#ctx0" brushRef="#br1" timeOffset="74449.127">8353 5589 3506,'0'0'2526,"0"0"-1616,0 0-75,0 0 373,0 0-373,-10-13 5787,-2 127-5976,-11 326 1288,22-279-1582,1-161-389,0 0-1,0 0 1,0 0-1,0 0 0,0 0 1,1 0-1,-1 0 1,0 0-1,0 0 1,0-1-1,0 1 1,0 0-1,0 0 0,0 0 1,0 0-1,0 0 1,0 0-1,0 0 1,1 0-1,-1 0 1,0 0-1,0 0 0,0 0 1,0 0-1,0 0 1,0 0-1,0 0 1,0 1-1,0-1 1,0 0-1,1 0 0,-1 0 1,0 0-1,0 0 1,0 0-1,0 0 1,0 0-1,0 0 1,0 0-1,0 0 0,0 0 1,0 0-1,0 0 1,0 0-1,0 0 1,0 1-1,0-1 1,0 0-1,0 0 0,0 0 1,0 0-1,0 0 1,0 0-1,0 0 1,0 0-1,0 0 1,0 0-1,0 1 0,0-1 1,0 0 37,4-12-1466,-4 8 1362,0 0-648,0-1 1,0 0 0,0 0-1,-1 1 1,1-1 0,-1 0-1,0 1 1,-1-1 0,1 1-1,-1-1 1,-1-1 751,-9-12-4885</inkml:trace>
  <inkml:trace contextRef="#ctx0" brushRef="#br1" timeOffset="75153.525">8082 6005 3794,'0'0'1470,"0"0"-147,0 0 139,0 0-93,0 0-89,-8-9 515,7 9 4264,4 11-5939,1 1 0,1-1-1,0 0 1,0 0-1,1-1 1,0 1-1,1-1 1,0-1-1,3 2-119,78 84 218,-70-77-140,-15-14-72,1 0 1,0-1-1,0 1 0,0-1 1,0 0-1,0 0 1,1 0-1,0 0 0,-1-1 1,1 0-1,0 0 1,0 0-1,0 0 0,0-1 1,2 0-7,-7-1 64,0 0 43,0 0-33,2 0-61,0 1-1,-1-1 1,1-1-1,-1 1 1,1 0 0,0 0-1,-1 0 1,1-1-1,-1 1 1,1-1-1,-1 1 1,1-1-1,-1 0 1,1 0-1,-1 1 1,0-1-1,1 0 1,-1 0 0,0 0-1,0-1-12,59-47-478,-2-3 0,-1-5 478,-45 45-135,31-32-231,-42 43 436,-1 1 50,0 0-80,0 0 0,-1 0-160,-1 0 1,1 1 0,0-1-1,0 0 1,0 0-1,-1-1 1,1 1 0,0 0-1,0 0 1,0-1-1,-1 1 1,1 0 0,0-1-1,0 1 1,0-1-1,0 1 1,0-1-1,0 0 1,0 0 0,0 1-1,0-1 1,0 0-1,1 0 1,-1 0 0,0 0-1,0 0 1,1 0-1,-1 0 1,0 0 119,-8-14-3556</inkml:trace>
  <inkml:trace contextRef="#ctx0" brushRef="#br1" timeOffset="76885.642">8688 5577 7491,'0'0'2204,"0"0"-713,0 0-375,0 0-175,0 0-359,-3-8-38,0-2-286,-1 1 0,0 0 0,-1 0-1,0 0 1,-1 0 0,0 1 0,0 0-1,0 0 1,-1 0 0,-1 1 0,1 0-1,-1 0 1,-1 0-258,-12-7 59,0 1 1,-1 0-1,0 2 0,-1 0 0,-1 2 1,1 0-1,-1 2 0,-1 0 1,1 2-1,-1 1 0,0 1 0,0 0 1,-1 3-1,-2 0-59,-10-1 64,26-1-29,0 2 0,0-1 0,0 1 0,0 1-1,0 0 1,1 1 0,-1 0 0,0 1 0,1 0 0,0 1 0,0 0 0,-5 3-35,-4 6 70,0 0 0,1 1 1,1 1-1,1 1 0,0 1 1,1 0-1,0 1 0,2 0 1,0 2-1,1 0 0,2 0 1,0 1-1,0 0 0,0 7-70,5-8 7,-6 11 33,2 2 0,2-1 1,1 1-1,1 1 0,2-1 0,1 17-40,1 30 114,0-23 88,3 0 0,3 4-202,0-39 56,1 0 0,1 0 1,2-1-1,0 1 0,1-2 1,1 1-1,2 2-56,21 46 134,-24-53-93,0-1 0,2 1 0,-1-1 0,2-1-1,0 0 1,1-1 0,0 0 0,1-1 0,0 0 0,1-1-1,0-1 1,1-1 0,0 0 0,0-1 0,1 0 0,16 4-41,-7-6 46,1-1 1,0-1 0,0-1 0,0-1-1,0-2 1,0 0 0,7-3-47,38 1 49,-61 1-41,-1 0-1,1-1 1,-1-1 0,0 0-1,0 0 1,0-1 0,0 0-1,-1-1 1,1 0 0,-1 0-1,0-1 1,-1-1 0,0 1-1,0-1 1,2-2-8,51-36 42,-47 34-35,0-1 0,-1-1 0,-1 0 0,0-1 0,-1 0 0,-1 0 0,0-2 0,2-3-7,-7 11 0,7-13-16,0-2-1,-1 1 1,-1-2 0,-2 1-1,0-1 1,-1 0-1,-2-1 1,2-17 16,-2-4-36,-1 0 0,-3-1 0,-2 1 1,-2-13 35,-1 40 6,0 0 1,-1 0 0,-1 0 0,-1 1 0,-8-14-7,3 3 48,-4-16-102,11 29 17,-1 0 0,-1 0 0,-1 0-1,-6-10 38,-1 1 61,11 17-83,-1 0-1,0 0 0,-1 0 0,0 1 0,0 0 1,0 0-1,-1 0 0,0 1 0,-5-4 23,10 9-28,0-1 0,-1 0-1,1 1 1,-1 0 0,0-1-1,1 1 1,-1 0 0,0 0-1,0 1 1,0-1 0,1 1 0,-2-1 27,-14 1-4565,18 0-233</inkml:trace>
  <inkml:trace contextRef="#ctx0" brushRef="#br1" timeOffset="78679.492">8380 6672 3570,'0'0'1117,"0"0"-351,0 0 288,0 0-24,0 0-190,0-8-149,0-52 2543,0 59-2679,0 1-129,0 0-23,0 0 109,-13 2 2674,13 1408-628,-14-1143-2806,11 340 155,6-542 136,4-46 366,-7-19-418,0 0-1,0-1 0,0 1 0,-1 0 0,1 0 0,0 0 0,0 0 1,0-1-1,0 1 0,0 0 0,0 0 0,0 0 0,0-1 0,0 1 1,0 0-1,0 0 0,0 0 0,0-1 0,0 1 0,0 0 0,0 0 1,0 0-1,0-1 0,0 1 0,0 0 0,1 0 0,-1 0 0,0-1 1,0 1-1,0 0 0,0 0 0,0 0 0,0 0 0,1 0 0,-1-1 1,0 1-1,0 0 0,0 0 0,0 0 0,1 0 0,-1 0 0,0 0 1,0 0-1,0 0 0,0 0 0,1 0 0,-1-1 0,0 1 0,0 0 1,0 0-1,1 0 0,-1 0 0,0 0 0,0 0 0,0 1 0,1-1 0,-1 0 1,0 0-1,0 0 0,0 0 0,1 0 0,-1 0 0,0 0 0,0 0 1,0 0-1,0 0 0,1 1 10,-1-14-829,1 7-49,-1 0 1,0 0-1,0 0 0,-1 0 0,1 1 0,-3-6 878,-8-5-5373</inkml:trace>
  <inkml:trace contextRef="#ctx0" brushRef="#br1" timeOffset="80373.623">6236 8939 3474,'0'0'1376,"0"0"-346,0 0 8,0 0-160,0 0-137,14-12 1799,349 12 2248,484 0-5422,-710 15 573,-108-16 62,0 2 0,1 0 0,-1 2 0,-1 1 0,1 2 0,0 0 1,5 4-2,-14-4 110,1-1 1,0 0 0,0-2-1,0 0 1,0-2 0,0 0-111,32 2 352,36 11-348,-60-8 18,-1-2 1,1-1 0,10 0-23,-1-3-40,35 0 71,-50 0-58,-19 0-16,-6 0-27,-44-1-3092,19-4-1213</inkml:trace>
  <inkml:trace contextRef="#ctx0" brushRef="#br1" timeOffset="83481.435">8291 5264 1345,'0'0'2470,"0"0"-813,0 0-249,0 0-143,0 0-22,0 0 35,0-8 5780,3-26-6302,-4-84-669,-5 1-1,-5-1 0,-11-37-86,-14 0-38,16 77-7,4 0 0,-4-63 45,20-29-117,1 159 75,0 1 0,1 1 0,0-1 1,1 0-1,0 0 0,4-6 42,-3 6-29,0 0-1,-1 0 1,0-1 0,-1 1-1,0-1 1,0-9 29,5-269-656,-14 213 882,7 75-231,0 1 7,0 1 1,0-1-1,0 0 0,0 0 0,0 0 0,0 0 1,0 0-1,0 0 0,0 0 0,0 0 1,0 0-1,0 1 0,-1-1 0,1 0 0,0 0 1,0 0-1,0 0 0,0 0 0,0 0 1,0 0-1,0 0 0,0 0 0,0 0 1,0 0-1,0 0 0,0 1 0,0-1 0,0 0 1,-1 0-1,1 0 0,0 0 0,0 0 1,0 0-1,0 0 0,0 0 0,0 0 1,0 0-1,0 0 0,-1 0 0,1 0 0,0 0-2,16 6 49,25 3-37,297 21 92,-64-3-144,-143-13 89,-40-5-66,26 9 17,-65-10 15,-1-3-1,47-1-14,32 3-77,69 2-371,-125-7 473,-56-2-34,0 0 0,1 1 0,-1 1 0,0 1 0,0 1 0,17 5 9,-26-6 117,-6-3-4380,-11 0-958</inkml:trace>
  <inkml:trace contextRef="#ctx0" brushRef="#br2" timeOffset="96641.57">6111 5511 4674,'0'0'771,"0"0"-29,0 0 277,0 0-133,0 0-211,0 0-51,0 0 22,0 0-57,27-1 1586,7-13-1577,-29 11-607,-1 1 0,1 0 0,0 0 0,-1 0 1,1 0-1,0 1 0,0 0 0,0 0 0,0 0 0,5 1 9,3 0-196,1-1 87,0 1 0,0 1 1,0 1-1,6 1 109,-15-2-15,0 1 1,0 0 0,0 0-1,0 0 1,0 0-1,-1 1 1,1 0-1,-1 0 1,1 0-1,-1 0 1,0 1-1,-1-1 1,4 4 14,73 95 205,-83-102-153,1 0 0,-1 0 0,1 0-1,-1 0 1,1 0 0,0 1 0,-1-1-1,1 1 1,0-1 0,-1 1-1,1 0 1,0 0 0,0 0 0,-2 1-52,-4 2 21,0 0 0,0 0 0,1 1 0,0 0 0,-4 3-21,-4 6 12,-1 0 0,-1 0 0,0-2 0,-1 0 0,0-1 0,-3 0-12,20-11-24,-2 1 48,3 1-32,0-2-69,0 0-30,27 3-1774,144-3 777,-171 0 1186,0 0 68,0 0 455,-31-1 938,19 0-1424,-33-6 117,0 3-1,-40 1-235,73 3 42,-1 0-1,1 1 1,0 1-1,0 0 0,0 1 1,0 0-1,0 1 0,1 0 1,-1 1-1,1 1 0,0-1 1,1 2-1,-1 0-41,9-1 290,13-4-316,15-4-131,-8-8 157,0 0 0,-1-1 1,0-1-1,-1-1 0,-1 0 1,0-1-1,0 0 0,-2-2 0,9-11 0,-18 23 88,0-1-1,-1 1 0,1-1 1,-1 0-1,0 0 0,0 0 1,-1 0-1,0-1 0,0 1 1,0-1-1,1-4-87,-35 10 520,25 1-498,0 0-1,0 0 1,1 1 0,-1 0-1,1 0 1,-1 1-1,1 0 1,0 0 0,0 0-1,0 1 1,0 0 0,1 0-1,0 0-21,-76 68 139,60-51-12,4-6-84,10-9-20,0 0-1,0 1 1,0-1 0,1 2-1,0-1 1,-2 5-23,8-12-4,0 1 1,0-1-1,0 0 1,0 0-1,0 0 1,0 1-1,0-1 1,0 0-1,0 0 1,0 0 0,0 1-1,0-1 1,0 0-1,0 0 1,0 0-1,0 0 1,1 1-1,-1-1 1,0 0-1,0 0 1,0 0-1,0 0 1,0 0-1,1 1 1,-1-1-1,0 0 1,0 0-1,0 0 1,0 0-1,1 0 1,-1 0 0,0 0-1,0 0 1,0 0-1,1 0 1,-1 0-1,0 0 1,0 0-1,0 0 1,1 0-1,-1 0 1,0 0-1,0 0 1,0 0-1,1 0 1,-1 0-1,0 0 1,0 0-1,0 0 1,1 0-1,-1 0 1,0 0 0,0-1-1,0 1 1,0 0-1,1 0 1,-1 0 3,16-5-264,9-14-71,0-1-1,-2-1 0,-1-1 0,0 0 1,15-24 335,0 3-237,-14 18 212,-2 2 113,0 0-1,-2-2 1,-1 0-1,0-2-87,-18 26 360,0 1-213,-3 0-95,-1 1 0,1-1 0,0 1-1,-1 0 1,1 0 0,0 0 0,-1 1 0,1-1 0,0 1 0,0-1-1,0 1 1,0 0 0,1 0 0,-2 1-52,-37 38 132,27-26-64,-11 10-33,-33 34 150,3 2 0,2 2-1,-1 8-184,54-71-6,-1 1 0,1 0 0,-1-1 0,1 1 0,-1 0 0,1 0 0,-1-1 1,1 1-1,-1 0 0,1 0 0,0 0 0,-1 0 0,1 0 0,0-1 0,0 1 0,0 0 0,0 0 0,0 0 0,0 0 0,0 0 0,0 0 0,0 0 0,0 0 6,1-1-22,0 1 0,-1-1 0,1 1 0,-1-1 0,1 0 0,0 1 0,-1-1 0,1 0 1,0 0-1,-1 1 0,1-1 0,0 0 0,-1 0 0,1 0 0,0 0 0,-1 0 0,1 0 1,0 0-1,-1 0 0,1 0 0,0 0 0,0-1 22,41-12-293,71-46 157,-73 36-24,1 2 1,4 0 159,-31 15-97,1 1 1,0 0-1,1 1 1,-1 1-1,1 0 1,0 1-1,-1 1 1,2 0 96,-16 2 3,-1 0-1,1 0 1,-1 0 0,1 0-1,-1 0 1,1 0 0,-1 0 0,1 0-1,-1 0 1,0 0 0,0 0 0,1 0-1,-1 0 1,0 0 0,0 1 0,0-1-1,0 0 1,0 0 0,-1 0-1,1 0 1,0 0-3,-3 28 466,0-19-347,-1 0 1,0 0 0,-1-1-1,0 0 1,0 0-1,-1 0 1,-1-1 0,1 0-1,-1 0 1,-5 4-120,-15 20 98,-178 217 529,200-244-612,-5 8-15,15-22-245,48-67-396,4 3 0,3 3 0,67-61 641,-24 41 74,-102 89-10,-3 1-25,0 1 0,0-1 0,0 1 0,0-1 0,0 1 0,0 0 0,0 0 0,0 0 0,0 0 0,1 0 0,-1 0 0,0 0 0,1 1 0,-1-1 0,0 1 0,1 0-39,-10 7 179,-123 96 1353,-86 90-1532,115-99 10,111-133-685,15-4 444,2 0 0,2 2 0,1 1 0,2 0 0,10-7 231,-8 7-155,21-25 121,54-51 34,-93 101 168,-16 13 369,-24 18-55,-66 67 403,-59 71-885,70-68 105,-94 76-105,145-136-62,31-27-231,5-3-179,23-19 393,-1-1-1,-1-1 1,-1-2 0,-2 0 0,12-17 79,22-23 60,-31 37-34,2-2-64,0 0 1,2 2 0,1 1 0,1 1 0,18-10 37,-44 38-173,-4 9 137,-7 17 178,-11 14 183,-2-1 0,-2-1 1,-2-1-1,-1-1 0,-6 4-325,-32 53 137,43-66-66,13-22-59,0 1 0,1 0 0,0 1 1,0-1-1,1 1 0,0 0 1,1 0-1,0 0 0,0 0 0,1 1 1,-1 3-13,3-13-9,0 0 1,0 1-1,0-1 1,0 0 0,0 0-1,0 1 1,0-1-1,1 0 1,-1 0 0,0 1-1,0-1 1,0 0-1,0 0 1,0 0-1,0 1 1,1-1 0,-1 0-1,0 0 1,0 0-1,0 1 1,1-1-1,-1 0 1,0 0 0,0 0-1,0 0 1,1 0-1,-1 0 1,0 1-1,0-1 1,1 0 0,-1 0-1,0 0 1,0 0-1,1 0 1,-1 0 0,0 0-1,0 0 1,1 0-1,-1 0 1,0 0-1,0 0 1,1 0 0,-1 0-1,0-1 1,0 1-1,1 0 1,-1 0-1,0 0 10,5 0-107,7-1 116,-1 0-1,0-1 1,1 0-1,-1 0 1,0-1-1,0-1 1,-1 0-1,1 0 1,-1-1-1,7-4-9,18-13-33,0-2 0,10-10 33,25-17-138,-44 31 124,-20 14 16,2 1 1,-1-1-1,0 1 1,1 1-1,0-1 0,0 2 1,0-1-1,8-2-2,-14 15 120,-3 1-13,0 0 1,0 0-1,-1 0 0,-1 0 0,1-1 0,-2 1 1,1-1-1,-1 1 0,-1-1 0,0-1 0,0 1 1,-1 0-108,-17 24 221,-2-2 1,-14 14-222,4-5-9,74-87-1151,-15 15 1053,0 2-1,2 1 1,2 2 0,0 0-1,32-22 108,-60 49 3,1-1-1,-1 1 0,1-1 1,-1 1-1,1-1 1,0 1-1,-1 0 1,1-1-1,0 1 0,-1 0 1,1 0-1,0-1 1,0 1-1,-1 0 1,1 0-1,0 0 0,-1 0 1,1 0-1,0 0 1,0 0-1,-1 0 1,1 0-1,0 0-2,0 13 66,-16 20 247,-3-8-77,0 0-1,-2-2 0,-1 0 1,0-2-1,-20 15-235,-21 23 344,-24 19 149,85-77-557,1-92-1536,0 89 1605,0 2-69,0 0-14,-1 4-92,-1 6 190,-1-1 0,0 0 0,0-1 0,-1 1 0,0 0 0,-1 0-20,-16 42 376,20-47-373,1-4-51,3-3 42,0 0 1,-1 0-1,1 1 0,0-1 1,1 1-1,-1-1 1,0 1-1,3-1 6,-3 1 2,5-3-45,0 1 0,1 0 0,-1 0 1,1 1-1,0 0 0,0 0 0,0 1 0,0 1 0,0-1 1,4 1 42,21-1-375,1 2 1,7 2 374,16 0 43,-44 1-146,-14-3 103,0 0-1,1 0 0,-1 0 1,1 0-1,-1 0 0,0 0 1,1 0-1,-1 0 0,0 1 1,1-1-1,-1 0 0,1 0 1,-1 0-1,0 1 0,0-1 0,1 0 1,-1 0-1,0 1 0,1-1 1,-1 0-1,0 1 0,0-1 1,1 0-1,-1 1 0,0-1 1,0 0-1,0 1 0,0-1 1,0 1-1,1-1 0,-1 0 0,0 1 1,0-1-1,0 1 0,0-1 1,0 0-1,0 1 0,0-1 1,0 1-1,0-1 0,-1 1 1,-35 0 315,9 4-226,1 2-1,-1 1 1,-3 2-89,4-1 136,-1 0 1,1-3-1,-7 1-136,21-5 36,0 1 1,0 1-1,0-1 0,0 2 1,-4 1-37,15-5 7,0-1 0,0 0 0,0 1 0,0-1 0,0 0 1,0 0-1,0 0 0,-1 0 0,1 0 0,0 0 0,0 0 1,0 0-1,0 0 0,0-1 0,0 1 0,0 0 0,0-1 1,0 1-1,0-1 0,0 1 0,0-1 0,0 0 0,0 1 1,0-1-1,0-1-7,-22-24-39,10 11 19,-49-31-347,56 42 347,1 1-1,-1 0 1,0 0-1,0 1 1,-1-1-1,1 1 1,0 1 0,-1-1-1,0 1 1,-4 0 20,88-30-160,-18 13 29,2 3 0,55-7 131,-126 23-6,-17 6 74,-27 23 27,31-16-60,-1-1 1,0-1-1,-1-1 0,0-2 1,-12 3-36,166-130 352,-34 47-436,51-26 84,-135 91-28,-26 1-14,1 0 0,-1 2 0,0 0 0,-11-1 42,-20-1 36,35 5-27,-1 0 0,1-1 0,0-1 0,-1 1 0,1-2 0,0 0 0,0 0 0,0-1 1,1-1-1,-1 1 0,-8-7-9,16 8-25,0 0-1,0-1 1,0 1 0,0-1 0,1 0 0,0 0 0,0 0 0,0 0 0,0 0-1,0 0 1,1-1 0,0 1 0,0-1 0,0 1 0,0-1 0,1-2 25,0-81-515,1 51 346,-1 23 185,1 0 1,0-1-1,1 1 1,0 0-1,2 0 1,3-10-17,-5 19-1,0 0 1,0 0 0,1 1-1,-1-1 1,1 1-1,0-1 1,2 0 0,-3 3-29,1-1-1,-1 0 0,0 0 1,0-1-1,0 1 1,0 0-1,0-1 1,-1 1-1,0-1 1,0 1-1,0-1 1,0 0-1,0 0 1,-1 1-1,1-3 30,-11-180-958,10 185 957,0 0-1,-1 0 0,1 0 1,0 0-1,0 0 0,-1 1 1,1-1-1,-1 0 0,1 0 1,-1 0-1,1 0 1,-1 1-1,1-1 0,-1 0 1,0 1-1,0-1 0,1 0 1,-1 1-1,0-1 0,0 1 1,1-1-1,-1 1 0,0-1 1,0 1-1,0 0 1,0 0-1,0-1 0,0 1 1,0 0-1,0 0 2,0 0 22,0 0 0,-1-1 0,1 1 1,0 0-1,0-1 0,0 1 0,0 0 0,0-1 0,0 1 1,0-1-1,1 0 0,-1 1 0,0-1 0,0 0 0,0 1 1,0-1-1,1 0 0,-1 0 0,0 0 0,1 1 0,-1-1 0,1 0 1,-1 0-1,1 0 0,-1 0 0,1 0 0,0 0 0,0 0 1,-1 0-1,1-1 0,0 1-22,0-23 35,-1 0-101,1-1 0,2 1 0,3-19 66,1-15 462,2-6-564,-2 17-16,-5 39 106,-1 0 1,1 0-1,1 0 1,-1 0-1,3-6 12,4-47-125,-6 39-43,-1 52 88,-1 647 1905,2-630-1697,8 43-128,-4-43 384,-1 43-384,-5-65 59,0 21 36,1-1-1,2 0 1,2 1-1,3 3-94,-3-20 98,-2 0-1,-1 0 0,-1 0 0,-2 8-97,1-3 25,0-33-33,20-1 728,-18-3-893,0 1 1,0 0-1,0-1 0,-1 0 1,1 1-1,-1-1 0,0 0 1,0 0-1,0 0 0,0 0 0,0 0 1,-1 0-1,1-2 173,1-3-858,9-18-3117,4-3-5472</inkml:trace>
  <inkml:trace contextRef="#ctx0" brushRef="#br2" timeOffset="104872.128">8641 5431 5394,'0'0'945,"0"0"-449,0 0 168,0 0 201,0 0-75,0 0-75,-7 0 4853,-26-1-3768,23-6-1734,1 0-1,0 0 1,0 0-1,0-1 1,1-1-1,-6-7-65,8 8 69,0 1 0,0 0 0,-1 1 0,0 0 0,0 0 0,0 0 1,-1 1-1,0 0 0,0 0 0,0 1 0,-8-3-69,-33-9 86,32 9-3,-1 1-1,0 1 1,1 1-1,-1 0 1,-1 2-1,-16-1-82,21 3 19,-17-1 25,1 2 0,-1 1 0,1 1 0,-4 3-44,21-3 44,0 1 0,0 0 0,1 1-1,0 0 1,0 1 0,0 0 0,1 1 0,0 0 0,0 1-1,1 1 1,0-1 0,0 1 0,1 1 0,-3 3-44,-7 13 34,14-21-22,0 1 1,1-1-1,0 1 1,0 0 0,1 1-1,-3 5-12,-27 79 219,22-68-159,6-8-418,29-19 186,-3-4 274,-1-2 1,1 0-1,2-3-102,-4 2-24,0 1 1,1 1 0,0 0 0,1 2 23,23-9-229,-1-1 0,26-15 229,-7 2-233,-57 28 182,10-5-205,-22 7 125,-23 3 134,-226 14 109,255-17-53,1 0 37,0-1-87,1-1 1,0 1 0,0 0-1,-1-1 1,1 1 0,0 0 0,0-1-1,0 1 1,0 0 0,1 0-1,-1 0 1,0 0 0,0 0 0,1 0-1,-1 0 1,1 0-10,3-2 7,3-5 5,1 2 0,0-1 0,0 1 0,0 1-1,1 0 1,-1 0 0,1 1 0,0 0 0,1 0-1,-1 2 1,10-3-12,11 1 57,0 1 0,0 2 0,14 1-57,-26 0 9,-12 0-13,0 1 0,0-1 0,0 1 0,0 0 1,0 1-1,0 0 0,0 0 0,0 1 0,0-1 0,-1 2 1,0-1-1,1 1 0,1 1 4,7 7-11,-1 0 1,-1 0-1,0 2 1,4 5 10,9 10 12,77 60 137,-97-83-150,0-1-1,1-1 1,-1 1-1,1-1 1,0 0-1,0 0 1,0-1-1,0 0 1,0 0-1,1-1 1,3 1 1,-2-1 17,0 1 1,0 1-1,0 0 1,0 0 0,0 0-1,-1 1 1,2 2-18,-1 1-7,-1 1 1,-1 0-1,1 1 0,-1 0 1,-1 0-1,0 0 0,1 5 7,-3-8 58,1 17 278,-28-42-363,-83-104 118,103 119-83,2 3 13,1 0 41,0 0 2,0 0-94,0 0 4,0 0-6,0 0-38,0 0-74,0 0 67,2 2 75,-1-1 1,0 1 0,0 0 0,0-1-1,-1 1 1,1 0 0,0 0-1,-1 0 1,1 0 0,-1 0-1,1 0 1,-1-1 0,0 1 0,0 0-1,0 0 1,0 2 1,0-3-6,17 126 89,-9-84-67,-2 0 0,0 40-16,0 146-110,-7-225 120,0 0 0,-1 0 0,0 0-1,0-1 1,0 1 0,0 0-1,-1-1 1,0 0 0,1 1 0,-1-1-1,0 0 1,0 0 0,-3 1-10,-14 18-60,-3 26 147,6-8-241,106-161-371,-64 82 328,-1-1 0,-2-1 0,-2-1 0,-2-1 0,1-7 197,-19 50 20,0-1 0,0 0-1,1 1 1,-1-1-1,0 0 1,-1 1 0,1-1-1,0 0 1,0 1-1,0-1 1,0 1 0,0-1-1,-1 0 1,1 1 0,0-1-1,0 1 1,-1-1-1,1 1 1,0-1 0,-1 1-1,1-1 1,-1 1-1,1-1 1,-1 1 0,1-1-1,-1 1 1,1 0-1,-1-1 1,1 1 0,-1 0-1,1 0 1,-1-1 0,0 1-1,1 0 1,-1 0-1,0 0-19,-22-5-11,20 4 77,-2 0-61,1 0 1,0 0 0,0-1-1,-1 0 1,1 0 0,0 0-1,1 0 1,-1-1-1,0 0 1,1 1 0,-1-1-1,1 0 1,0-1 0,0 1-1,0-1 1,1 1-1,-1-1 1,1 0 0,0 0-1,0 0 1,0 0 0,0 0-1,1 0 1,0 0 0,0-1-1,0 1 1,0-5-6,-13-35 125,14 43-58,0 1 8,0 0-46,0 0-88,0 0-5,0 0-91,2 1 149,-1 0-1,1 0 0,-1 0 0,1 0 0,-1 0 0,0 0 0,0 0 0,1 0 0,-1 0 0,0 1 0,0-1 0,0 0 0,0 1 0,-1-1 1,1 1-1,0-1 0,0 1 0,-1-1 0,1 1 0,-1-1 0,1 3 7,11 40 55,-11-40-63,49 257 168,-46-174-239,-4-67-50,-1-19 132,0-1 1,0 0-1,0 0 1,0 0-1,0 0 1,0 0-1,0 0 1,-1 0-1,1 0 1,0 0-1,0-1 1,0 1-1,0 0 1,0-1-1,1 1 1,-1-1-1,0 1 1,0-1-1,0 1-3,-2-10-45,1 1-1,0-1 1,0 0-1,1 0 0,0 0 1,1 0-1,0 0 1,1 0-1,1-5 46,-1-21-144,-2-8-115,-1 31 155,1-1 0,1 0 1,0 0-1,1 0 0,0 0 0,1 0 1,1 0-1,0 1 0,5-11 104,-8 23 27,0-1 0,0 1-1,1 0 1,-1-1 0,1 1 0,0 0 0,-1 0-1,1 0 1,0-1 0,0 1 0,-1 0-1,1 0 1,0 0 0,0 0 0,0 0 0,0 0-1,0 1 1,1-1 0,-1 0 0,0 0 0,0 1-1,1-1 1,-1 1 0,0-1-27,1 3 17,0-1 0,-1 1 0,1 0-1,-1-1 1,0 1 0,1 0 0,-1 0 0,0 0 0,0 0-1,0 0 1,0 0 0,-1 0 0,1 0 0,0 0 0,-1 1-1,1 1-16,5 26 129,-2-1 0,-1 1-1,-1 0 1,-1 1 0,-2-1-1,-2 10-128,3-33 18,-1 3 18,-1 0 1,0-1-1,0 1 1,-1-1-1,0 0 0,-1 0 1,0 0-1,-1 0 0,1-1 1,-2 1-1,1-1 1,-5 4-37,-15 19 50,-1-2 0,-18 15-50,9-10 15,20-19 24,9-7-36,0 0-1,-1-1 0,0 0 1,0-1-1,-1 1 0,0-1 1,0-1-1,0 0 1,-1 0-1,0 0 0,0-1 1,0 0-1,0-1 0,-5 1-2,-1-1-2,0 1-1,-1 0 0,2 1 0,-15 7 3,18-7-1,-1 0 1,1-1-1,-1 0 0,0-1 1,0 0-1,-1-1 0,-11 0 1,-60 1 192,495-15-856,-410 12 605,-1 0 81,0 0 31,0 0-69,-22 0-165,-17 3 230,-1 1 1,1 2 0,0 2 0,-24 9-50,21-7 49,26-3 51,19-1 73,0-6-178,-1 1 0,0-1 0,0 1 0,1-1 0,-1 0 0,0 0 0,0 0 0,1 0 0,-1 0 0,0-1 0,0 1 0,0-1 0,2 0 5,24-10 84,-1-2-1,-1-1 1,11-8-84,26-14 77,-20 15-65,-22 11-40,1 0 0,-1-1 0,-1-1-1,0-1 1,-1-1 0,0-1 0,-1-1 0,0-1 28,-14 12-20,-1 0 1,0 0 0,0 0 0,-1 0 0,1 0 0,-1-1-1,0 1 1,-1-1 0,1 1 0,-1-1 0,0 0 0,-1 0-1,1 1 1,-1-1 0,0 0 0,-1-2 19,-7-11 217,7 17-193,-1 0-1,1-1 1,-1 1 0,1-1 0,0 1 0,0-1 0,0 0 0,1 0 0,-1 1 0,0-2-24,-71 88-384,-136 152 589,204-233-196,0 1 0,0-1 0,0 1 0,0-1 0,0 0 0,-1-1 0,1 1 0,-2 0-9,5-3 75,1-4 66,0-7-138,2 0 0,0 0-1,0 0 1,1 0 0,0 1-1,1-1 1,0 1 0,0 0-1,1 0 1,3-4-3,18-26-251,25-34 251,-20 32-114,5-7 30,-3-2 0,-2-1-1,-2-2 1,1-9 84,-25 50-12,6-14-22,-1 0 0,-1 0 0,0-7 34,-7 24-5,0-1 0,-1 0 1,-1 0-1,0 0 0,0 0 0,-1 1 0,0-1 0,-1 0 1,0 0-1,-1-1 5,2 8 6,0 1 1,0 0-1,-1-1 1,1 1-1,-1 0 1,1 0-1,-1 0 1,0 0-1,0 0 1,0 0-1,-1 1 1,0-2-7,2 4 1,0-1 0,-1 0 0,1 0 0,0 1 1,0-1-1,-1 1 0,1-1 0,-1 1 0,1 0 1,0-1-1,-1 1 0,1 0 0,-1 0 0,1 0 1,0 0-1,-1 0 0,1 1 0,-1-1 0,1 0 1,0 0-1,-1 1 0,1-1 0,0 1 0,-1 0 1,1-1-1,0 1 0,0 0 0,-1 0 0,1-1 1,0 1-1,0 0 0,0 0 0,-1 1-1,-13 15 32,0 1-1,2 0 1,0 0 0,1 2-1,0-1 1,2 2 0,-5 13-32,-8 12 101,-3 4-39,-2 0 0,-2-2 0,-2 0 0,-29 31-62,29-55-288,31-24 282,1 1 1,-1-1 0,1 1-1,-1-1 1,1 1-1,-1-1 1,1 0-1,-1 1 1,1-1 0,-1 0-1,0 1 1,1-1-1,-1 0 1,0 0-1,1 1 1,-1-1-1,0 0 1,1 0 0,-1 0-1,0 0 1,1 0-1,-1 0 1,0 0-1,1 0 1,-1 0 0,0-1-1,1 1 1,-1 0-1,0 0 1,1-1-1,-1 1 1,0 0-1,1-1 1,-1 1 0,1 0-1,-1-1 1,1 1-1,-1-1 1,1 1-1,-1-1 1,1 1 0,-1-1-1,1 1 1,0-1-1,-1 0 1,1 1-1,0-1 1,0 1-1,-1-1 1,1 0 0,0 1-1,0-1 1,0 0 5,-1-12-49,1 1 1,1 0-1,0 0 1,0-1-1,1 1 1,1 0-1,0 0 1,1 1 0,0-1-1,1 1 1,0-1-1,6-8 49,2-1-99,0 1-1,2 1 0,0 0 1,1 0-1,1 2 1,9-7 99,-41 27-3,-171 103 163,126-72-104,-48 24 382,107-57-262,22-13-176,47-39-97,-39 28-14,1 1 0,1 1 0,27-13 111,-43 26 3,-10 5-16,1 0-1,-1 0 1,1 1 0,0 0-1,-1 0 1,1 0-1,5 0 14,-30 8 94,0 2-1,0 0 1,1 1-1,0 1 1,1 0-1,-6 5-93,-26 15 112,10-9 272,-1-2 0,-40 14-384,73-32 169,7-4-214,0 0 33,4-10-80,0 0 0,1 0 0,0 0 0,1 1 0,1 0 0,0 0 0,0 0 0,9-9 92,9-17-48,93-166-120,-164 200 496,39 5-316,0 0 1,0 0-1,1 1 1,-1-1-1,1 2 0,0-1 1,-1 1-1,1 0 1,0 0-1,-5 4-12,-1 1 7,1 0-1,0 1 0,0 0 0,-8 9-6,18-13-62,10-6-47,12-8-83,-1-8 165,-1 0 0,0-1-1,-1-1 1,9-13 27,17-18 91,-44 50-93,0 0 1,0 0-1,0-1 1,0 1-1,1 0 1,-1 0 0,0 0-1,0 0 1,0 0-1,0 0 1,0 0-1,0-1 1,1 1-1,-1 0 1,0 0 0,0 0-1,0 0 1,0 0-1,1 0 1,-1 0-1,0 0 1,0 0-1,0 0 1,0 0 0,1 0-1,-1 0 1,0 0-1,0 0 1,0 0-1,0 0 1,0 0-1,1 0 1,-1 0-1,0 0 1,0 1 0,0-1-1,0 0 1,0 0-1,1 0 1,-1 0-1,0 0 1,0 0-1,0 0 1,0 0 0,0 1-1,0-1 1,0 0-1,1 0 1,-1 0-1,0 0 1,0 0-1,0 1 1,0-1 0,0 0-1,0 0 1,0 0-1,0 1 2,3 17 32,-2 30 187,-1-39-161,0 40 131,1 0 1,-2 0-1,-4 10-189,3-42 3,-1-1 0,-1 1-1,0 0 1,-1-1 0,-1 0 0,-1 0-1,0-1 1,-3 5-3,-42 63-83,51-78 59,1-4-45,1-8 56,0 0 0,0 0 0,0-1-1,1 1 1,0 1 0,0-1 0,3-5 13,-2 6 22,-1-1 1,1 0-1,-1 0 0,-1 0 0,1 0 1,-1 0-1,0-5-22,-1 11 29,0 1-90,0 0-62,0 0 59,-7 2 61,-1-1 0,1 1 0,0 1 0,0-1 0,0 1-1,1 0 1,-1 1 0,1 0 0,0 0 0,0 0 0,0 1 0,0-1-1,1 1 1,-1 1 0,1-1 0,1 1 0,-4 5 3,8-11-7,-1 0-1,1 0 1,0 0 0,0 0 0,0 1-1,0-1 1,0 0 0,-1 0 0,1 0-1,0 0 1,0 0 0,0 0 0,0 0-1,0 1 1,0-1 0,0 0 0,0 0-1,-1 0 1,1 0 0,0 1 0,0-1-1,0 0 1,0 0 0,0 0-1,0 0 1,0 1 0,0-1 0,0 0-1,0 0 1,0 0 0,0 0 0,0 1-1,0-1 1,0 0 0,0 0 0,0 0-1,1 0 1,-1 1 0,0-1 0,0 0-1,0 0 1,0 0 0,0 0 0,0 0-1,0 1 1,0-1 0,1 0 0,-1 0-1,0 0 1,0 0 0,0 0 0,0 0-1,0 0 1,1 0 0,-1 1 0,0-1-1,0 0 8,14-3-62,13-9 148,-22 9-65,0 0-1,0 1 0,0 0 0,0 0 1,1 0-1,-1 1 0,1 0 0,-1 0 1,1 0-1,3 1-20,-8 0-3,0-1 0,1 1 0,-1 0 0,1 0 0,-1 0 1,1 0-1,-1 0 0,1 0 0,-1 1 0,1-1 0,-1 0 0,0 1 1,1-1-1,-1 1 0,0 0 0,1-1 0,-1 1 0,0 0 0,0 0 0,0 0 1,1 0-1,-1 0 0,0 0 0,0 0 0,0 0 0,-1 0 0,1 0 1,0 0-1,0 1 0,-1-1 0,1 0 0,0 1 0,-1-1 0,0 1 1,1-1-1,-1 0 0,0 1 0,1-1 0,-1 2 3,-3-1 11,0 0-1,0 0 1,0 0 0,0 0-1,0-1 1,0 1-1,0-1 1,-1 1 0,1-1-1,0 0 1,-3 0-11,3 0-13,-7 2 30,1 0-1,-1 0 1,0-1 0,1 0 0,-1-1-1,0 0 1,0-1 0,-8 0-17,17-1 12,0 1 0,0-1 0,0 1 0,0-1 0,0 0 1,0 1-1,0-1 0,0 0 0,0 0 0,0 0 1,0 0-1,0 0 0,0 0 0,1 0 0,-1 0 0,0 0 1,1 0-1,-1 0 0,1 0 0,-1 0 0,1-1 1,0 1-13,-10-34-30,8 25 50,-7-22-83,-1 0 0,-1 1 0,-2 1 0,-1 0 0,-1 1 0,-2 0 0,0 1 0,-8-6 63,19 27-42,0-1 0,1 1 1,0-1-1,0 0 0,1 0 0,0 0 0,0-1 0,1 1 0,0-1 1,0 0-1,1 0 0,1 0 0,-1 0 0,1 0 0,1 0 0,0-3 42,-2 12 2,0 0-1,0-1 1,0 1 0,0 0-1,0-1 1,0 1-1,0-1 1,0 0-1,0 1 1,0-1-1,1 0 1,-1 0-1,0 0 1,0-1-2,1 1 1,-1 0 0,1 0 0,0 0 0,0 0 0,0 0 0,0 0 0,-1 0 0,1 1 0,0-1 0,-1 1 0,1-1 0,0 1 0,-1-1 0,1 1 0,-1 0 0,1 0 0,-1-1 0,1 1 0,-1 0 0,1 0 0,-1 1 0,1-1 0,0 0 0,-1 0-1,1 1 1,-1-1 0,0 1-1,-31 26-46,30-25 53,1 1 1,0-1-1,-1 1 1,1-1 0,-1 0-1,0 0 1,1 0-1,-1 0 1,0 0-1,0-1 1,0 1-1,-1-1 1,1 0 0,0 0-1,-4 1-7,6-9-42,0 0 1,0 1-1,1-1 0,0 0 0,0 0 1,0-2 41,1 3 154,-1 5-189,-2 2 31,1-1 0,0 1-1,0 0 1,0-1 0,0 1-1,0 0 1,0 0-1,0 0 1,0 0 0,0 0-1,1 0 1,-1 0 0,0 0-1,0 0 1,1 0-1,-1 0 1,1 0 0,-1 0-1,1 1 1,-1-1 0,1 0-1,0 0 1,0 1-1,0-1 5,-10 43 36,8-32-20,-2 4 9,-6 37 17,-2-1 0,-2-1-1,-3 0 1,-15 29-42,26-74 192,7-19-17,-1 12-165,0 0-1,0 0 1,0 0 0,0 0-1,0 0 1,0 0 0,1 0-1,-1 0 1,0 0-1,0 0 1,1 0 0,-1 0-1,1 0 1,-1 0 0,1 1-1,-1-1 1,1 0 0,-1 0-1,1 0 1,0 1 0,-1-1-1,1 0 1,0 1 0,0-1-1,0 0-9,9 43-130,-1-12 156,-7-21-11,0 0 1,1 0 0,0 0 0,0-1 0,1 1 0,0-1 0,0 1-1,1-2 1,0 1 0,1 0 0,0-1 0,0 0 0,5 4-16,-11-10 9,0-1 0,1 0 0,-1 0 0,0 0 1,0 0-1,1 1 0,-1-1 0,0 0 0,1 0 0,-1 0 1,0 0-1,0 0 0,1 0 0,-1 0 0,0 0 0,1 0 0,-1 0 1,0 0-1,1 0 0,-1 0 0,0 0 0,1 0 0,-1 0 1,0 0-1,1 0 0,-1-1 0,0 1 0,0 0 0,1 0 0,-1 0 1,0 0-1,0-1 0,1 1 0,-1 0 0,0 0 0,0-1 1,0 1-1,1 0 0,-1 0 0,0-1 0,0 1-9,7-20 78,-3-37-271,-3 41 181,4-72-967,-6-44 979,0 44-187,1 87 144,0 1-45,2 1 101,-1-1 0,0 1 0,1-1 0,-1 1 0,0 0 0,1 0 0,-1 0 0,0 0 0,0-1 0,0 2-1,0-1 1,0 0 0,0 0 0,0 0 0,0 0 0,0 1 0,0-1 0,-1 0 0,1 1 0,0-1 0,-1 0 0,1 1-1,-1-1 1,0 1 0,0-1 0,1 1 0,-1-1 0,0 1 0,0 0-13,4 58 108,-4-49-44,1 243 977,-1-254-1071,8-11 72,-1-1-1,0 0 1,0 0-1,-2-1 1,1 0-1,-2 0 0,0 0 1,0-1-1,-1 1 1,0-6-42,1 0 20,0-10 76,-4 29-58,0 9-190,-1 58-90,-1-31 308,2 0 1,1 0-1,2 0 1,6 22-67,-13-67-4078,-6-12 2474,1 1-88,-8-18-3554</inkml:trace>
  <inkml:trace contextRef="#ctx0" brushRef="#br3" timeOffset="114248.118">8310 5000 1921,'0'0'1288,"0"0"-148,0 0 231,0 0-48,0 0-322,0 0-108,0 0-210,0 0-10,0 0-94,-10 6 2483,-2-7-2914,12 1-121,-1 0 0,0-1 0,1 1 0,-1 0-1,0 0 1,1 0 0,-1-1 0,0 1 0,1 0-1,-1 0 1,0 0 0,1 0 0,-1 0 0,0 1-1,1-1 1,-1 0 0,0 0 0,1 0 0,-1 1-1,0-1 1,1 0 0,-1 0 0,0 1 0,1-1-1,-1 1 1,1-1 0,-1 1 0,1-1 0,-1 1-1,1-1 1,-1 1 0,1-1 0,-1 1-27,48 0 323,-11-1-275,-41 30 202,-14 1-155,15-27-95,1 1 0,0 0 0,-1 0 0,2 0 0,-1 1 0,0-1 0,1 1 0,0-1-1,1 1 1,-1 0 0,1 0 0,0 0 0,0-1 0,1 4 0,22-13 3,-16 0-60,0 0 0,-1 0 0,1 0 0,-1-1 0,0 0 0,-1 0 0,3-4 57,16-15-316,-22 23 322,-1 1 0,1-1 0,0 1 0,-1-1 1,1 1-1,-1-1 0,1 0 0,-1 1 1,0-1-1,1 0 0,-1 1 0,1-1 1,-1 0-1,0 0 0,0 1 0,0-1 0,1 0 1,-1 0-1,0 1 0,0-1 0,0 0 1,0 0-1,0 0 0,0 1 0,0-1 1,-1 0-1,1 0 0,0 1 0,0-1 1,0 0-1,-1 0 0,1 1 0,-1-1 0,1 0 1,0 1-1,-1-1 0,0 0-6,-19-14 79,-29-6 81,50 18-158,5-14 223,6 16-182,5 2-470,-16-1 430,52 3 98,-50-3-103,0 0-1,-1 0 1,1 1-1,0-1 0,-1 1 1,1 0-1,-1 0 1,1 0-1,-1 0 1,0 0-1,1 0 1,-1 1-1,0-1 1,0 1-1,0 0 0,0-1 1,0 1-1,0 0 3,-1 5-56,0 0-1,0 0 1,-1 0-1,0 0 0,0-1 1,0 1-1,-1 0 0,0 0 1,-1 0 56,-20 58 19,17-55-14,1 2 0,0-1 0,1 0 0,0 1 0,0-1 0,1 1 0,1 0-1,0 1-4,-2 311-851,3-323 795,-1 20-93,-12 14 84,10-29 53,0 0 0,1 1 0,0-1 0,0 0 0,0 1 0,1-1 0,0 4 12,4-10-72,-3 0 52,1 0-1,-1 0 1,0 0-1,1 0 1,-1 0 0,1 0-1,-1 0 1,1 0-1,-1 0 1,1 0 0,-1 0-1,1 0 1,-1 0-1,0 0 1,1 0 0,-1 0-1,1 1 1,-1-1-1,1 0 1,-1 0 0,0 1-1,1-1 1,-1 0-1,0 1 1,1-1 0,-1 0-1,0 1 1,1-1 0,-1 0-1,0 1 1,0-1-1,0 0 1,1 1 0,-1-1-1,0 1 1,0-1-1,0 1 1,0-1 0,0 1 20,0 30-304,0-55 477,2 22-204,-1 0 1,0-1 0,0 2-1,1-1 1,-1 0-1,1 0 1,-1 0-1,1 1 1,0-1 0,0 1-1,0-1 1,0 1-1,0 0 1,0 0 0,0 0-1,0 0 1,2-1 30,2-1-233,103-52-2802,62-21 3035,-44 21-1423,-126 55 1500,0-1 0,1 0 0,-1 0 0,0 0 0,0 0-1,0 0 1,0 0 0,0-1 0,-1 1 0,1 0 0,0 0 0,0-1 0,-1 1 0,1-1-1,-1 1 1,1 0 0,-1-1 0,0 1 0,1-1 0,-1 1 0,0-1-77,0 2 29,0-1 1,0 0 0,0 0-1,1 1 1,-1-1-1,0 0 1,0 1 0,0-1-1,0 0 1,-1 1-1,1-1 1,0 0 0,0 0-1,0 1 1,-1-1-1,1 0 1,0 1 0,0-1-1,-1 1 1,1-1-1,-1 0 1,1 1 0,-1-1-1,1 1 1,-1-1-1,1 1 1,-1-1 0,1 1-1,-1-1 1,1 1-1,-1 0 1,0-1 0,1 1-1,-1 0 1,0 0-1,1-1 1,-1 1 0,0 0-1,1 0 1,-1 0-30,-16-12 1470,12 12-1509,0-1 38,0 1 1,1-1 0,-1 1 0,0 0 0,1 1 0,-1-1 0,0 1-1,1 0 1,-1 0 0,1 0 0,-1 1 0,1 0 0,-1 0-1,1 0 1,0 0 0,0 0 0,0 1 0,0 0 0,1 0-1,-1 0 1,1 0 0,-1 1 0,-22 27 60,2 0 0,1 2-1,2 0 1,1 2 0,2 0 0,1 1-1,2 1 1,1 0 0,3 1 0,-1 5-60,-5 14 98,2 2 0,3 0 0,2 0 0,4 1 1,0 29-99,6-82 0,0-1 1,-1 0-1,1 1 1,-1-1 0,-1 0-1,1 1 1,-2 1-1,3-7 0,-1 1 0,0-1 0,1 1 0,-1 0 0,0-1 1,0 1-1,0-1 0,0 0 0,0 1 0,0-1 0,-1 0 0,1 0 1,0 0-1,-1 0 0,1 0 0,-1 0 0,1 0 0,-1 0 0,1 0 0,-1-1 1,0 1-1,1-1 0,-1 1 0,0-1 0,0 0 0,1 1 0,-1-1 1,-1 0-1,1-1-1,-1-1 0,1 1 1,0-1-1,0 1 0,0-1 1,0 0-1,0 0 0,0 0 1,0 0-1,0 0 0,1 0 1,-1 0-1,1-1 0,-2-1 1,-10-14-241,-19-11-278,25 25 533,1-1-1,-1 0 1,1 0-1,1-1 0,-1 0 1,1 0-1,0-1 1,0 1-1,1-1 0,0 0 1,0 0-1,1 0 1,0-1-1,0 1-13,3 5-18,-1 1 0,1-1 0,-1 0 0,1 1 0,-1 0 0,0-1 0,0 1 0,1-1 0,-1 1 0,0 0 0,0 0 0,0-1 0,0 1 0,-1 0 0,1 0 0,0 0 0,0 0 0,-1 0-1,1 0 1,-1 0 18,-11-2-130,19 4 141,0 0-1,-1 0 1,1 0 0,0 1-1,-1 0 1,0 0-1,1 0 1,-1 1 0,0 0-1,0 0 1,-1 0 0,2 1-11,60 50 16,-41-31 27,0-4-44,-2 1 1,-1 1-1,0 2 1,-2 0 0,0 1-1,14 24 1,-34-47 4,0-1 0,1 1-1,-1 0 1,0-1 0,0 1 0,1 0 0,-1-1-1,0 1 1,0 0 0,0-1 0,0 1-1,0 0 1,0 0 0,0-1 0,0 1-1,0 0 1,0-1 0,-1 1 0,1 0-1,0-1 1,0 1 0,-1 0 0,1-1 0,0 1-1,-1 0 1,1-1 0,0 1 0,-1-1-1,1 1 1,-1-1 0,1 1-4,-26 14 234,-31 0 5,-1-8-182,39-5-20,-1 0 0,1 2 0,0 0 0,-6 3-37,12-1 47,-1 0 0,1 0 0,0 2 0,1 0 0,0 0 0,-10 10-47,-19 11 118,39-27-110,0-1-1,-1 0 1,1 1-1,-1-1 1,0 0 0,1-1-1,-1 1 1,0 0-1,1-1 1,-1 0-1,0 1 1,0-1-1,1 0 1,-1 0-1,0-1 1,0 1-1,1 0 1,-1-1-1,0 0 1,1 0-1,-2 0-7,-1-1 15,0 0 0,0-1 0,0 0-1,0 0 1,0 0 0,1-1 0,-1 1-1,1-1 1,-1-1-15,-46-44 126,29 29-25,0-2 0,2 0 1,-14-19-102,30 35 34,0 1-35,0 0 0,0 0 1,0-1-1,1 1 0,0-1 0,0 0 1,0 0-1,1 0 0,0 0 0,0 0 1,1-1-1,-1 1 0,1 0 0,1-1 1,-1 1-1,1-1 0,1 1 1,-1 5 72,0 1 29,0 0-53,36 6 278,-25 0-279,0 1 1,0 1-1,-1 0 1,0 1-1,0 0 1,-1 0-1,0 1 1,6 9-48,44 42 111,64 43-58,-98-78 38,-22-22-84,0-1 0,1 1 0,-1-1 0,1 1 0,-1-1 0,1 0 1,0 0-1,1 0 0,-1-1 0,0 0 0,1 1 0,-1-2 0,1 1 0,-1 0 1,1-1-1,0 0 0,0 0 0,2 0-7,107 7 16,14-5-16,-122-4-49,0-1 1,-1 0-1,1-1 1,0 0-1,-1 0 1,1 0-1,-1 0 1,0-1-1,0 0 1,0 0-1,-1 0 1,1 0-1,2-5 49,18-13-180,-20 17 78,1 0 0,-1-1 0,-1 1 0,1-1 0,-1 0 0,0 0 0,0 0 0,-1-1 0,0 1 0,0-1 1,-1 0-1,1 0 0,-1-2 102,5-10-663,-7 18 681,1 0 0,-1 0 0,1 0 0,-1 0 0,1 0 0,-1-1 0,0 1 0,0 0 0,0 0 0,1 0 0,-1-1 0,0 1 0,-1 0 0,1 0 0,0-1 0,0 1 0,0 0 0,-1 0 0,1 0 0,0 0 0,-1-1-18,0 2 6,1-1 0,-1 1 0,0-1-1,1 1 1,-1 0 0,0-1 0,0 1 0,1 0-1,-1-1 1,0 1 0,0 0 0,0 0 0,1 0-1,-1 0 1,0 0 0,0 0 0,0 0 0,1 0-1,-1 0 1,0 0 0,0 0 0,0 0-1,0 1-5,-53 20-82,43-16 56,-43 20 21,40-17 11,-1-1 1,1-1-1,-1-1 0,0 0 1,0 0-1,0-2 0,-1 0 1,-10 1-7,7-3 33,-61 3-555,-10-4 522,67-1 49,0-1 1,0-1-1,0-1 1,1-1-1,-1-1 0,-4-2-49,22 5 65,-1 0-1,1-1 0,1 0 1,-1 0-1,0 0 0,1 0 1,0-1-1,0 1 0,0-1 1,0 0-1,1-1 0,0 1 1,-2-5-65,0 1-17,0 2-1,0-1 1,0 1 0,-1 0 0,0 0 0,-7-6 17,10 10 17,-1 1 0,1-1 0,0 0 0,0-1 0,0 1-1,0 0 1,1-1 0,-1 0 0,1 1 0,0-1 0,0 0 0,0 0 0,-1-4-17,1-2 62,1 0 0,0 0 0,0 0 0,1 0 1,0-4-63,0 8 80,0 5 91,0 1 80,0 0 122,0 0-159,-17 3-2317,1-3-2024</inkml:trace>
  <inkml:trace contextRef="#ctx0" brushRef="#br1" timeOffset="124541.821">6147 4878 2849,'0'0'1067,"0"0"-378,0 0-62,0 0-278,-7-37 2359,-8 26-1140,14 10-1377,0 0 0,0 0 0,0 0 1,0 0-1,0 0 0,0 0 0,0 1 0,-1-1 1,1 0-1,0 1 0,-1-1 0,1 1 0,0-1 1,-1 1-1,1 0 0,-1-1 0,1 1 1,0 0-1,-1 0 0,0 0-191,1 0 211,1 0-38,1 3-75,0 0 0,0 0 0,-1 0 0,2 0 0,-1 0 0,0 0 0,1 0 0,-1 0 0,1-1 0,0 1 0,0-1 0,0 1 0,0-1 0,0 0 0,1 0 0,-1 0 0,1 0 0,-1 0 0,1 0 0,0-1 0,-1 1 0,2-1-98,71 32-73,-65-29 191,172 65 50,-165-59-230,-29-10-133,-23 0 196,-48 13 146,-78 23-147,42 5-219,141-36 413,0 0 0,-1 1 0,0 1 0,8 4-194,87 35 104,46 8-104,-287-32 62,9-17-48,90-5-8,0 0-1,0 2 1,0 0-1,0 2 1,1 1-1,-1 1 1,1 1-1,-3 3-5,26-10 17,34 16 289,197 52 105,-82-27-379,-155-41-15,0 1-1,1 0 0,-1 0 1,0 1-1,1 0 0,-1 0 1,0 1-17,-6 2 28,0-1 0,0-1 0,-1 0 0,-11 0-28,25-2 29,1 444 326,-3-367 1403,3-64-1631,-3 281-147,-10-299-3624,6-7 18</inkml:trace>
  <inkml:trace contextRef="#ctx0" brushRef="#br1" timeOffset="126649.777">6154 6282 4994,'0'0'1478,"0"0"-571,0 0 91,0 0 189,0 0-258,0 0-177,0 0-101,0 0-157,0 0 55,0 0-66,0 0 37,0 0 126,0 0-11,0 0-37,0 0-150,0 0-141,0 0 98,40 0-85,465 0 195,-413 4-455,28 7-60,-84-8 23,58 5-26,34-4 3,67 2 80,-83-7-62,17-1-57,23 8 39,-40 0 41,-58-5-19,0 3 0,41 9-22,114 22 264,-133-28-136,-10-2 167,-43-4-98,-43-5-1134,10-1-1846,0-11-1808</inkml:trace>
  <inkml:trace contextRef="#ctx0" brushRef="#br3" timeOffset="129940.933">8155 4416 3458,'0'0'1358,"0"0"-459,0 0-606,0 0-109,0 0 235,3-3 112,1-1 43,-1 0-1,0 0 1,-1 0 0,1-1 0,-1 1-1,1-1 1,-1 0 0,-1 0-1,2-3-573,1-17-137,-4 23 224,0 0-1,1 0 1,-1 0 0,1 0-1,-1 1 1,1-1 0,0 0-1,0 0 1,0 1 0,0-1-1,0 1 1,0-1-1,0 1 1,0-1 0,0 1-1,1 0 1,0-1-87,-1 1 187,-1 1 159,0 0-97,0 0 15,0 0-32,0 0 72,0 0 480,0 0-207,20 2-927,-16 1 361,0 0 0,-1 1 0,1-1 0,-1 1 0,0 0 0,0-1 0,0 1-1,0 1 1,-1-1 0,0 0 0,1 3-11,22 50 0,-20-38-10,0 0-1,-1 0 1,-1 0-1,-1 1 1,-1 10 10,5 34 138,-2-43-197,-4-20-317,0-1 221,0 0 59,0 0-200,0 0-470,0 0-528,-13 0-2940,0 0 1297</inkml:trace>
  <inkml:trace contextRef="#ctx0" brushRef="#br3" timeOffset="130828.456">8281 4699 5442,'0'0'1660,"0"0"-572,0 0-306,0 0-192,0 0-294,-21-6 2679,16-16-2409,2 11-451,0 0 0,1 0 1,1 0-1,-1-9-115,2 20 109,0 0 62,0 0 234,0 0-95,0 0-86,0 17 165,2 5-218,0 0 0,2 1-1,1-1 1,0-1-1,5 11-170,-3-10 180,-1 0-1,-1 1 1,-1-1-1,0 1 1,-2 12-180,-2-35 45,0 0-37,4-44-580,-3-1 0,-2-7 572,1 3-230,0 49 246,0 0-11,-7 33-762,-2 4-2261,8-30-1747</inkml:trace>
  <inkml:trace contextRef="#ctx0" brushRef="#br1" timeOffset="135799.315">8615 4452 7940,'0'0'1299,"0"0"-200,0 0 272,0 0-279,0 0-241,0 0-83,0 0-138,0 0-1,0 0 43,-24-12 1023,-12-23-1621,26 24-45,0 1 0,-1 0 1,0 1-1,0 0 0,-1 0 0,0 1 0,-1 1 0,0 0 0,0 0 0,0 2 0,-3-1-29,-17-4 18,17 5 4,1 1 0,-1 0 0,0 1 0,0 1 0,-15 0-22,-16 2 42,5 1 0,0-2 0,-28-5-42,59 4 6,1 0 0,-1 1 1,0 0-1,1 1 0,-1 0 0,0 0 1,1 1-1,-1 1 0,1 0 1,-1 0-1,1 1 0,0 0 0,0 1 1,0 0-1,0 1 0,1 0 0,0 0 1,0 1-1,0 0 0,1 1 0,0 0 1,0 0-1,0 1-6,-9 11 84,1 1 1,1 1-1,0 0 1,2 1-1,1 0 0,0 1 1,2 0-1,1 1 0,-1 7-84,-1 5 59,3 1-1,1 0 0,2 1 1,2 0-1,0 36-58,2-27 93,0-27-36,0-1-1,1 0 1,1 0-1,1 1 0,0-1 1,2 0-1,3 10-56,6 5 102,1 0-1,1-1 1,9 10-102,-15-29 56,0 0 0,1 0 1,1-1-1,0-1 0,0 0 1,2-1-1,-1 0 0,10 6-56,10 6 119,-9-5-83,1-2 0,1 0 0,0-1 0,1-2 0,19 7-36,-19-14 12,0-1 1,0-1-1,0-1 0,0-2 1,0 0-1,1-2 0,18-3-12,-38 4-3,4-2-12,0-1 0,0 1 0,0-1 0,0-1 0,-1 0-1,1-1 1,-1 0 0,0 0 0,-1-1 0,1-1 0,-1 0 0,6-5 15,11-10-72,-1-2 0,-1-1-1,10-14 73,-14 14-40,0-1 0,-2-2 0,0 0 0,-3 0 0,0-2 0,-1 0 0,-2 0 0,-2-1 0,7-28 40,-14 38 18,-1 1-1,0 0 1,-1-5-18,0-18 19,3-138-299,-5 175 273,0 1-1,0-1 1,-1 1-1,0 0 1,0-1-1,0 1 0,-1 0 1,0 1-1,0-1 1,0 0-1,0 1 1,-1 0-1,1-1 1,-1 1-1,0 1 1,-1-1-1,1 1 1,-5-3 7,4 2-3,0 0 1,0 0-1,0-1 1,0 0-1,1 0 1,0 0-1,0 0 1,0 0-1,0-1 1,1 0-1,0 0 1,1 0-1,-1-1 3,2 3-3,0-1-12,0 1-1,0-1 1,0 0-1,-1 1 1,1-1-1,-1 1 1,0 0-1,-1-1 1,1 1 0,-1-1 15,-1 4-111,0 0 1,1-1 0,-1 1 0,0 1 0,0-1-1,0 0 1,0 1 0,0 0 0,0 0 0,0 0 0,1 0-1,-1 1 1,-3 0 110,-6 0-766,-30-1-5210,20 0-1462</inkml:trace>
  <inkml:trace contextRef="#ctx0" brushRef="#br1" timeOffset="137555.826">8181 5348 1969,'0'0'483,"0"0"-366,8 6-63,-1 1-68,-3-3 22,1 0-1,-1 0 0,1 0 0,0 0 1,0-1-1,0 0 0,1 0 0,-1 0 1,1 0-1,0-1 0,2 1-7,-7-3 519,0 0 0,0 1 0,0-1-1,0 0 1,0 1 0,-1-1 0,1 1 0,0-1-1,0 1 1,0 0 0,-1-1 0,1 1 0,0 0-1,-1-1 1,1 1 0,-1 0 0,1 0 0,-1-1-1,1 1 1,-1 0 0,1 0-519,6 28 3941,-8 41-4806,0-44 2032,-1 9-965,-2 1 0,-1-1-1,-2 1 1,-1-2 0,-2 1 0,-1-1-202,2-7 120,2 4-46,0-1 0,2 1 0,0 21-74,-3-8 23,0 16 55,4 228 167,10-287-242,-5-2-5392,-1-4 13</inkml:trace>
  <inkml:trace contextRef="#ctx0" brushRef="#br1" timeOffset="139180.726">8148 4494 6627,'0'0'832,"0"0"-314,0 0 176,0 0 10,0 0-157,0 0 37,4-7 4754,9-13-2872,-10 179-1915,-2 98 707,-2-177-945,1-44-3030,-4-35-2201,-11-6 277,8-5 791</inkml:trace>
  <inkml:trace contextRef="#ctx0" brushRef="#br1" timeOffset="139608.668">7920 4779 4978,'0'0'3391,"0"0"-1649,0 0-296,0 0-53,0 0-571,1-9 1672,1 10-2412,-1-1 1,1 1-1,0-1 0,0 1 0,0 0 0,0-1 1,-1 1-1,1 0 0,0 0 0,-1 0 0,1 1 1,-1-1-1,1 0 0,-1 0 0,1 1 1,-1-1-1,0 1 0,0-1 0,0 1 0,1 0-82,21 41 688,-17-30-349,15 29 487,32 58 180,-49-92-958,1 0-1,1-1 0,-1 1 0,1-1 1,1-1-1,-1 1 0,1-1 0,0-1 0,1 1 1,2 1-48,-7-6 1,0 1 0,0-1 0,-1 0 1,1 0-1,0 0 0,0-1 0,0 1 0,0-1 1,0 1-1,0-1 0,0 0 0,0 0 1,0 0-1,0-1 0,0 1 0,0-1 0,0 0 1,0 0-1,0 0 0,-1 0 0,1 0 1,0 0-1,-1-1 0,1 1 0,-1-1 0,1 0 1,-1 0-1,1-1-1,8-7-62,-1 0 1,-1-1-1,0 0 0,0-1 1,3-6 61,5-6-244,89-107-1746,-99 125-3068,-7 5 330</inkml:trace>
  <inkml:trace contextRef="#ctx0" brushRef="#br3" timeOffset="146349.008">6296 6586 2049,'0'0'1206,"0"0"-553,0 0-124,0 0-1,0 0-69,-5-21 3196,-6 22-3531,7-4-135,0-4-9,2 3 436,1 0 1,0-1-1,0 1 0,0 0 0,0-1 0,1 1 1,-1 0-1,1-5-416,1 4 588,0 30-10,1 92 216,-1-10 898,-10 100-1692,4-135 837,4 0-1,4 19-836,-1 21 352,-2 314 923,14-277-960,-4 181-232,-10-266-64,1-8-2,-2-1 0,-5 29-17,0-19 51,-5 27-123,9-80 51,1-1 1,0 1-1,0-1 1,1 0-1,1 1 1,0 0 20,1 50 99,-2-61-107,0-1 37,0 0-133,0 0-232,0-12-1593,3-13-1192,8-7-3795</inkml:trace>
  <inkml:trace contextRef="#ctx0" brushRef="#br3" timeOffset="150790.805">8449 6874 2289,'0'0'830,"0"0"-510,0 0-61,0 0 48,0 0-118,0 0-40,-8-2 190,-1 0-215,6 2-83,0 0-1,0-1 0,0 1 0,0-1 1,0 0-1,1 0 0,-1 0 1,0 0-1,1 0 0,-1 0 1,1-1-1,-1 0 0,1 1 0,-2-3-40,1 2 125,1 0-1,-1-1 1,1 1-1,0-1 0,0 0 1,0 1-1,0-1 0,0 0 1,0 0-1,1-1 1,0 1-1,0 0 0,-1 0 1,2-1-1,-1 1 0,0-1-124,0-37 4200,1 23-1340,0 17-2673,0 1-65,0 0-26,0 0 131,0 0 13,3 51 1198,-3-12-1220,1 30 356,-3 0 0,-9 48-574,-26 136 617,33-165 1,5-71-568,-1 1 0,-1-1 1,0 1-1,-2-1 0,-2 11-50,-32 106 187,14-25-120,21-79-83,1 0 0,3 16 16,-1 3-131,-1-46 135,0-1 1,1 1-1,-1-1 0,1 0 0,0 1 1,0-1-1,0 0 0,0 0 1,0 0-1,0 0 0,0 0 1,1 0-1,-1 0 0,1 0 0,0 1-4,0-1 6,0 0-1,0 1 0,0-1 0,-1 1 0,1 0 0,-1 0 0,0-1 0,1 1 0,-1 0 0,0 0 0,0 1-5,4 31 37,-2-10-46,1 0 0,1-1 1,7 19 8,-12-42-11,1 1 1,-1-1 0,1 0-1,-1 1 1,1-1-1,0 0 1,0 1-1,0-1 1,0 0 0,-1 0-1,2 0 1,-1 1-1,0-1 1,0 0 0,0-1-1,2 2 11,-3-2-7,1 1 0,0-1-1,0 0 1,-1 0 0,1 0-1,0 0 1,0 0 0,-1 0-1,1 0 1,0 0 0,0 0 0,0 0-1,-1 0 1,1 0 0,0-1-1,-1 1 1,1 0 0,0-1-1,0 1 1,-1 0 0,1-1 0,0 1-1,-1-1 8,3-1-16,-1 0 0,1-1 0,-1 1 0,0-1 0,0 0-1,0 1 1,0-1 0,-1 0 0,1 0 0,-1 0 0,1 0 0,-1 0-1,0-1 17,11-44-59,-2-1-1,-2 0 0,-3-1 0,-1 1 1,-3-25 59,-12 34 306,8 35-304,1 0 1,1 0 0,-1 0 0,1 0 0,0-1-1,0 1 1,0-2-3,1 6 5,0 0 0,0 0 0,0 0 0,0 0 0,0 0 0,0 0 0,0-1 0,-1 1 0,1 0 0,0 0 0,-1 0 0,1 0 0,-1 0 0,1 0 0,-1 0 0,1 0 0,-1 1 0,0-1 0,1 0 0,-1 0 0,0 0 0,0 1 0,0-2-5,-3 36 128,-2 48-63,-15 162 158,12-188-200,4-33-4,1 1 0,2-1 0,0 9-19,2 363 24,-3-186-16,13-81-56,-10-108 117,0-19-26,-38-2 437,8-6-454,8 2 35,0 0 1,0 1 0,0 2 0,-15-1-63,-160-15 164,146 17-42,26 0-86,0 1 1,0 0 0,0 2-1,0 1 1,-4 2-36,-120 17 59,104-12-59,1-2 0,-42 1 0,-8 2 34,-7-1-18,0-4-1,-64-6-15,76 0 20,-281-9 12,369 9-40,1 0 13,-2 0-21,-108-9-26,112 8-64,0 0 0,0 0 1,0 1-1,-1-2 0,1 1 1,0 0-1,0 0 0,-1 0 1,1-1-1,-1 1 0,1-1 1,-1 1-1,1-1 0,0-1 106,2-2-1007,12-12-2941</inkml:trace>
  <inkml:trace contextRef="#ctx0" brushRef="#br1" timeOffset="153421.631">7672 6095 7892,'0'0'224,"96"154"-448,-56-82-2482</inkml:trace>
  <inkml:trace contextRef="#ctx0" brushRef="#br1" timeOffset="157542.27">6961 6291 3666,'0'0'779,"0"0"-126,0 0 28,0 0-148,0 0-213,0 0-72,0 4 7168,0 5-3809,0 52-3552,0 425 1585,0-471-1637,0 1 0,1-1-1,1 0 1,1 0 0,0 0-1,2 3-2,-5-17-46,1 0-1,0-1 1,0 1-1,0 0 1,1-1-1,-1 1 1,0 0-1,0-1 1,0 1-1,0-1 1,0 0-1,1 1 0,-1-1 1,0 0-1,0 0 1,1 0-1,-1 0 1,0 0-1,0 0 1,1 0 46,36-1-111,-24 0 139,-1 2-72,0 0 0,1 0 0,-1 1 0,0 1 0,0 0 0,0 0 0,-1 2 1,1-1-1,1 3 44,-13-7-29,0 1 0,-1-1 0,1 1 0,-1-1 0,0 1 0,1 0 0,-1-1 1,1 1-1,-1-1 0,0 1 0,1 0 0,-1 0 0,0-1 0,0 1 0,1 0 0,-1-1 0,0 1 1,0 0-1,0 0 0,0-1 0,0 1 0,0 0 0,0 0 0,0-1 0,-1 1 0,1 0 1,0 0-1,0-1 0,0 1 0,-1 0 0,1 0 29,-1 0 8,1 0 0,0 1-1,-1-1 1,0 0 0,1 0 0,-1 1 0,0-1-1,1 0 1,-1 0 0,0 0 0,0 0 0,0 0-1,0 0 1,0 0 0,0 0 0,-1 0 0,1 0-8,-73 37 251,56-28-174,0 0-1,-1-1 0,-4 1-76,-131 52 109,152-61-79,42 26 525,9-4-442,-25-13-209,0 2 1,-1 1-1,9 6 96,1 19-203,-32-37 155,-1 1 38,0-1-57,0-1-235,-43 0-594,28 1 904,-14 2 16,-1 0 0,1 2 0,-14 4-24,18 9-33,23-16 68,0-1 0,0 1 0,0 0 0,0-1 0,0 1 0,0-1 0,0 0 0,-1 1 0,1-1 0,0 0 0,-3 0-35,5 1 41,0 1-1,0-1 0,0 0 0,1 1 0,-1-1 1,0 0-1,1 1 0,0-1 0,0 0 1,-1 0-1,1 0 0,1 1-40,4 4 6,0 0 0,0 0 0,1-1 0,0 0 0,0 0 0,1-1 0,-1 0 0,1 0 0,0-1 0,1 0 0,-1 0 0,1-1 0,0 0 0,8 2-6,32 13-129,-39-11-212,-13-3 141,-29 0 98,27-4 118,1 0-1,0 0 0,0 1 1,0-1-1,0 1 1,0 0-1,0 0 0,0 1 1,-3 0-16,5 2 20,0 0 0,1 0 0,-1 0 0,1 0 0,-1 0 0,1 0 0,0 0 0,1 0 0,-1 0 0,1 0 0,0 4-20,2 55 220,-1-28-228,2 15 55,3 0 0,1 0 0,2 0 0,13 35-47,-16-58 4,44 226-20,-46-224 22,-1 0-1,-1 1 1,-2-1 0,-3 27-6,0 18 9,3-52-10,1 3 1,-1-1-1,-1 1 0,-1-1 1,-1 1-1,-1-1 0,-2 0 1,-2 6 0,2-8 1,1-1 1,0 1-1,2 0 1,0 0-1,2 1 1,0-1-1,2 6-1,-8 31 350,7-59-270,0 0-32,0 0-123,0 0-253,0 0-320,0 0-486,0-12-5752,-3 0-1056</inkml:trace>
  <inkml:trace contextRef="#ctx0" brushRef="#br1" timeOffset="158763.26">6240 8936 3506,'0'0'1403,"0"0"-429,0 0-217,0 0-79,0 0 34,-5 0-85,-8 0 427,29 1 1184,91 1 4253,231 2-6551,-207-5 43,48 4 4,-177-3 0,-1-1 0,0 1 0,1-1 0,-1 1 0,0-1 0,1 0 0,-1 1 0,0-1 0,0 0 0,0 0 0,0 0 0,0 0 0,0 0 0,0 0 0,0 0 0,0 0 0,0-1 0,-1 1 0,1 0 0,0-1 1,-1 1-1,1-1 13,13-37-3362,-11 31 1438,6-18-3876</inkml:trace>
  <inkml:trace contextRef="#ctx0" brushRef="#br1" timeOffset="160517.473">7814 6354 1825,'0'0'1742,"0"0"-1003,0 0-390,0 0-114,0 0 11,0 0 253,0 0 152,0 0 125,0 0-10,0 0-195,10-5 1457,-7 5 3141,0 7-5017,-1-1 0,-1 1 0,1 0 0,-1 0 0,0-1 0,-1 1 0,1 0 0,-2 6-152,2 5 217,12 365 1397,-13 46-1078,-2-375 132,1-35-1491,0-29-4947,1-8-361</inkml:trace>
  <inkml:trace contextRef="#ctx0" brushRef="#br1" timeOffset="161200.287">7576 7324 3426,'0'0'2243,"0"0"-898,0 0-217,0 0 233,0 0 69,-3 3 5752,22-3-6839,67 0 174,-1-3 0,1-4 0,8-4-517,-68 8-23,-1 1 0,1 1-1,20 3 24,3-1 121,-49-1-118,0 0 10,0 0 22,0 0-6,0 0-98,0 0-9,0 1-100,-1 0-1,1 0 0,-1 0 1,0-1-1,0 1 1,1 0-1,-1 0 1,0 0-1,0-1 1,0 1-1,0 0 0,0-1 1,0 1-1,0-1 1,0 1-1,0-1 1,0 1-1,0-1 1,0 0-1,0 0 0,0 1 1,-1-1 178,0 1-551,-18 5-2893</inkml:trace>
  <inkml:trace contextRef="#ctx0" brushRef="#br1" timeOffset="161919.624">7553 7627 6467,'0'0'1139,"0"0"-330,0 0 530,0 0 16,0 0-216,0 9 4197,31-11-4733,0-1 0,0-1 1,0-2-1,6-2-603,80-14 52,-61 19-104,35 3 52,-40 0 31,-44 1-20,1 0 0,-1 0 0,0 1 0,0 0 0,0 0-1,0 1 1,-1 0 0,4 1-11,37 14 54,-46-18-166,0 0 0,0 0 0,0 0 0,0 1 0,0-1 0,0 1 0,0-1 0,0 1 0,0-1 0,0 1 1,0-1-1,0 1 0,0 0 0,0 0 0,0-1 0,-1 1 0,1 0 0,0 0 0,0 0 0,-1 0 0,1 0 0,-1 0 0,1 0 0,-1 0 0,1 0 0,-1 0 0,0 0 0,1 0 0,-1 0 0,0 1 0,0-1 0,0 0 0,0 0 0,0 0 0,0 1 112,0-2-7046</inkml:trace>
  <inkml:trace contextRef="#ctx0" brushRef="#br1" timeOffset="164951.693">7907 7672 1553,'0'0'1166,"0"0"-337,0 0 132,0 0-3,0 0-137,-2-7 6322,-3-16-4484,3 29-2288,1 0-1,1 0 0,-1 0 1,1 0-1,0 0 1,1 5-371,-1-4 218,3 600 1596,-16-446-1414,3 169-277,3-229-662,10-102-5013,-2-4-2102</inkml:trace>
  <inkml:trace contextRef="#ctx0" brushRef="#br1" timeOffset="166352.285">6981 8886 4818,'0'0'1006,"0"0"77,0 0 288,0 0-189,0 0-205,0-15 6186,532 18-6475,-514-3-634,1 0 1,-1 2-1,0 0 0,0 1 0,0 1 0,0 0 0,11 5-54,-13-1 200,-12-6-180,0 1-1,0-2 0,0 1 0,0 0 0,0-1 1,0 0-1,1 0 0,-1 0 0,0 0 0,4-1-19,1 3 69,1 0-1,-1 0 0,-1 0 1,1 1-1,7 4-68,30-3-1039,-31-4-243,-32-1-543,-8 0-3393</inkml:trace>
  <inkml:trace contextRef="#ctx0" brushRef="#br1" timeOffset="173247.488">9313 3681 3314,'0'0'693,"0"0"-261,0 0 49,0 0-111,0 0-156,-20 4 4244,10-2 3975,3 790-6253,71-756-1940,-11-2-245,-36-22-6,1 0 0,1-2 1,2 1 10,-24-11-3,-1-1 1,0 1 0,1-1 0,-1 1-1,0 0 1,1 0 0,-1 1 0,1-1-1,-1 1 1,0 0 0,1 0 0,-1 0-1,1 0 1,0 0 0,-3 2 2,-72 35-59,56-26 52,0-1 0,-21 7 7,-33-6-3,76-12 0,0 0 1,0 0-1,0 0 0,0 0 0,0 1 1,0-1-1,0 0 0,0 0 0,0 0 1,0 0-1,0 1 0,0-1 0,0 0 1,0 0-1,0 0 0,0 1 0,0-1 1,0 0-1,0 0 0,1 0 0,-1 0 1,0 0-1,0 1 0,0-1 0,0 0 1,0 0-1,0 0 0,0 0 0,1 0 1,-1 0-1,0 1 0,0-1 0,0 0 1,0 0-1,0 0 0,1 0 0,-1 0 1,0 0-1,0 0 0,0 0 0,0 0 1,1 0-1,-1 0 0,0 0 0,0 0 1,0 0-1,1 0 0,-1 0 0,0 0 1,0 0-1,0 0 0,0 0 0,1 0 1,-1 0-1,0 0 0,0 0 0,0-1 1,0 1-1,0 0 0,1 0 1,-1 0 1,13 2-76,4-1 142,0 2 1,0-1-1,-1 2 1,1 0-1,14 7-65,41 9 70,-23-12-95,2 1-11,34 12 36,-85-21-11,0 1 0,1-1 1,-1 1-1,0-1 0,0 1 1,0-1-1,0 1 0,0-1 1,0 1-1,0-1 0,-1 1 1,1-1-1,0 0 0,0 1 1,0-1-1,0 1 0,-1-1 1,1 1-1,0-1 0,0 0 1,-1 1-1,1-1 0,0 0 1,-1 1-1,1-1 0,0 0 1,-1 1-1,1-1 0,0 0 1,-1 0-1,1 1 0,-1-1 0,1 0 1,-1 0-1,1 0 0,-1 1 1,1-1-1,0 0 0,-1 0 1,0 0 10,-29 20 94,18-12-103,-6 3 38,0-1 0,-2 0 0,1-1 0,-1-1 0,0-1 0,-1 0 0,-8 0-29,3 0 12,0 1 0,0 1 0,1 1 0,-1 3-12,25-13-3,1 0 0,-1 1 0,0-1 0,1 1 0,-1-1 0,0 1-1,1 0 1,-1-1 0,1 1 0,-1-1 0,1 1 0,-1 0 0,1 0 0,-1-1 0,1 1 0,0 0 0,0 0-1,-1-1 1,1 1 0,0 0 0,0 0 0,0 0 0,0 0 0,0-1 0,0 1 0,0 0 0,0 0-1,0 0 1,0-1 0,0 1 0,0 0 0,1 0 0,-1 0 0,0-1 0,1 1 0,-1 0 0,1 0 3,19 23-57,1-12 92,0-2-1,0 0 0,1-2 1,11 3-35,41 17 20,-42-18 1,-31-10 8,-1 0-37,0 0-16,0 0-32,0 0 0,0 0-5,-37 4-134,24-2 224,8-1-21,1-1 0,-1 1 1,0 0-1,1 0 1,-1 0-1,1 1 0,0 0 1,-1 0-1,1 0 0,-3 2-8,6-3 62,1 37 20,-3 388 287,-1-346-357,-3-1 0,-5 6-12,4-5 15,5-43-5,-1 1-1,-5 10-9,4-10 74,2 1-1,1 30-73,4-34-8889,-10-47 293</inkml:trace>
  <inkml:trace contextRef="#ctx0" brushRef="#br1" timeOffset="173980.753">8324 6288 4098,'0'0'2065,"0"0"-998,0 0-21,0 0 557,0 0 110,0 0-400,0 5 2803,3-2-4195,-1-1 0,0 0 1,0 1-1,0-1 0,0 1 0,0-1 0,0 1 1,-1 0-1,2 2 79,2 30-8823,-5-29 5912</inkml:trace>
  <inkml:trace contextRef="#ctx0" brushRef="#br1" timeOffset="174316.454">8324 6288 4994</inkml:trace>
  <inkml:trace contextRef="#ctx0" brushRef="#br1" timeOffset="174804.045">8324 6288 4994,'10'87'795,"-9"-63"4105,1-20 206,11-2-5345,18 5 558,1-1 0,0-1 0,0-2 0,0-1 0,0-2 0,0-1 0,4-2-319,50 1 115,-15-1-76,35-7-39,-59 6 68,29-2 179,0 3-1,76 9-246,-82-1 513,-63-4-2120,9 1-5596,-16-2-859</inkml:trace>
  <inkml:trace contextRef="#ctx0" brushRef="#br1" timeOffset="175383.015">9266 6136 976,'0'0'3458,"0"0"-2199,0 0-533,0 0 280,0 0-289,-5-18 2997,4 18-2807,1 0-387,0 0-138,0 0 66,0 0-26,0 0 125,0 0 77,0 0-83,0 0-36,0 0-263,0 0 7,0 0 108,0 31-87,10 194 866,-10-225-1109,0 0-11,0 0-112,0 0-187,0 0 13,0 0-146,0 0-392,0 0-694,0 0-2014,0 0-3216</inkml:trace>
  <inkml:trace contextRef="#ctx0" brushRef="#br1" timeOffset="192024.696">7503 8764 144,'0'0'1457,"0"0"-1393,0 0-64,0 0 96,0 0 144,0 0 432,0 0-400,10 44-32,3-35-208,-3 0-32,4 0 32,-1 0-32,-3 3 0,3 0-272,0 0-1008</inkml:trace>
  <inkml:trace contextRef="#ctx0" brushRef="#br1" timeOffset="193566.334">7698 8984 1985,'0'0'2625,"0"0"-1622,0 0-389,0 0 338,0 0-7,0 0-76,0 0-138,0 0-184,0 0 163,0 0-6,0 0-15,0 0-62,0 0-243,0 0-53,0 0-19,0 0 11,0 0 167,0 0-167,0 0-184,0 0 109,37 0 595,234 0-632,-99 6-179,160-6-69,-145 18 37,-112-12 0,-1 3 0,39 11 0,-58-12 52,-1-2 0,4-3-52,88 10 109,-31-1-19,0-4 1,48-5-91,31 0 70,-69 8-50,-49-4-14,20-3-6,883 5-429,-671-3-593,-307-6 825,17 1 910,-12 3-1490,-5 3-3615,-4-1-543</inkml:trace>
  <inkml:trace contextRef="#ctx0" brushRef="#br4" timeOffset="202749.602">11559 3732 2785,'0'0'2303,"0"0"-1212,0 0-237,0 0 37,0 0-35,0 0-162,0 0-30,0 0 38,0 0-169,0 0-55,0 0 42,0 0-82,0 0 63,0 0-138,0 0-67,0 0 51,0 0-144,0 0-62,0 0-69,33 9 67,-3 1-22,2 1-854,-11-6-4561,-11-4 3100</inkml:trace>
  <inkml:trace contextRef="#ctx0" brushRef="#br4" timeOffset="203078.864">11559 3732 5619</inkml:trace>
  <inkml:trace contextRef="#ctx0" brushRef="#br4" timeOffset="203419.87">11559 3732 5619,'196'32'1099,"-170"-28"1745,0 0 0,24-2-2844,-43-2 3,-1 1-1,0-1 1,0 1 0,1 0-1,-1 0 1,0 1-1,0 0 1,4 2-3,13 5-398,-8-1-3353,-11-5 1124</inkml:trace>
  <inkml:trace contextRef="#ctx0" brushRef="#br1" timeOffset="223769.733">9918 3711 3730,'0'0'672,"0"0"-333,0 0 146,0 0 164,0 0-142,-6-7 900,6 5 7033,479 2-7768,-479 0-672,0 0 43,0 0-11,0 0 8,0 0-40,0 0 42,0 0 1,0 0 8,0 0-32,0 0-35,0 0-11,0 0 59,0 0 19,0 0 7,-3 88 364,-5 11-422,0-11 304,4 12-304,-6 182 293,-7 76 356,14 210-164,6 48-362,-3-616-126,0 0 57,0 0-1,0 0-85,0 0 0,0 0-80,12 2 19,-2-1 0,1 2 0,0-1 0,0 1 0,-1 1 0,4 2 93,13 3-24,-4-2-80,0 1 0,0 1-1,-1 1 1,-1 0-1,0 2 1,0 1 0,-1 0-1,1 3 105,-20-16-53,-1 0-19,0 0 32,0 0 120,0 0 48,0 0-75,0 0-18,0 0 10,0 0 1,0 0-28,0 0-68,0 0-12,-20 9 142,-8 7-16,0-1 1,-1-1-1,0-1 0,-11 2-64,-57 25-3,86-35 9,0-1 0,0 0 1,0 0-1,-1-1 0,1-1 1,-1 0-1,0 0 0,-10-1-5,22-1-7,-1 0 1,1 0 0,0 0-1,-1 0 1,1 0 0,0 0-1,0 0 1,-1 0 0,1 0-1,0 0 1,-1 1 0,1-1 0,0 0-1,0 0 1,-1 0 0,1 0-1,0 0 1,0 1 0,0-1-1,-1 0 1,1 0 0,0 0 0,0 1-1,0-1 1,0 0 0,-1 0-1,1 1 1,0-1 0,0 0-1,0 1 1,0-1 0,0 0 0,0 0-1,0 1 1,0-1 0,0 0-1,0 1 1,0-1 0,0 0-1,0 0 1,0 1 0,0-1-1,0 0 1,0 0 0,0 1 0,0-1-1,0 0 1,0 1 0,1-1-1,-1 0 1,0 0 0,0 1-1,0-1 1,0 0 5,10 14-378,59 36 538,20 23-160,33 24 152,-112-89-144,-7-4-5,1-1 1,0 0 0,0 0-1,0 0 1,1-1 0,-1 0 0,0 1-1,1-1 1,0-1 0,-1 1-1,3 0-3,-7-2-80,0 0-26,0 0-20,-44 13 113,0-3 75,-1-1 0,-1-2 0,-7-1-62,1-1 16,1 3 1,-14 5-17,63-13 0,0 1 0,0-1 0,0 1 0,1 0 0,-1-1 0,0 1 0,0 0 0,0 0 0,0 0-1,1 1 1,-1-1 0,1 0 0,-1 0 0,1 1 0,-1 0 0,2-2-2,-1 1-1,1 0 0,-1 0 0,1 0 1,0-1-1,0 1 0,-1 0 0,1 0 0,0 0 1,0 0-1,0 0 0,0 0 0,0-1 1,0 1-1,0 0 0,0 0 0,1 0 0,-1 0 1,0 0-1,0 0 0,1-1 0,-1 1 1,1 0 2,3 5 15,0 0 0,0 0 0,1-1 1,-1 1-1,1-1 0,1-1 1,1 2-16,-7-5 7,36 28 78,0-2 0,9 3-85,36 27 30,-18-16-43,-42-29 9,-1 2 1,0 0-1,4 5 4,-24-18-14,0-1 0,0 1 0,-1-1-1,1 1 1,0-1 0,0 0 0,-1 1-1,1-1 1,0 1 0,0-1 0,-1 0-1,1 1 1,0-1 0,-1 0 0,1 0-1,-1 1 1,1-1 0,0 0 0,-1 0-1,1 1 1,-1-1 0,1 0 0,-1 0-1,1 0 1,-1 0 0,1 0 0,-1 0-1,1 0 1,-1 0 0,1 0 0,-1 0-1,1 0 1,0 0 0,-1 0 0,1 0-1,-1 0 15,-35 5 198,19-2-240,-13 2 59,0 2 1,1 1-1,0 2 0,-6 3-17,33-12-29,2 76 126,-3-29-45,5 155 60,1 25 289,-12 16-401,-3-142 61,6-56-5,1 1 0,2 8-56,0 1094 227,10-1070-177,-6-79-54,0 0 0,0 0 0,0 0 0,0 0 0,-1 0 0,1 0 0,0 0 0,0 0 0,0 0 0,0-1 0,0 1 0,0 0 0,0-1 0,0 1 0,0-1 0,-1 1 0,1-1 0,0 1-1,0-1 1,-1 0 0,1 1 0,0-1 0,-1 0 0,1 0 0,-1 1 0,1-1 0,0-1 4,6-15-921,-2 0 1,0-1-1,2-10 921,-1 4-2464,4-19-3584</inkml:trace>
  <inkml:trace contextRef="#ctx0" brushRef="#br1" timeOffset="225362.667">10341 3684 3474,'0'0'1323,"0"0"-445,0 0-35,0 0-80,0 0-275,0 0-299,0 0-98,0 0 45,0 0 126,0 0 362,0 0 64,0 0-48,0 0-154,0 0-275,0 0-49,0 0 12,0 0-25,0 0 59,0 0-58,0 0 45,0 0 42,0 0-112,0 0-7,0 0-57,0 0-26,43 0 789,-43 0-794,0 0-25,0 0 30,0 0-11,0 0-48,0 0-96,0 0-398,0 0-661,0 0-913,0 0-565,0 0-1372</inkml:trace>
  <inkml:trace contextRef="#ctx0" brushRef="#br1" timeOffset="226082.057">10348 3655 880,'0'0'2852,"0"0"-1731,0 0-462,0 0 51,0 0-70,0 0-72,0 0-112,0 0 38,0 0 109,0 0 82,0 0 156,0 0-129,0 0-117,0 0-133,0 0-268,0 0-55,0 0-27,0 0-58,0 0 36,0 0-39,0 0 29,40 0 443,-37 0-512,16 6 154,-18-2-1596,-1-2-1625,0-2 921</inkml:trace>
  <inkml:trace contextRef="#ctx0" brushRef="#br5" timeOffset="232966.848">1516 3033 4370,'0'0'1697,"0"0"-566,0 0-80,0 0 22,0 0-265,0 0-50,0 0-126,0 0-90,0 0 26,0 0-149,0 0 18,0 0-42,0 0-80,0 0 136,0 0-24,0 0-27,0 0 11,0 0-102,0 0-45,0 0-13,24 12 667,-13-3-757,-1 1 0,0 1 0,0-1 0,-1 1 0,-1 1 0,0 0 0,0 0 0,-1 0 0,1 6-161,3 5 146,-1 1 0,-1 0 0,-1 1 0,3 20-146,3 49 247,-4 0 1,-5 1-1,-4 62-247,-1-156 2,-2 27-2,-1 0 1,-2-1-1,0 1 1,-2-1-1,-1 0 1,-1 0-1,-8 31 10,2-3-51,-3 0 0,-2-2-1,-2 0 1,-19 31 41,-12 9 219,51-89-207,0-2-42,-8 1-64,8 0 102,1-1-6,1-1-87,0-1-83,0 0-344,0-3 120,0 1 0,0 0 0,1 0 0,-1-1 0,1 1 0,-1 0 0,1 0 0,0 0 0,-1 0 0,1 0 0,0 0 0,1-1 392,4-9-1811,10-25-5435</inkml:trace>
  <inkml:trace contextRef="#ctx0" brushRef="#br5" timeOffset="234465.633">1979 3128 4226,'0'0'1475,"0"0"-266,0 0-161,0 0-143,0 0-276,0 0 4,2 11 6546,5 41-6416,4 293 846,-9-305-1537,1 0 0,5 15-72,-2-16 61,-2 0 0,-1 15-61,4 244 382,-7 11-41,6-241-66,-5-67-240,1-1-22,-1 0-90,1-1 0,-1 1 0,0-1 0,0 1-1,0-1 1,0 0 0,0 1 0,0-1 0,0 0 0,0 0-1,0 0 1,0 1 0,-1-1 0,1 0 0,0 0 0,0 0-1,-1 0 1,1-1 0,-1 1 0,1 0 0,-1 0 0,1 0 77,13-35-2837,-8 18-2060,4 2-6212</inkml:trace>
  <inkml:trace contextRef="#ctx0" brushRef="#br5" timeOffset="236183.268">7543 7353 6019,'0'0'1214,"0"0"-499,0 0-22,0 0 44,0 0-126,6 0 8055,22 0-8176,232 12 86,120-9-194,-379-3-321,-1 0-18,0 0-65,0 0-68,0 0-156,-24 0-7811,5 0-229</inkml:trace>
  <inkml:trace contextRef="#ctx0" brushRef="#br5" timeOffset="237451.285">7457 7794 5587,'0'0'1894,"0"0"-683,0 0 54,0 0-65,0 0-327,12-4-316,20-9 262,0-1 0,-1-1 0,5-5-819,20-6 801,-42 20-694,0 0 1,0-1-1,-1 0 0,4-3-107,1-2 181,1 2 0,1 0 0,0 1 0,0 1 0,1 1 0,-1 1 1,2 1-1,-1 0 0,0 2 0,1 0 0,0 2 0,0 0 0,-1 2 0,1 0 0,12 3-181,-26-3 25,-1 1 0,1 0-1,-1 0 1,1 1 0,-1 0 0,0 0-1,0 1 1,0 0 0,0 0 0,-1 1-1,1-1 1,2 5-25,11 10 172,0 1 0,-2 1 0,0 1-172,48 52 238,-53-57-185,-12-15-46,0-1 0,0 1 0,1 0 0,-1 0 0,0-1 0,1 1 0,-1-1 0,1 1 0,-1-1 0,1 0 0,0 0 0,-1 1 0,1-1-7,3 14 190,-5-14-177,0 0 1,0 0-1,0-1 0,0 1 0,0 0 1,0 0-1,0 0 0,1 0 0,-1 0 1,0 0-1,0 0 0,1 0 0,-1 0 0,1 0 1,-1-1-1,1 1 0,-1 0 0,1 0 1,-1 0-1,1-1 0,0 1 0,-1 0 1,1-1-1,0 1 0,0-1 0,-1 1 1,1-1-1,0 1 0,0-1 0,0 1 1,0-1-14,-1 0 24,0 0-262,0 0-303,0 0-817,0-3-782,0-15-1539</inkml:trace>
  <inkml:trace contextRef="#ctx0" brushRef="#br1" timeOffset="242706.579">10368 3705 3698,'0'0'1029,"0"0"-153,0 0 236,0 0-71,0 0-236,-1 0-1055,-2-2 8776,4 1-7317,46 1-990,6-1-164,1 2 0,-1 3 0,10 4-55,-22 3-27,12 1 32,89 1 41,-113-13-47,-9 1 9,-1-1 0,1-1 1,-1-1-1,9-2-8,-10 4 414,-12-2-6351,-6-5-671</inkml:trace>
  <inkml:trace contextRef="#ctx0" brushRef="#br5" timeOffset="246706.555">11096 3396 3922,'0'0'1371,"0"0"-456,0 0-98,0 0-172,0 0-210,-1-5 548,-2-3 6475,3 9-7348,0 30 218,7 533 1830,-7-531-2111,2-1-1,1-1 0,1 1 1,2 0-1,2 1-46,-4-23-1191,1-13 346,3-23-665,-4 9 19,12-24-3530</inkml:trace>
  <inkml:trace contextRef="#ctx0" brushRef="#br5" timeOffset="248325.563">11592 3417 1345,'0'0'1579,"0"0"-325,0 0-54,0 0-132,0 0-116,0 0-74,0 0-230,0 0 51,0 0 45,0 0-189,0 0-72,0 0-144,0 0 24,0 0 58,0 0-114,0 0 21,-20 11 1817,3 27-1489,7-20-380,1 0-1,1 1 1,1 1 0,1-1 0,1 1-1,0 0 1,1 0 0,1 1 0,1 7-276,-18 140 1304,18-125-1145,1-28-124,0 1-1,1 0 0,1-1 1,0 1-1,2 2-34,4 4 68,1-1 0,1 0 0,1 0 0,11 16-68,-14-25 35,-3-5-53,1-1 0,0 1 0,0-1 1,0 0-1,1-1 0,0 1 0,3 1 18,2 3 0,-4-1 54,-6-7-51,-1-1-1,1 0 0,0 1 0,0-1 0,0 0 1,0 0-1,0 0 0,0 0 0,0 0 0,1 0 1,-1 0-1,0 0 0,1 0 0,-1 0 0,0-1 1,1 1-1,-1 0 0,1-1 0,-1 1 0,2-1-2,-3 0 46,1 0-17,1 0-32,-1 0-18,-1 0 74,0 0 25,0 0-100,0 0-12,0 0-6,0 0-355,0 0-966,0 0-2275,0-3-2967</inkml:trace>
  <inkml:trace contextRef="#ctx0" brushRef="#br1" timeOffset="256049.634">11559 3783 4594,'0'0'1027,"0"0"-226,0 0 220,0 0-73,0 0-135,0 0-10,0 0-178,0 0-65,0 0 75,0 0-139,0 0 27,0 0-136,0 0-46,0 0 9,0 0-164,0 0 73,0 0 96,0 0-77,0 0 87,0 0-50,0 0-59,0 0 112,0 0-93,0 0 21,0 0-8,0 0-125,0 0 66,0 0-162,36-6 69,60-2-7,1 4-1,24 6-128,-19-1 45,-101-1-16,-1 0-34,0 0 29,0 0-22,0 0 1,0 0-64,0 0 39,0 0 28,0 0-68,-1 47 357,-2 1 0,-10 44-295,-26 170 579,26-86 46,7 1 0,9 33-625,0-11 249,-10 137-35,7-267-232,4 0 1,12 66 17,-8-60 52,-3 0 0,-3 1 0,-5 36-52,1 14 20,2-63 12,0-63-43,0 0-31,0 0 10,0 0-3,0 0 59,0 0-64,-12 0-2053,7 0-1217,2 0-1233</inkml:trace>
  <inkml:trace contextRef="#ctx0" brushRef="#br1" timeOffset="257124.406">11800 5958 3362,'0'0'1664,"0"0"-759,0 0 52,0 0-39,0 0-53,0 0-68,-6 0-138,-63 0 2948,68 0-3529,1 0 15,0 0-8,0 0 54,4 0 3449,18 1-3347,0 2 0,0 0 0,16 6-241,20 2 46,49 1 482,33-4-528,-294-8-9692,127 0 6293</inkml:trace>
  <inkml:trace contextRef="#ctx0" brushRef="#br1" timeOffset="258779.915">11866 5952 5218,'0'0'1446,"0"0"-611,0 0-152,0 0-114,0 0-38,-5-2 5100,-16-1-5012,18 9-392,1-1 0,0 1-1,0 0 1,1 1-1,-1-1 1,1 0-1,1 0 1,-1 0-1,1 1 1,0-1-227,-2 15 189,-3 30 486,2 1 0,3 46-675,1-37 392,-1-35-300,1 27 28,-2 0 1,-3 0-1,-2 0 1,-7 24-121,9-55 38,1 1-1,1-1 1,1 3-38,-9 65 81,5-61-133,1 0 0,1 1 0,2-1 0,1 3 52,1-31 15,0 0 0,0 0 0,0 0 0,0 0 0,0-1 0,0 1 0,0 0 0,1 0 0,-1-1 0,0 1 0,1-1 0,-1 1 0,0-1 0,1 0 0,-1 1 0,0-1 0,1 0 0,-1 0 0,2 0-15,31 4 105,25-5-67,1 3 0,-1 3 1,3 3-39,14-2-35,-73-10 45,0-1 0,0 1 0,-1-1 1,0 0-1,0 0 0,0 0 0,-1-1 0,1 1 0,-1-2-10,1-1-19,2-4-4,5-12 4,-1 0 0,-2-1 0,0 0 0,-2 0 0,0-9 19,3-334 148,-8 259-93,0 90-74,-2 1 0,0 0 0,-1 0 0,-1 0 0,0 1 0,-2-2 19,-14-53-30,19 64 20,1-1 0,-1 1 0,-1 0-1,1 0 1,-1 1 0,0-1 0,-1 1 0,0-1 0,0 1-1,-1 0 1,-2-2 10,4 8-27,3 1-63,0 0-60,0 0-164,0 9-2941,2 19-950,9 9-3212</inkml:trace>
  <inkml:trace contextRef="#ctx0" brushRef="#br1" timeOffset="260699.853">11979 6907 2625,'0'0'2489,"0"0"-1518,0 0-325,0 0 341,0 0-189,0 0-225,0 0 41,0 30 2460,0 389 2452,0 560-4153,7-455-1336,-9-499-38,-1-1 0,-1 1 0,-4 10 1,1 2-37,-1-3 57,-3 29-80,11-62 23,0 19-1511,0-54-4689,0 21 685</inkml:trace>
  <inkml:trace contextRef="#ctx0" brushRef="#br1" timeOffset="261774.913">11377 9103 3554,'0'0'2067,"0"0"-1077,0 0-16,0 0 149,0 0 51,0 0-358,37 0 4227,83 10-3905,-78-4-785,40-1-353,189-5 2777,-271-39-10981,0 18-2801</inkml:trace>
  <inkml:trace contextRef="#ctx0" brushRef="#br3" timeOffset="265817.138">11830 4413 1969,'0'0'2929,"0"0"-1704,0 0-580,0 0-92,0 0-164,-4 0-23,-11 0-46,11 0 208,4 0 339,0 0 118,0 0 26,0 0-45,0 0-241,0 0 33,0 0-89,0 0-76,0 0-30,34 0 1272,216 0-757,-250 0-950,0 0 19,0 0-88,0 0-17,0 0-10,0 0-18,0 0-62,0 0-198,-3 25-7107,-4-11-58</inkml:trace>
  <inkml:trace contextRef="#ctx0" brushRef="#br3" timeOffset="266708.433">11843 4916 1201,'0'0'1683,"0"0"-637,0 0 56,0 0 53,0 0-109,0 0-67,0 0 133,0 0 105,-18 3 7934,76 10-8994,-36-7-73,0-1 0,1-1 0,-1-1 0,8-1-84,-26-2-526,0 1 0,0-1 0,0 1 0,0 0 0,0 0 0,0 0-1,0 1 1,0-1 0,-1 1 0,1 0 0,0 0 0,-1 0 0,0 1 0,1-1 0,-1 1 0,0 0-1,0-1 1,0 1 0,-1 1 0,3 2 526,-5 0-5261</inkml:trace>
  <inkml:trace contextRef="#ctx0" brushRef="#br3" timeOffset="267375.949">11787 5389 5955,'0'0'1070,"0"0"-310,0 0 283,0 0 179,0 0-248,5 10 3334,34-3-3528,0-2 0,1-2 0,9-1-780,-4-2-113,13 0 42,-19 0-5278,-39 0 589</inkml:trace>
  <inkml:trace contextRef="#ctx0" brushRef="#br3" timeOffset="268479.861">11906 7240 8548,'0'0'856,"0"0"-34,0 0 173,0 0-221,0 0-398,0 0-64,-1 2 50,-1-1 1,0 1-1,1-1 1,0 1-1,-1 0 0,1-1 1,0 1-1,0 0 0,0 0 1,0 0-1,0 1-362,3-1 67,0 1 0,0 0 0,0 0 0,0-1 0,1 1 1,-1-1-1,1 0 0,0 1 0,-1-1 0,1-1 0,0 1 0,0 0 0,1-1 0,0 1-67,47 17 238,-47-18-196,22 6-62,2 0 0,-1-2-1,1-2 1,0 0 0,26-2 20,-54 9-6043,0-2 1502</inkml:trace>
  <inkml:trace contextRef="#ctx0" brushRef="#br3" timeOffset="269061.391">11837 7838 5939,'0'0'1846,"0"0"-878,0 0 305,0 0 200,0 0-542,7 27 1763,0-23-2565,1-1-1,-1-1 1,1 1-1,0-1 1,-1 0-1,1-1 0,0 0 1,0 0-1,0-1 1,2 0-129,34 5 129,-29-2-154,-4-2-325,1 1 1,-1 1-1,0 0 0,0 1 0,-1 0 1,11 5 349,-20-8-247,-1-1 0,1 0 0,-1 1 0,1-1 0,-1 1 0,1-1 0,-1 1 0,1-1 0,-1 1 0,0-1 0,1 1 0,-1-1 0,0 1 0,1 0 0,-1-1 0,0 1 0,0-1 0,1 1 0,-1 0 0,0-1 0,0 1 0,0 0 0,0-1 0,0 1 0,0 0 0,0 0 247,0 5-4695</inkml:trace>
  <inkml:trace contextRef="#ctx0" brushRef="#br3" timeOffset="269672.029">11833 8398 2593,'0'0'4474,"0"0"-2577,0 0-544,0 0 111,0 0-316,0 0-492,0 0-168,0 0 54,27 0 1237,146 0-1710,-99 0-7309,-73 0 4420</inkml:trace>
  <inkml:trace contextRef="#ctx0" brushRef="#br3" timeOffset="270233.527">11903 8749 5731,'0'0'2609,"0"0"-1841,0 0 673,0 0-145,0 0-591,0 0-417,40 0 16,-21 0 80,1 0-272,0 0-96,0-3-16,0 0-208,-7 0-288,0 3-865,0 0-1248,-6 0-16</inkml:trace>
  <inkml:trace contextRef="#ctx0" brushRef="#br1" timeOffset="277409.884">11995 3735 2481,'0'0'2404,"0"0"-1150,0 0-334,0 0-90,0 0-147,0 0-246,-6-1 3890,-20-3-3051,25 3-1222,0 1-1,1-1 1,-1 1 0,0-1-1,0 1 1,0 0-1,0 0 1,0-1 0,0 1-1,1 0 1,-1 0-1,0 0 1,0 0 0,0 0-1,0 0 1,0 0 0,0 0-1,0 1 1,0-1-1,0 0 1,1 0 0,-1 1-1,0-1 1,0 1 0,0-1-1,1 1 1,-1-1-1,0 1 1,0-1 0,1 1-1,-1 0 1,0-1 0,1 1-1,-1 0 1,1-1-1,-1 1 1,1 0 0,-1 0-1,1 0-53,-1 39 799,3-19-738,-2-21-60,-1 3 0,1 0 0,0 0 0,0 0 0,0 0 0,1 0 0,-1 0 0,1 0 0,-1 0 0,1 0 0,1 2-1,-1-4-22,0-1 0,0 1 1,0 0-1,0-1 0,0 1 0,1 0 0,-1-1 1,0 0-1,0 1 0,0-1 0,1 0 1,-1 1-1,0-1 0,0 0 0,1 0 1,-1 0-1,0 0 0,0 0 0,0-1 0,1 1 1,-1 0-1,0 0 0,0-1 0,0 1 1,1-1-1,-1 1 22,0-1-34,1 0 1,-1 1 0,0-1-1,0 0 1,1 0-1,-1 0 1,0 0 0,0 0-1,0 0 1,0 0-1,0 0 1,-1 0 0,1 0-1,0-1 1,0 1 0,-1 0-1,1-1 1,-1 1-1,1 0 1,-1-1 0,1 1-1,-1 0 1,0-1-1,0 1 1,0-1 0,0-1 33,1-46-51,-2 33 383,1 16-263,-10-6-1827,0 6-2601</inkml:trace>
  <inkml:trace contextRef="#ctx0" brushRef="#br1" timeOffset="279368.81">11946 9073 2097,'0'0'2161,"0"0"-1001,0 0-164,0 0-31,0 0-175,0 0-206,0 0-77,0 0-91,0 0 41,0 0 82,0 0-182,0 0-29,0 0 72,-27-20 1964,22 17-2327,0 1 0,0 0 0,0 0 0,0 1 0,-1-1 0,1 1 0,-1 0 0,1 1 0,-1-1 0,1 1 0,-1 0 0,1 1 0,-5 0-37,7 0 17,0 0 0,0 0 0,0 0 0,1 1 0,-1-1 0,0 1 0,1 0 1,-1 0-1,1 0 0,0 0 0,0 0 0,0 0 0,0 1 0,0-1 0,0 1 1,0-1-1,1 1 0,0 0 0,-1 0 0,1-1 0,0 1 0,0 0 0,0 0 1,1 0-1,-1 0 0,1 0-17,-3 11 178,2 0 1,-1-1-1,2 1 0,0 0 1,0-1-1,1 1 0,2 4-178,-3-16 1,1 1 0,0 0 0,0 0 0,1-1 0,-1 1 0,1-1 0,-1 1 0,1-1-1,0 0 1,0 1 0,0-1 0,0 0 0,0 0 0,0-1 0,0 1 0,1 0-1,-1-1 1,1 1 0,-1-1 0,1 0 0,0 0 0,-1 0 0,1 0 0,0 0 0,1 0-1,9 1-93,1 0 1,-1 0 0,1-1 0,11-1 92,-19 0-40,-4-6 44,0 1 1,0 0 0,0-1 0,-1 1 0,0-1 0,0 1-1,-1-1 1,1-1-5,1-7 130,1-44 585,-56 56-206,51 1-503,1 1-1,0 0 0,0 0 1,-1 0-1,1 1 1,0-1-1,0 0 0,0 0 1,-1 1-1,1-1 1,0 0-1,0 1 0,0-1 1,0 1-1,0 0 1,0-1-1,0 1 0,0 0 1,0 0-1,0-1 1,0 1-1,0 0 0,0 0 1,0 0-1,1 0 1,-1 0-1,0 0 0,1 0 1,-1 1-1,1-1-5,-3 39 659,4-24-415,-1-15-232,0 0 0,0 1 0,0-1 0,1 1 0,-1-1 0,0 1 0,1-1 0,0 0 0,-1 1 0,1-1 0,0 0 0,-1 0 0,1 1 0,0-1 0,0 0 0,0 0 0,0 0 0,0 0 0,0 0 0,1 0 0,-1-1 0,0 1 0,0 0 0,1 0 0,-1-1 0,0 1 0,1-1 0,-1 1 0,1-1 0,-1 0 0,2 1-12,49 3-96,-46-4 14,-4-1 50,0 1 1,-1-1-1,1 1 0,-1-1 0,1 1 0,-1-1 0,1 0 0,-1 0 0,1 0 0,-1 0 0,0 0 0,0 0 0,1 0 0,-1 0 0,0-1 0,0 1 0,0 0 0,0-1 0,0 1 0,-1-1 0,1 1 0,0-1 0,-1 1 0,1-1 0,-1 0 0,1 1 0,-1-1 0,0 1 0,1-2 32,-1-1-24,1-1 0,0 1 1,-1 0-1,0 0 1,0-1-1,0 1 0,0 0 1,-1 0-1,1-1 1,-1 1-1,0 0 0,0 0 24,-3 3-43,0-1-1,0 1 0,0 0 0,0 1 0,0-1 1,0 1-1,0-1 0,0 1 0,0 0 1,0 1-1,0-1 0,-2 1 44,-1 0-913,0-1-2526,3 0-3927</inkml:trace>
  <inkml:trace contextRef="#ctx0" brushRef="#br1" timeOffset="282181.277">12323 6755 976,'0'0'2300,"0"0"-1246,0 0 123,0 0-25,0 0-336,0 0-111,0 0-132,0 0-47,0 0-65,0 0-156,0 0-12,0 0 3,0 0 38,0 0 82,0 0 45,0 0 60,0 0-60,0 0-170,0 0-35,0 0-74,0 0-1,-1 35 1049,-15 78-248,-3 382-57,17-615-2016,-1 23 724,5-1 1,7-24 366,-8 110 99,-1 8-88,0 0-1,0-1 0,1 1 0,0 0 1,0 0-1,0 0 0,0 0 1,0-1-1,1 1 0,0 1 0,0-1 1,0 0-1,0 0 0,1 1 0,-1-1 1,3-1-11,-2 2 48,-1 1-40,0-1 1,1 1-1,0-1 1,-1 1-1,1 0 1,0 0-1,0 0 1,0 0-1,0 1 1,0-1-1,0 1 1,0-1-1,1 1 1,-1 1-1,1-1 1,-1 0-1,0 1 1,1-1-1,-1 1 1,1 0-1,1 0-8,22-1 0,-18 0-1,-1 0 0,0 1 1,0 0-1,0 1 0,0 0 0,6 1 1,-12-1-9,0 0-1,0 0 0,0 0 1,0 1-1,-1-1 1,1 1-1,0-1 0,-1 1 1,1-1-1,-1 1 1,0 0-1,0 0 0,1 0 1,-1 0-1,0 0 1,-1 0-1,2 1 10,14 46 35,-7-21-59,-5-17 104,-1 1-1,0 0 1,-1-1 0,-1 1-1,0 0 1,0 0 0,-1 1-1,-1 4-79,1 4 35,-5-17-32,0-1 0,-1 0 0,1 0 0,-1 0 0,1-1 0,-1 0 0,-2 0-3,5 0-23,-8 0-13,1 1 1,-1-1 0,1-1 0,-1 0-1,1-1 1,-1 0 0,0 0-1,-1-2 36,-20 1-360,25 0 346,1-1 0,-1-1 1,1 1-1,0-1 0,0 0 1,0-1-1,0 1 0,1-1 1,-1 0-1,1-1 1,0 1-1,-4-6 14,6 8-34,2 2-8,-1 0 39,1 0 59,1 0 59,0 0-11,0 0 82,0 0 1,0 0 13,6-1-183,0 2 1,0-1-1,0 0 0,0 1 0,-1 0 0,1 1 0,0-1 0,-1 1 0,1 0 1,-1 0-1,1 1 0,-1 0 0,0 0 0,0 0 0,0 0 0,-1 1 0,1 0 0,-1 0 1,0 0-1,0 0 0,0 1 0,-1 0 0,1 0 0,0 3-17,3 8 183,-1 1 1,-1 0-1,-1 1 0,0-1 1,-1 1-1,-1 0 0,-1 15-183,8 46 798,-6-68-647,-3-9-6184,0-2 6022,0 0-5016</inkml:trace>
  <inkml:trace contextRef="#ctx0" brushRef="#br1" timeOffset="283365.686">12598 7446 1873,'0'0'2204,"0"0"-1324,0 0-389,0 0 98,0 0 94,-1-4-269,-1-11-1581,0-10 6741,2 19 102,4 31-4575,14 210 14,-12-154-678,-6-81-407,0 0-1,26 4 310,-8-2-312,0 1-1,0-2 1,17-1-27,44 5 45,-73-2 397,-3-1-1261,-2-1-3769,-4-1-531</inkml:trace>
  <inkml:trace contextRef="#ctx0" brushRef="#br1" timeOffset="289469.714">10748 6705 5122,'0'0'2089,"0"0"-1104,0 0-118,0 0 355,0 0-160,0 0-233,2-24 668,0 18 2697,-1 6-4199,0 1 0,1-1 1,-1 1-1,0 0 0,1-1 0,-1 1 1,0 0-1,0 0 0,0 0 0,1 0 1,-1 0-1,0 0 0,0 0 0,-1 0 1,1 0-1,0 0 0,0 1 0,0-1 1,-1 0-1,1 1 0,-1-1 0,1 0 1,-1 1-1,0-1 0,1 1 0,-1-1 1,0 2 4,8 48 165,-7-43-159,5 95 317,-4 0 0,-5 1-323,1 43 490,2-147-439,0 0-75,0 0-88,0 0 24,2-71-1039,-1 37 900,0 1 1,3-1-1,1-1 227,1-11-337,-1 1 0,-2-23 337,3-24 32,-4 50-107,-2 27 64,1-1 1,1 1-1,3-15 11,-5 27 25,1 0 0,0 0 0,-1 0 1,1 0-1,0 1 0,1-1 0,-1 0 1,0 1-1,1-1 0,-1 1 0,1-1 1,0 1-1,0 0 0,0-1-25,1 2-33,0-1 1,0 1-1,-1 0 1,1 0-1,0 0 1,0 1-1,0-1 1,1 1-1,-1-1 1,0 1-1,0 0 1,0 0-1,2 1 33,1-2 19,0 1-1,0 1 0,0-1 0,0 1 0,0 0 0,0 0 0,-1 1 0,1-1 0,0 2 0,-1-1 0,1 0 1,-1 1-1,0 0 0,0 0 0,0 1 0,0-1 0,0 1 0,-1 0 0,0 1 0,0-1 0,0 1 1,0-1-1,2 6-18,0-4 35,-1 0 0,0 1 1,0-1-1,-1 1 0,0 0 1,0 1-1,-1-1 0,1 0 1,-2 1-1,1 0 0,-1 0 1,0 0-1,-1 0 1,0 0-1,0 0 0,0 6-35,-1 7 103,0-13-106,0 1 0,0-1 0,0 1-1,-1 0 1,-1-1 0,0 3 3,1-8 14,-1 0 0,1 0 0,-1 1 0,1-1 0,-1 0 0,0 0 0,0-1 1,-1 1-1,1 0 0,-1-1 0,1 1 0,-1-1 0,0 0 0,0 0 0,0 0 0,0 0 0,-1 0-14,-5 3 10,-1-1 0,0 0 0,0 0 0,0-1 0,0-1 0,0 0 0,-1 0 0,-10 0-10,16-2-27,-1 1 1,0-1-1,0-1 0,0 1 0,0-1 0,0 0 0,1 0 0,-1 0 1,0-1-1,1 0 0,-1 0 0,1-1 0,0 0 0,0 1 0,0-2 1,-3-1 26,8 5 4,0 0 1,-1 0 0,1-1 0,0 1 0,0 0 0,-1 0-1,1-1 1,0 1 0,0 0 0,0 0 0,-1-1 0,1 1-1,0 0 1,0-1 0,0 1 0,0 0 0,0-1 0,0 1-1,0 0 1,0-1 0,0 1 0,0 0 0,0-1 0,0 1-1,0 0 1,0-1 0,0 1 0,0 0 0,0-1 0,0 1-1,0 0 1,0-1 0,0 1 0,1 0 0,-1-1 0,0 1-1,0 0 1,0-1 0,1 1 0,-1 0 0,0 0 0,0-1-1,1 1 1,-1 0 0,0 0 0,0 0 0,1-1 0,-1 1-1,0 0 1,1 0 0,-1 0 0,0 0 0,1 0 0,-1 0 0,0 0-1,1 0 1,-1 0 0,0 0 0,1 0 0,-1 0 0,0 0-1,1 0 1,-1 0 0,0 0 0,1 0 0,-1 0 0,0 0-1,1 0 1,-1 0-5,30-1-225,-28 1 290,2 1-48,0-1-1,0 1 1,0 1-1,-1-1 1,1 1 0,0-1-1,-1 1 1,1 0 0,-1 0-1,1 0 1,-1 1-1,0-1 1,0 1 0,0 0-1,0 0 1,-1 0 0,1 0-1,-1 0 1,0 1-17,6 6 85,-2 0 0,1 1 0,-1 0 0,-1 0 1,3 9-86,5 21 418,-10-27-174,1-1-1,1 0 0,0 0 1,0 0-1,7 9-243,3-10-769,15-2-6997,-28-10 7134,17 4-5184</inkml:trace>
  <inkml:trace contextRef="#ctx0" brushRef="#br1" timeOffset="290152.648">11377 7193 5555,'0'0'1614,"0"0"-625,0 0-44,0 0 45,0 0-129,-26-24 1959,14 19-2603,0 0-1,-1 0 0,1 1 1,-1 1-1,0 0 1,0 1-1,0 0 0,0 1 1,0 1-1,-12 0-216,23 1 21,0-1 0,1 1 1,-1-1-1,0 1 0,1 0 0,-1 0 0,1 0 0,-1 0 1,1 0-1,0 0 0,-1 1 0,1-1 0,0 0 1,0 1-1,0-1 0,0 1 0,0-1 0,0 1 1,0-1-1,0 1 0,1 0 0,-1-1 0,1 1 1,-1 0-22,-12 45 804,10-23-300,1 0 0,1 0 0,2 16-504,0-1 408,-1-36-388,0 0 0,0 0-1,0 0 1,1 0 0,-1 0-1,1 0 1,0 0 0,0 0-1,0-1 1,0 1 0,1 0-1,-1 0 1,1-1 0,-1 1 0,1-1-1,0 1 1,0-1 0,0 0-1,0 0 1,1 0 0,-1 0-1,0 0 1,1 0 0,-1-1-1,1 1 1,0-1 0,0 0-1,-1 0 1,1 0 0,0 0-1,0 0 1,1 0-20,11 2 17,1-1 0,0 0 0,0-2-1,1 1 1,11-3-17,0 2-305,-27 0-342,13-1 1455,-10 0-3479,-2 0-4328,-2 1 930</inkml:trace>
  <inkml:trace contextRef="#ctx0" brushRef="#br1" timeOffset="292349.608">9501 4211 4770,'0'0'926,"0"0"-24,0 0-115,0 0-246,0 0-63,13 28 3772,-12 43-2862,2 0 1,13 68-1389,-14-129 71,7 21 160,-6-90-77,-3-109-1602,0 162 1433,1 1 1,0-1 0,0 1 0,0-1 0,1 1-1,0 0 1,0 0 0,1 0 0,-1 0 0,1 0-1,0 0 1,0 1 0,0-1 0,1 1 0,0 0-1,0 0 1,0 0 0,4-3 14,-2 3 6,0-1-1,0 1 1,0 0 0,1 1 0,-1-1-1,1 1 1,0 1 0,0-1-1,0 1 1,0 0 0,0 1-1,0 0 1,8-1-6,-12 2 47,0-1-1,0 1 1,0 0 0,0 0-1,0 0 1,0 1-1,0-1 1,0 1 0,0-1-1,0 1 1,0 0-1,0 0 1,0 1-1,0-1 1,-1 1 0,1-1-1,0 1 1,-1 0-1,0 0 1,1 0 0,-1 0-1,0 0 1,0 0-1,0 1 1,0-1 0,0 1-1,-1-1 1,1 2-47,2 9-3210,-4-7-626</inkml:trace>
  <inkml:trace contextRef="#ctx0" brushRef="#br1" timeOffset="293002.512">9786 4500 4930,'0'0'822,"0"0"-35,0 0-51,0 0-295,0 0-169,-5-3-131,-3-1-851,7 3 942,-1 0 1,1 0-1,-1 1 1,1-1-1,-1 0 0,1 1 1,-1-1-1,0 1 1,1-1-1,-1 1 1,0 0-1,0-1 0,1 1 1,-1 0-233,1 1 138,0 0-1,0 0 1,0 0 0,1 0 0,-1 0-1,0 0 1,0 0 0,1 0 0,-1 0-1,1 0 1,-1 0 0,1 0 0,-1 0-1,1 0 1,0 0 0,0 1 0,-1-1-1,1 0 1,0 0 0,0 0 0,0 1-1,0-1 1,1 0 0,-1 0 0,0 0 0,0 1-138,-1 32 714,0-19-342,1-1-1,0 1 1,1 0 0,1 1-372,-1-15 6,0 0 1,0 1 0,1-1-1,-1 0 1,0 0 0,1 0-1,-1 0 1,1 0 0,-1 0-1,1 0 1,0-1 0,-1 1-1,1-1 1,0 1 0,-1-1-1,1 1 1,0-1 0,-1 0-1,1 0 1,0 0 0,0 0-1,-1 0 1,3 0-7,2 0 9,-1 0 1,1 0-1,-1-1 0,1 1 1,0-1-1,-1-1 0,2 1-9,-3-3-95,0 1-1,1 0 0,-2-1 1,1 0-1,0 0 0,-1 0 1,0 0-1,0 0 0,0-1 1,0 0-1,-1 1 1,0-1-1,0 0 0,0 0 1,0 0-1,-1-1 0,0 1 1,0 0-1,0 0 0,-1-1 1,0 1-1,0 0 0,0-1 1,0 1-1,-1 0 0,0-1 1,-1-1 95,0 4 98,0 0 0,-1 1 0,1-1 0,-1 1 0,1 0 0,-1-1 1,0 1-1,0 1 0,0-1 0,0 0 0,0 1 0,0-1 0,-1 1 0,1 0 0,0 0 1,-1 0-1,-1 1-98,-20-4-6377,19 4-13</inkml:trace>
  <inkml:trace contextRef="#ctx0" brushRef="#br1" timeOffset="305024">4976 4509 4002,'0'0'357,"0"0"6,0 0 323,0 0-190,0 0 240,-10-35 4806,7 86-772,-7 18-4485,-7 24-285,1-17 224,2 1 0,4 0 1,4 1-1,3 0-224,3-77-70,0-1-18,0 0 54,0 0 12,0 0 30,3-24 136,5-8-517,2 0 0,10-23 373,8-22-484,-28 74 462,2 0 0,-1 0-1,0-1 1,1 1 0,-1 0-1,1 0 1,0 0-1,0 1 1,0-1 0,0 0-1,1 1 1,-1 0 0,1-1-1,-1 1 1,1 0-1,0 0 1,0 0 0,0 1-1,0-1 1,0 1 0,0-1-1,0 1 1,1 0-1,-1 0 23,10-1-11,0 0 0,0 1-1,0 1 1,1 0 0,9 1 11,13 0 137,-35 0-125,0 0 0,0 0 0,-1 0 0,1 0 0,0 0 0,0 0 0,0 0 0,-1 0 0,1 0 0,0 1 0,-1-1 0,1 0 0,-1 0 0,0 1 0,1-1 0,-1 0 0,0 1 0,0-1 0,0 0 0,0 1-12,5 30 166,-5 289 1397,0-321-1470,0 0-122,0 0 0,1 0 0,-1 0 0,0 0 1,0 0-1,0 0 0,1 0 0,-1 0 0,0 0 0,0 0 1,0 0-1,0 0 0,1 0 0,-1 0 0,0 0 0,0 0 1,0 0-1,1 0 0,-1 0 0,0 0 0,0 0 0,0 0 1,0 0-1,1 0 0,-1 0 0,0 0 0,0 0 0,0-1 0,0 1 1,0 0-1,1 0 0,-1 0 0,0 0 0,0 0 0,0 0 1,0-1-1,0 1 0,0 0 0,0 0 0,0 0 0,0 0 1,1-1-1,-1 1 0,0 0 0,0 0 0,0 0 0,0-1 1,0 1-1,0 0 0,0 0 0,0 0 0,0-1 0,0 1 0,0 0 1,-1 0-1,1 0 0,0 0 0,0-1 0,0 1 29,0-39-5389,0 16 355</inkml:trace>
  <inkml:trace contextRef="#ctx0" brushRef="#br1" timeOffset="305525.788">5274 4910 3490,'0'0'1219,"0"0"64,0 0-74,0 0-257,0 0-210,0 0 23,21 10 3269,-19-3-3794,0 0-1,0 0 0,0 0 1,-1 0-1,0 0 0,0 1 1,0-1-1,-1 0 1,-1 1-1,1 0-239,0 19 338,2 30 201,-1-26 30,1-1 0,1 1 1,4 12-570,-3-31 694,0-11-2630,0-20-2705,-4-4 783</inkml:trace>
  <inkml:trace contextRef="#ctx0" brushRef="#br1" timeOffset="305857.393">5317 4648 10293,'0'0'2257,"0"0"-1121,0 0 257,0 0-609,0 0-336,0 0-432,-4-2-16,4 2-96,0 0-432,0 0-384,0 0-497,4 2-1696,-4 13-897</inkml:trace>
  <inkml:trace contextRef="#ctx0" brushRef="#br1" timeOffset="306614.951">5449 5014 4818,'0'0'2089,"0"0"-920,0 0 298,0 0 120,0 0-362,8 10-233,25 32-319,-28-39-600,-1 0 0,0 0 1,1 0-1,0-1 0,0 1 0,-1-1 1,1 0-1,1-1 0,-1 1 0,0-1 1,0 0-1,1 0 0,-1 0 1,0-1-1,1 0 0,-1 0 0,0 0 1,1-1-1,-1 0 0,3-1-73,17 1 122,-22 1-140,-1-1 0,1 1 0,-1-1-1,1 1 1,-1-1 0,0 0 0,1 0 0,-1 0-1,0 0 1,0 0 0,0 0 0,0-1 0,0 1 0,0-1-1,0 1 1,0-1 0,0 0 0,-1 0 0,1 0-1,-1 0 1,1 0 0,-1 0 0,0 0 0,0 0 0,0-1-1,0 1 1,0 0 0,0-1 0,-1 1 0,1-1-1,-1 1 1,0-1 0,0 1 0,0-1 0,0 1 0,0-1-1,0 1 1,-1-1 18,-4-2 39,-1 1 0,0 0 1,-1 0-1,1 0 0,-1 1 0,-6-3-39,5 4 105,0 0 0,0 0 0,0 1 0,0 0 0,0 0 0,0 1 0,0 0 0,0 0 0,0 1 0,0 0 0,-3 1-105,10-1 41,-1 0 0,0 1 0,1-1 1,-1 1-1,1 0 0,0-1 0,-1 1 0,1 0 0,0 0 0,0 0 0,0-1 0,0 1 0,1 0 1,-1 0-1,0 1 0,1-1 0,-1 0 0,1 0-41,-6 42 861,6-25-476,-2 1-122,1 0-1,1 0 1,1 0-1,1 0 0,1 0 1,1 6-263,-2-21 8,-1 0 0,1 0 0,0-1 0,0 1 0,1 0 1,-1-1-1,1 1 0,0-1 0,0 0 0,0 0 0,1 0 0,0 0 1,-1-1-1,1 0 0,1 1 0,-1-1 0,0-1 0,1 1 0,-1-1 1,1 1-1,0-1 0,0-1 0,0 1 0,0-1 0,0 1 0,4-1-7,47 3-499,-53-3 205,-1-1 1,1 0-1,0 0 0,-1-1 0,1 1 1,0 0-1,0-1 0,-1 0 0,1 0 0,-1 1 1,1-1-1,-1-1 0,1 1 0,-1 0 1,1-1-1,-1 1 0,1-2 293,0-9-3927</inkml:trace>
  <inkml:trace contextRef="#ctx0" brushRef="#br1" timeOffset="307918.937">6051 7026 1617,'0'0'1504,"0"0"-911,0 0 95,0 0-688,0 0-272,0 0-1313</inkml:trace>
  <inkml:trace contextRef="#ctx0" brushRef="#br1" timeOffset="308248.537">6051 7026 2481</inkml:trace>
  <inkml:trace contextRef="#ctx0" brushRef="#br1" timeOffset="309510.817">6051 7026 2481,'18'-174'3380,"-18"138"-1729,0 36-1632,0 0-1,0 0 0,0 0 0,0 0 0,0-1 0,0 1 0,0 0 1,0 0-1,0 0 0,0 0 0,0 0 0,0 0 0,0 0 0,-1 0 0,1-1 1,0 1-1,0 0 0,0 0 0,0 0 0,0 0 0,0 0 0,0 0 0,0 0 1,-1 0-1,1 0 0,0 0 0,0 0 0,0 0 0,0 0 0,0 0 0,0 0 1,0 0-1,-1 0 0,1 0 0,0 0 0,0 0 0,0 0 0,0 0 0,0 0 1,0 0-1,-1 0 0,1 0 0,0 0 0,0 0 0,0 0 0,0 0 1,0 0-1,0 0 0,0 0 0,0 1 0,0-1 0,-1 0 0,1 0 0,0 0 1,0 0-1,0 0 0,0 0 0,0 0 0,0 0 0,0 1-18,0-1 120,0-1 0,0 1 0,0 0 0,0 0 0,0 0 0,0 0 0,0 0 0,0 0 0,0 0 0,0 0-1,0 0 1,0 0 0,0 0 0,0 0 0,0-1 0,0 1 0,0 0 0,0 0 0,0 0 0,0 0 0,-1 0 0,1 0 0,0 0 0,0 0 0,0 0 0,0 0 0,0 0-1,0 0 1,0 0 0,0 0 0,0 0 0,0 0 0,0 0 0,0 0 0,0 0 0,-1 0 0,1 0 0,0 0 0,0 0 0,0 0 0,0 0 0,0 0 0,0 0-1,0 0 1,0 0 0,0 0 0,0 0 0,0 0 0,0 0 0,-1 0 0,1 0 0,0 0 0,0 0 0,0 0 0,0 0 0,0 0 0,0 0 0,0 0 0,0 0-120,0 682 3446,0-682-3544,0 0-158,0 0 85,-1-3-48,-9-99-1185,4 0 0,8-99 1404,0 62 108,-2 135-95,1-1 0,0 1-1,0 0 1,0 0 0,0-1-1,1 1 1,-1 0 0,1 0-1,0 0 1,0 1 0,1-1 0,-1 0-1,1 1 1,0-1 0,0 1-1,0 0 1,3-2-13,0 0 18,1-1-1,-1 2 1,1-1 0,0 1 0,0 0-1,0 0 1,1 1 0,5-2-18,-9 4-2,0-1 1,0 1 0,0 0 0,0 0 0,0 1-1,1-1 1,-1 1 0,0 0 0,0 0 0,0 0-1,1 1 1,-1 0 0,0-1 0,0 2 0,0-1-1,0 0 1,0 1 0,0-1 0,0 1 0,-1 0-1,1 1 1,-1-1 0,4 3 1,-3-1 10,-1 1 0,0-1 0,1 1 0,-2-1 0,1 1 1,0 0-1,-1 0 0,0 0 0,0 1 0,-1-1 0,1 0 0,-1 1 0,0-1 0,0 1 1,-1-1-1,0 1 0,0 3-10,1 34 562,0-22-438,-1 0 0,0 0 0,-2 3-124,1-17 44,0-1-1,-1 1 0,0-1 0,0 0 1,0 0-1,0 0 0,-1 0 1,0 0-1,-1 0 0,1-1 0,-1 1 1,0-1-44,1-1 44,-6 7 37,0 0-1,-1-1 0,0 0 1,0-1-1,-1 0-80,6-6-29,0 0 1,0 0-1,0-1 0,-1 0 0,1 0 0,0 0 1,-1 0-1,1-1 0,-1 0 0,0 0 0,1-1 1,-1 0-1,-3 0 29,2 0-112,-27-3-215,33 3 325,0 0 0,1-1 1,-1 1-1,0 0 0,1-1 0,-1 1 0,0-1 0,1 1 0,-1-1 1,1 1-1,-1-1 0,1 1 0,-1-1 0,1 1 0,-1-1 0,1 0 1,0 1-1,-1-1 0,1 0 0,0 0 0,-1 1 0,1-1 0,0 0 1,0 1-1,0-1 0,0 0 0,0 0 0,0 1 0,0-1 0,0 0 0,0 0 1,0 1-1,0-1 0,0 0 0,0 0 0,1 1 0,-1-1 0,0 0 1,1 1-1,-1-1 0,1 0 2,0 0 17,0 0-1,0 0 1,1 0 0,-1 0 0,1 0 0,-1 0 0,1 0-1,-1 1 1,1-1 0,0 1 0,-1-1 0,1 1-1,0 0 1,-1-1 0,1 1 0,0 0 0,-1 0-1,1 0 1,1 0-17,34 3 262,-34-2-251,-1 0-1,1 0 0,-1 1 1,1-1-1,-1 1 0,0-1 0,1 1 1,-1 0-1,0 0 0,0 0 0,0 1 1,-1-1-1,1 0 0,1 3-10,22 42 297,-15-28-169,35 82 775,-33-71-636,1-1 0,1 0 0,2-1 0,8 12-267,-19-29 106,-5-9-8239,0-2-343</inkml:trace>
  <inkml:trace contextRef="#ctx0" brushRef="#br1" timeOffset="310154.087">6418 7541 5699,'0'0'840,"0"0"-2,0 0 69,0 0-91,0 0 126,0 0 45,0 0-43,0 0 1,0 0-155,0 5 2784,0 21-3317,-1 39 392,0-11 102,3-1 0,3 20-751,-3-55 78,2 0 0,0 0 0,0-1 0,2 1-1,0-1 1,1 0 0,1-1 0,9 15-78,-16-29-15,1 1 0,-1 0-1,1-1 1,0 1 0,0-1-1,0 0 1,1 0 0,-1 0 0,0 0-1,1 0 1,-1 0 0,1-1-1,0 1 1,0-1 0,-1 1-1,4 0 16,1-1-282,-1 0 0,1-1 0,0 1 0,0-1 0,0-1 0,-1 1 0,5-2 282,22-9-2289,-26 1-5966,-7 8 2530</inkml:trace>
  <inkml:trace contextRef="#ctx0" brushRef="#br1" timeOffset="310491.332">6458 7815 7571,'0'0'900,"0"0"89,0 0 343,0 0 50,0 0-505,8-2-517,47-3-1683,53 3 1323,-107-26-5789,-1 17 1907</inkml:trace>
  <inkml:trace contextRef="#ctx0" brushRef="#br1" timeOffset="310809.851">6405 7547 7603,'0'0'1281,"0"0"144,0 0-161,0 0 129,0 0-657,0 0-191,129 9-225,-99-3-320,-4-6-16,1 0-737,-7 0-1712,-7 0-4034</inkml:trace>
  <inkml:trace contextRef="#ctx0" brushRef="#br6" timeOffset="323606.401">8370 8064 3762,'0'0'1278,"0"0"-577,0 0-90,0 0 54,0 0-89,0 0-237,0 0-17,0 0 63,0 0 65,0 0 39,-21-21 6885,11 19-7361,0 0 0,-1 1 0,1 0 0,0 0 0,-1 1 0,1 0 0,0 1 0,-3 1-13,-23 0 8,24-2 4,5-1-7,0 1 0,0 0 0,0 1 0,-1 0 0,1 0 0,0 0 1,-2 2-6,7-2 27,-1 0 1,0 1-1,1-1 1,-1 1-1,1 0 1,0 0-1,0 0 1,-1 0-1,1 0 1,1 0-1,-1 0 1,0 1 0,0-1-1,1 1 1,-1-1-1,1 1 1,0 0-1,0 0 1,0 1-28,-8 27 251,2 0 0,2 0 0,1 1 0,1-1 0,1 1 1,2 0-1,3 11-251,-3 13-150,1-53 175,0 1 0,0-1-1,0 0 1,0 1 0,0-1-1,1 0 1,0 0-1,-1 0 1,1 0 0,0 0-1,1 0 1,-1 0 0,0-1-1,1 1 1,0-1-1,-1 0 1,1 0 0,0 0-1,0 0 1,0 0 0,3 1-25,5 3 19,0-1 0,0 0 0,1 0 1,0-1-1,9 2-19,-5-3-32,1 0 0,0-1 0,0-1 0,0 0 0,0-1 0,0-1 0,0-1 0,1-1 32,-13 1-41,0 0 0,0 0 1,0-1-1,-1 1 0,1-1 0,-1 0 1,0-1-1,0 1 0,0-1 1,0 0-1,0 0 0,-1 0 0,0 0 1,0-1-1,0 1 0,0-1 0,-1 0 1,0 0-1,0 0 0,0 0 41,0-1-1343,0 0-1,-1 0 0,1 0 1,-1 0-1,-1 0 1,1-6 1343,-1 12-7748</inkml:trace>
  <inkml:trace contextRef="#ctx0" brushRef="#br6" timeOffset="324558.886">8595 8371 1569,'0'0'2636,"0"0"-1407,0 0-295,0 0-133,0 0-92,0 0 52,-3-18 521,3 13 2382,0 4-2989,0 1-80,0 0-142,0 0-26,0 0-56,0 0 13,0 0 38,0 0-150,0 0-53,0 0 39,0 0-73,0 0 7,0 0-75,-2 91 551,3-73-636,0 1-1,-2 0 1,0-1 0,-1 1 0,-1 0-32,0 35-349,65-52 301,87-2 552,-149 0-547,0 0-98,0 0-412,0 0-594,-4-1-5840,-2-7-1550</inkml:trace>
  <inkml:trace contextRef="#ctx0" brushRef="#br6" timeOffset="325157.872">8575 8490 96,'0'0'3356,"0"0"-1256,0 0-838,0 0-3,0 0 219,2-16 3300,0 11-365,143 5-3342,-103 0-9297,-51 0 3586</inkml:trace>
  <inkml:trace contextRef="#ctx0" brushRef="#br6" timeOffset="325711.858">8598 8350 5010,'0'0'745,"0"0"-102,0 0 341,0 0-229,0 0-16,3-5 8561,2 4-9684,192 4 1798,-194 2-1861,-2-4-3452,-1-1-476</inkml:trace>
  <inkml:trace contextRef="#ctx0" brushRef="#br6" timeOffset="327940.581">2561 2223 4530,'0'0'2684,"0"0"-1422,0 0-11,0 0 259,0 0-427,-6-38 1751,3 33-2730,0 1 1,1-1 0,-1 1-1,0 0 1,-1 0 0,1 0-1,-1 0 1,0 1 0,0 0-1,0-1 1,0 1 0,-1 1 0,1-1-1,-1 1 1,1-1 0,-1 1-1,-3 0-104,-6-1 31,1 1 0,-1 0-1,1 1 1,-1 0 0,-12 2-31,3-1 214,18 1-202,-1 0 1,1 0-1,-1 1 0,1 0 0,0 0 0,0 0 1,-1 1-1,1-1 0,1 1 0,-1 0 1,0 1-1,1-1 0,0 1 0,-1 0 0,1 0 1,-2 3-13,-6 7 29,0 1 1,1 0 0,0 0 0,-3 9-30,9-14 123,1 1 0,0 0 1,0-1-1,1 1 0,1 0 0,-1 1 1,2-1-1,0 1-123,-2 95 377,3-84-259,0 161 602,0-181-688,0 0-1,0 0 1,1 1-1,-1-1 1,1 0 0,0 0-1,0 0 1,0 0-1,0 0 1,1 0 0,-1 0-1,1 0 1,0-1-1,0 1 1,0-1 0,0 1-1,0-1 1,1 1-32,2 2 40,1-1 1,0 0-1,0 0 1,0-1-1,0 0 1,0 0-1,1 0 0,4 1-40,7 1 54,1 0-1,0-2 0,-1 0 0,1-1 0,20 0-53,31-2-264,-50 6-6891,-5-6 1635</inkml:trace>
  <inkml:trace contextRef="#ctx0" brushRef="#br6" timeOffset="328893.163">2750 2604 2497,'0'0'3725,"0"0"-2242,0 0-419,0 0 222,0 0-184,-6-21 2086,1 16-3149,0 0 0,-1 1 1,1-1-1,-1 1 0,0 1 0,0-1 0,0 1 0,0 0 0,-1 0 1,1 1-1,-1-1 0,0 2 0,1-1 0,-1 1 0,0 0 0,0 0 0,0 1 1,-3 0-40,8 0 1,1 0 1,-1 1 0,1-1 0,-1 1-1,1 0 1,-1-1 0,1 1 0,0 0 0,-1 0-1,1 0 1,0 0 0,0 0 0,-1 0 0,1 0-1,0 0 1,0 0 0,0 1 0,0-1 0,1 0-1,-1 1 1,0-1 0,1 0 0,-1 1-1,0-1 1,1 1 0,0-1 0,-1 1 0,1 0-1,0-1 1,0 1 0,0-1-2,-4 54 588,4-52-487,0 7-50,-1 2 11,1-1-1,1 0 1,0 1-1,0-1 1,4 10-62,-4-17 5,0 0 0,1-1 0,0 1 1,-1-1-1,1 1 0,0-1 0,1 0 0,-1 0 0,1 0 0,-1 0 0,1 0 0,0-1 0,0 1 1,0-1-1,0 0 0,1 0 0,-1 0 0,1 0 0,1 0-5,7 3-57,-1-2 0,1 1 1,0-2-1,0 0 0,0 0 0,1-1 0,-1 0 0,0-1 1,1-1-1,-1 0 57,28 1-294,-39 0 307,0 0 0,0 1 0,0-1 0,1 1 0,-1 0 0,0-1 0,0 1 0,0 0 0,0-1 0,0 1 0,0 0 0,-1 0 0,1 0 0,0 0-1,0 0 1,0 0 0,-1 0 0,1 0 0,-1 0 0,1 0 0,-1 1 0,1-1 0,-1 0 0,0 0 0,1 0 0,-1 1 0,0-1 0,0 0 0,0 0 0,0 1-1,0 0-11,2 49 405,-3-41-251,1-5-120,-1 0 0,0-1 0,0 1 0,-1-1 0,1 1 0,-1-1 0,0 0 0,0 0-1,0 0 1,-1 0 0,0 0 0,1 0 0,-1-1 0,-1 1 0,1-1 0,0 0-1,-1 0 1,1 0 0,-1 0 0,0-1 0,0 1 0,0-1 0,-1 0 0,1 0 0,-1-1-35,-6 5-2,-2-1 0,1-1 0,-1 0 0,1-1 0,-1-1 0,0 0 0,0 0 0,-7-1 2,7-1-112,-20-3-563,32 2 609,0 1 0,0-1 0,0 0 0,0 0-1,0 0 1,0 0 0,1 0 0,-1 0-1,0 0 1,0 0 0,1 0 0,-1 0 0,1 0-1,-1-1 1,1 1 0,-1 0 0,1 0 0,0-1-1,0 1 1,0 0 0,-1 0 0,1-1 0,0 1-1,1 0 1,-1-1 0,0 1 66,0-16-1849,0 2-2246</inkml:trace>
  <inkml:trace contextRef="#ctx0" brushRef="#br6" timeOffset="330729.351">11334 1982 5250,'0'0'883,"0"0"-333,0 0 88,0 0 125,0 0 42,-7 0 62,-20 0-42,13-2-466,0 1 0,0 1 0,0 1 1,1 0-1,-1 0 0,0 2 1,1 0-1,-1 0 0,-6 3-359,-1 5 316,1 1 0,-1 1 0,2 1 0,0 1 0,1 0 0,0 1 0,-10 14-316,20-21 106,1 1 0,0 1 0,0 0 0,1 0-1,0 0 1,1 0 0,1 1 0,0 0 0,0 0-1,1 0 1,0 1 0,1-1 0,1 1 0,0-1-1,1 6-105,-1 11 270,2 1 0,1-1 0,1 0 0,2 0 0,4 15-270,-6-35 42,-1-1 1,2 0 0,-1 1 0,1-1 0,0 0 0,0 0 0,1-1-1,0 0 1,1 1 0,0-2 0,0 1 0,0-1 0,1 0 0,0 0-1,0-1 1,0 1 0,1-2 0,-1 1 0,1-1 0,2 0-43,5 1 4,1-2 1,0 0-1,-1-1 1,1-1-1,0 0 1,0-1-1,0-1 1,0 0 0,0-1-1,1-1-4,-11 2-16,-1-1-1,1 1 1,0-1 0,-1 0-1,0-1 1,1 1 0,-1-1-1,0 0 1,0-1-1,0 1 1,-1-1 0,1 0-1,-1 0 1,0 0 0,3-5 16,-6 8-19,-1 1-37,0 0-45,-1 0 6,0 1 1,1-1 0,-1 0-1,0 0 1,1 0 0,-1 0 0,0 0-1,1 0 1,-1 0 0,0 0 0,1 0-1,-1 0 1,0-1 0,1 1 0,-1 0-1,0 0 1,1-1 0,-1 1-1,0 0 1,1-1 0,-1 1 0,1 0-1,-1-1 1,1 1 0,-1-1 0,1 1 94,-7-6-5116,4-2-3752</inkml:trace>
  <inkml:trace contextRef="#ctx0" brushRef="#br6" timeOffset="331683.426">11642 2497 6883,'0'0'942,"0"0"-224,0 0 349,0 0 53,0 0-298,0 0-91,0 0-8,-31-9 2369,21 4-3087,1 1 1,-2 0-1,1 1 0,0 0 1,-1 0-1,1 1 0,-1 1 1,0 0-1,0 0 0,0 1 1,-5 0-6,0 37 835,8-5-562,1 0 0,1 1 0,2 0 0,2 0 0,1 1 0,1 9-273,0-40 29,0 0 1,1 0-1,-1 0 0,0 0 1,1 0-1,0-1 0,0 1 1,0 0-1,0 0 0,0-1 1,0 1-1,1 0 0,-1-1 1,1 1-1,-1-1 0,1 0 1,0 0-1,0 0 0,0 0 1,1 0-1,-1 0 0,0 0 1,1 0-1,-1-1 0,1 0 1,-1 1-1,1-1 0,0 0 1,0 0-1,-1 0 0,1-1 1,0 1-1,0-1-29,15 3 2,-1-1-1,0-1 1,1-1 0,-1 0-1,8-2-1,12 1 14,-36 6-4366,-1-4 1415,0 1-4592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2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90 200 6563,'0'0'974,"0"0"-622,0 0 5,0 0 217,0 0-38,-4-3-106,-35-34 2413,34 31-2819,0 0 1,0-1 0,1 1-1,0-1 1,0 0-1,1 0 1,0 0 0,0 0-1,0-1 1,1 1-1,1-1 1,-1 0 0,1 1-1,0-1 1,1-7-25,0 15 128,0 0-35,0 0 86,0 0-40,0 0-19,0 0 37,0 0-117,0 0-66,2 5 47,-1 0 1,0 0-1,1 0 1,-1 0-1,-1 1 1,1-1-1,-1 2-21,3 17 95,21 117 661,-6 1 1,-5 9-757,-12-117 88,6 65 284,-6-90-347,0 0-1,1 0 1,0-1 0,1 1 0,0-1-1,0 1 1,1-1 0,0 0 0,2 2-25,6 3-1990,-12-14 1889,0 1 0,1 0 0,-1 0 1,0-1-1,1 1 0,-1 0 1,0-1-1,1 1 0,-1 0 0,0-1 1,0 1-1,1 0 0,-1-1 1,0 1-1,0-1 0,0 1 0,0 0 1,0-1-1,1 1 0,-1-1 1,0 1-1,0 0 0,0-1 0,0 1 1,0-1-1,0 1 0,0-1 1,-1 1-1,1 0 0,0-1 0,0 1 1,0-1 100,0-24-2764</inkml:trace>
  <inkml:trace contextRef="#ctx0" brushRef="#br0" timeOffset="787.072">474 0 5314,'0'0'1721,"0"0"-856,0 0 122,0 0 288,0 0-181,1 1 3826,0 12-4841,-2-4-16,-1-1-1,0 0 1,-1 1-1,0-1 1,0 0 0,-1 0-1,0 0 1,-2 2-63,-44 66 259,23-37-194,13-18-127,-11 18 80,-2-1 1,-1-1 0,-5 2-19,25-29-89,-1-1 0,0-1-1,0 0 1,-1 0 0,-1-1 0,1 0-1,-1 0 1,0-1 0,0-1 0,-1 0-1,0 0 1,1-1 0,-11 1 89,0 2-1371,38-1 661,20 7 819,-20-4 48,0 1 0,-1 1 0,0 1-1,0 0 1,-2 1 0,1 1 0,2 4-157,10 15 520,-2 0-1,16 30-519,10 10 998,-50-73-1256,5 1 535,-4-4-4735,-1-12 1088</inkml:trace>
  <inkml:trace contextRef="#ctx0" brushRef="#br0" timeOffset="1357.89">513 527 5298,'0'0'1967,"0"0"-1114,0 0 292,0 0 554,0 0-421,11 0-311,-7 3 1975,6 30-2501,-2 1 0,-1 1 0,-2-1 0,1 30-441,-1-12 1117,10 40-1117,-15-90 33,0 1 1,1-1-1,-1 0 0,1 0 0,0 1 1,-1-1-1,1 0 0,0 0 1,0 0-1,0 0 0,1 0 0,-1 0 1,0 0-1,1 0 0,-1-1 0,1 1 1,0-1-1,-1 1 0,1 0-33,-1-23-288,-1-287-5709,0 307 6024,1 0 1,-1 0-1,0 0 1,1 0-1,-1 0 1,1 0-1,-1 0 1,1 0-1,0 0 1,-1 0-1,1 0 1,0 0-1,0 1 1,-1-1-1,1 0 1,0 1-1,0-1 1,0 0-1,0 1 1,0-1-1,0 1 1,0-1-1,0 1 1,0 0-1,0-1 1,0 1-1,0 0 1,0 0-1,1 0 1,-1 0-1,0 0 1,1 0-28,46 0 949,-35 1-631,-12-2-328,0 1 0,0 0 0,0 1 0,0-1 0,0 0 0,0 0 0,0 0 0,0 1 0,0-1 0,0 0 0,0 1 0,0-1 0,0 1 0,-1-1 0,1 1 0,0 0 0,0-1 0,0 1 0,-1 0 0,1-1 0,0 1 0,-1 0 0,1 0 0,-1 0 0,1-1 0,-1 1 0,1 0 0,0 1 10,2 18-5138,-3-11 715</inkml:trace>
  <inkml:trace contextRef="#ctx0" brushRef="#br0" timeOffset="1904.811">805 566 6419,'0'0'1326,"0"0"-526,0 0 577,0 0 74,0 0-456,0 0-277,0 25 1403,0 272 1401,0-296-3517,0 3 52,0 0-1,0 0 0,0 0 0,0 0 0,1 1 0,-1-1 0,1 0 1,0 0-1,1 0 0,-1 0 0,1-1 0,0 1 0,-1 0 1,2-1-1,-1 1 0,0-1 0,2 2-56,-4-5-9,1 1 0,-1-1 0,0 0 0,1 0 0,-1 0 1,0 0-1,1 0 0,-1 0 0,0 0 0,1 0 0,-1 0 0,0 0 0,1 0 0,-1 0 0,0 0 0,1 0 1,-1 0-1,0 0 0,1 0 0,-1 0 0,0 0 0,1-1 0,-1 1 0,0 0 0,1 0 0,-1 0 0,0-1 1,0 1-1,1 0 0,-1 0 0,0-1 0,0 1 0,0 0 0,1 0 0,-1-1 0,0 1 0,0 0 1,0-1-1,0 1 0,0 0 0,1-1 0,-1 1 0,0 0 0,0-1 0,0 1 0,0 0 0,0-1 0,0 1 1,0 0-1,0-1 0,0 1 0,0 0 0,0-1 0,-1 1 0,1 0 0,0-1 9,12-68-1014,10-45-1702,-19 105 2560,-1 0 0,2 0 0,-1 0 0,1 0 0,0 1 0,1 0 0,0 0 0,0 0 0,1 0 0,1 0 156,-5 5 33,0 0 0,1 1 1,0 0-1,-1-1 0,1 1 0,0 0 1,0 0-1,0 1 0,0-1 0,1 0 1,-1 1-1,0 0 0,1 0 0,-1 0 1,1 0-1,-1 1 0,1-1 1,-1 1-1,1 0 0,-1 0 0,1 0 1,-1 1-1,1-1 0,-1 1 0,4 0-33,-3 1 52,0 0 0,1 0 0,-1 1-1,0-1 1,0 1 0,-1 0 0,1 0 0,-1 0-1,1 0 1,-1 1 0,0 0 0,0-1-1,-1 1 1,1 0 0,-1 0 0,0 0-1,0 1 1,2 3-52,9 26-95,24 67 837,-35-90-1674,1 1 1,-1-1 0,-1 1-1,1 10 932,-2-21-3908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3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9957,'0'0'1539,"0"0"-504,0 0-152,0 0-74,0 0-119,14 0-249,51-1 48,163 2-263,-222 0-354,1-1 0,0 1 0,0 0-1,-1 1 1,1 0 0,6 2 128,-12-3-50,-1 1 108,0-1 33,-1 7-64,0 1 1,0-1-1,-1 1 1,0-1-1,-1 1 0,1-1 1,-2 0-1,1 0 0,-1-1 1,0 1-1,-5 6-27,-11 15 127,-2-2 1,-10 10-128,3-3 108,19-21-57,4-5-39,0 0 0,-1 0 0,1-1 0,-2 0 1,1 0-1,-1 0 0,0-1 0,-1-1 0,-1 2-12,10-7-6,-1 0 0,1 0-1,-1 0 1,1 0-1,0 0 1,-1 0-1,1 0 1,0 0 0,-1-1-1,1 1 1,0 0-1,-1 0 1,1 0-1,0 0 1,0-1 0,-1 1-1,1 0 1,0 0-1,-1-1 1,1 1-1,0 0 1,0 0 0,0-1-1,-1 1 1,1 0-1,0-1 1,0 1-1,0 0 1,0-1 0,-1 1-1,1 0 1,0-1-1,0 1 1,0 0-1,0-1 1,0 1 0,0 0-1,0-1 1,0 1-1,0 0 1,0-1-1,0 1 1,0 0 0,1-1-1,-1 1 1,0 0-1,0-1 1,0 1-1,0 0 1,1-1 0,-1 1-1,0 0 1,0-1 6,6-19-327,-3 16 206,1 1-1,-1 0 0,1 0 1,0 0-1,0 1 0,0-1 0,0 1 1,1 0-1,-1 0 0,1 1 0,-1-1 1,1 1-1,-1 0 0,1 0 1,4 0 121,80-2-1297,-63 4 1303,-20 0 43,1 0 0,-1 0 0,0 1 0,1 0 0,-1 1 0,0-1-1,0 1 1,0 0 0,0 1 0,-1-1 0,0 1 0,1 0 0,-1 1-1,-1-1 1,1 1 0,-1 0 0,1 0 0,-1 1 0,-1-1 0,1 1-1,2 5-48,5 8 363,-1 1 0,-1-1 0,-1 1 0,-1 1 0,0-1 0,0 7-363,-3 1 401,0 1-1,-2 0 0,-1 0 0,-1 1-400,-1-27 19,1-1 0,0 1 0,-1-1-1,1 0 1,-1 1 0,0-1 0,1 0 0,-1 0-1,0 1 1,0-1 0,-1 0 0,1 0 0,0 0-1,-1 0 1,1 0 0,-1-1 0,0 1-1,0 0 1,0 0-19,-4 2 7,0 0-1,0 0 0,0 0 1,-1-1-1,1 0 0,-1 0 1,-1-1-7,-12 4 41,1-1 0,-1 0 0,0-2 0,-17 1-41,-126-3-672,161-1 538,1 0 51,1 0 1,0 0-1,-1 0 0,1 0 0,-1 0 0,1 0 0,0 0 1,-1 0-1,1 0 0,0 0 0,-1 0 0,1 0 0,-1 0 1,1 0-1,0 0 0,-1 0 0,1-1 0,0 1 0,-1 0 1,1 0-1,0 0 0,-1 0 0,1-1 0,0 1 0,0 0 1,-1-1-1,1 1 0,0 0 0,0 0 0,-1-1 0,1 1 1,0 0-1,0-1 0,0 1 0,-1 0 0,1-1 0,0 1 1,0 0-1,0-1 0,0 1 0,0-1 0,0 1 83,-1-16-3681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 7555,'0'0'913,"0"0"-219,0 0 349,0 0 171,0 0-137,0 0-258,8-3 3551,33 4-4257,49-3-775,-89 2 651,-1 0 1,1 1-1,0-1 1,-1 0 0,1 0-1,0 0 1,-1 1-1,1-1 1,-1 0-1,1 1 1,0-1-1,-1 0 1,1 1-1,-1-1 1,1 1-1,-1-1 1,1 1 0,-1-1-1,0 1 1,1 0-1,-1-1 1,1 1-1,-1-1 1,0 1-1,0 0 1,1-1-1,-1 1 1,0 0-1,0-1 1,0 1 0,0 0-1,0-1 11,5 40 42,-5-24 54,-1 1 0,0 0 0,-4 13-96,0-15 18,0 0 0,-1 0 0,0 0 0,-1-1 0,-1 0 0,-4 6-18,8-14 4,0 1 1,-1-1 0,1 0 0,-1-1 0,0 1 0,-1-1 0,1 0-1,-1-1 1,0 1 0,0-1 0,-1 0 0,1 0 0,-1-1 0,-5 2-5,-28-3-40,24-3-187,16 0 200,0 1 28,0-1 1,0 1-1,-1 0 1,1 0-1,0 0 1,0-1-1,0 1 1,0 0-1,-1 0 1,1-1-1,0 1 1,0 0-1,0 0 1,0-1-1,0 1 1,0 0-1,0 0 1,0-1-1,0 1 1,0 0-1,0-1 0,0 1 1,0 0-1,0 0 1,0-1-1,0 1 1,0 0-1,0 0 1,1-1-1,-1 1 1,0 0-1,0 0 1,0 0-1,0-1 1,0 1-1,1 0 1,-1 0-1,0 0 1,0-1-1,0 1 1,1 0-1,-1 0 1,0 0-1,0 0 1,1 0-1,-1-1 0,0 1-1,12-5-189,1 0 0,0 0 0,-1 1 0,1 1 0,0 0-1,4 0 190,3-1 74,-12 2-71,-1 1 0,1-1 1,-1 1-1,1 1 0,0 0 1,-1 0-1,1 0 0,0 1 0,3 1-3,-8-1 17,0 0 0,0 0-1,0 0 1,0 0 0,-1 1 0,1-1-1,0 1 1,-1-1 0,1 1-1,-1 0 1,0 0 0,1 1-1,-1-1 1,0 0 0,0 1-1,-1-1 1,1 1 0,0 0-1,-1-1 1,0 1 0,1 0-1,-1 0 1,0 2-17,5 18 233,-2 0-1,0 1 1,-1 0-1,-2 0 0,0 0 1,-2-1-1,0 1 1,-4 13-233,4-31 25,0 0 0,-1-1 0,1 1 0,-1 0 1,-1-1-1,1 0 0,-1 1 0,0-1 0,0 0 1,0-1-1,-1 1 0,0 0 0,0-1 0,0 0 0,0 0 1,-1 0-1,1-1 0,-1 1 0,0-1 0,0 0 1,0-1-1,-1 1 0,-2 0-25,-7 3-34,0-2 1,-1 0-1,1 0 1,-1-2-1,0 0 0,1 0 1,-16-2 33,29 0-17,0 0 0,0 0 0,0 0 0,0-1 1,-1 1-1,1-1 0,0 0 0,0 1 0,0-1 0,0 0 0,1 0 1,-1 0-1,0 0 0,0-1 0,1 1 0,-1 0 0,0-1 0,1 1 1,-1-1-1,1 1 0,0-1 0,0 0 0,0 0 0,-1 0 17,0-2-439,0-1-1,0 1 0,1-1 0,-1 0 1,1 1-1,0-1 0,0 0 0,1 0 0,-1 0 1,1-3 439,0-6-4008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4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242 430 3410,'0'0'1069,"0"0"-122,0 0 270,0 0 2,0 0-325,1-2 425,-3 1-3889,-3 1-2934</inkml:trace>
  <inkml:trace contextRef="#ctx0" brushRef="#br0" timeOffset="736.835">312 85 4002,'0'0'3244,"0"0"-2107,0 0-297,0 0 467,0 0-250,-10-27 1248,1 20-2155,0 1-1,0 0 1,0 0 0,-1 1 0,0 0 0,0 1 0,0 0 0,0 0 0,-1 1-1,1 1 1,-1 0 0,0 0 0,0 1 0,0 0 0,0 1 0,1 1 0,-4 0-150,13-1 3,-1 1 0,1 0 1,-1-1-1,1 1 1,-1 0-1,1 0 1,0 0-1,0 0 1,-1 0-1,1 1 1,0-1-1,0 0 0,0 0 1,0 1-1,0-1 1,1 1-1,-1-1 1,0 1-1,1-1 1,-1 1-1,1-1 1,-1 1-1,1 0 0,0-1 1,0 1-1,-1 0-3,-6 48 36,6-1 274,2-1 1,2 1 0,2-1-1,3 0 1,12 46-311,9 51 376,-8 1 0,1 99-376,5 35 923,-27-278-2115,0-6 252,-1-18-502,-5-33-1907,-3 10-1437</inkml:trace>
  <inkml:trace contextRef="#ctx0" brushRef="#br0" timeOffset="1053.851">1 531 8948,'0'0'2497,"0"0"-1808,0 0-353,0 0 960,0 0-575,0 0-449,162 0-272,-136 0 0,-2 0-961,-5 0-1248,-5 0-2257</inkml:trace>
  <inkml:trace contextRef="#ctx0" brushRef="#br0" timeOffset="1637.299">378 579 5475,'0'0'1646,"0"0"-1051,0 0-222,0 0 361,0 0-43,0-26 2067,0 25-1992,0 1-115,0 0 8,0 0-174,0 0-130,0 0-69,0 0-145,0 0-10,0 0-24,0 0-27,13 73 0,-8-18 259,-3-13 176,2 0 0,2-1-1,1 1 1,12 33-515,-18-73 45,-1 0 1,1 0-1,0 1 0,0-1 0,0 0 1,0 0-1,0 0 0,0 0 1,1 0-1,-1 0 0,1-1 0,0 2-45,-2-3 7,1 0 0,-1 0-1,0 0 1,1 0-1,-1 0 1,0 0-1,1 0 1,-1 0 0,1 0-1,-1 0 1,0 0-1,1-1 1,-1 1 0,0 0-1,0 0 1,1 0-1,-1 0 1,0-1 0,1 1-1,-1 0 1,0 0-1,0 0 1,1-1 0,-1 1-1,0 0 1,0-1-1,1 1 1,-1 0 0,0 0-1,0-1 1,0 1-1,0 0 1,0-1 0,1 1-1,-1 0 1,0-1-1,0 1 1,0 0-1,0-1 1,0 1-7,8-53-393,-8-232-4151,0 284 4565,1 0-1,-1-1 1,0 1 0,1 0-1,-1 0 1,1 0-1,-1 0 1,1 0 0,0-1-1,-1 1 1,1 0-1,0 0 1,0 1 0,0-1-1,0 0 1,0 0-1,0 0 1,0 0 0,0 1-1,0-1 1,0 1 0,0-1-1,0 1 1,0-1-1,1 1 1,-1-1 0,0 1-1,0 0 1,1 0-1,-1 0 1,0 0 0,0 0-1,1 0-20,53-1 959,-38 2-829,-15-1-472,-1 1 1,1-1-1,0 1 1,0-1-1,-1 1 0,1 0 1,-1 0-1,1-1 1,0 1-1,-1 1 0,0-1 1,1 0-1,-1 0 1,0 0-1,1 1 0,-1-1 1,0 1-1,0-1 1,0 1-1,0-1 0,0 1 1,-1-1-1,1 2 342,0 3-5232</inkml:trace>
  <inkml:trace contextRef="#ctx0" brushRef="#br0" timeOffset="2121.374">633 719 4130,'0'0'4148,"0"0"-2189,0 0-692,0 0-264,0 0-216,12-7-312,-3 1-426,3 0-31,-1 0 1,0-2 0,0 1 0,-1-1 0,0-1-19,-7 6-31,1-1 0,-1 1-1,0-1 1,0 0 0,-1 0 0,1 0 0,-1 0 0,0 0-1,0 0 1,0-1 0,0 1 0,-1-1 0,0 1 0,0-1-1,0 0 1,0 1 0,-1-6 31,0 9-22,0-1 0,1 0 1,-1 1-1,0-1 0,0 0 0,-1 0 0,1 1 1,0-1-1,-1 0 0,1 1 0,-1-1 0,1 1 0,-1-1 1,0 1-1,0-1 0,1 1 0,-1-1 0,0 1 0,0-1 1,-1 1-1,1 0 0,0 0 0,0 0 0,-1 0 1,1-1 21,-3 1-53,-1 0 0,1-1 1,-1 2-1,1-1 0,0 0 1,-1 1-1,0 0 1,1 0-1,-3 0 53,6 0 12,-1 0-1,0 1 1,1-1-1,-1 0 1,0 1-1,1-1 1,-1 1 0,1-1-1,-1 1 1,1 0-1,-1 0 1,1 0-1,0 0 1,-1 0-1,1 0 1,0 0 0,0 0-1,0 0 1,-1 1-1,1-1 1,1 0-1,-1 1 1,0-1-12,-2 5 89,0-1 1,1 1-1,-1 0 1,1 0-1,1 0 1,-1 0-1,1 2-89,-2 17 434,0 0 0,2 0 0,1 2-434,0-24 31,-2 50 724,0-36-454,1 0 0,0 0 0,2 0 0,0 1 1,1-1-1,0 0 0,5 12-301,-6-26 52,1 0 0,0 0 0,0 0 0,0 0 0,0 0 0,1-1 0,-1 1 0,1-1 0,-1 1 0,1-1 0,0 0 0,0 0 0,0 0 1,0 0-1,0-1 0,1 1 0,-1-1 0,0 0 0,1 0 0,-1 0 0,1 0 0,-1-1 0,1 0 0,0 1 0,-1-1 0,1 0 0,-1-1 0,2 1-52,1 0-91,1-1 0,-1 0 0,1 0 0,-1 0 1,1-1-1,-1 0 0,1 0 0,-1-1 0,0 1 0,0-1 0,-1-1 0,1 1 0,0-1 0,3-3 91,-2 0-677,0 0 0,-1 0 1,0-1-1,0 0 1,0 0-1,-1-1 0,0 1 1,1-4 676,6-32-6299</inkml:trace>
  <inkml:trace contextRef="#ctx0" brushRef="#br0" timeOffset="2589.775">937 332 4226,'0'0'2460,"0"0"-1465,0 0-120,0 0 574,0 0 42,0 0-440,0 0-376,0 0-155,0 0-130,0 0-89,0 0 22,0 8 309,0 627 2188,0-645-7780,2-10 2597,0 4 138,1-4-1297</inkml:trace>
  <inkml:trace contextRef="#ctx0" brushRef="#br0" timeOffset="3225.443">1116 564 2305,'0'0'2300,"0"0"-1548,0 0-320,0 0 113,0 0 42,19-4 1649,-9 3 4641,-19 12-6882,0-1-1,-1-1 1,0 1 0,0-2-1,-1 1 1,0-1 0,0-1-1,-1 0 1,0-1 0,-5 2 5,13-5-37,-1-1 1,0 0 0,0 0-1,1 0 1,-1 0 0,0-1-1,0 0 1,-3 0 36,8-1 104,0 0 59,1 4-127,1 1-1,0-1 1,0 0 0,0 0 0,0 0 0,1-1 0,0 1 0,0 0 0,0-1 0,0 0 0,0 0-1,1 0 1,-1 0 0,3 1-36,12 13 202,29 38 197,-28-31-291,2 0 0,0-1 0,2-2 0,0 0 0,3-1-108,-20-14 445,0-1-3407,-4-9-3077,-2-7-220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5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16199,'0'0'2866,"0"0"-1794,0 0-464,0 0-335,0 0-273,0 0-513,7 0-879,-7 0-2258,0 0-4898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6:4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99 5042,'0'0'2207,"0"0"-1124,0 0 144,0 0 155,0 0-347,-3 19 1628,6 21-1872,2 0 0,1-1 0,2 0 1,8 20-792,-1-3 370,-10-29-227,2 1 1,2-1 0,0 0-1,2-1 1,1 0-1,11 19-143,-20-42 16,-1 0 0,1-1-1,-1 1 1,1 0-1,0-1 1,0 0-1,1 0 1,-1 0 0,0 0-1,1 0 1,-1-1-1,1 1 1,-1-1-1,1 0 1,0 0 0,-1 0-1,1-1 1,0 1-1,0-1 1,0 0 0,-1 0-1,1 0 1,0-1-1,0 1 1,3-2-16,-4 0-14,1-1-1,-1 1 1,1-1 0,-1 0-1,0 0 1,0-1 0,0 1-1,-1 0 1,1-1 0,-1 0-1,0 0 1,0 1 0,0-1-1,0-1 15,5-7-122,9-14-72,-1 0 0,-1-2 0,-2 1 0,0-2 0,-2 0 0,-1 0 0,-1 0 0,-2-1 0,-1-1 0,-1 1 0,-1-28 194,-2 41-158,-2 1 0,0-1 0,-3-15 158,2 25-53,0 1 1,0 0-1,0-1 1,-1 1-1,0 0 1,0 0-1,-1 1 1,1-1 0,-1 1-1,0-1 1,-2 0 52,2 2-51,3 1-11,-1 1-1,0-1 1,0 1-1,-1-1 1,1 1-1,0 0 1,-1 0-1,1 0 0,-1 0 1,0 0-1,1 1 1,-1-1-1,0 1 1,0 0-1,0-1 1,0 1-1,0 1 1,-1-1-1,1 0 1,0 1-1,-1 0 63,4 0 11,-1 1 1,0-1-1,0 1 0,1-1 0,-1 1 0,1 0 0,-1-1 0,0 1 1,1 0-1,-1-1 0,1 1 0,-1 0 0,1 0 0,0 0 0,-1-1 1,1 1-1,0 0 0,0 0 0,-1 0 0,1 0 0,0 0 0,0-1 1,0 1-1,0 0 0,0 1-11,-2 30 236,2-27-145,-1 11 147,0 0 0,1-1 0,1 1 0,1 0 0,0-1 0,1 1 0,1 3-238,-3-15 59,1 0 0,0 0 0,0 0 0,0 0 0,0-1 0,0 1 0,1-1 0,0 1 0,0-1 0,-1 0 0,2 0 0,-1 0 0,0 0 0,1-1 0,-1 1 0,1-1 0,0 0 0,0 0 0,0 0 0,0-1 0,0 1 0,0-1 0,0 0 0,0 0 0,1-1 0,-1 1 0,0-1 0,1 0 0,-1 0-59,7 1-198,59-2 197,-38-9-1825,-5-11-3309,-25 17 258</inkml:trace>
  <inkml:trace contextRef="#ctx0" brushRef="#br0" timeOffset="362.028">570 536 4482,'0'0'2113,"0"0"-846,0 0 14,0 0 149,0 0-222,0 0-442,0 9-195,23 213 3780,-10-147-3166,-13-74-1292,0-1-397,0 0-366,0-3-557,0-47-3962,0 17-374</inkml:trace>
  <inkml:trace contextRef="#ctx0" brushRef="#br0" timeOffset="692.049">570 536 6547</inkml:trace>
  <inkml:trace contextRef="#ctx0" brushRef="#br0" timeOffset="693.049">570 536 6547,'49'-211'832,"-49"211"-832,0 0 0,3 0-320,1 0-1024,-4 0-881</inkml:trace>
  <inkml:trace contextRef="#ctx0" brushRef="#br0" timeOffset="1166.095">755 533 5090,'0'0'1294,"0"0"-179,0 0 249,0 0-97,0 0-211,10-11 132,-7 9 2323,-2 20-3106,2 1 1,-1-1-1,2 0 1,3 8-406,6 32 923,13 74 704,-26-132-1623,0 0-1,0 0 1,0 0 0,0 1-1,0-1 1,0 0 0,0 0-1,-1 0 1,1 1-1,0-1 1,0 0 0,0 0-1,0 1 1,0-1-1,0 0 1,0 0 0,0 0-1,0 1 1,1-1 0,-1 0-1,0 0 1,0 1-1,0-1 1,0 0 0,0 0-1,0 0 1,0 0 0,0 1-1,1-1 1,-1 0-1,0 0 1,0 0 0,0 0-1,0 1 1,1-1-1,-1 0 1,0 0 0,0 0-1,0 0 1,1 0 0,-1 0-1,0 0 1,0 0-1,0 1 1,1-1 0,-1 0-1,0 0 1,0 0 0,0 0-1,1 0 1,-1 0-1,0 0 1,0 0 0,1 0-1,-1-1 1,0 1-1,0 0 1,0 0 0,1 0-4,3-16-155,-3-9-227,10-94-2562,-9 109 2621,0 0 0,0 1 1,1 0-1,0-1 1,0 1-1,1 0 0,0 0 1,1 1-1,0-1 1,5-5 322,-9 13 34,-1 0 0,1 0 0,0 0 0,0 0 0,0 0 0,0 0 0,0 0 0,0 0 1,0 1-1,0-1 0,0 0 0,1 1 0,-1-1 0,0 1 0,0-1 0,1 1 0,-1 0 1,0-1-1,0 1 0,1 0 0,-1 0 0,0 0 0,1 0 0,-1 0 0,0 0 0,1 1 1,-1-1-1,0 0 0,0 1 0,1-1 0,-1 0 0,0 1 0,0 0 0,0-1 0,0 1 1,1 0-1,-1-1 0,0 1 0,0 0 0,0 0 0,-1 0 0,1 0 0,0 0 0,0 0 1,0 0-1,0 1-34,5 7 302,0-1 1,-1 2 0,0-1-1,0 1 1,1 3-303,-5-9 71,28 65 1226,-13-28-896,2 0 1,2-1-402,-20-39-1017,0-1-880,0-3-1424,0-12-2122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5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72 327 3602,'0'0'2390,"0"0"-1341,0 0-126,0 0 205,0 0-18,-5 0 3852,3 0-4885,0 0 1,1 0-1,-1 0 0,0 0 0,1 0 0,-1 1 0,0-1 1,1 1-1,-1-1 0,0 1 0,1-1 0,-1 1 1,1 0-1,-1 0-77,-3 5 98,1-1 0,1 1 0,-1 0 0,1 0 0,0 0 0,1 0 0,-1 1 0,1-1 0,1 1 0,-1 0 0,1-1 0,-1 6-98,-3 84 1190,5-68-926,-1-16-111,1 0-1,0 0 1,0 0 0,2 0-1,-1-1 1,1 1-1,4 11-152,-5-21 23,0 1 1,1-1-1,-1 0 0,0 1 0,1-1 0,-1 0 0,1 0 0,0 0 0,0 0 0,0-1 0,0 1 0,0 0 1,0-1-1,0 1 0,0-1 0,1 0-23,1 1 10,0-1-1,1 0 1,-1 0 0,0 0 0,0 0 0,1-1 0,-1 0-1,0 0 1,1 0 0,-1 0 0,1-1 0,3 0-10,-3-1-29,0 0 0,0 0-1,0 0 1,0-1 0,0 0 0,0 0 0,0 0 0,-1-1 0,0 1 0,0-1 0,0 0-1,0 0 1,0-1 0,-1 1 0,0-1 0,0 1 0,0-2 29,3-3-197,-1-1 1,0 1-1,0-1 1,-1 0-1,-1 0 0,1-1 1,-2 1-1,2-8 197,-2 0-427,0 1 0,-2-1 0,0 0 0,0 0 0,-4-14 427,4 27 16,-1 1 0,-1-1 0,1 0 0,0 0-1,-1 1 1,0-1 0,0 1 0,-1-1-1,1 1 1,-1 0 0,0 0 0,0 0 0,0 0-1,0 1 1,-1-1 0,0 1 0,0 0-1,0 0 1,0 0 0,0 1 0,0-1 0,-5-1-16,2 1-93,-1 1 1,0-1 0,1 1 0,-1 1 0,-1-1-1,1 1 1,0 1 0,0-1 0,0 2 92,5-2-2740,2-1-1910</inkml:trace>
  <inkml:trace contextRef="#ctx0" brushRef="#br0" timeOffset="532.571">565 3 6867,'0'0'2062,"0"0"-637,0 0 104,0 0-73,0 0-255,-37-3 1574,31 4-2719,1 0 0,-1-1 0,1 2 0,-1-1 1,1 1-1,0-1 0,0 1 0,0 1 0,0-1 1,0 1-1,0 0 0,0 0 0,1 0 0,0 1 0,0 0 1,-1 0-57,-1 3 60,1-1 1,0 1-1,1 0 1,0 0-1,0 1 1,0-1-1,1 1 1,0 0 0,0 0-1,1 1-60,-5 23 142,2 0 0,2 0 0,1 1-1,1-1 1,2 5-142,-1-13 81,2 7-37,1 0-1,2 0 1,1 0-1,2-1 1,7 17-44,-5-13 38,-1-1 0,-2 2 1,-1-1-1,-1 4-38,-2 128 61,-3-162-76,0 0-1,-1 0 0,0 0 1,1-1-1,-1 1 1,-1 0-1,1 0 1,-1-1-1,1 1 1,-1 0-1,0-1 0,0 0 1,-1 1-1,1-1 1,0 0-1,-1 0 1,0 0-1,0-1 1,0 1-1,0-1 0,0 0 1,-1 1-1,1-1 1,-4 1 15,1 0-116,1-1 1,-1 0-1,0 0 1,0 0-1,0-1 0,0 0 1,0 0-1,0 0 1,0-1-1,0 0 1,0 0-1,0-1 1,0 1-1,0-1 0,0-1 1,-3 0 115,6 1-176,0-1-1,0 0 1,1 1 0,-1-1-1,0 0 1,1 0 0,0-1-1,-1 1 1,1 0 0,0-1-1,0 1 1,0-1 0,1 0 0,-1 0-1,0 0 1,1 0 0,-1-1 176,-8-36-5789,10 6 566</inkml:trace>
  <inkml:trace contextRef="#ctx0" brushRef="#br0" timeOffset="867.726">323 262 9828,'0'0'2290,"0"0"-1218,0 0 865,0 0-1297,0 0-176,0 0 193,90 9-513,-64-9-144,-3 0-368,4 0-881,-7 0-2000,-1 0-3090</inkml:trace>
  <inkml:trace contextRef="#ctx0" brushRef="#br0" timeOffset="1357.336">889 116 7043,'0'0'1163,"0"0"-117,0 0 80,0 0-40,0 0-187,-12 0-296,-109 0 1427,118 0-1974,1 1 0,-1-1-1,0 1 1,0 0 0,1 0-1,-1 0 1,1 0 0,-1 0-1,1 1 1,-1-1 0,1 1-1,0-1 1,0 1 0,0 0-1,0 0 1,0 0 0,0 0-1,0 0 1,1 1 0,-1-1-1,1 0 1,-1 1 0,1-1 0,0 1-1,0 0 1,0-1 0,0 1-1,1 0 1,-1 1-56,-3 13 170,0 1 1,1 0 0,1-1-1,1 5-170,0-11 96,-6 168 2015,11 105-2111,-1-251 70,1-1 1,4 13-71,-3-16-188,-1 0 1,-1 0-1,-1 7 188,-2-35-33,-1 1-1,1-1 1,-1 0 0,0 0-1,1 0 1,-1 0-1,0 0 1,0 0 0,0 0-1,0 0 1,0 0 0,0 0-1,0 0 1,0-1 0,0 1-1,-1 0 1,1-1-1,0 1 1,0-1 0,0 1-1,-1-1 1,1 0 0,0 1-1,-1-1 1,1 0-1,0 0 1,-1 0 0,1 0-1,0 0 1,-1 0 33,-49 1-757,44-1 602,3 0-29,0 1-1,0-1 0,0 0 1,0-1-1,0 1 1,1-1-1,-1 1 1,0-1-1,0 0 0,1-1 1,-1 1-1,0 0 1,1-1-1,-1 0 0,1 0 1,0 0-1,0 0 1,0-1-1,0 1 1,0-1-1,0 0 0,1 0 1,-1 0-1,1 0 1,0 0-1,0-1 0,0 1 1,0 0-1,0-1 1,1 0-1,0 1 1,-1-3 183,-6-34-4262</inkml:trace>
  <inkml:trace contextRef="#ctx0" brushRef="#br0" timeOffset="1685.64">565 390 11445,'0'0'2241,"0"0"-1392,0 0 159,0 0 193,0 0-497,0 0-656,185 12-48,-155-12-640,-4 0-1457,-3 0-2785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4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35 6419,'0'0'680,"0"0"-354,0 0 181,0 0 178,0 0-132,-1-5-44,0 4-426,1-1 0,-1 1-1,0-1 1,1 1 0,-1-1-1,0 1 1,0 0 0,0-1-1,0 1 1,0 0 0,-1 0 0,1 0-1,0 0 1,0 0 0,-1 0-1,1 0 1,-1 0 0,1 1 0,-1-1-1,1 0 1,-1 1 0,1-1-83,-43-2 1990,40 3-2017,1-1 76,0 1 0,1 0 0,-1 0-1,0 0 1,0 0 0,1 0 0,-1 0 0,0 1-1,1-1 1,-1 1 0,0 0 0,1 0-1,-1 0 1,1 0 0,-1 0 0,1 1 0,-1-1-1,1 1 1,0 0 0,0-1 0,0 1 0,0 0-1,0 0 1,0 0 0,1 0 0,-1 1 0,1-1-1,-1 0 1,1 1 0,0-1 0,0 1 0,0 0-1,0-1 1,0 1 0,1 0 0,-1-1 0,1 1-1,-1 2-48,-5 31 395,1 0 0,1 0 0,2 1 0,2 0 0,2 9-395,-1 17 466,-1-34-190,1-1 0,2 0 0,0 0 0,2 0 0,3 6-276,-5-24 51,-1 0 1,2-1-1,-1 0 0,1 0 0,1 0 0,0 0 0,0-1 1,1 1-1,0-1 0,0-1 0,0 1 0,1-1 0,1 0 0,-1-1 1,1 1-1,7 3-51,-12-8-19,0 0 1,1 0-1,0 0 1,-1-1-1,1 1 1,0-1 0,0 0-1,-1 0 1,1 0-1,0 0 1,0-1-1,0 0 1,0 0-1,0 0 1,0 0-1,0-1 1,0 1-1,0-1 1,0 0 0,0 0-1,0 0 1,-1-1-1,1 1 1,0-1-1,-1 0 1,1 0-1,-1 0 1,0-1-1,0 1 1,0-1-1,0 0 1,0 0-1,0 0 1,-1 0 0,0 0-1,1 0 1,-1-1-1,0 0 19,28-66-3540,-20 21-2183,-10 25 2231</inkml:trace>
  <inkml:trace contextRef="#ctx0" brushRef="#br0" timeOffset="488.954">317 320 4322,'0'0'2046,"0"0"-1301,0 0-57,0 0 291,0 0-115,0 0-133,0 0-29,0 0-48,0 2 3466,-3 13-3814,1 60 891,-1-44-732,2 0 1,2 0-1,1-1 1,1 1-1,2 4-465,-4-31 28,0-1-1,0 0 1,0 0 0,0 0-1,1 0 1,-1 0 0,1-1-1,0 1 1,0 0 0,0-1-1,0 1 1,0-1 0,1 0-1,-1 0 1,1 0 0,-1 0-1,1 0 1,0 0 0,-1-1-1,1 1 1,0-1 0,2 1-28,-3-2-3,1 1 1,-1-1 0,0 1 0,1-1-1,-1 0 1,1 0 0,-1 0 0,1 0 0,-1 0-1,1-1 1,-1 1 0,1-1 0,-1 0 0,0 1-1,1-1 1,-1 0 0,0 0 0,0-1-1,1 1 1,-1 0 0,0-1 0,0 1 0,-1-1-1,1 0 1,0 0 0,0 0 0,-1 1-1,1-2 1,0 0 2,6-9-242,-1-1 0,0-1-1,-1 1 1,0-1 0,-1 0-1,-1 0 1,0-1 0,-1 1 0,0-5 242,2-24-840,-2 1 0,-2-28 840,-1 69 411,-3 1 353,3 0-6984,0 0 935</inkml:trace>
  <inkml:trace contextRef="#ctx0" brushRef="#br0" timeOffset="951.439">665 109 3794,'0'0'3070,"0"0"-1701,0 0-131,0 0 531,0 0-443,9 2 4295,-6 3-5848,17 145 1374,3 25-50,31 113-1097,-53-284-5,-1-2-4,0 1 0,1 0 0,0-1 0,-1 1 0,1-1 0,0 1 0,0-1 0,0 1 0,1-1 0,-1 0 0,1 2 9,-1-4-275,-1 0-301,0 0-326,-1-4-379,-1-7-307,0 1-1,-1-1 0,-1 1 1,0 0-1,0 0 0,-3-4 1589,-9-11-5629</inkml:trace>
  <inkml:trace contextRef="#ctx0" brushRef="#br0" timeOffset="1285.316">559 353 8612,'0'0'2033,"0"0"-1377,0 0 1057,0 0-496,0 0-577,195 0-288,-145 0-352,-7 0-144,-10-6-1537,-10-3-2001,-10 3-6034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2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7203,'0'0'1516,"0"0"-721,0 0 379,0 0 240,0 0-502,0 0-360,0 0-248,0 0-176,0 0 86,0 4 135,16 161 2177,-6 64-2526,-4-64 823,-4-121-630,-1-6 134,2 0-1,3 9-326,-4-36 58,0 0 1,1 0-1,0 0 0,1 0 1,0-1-1,1 0 0,0 0 0,0 0 1,6 6-59,-10-15 333,2 4-476,0-5-3837,-2-7 92,-1-12-160</inkml:trace>
  <inkml:trace contextRef="#ctx0" brushRef="#br0" timeOffset="338.098">203 455 10149,'0'0'880,"0"0"32,0 0-303,0 0-305,198 0-304,-158 0-945,-10 0-2000,-7 0-2946</inkml:trace>
  <inkml:trace contextRef="#ctx0" brushRef="#br0" timeOffset="720.388">613 676 4722,'0'0'3933,"0"0"-2514,0 0-176,0 0-133,0 0-387,0 0-296,25-13-291,78-39-91,-100 50-48,0 1 0,0-1 0,0 0 0,0 0-1,0 0 1,0 0 0,-1-1 0,0 1 0,1-1 0,-1 1-1,0-1 1,0 0 0,0 0 0,0 0 0,-1 0-1,1 0 1,-1 0 0,0 0 0,0 0 0,0-1 0,0 1-1,-1-1 1,1 1 0,-1 0 0,0-1 0,0 1 0,0-1-1,0 1 1,-1-1 0,1 1 0,-1-1 3,0-12-75,1 11 70,0 0-30,0 1 0,0-1 0,0 0 0,0 1 0,-1-1 0,0 0 1,0 1-1,0-1 0,0 1 0,-1-1 35,1 3-15,-1 0 0,0 1 0,0-1 1,1 0-1,-1 1 0,0-1 0,0 1 0,0 0 0,-1-1 0,1 1 1,0 0-1,0 0 0,-1 1 0,1-1 0,-1 0 0,1 1 0,0 0 1,-1-1-1,1 1 0,-3 0 15,-1-1 15,0 0 0,-1 0 0,1 1 0,-1 0 0,1 0-1,-1 0 1,1 1 0,-4 1-15,8-1 8,-1 0-1,1 0 1,0 0-1,0 1 1,0-1-1,0 1 0,1-1 1,-1 1-1,0 0 1,1 0-1,-1 0 1,1 0-1,-1 0 1,1 0-1,0 0 1,0 0-1,0 0 0,0 1 1,0-1-1,1 0 1,-1 1-1,1-1 1,-1 3-8,-6 38 591,2 1 0,2 0 0,2 0 0,4 40-591,-3-64 280,1-12-146,-1 0 0,2 0 0,-1-1 0,1 1 0,0 0 0,0-1 0,1 0 1,0 1-1,1-1 0,-1 0 0,1 0 0,1-1 0,-1 1-134,-1-3 31,1 0-1,-1-1 1,1 1 0,-1 0-1,1-1 1,0 0-1,0 0 1,0 0 0,1-1-1,-1 1 1,1-1 0,0 0-1,-1-1 1,1 1-1,0-1 1,0 0 0,0 0-1,0 0 1,0 0-1,2-1-30,-2 0-54,-2 0-152,1 1-1,-1-1 0,1 0 1,-1 0-1,1 0 0,-1 0 1,1-1-1,-1 1 0,0-1 1,1 0-1,-1 0 0,0-1 1,1 1-1,-1 0 0,0-1 1,0 0-1,0 0 0,0 0 1,-1 0-1,1 0 0,0-1 0,-1 1 1,2-2 206,20-31-4693</inkml:trace>
  <inkml:trace contextRef="#ctx0" brushRef="#br0" timeOffset="1185.272">914 455 3506,'0'0'3001,"0"0"-1699,0 0-347,0 0 334,0 0-78,0 9 1529,-3 115-468,1-32 1136,8 82-3408,-1-148 266,-5-26-257,0 1-1,0-1 0,0 1 1,1 0-1,-1-1 0,0 1 0,0-1 1,0 1-1,0-1 0,1 1 1,-1-1-1,0 1 0,1-1 0,-1 1 1,0-1-1,1 1 0,-1-1 1,0 1-1,1-1 0,-1 0 0,1 1 1,-1-1-1,1 0 0,-1 1 1,1-1-1,-1 0 0,1 0 0,-1 1 1,1-1-1,-1 0 0,1 0 1,0 0-1,-1 0 0,1 0 0,-1 0 1,1 0-1,-1 0 0,1 0 1,0 0-1,-1 0 0,1 0 1,-1 0-1,1 0 0,-1-1 0,1 1 1,-1 0-1,1-1-8,1 0-7,-1 0 0,0-1 0,0 1 0,0-1 0,0 0 0,0 1 0,0-1 0,0 0 0,-1 1 0,1-1 0,-1 0 0,1 0 0,-1 0 0,0 0 0,1 1 0,-1-1 0,0 0 0,0-1 7,1-9-122,15-95-1588,-7 47-1831,10-40 3541,-17 94-56,0 0-1,1-1 1,-1 1-1,1 0 1,0 0-1,1 0 0,0 1 1,0-1-1,0 1 1,0 0-1,1 0 0,0 0 1,0 1 56,-3 2 74,-1 0 1,2 1-1,-1 0 0,0-1 1,0 1-1,0 0 0,0 0 1,1 0-1,-1 0 0,1 0 1,-1 1-1,1-1 1,-1 1-1,1 0 0,-1-1 1,1 1-1,-1 0 0,1 0 1,-1 1-1,1-1 1,-1 1-1,1-1 0,-1 1 1,0 0-1,1-1 0,-1 1 1,0 1-1,1-1 0,-1 0 1,0 0-1,0 1 1,0-1-1,0 1 0,0 1-74,16 13 86,16 15-677,-10-19-3810,-10-11-620</inkml:trace>
  <inkml:trace contextRef="#ctx0" brushRef="#br0" timeOffset="2007.468">1460 530 8244,'0'0'1152,"0"0"-237,0 0 414,0 0-249,0 0-485,-6-7-373,2 3-231,-43-43 427,43 43-312,0 1-1,0 0 0,-1 1 0,1-1 0,0 1 0,-1 0 0,0 0 0,1 0 0,-1 1 0,0 0 0,0-1 1,0 2-1,0-1 0,-1 1-105,3 0 22,0 0 1,0 0-1,0 1 1,0-1-1,0 1 1,0 0-1,0 0 1,0 0-1,0 0 1,0 0-1,0 1 1,1 0-1,-1-1 0,1 1 1,-1 0-1,1 0 1,-1 0-1,1 0 1,0 1-23,-3 3 22,1 0 0,0 0 0,0 1 1,1-1-1,0 1 0,0 0 0,0 0 0,0 4-22,-4 18 225,2-1 1,1 1-1,1 0 0,1 1-225,2-23 127,-4 123 1600,4-128-1692,0 0 0,1 0 0,-1 0 0,0 0 0,1 0 0,-1 0 1,1 0-1,-1 0 0,1 0 0,0 0 0,0-1 0,0 1 0,0 0 0,0 0 1,0-1-1,0 1 0,1-1 0,-1 1 0,0-1 0,1 1 0,0-1 0,-1 0 1,1 0-1,0 0 0,-1 0 0,1 0 0,0 0 0,0 0 0,0-1 0,0 1 1,0-1-1,0 1 0,1-1-35,6 2 62,1-1 1,0-1-1,0 0 1,0 0-1,-1-1 1,7-1-63,-12 1-25,0-1 1,0 1-1,0-1 1,0 0-1,0 0 1,-1 0-1,1-1 1,-1 1-1,0-1 1,0 0-1,1 0 1,-2 0-1,1 0 1,0 0-1,-1-1 1,1 1-1,-1-1 1,0 0-1,-1 0 1,1 0 24,6-11-303,-2-1 1,0 1 0,-1-1-1,2-8 303,-1-13-511,-2 0 0,-1 0 0,-2 0 0,-1-1 0,-2 1 511,0-42-425,3 47 385,-1 0-1,-2-1 1,-2 1 0,0 0-1,-2 0 1,-2 1 0,-1-1-1,-8-17 41,3 23 688,13 50 429,2 5-1238,3 49 681,3 0 0,8 22-560,0 8 537,10 189 786,-23-283-1190,0-1 1,0 1-1,2-1 0,2 8-133,-5-15 27,-1-5-144,0-1-342,0-39-4693,0 13 1249</inkml:trace>
  <inkml:trace contextRef="#ctx0" brushRef="#br0" timeOffset="2756.712">1711 530 6243,'0'0'1585,"0"0"-529,0 0 33,0 0-68,0 0-290,1-6-330,0 4-495,4-22 915,-5 23-783,0 0 0,0 1 0,0-1 1,0 0-1,0 0 0,0 1 0,0-1 0,0 0 0,0 0 0,0 0 0,0 1 0,0-1 0,-1 0 0,1 1 0,0-1 0,0 0 0,-1 1 0,1-1 0,-1 0 0,1 1 0,0-1 0,-1 0 0,1 1 0,-1-1 0,0 1 0,1-1 0,-1 1 0,1-1 0,-1 1 0,0 0 0,1-1 0,-1 1-38,-19-8 364,-9 0-10,25 8-299,1 0-1,-1 0 0,0 0 1,1 0-1,-1 0 1,1 1-1,-1 0 1,1 0-1,-1 0 0,1 0 1,0 0-1,-1 1 1,1-1-1,-2 2-54,2 0 32,1 0-1,0 0 1,-1 1-1,1-1 1,0 1-1,1-1 0,-1 1 1,1-1-1,0 1 1,0 0-1,0 0 1,0 0-1,0 2-31,-5 34 557,2 0-1,1 0 0,2 1 1,4 20-557,-2 11 930,-1-64-791,0 1 0,0-1 0,1 1 0,0-1 0,1 0 0,1 5-139,-2-11 21,-1 0 1,1 0 0,0 0-1,0-1 1,0 1-1,0 0 1,0-1-1,0 1 1,1-1 0,-1 0-1,0 1 1,1-1-1,-1 0 1,1 1 0,-1-1-1,1 0 1,0 0-1,-1-1 1,1 1 0,0 0-1,0 0 1,0-1-1,0 1 1,0-1-1,-1 0 1,1 1 0,0-1-1,0 0 1,2 0-22,0 0-23,-1-1-1,1 1 1,-1-1 0,0 1 0,1-1-1,-1 0 1,1 0 0,-1-1 0,0 1-1,0-1 1,0 1 0,0-1 0,0 0-1,0 0 1,0-1 0,-1 1 0,1 0 0,0-2 23,2-2-180,0-1 0,0 1 1,0-1-1,-1-1 0,0 1 1,-1-1-1,0 1 0,1-2 180,3-14-688,-1 0-1,-1 0 0,-1 0 1,-1 0-1,-1-13 689,-1-84 878,-1 489 712,0-368-1587,-1 0-136,1-1 0,0 1 0,0 0-1,0 0 1,0 0 0,0 0 0,0 0 0,0-1 0,0 1 0,0 0-1,0 0 1,0 0 0,0 0 0,1-1 0,-1 1 0,0 0 0,1 0 0,-1 0-1,0-1 1,1 1 0,-1 0 0,1-1 0,-1 1 0,1 0 0,0-1 0,-1 1-1,1 0 1,-1-1 0,1 1 0,0-1 0,0 1 0,-1-1 0,1 0-1,0 1 1,0-1 0,0 0 0,-1 0 0,1 1 0,0-1 0,0 0 133,9 0-4018</inkml:trace>
  <inkml:trace contextRef="#ctx0" brushRef="#br0" timeOffset="3396.887">1910 497 7187,'0'0'1886,"0"0"-573,0 0 130,0 0-13,-1 29-197,-1 202 1384,8 261-13,-3-462-2482,-1-20-263,-1-12-816,-2-328-4392,-1-10 5674,2 330-311,0 1-1,1 0 1,0 0 0,1 0-1,0 0 1,0 0 0,1 0-1,0 0 1,0 1-1,1-1 1,0 1 0,4-5-14,-5 9 34,0 0 0,1 0 0,-1 0-1,1 0 1,0 0 0,0 1 0,0 0 0,1 0 0,-1 0 0,1 0 0,0 1 0,0 0 0,0 0-1,0 0 1,0 0 0,0 1 0,0 0 0,1 0 0,-1 0 0,0 1 0,1-1 0,0 2-34,-3-1 47,0 0 1,-1 0-1,1 1 1,0-1-1,0 1 1,-1 0-1,1 0 1,0 0 0,-1 0-1,1 0 1,-1 0-1,1 1 1,-1-1-1,0 1 1,0 0-1,0 0 1,0 0-1,0 0 1,0 0-48,3 3 76,-1 1 1,-1 0-1,1 0 0,-1 0 1,0 0-1,0 1 0,-1-1 1,1 2-77,3 12 202,-2 1 0,0-1 0,-1 1 0,-1 0 0,-1 2-202,0 1 42,0-9 80,0 0 0,-1 1 0,-1-1 0,0 0 1,-1 0-1,-3 10-122,4-21-18,0-1 1,-1 0-1,1 1 1,-1-1 0,1 0-1,-1 0 1,0 0-1,0-1 1,0 1-1,-1 0 1,1-1 0,-1 1-1,1-1 1,-1 0-1,0 0 1,0 0-1,0 0 1,0 0-1,0-1 1,0 1 0,0-1-1,-1 0 1,1 0-1,0 0 1,-1-1-1,1 1 1,-1-1 0,1 1-1,-1-1 1,1 0-1,-2-1 18,3 1-193,0 0 0,0 0-1,-1-1 1,1 1 0,0-1-1,0 0 1,0 0 0,0 1-1,0-1 1,0-1 0,0 1-1,0 0 1,0 0 0,1-1-1,-1 1 1,0-1 0,1 1-1,-1-1 1,1 0 0,-1 1-1,1-1 1,0 0 0,0 0-1,0 0 1,0 0 0,0 0-1,1 0 1,-1-1-1,0 1 1,1 0 0,0 0-1,-1-2 194,-7-34-7608</inkml:trace>
  <inkml:trace contextRef="#ctx0" brushRef="#br0" timeOffset="4267.195">2462 557 6931,'0'0'1323,"0"0"-544,0 0 65,0 0 15,0 0-160,-1-5-102,0 1-611,1 2 113,-1 0 1,1 1 0,0-1-1,0 0 1,-1 1 0,1-1 0,-1 1-1,0-1 1,1 1 0,-1-1-1,0 1 1,0 0 0,0-1-1,0 1 1,0 0 0,0-1 0,0 1-1,-1 0 1,1 0 0,0 0-1,-1 0 1,1 0 0,-1 1-1,1-1 1,-1 0 0,1 1-1,-1-1 1,1 1 0,-1-1 0,1 1-1,-2 0-99,-9-4 230,0 1 0,0 0 0,-1 1 0,1 1 0,-1 0 0,-9 0-230,20 3 29,1-1 1,-1 1 0,0-1-1,1 1 1,-1 0 0,1-1-1,0 1 1,-1 0 0,1 0 0,0 0-1,0 0 1,0 0 0,1 1-1,-2 1-29,-11 31 201,6-4 145,1 0-1,2 1 1,1 0 0,1 0 0,2 0 0,1 0-1,3 12-345,-3-37 74,-1-4-61,1 0-1,0 0 1,0 0-1,0 0 1,0 0-1,1 0 1,-1 0-1,1-1 1,-1 1-1,1-1 1,0 1-1,0-1 1,1 1-1,-1-1 1,0 0-1,1 0 1,-1 0-1,1-1 1,0 1-1,-1 0 1,1-1-1,0 0 1,0 0-1,0 1 1,0-2-1,0 1 0,0 0 1,0-1-1,0 1 1,1-1-1,-1 0 1,0 0-1,0 0 1,0-1-1,0 1 1,0-1-1,0 1 1,0-1-1,0 0 1,0 0-1,0-1 1,0 1-1,0-1 1,0 1-1,-1-1 1,1 0-1,1-1-12,3-4-163,-1 0 0,1 0 0,-1-1-1,0 1 1,-1-2 0,0 1 0,0 0-1,-1-1 1,0 0 0,0 0 0,-1 0-1,0-1 1,-1 1 0,0-1 0,0-1 163,2-27-536,-1 0 0,-1 0 0,-3-12 536,1 10 415,0 40 99,0 10 506,-1 95 54,2 126 298,0-226-1388,-1 0-1,1-1 1,0 1-1,0 0 1,1-1-1,-1 1 1,1-1-1,0 0 1,1 0-1,-1 0 1,0 0-1,1 0 1,0 0 0,0 0-1,0-1 1,4 3 16,-6-5-140,1 0 1,-1 1 0,1-1 0,-1 0 0,1 0-1,0 0 1,-1-1 0,1 1 0,0 0 0,0-1-1,0 1 1,-1-1 0,1 0 0,0 1 0,0-1-1,0 0 1,0 0 0,0 0 0,0 0 0,-1-1-1,1 1 1,0 0 0,0-1 0,0 1 0,0-1-1,-1 0 1,1 0 0,0 0 0,-1 1 0,1-1-1,0-1 1,-1 1 0,1 0 0,-1 0 0,0-1-1,1 1 1,-1 0 0,0-1 0,0 0 0,0 1-1,0-2 140,19-28-3359,-3-7-2649</inkml:trace>
  <inkml:trace contextRef="#ctx0" brushRef="#br0" timeOffset="4634.178">2680 241 6643,'0'0'1147,"0"0"-320,0 0 499,0 0 168,0 0-261,0 0-305,0 0-223,0 0-340,4 13 193,9 105 993,-5 1 1,-5 1-1,-6 23-1551,1 9 447,2-145-509,0-6-298,0-1-390,0-54-5375,0 15 1243</inkml:trace>
  <inkml:trace contextRef="#ctx0" brushRef="#br0" timeOffset="4963.232">2568 518 12054,'0'0'1664,"0"0"-1103,0 0 463,0 0 97,0 0-609,175 12-512,-142-12-288,-6 0-1601,-14 0-1601,-10 0-4465</inkml:trace>
  <inkml:trace contextRef="#ctx0" brushRef="#br0" timeOffset="41967.361">1 1717 8084,'0'0'1939,"0"0"-717,0 0-235,0 0 80,0 0-194,26 0-393,186 0 158,131 0-81,-324 1-429,0 0-1,-1 2 1,1 0-1,-1 1 1,12 4-128,-21-6 784,-13-8-1920,-8-11 469,-86-174-2393,77 154 2107,12 26 1669,12 27 2909,2-3-3505,0 0 0,2 0 1,-1-1-1,2 0 0,-1-1 0,2 0 1,-1 0-1,2 0 0,9 8-120,20 16 152,1-3 0,5 2-152,7 5-23,-51-38 5,0 0 0,0 0 1,-1 0-1,1 0 0,0 0 0,-1 0 0,1 0 0,-1 0 0,1 0 1,-1 0-1,1 0 0,-1 0 0,0 0 0,0 0 0,1 1 0,-1-1 1,0 0-1,0 0 0,0 0 0,0 0 0,0 1 0,-1-1 0,1 0 0,0 0 1,-1 0-1,1 0 0,0 0 0,-1 0 0,1 0 0,-1 0 0,0 0 1,1 0-1,-1 0 0,0 0 0,1 0 0,-1 0 0,0 0 0,0-1 1,0 1 17,-43 41 204,29-30-227,-5 6 22,-26 22 138,44-38-170,0 0 1,0 1-1,0-1 1,0 0-1,0 1 1,0 0-1,0-1 0,1 1 1,0 0-1,-1 0 1,1 0-1,0 0 1,0 0-1,0 2 33,9-4-3820,18-1-89,10 0-3195</inkml:trace>
  <inkml:trace contextRef="#ctx0" brushRef="#br0" timeOffset="42866.819">1976 1357 5298,'0'0'1470,"0"0"-693,0 0 207,0 0 286,0 0-171,-5-2-282,-13-2 14,1 0 0,-1 1 1,1 0-1,-1 2 0,-15 0-831,30 2 27,1 0 0,-1 0-1,1 0 1,0 0 0,-1 0 0,1 0-1,0 1 1,-1-1 0,1 1-1,0 0 1,0-1 0,0 1-1,1 0 1,-1 0 0,0 0 0,1 0-1,-1 1 1,1-1 0,0 0-1,0 1 1,-1 1-27,-21 54 413,18-31-306,1 0 1,1 0-1,1-1 1,2 1-1,2 23-107,0 11 143,-1-41-95,1 0 0,1 0-1,1 0 1,1-1-1,1 2-47,0 1 66,-1-1-1,0 1 0,-2 0 0,-1 1-65,-1-4 62,1-5-42,-2-1 1,0 1-1,0 0 1,-1-1 0,-1 1-1,-1 1-20,2-11 4,0 0-1,-1 0 0,1 0 1,-1 0-1,0 0 1,0-1-1,-1 1 0,1-1 1,-1 1-1,0-1 0,0 0 1,0 0-1,0 0 1,0-1-1,0 1 0,-1-1 1,0 1-1,1-1 1,-1 0-1,0-1 0,-3 2-3,2-1-63,0 0 0,0 0-1,0 0 1,0-1-1,-1 0 1,1 0-1,-1 0 1,1 0 0,-1-1-1,1 0 1,0-1-1,-1 1 1,-4-2 63,6 1-294,-1-1 1,1 0 0,0 0-1,0 0 1,0-1-1,0 1 1,1-1-1,-1 0 1,1 0-1,-1 0 1,1-1-1,0 1 1,1-1-1,-1 0 1,0 0 0,1 0 293,-15-22-3861</inkml:trace>
  <inkml:trace contextRef="#ctx0" brushRef="#br0" timeOffset="43199.026">1609 1702 768,'0'0'9717,"0"0"-8709,0 0-159,0 0 511,0 0-463,198 0-705,-165 0-192,-3 0-689,-10 3-1039,-7 0-1938,-3 6-2961</inkml:trace>
  <inkml:trace contextRef="#ctx0" brushRef="#br0" timeOffset="44053.175">2039 1887 5218,'0'0'1430,"0"0"-400,0 0 21,0 0 75,0 0-160,0 0-198,0 0-186,0 0-126,0 0 6,0 0-70,0 0 11,0 0 82,0 0 11,0 0 9,0 0-116,0 0-45,0 0 27,0 0-120,0 0-91,6 36 651,1-9-627,-2 1 1,0-1-1,-2 1 0,-2 0 0,0 0 1,-2 7-185,3 67 380,45-103-375,-22-2 0,0 1 0,21 2-5,-34 0-23,-11 0 28,-1 0 41,0 0-97,0 0 11,0 0-51,0 0-173,0 0-435,0 0-792,0-3-1068,1-8-2960,4-2-2608</inkml:trace>
  <inkml:trace contextRef="#ctx0" brushRef="#br0" timeOffset="45057.437">2515 2080 4514,'0'0'1446,"0"0"-504,0 0 106,0 0 153,0 0-219,4 0-33,11 0-106,-11 0-72,-4 0 9,0 0-194,0 0-105,0 0-137,0 0-141,0 0-19,0 0-107,0 0-8,0 0 62,-37-27 472,34 27-582,-1 0-1,1-1 1,-1 1 0,1 0-1,-1 1 1,0-1-1,1 1 1,0-1 0,-1 1-1,1 0 1,-1 1 0,1-1-1,0 0 1,0 1 0,0 0-1,0-1 1,0 1-1,0 1 1,0-1 0,1 0-1,-1 1 1,1-1 0,-1 1-1,1 0 1,0 0-1,0 0 1,0 0 0,1 0-1,-1 0 1,0 3-21,-15 21 21,14-22 3,-1 0 0,1 1 0,0-1 0,0 0 0,1 1 0,0 0 0,0 0 0,0 0 0,0 0 0,1 0 0,0 0 0,1 0 1,-1 0-1,1 1-24,0-6 4,1 1 0,0-1 1,-1 1-1,1-1 1,0 0-1,-1 1 1,1-1-1,0 0 1,0 0-1,0 0 0,0 0 1,0 1-1,0-1 1,1-1-1,-1 1 1,0 0-1,0 0 1,1 0-1,-1-1 0,1 1 1,-1-1-1,0 1 1,1-1-1,-1 1 1,1-1-1,-1 0 1,1 0-1,-1 0 1,1 0-1,-1 0 0,1 0-4,61 2-295,-51-2 44,7 0 201,-16-1 49,1 1 0,0 0 0,-1 0 0,1 0 0,0 0 0,0 1 0,-1-1 0,1 1-1,0 0 1,-1 0 0,3 2 1,-4-2 14,-1 1 0,1 0 0,-1 0 0,1 0 0,-1 0 0,0 0-1,0 0 1,0 0 0,0 0 0,-1 1 0,1-1 0,0 0 0,-1 0 0,0 1 0,1-1-1,-1 1 1,0-1 0,0 0 0,0 1 0,-1-1 0,1 1-14,0 14 122,1-9-77,-1-1 0,0 1 0,-1 0 0,0-1 0,0 1 0,0-1 0,-3 6-45,3-10-1,-1 0 0,1 0 1,-1-1-1,0 1 0,1-1 0,-1 0 1,-1 1-1,1-1 0,0 0 0,0 0 1,-1 0-1,1 0 0,-1-1 0,0 1 1,1-1-1,-1 0 0,0 1 0,0-1 1,0-1-1,0 1 0,-3 0 1,-14 3-380,0-2 0,0 0 0,-1-1 0,1-1-1,-6-2 381,-18 1-3672,1 1-3086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6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13 8388,'0'0'1299,"0"0"-507,0 0 153,0 0 197,0 0-385,0 0-335,-8-2 2451,-30-5-2619,-17 6-227,29-1 7,-1 1 0,1 2-1,-1 1 1,-2 1-34,22-1 20,0-1 1,1 1 0,-1 0-1,0 0 1,0 1-1,1-1 1,0 2 0,-1-1-1,1 1 1,0 0-1,1 0 1,-1 0 0,1 1-1,0 0 1,0 0-1,0 1 1,-1 1-21,-1 5 42,0-1-1,0 1 1,1 1-1,1-1 1,0 1 0,1 0-1,0 0 1,1 0 0,-1 13-42,0 16 541,1 0 0,3 23-541,0-35 197,1-15-112,0 0 0,1 0 0,1-1 0,0 1 0,1-1 0,1 0 0,0 0 0,1 0 0,0 0 0,1-1 0,1 0-1,0-1 1,1 0 0,0 0 0,0 0 0,2-1 0,-1-1 0,1 0 0,10 7-85,-13-12 22,1 0-1,-1 0 1,1-1-1,0 0 1,1 0-1,-1-1 1,0 0-1,1-1 1,0 0-1,-1-1 1,1 0-1,0 0 1,0-1-1,0 0 1,-1-1-1,1 0 1,0 0-22,-6 0-67,0 0 1,0 0 0,-1-1 0,1 1-1,0-1 1,0 1 0,-1-1 0,1 0 0,-1-1-1,0 1 1,0 0 0,0-1 0,0 0-1,0 0 1,0 0 0,-1 0 0,1 0-1,-1 0 1,0-1 0,0 1 0,0-1 0,0 0-1,0-2 67,-1 3-685,-1 3-238,0 0-406,0 0-1072,0 0-1745,0 0-2887</inkml:trace>
  <inkml:trace contextRef="#ctx0" brushRef="#br0" timeOffset="639.976">625 528 7796,'0'0'1008,"0"0"-362,0 0-17,0 0-34,0 0-179,-10-15 4768,7 16-5163,1 0 0,-1 0 0,1 0 0,-1 0-1,1 1 1,-1-1 0,1 1 0,0 0 0,0 0 0,0 0 0,0 0-1,0 0 1,0 0 0,0 1-21,-26 34 204,26-33-191,0-1 1,0 1-1,0 0 0,0 0 0,1 0 0,0 0 0,0 1 0,0-1 0,0 0 0,0 0 0,1 1 0,0-1 0,0 0 1,0 1-1,1-1 0,-1 0 0,1 0 0,0 1 0,0 0-13,2 1 38,-1 1 1,1-1-1,1 0 0,-1 0 0,1 0 1,0-1-1,0 1 0,1-1 0,-1 0 1,1 0-1,1 1-38,0-1-3,-1 0 1,1 0-1,-2 1 0,1 0 1,-1 0-1,1 0 0,-2 0 1,1 1-1,-1-1 0,0 1 1,0 0-1,-1 0 0,0 0 1,0 0-1,0 1 0,-1-1 1,0 0-1,-1 1 0,0-1 1,0 1-1,-1 4 3,0-10 11,0 0-1,0 0 1,-1 0-1,1-1 1,-1 1-1,1 0 1,-1-1 0,1 1-1,-1-1 1,0 0-1,0 1 1,0-1 0,1 0-1,-1 0 1,-1 0-1,1 0 1,0-1-1,0 1 1,-2 0-11,-42 11-4,5-10-1046,39-2 847,1 0 1,0 0-1,0 0 0,0 0 0,0 0 0,0-1 0,0 1 0,-1 0 0,1-1 0,0 1 1,0-1-1,0 1 0,0-1 0,0 1 0,0-1 0,0 0 0,1 1 0,-1-1 0,0 0 1,0 0-1,0 0 0,1 0 0,-1 0 0,0 0 0,1 0 0,-1 0 0,1 0 1,-1 0-1,1 0 0,0-1 203,-2-18-6011</inkml:trace>
  <inkml:trace contextRef="#ctx0" brushRef="#br0" timeOffset="970.95">592 555 8228,'0'0'2401,"0"0"-1553,0 0 289,0 0 111,0 0-463,0 0-273,90 38-448,-64-38-64,-6 0-320,0 0-1281,-10 0-2161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6:1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6755,'0'0'670,"0"0"-209,0 0 201,0 0 194,0 0 19,0 0-168,30 15-21,91 46 5,-117-59-542,0 0 0,1 1 1,-1-1-1,-1 1 0,1 0 0,0 0 0,-1 0 1,1 0-1,-1 1 0,0-1 0,2 5-149,-4-6 87,0 0-1,0 0 1,0 0 0,-1 0-1,1 0 1,-1 1 0,0-1-1,1 0 1,-1 0-1,0 1 1,0-1 0,-1 0-1,1 0-86,0 13 168,4 27 303,-2 0 1,-1 0 0,-3 1-472,1 40 404,1-81-956,0-20-3055,0-12-707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6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 8260,'0'0'3313,"0"0"-2064,0 0-273,0 0 225,0 0 31,0 0-399,-10-9-177,10 6 0,0 3-239,0 0-81,0 0-272,0 0-64,4 0-336,9 0-1105,10 0-1248,7 0-3410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5:4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3679 298 1409,'0'0'5714,"0"0"-3025,0 0-1018,0 0 41,0 0-151,15-6 651,91 7-1500,1 4 0,41 10-712,-89-10 136,0-2 0,52-4-136,-28 0 211,19-14 827,-101 15-1074,-1 0 0,0-1 1,0 1-1,1-1 0,-1 1 0,0 0 0,0-1 0,0 1 0,0 0 0,0-1 1,0 1-1,1-1 0,-1 1 0,0-1 0,0 1 0,0 0 0,0-1 0,-1 1 1,1-1-1,0 1 0,0 0 0,0-1 0,0 1 0,0-1 0,0 1 1,-1 0-1,1-1 0,0 1 0,0 0 0,0-1 0,-1 1 0,1 0 0,0-1 1,-1 1-1,1 0 36,-8-14 12,6 12-9,0 0-1,0 1 1,0-1 0,0 1-1,0 0 1,0-1 0,0 1-1,-1 0 1,1 0 0,0 0-1,-1 1 1,1-1 0,-1 0-1,1 1 1,-1 0 0,1-1-1,-1 1 1,0 0 0,0 1-3,4 37-4400,1-29 1399,-1-3-1324</inkml:trace>
  <inkml:trace contextRef="#ctx0" brushRef="#br0" timeOffset="691.314">4281 69 5699,'0'0'1944,"0"0"-991,0 0 317,0 0 373,0 0-354,0-2 2787,2 10-3886,1 1-1,0-1 1,0 0-1,0-1 1,1 1-1,0-1 1,1 0-1,0 0 1,0 0-1,1 0 1,-1-1-1,2 1-189,1 3 152,7 9-87,1-1 1,1 0 0,1-1 0,0-1 0,1-1-1,0 0 1,2-1 0,-1-2 0,4 2-66,-23-14-16,-1 0 5,0 0-101,0 0 16,-1 0 74,1 0 1,-1 1-1,0-1 1,0 0-1,0 1 1,1-1-1,-1 0 1,0 1-1,0-1 1,1 1-1,-1-1 1,0 1-1,1 0 1,-1-1-1,1 1 1,-1 0-1,1-1 1,-1 1-1,1 0 1,-1 0-1,1-1 0,0 1 1,-1 0-1,1 0 1,0 0 21,-9 29 108,6-16-100,-23 59 569,-16 28-577,9-23 245,29-68-963,5-17-1499,1-7 633,2-15-3629</inkml:trace>
  <inkml:trace contextRef="#ctx0" brushRef="#br0" timeOffset="-5870.114">199 66 5651,'0'0'1776,"0"0"-903,0 0 39,0 0 331,0 0 163,4 0-416,11-3-149,-11-18 1202,-50 2-1419,38 16-621,0 1-1,-1 1 0,1 0 1,0 0-1,0 1 0,-1 0 0,-6 1-2,12-1 8,0 0 0,0 0 0,0 1 0,0-1 0,0 1 0,0 0 0,1 0 0,-1 0-1,0 1 1,1-1 0,-1 0 0,1 1 0,-1 0 0,1-1 0,-1 1 0,1 0 0,0 0-1,0 1 1,0-1 0,1 0 0,-1 1 0,0-1 0,0 1-8,-6 20 92,0 1 1,1-1 0,1 1-1,2 1 1,0-1-1,2 0 1,0 2-93,0 60 752,5 29-752,-2-90 131,-1-10-41,2 0 0,-1 0 0,2 0-1,0 0 1,1 0 0,0-1 0,1 0-1,1 0 1,0 0 0,1 0 0,1-1-1,0 0 1,3 3-90,-5-9 32,0 0 0,0-1 0,1 0 0,0 0 0,0 0 0,0-1 0,0 0 0,1 0 0,0-1 0,0 0 0,0-1 0,1 1 0,-1-2 0,1 1 0,0-1 0,0 0 0,0-1 0,0 0 0,-1-1 0,1 1 0,0-2 0,0 1-1,0-1-31,-6 0-68,0 0 0,0 1-1,0-1 1,-1 0-1,1 0 1,-1 0-1,1-1 1,-1 1-1,1-1 1,-1 1 0,1-1-1,-1 0 1,0 0-1,0 0 1,0 0-1,0 0 1,-1 0-1,1-1 1,0 1 0,0-3 68,23-56-3802,-22 52 2796,7-24-4244</inkml:trace>
  <inkml:trace contextRef="#ctx0" brushRef="#br0" timeOffset="-5167.122">520 385 4002,'0'0'2518,"0"0"-1600,0 0-387,0 0 363,0 0 104,1-7-153,2-1-580,3-23 1364,-7 30-1584,0 0-1,1 0 1,-1 0-1,0 0 1,0 0-1,0 0 1,0 1-1,0-1 1,0 0-1,0 1 1,0-1-1,0 0 1,0 1-1,0-1 1,0 1-1,-1 0 1,1-1-1,0 1 1,0 0-1,0 0 1,-1 0-1,1 0 1,0 0-1,0 0 1,-1 0-1,1 0-44,-46-1 502,40 1-210,5 0-265,0 1 0,1-1 1,-1 0-1,0 1 1,1 0-1,-1-1 1,1 1-1,-1 0 0,0 0 1,1 0-1,-1 0 1,1 0-1,0 0 0,-1 0 1,1 0-1,0 0 1,0 1-1,0-1 0,0 1 1,0-1-1,0 1 1,0-1-1,0 1 0,1-1 1,-1 1-1,1 0 1,-1-1-1,1 1 1,-1 0-1,1 0 0,0 0-27,-6 66 422,5-53-298,-1 30 318,0-6-12,1-1 1,1 1-1,3-1 1,1 4-431,-3-39 34,-1 1 0,1-1 1,0 0-1,0 0 1,0 0-1,0 0 1,1 0-1,-1 0 0,1 0 1,0-1-1,0 1 1,0 0-1,0-1 1,0 1-1,0-1 0,1 0 1,-1 0-1,1 0 1,0 0-1,0 0-34,2 0 29,1 1 0,-1-1 0,1-1-1,0 1 1,0-1 0,0 0 0,0 0 0,0-1-1,0 1 1,4-1-29,-6-1-70,0 0 0,0-1-1,0 1 1,0-1 0,0 1 0,0-1-1,0 0 1,-1-1 0,1 1 0,-1-1-1,1 1 1,-1-1 0,0 0 0,0 0-1,-1 0 1,1-1 0,0 1 0,-1-1-1,0 1 1,0-1 0,0 0 0,0 0-1,0-2 71,5-10-738,0 0 0,-1 0 0,-1-1 0,-1 0 0,2-9 738,-2-16-3805,-1 1 1,-3-1 0,-1-11 3804,0-14 2419,1 66-602,-6 12 1086,-1 32-1377,2 0 0,2 1 0,2 35-1526,0-21 728,1-49-640,0 173 475,0-181-659,0 1 0,0 0 0,0 0-1,0 0 1,1-1 0,-1 1 0,1 0 0,-1 0 0,1-1-1,-1 1 1,1 0 0,0-1 0,0 1 0,0-1 0,0 1-1,0-1 1,1 2 96,20 3-5216,-6-6-1715</inkml:trace>
  <inkml:trace contextRef="#ctx0" brushRef="#br0" timeOffset="-4581.688">758 388 2801,'0'0'4045,"0"0"-2653,0 0-490,0 29 670,0 175 794,0 319 1052,0-523-3416,0 0 0,0 0 0,0 0 0,-1 0 0,1 0 0,0 0 0,0 1 0,0-1 0,0 0 0,0 0 0,0 0 0,0 0 0,0 0 0,0 0 0,0 0 0,0 1 0,0-1 0,0 0 0,0 0 1,0 0-1,0 0 0,0 0 0,0 0 0,0 1 0,0-1 0,0 0 0,0 0 0,0 0 0,0 0 0,0 0 0,0 0 0,0 1 0,0-1 0,0 0 0,0 0 0,0 0 0,0 0 0,1 0 0,-1 0 1,0 0-1,0 0 0,0 1 0,0-1 0,0 0 0,0 0 0,0 0 0,0 0 0,1 0 0,-1 0 0,0 0 0,0 0 0,0 0 0,0 0 0,0 0 0,0 0 0,1 0 0,-1 0 0,0 0 0,0 0 0,0 0 1,0 0-1,0 0 0,0 0 0,1 0 0,-1 0 0,0 0 0,0 0 0,0 0 0,0 0-2,4-12-115,-7-200-2787,6-238 1103,-3 448 1810,0 0-1,0 0 0,0 0 0,1 0 1,-1 0-1,0 0 0,1-1 0,0 1 1,-1 0-1,1 0 0,0 1 0,0-1 1,0 0-1,0 0 0,0 0 0,1 1 1,-1-1-1,1 0 0,-1 1 0,1-1 1,-1 1-1,1 0 0,0 0 0,-1-1 1,1 1-1,0 0 0,1 0-10,4-1 130,0 0 0,0 1 0,1 0 0,-1 0 0,0 1 0,0 0 0,4 0-130,-6 0 81,-1 1-29,0 0 0,0 0 1,-1 0-1,1 0 0,0 1 0,-1 0 1,1-1-1,-1 1 0,1 1 1,-1-1-1,0 0 0,0 1 0,0-1 1,0 1-1,-1 0 0,1 0 1,-1 0-1,1 1 0,-1-1 1,0 0-1,0 2-52,5 7 110,-1-1 0,0 1 0,-1 0 0,-1 0 0,0 1 0,0 2-110,0-1 120,-2 0-1,0 1 1,0-1 0,-2 1 0,1-1 0,-2 1-1,0-1 1,-2 9-120,2-19-5,1 0 1,-1-1-1,0 1 0,0 0 0,-1 0 0,1-1 0,-1 1 0,0-1 0,0 0 1,0 1-1,0-1 0,-1 0 0,1 0 0,-1 0 0,0-1 0,1 1 0,-1-1 1,-1 1-1,1-1 0,0 0 0,0 0 0,-1 0 0,1-1 0,-1 1 0,0-1 1,1 0-1,-1 0 0,0 0 0,0 0 0,0-1 0,1 0 0,-1 0 1,-2 0 3,0 0-255,5 1 178,0-1-1,1 0 1,-1 0 0,0 0 0,0 1 0,0-1-1,1 0 1,-1 0 0,0 0 0,0 0-1,1 0 1,-1-1 0,0 1 0,0 0-1,1 0 1,-1 0 0,0-1 0,0 1 0,1 0-1,-1-1 1,0 1 0,1-1 0,-1 1-1,0-1 1,1 1 0,-1-1 0,1 1-1,-1-1 1,1 1 0,-1-1 0,1 0 0,0 1-1,-1-1 1,1 0 0,0 0 0,-1 1-1,1-1 1,0 0 0,0 0 0,-1 1-1,1-1 1,0 0 0,0 0 0,0 1 0,0-1-1,0 0 1,0 0 0,1 0 0,-1 1 78,-1-33-3375</inkml:trace>
  <inkml:trace contextRef="#ctx0" brushRef="#br0" timeOffset="-3779.4">1161 370 4338,'0'0'1206,"0"0"-630,0 0 299,0 0 142,0 0-172,-3-2-178,-6-1 25,-1 1 0,0 0 0,0 1 0,0-1 0,0 2 0,-10 0-692,18 3 53,-1-1 0,2 1 0,-1 0 1,0 1-1,0-1 0,1 0 0,0 0 1,0 1-1,0-1 0,0 0 0,0 1 1,1-1-1,-1 1 0,1 1-53,-1 0 87,-7 52 649,2 0 0,3 0 1,3 32-737,0-61 227,0-24-192,0-1 1,0 1-1,1 0 0,-1-1 1,1 1-1,-1 0 1,1-1-1,0 1 1,1-1-1,-1 1 0,1-1 1,-1 1-1,1-1 1,0 0-1,0 0 0,0 0 1,1 0-1,0 1-35,0-2 24,0 0 0,-1-1-1,1 1 1,0-1-1,0 1 1,0-1 0,0 0-1,0 0 1,1 0 0,-1-1-1,0 1 1,0-1 0,0 0-1,1 0 1,-1 0-1,0 0 1,0 0 0,1-1-1,-1 1 1,0-1 0,2-1-24,-1 0-74,1 0 0,0 0 1,-1-1-1,1 0 1,-1 0-1,0 0 1,1 0-1,-2-1 0,1 1 1,0-1-1,-1 0 1,0 0-1,0-1 0,0 1 1,0-1-1,-1 1 1,2-3 73,5-12-1060,0-1 1,-1 0 0,2-13 1059,-4 11-1244,-2 0 1,0 1-1,-2-1 1,1-23 1243,-8-40 1855,2 78 15,-1 14-685,1 17-809,3 59 277,-1 54 2058,12 62-2711,-8-185-42,3-13-1582,5-23-2088,-4-11-1832</inkml:trace>
  <inkml:trace contextRef="#ctx0" brushRef="#br0" timeOffset="-3209.387">1558 367 6275,'0'0'766,"0"0"-228,0 0 372,0 0 235,0 0-123,0 0-350,-40-3 3058,38 3-3699,-1 1 0,1-1 0,-1 1 1,1 0-1,-1 0 0,1 0 0,0 0 1,0 0-1,-1 0 0,1 1 0,0-1 1,0 1-1,0 0 0,0-1 0,1 1 1,-1 0-1,0 0 0,1 0 0,-1 0 1,1 1-1,0-1 0,0 0 0,0 1 1,0-1-1,0 0 0,0 1 0,1-1 1,-1 1-1,1-1 0,-1 2-31,-2 12 211,1-1 0,0 1 1,1-1-1,1 8-211,-1-19 19,1 1 0,0 0 1,0 0-1,0 0 0,0 0 0,1-1 1,0 1-1,0 0 0,0 0 0,0-1 1,1 1-1,-1 0 0,1-1 1,1 0-1,-1 1 0,1-1 0,-1 0 1,1 0-1,0-1 0,1 1 1,-1-1-1,0 1 0,1-1 0,0 0 1,0 0-1,0-1 0,0 1 0,0-1 1,1 0-1,-1 0 0,1 0-19,12 7-58,-5-3-54,-1 0 0,0 1 0,0 1 0,9 7 112,-18-13-58,1 0-1,-1 0 1,0 0 0,0 1-1,0 0 1,0-1 0,0 1-1,-1 0 1,1 0 0,-1 0-1,0 0 1,0 0 0,0 0-1,0 0 1,0 0 0,-1 0-1,1 0 1,-1 0 0,0 1-1,0-1 1,0 3 58,-1-4 1,0 0 0,0 0 1,-1 0-1,1 0 0,0 0 1,-1 0-1,1 0 0,-1 0 1,1-1-1,-1 1 0,0-1 1,0 1-1,1-1 0,-1 0 1,0 0-1,0 0 0,-1 0 0,1 0 1,0 0-1,0 0 0,0-1 1,-1 1-1,1-1 0,0 1 1,-1-1-1,1 0 0,0 0-1,-72 4-17,68-4-9,6 1-77,-1-1-1,0 0 1,0 0 0,0 0-1,0 1 1,0-1 0,0 0 0,0 0-1,0 0 1,0-1 0,0 1-1,0 0 1,0 0 0,0 0 0,0-1-1,0 1 1,0-1 0,0 1 0,1 0-1,-1-1 1,0 0 0,0 1-1,0-1 1,1 1 0,-1-1 0,0 0-1,1 0 1,-1 1 0,0-1-1,1 0 1,-1 0 0,1 0 0,-1 0-1,1 1 1,0-1 0,-1 0-1,1 0 1,0 0 0,0 0 0,0 0-1,-1 0 1,1 0 0,0 0-1,0 0 1,0 0 0,1 0 0,-1 0-1,0 0 1,0 0 0,0 0-1,1 0 1,-1 0 103,0-1-325,0-22-5867</inkml:trace>
  <inkml:trace contextRef="#ctx0" brushRef="#br0" timeOffset="-2857.922">1767 373 6531,'0'0'2113,"0"0"-750,0 0 91,0 0-181,0 0-598,1 4-206,4 12-112,-2 1-1,0 0 0,-1 0 0,-1 1 0,-1-1 1,0 0-1,-2 9-356,2 44 985,1-27-478,-2-33-407,0-1 0,1 1-1,1-1 1,-1 0-1,2 1 1,-1-1-1,1 0 1,1 1 0,-1-1-1,1 0 1,1-1-1,3 6-99,0-7-85,-6-7-66,0 0 1,-1-1-1,1 1 0,-1-1 0,1 1 1,0-1-1,-1 1 0,0-1 1,1 0-1,-1 1 0,1-1 0,-1 1 1,0-1-1,1 0 0,-1 1 1,0-1-1,0 0 0,1 0 0,-1 1 1,0-1-1,0 0 0,0 0 1,0 1-1,0-1 0,0 0 0,0 0 151,3-25-1919,-3 25 1608,3-34-5135</inkml:trace>
  <inkml:trace contextRef="#ctx0" brushRef="#br0" timeOffset="-2522.076">1691 120 8116,'0'0'3729,"0"0"-2896,0 0-641,0 0 224,0 0-416,0 0-304,159 0-3170,-136 0-2352</inkml:trace>
  <inkml:trace contextRef="#ctx0" brushRef="#br0" timeOffset="-2190.106">2061 1 2577,'0'0'4287,"0"0"-2851,0 0-622,0 0 640,0 0-137,1 5-404,6 48 922,-2 1 0,-3 50-1835,0-21 756,5 306 1650,-7-383-2386,0 1-4,0 0 0,1 1 0,-1-1 0,1 0 0,1 0-1,0 0 1,0 0 0,0 0 0,1 1-16,0-47-4762,-3 3 1536,0-1-1280</inkml:trace>
  <inkml:trace contextRef="#ctx0" brushRef="#br0" timeOffset="-1789.093">1972 370 8932,'0'0'2732,"0"0"-1489,0 0-173,0 0-232,0 0-283,25 0-120,194 0-676,-200-2 11,-14 2 177,0-1 1,0 1 0,0 0 0,0 0 0,0 0 0,0 1-1,0 0 1,3 0 52,-6 3 151,0 0 0,-1 0 1,0 0-1,1 1 0,-1-1 0,-1 0 0,1 1 0,-1-1 0,1 0 1,-1 1-1,0-1 0,-1 3-151,1 4 136,2 50 645,-3-46-589,1 1 0,0 0 1,1-1-1,1 1 0,0-1 0,1 1 0,1-1 1,0 0-1,1 0 0,3 5-192,-7-19 7,0 1 0,0 0-1,0-1 1,0 1 0,0-1 0,0 1 0,0-1-1,0 0 1,1 1 0,-1-1 0,0 0 0,1 0-1,-1 0 1,1 0 0,0 0 0,-1 0 0,1-1-1,0 1 1,-1 0 0,1-1 0,0 1 0,0-1-1,-1 0 1,1 0 0,0 0 0,0 1 0,0-2-1,0 1 1,-1 0 0,1 0 0,0-1 0,0 1-1,0 0 1,-1-1 0,1 0 0,1 0-7,1-2-53,1 1 0,-1-1 0,0 0 0,0 0 0,0 0 1,-1-1-1,1 0 0,-1 1 0,0-1 0,0 0 0,0 0 0,0-3 53,5-8-409,-1-1-1,-1 0 1,-1-1-1,0 0 0,-1 0 1,-1 0-1,0 0 0,-1 0 1,-1-1-1,-1 1 1,-1 0-1,0-1 0,-3-10 410,4 26 45,-1 0-1,0 0 0,1 0 1,-1 0-1,0 0 0,-1 0 0,1 0 1,0 0-1,0 0 0,-1 0 1,0 1-1,1-1 0,-1 0 0,0 1 1,1-1-1,-1 1 0,0 0 1,0 0-1,0 0 0,0 0 0,0 0 1,-1 0-1,1 0 0,0 1 1,0-1-1,0 1 0,-1 0 0,1-1 1,0 1-1,-3 0-44,2 0 0,0 0 0,0 0 0,0 0 0,0 0-1,0 1 1,0-1 0,0 1 0,0 0 0,1 0 0,-1 0 0,0 0 0,0 0-1,1 1 1,-1-1 0,0 1 0,1 0 0,0 0 0,-1 0 0,1 0 0,0 0-1,0 0 1,-1 3 0,2-4-2203,1-1-2322</inkml:trace>
  <inkml:trace contextRef="#ctx0" brushRef="#br0" timeOffset="-1317.981">2647 361 6851,'0'0'1483,"0"0"-119,0 0 439,0 0-367,0 0-327,0 7-175,-2 67 970,2 76 726,2-128-2317,0 0 1,1 0 0,1-1-1,2 1 1,5 14-314,-11-35 5,0-1 0,0 0 0,0 1 0,0-1 0,0 1 0,0-1 0,0 0 0,0 1 0,0-1 0,0 1 0,1-1 0,-1 0 0,0 1 0,0-1 0,1 0-1,-1 1 1,0-1 0,0 0 0,1 1 0,-1-1 0,0 0 0,1 0 0,-1 1 0,0-1 0,1 0 0,-1 0 0,0 1 0,1-1 0,-1 0 0,1 0 0,-1 0 0,0 0 0,1 0 0,-1 0 0,1 0 0,-1 0 0,1 0-5,8-14-94,2-27-344,-11 40 407,15-93-1861,-12 69 963,0-1-1,2 1 1,1 0 0,0 1 0,2 0-1,9-18 930,-16 40 84,0 0 0,1 0-1,-1 1 1,1-1 0,-1 0 0,1 1-1,0-1 1,0 1 0,-1 0-1,1 0 1,0-1 0,0 1-1,0 0 1,0 1 0,0-1-1,1 0 1,-1 1 0,0-1 0,0 1-1,0-1 1,1 1 0,-1 0-1,0 0 1,3 0-84,59 10 3036,-39-5-3196,6-2-474,-10-3-3182,-10 0-1834</inkml:trace>
  <inkml:trace contextRef="#ctx0" brushRef="#br0" timeOffset="38167.746">543 1206 160,'0'0'7033,"0"0"-4526,0 0-1287,0 0 199,0 0-176,0 0-77,-10 0 3946,4 0-5111,-18 0 119,0 0-1,-1 2 0,-2 2-119,19-3 31,1 1 1,-1 0-1,1 0 0,0 1 0,0 0 0,0 0 0,0 1 0,0-1 0,1 2 0,-1-1 0,-4 5-31,-12 12 16,11-12-8,0 1 0,1 0 0,1 0 0,-1 1 0,2 1 0,0 0 0,0 0 0,1 1 0,0 0 0,-2 7-8,7-8 54,1 1 0,0-1 0,0 1 0,2 0 0,-1 0 0,2-1 0,0 6-54,0 16 287,-2-19-180,1-1 1,1 1-1,1 0 1,0-1-1,0 1 1,2-1-1,1 5-107,-3-14 36,1 0 0,-1 0-1,1 0 1,0 0 0,0-1-1,0 0 1,1 1 0,0-1-1,0-1 1,0 1 0,0 0 0,0-1-1,1 0 1,-1 0 0,1 0-1,0-1 1,0 0 0,0 0-1,0 0 1,1 0 0,2 0-36,6 1-65,1 0 0,0 0 0,-1-2 0,1 0 0,0 0 0,0-2 0,0 0 0,0 0 1,0-2-1,-1 0 0,1 0 0,13-6 65,-25 7-174,0 0 0,0 0 0,0 0 0,0 0 1,0 0-1,-1-1 0,1 0 0,-1 1 0,0-1 1,1 0-1,-1 0 0,0 0 0,0-2 174,-2 4-1603,0 1-670,0 0-1548,0 0-2280</inkml:trace>
  <inkml:trace contextRef="#ctx0" brushRef="#br0" timeOffset="38826.874">599 1643 3698,'0'0'3225,"0"0"-1277,0 0-1,0 0-221,0 0-528,7-12 4181,-6 15-5238,-1-1-1,1 1 1,0-1 0,-1 1 0,1-1-1,-1 1 1,0-1 0,0 1 0,0 0-1,0-1 1,0 1 0,-1 0-141,1 4 173,-1 51 302,0-20-192,1-1 0,2 0-1,1 1 1,7 29-283,-9-65-13,-1-1 1,1 0-1,0 1 1,-1-1-1,1 0 0,0 0 1,0 0-1,0 1 1,0-1-1,0 0 0,0 0 1,0-1-1,1 1 1,-1 0-1,0 0 0,0 0 1,1-1-1,-1 1 1,0-1-1,1 1 0,-1-1 1,1 1-1,-1-1 1,0 0-1,1 0 0,-1 0 1,2 1 12,47-2-1084,-29 0 1195,110-5-348,-131 6 282,0 0-101,0 0-37,0 0-214,0 0-250,0 0-556,0 0-562,-1 0-1991,-4-1 715,-2-4-2641</inkml:trace>
  <inkml:trace contextRef="#ctx0" brushRef="#br0" timeOffset="39260.94">609 1756 4498,'0'0'1769,"0"0"-336,0 0 93,0 0 392,0 0-344,11 1 2286,42 3-3086,-25-1-593,44 9 172,-65-11 381,-5-1-3752,-1 0-2377,-6 0 2119</inkml:trace>
  <inkml:trace contextRef="#ctx0" brushRef="#br0" timeOffset="39590.979">609 1756 6003</inkml:trace>
  <inkml:trace contextRef="#ctx0" brushRef="#br0" timeOffset="39591.979">609 1756 6003,'-22'-44'1179,"18"35"-403,4 9 222,0-1-806,1 0 1,-1 0-1,1 0 0,0 1 0,0-1 0,-1 0 1,1 0-1,0 1 0,0-1 0,0 1 1,0-1-1,0 1 0,0-1 0,0 1 1,0-1-1,0 1 0,0 0 0,0 0 0,0-1 1,0 1-1,0 0 0,0 0 0,0 0-192,35-4 137,-29 3 363,101-1 1440,-59 3-4992,-49-1-179,0 0-853</inkml:trace>
  <inkml:trace contextRef="#ctx0" brushRef="#br0" timeOffset="40716.407">1426 1596 7908,'0'0'1846,"0"0"-659,0 0 126,0 0-166,0 0-392,0 0-70,4 0 2035,27 0-2233,64-2-175,-37 0-355,0 2 1,0 3-1,33 6 43,15 4 126,-63-11-57,-34-3-236,-9-2-210,-4 1-383,0-1 0,1 0-1,-1 0 1,1 0 0,0-1 0,0 1 0,0-1 0,1 0-1,-1 0 1,1 0 0,0 0 0,0 0 0,0 0 0,0-4 760,-3-5-4168</inkml:trace>
  <inkml:trace contextRef="#ctx0" brushRef="#br0" timeOffset="41112.502">1879 1444 1969,'0'0'1064,"0"0"-28,0 0 292,0 0 198,0 0-216,-1-4 32,-4-9 4798,12 24-2877,3 1-4473,10 9 1406,2-2 0,0-1 0,1 0 0,1-2 0,0 0 0,1-2-1,8 3-195,-32-17 0,0 0 0,-1 0-1,1 1 1,0-1-1,0 1 1,0-1 0,0 0-1,-1 1 1,1 0-1,0-1 1,0 1-1,-1-1 1,1 1 0,-1 0-1,1-1 1,0 1-1,-1 0 1,1 0 0,-1 0-1,0-1 1,1 1-1,-1 0 1,0 0-1,1 0 1,-1 0 0,0 0-1,0 0 1,0 0-1,0-1 1,0 1 0,0 0-1,0 0 1,0 0-1,0 0 1,0 0 0,0 0-1,0 0 1,-1 0-1,1 0 1,0-1-1,-1 1 1,1 0 0,-1 0-1,1 0 1,-1 0 0,-4 5-5,0-1 1,0 1-1,-1-1 1,1 1-1,-6 2 5,-9 9 4,1 4 37,5-9 40,1 2 1,0 0-1,2 0 1,0 1-1,0 1 1,1 0-1,-2 6-81,12-22-92,0 0-1,-1 1 1,1-1-1,0 0 1,0 0-1,0 1 1,0-1-1,0 0 1,-1 1-1,1-1 1,0 0-1,0 0 1,0 1 0,0-1-1,0 0 1,0 1-1,0-1 1,0 0-1,0 1 1,0-1-1,0 0 1,0 1-1,0-1 1,1 0-1,-1 0 1,0 1 0,0-1-1,0 0 1,0 1-1,0-1 1,1 0-1,-1 0 1,0 1-1,0-1 1,0 0-1,1 0 1,-1 0-1,0 1 1,0-1 0,1 0-1,-1 0 1,0 0-1,1 0 1,-1 0-1,0 0 1,0 1-1,1-1 1,-1 0-1,0 0 1,1 0-1,-1 0 1,0 0 0,1 0-1,-1 0 1,0 0-1,1 0 1,-1 0-1,0 0 1,1-1-1,-1 1 1,0 0-1,0 0 1,1 0 92,2 0-535,10 0-5663</inkml:trace>
  <inkml:trace contextRef="#ctx0" brushRef="#br0" timeOffset="42650.833">3017 1233 3954,'0'0'3695,"0"0"-2289,0 0-873,0 0 230,0 0 38,0 0-337,0-5-128,1-1-288,-1 2 160,1 1 0,-1-1 0,0 0 0,0 0 0,0 0 1,0 1-1,0-1 0,-1 0 0,0 0 0,0 1 0,0-1 0,0 0 0,-1 1 0,1-1-208,-16 0 217,1 1 0,0 1 0,-1 0 0,0 1-1,1 1 1,-1 0 0,0 1 0,-9 3-217,23-3 38,1-1 0,-1 2 0,1-1 0,-1 0 0,1 0 0,-1 1 0,1-1 1,0 1-1,0 0 0,0 0 0,0 0 0,0 0 0,0 0 0,0 0 0,1 0 1,-1 1-1,1-1 0,-1 2-38,-24 49 231,23-46-201,-3 8 36,2 1 0,-1-1 1,2 1-1,0-1 0,1 1 1,-1 16-67,5 97 657,-1-112-557,1 3-28,2 0 0,0-1 1,2 1-1,0-1 0,1 0 0,1 0 0,1 0-72,2 7 47,-1 1 0,-1-1 0,0 5-47,-5-10 35,-1 0 0,0 1 0,-2-1 0,0 1 0,-2-1 0,0 2-35,0-20 13,0 0 1,0 0-1,0 0 0,0 0 0,0 0 0,0-1 0,-1 1 1,0 0-1,1-1 0,-1 1 0,0-1 0,0 0 0,0 0 0,-1 0 1,1 0-1,0 0 0,-1 0 0,1 0 0,-1-1 0,0 1 1,1-1-1,-1 0 0,-1 0-13,-3 3-69,-1-2 0,0 1 0,1-1 1,-1 0-1,0-1 0,0 0 0,-1 0 0,0-1 69,7 0-89,1 0 1,-1-1-1,1 1 0,-1 0 0,1-1 0,-1 0 1,1 1-1,0-1 0,0 0 0,-1 0 1,1 1-1,0-1 0,0 0 0,0 0 0,0 0 1,0-1-1,0 1 0,0 0 0,0 0 0,0 0 1,0-1-1,1 1 89,-15-34-5085,11 9-1616</inkml:trace>
  <inkml:trace contextRef="#ctx0" brushRef="#br0" timeOffset="42971.868">2630 1524 9044,'0'0'2289,"0"0"-1216,0 0-449,0 0 320,0 0-191,0 0-177,129 21-240,-99-21-336,0 0-304,-7 0-849,-7 0-1584,-6 0-2433</inkml:trace>
  <inkml:trace contextRef="#ctx0" brushRef="#br0" timeOffset="43941.742">3097 1750 4114,'0'0'1929,"0"0"-846,0 0-315,0 0 206,0 0 3,0 0-30,0 0-96,0 0-168,0 0 5,0 0-77,0 0-99,0 0 86,0 0-91,0 0-115,0 0 45,0 0-90,0 0 13,0 0 6,0 40 1320,0 271-85,36-311-1911,109-5 46,-144 5 293,-1 0 25,0 0-17,0 0-37,0 0-104,0 0-51,0 0-480,0 0-381,0 0-609,0 0-1368,0 0-1812</inkml:trace>
  <inkml:trace contextRef="#ctx0" brushRef="#br0" timeOffset="46129.999">3434 2048 16,'0'0'2172,"0"0"-1585,0 0-465,0 0 166,0 0 291,-3-4 96,-5-8 664,-1 2 10042,7 14-7744,1 11-5232,0 49 1915,0-7-55,3-1 1,7 54-266,-4-61 243,-3-48-235,43 1 245,-29-1-247,0 0 0,1-2 1,-1 1-1,0-2 0,0 0 0,3-2-6,-6-1-497,-16-2-1790,-5-8 549,4 2-994,-2-1-1851</inkml:trace>
  <inkml:trace contextRef="#ctx0" brushRef="#br0" timeOffset="46632.273">3411 2203 3682,'0'0'1190,"0"0"-513,0 0 132,0 0 396,0 0-65,0 0-4,0 0 203,1-2 3124,7-5-3774,118 1 1389,-125 6-1992,-1 0-22,0 0-32,0 0-5,0 0-92,0 0-156,0 0-150,0 0-296,0 0-256,0 0-504,0 0-873,-2-1-1157,-3-4-447</inkml:trace>
  <inkml:trace contextRef="#ctx0" brushRef="#br0" timeOffset="46947.666">3411 2203 3201</inkml:trace>
  <inkml:trace contextRef="#ctx0" brushRef="#br0" timeOffset="47268.031">3411 2203 3201,'9'-58'713,"-5"35"450,-1 0-1,-1-1 0,0-20-1162,-2 43 717,0 1-106,0 0-149,0 0 130,0 0 166,0 0 24,0 0 55,0 0-98,0 0-138,0 0 49,0 0-15,0 0-138,0 0-30,31 0 1248,-20 0-1569,1 0-50,1 0 0,0 0 0,0 1 1,-1 1-1,1 0 0,10 4-96,-12 0-157,-11-5-4704,0-1 736</inkml:trace>
  <inkml:trace contextRef="#ctx0" brushRef="#br0" timeOffset="48620.805">4532 1438 10389,'0'0'2142,"0"0"-1088,0 0 26,0 0 84,0 0-279,0-6-212,-1 0-628,-1-4 239,2-1-4935,0 11-106</inkml:trace>
  <inkml:trace contextRef="#ctx0" brushRef="#br0" timeOffset="49258.475">4552 1703 176,'0'0'5635,"0"0"-3712,0 0-1258,0 0 471,0 0 251,0 0-255,0 0-332,30 1 3340,-25 4-4040,0 0 0,0 0 0,-1 1 0,1-1 0,-1 1 0,0 0-1,-1 0 1,0 0 0,0 1 0,0-1 0,0 1 0,-1 0 0,0 0-1,0 3-99,-1-2-16,1 0-1,-2 0 0,1 0 0,-1-1 0,0 1 0,0 0 0,-1 0 0,-1 0 17,2-6-24,-1 0 0,0 0 0,0 0 0,0 0 0,0 0-1,-1 0 1,1 0 0,0 0 0,-1 0 0,0 0 0,1-1 0,-1 1-1,0 0 1,0-1 0,0 0 0,0 1 0,0-1 0,0 0 0,0 0 0,0 0-1,0-1 1,-1 1 0,1 0 0,0-1 0,-1 1 0,1-1 0,0 0-1,-1 0 25,-41 1-2233,30-1-2644,13 0-664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6:3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62 5410,'0'0'1425,"0"0"-374,0 0 22,0 0 258,0 0-197,9-13 3772,-12 10-4889,1-1-1,-1 1 1,-1 0-1,1 0 1,0 0-1,0 1 1,-1-1 0,0 1-1,1 0 1,-1 0-1,0 0 1,0 0-1,0 1 1,-1-1-1,1 1 1,0 0-1,0 0 1,-3 0-17,-15-1 73,1 0 0,0 1 1,-4 0-74,-2 1 133,17-1-21,1 1 0,-1 0-1,1 1 1,-1 0 0,1 0 0,-2 1-112,7-1 46,1 0 1,0 1-1,0-1 0,-1 1 1,1 0-1,0 0 0,0 0 1,1 0-1,-1 0 0,0 1 1,1-1-1,-1 1 0,1 0 1,0 0-1,0-1 0,0 1 0,0 1 1,-1 2-47,-6 12 127,0 1-1,1 1 1,1 0 0,0 0-1,2 0 1,0 1 0,2 0 0,0 0-1,1 0 1,1 2-127,-1 33 258,0-36-94,1 0 0,1 1 0,1-1 0,1 0 0,1 6-164,1-19 26,0-1 0,0 0 0,1 1 0,0-2 0,0 1 0,0-1 0,0 1 0,1-2 0,0 1 0,0 0 0,0-1 0,3 1-26,-1-1-1,1 1 1,-1-2-1,1 1 1,0-1-1,0 0 1,0-1-1,0 0 1,1 0-1,5-1 1,89 0-216,-53-2 39,-11-7-328,-17-2-7417,-13 4-618</inkml:trace>
  <inkml:trace contextRef="#ctx0" brushRef="#br0" timeOffset="920.236">634 508 5138,'0'0'2578,"0"0"-1711,0 0-505,0 0 335,0 0 44,1-4-242,-1 3-363,1 0 0,-1 0 0,0 0 0,0 0 0,1 0 0,-1 0-1,0-1 1,0 1 0,0 0 0,0 0 0,0 0 0,-1 0 0,1 0 0,0 0 0,0 0-1,-1 0 1,1 0 0,-1 0 0,1 0 0,-1 0 0,1 0 0,-1 0 0,1 0-1,-1 0 1,0 1 0,0-1-136,-29-14 2399,22 13-3120,3 0 773,0 0 1,-1 1 0,1 0 0,-1 0-1,0 0 1,1 1 0,-1 0-1,0 0 1,-1 0-53,5 1 27,0-1-1,0 0 1,0 1 0,0-1 0,0 1-1,-1-1 1,1 1 0,0 0-1,0 0 1,1 0 0,-1 0-1,0 0 1,0 1 0,0-1 0,1 1-1,-1-1 1,1 1 0,-1-1-1,1 1 1,0 0 0,-1 0-1,1-1 1,0 1 0,0 1-27,-3 11 212,0 0-1,1 1 1,1 0-1,1 0 1,0 0 0,0 0-1,2 0 1,0 0 0,1 4-212,-2-16 27,1 0 0,0 1 1,0-1-1,0 0 0,0 0 0,1 0 1,-1 0-1,1 0 0,0 0 0,0 0 1,0-1-1,0 1 0,0-1 0,0 1 1,1-1-1,-1 0 0,1 0 1,0 0-1,-1 0 0,1 0 0,0-1 1,0 1-1,0-1 0,0 0 0,1 0 1,-1 0-1,0 0 0,0-1 0,1 1-26,15 2-236,0 0 0,0-1 0,0-1 0,13-1 235,-22 0-374,21-4-2899,-14-8-2664,-12 1 159</inkml:trace>
  <inkml:trace contextRef="#ctx0" brushRef="#br0" timeOffset="2977.43">902 288 5298,'0'0'1590,"0"0"-573,0 0 74,0 0 206,0 0-161,0 0-338,27-6 1518,17 7-1986,0 2 1,0 2 0,0 2 0,0 2 0,-1 2 0,15 6-331,-42-13 101,1 0 1,1-1 0,-1-1 0,0-1 0,0-1 0,17-1-102,1 1-30,-35 0 124,0 0 111,0 0-18,0 0-57,0 0-7,0 0-61,0 0-20,0 0 9,0 0-72,0 0-17,0 0-82,0 0-112,0 0-56,0 0-144,0 0-110,0-27-1974,-5 5 1702,0-1 0,-1 1-1,-1 0 1,-10-19 814,17 39 19,-1 0-1,0 0 1,0 0 0,0 0-1,0 0 1,0 0 0,-1 0-1,1 1 1,0-1 0,-1 0 0,0 1-1,-1-2-18,-9 0 2727,12 3-2055,0 0 5,0 0-42,0 0 0,0 0-173,0 9 181,1-3-601,0 0 1,1 0-1,-1-1 1,1 1-1,1 0 1,-1-1-1,1 1 1,0-1-1,0 0 1,1 0-1,0 0 1,0 0-1,0-1 1,0 1-1,1-1 1,-1 0-1,2 0-42,9 9 13,2 0 0,0-1 0,0-1 0,13 5-13,-16-10-47,-11-5 11,-1 0-1,1 0 0,0 0 0,-1 0 1,1 1-1,0-1 0,-1 1 0,1-1 1,-1 1-1,0 0 0,0 0 0,0 0 0,0 0 1,0 0-1,0 1 37,-1-1-181,-1-2 172,0 0 1,0 1 0,0-1 0,1 0-1,-1 1 1,0-1 0,0 1 0,0-1-1,0 1 1,0-1 0,0 0 0,0 1-1,0-1 1,0 1 0,0-1 0,0 1-1,0-1 1,0 0 0,-1 1 0,1-1-1,0 1 1,0-1 0,0 0 0,-1 1-1,1-1 1,0 0 0,0 1 0,-1-1-1,1 0 1,0 1 0,-1-1 0,1 0-1,0 0 1,-1 1 0,1-1 8,-11 13 3,-19 13 55,20-19-18,0 1 1,0 0-1,1 1 0,0 0 1,1 0-1,0 1 0,0 0 1,1 0-1,0 1 0,1 0 1,-2 6-41,7-16-339,1-1-670,10-2-3892,10-8 782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6:3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4 5314,'0'0'2471,"0"0"-1380,0 0-467,0 0 283,0 0-2,-6 0-174,-60-2 780,21 0 60,1 2 0,-37 5-1571,76-5 49,-1 1 0,0 0 0,0 0 0,1 1 0,-1-1 0,1 1 0,0 0 0,-1 1 0,1-1 0,0 1 0,0 0 1,0 0-1,1 1 0,-1 0 0,1-1 0,0 1 0,0 1 0,0-1 0,1 1 0,-1-1 0,1 1 0,0 0 0,0 0 0,1 0 0,0 1 1,0-1-1,0 0 0,0 1 0,1 0 0,0-1 0,0 1 0,0 0 0,1 5-49,0 1 101,-1 9-5,1 0-1,1 1 1,0-1 0,2 0 0,0 0 0,2 0-1,0 0 1,8 19-96,4-1 64,-1 2 1,-3 0-1,-1 1 1,-2 0-1,-2 0 0,-2 1 1,-2 0-1,-1 23-64,-3-64-1,0-1 1,-1 1-1,1-1 0,-1 1 1,1-1-1,-1 1 0,1-1 1,-1 0-1,0 1 0,0-1 1,0 0-1,0 0 1,0 0-1,0 1 0,0-1 1,0 0-1,0 0 0,0 0 1,-1-1-1,1 1 0,0 0 1,-1 0-1,1-1 0,-1 1 1,1-1-1,0 1 0,-1-1 1,1 0-1,-1 1 0,1-1 1,-2 0 0,-52 4-479,48-4 391,3 0 4,0-1 1,1 1-1,-1 0 0,0-1 0,0 0 0,0 0 1,1 0-1,-1 0 0,0-1 0,1 0 1,-1 1-1,1-1 0,0 0 0,-1-1 1,1 1-1,0-1 0,0 1 0,1-1 0,-1 0 1,0 0-1,1 0 0,-1-2 84,-2-3-642,0-1-1,1 1 1,1-1-1,-1 0 1,1 0 0,1 0-1,0 0 1,0-1-1,1 1 643,-3-24-4250</inkml:trace>
  <inkml:trace contextRef="#ctx0" brushRef="#br0" timeOffset="337.098">0 322 9156,'0'0'3074,"0"0"-2098,0 0-96,0 0 161,0 0-513,0 0-80,169 0-448,-136 0 0,-10 0-864,4 0-1601,-7 0-3458</inkml:trace>
  <inkml:trace contextRef="#ctx0" brushRef="#br0" timeOffset="2259.337">437 635 2753,'0'0'1473,"0"0"-409,0 0-229,0 0-221,0 0-243,0-15 184,0 12 2703,0 3 3414,0 349-4871,0-348-1795,0-1 0,0 1 1,1 0-1,-1-1 1,0 1-1,0-1 0,1 1 1,-1-1-1,0 1 0,0-1 1,1 1-1,-1-1 1,1 1-1,-1-1 0,1 1 1,-1-1-1,0 1 1,1-1-1,0 0 0,-1 1 1,1-1-1,-1 0 1,1 1-1,-1-1 0,1 0 1,-1 0-1,1 0 0,0 0 1,0 1-7,27 2 132,24-8-71,-9-4-74,-25 4 41,0 2 0,0 0 0,0 1 0,8 0-28,-25 2 59,13-9-5342,-2-3 511</inkml:trace>
  <inkml:trace contextRef="#ctx0" brushRef="#br0" timeOffset="3262.519">1042 858 3762,'0'0'1350,"0"0"-267,0 0 29,0 0-106,0 0-195,4 0-24,-2 0-870,-1 0 223,0 0 1,-1 1-1,1-1 1,0 0-1,0 0 1,0 0-1,-1 0 1,1 0-1,0 0 1,0 0-1,0-1 0,-1 1 1,1 0-1,0 0 1,0-1-1,0 1 1,-1 0-1,1-1 1,0 1-1,-1-1 1,1 1-1,0-1 1,-1 1-1,1-1 1,-1 1-1,1-1 1,-1 1-1,1-1 1,-1 0-1,1 1 1,-1-1-1,0 0 1,1 0-1,-1 1 1,0-1-1,1 0 1,-1 0-1,0 0 1,0 1-1,0-2-140,0 1 456,2-1 372,-9-4-553,-5-1 978,6 5-1166,1 0 0,-1 0 0,0 1 1,0 0-1,0 0 0,1 1 0,-1 0 0,0-1 0,0 2 1,0-1-1,0 1 0,0 0-87,-17 0 168,21-1-162,0 0 1,-1 1-1,1-1 0,0 0 1,0 1-1,0-1 1,0 1-1,0-1 0,0 1 1,0 0-1,0 0 0,0 0 1,1 0-1,-1 0 1,0 1-1,0-1 0,1 0 1,-1 1-1,1 0-6,-23 15 220,22-16-199,0 0-1,1 1 1,-1-1-1,1 0 1,0 1 0,-1 0-1,1-1 1,0 1-1,0 0 1,0 0-1,0 0 1,1-1-1,-1 1 1,0 0-1,1 0 1,-1 0-1,1 0 1,0 1-21,-6 45 147,5-36-42,1-12-103,-4 93 481,4-87-451,0 0 1,1 0 0,0 0-1,0 0 1,0-1 0,1 1-1,0-1 1,0 1 0,0-1-1,1 1 1,0-1-1,0 0 1,0 0 0,3 2-33,0 1 43,2-1 1,-1 0 0,1-1-1,0 0 1,1 0 0,-1-1-1,1 0 1,0 0-1,0-1 1,5 2-44,1-2-23,0-1 0,1 0 0,-1-1 0,1 0 1,-1-2-1,9 0 23,-23 0-1,0 1 1,0-1-1,0 0 1,0 0-1,0 0 1,0 0-1,0 0 1,0 0-1,0 0 1,0 0-1,0 0 1,0-1-1,0 1 1,0 0-1,0-1 1,0 1 0,0-1-1,0 1 1,0-1-1,0 1 1,-1-1-1,1 0 1,0 1-1,0-1 1,-1 0-1,1 1 1,0-1-1,-1 0 1,1 0-1,-1 0 1,1 0-1,-1 0 1,1 0-1,-1 0 1,0 0 0,1 1-1,-1-1 1,0 0-1,0-1 1,0 1-1,0 0 1,0 0-1,0 0 1,0 0-1,0 0 1,0 0-21,0 1-54,0 0-122,0 0-166,0 0-72,0 0-541,0 0-1404,0 0-2070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0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454 174 8628,'0'0'1753,"0"0"-649,0 0 33,0 0-478,0 0-227,1-5-5,0-7-272,1 8 35,-1 0-1,-1 0 1,1 0 0,0 0-1,-1-1 1,0 1 0,0 0 0,0 0-1,-1 0 1,1 0 0,-1 0 0,0-1-1,0 1 1,-1 0 0,1 1 0,-2-5-190,-17-19 201,18 24-203,0-1 0,0 0-1,-1 1 1,1-1 0,-1 1 0,0 0-1,0 0 1,0 0 0,0 0 0,0 0-1,0 1 1,-1-1 0,1 1-1,-1 0 1,0 0 0,0 1 0,0-1-1,0 1 1,0-1 0,0 1 0,0 1-1,0-1 1,-4 0 2,3 1 9,-1 0 0,1 1 0,-1-1 0,1 1 0,-1 0 0,1 0 0,0 1 0,-1 0 0,1 0 0,0 0 0,0 1 0,0-1 0,1 1 0,-1 0-1,1 1 1,-1-1 0,1 1 0,0 0 0,0 0 0,1 0 0,-1 0 0,1 1 0,0-1 0,0 1 0,-1 3-9,-10 15 68,1 0 0,1 2 1,1-1-1,1 1 0,2 1 0,0-1 0,2 1 0,0 1 0,2-1 0,1 1 1,1 0-1,2 0 0,2 22-68,1-26 115,1-1 0,0 1 0,2-1 0,1-1 1,4 8-116,13 46 291,43 189 177,-11 4 0,-2 70-468,-49-298 44,-3 1 0,-1 0 0,-2 0 0,-3 20-44,3-55 2,-1 0-1,0 0 0,0 0 0,0 0 0,-1 0 0,0-1 0,0 1 0,0-1 0,-1 0 0,0 0 0,0 0 1,0 0-1,-1 0 0,1-1 0,-1 0 0,0 0 0,0 0 0,-1-1 0,1 0 0,-1 0 0,0 0 0,1-1 1,-1 1-1,-4-1-1,-6 3-24,0 0 0,-1-2 0,1 0 0,-1-1 0,1 0 0,-1-2 0,0 0 0,-12-1 24,24 0-77,1 0 0,0 0 0,0 0 0,0-1 0,0 1 0,0-1-1,0 0 1,1 0 0,-1 0 0,1 0 0,-1-1 0,1 1 0,0-1 0,0 0 0,0 0 0,0-1 0,0 1 0,1 0 0,-1-1 0,1 1-1,0-1 78,-3-5-1017,1 0 0,0-1 0,1 1 0,-1 0-1,2-1 1,-1 0 0,2 0 0,-1-5 1017,-2-32-10472</inkml:trace>
  <inkml:trace contextRef="#ctx0" brushRef="#br0" timeOffset="329.365">74 885 8100,'0'0'4338,"0"0"-2802,0 0 129,0 0-448,0 0-161,0 0-576,6 0-416,11 0 225,3 0-273,3 0 416,-3-3-384,-1-3-48,1 3-304,0-3-1809,-3 6-1713,-7 0-3057</inkml:trace>
  <inkml:trace contextRef="#ctx0" brushRef="#br0" timeOffset="1953.822">619 1337 3314,'0'0'1213,"0"0"-124,0 0 154,0 0-330,0 0-30,0 0 141,0 0-42,0 0 146,0 0-263,0 0-174,0 0 109,0 0-248,0 0 38,0 0-72,0 0-100,0 0 233,0 0-232,0 0-61,0 0 119,0 0-306,0 0 61,0 24 320,3 55-4,6 16-548,0 11 74,0 75 67,-9-180-138,0 0 0,0 0 0,-1 0-1,1 0 1,0 0 0,0 0-1,0 0 1,1 0 0,-1 0 0,0 0-1,0 0 1,0 0 0,1 0-1,-1 0 1,0 0 0,1 0 0,-1 0-1,1 0 1,-1-1 0,1 1 0,0 0-1,-1 0 1,1 0 0,0-1-1,0 1 1,-1 0 0,1-1 0,0 1-1,0-1 1,0 1 0,0-1-1,0 1 1,0-1 0,-1 0 0,1 1-1,0-1 1,0 0 0,0 0-1,0 0 1,0 0 0,0 0 0,0 0-1,0 0 1,0 0 0,0 0-1,0 0 1,0 0 0,0-1 0,0 1-1,0 0 1,0-1 0,1 0-3,13-1 13,0 0 1,0 0 0,0 1 0,0 1-1,0 1 1,1 0 0,-1 1-1,9 2-13,-3 3 8,-15-4 4,0-1 0,1-1 0,-1 1-1,0-1 1,1 0 0,-1-1 0,4 1-12,-9-1-43,-2 3-63,-5 3-6108,0-6 185</inkml:trace>
  <inkml:trace contextRef="#ctx0" brushRef="#br0" timeOffset="2823.738">1321 1786 2673,'0'0'3442,"0"0"-1871,0 0-632,0 0 411,0 0-40,0 0-429,-9-3 3255,-26-11-3804,21 13-236,9 1-23,1 0 0,-1 0 0,1 0 0,-1 1 0,1-1 1,-1 1-1,1 0 0,-1 0-73,3 0 21,1 0 1,-1 0-1,0 1 1,0-1 0,0 0-1,1 1 1,-1-1 0,1 1-1,-1-1 1,1 1-1,0 0 1,0 0 0,-1 0-1,1-1 1,0 1 0,1 0-1,-1 0 1,0 1-1,1-1-21,-6 12 121,0 1-1,2 0 0,0 0 1,1 0-1,0 1 0,1-1 1,1 1-1,0-1 0,2 1 0,-1-1 1,2 2-121,1-13-3,0 0 0,0-1-1,1 0 1,-1 0 0,1 0 0,0 0 0,0 0 0,0-1 0,0 1 0,0-1 0,1 0 0,-1-1 0,1 1-1,0-1 4,18 10-124,-10-3 112,0 0 0,-1 1 0,0 0 1,0 1-1,3 4 12,-11-10 11,-1 0 0,0 0 1,1 0-1,-1 1 1,-1-1-1,1 1 0,-1 0 1,0 0-1,0 0 0,0 0 1,0 0-1,-1 0 0,0 0 1,0 1-1,-1-1 0,1 5-11,-2-7 10,0 0-1,0 0 0,-1 0 0,1 0 0,-1 0 0,1 0 1,-1-1-1,0 1 0,0 0 0,0-1 0,0 0 0,0 1 1,-1-1-1,1 0 0,-1 0 0,0 0 0,1 0 1,-1-1-1,-2 2-9,-60 29 79,50-27-194,-1 0 1,-1-1 0,1-1-1,-15 1 115,-35-1-4299,33-3-2165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8:5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5202,'0'0'1953,"0"0"-824,0 0 375,0 0 327,0 0-367,-3 0 419,8 0-1405,645 3 2919,-681 10-7988,18-5 2619,-16 3-2622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12 113 704,'0'0'6393,"0"0"-3846,0 0-1261,0 0 56,0 0-2,0 0-508,-11-7 497,11 5 2320,159 10-3237,0 6 0,35 13-412,-34-5-37,-78-8 49,-42-7 15,-1-1 0,1-2 1,10-2-28,-49-2 66,-1 0 113,-3 5-891,0-11 702,1-1 1,0 0-1,0 1 1,0-1-1,1 0 1,0 0-1,1-2 10,-11-41-16,-18-10-184,27 55 220,-1 1 0,0 0 0,0 0 1,0 0-1,0 1 0,-1-1 0,0 1 1,1 0-1,-1-1 0,0 2 0,-1-1 1,-1-1-21,20 13 147,-1 0-1,-1 0 1,0 2 0,0-1 0,4 6-147,31 27-27,-26-27 51,-13-11-33,0 1-1,0 0 0,-1 1 0,0 0 0,0 0 0,0 0 0,-1 2 10,-4-6-24,0-1 0,-1 1 0,0 0 0,0 0 0,0 0 0,0 0 0,0 0 0,0 1 0,-1-1 0,1 0 0,-1 0 0,0 0 0,0 1 0,0-1 0,-1 0-1,1 0 1,-1 0 0,0 0 0,1 1 0,-2-1 0,1 0 0,0-1 0,0 1 0,-2 2 24,-10 16 40,-1 0 1,0 0-1,-2-2 1,-1 0-1,-14 13-40,11-12-43,1 0 1,1 1 0,1 1-1,-11 21 43,27-39 67,1-7-4403,6-24 169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528 109 5218,'0'0'4872,"0"0"-2708,0 0-1148,0 0 339,0 0-453,0 0-398,6-24 1348,-6 22-1835,-1 0 1,1 0 0,-1-1-1,0 1 1,0 0-1,0 0 1,0 0 0,0 0-1,0 0 1,-1 1 0,1-1-1,-1 0 1,1 0-1,-1 1 1,0-1 0,0 1-1,0 0 1,1-1-1,-1 1 1,0 0 0,-3-1-18,-49-21 244,48 20-167,-14-2-56,0 0 0,0 1 0,0 2 0,0 0 0,0 0 0,-1 2 0,-9 2-21,-3-2 104,27 1-99,0 0 1,0 1-1,0-1 0,0 2 1,0-1-1,1 0 1,-1 1-1,1 0 1,0 0-1,0 1 1,0-1-1,0 1 0,0 0 1,-3 5-6,-9 7 70,1 2-1,1 0 1,-2 4-70,5-3 70,0 1 0,2 0 0,0 0 0,2 1 0,0 0-1,1 1 1,1-1 0,1 1 0,1 1 0,2-1 0,0 0 0,1 1 0,0 0 0,2-1 0,4 23-70,-2-32 73,0-1 0,1 1 0,0-1 0,1 0 0,0 0 0,1 0 0,1 1-73,52 78 617,-50-79-579,1 0 1,1 0-1,0-1 0,0-1 0,1 0 0,0 0 1,1-1-1,0-1 0,0 0 0,13 5-38,1-2 49,1-1 0,0-1 0,1-1 0,0-2 0,6 1-49,-25-6-11,0 0 0,0 0 0,1-1 0,-1 0 0,0-1 0,0 0 0,0 0 0,0-1 0,0-1 0,0 0 0,0 0 0,8-4 11,-13 4-10,1 0-1,-1 0 1,0 0-1,0-1 1,0 0-1,0 0 1,-1 0-1,1-1 1,-1 1-1,0-1 1,0 0-1,-1 0 1,0 0-1,0-1 1,0 1-1,0-1 1,-1 0-1,0 0 1,0 1-1,0-1 1,0-5 10,-2 10-51,0 1-1,0-1 1,0 1 0,0-1-1,0 1 1,0 0 0,0-1 0,0 1-1,0-1 1,0 1 0,0-1 0,0 1-1,0-1 1,0 1 0,-1 0-1,1-1 1,0 1 0,0 0 0,0-1-1,-1 1 1,1-1 0,0 1 0,-1 0-1,1-1 1,0 1 0,-1 0-1,1 0 1,0-1 0,-1 1 0,1 0 51,-15 1-5004,2 9-1132</inkml:trace>
  <inkml:trace contextRef="#ctx0" brushRef="#br0" timeOffset="20390.988">792 686 992,'0'0'1057,"0"0"-273,0 0-162,0 0-147,0 0-80,0 0-297,0 0-26,0 0 142,0 0 122,0 0 45,0 0-95,0 0 216,0 0-110,0 0-48,0 0 0,0 0-224,0 0 43,0 0-126,0 0-224,0 0-34,0 0-161,0 0-42,0 0-19,0 0 193,0 0 31,0 0-224,0 0-363,0 0-808</inkml:trace>
  <inkml:trace contextRef="#ctx0" brushRef="#br0" timeOffset="22146.663">869 627 1873,'0'0'3308,"0"0"-1678,0 0-483,0 0 395,0 0-445,10-7 5082,-14 6-6182,1 0 1,-1 0-1,0 0 1,1 0-1,-1 0 1,0 1-1,1 0 1,-1 0 0,0 0-1,1 0 1,-1 0-1,0 1 1,-1 0 2,1 0 1,1 0 0,0 1 1,1-1-1,-1 1 0,0 0 1,0 0-1,1 0 0,-1 0 0,1 0 1,0 1-1,-1-1 0,1 1 1,0-1-1,0 1 0,1 0 1,-1 0-1,1 0 0,-1 0 1,1 0-1,0 0 0,0 0 1,0 0-1,0 3-1,-2 9 47,1 0-1,1 0 1,0 1 0,1 7-47,0-16 33,1-6-24,-1 0 0,1 0-1,0 0 1,-1 0 0,1 1-1,0-1 1,-1 0-1,1 0 1,0-1 0,0 1-1,0 0 1,0 0 0,0 0-1,0 0 1,0-1-1,0 1 1,1-1 0,-1 1-1,0-1 1,0 1-1,0-1 1,1 0 0,-1 1-1,0-1 1,1 0-9,44 9-22,-35-8 45,-2 1-26,1 0 1,-1 0 0,0 1 0,0 0 0,0 1 0,0-1 0,-1 2-1,1-1 1,-1 1 0,5 5 2,-12-9-13,0 0 0,0 0 0,-1 0-1,1 0 1,0 0 0,-1 1 0,1-1 0,-1 0-1,1 0 1,-1 1 0,0-1 0,0 0 0,1 1-1,-1-1 1,0 0 0,0 1 0,0-1 0,0 0-1,-1 1 1,1-1 0,0 0 0,0 1 0,-1-1-1,1 0 1,-1 0 0,1 1 0,-1-1 0,0 0-1,0 1 14,-24 30 250,17-24-212,-1-1-1,0 1 1,-1-2 0,0 1 0,0-2 0,0 1 0,-1-1-1,1-1 1,-1 0 0,-1 0 0,1-1 0,0 0-1,-1-1 1,1-1 0,-1 0 0,0 0 0,-10-2-38,20 1-25,1-1 1,0 1 0,-1-1 0,1 0-1,0 1 1,0-1 0,0 0-1,-1 0 1,1 0 0,0 0 0,0 0-1,0 0 1,1 0 0,-1 0-1,0 0 1,0-1 0,0 1 0,1 0-1,-1 0 1,1-1 0,-1 1-1,1 0 1,0-1 0,-1 1 0,1-1-1,0 1 1,0-1 0,0 1-1,0-1 25,-1-53-3598,1 40 463,0 0-1475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124 480 4530,'0'0'2374,"0"0"-1357,0 0-177,0 0 81,0 0-502,1-17 114,5-97 590,-10 113-1045,0 0-1,1 1 0,-1-1 1,0 1-1,1 0 1,-1 0-1,0 0 0,1 0 1,-1 1-1,0-1 0,1 1 1,-1 0-1,0 0 1,-1 1-78,1 4 49,-1-1-1,1 1 1,-1-1 0,2 1 0,-1 0 0,1 1 0,-1-1 0,2 1 0,-1-1 0,1 1 0,0 2-49,-18 80 916,16-53-155,1 2 1,2-1 0,2 0-1,2 10-761,-2-45 22,-1 0 0,1 0-1,-1 0 1,1 0 0,0 0 0,-1 0-1,1 0 1,0 0 0,0-1-1,1 1 1,-1 0 0,0-1 0,1 1-1,-1-1 1,0 1 0,1-1 0,0 0-1,-1 1 1,1-1 0,0 0-1,0 0 1,-1 0 0,1-1 0,0 1-1,0 0 1,0-1 0,0 1-1,0-1 1,0 0 0,0 1-22,7 0 9,0 0 0,0-1 1,0 0-1,0 0 0,0-1 0,1 0-9,-7 0-17,1-1 1,-1 1-1,0 0 0,0-1 0,0 1 0,-1-1 1,1 0-1,0 0 0,-1 0 0,1 0 0,-1-1 1,0 1-1,1-1 0,-1 1 0,-1-1 0,1 0 1,0 0-1,0 0 0,-1 0 0,0 0 0,0 0 1,1-1 16,4-14-250,0 0 1,-1-1-1,1-5 250,-5 19-40,18-99-892,-4-1-1,-5-1 0,-4-104 933,-6 206 6,0 1 0,0 0 0,0-1 0,0 1 1,0 0-1,-1 0 0,0-1 0,0 1 0,0 0 0,0 0 1,0 0-1,-1 0 0,1 0 0,-1 0 0,0 1 0,1-1 0,-1 0 1,-1 1-1,1-1 0,0 1 0,-1 0 0,1 0 0,-1 0 1,1 0-1,-1 0 0,0 1 0,0-1 0,0 1-6,-7-3-24,0 2 0,-1-1 1,1 1-1,-1 1 0,1 0 0,-1 0 0,1 1 0,-1 1 24,8 0 6,0 0-1,0 0 1,0 0-1,1 0 1,-1 1-1,0-1 1,1 1-1,-1 0 1,1-1-1,-1 1 1,1 0 0,0 1-1,0-1 1,0 0-1,0 1 1,-1 2-6,-29 43 119,26-33 62,1-1 1,0 1-1,2 0 0,0 0 0,0 1 0,1-1 0,1 1 1,1-1-1,0 1 0,1-1 0,2 12-181,-1-21 66,-1 0 0,1-1 0,0 1 0,0-1 0,0 1 0,1-1 0,0 0 0,0 0 0,0 0 0,3 3-66,45 52 568,-31-37-379,-14-16-146,1 0 1,0 0-1,0 0 1,0-1-1,1 0 1,0 0-1,0-1 1,1 0-1,1 0-43,-7-4-17,0 1 0,0-1 0,1 0-1,-1 0 1,0 0 0,0-1 0,1 1 0,-1-1 0,1 0-1,-1 0 1,0 0 0,1 0 0,-1-1 0,1 1 0,-1-1 0,0 0-1,0 0 1,1 0 0,-1 0 0,0-1 0,0 1 0,0-1-1,0 0 1,-1 0 0,1 0 0,0 0 0,1-2 17,8-10-376,0-1 1,-1 0 0,-1-1 0,0 0-1,-2 0 1,1-1 0,-2 0-1,-1 0 1,5-19 375,-9 51 469,0 0 0,0 0 0,2 0 0,0-1 0,5 13-469,5 23 504,52 187 353,-66-232-674,0-4-1420,-1-3-5278,-8-16 27</inkml:trace>
  <inkml:trace contextRef="#ctx0" brushRef="#br0" timeOffset="356.059">442 16 6771,'0'0'3442,"0"0"-1874,0 0-367,0 0-241,0 0-928,0 0-64,-7-3-848,7 3-2354,0 0-1776</inkml:trace>
  <inkml:trace contextRef="#ctx0" brushRef="#br0" timeOffset="834.047">442 16 3698,'165'29'2726,"-132"-25"-1306,-33-5 36,0 1 172,0 0-593,0 0-176,0 0-168,0 0-88,0 0 349,0 0-290,0 0-46,0 0-21,0 0-347,0 0 80,2 23 347,39 136 1054,5 62-1729,-13-57 776,-31-151-727,-2-9-40,1-1 0,-1 1 1,1-1-1,0 1 0,0-1 1,0 1-1,0-1 0,1 0 1,-1 0-1,1 1 0,0-1 1,0 0-10,1-2-35,-3-1-165,0 0-227,0-14-1985,-1 7 1325,-1-1 0,1 1 0,-1 0-1,0-1 1,-1 1 0,0 0 1087,-12-23-6523</inkml:trace>
  <inkml:trace contextRef="#ctx0" brushRef="#br0" timeOffset="1357.936">561 346 6275,'0'0'2561,"0"0"-771,0 0 19,0 0-830,0 0-2,14 0-260,65-7 145,36-9-862,-71 12-137,0 1 0,18 3 137,-47 0 77,-15 28-216,-1 70 801,-2-35 541,4 0 0,6 38-1203,-7-97 15,0-3-14,0 0 1,0 0 0,0 0-1,0 0 1,0 0-1,0 0 1,0 0-1,0 0 1,0 0-1,1 0 1,-1-1-1,0 1 1,0 0 0,1 0-1,-1 0 1,1 0-1,-1 0 1,1 0-1,-1-1 1,1 1-1,0 0 1,-1 0-1,1-1 1,0 1-1,0 0 1,-1-1 0,1 1-1,0-1 1,0 1-1,0-1 1,0 0-1,0 1 1,0-1-1,-1 0 1,1 1-1,0-1 1,1 0-2,-1-3-109,-1 1-1,1-1 1,0 0 0,-1 0 0,1 1-1,-1-1 1,0 0 0,0 0 0,0 0-1,0 0 1,-1-1 109,1-1-295,0-71-7116,0 40-6</inkml:trace>
  <inkml:trace contextRef="#ctx0" brushRef="#br0" timeOffset="1688.407">918 99 9861,'0'0'1392,"0"0"-768,0 0-463,0 0-161,0 0-913,0 0-1440,10 6-1537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10885,'0'0'1713,"0"0"-497,0 0-527,0 0 63,0 0-752,0 0-80,119-12-1201,-112 12-2720,-7 0-3875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62 5811,'0'0'1048,"0"0"-117,0 0-58,0 0 138,0 0-158,0 0-100,0 0-663,0 0 1,0 0-1,0-1 1,0 1-1,0 0 1,0 0-1,0 0 1,0 0-1,0-1 1,0 1-1,0 0 1,0 0-1,0 0 1,0 0-1,0-1 1,0 1-1,-1 0 1,1 0-1,0 0 1,0 0-1,0 0 1,0 0-1,0-1 0,-1 1 1,1 0-1,0 0 1,0 0-1,0 0 1,0 0-1,0 0 1,-1 0-1,1 0 1,0 0-1,0 0 1,0 0-1,-1 0 1,1 0-1,0 0 1,0 0-1,0 0 1,0 0-1,-1 0 1,1 0-1,0 0 1,0 0-1,0 0 1,0 0-1,-1 0-90,-4 43 647,2 0 0,2 0 0,2 18-647,0-1 900,-1-53-880,0 51 821,0-51-441,0-35-407,-1-53-1054,3-98-1202,-2 176 2241,0 0-1,0 0 1,1 0 0,-1 0-1,1 0 1,0 0 0,0 0-1,0 0 1,0 1-1,0-1 1,1 0 0,-1 0-1,1 1 1,0-1-1,0 1 1,0 0 0,0-1-1,0 1 1,0 0 0,0 0-1,1 0 1,-1 1-1,2-1 23,1-1 31,0 2-1,0-1 0,0 0 0,0 1 0,0 0 0,0 0 1,0 1-1,1-1 0,-1 1 0,0 0 0,0 1 0,1-1 0,1 1-30,-3 1 43,0-1 0,0 1 0,0 0 0,0 0 0,0 1 0,0-1 0,-1 1 0,1-1 0,-1 1-1,0 0 1,0 1 0,0-1 0,0 0 0,-1 1 0,1 0 0,-1-1 0,0 1 0,0 0 0,1 2-43,6 13 207,-1 0 1,0 1-1,2 10-207,-3 5 36,0 0 0,-3 0 0,0 0-1,-3 1 1,-1 23-36,0-59-1472,-4-2-4363,-2-11 152</inkml:trace>
  <inkml:trace contextRef="#ctx0" brushRef="#br0" timeOffset="416.907">470 26 6355,'0'0'1726,"0"0"-936,0 0 400,0 0 101,0 0-531,0 4 102,13 471 5183,0-171-4607,-41-304-2011,15-1 450,1-1 0,-1 0 1,1-1-1,0 0 0,0-1 1,0 0-1,0-1 0,1-1 0,0 0 1,0 0-1,0-1 0,1 0 1,-7-6 122,9 6-497,0 1 0,0-1 1,0-1-1,1 1 1,0-1-1,1-1 1,0 1-1,0-1 0,1 0 1,0-1-1,0 1 1,1-1-1,0 0 1,1 0-1,0 0 0,0-7 497,2-19-2772</inkml:trace>
  <inkml:trace contextRef="#ctx0" brushRef="#br0" timeOffset="1436.884">837 32 5891,'0'0'1005,"0"0"-79,0 0 155,0 0-126,0 0-99,9-8 2167,-17 6-2847,0 1 0,0 0 0,0 0 1,0 1-1,0 0 0,-1 1 0,1 0 0,0 0-176,-21 0 320,26 0-283,0-1 0,-1 1-1,1-1 1,0 1 0,0 0 0,0 0 0,0 0 0,0 1 0,0-1 0,0 1 0,1 0 0,-1 0-1,0-1 1,1 2 0,-1-1 0,1 0 0,0 0 0,0 1 0,0-1 0,0 1 0,0 0 0,1 0-1,-1-1 1,1 1 0,0 0 0,-1 0 0,1 1 0,1-1 0,-1 0 0,0 0 0,1 1-37,-4 15 269,1 0 0,1 0-1,1 1 1,1 13-269,0-19 189,0 0 0,1-1 0,1 1 0,0-1 0,1 1-1,1-1 1,0 0 0,4 7-189,-6-15 44,0 0 0,0 0 0,1-1 0,0 0 1,0 1-1,0-1 0,1 0 0,-1 0 0,1-1 0,0 1 0,0-1 0,0 1 0,1-1 1,-1-1-1,1 1 0,-1-1 0,1 1 0,0-1 0,0-1 0,0 1 0,0-1 0,0 0 1,0 0-1,2 0-44,-5-1-18,-1 0 0,1-1 0,0 1 0,-1 0 0,1-1 0,0 1 0,-1-1 0,1 0 0,-1 1 1,1-1-1,-1 0 0,1 0 0,-1 0 0,1 0 0,-1 0 0,0 0 0,0-1 0,0 1 0,1 0 0,-1-1 1,0 1-1,-1 0 0,1-1 0,0 1 0,0-1 0,-1 0 0,1 1 0,0-1 0,-1 0 0,0 1 1,1-1-1,-1 0 0,0 1 0,0-2 18,5-65-962,-5 65 905,-3-233-3462,3 277 4942,-1 17-80,3 0 0,6 39-1343,-3-65 250,-5-22-207,1 0 1,0-1 0,1 1 0,0-1 0,1 1-1,0-1 1,0 0 0,4 8-44,1-10-915,-4-12-1859,-2-16-1471,-2-15-2948</inkml:trace>
  <inkml:trace contextRef="#ctx0" brushRef="#br0" timeOffset="1917.153">1062 3 4930,'0'0'2148,"0"0"-977,0 0 176,0 0 182,0 0-374,-3 33 2319,-1 21-2097,3 0 1,2 0-1,4 12-1377,-3-47 214,1 0 0,1 1 0,0-2-1,3 7-213,-4-17 54,-1-1 0,1 0 0,1 1 0,0-1 0,-1 0 0,2-1 0,-1 1 0,1-1 0,0 0 0,1 0 0,4 4-54,-9-9 1,1 0 0,-1 0 1,1 0-1,-1 0 0,1 0 0,0-1 0,-1 1 1,1 0-1,0-1 0,-1 0 0,1 1 0,0-1 1,0 0-1,-1 0 0,1 0 0,0 0 0,0 0 1,-1 0-1,1 0 0,0-1 0,0 1 0,-1-1 1,1 1-1,0-1 0,-1 0 0,1 1 0,0-1 1,-1 0-1,1 0 0,-1 0 0,0 0 0,1-1 1,-1 1-1,0 0 0,0 0 0,0-1 0,0 1 1,0-1-1,1 0-1,5-9-129,0 1 1,0-1 0,-1-1-1,0 1 1,-1-2 128,-3 8-3,7-16-462,-1 0 0,-2-1 0,0 0-1,-1 0 1,-1 0 0,0-9 465,0-36 458,-3-33-458,-1 72 1488,0 27-1648,-1 1 1,1-1-1,-1 0 1,0 1-1,1-1 1,-1 1-1,0-1 0,1 1 1,-1-1-1,0 1 1,0-1-1,1 1 1,-1 0-1,0 0 1,0-1-1,0 1 1,0 0-1,1 0 0,-1 0 1,0 0-1,0 0 1,0 0-1,0 0 1,0 0-1,1 0 1,-1 0-1,0 0 1,0 1-1,0-1 1,0 0 159,-4 1-940,-19-1-3718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 2449,'0'0'1235,"0"0"-173,0 0-13,0 0-76,0 0-346,-43-6 5288,36-4-1377,14 28-3839,1 22-478,-1 1-1,-2 0 1,-2 0 0,-2 1-1,-2 12-220,1-33-145,0-20-22,-1-1 1,1 1-1,-1-1 1,1 1-1,0-1 1,-1 1-1,1-1 1,-1 1-1,1-1 0,-1 1 1,0-1-1,1 0 1,-1 1-1,1-1 1,-1 0-1,0 0 1,1 1-1,-1-1 1,1 0-1,-1 0 1,0 0-1,1 0 0,-1 0 1,0 0-1,1 0 1,-1 0-1,0 0 1,1 0-1,-1 0 1,0 0-1,1 0 1,-1-1-1,0 1 0,1 0 1,-1 0-1,1-1 1,-1 1-1,0 0 1,1-1-1,-1 1 167,-12-10-6520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4306,'0'0'2900,"0"0"-1217,0 0 297,0 0-241,0 0-453,3-3 1958,12 1-2849,-10 4-375,-1 0-1,1 0 0,0 0 1,-1 1-1,0 0 0,1 0 1,-1 0-1,0 0 0,-1 1 1,1 0-1,0 0 1,-1 0-1,0 0 0,0 0 1,0 0-1,-1 1 0,1 2-19,6 7 44,-2 2 0,0-1 0,-1 1 0,3 13-44,-6-19-13,-1 0 1,0 1 0,-1-1 0,-1 1 0,1-1-1,-2 4 13,1-11-24,0-1 0,0 0-1,0 1 1,0-1-1,0 0 1,-1 1-1,0-1 1,1 0 0,-1 0-1,0 0 1,0 1-1,0-1 1,0 0-1,0 0 1,-1 0 0,1-1-1,0 1 1,-1 0-1,0 0 1,1-1-1,-1 1 1,0-1 0,0 1-1,0-1 1,0 0-1,0 0 1,0 0-1,0 0 1,-1 0 24,-33 4-1884,35-5 1549,-1 0 1,0 0-1,0 0 1,1 0-1,-1 0 1,0 0 0,0 0-1,1-1 1,-1 1-1,0-1 1,1 0-1,-1 1 1,0-1 0,1 0-1,-1 0 1,1 0-1,0 0 1,-1 0-1,0 0 335,-8-20-5655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9092,'0'0'3250,"0"0"-3122,0 0 64,0 0-192,0 0-1185,0 0-1616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3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87 7171,'0'0'2417,"0"0"-1029,0 0 47,0 0-472,0 0-85,0-4-150,0 1-646,0 0-1,0 0 0,0 0 1,0 0-1,-1 0 1,1 0-1,-1 0 0,0 0 1,0 0-1,0 0 1,0 0-1,0 1 1,-1-1-1,1 0 0,-1 1 1,0-1-1,0 1 1,0 0-1,0-1 0,0 1 1,0 0-1,-1 0 1,1 0-1,-1 1 0,1-1 1,-1 1-1,1-1 1,-1 1-1,0 0 0,0 0 1,0 0-1,0 0 1,0 1-1,0-1 0,-1 1-81,-7-3 2,0 2 0,0-1 0,0 2-1,0-1 1,0 1 0,0 1-1,0 0 1,0 1 0,0 0-1,0 0 1,0 2 0,1-1-1,-1 1 1,1 0 0,0 1-1,0 1 1,1-1 0,-1 1 0,-6 6-2,7-4 25,0 0 0,1 1 0,0 0 1,0 1-1,1-1 0,0 1 1,0 1-1,1-1 0,1 1 0,0 0 1,0 1-1,1-1 0,1 1 1,0 0-1,-1 7-25,-1 17 287,1-1 1,2 1-1,1 0 0,3 25-287,0-47 71,-1 0 0,2 0 0,0-1 0,0 1 0,1-1 0,1 0 0,0 0 0,1 0 0,1-1 0,0 0 0,0 0 0,1 0 0,0-1 0,1-1 0,1 1 0,0-1 0,0-1 0,0 0 0,1 0 0,1-1 0,0-1 0,0 0 0,0 0 0,1-1 0,-1-1 0,2 0 0,-1-1 0,0 0 0,1-1 0,0-1 0,9 1-71,-17-2-17,1-1-1,0 0 0,0 0 1,-1 0-1,1-1 1,0 0-1,0-1 0,4-1 18,-9 2-60,1 0-1,-1-1 1,0 0-1,0 1 1,1-1-1,-1 0 1,0 0-1,0 0 1,-1 0-1,1 0 1,0-1-1,-1 1 1,1-1-1,-1 1 1,0-1-1,0 1 1,0-1-1,0 0 1,0 1-1,-1-1 1,1-2 60,2-11-1334,-1 1 0,-1 0 0,0-1 0,-1-7 1334,0 19-584,0-23-3639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2081,'0'0'2948,"0"0"-1467,0 0-393,0 0 11,0 0 43,0 9 4799,0 38-4548,7-5-280,-7-41-1076,1 1-1,-1-1 1,1 0-1,-1 0 1,1 1-1,0-1 1,0 0-1,-1 0 1,1 0-1,0 0 0,0 0 1,0 0-1,0 0 1,0 0-1,0 0 1,1 0-1,-1 0 1,0-1-1,0 1 1,0 0-1,1-1 1,-1 1-1,0-1 1,1 0-1,-1 1 1,1-1-1,-1 0 1,1 0-38,-1-5-113,0-1-1,0 0 1,0 1-1,-1-1 1,0 0-1,0 0 1,-1-4 114,1 4-308,0 4 274,1 0 0,-1 0 0,0 0 1,-1 0-1,1 0 0,0 0 0,0 0 0,-1 0 1,1 0-1,-1 0 0,0 0 0,1 0 1,-1 0-1,0 1 0,0-1 0,0 0 0,0 0 1,-1 1-1,1-1 0,0 1 0,-1-1 1,1 1-1,-1 0 0,-1-1 34,-1 0 9,-1 0 0,0 1-1,0 0 1,1 0 0,-1 0 0,0 0-1,0 1 1,0 0 0,0 0 0,-1 0-9,3 0 18,0 0 0,0 1 0,0-1 1,1 1-1,-1-1 0,0 1 1,0 0-1,0 0 0,1 0 0,-1 0 1,0 1-1,1-1 0,-1 1 0,1 0 1,0-1-1,-1 1 0,1 0 1,0 0-1,0 1 0,0-1-18,-2 4 54,0 0 0,0 0 0,1 0-1,0 1 1,0-1 0,1 1 0,0-1 0,-1 8-54,-2 13 257,1 0 1,2 1 0,0-1 0,2 6-258,0-21 101,0 4 74,0 0 0,1 0 0,0 0 0,1 0 0,1 0 0,2 5-175,-3-16 23,0 0 1,0-1-1,0 1 0,0-1 0,1 0 1,-1 0-1,1 0 0,1 0 0,-1 0 1,0-1-1,1 1 0,-1-1 1,1 0-1,0 0 0,0 0 0,1-1 1,-1 1-1,0-1 0,1 0 0,0 0 1,-1-1-1,1 1 0,1-1-23,3 2-3,0-1-1,-1-1 0,1 1 1,0-1-1,0-1 1,0 1-1,0-2 0,0 1 1,0-1-1,-1-1 1,1 1-1,3-2 4,-9 1-150,1 1-1,-1-1 1,1 0-1,-1 1 1,0-2 0,1 1-1,-1 0 1,0-1-1,-1 1 1,1-1 0,0 0-1,1-2 151,-2 1-505,1 0 0,-1 0-1,1-1 1,-1 1 0,-1-1 0,1 0-1,-1 0 1,1 1 0,-1-1-1,-1 0 1,1-3 505,0-27-6379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0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6259,'0'0'2737,"0"0"-939,0 0-381,0 0 0,0 0-132,-5 0 1893,70 2-2176,-37 0-1016,-1-1-1,1-2 1,-1 0-1,24-5 15,-48 4 461,-1 1-1795,0 1-5151,-2 0 2107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395 478 5330,'0'0'2703,"0"0"-1134,0 0-1,0 0-346,0 0-749,0 0-137,0 0-13,0 0 87,0 0 337,0 0-208,0 0-61,-14-13 824,-61-62 381,-41-30-1683,49 62 36,57 38-29,-1 0 0,1-1 0,1 0 0,-1-1 0,1 0 0,1-1 0,-1 0 0,1 0-1,0 0 1,1-1 0,-4-6-7,8 7-18,1 0-1,0 0 1,0 0-1,1-1 1,-1 1-1,2-1 1,0 1-1,0 0 1,0-5 18,1-1-165,-1 12 138,0 0 0,1-1-1,-1 1 1,1 0 0,0 0-1,0 0 1,0 1 0,0-1-1,0 0 1,0 0 0,0 0-1,0 1 1,1-1 0,-1 1-1,1-1 1,0 1 0,-1-1-1,1 1 1,0 0 0,-1 0-1,1 0 1,0 0 0,0 0-1,0 0 1,0 0 0,2 0 27,0 0-5,0-1 0,1 1 0,-1 0 0,1 0 0,-1 1 0,1-1 0,0 1 0,-1 0 0,1 0 0,-1 1-1,1-1 1,3 2 5,-7-1 18,1 0-1,-1 0 0,1 0 0,-1 0 0,1 1 0,-1-1 1,0 0-1,0 1 0,0-1 0,0 1 0,0 0 1,0-1-1,0 1 0,0 0 0,-1-1 0,1 1 0,0 0 1,-1 0-1,0 0 0,1-1 0,-1 3-17,5 45 165,-5-47-122,-1 283 1677,-1-117-989,2-167-731,1-1 0,-1 1 0,0 0 0,1 0 0,-1-1 0,1 1-1,-1 0 1,1-1 0,0 1 0,-1 0 0,1-1 0,0 1 0,-1-1-1,1 1 1,0-1 0,-1 1 0,1-1 0,0 0 0,0 1 0,0-1-1,-1 0 1,1 0 0,0 0 0,0 1 0,0-1 0,0 0 0,0 0-1,0 0 1,-1 0 0,1 0 0,0-1 0,0 1 0,0 0 0,0 0-1,-1 0 1,1-1 0,1 1 0,2-1-13,-1 0 0,1 1 0,0-2 0,0 1 0,0 0 0,-1-1 0,1 1 0,0-1 0,1-1 13,9-11-272,-1-1-1,0 0 1,0 0 0,-2-1 0,0-1-1,-1 0 1,0-1 0,-1-1 272,4-5-1130,0 0-1,2 1 1,1 0 0,4-3 1130,-19 25-227,4-8-7,-4 4-3446,-1 2 300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84 7860,'0'0'1032,"0"0"-77,0 0 475,0 0-256,0 0-720,-1-7 28,1 5-410,0-1 0,-1 0 0,0 0 0,1 0-1,-1 1 1,0-1 0,0 0 0,-1 1-1,1-1 1,0 1 0,-1-1 0,0 1-1,1 0 1,-1-1 0,0 1 0,0 0 0,-1 0-72,-2-2 92,1 1 1,-1 0 0,0 1 0,0-1 0,0 1-1,0 0 1,0 0 0,0 1 0,0-1 0,-1 1-1,1 0-92,-22-2 236,-1 1-1,1 1 1,-1 1-236,14 0 113,11 1-69,0 0 1,1 0-1,-1 0 1,1 0-1,-1 0 1,1 0-1,-1 1 1,1-1-1,0 1 1,-1 0-1,1-1 1,0 1 0,0 0-1,1 0 1,-1 1-1,0-1 1,0 0-1,1 0 1,0 1-1,-1-1-44,-24 54 657,18-24-454,2 1 0,1 1 0,2-1 1,1 0-1,2 1 0,1 10-203,0 6 456,-1-36-355,1-1-1,0 1 0,1-1 1,1 1-1,0-1 1,1 0-1,0 0 0,1-1 1,1 1-1,0-1 0,0 0 1,2 0-101,-4-5 29,1 0-1,0-1 1,0 0 0,0 0 0,1 0 0,0-1-1,0 0 1,1 0 0,-1 0 0,1-1-1,0 0 1,0-1 0,0 1 0,1-1 0,-1 0-1,1-1 1,-1 0 0,1 0 0,0-1-1,0 0 1,0 0-29,-2-1-3,50-2-217,-53 2 175,0-1 1,0 0-1,-1 0 1,1 0-1,0 0 1,0-1-1,-1 1 0,1-1 1,0 0-1,-1 1 1,0-1-1,1 0 0,-1-1 1,0 1-1,0 0 1,1-3 44,5-6-426,-1-1 0,0-1-1,-1 1 1,0-1 0,-1-1 0,0 1 0,-2 0 0,1-1 0,1-13 426,-1-17-1370,-1 0 1,-2-25 1369,-1 69 758,0 0-291,0 0-51,0 0 115,0 0-251,0 0 123,2 13-6,-1 0 0,0 0 0,-1 1 0,0-1 0,-2 13-397,1 43 829,9-15-420,2-1-1,2 0 0,3 0 0,11 24-408,-26-76-4,1 0 0,0 0 1,-1 0-1,1 0 0,0 0 0,0 0 0,0 0 1,0 0-1,0 0 0,0-1 0,0 1 0,0 0 1,0-1-1,0 1 0,0-1 0,0 1 0,0-1 1,0 1-1,1-1 0,-1 0 0,0 1 0,0-1 0,1 0 1,-1 0-1,0 0 0,0 0 0,1 0 0,-1 0 1,0 0-1,0-1 0,1 1 0,-1 0 0,0-1 1,0 1-1,0-1 0,0 1 0,1-1 4,49-25-596,-41 20 583,13-8-358,-17 10 93,-1 1 0,1-1 0,0 1 0,0 0 0,0 0-1,0 1 1,0 0 0,1 0 0,-1 0 0,0 1-1,1 0 279,-6-12-7480,-1 2 3104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9188,'0'0'1681,"0"0"-801,0 0 353,0 0-257,0 0-655,0 0 191,145 12-512,-122-9-80,-3-3 48,-7 0-737,-6 0 65,-4 0-753,-3-6-1472,0-9 1568,0 0-1840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6131,'0'-155'2737,"0"152"-144,16 3-976,14-3 0,3 0-529,3 3-832,1-3 433,-4 3-529,-7 0-80,1 0-160,-7 0-1489,-7 0-1905,-13 0-3489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11 161 5939,'0'0'1198,"0"0"-614,0 0 120,0 0 598,0 0 107,-7 0 2011,3 0 219,6 0-2244,104-4-1120,7-5-275,-6 0 176,8 5-176,-29 4 155,-85 0-40,-1 0-35,0 0-48,0 0-86,0 0-106,0 0-168,0 0 173,0 0-119,-2-6-207,0 0 0,0 0 0,-1 0 0,0 1 0,0 0 1,0-1-1,-1 1 0,0 0 0,0 1 0,0-1 1,-1 1-1,-1-2 481,-9-11-2893,-4-1-1947,5 6 3966,8-6 3848,6 18-2195,0 0 379,0 0-347,0 0-125,0 0-14,0 0-315,0 0-15,0 0-134,0 0-75,0 0 225,0 0-235,0 0 29,0 0 96,0 0-88,0 0 123,0 0-126,0 0 0,0 0-15,0 0-30,0 0 35,0 0 45,0 0-22,0 0 20,0 0 175,0 0-255,0 0-76,0 0 68,0 0 29,0 0-83,0 0-254,0 0-149,-24 1-7168,11 4 1576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0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7475,'0'0'2177,"0"0"-1187,0 0-280,0 0 538,0 0 20,18 0 1848,118-6-1606,80-15-1510,-85 7 93,-38 3-91,-21 2 1087,46 1-1089,-142-30-669,7 13 468,8 9 93,-1 2 1,-1-1 0,0 2-1,-1-1 1,0 1 0,-1 1-1,-4-3 108,87 55 1105,3-3-1,27 8-1104,-97-45-18,-1 1 0,0 0-1,1 0 1,-1 0-1,0 1 1,1-1 0,-1 0-1,0 1 1,0-1 0,0 1-1,0 0 1,0 0-1,-1 0 1,1 0 0,-1 0-1,1 0 1,-1 0 0,0 0-1,1 1 1,-1-1-1,0 1 1,-1-1 0,1 0-1,0 1 19,-1 1-24,0-1-1,-1 0 0,1 1 0,-1-1 1,0 0-1,0 0 0,0 1 0,0-1 1,-1 0-1,1 0 0,-1 0 0,0 0 1,0-1-1,0 1 0,0 0 0,0-1 1,-3 3 24,-49 51 216,-2-3 0,-20 12-216,73-61-13,3-3-2,-1-1 0,1 1 0,-1 0 0,1-1 1,-1 1-1,0 0 0,1-1 0,-1 1 0,0-1 0,0 1 0,1-1 0,-1 0 1,0 1-1,0-1 0,0 0 0,1 1 0,-1-1 0,0 0 0,0 0 1,0 0-1,0 0 0,1 0 0,-2 0 15,2-2-370,0-1 1,1 1-1,-1-1 0,1 1 1,0-1-1,0 1 1,0-1-1,0 1 0,0 0 1,0 0-1,1-1 370,8-9-3463,0 3-2774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5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82 9380,'0'0'1662,"0"0"-736,0 0 125,0 0-242,0 0-60,0-5-151,0 4-584,0-4 153,0 0 1,0 0-1,-1 0 1,1 0-1,-1 0 1,0 0-1,0 0 1,-1 0 0,0 0-168,1 3-10,0 0 0,0 0 1,-1 1-1,1-1 0,0 1 1,-1-1-1,0 1 0,1-1 0,-1 1 1,0 0-1,0 0 0,1 0 1,-1 0-1,0 0 0,0 0 1,0 1-1,0-1 0,-1 0 1,1 1-1,0 0 0,0 0 1,0-1-1,0 1 0,0 0 1,0 1-1,-1-1 10,-2-1-6,0 1 0,-1 0-1,1 0 1,0 0 0,0 1 0,0-1 0,0 1 0,0 0-1,0 1 1,0-1 0,1 1 0,-1 0 0,0 0 0,1 1-1,-1-1 1,1 1 0,0 0 0,0 0 0,0 1 0,0-1-1,1 1 1,-1-1 0,1 1 0,0 0 0,0 1 0,1-1-1,-1 0 1,1 1 0,-1 2 6,-5 9-10,1 0-1,0 1 1,2-1-1,0 1 1,0 0-1,2 0 1,0 1-1,1 6 11,-2 36 21,5 50-21,0-36 15,0-43 16,0 0-1,3-1 1,0 1 0,2 0-1,1-1 1,1 0 0,2-1 0,3 4-31,32 83 815,5 31-815,-38-107 209,-2 2 1,-2-1-1,-2 1 0,-2 0 1,-1 25-210,-3-63 4,0 0 0,0-1 1,0 1-1,0 0 0,-1 0 0,0 0 1,1-1-1,-2 1 0,1 0 0,0-1 1,-1 1-1,1-1 0,-1 1 1,0-1-1,0 0 0,-2 2-4,0-2-13,0 1 0,0-1 1,0 0-1,-1-1 0,1 1 0,-1-1 0,0 0 1,0 0-1,0 0 0,0 0 0,0-1 0,-1 0 13,-25 5-329,1-2-1,-1 0 1,0-3-1,-19-1 330,48 1-77,1-1 0,0-1 0,-1 1-1,1 0 1,0 0 0,0 0 0,0-1 0,-1 1-1,1 0 1,0-1 0,0 1 0,0-1-1,0 0 1,0 1 0,0-1 0,-1 0-1,2 0 1,-1 1 0,0-1 0,0 0 0,0 0-1,0 0 1,1 0 0,-1 0 0,0 0 77,-8-31-2453,8 27 1994,-6-33-3617</inkml:trace>
  <inkml:trace contextRef="#ctx0" brushRef="#br0" timeOffset="329.751">70 737 8708,'0'0'912,"0"0"-912,0 0 0,0 0-544,169 0-2609</inkml:trace>
  <inkml:trace contextRef="#ctx0" brushRef="#br0" timeOffset="1220.661">457 1097 5314,'0'0'1641,"0"0"-1099,0 0 159,0 0 431,0 0-284,5 8 6660,15 30-7154,-11-14-155,-2 0 1,-1 0-1,-1 1 0,0 0 0,-1 17-199,1 128 92,-5-164-105,0-6-11,0 1 0,0 0 0,0 0-1,0-1 1,0 1 0,0 0-1,1-1 1,-1 1 0,0 0-1,0-1 1,1 1 0,-1-1 0,0 1-1,1 0 1,-1-1 0,0 1-1,1-1 1,-1 1 0,1-1 0,-1 1-1,1-1 1,-1 1 0,1-1-1,0 0 1,-1 1 0,1-1-1,-1 0 1,1 1 0,0-1 0,-1 0-1,1 0 1,0 0 0,-1 0-1,1 1 1,0-1 0,-1 0 0,1 0-1,0 0 1,0 0 0,-1 0-1,1-1 1,0 1 0,-1 0-1,1 0 1,0-1 24,45-13-352,-14 3 373,49 4-992,-80 7 707,2 0-2200,-3 0-2116,0 0-558</inkml:trace>
  <inkml:trace contextRef="#ctx0" brushRef="#br0" timeOffset="2957.806">953 1481 5122,'0'0'947,"0"0"49,0 0-71,0 0 73,0 0 40,0 0-248,0 0-43,3-42 2449,-2 36-3016,-1 6-164,0-1 0,0 1-1,1 0 1,-1-1 0,0 1 0,0-1 0,0 1 0,0-1 0,0 1-1,0 0 1,0-1 0,0 1 0,0-1 0,0 1 0,0-1-1,0 1 1,0 0 0,0-1 0,0 1 0,-1-1 0,1 1 0,0 0-1,0-1 1,0 1 0,-1-1 0,1 1 0,0 0 0,0-1 0,-1 1-1,1 0 1,0-1 0,-1 1 0,1 0 0,0 0 0,-1-1 0,1 1-1,-1 0 1,1 0 0,0 0 0,-1 0 0,1-1 0,-1 1-1,1 0-15,0 45 1158,1-14-1015,1-53-582,-2 10 310,1 9 79,-1 0-1,0 0 1,0 0-1,0-1 0,-1 1 1,1 0-1,-1 0 1,0 0-1,1 0 0,-1 0 1,-1-1 50,1 3 7,0 0 0,-1 0 1,1-1-1,-1 1 0,1 0 0,-1 0 1,1 1-1,-1-1 0,1 0 0,-1 0 1,0 1-1,0-1 0,1 1 1,-1-1-1,0 1 0,0 0 0,1 0 1,-1 0-1,0 0 0,0 0 0,0 0 1,0 0-8,-2 0 11,0 0 0,0 0 0,0 0 0,0 0 0,0 1 0,0-1-1,0 1 1,1 0 0,-1 0 0,0 1 0,1-1 0,-1 1 0,1 0 0,-1-1 0,1 2 0,-1-1-11,1 2 36,0-1 0,1 1-1,0 0 1,-1 0 0,1 0-1,0 0 1,1 0 0,-1 1-1,1-1 1,0 0 0,0 1-1,0-1 1,1 1 0,-1 3-36,-3 48 364,2 0 1,3 1-1,2 0-364,-3-50 63,0 0 0,0 0 0,1-1 0,1 1 0,-1 0 0,1-1 0,0 1 0,0-1 0,1 0 0,0 0 0,0 0 0,0 0 0,1 0 0,0-1 0,0 1 0,0-1 0,1 0-1,0 0 1,0-1 0,0 1 0,0-1 0,1 0 0,-1-1 0,1 1 0,0-1 0,0 0 0,1-1 0,-1 1 0,0-1 0,1-1 0,0 1 0,3 0-63,-4-2-50,0 1 0,1 0 0,-1-1 0,1-1 0,-1 1 0,0-1 0,1 0 0,-1 0 0,0-1 0,0 1 0,0-2 0,0 1 0,0 0 0,0-1 0,-1 0 0,1-1 0,-1 1 0,0-1 0,0 0 0,0 0 0,0-1 0,-1 0 0,0 1 0,0-1 0,0-1 0,-1 1 0,1 0 0,-1-1 0,0 0 0,-1 0 0,0 0 0,0 0 0,0 0 0,0 0 0,-1-4 50,2-4-1272,-2 0 0,0 1 0,0-1 0,-2-2 1272,1 8-1641,0-6-2689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11317,'0'0'608,"0"0"-303,0 0-305,0 0-144,0 0-1633,0 0-2625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8228,'0'0'3777,"0"0"-2560,0 0 560,0 0-16,0 0-897,0 0 193,0-6-897,0 6-144,0 0-16,0 0 0,0 0-176,0 0-433,3 0-1136,7 0-496,-3 0-1968,3 3-1362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7491,'0'0'2247,"0"0"-1140,0 0 123,0 0-91,0 0-224,10 14-208,31 48-283,-38-58-347,0 1-1,0 0 1,-1 0-1,1 0 0,-1 1 1,-1-1-1,1 0 1,-1 1-1,0-1 1,0 1-1,0 0 0,-1-1 1,0 1-1,0 0 1,-1 4-77,1 11 62,-1-19-75,1 0 0,-1 0-1,1 0 1,-1 0 0,0 0 0,0 0 0,0 0-1,0 0 1,0-1 0,0 1 0,-1 0 0,1-1 0,0 1-1,-1-1 1,0 1 0,1-1 0,-1 1 0,0-1 0,1 0-1,-1 0 1,0 0 0,0 0 0,0 0 0,0-1 0,0 1-1,0 0 1,0-1 0,0 0 0,0 1 0,-1-1 13,-35 6-2113,6-5-4642,25-1-163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0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1569,'0'0'411,"0"0"320,0 0 122,0 0-92,0 0 132,-39 6 8813,141-5-5751,-32 1-3833,52-2-1064,-122 0-475,0 0-757,0 0-1308,0 0-1661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4626,'0'0'1761,"0"0"-990,0 0 277,0 0 607,0 0-303,-4 9 2234,3 78-2043,-1-35-573,2 1-1,2-1 0,3 0 1,5 23-970,-1-53 218,-4-17-173,-3-17-255,-4-53-751,0 22-767,1 0 0,4-13 1728,-3 46-282,1 0 0,1 0 0,0 0 0,0 0 0,1 1 0,1-1 0,-1 0 0,1 1 0,1 0 0,0 0 0,0 1 0,1-1 282,-5 7 8,0 0 0,0 0 0,1 0 0,-1 0 0,1 1-1,-1-1 1,1 1 0,-1-1 0,1 1 0,0-1 0,0 1 0,0 0-1,0 0 1,0 0 0,0 0 0,0 0 0,0 0 0,0 1 0,1-1-1,-1 1 1,0-1 0,0 1 0,1 0 0,-1 0 0,0 0 0,0 0-1,1 0 1,-1 1 0,0-1 0,0 1 0,0-1 0,1 1-1,-1 0 1,0 0 0,0 0 0,0 0 0,0 0 0,0 0 0,-1 0-1,1 1 1,0-1 0,0 1 0,-1 0 0,1-1 0,-1 1 0,0 0-1,1 0-7,7 10 395,-1 0-1,0 0 0,0 1 0,-1 0 1,-1 1-1,3 8-394,2 7 514,-2 1 1,0 1 0,-2-1-1,-2 1 1,-1 1-1,-1-1 1,-1 12-515,1-56-6254,0-4 3992,-2-18-4349</inkml:trace>
  <inkml:trace contextRef="#ctx0" brushRef="#br0" timeOffset="383.341">448 0 8660,'0'0'1435,"0"0"-842,0 0 695,0 0-242,0 0-598,-1 3-32,-3 39 491,1 0-1,3 0 1,1 0 0,2 0-1,6 27-906,18 89 976,-11-73-706,-3 0 1,-4 1 0,-3 17-271,-16-101-241,2-2 99,0-1-1,0 0 0,0 0 0,0-1 0,0 1 0,0-2 0,0 1 0,0-1 1,1-1-1,0 1 0,-1-1 0,-4-4 143,-3-3-597,1 0-1,1-1 1,0-1 0,0 0 0,-4-8 597,7 9-934,0-1-1,2 0 1,0-1 0,0 0 0,1 0 0,1-1 0,-3-11 934,-2-13-3893</inkml:trace>
  <inkml:trace contextRef="#ctx0" brushRef="#br0" timeOffset="1373.331">798 158 3426,'0'0'1840,"0"0"-983,0 0 135,0 0 46,0 0 37,17-9 2100,-17 4-3109,0 0 1,0 1-1,0-1 0,-1 0 1,0 1-1,0-1 0,0 1 1,0-1-1,-1 1 0,-1-3-66,1 4 3,0 1 0,1-1-1,-1 1 1,0 0-1,-1 0 1,1 0-1,0 0 1,-1 0 0,1 1-1,-1-1 1,1 1-1,-1-1 1,0 1-1,1 0 1,-1 0-1,0 0 1,-1 0-3,2 1 51,1-1 1,-1 0-1,0 1 1,0-1-1,0 1 1,0 0-1,0 0 1,0 0-1,0 0 1,0 0-1,0 0 1,0 0-1,0 1 1,0-1-1,0 1 1,0-1-1,0 1 1,0 0-1,0 0 1,0 0-1,1 0 1,-1 0-1,0 0 1,1 0-1,-1 1 1,1-1-1,-1 0 0,1 1-51,-3 3 18,1 1 0,0-1 0,0 1-1,1-1 1,0 1 0,0 0-1,0 0 1,0 0 0,1 4-18,-5 34 575,2 0 1,2 1 0,2-1-1,3 23-575,-2-44 406,0-19-386,-1-1 0,1 1 0,-1-1 1,1 1-1,0-1 0,1 0 0,-1 1 1,0-1-1,1 0 0,0 0 0,0 0 1,0 0-1,0 0 0,0 0 0,0-1 1,1 1-1,-1-1 0,1 1 1,0-1-1,0 0 0,0 0 0,0 0 1,0 0-1,0-1 0,0 0 0,1 1 1,-1-1-1,1 0 0,-1 0 0,0-1 1,1 1-1,0-1 0,-1 0 0,1 0 1,-1 0-1,1 0 0,-1 0 0,1-1 1,-1 0-1,1 0 0,-1 0 0,1 0 1,-1 0-1,0 0 0,0-1 0,0 0 1,0 0-1,0 0 0,0 0 0,0 0 1,0 0-1,-1-1 0,1 0 1,-1 0-22,6-8-386,0-1 0,-1 0-1,-1 0 1,0 0 0,0-1-1,-2 0 1,1 0 0,-2 0-1,0-1 1,1-11 387,1-20-2664,-3 1 0,-2-32 2664,0 30-592,-4 134 8179,1-22-4956,3 22-2631,1-69 128,0-1 0,2 1 0,0-1 0,1 0 0,1 0 0,0 0 0,2 1-128,9 3-779,-8-22-1757,-5-14-720,-3-13-1666</inkml:trace>
  <inkml:trace contextRef="#ctx0" brushRef="#br0" timeOffset="1807.692">1086 66 6547,'0'0'2062,"0"0"-336,0 0 41,0 0-308,0 0-144,2 7-408,27 150 2402,-19-91-2504,3-1 1,3-1 0,5 5-806,-18-61 38,0 0 1,1 0 0,0 0-1,0-1 1,1 0 0,0 1-1,1-2 1,1 3-39,-6-8-1,0 1 0,1-1-1,-1 1 1,1-1 0,-1 0 0,1 0 0,-1 0 0,1 0-1,0 0 1,-1 0 0,1 0 0,0 0 0,0-1 0,0 1-1,0 0 1,0-1 0,0 0 0,0 0 0,-1 1 0,1-1-1,0 0 1,0 0 0,0-1 0,0 1 0,0 0 0,0-1 0,0 1-1,0-1 1,0 0 0,0 1 0,-1-1 0,1 0 0,0 0-1,-1 0 1,1 0 0,0-1 0,-1 1 0,0 0 0,2-2 1,3-4-78,0 0 0,0-1 0,-1 0 0,0 0 1,-1 0-1,1 0 0,-2-1 0,2-2 78,24-79-975,-25 79 820,5-29-844,-1-1 0,-2 0 1,-2 0-1,-2 0 0,-1 0 1,-4-21 998,0 37-216,3 24 372,0 0-1,0 0 0,0 0 0,0 0 0,-1 0 0,1 1 0,0-1 0,-1 0 0,1 0 1,0 0-1,-1 1 0,1-1 0,-1 0 0,1 0 0,-1 1 0,1-1 0,-1 0 1,0 1-1,1-1 0,-1 1 0,0-1 0,1 1 0,-1-1 0,0 1 0,0 0 1,0-1-156,1 14 176,-3 0-4258,3-9-1230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0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168 537 4914,'0'0'2967,"0"0"-1812,0 0-346,0 0-25,0 0-373,0-4 34,0-1-474,1 2 147,-1 0-1,0 1 1,0-1 0,0 0-1,-1 0 1,1 1-1,-1-1 1,1 0-1,-1 1 1,0-1-1,-1-1-117,1 2 22,-1 1-1,1 0 0,0 0 0,-1 0 1,1 0-1,-1 0 0,0 0 0,1 0 1,-1 0-1,0 1 0,1-1 0,-1 1 1,0-1-1,0 1 0,1 0 0,-1-1 1,0 1-1,0 0 0,0 0 0,0 0 0,1 1 1,-1-1-22,-4 0-36,0-1-1,1 2 1,-1-1 0,0 1 0,1 0 0,-1 0-1,1 0 1,-1 1 0,-3 2 36,5-2-13,1 0 0,0 0 0,0 1 0,0-1-1,0 1 1,1 0 0,-1 0 0,1 0 0,-1 1 0,1-1 0,0 0-1,0 1 1,1-1 0,-2 4 13,-3 14 91,0-1 0,2 1 0,0 0 0,1 0 0,1 0 1,1 0-1,1 0 0,2 15-91,-1 6 482,-2-37-422,1 1 0,0-1 0,0 1 0,1-1 0,-1 1-1,1-1 1,1 0 0,-1 1 0,1-1 0,-1 0-1,1 0 1,1 0 0,-1 0 0,1-1 0,0 1 0,0 0-1,0-1 1,1 0 0,-1 0 0,1 0 0,0 0 0,0-1-1,1 1 1,-1-1 0,1 0 0,0-1 0,-1 1 0,1-1-1,0 0 1,0 0 0,1 0 0,-1-1 0,0 1-1,1-1 1,-1-1 0,0 1 0,1-1 0,-1 0 0,1 0-1,1-1-59,-3 1 20,0 0 0,1-1 0,-1 1 0,0-1 0,-1 0 0,1-1 0,0 1 0,0 0-1,0-1 1,-1 0 0,1 0 0,-1 0 0,1-1 0,-1 1 0,0-1 0,1 0-20,2-4-49,1 0 1,-1 0-1,-1 0 1,1-1 0,-1 0-1,-1 0 1,2-4 48,4-11-414,-1 0 0,-1 0 1,-1-1-1,-1 0 1,0-9 413,4-50-780,-5-1 1,-3 1 0,-4-12 779,1-12 56,-1 89-154,0-1-1,0 1 0,-2 0 0,0 0 0,-6-14 99,-6-27-66,15 57 123,0-1-1,0 1 1,0 0-1,0-1 1,-1 1-1,1 0 1,0 0-1,-1-1 1,0 1-1,0 1 1,1-1-1,-1 0 1,0 0-1,-1 1 1,1-1-1,0 1 1,0-1-1,-1 1 1,1 0-1,0 0 1,-1 0-1,1 0 1,-1 1-1,0-1 1,1 1-1,-1-1-56,-5 0 99,0 0-1,0 0 1,0 1-1,0 0 1,0 0-1,0 1 1,0 0-1,-2 1-98,8-1 38,0 0 0,0 0 0,0 0 0,0 0 0,0 0-1,1 0 1,-1 1 0,0-1 0,1 1 0,-1-1 0,1 1 0,-1-1-1,1 1 1,0 0 0,-1 0 0,1 0 0,0 0 0,0 0 0,0 0-38,-16 48 755,8-23-538,6-13-101,0 1 0,1 0 0,0-1 1,1 1-1,1 0 0,0 0 0,1 0 1,1 4-117,0 32 246,-2-28-146,1-1 1,1 1-1,1 0 0,1-1 0,1 0 0,4 9-100,-6-20 105,1-1 0,1 0-1,-1-1 1,1 1 0,1-1 0,0 0-1,0 0 1,1-1 0,0 0 0,0 0 0,1-1-1,0 1 1,0-2 0,7 5-105,-10-8 13,1 1 0,0-2 0,0 1-1,0 0 1,0-1 0,0 0 0,1-1 0,-1 0 0,0 1 0,1-2 0,-1 1 0,1-1 0,-1 0 0,1 0-1,-1-1 1,1 0 0,-1 0 0,1-1 0,-1 0 0,1 0-13,12-6-273,1 0 0,-2-2 0,1 0 0,-1-1 0,7-6 273,-24 17 6,-1 0-1,1-1 1,-1 1 0,1 0 0,-1 0 0,1 0 0,-1 0 0,1 0 0,-1 1-1,1-1 1,-1 0 0,1 0 0,-1 0 0,1 0 0,-1 0 0,1 1 0,-1-1-1,1 0 1,-1 1 0,1-1 0,-1 0 0,1 1 0,-1-1 0,0 0-1,1 1 1,-1-1 0,0 1 0,1-1 0,-1 0 0,0 1 0,0-1 0,1 1-1,-1-1 1,0 1 0,0-1 0,0 1 0,0-1 0,0 1 0,1 0 0,-1-1-1,0 1 1,0-1 0,0 1-6,8 34 137,-5-23-30,15 90 487,-14-72-458,1 0-1,2 0 0,7 19-135,-8-36 1008,0-6-3514,-6-7 2309,1-1-1,-1 1 1,1 0-1,-1 0 1,0 0 0,1-1-1,-1 1 1,1 0-1,-1-1 1,0 1-1,1 0 1,-1-1-1,0 1 1,0 0-1,1-1 1,-1 1 0,0-1-1,0 1 1,0 0-1,1-1 1,-1 1-1,0-1 1,0 1-1,0-1 1,0 1-1,0-1 1,0 1-1,0-1 1,0 1 0,0 0-1,0-1 1,0 1-1,0-1 1,0 1-1,0-1 1,-1 1-1,1-1 1,0 1-1,0-1 198,0-19-5938</inkml:trace>
  <inkml:trace contextRef="#ctx0" brushRef="#br0" timeOffset="328.925">582 216 1857,'0'0'9956,"0"0"-9219,0 0-593,0 0-288,0 0 32,0 0-1537,-17-3-912,17 3-3170</inkml:trace>
  <inkml:trace contextRef="#ctx0" brushRef="#br0" timeOffset="702.409">797 97 4082,'0'0'3321,"0"0"-1805,0 0 18,0 0-246,0 0-397,0 0-288,0 0-304,0 18 1043,8 210 2996,27 143-4338,-34-367 21,0 17 100,2 0 0,1 0 0,0 0 0,2-1 0,0 1 0,5 8-121,-11-29-12,0 0 0,0 0 0,0 0 0,0 0 0,0-1-1,0 1 1,0 0 0,0 0 0,0 0 0,1 0 0,-1 0 0,0 0 0,0 0 0,0 0-1,0 0 1,0-1 0,0 1 0,1 0 0,-1 0 0,0 0 0,0 0 0,0 0 0,0 0-1,0 0 1,1 0 0,-1 0 0,0 0 0,0 0 0,0 0 0,0 0 0,0 0 0,0 0-1,1 0 1,-1 0 0,0 0 0,0 0 0,0 0 0,0 1 0,0-1 0,1 0 0,-1 0-1,0 0 1,0 0 0,0 0 0,0 0 0,0 0 0,0 0 0,0 0 0,0 1 0,0-1-1,1 0 1,-1 0 0,0 0 0,0 0 0,0 0 0,0 1 0,0-1 0,0 0 0,0 0-1,0 0 1,0 0 0,0 0 0,0 1 0,0-1 0,0 0 0,0 0 0,0 0 0,0 0-1,0 0 1,0 1 12,3-19-2040,-2-23-2602,-1 41 4595,-1-28-4472,-4 4-2466</inkml:trace>
  <inkml:trace contextRef="#ctx0" brushRef="#br0" timeOffset="1250.279">707 540 6723,'0'0'1793,"0"0"-227,0 0 37,0 0-234,0 0-843,13 0-257,9 0-102,34 1-104,0-2 1,0-3 0,45-9-64,-99 12-7,0 0 0,-1 0 0,1 0 0,0 0 1,-1 0-1,1-1 0,-1 1 0,1 0 1,-1-1-1,0 1 0,0-1 0,0 1 1,1-3 6,5-3 1475,-4 23-669,0 38-304,3-1 1,2 0 0,2 0 0,6 10-503,-7-31-1131,-6-34-2342,-2-17 73,-1-2-508</inkml:trace>
  <inkml:trace contextRef="#ctx0" brushRef="#br0" timeOffset="1591.772">1078 264 8404,'0'0'1408,"0"0"-1408,0 0-320,0 0-960,0 0-1634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355 120 7700,'0'0'2331,"0"0"-1429,0 0-88,0 0 45,0 0-467,1-6-21,1-2-587,3-40 2459,-5 46-2198,0 1 0,0-1-1,0 1 1,0-1 0,0 1 0,-1-1-1,1 1 1,0-1 0,-1 1 0,1 0-1,-1-1 1,0 1 0,1 0 0,-1-1-1,0 1 1,0 0 0,0 0-1,0 0 1,0-1 0,0 1 0,0 0-1,0 0 1,0 1 0,0-1 0,-1 0-1,1 0 1,0 1 0,-1-1 0,1 0-1,-2 1-44,-18-5 101,5 0-97,1 2 0,-1-1 0,-1 2 0,1 0 1,0 1-1,0 1 0,-1 1 0,-4 0-4,17 0 3,0 1 1,0-1-1,1 1 1,-1 0-1,0 0 0,1 0 1,-1 0-1,1 1 1,0-1-1,-1 1 1,1 0-1,0 0 1,1 0-1,-2 1-3,-37 55-33,24-32-97,9-15 159,1 0 0,1 0 0,0 0 0,1 1 0,0-1-1,1 1 1,1 0 0,0 1 0,1-1 0,-1 10-29,0 25 125,1 1 1,4 19-126,0 6 151,-2-58-163,-1 25 111,3 1-1,0-1 1,3 1-1,5 16-98,-8-48 54,0 0 0,1 0 0,0 0 1,1 0-1,0-1 0,1 0 0,0 0 0,0 0 0,1 0 0,0-1 0,0 0 1,1 0-1,0-1 0,0 0 0,1 0 0,0 0 0,0-1 0,0 0 1,1-1-1,6 3-54,-2-4 49,1 0-1,0-1 1,0-1 0,0 0 0,0-1 0,1 0 0,-1-2 0,0 1 0,4-2-49,26 1-115,-39 0 56,1 0-1,-1 0 1,0 0 0,1-1-1,-1 1 1,0-1 0,0 0 0,0-1-1,0 1 1,-1-1 0,1 0-1,-1 0 1,0-1 0,1 1-1,-1-1 1,-1 0 0,1 0-1,0-2 60,16-13-2798,-13 12 277,0-4-1926</inkml:trace>
  <inkml:trace contextRef="#ctx0" brushRef="#br0" timeOffset="652.231">864 799 7251,'0'0'1710,"0"0"-480,0 0-42,0 0-284,0 0-197,-7-13 619,-13 9-982,0 0 1,-1 1 0,0 1-1,1 1 1,-1 1-1,0 1 1,-10 1-345,28-1 21,0 0 1,0 1 0,0-1 0,-1 0-1,1 1 1,1 0 0,-1 0-1,0 0 1,0 0 0,1 0 0,-1 0-1,1 1 1,-1-1 0,1 1-1,0 0 1,0-1 0,1 1 0,-2 1-22,-1 3 45,0 0 1,1 0-1,-1 1 1,1-1-1,1 1 1,-1 0-1,1 1-45,-1 7 143,1 0 1,0 0-1,1 0 0,1 0 0,1 0 0,0 0 0,1 0 0,1 0 1,1 3-144,-3-14 47,1 0 0,-1 1 0,1-1 0,0 0 0,1 0 0,-1-1 0,1 1 0,0-1 0,0 1 0,1-1 0,-1 0 1,1 0-1,0 0 0,0 0 0,0-1 0,1 0 0,-1 0 0,1 0 0,-1 0 0,1-1 0,0 0 0,0 0 0,0 0 1,1 0-1,-1-1 0,0 0 0,1 0 0,2 0-47,2 0 8,0 0-1,0 0 1,0-1 0,0-1-1,0 0 1,0 0 0,4-1-8,-11 0-128,1 1 1,0-1 0,-1 0 0,1 0-1,-1 0 1,0 0 0,0 0-1,1-1 1,-2 1 0,1-1 0,0 0-1,0 0 1,-1 0 0,0 0-1,1-1 1,-1 1 0,0-1 0,-1 1-1,1-1 1,-1 0 127,0 3-280,4-11-1272,-4 2-4932,-1 10 1410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327 395 8180,'0'0'1584,"0"0"-324,0 0-158,0 0-227,0 0-144,-6-3-355,-13-8-56,1-1 1,0-1-1,1 0 1,0-2-1,1 0 1,1 0-1,-8-11-320,-43-42 697,49 53-695,2 3 14,1-2-1,0 0 1,-6-9-16,16 19 5,1-1 1,0 1-1,0-1 1,0 0-1,1 0 1,0-1-1,0 1 0,0 0 1,0-1-1,1 1 1,0-1-1,0 1 1,1-1-1,-1-2-5,1-3 151,0 10-141,-1 0 1,1 0-1,0 0 1,0 0 0,-1-1-1,1 1 1,0 0-1,0 0 1,0 0 0,0 0-1,0 0 1,0 0-1,1 0 1,-1 0 0,0 0-1,1 0 1,-1 0-1,0 0 1,1 0 0,-1 0-1,1 0 1,-1 0-1,1 0 1,0 0 0,-1 1-1,1-1 1,0 0-1,0 0 1,0 1 0,-1-1-1,1 1 1,0-1-1,0 0 1,0 1 0,0 0-1,0-1 1,0 1-1,0 0 1,0-1 0,0 1-1,0 0 1,0 0-1,0 0 1,1 0 0,-1 0-1,0 0 1,0 0-1,0 0 1,0 0 0,0 0-1,0 1-10,1 3 19,-1-1 0,0 1 0,0 0 0,0 0 0,0 0 0,-1 0 0,1 0 0,-1 0 0,0 0 0,0 0 0,-1 0 0,1 0-19,0 1 28,-1 149 698,2 168 536,-1-318-1243,1 0 0,-1 0 1,1-1-1,-1 1 0,1 0 0,0 0 1,0 0-1,1-1 0,-1 1 1,1-1-1,0 1 0,2 2-19,-3-5 8,0 0-1,0 0 1,0 0-1,0 0 1,0 0-1,0 0 1,1-1 0,-1 1-1,0 0 1,1-1-1,-1 1 1,1-1-1,-1 1 1,0-1-1,1 0 1,-1 1 0,1-1-1,-1 0 1,1 0-1,-1 0 1,1 0-1,-1 0 1,1-1-1,-1 1 1,1 0 0,-1-1-1,1 1 1,-1-1-1,0 1 1,1-1-1,-1 0 1,0 1 0,1-1-1,-1-1-7,5-2-51,0 0 0,0-1 0,0 0 0,-1 0 0,0-1 0,0 1 0,0-1 0,-1 0 1,1-2 50,38-65-1050,-34 57 616,0-1-142,3-7 448,1 0-1,1 1 0,2 0 0,0 1 0,1 1 0,1 0 1,0 2-1,12-9 129,0-4-3589,-21 20-570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4898,'0'0'1318,"0"0"-144,0 0 168,0 0 272,0 0-627,3-3-266,-3 2-653,0 1 0,0-1 1,0 1-1,1 0 1,-1-1-1,0 1 0,0 0 1,1-1-1,-1 1 1,0 0-1,0-1 0,1 1 1,-1 0-1,0-1 1,1 1-1,-1 0 1,1 0-1,-1 0 0,0-1 1,1 1-1,-1 0 1,0 0-1,1 0 0,-1 0 1,1 0-1,-1 0 1,1 0-1,-1 0 0,0 0 1,1 0-1,-1 0 1,1 0-1,-1 0 1,1 0-1,-1 0 0,0 0 1,1 0-1,-1 0 1,1 1-1,-1-1 0,0 0 1,1 0-1,-1 1-68,2 23 2776,-3-8-3507,2 22 967,0 0 0,3 0 0,1 0 0,3 4-236,-5-28 26,1 0 0,0-1-1,0 1 1,1-1 0,1 0 0,1-1 0,0 1-1,0-1 1,1-1 0,0 1 0,1-1 0,10 8-26,-14-15 30,0 0 0,0-1 1,1 1-1,-1-1 0,1-1 1,0 1-1,0-1 1,0 0-1,0 0 0,0-1 1,0 0-1,1 0 0,1 0-30,18 0-84,0 0-1,19-3 85,3 0-316,-48 2 312,80 0-1153,12-5 1157,-63 2-144,0-2-1,-1 0 1,0-2-1,0-1 0,-1-1 145,28-12 64,-10 3-323,1 2 1,0 2-1,1 2 0,0 2 1,6 1 258,31 0-368,21-2 1170,48 3-802,-150 9 26,0 0-1,0 0 0,0 0 0,1 1 0,-2-1 1,1 1-1,0-1 0,0 1 0,0 0 0,-1 0 1,1 0-1,-1 1 0,0-1 0,0 1 0,1-1 1,-2 1-1,1 0 0,0-1 0,0 1 0,-1 0 1,0 0-1,1 0 0,-1 0 0,0 3-25,7 16 249,0 0-1,-2 1 1,-1 0-249,-4-18 82,5 19 449,-2-1 0,0 1 0,-1 18-531,-2-42 67,0-1-75,1 0 1,-1 0 0,0 0 0,1 0-1,-1 0 1,0 0 0,0 0 0,0-1-1,0 1 1,0-1 0,0 1 0,0 0-1,-1-1 1,1 0 0,0 1-1,-1-1 1,1 1 0,-1-1 0,0 0-1,1 1 1,-1-1 0,0 0 0,0 0 7,1-5-74,4-7-142,1 1-1,0-1 0,1 1 1,0 1-1,1 0 0,1 0 0,0 0 1,0 1-1,1 0 0,0 1 0,1 0 1,0 1-1,1 0 0,8-4 217,-5 3-45,0 2 1,1 0-1,0 1 0,1 1 0,0 0 0,0 1 1,0 1-1,0 1 0,1 0 0,-1 1 0,18 1 45,-14 1 147,-5-2-37,0 2 1,1 0-1,-1 1 0,0 1 0,1 0 0,-1 1 0,0 1 0,0 1 0,-1 0 0,0 1 0,3 1-110,49 32 623,-34-20-321,0-1 0,8 2-302,-29-15 83,1-1 1,-1 0-1,1 0 0,0-1 0,0-1 0,0 0 0,0-1 0,4-1-83,-13 1 7,1-1 0,-1 0 1,1 0-1,-1 0 0,1 0 0,-1-1 0,1 0 1,-1 0-1,1 0 0,-1 0 0,0-1 1,0 1-1,0-1 0,0 0 0,0-1 0,0 1 1,0-1-1,-1 1 0,1-1 0,-1 0 0,0-1 1,0 1-1,0 0 0,0-1 0,0 0 0,-1 0 1,1-1-8,9-13-56,-1-2 0,-1 1 0,0-2 0,-2 1 0,0-1 0,-1 0 0,-2-1 0,0 1-1,-1-1 1,-1 0 0,-1 0 0,-1-1 0,-1-1 56,-2 23-130,0-1-1,0 1 1,0 0-1,0 1 1,0-1-1,0 0 0,0 1 1,-1-1-1,1 1 1,0 0-1,0-1 1,0 1-1,-1 0 0,1 0 1,0 1-1,0-1 1,-1 0-1,1 1 131,-5-1-939,-21 0-3509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316 158 5923,'0'0'1574,"0"0"-945,0 0 444,0 0 45,0 0-225,2-6-71,-1-2-464,0-1 0,0 1-1,0 0 1,-1-1 0,0 1-1,-1-1 1,-1-7-358,1 12 58,0 1 0,0-1 0,-1 1 1,1-1-1,-1 1 0,0-1 0,0 1 0,0 0 0,0 0 0,0 0 0,-1 0 1,1 1-1,-1-1 0,0 1 0,0-1 0,0 1 0,0 0 0,0 0 0,0 0 0,-1 1 1,0-1-59,-1-1 65,-1 1 1,1 0 0,0 0-1,-1 0 1,0 1 0,1-1-1,-1 1 1,0 1 0,1-1-1,-1 1 1,0 0 0,0 0-1,1 1 1,-1 0 0,0 0-1,1 0 1,-1 1 0,1-1-1,-1 1 1,1 1 0,0-1-1,-1 1 1,1 0 0,1 0-1,-1 0 1,0 1 0,1-1 0,0 1-1,0 0 1,0 1 0,0-1-1,1 1 1,-1 0 0,0 2-66,-7 10 85,0 0 0,2 0 1,0 1-1,1 0 1,0 1-1,2 0 1,0 0-1,1 0 1,-1 14-87,1 11 275,2-1 0,2 0 0,3 40-274,-1-72 45,0 0 0,1 0 1,0 0-1,0 0 0,1-1 1,1 1-1,0-1 0,0 0 0,1 0 1,0 0-1,1-1 0,0 0 1,1 1-46,-2-4 14,0 0-1,1 0 1,-1 0 0,1-1 0,1 0 0,-1-1-1,1 1 1,-1-1 0,1-1 0,1 1 0,-1-1-1,0 0 1,1-1 0,-1 1 0,1-2 0,0 1 0,0-1-1,2 0-13,-2 0-3,-1-1-1,1 1 0,0-1 0,-1-1 0,1 0 0,-1 0 1,1 0-1,-1-1 0,1 0 0,-1 0 0,0-1 0,0 0 1,6-3 2,-10 3-192,0 1 0,0-1 0,0 1 0,0-1 0,0 0 0,-1 0-1,1 0 1,-1 0 0,0 0 0,0-1 0,1-2 193,-1 1-830,0-1 0,0 0 1,0 0-1,-1 1 0,0-1 1,0 0-1,-1 0 0,1 0 1,-1-1 829,-1 6-3709,-2 1-1213</inkml:trace>
  <inkml:trace contextRef="#ctx0" brushRef="#br0" timeOffset="615.04">492 518 4770,'0'0'2068,"0"0"-1044,0 0 177,0 0 237,0 0-376,0 15 6455,0 61-6953,0 186 519,0-261-1077,1 0 0,0-1 0,0 1 1,-1 0-1,1-1 0,0 1 0,0 0 0,0-1 1,0 1-1,0-1 0,0 1 0,0-1 0,0 0 1,0 1-1,0-1 0,0 0 0,0 0 0,0 0 1,0 0-1,0 0 0,0 0 0,1 0 0,-1 0 1,0 0-1,0 0 0,0-1 0,0 1 1,0 0-7,2-1-1,7 1-67,1-2 0,0 1 0,-1-2-1,1 1 1,-1-1 0,4-3 68,-3 2-293,1 1-1,-1-1 1,1 2 0,-1 0 0,1 0-1,6 1 294,-15-3-4956,-3-6 2589,0 6 195,0-5-2118</inkml:trace>
  <inkml:trace contextRef="#ctx0" brushRef="#br0" timeOffset="951.501">478 563 8324,'0'0'1633,"0"0"15,0 0-543,0 0-417,0 0-576,0 0 128,176 6-480,-156-6-80,-7 0-672,-3 0-209,-7 0-976,-3 0 352,0-12-1152</inkml:trace>
  <inkml:trace contextRef="#ctx0" brushRef="#br0" timeOffset="1290.171">478 563 4434,'47'-146'6435,"-47"143"-5010,0 3-241,23 0 561,10 0-1089,0 0 353,7 0-721,-4 0-160,-6 0-128,0 0-80,-10 0-672,-7 0-1602,-13 0-2800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8308,'0'0'1555,"0"0"-416,0 0-224,0 0 33,0 0-380,0 0-219,0 8 561,-1 23-161,-1-10 173,2 0 0,0 0 0,1 1 0,4 18-922,-5-39 11,0 0 1,0-1 0,1 1-1,-1-1 1,0 1-1,0-1 1,0 1 0,1-1-1,-1 1 1,0-1-1,1 1 1,-1-1 0,1 1-1,-1-1 1,0 1-1,1-1 1,-1 0 0,1 1-1,-1-1 1,1 0-1,-1 1 1,1-1 0,-1 0-1,1 1 1,-1-1-1,1 0 1,0 0 0,-1 0-1,1 0 1,-1 0 0,1 0-1,0 0 1,-1 0-1,1 0 1,-1 0 0,1 0-1,0 0 1,-1 0-1,1 0 1,-1 0 0,1-1-1,-1 1 1,1 0-1,-1 0 1,1-1 0,-1 1-1,1 0 1,-1-1-1,1 1 1,-1-1 0,1 1-1,-1 0 1,0-1-1,1 1 1,-1-1 0,0 1-1,1-1 1,-1 1-1,0-1 1,1 0-12,-1-16-175,0 8 64,1 0 0,-2-1 1,1 1-1,-1 0 0,0 0 1,-1 1-1,0-1 0,-1-1 111,1 7-20,1 1 1,-1-1-1,1 1 0,-1-1 0,0 1 1,0 0-1,0 0 0,0 0 0,0 0 1,0 0-1,-1 0 0,1 0 0,-1 1 1,1-1-1,-1 1 0,0 0 0,0 0 1,1 0-1,-1 0 0,0 0 0,0 1 1,0-1-1,0 1 0,0 0 0,0 0 1,0 0-1,0 0 0,0 0 20,-19 0 18,9 0 13,0 0 0,0 1 0,0 0 0,-7 2-32,14-2 3,1 1 0,0-1-1,0 1 1,0 1 0,1-1-1,-1 1 1,0-1 0,1 1-1,0 1 1,0-1-1,0 1 1,0-1 0,-1 2-2,-4 7 53,-1-1 0,2 2 0,0-1 0,0 1 0,1 1 0,1-1 0,0 1 0,1 0 0,0 1 0,1-1 1,1 1-1,-1 7-53,-2 29 205,3-1 0,1 1 0,3 3-205,0-5 180,-1-36-109,1 0 0,0 1 0,1-1 0,1 0-1,0 0 1,1 0 0,0 0 0,1-1-1,0 0 1,1 0 0,0 0 0,8 10-71,-9-16 21,0 1 1,0-1-1,0 0 1,1 0-1,0 0 0,0-1 1,1 0-1,0 0 1,0-1-1,0 0 0,0 0 1,0-1-1,1 1 1,0-2-1,0 1 1,0-1-1,0 0 0,0-1 1,0 0-1,0 0 1,4-1-22,-8 1-25,1-1 0,-1 0 1,1 0-1,-1 0 1,1-1-1,-1 0 1,1 1-1,-1-2 0,1 1 1,-1 0-1,0-1 1,1 0 24,-3 0-80,-1 0 1,1 0-1,0 0 1,-1-1-1,0 1 1,1 0 0,-1 0-1,0-1 1,0 1-1,0-1 1,-1 1 0,1-1-1,-1 0 1,1 1-1,-1-1 1,0 1-1,0-1 1,0 0 0,0 1-1,-1-3 80,1-27-2158,0 10-2543,0 13 454</inkml:trace>
  <inkml:trace contextRef="#ctx0" brushRef="#br0" timeOffset="704.877">677 664 3522,'0'0'3089,"0"0"-1320,0 0-449,0 0 86,0 0-149,-2-12 1811,-4 12-2948,0 1 0,0-1 0,0 1 0,0 0 0,0 0 0,0 1 0,0 0 0,0 0 0,1 0 0,-2 1-120,5-1 26,-1-1 0,0 1 0,1 0-1,-1 0 1,1 0 0,0 0-1,0 0 1,0 0 0,0 1 0,0-1-1,0 1 1,1-1 0,-1 1-1,1 0 1,0-1 0,-1 1 0,1 0-1,1 0 1,-1 0 0,0 0-1,1 0 1,-1 2-26,0 3 37,0 1-1,1-1 0,0 0 1,0 1-1,1-1 0,0 1 1,1-1-1,0 0 1,0 0-1,0 0 0,1 0 1,1 0-1,-1 0 0,1-1 1,0 0-1,1 1 0,0-2 1,0 1-1,1 0-36,35 41 276,-27-34-257,-1 1 0,-1 0 0,0 1 0,-1 0 0,0 1 0,5 14-19,-15-30 5,0 0 0,-1 0-1,1 0 1,-1 0 0,1 0 0,-1 0 0,0 1 0,1-1 0,-1 0 0,0 0 0,0 1 0,0-1 0,0 0 0,0 0-1,0 1 1,0-1 0,0 0 0,0 0 0,-1 0 0,1 1 0,-1-1 0,1 0 0,-1 0 0,1 0 0,-1 0 0,1 0-1,-1 0 1,0 0 0,0 0 0,1 0 0,-1 0 0,0 0 0,0 0 0,0 0 0,0-1 0,0 1 0,0 0-1,0-1 1,-1 1 0,1-1 0,0 1 0,0-1 0,0 1 0,0-1 0,-1 0 0,0 0-5,-9 2-61,1-1 1,-1 0-1,0-1 1,0-1-1,-6 0 61,-5 0 18,-6 2-74,21 0-5,0 0 0,-1 0 0,1-1 0,-1 0 1,1 0-1,-1-1 0,1 0 0,0 0 0,-1-1 1,-5-2 60,12 2-246,-1 1 1,1-1 0,0 0-1,0 1 1,0-1-1,0 0 1,0 0 0,1 1-1,-1-1 1,0 0 0,1 0-1,-1 0 1,1 0-1,0 0 1,0 0 0,0 0-1,0 0 1,0 0 0,0 0-1,0 0 1,1 0 245,-1-6-1645,0-13-3686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6787,'0'0'640,"0"0"-69,0 0 363,0 0-206,0 0-109,8-8 430,-6 8 6010,0 28-6540,0 1 0,6 20-519,-3-21 47,-2 1-1,0 21-46,-5 21-16,1-33 99,0 0 0,5 30-83,27-68-499,126 0 595,-156 0-299,8 0-6944,-9 0 5669,1 0-6446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6451,'0'0'2761,"0"0"-1371,0 0-176,0 0 421,0 0-543,0 0-1019,0-1 0,0 1 0,0-1 0,0 1 0,0 0 0,0-1 0,0 1 0,0-1 0,1 1 0,-1 0 0,0-1 0,0 1 0,1 0 0,-1-1 0,0 1 0,0 0 0,1-1 0,-1 1 0,0 0 1,1 0-1,-1-1 0,0 1 0,1 0 0,-1 0 0,0 0 0,1 0 0,-1-1 0,1 1 0,-1 0 0,0 0 0,1 0 0,-1 0 0,1 0 0,-1 0 0,1 0 0,-1 0 0,1 0-73,416-18 2540,-260 18-1806,-158-48-4280,-11 22-1571,5 14 704</inkml:trace>
  <inkml:trace contextRef="#ctx0" brushRef="#br0" timeOffset="469.289">457 2 5603,'0'0'2377,"0"0"-1166,0 0 158,0 0 437,0 0-571,-4-1 110,-9 0 189,19 5 719,0-2-2014,0 0-1,-1 1 0,1 0 1,-1 0-1,0 0 1,3 3-239,18 14 44,0 0 0,1-2 0,1-1 0,1-2 0,0 0 0,16 4-44,-44-19-22,-1 0-1,1 1 1,-1-1 0,1 0-1,-1 1 1,1-1 0,-1 0-1,0 1 1,1-1 0,-1 0 0,0 1-1,1-1 1,-1 1 0,0-1-1,0 0 1,1 1 0,-1-1-1,0 1 1,0-1 0,0 1-1,1-1 1,-1 1 0,0-1-1,0 1 1,0-1 0,0 1-1,0-1 1,0 1 0,0-1-1,0 1 1,0-1 0,0 1-1,-1-1 1,1 1 0,0-1 0,0 1-1,0-1 1,-1 1 0,1-1-1,0 1 1,0-1 0,-1 1-1,1-1 1,-1 1 22,-19 23 97,10-15-122,-28 40 132,2 1 0,3 2-1,1 2 1,1 5-107,31-59-40,0 0-1,0 0 0,0 0 1,0 0-1,0 0 0,0 0 1,-1 0-1,1 0 1,0 0-1,0 0 0,0 0 1,0 0-1,0 0 0,0-1 1,0 1-1,0 0 1,0 0-1,0 0 0,0 0 1,0 0-1,0 0 1,0 0-1,0 0 0,0 0 1,0 0-1,0 0 0,0 0 1,0 0-1,-1 0 1,1 0-1,0 0 0,0 0 1,0 0-1,0 0 1,0 0-1,0 0 0,0 0 1,0 0-1,0 0 0,0 0 1,0 0-1,0 0 1,0 0-1,-1 0 0,1 0 41,1-15-1225,7-24-2672,5 10-2311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3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7523,'0'0'1657,"0"0"-971,0 0 533,0 0-80,0 0-720,0 0-276,-1 0-1,1 0 0,0 0 1,-1 0-1,1 0 1,0 0-1,-1 0 1,1 0-1,0 0 0,-1 0 1,1 0-1,0 0 1,-1 1-1,1-1 0,0 0 1,-1 0-1,1 0 1,0 0-1,-1 1 1,1-1-1,0 0 0,0 0 1,-1 0-1,1 1 1,0-1-1,0 0 1,0 1-1,-1-1 0,1 0 1,0 0-1,0 1 1,0-1-1,0 0 1,0 1-1,-1-1 0,1 0 1,0 1-1,0-1 1,0 1-143,2 40 654,2 0 0,2 2-654,-1-1 148,-1 0-1,-2 3-147,-3 24 136,0-10 19,4 28-155,-3-86-2,0 0 1,0 0-1,0 0 1,1 0-1,-1 0 1,0 0-1,1 0 0,-1 0 1,1 0-1,-1 0 1,1 0-1,-1-1 1,1 1-1,0 0 1,-1 0-1,1 0 0,0-1 1,0 1-1,-1 0 1,1-1-1,0 1 1,0-1-1,0 1 1,0-1-1,0 1 0,0-1 1,0 1-1,0-1 1,0 0-1,0 0 1,0 0-1,0 0 1,0 1-1,0-1 0,0 0 1,0-1-1,0 1 1,0 0-1,0 0 1,0 0-1,1-1 2,54-16-23,-29 7-34,30 6 468,-32 4-2701,-8 0-3037,-13 0 1101</inkml:trace>
  <inkml:trace contextRef="#ctx0" brushRef="#br0" timeOffset="412.86">1 251 5859,'0'0'2769,"0"0"-1384,0 0-185,0 0 121,0 0-620,0-5 140,0 4-794,0 0 0,0 0 0,0 1 0,0-1 0,0 0 0,0 0 0,0 0 0,0 0 0,1 0 0,-1 0-1,0 0 1,0 1 0,1-1 0,-1 0 0,1 0 0,-1 0 0,1 1 0,-1-1 0,1 0 0,0 1 0,-1-1 0,1 0 0,0 1 0,-1-1 0,1 1 0,0-1 0,0 1-47,29-5 1497,-11 3-1205,15 0 438,-20 2-649,1-1 0,-1-1 0,-1 0 0,1 0-1,0-1 1,-1-1 0,1 0 0,1-2-81,0-8-1371,-14 13 1112,-1 0-1,0 1 1,1-1 0,-1 0 0,0 0 0,0 1-1,0-1 1,0 0 0,0 0 0,0 1 0,0-1-1,0 0 1,0 0 0,0 1 0,0-1 0,0 0-1,-1 0 1,1 1 0,0-1 0,0 0 0,-1 1-1,1-1 1,-1 0 0,1 1 0,0-1 0,-1 0 259,-19-14-6234,5 10 5763,-1-1-1031</inkml:trace>
  <inkml:trace contextRef="#ctx0" brushRef="#br0" timeOffset="750.736">1 251 7812</inkml:trace>
  <inkml:trace contextRef="#ctx0" brushRef="#br0" timeOffset="751.736">1 251 7812,'0'-202'1680,"0"202"-191,0 0-32,0 0-225,3 0-447,10 0-657,1 0 928,2 0-832,7 0 321,-3 0 79,0 0-592,0 0 128,0 0-160,-4 0-272,4 0-128,0 0-2210,-3 0-2240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8:5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5491,'0'0'1678,"0"0"-1174,0 0 75,0 0 704,0 0-53,-4-2-552,-11-5-379,11 5 5548,7 4-5788,0 0 0,0 1 0,0-1-1,-1 1 1,1 0 0,-1 0-1,0 0 1,0 0 0,0 0-1,0 0 1,-1 0 0,1 1 0,-1 0-59,5 7 162,14 29 424,-1 2 0,4 19-586,-10-24 159,2 0 0,2-1 0,11 16-159,-27-49 14,0-1 1,0 0-1,0 0 0,1 1 1,-1-1-1,0 0 1,1 0-1,0 0 0,0 0 1,-1-1-1,1 1 1,0 0-1,0-1 0,1 0 1,-1 1-1,0-1 0,0 0 1,1 0-1,-1 0 1,0 0-1,1 0 0,-1-1 1,2 1-15,-3-2 1,0 0 1,0-1-1,0 1 0,0 0 1,0-1-1,0 1 1,0 0-1,-1-1 1,1 1-1,0-1 1,-1 1-1,1-1 0,-1 1 1,1-1-1,-1 0 1,0 1-1,0-2-1,1-2-6,30-136-746,-20 81 72,17-52 680,-24 99-4,0 0 1,1 0-1,1 1 1,0 0 0,1 0-1,0 1 1,3-4 3,-2 11-1709,-7 4 1475,-1 0 0,0 0 0,1 0 0,-1 0 0,1 0 0,-1 0 0,1 0 0,-1 0 0,0 0 0,1 0 0,-1 0 0,1 0 0,-1 0 0,1 0 0,-1 0 0,0 0 0,1 1 0,-1-1 0,0 0 0,1 0 0,-1 1 0,0-1 0,1 0 0,-1 0 0,0 1 0,1-1 0,-1 0 0,0 1 0,0-1 0,1 0 0,-1 1 0,0-1 0,0 1 234,4 14-4488</inkml:trace>
  <inkml:trace contextRef="#ctx0" brushRef="#br0" timeOffset="488.121">456 365 4802,'0'0'1852,"0"0"-668,0 0 289,0 0-6,0 0-485,1-1-836,-1 1-1,0 0 1,1 0-1,-1 0 0,0 0 1,1 0-1,-1 0 1,0 0-1,1 0 1,-1 0-1,0 0 1,1 0-1,-1 0 1,1 0-1,-1 0 1,0 0-1,1 0 1,-1 0-1,0 1 1,1-1-1,-1 0 1,0 0-1,0 0 1,1 0-1,-1 1 1,0-1-1,1 0 1,-1 0-1,0 1 1,0-1-146,0 39 372,2-1 1,2 1 0,1-1-1,2 0 1,1 0-1,9 22-372,-5-37-1010,-11-23 789,-1-1 0,1 1 1,-1-1-1,1 1 0,-1-1 0,0 1 1,1-1-1,-1 1 0,0-1 1,1 0-1,-1 1 0,0-1 0,0 1 1,1-1-1,-1 0 0,0 1 1,0-1-1,0 0 0,0 1 0,0-1 1,0 1-1,0-1 0,0 0 1,0 1-1,0-1 0,0 0 0,-1 1 1,1-1-1,0 0 221,0-23-6387</inkml:trace>
  <inkml:trace contextRef="#ctx0" brushRef="#br0" timeOffset="1019.767">532 124 8228,'0'0'3906,"0"0"-2258,0 0 129,0 0-352,0 0-209,0 0-719,-3-9-289,3 6-64,0 3-112,0 0-64,3-3-64,4 3-433,-7 0-271,3-3-1169,-3 0-2177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9060,'0'0'1457,"0"0"-614,0 0 384,0 0-176,0 0-579,0 0 214,0 0-80,0 0-3,0 0 205,0 0-477,0 0 26,0 0-26,0 0-120,0 0 8,0 0-105,0 0 33,0 0 24,0 0 10,-8 7 73,-6 6-221,0 0 0,1 1 1,1 0-1,0 1 1,1 1-1,-9 14-33,14-18 20,1 0 0,0 0 0,1 0 0,0 1 0,1 0 0,0 0 0,1 0 0,0 0 0,1 0 0,1 8-20,0 18 4,-2-12 9,2 0 1,1 1-1,1-1 1,2 0 0,0 0-1,2 0 1,2 2-14,11 23 22,85 263 578,-90-263-539,-2 1 0,-3 1-1,-2-1 1,-2 2-1,-3 3-60,-1-51-3,-1 0-1,0 0 1,0 1-1,-1-1 0,0 0 1,0 0-1,0 0 1,-1 1-1,0-2 0,-1 1 1,0 0-1,0 0 1,0-1-1,-1 0 0,1 1 1,-2-1-1,1-1 1,-1 1-1,1-1 0,-2 1 1,1-2-1,0 1 1,-5 2 3,1 0-106,0 0 1,0-1-1,-1-1 1,0 0-1,0 0 1,0-1-1,-1 0 1,-7 2 105,6-3-963,0-1 0,0 0 0,-1-1 0,-10-1 963,8-4-3836,7-15-2292</inkml:trace>
  <inkml:trace contextRef="#ctx0" brushRef="#br0" timeOffset="339.916">1 786 10853,'0'0'704,"0"0"-688,0 0 416,0 0-432,169-18-1232,-143 15-3298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5827,'0'0'1806,"0"0"-213,0 0 111,0 0-146,0 0-325,2 9-158,-2-5-845,1 1 1,0 0-1,0 0 0,0-1 0,0 1 0,1 0 0,0-1 0,0 1 1,0-1-1,0 0 0,1 0 0,0 0 0,-1 0 0,1 0 0,2 1-230,-5-7 34,1 1 0,-1-1-1,1 1 1,-1-1 0,0 1-1,0-1 1,0 0 0,1 1-1,-1-1 1,-1 1-1,1-1 1,0 0 0,0 1-1,-1-1 1,1 1 0,0-1-1,-1 1 1,0-2-34,-2-1-64,-1 0 0,0 1 0,1-1 0,-1 1 0,-1-1 0,1 1 0,0 0 0,-1 1 0,1-1 0,-1 1 1,0 0-1,0 0 0,0 0 0,0 1 0,0 0 0,-2 0 64,-13-2-86,0 1-1,0 1 1,-16 2 86,11-1 135,19 1-135,0 0 1,0 1-1,0 0 1,0 0 0,1 0-1,-1 1 1,1 0-1,-1 0 1,1 0-1,0 1 1,0 0-1,1 0 1,-3 2-1,-6 5 53,0 2 0,1 0 0,1 0 0,-3 4-53,10-11 37,1 0 0,0 0 0,0 0 0,1 1 0,-1-1 0,1 0 0,1 1 1,-1 0-1,1-1 0,0 7-37,1 71 451,1-41-286,0-28-67,1 1 0,0-1 0,1 1 0,1-1 0,0 0 0,2-1 0,-1 1-1,1-1 1,1 0 0,7 10-98,4 5 198,2 0-1,0-2 0,2 0 0,9 7-197,-25-27 34,1 0 0,0-1-1,0 1 1,1-1 0,-1-1-1,1 0 1,0 0-1,1 0 1,-1-1 0,1-1-1,0 1 1,0-1-1,0-1 1,0 0 0,1 0-1,-1-1 1,0 0 0,1 0-1,-1-1 1,2 0-34,-7-1-14,0 0 0,1 1 0,-1-1 0,0-1 0,1 1-1,-1-1 1,0 0 0,0 1 0,0-2 0,0 1 0,-1 0 0,1-1 0,-1 0 0,1 0 0,-1 0 0,0 0 0,0 0 0,0-1 0,1-1 14,7-11-267,-1-1 0,-1 1 0,0-2 0,-1-1 267,12-22-2053,-20 40 844,0 1-1355,0 0-1718,0 0-3404</inkml:trace>
  <inkml:trace contextRef="#ctx0" brushRef="#br0" timeOffset="613.629">617 688 4226,'0'0'3340,"0"0"-1563,0 0-14,0 0-258,0 0-358,0 0-376,0 0-96,0 0 382,0 0-233,0 9 593,0 359 891,0-367-2204,45-1 144,55 0-9287,-96 0 4471</inkml:trace>
  <inkml:trace contextRef="#ctx0" brushRef="#br0" timeOffset="1036.39">561 911 176,'0'0'6982,"0"0"-4312,0 0-1170,0 0-51,0 0-412,27-3 1311,116 3-243,-81 0-8527,-62 0 2837</inkml:trace>
  <inkml:trace contextRef="#ctx0" brushRef="#br0" timeOffset="1350.846">561 911 8468</inkml:trace>
  <inkml:trace contextRef="#ctx0" brushRef="#br0" timeOffset="1351.846">561 911 8468,'27'-181'1697,"-1"181"-897,7 0 769,0 0-961,7 0-272,-7 0-336,-6 0-880,-8 0-1121,-5 0-2289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4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 9012,'0'0'2545,"0"0"-1040,0 0-224,0 0-113,0 0-111,0 0-929,-20-17 208,20 17-336,0 12-96,0 5 16,0 7-1105,0 6-1040,0 0-2177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9845,'0'0'2064,"0"0"-703,0 0 128,0 0-225,0 0-239,0 0-993,89 143 400,-89-122-16,0-3-400,0-1 160,0 1-176,-16-3-176,-14 0-240,-6-9-1985,3-3-1345,0-3-4578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3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4 134 7491,'0'0'1513,"0"0"-219,0 0 317,0 0-375,0 0-241,-3 11 696,3 389 3448,1-457-6359,3 1 0,3 1 0,2-1 0,6-16 1220,-13 67-81,-1 1 0,1 0 0,-1 0 0,1 0 0,0 0-1,0 0 1,1 1 0,-1-1 0,1 1 0,0-1 0,0 1 0,0 0 0,0 0 0,1 1-1,1-3 82,-3 4 38,0 0-1,-1 1 1,1-1-1,-1 0 1,1 0-1,0 1 0,0-1 1,-1 1-1,1 0 1,0-1-1,0 1 1,0 0-1,-1 0 0,1 0 1,0 0-1,0 1 1,-1-1-1,1 0 0,0 1 1,0-1-1,-1 1 1,1 0-1,0-1 1,-1 1-1,1 0 0,-1 0 1,1 0-1,-1 0 1,1 0-1,-1 1 0,0-1 1,1 0-1,-1 1 1,0-1-1,0 0 1,0 1-1,0 0 0,0-1 1,-1 1-38,14 22 355,-2 0-1,-1 1 1,-1 1 0,-1 0 0,-1 0 0,-1 1 0,-1-1-1,0 14-354,-6-37-335,1 11 106,-2-7-4881,1-7 657</inkml:trace>
  <inkml:trace contextRef="#ctx0" brushRef="#br0" timeOffset="381.466">457 190 8788,'0'0'2628,"0"0"-1590,0 0-246,0 0 462,0 0-504,-3 14 261,0 69-93,4 0-1,4 0 1,3 0 0,5 9-918,1 17 307,1 108-307,-15-217-6,-1 1 1,1 0-1,0-1 1,0 1 0,0 0-1,0-1 1,-1 1-1,1-1 1,0 1-1,-1 0 1,1-1 0,0 1-1,-1-1 1,1 1-1,-1-1 1,1 1-1,-1-1 1,1 1 0,-1-1-1,1 0 1,-1 1-1,1-1 1,-1 0 0,0 1-1,1-1 1,-1 0-1,0 0 1,1 1-1,-1-1 1,1 0 0,-1 0-1,0 0 1,1 0-1,-1 0 6,-30 0-321,20-1 186,2 1-84,1-1-1,0 0 1,-1 0 0,1-1-1,0 0 1,0-1-1,0 0 1,1 0-1,-1 0 1,1-1-1,-1 0 1,1-1 0,-3-2 219,-4-4-1020,0-1-1,1-1 1,0 0 0,1-1 0,-9-12 1020,-9-15-3881</inkml:trace>
  <inkml:trace contextRef="#ctx0" brushRef="#br0" timeOffset="713.824">348 0 5955,'0'0'5266,"0"0"-5042,0 0-224,0 0-48,0 0 0,0 0-2145,83 33-1376</inkml:trace>
  <inkml:trace contextRef="#ctx0" brushRef="#br0" timeOffset="1506.816">861 268 2609,'0'0'1254,"0"0"-758,0 0 654,0 0 678,0 0-417,-7-33 1967,2 30-3220,1 0 1,-1 0 0,0 0 0,0 1 0,0-1-1,0 1 1,-1 0 0,1 1 0,-1 0 0,1-1-1,-1 2 1,1-1 0,-1 1 0,0-1 0,1 2-1,-1-1 1,1 1 0,-1-1 0,0 2 0,1-1-1,-2 1-158,4 0 63,1 1-1,-1-1 0,0 1 0,1 0 0,-1-1 0,1 1 0,0 1 0,0-1 0,0 0 0,1 0 0,-1 1 1,1-1-1,-1 1 0,1-1 0,0 1 0,0 3-62,-10 68 445,9-59-432,-3 46 1027,2 0 1,5 42-1041,-2-102 28,0 0 0,0 1 0,1-1 0,-1 0 0,1 0-1,-1 1 1,1-1 0,0 0 0,0 0 0,0 0 0,0 0 0,1 0 0,-1 0 0,0 0 0,1-1 0,-1 1 0,1 0 0,0-1 0,0 1 0,-1-1 0,1 0 0,0 1 0,0-1 0,0 0 0,0 0 0,1 0 0,-1 0 0,0-1 0,0 1 0,0-1 0,2 1-28,-1-1-7,1 1 0,-1-1 0,0 0 1,0 0-1,0 0 0,0 0 0,0-1 0,0 1 1,0-1-1,0 0 0,0 0 0,0 0 0,0 0 1,0-1-1,0 1 0,-1-1 0,1 1 1,0-1-1,-1 0 0,0 0 0,1 0 0,1-3 7,3-5-287,0 0 1,-1-1-1,0 0 0,0 0 0,-1 0 0,-1-1 0,0 0 0,-1 0 0,0 0 1,0 0-1,-1-1 287,2-26-988,-2-1 0,-3-33 988,0 19 1359,1 54-1055,0 0-192,0 0 40,0 25 379,-1 50-117,-1-35-133,1-1 1,3 1-1,1-1 0,2 1 0,5 20-281,-10-60-22,0 1-32,0 0 1,0 0 0,0 0-1,1-1 1,-1 1 0,0 0-1,0 0 1,0-1 0,1 1-1,-1 0 1,0 0 0,1-1-1,-1 1 1,0 0 0,1-1-1,-1 1 1,1 0 0,-1-1-1,1 1 1,-1-1 0,1 1-1,0-1 1,-1 1 0,1-1-1,0 0 1,-1 1 0,1-1-1,0 0 1,-1 1 0,1-1-1,0 0 1,0 0-1,0 1 1,0-1 53,-1-7-4068,0-16-177</inkml:trace>
  <inkml:trace contextRef="#ctx0" brushRef="#br0" timeOffset="2152.707">1046 202 7267,'0'0'1089,"0"0"154,0 0 457,0 0-596,0 0-448,0 0 249,0 0-230,0 5 66,-2 59 567,1-18-348,1-1 0,5 33-960,-3-66 95,0 1-1,0-1 0,1 0 0,1 0 1,0-1-1,0 1 0,1-1 1,1 0-1,0 0 0,0 0 0,1-1 1,2 2-95,-7-10 9,-1 0-1,1 1 1,0-1 0,-1 0 0,1 0 0,0 0 0,0-1-1,1 1 1,-1 0 0,0-1 0,1 0 0,-1 1 0,1-1-1,-1 0 1,1 0 0,-1 0 0,1 0 0,0-1 0,-1 1-1,1-1 1,0 0 0,0 0 0,-1 0 0,1 0 0,0 0-1,0 0 1,-1-1 0,1 1 0,0-1 0,-1 0 0,1 0-1,-1 0 1,2 0-9,2-3-82,-1 0 0,1-1 0,-1 1 0,0-1 0,-1 0 0,1 0 0,-1 0-1,0-1 1,0 0 0,0 1 0,-1-2 0,1-2 82,4-9-455,0 0 0,-2-1 0,0 0 1,-2 0-1,0 0 0,-1 0 0,0-1 0,-2 1 0,0-1 0,-2 0 0,0 1 1,-1-1 454,-9-7 1387,5 25 637,4 16-1375,1 83 51,2 107 660,5-171-1102,-6-33-323,0 1-1,1 0 1,-1 0 0,0 0 0,1 0 0,-1 0 0,1 0 0,-1-1-1,1 1 1,-1 0 0,1 0 0,0-1 0,-1 1 0,1 0 0,0-1-1,-1 1 1,1-1 0,0 1 0,0-1 0,0 1 0,0-1 0,-1 1-1,1-1 1,0 0 0,0 0 0,0 1 0,0-1 0,1 0 65,-2-14-4642,0-5-390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3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154 377 6051,'0'0'1179,"0"0"-69,0 0 224,0 0-171,0 0-237,0-1-796,-1 1 0,1 0 0,0 0 0,0 0 0,0-1 0,-1 1 0,1 0 0,0 0-1,0 0 1,0 0 0,-1-1 0,1 1 0,0 0 0,-1 0 0,1 0 0,0 0 0,0 0 0,-1 0 0,1 0 0,0 0 0,0 0 0,-1 0 0,1 0 0,0 0 0,-1 0 0,1 0 0,0 0 0,0 0 0,-1 0 0,1 0 0,0 0 0,0 1 0,-1-1 0,1 0 0,0 0 0,0 0 0,-1 0 0,1 0 0,0 1-130,-9 27 105,0 0 1,3 1-1,0 0 0,2 1 1,0 3-106,0 56 1047,3 3-1047,1-91 11,-1 0 1,1 1-1,0-1 1,0 0-1,0 0 1,0 0-1,0 0 1,0 0-1,1 0 1,-1 0-1,0 1 1,0-1-1,1 0 1,-1 0-1,1 0 1,-1 0-1,1 0 1,-1 0-1,1 0 1,0 0-1,-1-1 1,1 1-1,0 0 1,0 0-1,-1 0 1,1-1-1,0 1 1,0 0-1,0-1 1,0 1-1,0-1 1,0 1-1,0-1 1,0 0-1,0 1 1,1-1-1,-1 0 1,0 0-1,0 0 1,0 0-1,0 0 1,0 0-1,0 0 1,0 0-1,1 0 1,-1 0-1,0-1 1,0 1-1,0 0-11,3-2 1,0 1 0,0-1 0,0 1 0,0-1 1,0 0-1,-1-1 0,1 1 0,-1-1 0,0 1 0,0-1 0,0 0 0,3-3-1,0-3-93,0-1 1,-1 0-1,0-1 0,-1 1 1,0-1-1,0 0 0,-1 0 1,-1 0-1,0-1 0,0 1 1,-1-3 92,1-32-519,-1 1 0,-3-13 519,0-13-237,1 48 122,0-1 0,-1 1 0,-1 0 1,-2 0-1,0 0 0,-1 1 1,-1-1-1,-1 1 0,-2 1 0,0 0 1,-1-1 114,-7-13 4,15 26 33,-1 0-1,-1 0 0,0 0 1,0 1-1,-1 0 0,0 0 1,-6-7-37,10 15 70,-1-1 1,1 1 0,0 0 0,0 0 0,-1 0 0,1 0 0,0 0 0,0 0 0,0 1 0,-1-1 0,1 1 0,-1 0-71,-1 2 12,1 1 1,-1 0-1,1 1 1,0-1 0,0 0-1,0 1 1,1-1 0,-1 1-1,1 0 1,0 0-1,1 0 1,-1 1-13,-15 66 299,12-45-119,2 1 0,0 0 0,2 0 0,1 0 0,2 0 0,0-1 0,3 10-180,-3-31 27,0 1 0,0-1 0,1 0 0,0 0 0,0 0 0,0 0 0,0 0 0,1-1 0,0 1 0,1-1 0,-1 0 0,1 0 0,0-1 0,0 1 0,0-1 0,1 0 0,-1 0 0,1-1 0,0 0 0,0 0 0,0 0 0,1-1-27,11 4-7,0-1 0,0-1 1,0-1-1,0-1 0,1 0 0,-1-1 1,7-1 6,-21 0-5,-1 0 0,0 1 0,1-1 0,-1 1-1,0 0 1,0 0 0,0 0 0,0 0 0,1 0 0,-2 1 0,1 0 0,0-1 0,0 1 0,0 0 0,-1 1 0,1-1 0,-1 0 0,0 1 0,0-1 0,0 1 0,0 0 0,0-1 0,0 1 0,-1 0 0,1 1 5,5 10 144,-1 1 0,-1 0 1,0 0-1,1 14-144,1-4 280,36 179 739,-43-203-1023,0 0 1,0 0 0,0 0 0,1 0-1,-1 0 1,0 1 0,1-1 0,-1-1-1,0 1 1,1 0 0,-1 0-1,1 0 1,0 0 0,-1 0 0,1 0-1,0 0 1,-1-1 0,1 1 0,0 0-1,0-1 1,0 1 0,0 0-1,-1-1 1,1 1 0,0-1 0,0 1-1,0-1 1,0 0 0,0 1 0,0-1-1,1 0 4,-1-1-43,0 1 0,0-1-1,0 1 1,0-1 0,0 0-1,0 0 1,0 0-1,0 1 1,0-1 0,0 0-1,-1 0 1,1 0 0,0 0-1,-1-1 1,1 1 0,0 0-1,-1 0 1,1 0 0,-1 0-1,0-1 1,1 1 0,-1 0-1,0 0 1,0-1 43,7-63-4613,-6 33-314</inkml:trace>
  <inkml:trace contextRef="#ctx0" brushRef="#br0" timeOffset="344.584">362 329 5715,'0'0'6483,"0"0"-4643,0 0-559,0 0 144,0 0-1281,0 0-48,-13-6-192,13 6-961,0 0-1360,-3 0-1937</inkml:trace>
  <inkml:trace contextRef="#ctx0" brushRef="#br0" timeOffset="762.693">637 61 3249,'0'0'3965,"0"0"-1983,0 0-581,0 0 125,0 0-416,0 0-454,0 0-573,0 0-1,0 1 1,0-1 0,0 0-1,0 0 1,0 0 0,0 0-1,0 0 1,0 0 0,0 0-1,0 0 1,0 0 0,-1 0-1,1 0 1,0 1-1,0-1 1,0 0 0,0 0-1,0 0 1,0 0 0,0 0-1,0 0 1,0 0 0,0 0-1,0 0 1,0 0 0,0 0-1,-1 0 1,1 0 0,0 0-1,0 0 1,0 0 0,0 0-1,0 0 1,0 0 0,0 0-1,0 0 1,0 0 0,0 0-1,-1 0 1,1 0-1,0 0 1,0 0 0,0 0-1,0 0 1,0 0 0,0 0-1,0 0 1,0 0 0,0 0-1,0 0 1,0 0 0,-1 0-83,6 116 1215,13 67-1215,-1-22 428,-16-152-424,0 17 12,0 1-1,3-1 1,0 0-1,1 0 1,1 0-1,2-1 1,1 0-1,8 16-15,-17-40-317,0-1 101,0 0-315,0 0-627,0 0-269,-3 0-1951,-3-4 1097,-1-7-2017</inkml:trace>
  <inkml:trace contextRef="#ctx0" brushRef="#br0" timeOffset="1197.34">508 457 7459,'0'0'4117,"0"0"-2236,0 0-251,0 0-638,0 0-573,20 0 446,299-3-876,-318 5 14,0 0 0,0 0 0,0 1 0,0-1 0,-1 0 0,1 0 0,-1 1 0,0-1 0,0 0 0,0 0 0,0 1 0,0-1 0,0 0 0,-1 1-3,1 3 62,20 211 1323,-19-207-1364,-2-7-34,1 0-1,0 0 1,0 0-1,1 1 0,-1-1 1,1 0-1,-1 0 1,1 0-1,0 0 1,0 0-1,0 0 1,1 0-1,-1 0 1,1-1-1,0 1 14,2-2-3675,-2-5-3033,-2-13 337</inkml:trace>
  <inkml:trace contextRef="#ctx0" brushRef="#br0" timeOffset="1535.937">901 237 11109,'0'0'2321,"0"0"-1601,0 0 849,0 0-1073,0 0-496,0 0-560,-13 18-1809,13 3-1585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4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382 367 1697,'0'0'6683,"0"0"-4936,0 0-1371,0 0 766,0 0-192,-14 0-216,2 0-642,3 2 144,0-1 0,-1-1 0,1 0 0,0 0 0,-1-1 0,1-1 1,0 1-1,0-1 0,0-1 0,0 1 0,-2-3-236,-14-11 154,1-1 0,0-1 1,2-1-1,0-1 0,1 0 0,1-2 0,2-1 1,0 0-1,1-2 0,-4-8-154,19 31 5,1-1-1,0 1 1,0 0-1,-1-1 1,2 1-1,-1-1 1,0 1-1,0-1 1,1 1-1,-1-1 1,1 0-1,0 1 1,0-1-1,0 0 1,0 1-1,0-1 1,1 1-1,-1-1 1,1 0-1,-1 1 0,1-1 1,0 1-1,0-1 1,0 1-1,1 0 1,-1-1-1,0 1 1,1 0-1,0 0 1,-1 0-1,1 0 1,0 0-1,0 0 1,0 1-1,0-1 1,0 1-1,1-1 1,-1 1-1,1-1-4,6-2 25,-1 0-1,1 0 0,0 1 1,0 0-1,0 1 1,1 0-1,-1 0 0,1 1 1,-1 0-1,4 1-24,-12 0 11,-1 1 0,1 0 0,0-1 0,-1 1 0,1 0-1,-1 0 1,1-1 0,-1 1 0,1 0 0,-1 0 0,0 0 0,1 0 0,-1-1 0,0 1 0,0 0 0,0 0 0,1 0 0,-1 0 0,0 0 0,0 0-1,0 0 1,-1 0 0,1 1-11,0 31 220,0-27-152,0 63 222,-3 0 0,-3-1 0,-4 9-290,4-40 27,2-1 1,1 1-1,2 10-27,22-62-403,19-30 159,50-47-267,-79 82 440,0 1 0,1 0 0,0 1 1,0 0-1,1 1 0,0 0 0,9-3 71,-16 9 8,-4 1-386,-1 0-1,1 0 1,-1-1-1,1 1 0,-1-1 1,1 0-1,-1 1 1,0-1-1,1 0 1,-1 0-1,0 0 1,0 0-1,0 0 1,0 0-1,0 0 0,0 0 1,0 0-1,1-1 379,8-12-4175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4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73 7828,'0'0'589,"0"0"75,0 0 849,0 0 80,0 0-979,0-5-222,-1 1-293,0 1 1,0 0 0,0 0 0,-1-1-1,1 1 1,-1 0 0,1 0 0,-1 1-1,0-1 1,0 0 0,0 1 0,-1-1-1,1 1 1,-1-1 0,1 1 0,-1 0-1,0 0 1,0 0 0,1 1-1,-1-1 1,-1 1 0,1-1 0,0 1-1,0 0 1,0 0 0,-1 1 0,1-1-1,0 1 1,-4-1-100,-11-1 318,0 1 0,0 0 0,-1 1 0,1 1 0,-8 2-318,22-2 16,-1 1 0,1-1 0,0 1 0,0 1 0,0-1 0,0 1 0,0-1 0,0 1 0,1 0 0,-1 0 0,1 1 0,0-1 0,0 1 0,0-1 1,0 2-17,-40 62 156,34-48-59,1 0 0,1 1 0,0 0 0,2 0 0,0 1 1,2 0-1,0 0 0,1 0-97,-1 30 516,3 1 0,4 34-516,-4-78 33,1-1-1,0 1 1,0-1-1,1 0 1,-1 0-1,2 1 1,-1-1-1,1 0 1,0-1 0,1 1-1,-1 0 1,1-1-1,1 0 1,-1 0-1,1 0 1,0-1-1,0 1 1,1-1 0,0 0-1,0-1 1,0 0-1,0 0 1,0 0-1,1 0 1,0-1-1,0 0 1,0-1-1,0 1 1,0-1 0,1-1-1,-1 1 1,0-1-1,1-1 1,-1 1-1,1-1 1,-1-1-1,1 1 1,-1-1-1,1-1 1,3 0-33,-8 1-59,1-1 0,-1 1-1,1-1 1,-1 0 0,0 1 0,1-1 0,-1-1 0,0 1-1,0 0 1,-1-1 0,1 0 0,0 1 0,-1-1-1,0 0 1,0-1 0,0 1 0,0 0 0,0 0-1,0-1 60,9-33-2361,-7-2-3656,-4 30 1252</inkml:trace>
  <inkml:trace contextRef="#ctx0" brushRef="#br0" timeOffset="532.434">612 436 5955,'0'0'1475,"0"0"-837,0 0 696,0 0 176,0 0-384,0-4-401,0 3-652,0 0-1,0 0 1,0 0-1,0 0 1,0 0-1,0 0 1,0 0-1,-1 0 1,1 0-1,0 1 1,0-1-1,-1 0 1,1 0-1,-1 0 1,1 0-1,-1 1 1,1-1-1,-1 0 1,1 0-1,-1 1 1,1-1 0,-1 0-1,0 1 1,0-1-1,1 1 1,-1-1-1,0 1 1,0-1-1,0 1 1,0 0-73,-33-3 2445,22 3-2869,10 0 447,0 1 1,1-1 0,-1 1-1,0 0 1,0 0-1,1 0 1,-1 0-1,0 0 1,1 0 0,-1 0-1,1 0 1,-1 1-1,1-1 1,0 0-1,0 1 1,-1 0 0,1-1-1,0 1 1,0-1-1,1 1 1,-1 0 0,0 0-1,0 0 1,1 0-24,-16 50 421,11-30-80,2 0 1,0 1-1,1-1 1,1 1-1,1 0 1,1-1-1,4 20-341,-4-39 28,-1-1-1,1 0 0,0 0 1,0 0-1,0 0 0,0-1 1,1 1-1,-1 0 1,0 0-1,1-1 0,-1 1 1,1-1-1,0 1 0,0-1 1,-1 0-1,1 0 0,0 1 1,0-1-1,0-1 0,0 1 1,0 0-1,0 0 0,0-1 1,1 1-1,-1-1 1,1 1-28,8 0-43,0 0 0,0-1 0,0 0 1,8-1 42,-13 1-18,-3-1-77,1 0-1,-1 0 0,1 0 1,-1 0-1,0 0 0,0-1 1,0 0-1,0 1 0,0-1 1,0 0-1,0 0 1,0-1-1,-1 1 0,1-1 1,-1 1-1,0-1 0,1 0 1,-1 0-1,1-2 96,6-25-8596,-9 30 2423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4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93 6019,'0'0'2484,"0"0"-934,0 0-144,0 0 122,0 0-196,2-5-687,-2 4-528,1 0 0,-1 0 0,1-1 0,-1 1 0,0 0 0,0-1 0,1 1 0,-1-1 0,0 1 0,0 0 0,0-1 0,0 1 0,-1 0 0,1-1 0,0 1 0,0 0 0,-1-1 0,1 1 0,-1 0 0,1-1-1,-1 1 1,0 0 0,0-1-117,-31-23 405,26 21-422,0 0 1,-1 0 0,1 1-1,-1 0 1,0 0-1,0 1 1,0 0-1,0 0 1,-1 1 0,1 0-1,-1 0 1,1 0-1,0 1 1,-1 0 16,2 1 1,0 0 0,1 0 0,-1 1 0,1-1 0,0 1 0,-1 0 0,1 1 0,0-1 1,0 1-1,0 0 0,1 0 0,-1 1 0,1-1 0,0 1 0,0 0 0,0 0 0,0 1 0,-1 2-1,-6 8 20,1 0 0,1 1 0,0 1 0,1 0 0,1 0-1,0 0 1,2 1 0,0 0 0,1 0 0,-2 14-20,0 26 373,3 1 0,3 42-373,0-50 189,0-29-50,1-1-1,1 0 0,1 0 1,1 0-1,4 15-138,-6-28 41,1 0 0,0 0-1,0-1 1,1 1 0,0-1-1,0 0 1,0 0 0,1 0-1,0-1 1,1 1-1,0-1 1,0 0 0,0-1-1,0 0 1,8 5-41,-10-7 3,0-1-1,0 0 1,1 0 0,-1-1-1,1 1 1,0-1-1,-1 0 1,1 0 0,0-1-1,-1 1 1,1-1 0,0 0-1,0 0 1,-1-1 0,1 0-1,0 1 1,0-1-1,-1-1 1,1 1 0,-1-1-3,4-1-55,0-1 0,-1 0 0,0 0 0,1 0 0,-2-1 0,1 0 0,0-1 1,-1 1-1,0-1 0,2-4 55,4-7-770,8-10-244,-8 20-5665,-11 7 3678</inkml:trace>
  <inkml:trace contextRef="#ctx0" brushRef="#br0" timeOffset="2037.332">603 593 1201,'0'0'2742,"0"0"-1805,0 0-711,0 0 324,0 0-41,0 0-95,0 0 354,0 0-63,0 0 98,0 0 240,0 0-336,0 0-86,0 0-100,-4-14 849,2 10 1640,1 4-2930,1 0 40,0 0 54,0 0-97,-20 5-159,13 3 143,0 0 0,0 1 0,1-1 0,1 1 1,-1 0-1,1 1 0,1-1 0,0 1 1,0 0-1,1 0 0,0 1 0,1-1 1,0 0-1,0 1 0,1 0 0,1-1 0,0 1 1,0-1-1,1 1 0,2 6-61,-2-16 19,0 1 0,0 0 0,0-1 0,1 1 1,-1-1-1,1 1 0,0-1 0,-1 0 0,1 0 0,0 0 0,-1 0 0,1 0 0,0 0 0,0 0 0,0 0 0,1-1-19,42 15 14,-24-8-85,-6-2 128,36 19-99,-50-23 19,1 0 1,0 1 0,0 0-1,0-1 1,-1 1-1,1 0 1,-1 0-1,0 0 1,1 0 0,-1 0-1,0 0 1,0 0-1,0 0 1,0 0 0,-1 0-1,1 1 1,0-1-1,-1 0 1,0 1-1,1-1 1,-1 3 22,-1-2-6,0 1 1,0 0-1,0-1 0,0 1 0,0 0 1,-1-1-1,0 1 0,0-1 0,0 0 1,0 0-1,0 0 0,0 0 1,-1 0-1,0 0 0,1-1 0,-1 1 1,0-1-1,0 1 0,-1-1 0,1 0 1,0-1-1,-1 1 0,1 0 0,-1-1 1,-2 1 5,-5 3-197,-1-1 1,0-1 0,0 0-1,-1 0 1,1-1-1,0-1 1,-8 0 196,19-1-99,1 0 1,-1 0-1,1-1 1,0 1-1,-1 0 1,1-1-1,0 1 1,0 0-1,-1-1 1,1 1-1,0-1 1,0 1-1,-1 0 1,1-1-1,0 1 1,0-1-1,0 1 1,0-1-1,0 1 1,0-1-1,0 1 1,0 0-1,0-1 1,0 1-1,0-1 1,0 1-1,0-1 1,0 1-1,0-1 1,0 1-1,1-1 99,-1-3-700,0-20-2640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5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 5186,'0'0'1003,"0"0"-175,0 0 439,0 0 451,0 0-275,-15-5 372,9 7 1901,1 6-3609,0 1 0,1 0 1,0 0-1,1 0 0,0 0 1,0 0-1,1 1 0,-2 9-107,-7 83 595,10-92-557,1 1 45,-4 19 158,3 0 0,0 0 1,2 0-1,1 0 1,4 14-242,-5-36 11,1 1 1,1-1 0,0 1-1,0-1 1,0 0 0,1 0-1,1-1 1,-1 1-1,1-1 1,0 0 0,1 0-1,0 0 1,0-1 0,0 0-1,1 0 1,-1-1 0,1 0-1,1 0 1,-1 0 0,1-1-1,1 0-11,9 3 12,0-1 0,1-1 0,0-1 1,0-1-1,0 0 0,0-1 0,1-2 0,-1 0 0,0 0 0,0-2 0,1-1 0,-1 0 1,0-1-13,22-9-313,-1-2 1,25-13 312,-23 9-323,1 2 1,7 0 322,142-33-609,144-16 609,-303 59 208,25-1 427,-56 9-621,-1-1 0,1 1 0,0 0 0,0-1 0,0 1 0,-1 0 0,1 0 0,0 0 0,-1 0 0,1 1 0,-1-1 0,0 0 0,1 1 0,-1-1 0,0 1 0,0-1 0,1 1 0,-1-1 0,-1 1 0,1 0 0,0 0 0,0 0-14,18 45 185,-17-42-107,25 79 736,0 22-814,-1-6 339,-21-97-349,2-12-131,1-7-146,-2 5 205,0 1-1,0-1 0,1 2 0,1-1 1,-1 1-1,2 0 0,-1 0 0,1 1 1,0 1-1,1-1 0,0 1 1,0 1-1,1 0 0,4-2 83,2 1-17,0 1 0,0 0 1,1 1-1,0 1 0,0 1 0,0 0 0,0 2 0,0 0 0,3 1 17,23-1 36,-5 0-22,1 1 0,0 2 0,0 2 0,-1 2 0,1 1 0,-1 2-14,83 29 181,171 46 428,-266-78-570,0-2 1,0 0-1,1-2 1,8-1-40,-25-1-5,1 0 1,0-1 0,0-1 0,-1 0 0,1 0 0,-1-1 0,1 0 0,-1-1-1,0-1 1,-1 0 0,1 0 4,2-3-11,-1 0-1,0 0 1,0-2 0,-1 1-1,10-12 12,-17 16-12,0 1 0,0-1 0,-1 0-1,0-1 1,0 1 0,0 0 0,-1-1 0,0 1-1,0-1 1,0 0 0,-1 0 0,0 0 0,0 0-1,0 0 1,-1-5 12,0-6-29,1 12 85,-1-1-1,0 1 1,0 0 0,0 0 0,-1 0 0,0-1 0,-1-3-56,1 8-5,0-1 0,1 1 0,-1-1 0,0 1 0,0 0 0,0-1-1,0 1 1,0 0 0,0 0 0,-1 0 0,1 0 0,0 0 0,-1 0 0,1 0 0,-1 0-1,1 0 1,0 1 0,-1-1 0,0 1 0,1-1 0,-1 1 0,1 0 0,-1-1 0,0 1-1,1 0 1,-1 0 0,0 0 5,-19-1-1449,0 0-1,1 2 1,-11 1 1449,-8 5-4520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8:5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1 132 912,'0'0'3253,"0"0"-1554,0 0-773,0 0-115,0 0 520,0-5-197,0-23 64,0 4 4476,4 24-5564,-1 0-1,1 0 0,0 0 0,0 0 0,0 1 0,-1 0 0,1 0 0,0 0 0,1 1-109,6 11 84,-2 2 0,0-1-1,-1 1 1,0 1 0,-1-1 0,-1 1-1,0 0 1,1 11-84,19 46 285,-18-54-191,1 1-1,1-2 0,0 1 1,2-1-1,8 10-93,-20-28 0,1 1 1,-1-1-1,1 1 0,-1-1 0,1 1 0,0-1 0,-1 1 0,1-1 1,0 0-1,-1 1 0,1-1 0,0 0 0,-1 0 0,1 1 1,0-1-1,-1 0 0,1 0 0,0 0 0,0 0 0,-1 0 1,1 0-1,0 0 0,-1 0 0,1 0 0,0-1 0,0 1 1,-1 0-1,1 0 0,0 0 0,-1-1 0,1 1 0,0-1 0,-1 1 1,1 0-1,-1-1 0,1 1 0,-1-1 0,1 1 0,-1-1 1,1 1-1,-1-1 0,1 0 0,-1 1 0,1-1 0,-1 1 1,0-1-1,0 0 0,1 1 0,-1-1 0,0 0 0,0 0 1,0 1-1,0-1 0,1 0 0,16-50-292,-14 39 186,83-283-2037,-86 293 2151,1-1 0,-1 0 0,1 1 0,0-1 0,0 1 0,0-1 0,0 1-1,0-1 1,1 1 0,-1 0 0,1-1 0,-1 1 0,1 0 0,0 0 0,0 0 0,0 0-1,0 1 1,0-1 0,0 0 0,1 1 0,-1 0 0,0-1 0,2 1-8,26-3-6312,-26 7 2857,-4 12-200</inkml:trace>
  <inkml:trace contextRef="#ctx0" brushRef="#br0" timeOffset="617.728">401 340 4418,'0'0'2078,"0"0"-1085,0 0 63,0 0 174,0 0-363,0 10 4124,0 43-4790,0-46-174,0 4 80,-1 0 0,2 0-1,0 0 1,0-1 0,1 1 0,0 0 0,2 2-107,-3-10 19,1 0 0,-1-1 1,0 1-1,1-1 0,0 1 0,0-1 0,0 1 0,0-1 1,0 0-1,0 0 0,0 0 0,1 0 0,-1-1 1,1 1-1,-1-1 0,1 1 0,0-1 0,-1 0 0,1 0 1,0 0-1,0 0 0,0 0 0,0-1 0,0 0 0,0 1 1,0-1-1,0 0 0,0 0 0,0-1-19,-1 1-35,1 0 0,-1 0-1,0-1 1,0 1 0,0-1 0,0 0 0,0 1-1,1-1 1,-1 0 0,-1 0 0,1 0-1,0-1 1,0 1 0,0 0 0,0-1 0,-1 1-1,1-1 1,-1 0 0,1 1 0,-1-1-1,0 0 1,0 0 0,0 0 0,0 0-1,0 0 1,0 0 0,0 0 0,0 0 0,-1 0-1,1 0 1,-1-1 0,0 0 35,3-12-395,-2-1 1,0 1-1,0-1 1,-2-9 394,1 5-155,-1 19 173,1 0 0,-1-1-1,1 1 1,-1 0 0,0 0 0,0 0-1,1 0 1,-1 0 0,0 0 0,0 0-1,0 0 1,0 0 0,0 1-1,0-1 1,0 0 0,0 1 0,0-1-1,-1 1 1,1-1 0,0 1 0,0-1-1,-1 1 1,1 0 0,0-1 0,0 1-1,-1 0 1,1 0 0,0 0-1,-1 0 1,1 0 0,-1 1-18,-56-1 314,42 1-615,9-1 77,6-1 29,1 1 0,-1 0 0,0 0 1,1 0-1,-1 0 0,0 0 1,1 0-1,-1 0 0,0 0 0,1 0 1,-1 0-1,0 0 0,1 0 0,-1 0 1,0 0-1,1 1 0,-1-1 0,1 0 1,-1 1-1,0-1 0,1 0 0,-1 1 1,1-1-1,-1 0 0,1 1 0,-1-1 1,1 1-1,-1-1 0,1 1 0,0 0 1,-1-1-1,1 1 0,0-1 0,-1 1 1,1 0-1,0-1 0,0 1 0,-1-1 1,1 1-1,0 0 0,0 0 195,-3 15-5763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21.07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7 4434,'0'0'2081,"0"0"-1123,0 0 48,0 0-27,0 0-158,-5 0 2049,-18 0-1869,18-1-920,-1 1-1,1 1 1,-1-1-1,1 1 0,-1 0 1,1 0-1,0 0 0,-1 1 1,1-1-1,0 2 1,0-1-1,0 0 0,-1 2-80,2-1 23,1 0 0,0 1 0,0-1 0,0 1 0,0-1 0,0 1 0,1 0 0,-1 0-1,1 1 1,0-1 0,1 0 0,-1 1 0,1-1 0,-1 1 0,2-1 0,-2 4-23,-1 7 91,1 0-1,0-1 1,1 1 0,1 0-1,0-1 1,1 1 0,1 0 0,0 1-91,0-8 28,0 0 1,0-1 0,1 0 0,0 0 0,0 0 0,1 0 0,0 0 0,0 0 0,0-1 0,1 0 0,0 0 0,0 0 0,0 0 0,1-1 0,6 4-29,36 23 170,20 16-203,-62-44 26,-1 1 1,0 0-1,0 0 0,0 0 1,0 0-1,-1 1 1,0 0-1,0 0 1,1 4 6,-4-8-31,0 0 0,0 0 1,-1 0-1,1 0 1,-1 0-1,1 0 0,-1 1 1,0-1-1,0 0 0,0 0 1,0 0-1,0 1 0,0-1 1,-1 0-1,1 0 0,-1 0 1,1 0-1,-1 0 1,0 0-1,0 0 0,0 0 1,0 0-1,0 0 0,0 0 1,-1 0-1,1-1 0,-1 1 1,1-1-1,-1 1 1,1-1-1,-1 1 0,0-1 1,0 0-1,-1 1 31,-9 5-10,0-1 0,0 0 0,-1-1 1,1 0-1,-7 0 10,-1 2-22,1 0 13,-1-1 0,0-1-1,0-1 1,0-1-1,-1 0 1,-19-1 9,39-2-46,1 0 0,-1 0-1,0 0 1,1 0 0,-1 0 0,0-1-1,1 1 1,-1 0 0,0 0 0,1 0-1,-1-1 1,0 1 0,1 0 0,-1-1-1,1 1 1,-1 0 0,0-1 0,1 1-1,-1-1 1,1 1 0,0-1 0,-1 1-1,1-1 1,-1 1 0,1-1 0,0 1-1,-1-1 1,1 0 0,0 1 0,0-1-1,-1 0 47,0-24-2235,1 16 1497,0-29-3667</inkml:trace>
  <inkml:trace contextRef="#ctx0" brushRef="#br0" timeOffset="451.03">596 513 13414,'0'0'3154,"0"0"-2562,0 0 1185,0 0-897,0 0-624,0 0 224,0 0-432,4 8-48,-4-8 0,3 0-128,-3 0 128,3 0-800,4 0-1521,-4 0-1377</inkml:trace>
  <inkml:trace contextRef="#ctx0" brushRef="#br0" timeOffset="2856.574">1125 45 5138,'0'0'1937,"0"0"-213,0 0 74,0 0-187,0 0-520,14-5 5032,-20 3-6039,0 0-1,1 0 1,-1 1 0,0 0-1,0 0 1,0 1-1,0-1 1,0 1 0,0 0-84,1 0 42,0 0 1,0 0-1,0 0 1,1 1-1,-1-1 1,0 1-1,1 1 1,-1-1 0,0 0-1,1 1 1,-1 0-1,1 0 1,0 0-1,-1 1-42,0 2 82,1-1 1,-1 1-1,1 0 0,1 0 0,-1 1 0,1-1 0,0 1 0,0 0 0,0 0 0,0 2-82,-7 13 163,0 0 0,2 0 0,1 1 0,0 0 0,2 1 0,0 0 0,2-1 1,0 1-1,1 5-163,2-5 187,0-1 0,2 1 0,0-1 1,1 0-1,2 0 0,2 7-187,-6-23 68,1-1-1,1 1 1,-1-1 0,1 0-1,0 1 1,0-1-1,0-1 1,1 1 0,-1 0-1,1-1 1,1 1-1,-1-1 1,0-1 0,1 1-1,0 0 1,0-1-1,0 0 1,0 0 0,1-1-1,-1 1 1,1-1-1,-1 0 1,1-1 0,0 1-1,0-1 1,3 0-68,8 2-71,-1-1 0,1 0 0,0-2 0,0 0 0,0 0 0,-1-2-1,1 0 1,0-1 0,-1 0 0,0-2 0,14-5 71,-29 10 35,-1 0-59,0 0 45,0 0 158,0 0-43,0 0-99,0 0-189,0 0-165,0 0-201,0 0-645,0-11-3418,0 1-2176</inkml:trace>
  <inkml:trace contextRef="#ctx0" brushRef="#br1" timeOffset="40052.027">474 111 5298,'0'0'2343,"0"0"-1417,0 0 330,0 0 273,0 0-641,0 0-87,0 0-238,0 0 21,0 0 270,0 0-388,0 0 71,0 0 44,0 0-223,0 0 186,0 0-352,0 0-85,0 0 80,-7-27 31,4 21-221,-1 1-1,1-1 1,-1 1-1,0 0 1,0 0-1,-1 0 1,0 1-1,0-1 1,0 1-1,0 0 1,0 1-1,-1-1 1,-4-1 3,1 1-6,0 1 0,-1 0 0,1 1 0,0 0 0,-1 1 0,1-1 0,-1 2 1,1 0-1,-1 0 6,3 0 7,0 1 0,0 0 0,1 0 0,-1 1 1,0-1-1,1 2 0,-1-1 0,1 1 1,0 0-1,-1 0 0,1 1 0,1-1 0,-1 1 1,-3 4-8,-3 2-3,1 0 0,1 1-1,-1 1 1,2 0 0,0 1 0,-1 2 3,6-8 8,1 1-1,1 0 0,-1 0 0,1 0 0,1 0 1,0 1-1,0-1 0,0 0 0,1 1 0,0-1 1,1 0-1,1 5-7,-1 19 20,-1-30-15,1 0-1,-1-1 1,1 1 0,-1 0-1,1 0 1,0-1-1,-1 1 1,1 0 0,0-1-1,0 1 1,0-1-1,1 0 1,-1 1 0,0-1-1,0 0 1,1 1-1,-1-1 1,1 0 0,-1 0-1,1 0 1,0 0 0,-1-1-1,1 1 1,0 0-1,1 0-4,55 16 139,-35-11-161,-7-2-35,-1 2-1,1 0 1,-2 1-1,1 0 0,-1 1 1,0 1-1,7 6 58,-18-12 10,-1 0-1,0-1 1,0 1 0,-1 0-1,1 0 1,0 1-1,-1-1 1,0 0 0,0 0-1,0 1 1,0-1-1,-1 1 1,1-1-1,-1 1 1,0 1-10,-1 63 238,0-38-171,0-26-44,0-1 1,0 0-1,0 0 1,0 0 0,0 0-1,0 0 1,-1 0-1,0 0 1,1 0 0,-1-1-1,0 1 1,0-1 0,-1 1-1,1-1 1,0 0-1,-1 0 1,0 0-24,-50 37 334,44-32-338,4-5 50,0 0 0,-1 0 1,1 0-1,-1 0 0,1-1 1,-1 0-1,1 0 0,-1-1 1,0 1-1,1-1 0,-1-1-46,-63-4 190,55 1-186,0 0 1,0-2 0,1 0-1,-1 0 1,1-1 0,1-1 0,0 0-1,0-1 1,-3-3-5,14 12-66,0-1-1,0 1 0,0-1 1,1 0-1,-1 1 0,0-1 1,0 1-1,1-1 0,-1 0 1,0 0-1,1 0 0,-1 1 1,1-1-1,-1 0 0,1 0 1,-1 0-1,1 0 0,0 0 1,-1 0-1,1 0 0,0 0 1,0 0-1,0 0 0,0 0 1,0 0-1,0 0 67,21-9-5113,-8 5 3278,22-9-9157</inkml:trace>
  <inkml:trace contextRef="#ctx0" brushRef="#br1" timeOffset="41156.734">1188 129 8052,'0'0'1454,"0"0"-483,0 0 360,0 0-491,0 0-317,-27-22 2764,21 13-2970,0-1-53,-1 0 1,-1 0-1,1 1 0,-7-6-264,11 12 17,0 0 0,0 1 0,-1 0 0,1 0 0,0 0 0,-1 0 0,0 0 0,1 1 0,-1-1 0,0 1 0,1 0 0,-1 0 0,0 1 0,0-1 0,0 1 0,-3 0-17,-2-1 22,0 1 0,-1 1 0,1 0 0,0 0 0,0 1 0,0 0-1,0 1 1,0 0 0,0 0 0,0 1 0,1 0 0,0 1 0,0-1 0,0 1-1,0 1 1,1 0 0,0 0 0,0 0 0,1 1 0,-5 6-22,-2 0 88,1 1 0,1 0-1,0 1 1,1 1 0,1-1 0,1 1 0,0 1 0,0 0 0,2 0 0,0 0 0,1 1-1,1 0 1,1-1 0,0 2 0,1-1 0,1 0 0,2 15-88,-2-24 32,1 1 1,0-1-1,1 0 1,0 0-1,1 1 0,0-1 1,0 0-1,1 0 1,0 0-1,0-1 0,1 1 1,0-1-1,1 0 1,0 0-1,0 0 0,1-1 1,0 0-1,0 0 1,0 0-1,3 1-32,-1-1 14,1 0 1,-1-1-1,1 0 0,0-1 0,0 0 0,1-1 1,-1 1-1,1-2 0,0 0 0,0 0 0,1 0 1,-1-1-1,3-1-14,11 2-34,0-2-1,0 0 1,0-2 0,0 0-1,5-3 35,11-11 274,-32 10-7625,-22 17 1206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52.98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0 8516,'0'0'939,"0"0"523,0 0 550,0 0-580,1 30-269,5 92-223,-5-114-768,0 0 0,0 0 1,0 0-1,1 0 0,0 0 1,1 0-1,1 3-172,-3-8 123,1 0-1,0 0 0,0 0 1,0-1-1,0 1 1,1-1-1,-1 1 0,1-1 1,-1 0-1,1 0 1,0 0-123,-2-1 13,0 0 1,0-1 0,0 0 0,-1 1 0,1-1-1,0 1 1,0-1 0,0 0 0,0 0 0,0 1-1,0-1 1,0 0 0,0 0 0,0 0 0,0 0-1,0 0 1,0 0 0,0 0 0,0-1 0,0 1-1,0 0 1,-1 0 0,1-1 0,0 1 0,0-1-1,0 1 1,0-1 0,0 1 0,-1-1-1,1 1 1,0-1 0,0 0 0,-1 1 0,1-1-1,0 0 1,-1 0 0,1 1 0,-1-1 0,1 0-1,-1 0 1,0 0 0,1 0 0,-1 0 0,0 0-1,1 1 1,-1-1 0,0 0 0,0 0 0,0-1-14,13-57-524,-12 50 502,2-10-283,-1-1 0,-1 0 0,-1 0 0,-1 1-1,-1-2 306,2 19 1,-1 0 0,0 0 0,0-1 0,0 1-1,0 0 1,0 0 0,0 0 0,-1 1 0,1-1-1,0 0 1,-1 0 0,0 1 0,1-1 0,-1 1-1,0-1 1,0 1 0,0 0 0,0 0 0,0 0 0,0 0-1,0 0 1,0 0 0,0 0 0,-1 1 0,1-1-1,0 1 1,0 0 0,-2-1-1,-12-1 103,0 0-1,1 1 1,-14 1-103,19 0 118,6 1-91,1-1-1,-1 0 1,1 1 0,-1 0 0,1-1 0,-1 2 0,1-1 0,0 0 0,0 1 0,-1-1 0,1 1 0,0 0-1,0 0 1,1 0 0,-1 0 0,0 0 0,1 1-27,-4 3 39,1 0 1,0 1-1,0-1 0,0 1 0,1 0 1,0 1-1,-1 5-39,-3 6 177,1 2 1,1-1-1,1 1 1,1 0-1,-1 14-177,1 12 436,2 1 0,2-1-1,3 7-435,-2-49 27,-1 0 0,1 1 0,0-1 0,0 0 0,1 0 0,0 0 0,0-1 0,0 1 0,0 0 0,1-1 0,-1 1 0,1-1 0,1 0 0,-1 0 0,0 0 0,1 0 0,0-1 0,0 1 0,0-1 0,0 0 0,0 0 0,1 0 0,0-1 0,-1 0 0,1 0 0,0 0 0,0 0 0,1-1-27,12 4-3,0-2 1,0 0-1,0-2 0,0 0 0,0 0 0,0-2 1,11-1 2,-19 0-62,-1 1 0,1-1 0,0-1 0,-1 0 0,0 0 0,0-1 0,0 0 0,0 0 1,4-4 61,41-33-3130,-52 40 1011,-2 1-674,0 0-1793</inkml:trace>
  <inkml:trace contextRef="#ctx0" brushRef="#br1" timeOffset="12275.995">313 143 3314,'0'0'2315,"0"0"-597,0 0-248,0 0 425,0 0-361,0 0-1474,1 0 0,-1 1 0,0-1 0,0 0 0,0 0 0,0 0 0,0 0 0,0 0 0,0 0 1,0 1-1,0-1 0,0 0 0,0 0 0,0 0 0,0 0 0,0 0 0,0 0 0,0 1 0,0-1 1,0 0-1,0 0 0,0 0 0,0 0 0,0 0 0,0 0 0,0 1 0,-1-1 0,1 0 0,0 0 1,0 0-1,0 0 0,0 0 0,0 0 0,0 0 0,0 0 0,0 0 0,0 0 0,-1 1 0,1-1 1,0 0-1,0 0 0,0 0 0,0 0 0,0 0 0,0 0 0,-1 0 0,1 0 0,0 0 0,0 0 0,0 0 1,0 0-1,0 0 0,0 0 0,-1 0 0,1 0 0,0 0 0,0 0-60,-1 33 970,-1-22-489,2 1 0,-1 0 0,2 0 0,0-1 0,2 11-481,2-20 61,1-1 1,-1 0-1,1 0 0,-1-1 1,1 1-1,-1-1 1,1 0-1,0-1 0,-1 0 1,1 0-62,-4 1-31,-1-1 0,1 0 0,-1 0 0,0 0 0,1 0 0,-1 0 0,0 0 0,0-1 0,0 1 0,0 0 1,0 0-1,0-1 0,0 1 0,-1-1 0,1 1 0,0-1 0,-1 1 0,1-1 0,-1 1 0,1-1 0,-1 1 0,0-1 0,0 0 1,0 1-1,0-2 31,0-52-381,0 39 331,0 10 14,0 0 0,0 0-1,-1-1 1,1 1-1,-1 0 1,-1 0-1,1 0 1,-1 0-1,-1-2 37,2 6-12,0 1-1,-1-1 0,1 0 1,0 0-1,-1 0 1,0 1-1,1-1 0,-1 1 1,0-1-1,0 1 0,0 0 1,0 0-1,0 0 1,0 0-1,0 0 0,0 0 1,0 0-1,-1 1 1,1-1-1,0 1 0,0 0 1,-1 0-1,1-1 0,0 1 1,-1 1-1,1-1 13,-29-1 77,24 0-38,1 0 1,-1 0 0,1 1-1,-1 0 1,0 0 0,1 1 0,-1 0-1,1 0 1,-1 1 0,1-1 0,0 1-1,0 1 1,0-1 0,0 1-1,0 0-39,-21 18 253,0 1-1,2 1 0,-17 20-252,34-32 62,0-1 0,1 1 0,0 0 1,0 1-1,1-1 0,1 1 0,0 1 0,1-1 1,0 1-1,1-1 0,-1 7-62,4-16 1,-4 14 80,2 0 1,0 0 0,1 0 0,1 2-82,0-15 24,1 1 0,-1-1 1,1 1-1,0 0 0,0-1 0,0 1 0,1-1 1,0 0-1,-1 0 0,1 1 0,1-1 0,-1 0 0,1 0 1,-1-1-1,1 1 0,0-1 0,2 2-24,5 4 77,1 0 0,0-1 0,0-1 0,1 0 0,-1-1 0,2 0 0,-1 0 0,1-1 0,-1-1 0,3 0-77,5 1-73,1-2 1,0 0 0,0-1 0,0-2 0,0 0-1,3-1 73,-19 1-7,0-1 0,-1 0 0,1 0 0,0 0 0,-1-1 0,1 1 0,-1-1 1,1 0-1,-1-1 0,0 1 0,0-1 0,0 0 0,0 0 0,0 0 0,-1 0 0,1-1 0,-1 1 0,0-1 0,0 0 0,0 0 0,-1 0 0,1 0 0,-1-1 0,0 1 0,0-1 0,0 1 0,-1-1 0,0 1 0,0-1 0,0 0 0,0-4 7,1-4-1607,-1-4-5243,-1 9-1879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8:51.92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 6979,'0'0'2249,"0"0"-982,0 0 94,0 0 120,0 0-673,0 0-66,3-6 1371,-7 6-2045,1 0 0,-1 0 0,1 0 0,-1 1 0,0-1 0,1 1 0,-1 0 0,1 0 0,0 0 0,-1 1 0,1-1 0,0 1 0,0 0 0,0 0 0,0 0 0,0 0 0,0 0 0,0 1 0,1-1 0,-1 1 0,0 1-68,0 0 21,0 2 1,1-1-1,-1 0 0,1 0 0,0 1 1,1-1-1,-1 1 0,1 0 1,0-1-1,0 1 0,1 0 0,0 0 1,0 2-22,0 13 112,0-1 0,2 1 0,1 4-112,-1-17 11,0 0-1,0 0 1,1-1 0,0 1-1,0-1 1,0 0 0,1 0-1,1 0 1,3 5-11,60 70 125,-46-59-119,-2 1 0,-1 1 0,-1 1 0,-1 1 0,2 6-6,-17-29 7,0 1 0,0-1 1,0 0-1,-1 1 1,0 0-1,1-1 0,-2 1 1,1 0-1,-1-1 1,1 1-1,-1 0 0,-1-1 1,1 1-1,-1 0 1,0 3-9,0-5 6,-1 0 0,1 1 0,-1-1 0,0 0 0,1 0-1,-2 0 1,1 0 0,0 0 0,0 0 0,-1-1 0,0 1-1,1-1 1,-1 1 0,0-1 0,0 0 0,0 0 0,-1-1-1,1 1 1,-2 0-5,-17 6-135,-1-2-1,0 0 1,0-1 0,0-1-1,0-2 1,-1 0-1,1-1 1,-20-3 135,43 2-65,0 0 1,-1 0-1,1 0 0,0 0 0,-1 0 0,1 0 1,0 0-1,-1 0 0,1-1 0,0 1 1,-1 0-1,1 0 0,0 0 0,-1-1 0,1 1 1,0 0-1,0 0 0,-1-1 0,1 1 1,0 0-1,0-1 0,-1 1 0,1 0 1,0-1-1,0 1 0,0 0 0,0-1 0,0 1 1,0 0-1,-1-1 0,1 1 0,0 0 1,0-1-1,0 1 0,0 0 0,0-1 0,0 1 1,0-1-1,0 1 0,1 0 0,-1-1 1,0 1-1,0 0 0,0-1 65,0-3-658,0-18-3376</inkml:trace>
  <inkml:trace contextRef="#ctx0" brushRef="#br0" timeOffset="338.738">622 501 13142,'0'0'3378,"0"0"-2722,0 0 1009,0 0-577,0 0-1056,0 0 48,0 0-80,0 0-688,0 0-321,0-9-1840,4-6-3346</inkml:trace>
  <inkml:trace contextRef="#ctx0" brushRef="#br1" timeOffset="12013.968">513 72 6003,'0'0'1910,"0"0"-816,0 0 74,0 0 124,0 0-652,-7-27 3669,3 24-4344,-1 0 0,1 0 1,-1 0-1,0 1 1,0 0-1,0 0 1,0 0-1,-1 0 0,1 1 35,-34-14 154,32 13-136,0 1-1,0-1 1,0 1-1,0 1 1,-1 0-1,1 0 1,0 0-1,0 1 1,0 0-1,0 0 1,0 1-1,0 0 1,0 0 0,-1 1-18,-1 1 51,0 0 0,0 0 0,1 1 0,0 1 0,0-1 0,0 1 0,1 1 0,-1-1 0,1 1 1,1 1-1,0-1 0,0 1 0,0 0 0,1 0 0,0 1 0,1 0 0,0 0 0,0 0 0,1 0 1,0 0-1,0 1 0,1-1 0,1 1 0,-1 0 0,2-1 0,-1 7-51,2-14 4,0 0 0,-1 0 0,1 0 0,0 0 0,0 0 0,0-1 0,1 1 0,-1 0 0,0 0 0,1-1-1,-1 1 1,1-1 0,-1 1 0,1-1 0,0 0 0,0 1 0,0-1 0,-1 0 0,2 0-4,44 24 84,-36-19-21,35 12-280,-37-15 211,1 0 0,-1 1 0,0 0 0,0 1 0,0 0 0,0 1 6,-7-5-10,1 2 0,-1-1 0,0 0 0,0 0 0,1 1 0,-2-1 0,1 1 0,0 0 0,0-1-1,-1 1 1,0 0 0,0 0 0,1 0 0,-2 0 0,1 0 0,0 0 0,-1 0 0,1 1 0,-1-1-1,0 0 1,0 2 10,0 9 82,0-1 0,-1 1 0,0 0 0,-2 0-1,1-1 1,-2 1 0,-3 8-82,5-16 36,0-1-1,-1 1 0,0-1 1,0 0-1,-1 0 1,1-1-1,-1 1 1,0-1-1,-1 1 0,1-1 1,-1 0-1,1-1 1,-1 1-1,0-1 1,0 0-1,-1 0 0,1-1 1,-1 1-1,0-1-35,-6 3 13,0-1 1,0 0-1,0 0 0,0-2 0,-1 1 0,1-1 0,-1-1 0,0-1 0,1 0 0,-1 0 1,1-1-1,-2-1-13,1-4-153,0-1 0,0 0 0,1-1 0,0 0 1,1-1-1,0 0 0,-3-4 153,11 11-277,1 0 1,-1-1-1,1 1 1,0 0-1,0-1 1,0 0-1,0 0 1,0 1-1,0-1 1,1 0-1,-1 0 1,1 0-1,0 0 1,0-1-1,0 1 1,1 0-1,-1-1 277,1-16-4594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9:1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11 378 4210,'0'0'2937,"0"0"-1437,0 0 239,0 0-413,0 0-464,0 0-129,-10 7 844,10 320 3519,0-320-5043,0-1 0,0 1-1,1-1 1,0 1 0,0-1 0,3 6-53,-4-10 29,1-1 0,-1 1 1,1-1-1,0 0 0,-1 1 0,1-1 0,0 0 0,0 1 1,0-1-1,0 0 0,0 0 0,0 0 0,1 0 0,-1 0 1,0 0-1,0 0 0,1-1 0,-1 1 0,1 0 0,-1-1 1,1 1-1,-1-1 0,1 1 0,-1-1 0,1 0 0,-1 1 1,1-1-1,-1 0 0,1 0-29,-1-1-15,0 0-1,0 0 1,0 1-1,0-1 1,-1 0 0,1 0-1,0 0 1,-1 0-1,1 0 1,-1 0-1,1 0 1,-1 0 0,1 0-1,-1 0 1,0-1-1,1 1 1,-1 0 0,0 0-1,0 0 1,0 0-1,0 0 1,0-1 0,0 1-1,-1-1 16,2-2-89,9-152-2660,-4 49 1672,-6 105 1090,0 1 0,0-1 0,0 0 0,0 0 0,1 0 0,-1 1 0,1-1-1,-1 0 1,1 1 0,-1-1 0,1 0 0,0 1 0,0-1 0,0 1 0,0-1 0,0 1-1,0-1 1,1 1 0,-1 0 0,0 0 0,1-1 0,-1 1 0,1 0 0,-1 0 0,1 1-1,-1-1 1,1 0 0,0 0-13,4 0 107,0 0 0,1 0-1,-1 0 1,0 1 0,1 0 0,-1 0-1,3 1-106,17 0-11,-9-1-1,-14 0-7417,-3 0 4118</inkml:trace>
  <inkml:trace contextRef="#ctx0" brushRef="#br0" timeOffset="554.567">418 414 5619,'0'0'1784,"0"0"-698,0 0-261,0 0-33,0 0-298,0 0-278,0 0 309,0 0 156,0 0-39,0 0 129,0 0-360,0 0-75,0 0 65,0 0-239,-33 0 193,29 0-322,0 1 0,1-1 0,-1 1 0,1 0 0,-1 0 0,1 0 0,-1 1 0,1-1 1,0 1-1,0 0 0,0 0 0,0 0 0,0 0 0,0 1 0,0-1 0,1 1 0,-1-1 0,1 1 0,0 0 0,-1 0 0,2 0 0,-1 0 0,0 1 0,0-1 0,1 0 0,0 1 0,-1 1-33,-2 9 181,0 0 0,0 0 0,1 0-1,1 0 1,0 0 0,1 7-181,1-12 87,-2 41 661,2-1-1,3 5-747,-3-51 24,0 1 0,1-1-1,0 0 1,-1 0 0,1 0 0,0 0-1,0 0 1,1 0 0,-1 0 0,1 0 0,0 0-1,-1 0 1,1-1 0,0 1 0,0-1-1,1 0 1,-1 1 0,1-1 0,-1 0-1,1 0 1,-1 0 0,1-1 0,0 1-1,0-1 1,0 1 0,1-1-24,6 2-21,0 0 1,1-1 0,0-1-1,-1 1 1,1-2-1,0 1 1,2-2 20,-10 1-71,0-1 0,0 0 0,0 0-1,0 0 1,0 0 0,0 0 0,0-1 0,-1 0 0,1 1-1,-1-1 1,1 0 0,-1 0 0,0 0 0,1 0 0,-1-1-1,0 1 1,0-1 0,-1 1 0,1-1 0,0 0-1,-1 0 1,0 1 0,0-1 71,15-38-2795,-10 5-3444,-6 19 81</inkml:trace>
  <inkml:trace contextRef="#ctx0" brushRef="#br0" timeOffset="1089.473">639 390 6195,'0'0'1366,"0"0"-646,0 0 646,0 0-99,0 0-461,0 4 2114,-3 23-2289,3 4 17,-1 9 643,3-1 0,5 39-1291,-5-66 133,1 1 0,0-1 0,0 1 1,2-1-1,-1 0 0,2-1 0,-1 1 1,2-1-1,-1 0 0,2-1 0,2 4-133,-9-12-7,0 0-1,0-1 1,1 1-1,-1 0 1,1-1-1,-1 1 1,1-1-1,-1 0 0,1 1 1,0-1-1,-1 0 1,1 0-1,0 0 1,0 0-1,0 0 0,0 0 1,0-1-1,0 1 1,0-1-1,0 1 1,0-1-1,0 0 0,0 0 1,1 0-1,-1 0 1,0 0-1,0-1 1,0 1-1,0 0 0,0-1 1,0 0-1,0 1 1,0-1-1,0 0 1,0 0-1,0 0 1,-1 0-1,1 0 0,1-2 8,2-2-101,0 0 0,0 0 0,0-1-1,-1 0 1,0 0 0,0 0 0,-1 0 0,1-1-1,-1 1 1,-1-1 0,1 0 101,4-23-413,0 1 0,-3-1 1,0 1-1,-2-1 0,-1 0 0,-2-22 413,1 21 855,0 31-468,0 0-27,0 0-165,0 0-187,0 0-275,-2-9-4455,-6 3 773</inkml:trace>
  <inkml:trace contextRef="#ctx0" brushRef="#br0" timeOffset="1507.921">1000 336 6067,'0'0'1302,"0"0"-6,0 0 78,0 0-269,0 0-398,0 0-339,0 0 219,0 0-123,0 9 259,0-7-674,-2 52 750,3-1-1,2 1 0,2-1 1,3 0-1,2-1 1,8 23-799,-15-68-1931,-2-13 547,-2-21-849,1 20 1263,-3-25-3437</inkml:trace>
  <inkml:trace contextRef="#ctx0" brushRef="#br0" timeOffset="1838.514">1036 0 11541,'0'0'1057,"0"0"-545,0 0-192,0 0-320,0 0-1617,0 0-1856,63 0-1858</inkml:trace>
  <inkml:trace contextRef="#ctx0" brushRef="#br0" timeOffset="2294.917">1374 3 5314,'0'0'2036,"0"0"-1129,0 0 328,0 0 235,0 0-749,-4 54 3486,1 567 702,4-606-6396,1-30-548,-2 12 1590,0-1 0,0 1 0,0-1 0,-1 0 0,1 1 0,-1-1-1,0 1 1,0-1 0,0 1 0,0-1 0,-1 1 0,0-2 445,-11-7-3143,0-3-127</inkml:trace>
  <inkml:trace contextRef="#ctx0" brushRef="#br0" timeOffset="2624.952">1228 360 5330,'0'0'3634,"0"0"-2049,0 0 544,0 0 80,0 0-1025,0 0-575,139-3-97,-93 3-448,1 6 336,-11 0-400,-6-3-288,-7 3-224,-13-3-2306,-10 3-2144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9:1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12 5683,'0'0'1923,"0"0"-978,0 0 31,0 0 499,0 0-474,0 0-545,-33-9 1694,11 8-1395,16 0-655,1 1 1,-1-1-1,0 1 1,0 0 0,1 1-1,-1-1 1,0 1-1,0 0 1,1 1 0,-1-1-1,1 1 1,0 0 0,-1 0-1,1 1 1,0 0-1,0 0 1,0 0 0,1 0-1,-1 1 1,-1 1-101,-5 8 135,0 1-1,0 0 1,2 1 0,0 0-1,0 1 1,2 0-1,0 0 1,1 0 0,0 1-1,1 0 1,1 0 0,-1 9-135,0 19 251,1-1 1,2 1 0,2 0-1,4 15-251,-4-52 12,1 1 0,0-1-1,1 0 1,0 0 0,0 0-1,0 0 1,1-1-1,0 1 1,1-1 0,0 0-1,0 0 1,1 0-1,-1 0 1,1-1 0,1 1-1,-1-1 1,1-1 0,0 1-1,1-1 1,-1 0-1,1 0 1,0-1 0,0 0-1,1 0 1,-1-1-1,1 0 1,-1 0 0,1-1-1,0 0 1,0 0-1,0-1 1,1 0 0,-1 0-1,8-1-11,-5 1-67,0-1 1,1-1-1,-1 0 0,0 0 0,0-1 0,0-1 0,3-1 67,-10 3-161,0-1-1,-1 0 0,1 0 0,-1 0 0,1-1 1,-1 1-1,0-1 0,0 0 0,0 0 0,0 0 1,-1 0-1,1 0 0,-1-1 0,0 1 0,0-1 1,0 1-1,0-1 0,-1 0 0,0 1 0,1-1 1,-1-3 161,5-33-5291,-6 25 1561</inkml:trace>
  <inkml:trace contextRef="#ctx0" brushRef="#br0" timeOffset="367.862">472 315 6323,'0'0'1801,"0"0"-1017,0 0 443,0 0 195,0 0-904,1 0-445,0 1 0,-1-1 0,1 1 1,0-1-1,-1 1 0,1-1 0,-1 1 0,1-1 0,-1 1 0,1 0 1,-1-1-1,0 1 0,1 0 0,-1-1 0,0 1 0,1 0 1,-1-1-1,0 1 0,0 0 0,1 0 0,-1-1 0,0 1 1,0 0-1,0 0 0,0-1 0,0 1-73,2 126 2949,-4-91-2464,3 0 1,0 0-1,3-1 1,0 1-1,10 32-485,-14-66-27,1 1-1,0-1 1,-1 1-1,1-1 1,0 1 0,0-1-1,1 0 1,-1 1 0,0-1-1,1 0 1,-1 0 0,1 0-1,0 0 1,0 0 0,-1-1-1,2 2 28,-2-3-523,2-49-6218,-3 14 837</inkml:trace>
  <inkml:trace contextRef="#ctx0" brushRef="#br0" timeOffset="704.79">532 98 9412,'0'0'1121,"0"0"-545,0 0 433,0 0-1009,0 0-577,0 0-1248,13 0 241,-13 0-1057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57:46.05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84 464,'0'0'3212,"0"0"-2059,0 0-950,-2-14 34,-1-2-14,-2-38 1395,5 87 5110,-1 18-3540,2-28-3276,0-1 0,1 1 0,1-1 0,4 12 88,-4-19 58,2 1-1,0-1 1,0 0-1,1-1 1,1 1-1,1-1 1,0-1-1,1 1 1,0-1-58,-4-7 4,0-1 0,1 0 1,-1 0-1,1 0 0,1 0 0,-1-1 1,0 0-1,1-1 0,0 1 0,0-1 1,0 0-1,0-1 0,1 0 1,-1 0-1,0 0 0,1-1 0,0-1 1,-1 1-1,1-1 0,0 0-4,3 1-74,1-1 0,-1-1 0,0 0-1,1 0 1,-1-1 0,0 0 0,0-1 0,0 0-1,0-1 1,-1 0 0,10-6 74,40-23-196,137-70-347,-174 94 342,0 0 0,0 1 0,0 1-1,1 2 1,0 0 0,19-1 201,28 2 62,46 3-62,-69 1-112,-43 0 111,0 1-1,-1-1 0,1 1 1,0 1-1,-1-1 0,1 1 1,-1-1-1,0 1 0,1 0 1,-1 1-1,0-1 0,0 1 1,-1 0-1,1 0 0,0 0 1,-1 0-1,0 1 0,0-1 1,0 1-1,0 0 0,0 0 1,-1 0-1,1 1 2,2 3 110,-1 1 0,0 0 0,0 0 0,-1 1 0,0-1 0,-1 1 0,0 0 0,0 0 0,-1 0 0,0 8-110,-1-18-2,0 1 1,0-1-1,0 1 0,-1-1 1,1 1-1,0 0 0,0-1 1,0 1-1,0-1 0,0 1 0,1-1 1,-1 1-1,0-1 0,0 1 1,0-1-1,0 1 0,0-1 1,1 1-1,-1-1 0,0 1 0,1-1 1,-1 1-1,0-1 0,1 0 1,-1 1-1,0-1 0,1 0 1,-1 1-1,1-1 0,-1 0 0,0 1 1,1-1-1,-1 0 0,1 0 1,-1 1-1,1-1 0,-1 0 1,1 0-1,-1 0 0,1 0 0,-1 0 1,1 0-1,0 0 0,-1 0 1,1 0-1,-1 0 0,1 0 1,-1 0-1,1 0 0,-1 0 0,1 0 1,-1 0-1,1-1 0,-1 1 1,1 0-1,-1 0 0,1-1 1,-1 1-1,0 0 0,1-1 1,-1 1-1,1 0 0,-1-1 2,32-25-169,-28 22 109,21-17-56,1 2 0,1 0-1,1 2 1,0 1 0,29-12 116,43-13-207,14 0 207,-50 18 292,-53 20-215,0 0-1,1 0 1,-1 1 0,1 0 0,-1 1 0,1 1 0,-1 0 0,1 0-1,-1 1 1,1 0 0,4 2-77,5 2 50,-1 1-1,-1 0 1,1 2 0,-1 0 0,15 9-50,-3 0 86,2 1 170,1-1 0,30 10-256,-55-23 41,1-1-1,0 0 1,-1-1 0,1 0 0,0-1 0,0 0 0,1 0 0,-1-1-1,0 0 1,0-1 0,0 0 0,10-3-41,-16 2-17,1 0 0,-1 0 0,0 0 0,0-1 0,0 1 0,0-1 0,0 0 0,-1 0 0,1 0 0,-1-1 0,0 1 0,0-1 0,0 0 0,0 0 0,0 0 0,-1 0 0,0 0 0,0 0 0,0-1 0,-1 1 0,1-1 0,-1 1 0,1-5 17,2-13-150,-1 1 1,-1-1-1,-1 0 0,-1-12 150,0 33-194,0 1-185,0 0-688,-5 0-4339,-6 3-1626</inkml:trace>
  <inkml:trace contextRef="#ctx0" brushRef="#br0" timeOffset="5900.921">990 584 8340,'0'0'1510,"0"0"-192,0 0-246,0 0-453,0 0-43,0 0-253,16-2 482,-13 0 1909,-5-1-2745,0 1 0,-1-1 0,1 1 0,0-1 0,-1 1 0,0 0 0,1 0 0,-1 0 0,0 0 0,0 0 0,0 1 0,0 0 0,-1-1 0,1 1 0,-2 0 31,-51-3-541,43 4 517,9 1 26,0 0 0,1 0 0,-1 0 0,1 0-1,-1 1 1,1 0 0,0 0 0,-1 0-1,1 0 1,0 0 0,0 0 0,1 1 0,-1-1-1,0 1 1,1 0 0,0 0 0,-1 0-1,1 0-1,-39 63 32,34-52 45,0 0-1,1 1 0,1 0 0,0 0 0,1 1 0,1-1 0,0 1 0,1 0 0,1 0 0,0 0 0,2 0 0,-1 1-76,1-15 10,0 0 0,0 0 1,0 0-1,0 0 0,0 0 1,0 0-1,0 0 0,1 0 0,-1-1 1,1 1-1,-1-1 0,1 1 1,-1-1-1,1 1 0,0-1 1,0 0-1,0 0 0,0 0 0,0 0 1,0 0-1,1 0-10,56 18 27,-26-9-227,-27-7 148,1 0 1,-1 0 0,0 0 0,-1 1 0,1-1 0,-1 1 0,1 1 0,-1-1 0,0 1 0,-1 0 0,1 0 0,-1 0 0,0 1 0,0 0 0,-1-1-1,1 2 52,0 4 59,0-1-1,-1 1 1,0 0-1,-1 0 1,0 0-1,-1 0 1,0 0-1,0 1 1,-1 3-59,-1-12 7,0 1 1,0-1 0,0 0-1,0 1 1,-1-1-1,1 0 1,-1 0 0,0 0-1,0 0 1,0 0-1,0 0 1,-1-1 0,1 1-1,-1-1 1,1 0-1,-1 1 1,0-1 0,0 0-1,0-1 1,0 1 0,-2 0-8,-10 7 56,0-2 0,0 0 0,-14 4-56,17-7-52,0-1 0,0 0 0,0 0 0,-1-1 0,1-1 0,-11 0 52,22-1-84,0 0 1,1 0-1,-1 0 1,1-1-1,-1 1 0,0 0 1,1 0-1,-1-1 1,1 1-1,-1-1 1,1 1-1,-1 0 1,1-1-1,-1 1 0,1-1 1,-1 1-1,1-1 1,-1 1-1,1-1 1,0 0-1,0 1 1,-1-1-1,1 1 0,0-1 1,0 0-1,-1 1 1,1-1-1,0 0 1,0 1-1,0-1 1,0 0-1,0 1 1,0-1-1,0 0 84,0-1-326,-1-23-4055</inkml:trace>
  <inkml:trace contextRef="#ctx0" brushRef="#br0" timeOffset="7590.223">1245 595 3954,'0'0'811,"0"0"221,0 0-39,0 0-177,0 0 14,0 0-1243,0-2 9769,0 530-8735,0-525-616,1 23 21,-1-25-31,0-1 0,0 1 1,0 0-1,0-1 0,0 1 0,0 0 0,0-1 0,0 1 0,0 0 1,1-1-1,-1 1 0,0 0 0,1-1 0,-1 1 0,0-1 0,1 1 0,-1 0 1,1-1-1,-1 1 0,1-1 0,-1 1 0,1-1 0,-1 0 0,1 1 0,-1-1 1,1 0-1,0 1 0,-1-1 0,1 0 0,0 1 0,0-1 5,-1 0 59,0 0-86,0 0-77,0 0-29,0 0-118,0 0 142,-2-76-143,0 55 224,1 0 0,1 0 0,0 0-1,2 0 1,1 0 0,0 0-1,1 0 1,6-15 28,-6 29-63,0 0 0,1 0 1,0 1-1,0-1 0,0 1 0,0 1 0,1-1 1,0 1-1,1 0 0,-1 0 0,5-2 63,-10 6-3,1 0 0,-1 0 0,1 1 0,-1-1 0,1 1 0,0-1 1,-1 1-1,1 0 0,-1 0 0,1-1 0,0 1 0,-1 0 0,1 0 0,-1 1 0,1-1 0,0 0 0,-1 0 0,1 1 0,-1-1 0,1 1 1,-1-1-1,1 1 0,-1 0 0,1 0 0,-1 0 0,0 0 0,1 0 0,-1 0 0,0 0 0,0 0 0,0 0 0,0 0 0,0 1 0,0-1 1,0 0-1,0 1 0,0-1 0,-1 1 0,1-1 0,0 1 0,-1-1 0,0 1 0,1-1 0,-1 1 0,0 0 0,1 1 3,1 12 40,1 1-1,-2 0 0,0 0 0,-2 14-39,1-6 55,2 20 110,-1-7 33,2-1-1,1 1 1,3 3-198,-7-40-125,0 0 0,0 0 0,0 0-1,1 0 1,-1 0 0,0 0 0,0 0 0,0 0 0,0 0-1,0 0 1,0 0 0,0-1 0,1 1 0,-1 0-1,0 0 1,0 0 0,0 0 0,0 0 0,0 0 0,1 0-1,-1 0 1,0 0 0,0 0 0,0 0 0,0 1 0,0-1-1,0 0 1,1 0 0,-1 0 0,0 0 0,0 0 0,0 0-1,0 0 1,0 0 0,0 0 125,2-14-1982,-2-9-2105</inkml:trace>
  <inkml:trace contextRef="#ctx0" brushRef="#br0" timeOffset="8181.665">1579 780 4002,'0'0'1734,"0"0"-288,0 0-203,0 0 185,0 0-188,1 8 2629,1 33-3176,-4 37 357,0-34-78,2 0 0,6 43-972,-5-83 42,-1 1 1,1-1 0,0 0-1,1 0 1,-1 0 0,1 0 0,0 0-1,0 0 1,0 0 0,1 0 0,-1-1-1,1 1 1,0-1 0,0 0 0,0 0-1,0 0 1,1 0 0,-1 0-1,1-1 1,2 2-43,-4-3-5,0 0 0,0 0-1,1-1 1,-1 1 0,1-1-1,-1 1 1,1-1 0,-1 0 0,1 0-1,-1 0 1,1 0 0,-1 0-1,1 0 1,-1-1 0,1 1 0,-1-1-1,0 0 1,1 0 0,-1 0-1,0 0 1,0 0 0,1 0 0,-1-1-1,0 1 1,0-1 0,0 1-1,-1-1 1,1 0 0,0 0 0,-1 1-1,1-1 1,-1-1 0,1 1-1,-1 0 1,0 0 5,5-8-207,-1 1 0,0-1 1,-1 1-1,0-1 0,-1-1 0,0 1 0,0 0 0,-1-1 0,0-4 207,0-18-927,0 0-1,-3-12 928,1 9-298,0 31 296,-1 1 0,1-1 0,-1 0 0,0 1 0,-1-1 0,1 1 0,-1-1 1,0 1-1,0 0 0,0 0 0,0 0 0,-1 0 0,0 0 0,0 0 0,0 1 0,0-1 0,0 1 0,-1 0 0,0 0 0,1 0 0,-1 0 0,-3-1 2,1 1-104,1 0-1,0 1 0,-1-1 0,0 1 0,1 0 0,-1 0 1,0 1-1,0 0 0,0 0 0,0 0 0,0 1 0,0 0 1,0 0-1,0 1 0,0-1 0,0 1 0,-4 2 105,6 0-2260,1 5-1499</inkml:trace>
  <inkml:trace contextRef="#ctx0" brushRef="#br0" timeOffset="8797.631">1824 750 4978,'0'0'2105,"0"0"-1062,0 0 139,0 0-187,0 0-360,0 0-485,1 0 0,-1 0 0,1 0 0,0 1 0,-1-1-1,1 0 1,-1 0 0,1 0 0,-1 0 0,1 1 0,-1-1-1,1 0 1,-1 1 0,1-1 0,-1 0 0,1 1 0,-1-1 0,1 1-1,-1-1 1,0 0 0,1 1 0,-1-1 0,0 1 0,1-1-1,-1 1 1,0 0 0,0-1 0,1 1 0,-1-1 0,0 1-150,3 36 650,1 0 0,2-1-1,1 1 1,4 5-650,7 39 546,-14-55-278,-3-16-226,1-1 0,0 1 0,0-1 0,1 0 0,0 0 0,4 8-42,-1-13 159,-3-12-196,-2-12-117,-1 20 157,-1-38-581,0 3-85,2 0 1,3-15 662,-3 40-60,0 1 0,1-1 0,1 1 0,-1 0 1,1 0-1,1 0 0,0 0 0,0 0 0,1 1 1,0 0-1,1-2 60,-3 7 21,0 0 1,1 0-1,-1 1 0,1-1 1,-1 1-1,1-1 0,0 1 1,0 0-1,0 1 0,0-1 1,0 1-1,0 0 0,1-1 1,-1 2-1,0-1 0,1 1 1,-1-1-1,1 1 0,-1 0 1,0 1-1,1-1 0,-1 1 1,2 0-22,-5-1-12,0 0-1,0 0 1,-1 1 0,1-1 0,0 0 0,0 0-1,-1 0 1,1 1 0,0-1 0,-1 0 0,1 1-1,0-1 1,-1 1 0,1-1 0,-1 1 0,1-1-1,-1 1 1,1-1 0,-1 1 0,1 0 0,-1-1-1,1 1 1,-1-1 0,0 1 0,1 0 0,-1 0-1,0-1 1,0 1 0,1 0 0,-1-1 0,0 1-1,0 0 1,0 0 0,0 0 12,0 10-3668,0-9 2146,0-1-3342</inkml:trace>
  <inkml:trace contextRef="#ctx0" brushRef="#br0" timeOffset="9247.173">2250 542 6723,'0'0'1897,"0"0"-955,0 0-62,0 0 147,0 0-256,3 1-640,-1-1-1,0 1 0,-1 0 0,1 0 0,0 0 1,0 1-1,0-1 0,0 0 0,-1 1 1,1-1-1,1 2-130,3 17 501,0 0 1,-1 0-1,-1 1 1,-1-1-1,-1 1 0,-1-1 1,0 9-502,0 4 249,26 347 1114,-17-335-1194,-8-35-193,1-1 1,-1 1-1,-1 0 1,0 0-1,0 2 24,-1-12-366,0 0-199,-1-40-4643,-5 12 1561,-4-2-1123</inkml:trace>
  <inkml:trace contextRef="#ctx0" brushRef="#br0" timeOffset="9579.634">2141 753 8196,'0'0'1985,"0"0"-785,0 0 81,0 0-17,202 0-1008,-152 0-79,-11 0-354,-9 0-159,-13 0-1424,-14 0-1890</inkml:trace>
  <inkml:trace contextRef="#ctx0" brushRef="#br1" timeOffset="82053.556">967 521 5747,'0'0'1179,"0"0"-496,0 0 251,0 0-41,0 0-399,0 0 152,-4-21 4551,-31 19-5106,30 1-94,0 0 0,-1 1 0,1-1 1,-1 1-1,1 0 0,0 0 0,-1 1 0,1-1 0,-1 1 0,1 1 1,0-1-1,0 1 0,-1 0 0,1 0 0,0 0 0,1 1 0,-1-1 1,-2 3 2,-2 3 5,-1 2 1,1-1 0,1 2 0,0-1-1,0 1 1,1 0 0,0 0 0,1 1-1,0 0 1,1 0 0,1 0 0,0 1-1,-3 12-5,4-7 76,0-1-1,1 1 1,0 0-1,2-1 1,0 1-1,1 0 1,2 7-76,-3-24 14,1 0 0,0 0 0,0 1 1,0-1-1,0 0 0,-1 0 0,2 0 1,-1 0-1,0 0 0,0 0 0,0 0 1,0 0-1,1-1 0,-1 1 0,0 0 1,0-1-1,1 1 0,-1-1 0,1 1 1,-1-1-1,1 0 0,-1 1 1,0-1-1,1 0 0,-1 0 0,1 0 1,0 0-15,52-1 194,-37 0-93,-16 1-102,9 0-1,1 0 1,0 0-1,-1 1 1,1 0-1,-1 1 0,1 0 1,1 2 1,-8-3 11,-1 1 0,0 0 1,1 0-1,-1 0 0,0 0 0,0 1 1,0-1-1,-1 1 0,1 0 0,-1 0 1,1 0-1,-1 0 0,0 0 0,0 0 0,0 1 1,-1-1-1,1 1 0,-1-1 0,0 1 1,0-1-1,0 4-11,3 8 27,-2 1-1,0 0 1,-1 0 0,-1 0 0,-1 14-27,1 4 213,-1-31-194,0 0 1,0 0-1,0 0 0,0 0 1,0 0-1,-1 0 1,1 0-1,-1 0 0,1-1 1,-1 1-1,0-1 1,0 1-1,-1-1 1,1 0-1,0 0 0,-1 0 1,1 0-1,-1 0 1,-2 1-20,0 0 57,0 1 0,-1-1 1,0 0-1,0-1 1,0 1-1,0-1 1,0 0-1,0 0 0,-4-1-57,-3 1-19,7-1 6,0 0 1,0 0-1,0 0 0,0-1 1,0 0-1,-1 0 0,1-1 1,0 1-1,0-1 0,0-1 1,0 1-1,0-1 0,0 0 1,1 0-1,-1-1 0,0 0 1,-1 0 12,7 2-294,0 1-327,0-7-3856,0-4-509</inkml:trace>
  <inkml:trace contextRef="#ctx0" brushRef="#br1" timeOffset="83373.929">1288 441 4178,'0'0'296,"0"0"-24,0 0 470,0 0 18,0 0 30,-4 1 4369,-5 7-4121,1 21-485,2 1 0,1 0 0,1 0 0,1 1 0,2-1 0,2 1 0,1 15-553,-1 72 390,-6-28-332,-4 105 33,6-163-72,2-32-12,1 0 0,-1 0-1,1 0 1,-1 0 0,1 0-1,0-1 1,-1 1 0,1 0-1,-1 0 1,1-1 0,-1 1 0,1 0-1,0 0 1,-1-1 0,1 1-1,0-1 1,-1 1 0,1 0 0,0-1-1,-1 1 1,1-1 0,0 1-1,0-1 1,0 1 0,-1 0 0,1-1-1,0 1 1,0-1 0,0 1-1,0-1 1,0 1 0,0-1 0,0 0-7,0-307-964,0 307 959,1-1 0,0 0 0,-1 1 0,1 0 0,0-1 0,0 1-1,-1-1 1,1 1 0,0 0 0,0 0 0,1-1 0,-1 1 0,0 0-1,0 0 1,1 0 0,-1 0 0,0 0 0,1 1 0,-1-1 0,1 0 0,-1 1-1,1-1 1,-1 1 0,1-1 0,-1 1 0,1 0 0,0-1 0,-1 1-1,1 0 1,0 0 0,-1 0 5,65-2 33,-55 2 216,-8 1-222,0 1-1,0 0 1,0-1-1,0 1 0,-1 0 1,1 1-1,-1-1 1,1 0-1,-1 1 1,0-1-1,0 1 1,0 0-1,0 0 1,-1 0-1,1-1 1,-1 2-1,1 2-26,9 11-7,-10-13-6,-1-1 1,1 1-1,0 0 0,-1 0 0,0 0 1,0-1-1,0 1 0,-1 0 1,0 3 12,1 5 141,-3 51 791,-6 31-932,1-14 330,8-23-987,22-79-3905,-4-6-816</inkml:trace>
  <inkml:trace contextRef="#ctx0" brushRef="#br1" timeOffset="84145.991">1718 765 3121,'0'0'1041,"0"0"-193,0 0 198,0 0-21,0 0-356,-2-5 161,2 2-503,0 2-152,0-1 0,0 0 0,-1 0 0,1 0 0,0 1 1,-1-1-1,0 0 0,1 0 0,-1 1 0,0-1 0,0 0 1,0 1-1,-1-2-175,-1 2 220,-1 0 0,0 0 1,0 0-1,0 0 0,-1 1 0,1 0 1,0 0-1,0 0 0,0 0 0,0 1 1,0 0-1,0 0 0,0 0 0,0 0 1,0 0-1,1 1 0,-1 0 0,0 0-220,-4 7 161,0 0 0,1 1 0,1 0 0,0 0 0,0 0 0,1 1 0,0 0 0,0 0 0,2 0 0,-1 1 0,1 0 0,1 1-161,-2 15 213,1-1-1,1 1 1,1 0 0,3 18-213,-1-42 18,0 0 1,0 1-1,0-1 1,1 0-1,-1 0 0,1 0 1,0 0-1,0 0 1,1-1-1,-1 1 0,1 0 1,0-1-1,-1 0 1,2 0-1,-1 0 0,0 0 1,0 0-1,1-1 1,0 1-1,-1-1 1,1 0-1,0 0 0,0 0 1,1-1-19,2 2 7,0 0 1,0-1-1,0 1 1,0-2-1,1 1 1,-1-1-1,0 0 1,1-1-1,-1 0 1,1 0-1,-1 0 1,1-1-1,-1 0 1,3-1-8,-7 0-51,0 0 1,0 0-1,0 0 1,0-1-1,0 1 0,-1 0 1,1-1-1,-1 0 1,0 0-1,0 0 1,0 0-1,0 0 1,0 0-1,0 0 1,-1-1-1,0 1 0,0 0 1,0-1-1,0 1 1,0-1-1,-1 0 51,4-14-245,0-1-1,-2 1 1,0-11 245,0-7-31,-2-1 0,-2-17 31,2 53 17,-1-1 0,0 1-1,1 0 1,-1-1-1,0 1 1,0 0 0,0-1-1,0 1 1,0 0 0,0 0-1,0 0 1,0 0-1,0 0 1,-1 0 0,1 0-1,0 0 1,-1 0 0,1 1-1,-1-1 1,1 0 0,0 1-1,-1-1 1,0 1-1,1 0 1,-1 0 0,1-1-1,-1 1 1,1 0 0,-2 0-17,-57 0 126,43 1-76,13-1-67,4 0-6537,0 0 970</inkml:trace>
  <inkml:trace contextRef="#ctx0" brushRef="#br1" timeOffset="84910.667">1900 729 2865,'0'0'1316,"0"0"-252,0 0 126,0 0-91,0 0-194,-8-3 446,6 6 4832,2 361-2654,1-337-3398,1-41-90,2-44-29,-6 23-61,1 12-180,1 0-1,1 0 1,2-9 229,-3 28-34,1-1 0,-1 0 0,1 1 0,1-1 0,-1 1 0,1-1 0,0 1 0,0 0 0,0 0 0,0 0 0,1 0 0,-1 0 0,1 0 0,0 1 0,0-1-1,1 1 1,-1 0 0,3-2 34,-2 3 12,0 0 0,0 1-1,0-1 1,0 1 0,0 0-1,0 0 1,0 1-1,1-1 1,-1 1 0,0 0-1,1 0 1,-1 0 0,0 0-1,0 1 1,0 0 0,2 0-12,6 2-24,1 1 0,-2 0 0,1 0 0,9 6 24,12 8-600,-32-18-129,-1 0-1095,0 0-1010,0 0-1138</inkml:trace>
  <inkml:trace contextRef="#ctx0" brushRef="#br1" timeOffset="85563.701">2363 441 2689,'0'0'3500,"0"0"-2235,0 0-184,0 0 180,0 0-215,-10 21 726,4 21-725,3 0 1,1 0-1,2 1 1,2 12-1048,0 34 641,-2-37-234,2 0-1,2 0 1,9 39-407,-7-26 425,-6-39-622,-2-21-639,1-8-733,-17-48-2657,11 17-176</inkml:trace>
  <inkml:trace contextRef="#ctx0" brushRef="#br1" timeOffset="85901.687">2207 667 4338,'0'0'4994,"0"0"-3585,0 0 16,0 0 896,0 0-1601,0 0-336,86 0 913,-46 3-833,6 3 48,1 0-432,-1-3 160,-6-3-480,-1 0-160,-9 0-1057,-7 0-47,-9 0-2322,-8 0-1489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6243,'0'0'1102,"0"0"-334,0 0 379,0 0 38,0 0-307,0 0-385,0 0-143,2-5 3167,13-25-3353,-5 7-183,-1 0 0,-1 0-1,0-1 1,2-20 19,-10 496 2398,0-452-2227,-5 3-8690,-9-3 2317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3282,'0'0'1672,"0"0"-847,0 0 341,0 0 205,0 0 24,0 0-181,0 0-411,0 0 3,0 0-22,0 0-128,0 0 158,0 0-163,0 0-83,0 0 155,0 0-216,0 0 51,0 0-17,0 0-282,0 0 85,0 0-197,0 0-43,53-3 1025,12 3-868,25-1-178,42 8-83,-43-3-7,84-5 7,-48-2 68,275 3 986,-399 0-931,-1 0 7,0 0 30,0 0-277,0 0-275,-18 0-3436,-6 0-849,-7 0-4338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 7716,'0'0'1720,"0"0"-346,0 0 323,0 0-267,0 0-328,-1 3-408,-2 13-376,0-1 1,2 1 0,0 0 0,0 0 0,2-1 0,0 7-319,0 23 517,-1-37-416,1 88 2106,10 77-2207,-8-145 143,1 0 0,2-1 0,1 1 0,1-1 0,1-1 0,1 1 0,2-2 0,7 13-143,-15-33 1,-1 0 0,1 0 0,0 0-1,1 0 1,-1 0 0,1-1 0,0 0 0,0 0-1,0 0 1,0-1 0,1 0 0,0 0 0,-1 0 0,1-1-1,0 0 1,0 0 0,1 0 0,-1-1 0,0 1-1,0-2 1,1 1 0,-1-1 0,1 0 0,-1 0-1,0-1 1,1 1 0,-1-2 0,0 1 0,0-1-1,0 1 1,0-2 0,0 1 0,0-1 0,0 0-1,-1 0 1,1 0 0,-1-1 0,0 0 0,0 0-1,0 0 1,-1-1 0,0 1 0,1-1-1,10-16-166,-1 0 1,-1-1-1,0 0 1,-2-1-1,0 0 1,-2-1-1,-1 0 1,-1-1-1,0 0 1,-2 0-1,0-10 166,4-53-1332,-3-1 0,-5-55 1332,-1 96-317,0 33 251,-1 1 0,1-1 1,-2 1-1,0 0 1,-1 0-1,0 0 0,-1 0 1,-1 0-1,0 1 0,-1 0 1,0 0-1,-1 0 1,-1 1-1,0 0 0,-9-10 66,15 20 41,0 0 0,0 0-1,0 0 1,0 0 0,-1 1-1,1-1 1,-1 1 0,1-1-1,-1 1 1,0 0 0,0 0-1,1 0 1,-1 0 0,0 1 0,0-1-1,-2 1-40,4 0 33,0 1-1,1 0 1,-1-1-1,1 1 1,-1 0-1,1 0 1,-1-1-1,1 1 1,-1 0-1,1 0 1,0 0-1,-1 0 1,1 0-1,0-1 1,0 1-1,0 0 1,0 0-1,0 0 1,0 0-1,0 0 1,0 0-1,0 0 1,0 0-33,0 3 101,0-3-88,-2 21 358,2-1 1,0 1-1,1-1 1,1 1-1,2 8-371,-2-24 49,0 1 0,0-1 0,0 0 0,0 0 0,1 0 0,0 0 0,0-1 0,1 1 0,0-1 0,0 0 0,0 0-1,0 0 1,1 0 0,0-1 0,0 0 0,0 0 0,0 0 0,1-1 0,-1 1 0,4 0-49,1 0-42,1 0 0,-1 0-1,1-2 1,0 1 0,0-1 0,0 0 0,0-1 0,9-1 42,27 0-2890,-24 0-305,-11 0-1919</inkml:trace>
  <inkml:trace contextRef="#ctx0" brushRef="#br0" timeOffset="333.093">705 741 7155,'0'0'2244,"0"0"-224,0 0-249,0 0-210,0 0-318,1 23-488,11 241 2729,-5-218-3471,-3-39-1216,-2-30-536,-2-18-1860,0-5-2438</inkml:trace>
  <inkml:trace contextRef="#ctx0" brushRef="#br0" timeOffset="666.869">758 343 10805,'0'0'2529,"0"0"-2369,0 0-160,0 0-240,0 0-2337,0 0-2962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7379,'0'0'2001,"0"0"-886,0 0 115,0 0 142,0 0-665,6-6-537,9-13-269,0 0-1,-1-1 1,-1 0-1,-1-1 1,-1-1 0,-1 0-1,7-19 100,-11 27 68,-5 11-38,1 0 0,-1 0 0,0 0 0,0 0 0,0 0 1,0-1-1,0 1 0,-1 0 0,1-2-30,-1 4 256,6 32 1233,-1-12-1434,-1 1 0,-1-1 0,-1 1 0,-1 0 0,-1 0 0,0 0 0,-3 10-55,1 27 324,2 180 1541,0-236-1761,0-1-64,0 0-154,0 0-193,0 0-35,0 0-138,-9-5-4589,5-8 504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 3249,'0'0'2263,"0"0"-1129,0 0-198,0 0 310,0 0-24,-6 18 4159,-1-8-5257,0-1 0,1 1 0,0 1 1,1-1-1,1 1 0,-1 0 0,2 0 0,-1 0 0,2 0 1,-2 10-125,0 15 693,1 1 1,2 28-694,1-55 12,1-8 33,0 1 0,0 0 0,0-1-1,0 1 1,1 0 0,-1-1 0,1 1 0,-1-1-1,1 0 1,0 0 0,0 0 0,0 0-1,0 0 1,0 0 0,1 0-45,38 30 612,-39-30-554,4 2 10,-1 0-1,1-1 1,0 0-1,0 0 0,0 0 1,0-1-1,1 0 1,-1 0-1,1-1 1,-1 1-1,3-1-67,-5-1-13,-1 0-1,1 0 0,-1 0 1,1 0-1,-1-1 1,0 1-1,1-1 0,-1 0 1,0 0-1,1 0 1,-1-1-1,0 1 0,0-1 1,0 0-1,0 1 1,0-1-1,-1-1 0,1 1 1,0 0-1,-1-1 1,0 1-1,1-1 14,3-6-65,-1 1-1,0-1 0,-1 0 1,0 0-1,0 0 1,0 0-1,-2-1 1,1 1-1,-1-1 0,0 0 1,-1-8 65,2-21-269,-2-1 0,-3-15 269,0-4-83,2 57 81,0-1 1,-1 1-1,0 0 0,0-1 1,0 1-1,0 0 0,0 0 1,0 0-1,0 0 0,-1 0 0,1 0 1,-1 0-1,1 0 0,-1 0 1,0 1-1,0-1 0,1 1 1,-1-1-1,-2 0 2,-41-20-141,43 21 132,-1 0 0,0 0 0,0 0 0,0 1 0,1-1 0,-1 1 0,0 0 0,0 0 0,0 0 0,0 0 0,0 1 0,1-1 0,-1 1 0,0 0 0,0-1 0,1 1 0,-1 0 0,0 1 0,1-1 0,-1 0 0,1 1 0,0-1 0,-1 1 0,1 0 0,0 0 0,0 0 0,0 0 0,0 0 0,0 1 0,1-1 0,-1 0 0,1 1 1,-1-1-1,1 2 9,-24 25-1221,25-28-914,0-1-1453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4338,'0'0'2510,"0"0"-1362,0 0-231,0 0 593,0 0 99,0 0-696,0 0-177,0 0 62,38-1 1888,197-4-1297,-187 5-966,-48 0-311,0 0 24,0 0 64,0-37-6851,0 26 1913</inkml:trace>
  <inkml:trace contextRef="#ctx0" brushRef="#br0" timeOffset="770.117">172 0 4386,'0'0'1048,"0"0"-359,0 0 84,0 0-79,0 0-72,0 0-145,0 0 185,0 0 202,0 0-79,0 0 84,0 0-250,0 0-74,0 0 84,0 0-333,0 0 17,0 25 492,0 349 1228,0-374-1995,0 0-153,0 0-171,0 0 22,0 0-472,0-27-4216,0 13 497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4098,'0'0'1320,"0"0"-725,0 0 94,0 0 36,0 0-138,-4 3-251,2-1-102,-9 8 206,8 2 3449,3-11-3761,0-1 0,0 0 1,0 1-1,-1-1 1,1 1-1,0-1 1,0 0-1,0 1 1,0-1-1,1 1 1,-1-1-1,0 0 0,0 1 1,0-1-1,0 1 1,0-1-1,0 0 1,1 1-1,-1-1 1,0 0-1,0 1 1,1-1-1,-1 0 0,0 1 1,1-1-1,-1 0 1,0 1-1,0-1 1,1 0-1,-1 0 1,1 0-1,-1 1 0,0-1 1,1 0-1,-1 0 1,0 0-1,1 0 1,-1 0-1,1 0 1,-1 1-1,1-1 1,-1 0-1,0 0 0,1 0-128,15 4 18,-5 0-24,0-1-1,0-1 1,0 1 0,0-2 0,1 0-1,-1 0 1,0-1 0,12-2 6,4 2-36,-27 0 28,1 0 20,1 0-19,-1-1-5208,-1-1 389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3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0 304,'0'0'1609,"0"0"-739,0 0-211,0 0-91,0 0-77,0 0 74,0 0-124,0 0-17,0 0 35,0 0-227,0 0-91,0 0-50,0 0-3,0 0 203,0 0-1,0 0 6918,0 0-4093,7 0-2702,170 0-1037,-176 0 773,-1 0-82,0 0 13,0 0 101,0 0-109,0 0 14,0 0-22,0 0 16,0 0-8,0 0-131,0 0-120,0 0-450,0 0-644,-1 0-1902,-5 0-3289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9:4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5619,'0'0'3116,"0"0"-1313,0 0-538,0 0 151,0 0-244,0 0-527,0 0-558,0 1 0,0-1 0,0 0-1,0 1 1,0-1 0,0 0 0,0 1 0,-1-1-1,1 1 1,0-1 0,1 0 0,-1 1 0,0-1-1,0 0 1,0 1 0,0-1 0,0 0 0,0 1-1,0-1 1,0 0 0,1 1 0,-1-1 0,0 0-1,0 1 1,1-1 0,-1 0 0,0 0 0,0 1-1,1-1 1,-1 0 0,0 0 0,0 1 0,1-1-1,-1 0 1,0 0 0,1 0 0,-1 0 0,0 0-1,1 1 1,-1-1 0,1 0 0,-1 0 0,0 0-87,15-15-494,0-1 0,-2-1 0,0 0 0,-1 0 0,-1-1 0,9-18 494,-15 54 942,-1 0 1,-1 1 0,1 14-943,0 92 475,-4-63 85,9 57-560,-7-109 102,0-3-2427,-2 1-3640,0-3-5467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4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6739,'0'0'1841,"0"0"-827,0 0 469,0 0-154,0 0-417,0 0-818,0 0-1,0 1 1,0-1 0,0 0-1,0 1 1,0-1 0,0 0-1,0 0 1,0 1 0,0-1-1,0 0 1,0 0-1,1 1 1,-1-1 0,0 0-1,0 0 1,0 0 0,0 1-1,1-1 1,-1 0 0,0 0-1,0 0 1,1 1 0,-1-1-1,0 0 1,0 0-1,0 0 1,1 0 0,-1 0-1,0 0 1,1 0 0,-1 0-1,0 0 1,0 0 0,1 1-1,-1-1 1,0 0 0,0-1-1,1 1 1,-1 0-94,113 12 942,67-3-942,-141-9 109,1 1 0,34 7-109,-53 0-1030,-38-1-3956,-9 3 1606,-12 9-4488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7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4 218 6131,'0'0'1814,"0"0"-1070,0 0 113,0 0-385,-1-24-718,-1-169 1508,2 192-584,0 1-438,0 0 126,0 0-124,0 0-111,2 7 118,1 0 0,-1 0 0,-1 0 0,0 0 0,0 1 0,0-1-1,-1 5-248,2 5 403,15 187 1430,-10-92-862,-6-102-1031,2 8 17,-2-12-4987,-7-6 399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8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3906,'0'0'2684,"0"0"-1663,0 0 17,0 0 366,0 0-401,0 0-142,0 0-242,0 0-29,0 0 453,0 0-253,0 0-163,0 0 2,0 0-218,0 0 168,27 0 643,29 1-768,-33 1-451,0-1 0,0-2 1,0 0-1,-1-1 1,1-2-1,0 0 1,6-3-4,-6 0-48,0 2 1,0 1-1,0 1 1,1 0 0,3 2 47,78-11-105,-72 7 122,0 2 0,0 1 0,0 2 0,0 1 1,6 2-18,88 8 949,-131-2-2648,-44 16-5678,7-5-2601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9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85 848,'0'0'5758,"0"0"-4184,0 0-977,0 0 193,9-9-387,44-47-536,-47 39 2125,-7 15 361,1 13-1952,1 130 436,-2 92-482,4-269-5565,-3 15 1064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72 5587,'0'0'4039,"0"0"-1668,0 0-1255,0 0-340,0 0-77,-1 0-634,1 0 1,0 0-1,0 0 0,0 0 1,-1 0-1,1 0 0,0 0 1,0 0-1,-1 0 0,1 0 1,0 0-1,0 0 0,0 0 1,-1 0-1,1 1 0,0-1 1,0 0-1,-1 0 0,1 0 1,0 0-1,0 0 0,0 0 1,0 1-1,-1-1 0,1 0 1,0 0-1,0 0 0,0 0 1,0 1-1,0-1 0,0 0 1,-1 0-1,1 0 0,0 1 1,0-1-1,0 0 0,0 0 1,0 1-1,0-1 0,0 0 1,0 0-1,0 0 0,0 1-65,2 23 160,1 0 0,1 0-1,1 0 1,5 13-160,3 17 642,-11-45-557,12 54 1369,19 53-1454,-27-98 109,1-2 0,0 1 0,1-1 0,1 0-1,0 0 1,1-1 0,1 0 0,0-1-1,3 1-108,-11-11 8,1-1 0,-1 0-1,1 0 1,-1 0-1,1-1 1,0 1 0,0-1-1,0 0 1,0 0 0,1 0-1,-1-1 1,1 1-1,-1-1 1,1 0 0,-1 0-1,1-1 1,-1 1 0,1-1-1,0 0 1,-1-1-1,1 1 1,-1-1 0,1 0-1,0 0 1,0 0-8,2-2 0,0 0 0,0 0 0,0-1 0,0 0 0,-1 0-1,0-1 1,0 1 0,0-1 0,-1-1 0,1 1 0,-1-1 0,0 0 0,-1 0 0,3-4 0,3-7-99,-1 0 0,-1-1 0,-1 0 0,0 0 0,-1-1-1,-1 0 1,-1 1 0,-1-2 0,0-1 99,3-43-481,-4 1-1,-2-9 482,0 30-77,0 33 46,-1 0 0,0-1 0,-1 1 0,1 0 0,-2 0 1,1 0-1,-1 0 0,-5-9 31,7 15-17,0 0 1,-1 0-1,0 0 1,1 0-1,-1 0 1,0 1-1,-1-1 1,1 0 0,0 1-1,-1 0 1,1-1-1,-1 1 1,0 0-1,0 1 1,0-1-1,0 0 1,0 1-1,0-1 1,0 1 0,0 0-1,-1 0 1,1 0-1,0 1 1,-1-1-1,0 1 17,3 1 17,0-1-1,1 1 1,-1 0-1,0-1 1,1 1-1,-1 0 1,1 0-1,-1 0 0,1 0 1,0-1-1,-1 1 1,1 0-1,0 0 1,-1 0-1,1 0 1,0 0-1,0 0 1,0 0-1,0 0 1,0 0-1,0 0 0,0 0 1,0 0-17,1 35 168,-1-27-50,0-2-67,0-1 1,1 1 0,0-1 0,0 1-1,0-1 1,1 0 0,0 0 0,0 0 0,0 0-1,1 0 1,0 0 0,0-1 0,1 1-1,-1-1 1,1 0 0,1 0 0,0 1-52,9 7-14,1-1-1,0 0 1,1-1 0,0 0 0,2-1 14,14 10-617,-30-19 153,0 1 0,1-1 0,-1 1 0,0 0 0,1-1 0,-1 1 0,0 0 0,-1 0 0,1 1 0,0-1 0,0 0 0,-1 1 0,2 2 464,-2 9-7105</inkml:trace>
  <inkml:trace contextRef="#ctx0" brushRef="#br0" timeOffset="351.009">636 709 11701,'0'0'2015,"0"0"-231,0 0-311,9 26-691,33 81-371,-41-105-398,0 0 0,0 1 0,0-1 0,1 0 0,-1 0 0,1 0 0,-1 0 0,1 0 0,0 0 0,0 0 1,0 0-1,0-1 0,0 1 0,0-1 0,0 1-13,21-1 88,-13-2-66,-6 1-43,0-1-1,0 0 0,0 1 0,1-1 0,-1 0 0,0-1 0,0 1 0,-1-1 0,1 0 0,0 0 0,-1 0 0,1 0 1,-1-1-1,1 1 0,-1-1 0,0 0 0,0 0 0,0 0 0,-1 0 0,1-1 0,-1 1 0,0-1 0,0 0 0,0 1 1,0-1-1,-1 0 0,1 0 0,-1 0 0,0 0 22,4-13-466,-1 0-1,-1 0 1,0-1 0,-1 1-1,-1-1 1,-1-8 466,1 24 42,-1-1 0,0 1 0,1-1 1,-1 1-1,-1-1 0,1 1 0,0-1 0,-1 0 1,1 1-1,-1-1 0,0 1 0,0 0 0,0-1 1,0 1-1,0 0 0,0-1 0,0 1 0,-1 0 0,0 0 1,1 0-1,-1 0 0,0 0 0,0 1 0,0-1 1,0 0-1,0 1 0,0-1 0,0 1 0,-1 0 1,1 0-1,0 0 0,-1 0 0,1 0 0,-1 1 1,1-1-1,-1 1 0,1-1 0,-1 1 0,1 0 0,-1 0 1,0 0-1,1 0 0,-3 1-42,-1-1 232,-52 5 1654,55-4-1871,0 0 1,0 0-1,0 0 1,0 1-1,0-1 1,0 1-1,1 0 1,-1 0 0,1 0-1,-1 0 1,1 0-1,-1 1 1,1-1-1,0 1 1,0-1-1,0 2-15,0-1-187,1-2-65,1 0-1,-1 0 1,0 0 0,1 0-1,-1 0 1,0 0-1,0 0 1,0 0-1,0 0 1,0 0 0,0-1-1,0 1 1,0 0-1,0-1 1,0 1 0,-1 0 252,-8 0-5806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7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27 215 4466,'0'0'3607,"0"0"-1209,0 0-277,0 0-675,0 0-461,66 0-556,-66 0-460,19-3-1537,-15-9-6808,-4 6 3107</inkml:trace>
  <inkml:trace contextRef="#ctx0" brushRef="#br0" timeOffset="338.375">27 215 5555</inkml:trace>
  <inkml:trace contextRef="#ctx0" brushRef="#br0" timeOffset="339.375">27 215 5555,'-26'-202'4257,"26"202"-2592,0 0-848,0 0 239,6 0-352,14 0-255,0 0-49,-4 0-400,1 0 16,-7 0-224,3 0-529,0-3-1119,-3-6-2594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5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51 3810,'0'0'2990,"0"0"-1746,0 0-132,0 0 449,0 0-30,0-1-1441,0 1 0,0 0 0,0 0 0,-1 0 0,1 0 0,0-1 0,0 1 0,0 0 0,-1 0 0,1 0 0,0 0 0,0 0-1,0-1 1,-1 1 0,1 0 0,0 0 0,0 0 0,-1 0 0,1 0 0,0 0 0,0 0 0,0 0 0,-1 0 0,1 0 0,0 0 0,0 0 0,-1 0 0,1 0-1,0 0 1,0 0 0,-1 0 0,1 0 0,0 1 0,0-1 0,0 0 0,-1 0 0,1 0 0,0 0 0,0 0 0,0 1 0,0-1 0,-1 0 0,1 0 0,0 0 0,0 0-1,0 1 1,0-1 0,0 0 0,-1 0 0,1 1 0,0-1 0,0 0-90,2 31 405,2 0-1,1 0 1,1 0-1,5 8-404,4 25 474,-12-47-439,10 39 114,-12-53-140,-1-1-1,1 1 1,1 0 0,-1-1 0,0 1 0,1-1-1,-1 1 1,1-1 0,0 0 0,0 0 0,0 1-1,0-1 1,0 0 0,0-1 0,0 1-1,1 0 1,-1-1-9,0 0 11,-1-1 0,0 0 0,0 0 0,0 0 0,0 0 0,1 0 0,-1-1-1,0 1 1,0 0 0,0 0 0,0-1 0,0 1 0,0-1 0,0 1 0,0-1 0,0 1 0,0-1-1,0 0 1,0 1 0,0-1 0,0 0 0,0 0 0,-1 0 0,1 1 0,0-1 0,-1 0 0,1 0 0,0 0-1,-1 0 1,1 0 0,-1 0 0,0-1-11,20-41-139,-17 35 140,23-59-1143,3-26 1142,12-34-2356,-36 109 2359,-1 4-1332,-3 10-2640,-1 4-1292</inkml:trace>
  <inkml:trace contextRef="#ctx0" brushRef="#br0" timeOffset="447.861">364 449 2449,'0'0'3172,"0"0"-1568,0 0-265,0 0 240,0 0 30,0 3 2475,0 20-3774,0 275 2843,0-297-3251,0-1-116,0 0-573,0-4-381,0-62-5798,0 35 2375</inkml:trace>
  <inkml:trace contextRef="#ctx0" brushRef="#br0" timeOffset="778.716">364 449 7443</inkml:trace>
  <inkml:trace contextRef="#ctx0" brushRef="#br0" timeOffset="1120.875">364 449 7443,'46'-196'3522,"-46"193"-2321,0-3-113,0 0 481,0 0-1089,0-6-112,0 0-160,0 3 0,0-2-32,4 2-176,-1 3-208,-3 0 80,3-3-1745,1 0-1584,-4 6-5619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03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33 4226,'0'0'1750,"0"0"-576,0 0-136,0 0 304,0 0-131,-1 4 3997,-1 23-5032,4 4 205,2-1-1,1 1 1,2-1 0,1-1 0,5 13-381,9 39 841,-19-69-753,-1-2-2,0 0-1,0 0 0,1-1 1,0 1-1,1-1 0,-1 0 1,2 0-1,0 0 0,0-1 1,0 1-1,4 2-85,-9-11 0,0 0 0,0 1 0,0-1 0,0 0 0,0 0 0,1 0 0,-1 1 0,0-1 0,0 0 0,0 0 1,1 0-1,-1 0 0,0 0 0,0 0 0,1 0 0,-1 1 0,0-1 0,0 0 0,0 0 0,1 0 0,-1 0 0,0 0 0,0 0 0,1 0 0,-1 0 0,0 0 0,0 0 0,1 0 0,-1 0 0,0-1 0,0 1 0,1 0 0,-1 0 0,0 0 0,0 0 0,0 0 0,1 0 1,-1 0-1,0-1 0,0 1 0,0 0 0,1 0 0,-1 0 0,0-1 0,0 1 0,0 0 0,0 0 0,0 0 0,0-1 0,1 1 0,-1 0 0,0 0 0,0 0 0,0-1 0,3-15-45,-2 12 8,9-42-698,3 0 0,2 1-1,14-30 736,-6 17-1689,11-50 1689,-33 105-96,0-1 0,0 0 1,0 1-1,1-1 0,-1 1 1,1-1-1,0 1 0,0-1 0,0 1 1,0 0-1,1 0 0,-1 0 0,1 1 1,-1-1-1,1 0 0,0 1 1,1-1 95,0-2-4146,-4 4 0</inkml:trace>
  <inkml:trace contextRef="#ctx0" brushRef="#br0" timeOffset="699.204">275 301 3650,'0'0'1286,"0"0"-310,0 0-106,0 0-11,0 0-107,0 12 5346,0 45-5174,0 22 639,1-78-1560,-1-1-1,1 1 0,-1-1 0,1 1 1,0-1-1,-1 0 0,1 1 1,0-1-1,0 0 0,-1 1 0,1-1 1,0 0-1,-1 0 0,1 0 0,0 0 1,0 0-1,-1 0 0,1 0 0,0 0 1,0 0-1,0 0 0,-1 0 0,1 0 1,0 0-1,-1 0 0,1-1 0,0 1 1,0-1-3,25-6-493,-23 3 322,1 0 0,0 0 0,-1-1 0,1 1 0,-1-1 0,-1 1 0,1-1 0,-1 0 0,1 0 0,-1 0 0,-1 0 0,1-1 0,-1 1 0,0 0 0,0-1 0,0 1 0,-1-1 0,0 1 0,0-1 0,-1-2 171,1 7 130,-22-18 1207,20 18-1556,1 1 1,0-1-1,0 0 0,0 0 1,0 0-1,0 0 0,1-1 1,-1 1-1,0 0 1,0 0-1,1 0 0,-1-1 1,1 1-1,-1 0 0,1-1 1,0 1-1,-1 0 0,1-1 1,0 1-1,0-1 0,0 1 1,0-1 218,0-5-3271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2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6835,'0'0'942,"0"0"-118,0 0 649,0 0-313,0 0-306,0 0-789,-1 0-1,1 0 1,-1 0-1,1 0 1,0 0-1,-1 0 0,1 0 1,0 0-1,-1 0 1,1 0-1,0 0 1,-1 0-1,1 0 1,0 0-1,-1 0 1,1 0-1,-1 0 0,1 0 1,0 0-1,-1 1 1,1-1-1,0 0 1,0 0-1,-1 0 1,1 1-1,0-1 1,-1 0-1,1 0 1,0 1-1,0-1 0,-1 0-64,-3 10 246,0 0-1,0 0 1,1 0-1,0 0 0,1 1 1,0-1-1,1 1 1,0 4-246,-1 92 1397,2-68-548,1-36-828,-1-1 0,0 0 0,0 1 1,1-1-1,-1 0 0,1 0 0,0 0 0,0 1 0,0-1 0,0 0 0,0 0 0,0 0 0,0 0 0,0-1 0,1 1 0,-1 0 0,1 0 0,0-1 0,-1 1 0,1-1 0,0 0 0,0 1 0,0-1 0,0 0 0,0 0 0,0 0 0,0 0 0,1 0 0,-1-1 1,0 1-1,0-1 0,1 1 0,-1-1 0,0 0 0,0 0 0,1 0 0,-1 0 0,0-1 0,1 1 0,-1 0-21,4-1-72,1 1 0,-1-1 0,0 0 0,0-1 0,0 1 0,0-1 0,0 0 0,-1-1 1,1 1-1,0-1 0,-1 0 0,0-1 0,0 1 0,0-1 0,0 0 72,48-69-1340,-2 0 856,-46 68 565,0-1 0,1 1 1,-1 0-1,1 0 0,0 1 1,0-1-1,1 1 0,-1 1 1,1-1-1,1 0-81,-4 3 47,0-1 1,-1 1-1,1 0 1,0 0-1,0 0 1,0 0-1,-1 1 1,1-1-1,0 1 0,0 0 1,0 0-1,0 1 1,2-1-48,-4 1 2,0 0 1,1 1 0,-1-1-1,0 0 1,0 0 0,0 1-1,0 0 1,-1-1 0,1 1-1,0 0 1,-1 0-1,1 0 1,-1 0 0,1 0-1,-1 0 1,0 0 0,0 0-1,0 1 1,0-1-1,0 0 1,0 3-3,4 15 56,-1 0 0,-1 1 0,-1-1-1,0 1 1,-2 0 0,0-1 0,-2 6-56,1 26 295,1-51-298,0 1 0,0-1 0,1 1 0,-1-1 0,0 0 0,0 1 0,0-1 0,-1 1 1,1-1-1,0 1 0,0-1 0,-1 1 0,1-1 0,-1 0 0,1 1 0,-1-1 0,0 0 0,1 1 0,-1-1 0,0 0 1,0 0-1,0 0 0,0 0 0,0 0 0,0 0 0,0 0 0,-1 0 0,1 0 0,0 0 0,0 0 0,-1-1 1,1 1-1,0-1 0,-1 1 0,1-1 0,-1 1 0,1-1 0,0 0 0,-1 0 0,1 0 0,-1 0 0,1 0 0,-1 0 1,0 0 2,-1-1-45,-1 0 0,0 0 1,1 0-1,-1 0 1,1-1-1,0 0 1,-1 0-1,1 0 1,0 0-1,0 0 0,0 0 1,0-1-1,1 0 1,-1 1-1,1-1 1,-1 0-1,1 0 45,-10-17-163,2-1 1,0 1-1,2-2 0,0 1 0,1-1 0,1 0 1,-2-18 162,-10-33 107,18 69-104,-1 0 0,-1 0 0,1 0 0,-1 0 0,1 0 1,-1 0-1,0 1 0,0-1 0,-1 1 0,1-1 1,-1 1-1,0-1-3,0 2-4,0 1 1,0-1-1,0 1 0,0-1 1,0 1-1,0 0 1,0 0-1,0 0 0,0 0 1,0 1-1,-1-1 0,1 1 1,0 0-1,-1 0 1,-1 0 3,-1 0 7,0-1 0,0 1 1,1 0-1,-1 0 0,0 1 1,0-1-1,0 1 0,1 1 1,-1-1-1,1 1 1,-1 0-1,1 0 0,0 1 1,-1-1-1,1 1 0,0 0 1,1 1-1,-1-1 1,1 1-1,-1 0 0,0 1-7,0 0 30,0-1-1,1 1 1,-1 0-1,1 0 1,0 0-1,1 0 1,-1 1-1,1 0 1,0-1-1,1 1 0,-1 0 1,1 1-1,0 0-29,-2 36-6511,4-43 1536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0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1 141 112,'0'0'3866,"0"0"-2185,0 0-652,0 0 124,0 0-110,0 0-264,0 0 163,0 0-131,0 0 43,0 0 71,0 0-100,0 0 114,0 0-115,0 0-197,0 0 163,0 0-331,0 0-104,14 0 167,258 0 143,-271 0-612,-1 0-221,0 0 35,0 0-11,0 0-307,0 0 96,0 0-272,0 0-443,0 0 16,0 0-1080,0 0-1457,0 0-958</inkml:trace>
  <inkml:trace contextRef="#ctx0" brushRef="#br0" timeOffset="472.057">202 1 3201,'0'0'683,"0"0"-328,0 0 710,0 0 165,0 0-486,0 0-599,0 0 0,-1 0 0,1 0 1,-1 0-1,1 0 0,-1 0 0,1 0 0,0 0 0,-1 1 0,1-1 0,-1 0 1,1 0-1,0 0 0,-1 1 0,1-1 0,0 0 0,-1 0 0,1 1 1,0-1-1,-1 0 0,1 1 0,0-1 0,0 0 0,-1 1 0,1-1 0,0 1 1,0-1-1,0 0 0,0 1 0,-1-1-145,2 46 1974,0-18-1303,-1 1 1,-1-1-1,-1 0 0,-2 0 0,-3 13-671,6-36-5,1-4-123,0-1-59,0 0-189,0 0 69,0 0 134,0 0-249,0 0-644,0 2 1319,1-1-7070,5-1 3821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4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1024,'0'0'905,"0"0"-300,0 0 68,0 0-142,0 0 200,-1 0-458,1 0 1,0 0-1,0 0 1,0 0-1,0 0 1,0 1 0,0-1-1,0 0 1,0 0-1,-1 0 1,1 0-1,0 0 1,0 0 0,0 0-1,0 1 1,0-1-1,0 0 1,0 0-1,0 0 1,0 0-1,0 0 1,0 1 0,0-1-1,0 0 1,0 0-1,0 0 1,0 0-1,0 0 1,0 0-1,0 1 1,0-1 0,0 0-1,0 0 1,0 0-1,0 0 1,0 0-1,0 1 1,0-1-1,0 0 1,1 0 0,-1 0-1,0 0 1,0 0-1,0 0 1,0 0-1,0 0 1,0 1-1,0-1 1,0 0 0,1 0-1,-1 0 1,0 0-1,0 0 1,0 0-274,217 3-6243,-219-3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4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5378,'0'0'1105,"0"0"-158,0 0 280,0 0-80,0 0-79,5 5 5084,1-4-6312,191 11 2219,-188-13-2574,36 3 2881,-31 7-3045,-13-9 476,-1 1 0,0 0-1,0-1 1,0 1 0,1 0-1,-1-1 1,0 1 0,0 0-1,0 0 1,0-1 0,-1 1-1,1 0 1,0-1 0,0 1-1,0 0 1,0-1 0,-1 1-1,1 0 1,0-1 0,-1 1-1,1 0 1,0-1 0,-1 1 0,1-1-1,-1 1 204,-7 8-5728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6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6979,'0'0'966,"0"0"-515,0 0 317,0 0 139,14-16-1005,-1-60 399,-11 81 3806,2 22-3506,-1-3-427,4 16 376,-2 0 0,0 33-550,-3-29 538,2 0 1,3 6-539,-4-34 102,-1-3 101,0-1-1,1 0 1,1 0 0,-1 0-1,2-1 1,2 6-203,-6-21-8305,-1-4 1961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5186,'0'0'1502,"0"0"-789,0 0 386,0 0 571,0 0-427,4 3 3931,19 8-4582,14-2-184,0-1 0,29 0-408,-1 1 149,-18-4 14,-1-1 0,8-3-163,76 6 328,-61-2 228,54-5-556,-70-1-2145,-47 0 388,-30 1-2154,-8 0-4108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43 3474,'0'0'2844,"0"0"-1668,0 0-229,0 0 507,0 0 62,0-1 3587,0 11-4937,0 204 1784,38-214-1659,-33-1-314,0 0 1,1 0 0,-1-1 0,0 1 0,0-1 0,0 0 0,-1-1-1,1 1 1,0-1 0,2-2 22,50-41-503,-14 11-82,182-106 275,-225 140 310,3-1-1,0 1 1,0-1-1,0 0 0,1 1 1,-1-1-1,0 1 1,1 0-1,-1 0 0,0 0 1,1 1-1,0-1 0,2 1 1,-5 0 32,-1 0 22,10 79 82,-9-21-96,0-17 140,-1 0 0,-3 9-180,2-48 10,1 1 0,0-1 0,0 0 0,-1 1 1,0-1-1,1 0 0,-1 0 0,0 0 0,0 0 0,0 1 0,0-1 1,0-1-1,-1 1 0,1 0 0,-1 0 0,1 0 0,-1-1 1,0 1-1,1-1 0,-1 1 0,0-1 0,0 0 0,-2 1-10,2-1-18,1-1 1,-1 1-1,0-1 0,0 0 0,0 0 0,0 0 0,0 0 0,0 0 1,0-1-1,0 1 0,0 0 0,1-1 0,-1 1 0,0-1 0,0 0 0,0 0 1,1 0-1,-1 0 0,1 0 0,-1 0 0,0 0 0,1 0 0,0 0 1,-1-1-1,1 1 0,0-1 0,0 1 0,-1-2 18,-78-107-367,45 59 438,-26-27-71,56 72-3,0 1-1,-1-1 1,0 1-1,0 0 1,0 1 0,0 0-1,-1 0 1,0 0 0,0 1-1,0 0 1,0 0 0,0 1-1,-1 0 1,1 0-1,-1 0 1,1 1 0,-1 1-1,0-1 1,0 1 0,1 0-1,-1 1 1,0 0 0,0 0 3,5 1-1,-1 0 1,1 0-1,0 0 1,0 0-1,1 0 0,-1 0 1,0 1-1,1 0 1,-1-1-1,1 1 1,0 0-1,0 0 1,0 0-1,0 0 1,1 1-1,-1-1 1,1 0-1,0 1 1,0-1-1,0 2 1,-3 8 82,1 0 0,0 1 0,1-1 0,0 10-82,2 45 672,0-67-679,1 0 0,-1 0 0,1 0 0,0 0 0,0 0 0,0-1 0,-1 1 0,1 0 0,0 0 0,0 0 0,0-1 0,0 1 0,0-1 0,0 1 0,0-1 0,0 1 0,1-1 0,-1 1 0,0-1 0,0 0 0,0 0 0,0 1 0,1-1 0,-1 0 0,0 0 0,0 0 0,0 0 0,1-1 7,38-1-6519,-30-6-2229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11237,'0'0'1812,"0"0"-161,0 0-93,0 0-573,0 0-428,18 0-215,69 1 736,-1 0-2490,-32 0-7715,-57-1 2815</inkml:trace>
  <inkml:trace contextRef="#ctx0" brushRef="#br0" timeOffset="346.297">0 1 4610,'87'214'4098,"-54"-211"-3442,0-3 33,3 0-689,-6 0-112,-10 0-1617,-7-3-2593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1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27 5394,'0'0'1753,"0"0"-453,0 0 524,0 0 228,0 0-622,0 0-1334,0 0 0,0 0 0,0 0 0,0 0 0,0 0 0,0 0 0,0 0 0,0-1 0,0 1 0,0 0 0,0 0 0,0 0 1,0 0-1,0 0 0,0 0 0,0 0 0,0 0 0,0 0 0,0 0 0,0-1 0,0 1 0,0 0 0,0 0 0,0 0 0,0 0 0,0 0 0,0 0 0,0 0 0,0 0 0,0 0 0,-1 0 0,1 0 0,0 0 0,0-1 1,0 1-1,0 0 0,0 0 0,0 0 0,0 0 0,0 0 0,0 0 0,0 0 0,0 0 0,-1 0 0,1 0 0,0 0 0,0 0 0,0 0 0,0 0 0,0 0 0,0 0 0,0 0 0,0 0 0,0 0-96,36 0 303,-6 2-176,0-3-1,0 0 0,0-2 1,24-6-127,-39 3 681,-4 1-3103,-7 4-7384,-4 1 5031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20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5202,'0'0'1724,"0"0"-713,0 0 363,0 0 152,0 0-208,10-2 3110,43-2-3395,112 4 34,-159-1-1368,0 0 0,0-1 0,0 1 0,-1-1 0,1 0 0,-1-1-1,1 1 1,-1-1 0,1-1 301,19-8-5507,-11 6-445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0:20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10 4114,'0'0'3151,"0"0"-1703,0 0-207,0 0 261,0 0-342,-5-7 4214,-1 5-5676,3 2 356,0 0 0,0 0 0,0 0 0,0 0 0,0 1 0,0-1 0,0 1 1,0 0-1,0 0 0,0 0 0,0 1 0,0-1 0,1 0 0,-1 1 0,0 0 0,-1 1-54,-1 2 87,0 1-1,1 0 1,-1 1-1,1-1 1,0 1 0,-1 2-87,0 4 71,-1-1 1,2 1-1,-1 0 1,2 0-1,0 0 1,0 0-1,1 0 1,0 12-72,1 20 471,3 43-471,-1-82 32,0 0 1,1-1-1,-1 1 0,1-1 1,0 1-1,0-1 0,0 0 1,1 0-1,0 0 0,0 0 1,0 0-1,1-1 0,0 1 1,-1-1-1,2 0 0,-1 0 1,0-1-1,1 1 0,0-1 1,-1 0-1,1 0 1,0 0-1,1-1 0,-1 0 1,0 0-1,1 0 0,-1 0 1,1-1-1,0 0 0,-1 0 1,1-1-1,4 0-32,-4 1-25,0-1 1,1-1-1,-1 1 0,0-1 0,0 0 0,0-1 1,1 1-1,-1-1 0,-1 0 0,1-1 1,0 1-1,0-1 0,-1 0 0,0-1 1,0 1-1,0-1 0,0 0 0,0 0 1,-1-1-1,1 0 0,-1 1 0,-1-1 1,1 0-1,-1-1 0,3-3 25,1-8-81,0 0-1,-1 0 1,-1-1 0,0 0-1,-2 0 1,0 0-1,0 0 1,-2-1 0,-1 1-1,0-6 82,-1 19-8,0 0 0,-1 0 0,1 0 0,-1 0 0,0 0 0,0 0-1,-1 0 1,1 1 0,-1-1 0,0 1 0,-1 0 0,1 0 0,-1 0-1,-1-1 9,-57-52-43,58 53 46,0 1-1,0 0 1,0 1 0,-1-1 0,1 1-1,-1 0 1,1 0 0,-1 0 0,0 1-1,0-1 1,0 1 0,1 1 0,-1-1-1,0 0 1,-1 1 0,1 0 0,0 1-1,0-1 1,0 1 0,0 0 0,1 0-1,-1 0 1,0 1 0,0-1 0,1 1-1,-1 0 1,1 1 0,-1-1 0,1 1-1,0 0 1,0 0 0,0 0 0,-2 3-3,-64 94-1957,60-85 403,-6 9-3878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36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8516,'0'0'1272,"0"0"222,0 0-178,0 0-62,0 0-329,21 0-383,60-1 115,213 3 1541,-193 8-1693,-48-4-393,0-3-1,22-2-111,-96 24-4493,2-5 1358,-4 4-2408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35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1 182 5795,'0'0'1259,"0"0"-560,0 0 77,0 0 169,0 0-647,0 0-164,0 0 125,0 0-73,0 0 265,0 0 56,0 0-211,0 0 96,0 0-295,0-39-1589,0-28 2266,0 66-390,0 1-160,0 0 208,0 0-66,-1-9 1834,2 5-1370,0 6 899,22 68-269,34 68-1460,-16-40 488,-39-92-453,2 6 18,1 1 0,1-1-1,-1 0 1,2-1-1,0 1 1,0-1 0,1-1-1,4 5-52,-12-14-5,1-1-1,-1 0 1,1 1-1,0-1 0,-1 0 1,1 1-1,-1-1 1,1 0-1,0 0 1,-1 1-1,1-1 1,0 0-1,-1 0 1,1 0-1,-1 0 1,1 0-1,0 0 1,-1 0-1,1 0 0,0 0 1,-1 0-1,1-1 1,0 1-1,-1 0 1,1 0-1,-1-1 1,1 1-1,0 0 1,-1-1-1,1 1 1,-1 0-1,1-1 1,-1 1-1,1-1 0,-1 1 1,0-1-1,1 1 1,-1-1-1,1 1 1,-1-1-1,0 1 1,0-1-1,1 0 1,-1 1-1,0-1 1,0 1 5,12-28-186,10-64-805,-3-9 991,-1 3-677,-14 79 684,3-11 270,-2 1 0,-1-2 0,0-18-277,19 51-4637,-16 8 492</inkml:trace>
  <inkml:trace contextRef="#ctx0" brushRef="#br0" timeOffset="651.089">391 512 4162,'0'0'1441,"0"0"-438,0 0 91,0 0-201,0 0 89,0 0-56,0 0-131,0 0 128,0 0-430,0 0-98,0 0 184,0 0-317,0 0 71,0 0-77,0 0-101,0 0-126,0 0-149,-9 28 102,6-15 135,1 0 1,0 1-1,1-1 1,1 1-1,0-1 1,1 0-1,0 2-117,1 27 509,-2-40-498,0 0 0,0 0 0,1 0 0,-1 0 0,1 0 0,0 0 0,-1 0 0,1-1 0,0 1 0,0 0 0,0 0 0,0-1 0,0 1 0,1-1 0,-1 1 0,0-1 0,1 1 0,-1-1 0,1 0 0,-1 0 0,1 1 0,0-1 0,-1 0 0,1-1 0,0 1 0,0 0 0,0 0 0,0-1 0,0 1 0,0-1 0,0 0 0,0 1 0,1-1-11,0 0-22,-1 0-1,1 1 1,-1-1-1,1 0 1,-1 0-1,1-1 1,-1 1-1,1-1 1,-1 1-1,1-1 1,-1 0-1,0 1 1,1-1-1,-1-1 1,0 1-1,0 0 1,1 0-1,-1-1 1,0 1-1,0-1 1,-1 0-1,1 0 1,0 0 0,0 0-1,-1 0 1,1-1 22,2-7-240,0-1 0,-1 0 0,-1 0 0,0 0 0,0 0 0,-1-1 0,-1 1 0,0 0 0,-1-10 240,1 1-44,0 19 110,-1 0-1,1 0 1,-1 0 0,0 0 0,1 0-1,-1 1 1,0-1 0,1 0 0,-1 1 0,0-1-1,0 0 1,0 1 0,0-1 0,0 1-1,0-1 1,0 1 0,0 0 0,0-1-1,0 1 1,0 0 0,0 0 0,0 0 0,0 0-1,0 0 1,0 0 0,0 0 0,0 0-1,0 0-65,-41-1-1503,33 2-799,-1-1-2068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39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6819,'0'0'2353,"0"0"-483,0 0-202,0 0-777,0 0-302,0 0 5680,5 0-6810,105 0 892,-89 0-3385,-3 0-3399,-26 0-975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40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 1889,'0'0'1139,"0"0"126,0 0-38,0 0-152,0 0-347,-5 1-1013,-9 4 12595,211-2-11654,-197-3-734,-1 9-598,-8-1-7289,8-7 7813,-17 7-10437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37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0 5074,'0'0'923,"0"0"113,0 0 386,0 0 298,0 0-583,-8 3 5243,7 4-6699,66 295 2758,-61-280-2366,-3-11-38,0 1 1,1-1-1,0 1 0,1-1 0,0 0 0,1 0 0,0 0 0,1-1 0,6 10-35,-11-19 2,1-1 0,0 1-1,0 0 1,0 0 0,0-1 0,0 1-1,0-1 1,0 1 0,0-1-1,0 1 1,1-1 0,-1 0 0,0 1-1,0-1 1,0 0 0,0 0-1,1 0 1,-1 0 0,0 0 0,0 0-1,0 0 1,0-1 0,1 1-1,-1 0 1,0-1 0,0 1 0,0 0-1,1-1-1,0 0 5,0 0-1,1-1 0,-1 1 1,0 0-1,0-1 0,0 1 1,0-1-1,0 0 1,0 0-1,0 0 0,0 0-4,104-162-630,-90 134 203,0 0 1,-2-1-1,-1 0 0,5-24 427,-17 55-5622,-1 10 2736,0-4 1088,0 16-2783</inkml:trace>
  <inkml:trace contextRef="#ctx0" brushRef="#br0" timeOffset="486.632">453 414 4562,'0'0'1297,"0"0"-6,0 0 472,0 0 49,0 0-462,0 0-70,-2 2 2445,-5 14-3715,0 83 1862,6 45-1872,1-87 287,0-57-413,0 0-135,0-2-8207,0-14 4509</inkml:trace>
  <inkml:trace contextRef="#ctx0" brushRef="#br0" timeOffset="1036.96">453 202 8020,'0'0'4562,"0"0"-2865,0 0 303,0 0-1151,0 0 175,0 0-880,-7-17-64,7 14-160,0 3 0,0-3 64,0 0-160,0 0-704,0-6-401,0 0-2080,0 0-5331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46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1 328 8052,'0'0'2041,"0"0"-1092,0 0 260,0 0-78,0 0-189,0 0-558,0 0-173,4-3 242,3-5-355,0 1 0,-1-1-1,0 0 1,0 0 0,-1-1-1,0 1 1,0-1 0,-1-1-1,0 1 1,-1 0 0,0-1-1,0 0 1,-1 0-98,4-16-419,-1 0-1,-1-1 1,-2 1-1,0-17 420,-2-10 208,0 52-40,0 1 211,0 0-184,0 0 80,0 0-123,0 0-61,0 0-11,0 0 82,0 18 60,-3 529 1936,3-546-3193,0-1-534,0-2-2032,0-5-2509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48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19 3826,'0'0'1870,"0"0"-971,0 0 155,0 0 571,0 0-390,-13-13 388,10 8 3781,3 5-4838,0 0-188,0 0 81,0 0-237,0 0-46,0 0-115,37 0 411,378 9 299,-379-8-601,-1 1-1,33 7-169,-58-7 1,15 3 59,-1-2 1,1 0-1,10-1-60,-31 3-833,-15 2-1776,-18-5-1713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1 545 4306,'0'0'1822,"0"0"-387,0 0-85,0 0-128,0 0-293,0-3 36,0 7 2512,0 76-2136,4 164 1380,-1-203-2221,2 0 0,2 0-1,2-1 1,11 34-500,-18-69 23,0 0 0,0 0 0,1-1 0,-1 1 0,1-1 0,0 1 0,0-1 0,0 0 0,1 0 0,0 0 0,0-1 0,0 1 0,0-1 0,0 0 0,0 0 0,4 1-23,-5-2-3,0-1 0,0 0 0,0 0-1,0 0 1,1 0 0,-1-1 0,0 1 0,1-1 0,-1 0 0,0 0-1,1 0 1,-1 0 0,0-1 0,0 1 0,1-1 0,-1 0 0,0 0-1,0 0 1,0 0 0,0-1 0,0 1 0,0-1 0,0 0-1,0 0 1,-1 0 0,1 0 0,1-2 3,4-5-96,0 0-1,-1 0 1,0-1-1,-1 0 1,0 0-1,-1 0 0,0-1 1,0 0-1,-1 0 1,0 0-1,-1-1 1,-1 1-1,0-1 1,1-5 96,2-35-1056,-2 1 1,-3-40 1055,0 54-524,0-83 20,0 119 1040,0 1 145,0 22 303,0 29-779,-1-6 463,2 0 0,6 40-668,-5-71 79,0-1 0,1 1 0,1-1 0,0 0 1,1 0-1,1 0 0,0-1 0,0 0 0,1 0 1,1-1-1,6 9-79,-10-16-50,-1 0 1,1 0-1,0-1 1,0 1-1,1-1 1,-1 0 0,1 0-1,0 0 1,-1-1-1,1 0 1,0 0-1,0 0 1,1 0-1,-1-1 1,0 0-1,0 0 1,1 0 0,-1-1-1,1 0 1,-1 0-1,0 0 1,1-1-1,-1 1 1,1-1-1,-1-1 1,0 1-1,0-1 1,0 0 0,0 0-1,0 0 1,0-1-1,0 1 1,-1-1-1,0 0 1,1-1-1,-1 1 1,0-1-1,0 0 1,-1 0 0,1 0-1,1-4 50,3-7-251,-1-2-1,0 1 1,-1-1 0,-1 0-1,-1 0 1,0 0 0,0-17 251,1-22-128,-4-46 128,-1 83 68,0 11 177,0 1 1,-1-1 0,-1 0 0,1 1 0,-1-1 0,0 1-1,-1 0 1,0-1 0,0 1 0,-4-6-246,-11-27 706,15 29-1718,0 0 1,0 0-1,1 0 0,1 0 1,0 0-1,0-10 1012,1-11-7072</inkml:trace>
  <inkml:trace contextRef="#ctx0" brushRef="#br0" timeOffset="369.593">729 0 7379,'0'0'4397,"0"0"-3028,0 0-187,0 0 317,0 0-440,32 20-125,21 13-235,28 25-699,-73-52 42,-1 0 1,0 1 0,0 1-1,0-1 1,-1 1-1,0 0 1,-1 0-1,0 1 1,0 0 0,0 0-1,-1 0 1,-1 0-1,0 1 1,0-1 0,1 8-43,2 6 105,4 22 23,-2 1-1,-2 0 1,-2 1 0,-2-1-1,-3 1 1,-1 9-128,-1-11 28,-2 0 0,-2-1 0,-1 1 0,-3-1 0,-1-1 0,-2 0 0,-2-1 0,-2 0 0,-2-1 0,-2-2 0,-1 0 0,-18 21-28,40-58-19,0 0 0,0 0 0,-1-1 0,0 1 0,1 0 0,-1 0 0,0-1 0,0 1 0,1-1 0,-1 0 0,0 0 0,0 0 0,-1 1 19,2-2-28,1 0 0,-1 0 1,1 0-1,-1 0 0,1 0 0,-1 0 0,1 0 1,-1 0-1,1-1 0,0 1 0,-1 0 1,1 0-1,-1 0 0,1-1 0,-1 1 0,1 0 1,0 0-1,-1-1 0,1 1 0,0 0 0,-1-1 1,1 1-1,0 0 0,-1-1 0,1 1 0,0-1 1,0 1-1,-1 0 0,1-1 0,0 1 0,0-1 1,0 1-1,0-1 0,-1 0 28,0-7-526,-1 0 1,1 0-1,1-1 0,0 1 0,0-7 526,0 5-466,5-31-2570,17-1-1489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49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0 276 5442,'0'0'1390,"0"0"30,0 0 719,0 0-466,0 0-440,5-1 5400,0 7-7095,8 18 618,0 1 0,-2 1 1,-1 0-1,-1 1 1,1 8-157,28 142 445,-23-103-202,-9-37-155,-4-22-13,0 0 0,1 0 1,1 0-1,0-1 0,1 1 0,1-1 1,0 0-1,1-1 0,1 2-75,-3-16 110,0-11-126,4-31-136,-4 18 176,10-58-426,-3 0 0,-4-1 0,-3 0 0,-6-61 402,1 108-233,3-189-1160,-2 225 1451,-1 0 0,1 0-1,-1 1 1,1-1 0,-1 0 0,1 1-1,0-1 1,-1 1 0,1-1-1,0 1 1,-1-1 0,1 1 0,0-1-1,0 1 1,-1-1 0,1 1 0,0 0-1,0 0 1,0-1 0,0 1 0,0 0-1,-1 0 1,1 0 0,0 0 0,0 0-1,0 0 1,0 0 0,0 0-58,36 0 341,-25 1-194,323-39 197,-261 32-2142,-92 13-1665,-7 9-2956</inkml:trace>
  <inkml:trace contextRef="#ctx0" brushRef="#br0" timeOffset="1274.976">414 371 3506,'0'0'2417,"0"0"-1147,0 0-155,0 0 323,0 0-456,13-29 1181,-10 27-2079,0-1 0,1 2-1,-1-1 1,1 0 0,0 1-1,0 0 1,-1-1 0,1 1-1,0 1 1,0-1 0,0 1 0,0-1-1,0 1-83,62 1 327,-38 0-320,-26-1 13,-1 0 1,1 1-1,-1-1 0,1 0 1,0 1-1,-1-1 0,1 1 0,-1 0 1,0-1-1,1 1 0,-1 0 0,1 0 1,-1 0-1,0 0 0,0 0 0,0 1 1,0-1-1,1 0 0,-1 0 0,-1 1 1,1-1-1,0 1-20,19 40 550,-8-15-412,-9-16-25,-1 1 0,1 0 0,-2-1 0,0 1 0,0 0 0,-1 0 0,0-1 0,-1 1 0,-3 11-113,2-15 10,0 0 0,-1-1 1,0 1-1,0 0 0,-1-1 1,0 0-1,0 1 0,-3 1-10,-16 35 232,12-22-197,-1 1-1,-1-2 0,-9 14-34,-17 26 23,38-60-30,1 0 0,-1 1 1,0-1-1,0 0 0,0 0 0,0 0 1,0 0-1,0 0 0,0 0 1,-1 0-1,1 0 0,0 0 0,-1 0 1,1-1-1,0 1 0,-1-1 0,1 1 1,-1-1-1,1 1 0,-1-1 1,1 0-1,-1 1 0,1-1 0,-1 0 1,1 0 6,-1-7-74,1 1 0,0 0 1,1 0-1,-1-1 0,1 1 1,0 0-1,1-3 74,-1 2-191,0-15 41,-1 18 136,1-1 1,0 1-1,0-1 1,0 1-1,0-1 1,1 1-1,0-1 1,1-1 13,-2 5 28,1-1 0,0 1 0,0-1 0,0 1 1,0-1-1,0 1 0,1 0 0,-1 0 0,0 0 0,1-1 0,-1 1 1,1 0-1,-1 1 0,1-1 0,-1 0 0,1 0 0,-1 1 0,1-1 1,0 1-1,0-1 0,-1 1 0,1 0 0,1-1-28,3-1 74,0 0 0,0 0 0,-1-1 0,1 0 0,-1 0 0,0 0 0,1-1-74,-5 3 125,-1 1-55,0 0 114,1 0-2,14 13 209,1 46 45,19 56 829,-31-104-1128,1 1-1,1-1 1,-1 0-1,2-1 1,0 1-1,0-1 1,0-1-1,4 3-136,-9-10 0,0 0 0,0 0 0,0 0 0,1-1 0,-1 1 0,1-1 0,-1 0 0,1 0 0,0 1 0,-1-2 0,1 1 0,0 0 0,0 0 0,-1-1 0,1 0 0,2 1 0,-4-1-360,-1-3-72,0-36-3009,0 15-313</inkml:trace>
  <inkml:trace contextRef="#ctx0" brushRef="#br0" timeOffset="1996.454">725 29 2417,'0'0'1385,"0"0"-102,0 0-56,0 0-122,0 0-297,0 0 48,0 0 209,0 0-241,0 0-13,0 0-109,0 0-187,0 0 232,0 0-261,0 0-81,0 0 177,0 0-209,0 0 150,0 0-88,0 0-192,0 0 245,0 0-208,0 0-112,2 3 51,48 65 601,-46-62-1053,0 1 1,0-1-1,-1 1 1,0 0-1,0 0 1,-1 0 0,0 1-1,0-1 1,0 0-1,-1 5 233,-1 3-3780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54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48 4498,'0'0'2652,"0"0"-699,0 0-6,0 0-610,0 0-286,-30 1 2495,28 1-3466,0 0 0,0 0 1,1 0-1,-1 0 0,0 0 0,1 0 1,-1 1-1,1-1 0,0 0 0,-1 1 1,1-1-1,0 1 0,1-1 0,-1 2-80,-10 41 601,10-42-599,-3 24 194,2 0 1,0 0-1,2 0 0,1 0 1,4 24-197,-3-45 30,-1 1 0,2-1 0,-1 0 0,0-1 0,1 1 0,0 0 0,1-1 1,-1 1-1,1-1 0,0 0 0,0 0 0,1-1 0,0 1 0,-1-1 0,1 0 0,1-1 1,-1 1-1,0-1 0,1 0 0,0 0 0,0 0 0,0-1 0,0 0 0,0 0 0,0-1 1,1 1-1,-1-2 0,0 1 0,1-1 0,-1 1 0,0-2 0,1 1 0,-1-1 0,1 0 0,3-1-30,-8 1-23,0 0-1,0 0 1,0 0-1,0 0 0,0-1 1,0 1-1,-1 0 0,1-1 1,-1 1-1,1-1 0,-1 0 1,1 1-1,-1-1 0,0 0 1,0 0-1,0 0 1,0 0-1,0 0 0,0 0 1,-1 0-1,1 0 0,-1-1 1,1 1-1,-1 0 0,0 0 24,5-57-281,-5 34 200,0-9-24,-1-1-1,-5-27 106,5 52-22,-1 0 0,-1 0 0,0 0-1,0 0 1,-1 0 0,0 1 0,0-1 0,-1 1-1,-1 0 1,0 1 0,-3-4 22,7 10 6,0 0 0,0 0-1,0 1 1,-1-1 0,1 1 0,-1-1 0,1 1 0,-1 0 0,1 0-1,-1 0 1,0 0 0,0 1 0,0-1 0,1 1 0,-1-1 0,0 1 0,0 0-1,0 0 1,0 1 0,1-1 0,-1 0 0,0 1 0,0 0 0,1-1-1,-1 1 1,0 0 0,1 1 0,-1-1 0,-1 1-6,-1 1-104,1-1 0,0 0 0,0 1 1,1 0-1,-1 0 0,1 0 0,-1 0 0,-2 4 104,5-5-319,-1 0-1,0 0 0,1 0 1,0 1-1,-1-1 0,1 0 1,0 1-1,0-1 0,1 1 1,-1-1-1,0 1 0,1 0 1,-1-1-1,1 2 320,0-3-4565</inkml:trace>
  <inkml:trace contextRef="#ctx0" brushRef="#br0" timeOffset="419.553">391 408 704,'0'0'6313,"0"0"-3699,0 0-979,0 0-119,0 0-118,-2 16 288,17 46 17,-11-51-1568,-1 1 0,0 0 0,0 1 0,-1-1 0,-1 0 0,0 1-135,0 5-98,-2 37 162,1-54-161,0 0 0,-1 1-1,1-1 1,0 0 0,0 0 0,-1 1 0,1-1 0,-1 0 0,1 0 0,-1 0 0,1 0-1,-1 1 1,0-1 0,0 0 0,1 0 0,-1 0 0,0-1 0,0 1 0,0 0 0,0 0 0,0 0-1,0-1 1,0 1 0,0 0 0,-1-1 0,1 1 0,0-1 0,0 1 0,0-1 0,-1 0-1,1 0 1,0 1 0,-1-1 97,-3-2-3009,2-5-1839</inkml:trace>
  <inkml:trace contextRef="#ctx0" brushRef="#br0" timeOffset="1117.738">497 60 2801,'0'0'3506,"0"0"-1815,0 0-431,0 0 460,0 0 244,-10 0 2793,201-21-5059,-178 17 58,-1-1 251,-12 6-5,0-1 0,1 0 0,-1 0 0,0 1-1,0-1 1,1 0 0,-1 0 0,0 1-1,0-1 1,0 0 0,1 1 0,-1-1 0,0 0-1,0 1 1,0-1 0,0 0 0,0 1 0,0-1-1,0 0 1,0 1 0,0-1 0,0 0 0,0 1-1,0-1 1,0 0 0,0 1 0,0-1-1,0 0 1,0 1 0,0-1 0,0 0 0,0 1-1,0-1 1,-1 0 0,1 1 0,0-1 0,0 1-2,-14 66 251,3 1 0,3 0 1,3 1-1,4 44-251,1-112 67,0-1 10,0 0-229,0-9-963,0-31-3031,0 14-589</inkml:trace>
  <inkml:trace contextRef="#ctx0" brushRef="#br0" timeOffset="1843.623">874 39 5859,'0'0'1016,"0"0"-151,0 0 474,0 0 64,0 0-285,3-8 769,-3 8 2704,-5 19-4478,1 1 0,1-1 0,1 1 0,0 0 0,2 0 0,0 0 0,2 9-113,-1 20 241,-1-41-189,1-1 0,0 1 0,0-1 0,0 0 0,1 0 0,0 1 0,0-1 0,0 0 0,1-1 0,0 1-1,1 0 1,0-1 0,0 0 0,0 0 0,0 0 0,1 0 0,0-1 0,1 1 0,-1-1 0,1-1 0,0 1 0,0-1 0,0 0 0,1 0 0,-1-1 0,1 0 0,0 0 0,0-1 0,0 1-1,0-2 1,0 1 0,1-1 0,-1 0 0,3 0-52,-8-2-13,0 1-1,0-1 0,0 0 1,0 0-1,0 0 0,0-1 0,0 1 1,0 0-1,-1-1 0,1 1 1,0-1-1,-1 1 0,1-1 1,-1 0-1,0 0 0,0 0 1,1 0-1,-1 0 0,0 0 1,0 0-1,-1 0 0,1 0 1,0-1 13,16-54-374,-13 33 223,-1 0 0,-1 0 0,-1 0 0,-1 0 0,-1 1 0,-2-1 0,-1-5 151,3 24-36,0-1 0,-1 1 0,0 0 0,0 0 0,-1 1 0,1-1 0,-1 0-1,0 1 1,0-1 0,0 1 0,-1 0 0,0 0 0,1 1 0,-1-1 0,-1 1-1,1-1 1,0 1 0,-1 1 0,-3-3 36,-1 1-90,0 0 0,0 1 0,-1 0 0,0 1 0,1-1 0,-1 2 0,0-1 0,0 2 0,-9-1 90,19 2-259,-1-1 1,0 0 0,1 1-1,-1-1 1,0 1-1,1-1 1,-1 1 0,0 0-1,1-1 1,-1 1-1,1-1 1,-1 1-1,1 0 1,0 0 0,-1-1-1,1 1 1,0 0-1,-1 0 1,1-1 0,0 1-1,0 0 1,0 0-1,0 0 1,0-1 0,0 1-1,0 0 1,0 0-1,0 0 259,0 3-4556</inkml:trace>
  <inkml:trace contextRef="#ctx0" brushRef="#br0" timeOffset="2639.563">1205 9 4130,'0'0'2302,"0"0"-1240,0 0 29,0 0 529,0 0-374,-9 0 595,10 0 2166,182-9-4426,-183 48 475,0 3 3,-1 17 398,2 0 1,2 0 0,3 0 0,3 0 0,4 7-458,5-23 206,-13-39-2282,-11-26-2660,-2 5-34</inkml:trace>
  <inkml:trace contextRef="#ctx0" brushRef="#br0" timeOffset="2980.751">1278 188 6259,'0'0'2401,"0"0"-1216,0 0 559,0 0-927,0 0 143,0 0-272,116 0-624,-96 0-128,-7 0-736,-7 0-1537,-6 0-2769</inkml:trace>
  <inkml:trace contextRef="#ctx0" brushRef="#br0" timeOffset="3703.691">600 206 7812,'0'0'2129,"0"0"-209,0 0-575,0 0-112,0 0-449,0 0-752,33 0 576,-20 0-608,0 0 0,-3 0-32,0 0-656,-6 0-1185,-1 0-2753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1:53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4178,'0'0'2422,"0"0"-1301,0 0-361,0 0 427,0 0-130,0 0-473,-3 0 1736,6 0 1131,21 2-3330,-1 0 1,0 1 0,7 3-122,-6-1-7,1-1 0,0-1 0,10-1 7,-35-2 5,0 0-2,0 0 0,0 0-1,1 0 1,-1 0-1,0 0 1,0 0 0,0 0-1,1-1 1,-1 1 0,0 0-1,0 0 1,0 0-1,0 0 1,1 0 0,-1 0-1,0 1 1,0-1-1,0 0 1,1 0 0,-1 0-1,0 0 1,0 0 0,0 0-1,1 0 1,-1 0-1,0 0 1,0 0 0,0 1-1,0-1 1,0 0 0,1 0-1,-1 0 1,0 0-1,0 0 1,0 1 0,0-1-1,0 0 1,0 0-1,0 0 1,0 1 0,0-1-1,1 0 1,-1 0 0,0 0-1,0 0 1,0 1-1,0-1 1,0 0 0,0 0-1,0 0 1,0 1 0,0-1-1,-1 0 1,1 0-1,0 1-2,0-1-186,3 0-640,-2 0-3866,2 0 731</inkml:trace>
  <inkml:trace contextRef="#ctx0" brushRef="#br0" timeOffset="497.881">60 119 2913,'0'0'1916,"0"0"-934,0 0 178,0 0 25,0 0-187,-5 21 4983,25-17-5623,2-1 0,-1-1 0,0-1 0,0-1 0,7-1-358,1 1 75,-16 2 249,-1-1-3247,-6-1-1137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7:13.84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C114"/>
    </inkml:brush>
    <inkml:brush xml:id="br2">
      <inkml:brushProperty name="width" value="0.1" units="cm"/>
      <inkml:brushProperty name="height" value="0.1" units="cm"/>
      <inkml:brushProperty name="color" value="#5B2D90"/>
    </inkml:brush>
    <inkml:brush xml:id="br3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7806 745 1377,'0'0'2980,"0"0"-1646,0 0-137,0 0 143,0 0 156,-9 0 525,9 0 5598,124 0-6949,-67 0-8264,-57 0 1797</inkml:trace>
  <inkml:trace contextRef="#ctx0" brushRef="#br0" timeOffset="1040.988">7822 903 2049,'0'0'1446,"0"0"-446,0 0-183,0 0-89,0 0-242,0 0-94,0 0-88,0 0-125,0 0-3,0 0 59,0 0 146,-16-12 3071,13 13 1810,9 1-4057,11 1-1237,167 0 787,-184-3-759,1 0-1,-1 0 1,0 0-1,1 1 1,-1-1-1,0 0 1,1 1-1,-1-1 1,0 0-1,0 1 1,1-1-1,-1 0 1,0 1 0,0-1-1,0 0 1,0 1-1,1-1 1,-1 0-1,0 1 1,0-1-1,0 1 1,0-1-1,0 1 1,0-1-1,0 0 1,0 1-1,0-1 1,0 1-1,0-1 1,0 0-1,0 1 1,0-1-1,-1 1 5,1 1-5790,0-2-672</inkml:trace>
  <inkml:trace contextRef="#ctx0" brushRef="#br0" timeOffset="42200.905">9834 177 7603,'0'0'1625,"0"0"-502,0 0 14,0 0-169,0 0-570,0-7-275,0-31 794,-40 38 2127,35 0-3037,0 0 0,0 0-1,0 1 1,0-1-1,0 1 1,0 0-1,0 1 1,1-1-1,-1 1 1,0 0-1,1 0 1,-1 1-1,1-1 1,0 1 0,0 0-1,0 0 1,0 0-1,0 1 1,1-1-1,-1 1 1,1 0-1,0 0 1,0 0-1,1 0 1,-1 1-1,1-1 1,0 1 0,0-1-1,1 1 1,-1 0-1,1 1-6,-6 24 148,2-1-1,1 1 1,2 0-1,0 0 1,2 0-1,2 0 1,3 23-148,3-14 135,1-1 0,2 0 1,1 0-1,13 25-135,8 24 350,-14-28-71,-2 2-1,3 29-278,-14-59 30,-2 0 0,-2 0 0,0 0 0,-3 1 0,-3 30-30,2-56 0,0 1 0,0 0 0,-1-1 0,0 0 0,0 1 1,-1-1-1,1 0 0,-1-1 0,-1 1 0,1-1 0,-3 2 0,-1 3 18,0-2 0,-1 1 0,0-1 0,-1-1 0,0 0 0,-1 0-18,9-5-65,1-1 1,-1 0-1,0-1 1,1 1-1,-1 0 0,0 0 1,0-1-1,0 1 1,1-1-1,-1 0 0,0 1 1,0-1-1,0 0 0,0 0 1,0 0-1,0 0 1,0-1-1,0 1 0,1 0 1,-1-1-1,0 1 0,0-1 1,0 0-1,0 0 1,1 0-1,-1 1 0,0-2 1,1 1-1,-1 0 0,1 0 1,0 0-1,-1-1 1,1 1-1,0-1 0,-1 1 1,1-2 64,-3-3-871,0-1 0,0-1 1,1 1-1,0 0 0,0-1 0,1 0 1,0 1-1,0-2 871,-5-21-5499</inkml:trace>
  <inkml:trace contextRef="#ctx0" brushRef="#br0" timeOffset="42548.828">9632 668 8148,'0'0'3009,"0"0"-2080,0 0 63,0 0 353,0 0-497,0 0-352,182-12-496,-159 12-112,-3 0-208,-10 0-1649,-10 0-2673</inkml:trace>
  <inkml:trace contextRef="#ctx0" brushRef="#br0" timeOffset="38910.013">8788 659 4738,'0'0'1913,"0"0"-710,0 0-5,0 0 248,0 0-301,0 0-492,0 0-68,1-37 3502,0 34-4101,-1 0-1,1 0 1,0-1 0,0 1 0,1 0-1,-1 0 1,1 0 0,-1 0 0,1 1-1,0-1 1,0 0 0,0 1 0,1-1 0,-1 1-1,1 0 1,-1-1 0,1 1 0,0 0-1,-1 1 1,1-1 0,0 1 0,0-1 0,0 1-1,1 0 1,-1 0 0,0 0 0,0 0-1,1 1 1,-1-1 0,0 1 0,1 0-1,-1 0 1,0 0 0,1 0 0,-1 1 0,0-1-1,0 1 1,1 0 0,-1 0 0,0 0-1,0 1 1,0-1 0,0 1 0,0-1 0,0 1-1,0 0 1,-1 0 0,2 1 14,0 1 7,0-1 0,-1 1 0,1 0 1,-1 0-1,0 0 0,0 1 0,0-1 0,0 1 1,-1-1-1,0 1 0,0 0 0,0 0 0,-1 0 1,1 0-1,-1 0 0,0 1 0,-1-1 0,1 0 1,-1 0-1,-1 5-7,1 2-11,1-5 11,0-1 0,-1 1 0,0 0 0,-1 0-1,0-1 1,0 1 0,0-1 0,-1 1 0,1-1 0,-2 1-1,1-1 1,-1 0 0,0 0 0,0 0 0,0 0 0,-2 0 0,-33 46 231,14-18-104,-2-1 0,-4 3-127,28-34-37,0 1-1,-1-1 1,1 0 0,0 0-1,-1 0 1,0 0 0,1 0-1,-1-1 1,0 1 0,0-1-1,0 1 1,0-1 0,0 0-1,0 0 1,-3 0 37,7-34 483,5 27-489,-1 0 0,1 1 0,0 0 0,1 0 0,-1 0-1,1 1 1,0 0 0,0 0 0,0 0 0,4 0 6,-6 2 22,-1 0-1,1 1 0,-1 0 1,1 0-1,0 0 0,0 0 0,-1 1 1,1 0-1,0 0 0,0 0 1,0 1-1,-1-1 0,1 1 0,0 0 1,-1 1-1,1-1 0,0 1 1,2 1-22,-4 0 71,0 0 1,0 0 0,0 0 0,0 0 0,0 0 0,-1 1 0,1-1 0,-1 1-1,1 2-71,2 9-2287,-5-15-1024,0 0-2977</inkml:trace>
  <inkml:trace contextRef="#ctx0" brushRef="#br0" timeOffset="39796.341">9199 620 2017,'0'0'880,"0"0"-242,0 0 53,0 0 211,0 0-185,0-28 2203,0 21 5832,16 153-8469,-14-94 161,3-1 0,1 1-1,14 47-443,-26-134-7358,6 11 3413</inkml:trace>
  <inkml:trace contextRef="#ctx0" brushRef="#br0" timeOffset="40526.582">9298 659 3666,'0'0'829,"0"0"-44,0 0 255,0 0-258,0 0-142,0 0 62,9-7 3083,9-7-2488,1-13-985,-19 27-336,0 0 70,0 0 108,0 0 148,0 0-19,0 0 120,0 0-121,0 0 41,0 0 83,0 0-180,0 0 25,0 0-45,0 0-46,0 0 77,0 0-117,0 0-64,4 28 174,7 18 431,-3 0 1,-1 7-662,-1-6 672,3-1 1,2 5-673,-7-36 140,-2-3-13,-1-14-3084,-1-22 458,0-2-2410</inkml:trace>
  <inkml:trace contextRef="#ctx0" brushRef="#br0" timeOffset="41169.889">9146 608 4930,'0'0'1964,"0"0"-665,0 0 118,0 0 183,0 0-404,-1-4-415,1 3-656,0 1 0,0-1 0,-1 1 0,1-1 0,0 0 0,0 1 0,0-1 0,0 0 0,0 1-1,0-1 1,0 0 0,0 1 0,1-1 0,-1 0 0,0 1 0,0-1 0,0 1 0,1-1 0,-1 0 0,0 1 0,1-1-1,-1 1 1,0-1 0,1 1 0,-1-1 0,1 1 0,-1-1 0,1 1 0,-1 0 0,1-1 0,-1 1 0,1 0-1,0-1-124,26 0 4506,-8 1-5608,-2 0 1191,1 0-1,0-2 0,-1 0 0,1-1 0,-1-1 0,6-2-88,-7-5-2944,-11 5 637,4-4-2111</inkml:trace>
  <inkml:trace contextRef="#ctx0" brushRef="#br1" timeOffset="71198.216">8590 2322 5186,'0'0'1366,"0"0"-274,0 0 28,0 0 54,0 0-86,-47-9 2893,44 9-3920,-1 0 0,1 0 0,-1 0 0,1 0 0,-1 1 0,1-1 0,-1 1 1,1 0-1,0 0 0,-1 0 0,1 0 0,0 1 0,0-1 0,0 1 0,0 0 0,0 0 0,0 0 0,1 0 0,-3 2-61,2 0 29,-1-1 0,1 1 0,0-1-1,0 1 1,0 0 0,1 0 0,-1 0 0,1 0-1,0 1 1,0-1 0,0 1 0,1-1-1,0 1 1,-1 0 0,2-1 0,-1 5-29,-2 14 160,2 0 1,1 0 0,1 3-161,0 7 346,-1-32-320,0 1 1,0 0-1,0 0 1,1-1-1,-1 1 1,0 0-1,1-1 1,-1 1-1,1 0 1,0-1-1,0 1 0,0-1 1,0 1-1,0-1 1,0 1-1,0-1 1,0 0-1,0 0 1,0 1-1,1-1 0,-1 0 1,1 0-27,1 1 70,1 0-1,0 0 1,1 0-1,-1 0 1,0-1-1,0 0 1,1 0-1,-1 0 1,1 0-70,14 1 211,1-1-1,-1-1 1,18-2-211,-33 2-10,1-1-13,1 0 0,-1-1 0,1 0 0,-1 0-1,1 0 1,-1 0 0,0-1 0,0 0 0,0 0 0,-1-1 0,5-3 23,51-48-647,-49 43 465,-7 8 168,-1-1 1,0 1-1,0-1 0,-1 0 1,1 0-1,-1 0 0,0 0 0,0 0 1,-1-1-1,0 1 0,0-1 1,0 1-1,0 0 0,-1-1 1,0 0 13,0-14 45,0 0 0,-2 0 1,-1-11-46,1 27 8,1 0 0,0 0 1,-1 0-1,0 1 1,1-1-1,-2 1 0,1 0 1,0-1-1,-1 1 1,1 0-1,-1 0 0,0 1 1,0-1-1,0 0 0,0 1 1,0 0-1,-1 0 1,1 0-1,-1 0 0,0 0 1,1 1-1,-1-1 1,0 1-1,0 0 0,0 1 1,0-1-1,0 0-8,-18-3-925,-1 2 1,1 0-1,0 1 0,-5 1 925,26 0-105,-12 0-5039</inkml:trace>
  <inkml:trace contextRef="#ctx0" brushRef="#br1" timeOffset="75466.902">7942 4691 4338,'0'0'3351,"0"0"-1692,0 0 65,0 0-177,0 0-493,-9 0 640,42 1-190,0 1 0,27 7-1504,-32-5 79,24-3-1803,-51-1 721,-1 0-800,0 0-1265,0 0-2073</inkml:trace>
  <inkml:trace contextRef="#ctx0" brushRef="#br1" timeOffset="75820.095">7942 4691 5859</inkml:trace>
  <inkml:trace contextRef="#ctx0" brushRef="#br1" timeOffset="76149.157">7942 4691 5859,'-36'117'1955,"35"-116"-1617,0 1 1,0 0-1,1 0 0,-1 0 0,1 0 1,0 0-1,-1 0 0,1 0 0,0 0 0,0-1 1,0 1-1,0 0 0,0 0 0,1 0 0,-1 0 1,1 0-1,-1 0 0,1 0 0,0 0-338,-1-1 16,1-1 0,0 1 0,0 0 0,0-1 0,0 1-1,0-1 1,0 1 0,0-1 0,-1 1 0,1-1 0,1 0 0,-1 1-1,0-1 1,0 0 0,0 0 0,0 0 0,0 0 0,0 0-16,8 2 521,3 2-207,1-1 1,-1 0-1,1 0 1,0-1-1,0-1 1,0 0-1,3-1-314,31 0-2853,-21 0-2004,-26 0 121</inkml:trace>
  <inkml:trace contextRef="#ctx0" brushRef="#br1" timeOffset="69816.916">7783 2334 3954,'0'0'1593,"0"0"-318,0 0-144,0 0 179,0 0 104,8 0 4171,37 1-5122,-4 6-341,0-2 0,0-2-1,3-1-121,-43-2-24,-1 0-10,0 0-73,0 0-90,0 0-230,0 0-470,0 2-1639,0-1-2531,0-1-1646</inkml:trace>
  <inkml:trace contextRef="#ctx0" brushRef="#br1" timeOffset="70150.024">7783 2334 3954</inkml:trace>
  <inkml:trace contextRef="#ctx0" brushRef="#br1" timeOffset="70499.59">7783 2334 3954,'21'136'808,"-20"-110"-231,-5-24 899,3-2-1029,0 0 268,1 0-115,0 0 297,0 0 180,0 0-31,0 0-117,0 0-284,0 0-28,0 0-86,0 0-174,0 0 145,0 0-142,0 0-83,0 0 113,0 0-137,31 5 529,157-5-120,-182 42-913,-2-35-232,3-10-3145,2-7-1860</inkml:trace>
  <inkml:trace contextRef="#ctx0" brushRef="#br2" timeOffset="82644.484">9371 2349 4498,'0'0'1633,"0"0"-737,0 0-18,0 0 261,0 0 192,0 0-1197,0 0 0,0 0 0,0 0-1,0-1 1,0 1 0,0 0-1,0 0 1,0 0 0,0 0-1,0 0 1,0 0 0,0 0 0,0 0-1,0 0 1,0 0 0,0 0-1,0 0 1,0-1 0,0 1 0,0 0-1,0 0 1,0 0 0,0 0-1,0 0 1,0 0 0,0 0-1,0 0 1,0 0 0,0 0 0,0 0-1,0 0 1,0-1 0,0 1-1,0 0 1,0 0 0,0 0 0,0 0-1,0 0 1,0 0 0,-1 0-1,1 0 1,0 0 0,0 0-1,0 0 1,0 0 0,0 0 0,0 0-1,0 0 1,0 0 0,0 0-1,0 0 1,0 0 0,0 0 0,-1 0-1,1 0 1,0 0 0,0 0-1,0 0 1,0 0 0,0 0-134,428 0 187,-426 0-251,1 0 0,-1 0 0,0 1 0,1-1 0,-1 1 1,0-1-1,1 1 0,-1 0 0,0 0 0,0 0 1,1 0-1,-1 0 0,0 1 0,0-1 64,-2 3-3535,-18-9-2118,2-5 1120</inkml:trace>
  <inkml:trace contextRef="#ctx0" brushRef="#br2" timeOffset="83223.891">9734 2164 3666,'0'0'1544,"0"0"-458,0 0-53,0 0-73,0 0-119,5 10 5644,24 41-5941,-18-34-382,0-1 1,1 0-1,11 11-162,-18-22 24,0 0 1,0 0 0,0-1 0,0 0 0,1 1-1,0-2 1,0 1 0,0-1 0,0 0-1,0 0 1,1-1 0,-1 0 0,1 0-25,-7-1-8,1-1 1,-1 1 0,1-1-1,-1 1 1,0-1-1,0 1 1,1-1 0,-1 1-1,0-1 1,0 1-1,1-1 1,-1 1 0,0 0-1,0-1 1,0 1-1,0-1 1,0 1 0,0 0-1,0-1 1,0 1-1,0-1 1,0 1 0,0-1-1,-1 1 1,1 0-1,0-1 1,0 1 0,0-1-1,-1 1 1,1-1-1,0 1 1,-1-1 0,1 1 7,-14 31-334,9-22 306,-43 103 126,-14 29 30,16-51-3531,45-90-2018</inkml:trace>
  <inkml:trace contextRef="#ctx0" brushRef="#br1" timeOffset="77034.976">8606 4542 3362,'0'0'2814,"0"0"-1368,0 0 126,0 0 162,0 0-424,0 0-374,0 0-224,0 0 35,0 0-88,0 0-208,0 0 37,0 0-215,-6 3 225,-1 4-407,-1 0-1,1 0 0,0 1 0,1 0 0,0 1 0,0-1 0,1 1 0,0 0 0,0 1 0,1-1 1,0 1-1,1 0 0,0 0 0,1 0 0,-2 8-90,-1 22 528,1 1 1,2-1-1,2 18-528,0-37 156,0-18-145,1 0 0,-1 0 0,1 0 1,-1 0-1,1-1 0,0 1 0,0 0 1,0-1-1,0 1 0,0 0 0,1-1 1,-1 1-1,1-1 0,0 0 0,0 0 1,0 0-1,0 0 0,0 0 0,0 0 1,0 0-1,1 0 0,-1-1 1,1 1-1,-1-1 0,1 0 0,0 0 1,-1 0-1,1 0 0,0 0 0,0-1 1,-1 1-1,1-1-11,12 3-102,0-1 0,0-1 0,0 0 0,0-1 0,11-1 102,-22 0-66,0 0 0,0 0 0,0-1 0,0 1 0,0-1 0,0 0 0,0 0 0,-1 0 0,1 0 0,0-1 0,-1 1 0,0-1 0,0 0 0,0 0 0,0-1 0,0 1 0,-1 0 0,3-4 66,7-12-298,0-1-1,-1 0 0,0-3 299,-4 9-88,11-23-37,1 1 0,2 1 0,1 0 0,18-19 125,-33 45-21,1 0 1,-1 1-1,2 1 0,-1-1 0,1 1 0,0 1 0,0 0 0,1 0 1,0 0-1,0 2 0,0-1 0,0 1 0,1 0 0,0 1 0,0 1 1,0 0-1,0 0 0,0 1 0,5 0 21,10 0 39,-17 0 6,-1 1 1,1 0-1,-1 0 1,1 1-1,-1 0 1,4 1-46,-10-1 7,0-1 1,0 1-1,0 0 1,0 0-1,0 0 1,0 0 0,0 0-1,-1 0 1,1 1-1,0-1 1,-1 1-1,1-1 1,-1 1-1,1-1 1,-1 1-1,0 0 1,0 0-1,0 0 1,0-1-1,0 1 1,0 0-1,0 0 1,-1 1-1,1-1 1,-1 0-1,0 0 1,1 0-8,4 41 153,-1 0 0,-2 0 0,-2 1 1,-2-1-1,-2 1-153,-10 21 259,13-61-255,0 1-1,-1-1 1,1 1-1,-1-1 1,0 0-1,-1 0 1,1 1-1,-1-2 1,0 1-1,0 0 1,0 0-1,-1 0-3,2-2-24,0-1 1,0 0-1,0-1 0,1 1 1,-1 0-1,0 0 0,0-1 1,0 1-1,0-1 0,0 0 1,0 0-1,0 1 0,0-1 1,0-1-1,0 1 0,-1 0 1,1 0-1,0-1 0,1 1 1,-1-1-1,0 0 0,0 1 1,0-1-1,0 0 0,0 0 1,1 0-1,-1 0 0,0-1 1,1 1-1,-1 0 0,1-1 1,-2-1 23,-5-5-170,-1-1 0,2-1 0,0 0 0,0 0 0,0 0 170,2 1-196,-14-19 116,-21-32-239,-19-19 319,45 62-21,-1 0 0,-1 1 0,0 1-1,-1 0 1,0 2 0,-12-7 21,19 15 2,1 1-1,-1 0 0,-1 1 1,1 0-1,0 1 1,-1 0-1,1 0 1,-1 1-1,0 1 1,1 0-1,-1 0 1,-2 1-2,-9 0-5,18-1-3,0 1-1,0 0 1,0 0-1,-1 0 1,1 0-1,0 1 1,1 0-1,-1 0 1,0 0-1,0 0 1,1 1-1,-2 1 9,-45 38-1924,36-29-609,8-7-1255</inkml:trace>
  <inkml:trace contextRef="#ctx0" brushRef="#br3" timeOffset="155915.163">9424 4842 6067,'0'0'2601,"0"0"-1182,0 0-269,0 0-27,0 0-397,-1 0 120,119 3 2164,3 0-2968,94-3 670,-215 1-635,0 1-79,0-2-57,0 0 6,0 0-78,0 0-138,0 0-148,0 0-538,0 0-371,0 0-520,-9-4-4036,-3-7 3384,-17-28 3133,13 3-109,15 31-267,-1 1 0,1-1 0,-1 1 0,-1-1 0,1 1 0,0 0 0,-1 0 0,0 0 0,0 0-1,0 0 1,-1 1 0,1 0 0,-1-1 0,1 1 0,-4-1-259,5 3 166,1 0-1,0-1 1,0 1-1,-1 0 1,1 0-1,0 0 1,0-1 0,0 1-1,0-1 1,0 1-1,0-1 1,1 1-1,-1-1 1,1 1-1,-1-1 1,1 0-166,-11-16 1761,5 16 208,10 12-389,32 36-1268,-24-29-284,1 0 1,1-1-1,0 0 0,1-1 0,1-1 0,0 0 0,3 0-28,-6-7-122,-12-6 96,0-1 0,0 1 0,0-1 0,0 1 0,0-1 0,0 1 0,0 0 1,0-1-1,-1 1 0,1 0 0,0 0 0,0 0 0,-1 0 0,1 0 0,-1-1 0,1 1 0,0 0 1,-1 0-1,0 0 0,1 1 0,-1-1 0,0 0 0,1 0 0,-1 0 0,0 0 0,0 0 0,0 0 0,0 0 1,0 0-1,0 1 0,0-1 0,0 0 0,-1 0 0,1 1 26,-2 9 19,0 1 0,0 0-1,-1-1 1,-1 0 0,0 0 0,0 0 0,-1 0-1,0 0 1,-7 8-19,-9 22 26,-5 12 40,16-37-22,1 1-1,1 1 1,1 0 0,0 0-1,2 0 1,-1 4-44,5-14-1135,1-6-3333,0-5-3647</inkml:trace>
  <inkml:trace contextRef="#ctx0" brushRef="#br0" timeOffset="-27035.608">1068 215 6867,'0'0'1849,"0"0"-139,0 0-58,0 0-388,0 0-151,0 0-382,29-2 320,-25-4-1065,-1 0 0,1 0 1,-1 0-1,0-1 0,0 1 0,-1-1 1,0 0-1,0 0 0,0-3 14,9-71-1791,-8 54 864,-1 9 440,0 0 766,-1 30 231,-1 456 2574,0-465-3044,-1 3 0,1-1-1,-1 0 1,1 0 0,1 0-1,-1 1 1,1-1 0,0 0-1,0 0 1,0 0 0,1 0-1,0 0 1,0 0 0,0-1-1,1 1 1,2 4-40,-4-9 131,-1 0-153,0 0-119,0 0-323,0 0-390,0 0-504,0 0-1099,0 0-1678</inkml:trace>
  <inkml:trace contextRef="#ctx0" brushRef="#br0" timeOffset="-24698.275">2 935 5539,'0'0'1579,"0"0"-576,0 0 62,0 0 474,0 0-170,-2-9 3507,35 9-4735,0 1 0,0 1 0,0 2 0,0 1 0,-1 1 0,22 9-141,-35-11 18,0-1 1,0-1-1,1 0 1,-1-1-1,1-1 0,0-1 1,2-2-19,37 1-25,33 1 41,-15-1 0,0 4 0,25 6-16,-5-1 114,1-4-1,48-5-113,-4-1 91,156-15-86,-117 17 232,298 8 262,-86-4-389,-203-6-70,-81 3 485,-108 0-423,-1 0 50,0 0 32,1 6 424,-6-3-4857,1-2 3880,-11 1-3627</inkml:trace>
  <inkml:trace contextRef="#ctx0" brushRef="#br0" timeOffset="-18374.855">237 1524 7203,'0'0'1697,"0"0"-382,0 0 67,0 0-296,0 0-168,0 0-224,0-11 2273,0-39-3771,0 19 263,0 48 607,0 52 228,-6 185 909,-1 52-2476,1-313-2414,2-19-381</inkml:trace>
  <inkml:trace contextRef="#ctx0" brushRef="#br0" timeOffset="-17711.3">763 1792 3890,'0'0'942,"0"0"-35,0 0 325,0 0-79,0 0 71,7 0 7197,34 0-8032,215 0 632,-255 0-1039,-1 0 638,2-4-8801,-4-7 4585</inkml:trace>
  <inkml:trace contextRef="#ctx0" brushRef="#br0" timeOffset="-17346.04">909 1522 4994,'0'0'1041,"0"0"-222,0 0 296,0 0 22,0 0-52,0 15 631,14 391 3475,-6-367-4921,-4-29-6644,-4-10 2871</inkml:trace>
  <inkml:trace contextRef="#ctx0" brushRef="#br0" timeOffset="-14937.946">1640 1715 3201,'0'0'-370,"0"0"-367,0 0 591,8-18 1402,22-56 270,-22 56-40,-8 18 51,0 0 162,0 0-85,0 0-640,0 0-302,0 0-194,0 0-206,1 19 156,1-1 1,1 1-1,1-1 0,3 8-428,4 24 368,4 65 411,-6 0 0,-4 0 0,-6 15-779,1-123 22,0-1 0,0 0-1,-1 0 1,0 1-1,0-1 1,-1 0 0,0 0-1,0 0 1,0 0 0,-1 0-1,0-1 1,0 1 0,0-1-1,-1 0 1,0 1 0,0-2-1,-3 4-21,1-2-7,-1 0 0,-1-1 0,1 0 0,-1 0 0,0-1 0,0 0 0,0 0-1,0-1 1,-1 0 0,1 0 0,-1-1 0,-1 0 7,2 0-143,1-1 1,-1 0-1,0 0 1,-1-1-1,1 0 0,0 0 1,0-1-1,0 0 0,-1 0 143,5 0-104,1 0 0,-1 0 0,1-1 0,0 1 0,0-1 0,0 1 0,-1-1 0,2 0 0,-1 0 0,0 0 0,0-1 0,1 1 0,-1-1 0,1 1 0,0-1 0,0 0 0,0 0 0,0 0 0,0 0 0,0 0 0,1-1 104,-4-11-1367,0 1 0,1-1 1,1-1-1,-1-12 1367,-1-20-5914</inkml:trace>
  <inkml:trace contextRef="#ctx0" brushRef="#br0" timeOffset="-14601.761">1623 1426 8148,'0'0'2033,"0"0"-1233,0 0-512,0 0 272,0 0-432,0 0-112,23 6-16,-13 6-1936,-6-3-1042</inkml:trace>
  <inkml:trace contextRef="#ctx0" brushRef="#br0" timeOffset="-13716.734">1934 1596 2113,'0'0'870,"0"0"-457,0 0 49,0 0 191,0 0 145,3-10 666,-2 9 5022,3 11-6334,-1 0 0,0 1 0,-1-1 0,0 1 0,0 0 0,-1-1 0,-1 9-152,3 13 460,2 9-15,13 81 1113,-18-123-1556,0 1 0,0-1 0,0 1 0,1-1 0,-1 1 0,0 0 0,0-1 0,1 1 0,-1-1 0,0 1 0,1 0-1,-1-1 1,1 1 0,-1 0 0,0 0 0,1-1 0,-1 1 0,1 0 0,-1 0 0,1 0 0,-1-1 0,1 1 0,-1 0 0,1 0-1,-1 0 1,1 0 0,-1 0 0,1 0 0,-1 0 0,1 0 0,-1 0 0,1 0 0,-1 0 0,0 0 0,1 1 0,-1-1 0,1 0 0,-1 0-1,1 0 1,-1 1 0,1-1 0,-1 0 0,0 0 0,1 1 0,-1-1 0,0 0 0,1 1 0,-1-1 0,0 1 0,1-1 0,-1 0-1,0 1 1,0-1 0,1 1 0,-1-1 0,0 1 0,0-1 0,0 1 0,0-1 0,0 1 0,1-1 0,-1 1 0,0-1 0,0 1 0,0-1-3,17-36-777,9-47-1068,-10 32 824,18-43 1022,-4 182 3863,-27-80-3727,-1 0 97,2 1 0,-1-1 0,1 0 0,1 0 0,2 4-233,-6-11 29,0 1 0,0-1 1,0 1-1,0-1 0,0 0 1,1 1-1,-1-1 0,1 0 0,-1 0 1,1 0-1,-1 0 0,1 0 1,-1 0-1,1-1 0,0 1 0,0 0 1,-1-1-1,1 0 0,0 1 1,0-1-1,0 0 0,-1 0 0,1 0 1,0 0-1,0 0 0,0 0 1,0 0-1,-1-1 0,2 0-29,0 0-57,0-1 1,-1 0-1,1 0 0,-1 0 0,1 0 0,-1 0 0,0 0 1,0-1-1,0 1 0,0-1 0,0 0 0,-1 0 0,1 1 1,-1-1-1,0 0 0,0 0 0,1-3 57,15-54-1683,-14 38 1411,-1 0-1,0 0 1,-2 0 0,-2-17 272,-6-12-3849,5 39-1855</inkml:trace>
  <inkml:trace contextRef="#ctx0" brushRef="#br0" timeOffset="-12372.019">2543 1263 1745,'0'0'2929,"0"0"-1512,0 0-515,0 0-9,0 0-76,7 11 1610,2 123 3300,-7 117-5727,-4-122 964,1-340-5965,-1-16 4162,2 223 877,0 0 0,0 0 0,0 1-1,0-1 1,1 0 0,0 0 0,0 0-1,0 1 1,0-1 0,0 1 0,1-1-1,-1 1 1,1-1 0,0 1 0,0 0-1,1 0 1,-1-1 0,1 2 0,-1-1-1,1 0 1,0 1 0,0-1 0,0 1-1,0 0 1,0 0 0,1 0 0,-1 0-1,3 0-37,7-2 165,0 0 0,0 2-1,0-1 1,0 2-1,0 0 1,1 0-1,7 2-164,-18-1 19,0 1 0,0 0 0,0 0 0,0 0 0,0 0 0,0 0 0,-1 1 0,1-1 0,0 1 0,-1 0 0,1 0 0,-1 0 0,0 0 0,0 0 0,1 0 0,-1 1 0,-1-1 0,1 1 0,0-1 0,-1 1 0,1 0 0,-1 0 0,0 0 0,0 0 0,0 0-19,3 5 76,-1 1 0,0 0 1,0 0-1,-1 1 0,-1-1 1,1 0-1,-1 8-76,-1 7 26,1-17 28,0 0 0,-1 0-1,0 0 1,0 1 0,0-1-1,-1 0 1,-1 0 0,1 0-1,-1-1 1,0 1 0,0 0-1,-1 0 1,0-1 0,0 0-1,-1 0 1,1 0 0,-1 0-1,-4 4-53,3-5 13,1 0-1,-2-1 0,1 1 0,0-1 0,-1 0 0,0-1 0,0 1 0,0-1 1,0 0-1,-1-1 0,1 0 0,-1 0 0,-3 1-12,-10 0-210,1-1 0,-1 0 0,0-2 0,0 0 210,13 0-123,7 0 120,-1 0 0,1 0-1,0 0 1,-1 0 0,1 0 0,0-1 0,-1 1 0,1 0 0,0 0 0,0 0 0,-1 0-1,1 0 1,0-1 0,0 1 0,-1 0 0,1 0 0,0-1 0,0 1 0,0 0 0,-1 0 0,1-1-1,0 1 1,0 0 0,0 0 0,0-1 0,0 1 0,0 0 0,0-1 0,-1 1 0,1 0 0,0 0-1,0-1 1,0 1 0,0 0 0,0-1 0,0 1 0,0 0 0,1-1 0,-1 1 0,0 0-1,0-1 1,0 1 0,0 0 0,0 0 0,0-1 0,0 1 0,1 0 0,-1 0 0,0-1 0,0 1-1,0 0 1,1 0 0,-1-1 0,0 1 0,1 0 3,7-13 144,-5 11-123,-1 0-1,1 0 1,-1 0 0,1 1-1,-1-1 1,1 1 0,0 0-1,0 0 1,0 0 0,0 0 0,0 0-1,0 1 1,0 0 0,0-1-1,0 1 1,0 0 0,0 0-1,0 0 1,0 1 0,0-1-1,1 1-20,0 1 27,0 0 0,0 0 0,0 0 0,0 0-1,-1 0 1,1 1 0,-1 0 0,1 0 0,-1 0-1,0 0 1,0 1 0,0-1 0,0 2-27,8 12 199,0 0 1,-2 2-1,0-1 0,-1 1 1,3 13-200,7 21 477,-12-29 59,2-1-1,1 0 0,9 18-535,-17-39 37,-1-1-42,0-1-80,0 0-83,0 0-166,0 0-223,0 0-361,0-9-1625,0-13-458,0-7-2756</inkml:trace>
  <inkml:trace contextRef="#ctx0" brushRef="#br0" timeOffset="-11638.207">3205 1400 5042,'0'0'929,"0"0"106,0 0 189,0 0 76,0 0 7,9-13 3573,-34-8-4457,23 17-400,-1 1-1,0 1 0,0-1 1,-1 0-1,1 1 0,0 0 1,-1-1-1,1 1 0,-1 1 1,0-1-1,-1 0-22,-3-1 48,0 0 0,-1 1 0,0 0 0,1 1 0,-1 0 0,0 0 0,0 1 0,0 0 0,-6 1-48,12 0 27,1-1 0,-1 1 0,0 1 0,1-1-1,-1 0 1,1 1 0,-1-1 0,1 1 0,0 0 0,-1 0 0,1 0-1,0 0 1,0 0 0,0 0 0,1 1 0,-1-1 0,1 0 0,-1 1 0,1 0-1,0-1 1,0 1 0,0 0 0,0-1 0,0 1 0,0 0 0,1 0-1,0 0 1,-1 0 0,1 0 0,1 2-27,-2-4 3,-2 32 250,1 1 0,2 12-253,0-37 66,1 0 1,-1-1-1,2 1 1,0 0-1,0-1 1,0 1 0,1-1-1,0 0 1,1 0-1,0 0 1,3 5-67,1-1 51,1 0 1,0-1 0,1 0 0,0-1-1,1 0 1,0 0 0,0-1 0,1-1-1,0 0 1,1 0 0,0-1-1,0-1 1,0 0 0,1-1 0,0 0-1,0-1 1,0-1 0,0 0 0,1-1-1,-1-1 1,1 0 0,0-1 0,5 0-52,-19 0-113,12-3-1560,-11-6-4201,-2 6-1335</inkml:trace>
  <inkml:trace contextRef="#ctx0" brushRef="#br0" timeOffset="-9143.245">3337 1340 2849,'0'0'766,"0"0"-123,0 0 243,0 0-89,0 0-260,0 0-46,0 0-81,0 0 23,0 0-47,0 0 28,0 0 96,0 0-89,0 0 70,0 0 88,0 0-131,0 0 78,0 0-3,0 0-83,0 0 11,0 0-113,0 0-73,0 0-52,-30-11-320,18 7 46,0 1 0,-1 0 0,1 1 0,0 1 0,-9 0 61,-36-6-119,50 5 127,-1 1 1,1 1-1,-1-1 0,1 1 1,-1 1-1,1-1 0,-1 1-8,6-1 3,0 0 0,0 1-1,0-1 1,0 0 0,0 1 0,0-1-1,1 1 1,-1 0 0,0-1-1,0 1 1,1 0 0,-1 0-1,0 0 1,1 1 0,-1-1-1,1 0 1,-1 0 0,1 1-1,0-1 1,-1 1 0,1-1-1,0 1 1,0 0 0,0-1-1,0 1 1,0 0 0,0 2-3,-15 58 163,2-40-2436,5-15-2247</inkml:trace>
  <inkml:trace contextRef="#ctx0" brushRef="#br0" timeOffset="-7743.77">3291 1361 3618,'0'0'2081,"0"0"-1001,0 0-392,0 0-5,0 0-53,0 0-299,0 0-43,0 0 302,0 0-11,0 0-153,0 0-151,0 0-187,0 0 30,0 0-52,0 0 28,0 0 154,0 0-59,-27-10-114,23 5-96,0 1 0,0-1 1,0 1-1,-1-1 0,0 1 0,0 1 1,0-1-1,0 1 0,0-1 0,-1 2 1,0-1-1,1 1 0,-1-1 0,0 1 1,0 1-1,0-1 0,0 1 0,-1 1 1,1-1-1,0 1 0,0 0 0,0 0 1,-1 0-1,1 1 0,0 0 0,0 1 1,-4 0 20,7 0-30,-1-1 1,0 0-1,1 1 1,-1 0-1,1 0 0,0 0 1,0 0-1,0 1 1,0-1-1,0 1 1,0 0-1,0 0 1,1 0-1,0 0 1,-1 0-1,1 0 1,0 1-1,1-1 1,-1 1-1,1-1 1,-1 1-1,1 0 1,0 0-1,0 0 1,1-1-1,-1 1 0,1 0 1,0 0-1,0 0 1,0 3 29,3 71-3626,-2-53-2377</inkml:trace>
  <inkml:trace contextRef="#ctx0" brushRef="#br0" timeOffset="-865.85">6870 772 3185,'0'0'2514,"0"0"-1127,0 0-125,0 0 237,0 0-64,0 8 2528,0 42-3622,4 21 1607,6 20-1948,-6-69 212,0 1 1,2-1-1,0 1 1,2-2-1,0 1 1,2 1-213,-9-21-17,1 1 0,-1 0 1,1 0-1,0-1 0,0 1 0,0-1 1,0 1-1,0-1 0,0 0 1,1 0-1,-1 0 0,1 0 1,0 0-1,-1-1 0,1 1 0,0-1 1,0 1-1,0-1 0,0 0 1,0-1-1,0 1 0,1 0 1,-1-1-1,0 1 0,0-1 0,0 0 1,0 0-1,1-1 0,-1 1 1,0-1-1,0 1 0,0-1 1,0 0-1,0 0 0,0 0 0,0-1 1,0 1-1,0-1 0,-1 1 1,1-1-1,0 0 0,-1 0 1,0 0-1,1-1 0,-1 1 0,0 0 1,0-1-1,0 0 0,-1 1 1,1-1-1,0 0 0,-1 0 1,0 0-1,1-2 17,5-18-319,-1 0 0,-2 0 1,0-1-1,-1 1 0,-2-1 0,0-1 319,-2-119 378,0 129 618,2 36-767,1 0 1,1-1-1,0 1 0,2 0 0,0-1 1,1 0-1,1 0 0,1-1 0,1 0 1,3 4-230,-7-15 94,0 1 0,1-1 0,0-1 0,0 1 0,1-1 0,0 0 0,0 0 0,0-1 0,1 0 0,7 4-94,-9-7 4,0 0 0,0 0-1,0-1 1,1 0-1,-1 0 1,0-1 0,1 1-1,-1-1 1,1-1 0,-1 1-1,1-1 1,-1 0-1,1-1 1,0 0 0,-1 0-1,1 0 1,-1-1-4,-2 0-48,1 0 0,-1 0 1,0 0-1,0-1 0,0 1 1,-1-1-1,1 0 0,-1 0 1,1-1-1,-1 1 0,0-1 1,-1 1-1,1-1 0,0 0 1,-1 0-1,0 0 0,0 0 1,0-1-1,-1 1 0,1-1 1,-1 1-1,0-1 0,0-3 48,4-13-392,-2-1 0,-1 1 0,0-1 0,-1-11 392,-1 16-200,-1 0 1,0 0-1,-1 0 1,0 0 0,-4-11 199,3 21 47,0-1 1,0 1 0,0 0 0,-1 0 0,0 0 0,0 0 0,-1 0 0,0 1 0,0 0 0,-1 0 0,0 0 0,0 1 0,-2-1-48,-29-30 1211,34 33-1472,1 1 0,-1-1 0,1 0 0,0 0 0,0 0 0,0 0 0,0 0 0,1 0 0,-1-1 0,1 1 0,0 0 0,0-1 0,0 0 261,11 10-5608,3 3 1825</inkml:trace>
  <inkml:trace contextRef="#ctx0" brushRef="#br0" timeOffset="-2256.436">5120 962 3169,'0'0'2295,"0"0"-1063,0 0-439,0 0 183,0 0 241,0 0-155,-11 9 266,12-6 5302,302 6-6214,-187-4-397,117-4 1147,-244-6-5321,-4-27 760,15 32 3357,-11-35-4785</inkml:trace>
  <inkml:trace contextRef="#ctx0" brushRef="#br0" timeOffset="-1806.004">5633 748 5507,'0'0'923,"0"0"-83,0 0 334,0 0 421,0 0-253,0-9 3020,5 9-4273,-1 1 0,1 0-1,0 0 1,-1 0 0,1 0-1,-1 1 1,1-1 0,-1 1-1,0 0 1,0 1 0,0-1-1,0 1 1,0 0 0,-1 0-1,1 0-88,52 57 576,-35-36-363,-4-5-150,-5-5 0,1 0-1,0 0 1,1-2 0,12 10-63,-25-22-19,-1 1 0,1-1 0,-1 1 0,1 0 0,-1-1 0,0 1 0,1 0-1,-1-1 1,0 1 0,1 0 0,-1 0 0,0-1 0,0 1 0,1 0 0,-1 0 0,0-1 0,0 1-1,0 0 1,0 0 0,0 0 0,0-1 0,0 1 0,0 0 0,-1 0 0,1-1 0,0 1-1,0 0 1,-1 0 0,1-1 0,0 1 0,-1 0 0,0 0 19,-17 27-565,14-21 762,-10 13-191,-5 6 75,1 0 0,1 1 0,2 1 0,1 0 1,1 1-1,1 1 0,-2 11-81,13-20-433,12-30-1762,13-29-3168,-7-3-3152</inkml:trace>
  <inkml:trace contextRef="#ctx0" brushRef="#br0" timeOffset="62538.964">5133 974 3265,'0'0'377,"0"0"-268,0 0 40,0 0 142,0 0 56,0 0-93,0 0-28,-25 0 2813,7 0-6006</inkml:trace>
  <inkml:trace contextRef="#ctx0" brushRef="#br1" timeOffset="67741.971">4329 968 2769,'0'0'1249,"0"0"-710,0 0-112,0 0 309,0 0-29,-5 13 6326,5-9-6956,21 0 222,-19-4-284,0 0-1,1 0 1,-1 0-1,0 0 1,0 1-1,1-1 1,-1 1-1,0-1 1,0 1-1,0 0 0,0 0 1,0 0-1,0 0 1,0 0-1,0 0 1,1 1-15,-3-1-3,0-1 59,0 0 75,0 0 8,0 0 85,10 6 1395,-9-1-1616,0-1-1,0 0 1,1 1-1,-1-1 1,1 0-1,0 0 1,0 0-1,0 0 1,1 0-1,0 0-2,13 28 10,-5-7 33,0 1 1,1-1-1,1-1 0,2 0 1,0-1-1,16 17-43,3 0 24,1-3 1,1 0-1,13 6-24,44 29 81,-50-41-36,33 32-45,-12-4 16,4-2 0,2-4 0,38 20-16,21 16 40,-62-41 32,55 29-72,-76-52 1,-1 2 0,-1 2 0,-1 2 0,-2 2 0,15 16-1,-45-37 2,1 0 0,1-1 0,0 0 0,1-1 0,-1 0 0,2-1 0,0-1 0,11 5-2,14 4 22,-12-4-23,2-1 0,-1-1 0,2-1 0,-1-2 0,1-1 0,0-2-1,1 0 1,10-2 1,-8-1 50,-25-1-4408,-9-1 724</inkml:trace>
  <inkml:trace contextRef="#ctx0" brushRef="#br1" timeOffset="68177.184">6228 2242 4226,'0'0'1833,"0"0"-1030,0 0-94,0 0 292,0 0 42,-11 1 372,11-1-1403,0 0-1,0 0 0,-1 0 1,1 0-1,0 0 0,-1 1 0,1-1 1,0 0-1,-1 0 0,1 0 1,0 0-1,0 0 0,-1 0 1,1 1-1,0-1 0,0 0 0,-1 0 1,1 0-1,0 1 0,0-1 1,0 0-1,-1 0 0,1 1 0,0-1 1,0 0-1,0 0 0,0 1 1,0-1-1,0 0 0,0 1 1,-1-1-1,1 0 0,0 0 0,0 1 1,0-1-1,0 0 0,0 1 1,0-1-1,0 0 0,0 1 0,1-1 1,-1 0-1,0 0 0,0 1 1,0-1-12,10 17 426,0-1 1,2 0 0,0-1 0,0 0 0,2-1 0,8 7-427,94 78 607,-104-89-585,4 4 39,-25-12 297,-9-2-259,11 2-95,0-1 0,1 1 0,-1 1 0,1-1 0,-1 1 0,1 0 0,0 1 0,0-1 0,0 1 0,1 0 0,-1 1 0,1 0 0,0-1 0,0 2 0,1-1 0,-1 1-4,-15 18 211,2 2 0,-13 21-211,16-17 316,12-13-852,3-16 451,0-1 0,0 0 1,0 0-1,0 1 1,0-1-1,0 0 0,0 1 1,0-1-1,1 0 0,-1 1 1,0-1-1,0 0 0,0 0 1,0 1-1,0-1 0,1 0 1,-1 0-1,0 1 1,0-1-1,0 0 0,1 0 1,-1 0-1,0 1 0,0-1 1,1 0-1,-1 0 0,0 0 1,1 0-1,-1 0 0,0 1 1,0-1-1,1 0 1,-1 0-1,0 0 0,1 0 1,-1 0-1,0 0 0,1 0 85,21 0-4212</inkml:trace>
  <inkml:trace contextRef="#ctx0" brushRef="#br1" timeOffset="69234.371">6847 2286 1777,'0'0'1577,"0"0"-155,0 0 149,0 0-242,0 0-153,0 0-13,0 0-205,0 0-115,0 0-163,0 0-165,0 0-37,0 0-193,0 0-23,0 0-30,0 0-109,0 0-25,-1 3 12,-9 60 645,3 0-1,2 1 1,3 0 0,3 4-755,-1-31 289,0-27-219,1-1 1,0 1-1,0-1 1,0 1-1,1-1 0,1 0 1,0 0-1,0 0 1,0 0-1,1 0 1,2 1-71,-4-7 16,-1 0-1,2 0 1,-1 0 0,0-1 0,0 1 0,1-1 0,0 0 0,-1 0 0,1 0 0,0 0 0,0 0 0,0 0 0,0-1 0,0 1 0,0-1 0,1 0 0,-1 0 0,0 0 0,1-1 0,-1 1 0,1-1 0,-1 0 0,1 0 0,-1 0 0,1 0 0,-1 0 0,0-1 0,1 0 0,-1 1 0,0-1 0,1 0 0,1-2-16,1 1-9,-1-1 0,-1 0 0,1 0 0,0 0 0,-1-1 0,0 0 0,0 0 0,0 0 0,0 0 0,0 0 0,-1-1 0,0 1 0,0-1 0,0 0 0,-1 0 0,1 0 0,-1-1 0,0 0 9,7-18-233,-2 0-1,-1-1 1,2-10 233,7-55-469,-4 0 1,-4 0-1,-4-33 469,-3 123 139,0 0-149,1 0 0,-1 0 0,0 0 0,1 0 0,-1 0 1,0 0-1,1 0 0,-1 0 0,0 1 0,0-1 0,1 0 0,-1 0 1,0 0-1,1 0 0,-1 1 0,0-1 0,0 0 0,0 0 0,1 1 1,-1-1-1,0 0 0,0 0 0,0 1 0,0-1 0,1 0 0,-1 1 0,0-1 1,0 0-1,0 0 0,0 1 0,0-1 0,0 0 0,0 1 0,0-1 1,0 0-1,0 1 0,0-1 0,0 0 0,0 1 0,0-1 0,0 0 0,0 0 1,0 1 9,11 67 182,-3-16 378,2 0 1,3-1-1,7 19-560,-15-57 93,0 0 0,0 0 0,1-1 0,1 0 1,0 0-1,1 0 0,0-1 0,1 0 0,0 0 0,1-1 0,0-1 0,0 1 0,1-2 0,12 8-93,-15-11 27,0-1 0,0 0-1,0-1 1,1 0 0,-1 0-1,1-1 1,0 0-1,-1-1 1,1 0 0,0 0-1,0-1 1,7 0-27,-11 0-14,0-1 0,0 0 0,0 0-1,0 0 1,0 0 0,-1-1 0,1 0 0,0 0 0,-1 0-1,1 0 1,-1-1 0,0 0 0,0 0 0,0 0 0,0 0-1,0-1 1,-1 1 0,0-1 0,1 0 0,-1 0 0,-1 0-1,2-3 15,2-5-189,-1 0 0,-1 0 0,0-1 0,0 1-1,-1-1 1,-1 0 0,0 0 0,-1-5 189,-1-107-1120,-1 87 885,0 21 348,-1 1-1,-1-1 0,0 1 1,-1 0-1,-1 0 0,-1 0 0,0 1 1,-1 0-1,0 0 0,-2 0 0,1 1 1,-9-9-113,12 13-713,5 10 119,1 11-3899,-1 8-61</inkml:trace>
  <inkml:trace contextRef="#ctx0" brushRef="#br1" timeOffset="73276.128">4333 1001 4290,'0'0'1134,"0"0"-38,0 0-90,0 0 19,0 0-100,0 0-58,0 0-152,0 0-165,2 18 1021,9 129 1833,-12 197-1741,-6-197-1061,-2 63-199,8-150-291,0-25-52,1 0 0,1 0 0,2 1-1,2-2 1,1 2-60,37 155 55,26 100-24,-9-61 225,-4 40-256,-52-247 21,68 274 100,2 16 25,-29-122 36,53 139-182,-67-232-6,-22-69 6,1 0 0,1-1 0,1 0 0,2 0 0,0-2 0,2 1 0,1-2 0,1 0 0,1-2 0,1 0 0,1-1 0,1-1 0,1 0 0,1-2 0,10 5 0,11 7-6,-12-9 50,0 0 0,22 8-44,-43-24-11,1-1-1,-1 0 1,1-1 0,1-1 0,-1 0 0,0 0 0,1-1 0,-1-1-1,7 0 12,89 0-107,-29 1 9,0-3 1,0-3-1,70-14 98,-56 5 15,0 4 0,1 4-1,89 8-14,-43-1 604,-140-2-390,-1 0-126,0 0-21,0 0 101,0 0-80,0 0-99,0 0-149,0-5-1654,2-13-1107,9-9-2722</inkml:trace>
  <inkml:trace contextRef="#ctx0" brushRef="#br1" timeOffset="74164.137">6579 4572 6003,'0'0'2075,"0"0"-618,0 0 189,0 0-227,0 0-506,-4-1-179,3 1-674,1 0 0,0-1 0,-1 1 0,1 0 0,0 0 0,-1 0 0,1 0 0,0-1 0,-1 1 0,1 0 0,-1 0 0,1 0 0,0 0 0,-1 0 0,1 0 0,-1 0 0,1 0 0,0 0 0,-1 0 0,1 0 0,-1 1 0,1-1 0,0 0 0,-1 0 0,1 0 0,0 0 0,-1 1 0,1-1 0,0 0 0,-1 0 0,1 0 0,0 1 0,-1-1 0,1 0 0,0 1 0,0-1 0,-1 0 0,1 1 0,0-1 0,0 0 0,0 1 0,0-1 0,-1 0 0,1 1 0,0-1 0,0 1 0,0-1 0,0 1-60,16 22 1097,-6-14-1047,0-1 1,0 1-1,1-2 0,0 0 0,0 0 0,8 3-50,12 8-439,-30-18 411,-1 0 0,0 1 0,1-1 0,-1 1 0,0-1 0,0 0 0,0 1 0,0-1 0,1 1 0,-1-1 0,0 0 0,0 1 0,0-1 0,0 1 0,0-1 0,0 1 0,0-1 0,0 1 0,0-1 0,0 0 0,-1 1 1,1-1-1,0 1 0,0-1 0,0 1 0,0-1 0,-1 0 0,1 1 0,0-1 0,0 0 0,-1 1 0,1-1 0,0 0 0,0 1 0,-1-1 28,-13 17 220,11-14-288,-20 28 267,0 1 0,3 2 0,-6 12-199,16-27 81,2 0 0,0 0 0,1 1 1,1 0-1,0 0 0,2 1 0,0 1-81,4-13-373,3-9-598,5-14-1861,-6 10 2188,11-24-3596</inkml:trace>
  <inkml:trace contextRef="#ctx0" brushRef="#br1" timeOffset="75050.122">7062 4717 2657,'0'0'993,"0"0"-345,0 0 601,0 0 314,0 0-237,0-9-24,0-38 1352,0 47-2024,0 0-155,0 0 109,0 0-101,0 0-19,0 0 75,0 0-96,0 0 75,0 0-110,0 0-197,0 14-147,-2 72 313,-1-44 119,3-1 0,1 0 0,2 0 0,8 37-496,-10-74 38,0 0 0,0 0 1,1 0-1,0 0 0,0-1 0,0 1 1,0-1-1,3 3-38,-5-5 1,1 0 1,-1 0-1,1-1 0,0 1 0,-1 0 1,1 0-1,0-1 0,0 1 1,-1-1-1,1 1 0,0-1 0,0 1 1,0-1-1,0 1 0,0-1 0,0 0 1,0 0-1,0 1 0,-1-1 1,1 0-1,0 0 0,0 0 0,0 0 1,0 0-1,0 0 0,0 0 1,0 0-1,0-1 0,0 1 0,0 0 1,0 0-1,0-1 0,0 1 0,0-1 1,0 1-1,-1-1 0,1 1 1,0-1-1,0 0 0,0 0-1,5-5-88,-1 0-1,0 0 1,0-1 0,-1 0-1,1 0 1,-2 0 0,1-1-1,-1 1 1,1-2 88,23-80-1162,-15 50 657,-2 8 246,-4 13 372,0 0-1,-1 0 0,-1 0 1,-1-1-1,0 0 1,-1-3-113,-2 21 320,0 1 37,0 0-194,0 0-88,0 5-51,4 32 132,-1 1 194,2 0 0,1 0 1,2 0-1,1-1 0,2 0 0,4 5-350,-12-36 40,1 1 0,1-1-1,-1 0 1,1 0 0,0 0 0,1-1-1,-1 0 1,1 0 0,0 0 0,0-1 0,1 0-1,-1 0 1,3 1-40,-7-4-3,0 1 0,1-1 1,-1 0-1,1 0 0,-1 0 0,1 0 0,-1 0 0,1 0 0,-1-1 0,1 0 1,0 1-1,-1-1 0,1 0 0,0 0 0,0 0 0,-1-1 0,1 1 0,0 0 1,-1-1-1,1 0 0,-1 0 0,1 0 0,-1 0 0,1 0 0,-1 0 0,0-1 1,1 1-1,-1-1 0,0 1 0,0-1 0,0 0 0,0 0 0,0 0 0,-1 0 1,1 0-1,-1-1 0,1 1 3,3-9-116,0-1-1,-1 1 1,0 0 0,-1-1 0,0 0 0,0 0 0,-2 0-1,1-10 117,-2-103-1258,-2 59 978,2 64 309,0-1-1,0 1 1,0-1 0,-1 1 0,1 0-1,0-1 1,-1 1 0,0 0-1,1-1 1,-1 1 0,0 0 0,0 0-1,0-1 1,-1 1 0,1 0-1,0 0 1,-1 1 0,0-2-29,1 2 9,0-4-52,-1 1 1,1-1 0,0 0-1,0 0 1,0 0 0,1 0-1,0 0 1,0-3 42,4-21-5613,4 26 1424,9 2-1264</inkml:trace>
  <inkml:trace contextRef="#ctx0" brushRef="#br1" timeOffset="202236.985">4309 1063 4018,'0'0'952,"0"0"-405,0 0 198,0 0 12,0 0-479,-1-9 587,-1 6 2845,1 3-3705,0 0 0,0 0 0,1 0 0,-1 0 0,0 0 0,1 0 0,-1-1 0,1 1 0,-1 0 0,0 0 1,1-1-1,-1 1 0,1 0 0,-1-1 0,0 1 0,1-1 0,-1 1 0,1-1 0,-1 1 0,1-1 0,0 1 0,-1-1 0,1 1 0,0-1 0,-1 0 0,1 1 0,0-1 0,-1 0 0,1 1 0,0-1 0,0 0 0,0 1 0,0-1 0,0 0 0,0 1 0,0-1 1,0 0-1,0 1 0,0-1 0,0 0 0,0 1 0,0-1 0,1 0 0,-1 1 0,0-1 0,1 0-5,13-32-1424,-11 27 865,-3 5 614,0 1 0,0 0 0,0-1-1,0 1 1,0 0 0,0-1 0,0 1-1,0 0 1,1 0 0,-1-1-1,0 1 1,0 0 0,0 0 0,0-1-1,1 1 1,-1 0 0,0 0 0,0 0-1,1-1 1,-1 1 0,0 0 0,0 0-1,1 0 1,-1 0 0,0 0 0,0 0-1,1-1 1,-1 1 0,0 0-1,1 0 1,-1 0 0,0 0 0,1 0-1,-1 0 1,0 0 0,0 0 0,1 0-1,-1 0 1,0 0 0,1 0 0,-1 1-1,0-1 1,1 0-55,-1 0 326,0 0-161,0 0 240,0 0 6,0 0-16,0 0 328,0 0-408,0 0-123,0 0 115,0 0-104,0 34 525,0-4-448,2-10-213,-2 0 0,0 0 0,-2 0 0,0 0 0,-1 0 0,-1 0 0,-1-1 0,0 1 0,-9 17-67,-74 149 458,9 5-1,-5 39-457,-36 136 171,-35 158-8,103-329-177,12-41-42,-9 8 56,-20 39 203,-74 203-48,-49 101 96,175-460-129,3 2 0,1-1 0,2 1 0,-1 28-122,-13 195 252,4-29-171,-6 26 309,10 44-390,7-168-11,2-60 118,4 17-107,3 35 35,2 147 15,4-240-47,2 0 0,2 0 0,2-1 0,1 0 0,2-1 0,2 0 0,3 2-3,-14-30 2,1 1-1,1-1 0,0 0 1,0 0-1,1-1 0,1 0 1,0-1-1,0 1 0,1-2 1,1 1-1,-1-2 1,1 1-1,1-1 0,-1-1 1,1 0-1,1-1 0,-1 0 1,8 1-2,9 4 135,1 2-142,0-2 0,1-1-1,0-2 1,0 0 0,0-3 0,1 0 0,22-1 7,-10-4 28,-1 1-67,0-2 1,-1-1-1,29-7 39,0-1-23,0 4 0,1 3 0,20 3 23,-64 0-54,375 0 281,-363 3 354,-41-14-4708,-21-40 2671,5 22 650,1-2-1,2 1 1,-7-25 806,14 35 485,1 0-1,2-1 1,0 0-1,0 0 0,2 0 1,1-10-485,1 30 235,0 1 189,0 0-259,0 0 155,0 0 123,0 0-192,8 25 1019,5-6-1138,1-1-1,1-1 1,1 0-1,1-1 1,0-1 0,1-1-1,0 0 1,2-1-1,11 6-131,-29-18 8,0 0-1,0 0 0,0 0 0,0-1 0,0 1 0,1 0 1,-1-1-1,0 1 0,0-1 0,0 0 0,1 0 0,-1 0 1,0 0-1,1 0-7,1 0-15,-3 0-73,-2 24 89,-1 0 0,0 0 0,-2-1 0,-1 1-1,-1-1 1,0 0 0,-2 0 0,-1 0 0,-4 4-1,1 2 57,1 1 1,1 0-1,2 1 0,-4 26-57,10-47-586,1-18-1098,-4-11-4607,-1 17 531</inkml:trace>
  <inkml:trace contextRef="#ctx0" brushRef="#br1" timeOffset="205727.079">4521 6681 4802,'0'0'1342,"0"0"-315,0 0-37,0 0-29,0 0 26,0 0-262,0 0-600,0 0-1,-1 0 0,1 0 0,0-1 1,0 1-1,-1 0 0,1 0 1,0 0-1,0 0 0,-1 0 0,1 0 1,0 0-1,0 0 0,-1 0 1,1 0-1,0 0 0,-1 0 0,1 0 1,0 0-1,0 0 0,-1 0 1,1 0-1,0 0 0,0 0 0,-1 0 1,1 1-1,0-1 0,0 0 1,-1 0-1,1 0 0,0 0 0,0 1 1,-1-1-1,1 0 0,0 0 1,0 0-1,0 1 0,0-1 0,-1 0 1,1 0-1,0 1-124,-1 13 163,1 0 0,1 1 0,0-1 0,0 0 0,2 0 0,-1 1 0,2-2 0,0 1 0,1 0 0,6 11-163,24 35 611,4-2 0,40 46-611,-71-94 43,-8-9-69,2 0-13,-1 1 0,1 0 0,-1-1 0,1 1-1,-1 0 1,0 0 0,0-1 0,0 1 0,0 0 0,0 0 0,-1 0-1,1 0 1,0 1 0,-1-1 0,0 0 0,1 0 0,-1 0 0,0 0-1,0 0 1,0 2 39,-1-5-3,0 1 0,1-1-1,-1 1 1,0 0-1,0-1 1,1 1 0,-1 0-1,0 0 1,0-1 0,1 1-1,-1 0 1,0 0 0,0 0-1,0 0 1,1 0-1,-1 0 1,0 0 0,0 0-1,0 1 1,1-1 0,-1 0-1,0 0 1,0 1 0,1-1-1,-1 0 1,0 1-1,1-1 1,-2 1 3,-19 11-109,11-2 71,1 1 0,0-1 0,1 2-1,0-1 1,0 1 0,1 1 0,1-1-1,0 1 1,-2 9 38,-4 14-131,1-1 1,3 2-1,0 1 131,7-35-4768,1-14 2940,1 6 495,-1-10-3941</inkml:trace>
  <inkml:trace contextRef="#ctx0" brushRef="#br1" timeOffset="207768.166">5097 6845 2897,'0'0'603,"0"0"-208,0 0 21,0 0 121,0 0-327,0-8 2805,0-23-2519,-1 4 3002,0 39-953,-1 42-1779,2 205 656,1-250-1373,-1 0 0,1 0 0,0 0 1,1 0-1,0 0 0,1-1 0,-1 1 0,2 0 1,-1-1-1,3 4-49,-4-8 24,0-1 0,0 1-1,1-1 1,-1 0 0,1 0 0,0 0 0,-1 0 0,1 0 0,1-1-1,-1 1 1,0-1 0,0 0 0,1 0 0,0 0 0,-1 0-1,1-1 1,0 1 0,0-1 0,-1 0 0,1 0 0,0 0 0,0-1-1,0 0 1,1 1-24,-3-2-4,0 0 0,0 1 1,0-1-1,-1 0 0,1 0 0,0 0 0,0 0 0,-1 0 0,1-1 0,-1 1 0,1 0 1,-1-1-1,1 1 0,-1-1 0,0 1 0,0-1 0,1 0 0,-1 0 0,-1 0 1,1 1-1,0-1 0,0 0 4,21-52-271,-18 42 224,8-19-131,-2-1 0,-1 0 0,-1-1 0,-2 1 0,-1-2 0,-1 1 0,-2-20 178,-3 97 1003,0-23-693,0 0 1,2 0 0,0 0 0,5 20-311,-5-35 43,1 0 1,-1-1-1,1 1 0,1 0 0,-1-1 1,1 1-1,0-1 0,0 0 1,1 0-1,-1 0 0,1 0 0,0-1 1,1 0-1,-1 1 0,1-1 1,-1-1-1,1 1 0,0-1 0,3 1-43,-6-2 10,0-1-1,1 1 0,-1-1 1,0 0-1,1 0 0,-1 0 1,1-1-1,-1 1 0,1-1 0,-1 1 1,1-1-1,-1 0 0,1 0 1,-1 0-1,1 0 0,-1 0 1,1 0-1,-1-1 0,1 1 0,1-1-8,-2-1-16,0 1 1,0 0 0,0-1-1,-1 0 1,1 1 0,0-1-1,-1 0 1,1 0-1,-1 0 1,1 0 0,-1 0-1,0 0 1,0 0 0,0 0-1,0 0 1,0 0 0,-1-1-1,1 1 15,2-15-107,0-1 0,-2 1 0,1 0-1,-2 0 1,-1-13 107,0 8 104,1 17-108,0-16-92,0 0-1,-2-1 1,-1-4 96,1 19-13,0-1 1,0 0-1,0 1 1,-1 0-1,0-1 1,-1 1-1,0 0 0,0 1 1,0-1-1,-3-2 13,3 4-33,0 1-1,0-1 1,1 0-1,0 0 1,0 0-1,1 0 1,-1-1-1,1 1 1,-1-3 33,3 8-184,15-9-5037,0 6 58</inkml:trace>
  <inkml:trace contextRef="#ctx0" brushRef="#br1" timeOffset="208449.111">5768 6863 2593,'0'0'1684,"0"0"-233,0 0-21,0 0-83,0 0-98,-11 0 1564,11 0 3234,243 0-6914,-243 2-615,0-1-6579,0-1 161</inkml:trace>
  <inkml:trace contextRef="#ctx0" brushRef="#br1" timeOffset="209141.12">5788 7044 2577,'0'0'894,"0"0"-158,0 0-31,0 0 263,0 0-122,3 0 6670,5 0-3828,47 0-3279,118 0-147,-173 1-537,1 0 1,-1 0 0,1 0-1,-1 0 1,0 0 0,1 0 0,-1 0-1,0 0 1,0 1 0,0-1 0,1 0-1,-1 0 1,0 0 0,-1 0 0,1 0-1,0 0 1,0 1 274,0 3-2474,0 6-5885</inkml:trace>
  <inkml:trace contextRef="#ctx0" brushRef="#br1" timeOffset="230397.999">6337 6765 592,'0'0'2159,"0"0"-1132,0 0-544,0 0 269,0 0-85,0 0-238,0 0 113,-23-4 2385,23 79 1702,-1 18-3367,-1 150-993,2-243-411,0 0 14,7-28-856,18-10 354,-17 26 175,0-1-1,-1 1 1,0-1-1,4-14 456,15-40-1773,10-28-26,-35 108 7033,7 26-4200,0-5-755,-5-18-37,2 1 0,0 0 0,0-1 1,2 0-1,0 0 0,1-1 0,0 0 0,1 0 1,9 10-243,-14-22 46,-1-1 0,0 1 0,1-1 1,-1 0-1,1 0 0,-1-1 0,1 1 1,0-1-1,0 1 0,0-1 0,0 0 1,0-1-1,0 1 0,0-1 0,0 0 1,0 0-1,0 0 0,0 0 0,1-1-46,4 1 0,1-1-1,-1-1 1,0 1-1,1-2 1,-1 1-1,0-1 1,7-3 0,-3-1-76,-1 0 1,1-1 0,-1 0-1,-1-1 1,1 0 0,-1 0-1,-1-2 1,2-2 75,-6 7-7,-1-1 0,-1 0 0,0 0 0,0 0-1,0-1 1,-1 1 0,0-1 0,0 0 0,-1 0 0,0 0 0,0 0-1,-1 0 1,0 0 0,-1-1 0,1-2 7,-1-1 41,-1 0 0,1 0-1,-2-1 1,-2-9-41,3 18 2,0 0 0,0 0-1,-1 1 1,0-1-1,1 0 1,-1 1 0,-1-1-1,1 1 1,0 0 0,-1-1-1,0 1 1,0 0-1,0 1 1,0-1 0,0 0-1,-1 1-1,-10-5 149,14 7-214,-1 0-1,0-1 1,1 1 0,-1 0-1,0-1 1,1 1 0,-1-1-1,1 1 1,-1-1 0,1 1-1,-1-1 1,1 1 0,-1-1-1,1 1 1,-1-1 0,1 0-1,-1 1 1,1-1 0,0 1-1,0-1 1,-1 0 0,1 0-1,0 1 1,0-1-1,0 0 1,0 1 0,-1-1-1,1 0 1,0 0 0,1 1-1,-1-1 1,0 0 0,0 0-1,0 1 1,0-1 0,0 0-1,1 1 1,-1-1 65,0-4-3068,0 4-3084</inkml:trace>
  <inkml:trace contextRef="#ctx0" brushRef="#br1" timeOffset="232038.961">7015 7247 3378,'0'0'763,"0"0"-211,0 0 432,0 0 25,0 0-313,0 0-29,-36 0 3084,36 0-3628,0 0 34,0 0 113,-1 0-78,1 0-145,-1 0 0,0 1 0,1-1 1,-1 1-1,0-1 0,1 1 0,-1 0 1,1-1-1,-1 1 0,1 0 0,-1-1 1,1 1-1,0 0 0,-1-1 0,1 1 1,0 0-1,-1 0 0,1 0 0,0-1 0,0 1 1,0 0-1,0 0 0,0 0 0,0-1 1,0 1-1,0 1-47,-2 34 583,1-17-281,0-13-206,1-1 1,-1 1-1,1 0 0,0-1 1,0 1-1,0-1 0,1 1 1,0-1-1,0 1 1,1-1-1,1 4-96,-2-7 20,0 1 0,1 0 0,-1-1 0,1 0 0,-1 1 0,1-1 0,0 0 0,0 0 0,0 0 0,1 0 0,-1 0 0,0 0-1,1-1 1,-1 1 0,1-1 0,-1 0 0,1 0 0,0 0 0,0 0 0,-1 0 0,1 0 0,3 0-20,19 5 274,-20-4-263,0-1 0,-1 0 0,1 0 0,0 0 0,0 0 0,0-1 0,0 1 0,0-1 0,0-1 0,0 1 0,0-1 0,0 0-11,-1-2-55,0-1-1,0 0 1,0 0 0,0-1 0,-1 1 0,0-1 0,0 0 0,0 0 0,0 0 0,0-4 55,2 1-95,-3 3 70,-1 0 0,1 0 0,-1 1 0,0-1 0,-1 0 0,1 0 0,-1 0 0,0 0 0,0 0 1,-1 0-1,1 0 0,-1 0 0,0 1 0,0-1 0,-1 0 0,1 1 0,-1-1 0,0 0 0,0 1 0,-2-2 25,3 4 3,-1-1-1,0 0 0,0 1 1,0-1-1,-1 1 1,1 0-1,0-1 1,-1 1-1,0 0 1,1 1-1,-1-1 1,0 0-1,0 1 1,0-1-1,0 1 1,0 0-1,0 0 1,0 1-1,0-1 1,-2 0-3,-2-1-55,-14-7 76,20 9-26,0-1 0,0 0 0,0 1 0,0-1 0,0 1 0,0-1 0,0 1 0,-1 0 0,1-1 0,0 1 0,0 0 0,0 0 0,0 0 0,-1 0 0,1 0 0,0 0 0,0 0 0,0 0 0,0 0 0,-1 1 0,1-1 0,0 0 0,0 1 0,0-1 0,0 1 0,0-1 0,0 1 0,0 0 0,0-1 0,0 1 0,0 0 0,0 0 0,0 0 0,1 0 0,-1-1 0,0 1 0,1 0 0,-1 0 0,0 1 0,1-1 0,-1 1 5,-30 36-3821,16-29-1181</inkml:trace>
  <inkml:trace contextRef="#ctx0" brushRef="#br1" timeOffset="237860.401">7396 6943 4034,'0'0'2580,"0"0"-1564,0 0-586,0 0 648,0 0 103,0 0-498,0 0-152,-11 5-323,10-4 2471,26-2-2609,0-2 0,0 0 1,5-3-71,-5 1 13,1 1 0,-1 1 1,6 1-14,-29 2 53,7-4 186,-9-4-2838,0 4 1005,0-7-3317</inkml:trace>
  <inkml:trace contextRef="#ctx0" brushRef="#br1" timeOffset="238690.908">7422 6779 3730,'0'0'805,"0"0"-164,0 0 210,0 0 24,0 0-158,-4 0-391,-1 0-1925,-6 0 5714,8 0 638,14 0-3303,157 0-1066,-168 3-1428,0 0-3296,0-3-905</inkml:trace>
  <inkml:trace contextRef="#ctx0" brushRef="#br1" timeOffset="240049.024">7849 6824 3169,'0'0'1028,"0"0"-393,0 0 112,0 0 221,0 0-26,0-1-1079,0 0 7045,0 55-6477,2 0 0,3 1-1,2-2 1,8 26-431,-14-76 37,1 0 1,-1 0-1,1 0 0,-1 0 0,1 0 0,0-1 0,0 1 1,1-1-1,-1 1 0,0-1 0,1 0 0,2 2-37,-5-3-11,1-1 0,-1 1-1,1-1 1,-1 1 0,1-1-1,-1 1 1,1-1 0,-1 0 0,1 1-1,0-1 1,-1 0 0,1 1 0,0-1-1,-1 0 1,1 0 0,0 0 0,-1 0-1,1 1 1,0-1 0,-1 0-1,1 0 1,0 0 0,0 0 0,-1-1-1,1 1 1,0 0 0,-1 0 0,1 0-1,0 0 1,-1-1 0,1 1-1,0 0 1,-1-1 0,1 1 0,-1-1-1,1 1 1,0 0 0,-1-1 0,1 1-1,-1-1 1,0 0 0,1 1 0,-1-1-1,1 1 1,-1-1 0,0 0-1,1 1 1,-1-1 0,0 0 0,0 1-1,1-1 1,-1 0 0,0 1 0,0-2 11,18-67-564,-11 47 413,-1-1 0,-1 0 0,-1 0 1,-1 0-1,0-21 151,-3 43-46,0 1 177,11 48 1040,-4-27-954,0 0 0,2-1 1,0 0-1,1 0 0,1-1 0,0 0 0,2-1 0,5 4-217,-17-20 37,0 0 0,1-1-1,-1 1 1,1-1 0,-1 0 0,1 1 0,0-1-1,-1 0 1,1 0 0,0 0 0,0 0-1,0 0 1,0-1 0,0 1 0,0-1 0,0 1-1,0-1 1,0 0 0,0 1 0,0-1 0,0 0-1,1-1 1,-1 1 0,0 0 0,1-1-37,0 0-11,0-1 0,0 1 1,0-1-1,-1 0 1,1 0-1,0 0 0,-1-1 1,1 1-1,-1-1 0,0 1 1,0-1-1,0 0 1,0 1-1,1-4 11,4-8-213,0-1 0,-1 0 0,0 0 0,-1-1 0,-1 0 0,0-2 213,0-11-243,-2-1 0,0 1 0,-3-21 243,0 9 622,1 37-575,-1-1 0,0 0-1,-1 0 1,1 1 0,-1-1-1,0 0 1,0 1 0,-1 0-1,1 0 1,-1-1-1,-1 1-46,3 1 7,-1 1 0,0-1 0,1 1 0,-1-1-1,0 1 1,-1 0 0,1 0 0,0 0-1,-1 0 1,1 1 0,-1-1 0,1 0-1,-1 1 1,0 0 0,1 0 0,-1 0 0,0 0-1,-1 0-6,3 1-13,1 0-171,0 0 67,0 0-81,0 0-285,0 0-731,0 1-1075,0 4-2550</inkml:trace>
  <inkml:trace contextRef="#ctx0" brushRef="#br1" timeOffset="241552.92">8507 7113 1889,'0'0'1203,"0"0"-464,0 0 109,0 0 281,0 0-358,0 0-253,0 0 61,0 0-41,0 0 295,0 0 13,0 0-236,0 0 186,0 0-212,0 0-109,0 0 117,0 0-309,0 0 197,0 0 32,0 0-261,0 0 109,0 0-242,0 0-12,-17-10 540,10 7-624,-1 1 0,1 0 0,-1 1 0,1-1 0,-1 2 0,0-1 0,1 1 0,-1 0 0,0 0-1,-4 2-21,-15-1 16,27-1-70,0 0 164,-13 24 293,-4 119 165,17-138-519,1-1 0,-1 1 0,1-1 0,0 1 0,0-1-1,0 0 1,1 1 0,0-1 0,0 0 0,0 0 0,0 0 0,0 0 0,1 0 0,0 0 0,0-1 0,0 0 0,0 1 0,0-1 0,1 0 0,-1 0 0,1-1 0,0 1 0,3 1-49,1-1 15,-1-1 1,1 1-1,0-1 1,0-1-1,0 1 1,1-1-1,-1-1 0,0 1 1,0-2-1,0 1 1,5-2-16,14 2 0,-27 0-12,0 0 0,1 0 0,-1 0-1,0 0 1,1 0 0,-1 0 0,0 0-1,1-1 1,-1 1 0,0 0-1,1 0 1,-1 0 0,0 0 0,1 0-1,-1 0 1,0-1 0,0 1 0,1 0-1,-1 0 1,0 0 0,0-1 0,1 1-1,-1 0 1,0 0 0,0-1 0,0 1-1,1 0 1,-1-1 0,0 1-1,0 0 1,0-1 0,0 1 0,0 0-1,0 0 1,0-1 0,1 1 0,-1 0-1,0-1 1,0 1 0,0 0 0,-1-1-1,1 1 1,0 0 0,0-1 12,2-10 233,-1 11-20,-1 0-246,0 0-1,0 0 1,0 0-1,0 0 1,1 0 0,-1 0-1,0 0 1,0 0-1,0 0 1,0 0 0,0 0-1,1 0 1,-1 0 0,0 0-1,0 0 1,0 0-1,0 0 1,0 0 0,0 0-1,0 0 1,1 0-1,-1 0 1,0 0 0,0 0-1,0 0 1,0 0-1,0 0 1,0 1 0,0-1-1,0 0 1,1 0-1,-1 0 1,0 0 0,0 0-1,0 0 1,0 0-1,0 1 1,0-1 0,0 0-1,0 0 1,0 0 0,0 0-1,0 0 1,0 0-1,0 1 1,0-1 0,0 0-1,0 0 1,0 0-1,0 0 1,0 0 0,0 0-1,0 1 1,0-1-1,0 0 1,0 0 0,0 0-1,0 0 1,-1 0-1,1 0 1,0 0 0,0 1-1,0-1 1,0 0 0,0 0-1,0 0 1,0 0-1,0 0 34,-8 8-2165,6-6 961,-5 7-5436</inkml:trace>
  <inkml:trace contextRef="#ctx0" brushRef="#br3" timeOffset="297610.318">1855 4723 3810,'0'0'1366,"0"0"-625,0 0 12,0 0-161,0 0-98,0 0-84,0 0 105,0 0 230,0 0 36,0 0 1,0 0 40,0 0-195,0 0-88,0 0 37,0 0-168,0 0 14,0 0-60,0 0-132,0 0 122,0 0-155,0 0-10,0 0-29,0 0-84,0 3-122,-1 88 159,2 111 1438,0-197-1509,-1-1 1,0 1 0,1-1-1,0 0 1,0 0 0,1 1-1,-1-1 1,1 0 0,-1 0-1,1 0 1,1 0 0,-1-1-1,0 1 1,3 2-41,-3-5 3,-1 1-1,1 0 1,0-1 0,0 1-1,0-1 1,0 0-1,1 0 1,-1 0 0,0 0-1,0 0 1,1 0 0,-1 0-1,1-1 1,-1 1-1,0-1 1,1 0 0,-1 0-1,1 0 1,-1 0 0,1 0-1,-1 0 1,1-1-1,-1 1 1,1-1 0,-1 1-1,0-1-2,1 0-36,-1 0 0,0-1 0,0 1-1,0 0 1,0-1 0,-1 0 0,1 1 0,0-1-1,-1 0 1,1 0 0,-1 0 0,1 0 0,-1 0-1,0 0 1,0 0 0,0 0 36,18-43-705,-12 27 205,1-2-342,-1-1 0,0 0 0,-1 0 0,-1-5 842,2-48 2274,-7 105-1554,2 1 1,1-1-1,5 20-720,-6-41 168,0 0 0,1 1 0,0-1 0,1 0 0,0 0 0,0-1 0,1 1 0,0-1 0,1 0 0,0 0 1,1-1-1,5 7-168,-10-13-1,1 1 1,0-1 0,-1 0-1,1 0 1,0 0 0,0 0-1,0 0 1,0-1 0,0 1-1,0-1 1,0 0 0,1 0 0,-1 0-1,0 0 1,1 0 0,-1-1-1,1 0 1,-1 0 0,1 0-1,-1 0 1,1 0 0,-1-1-1,0 1 1,1-1 0,-1 0 0,0 0-1,1 0 1,-1 0 0,0-1-1,0 0 1,0 1 0,0-1-1,0 0 1,-1 0 0,1-1-1,0 1 1,-1 0 0,0-1-1,1 0 1,-1 1 0,0-1 0,0 0-1,1-3 1,4-17-292,-1 0-1,-1-1 1,-1 0-1,-1 0 1,-1 0-1,-1 0 1,-1 0-1,-3-15 293,2-18 57,0 49-21,0 1 0,0-1 0,0 0 1,-1 1-1,-1-1 0,1 1 1,-1 0-1,0 0 0,-1 0 0,0 0 1,-1-2-37,3 5 33,1 0 21,1 3-3123,0 1-3299,0 0 1101</inkml:trace>
  <inkml:trace contextRef="#ctx0" brushRef="#br3" timeOffset="298150.822">2473 4863 4258,'0'0'1192,"0"0"20,0 0-62,0 0-57,0 0 33,1 0-1032,-1 0 0,0 0-1,0 0 1,0 0-1,0 0 1,0 0 0,0 0-1,0 0 1,0-1 0,0 1-1,0 0 1,0 0 0,0 0-1,0 0 1,0 0 0,0 0-1,0 0 1,0 0-1,0 0 1,0 0 0,0 0-1,0-1 1,0 1 0,0 0-1,0 0 1,0 0 0,0 0-1,0 0 1,0 0 0,0 0-1,0 0 1,0 0-1,0 0 1,-1 0 0,1 0-1,0 0 1,0 0 0,0-1-1,0 1 1,0 0 0,0 0-1,0 0 1,0 0 0,0 0-1,0 0 1,0 0-1,0 0 1,0 0 0,-1 0-1,1 0-93,146 0 2060,-145 0-2305,-1 0-316,0 0-591,0 0-649,0 0-1174,0 0-805</inkml:trace>
  <inkml:trace contextRef="#ctx0" brushRef="#br3" timeOffset="298479.728">2473 4863 4578</inkml:trace>
  <inkml:trace contextRef="#ctx0" brushRef="#br3" timeOffset="298818.221">2473 4863 4578,'-2'119'1425,"1"-95"-219,1-24 88,0 0-25,0 0-303,42 0 2889,58 0-1411,-100 0-2431,0 0-125,0 0-301,0 0-361,0 0-725,0 0-1121,0 0-1409</inkml:trace>
  <inkml:trace contextRef="#ctx0" brushRef="#br3" timeOffset="299818.384">2847 4705 1713,'0'0'3956,"0"0"-2224,0 0-324,0 0-116,0 0-399,0 0-351,0 0-283,-3 49 2337,1 17-1249,0-38-923,1 0-1,2 1 1,0-1-1,6 24-423,-7-50 32,1 1 1,0 0-1,-1 0 1,1 0-1,0-1 0,1 1 1,-1-1-1,0 1 1,1-1-1,0 1 0,-1-1 1,1 0-1,0 0 0,0 1 1,1-1-33,-2-1 0,0 0 0,1 0 0,-1-1 0,1 1 0,-1 0 0,1-1 0,0 1 0,-1-1 0,1 0 0,-1 1 0,1-1 0,0 0 0,-1 0 0,1 0 0,0 0 0,-1 0 0,1 0 0,-1-1 0,2 1 0,1-2-72,1 0 0,-1 0 1,0 0-1,0 0 0,0 0 1,0-1-1,0 0 0,-1 0 0,1 0 1,-1 0-1,0-1 0,0 1 1,0-1-1,0 0 0,-1 1 0,2-4 72,1-4-169,0 0-1,-1 0 0,-1-1 1,0 0-1,-1 1 0,0-1 1,0 0-1,-1 0 0,-1 0 1,0-11 169,0 22 109,0 1-24,0 0 121,0 0-102,0 0 21,0 0 145,0 0-113,0 0 91,0 0-88,0 0-66,6 38 386,-5-37-470,6 26 375,1-1 1,2 0-1,0-1 1,2 0 0,8 13-386,-16-33 46,-1 1 0,1-1 0,0 1 0,0-1-1,1 0 1,0-1 0,0 1 0,0-1 0,0 0 0,1 0 0,-1-1 0,1 0 0,0 0 0,0 0 0,0 0 0,1-1 0,-1 0 0,0-1 0,1 1 0,-1-1 0,1 0 0,0-1 0,-1 0 0,1 0 0,5 0-46,-10-1-20,1 0 0,-1 0 0,0 0 0,0 0 0,0 0 0,0-1 0,0 1 0,0 0 0,0-1 0,0 0 0,0 1 0,-1-1 1,1 0-1,-1 0 0,1 0 0,-1 0 0,0 0 0,1 0 0,-1 0 0,0-2 20,19-48-519,-14 24 256,-1 0 0,-1 0 0,-1 0 0,-1-1 0,-2 0 0,-1 1 0,-3-14 263,1 25-138,-2 0 0,0 0-1,-1 0 1,0 1 0,-1-1 0,-3-2 138,-3-9 26,7 21 129,3 13-1748,2 17-2986,1-22 4156,0 17-5516</inkml:trace>
  <inkml:trace contextRef="#ctx0" brushRef="#br3" timeOffset="300994.134">3492 4979 2561,'0'0'1297,"0"0"199,0 0 36,0 0-52,0 0 335,0 0-377,0 0-321,0 0-148,0 0-323,0 0-148,0 0-183,0 0-107,0 0 67,0 0-187,0 0-42,-36 0 258,33 0-310,-1 0 1,0 0-1,1 0 0,-1 0 1,0 0-1,0 1 1,1 0-1,-1 0 1,1 0-1,-1 0 0,1 0 1,-1 1-1,1 0 1,-1-1-1,1 1 1,0 0-1,0 1 1,0-1-1,1 1 0,-1-1 1,0 1-1,1 0 1,0 0-1,-1 0 1,1 0-1,0 0 0,1 0 1,-1 1-1,0-1 1,1 1-1,0-1 1,0 1-1,0-1 1,0 1-1,1 3 6,-3 9 99,2-1 0,0 1 0,1-1 0,1 1 1,0 0-1,1-1 0,4 14-99,-5-24 79,0 0 0,1-1 0,0 1 0,0-1 1,0 1-1,0-1 0,1 0 0,-1 0 0,1 0 0,0 0 0,0 0 1,1-1-1,-1 1 0,1-1 0,0 0 0,0 0 0,0-1 0,0 1 0,0-1 1,1 1-1,-1-2 0,1 1 0,-1 0 0,1-1 0,0 0 0,0 0 1,0 0-80,-2 0-71,0-1 1,0 1-1,-1-1 1,1 0 0,0 0-1,0 0 1,0 0 0,-1 0-1,1-1 1,0 1-1,0-1 1,-1 0 0,1 0-1,0 0 1,-1 0 0,1 0 70,0-2-780,0 0 0,0 0 0,0 0 0,0 0 0,-1 0 0,1-1 0,-1 1 0,0-1 1,1-3 779,4-5-4541</inkml:trace>
  <inkml:trace contextRef="#ctx0" brushRef="#br3" timeOffset="301827.091">3684 5027 400,'0'0'2399,"0"0"-724,0 0-242,0 0-195,0 0-281,-20 0 6057,20 23-6647,1 0 0,1 0 0,2 7-367,-2-20 129,0-1 0,1 0 0,0 0 0,0-1 0,1 1 0,0-1 0,1 0 1,0 0-1,4 5-129,-1-1 255,-8-10-226,1 0-1,1 1 1,-1-1 0,0 0-1,0 0 1,1 0-1,-1 0 1,1-1 0,0 1-1,0 0 1,-1-1 0,1 1-1,0-1 1,0 1-1,0-1 1,1 0 0,-1 0-1,0 0 1,0 0 0,1 0-1,-1-1 1,0 1-1,1-1 1,-1 1 0,1-1-29,-2-1-18,0 1 0,0 0 0,0-1 0,0 1 1,0-1-1,0 0 0,0 1 0,0-1 0,0 0 0,0 0 1,0 1-1,0-1 0,-1 0 0,1 0 0,0 0 0,-1 0 1,1 0-1,0 0 0,-1 0 0,0 0 0,1 0 1,-1 0-1,1-1 0,-1 1 18,11-37-271,-7 23 28,1-5 55,0 0 1,-1-1-1,0 0 0,-2 0 0,0-20 188,-2-22-5652,0 58 4898,0 5-2522</inkml:trace>
  <inkml:trace contextRef="#ctx0" brushRef="#br3" timeOffset="302494.606">4008 4839 1056,'0'0'2540,"0"0"-854,0 0-434,0 0 34,0 0 77,0-2 3790,0 6-3823,8 309 767,-7-294-1902,2 0-1,0 0 1,1-1 0,1 1 0,4 9-195,-9-80-11230,0 39 6828</inkml:trace>
  <inkml:trace contextRef="#ctx0" brushRef="#br3" timeOffset="302898.101">3959 5095 3906,'0'0'2166,"0"0"-792,0 0 296,0 0-184,0 0-467,11 15 2007,-6-13-2855,0 0 0,0 0 0,0 0 1,0-1-1,0 1 0,1-1 0,-1-1 0,0 1 1,1-1-1,-1 0 0,3 0-171,61-5-512,-36-5-1893,-20 4-3886,-12 6 5764,2-1-5676</inkml:trace>
  <inkml:trace contextRef="#ctx0" brushRef="#br3" timeOffset="303515.344">4253 5054 3330,'0'0'1389,"0"0"-292,0 0-230,0 0-277,0 0-137,0 0 107,-10 4 3882,8 40-4063,1-27-9,0-1 0,1 1-1,1-1 1,0 1 0,3 9-370,-3-23 39,0-1-1,0 1 1,0 0-1,0-1 1,1 1 0,-1-1-1,1 1 1,0-1-1,-1 0 1,1 1-1,0-1 1,0 0 0,1 0-1,-1 0 1,0-1-1,1 1 1,-1-1-1,1 1 1,-1-1-1,1 0 1,0 0 0,0 0-1,-1 0 1,1 0-1,0-1 1,0 1-1,0-1 1,0 0 0,0 0-1,0 0 1,0 0-1,0 0 1,1-1-39,-2 0-23,0 1 1,0-1 0,0 0 0,-1 0-1,1 0 1,0 0 0,0 0-1,0 0 1,-1 0 0,1-1-1,-1 1 1,1-1 0,-1 1 0,1-1-1,-1 0 1,0 1 0,0-1-1,0 0 1,0 0 0,0 0-1,0 0 1,0 0 0,-1 0 0,1 0-1,-1 0 1,0 0 0,1 0-1,-1-1 23,9-64-781,-9 66 751,1-11-115,0 3 48,0 1 0,-1 0-1,0 0 1,0-1-1,-1 1 1,0 0 0,-1 0 97,2 6-21,-1 0 0,0 0 1,1 0-1,-1 1 0,0-1 1,0 0-1,0 1 0,-1-1 1,1 1-1,0-1 0,0 1 1,-1 0-1,1-1 0,-1 1 1,1 0-1,-1 0 0,0 0 1,1 0-1,-1 0 0,0 0 1,0 1-1,0-1 0,1 1 1,-1-1-1,0 1 0,0 0 1,0-1-1,0 1 0,0 0 1,0 0-1,-1 1 21,-16-2-180,13 0 67,0 0 0,-1 1 1,1 0-1,0 0 1,0 1-1,0-1 1,-3 2 112,8 3-3746,1-4 368</inkml:trace>
  <inkml:trace contextRef="#ctx0" brushRef="#br3" timeOffset="304158.109">4630 4854 2193,'0'0'3308,"0"0"-1779,0 0-563,0 0-91,0 0-131,-3-1 14,1 0-553,1 0 0,-1 0-1,0 1 1,1-1 0,-1 1 0,0-1 0,1 1 0,-1-1 0,0 1 0,0 0 0,0 0-1,1 0 1,-1 0 0,0 0 0,0 1 0,1-1 0,-1 0 0,0 1 0,0-1 0,1 1-1,-1 0 1,0 0 0,1-1 0,-1 1 0,1 0 0,-1 0-205,0 2 89,-1 0 1,1 0-1,-1 0 1,1 0-1,0 0 0,0 1 1,0-1-1,1 0 1,-1 1-1,1-1 1,0 1-1,-1 1-89,-2 14 183,1 0 0,1 0-1,0 1 1,1 16-183,1-30 35,-1 11 53,1-1 0,1 1-1,0 0 1,1-1 0,1 1-1,0-1 1,1 1 0,1-1-1,4 7-87,1 1 65,-1 0-1,-1 1 0,-1 0 1,-1 0-1,-1 0 1,-2 1-1,0-1 0,-1 20-64,-3-43-22,1-1 1,0 0-1,-1 0 0,1 0 0,-1 0 0,0 0 0,1 0 0,-1 0 0,0 0 0,1-1 1,-1 1-1,0 0 0,0 0 0,0 0 0,0-1 0,0 1 0,1-1 0,-1 1 0,-1-1 1,1 1-1,0-1 0,0 1 0,0-1 0,0 0 0,0 1 0,0-1 0,0 0 1,0 0-1,-1 0 0,1 0 0,0 0 22,-45 1-633,38-1 199,5 0 275,1 0-1,0 0 0,0 0 0,0 0 0,0-1 0,0 1 0,0-1 0,0 1 1,0-1-1,1 0 0,-1 0 0,0 0 0,0 0 0,0 0 0,1 0 0,-1 0 1,1-1-1,-1 1 0,1 0 0,-2-2 160,1-1-691,-1 0 1,1 0-1,0 0 1,1 0-1,-1 0 1,1 0-1,-1 0 1,1 0-1,0-2 691,-3-18-5509</inkml:trace>
  <inkml:trace contextRef="#ctx0" brushRef="#br3" timeOffset="304484.87">4521 5143 4098,'0'0'4146,"0"0"-2401,0 0 304,0 0-369,0 0-367,0 0-817,89 0-368,-75 3-128,-1 0-160,-10 0-800,4-3-1457,-7 0-2642</inkml:trace>
  <inkml:trace contextRef="#ctx0" brushRef="#br3" timeOffset="304990.607">4802 4902 496,'0'0'3850,"0"0"-2241,0 0-491,0 0-185,0 0-132,-42 2 2822,40 1-3498,0 0 0,1 0 0,-1 0 0,1 1 0,0-1 0,0 0 0,0 1 0,0-1 0,1 1 0,-1-1 0,1 1 0,0 2-125,1 51 1220,0-28-814,-1-10-236,0 0-1,2 0 0,0 0 0,1-1 1,0 1-1,2-1 0,4 10-169,40 143 659,-49-171-688,0 1 0,0-1 1,1 1-1,-1-1 0,0 1 0,0 0 1,0-1-1,0 1 0,0-1 0,0 1 1,0 0-1,0-1 0,0 1 1,0-1-1,0 1 0,0 0 0,0-1 1,0 1-1,-1-1 0,1 1 0,0 0 1,0-1-1,-1 1 0,1-1 0,0 1 1,-1-1-1,1 1 0,-1-1 0,1 1 1,-1-1-1,1 0 0,-1 1 29,-22 4-2169,19-5 1755,0 0 1,0 0 0,1-1-1,-1 1 1,0-1 0,0 0 0,0 0-1,1 0 1,-1-1 0,1 0-1,-4-1 414,-6-11-3137</inkml:trace>
  <inkml:trace contextRef="#ctx0" brushRef="#br3" timeOffset="305358.101">4683 5009 5619,'0'0'2193,"0"0"-529,0 0 417,0 0-608,0 0-657,0 0-79,119 0-625,-96 0-112,-9 0-737,-4 0-2000,-10 0-3538</inkml:trace>
  <inkml:trace contextRef="#ctx0" brushRef="#br3" timeOffset="308314.598">4832 4780 2945,'0'0'1022,"0"0"-27,0 0-130,0 0-252,0 0-23,0 0-193,-4-7 5072,1 6-5826,1 5 382,-1 0-1,1 0 1,0 0-1,0 0 1,0 0-1,1 1 1,-1-1-1,1 1 1,0 0-25,-10 28 110,5-19-127,2 0 0,-1 1 0,2-1 0,0 1 0,1-1 0,0 1 0,1 0 0,1 0 0,1 0 0,0 0 0,1 4 17,0 36-624,-2-46-1959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2:5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2193,'0'0'3871,"0"0"-2238,0 0-102,0 0 550,0 0-613,6 3-236,29 8-532,0 0 0,1-3 0,0-1 1,26 2-701,-11-1 278,78 7 1018,-1-5 1,104-6-1297,-231-4 59,-1 0-99,0 0-64,0 0-366,-5 0-322,0 1 0,0-1 0,1 1 0,-1-1 0,0 1 0,0 1 0,1-1 0,-1 1 1,-3 1 791,-5 2-2317,-25 9-5780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0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0 199 7283,'0'0'670,"0"0"-521,5-26-77,1-12 124,4-23-126,5-13 2949,-15 88 439,5 24-2675,1 19-881,4 99 2816,29 148-2718,-38-300 15,0 6-23,1 0 0,0 0 0,1 0 0,-1 0 1,2 0-1,0 0 0,0-1 0,1 1 0,0-1 0,2 3 8,5-7-2236,-4-9-3726,-1-8-510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1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6787,'0'0'4792,"0"0"-3242,0 0-945,0 0 353,0 0 125,40 0-365,243 3 104,28-3-225,-310 0-1088,-1 0-789,-2 19-4632,-9 4 885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2:59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 8724,'0'0'2356,"0"0"-828,0 0-12,0 0-118,0 0-379,0 0-381,27 0 642,13 1-1067,-1 1-1,0 2 1,4 3-213,-35-6-566,10 3-4033,-17-3 4465,-1-1 0,0 0 1,0 1-1,0-1 0,1 1 0,-1-1 1,0 0-1,0 1 0,0-1 1,0 1-1,0-1 0,0 1 0,0-1 1,1 0-1,-1 1 0,-1-1 1,1 1-1,0-1 0,0 1 0,0-1 1,0 1-1,0-1 0,0 0 1,0 1-1,-1-1 0,1 1 0,0-1 1,0 0-1,0 1 0,-1-1 1,1 0-1,0 1 0,-1-1 0,1 0 1,0 1-1,-1-1 0,1 0 1,0 0-1,-1 1 0,1-1 1,-1 0-1,1 0 134,-14 10-6427</inkml:trace>
  <inkml:trace contextRef="#ctx0" brushRef="#br0" timeOffset="351.497">17 1 5651</inkml:trace>
  <inkml:trace contextRef="#ctx0" brushRef="#br0" timeOffset="352.497">17 1 5651,'-16'202'3473,"16"-202"-2400,0 3 127,13-3 241,14 3-753,2 0-80,-2 0 49,-1-3-65,1 0-336,-7 0-240,-7 0 16,-3 0-32,-4 0-592,-6 0-1201,0 0-2081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2:58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11 1649,'0'0'4220,"0"0"-2568,0 0-452,0 0 500,0 0-233,-10 5 3591,13 33-4627,2 0-1,1 0 0,2-1 0,2 0 0,1 0 1,10 19-431,0 6 374,-12-35-203,-6-13-113,1-1 0,0 1 1,1-1-1,1 0 0,0-1 0,1 1 0,0-1 0,0-1 1,2 1-1,7 8-58,-15-19 10,0 0 0,0 0 0,0 0 0,1 0 0,-1 0 0,0 0 0,1 0 0,-1 0 0,1 0 0,-1-1 0,1 1 0,-1-1-1,1 1 1,-1-1 0,1 1 0,-1-1 0,1 0 0,0 0 0,-1 0 0,1 0 0,0 0 0,-1 0 0,1 0 0,-1-1 0,1 1 0,0 0 0,-1-1 0,1 0 0,-1 1 0,1-1 0,-1 0 0,0 1 0,1-1 0,-1 0 0,0 0 0,1 0 0,-1 0 0,0-1 0,0 1 0,0 0 0,0 0 0,0-1 0,0 1 0,0-1 0,-1 1 0,2-2-10,4-9-51,0-1 0,0 1 0,-2-1 0,1 0 0,-1-4 51,0 6-79,11-50-757,-2 0 0,-3-1 0,-3 0 0,-2-9 836,-1-42-5473,-4 138 1562</inkml:trace>
  <inkml:trace contextRef="#ctx0" brushRef="#br0" timeOffset="331.469">371 464 6355,'0'0'2060,"0"0"-628,0 0-47,0 0-129,0 0-359,3 9 197,4 37 175,-2 0 1,-1 34-1270,4 45 921,-3-105-614,-2-14-593,-1-10-1688,-2-22-536,0-9-2290</inkml:trace>
  <inkml:trace contextRef="#ctx0" brushRef="#br0" timeOffset="676.574">384 139 7668,'0'0'2977,"0"0"-2865,0 0 80,0 0-192,0 0-1857,0 0-2561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2:56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3 112 6771,'0'0'3015,"0"0"-1735,0 0-292,0 0 39,0 0-51,0 0-320,0 0-354,-2-7 1095,2 7-1343,0 0-1,0 0 1,0 0 0,0 0-1,0 0 1,0 0-1,0 0 1,0 0 0,0 0-1,1 0 1,-1 0-1,0 0 1,0 0-1,0 0 1,0 0 0,0 0-1,0 0 1,0 0-1,0 0 1,0 0 0,0 0-1,0 0 1,0 0-1,1-1 1,-1 1 0,0 0-1,0 0 1,0 0-1,0 0 1,0 0 0,0 0-1,0 0 1,0 0-1,0 0 1,0 0-1,0 0 1,0 0-54,11 18 129,-2 1-1,0 1 1,-1 0 0,5 17-129,7 18 293,25 61 87,-3-6 345,12 11-725,-50-113 19,0 0 0,1-1 0,0 1 0,0-1 0,1 0 0,0-1 0,0 1 0,0-1 1,3 1-20,-7-5 14,0-1 0,0 1 0,0-1 0,0 0 1,0 0-1,0 0 0,0 0 0,0 0 1,0 0-1,0-1 0,1 1 0,-1-1 1,0 1-1,1-1 0,-1 0 0,0 0 0,0 0 1,1 0-1,-1 0 0,0-1 0,1 1 1,-1-1-1,0 1 0,0-1 0,0 0 1,0 0-1,0 0 0,0 0 0,0 0 0,0-1 1,0 1-1,0 0 0,0-1 0,-1 0 1,1 1-1,-1-1 0,1 0 0,0-1-14,8-11-73,-1-1-1,0 0 1,-1 0 0,-1-1-1,-1 0 1,0 0-1,-1-1 1,3-15 73,3-24-524,-2 0 0,-2-7 524,-2 7-190,0-5-215,7-26 405,-9 70-101,1 1 1,0-1-1,2 1 0,0 0 1,0 0-1,2 0 1,3-4 100,-10 18-499,5-6 1293,-4 7-2258,-1 5-4104,-1 16 334</inkml:trace>
  <inkml:trace contextRef="#ctx0" brushRef="#br0" timeOffset="518.447">558 707 4402,'0'0'2398,"0"0"-1402,0 0-44,0 0 115,0 0-50,0-19-140,0 16 3880,-1 17-4545,1 0-1,1 0 0,0 0 1,0 0-1,1 0 1,1-1-1,1 1 1,0-1-1,0 0 1,1 0-1,1 0 0,5 7-211,-10-18 7,0 0 1,1 0-1,0 0 0,-1-1 0,1 1 0,0-1 0,0 1 0,0-1 0,0 0 0,0 1 0,0-1 0,1 0 0,-1-1 0,0 1 1,0 0-1,1-1 0,-1 1 0,1-1 0,-1 0 0,0 1 0,1-1 0,-1 0 0,1-1 0,-1 1 0,0 0 0,1-1 0,-1 1 1,0-1-1,1 0 0,-1 0 0,0 0 0,0 0 0,0 0 0,0 0 0,0 0 0,0-1 0,0 1 0,0-1 0,0 0 0,-1 1 1,1-1-1,-1 0 0,1 0 0,-1 0 0,0 0 0,0 0 0,0 0 0,0-1 0,1 1-7,3-12-437,-1 1-1,0-1 1,0 0-1,-1 1 1,-1-2-1,-1 1 0,0 0 1,0 0-1,-2-1 438,1 14-20,0 1 0,0-1-1,-1 0 1,1 0 0,0 1-1,-1-1 1,1 0 0,-1 1-1,1-1 1,0 0 0,-1 1-1,0-1 1,1 1 0,-1-1 0,1 1-1,-1-1 1,0 1 0,1-1-1,-1 1 1,0 0 0,1-1-1,-1 1 1,0 0 0,0 0-1,1-1 1,-1 1 0,0 0-1,0 0 1,0 0 0,1 0-1,-1 0 1,0 0 0,0 0-1,1 0 1,-1 0 0,0 1-1,0-1 1,0 0 0,1 0-1,-1 1 1,0-1 20,-3 1 43,0 0-1,1 0 1,-1 0-1,1 0 1,-1 1-1,1-1 1,0 1-1,0 0 1,-2 1-43,-1 4 48,-1 0 0,1 0 1,1 1-1,0 0 0,-2 3-48,-7 10-524,8-15-1853,5-6-3906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6435,'0'0'3161,"0"0"-1613,0 0-398,0 0-299,0 0-307,-8 13 2822,-27 50-3218,25-30 111,2 2 1,2-1 0,0 1-1,3 0 1,1 0 0,1 0-1,3 21-259,-1-7 301,-1-15-34,3 1 1,1-2-1,1 1 0,2 0 1,1-1-1,5 11-267,-6-23 77,1-1 0,1 0 0,0 0 0,2-1 0,0-1 0,1 1 0,1-2 0,0 0 0,2 0 0,7 6-77,-15-18 12,0 1 0,0-1-1,0-1 1,1 0 0,5 3-12,-12-6-52,0-1 0,0 1 1,0 0-1,0-1 0,0 1 0,0-1 1,0 1-1,0-1 0,0 1 1,1-1-1,-1 0 0,0 0 1,0 1-1,0-1 0,0 0 1,1 0-1,-1 0 0,0-1 1,0 1-1,0 0 0,1 0 1,-1 0-1,0-1 0,0 1 1,0-1-1,0 1 0,0-1 1,0 1-1,0-1 0,0 0 1,0 1-1,0-1 0,0 0 1,0 0-1,0 0 0,-1 0 1,1 0-1,0 0 0,0 0 1,-1 0-1,1 0 0,-1 0 1,1-1 51,1-13-1618,0-1 0,-1 1 0,-1-15 1618,-1 16-1448,1-40-6227</inkml:trace>
  <inkml:trace contextRef="#ctx0" brushRef="#br0" timeOffset="476.068">569 670 11125,'0'0'1430,"0"0"-1136,0 0-447,11-26-743,35-85-833,-40 95 1160,-1 1 1,-1-1-1,0 0 0,-1-1 0,0 1 0,-2-1 0,0-3 569,-1-28 2097,-1 6 4212,1 42-5901,0 0-107,0 0-296,0 0-1,0 0 0,0 0 0,0 0 1,0 0-1,-1 1 0,1-1 0,0 0 1,0 0-1,0 0 0,0 0 1,0 0-1,0 0 0,0 1 0,0-1 1,0 0-1,0 0 0,0 0 0,0 0 1,0 0-1,0 0 0,1 1 0,-1-1 1,0 0-1,0 0 0,0 0 1,0 0-1,0 0 0,0 0 0,0 0 1,0 1-1,0-1 0,0 0 0,0 0 1,1 0-1,-1 0 0,0 0 0,0 0 1,0 0-1,0 0 0,0 0 1,0 0-1,1 0 0,-1 0 0,0 0 1,0 0-1,0 0 0,0 0 0,0 0 1,0 0-1,1 0 0,-1 0 1,0 0-1,0 0 0,0 0 0,0 0 1,0 0-1,0 0 0,1 0 0,-1 0-4,8 71 1124,26 197 3091,-4 230-4215,-29-442 77,0-21-12,-1 1 1,-3 6-66,2-39 8,1-1 0,-1 1 1,1 0-1,-1-1 0,0 1 0,0 0 1,-1-1-1,1 0 0,0 1 0,-1-1 1,0 0-1,1 1 0,-1-1 0,0 0 1,0 0-1,0-1 0,0 1 0,0 0 1,-1-1-1,1 1 0,-1-1 0,1 0 1,-1 1-1,1-1 0,-1 0 0,1-1 1,-1 1-1,0 0 0,0-1-8,-11 3-92,-1-1 0,0-1 0,0 0 1,1-1-1,-2-1 92,-1 1-196,3-1-258,0-1 0,0-1 0,0 0 0,0-1 0,1 0 0,0-1 0,-1 0 0,2-1 0,-1-1 0,1 0 0,0-1 0,0 0 0,1 0 0,0-2 0,1 1 0,0-1 0,-7-10 454,-11-15-4437</inkml:trace>
  <inkml:trace contextRef="#ctx0" brushRef="#br0" timeOffset="815.888">556 66 13110,'0'0'1825,"0"0"-1105,0 0-64,0 0-656,0 0-512,0 0-1377,26-6-3185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6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17 158 12374,'0'0'2001,"0"0"-1505,0 0 800,0 0-527,0 0-257,0 0 80,116 0-528,-66-6 192,-1 0-256,-6 6 16,-13-6-96,-4 6 64,-12 0-240,-4 0-384,-7-3-881,-3-3-592,0 0-1408,-7 0-4195</inkml:trace>
  <inkml:trace contextRef="#ctx0" brushRef="#br0" timeOffset="338.307">1 39 13638,'0'0'1873,"0"0"-1521,0 0 128,0 0-207,215-39-273,-166 39-1345,-16 0-2369,-13 0-4113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5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17 7876,'0'0'1750,"0"0"-264,0 0-8,0 0-299,0 0-272,2-15 2246,-5 15-3132,0-1-1,0 1 0,0 0 1,0 0-1,0 0 0,0 0 0,0 0 1,0 1-1,0 0 0,0-1 1,0 1-1,0 0 0,0 1 0,0-1 1,0 0-1,1 1 0,-1-1 0,0 1 1,1 0-1,0 0 0,-1 0 1,1 0-1,0 1 0,0-1 0,0 0 1,0 1-1,1-1 0,-1 1 1,0 0-1,1 0-20,-10 18 15,2 1 1,0 1 0,2-1-1,0 1 1,1 1 0,2-1-1,0 1 1,1 10-16,-2 50 85,7 66-85,-1-77 81,7 41 143,5-1 1,5 0-1,15 44-224,3 17 122,-35-169-131,0 0 1,0 1 0,0-1 0,-1 0-1,0 0 1,0 1 0,0-1-1,0 0 1,-2 6 8,1-10-39,1 0 0,-1 1-1,0-1 1,0 0 0,0 1-1,0-1 1,-1 0 0,1 0 0,0 0-1,0 0 1,-1 0 0,1 0-1,-1 0 1,1 0 0,0-1-1,-1 1 1,0-1 0,1 1 0,-1-1-1,1 1 1,-1-1 0,1 0-1,-1 0 1,0 0 0,1 0 0,-1 0-1,0 0 1,1 0 0,-1-1 39,-30 2-850,21 0-180,0 0 1,0-1-1,0-1 0,0 0 1,0 0-1,0-1 1,-8-2 1029,-5-7-4106</inkml:trace>
  <inkml:trace contextRef="#ctx0" brushRef="#br0" timeOffset="336.759">17 865 8964,'0'0'2977,"0"0"-2256,0 0-177,0 0 336,198-6-832,-155 3-48,-3 0-848,-7 0-3250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1 125 5795,'0'0'2929,"0"0"-1472,0 0-326,0 0 59,0 0-454,-1-7 813,2 5-105,2 7-809,148 401 1964,-145-389-2540,-5-12-22,0 1 1,1-1 0,-1 0 0,1 0 0,1 1 0,-1-1 0,1-1 0,-1 1 0,1 0 0,1-1 0,-1 1 0,1-1 0,3 3-38,-7-6 4,1-1-1,-1 0 1,0 0-1,0 0 0,1 0 1,-1 0-1,0 0 1,1 0-1,-1 0 1,0 0-1,1 0 1,-1 0-1,0 0 0,1 0 1,-1 0-1,0 0 1,1 0-1,-1 0 1,0 0-1,0 0 1,1 0-1,-1 0 1,0-1-1,1 1 0,-1 0 1,0 0-1,0 0 1,1-1-1,-1 1 1,0 0-1,0 0 1,0 0-1,1-1 0,-1 1 1,0 0-1,0-1 1,0 1-1,0 0 1,0 0-1,1-1 1,-1 1-1,0 0 1,0-1-1,0 1 0,0 0 1,0-1-1,0 1 1,0 0-1,0-1-3,3-19-194,-3 16 179,14-185-1989,11-94-252,-24 281 2285,-1-1 0,0 1 0,0 0 0,1-1 0,-1 1 1,1 0-1,0-1 0,0 1 0,0 0 0,0 0 1,0 0-1,0 0 0,1 0 0,-1 0 0,0 0 1,1 0-1,0 1 0,-1-1 0,1 1 0,0-1 1,0 1-1,0-1 0,0 1 0,0 0 0,0 0-29,5-1 139,0 1 0,0-1 0,-1 1 0,1 1 0,0-1 0,0 1 0,6 1-139,1-1-30,18 1 260,0-1-1,0-1 1,0-2-1,0-2 0,-1 0 1,0-2-1,30-11-229,-34 16 247,-1 1-961,-16-4-3130,-6-6-1476</inkml:trace>
  <inkml:trace contextRef="#ctx0" brushRef="#br0" timeOffset="668.159">507 417 880,'0'0'3783,"0"0"-2158,0 0-742,0 0 112,0 0-88,1-6-325,-1 3-547,0 1 0,1 0 1,0-1-1,-1 1 0,1 0 0,0 0 0,0-1 0,0 1 1,0 0-1,0 0 0,1 0 0,-1 0 0,1 1 0,-1-1 1,1 0-1,0 1 0,-1-1 0,1 1 0,2-2-35,1 0 119,1 0 0,0 0 0,0 0 0,0 1 0,0 0 0,1 0 0,-1 0-1,2 1-118,-2-1 74,0 1-1,0 0 0,0 0 1,0 1-1,0 0 0,0 0 1,-1 0-1,1 1 0,0 0 0,1 0-73,-4 0 51,-1 0-1,0 0 0,0 0 0,1 1 0,-1-1 0,0 0 1,0 1-1,0 0 0,-1-1 0,1 1 0,0 0 0,-1 0 1,1 0-1,-1 0 0,1 0 0,-1 1 0,0-1 0,0 0 1,0 0-1,0 1 0,-1-1 0,1 1 0,0-1 0,-1 1-50,3 7 105,-1 0 0,0 1 0,0-1 0,-1 0 0,-1 1 0,1-1 0,-2 0 0,0 1 0,0-1 0,0 0 0,-2 1 0,1-1 0,-1 0 0,-1 0 0,1-1 0,-2 1 0,1-1 0,-1 0 0,-1 0 0,0 0 0,0-1 0,-1 0 0,1 0 0,-2-1 0,1 0 0,-2 1-105,1-1 1,0 0 1,0 0 0,0-1-1,-1 0 1,0 0 0,0-1-1,0-1 1,-1 1 0,0-1-1,0-1 1,0 0 0,0 0-1,0-1 1,-1-1 0,1 1-1,-3-2-1,18-17-210,-3 15 219,1 0 0,-1 0 0,1 0 0,0 0 0,0 0 0,0 1 0,0-1 0,0 1 0,0 0 1,0 0-1,1 0 0,-1 0 0,0 1 0,1-1 0,-1 1 0,1 0-9,63-1 305,-42 2-217,-13-1 24,0 1 0,0 0 0,0 1-1,-1 0 1,1 1 0,0 1-1,-1-1 1,9 6-112,24 3 129,-28-14-3142,-15 0-743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11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83 218 1088,'0'0'4792,"0"0"-3191,0 0-740,0 0 404,0 0 98,0 0-317,0 0-227,0 0-18,-36 1 2056,34 0-2802,0 0 1,0 1-1,1-1 1,-1 1-1,0-1 1,0 1-1,1-1 1,-1 1-1,1 0 1,0 0-1,-1 0 1,1 0-1,0 0 0,0 0 1,0 0-1,0 0 1,1 0-1,-1 0 1,0 2-56,-8 49 705,8-41-535,0-6-122,-3 24 416,1 1 0,2-1-1,1 27-463,0-51 44,0 0 0,1-1-1,0 1 1,0 0 0,0 0-1,0-1 1,1 1 0,0-1-1,0 0 1,0 1 0,1-1-1,0 0 1,0 0 0,0-1-1,0 1 1,1-1 0,0 1-1,0-1 1,0 0 0,0 0-1,1-1 1,0 0 0,3 3-44,-4-4 1,0 0 1,0-1 0,0 1 0,0-1-1,1 1 1,-1-1 0,0 0-1,1-1 1,-1 1 0,1-1 0,-1 0-1,1 0 1,-1 0 0,1-1 0,-1 0-1,1 0 1,-1 0 0,0 0 0,0 0-1,1-1 1,-1 0 0,0 0 0,0 0-1,0 0 1,-1-1 0,1 0 0,-1 1-1,1-1 1,-1-1 0,0 1-1,0 0 1,0-1 0,-1 1 0,1-1-1,-1 0 1,0 0 0,1-1-2,3-9-223,1 0 1,-2-1-1,0 0 1,0 0-1,-1 0 1,-1 0-1,-1-1 1,0 0-1,-1 1 1,-1-3 222,0 5-252,0-1 0,0 0 0,-2 0 0,1 1 0,-2-1 0,-3-10 252,5 21 31,-1-1 1,1 1-1,-1-1 0,0 1 1,0 0-1,0-1 1,-1 1-1,1 0 0,-1 1 1,0-1-1,0 0 0,0 1 1,0-1-1,0 1 0,0 0 1,-1 0-1,1 0 0,-1 1 1,1-1-1,-1 1 0,0 0 1,1 0-1,-1 0 1,0 0-1,0 1 0,-1 0-31,0-2-30,0 1 1,0 1-1,-1-1 0,1 1 0,0 0 0,-1 0 0,1 0 1,0 1-1,-1 0 0,1 0 0,0 0 0,0 1 0,0 0 1,0 0-1,0 0 0,0 0 0,1 1 0,-1 0 0,1 0 1,-1 0-1,1 0 0,-3 3 30,6-4-717,-3 1-656,0-2-3775,0-1-3701</inkml:trace>
  <inkml:trace contextRef="#ctx0" brushRef="#br0" timeOffset="504.592">566 0 848,'0'0'6059,"0"0"-3244,0 0-953,0 0-509,0 0-473,-10 0-125,-34 1-160,41 0-502,0-1-1,1 1 1,-1 0 0,1 0-1,-1 0 1,1 0 0,-1 0 0,1 0-1,-1 1 1,1-1 0,0 1-1,0-1 1,0 1 0,0 0-1,0 0 1,0 0 0,1 0 0,-1 0-1,1 1 1,-2 1-93,-17 43 915,17-31-779,1-1-1,0 1 1,1-1 0,1 1-1,0 0 1,2 5-136,-1 22 208,2-14-141,0-1 0,2 1 0,1-1 0,2-1 0,0 1-1,7 12-66,20 74 39,-24-63 39,-2 0 0,-3 0 0,-2 1-1,-2 0 1,-2 0 0,-3 1-78,3-51-9,0 0 0,-1 0 0,0 0 0,1 0 0,-1 0 0,0 0 0,0 0 0,0 0 0,0 0 0,0 0 0,-1 0 0,1-1 1,0 1-1,-1 0 0,1-1 0,-1 1 0,0-1 0,1 0 0,-1 0 0,0 1 0,0-1 0,0 0 0,0-1 0,0 1 0,0 0 0,0-1 0,0 1 0,-3 0 9,0 0-149,-1 0 0,0 0 0,1-1 1,-1 0-1,0 0 0,0 0 0,1 0 0,-1-1 0,0 0 1,-2-1 148,7 1-123,-1 0 1,1 1 0,-1-1 0,1 0 0,-1 0-1,1-1 1,-1 1 0,1 0 0,0 0-1,0-1 1,0 1 0,0-1 0,0 1 0,0-1-1,0 1 1,0-1 0,1 1 0,-1-1 0,0 0-1,1-1 123,-9-39-4304,8 33 2499,-6-35-6679</inkml:trace>
  <inkml:trace contextRef="#ctx0" brushRef="#br0" timeOffset="839.648">344 497 11813,'0'0'1281,"0"0"-241,0 0 801,0 0-688,199-26-849,-169 20-272,-4-3-32,-6-3-816,-3-3-1537,-7-3-3074</inkml:trace>
  <inkml:trace contextRef="#ctx0" brushRef="#br0" timeOffset="1242.124">874 27 1601,'0'0'5568,"0"0"-3776,0 0-1039,0 0 282,0 0-125,-18-6 1165,13 6-1778,-1 0-1,0 0 0,1 0 0,-1 1 1,1 0-1,-1 0 0,1 0 1,-5 3-297,7-3 73,1 1 1,-1 0-1,1-1 1,-1 1-1,1 0 1,0 1-1,0-1 1,0 0-1,0 1 1,0-1-1,1 1 1,-1-1 0,1 1-1,0 0 1,0 0-1,-1 0 1,1 2-74,-4 14 183,1 0 1,1 0 0,1 1-1,1-1 1,0 1 0,2-1-1,0 2-183,0 21 145,1-13-67,2-1 0,1 0 0,1 0 1,2 0-1,0-1 0,9 16-78,21 79 368,-29-75-227,-2 0 0,-2 1 0,-2 0-1,-3 17-140,0-64-14,0 1 0,-1 0 0,1-1-1,-1 1 1,1-1 0,-1 1 0,0-1 0,0 1 0,0-1-1,1 0 1,-1 1 0,0-1 0,-1 0 0,1 0-1,0 0 1,0 0 0,0 0 0,-1 0 0,1 0-1,0 0 1,-1 0 0,1 0 0,-1-1 0,1 1 0,-1-1-1,0 1 1,1-1 0,-1 0 0,1 1 0,-1-1-1,0 0 1,0 0 14,-65 2-780,53-2 195,12 0 423,0 0 0,1 0 0,-1 0 0,1-1 0,-1 1 0,1 0 0,-1-1 0,1 1 0,0-1 0,-1 0 1,1 1-1,0-1 0,-1 0 0,1 0 0,0 0 0,0 0 0,-1 0 0,1 0 0,0 0 0,0 0 0,0-1 0,1 1 0,-2-1 162,-9-19-4492</inkml:trace>
  <inkml:trace contextRef="#ctx0" brushRef="#br0" timeOffset="1573.748">639 277 9268,'0'0'3698,"0"0"-2225,0 0 239,0 0-511,0 0-177,0 0-511,205 0-81,-165 0-336,-11 0-96,-9-6-336,-10 0-1361,-10 6-1729,0 0-7763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9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54 2113,'0'0'4933,"0"0"-3247,0 0-1144,0 0 354,0 0 54,-41-2 1309,39 1-2118,-1 1 1,0 0-1,0 0 0,1 0 0,-1 0 0,0 1 0,1-1 0,-1 1 0,0 0 0,1 0 0,-1 0 0,1 0 0,-1 0 0,-1 1-141,2 0 67,0 1 0,0 0 0,1-1 0,-1 1 0,1 0 0,-1 0 1,1 0-1,0 0 0,0 0 0,0 0 0,0 1 0,1-1 0,-1 1-67,-3 26 108,1 0-1,2 0 1,1 0 0,1 4-108,0 13 284,-1-35-177,1 1-1,0-1 1,1 0 0,0 1 0,1-1-1,1 0 1,0 0 0,0-1-1,1 1 1,0-1 0,3 2-107,-5-8 59,0 1 1,1 0-1,0-1 0,1 0 1,-1 0-1,1 0 0,0-1 1,0 1-1,1-1 0,-1 0 1,1-1-1,0 0 0,0 1 1,0-2-1,0 1 0,0-1 1,1 0-1,-1 0 0,1-1 1,-1 1-1,2-1-59,2 0 36,-1 0 0,1-1 0,-1 0 0,1-1 0,-1 1 0,1-2 0,6-1-36,-13 2-168,1-1-1,-1 1 0,1-1 1,-1 0-1,0 0 0,0-1 0,0 1 1,0 0-1,0-1 0,0 0 0,-1 0 1,1 0-1,-1 0 0,0 0 0,0 0 1,0-1-1,0 1 0,0 0 1,0-4 168,6-25-3992,-4 5-2101</inkml:trace>
  <inkml:trace contextRef="#ctx0" brushRef="#br0" timeOffset="532.194">386 117 2689,'0'0'4288,"0"0"-2923,0 0-495,0 0 384,0 0-208,0 3-275,0 27 749,-1-5-1007,1-1 0,0 1 0,2-1 0,1 1 0,1-1 0,1 0 0,1 0 0,8 21-513,-8-33 200,1 4-26,0 0-1,1-1 1,0 0-1,8 9-173,-13-20 51,0-1-1,-1 0 0,1 0 0,0 0 1,1 0-1,-1 0 0,1-1 0,-1 1 1,1-1-1,0 0 0,-1 0 0,1 0 1,0 0-1,1-1 0,-1 0 0,0 0 1,0 0-1,0 0 0,1-1 0,2 1-50,-5-2 3,-1 1-1,0 0 1,1-1-1,-1 1 1,1 0 0,-1-1-1,0 0 1,0 1-1,1-1 1,-1 0-1,0 0 1,0 1-1,0-1 1,0 0-1,0 0 1,0 0-1,0 0 1,0-1-1,0 1 1,0 0-1,0 0 1,-1 0-1,1-1 1,0 0-3,12-37-186,-10 30 93,6-31-765,-2 0 0,-2 0 0,-1-1 0,-2 0 0,-3-30 858,1 55 253,0 15 267,0 1-197,0 0-299,0 0-200,0 0-1,-1 0 1,1 0-1,0 0 1,-1 0-1,1 0 1,0 0 0,-1 0-1,1 0 1,0 0-1,-1-1 1,1 1-1,0 0 1,-1 0-1,1 0 1,0 0 0,-1 0-1,1 0 1,0-1-1,0 1 1,-1 0-1,1 0 1,0-1-1,0 1 1,-1 0-1,1 0 1,0-1 0,0 1-1,0 0 1,0 0-1,-1-1 1,1 1-1,0 0 1,0-1-1,0 1 1,0 0 176,-1-6-7105</inkml:trace>
  <inkml:trace contextRef="#ctx0" brushRef="#br0" timeOffset="1004.928">797 1 7155,'0'0'1236,"0"0"-180,0 0 198,0 0-72,0 0-465,0 0-250,0 0-99,0 2 2482,0 24-2872,-2 104 73,7 198 1075,-5-328-1126,0 13 56,1 0 0,0-1 0,1 1 0,0-1 0,1 0 0,0 0 0,1 0 0,0 0 0,1 0 0,6 10-56,-11-23-36,0 1-1,0 0 0,0-1 0,0 1 1,0 0-1,0-1 0,0 1 1,0 0-1,0-1 0,0 1 1,0 0-1,0-1 0,0 1 0,0 0 1,0-1-1,0 1 0,0 0 1,1 0-1,-1-1 0,0 1 0,0 0 1,0-1-1,0 1 0,1 0 1,-1 0-1,0-1 0,0 1 1,1 0-1,-1 0 0,0 0 0,0-1 1,1 1-1,-1 0 0,0 0 1,1 0-1,-1 0 0,0 0 1,1-1-1,-1 1 0,0 0 0,1 0 1,-1 0-1,0 0 0,1 0 1,-1 0-1,0 0 0,1 0 1,-1 0-1,0 0 0,1 1 0,-1-1 1,0 0-1,1 0 0,-1 0 1,0 0-1,1 0 0,-1 1 1,0-1-1,0 0 0,1 0 0,-1 0 1,0 1-1,0-1 0,1 0 1,-1 0-1,0 1 0,0-1 0,0 0 1,0 1 36,3-26-2366,-3-7-2428</inkml:trace>
  <inkml:trace contextRef="#ctx0" brushRef="#br0" timeOffset="1352.495">714 263 9428,'0'0'2129,"0"0"-1312,0 0 591,0 0-575,205-45-833,-172 39-176,-6 6-1953,-14 0-2914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08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5 7411,'0'0'1895,"0"0"-876,0 0 187,0 0-225,0 0-308,-11-1-180,0 0-518,2-1 242,0 2 1,0-1-1,0 1 1,0 1-1,-7 0-217,12 0 102,0 0 0,1 0 0,-1 0 0,1 1 0,-1-1 0,1 1 0,-1 0 0,1 0 0,0 0 0,0 0 0,0 0 0,0 1 0,1-1 0,-1 1 0,0 0 0,1 0 0,0 0 0,0 0-102,-3 4 106,1 1 0,1 0 1,0 0-1,0 0 1,0 0-1,1 0 1,0 1-1,0-1 1,1 1-1,0 2-106,1 93 158,2-51-102,3 25-30,3 0 1,3-1-1,4 0 1,7 11-27,22 120 88,-34-141-43,-2 0-1,-4 0 1,-3 56-45,-1-120 1,0 1 1,-1 0-1,0 0 1,0-1-1,0 1 1,0-1-1,0 1 0,-1-1 1,0 0-1,1 1 1,-1-1-1,0 0 1,-1 0-1,1 0 1,-1 0-1,1-1 1,-1 1-1,0-1 1,0 1-1,0-1 1,0 0-1,0 0 1,0 0-1,-1-1 1,1 1-1,0-1 1,-1 0-1,0 0 0,-2 1 0,-12 1-899,0 1 0,0-2 0,0 0 1,0-2-1,-7 0 898,23 0-119,-20-3-3731,7-15-1195</inkml:trace>
  <inkml:trace contextRef="#ctx0" brushRef="#br0" timeOffset="334.951">103 740 10597,'0'0'656,"0"0"-640,179-60-16,-133 45-992,-13 9-5555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3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12 5891,'0'0'2105,"0"0"-699,0 0-430,0 0 214,0 0-163,0 0-459,-8-2-156,7 1 4117,130-3-3958,-60 1-1634,6 1-4287,-75 2 1977,0 0-186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4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3217,'0'0'1519,"0"0"-660,0 0-112,0 0 376,0 0 301,14 0 3417,49 0-3836,59 0 142,-65 0-7763,-45 0 744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5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0 1345,'0'0'4015,"0"0"-2286,0 0-628,0 0 271,0 0-4,0 0-471,0 0-452,0 0-141,0 0 81,0 0 25,0 0 81,0 0 0,0 0-64,0 0 27,0 0-148,0 0-116,0 0-62,0 4-56,-4 171 1366,1-39-1639,3-46-4832,0-90 1324,-3 0-442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6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4434,'0'0'1550,"0"0"-315,0 0 99,0 0 462,0 0-166,0 0-699,9 5 1283,80 10 159,16-4-2373,-2 0 156,-89-5-487,-13 0-3139,-1 0-457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50:1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19 6547,'0'0'1315,"0"0"-384,0 0 91,0 0-61,0 0-334,0 0-321,0 0 95,0 0 79,0 0 75,0 0 117,0 0-98,-10-8 1120,10-2-1041,1 29-366,4 44 37,10 67 297,-7 0 0,-5 1 0,-6 23-621,1 19 317,2 174 217,-1-346-576,1 1 1,0-1 0,0 0-1,-1 0 1,1 1 0,0-1-1,0 0 1,1 0 0,-1 1-1,0-1 1,0 0 0,1 0-1,-1 1 1,1-1 0,-1 0 0,1 0-1,-1 0 1,1 0 0,0 0-1,-1 0 1,1 0 0,0 0-1,0 0 1,0 0 0,0 0-1,0 0 1,0 0 0,0-1 0,0 1-1,0 0 1,1 0 41,-2-26-2342,-1-44-3600,-1 23 22</inkml:trace>
  <inkml:trace contextRef="#ctx0" brushRef="#br0" timeOffset="432.875">1 632 2721,'0'0'4893,"0"0"-2438,0 0-689,0 0-606,0 0-439,16 0-190,282-6 2235,-265 5-2535,1-3-1,0 0 0,-1-2 1,0-2-1,0-1 1,-1-1-1,0-2 1,1-2-231,-32 13-41,1 1 0,-1-1 0,1 1 0,-1-1 0,0 0 0,1 1 0,-1-1 0,0 0 1,0 0-1,1 0 0,-1 0 0,0 0 0,0-1 0,0 1 0,0 0 0,0 0 0,-1-1 41,3-18-7087,-3 3 2256</inkml:trace>
  <inkml:trace contextRef="#ctx0" brushRef="#br0" timeOffset="852.392">563 28 7171,'0'0'1452,"0"0"-673,0 0 261,0 0-58,0 0-475,0 9 138,0 69 1106,3 1-1,4-1 0,6 20-1750,9 112 1046,9 399 130,-26-586-1136,-5-23-54,1 0 0,-1 0 1,0 0-1,1 0 0,-1 0 0,0 0 1,1 0-1,-1 0 0,0 0 0,0 0 1,1-1-1,-1 1 0,0 0 0,1 0 0,-1 0 1,0 0-1,0 0 0,1-1 0,-1 1 1,0 0-1,0 0 0,1-1 0,-1 1 1,0 0-1,0 0 0,0-1 0,0 1 1,1 0-1,-1 0 0,0-1 0,0 1 0,0 0 1,0-1-1,0 1 0,0 0 0,0-1 14,13-42-1609,-3-53-5101,-6 43-546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7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18 2945,'0'0'2367,"0"0"-1031,0 0-423,0 0 98,0 0-208,0 0-189,0 0-6,0 0-112,0 0-8,4-18 2162,114 18-3430,-118 40 850,1-33-49,-1 0-1,0 0 1,0 0 0,-1 0 0,0 0-1,0 0 1,-1 0 0,0-1 0,0 1 0,0 0-1,-1-1 1,0 1 0,0-1 0,-5 6-21,-10 14 16,-2 0 1,-1-1-1,-17 15-16,-12 14 33,24-32 880,19-25-286,7-15-342,0 16-289,1-1 0,0 1 1,0 0-1,0 0 0,0 0 0,1 0 0,-1 0 0,0 0 0,1 0 0,-1 1 0,1-1 1,0 1-1,0-1 0,0 1 0,0-1 0,-1 1 0,2 0 0,-1 0 0,0 0 0,0 0 1,0 0-1,0 0 0,2 1 4,3-3-3,1 1 0,0 0 0,0 1 0,0-1 0,0 2 0,4-1 3,-5 1 66,-1 1-1,1 0 1,0 0-1,0 0 1,-1 1-1,1 0 1,-1 0-1,0 0 0,1 1 1,-1 0-1,0 0 1,0 1-1,-1 0 1,1 0-1,-1 0 1,2 3-66,8 3 86,40 23 59,-52-31-153,-1-1 0,2 0 1,-1 0-1,0 0 1,0 0-1,0 0 1,0-1-1,1 1 0,-1-1 1,0 0-1,0 0 1,1 0-1,-1-1 0,0 1 1,0-1-1,1 1 1,-1-1-1,0 0 0,0-1 8,0 0-216,-1-1 0,1 0 0,-1 0 0,0 0 0,0 0 0,0-1 0,0 1 0,-1-1 0,1 1 0,-1-1 0,0 1 0,0-1 0,-1 0 0,1 0 0,0 1 0,-1-2 216,1 0-596,3-22-3198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4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599 38 3570,'0'0'5130,"0"0"-2726,0 0-1452,0 0-293,0 0-3,-4-5-274,1 2-336,2 2-35,-1-1 0,1 1 0,0 0 0,-1-1 0,1 1 1,0-1-1,0 1 0,0-1 0,0 1 0,0-1 0,0 0 0,1 0 1,-1 1-1,1-1 0,-1 0 0,1 0-11,-28 1 1529,-3 1-1274,14-1-123,-1 1 0,0 1-1,1 0 1,-13 4-132,24-3 38,-1 0-1,1 0 0,-1 0 0,1 1 1,0 0-1,0 1 0,0-1 1,0 1-1,1 0 0,-1 1 0,1-1 1,0 1-1,-4 6-37,1-2 10,0 0 0,0 1 1,1 0-1,0 0 0,1 1 0,0 0 0,1 0 0,0 1 1,1-1-1,0 1 0,1 0 0,0 0 0,1 0 0,0 0 1,1 1-1,1 10-10,-1 16 89,1-1 1,3 1-1,1-1 0,2 0 1,1 0-1,7 18-89,54 180 435,-58-190-427,-1 0 1,-3 1 0,-2 0 0,-2 11-9,-2-30-13,1-6 5,-1-1 1,-2 1-1,0-1 0,-4 19 8,4-32 9,-1 0 0,1 0 0,-2-1 0,1 0 0,-1 1 0,0-1 0,0-1 0,-1 1 0,0-1 0,0 1 0,-1-1 0,0-1 0,0 1 0,-6 3-9,-1 1-97,-1-1-1,1-1 1,-2 0-1,1-1 0,-1-1 1,0 0-1,0-1 1,-1-1-1,0 0 1,1-1-1,-1-1 0,0 0 1,0-1-1,-15-1 98,29 0-146,0 0 0,-1 0 0,1 0 0,0-1 0,-1 1 0,1-1 0,0 1 0,0-1 0,-1 0 0,1 0 0,0 0 0,0 0 0,0 0 0,0 0 0,0-1 0,0 1 0,1 0 0,-1-1 0,0 0 0,1 1 0,-1-1 0,1 0 0,0 0 0,-1 0 0,1 0 0,0 0 0,0 0 0,0 0-1,0 0 1,1-1 0,-1 1 0,1 0 0,-1-1 0,1 0 146,-8-37-4762</inkml:trace>
  <inkml:trace contextRef="#ctx0" brushRef="#br0" timeOffset="335.747">169 630 2417,'0'0'9428,"0"0"-8131,0 0-224,0 0-145,0 0-176,0 0-143,205 0-593,-149 0-16,-6 0-305,-14 0-1663,-16 0-2995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2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4690,'0'0'1318,"0"0"11,0 0 253,0 0 184,0 0-299,0 0-293,0 0-32,0 0-251,35 0 1310,64-4-2017,-47 1-1764,0 1-3934,-49 4 2793,-3 8-470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2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5603,'0'0'2961,"0"0"-2193,0 0 129,0 0 671,0 0-383,0 0-417,17 3-416,-1-3 1,8 0 79,-1 0 96,0 0 112,3 0-432,-6 0-208,0 0 0,-3 0-576,2 0-576,-5 0-1394,2 0-2688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4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 5939,'0'0'1873,"0"0"-390,0 0 288,0 0-279,0 0-500,-2 0 2901,6 0-2741,179 0-324,-110 0-4951,-73 0 1282,0-3-2271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5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 2209,'0'0'2201,"0"0"-822,0 0-296,0 0-34,0 0 157,0 0 189,0 0-173,0 0-256,0 0-75,9-10 1056,5 8-1900,3-2 52,0 1 1,0 0-1,1 2 1,-1 0 0,1 1-1,-1 0 1,1 1 0,2 2-100,-17-1-12,0-1 0,0 1 0,-1 0 0,1 0 0,-1 0 1,1 1-1,-1-1 0,0 0 0,0 1 0,0 0 1,0-1-1,-1 1 0,1 0 0,-1 0 0,1 0 0,-1 0 1,0 0-1,0 0 0,0 0 0,-1 1 0,1 0 12,0 1-17,0 0-1,0 0 0,0 0 1,0 0-1,-1 0 0,0 0 0,0 0 1,0 0-1,-1 0 0,0 0 0,0 0 1,0 0-1,-1 0 0,1 0 18,-2-1-28,-1 1 0,1-1 0,-1 0 0,0-1 1,0 1-1,0-1 0,-1 1 0,1-1 0,-1-1 0,0 1 0,0-1 0,0 1 0,-4 0 28,-70 20-1510,58-21 2140,30-9-388,25-9-271,-27 14 56,1 1 0,-1 0-1,1 1 1,-1-1-1,1 2 1,-1-1-1,1 1 1,-1 0-1,5 1-26,-9 0 58,1-1-1,0 1 0,-1-1 1,1 1-1,-1 0 1,1 0-1,-1 1 1,0-1-1,0 1 1,0-1-1,0 1 0,0 0 1,-1 0-1,1 0 1,-1 1-1,0-1 1,0 0-1,0 2-57,3 4 132,-1 1 0,0 0-1,-1 0 1,0 0 0,0 0 0,-1 0 0,-1 1-1,0-1 1,0 1 0,-1 8-132,-1-17 8,1 1 0,-1-1 0,0 1 0,0-1-1,0 1 1,-1-1 0,1 0 0,0 0 0,-1 1 0,0-1 0,1 0 0,-1 0-1,0-1 1,0 1 0,0 0 0,0-1 0,0 1 0,-1-1 0,1 1 0,0-1 0,-1 0-1,-1 1-7,-58 21-109,39-16-140,1-1 0,-1-1-1,0-2 1,0 0 0,-5-1 249,27-2-421,1-3-462,0-16-1100,0-12-2456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8.0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19 12550,'0'0'4818,"0"0"-3489,0 0-497,0 0 208,0 0-511,0 0-481,0 0-48,0 0-96,0 0-337,0-3-175,0-3-672,-3-3-1410,-13 9-2960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6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165 322 4866,'0'0'1446,"0"0"-315,0 0 118,0 0 56,0 0-278,13-21 1667,-55 18-3274,34 1 603,-1 1 1,0 1-1,1 0 0,-1 0 1,0 0-1,1 1 1,-1 1-24,6-2 13,1 1 1,-1 0 0,0 1 0,1-1 0,-1 0 0,1 1-1,-1-1 1,1 1 0,0 0 0,-1 0 0,1 0 0,0 0-1,0 0 1,0 0 0,1 1 0,-1-1 0,1 1-1,-1-1 1,1 1 0,0-1 0,0 1 0,0 0 0,-1 1-14,-3 16 495,1 1 0,0 0 1,1 0-1,2 1 1,0-1-1,1 0 1,2 18-496,-1-37 59,0 0-1,0 0 1,0 0 0,0 0 0,0 0 0,1-1 0,-1 1 0,0 0-1,1-1 1,-1 1 0,1-1 0,0 0 0,-1 1 0,1-1-1,0 0 1,0 0 0,0 0 0,0 0 0,0 0 0,0-1-1,0 1 1,0-1 0,0 1 0,0-1 0,0 0 0,0 1-1,1-1 1,-1 0 0,2-1-59,0 2 10,1-1 0,-1 0 0,1 0 0,-1 0-1,1-1 1,-1 1 0,1-1 0,-1 0 0,0-1 0,1 1 0,-1-1-1,0 0 1,0 0 0,0 0 0,1-1-10,5-8-414,0 0 1,0 0-1,-1-1 0,0-1 0,-1 0 1,-1 0-1,0 0 0,-1-1 0,0 0 1,-1 0-1,-1-1 0,0 1 1,-1-1-1,1-12 414,2-32-1683,-2 0 0,-3 1 0,-4-16 1683,1-13 764,2 86-323,0 1 52,0 0-90,0 0 19,0 0 92,0 0-28,0 0 13,0 0-134,0 0 62,-6 33 590,1-6-625,2 0 1,1 0 0,1 0 0,2 0 0,1 4-393,-1 29 602,2-2-168,2 1 1,3-1-1,3-1 0,2 1-434,-3-44 16,-11-18-173,0 0 1,0 0-1,1 0 1,0 0-1,0 0 1,0 0-1,0 0 0,0 1 1,1-5 156,1-9-736,-2-29-3607,0 21 151</inkml:trace>
  <inkml:trace contextRef="#ctx0" brushRef="#br0" timeOffset="1454.452">377 146 5234,'0'0'771,"0"0"-368,0 0 184,0 0 118,0 0-60,-1-1-976,1 1 432,0 0 0,0 0 0,0 0 0,0 0 0,-1 0 0,1 0-1,0 0 1,0-1 0,0 1 0,0 0 0,0 0 0,0 0 0,0 0 0,-1 0 0,1 0 0,0 0 0,0 0 0,0 0-1,0 0 1,0 0 0,-1 0 0,1 0 0,0 0 0,0 0 0,0 0 0,0 0 0,0 0 0,-1 0 0,1 0 0,0 0 0,0 0-1,0 0 1,0 0 0,0 0 0,-1 0 0,1 0 0,0 0 0,0 0 0,0 0 0,0 1 0,0-1 0,0 0 0,0 0 0,-1 0-1,1 0 1,0 0 0,0 0 0,0 0 0,0 1 0,0-1 0,0 0 0,0 0 0,0 0 0,0 0 0,0 0 0,0 1-1,0-1 1,0 0 0,0 0 0,0 0 0,0 0 0,0 0 0,0 1 0,0-1 0,0 0 0,0 0 0,0 0 0,0 0 0,0 1-101,2 22 361,0 0 1,2 0-1,1 0 1,1-1-1,0 1 1,3 1-362,0 5 519,0 1 0,-2-1 1,0 9-520,-10-268-3952,-5 199 4017,7 27-41,-1 0 0,1-1 0,0 1 0,0 0 0,0-1 0,0 1 0,1 0 0,-1-2-24,1 5 48,0 1 2,0 0 60,0 0 31,0 0-58,4-27 576,5 24-628,-1 0 0,1 0 0,-1 1 0,1 0 0,0 0 0,0 1 0,0 0 0,3 0-31,0 1-50,-7 0 75,-1 0 0,0 0 0,1 0 0,-1 0 0,1 1 1,-1 0-1,0 0 0,1 0 0,0 1-25,-3-1 19,0 0 1,0 1-1,0 0 1,0-1 0,-1 1-1,1 0 1,0 0-1,-1 0 1,1 0-1,-1 0 1,0 1 0,0-1-1,0 0 1,0 1-1,0-1 1,-1 0-1,1 1 1,0 0-20,1 6 54,0 0 1,-1 0-1,0 0 0,0 0 1,-1 0-1,-1 8-54,1-13 8,0 0 0,0 0 0,-1 0 1,0 1-1,0-1 0,0 0 0,0 0 0,-1 0 0,1-1 0,-1 1 1,0 0-1,0 0 0,0-1 0,-1 0 0,-1 3-8,-12 10 28,14-13-28,-1 1 0,0-1 1,0 0-1,0 0 0,-1 0 0,1 0 1,-1 0-1,1-1 0,-1 1 0,0-1 1,0 0-1,0 0 0,0-1 0,0 1 1,-1-1-1,1 0 0,-4 1 0,8-2-66,4-2 78,1 1 1,0 1 0,0-1-1,0 1 1,0 0 0,0 0-1,0 0 1,0 0-13,1 1 5,115-1 374,-118 0-362,-1 1 0,1 0 0,0 0-1,-1-1 1,1 1 0,-1 1 0,0-1 0,1 0-1,-1 1 1,0-1 0,1 1 0,-1-1 0,0 1 0,0 0-1,-1 0 1,1 0 0,0 0 0,-1 0 0,1 1-1,-1-1 1,1 0 0,-1 1 0,0-1 0,0 1-1,0-1 1,-1 1 0,1 0 0,0 0-17,1 10 163,0 1 0,0-1 0,-1 0 0,-1 14-163,0-27 8,-1 2-13,1 0-1,-1 0 0,0-1 1,0 1-1,-1 0 0,1-1 1,0 1-1,0-1 0,-1 0 1,1 1-1,-1-1 0,1 0 0,-1 0 1,1 0-1,-1 0 0,0 0 1,0 0-1,1 0 0,-1-1 1,0 1-1,0-1 0,0 1 1,0-1-1,-1 1 6,-49 9-517,-45-9-689,95-1 1085,1-1 0,0 1-1,0-1 1,0 1 0,0-1 0,0 0 0,0 1 0,0-1-1,0 0 1,0 0 0,0 0 0,0 0 0,1 0 0,-1 0 0,0 0-1,1 0 1,-1 0 0,0 0 0,1 0 0,-1 0 0,1 0-1,0-1 1,-1 1 0,1 0 0,0 0 0,0 0 0,0-1 0,0 1-1,0 0 1,0 0 0,0-1 0,0 1 0,0 0 0,1 0 0,-1-1-1,0 1 1,1 0 121,-1-5-2360,0-6-3571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43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23 7764,'0'0'1763,"0"0"-421,0 0-91,0 0-224,0 0-317,-9-3-227,-7-2-116,-1 1 0,1 1 0,-1 0 0,0 1 0,-3 0-367,15 2 104,0-1 0,0 1 1,0 0-1,0 0 0,0 1 1,0 0-1,0-1 0,0 2 1,0-1-1,0 0 0,0 1 1,1 0-1,-1 0 0,1 1 1,-1-1-1,1 1 0,0 0 1,0 0-1,0 0 0,0 1 1,-2 2-105,-1 6 60,1-1 1,0 1-1,1 0 1,0 1-1,1-1 0,0 1 1,1 0-1,0 0 1,0 10-61,0 21-36,1 1 1,3 12 35,0-4-4,2-9 79,2 1-1,2-1 1,2-1-1,2 1 1,14 35-75,-4-11 337,9 55-337,-27-104 46,-1 1 0,-1 0 0,0-1-1,-1 1 1,-3 12-46,3-30-1,-1-1-1,0 1 0,0-1 1,0 0-1,0 1 0,0-1 1,0 0-1,0 1 0,0-1 1,0 0-1,0 0 0,-1 0 1,1 0-1,0 0 0,-1 0 0,1 0 1,-1-1-1,1 1 0,-1 0 1,0-1-1,1 1 0,-1-1 1,0 0-1,1 1 0,-1-1 1,0 0-1,1 0 2,-52 3-405,47-3 308,-13 0-148,16 1 14,0 0 0,0-1 0,0 0 1,0 1-1,0-1 0,0 0 0,0 0 0,0-1 1,0 1-1,1-1 0,-1 1 0,0-1 0,0 0 0,0 0 1,0-1-1,1 1 0,-1 0 0,0-1 0,1 1 1,-1-1-1,1 0 0,0 0 0,0 0 0,0 0 0,0-1 231,-12-20-4391</inkml:trace>
  <inkml:trace contextRef="#ctx0" brushRef="#br0" timeOffset="351.893">1 535 10997,'0'0'2417,"0"0"-944,0 0-113,0 0-511,0 0-737,0 0-64,119 0-48,-89 0 0,-1 0-897,-9 0-1696,0 0-2705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03:38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239 458 3730,'0'0'3062,"0"0"-1335,0 0-127,0 0-28,0 0-655,-4-47 1653,1 43-2544,-1 1 0,0 0 0,0 0 0,0 0 0,-1 0 0,1 1 0,-1-1 0,1 1 0,-1 1 0,0-1 0,0 0 0,0 1 0,1 0 0,-1 0 0,-1 1-26,-4-2-9,0 2 0,0-1-1,0 1 1,-1 1 0,1 0-1,0 0 1,-2 1 9,8-1-1,1 1 0,-1-1 1,0 1-1,0 0 0,1 0 0,-1 0 0,1 0 0,0 1 0,0 0 1,0-1-1,0 1 0,0 0 0,0 0 0,1 1 0,-1-1 0,1 1 1,0-1-1,0 1 0,1-1 0,-1 1 0,1 0 0,-1 0 0,1 0 1,-3 9 111,1 1-1,1-1 1,0 1-1,0-1 1,1 1-1,1 4-110,-1-14 74,1-1 0,0 1 0,0 0 0,0 0-1,1 0 1,-1 0 0,1 0 0,0 0 0,0-1 0,0 1 0,0 0-1,1-1 1,0 1 0,-1-1 0,1 1 0,1-1 0,-1 0 0,0 0-1,1 0 1,-1 0 0,1 0 0,0 0 0,0-1 0,0 0 0,1 1-1,-1-1 1,0 0 0,1-1 0,-1 1 0,1 0 0,0-1 0,-1 0 0,1 0-1,0 0 1,3 0-74,-2 0 11,0-1 0,0 1-1,0-1 1,0 0 0,1 0-1,-1 0 1,0-1 0,0 0 0,0 0-1,0 0 1,0-1 0,0 0-1,-1 0 1,1 0 0,0 0-1,-1-1 1,0 1 0,1-1-1,2-3-10,0-1-121,-1-1 0,0 0-1,0 0 1,0 0-1,-1 0 1,0-1-1,-1 0 1,0 0 0,-1 0-1,1-1 122,5-19-699,-1 0-1,-1 0 1,-1 0-1,-2-1 1,0-14 699,-1-50-3107,-4-7 3107,1 19-364,-4 42 562,3 38-133,1 1 1,0 0 0,0 0 0,-1 0 0,1 0-1,-1 0 1,1 0 0,-1 0 0,0 0 0,1 0 0,-1 0-1,0 1 1,1-1 0,-1 0 0,0 0 0,0 1-1,0-1 1,0 0 0,0 1 0,0-1 0,0 1 0,0-1-1,0 1 1,0-1 0,0 1 0,0 0 0,0 0-1,0-1 1,0 1 0,0 0 0,-1 0-66,2 0 168,0 0-117,0 0 7,0 0 126,-2 161 3076,3-78-2581,4 0 0,3-1-1,12 47-678,-15-107 117,14 54 396,-19-77-519,0 1-1,0 0 1,0-1 0,0 1-1,0-1 1,0 1 0,0-1-1,0 1 1,0-1 0,0 1-1,0-1 1,0 1 0,0-1-1,0 1 1,1 0 0,-1-1-1,0 1 1,0-1 0,0 1-1,1 0 1,-1-1 0,0 1-1,1 0 1,-1-1 0,0 1-1,1 0 1,-1-1 0,0 1-1,1 0 1,-1 0 0,1-1-1,-1 1 1,0 0 0,1 0-1,-1 0 1,1 0 0,-1 0-1,1-1 1,-1 1 0,1 0-1,-1 0 1,1 0 0,-1 0-1,0 0 1,1 0 0,-1 1-1,1-1 1,-1 0 0,1 0-1,-1 0 1,1 0 0,-1 0-1,0 1 1,1-1 0,-1 0-1,1 0 1,-1 1 0,0-1-1,1 0 1,-1 1 0,0-1-1,1 0 1,-1 1 0,0-1-1,0 1 1,1-1 0,-1 0 6,0-52-2574,0 15-2330,0 22 600</inkml:trace>
  <inkml:trace contextRef="#ctx0" brushRef="#br0" timeOffset="817.381">646 393 6259,'0'0'1545,"0"0"-211,0 0 173,0 0-251,0 0-388,-30-47 1167,22 45-2040,0 0-1,0 0 1,0 1 0,0 0-1,0 0 1,-1 1 0,1 0-1,0 0 1,-2 1 5,-16 0 0,24 0 9,1 0 0,-1-1 0,1 1 0,0 0 0,-1 0 0,1 0 0,-1 0 1,1 0-1,0 0 0,0 0 0,0 0 0,0 1 0,-1-1 0,2 0 0,-1 1 0,0-1 0,0 1 0,0-1 0,1 1 0,-1-1 0,1 1 0,-1 0 0,1 0-9,-11 39 198,6 3 940,3-1 0,2 24-1138,0-34 648,0-31-619,0 0 0,1 0 1,-1-1-1,0 1 1,1 0-1,-1 0 1,1 0-1,0 0 0,0 0 1,0-1-1,0 1 1,0 0-1,0-1 1,0 1-1,0-1 0,1 1 1,-1-1-1,0 1 1,1-1-1,-1 0 0,1 0 1,0 0-1,-1 0 1,1 0-1,0 0 1,0 0-1,0-1 0,-1 1 1,1-1-1,0 1 1,0-1-1,0 0 1,0 1-1,0-1 0,0 0 1,0 0-1,0-1 1,0 1-1,0 0 1,0-1-30,3 1-35,0 0 0,1-1 0,-1 0 1,0 0-1,0-1 0,0 1 1,0-1-1,0 0 0,0 0 0,-1-1 1,1 1-1,0-1 0,-1 0 1,4-4 34,1-5-454,0 0 0,0-1 1,-2 0-1,0-1 0,0 0 0,-1 0 1,-1 0-1,0-1 0,-1 0 1,0 0-1,-2 0 0,0 0 1,0 0-1,-1 0 0,-1-1 1,-1 1-1,0 0 0,-1-2 454,-2 9 310,1 16 1152,1 16-283,-1 35 332,1-21-362,2-1 1,2 11-1150,-2-39 109,1-1 0,0 0 0,1 1 0,0-1 1,0 0-1,1 0 0,0 0 0,0 0 0,1 0 0,0-1 0,1 0 1,1 2-110,-6-8-48,1 0 1,-1 1 0,1-1-1,0 0 1,0-1 0,-1 1-1,1 0 1,0 0 0,0 0-1,0 0 1,0-1 0,0 1-1,0 0 1,0-1 0,0 1-1,0-1 1,0 1 0,1-1-1,-1 1 1,0-1 0,0 0-1,0 0 1,1 0 0,-1 1-1,0-1 1,0 0 0,0-1-1,1 1 1,-1 0 0,0 0-1,0 0 1,1-1 47,-1 0-374,1 0 0,-1-1 0,1 1 0,-1 0 0,1-1 0,-1 0 0,0 1 0,0-1 0,0 0 0,0 1 0,0-1 0,0 0 0,-1 0 0,1 0 0,0 0 0,-1 0 0,1 0 374,5-25-6902</inkml:trace>
  <inkml:trace contextRef="#ctx0" brushRef="#br0" timeOffset="1537.589">868 339 5939,'0'0'1563,"0"0"-699,0 0 470,0 0 291,0 0-483,0 0-438,0 0-269,0 0-32,0 0 43,0 9 453,-2 31 250,2 46 718,0-79-1766,1-1 0,-1 1 1,2-1-1,-1 1 0,1-1 0,0 0 1,0 0-1,1 1 0,0-1 0,0-1 1,0 1-102,-2-4 10,0-1 0,0 1 1,0-1-1,0 1 0,1-1 1,-1 0-1,0 0 0,1 0 1,-1 1-1,1-1 0,-1 0 1,1-1-1,0 1 0,-1 0 1,1 0-1,0-1 0,0 1 1,-1-1-1,1 1 0,0-1 1,0 0-1,0 0 0,-1 0 1,1 0-1,0 0 0,0 0 1,0 0-1,0-1 0,-1 1 1,1-1-1,0 1 0,0-1 1,-1 0-1,1 1 0,-1-1 1,1 0-1,0 0 0,-1 0 1,1-1-11,4-2-124,-1-1 1,1 0-1,-1 0 1,0 0 0,0-1-1,0 1 1,-1-1-1,2-4 124,5-8-703,-1 0-1,-1-1 0,0 0 0,-2 0 0,0-1 1,-1 0-1,2-20 704,-1-42 770,-7 81-309,0 1-114,0 0-8,0 0-51,0 0-123,0 0 65,0 0-73,0 0 14,0 0 83,0 40-44,1 47 144,5 1 0,3-2 0,10 34-354,-14-47 51,-6-59-126,1-13 47,-1 1 1,0-1-1,1 1 1,-1-1-1,0 0 0,0 0 1,0 1-1,0-1 0,0 0 1,0 0-1,0 0 0,-1 0 1,1 0-1,0 0 0,-1 0 1,1-1-1,0 1 0,-1 0 1,1-1-1,-1 1 1,1-1-1,-2 1 28,-37 9-358,28-9 164,-4 1-824,-1-1 1,0 0 0,-1-1 0,-12-2 1017,26-4-2887,3-17-1573</inkml:trace>
  <inkml:trace contextRef="#ctx0" brushRef="#br0" timeOffset="2474.622">1430 247 2145,'0'0'1643,"0"0"-808,0 0 6,0 0 181,0 0-33,3-2-73,8-8-25,-8 7-94,-13-2 1898,-27-17-2506,28 19-136,-1 0 0,1 1 0,-1 0-1,1 0 1,-1 1 0,1 0 0,-1 1 0,0 0 0,-9 2-53,-8-1 93,24-1-69,1 1 0,0 0 0,-1 0 0,1 0 0,0 0 0,0 0 0,-1 0 0,1 1 0,0-1 0,0 1 1,0-1-1,1 1 0,-1 0 0,0 0 0,1 0 0,-1 0 0,1 0 0,0 0 0,-1 0 0,1 0 0,0 1 0,0-1 1,0 0-1,1 1 0,-1 1-24,-3 6 217,1 0-1,1 1 1,-1-1 0,2 1 0,-1 6-217,0 8 564,0-1 234,1-1 0,2 0 0,0 1 0,3 17-798,-3-39 40,0 0 0,0 0 0,0 0 0,0 0 1,1 0-1,-1 0 0,1 0 0,-1-1 0,1 1 0,0-1 0,-1 1 0,1-1 1,0 0-1,0 1 0,0-1 0,0 0 0,0 0 0,0 0 0,0-1 0,1 1 0,-1 0 1,0-1-1,0 0 0,1 1 0,-1-1 0,0 0 0,1 0-40,9 1 11,0-1 1,0-1-1,0 1 1,6-2-12,-10-1-112,0 1 0,-1-1 0,1 0 1,-1 0-1,1-1 0,-1 0 1,0-1-1,-1 1 0,1-1 1,-1 0-1,0-1 0,0 0 1,0 0-1,-1 0 0,0 0 0,0-1 1,-1 0-1,0 0 0,0 0 112,2-3-289,-1 0 0,0 0 0,-1 0 0,0-1 0,0 1 0,-1-1 0,-1 0 0,0 0 0,0 0 0,-1 0 0,0 0 0,-1 0 0,-1-9 289,1 19-1,0 1 0,0-1 0,0 1 0,0 0 1,0-1-1,0 1 0,0-1 0,0 1 0,0-1 1,0 1-1,0 0 0,0-1 0,-1 1 0,1-1 1,0 1-1,0 0 0,0-1 0,-1 1 0,1 0 1,0-1-1,0 1 0,-1 0 0,1-1 0,0 1 1,-1 0-1,1 0 0,0-1 0,-1 1 0,1 0 1,-1 0-1,1 0 0,0-1 0,-1 1 0,1 0 1,-1 0-1,1 0 0,0 0 0,-1 0 0,1 0 1,-1 0 0,-12-4 442,13 27 108,0 227 1784,0-249-2332,0 0-1,0 1 0,0-1 1,0 0-1,1 0 0,-1 0 1,0 1-1,0-1 1,1 0-1,-1 0 0,1 0 1,-1 0-1,1 0 0,-1 0 1,1 0-1,0 0 0,0 1-1,5 7-151,-5-8-364,-1-1-936,0-4-1062,0-16-1449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5C3C-7572-44EE-9BB8-4D8611B90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BBF6E-516F-4D23-AE65-231ED1576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F80B-60CA-4069-BA08-FFA46CC4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FAF16-0331-48D3-B27D-EADF307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7F4A9-A747-4005-AB99-DFD29C4C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38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B4D0-F895-4806-9270-E878E61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092A-FE8C-46EE-85FF-73BB7617E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B150-82B1-44F4-A3DF-0DE6C74F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3CA-F556-4B88-A954-3FD0BDDF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D7CB-C68B-4152-A085-AA1E17D0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1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09595-459B-41C3-8554-605E344D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14682-30DA-4D26-8EC5-D5B50F33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F26A-01A3-4DC7-8ED0-7BA1B4A4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F7B1-2EA3-4623-829D-108D4A6D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AFB9-C603-4391-B806-70C22BC2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24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6959-79DC-41A8-A73C-C34A4A0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5E0A-AD1B-48D5-B230-A52D6067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4ECF-571D-4B3D-81FC-EC2212F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2389-D250-42D5-8D7C-8CF36AEE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B927-C1B9-4632-A9DB-4450AE8C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0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DAB8-7F1E-4C29-836E-290DCFC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2412-0847-4312-ADDB-386F1833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4F3C-9C77-495F-AD9F-4E8BF515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799F-7BEE-4412-9EE6-E6CFF01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3560-61FA-4666-95C8-2DAB9B4D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9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F3E0-F475-4989-977C-38889A55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2D7-30FA-4DF4-ADDE-2993BDA6D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664F-0E17-4B6E-A72C-687D4331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C93F6-26CA-4172-BF7E-49AA7993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CC493-BEDE-4DF0-B694-C2C0D47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ECA1-BBAA-4F80-8670-95576405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0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39F-3E13-4F50-887E-7BDBEFD0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8C30-E8A9-46A5-B6CF-5B17B4A8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3423-D838-4B65-A39E-6DEE65ED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573E-02E1-40FD-AEBD-74D512994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1BCCB-7A96-4091-AC4E-57D0F8CC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15D4-0B8D-4B84-9091-47698890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C5BB6-D6BE-4D18-8EAF-0D7F8E9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B8D5F-A699-4A13-94E4-DAF2514B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31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8F26-B033-421D-BD82-01233A6B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18A1F-56CA-43DC-952C-62D8AF5D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5A61B-2148-473E-90AC-6D5CFB43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08C6-09F1-4433-8F7F-58975CB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95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66866-3C09-45C3-BC09-79D24D1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1FB2-935B-4EE8-BDFF-D1F3D19C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096E-EDAE-47F0-B4D7-B334A04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59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01F4-7239-4633-AF69-E6CBE7C3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710B-559C-4CAB-B459-AC1034D1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536B-D704-48DC-98FF-BB126F6B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1684-CA22-4C88-9149-A607D135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DF56-057A-4546-A6FE-F3B2F42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D8FC-A6B4-4045-9ED0-A9D30315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3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BB0F-7085-47EF-AF1C-EDAA0C15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75216-F398-40A1-9ACE-449307B9D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EAB16-F0EF-4FAD-AA6A-D9A6C877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5DA64-8EA9-4DCB-B915-FC26E21F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C1CEC-4670-4EFB-BC7C-8BC70722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1D784-01D1-4B71-9B2F-9D0AF8C5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34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9C77B-40DB-43F6-9D31-5844F233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3D20-AB50-4205-B0C8-4A06025D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0DF7-F62D-4415-A800-7BCB3A540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CC650-E10B-45B3-93C0-BA7F0F24967F}" type="datetimeFigureOut">
              <a:rPr lang="en-ID" smtClean="0"/>
              <a:t>19/04/2021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89C2-4C87-4303-AFD3-6155A13D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5B8E-B3E6-4FAA-A07F-A4FA2A016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995F-7803-460F-974B-E8A28E06E6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0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43.png"/><Relationship Id="rId112" Type="http://schemas.openxmlformats.org/officeDocument/2006/relationships/customXml" Target="../ink/ink155.xml"/><Relationship Id="rId133" Type="http://schemas.openxmlformats.org/officeDocument/2006/relationships/image" Target="../media/image165.png"/><Relationship Id="rId16" Type="http://schemas.openxmlformats.org/officeDocument/2006/relationships/customXml" Target="../ink/ink107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5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38.png"/><Relationship Id="rId102" Type="http://schemas.openxmlformats.org/officeDocument/2006/relationships/customXml" Target="../ink/ink150.xml"/><Relationship Id="rId123" Type="http://schemas.openxmlformats.org/officeDocument/2006/relationships/image" Target="../media/image160.png"/><Relationship Id="rId128" Type="http://schemas.openxmlformats.org/officeDocument/2006/relationships/customXml" Target="../ink/ink163.xml"/><Relationship Id="rId5" Type="http://schemas.openxmlformats.org/officeDocument/2006/relationships/image" Target="../media/image101.png"/><Relationship Id="rId90" Type="http://schemas.openxmlformats.org/officeDocument/2006/relationships/customXml" Target="../ink/ink144.xml"/><Relationship Id="rId95" Type="http://schemas.openxmlformats.org/officeDocument/2006/relationships/image" Target="../media/image146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Relationship Id="rId30" Type="http://schemas.openxmlformats.org/officeDocument/2006/relationships/customXml" Target="../ink/ink114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100" Type="http://schemas.openxmlformats.org/officeDocument/2006/relationships/customXml" Target="../ink/ink149.xml"/><Relationship Id="rId105" Type="http://schemas.openxmlformats.org/officeDocument/2006/relationships/image" Target="../media/image151.png"/><Relationship Id="rId113" Type="http://schemas.openxmlformats.org/officeDocument/2006/relationships/image" Target="../media/image155.png"/><Relationship Id="rId118" Type="http://schemas.openxmlformats.org/officeDocument/2006/relationships/customXml" Target="../ink/ink158.xml"/><Relationship Id="rId126" Type="http://schemas.openxmlformats.org/officeDocument/2006/relationships/customXml" Target="../ink/ink162.xml"/><Relationship Id="rId134" Type="http://schemas.openxmlformats.org/officeDocument/2006/relationships/customXml" Target="../ink/ink166.xml"/><Relationship Id="rId8" Type="http://schemas.openxmlformats.org/officeDocument/2006/relationships/customXml" Target="../ink/ink103.xml"/><Relationship Id="rId51" Type="http://schemas.openxmlformats.org/officeDocument/2006/relationships/image" Target="../media/image124.png"/><Relationship Id="rId72" Type="http://schemas.openxmlformats.org/officeDocument/2006/relationships/customXml" Target="../ink/ink135.xml"/><Relationship Id="rId80" Type="http://schemas.openxmlformats.org/officeDocument/2006/relationships/customXml" Target="../ink/ink139.xml"/><Relationship Id="rId85" Type="http://schemas.openxmlformats.org/officeDocument/2006/relationships/image" Target="../media/image141.png"/><Relationship Id="rId93" Type="http://schemas.openxmlformats.org/officeDocument/2006/relationships/image" Target="../media/image145.png"/><Relationship Id="rId98" Type="http://schemas.openxmlformats.org/officeDocument/2006/relationships/customXml" Target="../ink/ink148.xml"/><Relationship Id="rId121" Type="http://schemas.openxmlformats.org/officeDocument/2006/relationships/image" Target="../media/image159.png"/><Relationship Id="rId3" Type="http://schemas.openxmlformats.org/officeDocument/2006/relationships/image" Target="../media/image100.png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103" Type="http://schemas.openxmlformats.org/officeDocument/2006/relationships/image" Target="../media/image150.png"/><Relationship Id="rId108" Type="http://schemas.openxmlformats.org/officeDocument/2006/relationships/customXml" Target="../ink/ink153.xml"/><Relationship Id="rId116" Type="http://schemas.openxmlformats.org/officeDocument/2006/relationships/customXml" Target="../ink/ink157.xml"/><Relationship Id="rId124" Type="http://schemas.openxmlformats.org/officeDocument/2006/relationships/customXml" Target="../ink/ink161.xml"/><Relationship Id="rId129" Type="http://schemas.openxmlformats.org/officeDocument/2006/relationships/image" Target="../media/image163.png"/><Relationship Id="rId137" Type="http://schemas.openxmlformats.org/officeDocument/2006/relationships/image" Target="../media/image167.png"/><Relationship Id="rId20" Type="http://schemas.openxmlformats.org/officeDocument/2006/relationships/customXml" Target="../ink/ink109.xml"/><Relationship Id="rId41" Type="http://schemas.openxmlformats.org/officeDocument/2006/relationships/image" Target="../media/image119.png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70" Type="http://schemas.openxmlformats.org/officeDocument/2006/relationships/customXml" Target="../ink/ink134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88" Type="http://schemas.openxmlformats.org/officeDocument/2006/relationships/customXml" Target="../ink/ink143.xml"/><Relationship Id="rId91" Type="http://schemas.openxmlformats.org/officeDocument/2006/relationships/image" Target="../media/image144.png"/><Relationship Id="rId96" Type="http://schemas.openxmlformats.org/officeDocument/2006/relationships/customXml" Target="../ink/ink147.xml"/><Relationship Id="rId111" Type="http://schemas.openxmlformats.org/officeDocument/2006/relationships/image" Target="../media/image154.png"/><Relationship Id="rId132" Type="http://schemas.openxmlformats.org/officeDocument/2006/relationships/customXml" Target="../ink/ink1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6" Type="http://schemas.openxmlformats.org/officeDocument/2006/relationships/customXml" Target="../ink/ink152.xml"/><Relationship Id="rId114" Type="http://schemas.openxmlformats.org/officeDocument/2006/relationships/customXml" Target="../ink/ink156.xml"/><Relationship Id="rId119" Type="http://schemas.openxmlformats.org/officeDocument/2006/relationships/image" Target="../media/image158.png"/><Relationship Id="rId127" Type="http://schemas.openxmlformats.org/officeDocument/2006/relationships/image" Target="../media/image162.png"/><Relationship Id="rId10" Type="http://schemas.openxmlformats.org/officeDocument/2006/relationships/customXml" Target="../ink/ink104.xml"/><Relationship Id="rId31" Type="http://schemas.openxmlformats.org/officeDocument/2006/relationships/image" Target="../media/image114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38.xml"/><Relationship Id="rId81" Type="http://schemas.openxmlformats.org/officeDocument/2006/relationships/image" Target="../media/image139.png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0.xml"/><Relationship Id="rId130" Type="http://schemas.openxmlformats.org/officeDocument/2006/relationships/customXml" Target="../ink/ink164.xml"/><Relationship Id="rId135" Type="http://schemas.openxmlformats.org/officeDocument/2006/relationships/image" Target="../media/image166.png"/><Relationship Id="rId4" Type="http://schemas.openxmlformats.org/officeDocument/2006/relationships/customXml" Target="../ink/ink101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6.png"/><Relationship Id="rId76" Type="http://schemas.openxmlformats.org/officeDocument/2006/relationships/customXml" Target="../ink/ink137.xml"/><Relationship Id="rId97" Type="http://schemas.openxmlformats.org/officeDocument/2006/relationships/image" Target="../media/image147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61.png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13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21.png"/><Relationship Id="rId66" Type="http://schemas.openxmlformats.org/officeDocument/2006/relationships/customXml" Target="../ink/ink132.xml"/><Relationship Id="rId87" Type="http://schemas.openxmlformats.org/officeDocument/2006/relationships/image" Target="../media/image142.png"/><Relationship Id="rId110" Type="http://schemas.openxmlformats.org/officeDocument/2006/relationships/customXml" Target="../ink/ink154.xml"/><Relationship Id="rId115" Type="http://schemas.openxmlformats.org/officeDocument/2006/relationships/image" Target="../media/image156.png"/><Relationship Id="rId131" Type="http://schemas.openxmlformats.org/officeDocument/2006/relationships/image" Target="../media/image164.png"/><Relationship Id="rId136" Type="http://schemas.openxmlformats.org/officeDocument/2006/relationships/customXml" Target="../ink/ink167.xml"/><Relationship Id="rId61" Type="http://schemas.openxmlformats.org/officeDocument/2006/relationships/image" Target="../media/image129.png"/><Relationship Id="rId82" Type="http://schemas.openxmlformats.org/officeDocument/2006/relationships/customXml" Target="../ink/ink140.xml"/><Relationship Id="rId19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0.xml"/><Relationship Id="rId21" Type="http://schemas.openxmlformats.org/officeDocument/2006/relationships/image" Target="../media/image177.png"/><Relationship Id="rId42" Type="http://schemas.openxmlformats.org/officeDocument/2006/relationships/image" Target="../media/image187.png"/><Relationship Id="rId47" Type="http://schemas.openxmlformats.org/officeDocument/2006/relationships/customXml" Target="../ink/ink191.xml"/><Relationship Id="rId63" Type="http://schemas.openxmlformats.org/officeDocument/2006/relationships/image" Target="../media/image197.png"/><Relationship Id="rId68" Type="http://schemas.openxmlformats.org/officeDocument/2006/relationships/customXml" Target="../ink/ink202.xml"/><Relationship Id="rId84" Type="http://schemas.openxmlformats.org/officeDocument/2006/relationships/customXml" Target="../ink/ink210.xml"/><Relationship Id="rId89" Type="http://schemas.openxmlformats.org/officeDocument/2006/relationships/image" Target="../media/image210.png"/><Relationship Id="rId112" Type="http://schemas.openxmlformats.org/officeDocument/2006/relationships/customXml" Target="../ink/ink224.xml"/><Relationship Id="rId2" Type="http://schemas.openxmlformats.org/officeDocument/2006/relationships/customXml" Target="../ink/ink168.xml"/><Relationship Id="rId16" Type="http://schemas.openxmlformats.org/officeDocument/2006/relationships/customXml" Target="../ink/ink175.xml"/><Relationship Id="rId29" Type="http://schemas.openxmlformats.org/officeDocument/2006/relationships/image" Target="../media/image181.png"/><Relationship Id="rId107" Type="http://schemas.openxmlformats.org/officeDocument/2006/relationships/image" Target="../media/image219.png"/><Relationship Id="rId11" Type="http://schemas.openxmlformats.org/officeDocument/2006/relationships/image" Target="../media/image172.png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37" Type="http://schemas.openxmlformats.org/officeDocument/2006/relationships/image" Target="../media/image185.png"/><Relationship Id="rId40" Type="http://schemas.openxmlformats.org/officeDocument/2006/relationships/customXml" Target="../ink/ink187.xml"/><Relationship Id="rId45" Type="http://schemas.openxmlformats.org/officeDocument/2006/relationships/customXml" Target="../ink/ink190.xml"/><Relationship Id="rId53" Type="http://schemas.openxmlformats.org/officeDocument/2006/relationships/customXml" Target="../ink/ink194.xml"/><Relationship Id="rId58" Type="http://schemas.openxmlformats.org/officeDocument/2006/relationships/customXml" Target="../ink/ink197.xml"/><Relationship Id="rId66" Type="http://schemas.openxmlformats.org/officeDocument/2006/relationships/customXml" Target="../ink/ink201.xml"/><Relationship Id="rId74" Type="http://schemas.openxmlformats.org/officeDocument/2006/relationships/customXml" Target="../ink/ink205.xml"/><Relationship Id="rId79" Type="http://schemas.openxmlformats.org/officeDocument/2006/relationships/image" Target="../media/image205.png"/><Relationship Id="rId87" Type="http://schemas.openxmlformats.org/officeDocument/2006/relationships/image" Target="../media/image209.png"/><Relationship Id="rId102" Type="http://schemas.openxmlformats.org/officeDocument/2006/relationships/customXml" Target="../ink/ink219.xml"/><Relationship Id="rId110" Type="http://schemas.openxmlformats.org/officeDocument/2006/relationships/customXml" Target="../ink/ink223.xml"/><Relationship Id="rId5" Type="http://schemas.openxmlformats.org/officeDocument/2006/relationships/image" Target="../media/image169.png"/><Relationship Id="rId61" Type="http://schemas.openxmlformats.org/officeDocument/2006/relationships/image" Target="../media/image196.png"/><Relationship Id="rId82" Type="http://schemas.openxmlformats.org/officeDocument/2006/relationships/customXml" Target="../ink/ink209.xml"/><Relationship Id="rId90" Type="http://schemas.openxmlformats.org/officeDocument/2006/relationships/customXml" Target="../ink/ink213.xml"/><Relationship Id="rId95" Type="http://schemas.openxmlformats.org/officeDocument/2006/relationships/image" Target="../media/image213.png"/><Relationship Id="rId19" Type="http://schemas.openxmlformats.org/officeDocument/2006/relationships/image" Target="../media/image176.png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180.png"/><Relationship Id="rId30" Type="http://schemas.openxmlformats.org/officeDocument/2006/relationships/customXml" Target="../ink/ink182.xml"/><Relationship Id="rId35" Type="http://schemas.openxmlformats.org/officeDocument/2006/relationships/image" Target="../media/image184.png"/><Relationship Id="rId43" Type="http://schemas.openxmlformats.org/officeDocument/2006/relationships/customXml" Target="../ink/ink189.xml"/><Relationship Id="rId48" Type="http://schemas.openxmlformats.org/officeDocument/2006/relationships/image" Target="../media/image190.png"/><Relationship Id="rId56" Type="http://schemas.openxmlformats.org/officeDocument/2006/relationships/customXml" Target="../ink/ink196.xml"/><Relationship Id="rId64" Type="http://schemas.openxmlformats.org/officeDocument/2006/relationships/customXml" Target="../ink/ink200.xml"/><Relationship Id="rId69" Type="http://schemas.openxmlformats.org/officeDocument/2006/relationships/image" Target="../media/image200.png"/><Relationship Id="rId77" Type="http://schemas.openxmlformats.org/officeDocument/2006/relationships/image" Target="../media/image204.png"/><Relationship Id="rId100" Type="http://schemas.openxmlformats.org/officeDocument/2006/relationships/customXml" Target="../ink/ink218.xml"/><Relationship Id="rId105" Type="http://schemas.openxmlformats.org/officeDocument/2006/relationships/image" Target="../media/image218.png"/><Relationship Id="rId113" Type="http://schemas.openxmlformats.org/officeDocument/2006/relationships/image" Target="../media/image222.png"/><Relationship Id="rId8" Type="http://schemas.openxmlformats.org/officeDocument/2006/relationships/customXml" Target="../ink/ink171.xml"/><Relationship Id="rId51" Type="http://schemas.openxmlformats.org/officeDocument/2006/relationships/customXml" Target="../ink/ink193.xml"/><Relationship Id="rId72" Type="http://schemas.openxmlformats.org/officeDocument/2006/relationships/customXml" Target="../ink/ink204.xml"/><Relationship Id="rId80" Type="http://schemas.openxmlformats.org/officeDocument/2006/relationships/customXml" Target="../ink/ink208.xml"/><Relationship Id="rId85" Type="http://schemas.openxmlformats.org/officeDocument/2006/relationships/image" Target="../media/image208.png"/><Relationship Id="rId93" Type="http://schemas.openxmlformats.org/officeDocument/2006/relationships/image" Target="../media/image212.png"/><Relationship Id="rId98" Type="http://schemas.openxmlformats.org/officeDocument/2006/relationships/customXml" Target="../ink/ink217.xml"/><Relationship Id="rId3" Type="http://schemas.openxmlformats.org/officeDocument/2006/relationships/image" Target="../media/image168.png"/><Relationship Id="rId12" Type="http://schemas.openxmlformats.org/officeDocument/2006/relationships/customXml" Target="../ink/ink173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186.xml"/><Relationship Id="rId46" Type="http://schemas.openxmlformats.org/officeDocument/2006/relationships/image" Target="../media/image189.png"/><Relationship Id="rId59" Type="http://schemas.openxmlformats.org/officeDocument/2006/relationships/image" Target="../media/image195.png"/><Relationship Id="rId67" Type="http://schemas.openxmlformats.org/officeDocument/2006/relationships/image" Target="../media/image199.png"/><Relationship Id="rId103" Type="http://schemas.openxmlformats.org/officeDocument/2006/relationships/image" Target="../media/image217.png"/><Relationship Id="rId108" Type="http://schemas.openxmlformats.org/officeDocument/2006/relationships/customXml" Target="../ink/ink222.xml"/><Relationship Id="rId20" Type="http://schemas.openxmlformats.org/officeDocument/2006/relationships/customXml" Target="../ink/ink177.xml"/><Relationship Id="rId41" Type="http://schemas.openxmlformats.org/officeDocument/2006/relationships/customXml" Target="../ink/ink188.xml"/><Relationship Id="rId54" Type="http://schemas.openxmlformats.org/officeDocument/2006/relationships/image" Target="../media/image193.png"/><Relationship Id="rId62" Type="http://schemas.openxmlformats.org/officeDocument/2006/relationships/customXml" Target="../ink/ink199.xml"/><Relationship Id="rId70" Type="http://schemas.openxmlformats.org/officeDocument/2006/relationships/customXml" Target="../ink/ink203.xml"/><Relationship Id="rId75" Type="http://schemas.openxmlformats.org/officeDocument/2006/relationships/image" Target="../media/image203.png"/><Relationship Id="rId83" Type="http://schemas.openxmlformats.org/officeDocument/2006/relationships/image" Target="../media/image207.png"/><Relationship Id="rId88" Type="http://schemas.openxmlformats.org/officeDocument/2006/relationships/customXml" Target="../ink/ink212.xml"/><Relationship Id="rId91" Type="http://schemas.openxmlformats.org/officeDocument/2006/relationships/image" Target="../media/image211.png"/><Relationship Id="rId96" Type="http://schemas.openxmlformats.org/officeDocument/2006/relationships/customXml" Target="../ink/ink216.xml"/><Relationship Id="rId11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0.xml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81.xml"/><Relationship Id="rId36" Type="http://schemas.openxmlformats.org/officeDocument/2006/relationships/customXml" Target="../ink/ink185.xml"/><Relationship Id="rId49" Type="http://schemas.openxmlformats.org/officeDocument/2006/relationships/customXml" Target="../ink/ink192.xml"/><Relationship Id="rId57" Type="http://schemas.openxmlformats.org/officeDocument/2006/relationships/image" Target="../media/image194.png"/><Relationship Id="rId106" Type="http://schemas.openxmlformats.org/officeDocument/2006/relationships/customXml" Target="../ink/ink221.xml"/><Relationship Id="rId10" Type="http://schemas.openxmlformats.org/officeDocument/2006/relationships/customXml" Target="../ink/ink172.xml"/><Relationship Id="rId31" Type="http://schemas.openxmlformats.org/officeDocument/2006/relationships/image" Target="../media/image182.png"/><Relationship Id="rId44" Type="http://schemas.openxmlformats.org/officeDocument/2006/relationships/image" Target="../media/image188.png"/><Relationship Id="rId52" Type="http://schemas.openxmlformats.org/officeDocument/2006/relationships/image" Target="../media/image192.png"/><Relationship Id="rId60" Type="http://schemas.openxmlformats.org/officeDocument/2006/relationships/customXml" Target="../ink/ink198.xml"/><Relationship Id="rId65" Type="http://schemas.openxmlformats.org/officeDocument/2006/relationships/image" Target="../media/image198.png"/><Relationship Id="rId73" Type="http://schemas.openxmlformats.org/officeDocument/2006/relationships/image" Target="../media/image202.png"/><Relationship Id="rId78" Type="http://schemas.openxmlformats.org/officeDocument/2006/relationships/customXml" Target="../ink/ink207.xml"/><Relationship Id="rId81" Type="http://schemas.openxmlformats.org/officeDocument/2006/relationships/image" Target="../media/image206.png"/><Relationship Id="rId86" Type="http://schemas.openxmlformats.org/officeDocument/2006/relationships/customXml" Target="../ink/ink211.xml"/><Relationship Id="rId94" Type="http://schemas.openxmlformats.org/officeDocument/2006/relationships/customXml" Target="../ink/ink215.xml"/><Relationship Id="rId99" Type="http://schemas.openxmlformats.org/officeDocument/2006/relationships/image" Target="../media/image215.png"/><Relationship Id="rId101" Type="http://schemas.openxmlformats.org/officeDocument/2006/relationships/image" Target="../media/image216.png"/><Relationship Id="rId4" Type="http://schemas.openxmlformats.org/officeDocument/2006/relationships/customXml" Target="../ink/ink169.xml"/><Relationship Id="rId9" Type="http://schemas.openxmlformats.org/officeDocument/2006/relationships/image" Target="../media/image171.png"/><Relationship Id="rId13" Type="http://schemas.openxmlformats.org/officeDocument/2006/relationships/image" Target="../media/image173.png"/><Relationship Id="rId18" Type="http://schemas.openxmlformats.org/officeDocument/2006/relationships/customXml" Target="../ink/ink176.xml"/><Relationship Id="rId39" Type="http://schemas.openxmlformats.org/officeDocument/2006/relationships/image" Target="../media/image186.png"/><Relationship Id="rId109" Type="http://schemas.openxmlformats.org/officeDocument/2006/relationships/image" Target="../media/image220.png"/><Relationship Id="rId34" Type="http://schemas.openxmlformats.org/officeDocument/2006/relationships/customXml" Target="../ink/ink184.xml"/><Relationship Id="rId50" Type="http://schemas.openxmlformats.org/officeDocument/2006/relationships/image" Target="../media/image191.png"/><Relationship Id="rId55" Type="http://schemas.openxmlformats.org/officeDocument/2006/relationships/customXml" Target="../ink/ink195.xml"/><Relationship Id="rId76" Type="http://schemas.openxmlformats.org/officeDocument/2006/relationships/customXml" Target="../ink/ink206.xml"/><Relationship Id="rId97" Type="http://schemas.openxmlformats.org/officeDocument/2006/relationships/image" Target="../media/image214.png"/><Relationship Id="rId104" Type="http://schemas.openxmlformats.org/officeDocument/2006/relationships/customXml" Target="../ink/ink220.xml"/><Relationship Id="rId7" Type="http://schemas.openxmlformats.org/officeDocument/2006/relationships/image" Target="../media/image170.png"/><Relationship Id="rId71" Type="http://schemas.openxmlformats.org/officeDocument/2006/relationships/image" Target="../media/image201.png"/><Relationship Id="rId92" Type="http://schemas.openxmlformats.org/officeDocument/2006/relationships/customXml" Target="../ink/ink21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8.xml"/><Relationship Id="rId117" Type="http://schemas.openxmlformats.org/officeDocument/2006/relationships/image" Target="../media/image275.png"/><Relationship Id="rId21" Type="http://schemas.openxmlformats.org/officeDocument/2006/relationships/image" Target="../media/image230.png"/><Relationship Id="rId42" Type="http://schemas.openxmlformats.org/officeDocument/2006/relationships/customXml" Target="../ink/ink246.xml"/><Relationship Id="rId47" Type="http://schemas.openxmlformats.org/officeDocument/2006/relationships/image" Target="../media/image243.png"/><Relationship Id="rId63" Type="http://schemas.openxmlformats.org/officeDocument/2006/relationships/customXml" Target="../ink/ink257.xml"/><Relationship Id="rId68" Type="http://schemas.openxmlformats.org/officeDocument/2006/relationships/image" Target="../media/image252.png"/><Relationship Id="rId84" Type="http://schemas.openxmlformats.org/officeDocument/2006/relationships/image" Target="../media/image260.png"/><Relationship Id="rId89" Type="http://schemas.openxmlformats.org/officeDocument/2006/relationships/customXml" Target="../ink/ink270.xml"/><Relationship Id="rId112" Type="http://schemas.openxmlformats.org/officeDocument/2006/relationships/customXml" Target="../ink/ink282.xml"/><Relationship Id="rId133" Type="http://schemas.openxmlformats.org/officeDocument/2006/relationships/image" Target="../media/image283.png"/><Relationship Id="rId138" Type="http://schemas.openxmlformats.org/officeDocument/2006/relationships/customXml" Target="../ink/ink295.xml"/><Relationship Id="rId154" Type="http://schemas.openxmlformats.org/officeDocument/2006/relationships/customXml" Target="../ink/ink303.xml"/><Relationship Id="rId159" Type="http://schemas.openxmlformats.org/officeDocument/2006/relationships/image" Target="../media/image296.png"/><Relationship Id="rId170" Type="http://schemas.openxmlformats.org/officeDocument/2006/relationships/customXml" Target="../ink/ink311.xml"/><Relationship Id="rId16" Type="http://schemas.openxmlformats.org/officeDocument/2006/relationships/image" Target="../media/image228.png"/><Relationship Id="rId107" Type="http://schemas.openxmlformats.org/officeDocument/2006/relationships/image" Target="../media/image271.png"/><Relationship Id="rId11" Type="http://schemas.openxmlformats.org/officeDocument/2006/relationships/customXml" Target="../ink/ink229.xml"/><Relationship Id="rId32" Type="http://schemas.openxmlformats.org/officeDocument/2006/relationships/customXml" Target="../ink/ink241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254.xml"/><Relationship Id="rId74" Type="http://schemas.openxmlformats.org/officeDocument/2006/relationships/image" Target="../media/image255.png"/><Relationship Id="rId79" Type="http://schemas.openxmlformats.org/officeDocument/2006/relationships/customXml" Target="../ink/ink265.xml"/><Relationship Id="rId102" Type="http://schemas.openxmlformats.org/officeDocument/2006/relationships/image" Target="../media/image269.png"/><Relationship Id="rId123" Type="http://schemas.openxmlformats.org/officeDocument/2006/relationships/image" Target="../media/image278.png"/><Relationship Id="rId128" Type="http://schemas.openxmlformats.org/officeDocument/2006/relationships/customXml" Target="../ink/ink290.xml"/><Relationship Id="rId144" Type="http://schemas.openxmlformats.org/officeDocument/2006/relationships/customXml" Target="../ink/ink298.xml"/><Relationship Id="rId149" Type="http://schemas.openxmlformats.org/officeDocument/2006/relationships/image" Target="../media/image291.png"/><Relationship Id="rId5" Type="http://schemas.openxmlformats.org/officeDocument/2006/relationships/customXml" Target="../ink/ink226.xml"/><Relationship Id="rId90" Type="http://schemas.openxmlformats.org/officeDocument/2006/relationships/image" Target="../media/image263.png"/><Relationship Id="rId95" Type="http://schemas.openxmlformats.org/officeDocument/2006/relationships/customXml" Target="../ink/ink273.xml"/><Relationship Id="rId160" Type="http://schemas.openxmlformats.org/officeDocument/2006/relationships/customXml" Target="../ink/ink306.xml"/><Relationship Id="rId165" Type="http://schemas.openxmlformats.org/officeDocument/2006/relationships/image" Target="../media/image299.png"/><Relationship Id="rId22" Type="http://schemas.openxmlformats.org/officeDocument/2006/relationships/customXml" Target="../ink/ink236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249.xml"/><Relationship Id="rId64" Type="http://schemas.openxmlformats.org/officeDocument/2006/relationships/image" Target="../media/image250.png"/><Relationship Id="rId69" Type="http://schemas.openxmlformats.org/officeDocument/2006/relationships/customXml" Target="../ink/ink260.xml"/><Relationship Id="rId113" Type="http://schemas.openxmlformats.org/officeDocument/2006/relationships/image" Target="../media/image273.png"/><Relationship Id="rId118" Type="http://schemas.openxmlformats.org/officeDocument/2006/relationships/customXml" Target="../ink/ink285.xml"/><Relationship Id="rId134" Type="http://schemas.openxmlformats.org/officeDocument/2006/relationships/customXml" Target="../ink/ink293.xml"/><Relationship Id="rId139" Type="http://schemas.openxmlformats.org/officeDocument/2006/relationships/image" Target="../media/image286.png"/><Relationship Id="rId80" Type="http://schemas.openxmlformats.org/officeDocument/2006/relationships/image" Target="../media/image258.png"/><Relationship Id="rId85" Type="http://schemas.openxmlformats.org/officeDocument/2006/relationships/customXml" Target="../ink/ink268.xml"/><Relationship Id="rId150" Type="http://schemas.openxmlformats.org/officeDocument/2006/relationships/customXml" Target="../ink/ink301.xml"/><Relationship Id="rId155" Type="http://schemas.openxmlformats.org/officeDocument/2006/relationships/image" Target="../media/image294.png"/><Relationship Id="rId171" Type="http://schemas.openxmlformats.org/officeDocument/2006/relationships/image" Target="../media/image302.png"/><Relationship Id="rId12" Type="http://schemas.openxmlformats.org/officeDocument/2006/relationships/customXml" Target="../ink/ink230.xml"/><Relationship Id="rId17" Type="http://schemas.openxmlformats.org/officeDocument/2006/relationships/customXml" Target="../ink/ink233.xml"/><Relationship Id="rId33" Type="http://schemas.openxmlformats.org/officeDocument/2006/relationships/image" Target="../media/image236.png"/><Relationship Id="rId38" Type="http://schemas.openxmlformats.org/officeDocument/2006/relationships/customXml" Target="../ink/ink244.xml"/><Relationship Id="rId59" Type="http://schemas.openxmlformats.org/officeDocument/2006/relationships/image" Target="../media/image202.png"/><Relationship Id="rId103" Type="http://schemas.openxmlformats.org/officeDocument/2006/relationships/customXml" Target="../ink/ink277.xml"/><Relationship Id="rId108" Type="http://schemas.openxmlformats.org/officeDocument/2006/relationships/customXml" Target="../ink/ink280.xml"/><Relationship Id="rId124" Type="http://schemas.openxmlformats.org/officeDocument/2006/relationships/customXml" Target="../ink/ink288.xml"/><Relationship Id="rId129" Type="http://schemas.openxmlformats.org/officeDocument/2006/relationships/image" Target="../media/image281.png"/><Relationship Id="rId54" Type="http://schemas.openxmlformats.org/officeDocument/2006/relationships/customXml" Target="../ink/ink252.xml"/><Relationship Id="rId70" Type="http://schemas.openxmlformats.org/officeDocument/2006/relationships/image" Target="../media/image253.png"/><Relationship Id="rId75" Type="http://schemas.openxmlformats.org/officeDocument/2006/relationships/customXml" Target="../ink/ink263.xml"/><Relationship Id="rId91" Type="http://schemas.openxmlformats.org/officeDocument/2006/relationships/customXml" Target="../ink/ink271.xml"/><Relationship Id="rId96" Type="http://schemas.openxmlformats.org/officeDocument/2006/relationships/image" Target="../media/image266.png"/><Relationship Id="rId140" Type="http://schemas.openxmlformats.org/officeDocument/2006/relationships/customXml" Target="../ink/ink296.xml"/><Relationship Id="rId145" Type="http://schemas.openxmlformats.org/officeDocument/2006/relationships/image" Target="../media/image289.png"/><Relationship Id="rId161" Type="http://schemas.openxmlformats.org/officeDocument/2006/relationships/image" Target="../media/image297.png"/><Relationship Id="rId166" Type="http://schemas.openxmlformats.org/officeDocument/2006/relationships/customXml" Target="../ink/ink3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15" Type="http://schemas.openxmlformats.org/officeDocument/2006/relationships/customXml" Target="../ink/ink232.xml"/><Relationship Id="rId23" Type="http://schemas.openxmlformats.org/officeDocument/2006/relationships/image" Target="../media/image231.png"/><Relationship Id="rId28" Type="http://schemas.openxmlformats.org/officeDocument/2006/relationships/customXml" Target="../ink/ink239.xml"/><Relationship Id="rId36" Type="http://schemas.openxmlformats.org/officeDocument/2006/relationships/customXml" Target="../ink/ink243.xml"/><Relationship Id="rId49" Type="http://schemas.openxmlformats.org/officeDocument/2006/relationships/image" Target="../media/image244.png"/><Relationship Id="rId57" Type="http://schemas.openxmlformats.org/officeDocument/2006/relationships/image" Target="../media/image248.png"/><Relationship Id="rId106" Type="http://schemas.openxmlformats.org/officeDocument/2006/relationships/customXml" Target="../ink/ink279.xml"/><Relationship Id="rId114" Type="http://schemas.openxmlformats.org/officeDocument/2006/relationships/customXml" Target="../ink/ink283.xml"/><Relationship Id="rId119" Type="http://schemas.openxmlformats.org/officeDocument/2006/relationships/image" Target="../media/image276.png"/><Relationship Id="rId127" Type="http://schemas.openxmlformats.org/officeDocument/2006/relationships/image" Target="../media/image280.png"/><Relationship Id="rId10" Type="http://schemas.openxmlformats.org/officeDocument/2006/relationships/image" Target="../media/image179.png"/><Relationship Id="rId31" Type="http://schemas.openxmlformats.org/officeDocument/2006/relationships/image" Target="../media/image235.png"/><Relationship Id="rId44" Type="http://schemas.openxmlformats.org/officeDocument/2006/relationships/customXml" Target="../ink/ink247.xml"/><Relationship Id="rId52" Type="http://schemas.openxmlformats.org/officeDocument/2006/relationships/customXml" Target="../ink/ink251.xml"/><Relationship Id="rId60" Type="http://schemas.openxmlformats.org/officeDocument/2006/relationships/customXml" Target="../ink/ink255.xml"/><Relationship Id="rId65" Type="http://schemas.openxmlformats.org/officeDocument/2006/relationships/customXml" Target="../ink/ink258.xml"/><Relationship Id="rId73" Type="http://schemas.openxmlformats.org/officeDocument/2006/relationships/customXml" Target="../ink/ink262.xml"/><Relationship Id="rId78" Type="http://schemas.openxmlformats.org/officeDocument/2006/relationships/image" Target="../media/image257.png"/><Relationship Id="rId81" Type="http://schemas.openxmlformats.org/officeDocument/2006/relationships/customXml" Target="../ink/ink266.xml"/><Relationship Id="rId86" Type="http://schemas.openxmlformats.org/officeDocument/2006/relationships/image" Target="../media/image261.png"/><Relationship Id="rId94" Type="http://schemas.openxmlformats.org/officeDocument/2006/relationships/image" Target="../media/image265.png"/><Relationship Id="rId99" Type="http://schemas.openxmlformats.org/officeDocument/2006/relationships/customXml" Target="../ink/ink275.xml"/><Relationship Id="rId101" Type="http://schemas.openxmlformats.org/officeDocument/2006/relationships/customXml" Target="../ink/ink276.xml"/><Relationship Id="rId122" Type="http://schemas.openxmlformats.org/officeDocument/2006/relationships/customXml" Target="../ink/ink287.xml"/><Relationship Id="rId130" Type="http://schemas.openxmlformats.org/officeDocument/2006/relationships/customXml" Target="../ink/ink291.xml"/><Relationship Id="rId135" Type="http://schemas.openxmlformats.org/officeDocument/2006/relationships/image" Target="../media/image284.png"/><Relationship Id="rId143" Type="http://schemas.openxmlformats.org/officeDocument/2006/relationships/image" Target="../media/image288.png"/><Relationship Id="rId148" Type="http://schemas.openxmlformats.org/officeDocument/2006/relationships/customXml" Target="../ink/ink300.xml"/><Relationship Id="rId151" Type="http://schemas.openxmlformats.org/officeDocument/2006/relationships/image" Target="../media/image292.png"/><Relationship Id="rId156" Type="http://schemas.openxmlformats.org/officeDocument/2006/relationships/customXml" Target="../ink/ink304.xml"/><Relationship Id="rId164" Type="http://schemas.openxmlformats.org/officeDocument/2006/relationships/customXml" Target="../ink/ink308.xml"/><Relationship Id="rId169" Type="http://schemas.openxmlformats.org/officeDocument/2006/relationships/image" Target="../media/image301.png"/><Relationship Id="rId4" Type="http://schemas.openxmlformats.org/officeDocument/2006/relationships/image" Target="../media/image224.png"/><Relationship Id="rId9" Type="http://schemas.openxmlformats.org/officeDocument/2006/relationships/customXml" Target="../ink/ink228.xml"/><Relationship Id="rId172" Type="http://schemas.openxmlformats.org/officeDocument/2006/relationships/customXml" Target="../ink/ink312.xml"/><Relationship Id="rId13" Type="http://schemas.openxmlformats.org/officeDocument/2006/relationships/image" Target="../media/image227.png"/><Relationship Id="rId18" Type="http://schemas.openxmlformats.org/officeDocument/2006/relationships/customXml" Target="../ink/ink234.xml"/><Relationship Id="rId39" Type="http://schemas.openxmlformats.org/officeDocument/2006/relationships/image" Target="../media/image239.png"/><Relationship Id="rId109" Type="http://schemas.openxmlformats.org/officeDocument/2006/relationships/image" Target="../media/image220.png"/><Relationship Id="rId34" Type="http://schemas.openxmlformats.org/officeDocument/2006/relationships/customXml" Target="../ink/ink242.xml"/><Relationship Id="rId50" Type="http://schemas.openxmlformats.org/officeDocument/2006/relationships/customXml" Target="../ink/ink250.xml"/><Relationship Id="rId55" Type="http://schemas.openxmlformats.org/officeDocument/2006/relationships/image" Target="../media/image247.png"/><Relationship Id="rId76" Type="http://schemas.openxmlformats.org/officeDocument/2006/relationships/image" Target="../media/image256.png"/><Relationship Id="rId97" Type="http://schemas.openxmlformats.org/officeDocument/2006/relationships/customXml" Target="../ink/ink274.xml"/><Relationship Id="rId104" Type="http://schemas.openxmlformats.org/officeDocument/2006/relationships/customXml" Target="../ink/ink278.xml"/><Relationship Id="rId120" Type="http://schemas.openxmlformats.org/officeDocument/2006/relationships/customXml" Target="../ink/ink286.xml"/><Relationship Id="rId125" Type="http://schemas.openxmlformats.org/officeDocument/2006/relationships/image" Target="../media/image279.png"/><Relationship Id="rId141" Type="http://schemas.openxmlformats.org/officeDocument/2006/relationships/image" Target="../media/image287.png"/><Relationship Id="rId146" Type="http://schemas.openxmlformats.org/officeDocument/2006/relationships/customXml" Target="../ink/ink299.xml"/><Relationship Id="rId167" Type="http://schemas.openxmlformats.org/officeDocument/2006/relationships/image" Target="../media/image300.png"/><Relationship Id="rId7" Type="http://schemas.openxmlformats.org/officeDocument/2006/relationships/customXml" Target="../ink/ink227.xml"/><Relationship Id="rId71" Type="http://schemas.openxmlformats.org/officeDocument/2006/relationships/customXml" Target="../ink/ink261.xml"/><Relationship Id="rId92" Type="http://schemas.openxmlformats.org/officeDocument/2006/relationships/image" Target="../media/image264.png"/><Relationship Id="rId162" Type="http://schemas.openxmlformats.org/officeDocument/2006/relationships/customXml" Target="../ink/ink307.xml"/><Relationship Id="rId2" Type="http://schemas.openxmlformats.org/officeDocument/2006/relationships/image" Target="../media/image223.png"/><Relationship Id="rId29" Type="http://schemas.openxmlformats.org/officeDocument/2006/relationships/image" Target="../media/image234.png"/><Relationship Id="rId24" Type="http://schemas.openxmlformats.org/officeDocument/2006/relationships/customXml" Target="../ink/ink237.xml"/><Relationship Id="rId40" Type="http://schemas.openxmlformats.org/officeDocument/2006/relationships/customXml" Target="../ink/ink245.xml"/><Relationship Id="rId45" Type="http://schemas.openxmlformats.org/officeDocument/2006/relationships/image" Target="../media/image242.png"/><Relationship Id="rId66" Type="http://schemas.openxmlformats.org/officeDocument/2006/relationships/image" Target="../media/image251.png"/><Relationship Id="rId87" Type="http://schemas.openxmlformats.org/officeDocument/2006/relationships/customXml" Target="../ink/ink269.xml"/><Relationship Id="rId110" Type="http://schemas.openxmlformats.org/officeDocument/2006/relationships/customXml" Target="../ink/ink281.xml"/><Relationship Id="rId115" Type="http://schemas.openxmlformats.org/officeDocument/2006/relationships/image" Target="../media/image274.png"/><Relationship Id="rId131" Type="http://schemas.openxmlformats.org/officeDocument/2006/relationships/image" Target="../media/image282.png"/><Relationship Id="rId136" Type="http://schemas.openxmlformats.org/officeDocument/2006/relationships/customXml" Target="../ink/ink294.xml"/><Relationship Id="rId157" Type="http://schemas.openxmlformats.org/officeDocument/2006/relationships/image" Target="../media/image295.png"/><Relationship Id="rId61" Type="http://schemas.openxmlformats.org/officeDocument/2006/relationships/customXml" Target="../ink/ink256.xml"/><Relationship Id="rId82" Type="http://schemas.openxmlformats.org/officeDocument/2006/relationships/image" Target="../media/image259.png"/><Relationship Id="rId152" Type="http://schemas.openxmlformats.org/officeDocument/2006/relationships/customXml" Target="../ink/ink302.xml"/><Relationship Id="rId173" Type="http://schemas.openxmlformats.org/officeDocument/2006/relationships/image" Target="../media/image303.png"/><Relationship Id="rId19" Type="http://schemas.openxmlformats.org/officeDocument/2006/relationships/image" Target="../media/image229.png"/><Relationship Id="rId14" Type="http://schemas.openxmlformats.org/officeDocument/2006/relationships/customXml" Target="../ink/ink231.xml"/><Relationship Id="rId30" Type="http://schemas.openxmlformats.org/officeDocument/2006/relationships/customXml" Target="../ink/ink240.xml"/><Relationship Id="rId35" Type="http://schemas.openxmlformats.org/officeDocument/2006/relationships/image" Target="../media/image237.png"/><Relationship Id="rId56" Type="http://schemas.openxmlformats.org/officeDocument/2006/relationships/customXml" Target="../ink/ink253.xml"/><Relationship Id="rId77" Type="http://schemas.openxmlformats.org/officeDocument/2006/relationships/customXml" Target="../ink/ink264.xml"/><Relationship Id="rId100" Type="http://schemas.openxmlformats.org/officeDocument/2006/relationships/image" Target="../media/image268.png"/><Relationship Id="rId105" Type="http://schemas.openxmlformats.org/officeDocument/2006/relationships/image" Target="../media/image270.png"/><Relationship Id="rId126" Type="http://schemas.openxmlformats.org/officeDocument/2006/relationships/customXml" Target="../ink/ink289.xml"/><Relationship Id="rId147" Type="http://schemas.openxmlformats.org/officeDocument/2006/relationships/image" Target="../media/image290.png"/><Relationship Id="rId168" Type="http://schemas.openxmlformats.org/officeDocument/2006/relationships/customXml" Target="../ink/ink310.xml"/><Relationship Id="rId8" Type="http://schemas.openxmlformats.org/officeDocument/2006/relationships/image" Target="../media/image226.png"/><Relationship Id="rId51" Type="http://schemas.openxmlformats.org/officeDocument/2006/relationships/image" Target="../media/image245.png"/><Relationship Id="rId72" Type="http://schemas.openxmlformats.org/officeDocument/2006/relationships/image" Target="../media/image254.png"/><Relationship Id="rId93" Type="http://schemas.openxmlformats.org/officeDocument/2006/relationships/customXml" Target="../ink/ink272.xml"/><Relationship Id="rId98" Type="http://schemas.openxmlformats.org/officeDocument/2006/relationships/image" Target="../media/image267.png"/><Relationship Id="rId121" Type="http://schemas.openxmlformats.org/officeDocument/2006/relationships/image" Target="../media/image277.png"/><Relationship Id="rId142" Type="http://schemas.openxmlformats.org/officeDocument/2006/relationships/customXml" Target="../ink/ink297.xml"/><Relationship Id="rId163" Type="http://schemas.openxmlformats.org/officeDocument/2006/relationships/image" Target="../media/image298.png"/><Relationship Id="rId3" Type="http://schemas.openxmlformats.org/officeDocument/2006/relationships/customXml" Target="../ink/ink225.xml"/><Relationship Id="rId25" Type="http://schemas.openxmlformats.org/officeDocument/2006/relationships/image" Target="../media/image232.png"/><Relationship Id="rId46" Type="http://schemas.openxmlformats.org/officeDocument/2006/relationships/customXml" Target="../ink/ink248.xml"/><Relationship Id="rId67" Type="http://schemas.openxmlformats.org/officeDocument/2006/relationships/customXml" Target="../ink/ink259.xml"/><Relationship Id="rId116" Type="http://schemas.openxmlformats.org/officeDocument/2006/relationships/customXml" Target="../ink/ink284.xml"/><Relationship Id="rId137" Type="http://schemas.openxmlformats.org/officeDocument/2006/relationships/image" Target="../media/image285.png"/><Relationship Id="rId158" Type="http://schemas.openxmlformats.org/officeDocument/2006/relationships/customXml" Target="../ink/ink305.xml"/><Relationship Id="rId20" Type="http://schemas.openxmlformats.org/officeDocument/2006/relationships/customXml" Target="../ink/ink235.xml"/><Relationship Id="rId41" Type="http://schemas.openxmlformats.org/officeDocument/2006/relationships/image" Target="../media/image240.png"/><Relationship Id="rId62" Type="http://schemas.openxmlformats.org/officeDocument/2006/relationships/image" Target="../media/image249.png"/><Relationship Id="rId83" Type="http://schemas.openxmlformats.org/officeDocument/2006/relationships/customXml" Target="../ink/ink267.xml"/><Relationship Id="rId88" Type="http://schemas.openxmlformats.org/officeDocument/2006/relationships/image" Target="../media/image262.png"/><Relationship Id="rId111" Type="http://schemas.openxmlformats.org/officeDocument/2006/relationships/image" Target="../media/image272.png"/><Relationship Id="rId132" Type="http://schemas.openxmlformats.org/officeDocument/2006/relationships/customXml" Target="../ink/ink292.xml"/><Relationship Id="rId153" Type="http://schemas.openxmlformats.org/officeDocument/2006/relationships/image" Target="../media/image2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customXml" Target="../ink/ink3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13" Type="http://schemas.openxmlformats.org/officeDocument/2006/relationships/customXml" Target="../ink/ink319.xml"/><Relationship Id="rId18" Type="http://schemas.openxmlformats.org/officeDocument/2006/relationships/image" Target="../media/image312.png"/><Relationship Id="rId26" Type="http://schemas.openxmlformats.org/officeDocument/2006/relationships/image" Target="../media/image316.png"/><Relationship Id="rId3" Type="http://schemas.openxmlformats.org/officeDocument/2006/relationships/customXml" Target="../ink/ink314.xml"/><Relationship Id="rId21" Type="http://schemas.openxmlformats.org/officeDocument/2006/relationships/customXml" Target="../ink/ink323.xml"/><Relationship Id="rId7" Type="http://schemas.openxmlformats.org/officeDocument/2006/relationships/customXml" Target="../ink/ink316.xml"/><Relationship Id="rId12" Type="http://schemas.openxmlformats.org/officeDocument/2006/relationships/image" Target="../media/image310.png"/><Relationship Id="rId17" Type="http://schemas.openxmlformats.org/officeDocument/2006/relationships/customXml" Target="../ink/ink321.xml"/><Relationship Id="rId25" Type="http://schemas.openxmlformats.org/officeDocument/2006/relationships/customXml" Target="../ink/ink325.xml"/><Relationship Id="rId2" Type="http://schemas.openxmlformats.org/officeDocument/2006/relationships/image" Target="../media/image305.png"/><Relationship Id="rId16" Type="http://schemas.openxmlformats.org/officeDocument/2006/relationships/image" Target="../media/image311.png"/><Relationship Id="rId20" Type="http://schemas.openxmlformats.org/officeDocument/2006/relationships/image" Target="../media/image313.png"/><Relationship Id="rId29" Type="http://schemas.openxmlformats.org/officeDocument/2006/relationships/customXml" Target="../ink/ink3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customXml" Target="../ink/ink318.xml"/><Relationship Id="rId24" Type="http://schemas.openxmlformats.org/officeDocument/2006/relationships/image" Target="../media/image315.png"/><Relationship Id="rId32" Type="http://schemas.openxmlformats.org/officeDocument/2006/relationships/image" Target="../media/image319.png"/><Relationship Id="rId5" Type="http://schemas.openxmlformats.org/officeDocument/2006/relationships/customXml" Target="../ink/ink315.xml"/><Relationship Id="rId15" Type="http://schemas.openxmlformats.org/officeDocument/2006/relationships/customXml" Target="../ink/ink320.xml"/><Relationship Id="rId23" Type="http://schemas.openxmlformats.org/officeDocument/2006/relationships/customXml" Target="../ink/ink324.xml"/><Relationship Id="rId28" Type="http://schemas.openxmlformats.org/officeDocument/2006/relationships/image" Target="../media/image317.png"/><Relationship Id="rId10" Type="http://schemas.openxmlformats.org/officeDocument/2006/relationships/image" Target="../media/image309.png"/><Relationship Id="rId19" Type="http://schemas.openxmlformats.org/officeDocument/2006/relationships/customXml" Target="../ink/ink322.xml"/><Relationship Id="rId31" Type="http://schemas.openxmlformats.org/officeDocument/2006/relationships/customXml" Target="../ink/ink328.xml"/><Relationship Id="rId4" Type="http://schemas.openxmlformats.org/officeDocument/2006/relationships/image" Target="../media/image306.png"/><Relationship Id="rId9" Type="http://schemas.openxmlformats.org/officeDocument/2006/relationships/customXml" Target="../ink/ink317.xml"/><Relationship Id="rId14" Type="http://schemas.openxmlformats.org/officeDocument/2006/relationships/image" Target="../media/image179.png"/><Relationship Id="rId22" Type="http://schemas.openxmlformats.org/officeDocument/2006/relationships/image" Target="../media/image314.png"/><Relationship Id="rId27" Type="http://schemas.openxmlformats.org/officeDocument/2006/relationships/customXml" Target="../ink/ink326.xml"/><Relationship Id="rId30" Type="http://schemas.openxmlformats.org/officeDocument/2006/relationships/image" Target="../media/image3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5.png"/><Relationship Id="rId18" Type="http://schemas.openxmlformats.org/officeDocument/2006/relationships/customXml" Target="../ink/ink337.xml"/><Relationship Id="rId26" Type="http://schemas.openxmlformats.org/officeDocument/2006/relationships/customXml" Target="../ink/ink341.xml"/><Relationship Id="rId39" Type="http://schemas.openxmlformats.org/officeDocument/2006/relationships/customXml" Target="../ink/ink348.xml"/><Relationship Id="rId21" Type="http://schemas.openxmlformats.org/officeDocument/2006/relationships/image" Target="../media/image328.png"/><Relationship Id="rId34" Type="http://schemas.openxmlformats.org/officeDocument/2006/relationships/customXml" Target="../ink/ink345.xml"/><Relationship Id="rId42" Type="http://schemas.openxmlformats.org/officeDocument/2006/relationships/image" Target="../media/image337.png"/><Relationship Id="rId47" Type="http://schemas.openxmlformats.org/officeDocument/2006/relationships/customXml" Target="../ink/ink352.xml"/><Relationship Id="rId50" Type="http://schemas.openxmlformats.org/officeDocument/2006/relationships/image" Target="../media/image341.png"/><Relationship Id="rId55" Type="http://schemas.openxmlformats.org/officeDocument/2006/relationships/customXml" Target="../ink/ink356.xml"/><Relationship Id="rId63" Type="http://schemas.openxmlformats.org/officeDocument/2006/relationships/customXml" Target="../ink/ink360.xml"/><Relationship Id="rId68" Type="http://schemas.openxmlformats.org/officeDocument/2006/relationships/image" Target="../media/image350.png"/><Relationship Id="rId76" Type="http://schemas.openxmlformats.org/officeDocument/2006/relationships/image" Target="../media/image354.png"/><Relationship Id="rId84" Type="http://schemas.openxmlformats.org/officeDocument/2006/relationships/image" Target="../media/image358.png"/><Relationship Id="rId89" Type="http://schemas.openxmlformats.org/officeDocument/2006/relationships/customXml" Target="../ink/ink373.xml"/><Relationship Id="rId7" Type="http://schemas.openxmlformats.org/officeDocument/2006/relationships/image" Target="../media/image322.png"/><Relationship Id="rId71" Type="http://schemas.openxmlformats.org/officeDocument/2006/relationships/customXml" Target="../ink/ink364.xml"/><Relationship Id="rId92" Type="http://schemas.openxmlformats.org/officeDocument/2006/relationships/image" Target="../media/image362.png"/><Relationship Id="rId2" Type="http://schemas.openxmlformats.org/officeDocument/2006/relationships/customXml" Target="../ink/ink329.xml"/><Relationship Id="rId16" Type="http://schemas.openxmlformats.org/officeDocument/2006/relationships/customXml" Target="../ink/ink336.xml"/><Relationship Id="rId29" Type="http://schemas.openxmlformats.org/officeDocument/2006/relationships/image" Target="../media/image332.png"/><Relationship Id="rId11" Type="http://schemas.openxmlformats.org/officeDocument/2006/relationships/image" Target="../media/image324.png"/><Relationship Id="rId24" Type="http://schemas.openxmlformats.org/officeDocument/2006/relationships/customXml" Target="../ink/ink340.xml"/><Relationship Id="rId32" Type="http://schemas.openxmlformats.org/officeDocument/2006/relationships/customXml" Target="../ink/ink344.xml"/><Relationship Id="rId37" Type="http://schemas.openxmlformats.org/officeDocument/2006/relationships/image" Target="../media/image336.png"/><Relationship Id="rId40" Type="http://schemas.openxmlformats.org/officeDocument/2006/relationships/image" Target="../media/image202.png"/><Relationship Id="rId45" Type="http://schemas.openxmlformats.org/officeDocument/2006/relationships/customXml" Target="../ink/ink351.xml"/><Relationship Id="rId53" Type="http://schemas.openxmlformats.org/officeDocument/2006/relationships/customXml" Target="../ink/ink355.xml"/><Relationship Id="rId58" Type="http://schemas.openxmlformats.org/officeDocument/2006/relationships/image" Target="../media/image345.png"/><Relationship Id="rId66" Type="http://schemas.openxmlformats.org/officeDocument/2006/relationships/image" Target="../media/image349.png"/><Relationship Id="rId74" Type="http://schemas.openxmlformats.org/officeDocument/2006/relationships/image" Target="../media/image353.png"/><Relationship Id="rId79" Type="http://schemas.openxmlformats.org/officeDocument/2006/relationships/customXml" Target="../ink/ink368.xml"/><Relationship Id="rId87" Type="http://schemas.openxmlformats.org/officeDocument/2006/relationships/customXml" Target="../ink/ink372.xml"/><Relationship Id="rId5" Type="http://schemas.openxmlformats.org/officeDocument/2006/relationships/image" Target="../media/image321.png"/><Relationship Id="rId61" Type="http://schemas.openxmlformats.org/officeDocument/2006/relationships/customXml" Target="../ink/ink359.xml"/><Relationship Id="rId82" Type="http://schemas.openxmlformats.org/officeDocument/2006/relationships/image" Target="../media/image357.png"/><Relationship Id="rId90" Type="http://schemas.openxmlformats.org/officeDocument/2006/relationships/image" Target="../media/image361.png"/><Relationship Id="rId19" Type="http://schemas.openxmlformats.org/officeDocument/2006/relationships/image" Target="../media/image179.png"/><Relationship Id="rId14" Type="http://schemas.openxmlformats.org/officeDocument/2006/relationships/customXml" Target="../ink/ink335.xml"/><Relationship Id="rId22" Type="http://schemas.openxmlformats.org/officeDocument/2006/relationships/customXml" Target="../ink/ink339.xml"/><Relationship Id="rId27" Type="http://schemas.openxmlformats.org/officeDocument/2006/relationships/image" Target="../media/image331.png"/><Relationship Id="rId30" Type="http://schemas.openxmlformats.org/officeDocument/2006/relationships/customXml" Target="../ink/ink343.xml"/><Relationship Id="rId35" Type="http://schemas.openxmlformats.org/officeDocument/2006/relationships/image" Target="../media/image335.png"/><Relationship Id="rId43" Type="http://schemas.openxmlformats.org/officeDocument/2006/relationships/customXml" Target="../ink/ink350.xml"/><Relationship Id="rId48" Type="http://schemas.openxmlformats.org/officeDocument/2006/relationships/image" Target="../media/image340.png"/><Relationship Id="rId56" Type="http://schemas.openxmlformats.org/officeDocument/2006/relationships/image" Target="../media/image344.png"/><Relationship Id="rId64" Type="http://schemas.openxmlformats.org/officeDocument/2006/relationships/image" Target="../media/image348.png"/><Relationship Id="rId69" Type="http://schemas.openxmlformats.org/officeDocument/2006/relationships/customXml" Target="../ink/ink363.xml"/><Relationship Id="rId77" Type="http://schemas.openxmlformats.org/officeDocument/2006/relationships/customXml" Target="../ink/ink367.xml"/><Relationship Id="rId8" Type="http://schemas.openxmlformats.org/officeDocument/2006/relationships/customXml" Target="../ink/ink332.xml"/><Relationship Id="rId51" Type="http://schemas.openxmlformats.org/officeDocument/2006/relationships/customXml" Target="../ink/ink354.xml"/><Relationship Id="rId72" Type="http://schemas.openxmlformats.org/officeDocument/2006/relationships/image" Target="../media/image352.png"/><Relationship Id="rId80" Type="http://schemas.openxmlformats.org/officeDocument/2006/relationships/image" Target="../media/image356.png"/><Relationship Id="rId85" Type="http://schemas.openxmlformats.org/officeDocument/2006/relationships/customXml" Target="../ink/ink371.xml"/><Relationship Id="rId93" Type="http://schemas.openxmlformats.org/officeDocument/2006/relationships/customXml" Target="../ink/ink375.xml"/><Relationship Id="rId3" Type="http://schemas.openxmlformats.org/officeDocument/2006/relationships/image" Target="../media/image320.png"/><Relationship Id="rId12" Type="http://schemas.openxmlformats.org/officeDocument/2006/relationships/customXml" Target="../ink/ink334.xml"/><Relationship Id="rId17" Type="http://schemas.openxmlformats.org/officeDocument/2006/relationships/image" Target="../media/image327.png"/><Relationship Id="rId25" Type="http://schemas.openxmlformats.org/officeDocument/2006/relationships/image" Target="../media/image330.png"/><Relationship Id="rId33" Type="http://schemas.openxmlformats.org/officeDocument/2006/relationships/image" Target="../media/image334.png"/><Relationship Id="rId38" Type="http://schemas.openxmlformats.org/officeDocument/2006/relationships/customXml" Target="../ink/ink347.xml"/><Relationship Id="rId46" Type="http://schemas.openxmlformats.org/officeDocument/2006/relationships/image" Target="../media/image339.png"/><Relationship Id="rId59" Type="http://schemas.openxmlformats.org/officeDocument/2006/relationships/customXml" Target="../ink/ink358.xml"/><Relationship Id="rId67" Type="http://schemas.openxmlformats.org/officeDocument/2006/relationships/customXml" Target="../ink/ink362.xml"/><Relationship Id="rId20" Type="http://schemas.openxmlformats.org/officeDocument/2006/relationships/customXml" Target="../ink/ink338.xml"/><Relationship Id="rId41" Type="http://schemas.openxmlformats.org/officeDocument/2006/relationships/customXml" Target="../ink/ink349.xml"/><Relationship Id="rId54" Type="http://schemas.openxmlformats.org/officeDocument/2006/relationships/image" Target="../media/image343.png"/><Relationship Id="rId62" Type="http://schemas.openxmlformats.org/officeDocument/2006/relationships/image" Target="../media/image347.png"/><Relationship Id="rId70" Type="http://schemas.openxmlformats.org/officeDocument/2006/relationships/image" Target="../media/image351.png"/><Relationship Id="rId75" Type="http://schemas.openxmlformats.org/officeDocument/2006/relationships/customXml" Target="../ink/ink366.xml"/><Relationship Id="rId83" Type="http://schemas.openxmlformats.org/officeDocument/2006/relationships/customXml" Target="../ink/ink370.xml"/><Relationship Id="rId88" Type="http://schemas.openxmlformats.org/officeDocument/2006/relationships/image" Target="../media/image360.png"/><Relationship Id="rId91" Type="http://schemas.openxmlformats.org/officeDocument/2006/relationships/customXml" Target="../ink/ink3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1.xml"/><Relationship Id="rId15" Type="http://schemas.openxmlformats.org/officeDocument/2006/relationships/image" Target="../media/image326.png"/><Relationship Id="rId23" Type="http://schemas.openxmlformats.org/officeDocument/2006/relationships/image" Target="../media/image329.png"/><Relationship Id="rId28" Type="http://schemas.openxmlformats.org/officeDocument/2006/relationships/customXml" Target="../ink/ink342.xml"/><Relationship Id="rId36" Type="http://schemas.openxmlformats.org/officeDocument/2006/relationships/customXml" Target="../ink/ink346.xml"/><Relationship Id="rId49" Type="http://schemas.openxmlformats.org/officeDocument/2006/relationships/customXml" Target="../ink/ink353.xml"/><Relationship Id="rId57" Type="http://schemas.openxmlformats.org/officeDocument/2006/relationships/customXml" Target="../ink/ink357.xml"/><Relationship Id="rId10" Type="http://schemas.openxmlformats.org/officeDocument/2006/relationships/customXml" Target="../ink/ink333.xml"/><Relationship Id="rId31" Type="http://schemas.openxmlformats.org/officeDocument/2006/relationships/image" Target="../media/image333.png"/><Relationship Id="rId44" Type="http://schemas.openxmlformats.org/officeDocument/2006/relationships/image" Target="../media/image338.png"/><Relationship Id="rId52" Type="http://schemas.openxmlformats.org/officeDocument/2006/relationships/image" Target="../media/image342.png"/><Relationship Id="rId60" Type="http://schemas.openxmlformats.org/officeDocument/2006/relationships/image" Target="../media/image346.png"/><Relationship Id="rId65" Type="http://schemas.openxmlformats.org/officeDocument/2006/relationships/customXml" Target="../ink/ink361.xml"/><Relationship Id="rId73" Type="http://schemas.openxmlformats.org/officeDocument/2006/relationships/customXml" Target="../ink/ink365.xml"/><Relationship Id="rId78" Type="http://schemas.openxmlformats.org/officeDocument/2006/relationships/image" Target="../media/image355.png"/><Relationship Id="rId81" Type="http://schemas.openxmlformats.org/officeDocument/2006/relationships/customXml" Target="../ink/ink369.xml"/><Relationship Id="rId86" Type="http://schemas.openxmlformats.org/officeDocument/2006/relationships/image" Target="../media/image359.png"/><Relationship Id="rId94" Type="http://schemas.openxmlformats.org/officeDocument/2006/relationships/image" Target="../media/image363.png"/><Relationship Id="rId4" Type="http://schemas.openxmlformats.org/officeDocument/2006/relationships/customXml" Target="../ink/ink330.xml"/><Relationship Id="rId9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DD27C76-7785-4183-A243-2A650DAA0D5E}"/>
                  </a:ext>
                </a:extLst>
              </p14:cNvPr>
              <p14:cNvContentPartPr/>
              <p14:nvPr/>
            </p14:nvContentPartPr>
            <p14:xfrm>
              <a:off x="7626141" y="504882"/>
              <a:ext cx="429840" cy="41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DD27C76-7785-4183-A243-2A650DAA0D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7501" y="496242"/>
                <a:ext cx="447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E5F7246-11A8-48DF-9CEC-E33176EEA275}"/>
                  </a:ext>
                </a:extLst>
              </p14:cNvPr>
              <p14:cNvContentPartPr/>
              <p14:nvPr/>
            </p14:nvContentPartPr>
            <p14:xfrm>
              <a:off x="8016741" y="952002"/>
              <a:ext cx="127800" cy="165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E5F7246-11A8-48DF-9CEC-E33176EEA2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8101" y="943362"/>
                <a:ext cx="1454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6A127C-4F92-4F61-A1E4-5A8A0516A6BB}"/>
                  </a:ext>
                </a:extLst>
              </p14:cNvPr>
              <p14:cNvContentPartPr/>
              <p14:nvPr/>
            </p14:nvContentPartPr>
            <p14:xfrm>
              <a:off x="8290701" y="462402"/>
              <a:ext cx="106200" cy="810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6A127C-4F92-4F61-A1E4-5A8A0516A6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1701" y="453762"/>
                <a:ext cx="123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62ED0D6-EBA0-4063-8385-3864A57D205F}"/>
                  </a:ext>
                </a:extLst>
              </p14:cNvPr>
              <p14:cNvContentPartPr/>
              <p14:nvPr/>
            </p14:nvContentPartPr>
            <p14:xfrm>
              <a:off x="7666821" y="735642"/>
              <a:ext cx="272880" cy="389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62ED0D6-EBA0-4063-8385-3864A57D2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7821" y="727002"/>
                <a:ext cx="290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78A606C-A4F0-4EE8-B46D-7E5BB1FEE948}"/>
                  </a:ext>
                </a:extLst>
              </p14:cNvPr>
              <p14:cNvContentPartPr/>
              <p14:nvPr/>
            </p14:nvContentPartPr>
            <p14:xfrm>
              <a:off x="7623621" y="146322"/>
              <a:ext cx="308160" cy="314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78A606C-A4F0-4EE8-B46D-7E5BB1FEE9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4981" y="137682"/>
                <a:ext cx="3258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A7E10B5-13EE-4150-8ED6-A4F84BD63D60}"/>
                  </a:ext>
                </a:extLst>
              </p14:cNvPr>
              <p14:cNvContentPartPr/>
              <p14:nvPr/>
            </p14:nvContentPartPr>
            <p14:xfrm>
              <a:off x="7177221" y="503082"/>
              <a:ext cx="90720" cy="78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A7E10B5-13EE-4150-8ED6-A4F84BD63D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8221" y="494442"/>
                <a:ext cx="108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778DD98-5184-40A5-9E89-0FF0E3DCB43B}"/>
                  </a:ext>
                </a:extLst>
              </p14:cNvPr>
              <p14:cNvContentPartPr/>
              <p14:nvPr/>
            </p14:nvContentPartPr>
            <p14:xfrm>
              <a:off x="6604101" y="320202"/>
              <a:ext cx="365760" cy="432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778DD98-5184-40A5-9E89-0FF0E3DCB4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5461" y="311202"/>
                <a:ext cx="3834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C72F42F-0297-4FEB-8FB6-02EB48848747}"/>
                  </a:ext>
                </a:extLst>
              </p14:cNvPr>
              <p14:cNvContentPartPr/>
              <p14:nvPr/>
            </p14:nvContentPartPr>
            <p14:xfrm>
              <a:off x="6267501" y="398322"/>
              <a:ext cx="262800" cy="497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C72F42F-0297-4FEB-8FB6-02EB488487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58861" y="389329"/>
                <a:ext cx="280440" cy="51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61F0C2F-6BD1-4101-AC2F-6CEC0552B2D9}"/>
                  </a:ext>
                </a:extLst>
              </p14:cNvPr>
              <p14:cNvContentPartPr/>
              <p14:nvPr/>
            </p14:nvContentPartPr>
            <p14:xfrm>
              <a:off x="5879061" y="300402"/>
              <a:ext cx="244440" cy="436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61F0C2F-6BD1-4101-AC2F-6CEC0552B2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0421" y="291755"/>
                <a:ext cx="262080" cy="454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1DA4F78-A9B1-4138-97D2-6C2B341C1DAB}"/>
                  </a:ext>
                </a:extLst>
              </p14:cNvPr>
              <p14:cNvContentPartPr/>
              <p14:nvPr/>
            </p14:nvContentPartPr>
            <p14:xfrm>
              <a:off x="6997221" y="3087162"/>
              <a:ext cx="360" cy="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1DA4F78-A9B1-4138-97D2-6C2B341C1D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9581" y="30691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1F49F2C-EDE6-44C0-9C92-5AD31A72F9C3}"/>
                  </a:ext>
                </a:extLst>
              </p14:cNvPr>
              <p14:cNvContentPartPr/>
              <p14:nvPr/>
            </p14:nvContentPartPr>
            <p14:xfrm>
              <a:off x="140301" y="10602"/>
              <a:ext cx="5464080" cy="68637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1F49F2C-EDE6-44C0-9C92-5AD31A72F9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2661" y="1602"/>
                <a:ext cx="5490720" cy="68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620F0BE-60EA-4B04-985B-85923760C74B}"/>
                  </a:ext>
                </a:extLst>
              </p14:cNvPr>
              <p14:cNvContentPartPr/>
              <p14:nvPr/>
            </p14:nvContentPartPr>
            <p14:xfrm>
              <a:off x="9115821" y="223362"/>
              <a:ext cx="73440" cy="979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620F0BE-60EA-4B04-985B-85923760C7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06821" y="214362"/>
                <a:ext cx="91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9146F2D-0078-42AE-9240-EE94A7D66D4B}"/>
                  </a:ext>
                </a:extLst>
              </p14:cNvPr>
              <p14:cNvContentPartPr/>
              <p14:nvPr/>
            </p14:nvContentPartPr>
            <p14:xfrm>
              <a:off x="8577621" y="488322"/>
              <a:ext cx="1056600" cy="9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9146F2D-0078-42AE-9240-EE94A7D66D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68981" y="479322"/>
                <a:ext cx="10742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50B82A5-7DDE-4E8D-8E2D-F87390501432}"/>
                  </a:ext>
                </a:extLst>
              </p14:cNvPr>
              <p14:cNvContentPartPr/>
              <p14:nvPr/>
            </p14:nvContentPartPr>
            <p14:xfrm>
              <a:off x="9296901" y="692802"/>
              <a:ext cx="324360" cy="2761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50B82A5-7DDE-4E8D-8E2D-F873905014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88261" y="684162"/>
                <a:ext cx="3420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4583CE4-0565-4E35-ADBE-6EBD3E4021F9}"/>
                  </a:ext>
                </a:extLst>
              </p14:cNvPr>
              <p14:cNvContentPartPr/>
              <p14:nvPr/>
            </p14:nvContentPartPr>
            <p14:xfrm>
              <a:off x="8705421" y="647442"/>
              <a:ext cx="379800" cy="2833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4583CE4-0565-4E35-ADBE-6EBD3E4021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96781" y="638802"/>
                <a:ext cx="3974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611D954-B209-4F64-A4E7-4A1CE96A9D41}"/>
                  </a:ext>
                </a:extLst>
              </p14:cNvPr>
              <p14:cNvContentPartPr/>
              <p14:nvPr/>
            </p14:nvContentPartPr>
            <p14:xfrm>
              <a:off x="8843301" y="81162"/>
              <a:ext cx="144360" cy="2120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611D954-B209-4F64-A4E7-4A1CE96A9D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34301" y="72162"/>
                <a:ext cx="162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704B017-76AA-46A8-BF2E-F056F1A9C468}"/>
                  </a:ext>
                </a:extLst>
              </p14:cNvPr>
              <p14:cNvContentPartPr/>
              <p14:nvPr/>
            </p14:nvContentPartPr>
            <p14:xfrm>
              <a:off x="10019781" y="427122"/>
              <a:ext cx="94680" cy="561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704B017-76AA-46A8-BF2E-F056F1A9C4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11141" y="418482"/>
                <a:ext cx="112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6763173A-8FFB-4323-8714-D4A710398A69}"/>
                  </a:ext>
                </a:extLst>
              </p14:cNvPr>
              <p14:cNvContentPartPr/>
              <p14:nvPr/>
            </p14:nvContentPartPr>
            <p14:xfrm>
              <a:off x="10313901" y="566442"/>
              <a:ext cx="893880" cy="5972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6763173A-8FFB-4323-8714-D4A710398A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05258" y="557442"/>
                <a:ext cx="911527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BC55DEA-A8B5-4C7C-B4B0-6B84DEB0150B}"/>
                  </a:ext>
                </a:extLst>
              </p14:cNvPr>
              <p14:cNvContentPartPr/>
              <p14:nvPr/>
            </p14:nvContentPartPr>
            <p14:xfrm>
              <a:off x="10294821" y="40482"/>
              <a:ext cx="880200" cy="4604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BC55DEA-A8B5-4C7C-B4B0-6B84DEB015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86181" y="31482"/>
                <a:ext cx="8978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2A1301D-0881-4414-A42E-B272165D8719}"/>
                  </a:ext>
                </a:extLst>
              </p14:cNvPr>
              <p14:cNvContentPartPr/>
              <p14:nvPr/>
            </p14:nvContentPartPr>
            <p14:xfrm>
              <a:off x="11645541" y="85482"/>
              <a:ext cx="12240" cy="270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2A1301D-0881-4414-A42E-B272165D87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36541" y="76482"/>
                <a:ext cx="29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CF95A02-2F68-48A5-8A17-DDBD1C8DDBCF}"/>
                  </a:ext>
                </a:extLst>
              </p14:cNvPr>
              <p14:cNvContentPartPr/>
              <p14:nvPr/>
            </p14:nvContentPartPr>
            <p14:xfrm>
              <a:off x="11942541" y="153162"/>
              <a:ext cx="127440" cy="173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CF95A02-2F68-48A5-8A17-DDBD1C8DDB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933541" y="144522"/>
                <a:ext cx="145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C93CB6A-22FB-4B67-8D3E-2F28004A2FB3}"/>
                  </a:ext>
                </a:extLst>
              </p14:cNvPr>
              <p14:cNvContentPartPr/>
              <p14:nvPr/>
            </p14:nvContentPartPr>
            <p14:xfrm>
              <a:off x="11614581" y="163602"/>
              <a:ext cx="242640" cy="2588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C93CB6A-22FB-4B67-8D3E-2F28004A2F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05581" y="154962"/>
                <a:ext cx="260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0CE31DB-3048-4C92-A546-8C35744D133E}"/>
                  </a:ext>
                </a:extLst>
              </p14:cNvPr>
              <p14:cNvContentPartPr/>
              <p14:nvPr/>
            </p14:nvContentPartPr>
            <p14:xfrm>
              <a:off x="11325501" y="419202"/>
              <a:ext cx="70200" cy="705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0CE31DB-3048-4C92-A546-8C35744D13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16861" y="410202"/>
                <a:ext cx="878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EB5BB6F-C661-426E-8EF3-B95008AA55FE}"/>
                  </a:ext>
                </a:extLst>
              </p14:cNvPr>
              <p14:cNvContentPartPr/>
              <p14:nvPr/>
            </p14:nvContentPartPr>
            <p14:xfrm>
              <a:off x="11603781" y="482202"/>
              <a:ext cx="467280" cy="406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EB5BB6F-C661-426E-8EF3-B95008AA55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594781" y="473202"/>
                <a:ext cx="4849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A021F85-A512-4745-8826-79CBD62396C3}"/>
                  </a:ext>
                </a:extLst>
              </p14:cNvPr>
              <p14:cNvContentPartPr/>
              <p14:nvPr/>
            </p14:nvContentPartPr>
            <p14:xfrm>
              <a:off x="11630061" y="821322"/>
              <a:ext cx="83160" cy="2221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A021F85-A512-4745-8826-79CBD62396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21061" y="812682"/>
                <a:ext cx="1008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ADC4039-2CC9-463F-9E54-F8076C948996}"/>
                  </a:ext>
                </a:extLst>
              </p14:cNvPr>
              <p14:cNvContentPartPr/>
              <p14:nvPr/>
            </p14:nvContentPartPr>
            <p14:xfrm>
              <a:off x="11698821" y="699282"/>
              <a:ext cx="18360" cy="14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ADC4039-2CC9-463F-9E54-F8076C9489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90181" y="690282"/>
                <a:ext cx="36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0A2D594-63B0-4110-9827-418ABEC43ECA}"/>
                  </a:ext>
                </a:extLst>
              </p14:cNvPr>
              <p14:cNvContentPartPr/>
              <p14:nvPr/>
            </p14:nvContentPartPr>
            <p14:xfrm>
              <a:off x="11820501" y="756162"/>
              <a:ext cx="136080" cy="1483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0A2D594-63B0-4110-9827-418ABEC43E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811501" y="747162"/>
                <a:ext cx="153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2CB037EA-C13E-4E9F-9E71-B2EA04830C44}"/>
                  </a:ext>
                </a:extLst>
              </p14:cNvPr>
              <p14:cNvContentPartPr/>
              <p14:nvPr/>
            </p14:nvContentPartPr>
            <p14:xfrm>
              <a:off x="12045141" y="712962"/>
              <a:ext cx="109080" cy="1681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2CB037EA-C13E-4E9F-9E71-B2EA04830C4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036501" y="703962"/>
                <a:ext cx="126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04D42EE-3B42-4C89-B7F0-CFCA09634BFF}"/>
                  </a:ext>
                </a:extLst>
              </p14:cNvPr>
              <p14:cNvContentPartPr/>
              <p14:nvPr/>
            </p14:nvContentPartPr>
            <p14:xfrm>
              <a:off x="6217461" y="1736082"/>
              <a:ext cx="216000" cy="237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04D42EE-3B42-4C89-B7F0-CFCA09634B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8461" y="1727442"/>
                <a:ext cx="233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DE35D06-D1C1-461C-8FAA-BB594B64F508}"/>
                  </a:ext>
                </a:extLst>
              </p14:cNvPr>
              <p14:cNvContentPartPr/>
              <p14:nvPr/>
            </p14:nvContentPartPr>
            <p14:xfrm>
              <a:off x="6190101" y="1340802"/>
              <a:ext cx="230400" cy="2505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DE35D06-D1C1-461C-8FAA-BB594B64F5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81101" y="1332150"/>
                <a:ext cx="248040" cy="26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6EDEFF2-D50E-453A-9029-3719EFF4FBD7}"/>
                  </a:ext>
                </a:extLst>
              </p14:cNvPr>
              <p14:cNvContentPartPr/>
              <p14:nvPr/>
            </p14:nvContentPartPr>
            <p14:xfrm>
              <a:off x="7149861" y="1751202"/>
              <a:ext cx="77760" cy="475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6EDEFF2-D50E-453A-9029-3719EFF4FB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40861" y="1742202"/>
                <a:ext cx="95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4E3FBF8-CF75-4A9A-A2B1-5EB0677211A1}"/>
                  </a:ext>
                </a:extLst>
              </p14:cNvPr>
              <p14:cNvContentPartPr/>
              <p14:nvPr/>
            </p14:nvContentPartPr>
            <p14:xfrm>
              <a:off x="6249501" y="1912842"/>
              <a:ext cx="381240" cy="3034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4E3FBF8-CF75-4A9A-A2B1-5EB0677211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40869" y="1904202"/>
                <a:ext cx="398863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B096261-3437-4268-8408-DE41841923FC}"/>
                  </a:ext>
                </a:extLst>
              </p14:cNvPr>
              <p14:cNvContentPartPr/>
              <p14:nvPr/>
            </p14:nvContentPartPr>
            <p14:xfrm>
              <a:off x="11095461" y="2307042"/>
              <a:ext cx="236160" cy="1332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B096261-3437-4268-8408-DE41841923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86461" y="2298402"/>
                <a:ext cx="253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F8D9EE8D-E108-43C3-9EF8-4C2F2B84D0D0}"/>
                  </a:ext>
                </a:extLst>
              </p14:cNvPr>
              <p14:cNvContentPartPr/>
              <p14:nvPr/>
            </p14:nvContentPartPr>
            <p14:xfrm>
              <a:off x="11438901" y="2249442"/>
              <a:ext cx="84240" cy="43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F8D9EE8D-E108-43C3-9EF8-4C2F2B84D0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29901" y="2240442"/>
                <a:ext cx="101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8BADC5E-973C-4F95-A4A6-4A6DF5B06662}"/>
                  </a:ext>
                </a:extLst>
              </p14:cNvPr>
              <p14:cNvContentPartPr/>
              <p14:nvPr/>
            </p14:nvContentPartPr>
            <p14:xfrm>
              <a:off x="11442861" y="2302722"/>
              <a:ext cx="106200" cy="36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8BADC5E-973C-4F95-A4A6-4A6DF5B066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34221" y="2294082"/>
                <a:ext cx="123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ED53ACD-1B8E-4F61-B78C-9C4FE1EA4DA5}"/>
                  </a:ext>
                </a:extLst>
              </p14:cNvPr>
              <p14:cNvContentPartPr/>
              <p14:nvPr/>
            </p14:nvContentPartPr>
            <p14:xfrm>
              <a:off x="11122821" y="2449242"/>
              <a:ext cx="195480" cy="2448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ED53ACD-1B8E-4F61-B78C-9C4FE1EA4D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13821" y="2440602"/>
                <a:ext cx="213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6894B472-C216-425E-BA42-83B4BEBD0ACF}"/>
                  </a:ext>
                </a:extLst>
              </p14:cNvPr>
              <p14:cNvContentPartPr/>
              <p14:nvPr/>
            </p14:nvContentPartPr>
            <p14:xfrm>
              <a:off x="11095101" y="2000682"/>
              <a:ext cx="193680" cy="1954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6894B472-C216-425E-BA42-83B4BEBD0A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86461" y="1992042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EEB8B3EF-5069-4947-B8E6-CE2B86F00E36}"/>
                  </a:ext>
                </a:extLst>
              </p14:cNvPr>
              <p14:cNvContentPartPr/>
              <p14:nvPr/>
            </p14:nvContentPartPr>
            <p14:xfrm>
              <a:off x="11747781" y="1995642"/>
              <a:ext cx="23040" cy="1641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EEB8B3EF-5069-4947-B8E6-CE2B86F00E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739141" y="1986642"/>
                <a:ext cx="40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80909553-0DFB-4E50-AD60-D204E5E2B915}"/>
                  </a:ext>
                </a:extLst>
              </p14:cNvPr>
              <p14:cNvContentPartPr/>
              <p14:nvPr/>
            </p14:nvContentPartPr>
            <p14:xfrm>
              <a:off x="11628621" y="2250162"/>
              <a:ext cx="406440" cy="43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80909553-0DFB-4E50-AD60-D204E5E2B9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19981" y="2241162"/>
                <a:ext cx="4240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CF1D73F-40F4-4833-9910-63F3DB9004EB}"/>
                  </a:ext>
                </a:extLst>
              </p14:cNvPr>
              <p14:cNvContentPartPr/>
              <p14:nvPr/>
            </p14:nvContentPartPr>
            <p14:xfrm>
              <a:off x="11578581" y="2384442"/>
              <a:ext cx="54360" cy="17820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CF1D73F-40F4-4833-9910-63F3DB9004E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69941" y="2375442"/>
                <a:ext cx="72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D6C92A5-5833-492A-93EA-9478922EC32B}"/>
                  </a:ext>
                </a:extLst>
              </p14:cNvPr>
              <p14:cNvContentPartPr/>
              <p14:nvPr/>
            </p14:nvContentPartPr>
            <p14:xfrm>
              <a:off x="11971701" y="2335482"/>
              <a:ext cx="94320" cy="1476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D6C92A5-5833-492A-93EA-9478922EC3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962701" y="2326842"/>
                <a:ext cx="111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A2181180-A9AB-4B44-B63D-F525C5E3282B}"/>
                  </a:ext>
                </a:extLst>
              </p14:cNvPr>
              <p14:cNvContentPartPr/>
              <p14:nvPr/>
            </p14:nvContentPartPr>
            <p14:xfrm>
              <a:off x="11746701" y="2363922"/>
              <a:ext cx="115920" cy="1440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A2181180-A9AB-4B44-B63D-F525C5E328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37701" y="2354922"/>
                <a:ext cx="1335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AE4C198A-DAB7-4C9B-8906-8099F5E02E93}"/>
                  </a:ext>
                </a:extLst>
              </p14:cNvPr>
              <p14:cNvContentPartPr/>
              <p14:nvPr/>
            </p14:nvContentPartPr>
            <p14:xfrm>
              <a:off x="11513061" y="2720682"/>
              <a:ext cx="61200" cy="212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AE4C198A-DAB7-4C9B-8906-8099F5E02E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04061" y="2711682"/>
                <a:ext cx="788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C3719CBE-CBAF-4FF8-960E-4CD16F62DB1F}"/>
                  </a:ext>
                </a:extLst>
              </p14:cNvPr>
              <p14:cNvContentPartPr/>
              <p14:nvPr/>
            </p14:nvContentPartPr>
            <p14:xfrm>
              <a:off x="11527461" y="2779722"/>
              <a:ext cx="66960" cy="36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C3719CBE-CBAF-4FF8-960E-4CD16F62DB1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18821" y="2770722"/>
                <a:ext cx="84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30FBB4FB-BB08-48FA-87AB-FA4D4C6469AF}"/>
                  </a:ext>
                </a:extLst>
              </p14:cNvPr>
              <p14:cNvContentPartPr/>
              <p14:nvPr/>
            </p14:nvContentPartPr>
            <p14:xfrm>
              <a:off x="11746341" y="2650122"/>
              <a:ext cx="50760" cy="1533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30FBB4FB-BB08-48FA-87AB-FA4D4C6469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737341" y="2641482"/>
                <a:ext cx="684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87D3A4A5-71D1-4C0A-A26D-2058E8E9E61A}"/>
                  </a:ext>
                </a:extLst>
              </p14:cNvPr>
              <p14:cNvContentPartPr/>
              <p14:nvPr/>
            </p14:nvContentPartPr>
            <p14:xfrm>
              <a:off x="11167821" y="3178962"/>
              <a:ext cx="171360" cy="2916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87D3A4A5-71D1-4C0A-A26D-2058E8E9E6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59181" y="3170322"/>
                <a:ext cx="189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0786E1F2-F198-4066-AF00-22658C03AEC7}"/>
                  </a:ext>
                </a:extLst>
              </p14:cNvPr>
              <p14:cNvContentPartPr/>
              <p14:nvPr/>
            </p14:nvContentPartPr>
            <p14:xfrm>
              <a:off x="11698821" y="2942442"/>
              <a:ext cx="15480" cy="1544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0786E1F2-F198-4066-AF00-22658C03AE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90181" y="2933442"/>
                <a:ext cx="33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4CE2D09-6237-4A88-926F-C754FD2D66FC}"/>
                  </a:ext>
                </a:extLst>
              </p14:cNvPr>
              <p14:cNvContentPartPr/>
              <p14:nvPr/>
            </p14:nvContentPartPr>
            <p14:xfrm>
              <a:off x="11577501" y="3149802"/>
              <a:ext cx="306360" cy="252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4CE2D09-6237-4A88-926F-C754FD2D66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68501" y="3141162"/>
                <a:ext cx="324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BF12819A-AACA-4D85-9490-535B62B57049}"/>
                  </a:ext>
                </a:extLst>
              </p14:cNvPr>
              <p14:cNvContentPartPr/>
              <p14:nvPr/>
            </p14:nvContentPartPr>
            <p14:xfrm>
              <a:off x="11577501" y="3302802"/>
              <a:ext cx="25200" cy="13932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BF12819A-AACA-4D85-9490-535B62B5704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568501" y="3294162"/>
                <a:ext cx="42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2317345C-7AB3-4CEB-83AF-D48A768CFD09}"/>
                  </a:ext>
                </a:extLst>
              </p14:cNvPr>
              <p14:cNvContentPartPr/>
              <p14:nvPr/>
            </p14:nvContentPartPr>
            <p14:xfrm>
              <a:off x="11419101" y="3132882"/>
              <a:ext cx="45720" cy="7776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2317345C-7AB3-4CEB-83AF-D48A768CFD0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410461" y="3124202"/>
                <a:ext cx="63360" cy="95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10249F35-C5D9-416B-83C9-9FCF2BBBBCBE}"/>
                  </a:ext>
                </a:extLst>
              </p14:cNvPr>
              <p14:cNvContentPartPr/>
              <p14:nvPr/>
            </p14:nvContentPartPr>
            <p14:xfrm>
              <a:off x="11154861" y="3304602"/>
              <a:ext cx="153000" cy="2786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10249F35-C5D9-416B-83C9-9FCF2BBBBCB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45840" y="3295614"/>
                <a:ext cx="170682" cy="29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C9D58219-BFA9-441F-80BE-B8B80FB4BD12}"/>
                  </a:ext>
                </a:extLst>
              </p14:cNvPr>
              <p14:cNvContentPartPr/>
              <p14:nvPr/>
            </p14:nvContentPartPr>
            <p14:xfrm>
              <a:off x="11179701" y="2939202"/>
              <a:ext cx="130680" cy="16776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C9D58219-BFA9-441F-80BE-B8B80FB4BD1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71037" y="2930202"/>
                <a:ext cx="148369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8B1A1F4C-5BAE-42F6-A6F9-1593E3E33849}"/>
                  </a:ext>
                </a:extLst>
              </p14:cNvPr>
              <p14:cNvContentPartPr/>
              <p14:nvPr/>
            </p14:nvContentPartPr>
            <p14:xfrm>
              <a:off x="11874861" y="3291282"/>
              <a:ext cx="156600" cy="13140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8B1A1F4C-5BAE-42F6-A6F9-1593E3E3384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866221" y="3282642"/>
                <a:ext cx="174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D48BB5C0-376C-4B21-9E7D-EA80CFC5AD51}"/>
                  </a:ext>
                </a:extLst>
              </p14:cNvPr>
              <p14:cNvContentPartPr/>
              <p14:nvPr/>
            </p14:nvContentPartPr>
            <p14:xfrm>
              <a:off x="11682261" y="3311802"/>
              <a:ext cx="104040" cy="882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D48BB5C0-376C-4B21-9E7D-EA80CFC5AD5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673621" y="3303162"/>
                <a:ext cx="1216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782E58B2-8D77-4F26-9DA0-E385D93A8402}"/>
                  </a:ext>
                </a:extLst>
              </p14:cNvPr>
              <p14:cNvContentPartPr/>
              <p14:nvPr/>
            </p14:nvContentPartPr>
            <p14:xfrm>
              <a:off x="11399301" y="3702762"/>
              <a:ext cx="79560" cy="36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782E58B2-8D77-4F26-9DA0-E385D93A840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90661" y="3694122"/>
                <a:ext cx="97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29B1652-1D39-4082-8CA8-32CAEC344297}"/>
                  </a:ext>
                </a:extLst>
              </p14:cNvPr>
              <p14:cNvContentPartPr/>
              <p14:nvPr/>
            </p14:nvContentPartPr>
            <p14:xfrm>
              <a:off x="11406141" y="3748842"/>
              <a:ext cx="100080" cy="1980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29B1652-1D39-4082-8CA8-32CAEC34429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97141" y="3740202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8F9EDB5C-EFD9-42B3-BE47-EE20157EE359}"/>
                  </a:ext>
                </a:extLst>
              </p14:cNvPr>
              <p14:cNvContentPartPr/>
              <p14:nvPr/>
            </p14:nvContentPartPr>
            <p14:xfrm>
              <a:off x="11717901" y="3547962"/>
              <a:ext cx="34920" cy="16308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8F9EDB5C-EFD9-42B3-BE47-EE20157EE3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709261" y="3538962"/>
                <a:ext cx="52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FDACDDE2-890E-4FBA-882D-F90423CE36D6}"/>
                  </a:ext>
                </a:extLst>
              </p14:cNvPr>
              <p14:cNvContentPartPr/>
              <p14:nvPr/>
            </p14:nvContentPartPr>
            <p14:xfrm>
              <a:off x="11625021" y="3744882"/>
              <a:ext cx="273960" cy="255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FDACDDE2-890E-4FBA-882D-F90423CE36D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16381" y="3735882"/>
                <a:ext cx="291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39D6A670-E9FE-49F7-9775-14B0C249896B}"/>
                  </a:ext>
                </a:extLst>
              </p14:cNvPr>
              <p14:cNvContentPartPr/>
              <p14:nvPr/>
            </p14:nvContentPartPr>
            <p14:xfrm>
              <a:off x="11709621" y="3842802"/>
              <a:ext cx="174960" cy="11628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39D6A670-E9FE-49F7-9775-14B0C249896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700981" y="3833802"/>
                <a:ext cx="192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7A417169-6970-4649-B3E3-F46C2C6E4F69}"/>
                  </a:ext>
                </a:extLst>
              </p14:cNvPr>
              <p14:cNvContentPartPr/>
              <p14:nvPr/>
            </p14:nvContentPartPr>
            <p14:xfrm>
              <a:off x="11454021" y="4168962"/>
              <a:ext cx="86760" cy="1008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7A417169-6970-4649-B3E3-F46C2C6E4F6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445381" y="4159962"/>
                <a:ext cx="1044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0E52705A-57B1-4834-9ADE-CBFAA291D7F4}"/>
                  </a:ext>
                </a:extLst>
              </p14:cNvPr>
              <p14:cNvContentPartPr/>
              <p14:nvPr/>
            </p14:nvContentPartPr>
            <p14:xfrm>
              <a:off x="11458341" y="4095162"/>
              <a:ext cx="117000" cy="165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0E52705A-57B1-4834-9ADE-CBFAA291D7F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449701" y="4086162"/>
                <a:ext cx="134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3BC800AE-32F8-4FB6-9D98-D9D151C0D0EC}"/>
                  </a:ext>
                </a:extLst>
              </p14:cNvPr>
              <p14:cNvContentPartPr/>
              <p14:nvPr/>
            </p14:nvContentPartPr>
            <p14:xfrm>
              <a:off x="11729781" y="4059522"/>
              <a:ext cx="127800" cy="15912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3BC800AE-32F8-4FB6-9D98-D9D151C0D0E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721141" y="4050882"/>
                <a:ext cx="145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8F636C79-036B-4FA5-9934-24AB0F4C29ED}"/>
                  </a:ext>
                </a:extLst>
              </p14:cNvPr>
              <p14:cNvContentPartPr/>
              <p14:nvPr/>
            </p14:nvContentPartPr>
            <p14:xfrm>
              <a:off x="9506421" y="4522122"/>
              <a:ext cx="244440" cy="327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8F636C79-036B-4FA5-9934-24AB0F4C29E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97781" y="4513122"/>
                <a:ext cx="2620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D04B9270-C19C-4B56-A3F6-0A5606227B82}"/>
                  </a:ext>
                </a:extLst>
              </p14:cNvPr>
              <p14:cNvContentPartPr/>
              <p14:nvPr/>
            </p14:nvContentPartPr>
            <p14:xfrm>
              <a:off x="9517221" y="4175442"/>
              <a:ext cx="180720" cy="26496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D04B9270-C19C-4B56-A3F6-0A5606227B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08221" y="4166430"/>
                <a:ext cx="198360" cy="28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3C4F8AD2-6E51-48FD-B7A9-1E5D43AFF948}"/>
                  </a:ext>
                </a:extLst>
              </p14:cNvPr>
              <p14:cNvContentPartPr/>
              <p14:nvPr/>
            </p14:nvContentPartPr>
            <p14:xfrm>
              <a:off x="9858861" y="4503042"/>
              <a:ext cx="56160" cy="3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3C4F8AD2-6E51-48FD-B7A9-1E5D43AFF94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50221" y="4494402"/>
                <a:ext cx="7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9153834F-E2F1-481F-BB08-3FBAA7D49BE4}"/>
                  </a:ext>
                </a:extLst>
              </p14:cNvPr>
              <p14:cNvContentPartPr/>
              <p14:nvPr/>
            </p14:nvContentPartPr>
            <p14:xfrm>
              <a:off x="9847701" y="4552362"/>
              <a:ext cx="71280" cy="1332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9153834F-E2F1-481F-BB08-3FBAA7D49BE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38701" y="4543722"/>
                <a:ext cx="889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B119C3FE-3644-4D5C-B181-C9E65700DA82}"/>
                  </a:ext>
                </a:extLst>
              </p14:cNvPr>
              <p14:cNvContentPartPr/>
              <p14:nvPr/>
            </p14:nvContentPartPr>
            <p14:xfrm>
              <a:off x="9564021" y="4623282"/>
              <a:ext cx="163440" cy="26352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B119C3FE-3644-4D5C-B181-C9E65700DA8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55362" y="4614294"/>
                <a:ext cx="181119" cy="281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D814FF86-32E5-4D78-BDD4-FA044E6D2780}"/>
                  </a:ext>
                </a:extLst>
              </p14:cNvPr>
              <p14:cNvContentPartPr/>
              <p14:nvPr/>
            </p14:nvContentPartPr>
            <p14:xfrm>
              <a:off x="10120941" y="4258962"/>
              <a:ext cx="32400" cy="2037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D814FF86-32E5-4D78-BDD4-FA044E6D278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12301" y="4249962"/>
                <a:ext cx="500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87D20FD7-E096-4459-A03A-91078B159DC1}"/>
                  </a:ext>
                </a:extLst>
              </p14:cNvPr>
              <p14:cNvContentPartPr/>
              <p14:nvPr/>
            </p14:nvContentPartPr>
            <p14:xfrm>
              <a:off x="10042461" y="4543722"/>
              <a:ext cx="257760" cy="1872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87D20FD7-E096-4459-A03A-91078B159DC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33821" y="4535082"/>
                <a:ext cx="275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E9574B48-87C0-428B-A540-F40359492578}"/>
                  </a:ext>
                </a:extLst>
              </p14:cNvPr>
              <p14:cNvContentPartPr/>
              <p14:nvPr/>
            </p14:nvContentPartPr>
            <p14:xfrm>
              <a:off x="10014021" y="4647042"/>
              <a:ext cx="290880" cy="35028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E9574B48-87C0-428B-A540-F403594925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05021" y="4638042"/>
                <a:ext cx="3085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899CC2D5-F88F-43AD-A70B-5FC1FD6432DC}"/>
                  </a:ext>
                </a:extLst>
              </p14:cNvPr>
              <p14:cNvContentPartPr/>
              <p14:nvPr/>
            </p14:nvContentPartPr>
            <p14:xfrm>
              <a:off x="10782981" y="4433562"/>
              <a:ext cx="516600" cy="24264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899CC2D5-F88F-43AD-A70B-5FC1FD6432D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773981" y="4424549"/>
                <a:ext cx="534240" cy="260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03E5504-9645-46C3-9714-F656359F5FD4}"/>
                  </a:ext>
                </a:extLst>
              </p14:cNvPr>
              <p14:cNvContentPartPr/>
              <p14:nvPr/>
            </p14:nvContentPartPr>
            <p14:xfrm>
              <a:off x="10504701" y="4522482"/>
              <a:ext cx="89640" cy="5508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03E5504-9645-46C3-9714-F656359F5FD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95701" y="4513482"/>
                <a:ext cx="1072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55852BFE-C465-441E-9051-BAA0E7BFEDE8}"/>
                  </a:ext>
                </a:extLst>
              </p14:cNvPr>
              <p14:cNvContentPartPr/>
              <p14:nvPr/>
            </p14:nvContentPartPr>
            <p14:xfrm>
              <a:off x="7431381" y="1418922"/>
              <a:ext cx="3571560" cy="268020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55852BFE-C465-441E-9051-BAA0E7BFED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22382" y="1410282"/>
                <a:ext cx="3594238" cy="27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636C8B82-4333-43D8-A55C-C981DC785E01}"/>
                  </a:ext>
                </a:extLst>
              </p14:cNvPr>
              <p14:cNvContentPartPr/>
              <p14:nvPr/>
            </p14:nvContentPartPr>
            <p14:xfrm>
              <a:off x="6050781" y="5017482"/>
              <a:ext cx="270720" cy="4212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636C8B82-4333-43D8-A55C-C981DC785E0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41781" y="5008482"/>
                <a:ext cx="288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7C7958AE-8830-40F3-ACA6-F7DDEA7F065C}"/>
                  </a:ext>
                </a:extLst>
              </p14:cNvPr>
              <p14:cNvContentPartPr/>
              <p14:nvPr/>
            </p14:nvContentPartPr>
            <p14:xfrm>
              <a:off x="6821181" y="4642722"/>
              <a:ext cx="58680" cy="24804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7C7958AE-8830-40F3-ACA6-F7DDEA7F065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812181" y="4633722"/>
                <a:ext cx="76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E370F8AD-2FFB-4682-B203-A838B824AC09}"/>
                  </a:ext>
                </a:extLst>
              </p14:cNvPr>
              <p14:cNvContentPartPr/>
              <p14:nvPr/>
            </p14:nvContentPartPr>
            <p14:xfrm>
              <a:off x="6749541" y="5064282"/>
              <a:ext cx="228960" cy="1656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E370F8AD-2FFB-4682-B203-A838B824AC0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40901" y="5055642"/>
                <a:ext cx="2466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5C958A7C-F555-451B-B807-5DDA47AFD4C2}"/>
                  </a:ext>
                </a:extLst>
              </p14:cNvPr>
              <p14:cNvContentPartPr/>
              <p14:nvPr/>
            </p14:nvContentPartPr>
            <p14:xfrm>
              <a:off x="6470901" y="5020362"/>
              <a:ext cx="84240" cy="7740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5C958A7C-F555-451B-B807-5DDA47AFD4C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62261" y="5011722"/>
                <a:ext cx="1018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3E628F08-9E23-4C7E-A585-36212B9362B6}"/>
                  </a:ext>
                </a:extLst>
              </p14:cNvPr>
              <p14:cNvContentPartPr/>
              <p14:nvPr/>
            </p14:nvContentPartPr>
            <p14:xfrm>
              <a:off x="6087501" y="5175162"/>
              <a:ext cx="146880" cy="28692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3E628F08-9E23-4C7E-A585-36212B9362B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078861" y="5166511"/>
                <a:ext cx="164520" cy="30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0BF9EBBF-0EFD-4984-9599-E792F1CCFFD0}"/>
                  </a:ext>
                </a:extLst>
              </p14:cNvPr>
              <p14:cNvContentPartPr/>
              <p14:nvPr/>
            </p14:nvContentPartPr>
            <p14:xfrm>
              <a:off x="6016581" y="4602402"/>
              <a:ext cx="259560" cy="32112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0BF9EBBF-0EFD-4984-9599-E792F1CCFFD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07941" y="4593762"/>
                <a:ext cx="277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77D35885-E3DC-416C-8864-DB221F3FF878}"/>
                  </a:ext>
                </a:extLst>
              </p14:cNvPr>
              <p14:cNvContentPartPr/>
              <p14:nvPr/>
            </p14:nvContentPartPr>
            <p14:xfrm>
              <a:off x="6593661" y="5898042"/>
              <a:ext cx="129240" cy="5724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77D35885-E3DC-416C-8864-DB221F3FF87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84997" y="5889042"/>
                <a:ext cx="146929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D12C2F25-A02F-47E2-A27A-D4A8B66A3659}"/>
                  </a:ext>
                </a:extLst>
              </p14:cNvPr>
              <p14:cNvContentPartPr/>
              <p14:nvPr/>
            </p14:nvContentPartPr>
            <p14:xfrm>
              <a:off x="6321141" y="5668002"/>
              <a:ext cx="119160" cy="47412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D12C2F25-A02F-47E2-A27A-D4A8B66A365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312168" y="5659362"/>
                <a:ext cx="136747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8438C9A8-19E3-4A7D-A3BF-34C5129B231B}"/>
                  </a:ext>
                </a:extLst>
              </p14:cNvPr>
              <p14:cNvContentPartPr/>
              <p14:nvPr/>
            </p14:nvContentPartPr>
            <p14:xfrm>
              <a:off x="6757821" y="5223042"/>
              <a:ext cx="280440" cy="25956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8438C9A8-19E3-4A7D-A3BF-34C5129B231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748821" y="5214042"/>
                <a:ext cx="298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341E35E0-3AD8-4CCF-88E9-5F9E2C6D24D3}"/>
                  </a:ext>
                </a:extLst>
              </p14:cNvPr>
              <p14:cNvContentPartPr/>
              <p14:nvPr/>
            </p14:nvContentPartPr>
            <p14:xfrm>
              <a:off x="7617861" y="5926842"/>
              <a:ext cx="339480" cy="349560"/>
            </p14:xfrm>
          </p:contentPart>
        </mc:Choice>
        <mc:Fallback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341E35E0-3AD8-4CCF-88E9-5F9E2C6D24D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09230" y="5917842"/>
                <a:ext cx="357101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96227E91-BF07-44EF-8299-C67D8E0C79D1}"/>
                  </a:ext>
                </a:extLst>
              </p14:cNvPr>
              <p14:cNvContentPartPr/>
              <p14:nvPr/>
            </p14:nvContentPartPr>
            <p14:xfrm>
              <a:off x="7169301" y="5945922"/>
              <a:ext cx="357120" cy="227520"/>
            </p14:xfrm>
          </p:contentPart>
        </mc:Choice>
        <mc:Fallback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96227E91-BF07-44EF-8299-C67D8E0C79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60661" y="5937282"/>
                <a:ext cx="374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E8A28CAC-E1AF-4889-BAA2-3593D2DBE119}"/>
                  </a:ext>
                </a:extLst>
              </p14:cNvPr>
              <p14:cNvContentPartPr/>
              <p14:nvPr/>
            </p14:nvContentPartPr>
            <p14:xfrm>
              <a:off x="6927021" y="5602842"/>
              <a:ext cx="130320" cy="472320"/>
            </p14:xfrm>
          </p:contentPart>
        </mc:Choice>
        <mc:Fallback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E8A28CAC-E1AF-4889-BAA2-3593D2DBE11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18381" y="5593842"/>
                <a:ext cx="1479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A75579A8-8CF6-424D-8FB0-4FED7F38CB56}"/>
                  </a:ext>
                </a:extLst>
              </p14:cNvPr>
              <p14:cNvContentPartPr/>
              <p14:nvPr/>
            </p14:nvContentPartPr>
            <p14:xfrm>
              <a:off x="8196021" y="5878602"/>
              <a:ext cx="98640" cy="468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A75579A8-8CF6-424D-8FB0-4FED7F38CB5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87021" y="5869602"/>
                <a:ext cx="1162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043DE6E3-5AAF-4BAA-BA03-9A760EA0BD58}"/>
                  </a:ext>
                </a:extLst>
              </p14:cNvPr>
              <p14:cNvContentPartPr/>
              <p14:nvPr/>
            </p14:nvContentPartPr>
            <p14:xfrm>
              <a:off x="8203581" y="5950242"/>
              <a:ext cx="96840" cy="36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043DE6E3-5AAF-4BAA-BA03-9A760EA0BD5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194941" y="5941602"/>
                <a:ext cx="11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6011BEBA-AA72-494D-8FC8-F7415CED0996}"/>
                  </a:ext>
                </a:extLst>
              </p14:cNvPr>
              <p14:cNvContentPartPr/>
              <p14:nvPr/>
            </p14:nvContentPartPr>
            <p14:xfrm>
              <a:off x="8771661" y="6014682"/>
              <a:ext cx="3960" cy="14616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6011BEBA-AA72-494D-8FC8-F7415CED099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63021" y="6005682"/>
                <a:ext cx="21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56FF36C6-A96C-4F71-BAFB-2429FE1DD698}"/>
                  </a:ext>
                </a:extLst>
              </p14:cNvPr>
              <p14:cNvContentPartPr/>
              <p14:nvPr/>
            </p14:nvContentPartPr>
            <p14:xfrm>
              <a:off x="8705061" y="6191442"/>
              <a:ext cx="115920" cy="2196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56FF36C6-A96C-4F71-BAFB-2429FE1DD69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696421" y="6182442"/>
                <a:ext cx="133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539F4B41-EF15-42E5-937A-776CF07ADB1A}"/>
                  </a:ext>
                </a:extLst>
              </p14:cNvPr>
              <p14:cNvContentPartPr/>
              <p14:nvPr/>
            </p14:nvContentPartPr>
            <p14:xfrm>
              <a:off x="8718381" y="6277122"/>
              <a:ext cx="133560" cy="13248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539F4B41-EF15-42E5-937A-776CF07ADB1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709741" y="6268122"/>
                <a:ext cx="151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E2EB8A87-1ECB-453A-AA50-42A46C92222E}"/>
                  </a:ext>
                </a:extLst>
              </p14:cNvPr>
              <p14:cNvContentPartPr/>
              <p14:nvPr/>
            </p14:nvContentPartPr>
            <p14:xfrm>
              <a:off x="8459901" y="5634882"/>
              <a:ext cx="216000" cy="49032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E2EB8A87-1ECB-453A-AA50-42A46C92222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50901" y="5626242"/>
                <a:ext cx="2336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0DAE2B37-7217-4584-A39E-E35C841E052D}"/>
                  </a:ext>
                </a:extLst>
              </p14:cNvPr>
              <p14:cNvContentPartPr/>
              <p14:nvPr/>
            </p14:nvContentPartPr>
            <p14:xfrm>
              <a:off x="9862461" y="5880762"/>
              <a:ext cx="87120" cy="468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0DAE2B37-7217-4584-A39E-E35C841E052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853821" y="5871762"/>
                <a:ext cx="104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0DB2D5CF-A3CA-41B1-95A6-8DE6612F30BA}"/>
                  </a:ext>
                </a:extLst>
              </p14:cNvPr>
              <p14:cNvContentPartPr/>
              <p14:nvPr/>
            </p14:nvContentPartPr>
            <p14:xfrm>
              <a:off x="9879381" y="5954562"/>
              <a:ext cx="84960" cy="144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0DB2D5CF-A3CA-41B1-95A6-8DE6612F30B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70381" y="5945922"/>
                <a:ext cx="102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A98C845F-139B-4569-9A61-DF2A71A574E2}"/>
                  </a:ext>
                </a:extLst>
              </p14:cNvPr>
              <p14:cNvContentPartPr/>
              <p14:nvPr/>
            </p14:nvContentPartPr>
            <p14:xfrm>
              <a:off x="10322901" y="6070482"/>
              <a:ext cx="93960" cy="144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A98C845F-139B-4569-9A61-DF2A71A574E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313901" y="6061482"/>
                <a:ext cx="111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3F371699-263C-4DA8-99A3-B8AE536D397A}"/>
                  </a:ext>
                </a:extLst>
              </p14:cNvPr>
              <p14:cNvContentPartPr/>
              <p14:nvPr/>
            </p14:nvContentPartPr>
            <p14:xfrm>
              <a:off x="10484181" y="5984442"/>
              <a:ext cx="94320" cy="16236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3F371699-263C-4DA8-99A3-B8AE536D397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475541" y="5975442"/>
                <a:ext cx="1119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7CC952FD-8AEC-4E14-8765-830E8F35769E}"/>
                  </a:ext>
                </a:extLst>
              </p14:cNvPr>
              <p14:cNvContentPartPr/>
              <p14:nvPr/>
            </p14:nvContentPartPr>
            <p14:xfrm>
              <a:off x="11009421" y="6088482"/>
              <a:ext cx="7560" cy="684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7CC952FD-8AEC-4E14-8765-830E8F35769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000781" y="6079842"/>
                <a:ext cx="25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4BD5E8B4-4D87-4A1D-BF4D-59D4F78925D8}"/>
                  </a:ext>
                </a:extLst>
              </p14:cNvPr>
              <p14:cNvContentPartPr/>
              <p14:nvPr/>
            </p14:nvContentPartPr>
            <p14:xfrm>
              <a:off x="10634661" y="5933322"/>
              <a:ext cx="257040" cy="20376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4BD5E8B4-4D87-4A1D-BF4D-59D4F78925D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26021" y="5924322"/>
                <a:ext cx="274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3E6A5191-3299-4BB3-841B-A68D9ACB5568}"/>
                  </a:ext>
                </a:extLst>
              </p14:cNvPr>
              <p14:cNvContentPartPr/>
              <p14:nvPr/>
            </p14:nvContentPartPr>
            <p14:xfrm>
              <a:off x="10074501" y="5719482"/>
              <a:ext cx="135000" cy="36864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3E6A5191-3299-4BB3-841B-A68D9ACB556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065861" y="5710482"/>
                <a:ext cx="1526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C8CAF02A-CF18-4D76-B618-BC6F449C1D96}"/>
                  </a:ext>
                </a:extLst>
              </p14:cNvPr>
              <p14:cNvContentPartPr/>
              <p14:nvPr/>
            </p14:nvContentPartPr>
            <p14:xfrm>
              <a:off x="9034821" y="6026562"/>
              <a:ext cx="536400" cy="28800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C8CAF02A-CF18-4D76-B618-BC6F449C1D9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025827" y="6017562"/>
                <a:ext cx="554028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65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61EF757-D171-4C20-87C5-90F8D5592389}"/>
                  </a:ext>
                </a:extLst>
              </p14:cNvPr>
              <p14:cNvContentPartPr/>
              <p14:nvPr/>
            </p14:nvContentPartPr>
            <p14:xfrm>
              <a:off x="332181" y="1094562"/>
              <a:ext cx="360" cy="184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1EF757-D171-4C20-87C5-90F8D5592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81" y="1076562"/>
                <a:ext cx="36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C28B15-269D-4D2E-9B6A-994F4FE39325}"/>
                  </a:ext>
                </a:extLst>
              </p14:cNvPr>
              <p14:cNvContentPartPr/>
              <p14:nvPr/>
            </p14:nvContentPartPr>
            <p14:xfrm>
              <a:off x="243981" y="1336482"/>
              <a:ext cx="196920" cy="13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C28B15-269D-4D2E-9B6A-994F4FE393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981" y="1318842"/>
                <a:ext cx="232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AE065A-A2CC-40AB-995F-2080BBE0F47C}"/>
                  </a:ext>
                </a:extLst>
              </p14:cNvPr>
              <p14:cNvContentPartPr/>
              <p14:nvPr/>
            </p14:nvContentPartPr>
            <p14:xfrm>
              <a:off x="231021" y="1457802"/>
              <a:ext cx="212400" cy="216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AE065A-A2CC-40AB-995F-2080BBE0F4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021" y="1440133"/>
                <a:ext cx="248040" cy="251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AE5AFD-82DB-4DD4-999F-AE57326BF100}"/>
                  </a:ext>
                </a:extLst>
              </p14:cNvPr>
              <p14:cNvContentPartPr/>
              <p14:nvPr/>
            </p14:nvContentPartPr>
            <p14:xfrm>
              <a:off x="5884101" y="2225682"/>
              <a:ext cx="122040" cy="446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AE5AFD-82DB-4DD4-999F-AE57326BF1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6101" y="2208042"/>
                <a:ext cx="1576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DF4385-5A86-444C-ABAE-EB2BB62B16EF}"/>
                  </a:ext>
                </a:extLst>
              </p14:cNvPr>
              <p14:cNvContentPartPr/>
              <p14:nvPr/>
            </p14:nvContentPartPr>
            <p14:xfrm>
              <a:off x="6180021" y="2255562"/>
              <a:ext cx="106920" cy="325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DF4385-5A86-444C-ABAE-EB2BB62B16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2021" y="2237922"/>
                <a:ext cx="142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0358092-06AC-445D-A43A-8B55C4C2FCF7}"/>
                  </a:ext>
                </a:extLst>
              </p14:cNvPr>
              <p14:cNvContentPartPr/>
              <p14:nvPr/>
            </p14:nvContentPartPr>
            <p14:xfrm>
              <a:off x="6859341" y="2191482"/>
              <a:ext cx="74520" cy="426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0358092-06AC-445D-A43A-8B55C4C2FC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1341" y="2173482"/>
                <a:ext cx="110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8A2F785-62F5-4C32-AF22-C25C8FE213E3}"/>
                  </a:ext>
                </a:extLst>
              </p14:cNvPr>
              <p14:cNvContentPartPr/>
              <p14:nvPr/>
            </p14:nvContentPartPr>
            <p14:xfrm>
              <a:off x="6639021" y="2453562"/>
              <a:ext cx="139680" cy="198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8A2F785-62F5-4C32-AF22-C25C8FE213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21021" y="2435922"/>
                <a:ext cx="175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0B74878-FF42-41DA-BB26-903DC0D10D06}"/>
                  </a:ext>
                </a:extLst>
              </p14:cNvPr>
              <p14:cNvContentPartPr/>
              <p14:nvPr/>
            </p14:nvContentPartPr>
            <p14:xfrm>
              <a:off x="6398541" y="2234322"/>
              <a:ext cx="151560" cy="298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0B74878-FF42-41DA-BB26-903DC0D10D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0541" y="2216322"/>
                <a:ext cx="1872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69D681-0833-4FE3-9A2B-3C11DF05F8AD}"/>
                  </a:ext>
                </a:extLst>
              </p14:cNvPr>
              <p14:cNvContentPartPr/>
              <p14:nvPr/>
            </p14:nvContentPartPr>
            <p14:xfrm>
              <a:off x="256941" y="3357882"/>
              <a:ext cx="214920" cy="334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69D681-0833-4FE3-9A2B-3C11DF05F8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287" y="3349233"/>
                <a:ext cx="232590" cy="352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6177EAA-CE18-43FA-820C-27415A238616}"/>
                  </a:ext>
                </a:extLst>
              </p14:cNvPr>
              <p14:cNvContentPartPr/>
              <p14:nvPr/>
            </p14:nvContentPartPr>
            <p14:xfrm>
              <a:off x="146421" y="3272202"/>
              <a:ext cx="47880" cy="501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6177EAA-CE18-43FA-820C-27415A2386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421" y="3254562"/>
                <a:ext cx="835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414B712-BE4C-417E-A727-CF0C5CC9311C}"/>
                  </a:ext>
                </a:extLst>
              </p14:cNvPr>
              <p14:cNvContentPartPr/>
              <p14:nvPr/>
            </p14:nvContentPartPr>
            <p14:xfrm>
              <a:off x="1908621" y="4810122"/>
              <a:ext cx="24120" cy="201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414B712-BE4C-417E-A727-CF0C5CC931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9981" y="4801482"/>
                <a:ext cx="417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90547C6-B139-45BE-8B72-E6A18113534B}"/>
                  </a:ext>
                </a:extLst>
              </p14:cNvPr>
              <p14:cNvContentPartPr/>
              <p14:nvPr/>
            </p14:nvContentPartPr>
            <p14:xfrm>
              <a:off x="1545741" y="5108562"/>
              <a:ext cx="884520" cy="45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90547C6-B139-45BE-8B72-E6A1811353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6741" y="5099562"/>
                <a:ext cx="902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EC7D3F5-0FDB-407A-A2A8-B29E022E3CCB}"/>
                  </a:ext>
                </a:extLst>
              </p14:cNvPr>
              <p14:cNvContentPartPr/>
              <p14:nvPr/>
            </p14:nvContentPartPr>
            <p14:xfrm>
              <a:off x="1262781" y="5053842"/>
              <a:ext cx="90360" cy="82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EC7D3F5-0FDB-407A-A2A8-B29E022E3C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4141" y="5044842"/>
                <a:ext cx="1080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D630AFC-CCFB-4201-AECE-8A8CDCA0F338}"/>
                  </a:ext>
                </a:extLst>
              </p14:cNvPr>
              <p14:cNvContentPartPr/>
              <p14:nvPr/>
            </p14:nvContentPartPr>
            <p14:xfrm>
              <a:off x="3437901" y="4878162"/>
              <a:ext cx="11160" cy="237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D630AFC-CCFB-4201-AECE-8A8CDCA0F3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8901" y="4869162"/>
                <a:ext cx="28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C104871-0678-44EE-8C4E-439FE489A105}"/>
                  </a:ext>
                </a:extLst>
              </p14:cNvPr>
              <p14:cNvContentPartPr/>
              <p14:nvPr/>
            </p14:nvContentPartPr>
            <p14:xfrm>
              <a:off x="3340341" y="5169402"/>
              <a:ext cx="249480" cy="30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C104871-0678-44EE-8C4E-439FE489A1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31341" y="5160762"/>
                <a:ext cx="267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C1A0AF0-3024-4CDC-BE63-E590ABBFC410}"/>
                  </a:ext>
                </a:extLst>
              </p14:cNvPr>
              <p14:cNvContentPartPr/>
              <p14:nvPr/>
            </p14:nvContentPartPr>
            <p14:xfrm>
              <a:off x="3322341" y="5288922"/>
              <a:ext cx="245880" cy="2289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C1A0AF0-3024-4CDC-BE63-E590ABBFC4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13341" y="5279922"/>
                <a:ext cx="263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1495E42-FB93-44B8-9A7E-678EF9CF1BEC}"/>
                  </a:ext>
                </a:extLst>
              </p14:cNvPr>
              <p14:cNvContentPartPr/>
              <p14:nvPr/>
            </p14:nvContentPartPr>
            <p14:xfrm>
              <a:off x="3110301" y="5097762"/>
              <a:ext cx="84960" cy="572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1495E42-FB93-44B8-9A7E-678EF9CF1B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01661" y="5088762"/>
                <a:ext cx="102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8114FFB-5E1E-4C73-ADCC-1BDEC0EB9CEC}"/>
                  </a:ext>
                </a:extLst>
              </p14:cNvPr>
              <p14:cNvContentPartPr/>
              <p14:nvPr/>
            </p14:nvContentPartPr>
            <p14:xfrm>
              <a:off x="1457541" y="5229522"/>
              <a:ext cx="1400760" cy="375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8114FFB-5E1E-4C73-ADCC-1BDEC0EB9C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48901" y="5220874"/>
                <a:ext cx="1418400" cy="39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D262AE8-542E-4C34-A4E5-CF84710F11D6}"/>
                  </a:ext>
                </a:extLst>
              </p14:cNvPr>
              <p14:cNvContentPartPr/>
              <p14:nvPr/>
            </p14:nvContentPartPr>
            <p14:xfrm>
              <a:off x="2861541" y="6030882"/>
              <a:ext cx="324000" cy="196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D262AE8-542E-4C34-A4E5-CF84710F11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52551" y="6021898"/>
                <a:ext cx="341620" cy="213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15A8C99-3CD7-47B2-B60E-2A9ECF36D16F}"/>
                  </a:ext>
                </a:extLst>
              </p14:cNvPr>
              <p14:cNvContentPartPr/>
              <p14:nvPr/>
            </p14:nvContentPartPr>
            <p14:xfrm>
              <a:off x="2611341" y="6122322"/>
              <a:ext cx="111240" cy="88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15A8C99-3CD7-47B2-B60E-2A9ECF36D1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02673" y="6113682"/>
                <a:ext cx="128937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5E355FF-7E10-4777-B2C8-0BA7D09D61BA}"/>
                  </a:ext>
                </a:extLst>
              </p14:cNvPr>
              <p14:cNvContentPartPr/>
              <p14:nvPr/>
            </p14:nvContentPartPr>
            <p14:xfrm>
              <a:off x="1600461" y="5930802"/>
              <a:ext cx="900720" cy="3056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5E355FF-7E10-4777-B2C8-0BA7D09D61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91461" y="5921802"/>
                <a:ext cx="918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FF861B-4EE8-4953-822F-D7676838AC77}"/>
                  </a:ext>
                </a:extLst>
              </p14:cNvPr>
              <p14:cNvContentPartPr/>
              <p14:nvPr/>
            </p14:nvContentPartPr>
            <p14:xfrm>
              <a:off x="2488581" y="6527682"/>
              <a:ext cx="64800" cy="46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FF861B-4EE8-4953-822F-D7676838AC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79941" y="6519042"/>
                <a:ext cx="82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39C94E2-4BD8-4BCF-9134-A0C40E50BF06}"/>
                  </a:ext>
                </a:extLst>
              </p14:cNvPr>
              <p14:cNvContentPartPr/>
              <p14:nvPr/>
            </p14:nvContentPartPr>
            <p14:xfrm>
              <a:off x="2464821" y="6609042"/>
              <a:ext cx="104040" cy="90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39C94E2-4BD8-4BCF-9134-A0C40E50BF0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56181" y="6600402"/>
                <a:ext cx="1216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DD18D53-0424-472E-A3B7-3EF678EC3587}"/>
                  </a:ext>
                </a:extLst>
              </p14:cNvPr>
              <p14:cNvContentPartPr/>
              <p14:nvPr/>
            </p14:nvContentPartPr>
            <p14:xfrm>
              <a:off x="2831661" y="6334002"/>
              <a:ext cx="28800" cy="115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DD18D53-0424-472E-A3B7-3EF678EC35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23021" y="6325002"/>
                <a:ext cx="464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0C14370-728D-4702-81A0-F506E72714CC}"/>
                  </a:ext>
                </a:extLst>
              </p14:cNvPr>
              <p14:cNvContentPartPr/>
              <p14:nvPr/>
            </p14:nvContentPartPr>
            <p14:xfrm>
              <a:off x="2711421" y="6517962"/>
              <a:ext cx="312120" cy="338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0C14370-728D-4702-81A0-F506E72714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02781" y="6509322"/>
                <a:ext cx="329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7242BB8-C00D-4726-B64B-77EDCF0A6E89}"/>
                  </a:ext>
                </a:extLst>
              </p14:cNvPr>
              <p14:cNvContentPartPr/>
              <p14:nvPr/>
            </p14:nvContentPartPr>
            <p14:xfrm>
              <a:off x="3387861" y="6437322"/>
              <a:ext cx="289800" cy="1432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7242BB8-C00D-4726-B64B-77EDCF0A6E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78861" y="6428322"/>
                <a:ext cx="307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E48192A-778E-4F2F-B9DC-F32C5CD573BF}"/>
                  </a:ext>
                </a:extLst>
              </p14:cNvPr>
              <p14:cNvContentPartPr/>
              <p14:nvPr/>
            </p14:nvContentPartPr>
            <p14:xfrm>
              <a:off x="4562541" y="6448122"/>
              <a:ext cx="283680" cy="15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E48192A-778E-4F2F-B9DC-F32C5CD573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53901" y="6439482"/>
                <a:ext cx="301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73546F8-7588-46F5-A8DF-E146C203E6E8}"/>
                  </a:ext>
                </a:extLst>
              </p14:cNvPr>
              <p14:cNvContentPartPr/>
              <p14:nvPr/>
            </p14:nvContentPartPr>
            <p14:xfrm>
              <a:off x="4596741" y="6538122"/>
              <a:ext cx="264960" cy="182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73546F8-7588-46F5-A8DF-E146C203E6E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7741" y="6529122"/>
                <a:ext cx="282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80C3FF3-92EC-4832-B1EF-4626131539EC}"/>
                  </a:ext>
                </a:extLst>
              </p14:cNvPr>
              <p14:cNvContentPartPr/>
              <p14:nvPr/>
            </p14:nvContentPartPr>
            <p14:xfrm>
              <a:off x="4670901" y="6127002"/>
              <a:ext cx="16560" cy="222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80C3FF3-92EC-4832-B1EF-4626131539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61901" y="6118002"/>
                <a:ext cx="342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FC4FAD4-6B7A-4828-B37E-B161D3224ED7}"/>
                  </a:ext>
                </a:extLst>
              </p14:cNvPr>
              <p14:cNvContentPartPr/>
              <p14:nvPr/>
            </p14:nvContentPartPr>
            <p14:xfrm>
              <a:off x="4350141" y="6411042"/>
              <a:ext cx="73080" cy="37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FC4FAD4-6B7A-4828-B37E-B161D3224E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41141" y="6402042"/>
                <a:ext cx="90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6956837-6E17-4A2C-94E7-AD68FF512831}"/>
                  </a:ext>
                </a:extLst>
              </p14:cNvPr>
              <p14:cNvContentPartPr/>
              <p14:nvPr/>
            </p14:nvContentPartPr>
            <p14:xfrm>
              <a:off x="3900141" y="6373602"/>
              <a:ext cx="325440" cy="263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6956837-6E17-4A2C-94E7-AD68FF51283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91141" y="6364602"/>
                <a:ext cx="343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FF4A88F-1767-432F-B31F-F107D21C7B50}"/>
                  </a:ext>
                </a:extLst>
              </p14:cNvPr>
              <p14:cNvContentPartPr/>
              <p14:nvPr/>
            </p14:nvContentPartPr>
            <p14:xfrm>
              <a:off x="2729421" y="6593562"/>
              <a:ext cx="419400" cy="211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FF4A88F-1767-432F-B31F-F107D21C7B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20421" y="6584577"/>
                <a:ext cx="437040" cy="22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2F592E7-1035-4693-AB3A-3DDC10751030}"/>
                  </a:ext>
                </a:extLst>
              </p14:cNvPr>
              <p14:cNvContentPartPr/>
              <p14:nvPr/>
            </p14:nvContentPartPr>
            <p14:xfrm>
              <a:off x="2043261" y="6406722"/>
              <a:ext cx="320760" cy="2660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2F592E7-1035-4693-AB3A-3DDC107510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34621" y="6397734"/>
                <a:ext cx="338400" cy="28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34E9DE5-67B1-45EE-B73E-BBB14116ACCB}"/>
                  </a:ext>
                </a:extLst>
              </p14:cNvPr>
              <p14:cNvContentPartPr/>
              <p14:nvPr/>
            </p14:nvContentPartPr>
            <p14:xfrm>
              <a:off x="4995621" y="6325722"/>
              <a:ext cx="187200" cy="1112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34E9DE5-67B1-45EE-B73E-BBB14116ACC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86621" y="6317082"/>
                <a:ext cx="204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993ECC0-74CB-4A20-A950-0F71EB92BB17}"/>
                  </a:ext>
                </a:extLst>
              </p14:cNvPr>
              <p14:cNvContentPartPr/>
              <p14:nvPr/>
            </p14:nvContentPartPr>
            <p14:xfrm>
              <a:off x="5650461" y="6405642"/>
              <a:ext cx="58680" cy="79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993ECC0-74CB-4A20-A950-0F71EB92BB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41821" y="6396642"/>
                <a:ext cx="76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91774FF-B157-40F0-99A0-C265520B9547}"/>
                  </a:ext>
                </a:extLst>
              </p14:cNvPr>
              <p14:cNvContentPartPr/>
              <p14:nvPr/>
            </p14:nvContentPartPr>
            <p14:xfrm>
              <a:off x="5641101" y="6329682"/>
              <a:ext cx="86040" cy="100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91774FF-B157-40F0-99A0-C265520B95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32101" y="6320682"/>
                <a:ext cx="103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401E45E-9F6A-4BA9-A78A-7FE2F8F44CE3}"/>
                  </a:ext>
                </a:extLst>
              </p14:cNvPr>
              <p14:cNvContentPartPr/>
              <p14:nvPr/>
            </p14:nvContentPartPr>
            <p14:xfrm>
              <a:off x="6065901" y="6047802"/>
              <a:ext cx="11160" cy="1537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401E45E-9F6A-4BA9-A78A-7FE2F8F44C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7261" y="6039162"/>
                <a:ext cx="288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17EBC59-DE17-4936-ADB9-23D25B44E21D}"/>
                  </a:ext>
                </a:extLst>
              </p14:cNvPr>
              <p14:cNvContentPartPr/>
              <p14:nvPr/>
            </p14:nvContentPartPr>
            <p14:xfrm>
              <a:off x="5301621" y="6217002"/>
              <a:ext cx="250560" cy="3960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17EBC59-DE17-4936-ADB9-23D25B44E21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92621" y="6208354"/>
                <a:ext cx="268200" cy="41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AB90BFE-3A30-4B71-BA52-3B1339B406A5}"/>
                  </a:ext>
                </a:extLst>
              </p14:cNvPr>
              <p14:cNvContentPartPr/>
              <p14:nvPr/>
            </p14:nvContentPartPr>
            <p14:xfrm>
              <a:off x="5837661" y="6380082"/>
              <a:ext cx="514800" cy="122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AB90BFE-3A30-4B71-BA52-3B1339B406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28661" y="6371082"/>
                <a:ext cx="5324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ACA4EFE-0183-407E-AFB9-060A2EC3ED12}"/>
                  </a:ext>
                </a:extLst>
              </p14:cNvPr>
              <p14:cNvContentPartPr/>
              <p14:nvPr/>
            </p14:nvContentPartPr>
            <p14:xfrm>
              <a:off x="6167061" y="6510402"/>
              <a:ext cx="292680" cy="2145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ACA4EFE-0183-407E-AFB9-060A2EC3ED1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58061" y="6501747"/>
                <a:ext cx="310320" cy="232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3A65917-7C0B-4097-BD33-3164CDDA9FD5}"/>
                  </a:ext>
                </a:extLst>
              </p14:cNvPr>
              <p14:cNvContentPartPr/>
              <p14:nvPr/>
            </p14:nvContentPartPr>
            <p14:xfrm>
              <a:off x="5853861" y="6525162"/>
              <a:ext cx="234360" cy="2142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3A65917-7C0B-4097-BD33-3164CDDA9F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5208" y="6516177"/>
                <a:ext cx="252027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FF231C9-8A37-4E67-9FB7-4B38567605A5}"/>
                  </a:ext>
                </a:extLst>
              </p14:cNvPr>
              <p14:cNvContentPartPr/>
              <p14:nvPr/>
            </p14:nvContentPartPr>
            <p14:xfrm>
              <a:off x="5880501" y="572202"/>
              <a:ext cx="650520" cy="3985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FF231C9-8A37-4E67-9FB7-4B38567605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71501" y="563202"/>
                <a:ext cx="6681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575AE84-7554-452B-87E2-39402D08C314}"/>
                  </a:ext>
                </a:extLst>
              </p14:cNvPr>
              <p14:cNvContentPartPr/>
              <p14:nvPr/>
            </p14:nvContentPartPr>
            <p14:xfrm>
              <a:off x="596061" y="58842"/>
              <a:ext cx="5177520" cy="45212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575AE84-7554-452B-87E2-39402D08C3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7421" y="45162"/>
                <a:ext cx="5195160" cy="45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56561B3-B870-4021-863A-8717851C26B8}"/>
                  </a:ext>
                </a:extLst>
              </p14:cNvPr>
              <p14:cNvContentPartPr/>
              <p14:nvPr/>
            </p14:nvContentPartPr>
            <p14:xfrm>
              <a:off x="6815061" y="462402"/>
              <a:ext cx="1300680" cy="6163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56561B3-B870-4021-863A-8717851C26B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06421" y="453757"/>
                <a:ext cx="1318320" cy="63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ED3A692-8F33-4883-9B6A-16F3C278954B}"/>
                  </a:ext>
                </a:extLst>
              </p14:cNvPr>
              <p14:cNvContentPartPr/>
              <p14:nvPr/>
            </p14:nvContentPartPr>
            <p14:xfrm>
              <a:off x="10135341" y="101682"/>
              <a:ext cx="1184040" cy="4492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ED3A692-8F33-4883-9B6A-16F3C278954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26341" y="93035"/>
                <a:ext cx="1201680" cy="466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F3CCEBD-0E49-441E-8EED-D301A089F8B8}"/>
                  </a:ext>
                </a:extLst>
              </p14:cNvPr>
              <p14:cNvContentPartPr/>
              <p14:nvPr/>
            </p14:nvContentPartPr>
            <p14:xfrm>
              <a:off x="9374661" y="116442"/>
              <a:ext cx="502920" cy="4449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F3CCEBD-0E49-441E-8EED-D301A089F8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65661" y="107435"/>
                <a:ext cx="520560" cy="462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BEADFB5-CACC-4A27-95AC-FBF64E404D4D}"/>
                  </a:ext>
                </a:extLst>
              </p14:cNvPr>
              <p14:cNvContentPartPr/>
              <p14:nvPr/>
            </p14:nvContentPartPr>
            <p14:xfrm>
              <a:off x="9465381" y="906282"/>
              <a:ext cx="551520" cy="4755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BEADFB5-CACC-4A27-95AC-FBF64E404D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56375" y="897635"/>
                <a:ext cx="569172" cy="493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A1D42C9-65D3-424C-A331-46BB4BB3935B}"/>
                  </a:ext>
                </a:extLst>
              </p14:cNvPr>
              <p14:cNvContentPartPr/>
              <p14:nvPr/>
            </p14:nvContentPartPr>
            <p14:xfrm>
              <a:off x="11090421" y="1099962"/>
              <a:ext cx="30240" cy="68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A1D42C9-65D3-424C-A331-46BB4BB393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81781" y="1090962"/>
                <a:ext cx="47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216C07B-F85C-46A5-A613-399EE0AF56F2}"/>
                  </a:ext>
                </a:extLst>
              </p14:cNvPr>
              <p14:cNvContentPartPr/>
              <p14:nvPr/>
            </p14:nvContentPartPr>
            <p14:xfrm>
              <a:off x="10359261" y="817722"/>
              <a:ext cx="550800" cy="36000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216C07B-F85C-46A5-A613-399EE0AF56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50255" y="809082"/>
                <a:ext cx="568452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7D2DEEC-343B-4CA5-9AE0-C6C4EFDCE4C0}"/>
                  </a:ext>
                </a:extLst>
              </p14:cNvPr>
              <p14:cNvContentPartPr/>
              <p14:nvPr/>
            </p14:nvContentPartPr>
            <p14:xfrm>
              <a:off x="11527461" y="140202"/>
              <a:ext cx="228960" cy="1069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7D2DEEC-343B-4CA5-9AE0-C6C4EFDCE4C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09821" y="122202"/>
                <a:ext cx="264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077FCE6B-2105-4C05-BE51-5D51FCCE34B4}"/>
                  </a:ext>
                </a:extLst>
              </p14:cNvPr>
              <p14:cNvContentPartPr/>
              <p14:nvPr/>
            </p14:nvContentPartPr>
            <p14:xfrm>
              <a:off x="9958941" y="365922"/>
              <a:ext cx="7560" cy="25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077FCE6B-2105-4C05-BE51-5D51FCCE34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41301" y="348282"/>
                <a:ext cx="43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44C3FCD3-90E0-4815-886F-24B1F3AEB9EF}"/>
                  </a:ext>
                </a:extLst>
              </p14:cNvPr>
              <p14:cNvContentPartPr/>
              <p14:nvPr/>
            </p14:nvContentPartPr>
            <p14:xfrm>
              <a:off x="10113741" y="1310922"/>
              <a:ext cx="29160" cy="345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44C3FCD3-90E0-4815-886F-24B1F3AEB9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95880" y="1292922"/>
                <a:ext cx="65246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311C7F0-C4E1-4DB9-961B-C8FE391EC49E}"/>
                  </a:ext>
                </a:extLst>
              </p14:cNvPr>
              <p14:cNvContentPartPr/>
              <p14:nvPr/>
            </p14:nvContentPartPr>
            <p14:xfrm>
              <a:off x="8607501" y="350082"/>
              <a:ext cx="550800" cy="7844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311C7F0-C4E1-4DB9-961B-C8FE391EC49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98501" y="341082"/>
                <a:ext cx="56844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219C11CB-395E-499F-B78F-BC1C466D92A9}"/>
                  </a:ext>
                </a:extLst>
              </p14:cNvPr>
              <p14:cNvContentPartPr/>
              <p14:nvPr/>
            </p14:nvContentPartPr>
            <p14:xfrm>
              <a:off x="7746741" y="3203082"/>
              <a:ext cx="1101600" cy="2599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219C11CB-395E-499F-B78F-BC1C466D92A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28741" y="3185082"/>
                <a:ext cx="1137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9E6FB58-2CAA-48AC-AE0D-A5E84EF894C7}"/>
                  </a:ext>
                </a:extLst>
              </p14:cNvPr>
              <p14:cNvContentPartPr/>
              <p14:nvPr/>
            </p14:nvContentPartPr>
            <p14:xfrm>
              <a:off x="9821781" y="2930922"/>
              <a:ext cx="277560" cy="5734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9E6FB58-2CAA-48AC-AE0D-A5E84EF894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03781" y="2912922"/>
                <a:ext cx="3132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B577301-C60A-485B-839C-39C5A9F3BAB0}"/>
                  </a:ext>
                </a:extLst>
              </p14:cNvPr>
              <p14:cNvContentPartPr/>
              <p14:nvPr/>
            </p14:nvContentPartPr>
            <p14:xfrm>
              <a:off x="11238021" y="3344202"/>
              <a:ext cx="1800" cy="79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B577301-C60A-485B-839C-39C5A9F3BAB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20021" y="3326202"/>
                <a:ext cx="37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4C4965B-310D-450D-825E-645FA3B33D02}"/>
                  </a:ext>
                </a:extLst>
              </p14:cNvPr>
              <p14:cNvContentPartPr/>
              <p14:nvPr/>
            </p14:nvContentPartPr>
            <p14:xfrm>
              <a:off x="10636461" y="3029202"/>
              <a:ext cx="265320" cy="4492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4C4965B-310D-450D-825E-645FA3B33D0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618797" y="3011202"/>
                <a:ext cx="301008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0D40E53-73CF-419D-8B48-45949D1FB9EB}"/>
                  </a:ext>
                </a:extLst>
              </p14:cNvPr>
              <p14:cNvContentPartPr/>
              <p14:nvPr/>
            </p14:nvContentPartPr>
            <p14:xfrm>
              <a:off x="10234341" y="2962242"/>
              <a:ext cx="206640" cy="5306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0D40E53-73CF-419D-8B48-45949D1FB9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16341" y="2944242"/>
                <a:ext cx="2422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84BB475-CDF1-4E46-A674-6799FC7C2A33}"/>
                  </a:ext>
                </a:extLst>
              </p14:cNvPr>
              <p14:cNvContentPartPr/>
              <p14:nvPr/>
            </p14:nvContentPartPr>
            <p14:xfrm>
              <a:off x="8451621" y="3740562"/>
              <a:ext cx="420840" cy="2887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84BB475-CDF1-4E46-A674-6799FC7C2A3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33636" y="3722584"/>
                <a:ext cx="456450" cy="32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58E49B6-00DA-4CB8-B0F6-A700EDA09F3A}"/>
                  </a:ext>
                </a:extLst>
              </p14:cNvPr>
              <p14:cNvContentPartPr/>
              <p14:nvPr/>
            </p14:nvContentPartPr>
            <p14:xfrm>
              <a:off x="7572501" y="3541122"/>
              <a:ext cx="762480" cy="50040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58E49B6-00DA-4CB8-B0F6-A700EDA09F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54861" y="3523482"/>
                <a:ext cx="7981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E0228BA-0994-4E73-B58C-C50F57CE34F3}"/>
                  </a:ext>
                </a:extLst>
              </p14:cNvPr>
              <p14:cNvContentPartPr/>
              <p14:nvPr/>
            </p14:nvContentPartPr>
            <p14:xfrm>
              <a:off x="7665021" y="4627602"/>
              <a:ext cx="1091520" cy="6001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E0228BA-0994-4E73-B58C-C50F57CE34F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47381" y="4609962"/>
                <a:ext cx="11271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109B30E4-14AA-4932-82EA-0706B247EBEE}"/>
                  </a:ext>
                </a:extLst>
              </p14:cNvPr>
              <p14:cNvContentPartPr/>
              <p14:nvPr/>
            </p14:nvContentPartPr>
            <p14:xfrm>
              <a:off x="9953181" y="4652442"/>
              <a:ext cx="978120" cy="49536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109B30E4-14AA-4932-82EA-0706B247EBE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35181" y="4634442"/>
                <a:ext cx="10137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E102E53-816A-4F2D-8C4D-802FCF015917}"/>
                  </a:ext>
                </a:extLst>
              </p14:cNvPr>
              <p14:cNvContentPartPr/>
              <p14:nvPr/>
            </p14:nvContentPartPr>
            <p14:xfrm>
              <a:off x="10616661" y="5768082"/>
              <a:ext cx="191160" cy="3348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E102E53-816A-4F2D-8C4D-802FCF0159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99021" y="5750442"/>
                <a:ext cx="2268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67B9A740-70A1-49AB-BF4A-32633D04D52F}"/>
                  </a:ext>
                </a:extLst>
              </p14:cNvPr>
              <p14:cNvContentPartPr/>
              <p14:nvPr/>
            </p14:nvContentPartPr>
            <p14:xfrm>
              <a:off x="9991341" y="5685642"/>
              <a:ext cx="463680" cy="4129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67B9A740-70A1-49AB-BF4A-32633D04D5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73355" y="5668002"/>
                <a:ext cx="499292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911525F-4DB9-4A53-96A5-E2D447E8F790}"/>
                  </a:ext>
                </a:extLst>
              </p14:cNvPr>
              <p14:cNvContentPartPr/>
              <p14:nvPr/>
            </p14:nvContentPartPr>
            <p14:xfrm>
              <a:off x="7325541" y="5563602"/>
              <a:ext cx="1833840" cy="4399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911525F-4DB9-4A53-96A5-E2D447E8F7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07541" y="5545602"/>
                <a:ext cx="186948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B0E0BF24-9158-4ED5-8BF1-2575390EC68A}"/>
                  </a:ext>
                </a:extLst>
              </p14:cNvPr>
              <p14:cNvContentPartPr/>
              <p14:nvPr/>
            </p14:nvContentPartPr>
            <p14:xfrm>
              <a:off x="10554381" y="6429762"/>
              <a:ext cx="178560" cy="2739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B0E0BF24-9158-4ED5-8BF1-2575390EC6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536741" y="6412099"/>
                <a:ext cx="214200" cy="30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DCB9A71-7BD7-4C39-8C28-CF4809738656}"/>
                  </a:ext>
                </a:extLst>
              </p14:cNvPr>
              <p14:cNvContentPartPr/>
              <p14:nvPr/>
            </p14:nvContentPartPr>
            <p14:xfrm>
              <a:off x="10084221" y="6387282"/>
              <a:ext cx="324720" cy="288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DCB9A71-7BD7-4C39-8C28-CF48097386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66221" y="6369642"/>
                <a:ext cx="3603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82B5551-4501-4385-B9FF-BAEA45F4D696}"/>
                  </a:ext>
                </a:extLst>
              </p14:cNvPr>
              <p14:cNvContentPartPr/>
              <p14:nvPr/>
            </p14:nvContentPartPr>
            <p14:xfrm>
              <a:off x="7568181" y="6253362"/>
              <a:ext cx="1694520" cy="52236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82B5551-4501-4385-B9FF-BAEA45F4D6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50541" y="6235722"/>
                <a:ext cx="1730160" cy="5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C8E05F-25A2-4CC3-B043-510EBC48CA62}"/>
                  </a:ext>
                </a:extLst>
              </p14:cNvPr>
              <p14:cNvContentPartPr/>
              <p14:nvPr/>
            </p14:nvContentPartPr>
            <p14:xfrm>
              <a:off x="334701" y="298602"/>
              <a:ext cx="965880" cy="57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C8E05F-25A2-4CC3-B043-510EBC48C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061" y="289602"/>
                <a:ext cx="9835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F5822AC-8030-4BD6-84BF-6F3131A9CD90}"/>
                  </a:ext>
                </a:extLst>
              </p14:cNvPr>
              <p14:cNvContentPartPr/>
              <p14:nvPr/>
            </p14:nvContentPartPr>
            <p14:xfrm>
              <a:off x="1551501" y="399402"/>
              <a:ext cx="226800" cy="41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F5822AC-8030-4BD6-84BF-6F3131A9CD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2501" y="390402"/>
                <a:ext cx="2444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BA934C-0C48-49F6-A10C-A26E0C90979C}"/>
                  </a:ext>
                </a:extLst>
              </p14:cNvPr>
              <p14:cNvContentPartPr/>
              <p14:nvPr/>
            </p14:nvContentPartPr>
            <p14:xfrm>
              <a:off x="2985381" y="531162"/>
              <a:ext cx="5040" cy="174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BA934C-0C48-49F6-A10C-A26E0C9097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6381" y="522162"/>
                <a:ext cx="22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1BDD0B5-53D0-4097-A4DB-5AB0DDCDEB46}"/>
                  </a:ext>
                </a:extLst>
              </p14:cNvPr>
              <p14:cNvContentPartPr/>
              <p14:nvPr/>
            </p14:nvContentPartPr>
            <p14:xfrm>
              <a:off x="2977101" y="435762"/>
              <a:ext cx="40680" cy="1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1BDD0B5-53D0-4097-A4DB-5AB0DDCDEB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8101" y="426762"/>
                <a:ext cx="58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D9C5306-3C2A-4D94-8A23-DF3D1187C053}"/>
                  </a:ext>
                </a:extLst>
              </p14:cNvPr>
              <p14:cNvContentPartPr/>
              <p14:nvPr/>
            </p14:nvContentPartPr>
            <p14:xfrm>
              <a:off x="3842901" y="509562"/>
              <a:ext cx="649080" cy="393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D9C5306-3C2A-4D94-8A23-DF3D1187C0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3906" y="500922"/>
                <a:ext cx="66671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419D81-E7FA-46AD-A869-340740078779}"/>
                  </a:ext>
                </a:extLst>
              </p14:cNvPr>
              <p14:cNvContentPartPr/>
              <p14:nvPr/>
            </p14:nvContentPartPr>
            <p14:xfrm>
              <a:off x="3376701" y="359082"/>
              <a:ext cx="405720" cy="403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419D81-E7FA-46AD-A869-3407400787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8061" y="350082"/>
                <a:ext cx="4233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AAB5E99-AC4C-4C2A-8A82-120D1AB85123}"/>
                  </a:ext>
                </a:extLst>
              </p14:cNvPr>
              <p14:cNvContentPartPr/>
              <p14:nvPr/>
            </p14:nvContentPartPr>
            <p14:xfrm>
              <a:off x="2375181" y="484002"/>
              <a:ext cx="542520" cy="484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AAB5E99-AC4C-4C2A-8A82-120D1AB851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6541" y="475002"/>
                <a:ext cx="56016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EC40326-F013-47DC-8D7D-9A618B8FF396}"/>
                  </a:ext>
                </a:extLst>
              </p14:cNvPr>
              <p14:cNvContentPartPr/>
              <p14:nvPr/>
            </p14:nvContentPartPr>
            <p14:xfrm>
              <a:off x="1930221" y="409842"/>
              <a:ext cx="379080" cy="569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EC40326-F013-47DC-8D7D-9A618B8FF3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1581" y="401202"/>
                <a:ext cx="39672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2CD7AC5-294D-4CAB-B530-22C46CA7F69F}"/>
                  </a:ext>
                </a:extLst>
              </p14:cNvPr>
              <p14:cNvContentPartPr/>
              <p14:nvPr/>
            </p14:nvContentPartPr>
            <p14:xfrm>
              <a:off x="425061" y="1307682"/>
              <a:ext cx="145800" cy="2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2CD7AC5-294D-4CAB-B530-22C46CA7F6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6061" y="1299042"/>
                <a:ext cx="163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BEAF06-2A06-43A9-9423-86FCB125FE86}"/>
                  </a:ext>
                </a:extLst>
              </p14:cNvPr>
              <p14:cNvContentPartPr/>
              <p14:nvPr/>
            </p14:nvContentPartPr>
            <p14:xfrm>
              <a:off x="1869381" y="1158642"/>
              <a:ext cx="344880" cy="373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BEAF06-2A06-43A9-9423-86FCB125FE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60741" y="1150002"/>
                <a:ext cx="3625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714F256-9446-4B31-B0E1-F02A4683EC78}"/>
                  </a:ext>
                </a:extLst>
              </p14:cNvPr>
              <p14:cNvContentPartPr/>
              <p14:nvPr/>
            </p14:nvContentPartPr>
            <p14:xfrm>
              <a:off x="2287341" y="1340082"/>
              <a:ext cx="57600" cy="164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714F256-9446-4B31-B0E1-F02A4683EC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8701" y="1331082"/>
                <a:ext cx="752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4E4B697-7A18-49B2-BE11-B849748F10E6}"/>
                  </a:ext>
                </a:extLst>
              </p14:cNvPr>
              <p14:cNvContentPartPr/>
              <p14:nvPr/>
            </p14:nvContentPartPr>
            <p14:xfrm>
              <a:off x="2297061" y="1230642"/>
              <a:ext cx="6480" cy="1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4E4B697-7A18-49B2-BE11-B849748F10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8061" y="1221642"/>
                <a:ext cx="241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7C9C981-C773-4262-B8FB-2347E3D00940}"/>
                  </a:ext>
                </a:extLst>
              </p14:cNvPr>
              <p14:cNvContentPartPr/>
              <p14:nvPr/>
            </p14:nvContentPartPr>
            <p14:xfrm>
              <a:off x="2779461" y="1193562"/>
              <a:ext cx="139680" cy="372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7C9C981-C773-4262-B8FB-2347E3D009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70461" y="1184562"/>
                <a:ext cx="1573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7EDDCF-EE6E-45A7-9C22-A48645192391}"/>
                  </a:ext>
                </a:extLst>
              </p14:cNvPr>
              <p14:cNvContentPartPr/>
              <p14:nvPr/>
            </p14:nvContentPartPr>
            <p14:xfrm>
              <a:off x="2442861" y="1179162"/>
              <a:ext cx="262800" cy="330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7EDDCF-EE6E-45A7-9C22-A486451923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4221" y="1170162"/>
                <a:ext cx="2804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342FA1C-7E96-44AC-B17E-EE2E1E12F88A}"/>
                  </a:ext>
                </a:extLst>
              </p14:cNvPr>
              <p14:cNvContentPartPr/>
              <p14:nvPr/>
            </p14:nvContentPartPr>
            <p14:xfrm>
              <a:off x="727461" y="1154322"/>
              <a:ext cx="891360" cy="417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342FA1C-7E96-44AC-B17E-EE2E1E12F8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8457" y="1145330"/>
                <a:ext cx="909007" cy="435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0C80619-A7DA-48AC-85AE-D60A4D4C6221}"/>
                  </a:ext>
                </a:extLst>
              </p14:cNvPr>
              <p14:cNvContentPartPr/>
              <p14:nvPr/>
            </p14:nvContentPartPr>
            <p14:xfrm>
              <a:off x="3428901" y="1085202"/>
              <a:ext cx="124920" cy="409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0C80619-A7DA-48AC-85AE-D60A4D4C62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0261" y="1076562"/>
                <a:ext cx="1425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CB39314-AC15-4060-87F8-CCBA6948F110}"/>
                  </a:ext>
                </a:extLst>
              </p14:cNvPr>
              <p14:cNvContentPartPr/>
              <p14:nvPr/>
            </p14:nvContentPartPr>
            <p14:xfrm>
              <a:off x="3765501" y="1070802"/>
              <a:ext cx="898200" cy="382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CB39314-AC15-4060-87F8-CCBA6948F1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56501" y="1061802"/>
                <a:ext cx="915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B1B455D-408C-427D-ADBF-B3B69D5F46C3}"/>
                  </a:ext>
                </a:extLst>
              </p14:cNvPr>
              <p14:cNvContentPartPr/>
              <p14:nvPr/>
            </p14:nvContentPartPr>
            <p14:xfrm>
              <a:off x="4803741" y="373842"/>
              <a:ext cx="1646640" cy="1162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B1B455D-408C-427D-ADBF-B3B69D5F46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95103" y="365199"/>
                <a:ext cx="1664276" cy="118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8DDD7D7-23BC-4F5A-AEE5-F9F74987AAF0}"/>
                  </a:ext>
                </a:extLst>
              </p14:cNvPr>
              <p14:cNvContentPartPr/>
              <p14:nvPr/>
            </p14:nvContentPartPr>
            <p14:xfrm>
              <a:off x="9880461" y="1026882"/>
              <a:ext cx="186120" cy="228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8DDD7D7-23BC-4F5A-AEE5-F9F74987AA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71821" y="1018242"/>
                <a:ext cx="203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91E4899-BCEE-4FC2-88AA-F9D3F2B822CB}"/>
                  </a:ext>
                </a:extLst>
              </p14:cNvPr>
              <p14:cNvContentPartPr/>
              <p14:nvPr/>
            </p14:nvContentPartPr>
            <p14:xfrm>
              <a:off x="10051821" y="969282"/>
              <a:ext cx="360" cy="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91E4899-BCEE-4FC2-88AA-F9D3F2B822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43181" y="9602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E9DA233-58C9-48C6-9210-07F203FA278C}"/>
                  </a:ext>
                </a:extLst>
              </p14:cNvPr>
              <p14:cNvContentPartPr/>
              <p14:nvPr/>
            </p14:nvContentPartPr>
            <p14:xfrm>
              <a:off x="10796301" y="939762"/>
              <a:ext cx="752400" cy="280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E9DA233-58C9-48C6-9210-07F203FA278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87297" y="931122"/>
                <a:ext cx="770048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34F0B18-9AF8-4CE1-BAD7-286BCCE5ED71}"/>
                  </a:ext>
                </a:extLst>
              </p14:cNvPr>
              <p14:cNvContentPartPr/>
              <p14:nvPr/>
            </p14:nvContentPartPr>
            <p14:xfrm>
              <a:off x="10474461" y="836442"/>
              <a:ext cx="241200" cy="339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34F0B18-9AF8-4CE1-BAD7-286BCCE5ED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65821" y="827802"/>
                <a:ext cx="258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2614C5B-F96A-4BFB-9EF7-73345787AABC}"/>
                  </a:ext>
                </a:extLst>
              </p14:cNvPr>
              <p14:cNvContentPartPr/>
              <p14:nvPr/>
            </p14:nvContentPartPr>
            <p14:xfrm>
              <a:off x="8576541" y="935802"/>
              <a:ext cx="1221120" cy="339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2614C5B-F96A-4BFB-9EF7-73345787AAB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67541" y="927153"/>
                <a:ext cx="1238760" cy="356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DAA5F1D-E773-4E46-88FB-6A257E9F8571}"/>
                  </a:ext>
                </a:extLst>
              </p14:cNvPr>
              <p14:cNvContentPartPr/>
              <p14:nvPr/>
            </p14:nvContentPartPr>
            <p14:xfrm>
              <a:off x="8572581" y="1426482"/>
              <a:ext cx="860400" cy="354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DAA5F1D-E773-4E46-88FB-6A257E9F857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63581" y="1417482"/>
                <a:ext cx="8780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7D8DEF7-A2FD-485C-B8FC-DAF14F3B5939}"/>
                  </a:ext>
                </a:extLst>
              </p14:cNvPr>
              <p14:cNvContentPartPr/>
              <p14:nvPr/>
            </p14:nvContentPartPr>
            <p14:xfrm>
              <a:off x="6955461" y="948402"/>
              <a:ext cx="1354680" cy="8982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7D8DEF7-A2FD-485C-B8FC-DAF14F3B593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46821" y="939406"/>
                <a:ext cx="1372320" cy="915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E12659F-3E2E-41FD-8925-3896D2CC5E49}"/>
                  </a:ext>
                </a:extLst>
              </p14:cNvPr>
              <p14:cNvContentPartPr/>
              <p14:nvPr/>
            </p14:nvContentPartPr>
            <p14:xfrm>
              <a:off x="9857421" y="1430802"/>
              <a:ext cx="105840" cy="3074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E12659F-3E2E-41FD-8925-3896D2CC5E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48781" y="1421802"/>
                <a:ext cx="1234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73DE88-3029-436C-9806-5A7D093CE902}"/>
                  </a:ext>
                </a:extLst>
              </p14:cNvPr>
              <p14:cNvContentPartPr/>
              <p14:nvPr/>
            </p14:nvContentPartPr>
            <p14:xfrm>
              <a:off x="10703061" y="1510362"/>
              <a:ext cx="147240" cy="154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73DE88-3029-436C-9806-5A7D093CE90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694421" y="1501362"/>
                <a:ext cx="164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6F24875-8572-43FC-9BF6-EA04FC487F74}"/>
                  </a:ext>
                </a:extLst>
              </p14:cNvPr>
              <p14:cNvContentPartPr/>
              <p14:nvPr/>
            </p14:nvContentPartPr>
            <p14:xfrm>
              <a:off x="11115621" y="1679562"/>
              <a:ext cx="360" cy="5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6F24875-8572-43FC-9BF6-EA04FC487F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06621" y="1670562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F973D1C-9E47-4C50-A552-F1BBF22C0EAB}"/>
                  </a:ext>
                </a:extLst>
              </p14:cNvPr>
              <p14:cNvContentPartPr/>
              <p14:nvPr/>
            </p14:nvContentPartPr>
            <p14:xfrm>
              <a:off x="10038861" y="1431882"/>
              <a:ext cx="592560" cy="4237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F973D1C-9E47-4C50-A552-F1BBF22C0E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0221" y="1422882"/>
                <a:ext cx="6102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ECBF9D1-A6BE-4C10-A2B7-F99C32A69EA8}"/>
                  </a:ext>
                </a:extLst>
              </p14:cNvPr>
              <p14:cNvContentPartPr/>
              <p14:nvPr/>
            </p14:nvContentPartPr>
            <p14:xfrm>
              <a:off x="897741" y="2359602"/>
              <a:ext cx="226440" cy="4903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ECBF9D1-A6BE-4C10-A2B7-F99C32A69E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9115" y="2350602"/>
                <a:ext cx="244052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FD313D9-03A2-44B9-949B-7D7B392AB42B}"/>
                  </a:ext>
                </a:extLst>
              </p14:cNvPr>
              <p14:cNvContentPartPr/>
              <p14:nvPr/>
            </p14:nvContentPartPr>
            <p14:xfrm>
              <a:off x="1207341" y="2458242"/>
              <a:ext cx="383760" cy="402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FD313D9-03A2-44B9-949B-7D7B392AB4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98701" y="2449242"/>
                <a:ext cx="4014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CB91B9F-8F7D-4ECC-BE31-CFA7321BA069}"/>
                  </a:ext>
                </a:extLst>
              </p14:cNvPr>
              <p14:cNvContentPartPr/>
              <p14:nvPr/>
            </p14:nvContentPartPr>
            <p14:xfrm>
              <a:off x="1807461" y="2631762"/>
              <a:ext cx="80280" cy="12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CB91B9F-8F7D-4ECC-BE31-CFA7321BA0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98821" y="2622762"/>
                <a:ext cx="97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4CD2899-9103-438A-A69C-F9597B0108FC}"/>
                  </a:ext>
                </a:extLst>
              </p14:cNvPr>
              <p14:cNvContentPartPr/>
              <p14:nvPr/>
            </p14:nvContentPartPr>
            <p14:xfrm>
              <a:off x="1798101" y="2753802"/>
              <a:ext cx="111240" cy="13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4CD2899-9103-438A-A69C-F9597B0108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89101" y="2745162"/>
                <a:ext cx="128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AD8DAF0-FF9E-4D75-8B11-2D4ED031FE85}"/>
                  </a:ext>
                </a:extLst>
              </p14:cNvPr>
              <p14:cNvContentPartPr/>
              <p14:nvPr/>
            </p14:nvContentPartPr>
            <p14:xfrm>
              <a:off x="2900781" y="2618802"/>
              <a:ext cx="144360" cy="17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AD8DAF0-FF9E-4D75-8B11-2D4ED031FE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92141" y="2610162"/>
                <a:ext cx="162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D4B775F-F5A7-4028-9188-AFD46D27DBE5}"/>
                  </a:ext>
                </a:extLst>
              </p14:cNvPr>
              <p14:cNvContentPartPr/>
              <p14:nvPr/>
            </p14:nvContentPartPr>
            <p14:xfrm>
              <a:off x="2149461" y="2286522"/>
              <a:ext cx="413280" cy="795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D4B775F-F5A7-4028-9188-AFD46D27DB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40469" y="2277878"/>
                <a:ext cx="430905" cy="813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2A58F26-B30E-413C-AD8D-14072B31A5FB}"/>
                  </a:ext>
                </a:extLst>
              </p14:cNvPr>
              <p14:cNvContentPartPr/>
              <p14:nvPr/>
            </p14:nvContentPartPr>
            <p14:xfrm>
              <a:off x="3306861" y="2271762"/>
              <a:ext cx="406440" cy="785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2A58F26-B30E-413C-AD8D-14072B31A5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98221" y="2262766"/>
                <a:ext cx="424080" cy="80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B561951-83B2-424C-8713-75120FFC254C}"/>
                  </a:ext>
                </a:extLst>
              </p14:cNvPr>
              <p14:cNvContentPartPr/>
              <p14:nvPr/>
            </p14:nvContentPartPr>
            <p14:xfrm>
              <a:off x="2486421" y="3184362"/>
              <a:ext cx="13320" cy="2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B561951-83B2-424C-8713-75120FFC25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7421" y="3175722"/>
                <a:ext cx="30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50DD4DC-837E-4803-8AEE-E0479D400671}"/>
                  </a:ext>
                </a:extLst>
              </p14:cNvPr>
              <p14:cNvContentPartPr/>
              <p14:nvPr/>
            </p14:nvContentPartPr>
            <p14:xfrm>
              <a:off x="5193261" y="2591082"/>
              <a:ext cx="108720" cy="237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50DD4DC-837E-4803-8AEE-E0479D4006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84261" y="2582082"/>
                <a:ext cx="126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2B064FE-EF5C-4F0C-9A9D-1D642943ED3E}"/>
                  </a:ext>
                </a:extLst>
              </p14:cNvPr>
              <p14:cNvContentPartPr/>
              <p14:nvPr/>
            </p14:nvContentPartPr>
            <p14:xfrm>
              <a:off x="5432661" y="2500722"/>
              <a:ext cx="313560" cy="302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2B064FE-EF5C-4F0C-9A9D-1D642943ED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24011" y="2492082"/>
                <a:ext cx="3312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A41B1FD-B750-4522-A9DB-CB43800B4E41}"/>
                  </a:ext>
                </a:extLst>
              </p14:cNvPr>
              <p14:cNvContentPartPr/>
              <p14:nvPr/>
            </p14:nvContentPartPr>
            <p14:xfrm>
              <a:off x="4422501" y="2459322"/>
              <a:ext cx="536400" cy="500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A41B1FD-B750-4522-A9DB-CB43800B4E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13861" y="2450676"/>
                <a:ext cx="554040" cy="517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B75E5E4-78B5-40BA-986D-D1823A962971}"/>
                  </a:ext>
                </a:extLst>
              </p14:cNvPr>
              <p14:cNvContentPartPr/>
              <p14:nvPr/>
            </p14:nvContentPartPr>
            <p14:xfrm>
              <a:off x="5833701" y="2753802"/>
              <a:ext cx="146880" cy="156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B75E5E4-78B5-40BA-986D-D1823A96297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25061" y="2745162"/>
                <a:ext cx="1645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154BA7C-6392-4EC2-85A1-D45753F10FF1}"/>
                  </a:ext>
                </a:extLst>
              </p14:cNvPr>
              <p14:cNvContentPartPr/>
              <p14:nvPr/>
            </p14:nvContentPartPr>
            <p14:xfrm>
              <a:off x="3933261" y="2551122"/>
              <a:ext cx="212760" cy="344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154BA7C-6392-4EC2-85A1-D45753F10FF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24621" y="2542482"/>
                <a:ext cx="2304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A1D508C-819D-4940-B315-856CE0592633}"/>
                  </a:ext>
                </a:extLst>
              </p14:cNvPr>
              <p14:cNvContentPartPr/>
              <p14:nvPr/>
            </p14:nvContentPartPr>
            <p14:xfrm>
              <a:off x="6446781" y="3827322"/>
              <a:ext cx="4320" cy="79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A1D508C-819D-4940-B315-856CE05926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29141" y="3809322"/>
                <a:ext cx="39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BFAE50E-0A3B-4ABD-B59E-E4C272E573E9}"/>
                  </a:ext>
                </a:extLst>
              </p14:cNvPr>
              <p14:cNvContentPartPr/>
              <p14:nvPr/>
            </p14:nvContentPartPr>
            <p14:xfrm>
              <a:off x="4323861" y="3023802"/>
              <a:ext cx="1842840" cy="775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BFAE50E-0A3B-4ABD-B59E-E4C272E573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06221" y="3005810"/>
                <a:ext cx="1878480" cy="810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5646BD1-9A56-4AB1-8822-55D7B9FA6236}"/>
                  </a:ext>
                </a:extLst>
              </p14:cNvPr>
              <p14:cNvContentPartPr/>
              <p14:nvPr/>
            </p14:nvContentPartPr>
            <p14:xfrm>
              <a:off x="2227941" y="3115962"/>
              <a:ext cx="1490400" cy="499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5646BD1-9A56-4AB1-8822-55D7B9FA623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09941" y="3098309"/>
                <a:ext cx="1526040" cy="53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E69BBFA-3061-441F-B841-0144772C6F2B}"/>
                  </a:ext>
                </a:extLst>
              </p14:cNvPr>
              <p14:cNvContentPartPr/>
              <p14:nvPr/>
            </p14:nvContentPartPr>
            <p14:xfrm>
              <a:off x="2288061" y="4801122"/>
              <a:ext cx="348840" cy="181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E69BBFA-3061-441F-B841-0144772C6F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79421" y="4792122"/>
                <a:ext cx="3664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54F720D-A6D9-4D95-B078-F6E7AF62E66B}"/>
                  </a:ext>
                </a:extLst>
              </p14:cNvPr>
              <p14:cNvContentPartPr/>
              <p14:nvPr/>
            </p14:nvContentPartPr>
            <p14:xfrm>
              <a:off x="1607301" y="4734522"/>
              <a:ext cx="403200" cy="340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54F720D-A6D9-4D95-B078-F6E7AF62E66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98301" y="4725522"/>
                <a:ext cx="420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CBDACEC-5D5E-4DE6-8D5A-2E3D7DAB3EB9}"/>
                  </a:ext>
                </a:extLst>
              </p14:cNvPr>
              <p14:cNvContentPartPr/>
              <p14:nvPr/>
            </p14:nvContentPartPr>
            <p14:xfrm>
              <a:off x="914301" y="4879962"/>
              <a:ext cx="617040" cy="3924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CBDACEC-5D5E-4DE6-8D5A-2E3D7DAB3EB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5661" y="4871314"/>
                <a:ext cx="634680" cy="41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FB47A9E-C690-4BC9-A215-A5DA5431588F}"/>
                  </a:ext>
                </a:extLst>
              </p14:cNvPr>
              <p14:cNvContentPartPr/>
              <p14:nvPr/>
            </p14:nvContentPartPr>
            <p14:xfrm>
              <a:off x="410661" y="4707882"/>
              <a:ext cx="286200" cy="3794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FB47A9E-C690-4BC9-A215-A5DA543158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021" y="4698891"/>
                <a:ext cx="303840" cy="39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AF630F4-32A1-4A4C-AAE9-CE78CDEA0008}"/>
                  </a:ext>
                </a:extLst>
              </p14:cNvPr>
              <p14:cNvContentPartPr/>
              <p14:nvPr/>
            </p14:nvContentPartPr>
            <p14:xfrm>
              <a:off x="2883501" y="4744962"/>
              <a:ext cx="1280160" cy="4406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AF630F4-32A1-4A4C-AAE9-CE78CDEA000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74501" y="4735969"/>
                <a:ext cx="1297800" cy="458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C8CE053-6175-4A8D-8069-A7546A80608A}"/>
                  </a:ext>
                </a:extLst>
              </p14:cNvPr>
              <p14:cNvContentPartPr/>
              <p14:nvPr/>
            </p14:nvContentPartPr>
            <p14:xfrm>
              <a:off x="4420341" y="4517442"/>
              <a:ext cx="1226880" cy="560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C8CE053-6175-4A8D-8069-A7546A8060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11701" y="4508802"/>
                <a:ext cx="12445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FBFEDBA-7E38-4A2E-9225-2583AA100103}"/>
                  </a:ext>
                </a:extLst>
              </p14:cNvPr>
              <p14:cNvContentPartPr/>
              <p14:nvPr/>
            </p14:nvContentPartPr>
            <p14:xfrm>
              <a:off x="5874021" y="4665402"/>
              <a:ext cx="440280" cy="3866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FBFEDBA-7E38-4A2E-9225-2583AA10010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65381" y="4656762"/>
                <a:ext cx="4579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7CCBBD2-2553-4C52-94CC-B200B7701344}"/>
                  </a:ext>
                </a:extLst>
              </p14:cNvPr>
              <p14:cNvContentPartPr/>
              <p14:nvPr/>
            </p14:nvContentPartPr>
            <p14:xfrm>
              <a:off x="6650181" y="4659642"/>
              <a:ext cx="95400" cy="1782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7CCBBD2-2553-4C52-94CC-B200B77013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41181" y="4650642"/>
                <a:ext cx="113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5C141D5-4D48-4A41-8C43-D350321CA1EC}"/>
                  </a:ext>
                </a:extLst>
              </p14:cNvPr>
              <p14:cNvContentPartPr/>
              <p14:nvPr/>
            </p14:nvContentPartPr>
            <p14:xfrm>
              <a:off x="7869141" y="4552002"/>
              <a:ext cx="120240" cy="2527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5C141D5-4D48-4A41-8C43-D350321CA1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60141" y="4543002"/>
                <a:ext cx="1378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86C0332-B8BD-46D5-9408-3B9111F98608}"/>
                  </a:ext>
                </a:extLst>
              </p14:cNvPr>
              <p14:cNvContentPartPr/>
              <p14:nvPr/>
            </p14:nvContentPartPr>
            <p14:xfrm>
              <a:off x="7871661" y="4936842"/>
              <a:ext cx="13320" cy="23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86C0332-B8BD-46D5-9408-3B9111F9860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62661" y="4928202"/>
                <a:ext cx="309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B64AF2E-28B6-4738-9CB5-11457D8FF07B}"/>
                  </a:ext>
                </a:extLst>
              </p14:cNvPr>
              <p14:cNvContentPartPr/>
              <p14:nvPr/>
            </p14:nvContentPartPr>
            <p14:xfrm>
              <a:off x="7257141" y="4652442"/>
              <a:ext cx="418320" cy="3434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B64AF2E-28B6-4738-9CB5-11457D8FF07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48141" y="4643802"/>
                <a:ext cx="4359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4740DCD-3FD2-47CD-A881-5AA06F8FDA33}"/>
                  </a:ext>
                </a:extLst>
              </p14:cNvPr>
              <p14:cNvContentPartPr/>
              <p14:nvPr/>
            </p14:nvContentPartPr>
            <p14:xfrm>
              <a:off x="6813981" y="4570722"/>
              <a:ext cx="280080" cy="4467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4740DCD-3FD2-47CD-A881-5AA06F8FDA3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04993" y="4561729"/>
                <a:ext cx="297697" cy="4643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14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474A42-87DF-4C4A-A043-35F742A2E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2" r="40870" b="9932"/>
          <a:stretch/>
        </p:blipFill>
        <p:spPr>
          <a:xfrm>
            <a:off x="0" y="145774"/>
            <a:ext cx="7209183" cy="5115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14E48B-6381-44F3-BFFE-A885D4C280B1}"/>
                  </a:ext>
                </a:extLst>
              </p14:cNvPr>
              <p14:cNvContentPartPr/>
              <p14:nvPr/>
            </p14:nvContentPartPr>
            <p14:xfrm>
              <a:off x="2986461" y="112122"/>
              <a:ext cx="379440" cy="19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14E48B-6381-44F3-BFFE-A885D4C28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7813" y="103482"/>
                <a:ext cx="397097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E45A78-9952-479F-A4E8-36B8E2FC1A93}"/>
                  </a:ext>
                </a:extLst>
              </p14:cNvPr>
              <p14:cNvContentPartPr/>
              <p14:nvPr/>
            </p14:nvContentPartPr>
            <p14:xfrm>
              <a:off x="6335541" y="4211802"/>
              <a:ext cx="739800" cy="653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E45A78-9952-479F-A4E8-36B8E2FC1A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6897" y="4202807"/>
                <a:ext cx="757449" cy="670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340489-D1D0-48D4-981A-C96F166ECAC7}"/>
                  </a:ext>
                </a:extLst>
              </p14:cNvPr>
              <p14:cNvContentPartPr/>
              <p14:nvPr/>
            </p14:nvContentPartPr>
            <p14:xfrm>
              <a:off x="202221" y="5820642"/>
              <a:ext cx="5040" cy="27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340489-D1D0-48D4-981A-C96F166ECA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3581" y="5812002"/>
                <a:ext cx="22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988327-6015-4A91-8912-2CDA0F76EBA1}"/>
                  </a:ext>
                </a:extLst>
              </p14:cNvPr>
              <p14:cNvContentPartPr/>
              <p14:nvPr/>
            </p14:nvContentPartPr>
            <p14:xfrm>
              <a:off x="805941" y="5913882"/>
              <a:ext cx="5040" cy="9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988327-6015-4A91-8912-2CDA0F76EB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301" y="5905242"/>
                <a:ext cx="226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032412-E7AD-4DE7-A75F-F2EEB2B80C77}"/>
                  </a:ext>
                </a:extLst>
              </p14:cNvPr>
              <p14:cNvContentPartPr/>
              <p14:nvPr/>
            </p14:nvContentPartPr>
            <p14:xfrm>
              <a:off x="829701" y="6012522"/>
              <a:ext cx="360" cy="7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032412-E7AD-4DE7-A75F-F2EEB2B80C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061" y="6003522"/>
                <a:ext cx="18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4708A6-7E62-4CCB-A417-89051101E65E}"/>
                  </a:ext>
                </a:extLst>
              </p14:cNvPr>
              <p14:cNvContentPartPr/>
              <p14:nvPr/>
            </p14:nvContentPartPr>
            <p14:xfrm>
              <a:off x="1152261" y="5819562"/>
              <a:ext cx="158400" cy="257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4708A6-7E62-4CCB-A417-89051101E6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3261" y="5810922"/>
                <a:ext cx="176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D4F3E3-4C93-4AE0-8E40-ECC5372D3AC1}"/>
                  </a:ext>
                </a:extLst>
              </p14:cNvPr>
              <p14:cNvContentPartPr/>
              <p14:nvPr/>
            </p14:nvContentPartPr>
            <p14:xfrm>
              <a:off x="1752741" y="582928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D4F3E3-4C93-4AE0-8E40-ECC5372D3A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4101" y="58206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B64FFB-756A-48A1-80AB-D75235407924}"/>
                  </a:ext>
                </a:extLst>
              </p14:cNvPr>
              <p14:cNvContentPartPr/>
              <p14:nvPr/>
            </p14:nvContentPartPr>
            <p14:xfrm>
              <a:off x="3989421" y="5905242"/>
              <a:ext cx="5040" cy="7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B64FFB-756A-48A1-80AB-D752354079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80421" y="5896602"/>
                <a:ext cx="22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4887F4-FD0A-401F-B875-9FD7368FA624}"/>
                  </a:ext>
                </a:extLst>
              </p14:cNvPr>
              <p14:cNvContentPartPr/>
              <p14:nvPr/>
            </p14:nvContentPartPr>
            <p14:xfrm>
              <a:off x="3976101" y="6016842"/>
              <a:ext cx="7560" cy="7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4887F4-FD0A-401F-B875-9FD7368FA6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7461" y="6007842"/>
                <a:ext cx="25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88B82B-21CB-4379-B683-66F7E1F02D60}"/>
                  </a:ext>
                </a:extLst>
              </p14:cNvPr>
              <p14:cNvContentPartPr/>
              <p14:nvPr/>
            </p14:nvContentPartPr>
            <p14:xfrm>
              <a:off x="5383701" y="5860962"/>
              <a:ext cx="155160" cy="172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88B82B-21CB-4379-B683-66F7E1F02D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5061" y="5851962"/>
                <a:ext cx="1728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CC0105A-4390-49A4-A194-11B0E908181C}"/>
                  </a:ext>
                </a:extLst>
              </p14:cNvPr>
              <p14:cNvContentPartPr/>
              <p14:nvPr/>
            </p14:nvContentPartPr>
            <p14:xfrm>
              <a:off x="4961781" y="5754042"/>
              <a:ext cx="360000" cy="282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CC0105A-4390-49A4-A194-11B0E90818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53132" y="5745391"/>
                <a:ext cx="377658" cy="300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78F69F5-63DB-4F43-BAC1-014426B00BE4}"/>
                  </a:ext>
                </a:extLst>
              </p14:cNvPr>
              <p14:cNvContentPartPr/>
              <p14:nvPr/>
            </p14:nvContentPartPr>
            <p14:xfrm>
              <a:off x="4290381" y="5759802"/>
              <a:ext cx="606600" cy="303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78F69F5-63DB-4F43-BAC1-014426B00B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1381" y="5750802"/>
                <a:ext cx="6242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04E73F-8915-4F63-98CC-DA9F51AFB132}"/>
                  </a:ext>
                </a:extLst>
              </p14:cNvPr>
              <p14:cNvContentPartPr/>
              <p14:nvPr/>
            </p14:nvContentPartPr>
            <p14:xfrm>
              <a:off x="3275181" y="5835402"/>
              <a:ext cx="586800" cy="232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04E73F-8915-4F63-98CC-DA9F51AFB1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6546" y="5826749"/>
                <a:ext cx="604429" cy="249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05C5DB-0CE2-4DE4-AE40-F592AEA57EDE}"/>
                  </a:ext>
                </a:extLst>
              </p14:cNvPr>
              <p14:cNvContentPartPr/>
              <p14:nvPr/>
            </p14:nvContentPartPr>
            <p14:xfrm>
              <a:off x="1384821" y="5884002"/>
              <a:ext cx="522000" cy="240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05C5DB-0CE2-4DE4-AE40-F592AEA57E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76181" y="5875015"/>
                <a:ext cx="539640" cy="25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A8F7E34-48B2-4BE1-8DD2-1109EEC83FBC}"/>
                  </a:ext>
                </a:extLst>
              </p14:cNvPr>
              <p14:cNvContentPartPr/>
              <p14:nvPr/>
            </p14:nvContentPartPr>
            <p14:xfrm>
              <a:off x="296181" y="5848722"/>
              <a:ext cx="226440" cy="258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A8F7E34-48B2-4BE1-8DD2-1109EEC83F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541" y="5839734"/>
                <a:ext cx="244080" cy="27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6D3304-895E-4230-813E-E665B215F81A}"/>
                  </a:ext>
                </a:extLst>
              </p14:cNvPr>
              <p14:cNvContentPartPr/>
              <p14:nvPr/>
            </p14:nvContentPartPr>
            <p14:xfrm>
              <a:off x="8272701" y="5872122"/>
              <a:ext cx="147960" cy="165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6D3304-895E-4230-813E-E665B215F8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64061" y="5863482"/>
                <a:ext cx="165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9EE5FBC-531F-4EEF-A420-BCE6CF9E6C1E}"/>
                  </a:ext>
                </a:extLst>
              </p14:cNvPr>
              <p14:cNvContentPartPr/>
              <p14:nvPr/>
            </p14:nvContentPartPr>
            <p14:xfrm>
              <a:off x="7590141" y="5700762"/>
              <a:ext cx="618840" cy="335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9EE5FBC-531F-4EEF-A420-BCE6CF9E6C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1501" y="5692113"/>
                <a:ext cx="636480" cy="35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F0DDD2-E8F1-4BC6-9E1C-34D6C5E5BFAD}"/>
                  </a:ext>
                </a:extLst>
              </p14:cNvPr>
              <p14:cNvContentPartPr/>
              <p14:nvPr/>
            </p14:nvContentPartPr>
            <p14:xfrm>
              <a:off x="7355421" y="5786082"/>
              <a:ext cx="158040" cy="248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F0DDD2-E8F1-4BC6-9E1C-34D6C5E5BF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46421" y="5777442"/>
                <a:ext cx="175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16BBA93-7F50-47DB-88B6-141AAA07E51B}"/>
                  </a:ext>
                </a:extLst>
              </p14:cNvPr>
              <p14:cNvContentPartPr/>
              <p14:nvPr/>
            </p14:nvContentPartPr>
            <p14:xfrm>
              <a:off x="6218901" y="5702562"/>
              <a:ext cx="958680" cy="387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16BBA93-7F50-47DB-88B6-141AAA07E5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10261" y="5693562"/>
                <a:ext cx="9763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280B45C-0F2E-42F0-827C-286FF7B1C93C}"/>
                  </a:ext>
                </a:extLst>
              </p14:cNvPr>
              <p14:cNvContentPartPr/>
              <p14:nvPr/>
            </p14:nvContentPartPr>
            <p14:xfrm>
              <a:off x="5744421" y="5823522"/>
              <a:ext cx="297000" cy="196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280B45C-0F2E-42F0-827C-286FF7B1C9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35771" y="5814882"/>
                <a:ext cx="314661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5FFA1C2-39A7-462A-8C32-115CA8A05510}"/>
                  </a:ext>
                </a:extLst>
              </p14:cNvPr>
              <p14:cNvContentPartPr/>
              <p14:nvPr/>
            </p14:nvContentPartPr>
            <p14:xfrm>
              <a:off x="5762061" y="6240042"/>
              <a:ext cx="221760" cy="165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5FFA1C2-39A7-462A-8C32-115CA8A055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3421" y="6231402"/>
                <a:ext cx="239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1D40930-2948-4B17-B644-9BB3625DEB22}"/>
                  </a:ext>
                </a:extLst>
              </p14:cNvPr>
              <p14:cNvContentPartPr/>
              <p14:nvPr/>
            </p14:nvContentPartPr>
            <p14:xfrm>
              <a:off x="7384221" y="6197562"/>
              <a:ext cx="993600" cy="263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1D40930-2948-4B17-B644-9BB3625DEB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75224" y="6188574"/>
                <a:ext cx="1011234" cy="281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39FAA1C-13E5-4747-AE8D-A266EDE052E8}"/>
                  </a:ext>
                </a:extLst>
              </p14:cNvPr>
              <p14:cNvContentPartPr/>
              <p14:nvPr/>
            </p14:nvContentPartPr>
            <p14:xfrm>
              <a:off x="6277581" y="6212682"/>
              <a:ext cx="874800" cy="308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39FAA1C-13E5-4747-AE8D-A266EDE052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68585" y="6203692"/>
                <a:ext cx="892433" cy="32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BB1C3BB-F8AA-4622-964C-35EF2787AA45}"/>
                  </a:ext>
                </a:extLst>
              </p14:cNvPr>
              <p14:cNvContentPartPr/>
              <p14:nvPr/>
            </p14:nvContentPartPr>
            <p14:xfrm>
              <a:off x="183141" y="6248682"/>
              <a:ext cx="3960" cy="151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BB1C3BB-F8AA-4622-964C-35EF2787AA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4501" y="6239682"/>
                <a:ext cx="21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4CBA71B-31A8-4706-84DB-0C954D0EB7F2}"/>
                  </a:ext>
                </a:extLst>
              </p14:cNvPr>
              <p14:cNvContentPartPr/>
              <p14:nvPr/>
            </p14:nvContentPartPr>
            <p14:xfrm>
              <a:off x="257301" y="6232122"/>
              <a:ext cx="227520" cy="181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4CBA71B-31A8-4706-84DB-0C954D0EB7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8661" y="6223122"/>
                <a:ext cx="245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CD36E86-B5D4-4250-9B7D-2930FC08D221}"/>
                  </a:ext>
                </a:extLst>
              </p14:cNvPr>
              <p14:cNvContentPartPr/>
              <p14:nvPr/>
            </p14:nvContentPartPr>
            <p14:xfrm>
              <a:off x="1759941" y="6296202"/>
              <a:ext cx="73080" cy="115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CD36E86-B5D4-4250-9B7D-2930FC08D2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50941" y="6287202"/>
                <a:ext cx="90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4FB8A1E-D87E-4D35-9AFF-256BD6CCF6E5}"/>
                  </a:ext>
                </a:extLst>
              </p14:cNvPr>
              <p14:cNvContentPartPr/>
              <p14:nvPr/>
            </p14:nvContentPartPr>
            <p14:xfrm>
              <a:off x="1537101" y="6236442"/>
              <a:ext cx="161280" cy="176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4FB8A1E-D87E-4D35-9AFF-256BD6CCF6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28461" y="6227442"/>
                <a:ext cx="1789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CD1938B-B5E4-435C-9BB8-87F6973358AF}"/>
                  </a:ext>
                </a:extLst>
              </p14:cNvPr>
              <p14:cNvContentPartPr/>
              <p14:nvPr/>
            </p14:nvContentPartPr>
            <p14:xfrm>
              <a:off x="1197981" y="6174162"/>
              <a:ext cx="277560" cy="232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CD1938B-B5E4-435C-9BB8-87F6973358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89341" y="6165162"/>
                <a:ext cx="2952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B37F1F1-8BBC-4496-A9E7-CBC2FD991FAF}"/>
                  </a:ext>
                </a:extLst>
              </p14:cNvPr>
              <p14:cNvContentPartPr/>
              <p14:nvPr/>
            </p14:nvContentPartPr>
            <p14:xfrm>
              <a:off x="2698101" y="6267402"/>
              <a:ext cx="99720" cy="1656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B37F1F1-8BBC-4496-A9E7-CBC2FD991FA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89101" y="6258762"/>
                <a:ext cx="1173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6B7BFC0-AE71-40FE-A5A2-6F117F086F24}"/>
                  </a:ext>
                </a:extLst>
              </p14:cNvPr>
              <p14:cNvContentPartPr/>
              <p14:nvPr/>
            </p14:nvContentPartPr>
            <p14:xfrm>
              <a:off x="3255741" y="6324282"/>
              <a:ext cx="1224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6B7BFC0-AE71-40FE-A5A2-6F117F086F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46741" y="6315282"/>
                <a:ext cx="29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65FB228-1C9A-4A12-8607-81BBF3D66D05}"/>
                  </a:ext>
                </a:extLst>
              </p14:cNvPr>
              <p14:cNvContentPartPr/>
              <p14:nvPr/>
            </p14:nvContentPartPr>
            <p14:xfrm>
              <a:off x="3267621" y="6408882"/>
              <a:ext cx="360" cy="6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65FB228-1C9A-4A12-8607-81BBF3D66D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621" y="6399882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DFF6BDE-A464-4FF1-AC7B-ED4E059BD869}"/>
                  </a:ext>
                </a:extLst>
              </p14:cNvPr>
              <p14:cNvContentPartPr/>
              <p14:nvPr/>
            </p14:nvContentPartPr>
            <p14:xfrm>
              <a:off x="2855421" y="6280362"/>
              <a:ext cx="281520" cy="166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DFF6BDE-A464-4FF1-AC7B-ED4E059BD86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46781" y="6271362"/>
                <a:ext cx="299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63F49A5-C6E7-4BCF-A675-8FD4A8C3A43A}"/>
                  </a:ext>
                </a:extLst>
              </p14:cNvPr>
              <p14:cNvContentPartPr/>
              <p14:nvPr/>
            </p14:nvContentPartPr>
            <p14:xfrm>
              <a:off x="4398741" y="6277122"/>
              <a:ext cx="100440" cy="125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63F49A5-C6E7-4BCF-A675-8FD4A8C3A43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90101" y="6268122"/>
                <a:ext cx="1180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A556AE8-9050-4116-A0B2-9268C9326B13}"/>
                  </a:ext>
                </a:extLst>
              </p14:cNvPr>
              <p14:cNvContentPartPr/>
              <p14:nvPr/>
            </p14:nvContentPartPr>
            <p14:xfrm>
              <a:off x="3780621" y="6217002"/>
              <a:ext cx="534600" cy="222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A556AE8-9050-4116-A0B2-9268C9326B1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71621" y="6208348"/>
                <a:ext cx="552240" cy="240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55EBDBE-B87E-49A7-9CE6-E37FF3BBEACE}"/>
                  </a:ext>
                </a:extLst>
              </p14:cNvPr>
              <p14:cNvContentPartPr/>
              <p14:nvPr/>
            </p14:nvContentPartPr>
            <p14:xfrm>
              <a:off x="3552381" y="6259842"/>
              <a:ext cx="142200" cy="168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55EBDBE-B87E-49A7-9CE6-E37FF3BBEAC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43381" y="6251202"/>
                <a:ext cx="159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DCF6203-2807-4CF7-B8CA-299D15E29AA0}"/>
                  </a:ext>
                </a:extLst>
              </p14:cNvPr>
              <p14:cNvContentPartPr/>
              <p14:nvPr/>
            </p14:nvContentPartPr>
            <p14:xfrm>
              <a:off x="5760261" y="6568002"/>
              <a:ext cx="261000" cy="179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DCF6203-2807-4CF7-B8CA-299D15E29AA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751261" y="6559002"/>
                <a:ext cx="278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F675BB-9A18-4BCF-9644-0AE5DC199537}"/>
                  </a:ext>
                </a:extLst>
              </p14:cNvPr>
              <p14:cNvContentPartPr/>
              <p14:nvPr/>
            </p14:nvContentPartPr>
            <p14:xfrm>
              <a:off x="6405741" y="6566202"/>
              <a:ext cx="230760" cy="245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F675BB-9A18-4BCF-9644-0AE5DC19953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97101" y="6557562"/>
                <a:ext cx="248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4EFE610-F255-4397-A583-69EE9E3A3693}"/>
                  </a:ext>
                </a:extLst>
              </p14:cNvPr>
              <p14:cNvContentPartPr/>
              <p14:nvPr/>
            </p14:nvContentPartPr>
            <p14:xfrm>
              <a:off x="7146261" y="6668082"/>
              <a:ext cx="88560" cy="145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4EFE610-F255-4397-A583-69EE9E3A369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137261" y="6659082"/>
                <a:ext cx="106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694B44B-D728-46EF-A0A2-6B36BACA25CD}"/>
                  </a:ext>
                </a:extLst>
              </p14:cNvPr>
              <p14:cNvContentPartPr/>
              <p14:nvPr/>
            </p14:nvContentPartPr>
            <p14:xfrm>
              <a:off x="7322661" y="6633522"/>
              <a:ext cx="121680" cy="156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694B44B-D728-46EF-A0A2-6B36BACA25C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313661" y="6624882"/>
                <a:ext cx="139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DFD293-0600-4D7A-9DE8-E97567F5BAE5}"/>
                  </a:ext>
                </a:extLst>
              </p14:cNvPr>
              <p14:cNvContentPartPr/>
              <p14:nvPr/>
            </p14:nvContentPartPr>
            <p14:xfrm>
              <a:off x="7716861" y="6560082"/>
              <a:ext cx="512280" cy="282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DFD293-0600-4D7A-9DE8-E97567F5BAE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707861" y="6551082"/>
                <a:ext cx="5299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33C7015-BE47-4809-97CE-4598759F109D}"/>
                  </a:ext>
                </a:extLst>
              </p14:cNvPr>
              <p14:cNvContentPartPr/>
              <p14:nvPr/>
            </p14:nvContentPartPr>
            <p14:xfrm>
              <a:off x="6747021" y="6681402"/>
              <a:ext cx="317520" cy="154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33C7015-BE47-4809-97CE-4598759F109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738021" y="6672762"/>
                <a:ext cx="335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C8FC439-3CF6-4DA8-98B7-468BDB8BCD5C}"/>
                  </a:ext>
                </a:extLst>
              </p14:cNvPr>
              <p14:cNvContentPartPr/>
              <p14:nvPr/>
            </p14:nvContentPartPr>
            <p14:xfrm>
              <a:off x="333261" y="6580242"/>
              <a:ext cx="16920" cy="185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C8FC439-3CF6-4DA8-98B7-468BDB8BCD5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4621" y="6571602"/>
                <a:ext cx="34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54F4016-D32A-4848-9D4C-DB7A2E42D337}"/>
                  </a:ext>
                </a:extLst>
              </p14:cNvPr>
              <p14:cNvContentPartPr/>
              <p14:nvPr/>
            </p14:nvContentPartPr>
            <p14:xfrm>
              <a:off x="470061" y="6584562"/>
              <a:ext cx="188640" cy="1846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54F4016-D32A-4848-9D4C-DB7A2E42D33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1421" y="6575562"/>
                <a:ext cx="206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C277F31-F460-423A-A1FE-EB0A0142F80E}"/>
                  </a:ext>
                </a:extLst>
              </p14:cNvPr>
              <p14:cNvContentPartPr/>
              <p14:nvPr/>
            </p14:nvContentPartPr>
            <p14:xfrm>
              <a:off x="824661" y="6403122"/>
              <a:ext cx="25920" cy="34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C277F31-F460-423A-A1FE-EB0A0142F80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6021" y="6394482"/>
                <a:ext cx="43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98FD370-5B7D-4BDD-9B37-B01B41A2C280}"/>
                  </a:ext>
                </a:extLst>
              </p14:cNvPr>
              <p14:cNvContentPartPr/>
              <p14:nvPr/>
            </p14:nvContentPartPr>
            <p14:xfrm>
              <a:off x="803781" y="6294402"/>
              <a:ext cx="30240" cy="72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98FD370-5B7D-4BDD-9B37-B01B41A2C28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94781" y="6285446"/>
                <a:ext cx="47880" cy="90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C611C6A-EDA9-4056-8696-BC468F3090E6}"/>
                  </a:ext>
                </a:extLst>
              </p14:cNvPr>
              <p14:cNvContentPartPr/>
              <p14:nvPr/>
            </p14:nvContentPartPr>
            <p14:xfrm>
              <a:off x="2652021" y="5981562"/>
              <a:ext cx="52560" cy="114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C611C6A-EDA9-4056-8696-BC468F3090E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643082" y="5972562"/>
                <a:ext cx="700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501D8CF-079F-4193-81FE-55CB3CA494C9}"/>
                  </a:ext>
                </a:extLst>
              </p14:cNvPr>
              <p14:cNvContentPartPr/>
              <p14:nvPr/>
            </p14:nvContentPartPr>
            <p14:xfrm>
              <a:off x="2645901" y="5866722"/>
              <a:ext cx="28800" cy="23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501D8CF-079F-4193-81FE-55CB3CA494C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37261" y="5858082"/>
                <a:ext cx="46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94712CD-DD07-4732-853D-FEF14802FFE9}"/>
                  </a:ext>
                </a:extLst>
              </p14:cNvPr>
              <p14:cNvContentPartPr/>
              <p14:nvPr/>
            </p14:nvContentPartPr>
            <p14:xfrm>
              <a:off x="2377701" y="6236442"/>
              <a:ext cx="66600" cy="181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94712CD-DD07-4732-853D-FEF14802FFE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69014" y="6227442"/>
                <a:ext cx="84336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9DC2BCD-64CA-4539-B930-2D121EE0DDF7}"/>
                  </a:ext>
                </a:extLst>
              </p14:cNvPr>
              <p14:cNvContentPartPr/>
              <p14:nvPr/>
            </p14:nvContentPartPr>
            <p14:xfrm>
              <a:off x="791901" y="6623442"/>
              <a:ext cx="12240" cy="19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9DC2BCD-64CA-4539-B930-2D121EE0DDF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2901" y="6614442"/>
                <a:ext cx="29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239B2EC-E7AF-46AB-BDBD-9C49F7561D98}"/>
                  </a:ext>
                </a:extLst>
              </p14:cNvPr>
              <p14:cNvContentPartPr/>
              <p14:nvPr/>
            </p14:nvContentPartPr>
            <p14:xfrm>
              <a:off x="802341" y="6710922"/>
              <a:ext cx="360" cy="133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239B2EC-E7AF-46AB-BDBD-9C49F7561D9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3701" y="6702282"/>
                <a:ext cx="180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38D8B86-22BE-4210-951D-73781689F87C}"/>
                  </a:ext>
                </a:extLst>
              </p14:cNvPr>
              <p14:cNvContentPartPr/>
              <p14:nvPr/>
            </p14:nvContentPartPr>
            <p14:xfrm>
              <a:off x="1399221" y="6646482"/>
              <a:ext cx="170640" cy="1220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38D8B86-22BE-4210-951D-73781689F87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90221" y="6637842"/>
                <a:ext cx="188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9D7C465-3F51-4BD5-8840-48809EFDEB82}"/>
                  </a:ext>
                </a:extLst>
              </p14:cNvPr>
              <p14:cNvContentPartPr/>
              <p14:nvPr/>
            </p14:nvContentPartPr>
            <p14:xfrm>
              <a:off x="1615941" y="6665202"/>
              <a:ext cx="28800" cy="125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9D7C465-3F51-4BD5-8840-48809EFDEB8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606941" y="6656562"/>
                <a:ext cx="46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CA98D9C-CC43-41AE-9CB0-898DA4036998}"/>
                  </a:ext>
                </a:extLst>
              </p14:cNvPr>
              <p14:cNvContentPartPr/>
              <p14:nvPr/>
            </p14:nvContentPartPr>
            <p14:xfrm>
              <a:off x="1631421" y="6586722"/>
              <a:ext cx="360" cy="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CA98D9C-CC43-41AE-9CB0-898DA40369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2421" y="65777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9DB721C-1435-42FC-B66D-9EF8A91BB5F4}"/>
                  </a:ext>
                </a:extLst>
              </p14:cNvPr>
              <p14:cNvContentPartPr/>
              <p14:nvPr/>
            </p14:nvContentPartPr>
            <p14:xfrm>
              <a:off x="1202301" y="6572682"/>
              <a:ext cx="144720" cy="210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9DB721C-1435-42FC-B66D-9EF8A91BB5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93301" y="6564042"/>
                <a:ext cx="162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A3D9834-2BB4-4369-AFEB-205B797CB1A5}"/>
                  </a:ext>
                </a:extLst>
              </p14:cNvPr>
              <p14:cNvContentPartPr/>
              <p14:nvPr/>
            </p14:nvContentPartPr>
            <p14:xfrm>
              <a:off x="1698021" y="6596442"/>
              <a:ext cx="389880" cy="231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A3D9834-2BB4-4369-AFEB-205B797CB1A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89021" y="6587456"/>
                <a:ext cx="407520" cy="24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D2681FC-2F9D-4359-B842-160E51A9F18E}"/>
                  </a:ext>
                </a:extLst>
              </p14:cNvPr>
              <p14:cNvContentPartPr/>
              <p14:nvPr/>
            </p14:nvContentPartPr>
            <p14:xfrm>
              <a:off x="2487501" y="6613362"/>
              <a:ext cx="15840" cy="237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D2681FC-2F9D-4359-B842-160E51A9F18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78861" y="6604722"/>
                <a:ext cx="334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D293667-0A30-46B2-AA06-A30F630F45E0}"/>
                  </a:ext>
                </a:extLst>
              </p14:cNvPr>
              <p14:cNvContentPartPr/>
              <p14:nvPr/>
            </p14:nvContentPartPr>
            <p14:xfrm>
              <a:off x="2509101" y="6728202"/>
              <a:ext cx="32760" cy="91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D293667-0A30-46B2-AA06-A30F630F45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00101" y="6719202"/>
                <a:ext cx="504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E6BEB27-288F-4886-B45E-D9C2590EA615}"/>
                  </a:ext>
                </a:extLst>
              </p14:cNvPr>
              <p14:cNvContentPartPr/>
              <p14:nvPr/>
            </p14:nvContentPartPr>
            <p14:xfrm>
              <a:off x="2786301" y="6636762"/>
              <a:ext cx="138240" cy="1731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E6BEB27-288F-4886-B45E-D9C2590EA6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77301" y="6628122"/>
                <a:ext cx="155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EE75453-6482-43F6-976B-804D4B661313}"/>
                  </a:ext>
                </a:extLst>
              </p14:cNvPr>
              <p14:cNvContentPartPr/>
              <p14:nvPr/>
            </p14:nvContentPartPr>
            <p14:xfrm>
              <a:off x="4841181" y="6652602"/>
              <a:ext cx="136800" cy="171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EE75453-6482-43F6-976B-804D4B66131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32181" y="6643962"/>
                <a:ext cx="1544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2FCE81A-6CFF-430B-AE0D-73A41B4656AD}"/>
                  </a:ext>
                </a:extLst>
              </p14:cNvPr>
              <p14:cNvContentPartPr/>
              <p14:nvPr/>
            </p14:nvContentPartPr>
            <p14:xfrm>
              <a:off x="4258341" y="6595362"/>
              <a:ext cx="474120" cy="246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2FCE81A-6CFF-430B-AE0D-73A41B4656A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49708" y="6586722"/>
                <a:ext cx="491747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AC530F1-DDBD-49D2-8D4D-FE75F08C8F05}"/>
                  </a:ext>
                </a:extLst>
              </p14:cNvPr>
              <p14:cNvContentPartPr/>
              <p14:nvPr/>
            </p14:nvContentPartPr>
            <p14:xfrm>
              <a:off x="3855501" y="6592122"/>
              <a:ext cx="342360" cy="2455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AC530F1-DDBD-49D2-8D4D-FE75F08C8F0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46861" y="6583122"/>
                <a:ext cx="360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21FBB56-C77D-4AAB-B1C2-40A69E8E89F6}"/>
                  </a:ext>
                </a:extLst>
              </p14:cNvPr>
              <p14:cNvContentPartPr/>
              <p14:nvPr/>
            </p14:nvContentPartPr>
            <p14:xfrm>
              <a:off x="2985021" y="6623082"/>
              <a:ext cx="313920" cy="2026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21FBB56-C77D-4AAB-B1C2-40A69E8E89F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76381" y="6614442"/>
                <a:ext cx="331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E839EFB-631B-44AE-8D94-4D41A5F71C06}"/>
                  </a:ext>
                </a:extLst>
              </p14:cNvPr>
              <p14:cNvContentPartPr/>
              <p14:nvPr/>
            </p14:nvContentPartPr>
            <p14:xfrm>
              <a:off x="3527181" y="6675282"/>
              <a:ext cx="72720" cy="1335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E839EFB-631B-44AE-8D94-4D41A5F71C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18584" y="6666642"/>
                <a:ext cx="90273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97A7207-76E7-40E6-9CF9-240E7DFE38CB}"/>
                  </a:ext>
                </a:extLst>
              </p14:cNvPr>
              <p14:cNvContentPartPr/>
              <p14:nvPr/>
            </p14:nvContentPartPr>
            <p14:xfrm>
              <a:off x="10378341" y="760122"/>
              <a:ext cx="13320" cy="41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97A7207-76E7-40E6-9CF9-240E7DFE38C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69341" y="751482"/>
                <a:ext cx="30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834575-F2B9-4243-A35C-9FE6930E171A}"/>
                  </a:ext>
                </a:extLst>
              </p14:cNvPr>
              <p14:cNvContentPartPr/>
              <p14:nvPr/>
            </p14:nvContentPartPr>
            <p14:xfrm>
              <a:off x="10395981" y="909162"/>
              <a:ext cx="360" cy="410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834575-F2B9-4243-A35C-9FE6930E17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387341" y="900522"/>
                <a:ext cx="18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2C0C3D5-434E-454B-ABE2-C540644D056F}"/>
                  </a:ext>
                </a:extLst>
              </p14:cNvPr>
              <p14:cNvContentPartPr/>
              <p14:nvPr/>
            </p14:nvContentPartPr>
            <p14:xfrm>
              <a:off x="8400141" y="551322"/>
              <a:ext cx="1537920" cy="5846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2C0C3D5-434E-454B-ABE2-C540644D056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91501" y="542677"/>
                <a:ext cx="1555560" cy="602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BA7FB78-BEBC-4AF0-988E-182745428476}"/>
                  </a:ext>
                </a:extLst>
              </p14:cNvPr>
              <p14:cNvContentPartPr/>
              <p14:nvPr/>
            </p14:nvContentPartPr>
            <p14:xfrm>
              <a:off x="7754661" y="1350522"/>
              <a:ext cx="4357800" cy="32623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BA7FB78-BEBC-4AF0-988E-18274542847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46021" y="1341522"/>
                <a:ext cx="4375440" cy="32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EC3B47F-B11F-4EED-BFF9-5D4AC7C5BFED}"/>
                  </a:ext>
                </a:extLst>
              </p14:cNvPr>
              <p14:cNvContentPartPr/>
              <p14:nvPr/>
            </p14:nvContentPartPr>
            <p14:xfrm>
              <a:off x="8749341" y="4899402"/>
              <a:ext cx="360" cy="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EC3B47F-B11F-4EED-BFF9-5D4AC7C5BFE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31341" y="48817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406D633-EE71-4DDF-B778-34058AEE5814}"/>
                  </a:ext>
                </a:extLst>
              </p14:cNvPr>
              <p14:cNvContentPartPr/>
              <p14:nvPr/>
            </p14:nvContentPartPr>
            <p14:xfrm>
              <a:off x="8708661" y="4991922"/>
              <a:ext cx="276480" cy="1616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406D633-EE71-4DDF-B778-34058AEE58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91021" y="4973922"/>
                <a:ext cx="312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CC7C395-5BBE-4C9F-9F48-3FBCA06200DC}"/>
                  </a:ext>
                </a:extLst>
              </p14:cNvPr>
              <p14:cNvContentPartPr/>
              <p14:nvPr/>
            </p14:nvContentPartPr>
            <p14:xfrm>
              <a:off x="8869581" y="5139522"/>
              <a:ext cx="64800" cy="2664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CC7C395-5BBE-4C9F-9F48-3FBCA06200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51581" y="5121522"/>
                <a:ext cx="100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D00E8F0-DC80-4DB6-A510-664893AB244F}"/>
                  </a:ext>
                </a:extLst>
              </p14:cNvPr>
              <p14:cNvContentPartPr/>
              <p14:nvPr/>
            </p14:nvContentPartPr>
            <p14:xfrm>
              <a:off x="8997381" y="5207922"/>
              <a:ext cx="139320" cy="3164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D00E8F0-DC80-4DB6-A510-664893AB24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979741" y="5189922"/>
                <a:ext cx="1749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7765895-F4EE-4CBA-9142-E6FF8A66DBA6}"/>
                  </a:ext>
                </a:extLst>
              </p14:cNvPr>
              <p14:cNvContentPartPr/>
              <p14:nvPr/>
            </p14:nvContentPartPr>
            <p14:xfrm>
              <a:off x="9404181" y="5070042"/>
              <a:ext cx="242280" cy="2703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7765895-F4EE-4CBA-9142-E6FF8A66DBA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86181" y="5052042"/>
                <a:ext cx="2779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F983DBD-E964-4065-9763-39975E94AE92}"/>
                  </a:ext>
                </a:extLst>
              </p14:cNvPr>
              <p14:cNvContentPartPr/>
              <p14:nvPr/>
            </p14:nvContentPartPr>
            <p14:xfrm>
              <a:off x="9639981" y="5120082"/>
              <a:ext cx="1440" cy="46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F983DBD-E964-4065-9763-39975E94AE9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1981" y="5102442"/>
                <a:ext cx="37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1D2E88E-D0F9-4B8C-ACE3-DF7EF7938D4A}"/>
                  </a:ext>
                </a:extLst>
              </p14:cNvPr>
              <p14:cNvContentPartPr/>
              <p14:nvPr/>
            </p14:nvContentPartPr>
            <p14:xfrm>
              <a:off x="9766341" y="5049522"/>
              <a:ext cx="47880" cy="3164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1D2E88E-D0F9-4B8C-ACE3-DF7EF7938D4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48341" y="5031522"/>
                <a:ext cx="83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03BFB2D-B99B-46FB-B084-6F52EDF3A70B}"/>
                  </a:ext>
                </a:extLst>
              </p14:cNvPr>
              <p14:cNvContentPartPr/>
              <p14:nvPr/>
            </p14:nvContentPartPr>
            <p14:xfrm>
              <a:off x="9716301" y="5200362"/>
              <a:ext cx="112320" cy="3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03BFB2D-B99B-46FB-B084-6F52EDF3A70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98301" y="5182722"/>
                <a:ext cx="147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2F6E7373-869C-48FE-8F92-3E5EA31E11E5}"/>
                  </a:ext>
                </a:extLst>
              </p14:cNvPr>
              <p14:cNvContentPartPr/>
              <p14:nvPr/>
            </p14:nvContentPartPr>
            <p14:xfrm>
              <a:off x="9903501" y="5205042"/>
              <a:ext cx="123840" cy="1342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2F6E7373-869C-48FE-8F92-3E5EA31E11E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85861" y="5187042"/>
                <a:ext cx="15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BB2A2C7-D9D1-4B36-A4F7-37DE6B582B6B}"/>
                  </a:ext>
                </a:extLst>
              </p14:cNvPr>
              <p14:cNvContentPartPr/>
              <p14:nvPr/>
            </p14:nvContentPartPr>
            <p14:xfrm>
              <a:off x="10061541" y="5178762"/>
              <a:ext cx="133560" cy="1465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BB2A2C7-D9D1-4B36-A4F7-37DE6B582B6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43541" y="5161122"/>
                <a:ext cx="169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B769687-4357-48B8-8ED9-5BC4A91183F3}"/>
                  </a:ext>
                </a:extLst>
              </p14:cNvPr>
              <p14:cNvContentPartPr/>
              <p14:nvPr/>
            </p14:nvContentPartPr>
            <p14:xfrm>
              <a:off x="10298421" y="5041962"/>
              <a:ext cx="19800" cy="290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B769687-4357-48B8-8ED9-5BC4A91183F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80781" y="5024322"/>
                <a:ext cx="55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A46514A-5830-45FA-A5CF-4CC0373EFB98}"/>
                  </a:ext>
                </a:extLst>
              </p14:cNvPr>
              <p14:cNvContentPartPr/>
              <p14:nvPr/>
            </p14:nvContentPartPr>
            <p14:xfrm>
              <a:off x="10278261" y="5144922"/>
              <a:ext cx="242280" cy="1512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A46514A-5830-45FA-A5CF-4CC0373EFB9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260261" y="5126922"/>
                <a:ext cx="277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E0ECDE12-5B7C-4525-96DC-F7CE36A5CBB8}"/>
                  </a:ext>
                </a:extLst>
              </p14:cNvPr>
              <p14:cNvContentPartPr/>
              <p14:nvPr/>
            </p14:nvContentPartPr>
            <p14:xfrm>
              <a:off x="10611621" y="5062482"/>
              <a:ext cx="360" cy="2692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E0ECDE12-5B7C-4525-96DC-F7CE36A5CBB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593981" y="5044482"/>
                <a:ext cx="360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7CF08EC-7C4A-4765-9D30-5217A6954986}"/>
                  </a:ext>
                </a:extLst>
              </p14:cNvPr>
              <p14:cNvContentPartPr/>
              <p14:nvPr/>
            </p14:nvContentPartPr>
            <p14:xfrm>
              <a:off x="10624941" y="5148522"/>
              <a:ext cx="139680" cy="1040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7CF08EC-7C4A-4765-9D30-5217A695498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606941" y="5130522"/>
                <a:ext cx="175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81C8783-E757-4846-AAAB-498940230D77}"/>
                  </a:ext>
                </a:extLst>
              </p14:cNvPr>
              <p14:cNvContentPartPr/>
              <p14:nvPr/>
            </p14:nvContentPartPr>
            <p14:xfrm>
              <a:off x="10753821" y="5149962"/>
              <a:ext cx="135720" cy="1274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81C8783-E757-4846-AAAB-498940230D7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35821" y="5132322"/>
                <a:ext cx="171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AC312E7-0613-4461-ACE4-D5E78EF03A25}"/>
                  </a:ext>
                </a:extLst>
              </p14:cNvPr>
              <p14:cNvContentPartPr/>
              <p14:nvPr/>
            </p14:nvContentPartPr>
            <p14:xfrm>
              <a:off x="10946421" y="5126562"/>
              <a:ext cx="156240" cy="1663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AC312E7-0613-4461-ACE4-D5E78EF03A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928421" y="5108922"/>
                <a:ext cx="191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619BCCF-CCA5-457C-93E2-164D59492F13}"/>
                  </a:ext>
                </a:extLst>
              </p14:cNvPr>
              <p14:cNvContentPartPr/>
              <p14:nvPr/>
            </p14:nvContentPartPr>
            <p14:xfrm>
              <a:off x="11273661" y="5170482"/>
              <a:ext cx="7560" cy="90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619BCCF-CCA5-457C-93E2-164D59492F1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256021" y="5152842"/>
                <a:ext cx="432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47D858E-0975-41C0-9D94-34BDA7D49C30}"/>
                  </a:ext>
                </a:extLst>
              </p14:cNvPr>
              <p14:cNvContentPartPr/>
              <p14:nvPr/>
            </p14:nvContentPartPr>
            <p14:xfrm>
              <a:off x="11280861" y="5290362"/>
              <a:ext cx="15840" cy="3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47D858E-0975-41C0-9D94-34BDA7D49C3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263221" y="5272722"/>
                <a:ext cx="51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2954C189-3D54-40A9-AC13-0E8101B29844}"/>
                  </a:ext>
                </a:extLst>
              </p14:cNvPr>
              <p14:cNvContentPartPr/>
              <p14:nvPr/>
            </p14:nvContentPartPr>
            <p14:xfrm>
              <a:off x="9502821" y="5613282"/>
              <a:ext cx="579240" cy="6109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2954C189-3D54-40A9-AC13-0E8101B2984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94181" y="5604282"/>
                <a:ext cx="5968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5B28780-72D9-4EE1-A16B-BB09DC1D9C06}"/>
                  </a:ext>
                </a:extLst>
              </p14:cNvPr>
              <p14:cNvContentPartPr/>
              <p14:nvPr/>
            </p14:nvContentPartPr>
            <p14:xfrm>
              <a:off x="10549701" y="5804802"/>
              <a:ext cx="291240" cy="2746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5B28780-72D9-4EE1-A16B-BB09DC1D9C0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540701" y="5795802"/>
                <a:ext cx="3088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CA70C1B2-E387-4437-8210-D59A0BC93270}"/>
                  </a:ext>
                </a:extLst>
              </p14:cNvPr>
              <p14:cNvContentPartPr/>
              <p14:nvPr/>
            </p14:nvContentPartPr>
            <p14:xfrm>
              <a:off x="11220381" y="5709402"/>
              <a:ext cx="568440" cy="4629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CA70C1B2-E387-4437-8210-D59A0BC9327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381" y="5700402"/>
                <a:ext cx="58608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31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66089F70-3EBB-44A5-9124-0990B5F6559F}"/>
                  </a:ext>
                </a:extLst>
              </p14:cNvPr>
              <p14:cNvContentPartPr/>
              <p14:nvPr/>
            </p14:nvContentPartPr>
            <p14:xfrm>
              <a:off x="-8379" y="882"/>
              <a:ext cx="12249720" cy="6866280"/>
            </p14:xfrm>
          </p:contentPart>
        </mc:Choice>
        <mc:Fallback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66089F70-3EBB-44A5-9124-0990B5F65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379" y="-17118"/>
                <a:ext cx="12267360" cy="69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8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3A844-EC92-4AC5-9DA4-10E5B400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80"/>
            <a:ext cx="7212193" cy="5114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4C21A08-FCFD-4C5C-A9ED-9B578B1DEA5D}"/>
                  </a:ext>
                </a:extLst>
              </p14:cNvPr>
              <p14:cNvContentPartPr/>
              <p14:nvPr/>
            </p14:nvContentPartPr>
            <p14:xfrm>
              <a:off x="7526061" y="1656882"/>
              <a:ext cx="4617000" cy="33372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4C21A08-FCFD-4C5C-A9ED-9B578B1DEA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7421" y="1648242"/>
                <a:ext cx="4634640" cy="33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80B75D7-0AE2-4A20-BD63-3505AFA05389}"/>
                  </a:ext>
                </a:extLst>
              </p14:cNvPr>
              <p14:cNvContentPartPr/>
              <p14:nvPr/>
            </p14:nvContentPartPr>
            <p14:xfrm>
              <a:off x="5743341" y="5585202"/>
              <a:ext cx="406440" cy="346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80B75D7-0AE2-4A20-BD63-3505AFA053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4701" y="5576202"/>
                <a:ext cx="4240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CD9DA87-460E-460B-B271-6BE429BB01B3}"/>
                  </a:ext>
                </a:extLst>
              </p14:cNvPr>
              <p14:cNvContentPartPr/>
              <p14:nvPr/>
            </p14:nvContentPartPr>
            <p14:xfrm>
              <a:off x="7554861" y="5606082"/>
              <a:ext cx="183960" cy="263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CD9DA87-460E-460B-B271-6BE429BB0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5861" y="5597442"/>
                <a:ext cx="201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8423A0A-4180-4E53-A9F5-9E270006CEF6}"/>
                  </a:ext>
                </a:extLst>
              </p14:cNvPr>
              <p14:cNvContentPartPr/>
              <p14:nvPr/>
            </p14:nvContentPartPr>
            <p14:xfrm>
              <a:off x="9832941" y="5556042"/>
              <a:ext cx="104400" cy="2448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8423A0A-4180-4E53-A9F5-9E270006CE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23941" y="5547042"/>
                <a:ext cx="122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AAA6D14-6059-4EEB-A5D7-677C63E1BEF1}"/>
                  </a:ext>
                </a:extLst>
              </p14:cNvPr>
              <p14:cNvContentPartPr/>
              <p14:nvPr/>
            </p14:nvContentPartPr>
            <p14:xfrm>
              <a:off x="10089981" y="5434722"/>
              <a:ext cx="443520" cy="446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AAA6D14-6059-4EEB-A5D7-677C63E1BE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81341" y="5425722"/>
                <a:ext cx="4611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F99E56E-CBF1-486E-8132-91CF7E9F394F}"/>
                  </a:ext>
                </a:extLst>
              </p14:cNvPr>
              <p14:cNvContentPartPr/>
              <p14:nvPr/>
            </p14:nvContentPartPr>
            <p14:xfrm>
              <a:off x="11591901" y="5673042"/>
              <a:ext cx="288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F99E56E-CBF1-486E-8132-91CF7E9F39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2901" y="5664042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5CFF3A4-BE52-4653-BEF7-5DF27E4F3CCA}"/>
                  </a:ext>
                </a:extLst>
              </p14:cNvPr>
              <p14:cNvContentPartPr/>
              <p14:nvPr/>
            </p14:nvContentPartPr>
            <p14:xfrm>
              <a:off x="11158821" y="5459922"/>
              <a:ext cx="320040" cy="3574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5CFF3A4-BE52-4653-BEF7-5DF27E4F3CC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50181" y="5450913"/>
                <a:ext cx="337680" cy="375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B6192EB-B513-4A2C-9752-C6A375A11FDB}"/>
                  </a:ext>
                </a:extLst>
              </p14:cNvPr>
              <p14:cNvContentPartPr/>
              <p14:nvPr/>
            </p14:nvContentPartPr>
            <p14:xfrm>
              <a:off x="10689381" y="5467842"/>
              <a:ext cx="329760" cy="2750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B6192EB-B513-4A2C-9752-C6A375A11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0391" y="5459202"/>
                <a:ext cx="347381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13292EC-573A-47BA-BA9E-3749B1E23C8A}"/>
                  </a:ext>
                </a:extLst>
              </p14:cNvPr>
              <p14:cNvContentPartPr/>
              <p14:nvPr/>
            </p14:nvContentPartPr>
            <p14:xfrm>
              <a:off x="6300621" y="5583042"/>
              <a:ext cx="1014840" cy="8762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13292EC-573A-47BA-BA9E-3749B1E23C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91981" y="5574046"/>
                <a:ext cx="1032480" cy="893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88A6A24-579B-47A4-A78A-C8BA37DE05F8}"/>
                  </a:ext>
                </a:extLst>
              </p14:cNvPr>
              <p14:cNvContentPartPr/>
              <p14:nvPr/>
            </p14:nvContentPartPr>
            <p14:xfrm>
              <a:off x="5749461" y="6065802"/>
              <a:ext cx="272880" cy="3312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88A6A24-579B-47A4-A78A-C8BA37DE05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0473" y="6056802"/>
                <a:ext cx="290497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AB3AB99-4C43-465C-B83D-76BAC20F245A}"/>
                  </a:ext>
                </a:extLst>
              </p14:cNvPr>
              <p14:cNvContentPartPr/>
              <p14:nvPr/>
            </p14:nvContentPartPr>
            <p14:xfrm>
              <a:off x="7648821" y="6209442"/>
              <a:ext cx="75240" cy="1494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AB3AB99-4C43-465C-B83D-76BAC20F245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9821" y="6200802"/>
                <a:ext cx="92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C4008D2-9F6C-441A-AC01-4908F3071395}"/>
                  </a:ext>
                </a:extLst>
              </p14:cNvPr>
              <p14:cNvContentPartPr/>
              <p14:nvPr/>
            </p14:nvContentPartPr>
            <p14:xfrm>
              <a:off x="7679781" y="6101442"/>
              <a:ext cx="25200" cy="46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C4008D2-9F6C-441A-AC01-4908F30713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70781" y="6092442"/>
                <a:ext cx="428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4F0A01B-848C-4A0B-9C0E-2BDA6A40265C}"/>
                  </a:ext>
                </a:extLst>
              </p14:cNvPr>
              <p14:cNvContentPartPr/>
              <p14:nvPr/>
            </p14:nvContentPartPr>
            <p14:xfrm>
              <a:off x="7919181" y="5604282"/>
              <a:ext cx="1670040" cy="8575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4F0A01B-848C-4A0B-9C0E-2BDA6A40265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0541" y="5595642"/>
                <a:ext cx="168768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7165B75-68A5-4D43-81C7-1F4BA5EC5A13}"/>
                  </a:ext>
                </a:extLst>
              </p14:cNvPr>
              <p14:cNvContentPartPr/>
              <p14:nvPr/>
            </p14:nvContentPartPr>
            <p14:xfrm>
              <a:off x="9877581" y="6008562"/>
              <a:ext cx="560880" cy="254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7165B75-68A5-4D43-81C7-1F4BA5EC5A1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8587" y="5999922"/>
                <a:ext cx="578509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14DB0E0-576E-41C7-97B3-78F0040E9F87}"/>
                  </a:ext>
                </a:extLst>
              </p14:cNvPr>
              <p14:cNvContentPartPr/>
              <p14:nvPr/>
            </p14:nvContentPartPr>
            <p14:xfrm>
              <a:off x="10533141" y="5984442"/>
              <a:ext cx="408960" cy="4338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14DB0E0-576E-41C7-97B3-78F0040E9F8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524141" y="5975442"/>
                <a:ext cx="42660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3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327166-9436-4683-8555-1EA8BE417A74}"/>
                  </a:ext>
                </a:extLst>
              </p14:cNvPr>
              <p14:cNvContentPartPr/>
              <p14:nvPr/>
            </p14:nvContentPartPr>
            <p14:xfrm>
              <a:off x="384381" y="184842"/>
              <a:ext cx="491040" cy="824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327166-9436-4683-8555-1EA8BE417A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741" y="176202"/>
                <a:ext cx="5086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30E7F5-6C9A-4E25-9A19-BA02694D78F6}"/>
                  </a:ext>
                </a:extLst>
              </p14:cNvPr>
              <p14:cNvContentPartPr/>
              <p14:nvPr/>
            </p14:nvContentPartPr>
            <p14:xfrm>
              <a:off x="1436661" y="453042"/>
              <a:ext cx="374040" cy="18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30E7F5-6C9A-4E25-9A19-BA02694D7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8021" y="444042"/>
                <a:ext cx="391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C12420-9D9F-4A52-BD01-19B57B799AE8}"/>
                  </a:ext>
                </a:extLst>
              </p14:cNvPr>
              <p14:cNvContentPartPr/>
              <p14:nvPr/>
            </p14:nvContentPartPr>
            <p14:xfrm>
              <a:off x="2445381" y="234882"/>
              <a:ext cx="346320" cy="354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C12420-9D9F-4A52-BD01-19B57B799A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6381" y="225891"/>
                <a:ext cx="363960" cy="371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5DDE1B-CF47-40D3-8699-82E318BFAEB4}"/>
                  </a:ext>
                </a:extLst>
              </p14:cNvPr>
              <p14:cNvContentPartPr/>
              <p14:nvPr/>
            </p14:nvContentPartPr>
            <p14:xfrm>
              <a:off x="3194541" y="154962"/>
              <a:ext cx="346320" cy="27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5DDE1B-CF47-40D3-8699-82E318BFAE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5901" y="145962"/>
                <a:ext cx="3639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DA18BE-259F-4B86-B408-7324C6A96E6B}"/>
                  </a:ext>
                </a:extLst>
              </p14:cNvPr>
              <p14:cNvContentPartPr/>
              <p14:nvPr/>
            </p14:nvContentPartPr>
            <p14:xfrm>
              <a:off x="3770181" y="185202"/>
              <a:ext cx="45720" cy="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DA18BE-259F-4B86-B408-7324C6A96E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1181" y="176202"/>
                <a:ext cx="63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D338C0-1DFE-4EB3-B601-687A664BCD02}"/>
                  </a:ext>
                </a:extLst>
              </p14:cNvPr>
              <p14:cNvContentPartPr/>
              <p14:nvPr/>
            </p14:nvContentPartPr>
            <p14:xfrm>
              <a:off x="3640581" y="247482"/>
              <a:ext cx="462240" cy="291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D338C0-1DFE-4EB3-B601-687A664BCD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1941" y="238831"/>
                <a:ext cx="479880" cy="30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A0A6DC-5A0C-49D8-868F-680CB0CEBD5D}"/>
                  </a:ext>
                </a:extLst>
              </p14:cNvPr>
              <p14:cNvContentPartPr/>
              <p14:nvPr/>
            </p14:nvContentPartPr>
            <p14:xfrm>
              <a:off x="3608181" y="228402"/>
              <a:ext cx="20520" cy="110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A0A6DC-5A0C-49D8-868F-680CB0CEBD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9181" y="219762"/>
                <a:ext cx="38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24B5C5-53B1-44E3-96A1-BAA5F975E539}"/>
                  </a:ext>
                </a:extLst>
              </p14:cNvPr>
              <p14:cNvContentPartPr/>
              <p14:nvPr/>
            </p14:nvContentPartPr>
            <p14:xfrm>
              <a:off x="4543101" y="283842"/>
              <a:ext cx="47880" cy="104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24B5C5-53B1-44E3-96A1-BAA5F975E5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4101" y="275202"/>
                <a:ext cx="655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CC1EC1-A195-402B-9277-40FEEA24DDFF}"/>
                  </a:ext>
                </a:extLst>
              </p14:cNvPr>
              <p14:cNvContentPartPr/>
              <p14:nvPr/>
            </p14:nvContentPartPr>
            <p14:xfrm>
              <a:off x="4560741" y="14632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CC1EC1-A195-402B-9277-40FEEA24DD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52101" y="137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D69649-5304-46D1-A513-228D76066898}"/>
                  </a:ext>
                </a:extLst>
              </p14:cNvPr>
              <p14:cNvContentPartPr/>
              <p14:nvPr/>
            </p14:nvContentPartPr>
            <p14:xfrm>
              <a:off x="4867461" y="113202"/>
              <a:ext cx="145080" cy="264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D69649-5304-46D1-A513-228D760668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8821" y="104202"/>
                <a:ext cx="1627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18FF9D-F602-4993-BD80-35006471EBE8}"/>
                  </a:ext>
                </a:extLst>
              </p14:cNvPr>
              <p14:cNvContentPartPr/>
              <p14:nvPr/>
            </p14:nvContentPartPr>
            <p14:xfrm>
              <a:off x="5069061" y="309402"/>
              <a:ext cx="100800" cy="165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18FF9D-F602-4993-BD80-35006471EB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60421" y="300402"/>
                <a:ext cx="1184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97BC3A-97BB-441D-8EC3-AE3CC216AC2A}"/>
                  </a:ext>
                </a:extLst>
              </p14:cNvPr>
              <p14:cNvContentPartPr/>
              <p14:nvPr/>
            </p14:nvContentPartPr>
            <p14:xfrm>
              <a:off x="5282181" y="160002"/>
              <a:ext cx="142560" cy="200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97BC3A-97BB-441D-8EC3-AE3CC216AC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3541" y="151002"/>
                <a:ext cx="160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6F8193F-6DA4-4584-AFBF-1F6191B51711}"/>
                  </a:ext>
                </a:extLst>
              </p14:cNvPr>
              <p14:cNvContentPartPr/>
              <p14:nvPr/>
            </p14:nvContentPartPr>
            <p14:xfrm>
              <a:off x="5584221" y="166842"/>
              <a:ext cx="229680" cy="280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6F8193F-6DA4-4584-AFBF-1F6191B517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75581" y="157842"/>
                <a:ext cx="2473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14D623-427E-482C-A7D5-34B4A87D2088}"/>
                  </a:ext>
                </a:extLst>
              </p14:cNvPr>
              <p14:cNvContentPartPr/>
              <p14:nvPr/>
            </p14:nvContentPartPr>
            <p14:xfrm>
              <a:off x="5719581" y="312642"/>
              <a:ext cx="76680" cy="1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14D623-427E-482C-A7D5-34B4A87D20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10941" y="303642"/>
                <a:ext cx="94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1E19B6-D260-4FD4-9D18-03D724318D82}"/>
                  </a:ext>
                </a:extLst>
              </p14:cNvPr>
              <p14:cNvContentPartPr/>
              <p14:nvPr/>
            </p14:nvContentPartPr>
            <p14:xfrm>
              <a:off x="5719581" y="260082"/>
              <a:ext cx="97920" cy="60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1E19B6-D260-4FD4-9D18-03D724318D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10941" y="251082"/>
                <a:ext cx="1155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FA31D0-1BB6-4DC1-9B33-739C876ADDFD}"/>
                  </a:ext>
                </a:extLst>
              </p14:cNvPr>
              <p14:cNvContentPartPr/>
              <p14:nvPr/>
            </p14:nvContentPartPr>
            <p14:xfrm>
              <a:off x="6164901" y="158202"/>
              <a:ext cx="191160" cy="58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FA31D0-1BB6-4DC1-9B33-739C876ADD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5901" y="149562"/>
                <a:ext cx="208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D20DE9-61DF-4BEB-9169-49612A7B0BC7}"/>
                  </a:ext>
                </a:extLst>
              </p14:cNvPr>
              <p14:cNvContentPartPr/>
              <p14:nvPr/>
            </p14:nvContentPartPr>
            <p14:xfrm>
              <a:off x="1238301" y="2091042"/>
              <a:ext cx="336600" cy="147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D20DE9-61DF-4BEB-9169-49612A7B0B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9661" y="2082042"/>
                <a:ext cx="3542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AE2F4AD-8FA2-4309-8687-CF2105D30293}"/>
                  </a:ext>
                </a:extLst>
              </p14:cNvPr>
              <p14:cNvContentPartPr/>
              <p14:nvPr/>
            </p14:nvContentPartPr>
            <p14:xfrm>
              <a:off x="495261" y="1774242"/>
              <a:ext cx="406800" cy="676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AE2F4AD-8FA2-4309-8687-CF2105D3029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253" y="1765602"/>
                <a:ext cx="424456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47CD2EB-D411-4B45-A892-19D5692925DC}"/>
                  </a:ext>
                </a:extLst>
              </p14:cNvPr>
              <p14:cNvContentPartPr/>
              <p14:nvPr/>
            </p14:nvContentPartPr>
            <p14:xfrm>
              <a:off x="3348621" y="1949202"/>
              <a:ext cx="360" cy="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47CD2EB-D411-4B45-A892-19D5692925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9621" y="19405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938CA8-53B7-4E02-8843-34D2501752E4}"/>
                  </a:ext>
                </a:extLst>
              </p14:cNvPr>
              <p14:cNvContentPartPr/>
              <p14:nvPr/>
            </p14:nvContentPartPr>
            <p14:xfrm>
              <a:off x="4123701" y="2003922"/>
              <a:ext cx="11160" cy="2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938CA8-53B7-4E02-8843-34D2501752E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15061" y="1995282"/>
                <a:ext cx="28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73B2BA7-C126-41DD-8A5A-7CA26A296CA0}"/>
                  </a:ext>
                </a:extLst>
              </p14:cNvPr>
              <p14:cNvContentPartPr/>
              <p14:nvPr/>
            </p14:nvContentPartPr>
            <p14:xfrm>
              <a:off x="4121541" y="2133522"/>
              <a:ext cx="45000" cy="84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73B2BA7-C126-41DD-8A5A-7CA26A296CA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12541" y="2124882"/>
                <a:ext cx="62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36F67C4-C97C-4441-9651-44C14C6E5840}"/>
                  </a:ext>
                </a:extLst>
              </p14:cNvPr>
              <p14:cNvContentPartPr/>
              <p14:nvPr/>
            </p14:nvContentPartPr>
            <p14:xfrm>
              <a:off x="3235221" y="2016882"/>
              <a:ext cx="502920" cy="288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36F67C4-C97C-4441-9651-44C14C6E584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26575" y="2007882"/>
                <a:ext cx="520573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1F11C9-EDA1-4916-995D-A8931C097067}"/>
                  </a:ext>
                </a:extLst>
              </p14:cNvPr>
              <p14:cNvContentPartPr/>
              <p14:nvPr/>
            </p14:nvContentPartPr>
            <p14:xfrm>
              <a:off x="2773701" y="1866402"/>
              <a:ext cx="395280" cy="331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1F11C9-EDA1-4916-995D-A8931C0970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64709" y="1857762"/>
                <a:ext cx="412904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E7C410A-9F7C-45C4-8D43-4EC84430A333}"/>
                  </a:ext>
                </a:extLst>
              </p14:cNvPr>
              <p14:cNvContentPartPr/>
              <p14:nvPr/>
            </p14:nvContentPartPr>
            <p14:xfrm>
              <a:off x="2132541" y="1888002"/>
              <a:ext cx="313920" cy="410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E7C410A-9F7C-45C4-8D43-4EC84430A3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23531" y="1879002"/>
                <a:ext cx="3315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2FACED3-6C7F-418B-9476-38FC5800781E}"/>
                  </a:ext>
                </a:extLst>
              </p14:cNvPr>
              <p14:cNvContentPartPr/>
              <p14:nvPr/>
            </p14:nvContentPartPr>
            <p14:xfrm>
              <a:off x="5115141" y="1909242"/>
              <a:ext cx="147600" cy="214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2FACED3-6C7F-418B-9476-38FC5800781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06141" y="1900602"/>
                <a:ext cx="165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B1CB215-C5B9-438A-9A74-025517C2BA2E}"/>
                  </a:ext>
                </a:extLst>
              </p14:cNvPr>
              <p14:cNvContentPartPr/>
              <p14:nvPr/>
            </p14:nvContentPartPr>
            <p14:xfrm>
              <a:off x="4702581" y="2311002"/>
              <a:ext cx="921960" cy="192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B1CB215-C5B9-438A-9A74-025517C2BA2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93941" y="2302362"/>
                <a:ext cx="939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1E935E3-238D-4D1B-B017-1F211923DC28}"/>
                  </a:ext>
                </a:extLst>
              </p14:cNvPr>
              <p14:cNvContentPartPr/>
              <p14:nvPr/>
            </p14:nvContentPartPr>
            <p14:xfrm>
              <a:off x="5377221" y="1875402"/>
              <a:ext cx="281880" cy="317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1E935E3-238D-4D1B-B017-1F211923DC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68581" y="1866402"/>
                <a:ext cx="2995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C8A63E3-BB48-4E22-9534-627160DDAFD6}"/>
                  </a:ext>
                </a:extLst>
              </p14:cNvPr>
              <p14:cNvContentPartPr/>
              <p14:nvPr/>
            </p14:nvContentPartPr>
            <p14:xfrm>
              <a:off x="4691421" y="1826082"/>
              <a:ext cx="271440" cy="397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C8A63E3-BB48-4E22-9534-627160DDAF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682421" y="1817434"/>
                <a:ext cx="289080" cy="415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182A348-49C4-4E28-90A4-B77DD673F4A8}"/>
                  </a:ext>
                </a:extLst>
              </p14:cNvPr>
              <p14:cNvContentPartPr/>
              <p14:nvPr/>
            </p14:nvContentPartPr>
            <p14:xfrm>
              <a:off x="691821" y="3783402"/>
              <a:ext cx="83880" cy="154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182A348-49C4-4E28-90A4-B77DD673F4A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2821" y="3774762"/>
                <a:ext cx="101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CB07397-91B6-43B8-B6DD-8B0370E78CA1}"/>
                  </a:ext>
                </a:extLst>
              </p14:cNvPr>
              <p14:cNvContentPartPr/>
              <p14:nvPr/>
            </p14:nvContentPartPr>
            <p14:xfrm>
              <a:off x="1226421" y="3714282"/>
              <a:ext cx="253800" cy="168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CB07397-91B6-43B8-B6DD-8B0370E78CA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17781" y="3705282"/>
                <a:ext cx="271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3DE88CB-7658-4242-997B-36C3CED99534}"/>
                  </a:ext>
                </a:extLst>
              </p14:cNvPr>
              <p14:cNvContentPartPr/>
              <p14:nvPr/>
            </p14:nvContentPartPr>
            <p14:xfrm>
              <a:off x="848781" y="3912642"/>
              <a:ext cx="88560" cy="180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3DE88CB-7658-4242-997B-36C3CED995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0141" y="3904002"/>
                <a:ext cx="106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B6EE104-BCF6-4C98-8653-1EF01F057997}"/>
                  </a:ext>
                </a:extLst>
              </p14:cNvPr>
              <p14:cNvContentPartPr/>
              <p14:nvPr/>
            </p14:nvContentPartPr>
            <p14:xfrm>
              <a:off x="516501" y="3387042"/>
              <a:ext cx="109080" cy="515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B6EE104-BCF6-4C98-8653-1EF01F05799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7861" y="3378042"/>
                <a:ext cx="1267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A7E8505-B227-496A-831B-97F317F5E5E8}"/>
                  </a:ext>
                </a:extLst>
              </p14:cNvPr>
              <p14:cNvContentPartPr/>
              <p14:nvPr/>
            </p14:nvContentPartPr>
            <p14:xfrm>
              <a:off x="1835541" y="3577482"/>
              <a:ext cx="292680" cy="384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A7E8505-B227-496A-831B-97F317F5E5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26901" y="3568482"/>
                <a:ext cx="3103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EFF6E4D-FF09-4AB1-91E3-77D8047DF247}"/>
                  </a:ext>
                </a:extLst>
              </p14:cNvPr>
              <p14:cNvContentPartPr/>
              <p14:nvPr/>
            </p14:nvContentPartPr>
            <p14:xfrm>
              <a:off x="3829581" y="3676122"/>
              <a:ext cx="7560" cy="41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EFF6E4D-FF09-4AB1-91E3-77D8047DF24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20941" y="3667482"/>
                <a:ext cx="25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030318D-3E08-481B-A759-0F6C39DDAEB6}"/>
                  </a:ext>
                </a:extLst>
              </p14:cNvPr>
              <p14:cNvContentPartPr/>
              <p14:nvPr/>
            </p14:nvContentPartPr>
            <p14:xfrm>
              <a:off x="3805821" y="3833802"/>
              <a:ext cx="54000" cy="92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030318D-3E08-481B-A759-0F6C39DDAEB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97181" y="3824802"/>
                <a:ext cx="71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617B2A1-521C-4E3C-916D-C9D8E748CA1E}"/>
                  </a:ext>
                </a:extLst>
              </p14:cNvPr>
              <p14:cNvContentPartPr/>
              <p14:nvPr/>
            </p14:nvContentPartPr>
            <p14:xfrm>
              <a:off x="2792421" y="3657042"/>
              <a:ext cx="466920" cy="348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17B2A1-521C-4E3C-916D-C9D8E748CA1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783788" y="3648051"/>
                <a:ext cx="484546" cy="366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926E444-84D2-4879-A373-BA7728B73D00}"/>
                  </a:ext>
                </a:extLst>
              </p14:cNvPr>
              <p14:cNvContentPartPr/>
              <p14:nvPr/>
            </p14:nvContentPartPr>
            <p14:xfrm>
              <a:off x="2394261" y="3537522"/>
              <a:ext cx="324720" cy="318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926E444-84D2-4879-A373-BA7728B73D0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85261" y="3528882"/>
                <a:ext cx="3423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112980A-33D1-4BCA-A5ED-E8B6B6A27052}"/>
                  </a:ext>
                </a:extLst>
              </p14:cNvPr>
              <p14:cNvContentPartPr/>
              <p14:nvPr/>
            </p14:nvContentPartPr>
            <p14:xfrm>
              <a:off x="4891581" y="3668562"/>
              <a:ext cx="148320" cy="180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112980A-33D1-4BCA-A5ED-E8B6B6A2705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82941" y="3659922"/>
                <a:ext cx="1659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6516395-913A-4668-9289-9B15700A402B}"/>
                  </a:ext>
                </a:extLst>
              </p14:cNvPr>
              <p14:cNvContentPartPr/>
              <p14:nvPr/>
            </p14:nvContentPartPr>
            <p14:xfrm>
              <a:off x="5175621" y="3653442"/>
              <a:ext cx="243000" cy="262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6516395-913A-4668-9289-9B15700A402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66981" y="3644790"/>
                <a:ext cx="260640" cy="28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EB3AE40-9F83-4105-B691-713DC14AE7EB}"/>
                  </a:ext>
                </a:extLst>
              </p14:cNvPr>
              <p14:cNvContentPartPr/>
              <p14:nvPr/>
            </p14:nvContentPartPr>
            <p14:xfrm>
              <a:off x="4460661" y="3547602"/>
              <a:ext cx="250560" cy="361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EB3AE40-9F83-4105-B691-713DC14AE7E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52021" y="3538611"/>
                <a:ext cx="268200" cy="378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5ADFD37-69AC-40E4-9B00-8F7F77BD05D0}"/>
                  </a:ext>
                </a:extLst>
              </p14:cNvPr>
              <p14:cNvContentPartPr/>
              <p14:nvPr/>
            </p14:nvContentPartPr>
            <p14:xfrm>
              <a:off x="4438701" y="4014882"/>
              <a:ext cx="1040040" cy="255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5ADFD37-69AC-40E4-9B00-8F7F77BD05D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29701" y="4006242"/>
                <a:ext cx="1057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A700C91-2BEA-44AB-AA93-0B166BFAC8C1}"/>
                  </a:ext>
                </a:extLst>
              </p14:cNvPr>
              <p14:cNvContentPartPr/>
              <p14:nvPr/>
            </p14:nvContentPartPr>
            <p14:xfrm>
              <a:off x="5097861" y="2616642"/>
              <a:ext cx="453960" cy="2358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A700C91-2BEA-44AB-AA93-0B166BFAC8C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89228" y="2607989"/>
                <a:ext cx="471586" cy="253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2401996-D0E0-4D3A-A9EA-C5287EDFAF58}"/>
                  </a:ext>
                </a:extLst>
              </p14:cNvPr>
              <p14:cNvContentPartPr/>
              <p14:nvPr/>
            </p14:nvContentPartPr>
            <p14:xfrm>
              <a:off x="5127021" y="4429242"/>
              <a:ext cx="172800" cy="212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2401996-D0E0-4D3A-A9EA-C5287EDFAF5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8002" y="4420242"/>
                <a:ext cx="190477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880531D-0293-486C-9BB0-EE81FB0A1875}"/>
                  </a:ext>
                </a:extLst>
              </p14:cNvPr>
              <p14:cNvContentPartPr/>
              <p14:nvPr/>
            </p14:nvContentPartPr>
            <p14:xfrm>
              <a:off x="4795461" y="4409802"/>
              <a:ext cx="225360" cy="2473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880531D-0293-486C-9BB0-EE81FB0A187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86821" y="4401162"/>
                <a:ext cx="243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E78307A-1781-4F36-BABB-E006B9130E40}"/>
                  </a:ext>
                </a:extLst>
              </p14:cNvPr>
              <p14:cNvContentPartPr/>
              <p14:nvPr/>
            </p14:nvContentPartPr>
            <p14:xfrm>
              <a:off x="6266061" y="662922"/>
              <a:ext cx="561600" cy="2959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E78307A-1781-4F36-BABB-E006B9130E4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57415" y="653933"/>
                <a:ext cx="579251" cy="31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E921AE2-19CA-4869-970D-C91C086839F5}"/>
                  </a:ext>
                </a:extLst>
              </p14:cNvPr>
              <p14:cNvContentPartPr/>
              <p14:nvPr/>
            </p14:nvContentPartPr>
            <p14:xfrm>
              <a:off x="5997501" y="685602"/>
              <a:ext cx="196200" cy="267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E921AE2-19CA-4869-970D-C91C086839F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988517" y="676602"/>
                <a:ext cx="213808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7BF00C1-9BDC-4D54-9288-40C12F97D40E}"/>
                  </a:ext>
                </a:extLst>
              </p14:cNvPr>
              <p14:cNvContentPartPr/>
              <p14:nvPr/>
            </p14:nvContentPartPr>
            <p14:xfrm>
              <a:off x="4944141" y="524682"/>
              <a:ext cx="945000" cy="448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7BF00C1-9BDC-4D54-9288-40C12F97D40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35141" y="515689"/>
                <a:ext cx="962640" cy="4665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9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NAIDAH GANI</dc:creator>
  <cp:lastModifiedBy>MINA NAIDAH GANI</cp:lastModifiedBy>
  <cp:revision>9</cp:revision>
  <dcterms:created xsi:type="dcterms:W3CDTF">2021-04-19T08:53:20Z</dcterms:created>
  <dcterms:modified xsi:type="dcterms:W3CDTF">2021-04-19T10:07:54Z</dcterms:modified>
</cp:coreProperties>
</file>