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3" autoAdjust="0"/>
    <p:restoredTop sz="94660"/>
  </p:normalViewPr>
  <p:slideViewPr>
    <p:cSldViewPr snapToGrid="0">
      <p:cViewPr>
        <p:scale>
          <a:sx n="77" d="100"/>
          <a:sy n="77" d="100"/>
        </p:scale>
        <p:origin x="70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 7027,'0'0'7438,"-1"-2"-7138,-1 9 1652,17 390-1096,-1 3 513,-14-390-1335,2 14 475,-2-23-520,0 0 0,1-1 0,-1 1 0,0 0 0,1-1 0,-1 1 0,1-1-1,-1 1 1,1-1 0,-1 1 0,1-1 0,-1 1 0,1-1 0,-1 1 0,1-1 0,0 0 0,-1 1 0,1-1 0,0 0 0,-1 0-1,1 0 1,0 1 0,-1-1 0,1 0 0,0 0 0,-1 0 0,1 0 0,0 0 0,0 0 0,-1-38-1598,0 30 1322,2-28-504,-3 0 1,-1 0-1,-1 0 0,-2 1 0,-15-53 0,11 60 675,-3-5-776,1 0 1,2-1 0,1 0 0,2 0 0,-3-59 0,9-65 3945,1 155-2979,-1 0 0,1 0-1,0 0 1,1 0 0,-1 0-1,0 0 1,1 1 0,-1-1 0,1 0-1,0 1 1,0-1 0,0 1-1,0 0 1,1-1 0,-1 1-1,0 0 1,1 0 0,0 1-1,-1-1 1,1 0 0,0 1 0,0 0-1,0 0 1,4-1 0,2-2 59,1 0 1,-1 1-1,1 1 1,0 0-1,0 0 1,13 0 0,-18 2-104,-1 0 1,1 0 0,-1 0-1,1 1 1,-1-1 0,0 1-1,1 0 1,-1 1 0,0-1-1,0 1 1,1 0 0,3 2 0,-3 0 57,-1 0 0,0 0 1,0 1-1,0-1 1,-1 1-1,1-1 0,-1 1 1,4 10-1,2 4 135,0 1 0,-2 0 0,-1 0 0,0 1 0,-1 0 0,3 39 0,-5-22 84,-2 1 0,-8 71 0,6-99-262,-1 0 0,0 0 0,0 0 0,-1 0 0,-1-1 0,0 0 1,0 1-1,-1-1 0,0-1 0,-11 17 0,15-26-59,1 1 0,0-1 0,0 1 0,-1 0 0,1-1-1,-1 1 1,1-1 0,0 1 0,-1-1 0,1 1 0,-1-1 0,1 1 0,-1-1 0,1 1 0,-1-1 0,0 0 0,1 1 0,-1-1 0,1 0 0,-1 0 0,0 1-1,1-1 1,-1 0 0,0 0 0,1 0 0,-1 0 0,0 0 0,1 0 0,-1 0 0,0 0 0,1 0 0,-1 0 0,0 0 0,1 0 0,-1 0 0,0-1 0,1 1-1,-1 0 1,0-1 0,1 1 0,-1 0 0,1-1 0,-1 1 0,1 0 0,-1-1 0,1 1 0,-1-1 0,1 1 0,-1-1 0,1 1 0,-1-1 0,1 0 0,0 1-1,-1-1 1,1 0 0,0 1 0,0-1 0,0 1 0,-1-1 0,1 0 0,0 1 0,0-1 0,0 0 0,0 0 0,-1-5-71,0 1 0,1-1 1,-1 1-1,1-1 0,0 1 0,2-10 1,-1 11 50,1 0 0,0 0 1,-1 0-1,1 1 1,1-1-1,-1 1 1,0-1-1,1 1 0,0 0 1,0 0-1,0 0 1,0 0-1,0 1 1,1-1-1,-1 1 0,1 0 1,-1 0-1,1 0 1,0 0-1,0 1 1,0-1-1,0 1 0,0 0 1,7 0-1,12-3 70,0 1 0,1 1-1,26 2 1,-38 0 30,-4 0-10,0 0 0,0 1 1,0 0-1,0 1 0,0 0 0,-1 0 0,1 0 0,-1 1 0,1 0 0,-1 0 0,0 1 0,0 0 0,-1 1 0,1-1 1,-1 1-1,0 0 0,0 1 0,0-1 0,-1 1 0,0 0 0,0 1 0,6 10 0,-5-4 41,0-1 0,0 1-1,-1 0 1,-1 0 0,0 1-1,-1-1 1,0 1-1,-1 0 1,-1 0 0,0 0-1,-1-1 1,-2 20 0,2-29-71,-1 0 0,0 0 0,0 0 0,0-1 1,0 1-1,0 0 0,-1-1 0,0 1 0,0-1 0,0 1 1,0-1-1,0 0 0,-1 0 0,0 0 0,-5 5 0,2-4 27,0 1 0,0-1 1,-1 0-1,1-1 0,-1 0 0,0 0 0,-13 4 0,2-3-116,0 0 0,0-2-1,0 0 1,-1-1 0,1 0 0,-21-3 0,33 1-83,0 0-1,-1-1 1,1 0-1,0 0 1,0 0-1,0-1 1,0 1 0,0-1-1,1-1 1,-1 1-1,1-1 1,0 0 0,0 0-1,0-1 1,1 0-1,-6-6 1,4 3-373,0-1 0,0 0-1,1 0 1,0 0 0,1 0 0,0-1-1,1 0 1,-1 0 0,-2-17 0,3-3-2844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5170,'0'0'9749,"171"-28"-10005,-152 22-257,-3 3-2240,-3-9-6819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6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13846,'0'0'2978,"3"29"-14408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2.0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23 120 5138,'0'0'3071,"16"-17"-2567,52-53-381,-66 67-21,1 0 0,0 0 1,-1 1-1,1-1 0,1 1 0,-1 0 0,0 0 0,0 0 1,1 0-1,-1 1 0,1-1 0,0 1 0,-1 0 1,1 0-1,0 0 0,0 1 0,-1-1 0,1 1 0,0 0 1,0 0-1,5 1 0,5-1 326,-14 1-376,1-1 1,0 1-1,0 0 0,0-1 0,-1 1 1,1 0-1,0 0 0,-1 0 1,1-1-1,-1 1 0,1 0 1,-1 0-1,1 0 0,-1 0 1,0 0-1,1 0 0,-1 0 0,0 0 1,0 0-1,0 0 0,1 2 1,3 30 468,-3-27-563,3 39 502,-1 1-1,-3-1 1,-6 61-1,3-89-388,0 1 0,-2 0-1,1-1 1,-2 0 0,-1 0-1,0-1 1,-1 0 0,0 0-1,-22 29 1,28-42-111,-2 0 0,1 0-1,0-1 1,0 1 0,-1-1-1,0 1 1,1-1 0,-1 0-1,0-1 1,0 1 0,0-1-1,0 0 1,0 0 0,0 0 0,-6 1-1,8-2-86,-1 0 0,1 0-1,0 0 1,-1 0 0,1 0-1,-1 0 1,1 0 0,0-1 0,0 1-1,-1-1 1,1 0 0,0 0-1,0 0 1,-1 0 0,1 0 0,0 0-1,0 0 1,0-1 0,1 1-1,-1-1 1,0 1 0,0-1-1,1 0 1,-1 0 0,1 1 0,-2-5-1,0-1-516,0 0-1,1 0 1,0-1-1,0 1 1,1 0-1,0-1 0,0 1 1,1-1-1,0-14 1,1 20 741,0 1 1,0 0 0,0 0 0,0 0-1,0 0 1,0 0 0,0 1-1,0-1 1,1 0 0,-1 0 0,0 1-1,0-1 1,1 1 0,-1-1 0,0 1-1,1-1 1,-1 1 0,1 0-1,-1 0 1,0 0 0,1 0 0,-1 0-1,1 0 1,-1 0 0,2 0 0,43 2 1066,-44-2-1100,7 2 345,0 0-1,-1 1 0,1 0 0,-1 0 0,0 1 0,0 0 1,0 1-1,-1-1 0,1 2 0,-1-1 0,0 1 1,6 7-1,-2-4-22,-1-1 0,2 1 1,-1-2-1,16 9 0,-26-16-539,10 3 332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2.6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7043,'1'5'8501,"1"32"-8491,-3 106 541,3 165 1926,-1-301-2423,-1 0-15,0-1-1,0 0 1,1 0-1,0 0 1,0 0-1,0 0 1,1 0-1,0 0 0,0 0 1,5 8-1,-7-14-45,0 0-1,0 0 1,0 1-1,0-1 1,0 0-1,0 0 1,0 0-1,0 0 1,1 0-1,-1 0 1,0 0-1,0 0 1,0 0-1,0 0 1,0 0-1,0 0 1,1 0-1,-1 0 0,0 0 1,0 0-1,0 0 1,0 0-1,0 0 1,0 0-1,1 0 1,-1 0-1,0 0 1,0 0-1,0 0 1,0 0-1,0 0 1,0 0-1,1 0 1,-1 0-1,0 0 1,0 0-1,0 0 1,0 0-1,0-1 1,0 1-1,0 0 1,0 0-1,0 0 0,1 0 1,-1 0-1,0 0 1,0 0-1,0 0 1,0-1-1,0 1 1,0 0-1,0 0 1,0 0-1,0 0 1,0-1-1,4-12-1003,-1-13-1270,-2-54-3063,-1 40-1665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3.1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 6771,'0'0'3322,"9"5"-2623,-4-2-501,-1 0-63,0-1-1,0 1 1,0-1-1,-1 1 1,1 0-1,-1 1 1,1-1 0,-1 1-1,0-1 1,0 1-1,-1 0 1,1 0-1,-1 0 1,3 8 0,23 76 2171,-17-50-963,1 0 1,32 64-1,-43-99-1318,0-1 0,0 0 0,1 0 0,-1 0 0,1 0 0,-1 0 1,1 0-1,0 0 0,0 0 0,0-1 0,0 1 0,0-1 0,4 3 0,-5-4-55,0 0 0,0 1 0,1-1 0,-1 0 0,0 0 0,0 0 0,1 0 0,-1 0 0,0 0 0,0 0 0,1 0 0,-1 0-1,0 0 1,1-1 0,-1 1 0,0-1 0,0 1 0,0-1 0,2 0 0,1-2-66,0 0 0,-1 0 0,0-1 0,1 1 1,-1-1-1,0 0 0,0 0 0,-1 0 0,1 0 0,-1 0 0,0 0 0,1-5 0,8-23-1710,-2 0-1,8-60 1,-11 55-735,18-59 0,-23 90 2856,1 1 0,0 0-1,1-1 1,-1 1 0,1 0-1,0 1 1,0-1 0,6-6 0,-6 9 8,-1 0 1,0 0 0,1 0-1,0 0 1,-1 1 0,1-1-1,0 1 1,0-1 0,0 1-1,0 0 1,0 1 0,0-1-1,0 0 1,0 1 0,0 0-1,5-1 1,-6 2-306,-1 0-1,1 0 1,-1 0 0,1 0 0,-1 0-1,0 0 1,0 0 0,0 1 0,0-1-1,0 0 1,0 1 0,0-1 0,0 1 0,0-1-1,0 1 1,-1-1 0,1 1 0,-1-1-1,1 1 1,-1 0 0,0-1 0,1 3-1,8 43 108,-1 64 783,-8 129 0,-2-108-403,3-99-459,0-23-37,0 0 0,-1 0 0,0 0 1,-1 0-1,0 0 0,-1 1 0,0-2 0,-4 14 1,5-23-62,1 0 0,-1-1 1,1 1-1,-1-1 0,1 1 0,-1-1 1,1 1-1,-1-1 0,1 1 1,-1-1-1,1 0 0,0 1 1,-1-1-1,1 0 0,0 1 1,0-1-1,-1 0 0,1 1 1,0-1-1,0 0 0,0 1 1,0-1-1,0 0 0,0 1 1,0-1-1,0 0 0,0 0 1,1 0-1,-6-30-3484,1-5-2635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3.6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147 1 3906,'0'0'11533,"0"26"-10436,-1-6-1027,-2-1 1,0 0-1,-2 0 1,-8 25-1,-2 10 68,-87 328-458,98-344-1598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4.2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225 1 5715,'-2'4'6268,"-8"18"-6000,-81 243 2234,-15 34-1653,97-271-719,4-12-1894,3-34-3776,3 1 1341,1-3 850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4.7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0 816,'0'4'16415,"-3"25"-16459,3 295 1450,0-218-6732,0-127 1879,0-2-5973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5.2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0 2273,'0'0'10485,"0"46"-7625,-18 174-427,16-129-2250,-1-50 58,2 0 0,2 0 0,2 0-1,14 72 1,-10-136-8978,-7 9 6584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6.3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17 688,'-7'-13'13179,"5"32"-11647,2 51-2177,0-49 1645,0 336 1097,3-340-2078,0-24-1017,-3-321-5612,0 187 7540,0 141-888,0-1 1,0 1-1,0-1 0,0 1 1,0 0-1,0-1 1,0 1-1,0-1 1,0 1-1,0 0 0,0-1 1,0 1-1,1 0 1,-1-1-1,0 1 1,0-1-1,0 1 0,1 0 1,-1-1-1,0 1 1,0 0-1,1 0 0,-1-1 1,0 1-1,0 0 1,1 0-1,-1-1 1,0 1-1,1 0 0,-1 0 1,0 0-1,1-1 1,-1 1-1,1 0 1,-1 0-1,0 0 0,1 0 1,-1 0-1,1 0 1,-1 0-1,0 0 0,1 0 1,-1 0-1,1 0 1,-1 0-1,0 0 1,1 0-1,-1 0 0,0 1 1,1-1-1,-1 0 1,1 0-1,-1 0 1,0 1-1,1-1 0,-1 1 1,2-1 9,0 1 0,-1 0 0,1 0 0,-1 1 0,1-1 0,-1 0 0,0 0 0,1 1 0,-1-1 0,0 1 0,0-1 0,1 3 1,13 41 1148,-2 0 0,10 75 0,-14-70 55,25 87-1,-34-136-1252,1 1-1,-1-1 0,1 1 1,-1-1-1,1 1 1,-1-1-1,1 1 0,0-1 1,-1 0-1,1 1 1,0-1-1,0 0 0,0 0 1,0 0-1,0 0 0,1 0 1,-1 0-1,0 0 1,0 0-1,1 0 0,-1 0 1,3 0-1,-3-1-32,0 0 0,1 0 0,-1-1 0,0 1 0,0 0 0,1-1 0,-1 1 0,0-1 0,0 0 0,0 1 0,0-1-1,0 0 1,0 0 0,0 1 0,0-1 0,0 0 0,0 0 0,0 0 0,0 0 0,0-2 0,7-8-242,-2 0-1,1-1 1,6-19 0,-12 29 281,32-94-3351,-25 69 2661,0 2 0,2-1 0,1 1 0,0 1 0,17-26 0,-27 50 758,-1-1-1,0 1 1,0-1 0,0 1-1,1-1 1,-1 1 0,0 0-1,0-1 1,1 1-1,-1-1 1,0 1 0,1 0-1,-1-1 1,0 1 0,1 0-1,-1 0 1,1-1 0,-1 1-1,0 0 1,1 0-1,-1-1 1,1 1 0,-1 0-1,1 0 1,-1 0 0,1 0-1,-1 0 1,1 0-1,-1 0 1,1 0 0,-1 0-1,1 0 1,-1 0 0,0 0-1,1 0 1,-1 0-1,1 0 1,-1 0 0,1 1-1,-1-1 1,1 0 0,-1 0-1,0 1 1,1-1 0,-1 0-1,1 0 1,-1 1-1,0-1 1,1 0 0,-1 1-1,0-1 1,1 1 0,-1-1-1,0 0 1,0 1-1,0-1 1,1 1 0,-1-1-1,0 1 1,0-1 0,0 1-1,0-1 1,0 1-1,0-1 1,0 1 0,0 0-1,9 43 1264,-7-36-827,10 78 103,-4-1-1,-4 132 1,-4-175-1139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0.6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6 5298,'0'0'11851,"-2"-5"-8188,-12 21-3619,2 0-1,0 1 1,1 0-1,1 1 1,0 1-1,2 0 0,-10 27 1,8-12-21,1 1 0,1-1 0,-4 56 0,6 17 40,9 112 0,-2-202-10,1 0 1,0 0-1,1-1 1,1 1-1,0-1 1,2 0-1,-1 0 1,2 0-1,0-1 1,1 0-1,13 18 1,-15-24-40,1-1 0,1 0 1,0-1-1,0 1 1,0-2-1,1 1 0,0-1 1,0 0-1,0-1 0,1 0 1,0 0-1,0-1 1,0-1-1,0 0 0,1 0 1,-1-1-1,1 0 0,13 0 1,-16-1-339,4 0 128,0 0 0,0-1 1,21-2-1,-4-9-2751,-26 9 2245,-1 0 0,0 1 0,0-1 0,0 0 0,0 0 0,-1 0 0,1 0 0,0-1 0,-1 1 0,2-3 0,4-12-9607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1.2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56 2497,'0'0'11640,"-3"-2"-9642,3 2-1930,-1 0 0,1 0 0,0 0-1,0 0 1,0 0 0,-1 0 0,1-1-1,0 1 1,0 0 0,0 0-1,-1 0 1,1 0 0,0 0 0,0-1-1,0 1 1,0 0 0,-1 0 0,1 0-1,0 0 1,0-1 0,0 1 0,0 0-1,0 0 1,0 0 0,0-1-1,-1 1 1,1 0 0,0 0 0,0-1-1,0 1 1,0 0 0,0 0 0,0 0-1,0-1 1,0 1 0,0 0-1,0 0 1,0-1 0,0 1 0,1 0-1,-1 0 1,0 0 0,0-1 0,0 1-1,0 0 1,0 0 0,0 0 0,0-1-1,1 1 1,-1 0 0,0 0-1,0 0 1,0 0 0,0-1 0,1 1-1,-1 0 1,0 0 0,1 0 0,23-5 1167,52 5-1851,-53 0 1075,19 1-625,0-2 1,-1-2-1,1-2 1,-1-1 0,50-16-1,-79 19 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7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47 6307,'0'0'3329,"0"-7"-2704,0-24 2492,0 22-1378,0 30-977,-2 135-655,8 223 317,-4-356-427,-2-12-12,1 0 0,0 0 0,0 1 0,1-1 0,1 0 0,0-1 0,6 16 0,-9-26-31,0 1-1,1-1 1,-1 1-1,0 0 1,0-1-1,0 1 1,1-1-1,-1 1 0,0-1 1,1 1-1,-1-1 1,0 1-1,1-1 1,-1 1-1,1-1 1,-1 1-1,0-1 0,1 1 1,-1-1-1,1 0 1,0 1-1,-1-1 1,1 0-1,-1 0 1,1 1-1,-1-1 0,1 0 1,0 0-1,-1 0 1,1 0-1,-1 0 1,1 0-1,0 0 1,-1 0-1,1 0 0,0 0 1,-1 0-1,1 0 1,-1 0-1,1 0 1,0-1-1,-1 1 0,1 0 1,-1 0-1,1-1 1,-1 1-1,1 0 1,-1-1-1,1 1 1,-1-1-1,1 1 0,-1-1 1,1 1-1,-1-1 1,0 1-1,1-1 1,-1 1-1,0-1 1,0 1-1,1-1 0,-1 1 1,0-1-1,0 0 1,0 1-1,1-1 1,-1 1-1,0-2 1,11-41-3749,-9 3 1351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1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0 6195,'0'0'6248,"-3"9"-4370,6 44-414,17 90 0,-2-21-897,7 458 991,-25-574-1547,-1 1 0,0-1 0,0 1 0,0-1 0,-1 0 0,0 1 0,0-1 0,-1 0 0,1 0 0,-2 0 0,1-1 0,0 1 0,-1-1 0,0 0 0,0 0 0,-1 0 0,1 0 0,-1-1 0,0 1 0,0-1 0,-1-1 0,1 1 0,-9 3 0,4-1-203,-1-1 0,-1-1 1,1 0-1,-1 0 1,1-1-1,-1-1 1,0 0-1,0 0 0,0-1 1,0-1-1,-21-1 1,27-1 22,0 1 0,0-1 1,0 0-1,1 0 1,-1-1-1,1 0 0,0 1 1,-1-2-1,1 1 1,1-1-1,-1 0 0,0 0 1,1 0-1,0 0 1,0-1-1,-6-9 1,5 7-631,0 0 1,1 0 0,0-1-1,1 0 1,0 0 0,0 1-1,0-2 1,1 1 0,0 0 0,1 0-1,-1-13 1,2 3-3615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2.1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3298,'0'0'10831,"2"-5"-9543,-1 10-220,2 95 758,31 198 0,-34-298-1840,0 2-12,0-1 0,0 1 0,0-1 0,0 0 0,0 1-1,1-1 1,-1 0 0,0 1 0,1-1 0,-1 0 0,0 1 0,1-1 0,0 0 0,-1 0 0,1 0 0,0 0 0,0 1-1,-1-1 1,1 0 0,0 0 0,0 0 0,0 0 0,0-1 0,0 1 0,1 0 0,-1 0 0,0-1 0,0 1-1,0-1 1,1 1 0,-1-1 0,2 1 0,-2-9-2727,-1-13-665,0-6-5703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2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82 7668,'0'0'4145,"163"-76"-4865,-141 70-5475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3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 5042,'0'0'4578,"0"-6"-3409,0 4-591,1-15 4001,108 435 453,-109-416-5019,0-1 0,0 1 0,0-1 1,0 1-1,1-1 0,-1 0 0,1 1 1,-1-1-1,1 0 0,-1 1 0,1-1 1,0 0-1,-1 1 0,1-1 0,0 0 1,0 0-1,0 0 0,0 0 0,0 0 1,0 0-1,1 0 0,-1 0 0,0 0 1,0-1-1,1 1 0,-1-1 1,0 1-1,1 0 0,-1-1 0,1 0 1,2 1-1,-2-4-96,0 0 0,0 0 1,-1-1-1,1 1 0,-1 0 1,0-1-1,0 1 0,0-1 0,0 0 1,-1 1-1,1-1 0,-1-4 1,5-89-2250,-6 72 1680,2-1 0,1 1 0,0-1 0,2 1-1,1 0 1,16-44 0,-21 67 718,0 1 0,1-1 0,-1 1 1,1-1-1,0 1 0,-1 0 0,1-1 0,0 1 0,0 0 0,0 0 0,0 0 0,0-1 0,0 1 1,0 0-1,1 0 0,-1 1 0,0-1 0,0 0 0,1 0 0,-1 1 0,1-1 0,-1 0 0,0 1 1,1 0-1,-1-1 0,1 1 0,-1 0 0,1 0 0,-1-1 0,1 1 0,-1 1 0,1-1 0,-1 0 1,3 1-1,-1 0 9,0 0 0,-1 0 0,1 1 0,-1-1 0,1 1 1,-1 0-1,1 0 0,-1 0 0,0 0 0,0 0 0,0 1 0,0-1 1,0 1-1,-1-1 0,1 1 0,1 3 0,16 41 756,16 56 1,14 36 488,-49-138-1301,1 2 4,0 0-1,0-1 1,0 1 0,0 0-1,1-1 1,-1 1 0,1-1 0,0 0-1,-1 0 1,1 1 0,0-1 0,0 0-1,0 0 1,1-1 0,-1 1 0,0 0-1,1-1 1,4 3 0,-6-6-41,0 1 1,0 0 0,-1-1-1,1 1 1,0-1 0,0 1-1,-1-1 1,1 1 0,-1-1-1,1 1 1,-1-1 0,1 0-1,-1 1 1,0-1 0,0 0-1,0-2 1,0-1-96,14-80-1608,-5 0 0,-1-108 0,-2 184-749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4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270 88 5394,'0'0'2930,"0"-8"-1876,0-43 1942,-46 29-1011,36 20-1918,-2 0-150,-1 1 0,0 0 0,1 0 0,-27 3 0,36-1 79,-1 0 0,0 0 0,0 0 0,0 1 0,1-1 0,-1 1 0,1 0 1,-1 0-1,1 0 0,0 0 0,0 1 0,0-1 0,0 1 0,0 0 0,0 0 0,1 0 1,-1 0-1,1 1 0,0-1 0,-2 5 0,-7 17 305,1 1-1,1-1 1,2 1 0,0 1-1,2 0 1,1-1 0,1 1-1,2 1 1,1 38 0,0-63-225,0 1 1,0 0 0,0-1-1,0 1 1,1 0 0,-1-1-1,1 1 1,0-1 0,0 1-1,0-1 1,1 1 0,-1-1-1,1 0 1,0 0 0,0 1-1,0-1 1,0 0 0,0-1-1,1 1 1,-1 0 0,1-1-1,5 4 1,-2-3-21,0 0-1,1-1 1,-1 0-1,1 0 1,0-1 0,-1 1-1,1-1 1,0-1-1,0 0 1,0 0 0,10-1-1,-12 0-167,0 0-1,1-1 1,-1 0-1,0 0 0,-1 0 1,1 0-1,0-1 1,-1 0-1,1 0 1,-1 0-1,0 0 1,0-1-1,0 0 0,0 0 1,-1 0-1,1 0 1,-1 0-1,0-1 1,-1 1-1,1-1 1,-1 0-1,0 0 0,3-8 1,1-3-433,-1 0 1,0 0 0,-1 0-1,-1-1 1,0 0-1,0-25 1,0-151 282,-3 234 1954,13 139 1082,-2-67-1512,-9-80-731,-2-17-456,0-1 0,1 0 0,0-1 0,2 1 0,0 0 0,0 0 0,1-1 0,1 0 0,8 17 0,-6-24-560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6.8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383 34 6931,'0'0'5400,"-10"-23"-3597,4 21-1781,0 0 0,0 0-1,0 1 1,0-1 0,0 1-1,0 1 1,0-1 0,0 1-1,0 0 1,-1 1 0,1-1-1,0 1 1,0 0-1,0 1 1,0-1 0,0 1-1,0 1 1,1-1 0,-1 1-1,1 0 1,0 0 0,-1 0-1,1 1 1,1 0-1,-1 0 1,-7 8 0,-5 5 5,1 1 1,1 0-1,-23 38 1,32-46-3,1 0 0,0 0 1,1 1-1,0 0 1,1 0-1,0 0 1,1 0-1,0 1 0,1-1 1,0 13-1,1 2 54,-1-2 45,1-1 0,1 0 0,1 1 0,10 39 0,-11-57-132,1 1 1,1-1-1,-1 0 1,1-1-1,0 1 1,1 0-1,-1-1 1,1 0-1,0 1 1,0-2-1,1 1 1,-1 0-1,1-1 0,0 0 1,1 0-1,-1 0 1,1-1-1,-1 0 1,1 0-1,0 0 1,0-1-1,7 2 1,3 0-19,0-2 0,0 1 1,19-1-1,-22-2-81,1 1 0,-1 0 0,1 1 0,-1 0 0,25 9 0,-34-9 194,-1 0 1,1 0 0,-1 0 0,1 0-1,-1 1 1,0-1 0,0 1 0,0 0-1,-1 0 1,1 0 0,-1 0 0,1 0-1,-1 1 1,0-1 0,0 1 0,-1-1-1,1 1 1,-1 0 0,0-1 0,0 1-1,0 0 1,0 0 0,0 0 0,-1 7-1,1-5-12,-1 0 0,0 0 0,0 0 0,0 0 0,0-1 0,-1 1 0,0 0-1,-1 0 1,1 0 0,-1-1 0,0 1 0,-1-1 0,-3 8 0,0-6-33,0 1 1,-1-1 0,0 0 0,0 0-1,0-1 1,-1 0 0,-12 7-1,2-2-18,0 0 0,0-2-1,-1 0 1,-1-1-1,1-1 1,-39 9 0,21-10-236,-1-1 0,-71 0 1,108-5 174,1 0 0,-1 0 1,0 0-1,1-1 0,-1 1 0,1 0 1,-1 0-1,1-1 0,-1 1 0,1-1 0,-1 1 1,1 0-1,-1-1 0,1 1 0,-1-1 1,1 1-1,0-1 0,-1 1 0,1-1 1,0 0-1,0 1 0,-1-1 0,1 1 0,0-1 1,0 0-1,0 1 0,0-1 0,-1 1 1,1-1-1,0 0 0,0 1 0,1-2 1,-1-27-2151,0 20-213,0-4-1543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07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8 10069,'0'0'8027,"0"0"-8005,0 0-1,0 0 0,0 0 1,0 0-1,0-1 0,-1 1 1,1 0-1,0 0 0,0 0 1,0 0-1,0-1 0,0 1 1,0 0-1,0 0 0,0 0 1,0-1-1,0 1 0,0 0 1,0 0-1,0 0 0,0-1 1,0 1-1,0 0 1,0 0-1,0 0 0,0-1 1,0 1-1,0 0 0,0 0 1,0 0-1,0-1 0,0 1 1,0 0-1,0 0 0,0 0 1,1 0-1,-1-1 0,0 1 1,0 0-1,0 0 0,0 0 1,1 0-1,-1 0 0,0 0 1,0-1-1,0 1 0,4 2 15,-1-1-1,0 0 0,0 1 0,0 0 0,0 0 1,0 0-1,0 0 0,-1 0 0,1 1 1,-1-1-1,1 1 0,-1 0 0,0-1 0,0 1 1,0 0-1,2 4 0,-1-1 17,23 29 36,-2 1 0,-1 2 0,-2 0 0,-2 2-1,-2 0 1,-1 0 0,-2 2 0,-2 0 0,-2 0 0,-2 1-1,5 68 1,-9-35-203,-2 0 1,-5 0-1,-14 94 0,13-142-55,-2 0 0,-1-1-1,-1 0 1,-1-1 0,-2 0-1,0 0 1,-2-1 0,0 0-1,-2-2 1,-1 1 0,-1-2-1,-23 25 1,32-39-430,0-1-1,0 0 1,0-1 0,-1 0 0,-11 6-1,-42 10-5588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18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56 5955,'0'0'3038,"4"-3"-2309,44-38 3347,-47 36-3792,-10 5-3,-11 4 19,18-2-275,0 0 1,-1 1-1,1-1 1,0 1-1,0-1 1,1 1 0,-1 0-1,1 0 1,-1-1-1,1 1 1,0 0-1,0 0 1,0 1 0,0-1-1,0 0 1,1 3-1,-3 58 721,4-46-574,-1-16-152,0 0 0,0-1-1,1 1 1,-1 0 0,1 0 0,-1 0-1,1-1 1,0 1 0,0 0-1,0-1 1,0 1 0,0 0-1,0-1 1,0 1 0,0-1 0,0 0-1,1 1 1,-1-1 0,1 0-1,-1 0 1,1 0 0,-1 0 0,1 0-1,0 0 1,-1-1 0,1 1-1,0 0 1,0-1 0,0 1-1,-1-1 1,1 0 0,2 1 0,9 0-118,1 1 0,-1-2 0,20-1 1,-14 0-392,-18 1 472,0-1 1,0 1-1,1-1 0,-1 0 1,0 0-1,0 0 0,0 1 1,0-1-1,0 0 0,0-1 1,0 1-1,0 0 0,0 0 1,0 0-1,-1 0 0,1-1 1,0 1-1,-1 0 0,1-1 1,-1 1-1,0 0 0,1-1 1,-1 1-1,0-1 1,0-2-1,5-41-578,-4 41 356,-1-82-1685,0 84 1961,-1 1 0,0 0 0,0 0 0,0 0-1,0 0 1,0 0 0,0 0 0,0 0 0,0 0 0,0 0 0,0 0 0,0 0 0,0 1-1,-1-1 1,1 0 0,0 1 0,-1-1 0,1 1 0,0 0 0,-1-1 0,1 1-1,-1 0 1,1 0 0,0 0 0,-1 0 0,1 0 0,-1 0 0,1 0 0,-2 1-1,-2-1 198,1 0 0,-1 0 0,0 0 0,0 1 0,0 0 0,1 0 0,-1 0 0,-5 3 0,4 0-31,1 1-1,-1 0 0,1 0 0,1 0 1,-1 1-1,-5 9 0,1-2-177,-4-7-3042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6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23 7475,'0'0'9250,"-1"-17"-4973,21 14-4174,1 2 1,-1 0 0,0 1-1,21 2 1,16 1-62,-48-3-48,1-1 6,1 0 1,0 1-1,0 0 0,-1 1 0,1 0 1,0 1-1,-1 0 0,1 1 0,-1 0 0,0 1 1,0 0-1,0 0 0,17 11 0,-25-13-8,0 1-1,0-1 1,-1 0 0,1 1-1,0 0 1,-1-1-1,1 1 1,-1 0-1,0 0 1,0 0 0,0-1-1,0 1 1,-1 0-1,1 0 1,-1 6 0,0 55 226,-1-35-155,0-16-57,-1 1-1,0 0 1,0-1 0,-2 1-1,1-1 1,-2 0 0,-6 14-1,-51 93 219,29-59-205,-6 7 10,-56 75 0,-24 38-2,116-176-33,1-1 0,0 0 0,0 1 0,0 0 0,0-1 0,1 1 0,0 0 0,0 0 0,0 0-1,1 0 1,-1 0 0,1 0 0,0 0 0,1-1 0,-1 1 0,2 6 0,-1-7-10,1 0 0,0-1 0,0 1 1,0 0-1,0 0 0,0-1 0,1 0 1,0 1-1,0-1 0,0 0 1,0 0-1,0-1 0,0 1 0,1-1 1,-1 1-1,1-1 0,0 0 0,7 3 1,13 3-2,1-1 1,-1 0 0,1-2-1,1-1 1,-1-1 0,1-1-1,-1-1 1,50-6 0,-65 4-53,1 0 0,-1-1 0,0 0 1,19-8-1,0-9-1620,-28 18 1299,0-1-1,1 1 0,-1 0 0,0-1 1,-1 1-1,1-1 0,0 0 1,0 1-1,0-1 0,-1 0 1,1 1-1,-1-1 0,0 0 0,1 0 1,-1-3-1,0-3-2242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6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10501,'0'0'6675,"181"-6"-6659,-128 6 1008,-9 0-383,-7 0-641,-2 3-64,-10 3-209,-6 5-1103,-7 0-2562,-9 3-2209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7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9428,'0'0'4722,"193"0"-3265,-136 17-1265,1 0 513,-13 1 15,-13-7-576,-9 1-16,-10-4-16,-7-8-224,1 6-352,-7-3-401,0 3 481,0 3-2129,0-1-1377,-20 4 2754,-9-1-2210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7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1 2577,'0'0'7708,"-9"0"-6681,4-1-892,0 1 0,0 1 0,-1-1 0,1 1 0,0 0 1,0 0-1,0 0 0,0 1 0,-7 3 0,10-4-66,-1 1 0,0 0 0,1 0 0,-1 1 0,1-1 0,0 0 0,0 1 1,0-1-1,0 1 0,0 0 0,1-1 0,-1 1 0,1 0 0,0 0 0,-1 0 0,1 0 0,1 1 0,-1-1 0,0 0 0,1 5 0,-2 2 114,2 1-1,0 0 1,0 0-1,1-1 1,0 1-1,0 0 1,1-1-1,1 1 1,0-1-1,1 0 1,-1 0 0,2 0-1,7 13 1,-9-18-139,0-1 0,0 1 0,1-1 0,-1 0 0,1 0 0,0 0 0,0-1 0,0 1-1,0-1 1,1 0 0,0 0 0,-1-1 0,1 1 0,0-1 0,0 0 0,0 0 0,1-1 0,-1 1 0,0-1 0,0-1 0,1 1 0,-1-1 0,1 1 0,-1-1 0,0-1 0,1 1 0,-1-1 0,10-3 0,-12 3-51,0 0 0,0-1 1,0 0-1,0 1 0,0-1 0,0 0 0,-1-1 0,1 1 0,-1 0 0,1-1 0,-1 1 0,0-1 1,0 0-1,0 0 0,-1 0 0,1 0 0,0 0 0,-1 0 0,0 0 0,0 0 0,0-1 1,0 1-1,-1 0 0,1-5 0,2-12-650,-1 0 0,-1-38 1,-1 42 146,0 13 515,-1 0-1,0 0 1,0 0-1,0 0 1,0 1-1,0-1 0,0 0 1,-1 1-1,1-1 1,-1 1-1,1-1 1,-1 1-1,0 0 1,0 0-1,0 0 0,-1 0 1,1 0-1,0 0 1,-1 0-1,1 1 1,-1 0-1,0-1 1,1 1-1,-1 0 1,0 0-1,0 0 0,-3 0 1,-7-3-12,0 1 0,0 1 1,0 0-1,-25-1 0,34 2-1416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7.9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 3057,'-1'0'8770,"-6"10"-8218,5-1-198,1 0 0,0 0 0,0 1-1,1-1 1,0 0 0,2 16 0,0 10 322,-2-27-486,1 1-1,0-1 0,0 0 1,1 1-1,0-1 0,0 0 0,1 0 1,0 0-1,0 0 0,1-1 1,0 0-1,1 1 0,10 12 0,-12-16-155,1 0 0,-1-1 0,1 1 0,1-1 0,-1 1 0,0-1 0,1-1-1,-1 1 1,1-1 0,0 1 0,0-1 0,0-1 0,0 1 0,0-1 0,0 0-1,0 0 1,0 0 0,1-1 0,-1 1 0,0-1 0,1-1 0,-1 1-1,9-3 1,-11 2-75,1 0-1,-1-1 1,0 0-1,1 0 0,-1 0 1,0 0-1,0 0 0,0-1 1,0 1-1,-1-1 1,1 0-1,-1 0 0,1 0 1,-1 0-1,0 0 0,0-1 1,0 1-1,1-4 1,22-65-871,-25 72 910,4-19-703,-1 0 0,-1 0 0,0 0 0,-3-33 0,1 21 3803,0 31-2767,0-2-330,0 0 556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8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6499,'0'0'9071,"0"32"-6665,-1 149-1274,3 206 233,-2-375-1432,0-6-29,0 0 0,0 1 0,1-1 0,0 0 0,0 0 0,0 0 0,1 0 0,0 0 0,0-1 0,5 11 0,-6-30-8150,-1-7 5114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8.6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 11621,'0'0'4851,"160"0"-4691,-129 0-128,-3-3-64,-9-5-2017,-7-6-1377,-2 5 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9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43 6979,'0'0'12115,"20"-11"-10837,30 3-622,0-1-815,95-6 1,-145 15 56,-18 20-16345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29.7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0 1185,'0'0'8569,"-1"1"-8457,1-1 0,0 0 0,0 0 0,0 0 0,0 0 0,-1 0 1,1 1-1,0-1 0,0 0 0,0 0 0,0 0 0,0 1 0,0-1 0,0 0 0,0 0 0,0 0 1,0 1-1,0-1 0,0 0 0,0 0 0,0 0 0,0 1 0,0-1 0,0 0 0,0 0 1,0 0-1,0 1 0,0-1 0,0 0 0,0 0 0,0 0 0,0 1 0,0-1 0,0 0 0,0 0 1,1 0-1,-1 0 0,0 1 0,0-1 0,0 0 0,0 0 0,0 0 0,1 0 0,-1 0 1,0 0-1,0 1 0,0-1 0,1 0 0,-1 0 0,286 3 3671,-275 2-4262,-9 14-5907,-2-12 4266,0 7-2851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3.2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59 4914,'0'0'5389,"2"-7"-3681,3-3-1054,2-9-941,-6-3 7243,-1 21-6886,9 23-455,-2 8 403,-2-1 0,-2 1 0,0 0 0,-2 0 0,-3 32 0,1-14 34,0 18 185,-1-36-114,2 0 0,0 0 1,2 1-1,1-1 0,2 0 0,10 38 1,-4-52-55,-3-22-117,1-24-539,1-70-1208,13-103-908,-18 179 2481,0-1 1,2 1 0,0 1-1,2 0 1,22-43-1,-29 61 289,1 1 0,-1 0 0,1 0 1,0 0-1,0 0 0,1 1 0,-1-1 0,1 1 0,0 0 0,0 0 0,0 0 0,0 0 0,0 1 0,1 0 0,-1 0 0,1 0 0,-1 0 0,1 1 0,0-1 0,0 1 0,0 0 0,0 1 0,-1-1 0,1 1 0,0 0 0,0 0 0,0 1 1,0 0-1,0-1 0,6 3 0,-7-1 11,-1 1 1,1 0 0,0-1-1,-1 1 1,0 0 0,0 1-1,0-1 1,0 0 0,0 1 0,-1 0-1,1-1 1,-1 1 0,0 0-1,2 7 1,2 2-709,0 0 0,-2 1 0,5 19 0,-8-29-1717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3.8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215 308 7988,'0'0'4810,"16"-18"-3020,-17 16-1708,1 0-1,-1-1 1,0 1-1,0 0 1,1 0-1,-1 0 1,0 0 0,-1 0-1,1 0 1,0 0-1,-1 0 1,1 0-1,-1 0 1,1 1-1,-1-1 1,0 1 0,0-1-1,0 1 1,0 0-1,0-1 1,0 1-1,0 0 1,0 0 0,0 1-1,-1-1 1,1 0-1,0 1 1,0-1-1,-4 1 1,-9-3-24,0 1 1,-1 0 0,-19 1-1,32 2-62,0-1 1,1 1-1,-1 0 0,0 0 0,0 0 1,1 0-1,-1 0 0,1 1 0,-1-1 0,1 1 1,-1 0-1,1 0 0,0-1 0,0 1 1,0 1-1,0-1 0,0 0 0,0 0 0,1 1 1,-1-1-1,1 1 0,-1 0 0,0 4 1,-5 8 30,1 1 1,-7 28 0,12-42-23,-6 38 213,2 1 0,1 0 0,2 0 1,5 57-1,-3-97-205,0 8 62,1-1 0,0 1 0,1 0 0,0-1 1,0 0-1,1 1 0,0-1 0,1 0 0,-1-1 0,6 9 0,-7-12-49,1-1 0,-1 1 0,1-1 0,0 1 0,0-1 0,0 0 0,1 0 0,-1 0 0,1-1 0,-1 1 0,1-1 0,0 0 0,0 0 0,0 0 0,0-1 0,0 1 0,0-1 0,1 0 0,-1 0 0,0 0 0,8 0 0,-9-1-49,1 0 0,0 1 0,0-1 0,0 0 0,0-1 0,0 1 0,0-1 0,-1 0 0,1 0 0,0 0 0,0 0 0,-1-1 0,1 1 0,-1-1 0,1 0 0,-1 0-1,0 0 1,0-1 0,0 1 0,0-1 0,0 0 0,0 0 0,-1 0 0,1 0 0,-1 0 0,0 0 0,0-1 0,0 1 0,1-6 0,9-19-888,-1-1 0,-2 0 1,-1-1-1,-2 0 0,5-55 0,-3-158-4313,-8 198 3838,0-91-2327,0 78 2168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4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10 2961,'0'0'8610,"-3"-3"-8242,3 3-327,-1-1 1,1 1-1,0-1 1,0 1-1,0 0 0,0-1 1,-1 1-1,1 0 1,0 0-1,0-1 0,-1 1 1,1 0-1,0-1 1,-1 1-1,1 0 1,0 0-1,-1 0 0,1-1 1,0 1-1,-1 0 1,1 0-1,-1 0 1,1 0-1,0 0 0,-1 0 1,1-1-1,0 1 1,-1 0-1,1 0 1,-1 0-1,1 0 0,0 1 1,-1-1-1,1 0 1,-1 0-1,1 0 1,0 0-1,-1 0 0,1 0 1,0 1-1,-1-1 1,1 0-1,-1 0 1,0 23 1267,1-10-1160,0 337 2569,0 174-3832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6.0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222 0 6515,'1'2'11736,"-3"20"-11653,-106 334 373,32-95-461,64-226-105,7-22 63,0 0 1,1 0 0,1 1-1,0-1 1,1 1-1,-1 14 1,3-27 6,14-28-6755,4-6 1494,4-6-417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7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8836,'0'0'7636,"196"78"-7556,-147-75 128,-11-3-208,-2 0-497,-4 0-1664,-13 0-816,-6 0-2561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6.6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279 21 2161,'0'0'7614,"-6"-20"-2185,3 20-5300,-1 1-1,1 0 1,-1 0-1,1 1 0,-1-1 1,1 0-1,0 1 1,-1 0-1,1 0 1,0 0-1,0 0 1,1 1-1,-1-1 0,0 1 1,1-1-1,-1 1 1,1 0-1,0 0 1,-2 4-1,-37 68 351,39-70-384,-32 82 227,4 1-1,-34 173 1,46-181-265,11-52-65,3-11 106,0 0 0,1 0 1,1 1-1,-1 19 0,3-37-210,0-5-2153,7-33-3919,2 14 3793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7.8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 94 6707,'0'0'7083,"0"-5"-5482,-1 2-1601,1 0 1,0 0-1,1 0 0,-1 0 0,0 0 1,1 0-1,0 0 0,-1 0 0,1 0 1,0 0-1,1 0 0,-1 0 0,0 0 1,1 1-1,0-1 0,0 0 0,0 1 1,0 0-1,0-1 0,0 1 0,0 0 1,1 0-1,-1 0 0,1 0 0,-1 1 1,1-1-1,0 1 0,0 0 1,0-1-1,4 0 0,6-1-209,0 0 0,0 0 0,1 1 0,-1 1-1,0 1 1,15 0 0,-11 0 0,-16 1 225,1-1-1,-1 1 1,1-1 0,-1 1-1,0-1 1,0 1-1,1 0 1,-1 0-1,0 0 1,0 0 0,0 0-1,0 0 1,0 0-1,0 0 1,0 0-1,0 0 1,0 0 0,0 1-1,-1-1 1,1 0-1,0 1 1,-1-1-1,1 0 1,-1 1 0,0-1-1,1 1 1,-1-1-1,0 1 1,0 1-1,4 49 388,-4-50-400,0 10 5,1 10 128,-1 0-1,-1-1 1,0 1 0,-2 0 0,-1-1-1,0 0 1,-2 0 0,-9 25 0,7-28-85,-1 0 0,0-1 1,-2 0-1,0 0 0,-1-1 1,-16 17-1,22-27-71,-1 0 0,1 0 1,-1-1-1,0 0 0,0 0 1,0 0-1,-1-1 0,1 0 0,-1-1 1,0 0-1,-1 0 0,1-1 0,0 0 1,-1 0-1,1-1 0,-13 1 1,20-3 3,0 1 0,0-1 0,0 0 0,0 0 0,1 1 0,-1-1 0,0 0 1,1 0-1,-1 0 0,0 0 0,1 0 0,-1 0 0,1 0 0,0 0 0,-1 0 1,1 0-1,0 0 0,0 0 0,-1 0 0,1 0 0,0 0 0,0 0 0,0 0 1,0 0-1,0 0 0,1-1 0,-1-44-729,1 33 585,-1 10 146,0-1 0,1 0 1,0 0-1,0 0 1,0 0-1,0 1 0,0-1 1,1 0-1,0 1 0,0-1 1,0 1-1,0 0 1,0 0-1,1-1 0,-1 2 1,1-1-1,0 0 1,0 0-1,0 1 0,0 0 1,0-1-1,0 1 0,1 0 1,-1 1-1,1-1 1,0 1-1,-1-1 0,1 1 1,0 0-1,0 1 0,0-1 1,0 1-1,0-1 1,-1 1-1,1 0 0,0 1 1,0-1-1,0 1 1,0-1-1,0 1 0,0 0 1,-1 1-1,1-1 0,0 1 1,-1-1-1,1 1 1,5 4-1,2 5 309,-1 0 1,0 0-1,0 0 1,-1 1-1,13 24 0,-15-23 159,1-1 0,0 1 0,1-2 0,0 1-1,1-1 1,13 11 0,-23-22-500,1 1-1,-1-1 1,1 1 0,-1-1-1,1 1 1,-1-1 0,1 0 0,-1 1-1,1-1 1,0 0 0,-1 1-1,1-1 1,0 0 0,-1 0-1,1 1 1,0-1 0,-1 0 0,1 0-1,0 0 1,-1 0 0,1 0-1,0 0 1,-1 0 0,1 0-1,0 0 1,-1-1 0,1 1 0,1 0-1,4-20-2345,-6-9-3451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8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4834,'0'0'8492,"2"4"-5418,7 25-2866,6 226 1295,-4-29-427,-11-225-1105,5 29 376,-5-30-430,0 1 0,0 0 0,1 0-1,-1 0 1,0 0 0,0 0 0,1-1-1,-1 1 1,0 0 0,1 0 0,-1-1 0,1 1-1,-1 0 1,1 0 0,-1-1 0,1 1-1,0-1 1,-1 1 0,1 0 0,0-1-1,-1 1 1,1-1 0,0 0 0,0 1 0,1 0-1,-2-24-3739,0 0 2142,0-2-2488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38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332 1 5491,'0'0'7694,"-22"1"-6470,11 6-991,0 1 1,1-1-1,0 2 0,1-1 0,0 1 0,0 1 0,-12 17 0,-9 9 405,17-21-589,-65 63 138,70-72-223,1 0-1,-1 0 0,-1 0 1,1-1-1,-1 0 0,0-1 1,0 0-1,-19 5 0,25-8-21,8-1 66,1 0 1,0 1-1,0 0 1,-1 1-1,1-1 1,-1 1-1,1 0 1,-1 0-1,1 1 1,-1-1 0,0 1-1,0 0 1,5 5-1,5 5 221,0 1-1,19 22 0,1 1 344,-25-26-523,0-1 1,1-1-1,1 0 0,-1-1 0,1 0 0,1-1 0,-1 0 0,1-1 1,20 7-1,-22-10-876,0-1-1,0 0 1,0-1 0,16 1 0,-19-2-4877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41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4 2657,'0'0'12595,"-4"0"-10805,-16-1 3477,36-1-5342,259 2-624,-273 0 467,-15 20-14812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41.5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 4098,'0'0'6083,"-2"2"-4715,-6 10 1618,13 5-692,0-14-2253,0 0 0,0 0 0,0 0 0,0 0 0,0-1 0,0 0 0,0 0 0,1 0 0,-1-1 0,9 2-1,64 4 395,-44-6-71,137 1-281,-92-3-1607,-79 2 1363,1 0 0,-1 0 0,1 0 0,-1 1 0,1-1 1,-1 0-1,0 0 0,0 0 0,1 0 0,-1 0 0,0 0 0,0 1 0,0-1 0,0 0 0,0 0 0,-1 2 1,1 1-2195,0 2-2341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0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4 8212,'0'0'8190,"-28"-4"-4073,19 688-4539,9-684 222,0-16-6067,1-10 3261,4-2-4609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1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77 2257,'0'0'8769,"0"-26"-3825,-6 417-3543,6-380-1290,1-1-1,0 1 1,0 0 0,1 0 0,0-1 0,1 1 0,0-1 0,1 1 0,7 13 0,-9-19-93,1-1 0,0 0 0,0 0-1,0 0 1,0 0 0,1 0 0,0-1 0,0 1 0,0-1 0,0 0 0,0 0 0,0-1-1,1 1 1,-1-1 0,1 0 0,0 0 0,0-1 0,0 1 0,-1-1 0,1 0 0,0 0-1,8 0 1,-5-2-41,0 1-1,0-1 0,1-1 1,-1 0-1,0 0 0,-1 0 1,1-1-1,0 0 0,-1 0 1,1-1-1,-1 0 0,0 0 1,-1-1-1,1 0 0,-1 0 1,0-1-1,0 0 0,0 0 1,-1 0-1,0 0 0,0-1 1,4-7-1,-1 0-111,0 0 0,-1-1 0,0 1 0,-1-1 0,-1 0-1,0-1 1,-1 1 0,-1-1 0,0 0 0,0-27 0,-2 24 137,0 0 0,-2 0 0,-1 1 0,0-1 0,-1 0 0,-1 1 0,-1 0 0,0 0 0,-2 0-1,-12-25 1,13 32 19,0 1 0,0 0 0,-1 0 0,0 1 0,-17-17-1,20 22-40,-1 1 0,1 0 0,0 0 0,-1 0 0,0 1-1,0 0 1,0 0 0,0 0 0,0 0 0,0 1 0,-1 0 0,1 0-1,0 0 1,-1 1 0,-5 0 0,8-1 28,-1 1 0,1 0 1,-1 0-1,0 1 0,1-1 1,-1 1-1,1 0 0,-1 0 0,1 0 1,-1 0-1,1 0 0,0 1 0,0-1 1,0 1-1,-6 4 0,7-3-88,-1 1 1,1-1-1,0 0 0,0 1 0,0-1 0,1 1 1,-1 0-1,1-1 0,0 1 0,0 0 1,0 0-1,1 0 0,-1 0 0,1 7 0,0 34-6520,0-34 4431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85 1873,'0'0'8983,"6"-3"-7852,1 2-898,-5 1-54,0-1 1,0 1 0,1-1-1,-1 1 1,0-1-1,0 0 1,0 0-1,0 0 1,0 0-1,0 0 1,2-2 0,-5 12 2715,2 17-2661,0-8-173,-3 50 99,0 53 407,3-109-472,0 0 0,1 0 0,0 0 0,1 0 0,0 0-1,1-1 1,6 15 0,-7-21-85,-1-1 0,1 1 0,0-1 0,0 0 0,0 0 1,1 0-1,-1-1 0,1 1 0,0-1 0,0 0 0,0 0 0,0 0 0,1 0 0,-1-1 0,1 0 0,0 0 0,-1 0 0,1 0 0,0-1 0,0 0 0,0 0 0,0 0 0,0-1 0,0 1 0,1-1 0,-1-1 0,0 1 0,0-1 0,0 0 0,0 0 0,0 0 0,0 0 0,0-1 0,-1 0 0,1 0 0,0 0 0,-1-1 0,0 0 0,1 0 0,-1 0 0,0 0 0,-1 0 0,1-1 0,6-7 0,0-3-285,0 0 0,-1-1-1,0 0 1,-1 0 0,-1-1 0,0 0-1,-1 0 1,-1 0 0,-1-1 0,0 0-1,-1 0 1,-1 0 0,0 0 0,-2 0-1,0 0 1,-3-26 0,3 37 308,-1 0 1,-1 0 0,1 0 0,-1 0-1,0 0 1,0 0 0,-1 1-1,1-1 1,-1 0 0,0 1 0,-1 0-1,0 0 1,1 0 0,-2 0-1,1 1 1,0 0 0,-10-8-1,7 7 24,0 1-1,-1 0 1,1 0-1,-1 0 0,0 1 1,0 0-1,0 0 0,0 1 1,-1 0-1,1 1 0,-1 0 1,-11-1-1,11 2-296,-33 3 221,25 5-2143,10 9-3461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2.5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2273,'0'0'7345,"0"-8"-5267,0-14-612,0 25 941,1 51-1312,5 101-800,3 118 877,-9-257-1149,-1-9-17,0 0 1,1-1 0,1 1 0,-1 0-1,1 0 1,0 0 0,0 0 0,1 0 0,0 0-1,0-1 1,6 11 0,-8-16-42,0-1 1,0 0-1,0 0 1,0 0-1,1 0 1,-1 1-1,0-1 1,0 0-1,0 0 1,1 0-1,-1 0 0,0 0 1,0 0-1,1 0 1,-1 0-1,0 0 1,0 1-1,0-1 1,1 0-1,-1 0 1,0 0-1,0 0 1,1-1-1,-1 1 0,0 0 1,0 0-1,1 0 1,-1 0-1,0 0 1,0 0-1,1 0 1,-1 0-1,0 0 1,0-1-1,0 1 0,1 0 1,-1 0-1,0 0 1,0 0-1,0-1 1,0 1-1,1 0 1,-1 0-1,0 0 1,0-1-1,0 1 0,0 0 1,0 0-1,0 0 1,0-1-1,0 1 1,0 0-1,0 0 1,0-1-1,0 1 1,0 0-1,0-1 0,9-70-3337,-9 27-3020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8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1 343 7988,'0'0'6002,"20"-15"-5356,66-52-75,-78 61-565,-1 0 1,0-1-1,0 1 0,0-2 0,-1 1 1,0-1-1,0 0 0,-1 0 0,0 0 1,6-16-1,-8 12-130,0 0 0,-1 0 1,0 0-1,-1-1 0,0 1 0,-1-15 0,-1 25-5,1-1-1,-1 0 0,0 0 1,0 0-1,0 1 1,0-1-1,-1 0 1,1 1-1,-1-1 0,1 1 1,-1 0-1,0-1 1,0 1-1,0 0 0,0 0 1,0 0-1,-1 1 1,1-1-1,-1 0 0,1 1 1,-1-1-1,-2 0 1,2 0-41,-1 0 1,0 1-1,1-1 1,-1 1-1,0 0 1,0 0-1,0 0 1,0 0 0,0 1-1,0 0 1,0-1-1,1 2 1,-1-1-1,0 0 1,0 1-1,-5 1 1,7-1 194,0 0-1,0 1 1,1-1-1,-1 1 1,1-1-1,0 1 1,-1-1 0,1 1-1,0 0 1,0 0-1,0 0 1,0 0 0,0 0-1,0 0 1,1 0-1,-1 0 1,1 0-1,-1 0 1,1 0 0,0 0-1,0 3 1,-2 57 1112,3-44-718,-1-3-52,0 0 1,2 0-1,0 0 1,1 0-1,0 0 1,1 0-1,1-1 1,0 1-1,1-1 1,8 14-1,-10-22-299,0 1 0,0-1 0,1 0 0,-1-1 0,1 1 0,1-1 0,-1 0 0,1 0 0,0-1 0,0 0 0,0 0 0,1 0 0,-1-1 0,1 0 0,0 0-1,0 0 1,0-1 0,0 0 0,0-1 0,1 1 0,-1-2 0,13 1 0,-17 0-138,-1-1-1,1 0 0,0-1 1,-1 1-1,1 0 1,-1-1-1,1 1 1,0-1-1,-1 0 0,0 0 1,1 0-1,-1 0 1,1 0-1,-1-1 1,4-2-1,11-24-4576,-7 0-5827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3.0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 7555,'0'0'10147,"-1"9"-10092,-1 1 72,0-1-1,-1 1 0,0 0 0,-1-1 0,0 0 0,0 0 0,-1 0 1,0 0-1,-1-1 0,1 0 0,-2 0 0,1 0 0,-10 7 0,-16 16-94,-58 42 0,76-63 1,-39 23-970,73-23-1316,-14-7 2158,10 8 299,-1-1 0,0 2 0,0 0 0,-1 1-1,-1 1 1,16 19 0,-15-16-10,1-1 0,0-1 0,2 0-1,19 14 1,-33-27-228,0 0 0,0 0-1,0 0 1,0-1 0,0 0-1,1 1 1,-1-1 0,0 0-1,1-1 1,-1 1 0,1-1 0,-1 1-1,1-1 1,-1 0 0,1 0-1,-1 0 1,1-1 0,-1 0-1,1 1 1,-1-1 0,0 0-1,1 0 1,-1-1 0,0 1 0,0-1-1,0 0 1,0 1 0,0-1-1,0-1 1,0 1 0,-1 0-1,1-1 1,-1 1 0,4-7-1,0 2-564,0-1-1,-1 0 0,0-1 0,-1 1 0,0-1 1,0 0-1,-1 0 0,0-1 0,0 1 0,-1 0 1,1-14-1,-3 1-5059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3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241 42 4082,'0'0'7289,"2"-7"-6836,9-21 1209,-9 21 2596,-2 10-4242,0-1-1,0 1 1,-1-1-1,1 1 1,-1-1-1,0 1 1,1-1-1,-1 0 1,0 1-1,-1-1 1,1 0-1,0 0 0,-3 4 1,-2 5 47,-32 78 79,4 1-1,4 2 0,-17 96 1,-24 74 61,60-222-2741,5-21-530,11-37 670,3-2 458,4-2-298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4.0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1 5859,'0'0'5079,"0"12"-4417,-2 2-350,0 1 0,-1-1 0,0 0 0,-2 0-1,1-1 1,-11 20 0,-7 28 477,-159 443 1507,165-463-2151,10-28 151,0-4-956,5-28-5547,1-16 3657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4.6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11 161 8452,'0'0'4012,"0"-17"-3531,0-53 124,0 67-510,1-1 0,0 1 0,-1-1-1,2 1 1,-1 0 0,0-1 0,1 1-1,-1 0 1,1 0 0,0 0 0,0 0-1,0 0 1,0 0 0,1 1 0,-1-1 0,1 1-1,0-1 1,-1 1 0,1 0 0,7-3-1,-7 3-45,1 1-1,0-1 0,0 1 0,0 0 0,0 0 0,1 0 0,-1 1 0,0 0 0,0-1 0,0 1 1,0 1-1,1-1 0,-1 1 0,0 0 0,0-1 0,0 2 0,0-1 0,0 0 0,0 1 0,-1 0 1,1 0-1,0 0 0,-1 0 0,1 1 0,-1-1 0,0 1 0,0 0 0,0 0 0,0 0 0,-1 0 0,1 1 1,-1-1-1,1 1 0,2 6 0,-1 7 136,-1-1 0,-1 1-1,0 0 1,-1 0 0,-1 0 0,-3 25 0,1-5 36,1-26-140,0 0 0,0 1-1,-2-1 1,1 0 0,-1 0-1,-1 0 1,0 0 0,-1-1 0,0 1-1,-11 16 1,12-21-80,0-1 0,0 0-1,0 0 1,0 0 0,-1-1 0,0 0 0,0 1-1,0-1 1,0-1 0,-1 1 0,1-1 0,-1 0-1,0-1 1,0 1 0,0-1 0,0 0-1,-1-1 1,1 1 0,0-1 0,-11 0 0,16-1-63,-1-1 1,1 1-1,0-1 1,-1 0-1,1 1 1,0-1-1,0 0 1,0 0-1,0 0 1,0 0-1,0 0 1,0 0-1,0 0 0,0 0 1,0 0-1,0 0 1,1-1-1,-1 1 1,1 0-1,-1-1 1,1 1-1,-1 0 1,1-1-1,0 1 1,-1 0-1,1-1 1,0-2-1,-1 2 32,1-1-1,0 0 1,-1 1-1,1-1 1,0 1-1,0-1 1,1 0-1,-1 1 1,1-1-1,-1 1 0,1-1 1,0 0-1,-1 1 1,1 0-1,1-1 1,0-2-1,1 4 56,-1-1-1,0 0 0,1 1 0,0-1 0,-1 1 1,1 0-1,0 0 0,0 0 0,-1 0 1,1 1-1,0-1 0,0 1 0,0 0 1,0-1-1,0 1 0,0 0 0,0 1 1,4 0-1,-1 0 55,0-1-1,-1 2 1,1-1 0,0 1 0,-1 0-1,1 0 1,-1 0 0,0 1 0,6 3-1,30 33 279,11 10 297,-49-46-641,0 0 0,1-1 0,-1 1 0,1-1 0,0 0 0,0-1-1,-1 1 1,1-1 0,1 1 0,-1-1 0,0 0 0,8 0 0,-10-1-125,0 0 0,0-1 0,0 1 0,0-1 0,0 0 0,0 0 0,0 0 0,0 0 0,0 0 0,0 0 0,-1 0 0,1-1 0,0 1 0,-1 0 0,1-1 0,-1 0 0,0 1 0,1-1 0,-1 0 0,0 0 0,0 1 0,1-4 0,21-54-2131,-16 38 356,12-29-5190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5.0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35 5202,'0'0'9346,"0"-6"-9039,0-16 517,0 16 1036,0 14-524,3 606 292,-3-612-1716,0-5-454,0-84-5279,0 48 317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5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10 8420,'0'0'4477,"9"-9"-1300,-11 14-3083,1 1-1,-1-1 1,-1 0 0,1 0-1,-1 0 1,0 0-1,0 0 1,0-1 0,0 1-1,-1-1 1,0 0 0,-6 5-1,3-2 123,-58 62 230,-4-3 0,-3-3 0,-88 59 1,151-112-2096,17-4 922,34-3 750,-6-1-53,-15 3 241,-1 2 0,1 1 0,-1 0 0,-1 1 0,36 23 0,86 71 868,-105-70-868,8 6-434,-14-20-4508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7.9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1 148 7491,'0'1'10322,"0"3"-9145,18-129-1289,-15 97-838,7 435 2564,-11-360-1486,1-3 108,7 74 1,-7-117-273,0 0 0,0-1 1,0 1-1,0 0 1,0 0-1,0-1 1,0 1-1,1 0 0,-1 0 1,0-1-1,0 1 1,1 0-1,-1-1 0,0 1 1,1 0-1,-1-1 1,0 1-1,1-1 1,-1 1-1,1-1 0,0 1 1,-1-1-1,1 1 1,-1-1-1,2 1 1,-2-1-241,1 0 0,-1-1 0,1 1 0,-1-1 0,1 1 0,-1-1 0,1 1 0,-1-1 0,1 1 0,-1-1 1,0 1-1,1-1 0,-1 1 0,0-1 0,0 0 0,1 1 0,-1-1 0,0 0 0,0 1 0,0-1 0,0 0 1,0 1-1,0-1 0,0 0 0,0 1 0,0-2 0,3-17-6162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8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8004,'0'0'4306,"16"12"-3527,48 44 763,-59-51-1412,0 1 1,-1-1-1,0 1 1,0 0-1,0 1 1,-1-1-1,0 1 1,0-1-1,-1 1 1,0 0-1,0 0 1,-1 0-1,1 0 1,-1 0-1,-1 1 0,0-1 1,0 0-1,0 0 1,-2 10-1,1 9-53,1-25-94,0 1 0,0 0 0,0-1 0,0 1 0,-1-1 0,1 1 0,0 0 0,-1-1 0,0 1 0,1-1 0,-1 1 0,0-1 0,0 1 0,1-1 0,-1 0 0,0 1 0,-1-1 0,1 0 0,0 0 0,0 0 0,0 1 0,-1-1 0,1-1-1,-1 1 1,1 0 0,0 0 0,-1 0 0,1-1 0,-1 1 0,0-1 0,1 1 0,-1-1 0,0 0 0,1 0 0,-1 1 0,1-1 0,-1 0 0,-2-1 0,3 1-194,0-1 1,1 0-1,-1 0 0,0 0 1,0 0-1,0 0 0,1 0 1,-1 0-1,1 0 0,-1 0 0,0 0 1,1 0-1,0 0 0,-1-1 1,1 1-1,0 0 0,0 0 1,-1 0-1,1-1 0,0 1 1,0 0-1,0 0 0,1-1 1,-1 1-1,1-2 0,-2-2-949,1-38-4949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5:59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287 38 5106,'0'0'7393,"-1"-5"-6465,1 4-881,0 0-1,0 0 0,-1-1 0,1 1 1,-1 0-1,1 0 0,-1 0 0,0 0 1,1 0-1,-1 0 0,0-1 0,0 2 0,0-1 1,0 0-1,0 0 0,0 0 0,0 0 1,0 1-1,0-1 0,0 0 0,-1 0 1,-37-9 579,-58 9 98,66 2-392,27-1-304,-1 0 0,0 0 0,0 0-1,0 0 1,0 1 0,1 0 0,-1 0-1,0 1 1,-4 1 0,6-1-20,0 0 0,1 0 0,-1 0 1,1 1-1,0-1 0,0 0 0,0 1 0,0 0 1,0 0-1,0-1 0,1 1 0,-1 0 0,1 0 0,-2 6 1,-1 4 121,0 0 0,1 0 1,1 0-1,0 0 1,0 1-1,2-1 1,0 0-1,0 1 1,1-1-1,1 0 1,4 20-1,-4-23-39,1-1 1,0 0-1,1 0 0,-1 0 1,2 0-1,-1-1 1,1 0-1,1 0 0,-1 0 1,1 0-1,1-1 0,-1 0 1,1 0-1,0-1 1,1 0-1,13 9 0,-16-13-129,0 1 0,-1-1 0,1 0 0,0 0 0,0-1 0,0 1 0,1-1 0,-1 0 0,0 0 0,0-1 0,0 0 0,1 0 0,-1 0 0,0 0 0,1-1 0,5-1 0,-4-1-102,0 1 0,0-1 1,0-1-1,0 1 0,-1-1 1,0 0-1,1-1 0,-1 1 1,-1-1-1,7-7 0,6-9-412,-2-1-1,0 0 1,-2-1-1,0 0 0,12-32 1,-21 43-48,0 0 0,-2-1 1,1 0-1,-2 0 0,0 0 1,0 0-1,-1 0 0,-2-26 1,0 38 811,0 0 1,0 0 0,0 1 0,0-1 0,0 0-1,0 0 1,-1 1 0,1-1 0,0 0 0,0 1-1,-1-1 1,1 1 0,0 0 0,-1-1-1,1 1 1,0 0 0,-1 0 0,1 0 0,-1 0-1,1 0 1,0 0 0,-1 0 0,1 0 0,0 1-1,-1-1 1,1 1 0,0-1 0,-1 1-1,1-1 1,0 1 0,0-1 0,-2 3 0,-1 2-125,1 1 0,0 0 1,0 0-1,0 0 0,1 0 1,0 0-1,0 1 1,0-1-1,1 1 0,-1 8 1,-1 74 554,3-50-156,-1 16-360,2-6 92,-3-1-1,-1 1 0,-3 0 1,-2-1-1,-16 52 1,23-97-222,0 0 1,-1-1-1,1 1 1,-1-1-1,0 1 1,1-1-1,-1 0 1,0 0-1,0 0 1,-1 0-1,1 0 1,0 0-1,-1-1 1,1 1-1,-1-1 1,0 1-1,1-1 0,-1 0 1,0 0-1,0 0 1,1-1-1,-4 1 1,-1 0-275,1 0 0,0 0 1,0-1-1,0 0 0,0 0 0,0-1 1,0 0-1,-1 0 0,-8-3 1,12 3-184,1 0 0,0-1 0,0 1 0,-1-1 0,1 1 1,0-1-1,1 0 0,-1 0 0,0 0 0,0 0 1,1 0-1,-1 0 0,1-1 0,0 1 0,0 0 0,-2-4 1,-7-18-2689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1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12 1409,'0'0'10450,"0"-1"-10249,-1 0 0,1 1 1,0-1-1,0 1 0,0-1 0,-1 0 1,1 1-1,0-1 0,-1 1 0,1-1 1,0 1-1,-1-1 0,1 1 0,-1-1 1,1 1-1,-1 0 0,1-1 0,-1 1 1,1-1-1,-1 1 0,1 0 0,-2-1 1,-8 42 58,1-1 1,2 2-1,-3 81 1,9-109-218,-6 328 1232,8-292-1328,2-112-6841,0 32 2917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8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1 322 6563,'0'0'1889,"96"-174"-2289,-89 142 400,-4 3-48,-3 0-1553,0 6 897,0 3 15,-10 6 193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1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421 0 2401,'0'0'11251,"-16"20"-9635,-22 30-349,-92 109 213,114-142-1481,0-1 1,-1-1 0,0-1 0,-1-1 0,-1 0 0,-36 19 0,49-30-138,0-1 0,1 1 0,-1-1 0,0 0 0,0 0 0,0 0 0,0-1 0,-8-1 0,6 1-464,7 0 495,1-1-1,-1 0 1,0 0 0,0 1-1,1-1 1,-1 0 0,1 0-1,-1 0 1,0 0 0,1 0-1,0 0 1,-1 0-1,1 0 1,0 0 0,-1 0-1,1 0 1,0-1 0,0 1-1,0 0 1,0 0 0,0 0-1,0-2 1,0 1-59,0-1 1,0 1-1,0-1 1,0 0-1,0 1 1,1-1-1,-1 1 1,1-1-1,-1 1 1,3-4-1,-1 4 232,1 0 0,0 0 0,-1 0-1,1 1 1,0-1 0,0 1 0,0 0 0,1 0 0,-1 0-1,0 0 1,0 1 0,0-1 0,1 1 0,-1 0 0,5 0-1,2 0 102,-1 0 1,0 0-1,0 1 0,17 4 0,-9 3 45,-1-1-1,-1 2 1,0 0-1,0 1 1,0 1-1,-1 0 1,-1 0-1,15 18 1,-11-12 14,0-2 1,1 0-1,0-1 1,28 17-1,-17-22-234,-17-8-4247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2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1 443 6275,'0'0'10183,"0"0"-10145,0 0 1,0 0-1,1 0 0,-1 0 0,0 0 1,0 0-1,0 0 0,1 0 0,-1 0 0,0 0 1,0 0-1,0 0 0,1 0 0,-1 0 1,0 0-1,0 0 0,0 0 0,1 0 1,-1 0-1,0 0 0,0 0 0,0 0 0,1 0 1,-1 0-1,0 1 0,0-1 0,0 0 1,0 0-1,1 0 0,-1 0 0,0 0 0,0 0 1,0 1-1,0-1 0,0 0 0,0 0 1,0 0-1,1 1 0,-1-1 0,0 0 1,0 0-1,0 0 0,0 1 0,0-1 0,0 0 1,0 0-1,0 0 0,0 1 0,0-1 1,0 0-1,0 0 0,0 0 0,0 1 0,0-1 1,0 0-1,0 0 0,-1 0 0,1 0 1,0 1-1,0-1 0,0 0 0,0 0 1,0 0-1,0 0 0,0 1 0,-1-1 0,1 0 1,0 0-1,0 0 0,28 9 99,0-2 0,0-1 1,1-1-1,0-2 0,0 0 0,57-4 0,-53 1-491,-32-1 329,0 1 0,0-1 0,0 1 1,0-1-1,0 1 0,0-1 0,-1 0 1,1 0-1,0 1 0,0-1 0,-1 0 1,1 0-1,0 0 0,-1 1 0,1-1 1,-1 0-1,1 0 0,-1 0 1,0 0-1,1 0 0,-1 0 0,0 0 1,0 0-1,0 0 0,0 0 0,0-1 1,0 1-1,0 0 0,0-1 0,0-43-57,-1 35-88,0 1 72,0 0 0,-1 0 1,0 0-1,-1 0 0,0 0 1,0 1-1,-1-1 0,0 1 1,-1 0-1,0 0 1,0 1-1,0-1 0,-1 1 1,-10-9-1,8 8 12,1-1-1,-1-1 1,2 1-1,-1-1 1,1 0-1,1 0 1,0-1-1,0 1 1,-3-16 0,-2-41-878,10 64 956,0 0-1,0 1 0,0-1 1,0 1-1,0-1 1,0 0-1,1 1 1,-1-1-1,1 1 0,0-1 1,0 1-1,0-1 1,0 1-1,0-1 1,0 1-1,1 0 0,-1 0 1,1-1-1,-1 1 1,1 0-1,0 1 1,2-3-1,7-1 56,-1 0 0,1 1 0,0 0 0,1 1 0,-1 0 0,1 1 0,17-1 0,86 2 270,-63 2-191,-41-1-85,0 0-1,0 1 1,0 1-1,-1 0 1,1 0 0,0 1-1,-1 1 1,17 7-1,-23-9-13,0 0-1,0 1 0,0-1 0,-1 0 0,1 1 0,-1 0 0,0 0 1,0 0-1,0 1 0,0-1 0,0 0 0,-1 1 0,1 0 1,-1 0-1,0 0 0,0 0 0,-1 0 0,1 0 0,-1 0 0,0 0 1,0 1-1,0-1 0,-1 0 0,1 6 0,-1 3 73,0 1 18,1-1 1,-2 0-1,0 0 0,-1 1 1,0-1-1,-1 0 1,-6 18-1,-14 23 260,12-34-224,1 1 0,1 1 0,2 0 0,0 0 0,1 1 0,1-1 0,-3 46 0,8-67-157,0 1 0,1-1 1,-1 0-1,1 1 0,-1-1 0,1 0 1,0 0-1,-1 0 0,1 1 0,0-1 1,0 0-1,0 0 0,0 0 1,0 0-1,0-1 0,0 1 0,0 0 1,0 0-1,0-1 0,1 1 0,-1 0 1,0-1-1,0 1 0,1-1 1,-1 0-1,0 1 0,1-1 0,-1 0 1,1 0-1,1 0 0,49 4 7,-47-4 0,177-7-470,-62-2-3924,-98 8 1195,-10 1-5459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4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167 80 624,'0'0'2964,"-5"-4"-1648,-1-1-664,0 0 0,0 1-1,-1 0 1,0 0 0,1 0 0,-1 1 0,-13-4 0,-75-18 7549,95 25-8186,0 0-1,0 0 1,-1 0-1,1 0 0,0 0 1,0-1-1,0 1 1,0 0-1,0 0 0,0 0 1,0 0-1,0 0 1,0 0-1,0-1 0,0 1 1,-1 0-1,1 0 1,0 0-1,0 0 0,0-1 1,0 1-1,0 0 0,0 0 1,0 0-1,0 0 1,0-1-1,1 1 0,-1 0 1,0 0-1,0 0 1,0 0-1,0 0 0,0-1 1,0 1-1,0 0 1,0 0-1,0 0 0,0 0 1,0 0-1,1 0 1,-1-1-1,0 1 0,0 0 1,0 0-1,0 0 1,0 0-1,1 0 0,-1 0 1,0 0-1,0 0 1,0 0-1,0 0 0,0 0 1,1 0-1,-1 0 1,0 0-1,0 0 0,0 0 1,0 0-1,1 0 1,-1 0-1,0 0 0,0 0 1,0 0-1,0 0 1,0 0-1,1 0 0,13-4-11,27 1-9,0 1 0,0 3 1,1 1-1,-1 1 0,0 3 0,-1 1 0,1 2 0,-1 2 0,72 30 0,-105-38-17,-1 0 0,0 0 0,0 0 0,0 1-1,-1 0 1,1 0 0,-1 0 0,0 1 0,0-1-1,6 9 1,-8-8 23,-1-1 0,1 1 0,-1 0-1,0 0 1,-1 0 0,1 0 0,-1 0-1,0 0 1,-1 0 0,1 0 0,-1 0-1,0 1 1,0-1 0,-1 9 0,-1-8 11,1 1 1,-1-1 0,0 1-1,0-1 1,-1 0 0,0 0-1,0 0 1,0 0-1,-1-1 1,0 1 0,-8 8-1,-59 54 38,49-48 11,-19 16-45,-31 27 4,3 3 0,-93 113 0,133-131 166,27-46-173,1 1 0,0-1 0,0 1 0,1-1 0,-1 1 0,0 0 0,1-1 0,0 1 0,-1 0 0,1-1 0,0 1 0,1 0 0,-1-1 0,0 1 0,1 0 0,-1-1 0,1 1 0,1 2 0,-1-3-2,0 0 0,1-1 0,-1 1 0,1-1 0,-1 1 0,1-1 0,0 1 0,0-1-1,-1 0 1,1 0 0,0 0 0,0 0 0,0 0 0,0 0 0,0-1 0,0 1 0,0-1-1,4 1 1,45 3 77,-35-3-55,4 0-94,34 3-745,108-8 1,-118-9-1262,-25 0-1116,-9-4-3746,-9 3 4796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4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5683,'0'0'10516,"201"-11"-10388,-155 11-256,-2 0-672,-3 5-112,-4 9-2226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4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2 4786,'0'0'6966,"-1"0"-6613,-1 0 0,1 0-1,-1 1 1,1-1 0,-1 0-1,1 0 1,-1 1 0,1-1 0,0 1-1,-1 0 1,1-1 0,0 1 0,-3 1-1,0 13-256,0 0 0,1 0 0,1 0 1,0 0-1,1 1 0,1-1 0,0 0 0,3 19 0,-1-1 114,-2-25-118,0 0-1,1 0 0,1 0 1,-1 0-1,1 0 0,1-1 0,-1 1 1,1-1-1,1 1 0,-1-1 1,8 10-1,-8-13-109,0-1 1,-1 1-1,2-1 1,-1 0-1,0 0 0,1 0 1,-1-1-1,1 1 1,0-1-1,0 0 0,0 0 1,0 0-1,0-1 1,0 1-1,0-1 1,1 0-1,-1 0 0,0 0 1,1-1-1,-1 0 1,1 0-1,6 0 0,-6-2-25,-1 1-1,1-1 0,-1 1 1,1-1-1,-1-1 0,0 1 1,0-1-1,0 1 0,0-1 1,0 0-1,0-1 0,-1 1 1,0 0-1,0-1 0,0 0 1,0 0-1,0 0 0,-1 0 1,1 0-1,-1-1 0,-1 1 0,3-6 1,3-8-681,-1 1-1,-1-1 1,0-1 0,2-26-1,-6 38 339,0 1-1,0 0 0,-1 0 1,0-1-1,0 1 0,-1 0 1,0-1-1,0 1 0,0 0 1,-1 0-1,0 0 0,0 0 1,0 0-1,-1 0 0,-6-8 1,6 10 467,-1 0 0,0 1 0,0 0 0,0-1 0,0 2 0,0-1 0,-1 0 0,1 1 0,-1 0 1,0 0-1,0 0 0,0 1 0,0 0 0,0 0 0,0 0 0,0 0 0,0 1 0,0 0 0,-7 0 1,8 0 144,1-1 0,-1 1 0,0 0 0,1 0 0,-1 0 0,0 0 0,1 1 1,-1-1-1,0 1 0,1 0 0,-1 0 0,1 0 0,0 1 0,-1-1 1,1 1-1,0 0 0,0 0 0,0 0 0,0 0 0,0 1 0,0-1 0,1 1 1,-1-1-1,-2 5 0,6-8-637,-1 1 328,0 0 1,0 0 0,0 0 0,0 0-1,1 0 1,-1 0 0,0 0 0,0 0-1,0 0 1,0 0 0,0 0 0,0 0-1,0 0 1,1 0 0,-1 0 0,0 0-1,0 0 1,0 0 0,0 0-1,0 0 1,0 0 0,0 0 0,1 0-1,-1 0 1,0 0 0,1 2-1234,-1-2 1234,0 0-1,0 0 1,0 0 0,0 1 0,0-1-1,0 0 1,0 0 0,0 0 0,0 0-1,0 0 1,0 0 0,0 0 0,0 1-1,0-1 1,0 0 0,0 0-272,16 0-4515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5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1 4098,'0'0'8761,"-20"14"-6306,15 3-2115,1 0 1,0 0-1,1 0 0,1 0 1,0 1-1,1-1 1,3 33-1,-1-12 360,-1-28-596,1 0 0,-1-1 0,2 1 0,-1 0 0,1-1 0,1 1 0,0-1 0,0 1 0,7 10 0,-9-17-98,1 0 0,0 0 0,-1-1-1,1 1 1,1 0 0,-1-1 0,0 0-1,0 0 1,1 0 0,0 0-1,-1 0 1,1 0 0,0 0 0,0-1-1,0 0 1,0 1 0,0-1 0,0 0-1,0 0 1,0-1 0,0 1-1,1-1 1,-1 0 0,0 1 0,0-1-1,1-1 1,-1 1 0,0 0 0,0-1-1,1 0 1,-1 0 0,3-1-1,-1 0-43,0-1-1,0 1 0,0-1 0,-1 0 0,1-1 0,-1 1 0,0-1 0,0 0 0,0 0 0,0 0 0,-1-1 0,0 1 0,0-1 0,4-7 1,2-5-466,-1 0 1,12-35-1,-16 38-155,-1 0-1,0 0 1,-1 0 0,0-27-1,-2 36 500,0-1-1,-1 1 0,1 0 0,-1 0 1,-1 0-1,1-1 0,-3-5 0,3 9 114,0 1 0,0-1 0,0 0 0,0 1 0,0-1 0,0 0 0,-1 1 0,1-1 0,0 1 0,-1 0 0,1 0 1,-1-1-1,0 1 0,1 0 0,-1 0 0,0 0 0,0 1 0,1-1 0,-3 0 0,-5 0 242,9 1-315,0 0 0,0 0 1,0 0-1,0 0 1,-1 0-1,1 0 0,0 0 1,0 0-1,0 0 1,-1 0-1,1 0 0,0 0 1,0 0-1,0 0 0,-1 0 1,1 0-1,0 0 1,0-1-1,0 1 0,0 0 1,-1 0-1,1 0 1,0 0-1,0 0 0,0 0 1,0 0-1,0-1 0,-1 1 1,1 0-1,0 0 1,0 0-1,0 0 0,0-1 1,0 1-1,0 0 1,0 0-1,0 0 0,0-1 1,-1 1-1,1 0 0,0 0 1,0 0-1,0 0 1,0-1-1,0 1 0,0 0 1,0 0-1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5.6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0 9716,'0'0'4410,"0"11"-3396,-1 282 1969,-1 10-3164,2-316-5099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06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9300,'0'0'5379,"166"0"-4915,-110 0-464,7 0-864,-7-9-2114,-3-2-1984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15.2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 1 5715,'0'0'7632,"-4"0"-6580,-39 0 1443,23-1 277,50 3-1415,235 6-1298,-264-8-188,-1 0 1,1-1-1,-1 1 0,1 0 1,0 0-1,-1 0 1,1 0-1,-1 1 1,1-1-1,-1 0 1,1 0-1,-1 0 0,1 0 1,-1 1-1,1-1 1,-1 0-1,1 0 1,-1 1-1,1-1 1,-1 0-1,1 1 0,-1-1 1,0 0-1,1 1 1,-1-1-1,1 1 1,-1-1-1,0 1 1,0-1-1,1 1 0,-1-1 1,0 1-1,0-1 1,0 1-1,1-1 1,-1 1-1,0-1 1,0 1-1,0 0 0,0-1 1,0 1-1,0 0 1,0 7-3517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15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0 800,'0'0'12614,"9"0"-11149,36 4-869,0 1 0,-1 2 1,0 2-1,0 2 0,81 32 0,-124-43-629,0 0-1,0 1 1,1-1-1,-1 1 1,0-1-1,0 1 1,0 0-1,0-1 0,0 1 1,0 0-1,0 0 1,0 0-1,0 0 1,0 0-1,0 0 1,0 0-1,-1 0 0,2 1 1,0 17-7376,-2-11 72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9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1793,'0'0'4012,"-16"25"-2520,-48 84 933,62-104-2244,-1 1 0,1-1 1,0 1-1,1 0 0,-1-1 1,1 1-1,1 0 0,-1 0 0,1 0 1,0 0-1,0 0 0,0 0 1,1 0-1,0 0 0,1 0 1,-1 0-1,1-1 0,0 1 0,0 0 1,1-1-1,-1 0 0,1 0 1,1 1-1,-1-2 0,6 7 1,-6-6 66,2 2-207,1 0 0,0 0 0,0-1 0,0 1 0,1-1 0,0-1 0,0 1 0,1-1 0,-1-1-1,1 1 1,0-1 0,1-1 0,-1 0 0,1 0 0,-1 0 0,1-1 0,0 0 0,0-1 0,0 0 0,0 0 0,0-1 0,0 0 0,0-1 0,0 0 0,9-2 0,4-8-2691,-2-11-3838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18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3970,'0'0'11282,"-10"0"-7194,36 2-3959,0 1 0,-1 2 0,35 9 0,17 4-120,13-7 21,0-4 0,132-6 0,-40-2-83,16 2-9,201 11 111,278 45-265,65-7 251,-31-8-278,-266-33-360,-75-4 323,-74-1 271,171 15 58,-293-5 5,-111-12-44,0 4 1,122 25-1,-117-17 459,15 3 164,-49-9-565,0-2 1,1-1-1,-1-2 1,1-1-1,57-5 0,-14 2 290,49 1 443,-158-20-711,-4 5-1975,0 2-1,-75-17 1,82 23-17,-68-18-5061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7.0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22 7652,'0'0'8900,"-11"-8"-5480,18 5-3483,1 1 1,-1 0-1,1 0 0,0 1 1,0 0-1,-1 0 1,1 1-1,13 0 1,0 0 113,25-1 122,140 1-643,-183 0 444,1 0 1,-1 1-1,0-1 0,0 1 0,0 0 0,0 0 0,0 0 0,0 0 0,0 1 0,0-1 0,0 1 0,0 0 0,-1 0 0,1 0 0,-1 0 0,1 0 0,-1 0 0,3 4 0,-2-1 35,-1-1 0,1 0 0,-1 1 0,0 0-1,-1 0 1,1-1 0,-1 1 0,0 0 0,0 0-1,0 10 1,-1 3 69,-1 0 0,-1 1 0,0-1 0,-2 0 0,-8 29 0,-132 313-90,92-243 24,10-23-10,11-28 67,-26 85-1,55-145-76,0-1-1,1 1 0,0 0 1,0 0-1,0 0 1,1 0-1,0 0 0,1 10 1,0-14-1,-1 1 0,1-1 1,0 1-1,0-1 0,0 1 1,0-1-1,0 0 0,1 1 1,-1-1-1,1 0 0,-1 0 1,1 0-1,0 0 0,0 0 1,0 0-1,0-1 0,0 1 1,0-1-1,5 3 0,15 5-310,1 0-1,1-2 0,0-1 1,-1 0-1,2-2 0,-1-1 1,0-1-1,1-1 0,-1-1 1,32-4-1,-52 4-125,1-1-1,0 0 1,-1 0 0,1-1-1,-1 0 1,1 1 0,-1-2-1,0 1 1,0 0 0,0-1-1,0 0 1,0 1 0,5-7-1,14-16-4524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7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 9973,'0'0'2769,"172"15"-2017,-104-15-15,1 0-737,-6-12-577,-10 1-239,-13 5-4659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7.7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3 3201,'-1'-3'11261,"-1"10"-11071,6 54 548,3-2 1,2 1-1,21 75 0,-27-122-1071,8 26 1128,-11-38-1000,0 0 0,1 0 0,-1 0-1,1 0 1,-1 0 0,1 0 0,0 0-1,-1 0 1,1 0 0,0 0 0,0 0 0,-1 0-1,1-1 1,0 1 0,0 0 0,0 0-1,0-1 1,0 1 0,0-1 0,0 1-1,0-1 1,1 1 0,-1-1 0,0 0-1,2 1 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8.0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2993,'0'0'4819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8.5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72 6435,'-6'-8'10386,"9"94"-9016,25 151 0,-28-232-1391,0-3 28,0-1 1,0 0-1,0 0 0,0 1 1,0-1-1,0 0 0,0 1 0,1-1 1,-1 0-1,0 0 0,1 1 1,-1-1-1,1 0 0,-1 0 1,1 0-1,0 0 0,-1 0 0,1 1 1,0-1-1,0 0 0,0-1 1,0 1-1,0 0 0,0 0 0,0 0 1,1 0-1,-1-25-1368,2-1 728,1 1 0,1-1 0,1 1 0,1 0 0,2 1-1,0 0 1,1 0 0,1 1 0,1 0 0,1 1-1,1 0 1,1 1 0,1 1 0,22-22 0,-33 36 712,1 1 0,-1 0 0,1 0 0,0 1 0,0-1 0,0 1 0,0 0 0,0 1 0,1 0 0,-1 0 0,1 0 0,0 1 0,-1 0 0,1 0 0,0 1 0,0-1 0,12 2 0,-16 0 16,-1-1 1,1 0-1,-1 1 1,1 0-1,0-1 1,-1 1-1,1 0 1,-1 0-1,0 0 1,1 1-1,-1-1 1,0 0-1,0 1 1,0 0-1,0-1 1,0 1-1,3 3 1,0 2 99,0 0 0,0 0 1,-1 0-1,1 1 0,3 10 0,2 9 496,-1-1-1,6 38 1,-5-13 498,-4 2 0,1 92 0,-7-143-1344,4-33-6739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9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 10309,'0'0'5744,"23"-3"-5357,182-11 221,-106 23-603,-96-8 64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9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 7652,'0'0'5759,"4"-1"-4902,75-5 728,81 4 1,-101 2-1510,-58 0-153,-1 0 0,1 0-1,-1 0 1,1 0 0,0 1 0,-1-1 0,1 0 0,0 0 0,-1 0 0,1 1 0,-1-1 0,1 0 0,-1 0 0,1 1 0,-1-1-1,1 1 1,-1-1 0,1 0 0,-1 1 0,1-1 0,-1 1 0,0-1 0,1 1 0,-1-1 0,0 1 0,1 0 0,-1-1-1,0 1 1,0-1 0,1 1 0,-1 0 0,0-1 0,0 1 0,0-1 0,0 1 0,0 0 0,0-1 0,0 1 0,0 0 0,0-1-1,0 1 1,0-1 0,-1 2 0,1 1-394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318 118 1409,'0'0'10159,"2"-4"-9732,0 0-72,1 0 0,-1 0 0,0 0 0,0-1 0,0 1 0,0-1 0,-1 1 0,0-1 0,1-5 0,-2 8-374,0 0 1,0 0-1,0 1 0,0-1 0,-1 0 0,1 0 0,-1 0 1,1 0-1,-1 1 0,0-1 0,0 0 0,1 1 0,-1-1 0,0 1 1,-1-1-1,1 1 0,0-1 0,0 1 0,0 0 0,-1-1 1,1 1-1,-1 0 0,1 0 0,-1 0 0,0 0 0,1 0 1,-1 1-1,-2-2 0,-5-2-2,0 1 1,0-1-1,-1 2 1,1-1-1,-1 1 1,0 1-1,0-1 1,0 2-1,0-1 1,0 2-1,0-1 0,1 1 1,-18 4-1,19-3 7,1 1 0,-1 0-1,0 0 1,1 1 0,0 0-1,0 0 1,0 1 0,0 0 0,1 0-1,0 0 1,0 1 0,0 0-1,1 0 1,0 1 0,0-1-1,-7 14 1,5-5 172,1 0 0,0 0-1,1 1 1,1 0 0,0 0 0,1 0 0,1 1-1,1-1 1,0 1 0,1-1 0,0 1 0,6 28 0,-5-41-109,0 0 1,0 0 0,1 0-1,-1 0 1,1 0 0,0 0-1,0-1 1,0 1 0,1-1-1,-1 1 1,1-1 0,0 0 0,0 0-1,0 0 1,0-1 0,0 1-1,1-1 1,-1 0 0,1 1-1,-1-1 1,1-1 0,0 1-1,0-1 1,0 1 0,0-1 0,0 0-1,0-1 1,0 1 0,6-1-1,-4 1-60,1-1-1,0 0 0,0 0 1,-1 0-1,1-1 0,0 0 1,-1-1-1,1 1 0,-1-1 1,1-1-1,-1 1 0,0-1 1,0 0-1,0-1 0,0 1 0,-1-1 1,7-6-1,4-5-1066,-2-2 0,0 0 0,-1 0 0,20-36-1,-27 42 337,-1-2-1,0 1 0,0-1 0,-1 0 0,-1 1 0,0-2 0,-1 1 1,-1 0-1,1-16 0,-2 1 1323,0-34 8935,1 63-9454,0 1-1,0-1 0,0 1 0,0 0 1,0-1-1,-1 1 0,1 0 1,-1 0-1,1 0 0,-1-1 1,1 1-1,-1 0 0,0 0 0,0 2 1,0-1 45,5 50 358,-3 0 0,-4 54 0,0-18-71,4 19 305,-5 130 504,3-233-1195,0 1 0,-1-1 0,0 1 0,0-1 0,0 0 0,-1 1 0,1-1 0,-1 0 0,-1 0 0,1 0 0,-1-1 0,0 1 0,0 0 0,0-1 0,0 0 0,-1 0 0,0 0 0,0 0 0,0 0 0,0-1 0,-6 4 0,-1-2-168,0 0 0,0 0 0,-1-1 0,0 0 0,0-1 0,0-1 1,0 0-1,-15 1 0,-72 5-4985,57-7-329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42.3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44 1 9668,'0'0'7748,"-3"112"-6451,-9-69-929,2-10-176,1-2-192,0-14 0,9-6-1041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9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245 547 1345,'0'0'4922,"-9"-14"-3698,3 5-1006,-32-52 153,35 57-33,0 0 0,0 0 0,-1 1 0,1 0 0,-1-1 0,0 1 0,0 1 0,-6-5 0,5 5-332,0 0-1,0 1 1,0-1 0,0 1-1,0 0 1,0 0-1,-1 0 1,1 1-1,0 0 1,0 0-1,-9 1 1,10 0-7,1-1 1,0 1 0,0 0 0,0 0-1,0 1 1,0-1 0,1 1 0,-1-1-1,0 1 1,1 0 0,-1 0 0,1 0-1,-1 0 1,1 1 0,0-1 0,0 0 0,0 1-1,0 0 1,-2 5 0,-3 9 366,2 1-1,0 0 1,1 0 0,0 1 0,2-1-1,0 1 1,2 0 0,-1 0 0,6 36-1,-4-49-262,0 0-1,0-1 1,1 1-1,-1 0 1,2 0-1,-1-1 1,0 1-1,1-1 1,0 1-1,0-1 1,1 0-1,-1 0 1,1-1-1,0 1 1,1-1-1,-1 0 1,1 0-1,-1 0 1,1-1-1,10 6 0,-11-7-75,-1-1 0,1 1 0,0-1 0,0 0 0,-1 0 0,1 0 0,0-1-1,0 1 1,0-1 0,0 0 0,0 0 0,0 0 0,0-1 0,0 1 0,0-1-1,0 0 1,0 0 0,-1-1 0,1 1 0,0-1 0,-1 1 0,1-1-1,-1-1 1,0 1 0,0 0 0,1-1 0,-1 1 0,-1-1 0,1 0 0,0 0-1,-1 0 1,3-4 0,11-17-705,-1-1 0,-1 0-1,-1-1 1,-1 0 0,-2-1 0,0-1-1,10-54 1,-12 35-814,-3 0 0,-1 0 0,-2 0 0,-6-54 0,1 75 2258,-2-1 0,-1 1-1,-1 0 1,-19-48 0,25 72-601,1 1 0,-1-1 0,1 1 1,-1 0-1,0 0 0,1-1 0,-1 1 0,0 0 1,0 0-1,0 0 0,0 0 0,0 0 0,0 0 1,0 0-1,0 0 0,0 1 0,-1-1 0,1 0 1,0 1-1,-1-1 0,1 1 0,0-1 0,-1 1 1,1-1-1,-3 1 1374,4 16-824,7 125 262,39 218 0,-34-284-869,-4-16-26,-4-23-64,1-1-1,2 1 1,1-1 0,26 65 0,-34-98-46,0-1 0,0 0 0,1 0 0,-1 0 0,0 0 0,1 0 0,-1-1 0,1 1 0,0 0 0,-1 0 0,1 0 0,-1 0 0,1 0 0,0-1 0,0 1 0,0 0 0,-1-1 1,1 1-1,0-1 0,0 1 0,0-1 0,0 1 0,0-1 0,0 1 0,0-1 0,2 0 0,-2 0-75,0-1 0,0 0 0,0 0 0,0 1 0,-1-1 0,1 0 1,0 0-1,0 0 0,0 0 0,-1 0 0,1 0 0,-1-1 0,1 1 0,-1 0 0,1 0 0,-1 0 1,1 0-1,-1-2 0,12-66-5869,-12 65 5015,4-37-3659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43.4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224 4 6131,'-7'-2'9328,"-26"1"-9073,17 14-242,1 1 1,1 1-1,0 1 0,1 0 1,0 1-1,1 0 0,1 1 1,-9 20-1,10-16 62,1 1 0,1 0 0,1 0 1,1 1-1,1 0 0,1 0 0,1 1 0,1-1 1,1 1-1,3 27 0,-2-45 6,0 0 0,1 0 0,0 0 1,1 0-1,0-1 0,0 1 0,0 0 0,0-1 0,1 0 0,1 1 1,-1-1-1,1 0 0,0-1 0,0 1 0,0-1 0,1 0 0,0 0 1,0 0-1,0 0 0,0-1 0,7 4 0,-1-2-15,0 0 1,1-1-1,0 0 0,-1-1 0,2 0 0,-1-1 0,0-1 1,1 0-1,-1 0 0,24-1 0,-29 0-235,0-1-1,0-1 1,0 1 0,-1-1-1,1 0 1,0-1-1,0 1 1,-1-1 0,1-1-1,-1 1 1,10-6 0,-13 5 8,1 0-1,-1 0 1,0-1 0,0 1 0,0-1 0,0 1 0,-1-1 0,1 0 0,-1 0 0,0 0 0,0 0 0,-1 0 0,1-1 0,-1 1-1,0 0 1,0-1 0,0 1 0,0-8 0,1 0 197,-1 0 1,0-1-1,-1 1 1,-1 0-1,1 0 0,-2 0 1,-3-14-1,4 23-21,0 0 0,0 0 0,-1 0 0,1 0 0,-1 0 0,0 0 0,0 0 0,0 0 0,0 1 1,0-1-1,-1 1 0,1 0 0,-1-1 0,1 1 0,-1 0 0,0 1 0,0-1 0,0 0 0,0 1 0,0 0 0,0 0 0,-1-1 0,1 2 0,0-1 0,-1 0 0,1 1 1,0 0-1,-1-1 0,1 2 0,-4-1 0,3 1 41,0 0 0,0 0 0,0 0 0,0 1 1,0-1-1,0 1 0,0 0 0,1 0 0,-1 0 1,1 1-1,-1-1 0,1 1 0,0 0 0,0 0 0,0 0 1,1 0-1,-1 0 0,1 1 0,0-1 0,0 1 0,0 0 1,-3 6-1,-1 4 166,0 0 1,1 1 0,0-1-1,1 1 1,-3 18 0,7-23-205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44.3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228 84 4626,'0'0'6902,"0"-7"-5467,0-35-776,-37 27 1209,33 12-1874,0 1 0,1-1 0,-2 1 0,1 1 0,0-1 0,0 0 0,0 1 1,-1 0-1,1 0 0,-1 0 0,1 1 0,-1-1 0,1 1 0,-1 0 0,1 0 0,-1 1 0,1-1 0,0 1 1,-1 0-1,-4 2 0,4 0 21,0-1 1,0 2-1,1-1 1,-1 0 0,1 1-1,-1 0 1,1 0-1,0 0 1,1 1-1,-1-1 1,1 1-1,0 0 1,0 0 0,-4 10-1,0 5 161,0 0 0,2 0 0,1 0-1,0 0 1,2 1 0,0-1 0,1 1 0,1 0-1,4 31 1,-3-48-108,-1 0 0,1 1 0,0-1 0,0 0-1,1 0 1,-1 0 0,1 0 0,0 0 0,0 0-1,0 0 1,1 0 0,-1-1 0,1 1 0,0-1-1,0 0 1,0 0 0,0 0 0,1 0 0,-1-1 0,1 1-1,-1-1 1,1 0 0,7 3 0,-4-2-86,0-1 1,0 0 0,0 0-1,0-1 1,0 1 0,0-2-1,1 1 1,-1-1 0,0 0-1,0 0 1,1-1 0,-1 0-1,14-4 1,-15 2-195,-1 0 1,1 0 0,0-1-1,-1 0 1,0 0-1,1 0 1,-2 0-1,1-1 1,0 0 0,-1 0-1,0 0 1,0-1-1,-1 1 1,1-1-1,3-10 1,-1 4-919,-1-1 1,0 0-1,-1 0 0,0 0 1,-1 0-1,3-24 0,-5 24 671,0 0 1078,-1 0 0,1 0 0,-4-25 0,-15 26 2567,17 50-1532,9 250 1522,-4 126-1198,-4-411-1993,0 0 0,0 0 0,-1-1 0,1 1 0,-1 0 0,0 0 0,0-1 0,0 1 0,0 0 0,0-1 0,-1 1 0,1-1-1,-1 0 1,1 1 0,-1-1 0,0 0 0,0 0 0,0 0 0,0 0 0,-1-1 0,1 1 0,0 0 0,-1-1 0,1 0 0,-1 1 0,1-1 0,-1 0 0,0 0 0,1-1-1,-1 1 1,0 0 0,0-1 0,0 0 0,1 0 0,-5 0 0,0 1-501,-1-2-1,1 1 1,-1-1-1,1 0 1,-1 0-1,1-1 1,0 0-1,0-1 1,0 1-1,0-1 1,0-1-1,-8-4 1,-16-15-1621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45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70 5651,'0'0'9877,"0"8"-9318,-2 166 807,5 199 633,-3-366-2003,0 0 1,0 0 0,0 0 0,1 0 0,1 0-1,-1-1 1,1 1 0,0 0 0,0-1 0,1 1-1,0-1 1,0 0 0,1 0 0,6 9 0,-7-14-985,-3-39-1434,0-325-11425,0 207 16059,11 120 7270,1 48-8674,9 24-33,-2 0 0,-1 2 1,17 55-1,-20-51-264,2 0 0,33 59 0,-49-99-525,1 1 0,-1 0-1,1-1 1,0 1-1,0-1 1,0 0 0,0 0-1,0 0 1,1 0-1,-1 0 1,1 0 0,-1 0-1,1-1 1,0 1-1,-1-1 1,1 0 0,0 0-1,0 0 1,0 0-1,0 0 1,5 0 0,-5-1-47,0-1 0,0 1 1,-1-1-1,1 0 0,-1 0 1,1 0-1,0 0 1,-1 0-1,0-1 0,1 1 1,-1 0-1,0-1 0,0 0 1,0 0-1,0 0 0,0 0 1,0 0-1,0 0 0,-1 0 1,1 0-1,-1-1 1,1 1-1,-1-1 0,1-2 1,62-161-4290,-37 90 1342,11-51 2357,6-14 3505,-44 140-2755,1-1 0,-1 0-1,1 1 1,-1-1 0,1 1-1,0-1 1,-1 1 0,1-1 0,0 1-1,0 0 1,0-1 0,0 1-1,0 0 1,1 0 0,-1 0-1,0 0 1,0 0 0,1 0 0,-1 0-1,2-1 1,-2 3-46,0-1 1,0 0 0,0 0-1,0 1 1,0-1-1,0 1 1,0-1-1,0 1 1,-1-1 0,1 1-1,0-1 1,0 1-1,-1 0 1,1 0-1,0-1 1,-1 1 0,1 0-1,-1 0 1,1 0-1,-1-1 1,1 1-1,-1 0 1,1 2 0,5 12 340,-1 1 0,5 29-1,-8-36-240,12 74 327,-4-1 0,-4 1 0,-6 131 1,-1-93-2970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47.7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1 523 7555,'7'0'13338,"37"0"-13472,37 2 37,-35 0-95,82-7 1,-123 4 158,0 0 0,0 0 0,0-1 0,0 1 1,0-1-1,-1 0 0,1-1 0,-1 1 0,0-1 1,1 0-1,-1 0 0,0 0 0,-1-1 0,1 1 1,0-1-1,-1 0 0,0 0 0,0 0 0,0 0 0,-1-1 1,1 1-1,-1-1 0,0 1 0,0-1 0,-1 0 1,1 0-1,-1 0 0,0 0 0,-1 0 0,1 0 1,-1 0-1,0 0 0,0 0 0,-1-1 0,1 1 1,-3-8-1,0 8 55,-1-1 1,0 1-1,0-1 1,0 1-1,-1 0 1,1 1-1,-1-1 1,0 1-1,-1 0 0,-8-5 1,-5-6-62,2 1-154,2 2-30,0-1 0,-20-22 0,32 31 193,0 0 0,0 0 0,0 0-1,0-1 1,1 1 0,-1-1 0,1 0 0,0 0 0,1 0 0,-1 0 0,1 0 0,0 0 0,0 0 0,0-6 0,2 7 14,0 0-1,0 0 1,0 0-1,1 0 1,-1 0-1,1 0 1,0 1-1,0-1 1,1 1-1,-1 0 1,0-1-1,1 1 1,0 0-1,0 0 1,0 1-1,0-1 1,0 1-1,1-1 1,-1 1-1,1 0 1,-1 0-1,5-1 1,16-8-93,0 0 0,30-8-1,-46 17 81,40-10-31,0 3 0,0 2-1,1 1 1,0 3 0,73 5 0,-50-1 93,-69-1-14,1 0 0,-1 0 0,1 0 0,-1 1 0,0-1 0,1 1 0,-1 0 0,0 0 0,0 0 0,1 1 0,-1-1 0,0 1 0,0 0 0,-1 0 0,1 0 0,0 0 0,-1 0 0,1 0 0,-1 1 0,3 2 0,-2 0 54,0 1 0,0-1 1,0 1-1,-1-1 0,1 1 1,-1 0-1,-1 0 0,1 0 0,-1 0 1,1 10-1,-2-1 53,1 1-1,-2-1 1,0 0 0,-1 1 0,-1-1 0,0 0-1,-1 0 1,-8 22 0,-20 30-95,15-34 165,1 1 1,-17 58 0,33-91-190,-1 1-1,1-1 1,0 1-1,-1 0 1,1-1-1,0 1 1,0 0-1,0-1 1,0 1-1,1-1 0,-1 1 1,0 0-1,1-1 1,-1 1-1,1-1 1,-1 1-1,1-1 1,0 1-1,0-1 1,-1 1-1,1-1 1,0 0-1,0 0 0,1 1 1,-1-1-1,0 0 1,0 0-1,0 0 1,1 0-1,-1 0 1,1 0-1,-1-1 1,1 1-1,-1 0 0,1-1 1,-1 1-1,1-1 1,-1 1-1,1-1 1,0 0-1,2 0 1,11 2-15,-1-1 0,1 0 0,28-4 0,-15 2-42,92-2-719,-61 1-1373,-2 1-4552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22.9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79 0 3314,'0'0'7035,"-37"2"-5322,21 20-4673,3-1-1991,1-10 1744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23.2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1 0 8676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24.6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223 152 8676,'-185'117'526,"148"-93"4967,616-13-3556,-407-13-2004,-29-1-156,205 21 0,-206-6-793,210-9 0,-173-6 338,-94-1 522,0-4-1,86-19 1,-87 12-81,0 3-1,87 0 0,-89 8 246,126-22 1,-127 13-307,129-3 0,370-1 527,-215 28-1077,-24-6 1251,-194-7-224,-98-1 204,94-16 0,13-2 110,274-15 173,-163 11-204,159 19-187,-236 9-304,-46-2 127,267-10-668,-276 0 98,-57 4 192,126-22-1,-131 14 359,0 4 0,114-1 0,-42 9 2538,-83 1 814,-71 0-4086,-43 0-4122,10 0 1758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1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46 5987,'0'0'5530,"-2"1"-4993,-45 7 4002,43-8-4564,0 0 0,0 0 0,1 1-1,-1-1 1,0 1 0,1 0-1,-1 0 1,1 0 0,-1 0-1,1 0 1,-1 1 0,1 0-1,0-1 1,0 1 0,0 0 0,0 1-1,0-1 1,0 1 0,0-1-1,1 1 1,-4 4 0,5-3 57,0 0 0,1 0 0,-1 0 0,1 0 1,0 0-1,0 0 0,1 0 0,-1 0 0,1 0 1,-1 0-1,1 0 0,1 0 0,-1 0 0,3 5 1,2-7-103,0 0 1,0-1 0,1 0 0,-1 0 0,0 0 0,1-1 0,-1 1 0,0-2 0,1 1 0,-1-1 0,9-2 0,-12 2 15,-1 0 1,0 0 0,1 0 0,-1 0 0,0-1 0,0 1 0,0-1 0,0 1 0,0-1-1,0 0 1,0 0 0,-1 0 0,1 0 0,-1 0 0,1 0 0,-1-1 0,0 1-1,0 0 1,0-1 0,0 1 0,0-1 0,0 1 0,-1-1 0,1 1 0,-1-1 0,0 1-1,0-1 1,0 0 0,0-3 0,0 2 35,0 0 0,-1 0 0,0 0-1,1 0 1,-1 0 0,-1 0 0,1 0 0,0 0-1,-1 1 1,0-1 0,0 0 0,0 1 0,0 0 0,-1-1-1,1 1 1,-1 0 0,0 0 0,0 0 0,0 1-1,0-1 1,-1 1 0,1-1 0,0 1 0,-1 0 0,0 0-1,-6-2 1,7 3 82,1 0-1,-1 0 1,1 1 0,-1-1-1,1 0 1,-1 1-1,0 0 1,1-1 0,-1 1-1,0 0 1,1 1 0,-1-1-1,0 0 1,1 1-1,-1-1 1,0 1 0,1 0-1,-5 2 1,5-1 4,1 0 1,-1 0 0,1 0-1,-1 0 1,1 0 0,0 0-1,0 1 1,0-1 0,0 1-1,0-1 1,0 0 0,1 1-1,-1-1 1,1 1 0,0 0-1,0-1 1,0 1 0,0 4-1,0-5 8,0 0 0,0 0 0,0 0-1,0 0 1,0 0 0,0 0 0,0 0 0,0 0-1,1 0 1,-1 0 0,1 0 0,0 0-1,-1 0 1,1 0 0,0-1 0,0 1 0,0 0-1,0 0 1,1-1 0,1 3 0,1-2-110,0-1-1,0 0 1,0 0 0,0 0 0,0-1 0,0 1 0,0-1 0,0 0 0,7-1 0,-11 1 21,4 0-119,-1-1 0,0 0 0,0 0 0,0 0 0,0 0 0,0 0 1,0-1-1,0 1 0,0-1 0,0 0 0,-1 0 0,1 0 0,-1 0 0,1 0 0,-1-1 0,0 1 0,0-1 0,3-4 0,-3 4 37,0 1 0,-1 0 0,1-1-1,-1 1 1,0-1 0,0 0 0,0 1 0,0-1 0,0 0 0,0 0-1,-1 1 1,1-1 0,-1 0 0,0 0 0,0 0 0,0 0 0,0 1-1,-1-1 1,1 0 0,-1 0 0,1 0 0,-3-4 0,-1 6 390,0 1 0,0-1 0,0 1 0,0 0 0,-1 0 0,1 1 0,0-1 0,0 1 0,0 0 0,0 0 0,-6 2 0,-12 12 305,19-13-772,1 0 1,0 0 0,-1-1 0,0 1-1,1-1 1,-1 1 0,0-1-1,0 0 1,0 0 0,0 0 0,0 0-1,0 0 1,-5 0 0,-2-1-4869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31 7876,'0'0'9708,"0"-7"-8977,1-11-757,-1 12 1173,-6 19-36,-1 6-1011,-126 275 476,-21 55-597,137-303 32,-171 513-286,177-508-283,10-49 374,1-7-182,3-21-496,0 1-1,2 0 0,1 0 0,10-28 1,1-8-2788,2-12-5704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6131,'0'0'6715,"6"10"-6307,6 21 240,-1-1 1,-2 2-1,0-1 0,4 40 1,32 300 1340,53 327-323,-93-671-1609,-1-3 7,1-1 0,0 1-1,2-2 1,0 1 0,17 32 0,-19-48-118,-4-7-194,-10-28-2884,3 20 2157,1 1 0,-1-1 0,0 1-1,-1 1 1,0-1 0,-12-8 0,17 13 726,-37-30-7288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5410,'0'0'7225,"0"28"-4925,24 490-71,-22-493-2198,-2-18 4,3 27 98,-3-33-128,0 0 0,0 0 1,0 0-1,0 0 0,0 0 1,0 0-1,1 0 0,-1 0 1,0 0-1,0 0 0,1 0 1,-1 0-1,1 0 0,-1 0 1,1-1-1,-1 1 0,1 0 1,0 0-1,-1 0 0,1-1 1,1 2-1,-1-9-122,-2-30-883,0 12 589,1 1-1,1-1 0,1 0 0,7-35 0,-7 54 361,-1 0 0,1 0 1,0 1-1,1-1 1,-1 0-1,1 1 0,0 0 1,1-1-1,-1 1 0,1 0 1,0 1-1,0-1 1,1 1-1,-1 0 0,1 0 1,0 0-1,0 0 0,1 1 1,-1 0-1,0 0 1,1 1-1,0-1 0,8-1 1,-9 2 96,0 1 1,0 0 0,0 0 0,0 0 0,0 1 0,0-1 0,0 1-1,1 1 1,-1-1 0,0 1 0,0 0 0,7 2 0,-9-2 33,0 0 0,0 1 0,-1 0 0,1 0 0,0 0 0,0 0 0,-1 0 0,0 0 0,1 1 0,-1-1 0,0 1 0,0 0 0,0-1 0,0 1 0,-1 0 0,1 0 0,-1 0 0,0 0 0,2 7 0,2 11 126,-2 0 0,0 1 0,-1-1 0,-2 36 0,0-40 2,-1-8-200,0 0 0,-1 0 0,0 0 0,0 0 0,-1 0 0,0-1 0,0 1 0,-1-1 0,0 0 0,-1 0 0,0-1 0,-10 13 0,6-9-77,-1 1-1,-1-1 0,0-1 0,0 0 0,-1 0 0,-25 14 0,-2-9-223,38-14 243,0-1 0,-1 1-1,1-1 1,0 1 0,-1-1 0,1 0 0,0 1 0,-1-1 0,1 0 0,-1 0 0,1 0 0,0 0 0,-1 0 0,1 0 0,-1-1 0,1 1 0,0 0 0,-1-1-1,1 1 1,0-1 0,-1 1 0,1-1 0,0 0 0,0 1 0,-2-3 0,1-5-764,1 0-1,-1-1 1,2 0 0,-1 1-1,1-1 1,2-14-1,0-8-1968,-2-12-1272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1793,'0'0'12598,"197"2"-11334,-125-7-992,-7-12-144,-8 0-256,-13 6-1681,-23 2-3585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5539,'0'0'8545,"4"0"-8225,-2 1-256,1-1 0,-1 1 1,0 0-1,0 0 0,1 0 1,-1 1-1,0-1 0,0 0 0,0 1 1,0-1-1,-1 1 0,1 0 1,0-1-1,-1 1 0,1 0 0,-1 0 1,1 0-1,-1 0 0,0 0 0,0 1 1,0-1-1,1 4 0,23 69 384,-20-58-189,65 266 2129,-2-9-889,-65-263-1470,1-1 0,0 1 1,0-1-1,1 0 0,10 15 0,-14-24-24,0 1-1,0-1 1,0 1-1,0-1 1,0 1-1,1-1 1,-1 0-1,0 0 1,1 0-1,-1 0 1,0 0-1,1 0 1,-1 0-1,1 0 1,0 0-1,-1-1 1,1 1-1,0-1 1,-1 1-1,1-1 1,0 1-1,0-1 1,-1 0-1,1 0 1,0 0-1,0 0 1,-1 0-1,1-1 1,0 1-1,0 0 1,-1-1-1,1 1 1,0-1-1,-1 0 1,1 1-1,-1-1 1,1 0-1,-1 0 1,1 0-1,-1 0 1,1 0-1,-1-1 1,2-1 0,9-12-58,-1-1 0,0 0 0,-1 0 0,-1-1 0,0 0 1,7-23-1,-4 11-279,26-55-1508,-4-2 1,-4-1-1,30-144 1,-55 194 2616,-3 0 0,-1-43 1,-2 37 377,1 43-1133,-1-1 1,1 0-1,0 1 1,-1-1-1,1 0 0,-1 1 1,1-1-1,-1 1 1,0-1-1,1 1 1,-1-1-1,1 1 1,-1-1-1,0 1 1,0 0-1,1-1 0,-1 1 1,0 0-1,1 0 1,-1-1-1,0 1 1,0 0-1,0 0 1,1 0-1,-1 0 0,0 0 1,0 0-1,-1 0 1,-32 1 303,25-1-225,6 0-92,-1 1 1,1 0 0,-1-1-1,1 1 1,0 0-1,0 1 1,-1-1 0,1 1-1,0-1 1,0 1 0,0 0-1,1 0 1,-1 0 0,0 0-1,1 1 1,-1-1 0,1 1-1,0 0 1,0-1-1,0 1 1,0 0 0,1 0-1,-1 0 1,1 0 0,-1 1-1,1-1 1,0 0 0,-1 7-1,-2 9-1,0 0 1,1 1-1,0 34 0,2-48-42,0 10 239,1-1 0,0 1-1,1-1 1,1 1-1,6 27 1,-7-39-167,1 0 0,0 0 0,0 0 0,0 0-1,0-1 1,0 1 0,1-1 0,-1 1 0,1-1 0,0 0 0,0 0 0,1 0-1,-1-1 1,0 1 0,1-1 0,0 0 0,-1 0 0,1 0 0,0 0 0,0 0 0,0-1-1,0 0 1,0 0 0,1 0 0,-1 0 0,6-1 0,3 2-38,1-1 1,-1 0 0,1-1-1,-1-1 1,1 0-1,-1-1 1,17-4 0,-20 3-787,0-1-1,0 0 1,0 0 0,-1-1 0,17-12 0,3-3-3229,5-2-1427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4434,'0'0'13484,"22"2"-12962,280 13 804,-227-15-1659,-84 2-7183,-3-2 1218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8244,'0'0'6419,"4"0"-5355,102 6 1486,-67-6-1974,50 7-1,-76-5-1121,1 1 0,-1 1 0,0 0 0,15 6 0,-20-7-4384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4274,'0'0'9255,"2"-15"-8610,-1 7-558,-1 3-57,0-1 0,0 1-1,1-1 1,0 1 0,0-1-1,1 1 1,-1-1 0,1 1-1,0 0 1,1 0 0,-1 0-1,1 0 1,0 0 0,0 0-1,1 1 1,-1 0 0,1-1-1,0 1 1,7-6 0,-1 5-3,-1 0 1,1 0-1,0 0 0,0 1 1,0 1-1,1 0 1,-1 0-1,1 1 0,-1 1 1,1-1-1,0 2 0,0-1 1,0 2-1,14 1 1,-22-1-16,0 1 0,0-1 1,0 1-1,0 0 0,0 0 1,0 0-1,-1 0 1,1 0-1,-1 1 0,0-1 1,1 1-1,-1-1 0,0 1 1,0 0-1,1 3 0,25 52 132,-8 5 149,-3 1 0,16 116 0,-24-122-169,12 77 374,-7-32 448,33 120 1,-44-213-821,0-1 1,0 0-1,1 0 1,0-1-1,0 1 1,1-1-1,0 0 1,11 12-1,-14-17-98,1-1-1,-1 0 1,1 1-1,0-1 0,-1 0 1,1 0-1,0-1 1,0 1-1,1-1 0,-1 1 1,0-1-1,0 0 0,1 0 1,-1-1-1,1 1 1,-1-1-1,1 1 0,-1-1 1,0 0-1,1 0 1,-1-1-1,1 1 0,-1-1 1,1 0-1,-1 1 0,6-4 1,-2 1-11,0-1-1,0 1 1,0-1 0,-1-1 0,0 1-1,0-1 1,0 0 0,0-1-1,7-10 1,42-62 200,-44 59-148,68-114-2061,-7-3-1,88-230 0,-143 321 1716,-3 0 1,-1-1 0,-3-1-1,-1 0 1,-3 0 0,2-79-1,-8 124 279,0 0 0,0 0-1,-1 0 1,1 0 0,0 0-1,-1 0 1,1 0-1,-1 0 1,0 0 0,0 0-1,0 0 1,0 0-1,0 0 1,0 0 0,0 0-1,0 1 1,-1-1-1,1 1 1,-1-1 0,1 1-1,-1-1 1,-2-1-1,0 2-29,1-1-1,-1 0 0,1 1 0,-1 0 1,0 0-1,0 0 0,1 0 0,-1 1 0,0-1 1,0 1-1,-7 1 0,5-1 19,1 0-1,0 1 1,0 0 0,0 0-1,0 0 1,0 1 0,0-1-1,0 1 1,0 1 0,1-1 0,-1 0-1,1 1 1,-1 0 0,1 0-1,0 1 1,0-1 0,1 1-1,-1 0 1,-4 6 0,1 7 161,2 1 1,0-1 0,1 1 0,1 0 0,1 0-1,0 0 1,1 1 0,1-1 0,4 31 0,-3-43-56,0 1 1,0-1-1,0 0 1,1 0-1,-1 0 1,2 0-1,-1 0 1,1-1-1,-1 1 1,2-1-1,-1 1 1,1-1-1,-1 0 1,1-1-1,1 1 1,-1-1-1,1 1 1,-1-1-1,1 0 1,10 5-1,6 2 378,0-2 0,0 0 0,1-2 0,31 8 0,20 7 12,-69-21-892,0 0 0,0 1 1,0 0-1,0 0 0,0 0 1,-1 0-1,1 0 0,-1 1 1,1 0-1,-1-1 0,0 1 1,0 1-1,0-1 0,-1 0 1,1 1-1,-1-1 0,4 9 1,-1 17-7116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48 6035,'0'0'6992,"-3"-1"-6258,1 0-648,1 0 0,-1 1-1,1-1 1,-1 0 0,0 1 0,1 0-1,-1-1 1,0 1 0,1 0 0,-1 0 0,0 0-1,1 0 1,-1 0 0,0 0 0,1 0 0,-1 1-1,0-1 1,1 1 0,-1-1 0,0 1-1,-2 1 1,2 0-18,0 0-1,0 1 1,0-1 0,1 1-1,-1-1 1,1 1-1,0-1 1,-1 1-1,1 0 1,0 0 0,0-1-1,1 1 1,-2 6-1,-1 16 245,1 0 0,0 40 0,3-45-194,-1-16-47,0 1 0,0-1 0,1 0 0,-1 0 0,1 0 1,0 1-1,1-1 0,-1 0 0,1 0 0,-1 0 0,1-1 0,0 1 0,1 0 0,-1-1 0,1 1 0,-1-1 0,1 0 0,0 0 1,0 0-1,1 0 0,-1 0 0,1-1 0,-1 0 0,1 1 0,0-1 0,0-1 0,0 1 0,0 0 0,0-1 0,0 0 0,4 1 0,-2-1-58,1 0-1,-1 0 0,0-1 0,1 0 0,-1 0 0,0 0 0,0-1 1,1 0-1,-1 0 0,0-1 0,0 0 0,0 0 0,0 0 0,0 0 0,-1-1 1,1 0-1,-1 0 0,0-1 0,1 0 0,6-7 0,-3 1-283,-1 0 0,0-1-1,-1 0 1,0-1 0,-1 0 0,0 0-1,-1 0 1,7-24 0,-11 31 79,1 1 1,-1-1-1,0 0 0,0 0 1,0 1-1,-1-1 0,0 0 0,0 0 1,0 0-1,0 0 0,-1 0 1,0 0-1,0 0 0,0 1 1,0-1-1,-1 0 0,0 1 1,0-1-1,0 1 0,-1 0 1,1 0-1,-1-1 0,0 2 0,0-1 1,0 0-1,-5-3 0,1 2 7,0 1-1,1 1 0,-1-1 0,-1 1 0,1 1 0,0-1 1,-1 1-1,0 1 0,-7-2 0,-72-1 2763,70 4-1636,17 1-907,-1-1 0,1 0 0,0 0 0,-1 1 1,1-1-1,-1 0 0,1 1 0,0-1 0,-1 0 0,1 1 1,0-1-1,0 0 0,-1 1 0,1-1 0,0 1 0,0-1 1,-1 1-1,1-1 0,0 0 0,0 1 0,0-1 0,0 1 1,0-1-1,0 1 0,0-1 0,0 1 0,0-1 0,0 1 1,0 0-1,4 9-2436,9-4-3462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66 144,'0'0'18318,"19"0"-17547,14 0-293,353-14 490,-121 1-1015,27-3-213,-101 2-245,212 12 1,-194 4 318,-147-2 177,225-7-102,-187 6 172,-99 1 291,-13 0-472,5 1-215,0 0-1,0 0 1,0 1-1,0 0 1,0 1-1,0 0 1,0 0-1,-12 7 1,-19 9-2134,-34 8-1516,-15 5-3043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7267,'0'1'11803,"0"16"-11678,2 39 71,3 0 0,2 0 0,15 56 0,55 162 453,-76-273-647,7 26 65,1 1 1,2-2-1,1 0 1,20 34-1,-29-55-71,1 0 0,-1 1 0,1-2 0,0 1 0,0 0 0,1-1 0,-1 0 0,1 0 0,0 0 0,0 0 1,0-1-1,1 0 0,-1 0 0,1 0 0,0-1 0,-1 0 0,1 0 0,0-1 0,0 1 0,1-1 0,-1 0 0,0-1 0,0 0 0,0 0 0,1 0 0,9-2 0,-10 0 17,-1 0-1,0 0 1,0 0-1,0-1 1,0 0-1,-1 0 1,1 0-1,-1 0 1,1-1-1,-1 1 1,0-1-1,-1 0 1,1-1-1,4-6 1,7-12-48,21-41 0,-21 36-136,12-20 11,101-205-3366,-116 224 3285,-2-1-1,0-1 1,-3 0-1,0 0 1,-2 0-1,2-61 1,-6 39 158,-2-58-58,0 109 164,0-1 0,0 1 1,0-1-1,0 0 0,-1 1 0,1 0 0,-1-1 1,1 1-1,-1 0 0,0 0 0,0 0 0,0 0 1,0 0-1,0 0 0,0 1 0,0-1 0,-1 1 1,1-1-1,-1 1 0,1 0 0,-1 0 1,0 0-1,1 0 0,-1 1 0,0-1 0,1 1 1,-1-1-1,-5 1 0,2-1 25,1 1 0,-1 0-1,1-1 1,-1 2 0,0-1 0,1 1-1,-1-1 1,1 2 0,-1-1 0,1 1 0,0-1-1,0 1 1,-9 5 0,9-2-39,0 0 0,1 0 0,-1 0 1,1 0-1,0 1 0,1 0 0,-1 0 0,1 0 1,0 0-1,1 0 0,-1 1 0,1-1 0,0 1 1,1 0-1,-1 8 0,-1 12 116,1 1 1,2 36-1,0-52-90,0-2 62,1-1 0,0 1 0,0-1 0,1 1 0,0-1 0,1 0 0,0 0 0,0 0 0,1 0 0,0 0 0,1-1 0,0 0 0,0 0 0,0 0 0,1 0 1,1-1-1,-1 0 0,1 0 0,0-1 0,1 0 0,-1 0 0,1-1 0,0 0 0,1 0 0,-1-1 0,1 0 0,0 0 0,0-1 0,0 0 0,1-1 0,-1 0 1,0 0-1,14 0 0,1-1-131,0 0 0,0-1 1,38-6-1,-8-11-2950,-36 9 100,-2 4-1291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3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3618,'0'0'9620,"0"-8"-7969,0-15-988,0 30 178,0 53-277,0 330 2718,0-390-3291,0 0 0,0 0 0,0 0-1,0 1 1,0-1 0,0 0 0,0 0 0,0 0 0,0 0 0,0 1 0,0-1 0,0 0 0,0 0 0,0 0 0,0 0 0,0 0 0,1 1 0,-1-1 0,0 0 0,0 0 0,0 0 0,0 0 0,0 0 0,0 0 0,0 1 0,0-1 0,1 0 0,-1 0 0,0 0 0,0 0 0,0 0 0,0 0 0,0 0 0,1 0 0,-1 0 0,0 0 0,0 0 0,0 0 0,0 0 0,0 0 0,1 0 0,-1 0 0,0 0-1,0 0 1,0 0 0,0 0 0,1 0 0,-1 0 0,0 0 0,0 0 0,0 0 0,0 0 0,0 0 0,1 0 0,-1 0 0,6-12-921,-5-41-3395,-1 27-418,0-7-670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4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4834,'0'0'8436,"0"-22"-8436,0 27-896,0 9-4275,0 3-2032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0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90 2353,'0'0'2860,"-4"-6"-1587,-46-47 1189,42 46-2268,7 5-89,-1 1 0,1-1-1,-1 0 1,0 0-1,1 1 1,-1-1-1,0 1 1,0 0-1,0-1 1,0 1 0,0 0-1,0 0 1,-1 1-1,1-1 1,0 0-1,0 1 1,-1-1-1,1 1 1,0 0 0,-1-1-1,1 1 1,-1 0-1,1 1 1,0-1-1,-1 0 1,-3 2-1,4-1-68,1 0 0,-1 0 0,1 0 0,0 0-1,0 0 1,-1 0 0,1 0 0,0 0 0,0 1-1,0-1 1,0 1 0,1-1 0,-1 0 0,0 1 0,0-1-1,1 1 1,-1 0 0,1-1 0,0 1 0,-1-1-1,1 3 1,-5 38 382,5-37-380,-1 12 252,-2 28 995,5 76 0,-1-110-1124,0 0-1,0-1 1,1 1-1,1-1 1,0 1-1,0-1 0,1 0 1,0 0-1,1-1 1,0 1-1,1-1 1,12 16-1,-16-23-159,-1 0 0,1-1 0,0 1 0,0 0 0,0-1 0,0 0 0,0 1 0,0-1 0,0 0 0,0 0 0,0 0 0,1-1 0,-1 1 0,0 0 0,1-1 0,-1 1 0,0-1 0,1 0 0,-1 0 0,1 0 0,-1 0 0,0 0 0,1-1 0,-1 1 0,1-1 0,-1 1 0,0-1 0,0 0 0,1 0 0,-1 0 0,0 0 0,0 0 0,0-1 0,0 1-1,0-1 1,0 1 0,-1-1 0,1 0 0,0 1 0,-1-1 0,1 0 0,-1 0 0,0 0 0,0 0 0,1-3 0,6-13-374,-1-1 0,0 0 0,-2 0 0,-1 0 0,0-1 1,1-25-1,-2-124-3358,-4 100 4787,5 78-827,-1 0 0,-1 0-1,0 1 1,0-1 0,0 1-1,-1 14 1,1 2 334,8 69 490,19 128-151,-26-221-2643,-1-15 184,1-19-2399,0 3 931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5186,'0'0'5952,"0"-7"-4780,0-50 4041,0 61-5387,25 442 2621,-25-442-2405,5 28 389,-5-31-420,0 0 0,0 0 0,0 0-1,0 0 1,0 0 0,0-1 0,1 1 0,-1 0 0,0 0 0,1 0 0,-1 0 0,1-1 0,-1 1 0,1 0 0,-1 0 0,1-1 0,0 1 0,-1 0 0,1-1-1,0 1 1,-1-1 0,1 1 0,0-1 0,0 1 0,0-1 0,0 1 0,0-22-227,-1-259-6464,1 269 6498,0 0 1,2 0 0,-1-1-1,1 2 1,1-1 0,0 0 0,0 1-1,1 0 1,0 0 0,1 0-1,0 0 1,1 1 0,0 0 0,0 1-1,1-1 1,0 1 0,0 1-1,1 0 1,0 0 0,15-9 0,-21 15 202,0-1 1,0 1-1,1 0 1,-1 0-1,1 0 1,-1 0-1,0 1 1,1-1 0,0 1-1,-1 0 1,1 0-1,-1 0 1,1 0-1,-1 1 1,1-1 0,-1 1-1,1 0 1,-1 0-1,0 1 1,0-1-1,1 0 1,-1 1-1,0 0 1,0 0 0,0 0-1,0 0 1,-1 0-1,1 1 1,-1-1-1,1 1 1,-1 0 0,0 0-1,0 0 1,0 0-1,3 6 1,2 7 408,0 1 1,-1 0-1,0 1 1,-1 0-1,3 29 0,0 21 1332,-4-1-1,-4 84 1,-1-59-892,1-92-1053,0 1 0,0-1 1,0 1-1,0-1 0,0 1 0,0-1 0,0 1 0,0 0 0,0-1 1,0 1-1,0-1 0,0 1 0,0-1 0,0 1 0,-1-1 0,1 1 1,0-1-1,0 1 0,-1-1 0,1 1 0,0-1 0,-1 0 0,1 1 1,0-1-1,-1 1 0,1-1 0,-1 0 0,1 1 0,0-1 0,-1 0 1,1 1-1,-1-1 0,1 0 0,-1 0 0,1 0 0,-2 1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4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2273,'0'0'3268,"28"1"-2732,119 3-379,-106-3 3456,0-1 3807,-37 0-6953,11 0-236,-1 0 0,0 1 1,15 3-1,-24 2-4334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6:4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8228,'0'0'10106,"27"0"-8572,25 0-1544,-1 1 0,1 2 0,80 17 0,-131-20-113,1 0 1,-1 0-1,1 1 1,-1-1-1,1 1 1,-1-1-1,1 1 1,-1-1-1,1 1 1,-1 0-1,0-1 1,1 1-1,-1 0 0,0 0 1,0 0-1,1 0 1,-1 0-1,0 1 1,0-1-1,0 0 1,-1 0-1,1 1 1,0-1-1,0 0 1,-1 1-1,1-1 1,-1 1-1,1-1 1,-1 1-1,1-1 1,-1 1-1,0-1 1,0 1-1,0 0 1,0-1-1,0 1 1,0-1-1,-1 3 1,1 10-2474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51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16 2353,'-2'0'17565,"5"0"-16516,192-3-1121,-3-6-382,-142 7 398,-32 1 26,1 0 0,-1 1 0,35 5 0,-25 3 23,-21-6 6,0 1 0,0-1 0,0-1 0,0 0 0,10 1 0,108 4 76,-79 8 781,-52-7-1555,-2-3-161,0 0 0,0 1 0,0 0 0,1 0 0,0 1 0,-7 7 0,-2 0-1468,-27 26-3901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201 112 6627,'0'0'6366,"4"-5"-5563,-2 0-573,0 1 1,0-1-1,0 1 1,-1-1-1,0 0 0,1 1 1,-2-1-1,1 0 1,0-5-1,-1 8-235,0 0-1,0 0 0,0 0 0,0 1 1,0-1-1,0 0 0,-1 0 1,1 0-1,0 0 0,-1 0 0,0 0 1,1 1-1,-1-1 0,0 0 0,0 1 1,0-1-1,0 0 0,0 1 0,0-1 1,-1 1-1,1 0 0,0-1 1,-1 1-1,1 0 0,-1 0 0,0 0 1,1 0-1,-1 0 0,0 0 0,1 0 1,-1 1-1,-3-2 0,1 1 16,-1 0-1,0 0 0,1 0 1,-1 1-1,0 0 0,0-1 1,1 2-1,-1-1 1,0 0-1,0 1 0,1 0 1,-1 0-1,1 1 0,-1-1 1,1 1-1,-1 0 0,1 0 1,0 0-1,-7 5 1,4 0-16,1 0 1,0 0-1,0 0 1,0 1 0,1 0-1,0 0 1,1 0-1,0 1 1,-5 14 0,2-1 115,1 1 0,1 0 0,0 0 0,2 0 1,1 0-1,1 1 0,1-1 0,1 1 0,5 26 1,-5-42-50,1-1 1,0 0 0,1 1 0,0-1 0,0 0 0,0 0 0,1 0-1,0-1 1,1 1 0,-1-1 0,1 0 0,0 0 0,1-1 0,-1 0 0,1 0-1,0 0 1,1 0 0,-1-1 0,1 0 0,0-1 0,8 4 0,-9-4-60,1 0-1,-1-1 1,1 0 0,-1 0 0,1-1 0,0 0 0,0 0 0,-1-1-1,1 1 1,0-2 0,0 1 0,0-1 0,0 0 0,-1 0 0,1-1 0,0 1-1,-1-2 1,1 1 0,-1-1 0,0 0 0,0 0 0,0-1 0,9-6-1,-4 0-444,-1-1 0,-1 1 0,0-2 0,0 1 0,-1-1 0,-1 0-1,0-1 1,0 0 0,-1 0 0,-1 0 0,0-1 0,-1 0 0,3-20-1,0-15-1582,-2 0-1,-2-77 0,-3 119 2018,0 6 134,0 0 1,1 0 0,-1 0-1,0 0 1,0 0 0,0 0-1,0 0 1,-1 0-1,1 0 1,0 1 0,0-1-1,-1 0 1,1 0 0,0 0-1,-1 0 1,1 0-1,-1 0 1,1 0 0,-1 1-1,1-1 1,-1 0 0,0 0-1,1 1 1,-1-1-1,0 1 1,0-1 0,1 0-1,-1 1 1,0-1 0,0 1-1,0 0 1,0-1-1,0 1 1,0 0 0,0-1-1,0 1 1,1 0 0,-1 0-1,0 0 1,0 0-1,0 0 1,0 0 0,0 0-1,0 0 1,0 0 0,0 0-1,0 1 1,0-1-1,0 0 1,0 1 0,0-1-1,0 1 1,1-1 0,-1 1-1,0-1 1,0 1-1,0-1 1,1 1 0,-1 0-1,0 0 1,1-1-1,-1 1 1,1 0 0,-1 0-1,1 0 1,-1-1 0,1 1-1,-1 2 1,-4 14 89,1 0 1,1 0-1,0 1 1,2-1-1,0 1 1,0-1-1,4 27 1,-1 9-121,27 290 1182,0-48-123,-29 117-202,0-408-957,0 0 0,-1 0 0,1 0-1,-1-1 1,0 1 0,0 0 0,0-1 0,-1 1 0,1-1-1,-1 1 1,0-1 0,0 0 0,0 0 0,-1 1-1,1-2 1,0 1 0,-1 0 0,0 0 0,0-1-1,0 1 1,0-1 0,0 0 0,0 0 0,-1 0 0,1-1-1,-1 1 1,1-1 0,-1 0 0,0 0 0,1 0-1,-1 0 1,0-1 0,-5 1 0,1-1-153,0 1 0,0-2 0,0 1 0,0-1 0,0 0 0,1-1-1,-1 0 1,0 0 0,1-1 0,-1 0 0,1 0 0,0 0 0,0-1 0,1 0 0,-10-7 0,5 1-509,1 0 0,0 0 0,0-1-1,1 0 1,0-1 0,1 0 0,0-1 0,1 1 0,-7-18-1,10 20 697,1 0 0,0 0-1,1-1 1,0 1 0,1-1-1,0 1 1,1-1 0,1-18-1,0 25 116,1-1-1,0 1 0,0-1 0,0 1 0,0-1 0,1 1 0,0 0 1,0 0-1,0 1 0,0-1 0,1 0 0,-1 1 0,1 0 0,0 0 1,0 0-1,0 0 0,0 1 0,0 0 0,1-1 0,-1 2 0,10-4 1,9-3 473,0 0 1,50-8 0,-3 13-1001,-44 4-1750,-19 0-412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4898,'0'0'6433,"3"-11"-5943,7-34 1026,-8 48 1075,2 42-2090,-6 26 297,4-1-1,3 1 1,25 125 0,-30-193-798,1 1 0,0-1 0,1 1 0,-1-1 0,1 0 0,-1 1 0,1-1 0,0 0 0,0 0 0,0 0 0,1-1 0,2 4 0,-5-6-230,0-3 132,-1-61-2964,-16-95 1,14 141 2907,1 0-1,1 0 1,0 0 0,1 0 0,5-30 0,-5 44 221,1 0 0,0 0 0,-1 1 0,2-1 0,-1 0 0,0 1 0,1-1 0,-1 1 0,1 0 1,0-1-1,0 1 0,0 0 0,1 0 0,-1 0 0,1 1 0,-1-1 0,1 0 0,0 1 0,0 0 0,0 0 0,1 0 0,-1 0 1,0 0-1,1 1 0,-1-1 0,1 1 0,0 0 0,-1 0 0,1 0 0,0 1 0,-1-1 0,8 1 0,-6-1 34,-1 1 0,0 0 0,0 0 0,0 0 0,0 1 0,0 0 0,0-1 0,0 1 0,0 0 0,0 1 0,0-1 0,-1 1 0,1 0 0,0 0 0,-1 0 0,0 0 0,1 0 0,-1 1 0,0 0 0,0 0 0,0 0 0,-1 0 0,1 0 0,-1 0 0,1 0 0,1 6 0,6 8 285,-1 0 0,0 1 0,-2 0 0,0 0 1,7 32-1,10 97 1432,-6-25-633,-18-119-1194,1 0 1,-1 0-1,1 0 1,0 0 0,0 0-1,0 0 1,0 0 0,0 0-1,1-1 1,-1 1-1,1-1 1,0 1 0,3 3-1,-5-25-455,0-22-239,3-1 0,2 1-1,1 0 1,2 0 0,2 1 0,24-64 0,-31 96 660,1 1 1,-1 0 0,1 0-1,0 0 1,1 1-1,0 0 1,10-11 0,-12 14 74,0 1 1,0-1-1,-1 1 1,2 0-1,-1 0 1,0 1-1,0-1 1,0 0-1,1 1 1,-1 0 0,1 0-1,-1 0 1,1 0-1,0 1 1,-1-1-1,1 1 1,0 0-1,-1 0 1,1 0-1,4 2 1,-6-2 7,1 2 0,-1-1-1,0 0 1,0 0 0,0 1 0,0-1 0,0 1-1,0-1 1,0 1 0,0 0 0,-1 0 0,1 0-1,-1 0 1,1 0 0,-1 0 0,0 0 0,0 1 0,0-1-1,0 0 1,0 1 0,0-1 0,0 4 0,12 66 1328,-10-52-1184,7 66 1103,-7-46-1322,18 73-1,-20-107-473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10885,'0'0'8868,"0"-3"-10485,10-8-656,-7 5-720,3-11-6083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5715,'0'0'8430,"5"0"-7779,-2 1-534,1 0-1,-1 0 1,1 1-1,-1-1 1,0 1-1,0 0 1,0 0-1,0 0 1,0 0-1,0 1 1,-1-1-1,1 1 1,-1-1-1,1 1 1,-1 0 0,0 0-1,0 0 1,-1 0-1,1 0 1,0 0-1,1 7 1,6 14 344,-1 1 0,6 26-1,-5-17-108,22 87 323,-22-78-439,1-2 0,2 0 0,2 0 0,2-1 1,22 41-1,-35-76-240,0-1 0,0 0 1,0 0-1,1 0 0,-1 0 1,1 0-1,0-1 0,0 0 1,0 1-1,0-2 0,1 1 1,8 4-1,-11-7-4,0 1 0,0-1-1,0 1 1,0-1 0,0 0 0,0 0 0,0 0 0,0 0-1,0 0 1,0 0 0,0 0 0,0-1 0,0 1 0,0-1-1,0 1 1,0-1 0,-1 0 0,1 0 0,0 0 0,0 0-1,0 0 1,-1 0 0,1-1 0,-1 1 0,1 0 0,-1-1-1,1 1 1,-1-1 0,0 0 0,0 1 0,0-1 0,0 0-1,2-3 1,21-43-468,-1-2 0,20-65-1,22-110-1164,-58 199 1675,1-14 0,-2 0 0,-1 0 0,-2-81 0,-3 120-29,-1 0 0,1 0-1,-1 0 1,1 0 0,-1 0 0,0 0-1,1 0 1,-1 1 0,0-1 0,1 0-1,-1 0 1,0 1 0,0-1-1,0 0 1,0 1 0,0-1 0,0 1-1,0-1 1,0 1 0,0-1 0,0 1-1,0 0 1,0-1 0,0 1 0,0 0-1,0 0 1,0 0 0,0 0-1,0 0 1,-1 0 0,0 1 0,-1-2-14,0 1 1,0 0-1,0 0 1,0 1 0,0-1-1,0 1 1,0-1-1,0 1 1,1 0 0,-1 0-1,-4 2 1,4 1 12,0-1 1,0 1 0,0 0-1,0 0 1,0 0-1,1 1 1,0-1-1,0 0 1,0 1 0,1-1-1,-1 1 1,1 0-1,0 0 1,-1 7-1,-1 79 677,4-66-358,-1-18-193,0 0-1,0 0 1,1 0-1,0 0 0,0 0 1,1 0-1,3 9 1,-4-14-126,0 0 1,0 0 0,0 0-1,1 0 1,-1 0 0,1 0-1,0 0 1,-1 0 0,1-1-1,0 1 1,0-1 0,0 1 0,0-1-1,0 0 1,0 1 0,1-1-1,-1-1 1,0 1 0,1 0-1,-1 0 1,0-1 0,1 1 0,-1-1-1,5 0 1,12 2-391,-10-1-534,0 0 0,0-1 1,0 0-1,0 0 1,19-4-1,-1-8-4848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246 101 8100,'0'0'7283,"-1"-37"-5170,-1 33-2123,0 0 0,0-1 0,-1 1 0,0 1 0,0-1 0,0 0-1,0 1 1,0-1 0,-1 1 0,0 0 0,0 0 0,1 1 0,-1-1 0,-1 1 0,1 0 0,0 0 0,-1 0 0,1 0 0,-1 1-1,1 0 1,-1 0 0,0 0 0,1 1 0,-1-1 0,0 1 0,-8 1 0,11 0 31,0 0 0,1 0-1,-1 0 1,0 0 0,1 1 0,-1-1 0,1 1 0,0-1 0,-1 1-1,1-1 1,0 1 0,0 0 0,0 0 0,0-1 0,0 1 0,0 0-1,0 3 1,-10 39 94,9-34 1,-6 36 700,2 1 0,1 92 1,5-138-823,0 0 1,0-1 0,1 1 0,-1 0-1,0 0 1,1 0 0,-1 0 0,1 0-1,-1-1 1,1 1 0,-1 0 0,1 0-1,-1-1 1,1 1 0,0 0 0,0-1 0,-1 1-1,1 0 1,0-1 0,0 1 0,0-1-1,-1 0 1,1 1 0,0-1 0,0 0-1,0 1 1,0-1 0,0 0 0,0 0-1,0 0 1,0 0 0,0 0 0,1 0-1,33-4-672,-30 0 546,1 1-1,-1-1 1,-1 0-1,1-1 1,-1 1-1,1-1 1,-1 0-1,0 0 0,-1 0 1,1 0-1,3-9 1,1-1-899,-1 0 1,0-1 0,4-17-1,-9 25 667,-1 1-1,0 0 0,0-1 1,-1 1-1,0-11 0,0-1 4786,0 30-3975,14 164 965,-1-36-552,-5 43-202,-17 194-1,-9-235-279,15-125-359,-1 0 0,0 0-1,-1-1 1,-1 1 0,-1-1 0,-10 19-1,16-32-25,-1 0-1,1 0 0,0 0 1,-1 0-1,1-1 1,-1 1-1,1 0 0,-1-1 1,0 0-1,0 1 0,0-1 1,0 0-1,0 0 0,0 0 1,0 0-1,0 0 0,0 0 1,0-1-1,0 1 0,-1-1 1,1 0-1,0 1 1,0-1-1,-1 0 0,1 0 1,0-1-1,-1 1 0,1 0 1,-3-2-1,0 1-60,1-1 1,0 0-1,0 0 0,0 0 0,0 0 1,1-1-1,-1 1 0,1-1 0,-1 0 0,1 0 1,0 0-1,0-1 0,-4-5 0,-4-8-233,1 0 0,1 0 0,1-1 0,0 0 0,1-1 0,1 0 0,1 0-1,1 0 1,0-1 0,2 1 0,0-1 0,1 0 0,1 0 0,1 1-1,3-22 1,-2 36 384,0-1-1,0 1 0,1-1 1,0 1-1,-1 0 0,2 0 0,-1 0 1,1 0-1,0 0 0,0 1 1,0 0-1,0 0 0,1 0 1,5-3-1,12-9 462,41-21 1,-53 32-372,28-12-190,16-9-1848,-25-1-4617,-16 3 819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7652,'0'0'9588,"-9"7"-9145,2-1-382,4-4-41,-1 0 0,1 0 1,0 1-1,0-1 0,0 1 1,0 0-1,0 0 0,1 0 1,-1 0-1,1 1 0,0-1 1,0 1-1,0-1 0,0 1 1,1 0-1,-1 0 0,0 4 1,-1 13 57,1 0 0,1 0 0,1 0 0,0 1 0,2-1 0,1 0 0,0 0 0,2-1 0,0 1 0,1-1 1,1 0-1,1 0 0,1-1 0,21 34 0,-18-34-56,-6-10-6,0-1 1,-1 1 0,-1 0 0,1 0 0,-1 0 0,-1 0 0,1 1-1,-2 0 1,1 0 0,-1 0 0,0 10 0,-2-18-20,-1 0 1,1-1-1,-1 1 1,0 0-1,0-1 1,1 1-1,-1-1 1,0 1-1,0-1 1,0 0-1,-1 1 1,1-1-1,0 0 1,0 0-1,-1 0 1,1 1-1,-1-2 1,1 1-1,-1 0 1,1 0-1,-1 0 1,1-1-1,-1 1 0,0-1 1,0 1-1,1-1 1,-4 1-1,-54 6-280,55-6 229,-113 0-1496,116-1 1460,-1 0 1,0 0-1,1 0 0,-1 0 1,0 0-1,1-1 1,-1 1-1,0 0 1,1-1-1,-1 0 1,1 1-1,-1-1 0,1 0 1,-1 1-1,1-1 1,-1 0-1,1 0 1,0 0-1,0 0 1,-1-1-1,1 1 0,0 0 1,0 0-1,0-1 1,0 1-1,0-1 1,0-1-1,-1-2-412,1 0-1,0-1 0,0 1 1,0-1-1,0 1 1,1-1-1,0-5 0,0-24-6145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39 6467,'0'0'5565,"-4"-4"-4634,-3-1-853,0 1 0,-1 0 0,1 0-1,-1 1 1,1 0 0,-1 0 0,0 1-1,0 0 1,0 1 0,-1-1 0,1 1 0,-14 1-1,15 0-72,1 0-1,-1 0 0,1 0 1,-1 1-1,1 0 1,-1 1-1,1-1 0,0 1 1,0 0-1,-1 1 0,2 0 1,-1 0-1,0 0 1,0 0-1,1 1 0,0 0 1,0 0-1,0 1 0,0-1 1,1 1-1,-8 10 0,2-1 154,1 1-1,0 0 0,1 0 0,1 1 1,0 0-1,2 1 0,-1 0 0,2 0 1,0 0-1,1 0 0,1 0 0,0 1 1,2-1-1,0 1 0,3 23 0,-2-39-140,-1 1 0,1-1 0,0 0 0,0 0 0,1 1 0,-1-1-1,0 0 1,1 0 0,-1 0 0,1 0 0,0 0 0,-1-1 0,1 1 0,0 0 0,0-1-1,0 1 1,0-1 0,1 0 0,-1 0 0,0 0 0,0 0 0,1 0 0,-1 0-1,1-1 1,3 2 0,70 10 136,-68-11-134,9 0-9,0 1-1,-1 1 0,0 1 1,0 0-1,0 1 0,0 1 1,-1 0-1,0 1 0,0 1 1,0 0-1,23 19 0,-31-22 9,0 0-1,-1 1 0,1 0 1,-1 0-1,0 1 1,8 11-1,-11-13 7,-1 1 0,0-1 0,0 1 0,0 0 1,0-1-1,-1 1 0,0 0 0,0 0 0,-1 0 0,0 10 0,0-10 14,0-1-1,0 0 1,-1 0-1,0 0 1,0 0-1,0 0 0,-1 0 1,0 0-1,0 0 1,0 0-1,0-1 1,-1 1-1,1-1 1,-8 8-1,5-6 8,-1 0-1,0-1 0,-1 0 1,0 0-1,1-1 0,-1 1 1,-1-2-1,1 1 1,-8 2-1,1-1 62,-1-1 0,1 0 0,-1-1 0,1 0 0,-23 0-1,30-3-215,0 1-1,1-2 0,-1 1 0,1-1 0,-1 0 0,0 0 1,1 0-1,-1-1 0,1 0 0,0-1 0,0 1 0,0-1 0,0 0 1,-7-5-1,2-2-575,0-1 0,1 0 1,0 0-1,1-1 1,-10-17-1,2 0-4839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1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3666,'0'0'9994,"-28"0"-8927,22-1-1057,1 1 1,-1 0 0,1 1-1,0-1 1,-1 1 0,1 0-1,0 0 1,-9 3-1,12-2 10,0 0 0,0-1 0,0 1 0,0 0-1,0 0 1,0 0 0,1 1 0,-1-1-1,1 0 1,-1 1 0,1-1 0,0 1-1,0-1 1,0 1 0,0-1 0,1 1-1,-1 0 1,1-1 0,-1 5 0,-4 31 577,2 0 1,1 0-1,2 0 1,6 50 0,-4-76-446,1 1 0,0-1 0,0 0 0,1 0 1,1 0-1,0 0 0,0-1 0,1 0 0,1 0 0,0 0 1,11 12-1,-14-18-157,0 0 1,1 0-1,0-1 1,0 0-1,0 0 1,0 0-1,1 0 1,0-1-1,-1 0 1,1 0-1,0 0 1,1-1-1,-1 0 1,0 0-1,1-1 1,-1 1-1,1-1 1,-1-1-1,1 1 1,0-1-1,-1-1 1,1 1-1,7-2 1,-11 1-108,1-1 0,-1 1-1,1-1 1,-1 0 0,0 0 0,0 0 0,0 0 0,0 0 0,0-1-1,0 1 1,0-1 0,-1 0 0,0 0 0,1 0 0,-1 0 0,0 0 0,0 0-1,1-5 1,5-8-2256,-2-1 1,8-25-1,-13 36 1072,6-20-6225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12005,'0'0'6355,"194"20"-6227,-160-20-224,-5 0 96,-4 0-2081,-7 0-2529,-5-17-2369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7187,'0'0'9106,"-8"11"-8287,-33 34 7,2 1 1,-55 86-1,77-104-814,2 0 0,1 2-1,2-1 1,0 2 0,2-1-1,-11 60 1,14-26 183,2-1 0,3 1-1,7 65 1,-2-102-71,1 1 0,1-1 0,1 0 0,1 0-1,21 49 1,-22-62-74,1 0 1,1 0-1,0 0 0,1-1 0,0 0 0,1-1 0,0 0 0,1 0 0,1-1 0,-1-1 1,22 15-1,-28-22-83,0 0 1,1 0 0,-1 0-1,0-1 1,1 0 0,-1 0-1,1-1 1,0 1 0,0-1-1,-1-1 1,1 1-1,0-1 1,0 0 0,0 0-1,7-2 1,-11 2-26,-1-1 0,1 1-1,-1-1 1,0 1 0,1-1-1,-1 0 1,0 0 0,0 0 0,0 0-1,0 0 1,1 0 0,-1 0-1,-1 0 1,1 0 0,0 0 0,0 0-1,0-1 1,0 1 0,-1 0 0,1-1-1,-1 1 1,1 0 0,-1-1-1,1-2 1,5-40-2099,-5 40 1801,0-40-3699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2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1249,'0'0'12843,"0"12"-11389,4 61-488,13 80 0,3 26 781,-19-132-1268,-2-29-221,2-1 1,0 0-1,7 34 0,-6-52-736,1-8 171,1-12 135,-4 17 101,15-189-3834,-11 157 3089,2 0 1,2 0-1,15-44 1,-19 71 658,0 0-1,1 0 1,-1 0 0,2 1 0,-1 0-1,1 0 1,0 0 0,1 1 0,13-12-1,-17 17 295,-1 0 0,1 0-1,0 0 1,-1 0-1,1 0 1,0 1-1,0-1 1,0 1 0,1 0-1,-1 0 1,0 0-1,0 0 1,1 1-1,-1-1 1,0 1 0,1 0-1,-1 0 1,0 0-1,1 0 1,-1 1-1,0-1 1,0 1 0,1 0-1,-1 0 1,0 0-1,0 0 1,0 1 0,0-1-1,0 1 1,0 0-1,0 0 1,2 3-1,6 5 251,0 2-1,-1 0 0,-1 0 0,0 0 0,-1 1 0,10 20 1,4 5-1731,2-3-3495,-17-26 205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187 350 9716,'0'0'6542,"3"-7"-6315,1 0-151,-1 0 1,0-1 0,-1 1-1,1-1 1,-1 0-1,-1 0 1,0 0 0,0 0-1,0 0 1,-1 0 0,-1-9-1,1 14-131,-1-1 0,1 0 0,-1 0 0,0 1 0,0-1 0,0 0 0,0 1 0,-1 0 0,1-1 0,-1 1 0,0 0 0,0-1 0,0 1 0,0 0 0,-1 0 0,1 1 0,-1-1 0,0 1 0,0-1 0,0 1-1,0 0 1,0 0 0,0 0 0,-1 0 0,1 1 0,-1-1 0,-3 0 0,0-1 28,1 1 0,-1 1 0,0-1 0,0 1 0,0 0 0,0 1 0,0 0 0,0 0 0,-14 2 0,18-1 37,0 1-1,1-1 1,-1 1-1,0-1 1,0 1-1,1 0 1,-1 0-1,1 0 1,0 1-1,0-1 1,0 1-1,0-1 1,0 1-1,0-1 1,0 1 0,1 0-1,0 0 1,-1 0-1,1 0 1,0 0-1,0 0 1,1 0-1,-1 0 1,0 4-1,-5 26 295,1-1 1,2 1-1,1 0 0,2 1 0,1-1 0,6 37 0,-6-65-269,0 0-1,0 0 1,1 0-1,0 0 1,0 0-1,1 0 1,-1 0-1,1-1 1,0 1-1,0-1 1,0 0-1,1 0 0,0 0 1,0 0-1,0-1 1,0 0-1,0 1 1,1-1-1,-1-1 1,1 1-1,0-1 1,0 0-1,0 0 1,0 0-1,0 0 1,0-1-1,0 0 1,10 0-1,-8 0-21,0 0 0,0-1 0,0-1 0,0 1 0,0-1 0,0 0 0,0 0 0,-1-1 0,1 0 0,0 0 0,-1-1 0,1 0 0,-1 0 0,0 0 0,0-1 0,0 0 0,-1 0 0,1-1 0,-1 1 0,0-1 0,5-6 0,2-7-470,0-1-1,-2 0 1,0 0-1,-1-1 1,-1 0-1,-1 0 0,-1-1 1,-1 0-1,4-27 1,-3-11-2273,-2-1 0,-5-68-1,-1 73-2180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1361,'0'0'5181,"-5"9"-1764,3 12-2916,1 0 0,0 0 1,2 0-1,0 1 0,2-1 0,8 36 0,2 19 580,10 395 1615,-21-375-2407,-1-64-65,1 0-1,10 49 0,-1-62-368,-3-17-376,-2-16-454,-1-20-1092,-4-6-4744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5186,'0'0'7174,"-2"17"-5512,-96 160 534,-141 305-1302,237-479-1328,-4 8-3299,3-17 118,3-11-160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3362,'0'0'8865,"-19"2"-7195,8 9-1497,0 1 1,1 0-1,1 1 1,0 0-1,-10 19 1,13-22-134,-133 251 791,4-7-270,135-254-572,0 0 1,0 0-1,0 0 0,0 0 0,0 0 1,0-1-1,0 1 0,0 0 0,-1 0 0,1 0 1,0 0-1,0 0 0,0 0 0,0 0 1,0 0-1,0 0 0,0 0 0,0 0 0,0 0 1,0 0-1,0 0 0,0-1 0,-1 1 1,1 0-1,0 0 0,0 0 0,0 0 0,0 0 1,0 0-1,0 0 0,0 0 0,0 0 1,0 0-1,-1 0 0,1 0 0,0 0 0,0 0 1,0 1-1,0-1 0,0 0 0,0 0 1,0 0-1,0 0 0,0 0 0,-1 0 0,1 0 1,0 0-1,0 0 0,0 0 0,0 0 1,0 0-1,0 0 0,0 0 0,0 0 0,0 1 1,0-1-1,0 0 0,0 0 0,0 0 1,0 0-1,-1-14-518,5-19-1270,20-21-4140,-11 24 3823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10101,'0'0'5845,"-3"13"-4202,11 318 332,-2-247-1519,33 157 0,-19-183-448,-16-56-136,-3-2-363,-1-30-624,-1 1 1,-2 0-1,-1 0 0,-2 0 0,-10-35 1,0-1 873,3-1 0,3 0 1,3-1-1,2-126 0,6 184 320,-1 0-1,2 0 0,-1 1 0,1-1 0,1 0 0,-1 0 0,1 1 1,1 0-1,0-1 0,0 1 0,0 1 0,1-1 0,1 1 0,-1 0 1,1 0-1,0 0 0,0 1 0,14-11 0,-9 9 41,0 0-1,1 1 1,0 0-1,0 1 1,0 0-1,1 1 1,0 1-1,0 0 1,0 0-1,0 2 1,0-1-1,15 1 1,-23 1-59,0 1 0,0 0 0,1 0 0,-1 1 0,0-1 0,0 1 1,0 0-1,-1 1 0,1-1 0,0 1 0,0 0 0,-1 0 0,1 1 0,-1-1 0,1 1 0,4 4 0,-2 0 43,0 1 1,-1 0-1,0 0 0,-1 0 0,1 0 0,-2 1 0,7 16 0,-4-8 102,0 1 1,-2 0-1,0 0 1,-1 0-1,-1 0 1,0 1-1,-2 0 0,0-1 1,-1 1-1,-1 0 1,-4 25-1,2-36-171,1-1 0,-2 1-1,1-1 1,-1 0 0,0 0-1,-1-1 1,0 1 0,0-1-1,0 0 1,0 0 0,-1-1-1,0 1 1,-1-1 0,1 0-1,-1-1 1,0 0 0,-8 4-1,-2 1-33,0-1 0,-1 0 0,0-2 0,0 0 0,0-1 0,-23 3 0,23-5-289,0-1 1,0-1-1,0 0 0,0-2 1,-30-3-1,42 0-914,26 5 934,-13 2 304,0 0 0,0 0 1,-1 1-1,1 0 0,-1 0 1,0 0-1,0 1 0,0 0 1,7 8-1,50 61 582,-44-51-603,21 28 172,-16-20 108,34 35 0,-56-64-376,0-1 0,0 1 1,0-1-1,0 0 0,0 1 0,0-1 1,0 0-1,0 0 0,0-1 0,0 1 1,1 0-1,-1-1 0,3 1 0,30-3-5571,-14-2 2225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6947,'0'0'7404,"-1"-4"-7074,-6-13 111,6 13 906,1 9-64,21 253 2262,-2-67-3203,-12-91-408,-1-163-3579,-8 19 543,-15-85-1,12 100 2847,0-23-1085,2 0-1,7-100 1,-4 148 1453,1-1 0,0 1 0,-1 0 0,1-1-1,0 1 1,1 0 0,-1-1 0,1 1-1,0 0 1,0 0 0,0 0 0,1 1 0,-1-1-1,1 0 1,0 1 0,0 0 0,0-1 0,1 1-1,-1 1 1,1-1 0,-1 0 0,1 1-1,0 0 1,0 0 0,0 0 0,0 0 0,1 0-1,-1 1 1,5-1 0,-2 1 90,0 0-1,0 0 1,0 1 0,0 0 0,-1 0 0,1 0-1,0 1 1,0 0 0,0 1 0,-1-1-1,1 1 1,-1 1 0,1-1 0,-1 1 0,0 0-1,0 0 1,0 1 0,9 7 0,-6-3-52,-1 0 0,0 0 0,-1 1 0,1 0 0,-2 0 1,1 1-1,-2-1 0,1 2 0,-1-1 0,0 0 0,4 19 0,-3-6 24,-2 1 0,0 0 0,-2-1-1,0 38 1,-3-52-145,0-1 0,-1 1 0,0 0-1,0-1 1,-1 1 0,0-1 0,0 0-1,-1 0 1,0 0 0,-1 0 0,0-1-1,0 0 1,0 0 0,-1 0 0,0 0 0,0-1-1,-1 0 1,-7 5 0,-14 10-181,0-1 1,-2-1 0,-36 17 0,59-33-14,1 0 0,0-1 0,-1 1 0,1-1 0,-1-1 0,0 1 0,0-1 1,1 0-1,-15 0 0,21-16-2567,0-1 83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7:3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11493,'0'0'6675,"107"154"-5474,-57-83-209,3 16-527,-9 6-65,-13 16-208,-25 9 352,-6 6-544,-37 22-192,-32 12 160,-25 5-1585,-16 9-3377,-18-15-6371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1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2225,'0'0'10029,"-7"15"-8650,6 92 165,-1-8-535,19 166 0,37 29-249,-54-293-782,0 1-5,0 0 0,1 0 0,-1 0-1,0 0 1,1 0 0,-1 0 0,1-1 0,0 1-1,-1 0 1,1 0 0,0 0 0,0-1-1,0 1 1,1-1 0,-1 1 0,0-1 0,0 1-1,1-1 1,-1 0 0,1 1 0,-1-1-1,1 0 1,2 1 0,-2-3-94,-1 1 1,0-1-1,0 0 1,0 0-1,0 0 1,0 0-1,-1 0 0,1 0 1,0 0-1,0 0 1,-1 0-1,1-1 1,0 1-1,-1 0 1,0 0-1,1-1 0,-1 1 1,1-2-1,8-32-2050,-8 31 1334,7-36-5525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0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6 175 5426,'0'1'6342,"0"4"-3634,0-5-2529,-3 0 883,3 0-1105,-3 0 595,43 0-111,-29 0-415,18 1 49,0 2 0,29 7 0,41 3-20,104 10 107,-50-5-86,-11-2-51,139 7-88,-18-12 133,208 6-247,-91-13-79,306-5 518,497-22-457,-590 15 94,-543 5 30,49-8 1,28-1 272,-55 5-272,119-25 0,36-5 223,337 18 173,-118 3-307,-235 5-141,37-4 150,219-9-397,-91 8 346,148-17-182,457 18 632,-731 15-89,-108-11 2589,-142 10-2527,0 0-226,0 0 159,-3-2-1072,-48-10-4061,2 7 777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2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22 321 4882,'0'0'6913,"-12"-27"-4371,8-5-1189,-1-22-965,4 52-428,1 0 0,0 0 0,0-1 0,1 1-1,-1 0 1,0 0 0,1 0 0,-1 0 0,1 0 0,0 0 0,0 0 0,-1 0 0,1 0 0,0 1 0,1-1 0,-1 0 0,0 0-1,3-2 1,-2 3 52,-1 0 0,0 0 0,1 0 0,-1 0 0,0 0 0,1 0 0,-1 1 0,1-1 0,0 1 0,-1-1 0,1 1 0,-1 0 0,1-1-1,0 1 1,-1 0 0,1 0 0,0 0 0,-1 0 0,1 0 0,-1 1 0,1-1 0,0 0 0,-1 1 0,2 0 0,0 1-2,-1-1 1,1 1-1,-1 0 0,1 0 1,-1 0-1,0 1 1,0-1-1,0 0 1,0 1-1,-1-1 1,4 6-1,1 7 57,0 0 0,0 0 1,5 27-1,-11-41-63,38 204 271,-27-131 93,3-1 0,3-1 0,37 97 0,-48-153-280,1 0 0,1-1 0,1 0 0,0 0 0,16 19 0,-22-30-94,-1-1 0,1 0 0,1 0 0,-1 0 0,0 0 0,1 0 0,-1-1 0,1 0 0,0 1 0,0-2 0,0 1 0,0 0 0,0-1 0,0 1 0,1-1 0,-1 0 0,0-1 0,1 1 0,-1-1 0,0 0 0,1 0 0,-1 0 0,0 0 0,1-1 0,-1 0 0,0 0 0,6-2 0,-3-1-3,-1 0-1,1-1 1,-1 0-1,0 0 1,0 0-1,-1-1 1,0 0-1,0 0 1,0 0-1,-1 0 1,7-14-1,4-2-4,45-69-775,-3-3 1,82-190-1,-125 243 582,-2 0 1,-1 0 0,-3-1-1,-1-1 1,-3 1-1,-1-1 1,-3-49-1,0 89 194,-1 1 0,1-1 0,-1 0-1,0 0 1,0 1 0,0-1 0,0 1 0,0-1-1,0 1 1,-1-1 0,1 1 0,-1 0-1,0-1 1,0 1 0,1 0 0,-1 0-1,-1 0 1,1 1 0,0-1 0,0 0 0,-1 1-1,1 0 1,-1-1 0,1 1 0,-1 0-1,1 0 1,-1 0 0,0 1 0,-2-1-1,0-1 2,0 1-1,0 0 0,0 1 0,0-1 0,0 1 0,0 0 0,0 0 0,0 0 1,1 1-1,-1 0 0,0 0 0,0 0 0,0 1 0,1-1 0,-8 5 0,4-1 54,1 1 0,0 1-1,0-1 1,1 1 0,0 0-1,0 1 1,0-1 0,1 1-1,1 1 1,-1-1 0,1 0-1,0 1 1,1 0 0,0 0-1,1 0 1,0 0 0,0 0-1,1 1 1,0-1 0,0 12-1,1-7 193,1 0-1,0 0 0,0 0 1,1 0-1,1-1 0,1 1 0,0-1 1,0 1-1,2-1 0,-1 0 1,2-1-1,13 22 0,-11-23-160,-1 1-1,2-2 1,-1 1-1,1-1 1,1-1-1,0 0 1,0 0-1,1-1 1,0-1-1,0 0 1,1-1 0,-1 0-1,2 0 1,-1-2-1,0 0 1,1 0-1,0-1 1,0-1-1,0 0 1,18 0-1,-20-2-541,-3 0 394,0 0 0,1 0 0,-1-1 0,16-4 0,-1-8-2596,-3-13-4843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325 181 2897,'0'0'8522,"-8"-19"-8160,-30-58 695,35 71-934,0 1 0,0-1 0,0 1 0,-1 0 0,0 0 0,0 0 0,0 1 1,-1-1-1,0 1 0,0 0 0,0 0 0,0 1 0,0 0 0,-1 0 0,1 0 0,-1 0 0,0 1 0,0 0 0,0 0 0,0 0 1,0 1-1,0 0 0,-1 0 0,1 1 0,0 0 0,-1 0 0,1 0 0,0 1 0,-11 2 0,14-2-94,0 1 0,1-1-1,-1 1 1,0 0 0,1-1-1,-1 1 1,1 1 0,-1-1-1,1 0 1,0 1 0,0-1-1,0 1 1,0-1 0,-2 7-1,-21 44 96,22-47-118,-8 25 175,2 1-1,1 0 0,2 1 0,0 0 1,3 0-1,0 0 0,3 0 0,3 44 1,-3-71-148,1-1 0,-1 1 0,1-1 0,0 0 0,1 1 0,-1-1 0,1 0 0,0 1 0,0-1 0,0 0 1,1-1-1,0 1 0,0 0 0,0-1 0,1 0 0,-1 1 0,1-1 0,0-1 0,8 7 0,-6-6-29,0-1-1,1 0 1,0 0 0,-1-1-1,1 0 1,0 0-1,0-1 1,0 1-1,0-1 1,0-1-1,0 0 1,0 0-1,1 0 1,10-2 0,-11 0-71,1 0 1,0-1 0,-1 0-1,0 0 1,1-1 0,-1 0-1,-1 0 1,1 0 0,0-1-1,-1 0 1,0 0 0,0-1-1,-1 0 1,0 0 0,8-11-1,0-2-355,0 0-1,-2-1 0,0 0 1,9-27-1,-12 26-238,-2 0 0,0-1 0,-2 1 0,4-33 0,-4-88 914,-4 129-64,0 12-117,0 1-1,0-1 0,1 1 1,-1-1-1,0 0 0,0 1 1,0-1-1,0 1 1,0-1-1,0 0 0,-1 1 1,1-1-1,0 1 1,0-1-1,0 0 0,0 1 1,-1-1-1,1 1 1,0-1-1,-1 1 0,1-1 1,0 1-1,-1-1 1,1 1-1,-1-1 0,1 1 1,-1-1-1,1 1 1,-1 0-1,1-1 0,-1 1 1,1 0-1,-1 0 0,1-1 1,-1 1-1,1 0 1,-1 0-1,0 0 0,1-1 1,-1 1-1,1 0 1,-1 0-1,0 0 0,1 0 1,-1 0-1,0 0 1,1 1-1,-1-1 0,0 0 1,-1 4 3,1-1-1,0 0 1,0 1 0,0-1 0,0 1 0,1 0 0,0-1 0,-1 1 0,2 5-1,-2-1 104,-13 745 2085,16-496-2120,1-123-100,-7 136 282,4-266-321,0 1-1,-1-1 1,1 0 0,-1 1 0,0-1-1,-1 0 1,1 0 0,-1 1-1,0-1 1,0 0 0,0-1-1,0 1 1,-1 0 0,1-1-1,-1 1 1,0-1 0,0 0-1,-1 0 1,1 0 0,0 0-1,-1-1 1,0 1 0,0-1-1,-4 2 1,-2 0-63,0-1 0,0 0 1,-1-1-1,1 0 0,-1-1 0,1 0 0,-1-1 0,-16-1 1,23 0 37,1 1 0,-1-1 0,0 0 0,1-1 0,-1 1 1,1-1-1,0 0 0,0 1 0,-1-1 0,1-1 0,0 1 0,1 0 1,-1-1-1,0 0 0,1 1 0,-1-1 0,1 0 0,0 0 1,0 0-1,0-1 0,0 1 0,1 0 0,-1-1 0,1 1 0,-2-7 1,-2-7-66,1 1 1,0-1 0,2 0-1,-2-24 1,2 17-190,2-1 0,0 0 0,7-39 0,-4 52 130,0 0 0,0 0 0,1 1 0,1-1 0,0 1 0,1 0 0,0 0 0,0 0 0,10-10 0,-11 14 191,1 0 0,0 1 0,1-1 0,-1 2 0,1-1 0,0 1 0,1 0 0,-1 0 0,1 1 0,0 0 0,0 0 0,0 1 0,0 0 0,1 0 0,0 1 0,-1 0 0,1 1 0,0 0 0,0 0 0,0 1 0,-1 0 0,1 1 0,0-1 0,15 5 0,-21-4 62,1 1 1,-1-1 0,0 1 0,0 0-1,0 0 1,0 0 0,0 1 0,0-1-1,-1 1 1,1-1 0,2 5 0,-3-5-100,0 1 0,-1-1 0,1 0 0,0 0 0,0 0 0,0 0 0,1-1 0,-1 1 0,0 0 0,1-1 0,-1 0 1,1 1-1,-1-1 0,1 0 0,-1-1 0,4 2 0,-5-4-279,0 0 1,0 0-1,0 0 1,-1 0-1,1 0 1,-1 0-1,1 0 1,-1 0-1,0 0 1,0 0-1,0 0 1,0-3-1,0 1-666,3-39-5885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2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372 116 6019,'0'0'6091,"1"-11"-2586,1-16-2667,-2 23-842,-1 1 0,0-1 1,0 1-1,0-1 0,-1 1 0,1 0 1,-1 0-1,0 0 0,0 0 0,0 0 0,0 0 1,-1 0-1,1 1 0,-1-1 0,1 1 1,-1-1-1,0 1 0,0 0 0,0 0 1,0 1-1,0-1 0,-4-1 0,3 1-35,0 0 1,0 0-1,0 1 0,0-1 0,-1 1 0,1 0 0,0 0 0,-1 0 0,1 1 0,-1-1 0,1 1 0,-1 0 0,1 0 1,-1 1-1,1 0 0,0-1 0,-8 3 0,9 0 68,1-1 0,-1 1 0,0-1 0,1 1 0,0 0 0,-1 0 0,1 0 1,0 0-1,0 0 0,1 1 0,-3 5 0,-15 45 52,17-48-42,-5 23-17,2 0 0,1 1 0,2 0 0,1 53 0,1-64-20,1-18-2,-1 0 0,1 0 0,-1 0 0,1 0 0,0 0 0,0 0 0,-1 0 0,1 0 0,0-1 0,0 1 0,0 0 0,0-1 0,0 1 0,0 0 0,0-1 0,0 0 0,0 1 0,0-1 0,0 1 0,1-1 0,-1 0 0,0 0 0,1 0 0,35 7 0,-31-7 0,11 2-23,0-1-1,28-2 1,26 1 40,-69 0 8,1 1-1,-1-1 1,0 1 0,1 0-1,-1 0 1,0 0 0,1 0-1,-1 0 1,0 1 0,0-1-1,0 1 1,0-1 0,0 1-1,-1 0 1,1 0 0,0-1-1,-1 1 1,1 0 0,-1 1-1,0-1 1,0 0 0,0 0-1,0 0 1,0 1 0,0-1-1,0 0 1,-1 1 0,1-1-1,-1 4 1,2 8 116,-1-1 0,-1 1-1,-1 26 1,0-37-123,0 1 40,0 0 0,0 0 0,-1 0 0,0 0 0,0 0-1,0-1 1,0 1 0,0-1 0,-1 1 0,0-1 0,1 0 0,-1 0 0,0 0 0,-1 0 0,1-1 0,-6 4 0,-5 4 33,0-1-1,-28 12 0,25-14-173,0 0-1,-1-2 1,1 0-1,-1-1 1,-20 1-1,-49 2-3717,41-4-66,-15 2-3069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4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8388,'0'0'6131,"0"7"-3760,2 23-1955,2 1 0,0-1-1,11 32 1,2 19 274,-5-13-264,76 347 1173,-82-394-1556,0 0-1,2 0 0,0-1 0,1 0 0,2-1 0,14 22 0,-22-36-37,1 1 0,1-1 0,-1 0 0,1-1 1,0 1-1,0-1 0,0 0 0,0 0 0,1 0 0,0-1 0,-1 1 0,1-2 0,1 1 0,-1-1 0,0 0 0,1 0 0,-1 0 0,1-1 1,-1 0-1,1 0 0,0-1 0,-1 0 0,1 0 0,9-2 0,-8 0-19,0-1-1,-1 1 1,1-2 0,0 1 0,-1-1 0,0 0-1,0 0 1,0-1 0,0 0 0,-1 0-1,0-1 1,0 0 0,0 0 0,5-9-1,9-10-82,-3-1-1,22-39 0,-20 27-175,-1 0 1,-3-1-1,-1-1 1,-1-1-1,9-59 1,-13 37-144,-2 0-1,-5-124 1,-3 164 198,-2-1 1,0 1-1,-8-24 1,8 35 141,-1 1 0,0-1 0,0 1 0,-1 0 0,-1 0 0,0 0 0,-12-15 0,17 25 68,0-1 1,0 1-1,0-1 0,0 1 1,0-1-1,0 1 1,-1 0-1,1 0 0,0 0 1,-1 0-1,1 0 0,-1 0 1,1 0-1,-1 0 0,0 1 1,1-1-1,-1 0 0,0 1 1,0-1-1,1 1 0,-1 0 1,0 0-1,0 0 0,1 0 1,-1 0-1,0 0 1,0 0-1,1 0 0,-1 1 1,0-1-1,0 1 0,1-1 1,-1 1-1,0 0 0,1 0 1,-1-1-1,1 1 0,-1 0 1,1 0-1,0 1 0,-3 1 1,0 1 13,0 1 0,1 0 0,-1 0 0,1 0-1,0 1 1,0-1 0,1 0 0,0 1 0,0 0 0,-3 11 0,2 2 111,0 0 0,1-1 0,1 1 1,1 0-1,1 0 0,1 0 0,4 23 0,-3-29 33,1 0 1,0 0-1,1 0 0,1-1 1,0 0-1,0 0 0,1 0 1,1-1-1,0 0 0,18 19 0,-1-8-138,0-1 0,39 24-1,29 25-5467,-78-50 1452,-12 0-4253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207 202 4370,'0'0'6712,"0"-20"-5284,-1-64-897,0 81-461,1-1-1,0 0 1,-1 0 0,0 0 0,0 0 0,0 1 0,0-1 0,-1 0 0,0 1 0,1-1 0,-1 1 0,0 0 0,-1-1 0,1 1 0,-1 0-1,1 1 1,-1-1 0,0 0 0,0 1 0,-6-5 0,3 2 164,3 3-171,1 0-1,0 0 1,-1 1 0,1-1 0,-1 1-1,1-1 1,-1 1 0,0 0 0,0 0-1,0 0 1,1 0 0,-1 0 0,0 1-1,0-1 1,0 1 0,0 0 0,0 0-1,0 0 1,0 0 0,0 1 0,0-1-1,0 1 1,0 0 0,0 0 0,0 0-1,1 0 1,-1 0 0,0 0 0,1 1-1,-1 0 1,1-1 0,-1 1 0,1 0-1,0 0 1,0 0 0,0 0 0,0 1-1,0-1 1,0 0 0,1 1 0,-1-1 0,1 1-1,-2 4 1,-9 36 477,2 0 0,1 0-1,3 1 1,2 0 0,1 65 0,3-102-512,0-1 1,0 1-1,0-1 1,1 1 0,0-1-1,3 8 1,-4-12-33,1 0 1,0-1-1,0 1 1,0 0 0,0-1-1,1 1 1,-1-1-1,0 0 1,0 1 0,1-1-1,-1 0 1,1 0-1,-1 0 1,1 0 0,0 0-1,-1 0 1,1 0-1,0-1 1,0 1 0,0-1-1,-1 1 1,1-1-1,0 1 1,4-1 0,2 1-34,1-1 0,0 0 0,-1 0 0,1 0 0,-1-1 0,1-1 1,-1 0-1,1 0 0,-1 0 0,0-1 0,0 0 0,0-1 0,0 1 1,9-8-1,-7 4-211,0-1 0,-1 0 0,1-1 1,-2 0-1,1-1 0,-1 0 0,-1 0 0,1-1 1,6-14-1,-8 10-145,0-1 1,-1 0-1,0 0 1,-2-1-1,0 1 1,0-1-1,-2 0 1,0 1-1,-1-1 1,-2-18-1,1-6 1749,2 43-1173,-1 0-1,1 0 0,-1 0 0,0 0 1,0 0-1,0 0 0,0 0 0,0 0 1,0 0-1,-1 0 0,1 0 0,-1 0 1,1 0-1,-2 3 0,-2 9 113,0 55 1161,3 79 0,3-61-858,17 549 824,-17-555-1427,-1 52 76,-2-115-72,0-1 0,-2 1 0,0-1-1,-1 0 1,-7 19 0,10-32-30,0-1-1,-1 0 1,1 0-1,-1 0 1,0-1-1,0 1 1,0 0-1,0-1 1,-1 1 0,1-1-1,-1 0 1,1 1-1,-1-1 1,0-1-1,0 1 1,0 0-1,0-1 1,0 1-1,0-1 1,0 0-1,0 0 1,-1 0 0,1 0-1,0-1 1,-1 1-1,1-1 1,-1 0-1,1 0 1,0 0-1,-6-2 1,4 2-209,0-1 0,0-1 0,0 1 0,0-1 0,0 1 0,1-2 0,-1 1 0,1 0 0,-1-1 0,1 0-1,0 0 1,0 0 0,0 0 0,1-1 0,-1 1 0,1-1 0,0 0 0,0 0 0,-4-7 0,3 1-523,0 0-1,1-1 1,0 1 0,1-1-1,0 0 1,1 0 0,0-12-1,0-39-7917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5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77 3249,'0'0'8879,"5"-12"-8126,14-37-444,-19 48-165,0 1 0,1 0-1,-1-1 1,0 1 0,0 0 0,0-1-1,0 1 1,0-1 0,0 1 0,0 0-1,0-1 1,0 1 0,0 0 0,0-1-1,0 1 1,0 0 0,0-1 0,0 1-1,0-1 1,0 1 0,-1 0 0,1-1-1,0 1 1,0 0 0,0-1 0,-1 1-1,1 0 1,0 0 0,0-1 0,-1 1-1,1 0 1,0 0 0,0-1 0,-1 1-1,1 0 1,0 0 0,-1 0 0,1-1-1,-21-2 1170,-17 11-1469,37-7 151,-1 0 1,1 1-1,0-1 1,0 0-1,0 1 0,0-1 1,0 1-1,0 0 0,0-1 1,0 1-1,1 0 0,-1 0 1,1-1-1,-1 1 1,1 0-1,0 0 0,0 0 1,0 0-1,0-1 0,0 1 1,0 0-1,0 0 0,0 0 1,1 0-1,-1-1 1,1 1-1,0 2 0,1 1-31,0 1-1,1-1 1,-1 0-1,1 0 1,0-1 0,0 1-1,5 5 1,63 55-92,-57-55 162,0 2-1,-1-1 1,0 2-1,-1 0 1,-1 0-1,19 29 0,-28-40-28,-1 0 0,0 0 0,1 0 0,-1 1 0,0-1 0,-1 0 0,1 1 0,0-1 0,-1 0-1,1 1 1,-1-1 0,0 1 0,1-1 0,-1 1 0,0-1 0,-1 0 0,1 1 0,0-1 0,-1 1 0,0-1-1,1 1 1,-1-1 0,0 0 0,0 0 0,0 1 0,0-1 0,-1 0 0,1 0 0,-1 0 0,1 0 0,-1 0 0,0-1-1,1 1 1,-1 0 0,0-1 0,0 1 0,0-1 0,0 0 0,-1 0 0,1 0 0,0 0 0,0 0 0,-1 0-1,1 0 1,-3 0 0,-14 4-114,0-1-1,1-1 1,-1 0 0,-30-1-1,41-1-22,-4-1 267,7 1-315,0-1 0,0 0 0,0 0 0,0 0 0,0 0 0,0-1 0,-7-2-1,11 3 79,0-1 0,-1 0-1,1 0 1,0 0-1,-1 0 1,1 0-1,0 0 1,0-1-1,0 1 1,0 0 0,0-1-1,0 1 1,0 0-1,0-1 1,1 1-1,-1-1 1,1 1 0,-1-1-1,1 0 1,-1 1-1,1-1 1,0 0-1,0 1 1,0-1-1,0 1 1,0-3 0,-1-34-4444,1-7-3445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6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10421,'0'0'7539,"178"54"-7187,-131-54-352,-3 0-496,-13 0-1345,-6-11-656,-9-9-5474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7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4866,'0'0'10293,"0"0"-10097,-1 0 1,1 1-1,0-1 1,-1 0-1,1 1 1,0-1-1,0 0 0,-1 1 1,1-1-1,0 1 1,0-1-1,-1 0 1,1 1-1,0-1 0,0 1 1,0-1-1,0 1 1,0-1-1,0 0 1,0 1-1,0-1 1,0 1-1,0-1 0,0 1 1,0-1-1,0 1 1,818 2 859,-758 6-944,-59-9-160,-1 0 0,0 0-1,0 0 1,0 0 0,1 0-1,-1 0 1,0 0 0,0 0-1,1 0 1,-1 0 0,0 1-1,0-1 1,0 0 0,0 0 0,1 0-1,-1 0 1,0 0 0,0 1-1,0-1 1,0 0 0,0 0-1,1 0 1,-1 0 0,0 1-1,0-1 1,0 0 0,0 0-1,0 0 1,0 1 0,0-1-1,0 0 1,0 0 0,0 1 0,0-1-1,0 0 1,0 0 0,0 0-1,0 1 1,0-1 0,0 0-1,0 0 1,0 0 0,0 1-1,0-1 1,0 0 0,0 0-1,0 0 1,-1 1 0,1-1-1,0 0 1,0 0 0,0 0 0,-1 1-1,-5 6-786,-3-1-832,-1 0 183,1 0 1,-1-1 0,0-1-1,-16 5 1,-11 3-6275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4674,'1'2'10393,"-1"-1"-10329,0-1 0,1 1 0,-1-1 0,1 1-1,-1-1 1,1 0 0,-1 1 0,1-1 0,-1 1 0,1-1 0,-1 0-1,1 1 1,-1-1 0,1 0 0,-1 0 0,1 0 0,0 1-1,-1-1 1,1 0 0,0 0 0,-1 0 0,2 0 0,182-2 2889,326 12-2369,-488-8-588,-15-2-5,1 0 0,0 1-1,-1 0 1,1 0 0,-1 1-1,8 2 1,-14-3 36,-1 0-171,-1-1 0,1 1 0,0-1 0,-1 1 0,1 0 0,-1-1 0,1 1 0,-1-1 0,1 1 0,-1-1 0,1 1 0,-1-1 0,0 0 0,1 1 1,-1-1-1,0 0 0,1 1 0,-1-1 0,0 0 0,1 0 0,-1 0 0,0 1 0,1-1 0,-1 0 0,0 0 0,1 0 0,-1 0 0,0 0 1,0 0-1,1-1 0,-1 1 0,-1 0 0,-25-4-2889,-10-10-7054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2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19 1169,'0'0'10268,"3"-3"-8448,-3 3-1806,0 0-1,0-1 1,1 1 0,-1 0 0,0 0 0,0-1-1,0 1 1,0 0 0,0 0 0,0-1 0,1 1-1,-1 0 1,0-1 0,0 1 0,0 0 0,0-1 0,0 1-1,0 0 1,0-1 0,0 1 0,0 0 0,0 0-1,0-1 1,-1 1 0,1 0 0,0-1 0,0 1-1,0 0 1,0 0 0,0-1 0,-1 1 0,1 0 0,0 0-1,0-1 1,0 1 0,-1 0 0,1 0 0,0-1-1,0 1 1,-1 0 0,1 0 0,0 0 0,0 0-1,-1 0 1,1-1 0,0 1 0,-1 0 0,1 0-1,0 0 1,0 0 0,-1 0 0,1 0 0,0 0 0,-1 0-1,1 0 1,0 0 0,-1 0 0,1 0 0,0 0-1,-1 0 1,1 0 0,-1 1 0,-43-5 466,20 4-505,-1 1 0,-27 5 0,36-2-197,1-1 1,0 2-1,0 0 1,-23 11-1,34-14 187,1 0 1,-1 0-1,1 0 1,0 0-1,0 1 1,0-1-1,0 1 1,0 0-1,1 0 1,-1 0-1,1 0 1,0 0-1,0 1 0,0-1 1,0 0-1,0 1 1,1 0-1,0-1 1,0 1-1,0 0 1,0 0-1,0 0 1,0 6-1,2-1 114,1 0 0,0-1 0,0 1 0,0-1-1,1 1 1,1-1 0,-1 0 0,1 0 0,1-1 0,-1 1 0,1-1 0,1 0-1,-1 0 1,1-1 0,0 1 0,13 9 0,14 11 26,0-2 1,43 24-1,-72-46-124,94 57-3214,-83-51 29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8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0 6883,'0'0'6891,"2"6"-6338,1 6-296,0 0 0,-1 1 1,0-1-1,-1 0 1,-1 1-1,0-1 1,0 1-1,-1-1 1,-1 0-1,0 1 1,-5 14-1,-8 21 121,-31 69 0,25-68-166,-30 75 337,-10 17-278,-76 272 1,135-403-407,0-1 0,0 0 0,1 0 0,0 15 0,10-27-1650,14-18-189,4-11-3031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9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3906,'0'0'10578,"0"0"-10514,0 0 0,0 0-1,0 0 1,0 0 0,0 1 0,0-1-1,0 0 1,0 0 0,0 0 0,0 0-1,0 1 1,0-1 0,0 0 0,0 0 0,0 0-1,0 0 1,-1 1 0,1-1 0,0 0-1,0 0 1,0 0 0,0 0 0,0 0 0,0 0-1,0 1 1,0-1 0,0 0 0,-1 0-1,1 0 1,0 0 0,0 0 0,0 0 0,0 0-1,0 0 1,-1 0 0,1 1 0,0-1-1,0 0 1,0 0 0,0 0 0,0 0 0,-1 0-1,1 0 1,0 0 0,0 0 0,0 0-1,0 0 1,-1 0 0,1 0 0,0 0 0,0 0-1,0-1 1,0 1 0,-1 0 0,1 0-1,0 0 1,0 0 0,0 0 0,0 0-1,0 0 1,0 0 0,-1-1 0,4 41 431,2 0-1,1-1 1,3 0 0,16 50-1,-3-12-123,67 302 567,74 251-73,-159-617-851,36 94 190,-36-98-195,0 0 0,1 0 0,0-1 0,1 0 0,-1 0 0,2 0 0,-1-1 0,14 12 0,-18-17-18,-1-1 1,1 1-1,0-1 1,-1 0-1,1 0 0,0 0 1,0 0-1,0 0 0,0 0 1,0 0-1,0-1 1,0 1-1,0-1 0,0 1 1,0-1-1,0 0 0,0 0 1,1 0-1,-1 0 1,0 0-1,0 0 0,0-1 1,0 1-1,0-1 0,0 1 1,0-1-1,0 0 1,0 0-1,0 0 0,0 0 1,0 0-1,-1 0 0,1-1 1,0 1-1,-1 0 1,1-1-1,1-2 0,4-5-30,-1-1 1,0 1-1,0-1 0,-1-1 0,6-16 0,-10 24 34,31-91-479,-5-1 0,27-172 0,-20 85 325,-26 142-4,62-263-318,-49 227 444,62-142 0,-75 199 101,2 0 0,0 1 0,1 0 1,1 0-1,1 2 0,0-1 0,18-15 0,-51 51-561,14-11-289,-1-1 0,0 1 0,-1-2 0,0 1 0,0-1 0,0-1 0,-1 1 0,1-1 0,-1-1 0,0 0 0,-1 0 0,-13 3 0,-10-2-2332,1 0-4115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8:59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3922,'0'0'13526,"175"-22"-13142,-119 22 689,-9 0-1073,-3 5 0,-10-2-112,-18-3-353,-7 3-1263,-37-3-7253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0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 5651,'0'0'9684,"-3"-3"-8067,37 3-657,10 0-832,15 0 593,1 0-81,-1 0-640,1 9-288,-7-1-673,-6 6-1616,-7 0-6019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1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84 3570,'0'0'5114,"-5"-11"-4092,-15-35-491,19 44-459,0 0-1,0 0 1,0 1 0,-1-1 0,1 0 0,0 1 0,-1-1-1,0 1 1,1-1 0,-1 1 0,0 0 0,1 0 0,-1 0-1,0 0 1,0 0 0,0 0 0,0 0 0,0 1 0,0-1 0,-3 0-1,-40 2 2059,26 0-1710,16 0-400,0 0 0,0 0 0,1 1 1,-1-1-1,0 0 0,1 1 1,-1 0-1,1-1 0,0 1 0,-1 0 1,1 0-1,0 1 0,0-1 1,-3 5-1,-29 41 335,32-45-350,-7 12 79,1 0-1,0 1 1,1 0 0,1 0 0,1 0 0,0 1-1,-4 29 1,4 0 559,0 75-1,6-113-596,-1 0-1,1-1 0,1 1 0,-1 0 0,1-1 0,1 1 0,0-1 0,0 0 1,0 0-1,0 0 0,1 0 0,1-1 0,-1 1 0,1-1 0,0 0 0,0 0 1,1-1-1,0 0 0,0 0 0,0 0 0,0 0 0,1-1 0,-1 0 0,1-1 1,0 1-1,1-2 0,-1 1 0,1-1 0,-1 0 0,1 0 0,-1-1 0,1 0 1,0 0-1,8-1 0,-7 1-65,0-1-1,0 0 1,0 0 0,0-1 0,-1 0 0,1-1 0,0 1 0,12-6-1,-18 6-81,0-1 0,0 0 0,-1 0 0,1-1 0,0 1 0,-1 0 0,1-1 0,-1 0 0,0 1 0,0-1 0,0 0 0,0 0 0,0 0 0,-1 0 0,1-1 0,-1 1 0,0 0 0,0-1 0,0 1 0,0 0 0,-1-1 0,0 1 0,1-1 0,-1-4 0,0 4-83,1-3-621,-1-1 0,0 1 0,0 0-1,0 0 1,-3-14 0,2 18 664,0 1 0,0-1 0,-1 1-1,1 0 1,0-1 0,-1 1 0,1 0 0,-1 0 0,0 0-1,0 0 1,0 0 0,0 0 0,0 1 0,0-1 0,0 1 0,-1-1-1,1 1 1,0 0 0,-5-2 0,-123-51 4201,163 47-1961,0 5-1453,144-5-2045,-177 7 1370,0 0 0,1 0 0,-1 0 0,0 0 0,1 0-1,-1 0 1,0 0 0,1 0 0,-1 0 0,0 1-1,1-1 1,-1 0 0,0 0 0,1 0 0,-1 0 0,0 1-1,0-1 1,1 0 0,-1 0 0,0 0 0,1 1-1,-1-1 1,0 0 0,0 1 0,0-1 0,1 0 0,-1 0-1,0 1 1,0-1 0,0 0 0,0 1 0,0-1-1,0 0 1,0 1 0,1-1 0,-1 0 0,0 1 0,0-1-1,0 1 1,0-1 0,0 0 0,-1 1 0,1-1-1,0 0 1,0 1 0,0-1 0,0 0 0,0 1 0,-1 1-116,-1 76 2141,0-32-233,7 84 1,-4-128-1762,-1 0 0,1 0 0,0 0 1,0 0-1,0 0 0,0-1 0,0 1 1,0 0-1,0-1 0,0 1 1,1-1-1,-1 1 0,1-1 0,-1 1 1,4 1-1,-5-3-77,1 1-1,0-1 1,-1 1 0,1-1-1,0 0 1,-1 1-1,1-1 1,0 0 0,0 0-1,-1 0 1,1 1 0,0-1-1,0 0 1,-1 0 0,1 0-1,0 0 1,0 0-1,-1-1 1,1 1 0,0 0-1,0 0 1,-1 0 0,1-1-1,0 1 1,-1 0 0,1-1-1,0 1 1,-1 0-1,1-1 1,0 1 0,-1-1-1,1 1 1,-1-1 0,1 1-1,-1-1 1,1 0 0,-1 1-1,1-1 1,-1 0-1,0 1 1,1-1 0,-1 0-1,0 1 1,0-1 0,1-1-1,6-25-6790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1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50 2625,'0'0'8140,"1"-1"-7968,-1 1 0,1-1-1,0 0 1,-1 0 0,1 1 0,-1-1 0,0 0-1,1 0 1,-1 1 0,0-1 0,1 0 0,-1 0-1,0 0 1,0 0 0,0 0 0,0 1 0,0-1 0,0 0-1,0-1 1,-17-9 533,14 9-685,-1-1 0,1 1-1,0 0 1,-1 0 0,0 1 0,1-1 0,-1 1 0,0 0 0,0 0 0,1 0 0,-1 0-1,-7 0 1,-17-1 16,-22 2-165,48 1 132,0-1 0,0 1 0,0 0 0,0 0 0,1-1 0,-1 1 0,0 0 0,0 1 0,1-1 0,-1 0 0,0 0 0,1 1 0,-1-1 0,1 1 0,0-1 0,0 1 0,-1 0 0,1-1 0,0 1 1,0 0-1,-1 4 0,-2 4 69,0 1 1,1 0-1,0 0 1,1 0 0,0 0-1,1 1 1,1-1 0,-1 0-1,2 1 1,-1-1-1,2 0 1,-1 1 0,1-1-1,1 0 1,0 0 0,1-1-1,0 1 1,1-1-1,0 1 1,0-2 0,1 1-1,0 0 1,1-1 0,0 0-1,1-1 1,9 10-1,13 6-254,-19-16 117,0 1 0,0 0 0,16 20-1,-24-25 18,0 1-1,0-1 1,-1 1-1,1 0 1,-1 0-1,0 0 0,0 0 1,-1 0-1,1 1 1,-1-1-1,-1 0 0,1 1 1,-1 8-1,0-10 26,0 0-1,-1 0 1,1 1-1,-1-1 1,0 0-1,0 0 1,-1 0-1,1 0 1,-1 0 0,0 0-1,0 0 1,0-1-1,-1 1 1,1-1-1,-6 6 1,2-3 55,0 0 1,-1-1 0,0 1-1,-1-1 1,1-1 0,-1 0-1,-10 5 1,0-2-282,1-1 0,-1-1 0,0 0 0,0-2 0,0 0 0,-33 1 0,51-4 192,-1 0-1,1 0 1,-1 1-1,1-1 1,0 0-1,-1-1 1,1 1-1,-1 0 0,1 0 1,-1 0-1,1 0 1,0 0-1,-1 0 1,1 0-1,-1-1 0,1 1 1,0 0-1,-1 0 1,1-1-1,0 1 1,-1 0-1,1 0 1,0-1-1,-1 1 0,1 0 1,0-1-1,0 1 1,-1-1-1,1 1 1,0 0-1,0-1 0,0 1 1,-1-1-1,1 1 1,0 0-1,0-1 1,0 1-1,0-1 1,0 1-1,0-1 0,0 1 1,0 0-1,0-1 1,0 1-1,0-1 1,0-3-868,0-22-6436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2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65 2417,'0'0'10186,"-2"-4"-9620,0 0-330,-1 0 1,1 1-1,-1-1 1,0 1-1,0-1 1,0 1 0,-1 0-1,1 0 1,-1 1-1,0-1 1,1 1-1,-1 0 1,0-1-1,-9-2 1,8 4-184,-1-1 0,1 1 0,-1 0 0,1 1 0,-1-1 0,1 1 1,-1 0-1,0 1 0,1-1 0,-1 1 0,1 0 0,-1 0 0,1 1 0,-1 0 0,1 0 0,0 0 1,0 0-1,0 1 0,-7 4 0,5-2-4,-1 0 1,1 0 0,0 1-1,0-1 1,1 2 0,0-1-1,0 1 1,0-1 0,1 2-1,0-1 1,0 1 0,1-1-1,0 1 1,0 0 0,1 1-1,0-1 1,0 1-1,1-1 1,0 1 0,1 0-1,0 0 1,0 12 0,0 6 75,1-12 31,-1 0 1,2-1 0,0 1 0,1 0-1,0-1 1,5 16 0,-6-26-130,1 0 0,0 0 0,1 0 0,-1 0 0,1 0 0,-1 0 0,1 0 0,0-1 0,0 0 0,1 1 0,-1-1 0,1-1 0,0 1 0,0 0 0,0-1 0,0 0 0,0 0 0,0 0 0,0 0 0,1-1 0,-1 1 0,1-1 0,8 1 0,-1 0-106,0-1 0,0 0 0,0-1 1,0 0-1,0-1 0,0-1 0,0 1 1,0-2-1,-1 0 0,1 0 0,-1-1 0,0 0 1,0-1-1,0-1 0,0 1 0,-1-2 0,0 1 1,0-2-1,-1 1 0,0-1 0,0 0 0,-1-1 1,0 0-1,0-1 0,-1 1 0,-1-1 0,1-1 1,-2 1-1,6-14 0,-7 15-23,0-1-1,-1 0 0,-1 0 1,0 0-1,0 0 0,-1 0 1,0-1-1,0 1 1,-1 0-1,-1-1 0,0 1 1,0 0-1,-1 0 1,-4-12-1,5 17 60,-1-1 0,0 1 1,0 1-1,0-1 0,0 0 0,-1 0 1,0 1-1,0 0 0,0-1 0,-1 1 0,1 0 1,-1 1-1,0-1 0,0 1 0,0-1 0,0 1 1,-1 1-1,0-1 0,1 1 0,-1-1 0,0 1 1,0 0-1,0 1 0,0-1 0,0 1 1,-1 0-1,1 1 0,-9-1 0,8 1-3438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2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7876,'0'0'9748,"112"186"-8739,-74-125-849,3-1-160,-13-13 0,-6-4-1905,-16-10-3154,-6-7-5105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8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254 1044 4594,'0'0'4042,"-30"13"-3605,-8 2-104,4-2 567,0 2 1,-33 21-1,45-27-394,-7 5 3438,47-18-2968,2-7-938,0 0-1,27-22 1,-13 9 55,309-231 534,15-11-825,143-48-1124,-151 140-2683,-232 129-173,-41 23-3797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08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1 842 9380,'0'0'7092,"200"-40"-6132,-62-35-464,27-30-496,32-21 0,22-3-304,-6 10 240,-19 15-528,-44 34-497,-38 25-271,-34 20-2786,-24 22 2177,-26 3-320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6355,'0'0'12534,"0"11"-21771,0 7 4819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392 124 5378,'0'0'6710,"1"-18"-4749,2-6-1486,1-14-280,-3-5 4279,-14 47-4840,4 9 350,1 1 0,0 0-1,1 0 1,1 1 0,0 0-1,1 0 1,-4 16 0,-3 9 29,-123 416 43,-4 12 155,128-436-293,4-15-70,1 0 1,1 0-1,1 0 0,0 1 0,1 0 0,0 26 0,15-48-2388,-7-2 1729,1 0 0,-1 0-1,-1-1 1,1 1 0,-1-1-1,0 0 1,-1 0 0,4-11-1,10-34-4857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6963,'0'0'6243,"7"3"-5933,-1 1-176,-1-1 1,0 1 0,0 0 0,0 0 0,0 0 0,-1 0 0,1 1 0,-1 0 0,0 0 0,-1 0 0,1 1 0,2 6 0,38 86 1009,-36-80-1121,70 204 2225,89 407-1,-162-605-2194,4 21 102,2-1 0,30 78 0,-40-120-179,0 1 0,0-1 0,0 0 0,0 1 0,0-1 0,0 0 0,1 0 0,-1 0 0,1 0 0,0 0 0,-1 0 0,1 0 0,0-1 0,0 1 0,0-1 0,3 2 0,-5-16-2031,-1 8 1752,0 0 0,-1-1 0,1 1 0,-1 0-1,0 0 1,0 0 0,-1 0 0,0 0 0,0 1-1,0-1 1,0 1 0,-1-1 0,-5-5 0,-36-32-5764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11141,'0'0'5427,"185"3"-4371,-120-9-800,-2-8-256,3-3-1040,-7 1-1105,-3 4-2673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6099,'0'0'9863,"0"4"-9468,2 91 610,4 1 0,4-1 1,4 0-1,48 165 0,-58-245-916,2 0 0,-1-1-1,2 1 1,0-1 0,1 0 0,14 20-1,-19-31-95,-1 0 0,1 0 0,0 0 0,0 0 0,0 0 0,0-1 0,0 1 0,1-1-1,-1 0 1,1 0 0,0 0 0,-1 0 0,1-1 0,0 0 0,0 1 0,0-1 0,0-1 0,0 1-1,0-1 1,0 1 0,0-1 0,1 0 0,-1-1 0,0 1 0,0-1 0,0 1 0,0-1 0,0-1-1,6-2 1,-1-1-29,0-2 0,0 0 0,0 0-1,-1 0 1,0-1 0,-1 0 0,0 0 0,0-1-1,-1 0 1,0-1 0,5-10 0,-1 5-42,16-26-357,-2-2 0,-2 0 0,25-69 1,-36 79 285,-2-1 1,-1 0-1,-2 0 1,-1-1-1,0-59 1,-5 89 165,0-6-12,0 0-1,0 0 0,-1 1 0,-1-1 0,-4-19 0,5 27 1,0 0 0,0 1 1,-1-1-1,1 1 0,-1 0 1,1 0-1,-1-1 0,0 1 1,1 0-1,-1 0 1,0 0-1,-1 1 0,1-1 1,0 0-1,0 1 0,-1 0 1,1-1-1,-1 1 0,1 0 1,-1 0-1,1 0 0,-1 1 1,0-1-1,1 1 1,-1-1-1,0 1 0,0 0 1,-4 0-1,4 0 12,1 1 1,-1-1-1,0 1 0,1-1 1,-1 1-1,1 0 0,-1 0 1,1 0-1,0 0 0,-1 0 1,1 0-1,0 1 0,0-1 0,0 1 1,0 0-1,0 0 0,0 0 1,0-1-1,0 2 0,1-1 1,-1 0-1,1 0 0,0 0 1,-1 1-1,1-1 0,0 1 1,0-1-1,1 1 0,-1-1 1,0 6-1,-2 8 86,0 1 0,2 0 0,0 30 0,1-35 87,0-5-164,0 0-1,1 0 0,-1-1 1,1 1-1,1 0 0,-1 0 1,1-1-1,0 1 1,1 0-1,0-1 0,0 0 1,0 0-1,1 0 1,-1 0-1,1-1 0,1 1 1,-1-1-1,1 0 0,0 0 1,0-1-1,1 1 1,-1-1-1,1 0 0,0-1 1,0 1-1,0-1 0,0 0 1,1-1-1,-1 0 1,1 0-1,0 0 0,0-1 1,-1 1-1,8-1 1,8 1-304,-1 0 0,0-2 1,0 0-1,1-1 0,-1-1 0,0-1 1,0-1-1,0-1 0,-1-1 1,0-1-1,27-12 0,1-3-3836,-6 2-2142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7491,'0'0'9447,"10"-1"-8526,202-4 1501,-163 5-2750,-29 5-526,-20-5 736,0 0-1,1 1 1,-1-1 0,0 0-1,1 0 1,-1 0-1,0 0 1,1 0 0,-1 1-1,0-1 1,0 0 0,1 0-1,-1 1 1,0-1 0,0 0-1,1 0 1,-1 1 0,0-1-1,0 0 1,0 0 0,0 1-1,1-1 1,-1 0 0,0 1-1,0-1 1,0 0 0,0 1-1,0-1 1,0 0-1,0 1 1,0-1 0,0 0-1,0 1 1,0-1 0,0 1-1,0-1 1,0 0 0,0 1-1,0-1 1,0 0 0,0 1-1,-1-1 1,1 0 0,0 0-1,0 1 1,0-1 0,-1 0-1,1 1 1,0-1 0,0 0-1,-1 0 1,1 0-1,0 1 1,-1-1 0,-4 3-3700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9396,'0'0'5603,"172"8"-5059,-122-8-544,-7 0 48,-8 0-96,-7 0-2673,-12 9-481,-16 2-879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5955,'-4'0'14097,"450"0"-12969,-444 0-1309,-2 9-3458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99 3762,'0'0'8430,"-17"-11"-7968,13 8-488,-20-12 700,-1 0-1,0 2 0,-53-20 1,74 31-638,0 1 1,-1-1-1,1 1 1,-1 0 0,1 0-1,-1 1 1,1-1-1,-1 1 1,0 0-1,1 0 1,-1 1-1,1-1 1,-1 1 0,1 0-1,-1 0 1,1 0-1,0 1 1,-1 0-1,1 0 1,0 0 0,0 0-1,0 1 1,1-1-1,-1 1 1,0 0-1,1 0 1,0 0 0,0 1-1,0-1 1,0 1-1,0-1 1,1 1-1,-4 7 1,-5 15 170,2 1 0,0 0 0,2 0-1,1 0 1,1 1 0,2 0 0,0 0 0,2 1 0,1-1 0,7 53 0,-6-76-199,-1 0 0,1 0 1,0 0-1,1-1 0,-1 1 1,1 0-1,0-1 0,0 1 1,0-1-1,1 1 1,0-1-1,-1 0 0,1 0 1,1 0-1,-1-1 0,1 1 1,-1-1-1,1 0 0,0 0 1,0 0-1,1 0 1,-1-1-1,0 1 0,1-1 1,-1 0-1,1-1 0,0 1 1,0-1-1,0 0 0,7 1 1,-2-1-31,-1-1-1,1 0 1,-1 0 0,1-1 0,-1 0 0,1 0-1,-1-1 1,1-1 0,-1 1 0,0-2 0,0 1-1,-1-1 1,1 0 0,-1-1 0,9-6 0,-4 2-272,-1-1 1,0 0 0,-1-1 0,0 0 0,-1-1 0,0 0 0,-1 0 0,0-1 0,-1-1 0,0 1 0,-1-1 0,-1 0-1,0-1 1,-1 0 0,-1 0 0,0 0 0,-1 0 0,0 0 0,-2-1 0,1-19 0,-2-10 1248,-1 44-785,0 1 0,0 0 0,1 0-1,-1 0 1,0-1 0,0 1 0,0 0 0,0 0 0,1 0 0,-1 0 0,0 0 0,0 1 0,0-1-1,0 0 1,1 0 0,-1 0 0,0 1 0,0-1 0,1 1 0,-1-1 0,-1 1 0,21 480 2119,-2-151-1214,-16 147-510,-1-475-562,0 0 0,0 0 0,0 0-1,0-1 1,0 1 0,-1 0-1,1 0 1,0 0 0,-1 0 0,0 0-1,1 0 1,-1-1 0,0 1 0,0 0-1,0-1 1,0 1 0,-1 0-1,1-1 1,0 0 0,-1 1 0,1-1-1,0 0 1,-1 1 0,0-1 0,1 0-1,-1 0 1,0 0 0,1-1-1,-1 1 1,0 0 0,0-1 0,0 1-1,0-1 1,0 1 0,0-1 0,0 0-1,1 0 1,-1 0 0,0 0-1,0 0 1,0 0 0,0-1 0,0 1-1,0-1 1,-3-1 0,-3 0-92,1 0 0,0-1-1,-1 0 1,1 0 0,0-1 0,1 0 0,-1 0 0,1-1 0,-11-9 0,6 3-41,2-1-1,-1 0 1,1 0 0,1-1 0,1-1 0,-1 1 0,2-1 0,0 0 0,1 0 0,0-1 0,1 0 0,1 0-1,0 0 1,1 0 0,1 0 0,0-26 0,2 38 168,0 1 1,0-1-1,0 0 1,0 0-1,0 0 0,0 0 1,1 1-1,-1-1 1,1 1-1,0-1 1,0 1-1,0 0 0,0 0 1,0-1-1,0 1 1,1 1-1,-1-1 0,1 0 1,-1 1-1,1-1 1,0 1-1,0 0 1,-1 0-1,1 0 0,5-1 1,10-4 63,1 2 0,35-5 0,-42 8-65,56-5 89,-11 2-1672,-20-2-4013,-24 1 1189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 5218,'0'0'6956,"-1"-6"-6620,-1-19 1630,-11 27-173,13 21-1762,6 229 1836,-2-200-1383,2 1 0,22 87 1,-28-138-477,0-1 0,1 1 0,-1-1 0,0 1 0,1 0 0,-1-1 0,1 1 0,-1-1 0,1 1 0,0-1 0,-1 1 0,1-1 0,0 0 0,0 1 0,0-1 0,0 0 0,1 0 0,-1 1 0,0-1 0,0 0 0,1 0 0,-1-1 0,1 1 0,-1 0 0,3 1 0,-4-8-222,0-39 119,-9-213-3225,6 217 2812,1 1-1,4-57 0,-2 95 535,1 0 0,-1-1-1,1 1 1,0-1 0,-1 1-1,1 0 1,0-1 0,0 1-1,0 0 1,1 0 0,-1 0-1,1 0 1,-1 0 0,1 0-1,-1 0 1,1 1 0,0-1-1,0 0 1,0 1 0,0 0-1,0-1 1,0 1-1,1 0 1,-1 0 0,0 0-1,1 0 1,2 0 0,4-1 135,0 0 1,-1 1-1,1 0 1,0 0-1,0 1 1,11 1-1,-15 0-111,-1 0-1,0 1 1,0-1 0,0 1-1,0 0 1,0 0-1,0 0 1,-1 1 0,1-1-1,-1 1 1,0 0 0,1 0-1,-1 0 1,-1 0-1,6 7 1,34 58 661,-25-29-98,-2 1 0,-1 0 0,8 46-1,1 0 269,-18-232-2754,-5 136 1739,0 0-1,1 0 1,1 0-1,0 0 1,0 0 0,1 0-1,0 1 1,0-1-1,1 1 1,1 0-1,-1 0 1,11-14-1,-10 17 139,-1 1-1,0 0 0,1 0 0,0 1 0,0-1 1,1 1-1,-1 0 0,1 1 0,0-1 1,0 1-1,0 0 0,0 1 0,1-1 0,-1 1 1,1 1-1,-1-1 0,1 1 0,0 0 1,10 0-1,-12 1 19,0 0-1,-1 0 1,1 0 0,0 1 0,-1 0 0,1-1-1,-1 2 1,1-1 0,-1 0 0,7 4 0,-9-3 11,1 0 0,0 1 0,-1-1 1,1 1-1,-1-1 0,0 1 1,0 0-1,0 0 0,0 0 0,0 0 1,-1 1-1,1-1 0,-1 0 1,1 4-1,6 18 319,-2 0-1,-1 1 1,0 0 0,-2 0-1,-1 45 1,-2-79-2313,0-21-381,0-10-3730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15527,'0'0'4210,"16"0"-4210,-13 0-1553,0-5-1296,0-12 512,0-6-4226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10117,'0'0'4898,"13"14"-5939,-9-8-3201,-4 3 1121,0 5-2177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59 6243,'0'0'7158,"2"-10"-5670,0-1-1129,2-7-132,-2-2 2840,-22 44-3024,3 2-37,1 1 0,1 1 1,2 0-1,1 1 1,0 1-1,3-1 1,0 2-1,2-1 1,-4 40-1,3 13 130,4 1 0,9 102 0,-3-150-10,2-1 1,2 0-1,1 0 0,1 0 1,27 65-1,-28-81-83,2-1 1,0-1-1,1 0 0,1 0 0,0-1 1,1 0-1,1-1 0,0-1 0,1 0 1,1 0-1,0-2 0,21 14 0,-30-23-713,0 0 0,-1 0-1,1-1 1,0 0-1,1 0 1,-1-1 0,0 0-1,0 0 1,1 0 0,11-1-1,-18-14-8170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4562,'0'0'5451,"3"9"-4246,22 74 1704,29 164-1,-11-34-956,-39-199-1833,0-1-1,0 0 1,1 0-1,9 14 1,-14-26-111,-6-324-9978,6 310 9867,1 0 0,1 0 0,0 0 1,1 1-1,0-1 0,1 0 0,0 1 0,1 0 1,1 0-1,0 0 0,0 1 0,1 0 0,0 0 1,18-19-1,-21 27 283,0 0-1,0 0 1,0 1 0,0-1 0,1 1 0,-1 0 0,1 0-1,-1 1 1,1-1 0,0 1 0,-1 0 0,1 0 0,0 1-1,0 0 1,0-1 0,0 1 0,-1 1 0,1-1 0,0 1-1,0 0 1,0 0 0,-1 0 0,1 1 0,0-1 0,-1 1-1,0 1 1,1-1 0,-1 0 0,0 1 0,0 0 0,4 3-1,5 8 263,4 6-22,1-2-1,26 21 1,-38-34-800,1 0 1,0-1-1,-1 0 1,1-1-1,1 1 1,-1-1-1,0 0 1,1-1-1,-1 0 0,1 0 1,0-1-1,8 1 1,20-2-7033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254 520 7764,'0'0'6037,"-1"-3"-5786,-3-1-150,0 0 1,1 0-1,-1 0 0,-1 0 1,1 0-1,0 1 0,-1 0 1,0 0-1,0 0 1,0 0-1,0 1 0,0 0 1,0 0-1,-7-1 1,3 0-120,0 0 0,-1 1 0,1 1 0,-1 0 1,1 0-1,-1 0 0,1 2 0,-13 0 0,19 0 24,1 0 0,-1 0-1,1 0 1,-1 1-1,1-1 1,-1 0-1,1 1 1,0 0 0,0 0-1,0-1 1,0 1-1,0 0 1,0 1-1,0-1 1,1 0 0,-1 0-1,1 1 1,-1-1-1,1 1 1,0-1-1,-1 4 1,-16 65 262,15-61-250,-4 36 553,2 0 1,1 0-1,6 84 1,-2-126-543,1-1 1,-1 1-1,1-1 0,0 1 1,0-1-1,0 0 0,1 1 1,-1-1-1,1 0 0,0 0 1,0 0-1,0 0 0,0 0 1,0 0-1,1-1 1,-1 1-1,1-1 0,0 1 1,0-1-1,0 0 0,0 0 1,0 0-1,0-1 0,0 1 1,0-1-1,1 0 0,-1 0 1,1 0-1,-1 0 0,1 0 1,-1-1-1,8 1 0,-4-1-30,1 0-1,-1 0 1,1 0-1,-1-1 1,1 0-1,-1 0 1,1-1-1,-1 0 1,0-1-1,0 1 1,0-1-1,0 0 1,-1-1-1,1 0 1,6-5-1,1-5-110,0-1-1,-1-1 0,0 0 1,-2-1-1,0 0 0,0 0 0,-2-1 1,13-35-1,-9 18-759,-2 0 1,-2-1-1,10-73 1,-15-82-1069,-6 109 1815,1 63 120,-1 0 1,-1-1 0,-1 1 0,0 0 0,-14-34-1,-5-21 466,23 236 624,56 429 2570,-39-474-3145,-14-106-414,0 1-1,0-1 1,1 0 0,0 0 0,1-1-1,1 1 1,10 15 0,-2-13-367,-7-17-1075,-5-27-2923,-2 22 2941,0-22-6633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29 3682,'0'0'8468,"1"-6"-7151,3-16-767,-23 44 1139,-95 214-841,10-21-167,89-186-602,-23 43-79,-64 90 1,98-156-1722,13-20-6560,-5 8 8905,8-16-3327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 5298,'1'-1'4530,"1"0"-3476,-3 11 131,-8 15-825,-1-1 1,-1-1-1,-19 29 1,0 2-197,-168 334 1466,183-352-1825,13-29-3090,2 1-3360,0-17 4925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11 157 5523,'0'0'6848,"0"-2"-6365,0 42 364,6 228 2701,-2-215-3079,2 0 0,2-1 1,18 59-1,-25-107-470,-1-2-4,0-1 0,1 1 1,-1 0-1,1 0 0,-1 0 0,1-1 1,-1 1-1,1 0 0,0 0 0,0-1 0,0 1 1,0-1-1,0 1 0,0-1 0,1 1 1,-1-1-1,0 0 0,1 1 0,-1-1 0,2 1 1,-2-2-298,-1-10-557,-2-1 461,0-1 0,0 1 0,-1 0 0,0 1-1,-1-1 1,-6-12 0,-10-30-272,6-10-709,4 0 1,2-1 0,4 1 0,5-122-1,0 177 1324,0 0-1,1 0 0,0 0 0,0 0 0,1 1 0,0-1 0,0 1 0,1 0 0,0 0 0,0 0 1,1 0-1,0 1 0,0 0 0,0 0 0,1 0 0,0 0 0,0 1 0,0 0 0,12-7 0,-11 7 264,1 0-1,1 1 0,-1 0 0,1 0 0,0 1 0,0 0 1,0 0-1,0 1 0,0 0 0,0 1 0,1 0 0,-1 0 1,0 1-1,1 0 0,-1 1 0,17 3 0,-21-2-32,0 1 1,0-1-1,0 1 0,0 0 0,0 1 0,-1-1 0,0 1 0,0 0 1,0 0-1,0 0 0,0 0 0,-1 1 0,0 0 0,0-1 0,0 1 1,0 0-1,-1 0 0,2 8 0,2 2 315,-1 1 1,0-1-1,-1 1 0,-1 0 0,1 21 1,-2-18-29,-2 1 0,0-1 0,-1 0-1,-1 0 1,-6 29 0,4-37-369,0 0 1,0 0-1,-1 0 0,0 0 0,-1-1 0,-1 0 0,1 0 1,-1 0-1,-1-1 0,-9 9 0,9-9-65,-1-1 0,0 0 0,0 0 1,-1-1-1,0 0 0,-1-1 0,1 0 0,-1 0 0,0-2 0,-1 1 0,1-1 0,-1-1 0,0 0 0,0 0 1,0-1-1,-22 0 0,33-2-120,0 0 0,0 0 1,-1-1-1,1 1 0,0 0 0,0-1 1,0 1-1,0-1 0,-1 1 0,1-1 1,0 1-1,0-1 0,0 0 0,0 0 1,0 1-1,1-1 0,-1 0 1,0 0-1,0 0 0,0 0 0,1 0 1,-1 0-1,1 0 0,-1 0 0,1 0 1,-1-1-1,1 1 0,-1 0 1,1 0-1,0 0 0,0-1 0,0 1 1,-1 0-1,1 0 0,0 0 0,1-1 1,-1 1-1,0 0 0,0 0 1,0 0-1,1-1 0,-1 1 0,1 0 1,-1 0-1,1 0 0,0-2 0,1 2 55,0 0-1,0 0 0,-1 1 1,1-1-1,0 1 0,0-1 1,0 1-1,0-1 0,0 1 1,0 0-1,-1 0 0,1 0 1,0 0-1,0 0 0,0 1 1,3 0-1,4 0 99,-1-1 23,0 1-1,-1 1 0,1-1 1,-1 1-1,1 0 0,-1 1 0,0 0 1,0 0-1,0 1 0,0 0 1,0 0-1,-1 0 0,7 6 0,8 10 141,0 0-1,23 31 0,-32-36-84,0 0 1,1 0-1,1-1 0,0-1 0,1-1 0,23 15 0,-36-25-155,0-1 0,1 1 1,0-1-1,-1 0 0,1 0 0,-1 0 1,1-1-1,0 1 0,0 0 1,-1-1-1,1 0 0,0 0 0,0 0 1,0 0-1,-1 0 0,1 0 1,5-2-1,-6 1-35,0 0 0,0 0-1,0-1 1,0 1 0,-1 0 0,1-1 0,-1 1 0,1-1-1,-1 0 1,1 1 0,-1-1 0,0 0 0,0 0-1,0 0 1,0 0 0,0 0 0,-1 0 0,1 0 0,0 0-1,-1 0 1,1-4 0,2-68-1370,-2 8 438,4 55 2224,2 17-4,3 20-537,3 45 380,5 98 1,-13-98-648,21 98 1,-17-138-482,-5-86-2457,-14-351-5520,10 400 8097,0-1 0,0 1 0,0 0 1,1 0-1,0 0 0,0 0 0,1 0 1,0 0-1,0 0 0,0 0 0,1 1 1,-1-1-1,1 1 0,1-1 0,-1 1 1,1 0-1,0 0 0,0 1 0,0-1 1,1 1-1,-1 0 0,1 0 0,0 1 1,0-1-1,1 1 0,-1 0 0,1 1 1,-1-1-1,1 1 0,0 0 0,0 0 1,0 1-1,0 0 0,0 0 0,0 0 1,10 1-1,-13 0 1,0 1 0,1 0-1,-1-1 1,0 1 0,0 0 0,0 1 0,0-1-1,0 0 1,-1 1 0,1 0 0,0 0 0,-1 0-1,1 0 1,-1 0 0,0 0 0,1 0 0,-1 1-1,0-1 1,2 5 0,31 56 1118,-35-62-1165,8 18 189,-1 0 0,-1 1 0,-1-1 0,-1 1 0,-1 0 0,0 0-1,-2 0 1,0 1 0,-1-1 0,-1 0 0,-1 0 0,-1 0 0,-11 40 0,10-47-171,0 1 0,-1-1 1,0 1-1,-1-1 1,-1-1-1,0 1 0,-1-1 1,0-1-1,-1 1 0,0-1 1,0-1-1,-2 0 1,1 0-1,-1-1 0,0 0 1,-1-1-1,0 0 0,0-1 1,-1-1-1,-21 9 1,-28-3-958,60-11 846,0-1 0,-1 0 0,1 0 1,0 1-1,0-1 0,0-1 0,0 1 0,-1 0 1,1 0-1,0-1 0,0 1 0,0-1 1,0 0-1,0 0 0,0 0 0,0 0 0,0 0 1,0 0-1,0 0 0,1-1 0,-1 1 1,0 0-1,1-1 0,-1 0 0,-1-2 0,0-6-946,1-1-1,0 1 1,1-1-1,0 1 0,0-1 1,3-20-1,-2 5-537,0-24-3211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12214,'0'0'4530,"191"222"-3858,-135-112-144,-12 22 257,-31 26-513,-13 27-208,-35 24-64,-43 24-368,-16 3-1393,-6-5-2481,0-31-1121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2353,'0'0'0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1072,'0'0'0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5715,'0'0'12050,"0"0"-11987,0-1-1,-1 1 0,1 0 1,0-1-1,0 1 0,0 0 1,0-1-1,0 1 0,-1-1 0,1 1 1,0 0-1,0-1 0,0 1 1,0-1-1,0 1 0,0 0 0,0-1 1,0 1-1,1 0 0,-1-1 1,0 1-1,0-1 0,0 1 1,0 0-1,0-1 0,1 1 0,-1 0 1,0-1-1,0 1 0,0 0 1,1-1-1,-1 1 0,0 0 0,1 0 1,-1-1-1,0 1 0,1 0 1,-1 0-1,1-1 0,230-1 826,-116 4-6791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6563,'0'0'10645,"13"0"-10533,3 0-112,7 0 176,3 0-176,-1 12 0,7 0-528,4-4-2946,2-5-1776,-6-3-2114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273 150 4786,'0'0'3231,"2"-15"-1326,4-49-1011,-6 61-798,0 1 1,0-1 0,0 1 0,-1 0 0,1-1 0,-1 1-1,0 0 1,1-1 0,-1 1 0,0 0 0,0 0-1,0 0 1,-1 0 0,1 0 0,0 0 0,-1 0-1,1 0 1,-1 0 0,0 1 0,0-1 0,1 1 0,-1-1-1,0 1 1,0 0 0,0 0 0,-1 0 0,1 0-1,-4-2 1,-3 0 141,0 1 0,0-1-1,0 1 1,0 1 0,-11-1 0,14 1-164,-1 0 0,0 1 0,0 0 0,1 1 0,-1-1 0,0 1 0,1 1 0,-9 2 0,11-2-48,0 0 0,1 0-1,0 0 1,-1 1 0,1-1-1,0 1 1,0 0 0,0 0-1,0 0 1,1 0 0,-1 1 0,1-1-1,0 1 1,0-1 0,-1 5-1,-9 21 331,1 0-1,2 1 0,1 0 1,1 1-1,2 0 0,1 0 1,1 0-1,2 0 0,1 1 1,5 36-1,-5-66-355,1 1 0,-1-1 1,1 0-1,0 0 0,-1 1 0,1-1 1,0 0-1,0 0 0,1 0 0,-1 0 0,0 0 1,1-1-1,-1 1 0,1 0 0,0 0 1,-1-1-1,1 1 0,0-1 0,0 0 1,0 0-1,0 1 0,0-1 0,0 0 1,1-1-1,-1 1 0,0 0 0,0-1 1,1 1-1,-1-1 0,0 0 0,1 1 1,-1-1-1,0 0 0,1 0 0,-1-1 0,0 1 1,0-1-1,3 0 0,4 0-30,-1-1-1,0 0 1,0 0-1,0-1 0,0 0 1,0 0-1,-1-1 1,1 0-1,8-6 1,-3 0-317,-1 0 1,-1 0-1,0-1 1,0-1 0,-1 1-1,0-2 1,-1 0-1,-1 0 1,0 0 0,-1-1-1,0 0 1,-1-1-1,0 1 1,-2-1 0,1 0-1,-2 0 1,0-1-1,1-20 1,-3 17-295,-2-34-529,1 52 1297,0 0-1,0-1 1,0 1 0,-1 0-1,1 0 1,0-1 0,-1 1 0,1 0-1,-1 0 1,1 0 0,-1 0-1,0 0 1,1 0 0,-1 0 0,0 0-1,0 0 1,0 0 0,0 0-1,0 1 1,0-1 0,0 0 0,0 0-1,0 1 1,0-1 0,0 1-1,0-1 1,0 1 0,0 0 0,-1-1-1,1 1 1,0 0 0,0 0-1,-2-1 1018,4 39-647,2-1 1,2 0-1,2 0 1,1 0-1,19 51 1,-3 2-90,-3 1 0,12 140-1,-16 188 64,-17-376-446,-2-1-1,-12 67 1,11-93-61,-1-1 1,0 0 0,-1 0-1,-1 0 1,0 0-1,-1-1 1,0 0 0,-2 0-1,-18 24 1,25-36 8,0 0 1,0 0-1,0 0 0,0 0 0,0 0 1,-1 0-1,1 0 0,-1-1 0,1 1 1,-1-1-1,0 0 0,1 1 1,-1-1-1,0-1 0,0 1 0,0 0 1,0-1-1,0 1 0,0-1 1,0 0-1,0 0 0,0 0 0,1-1 1,-1 1-1,0 0 0,-5-3 0,3 1-18,1 0 0,-1 0-1,1-1 1,0 0-1,0 0 1,0 0-1,0 0 1,0 0-1,1-1 1,0 0-1,-1 0 1,1 0 0,1 0-1,-5-7 1,-4-12-269,2 0 0,0-1 1,1 0-1,2 0 0,0-1 0,2 0 1,1 0-1,0 0 0,2 0 1,1 0-1,5-44 0,-2 57 310,0 1-1,0-1 1,1 1-1,0 0 0,1 0 1,0 0-1,1 0 1,0 1-1,11-13 0,0 1-1117,2 1 0,40-35 0,-25 27-1621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1745,'0'0'10669,"0"-5"-10285,0-5 1092,1 29-617,6 78 645,43 322 2450,-49-410-3857,-1-8-88,-1 0 0,1 0 1,0 1-1,0-1 1,0 0-1,0 0 0,0 0 1,0 0-1,0 0 1,0 0-1,0 0 0,0 0 1,1 0-1,-1 0 1,0 0-1,1 0 0,-1 0 1,1 0-1,-1 0 1,1 0-1,0 0 0,-1 0 1,1 0-1,0 0 1,0-1-1,-1 1 0,1 0 1,0-1-1,0 1 1,0 0-1,1 0 0,-1-5-46,0 0 0,0 0 0,-1 0 0,1-1 0,-1 1 0,0 0-1,0 0 1,-1-4 0,1 2-98,0-382-6183,0 380 6335,1 0 1,-1 1-1,1-1 0,1 1 1,0-1-1,0 1 0,0 0 1,1-1-1,0 1 0,0 0 0,1 1 1,4-8-1,-5 11 62,-1 0 0,0 0-1,1 0 1,0 0 0,0 1-1,0-1 1,0 1 0,0 0 0,0 0-1,1 0 1,-1 0 0,1 1-1,-1-1 1,1 1 0,-1 0 0,1 0-1,0 0 1,0 1 0,-1-1 0,1 1-1,0 0 1,0 0 0,0 0-1,0 1 1,-1-1 0,5 2 0,-4-1-1,-1 0 1,0 1 0,0-1-1,1 1 1,-1 0 0,0 0-1,0 0 1,-1 0 0,1 0-1,0 1 1,-1-1 0,0 1-1,1-1 1,-1 1 0,2 3-1,28 54 604,-24-42-347,20 47 1359,37 135-1,-31-85-688,-34-115-1007,0 0 0,0 0 0,0 0 0,0 0 0,0 0 0,0 0 0,0 0 0,0 0 0,0 0 0,1 0 0,-1-1 0,0 1 0,0 0 0,0 0 0,0 0 0,0 0 0,0 0 0,0 0 0,0 0 0,0 0 0,1 0 0,-1 0 0,0 0 0,0 0 0,0 0 0,0 0 0,0 0 0,0 0 0,0 0 0,0 0 0,1 0 1,-1 0-1,0 0 0,0 0 0,0 0 0,0 0 0,0 0 0,0 0 0,0 0 0,0 0 0,0 0 0,0 1 0,1-1 0,-1 0 0,0 0 0,0 0 0,0 0 0,0 0 0,0 0 0,0 0 0,0 0 0,0 0 0,0 0 0,0 0 0,0 1 0,0-1 0,0 0 0,4-17-130,1-21-246,-2-1-241,-1-11-512,13-69-1,-12 106 960,0 0 0,0 1 0,1-1 0,1 1 1,0 0-1,0 0 0,1 0 0,1 1 0,0 0 0,13-15 0,-16 22 217,1 0 0,-1 1 0,1 0 0,0 0 0,0 0 0,0 0 0,0 1 0,0 0 0,1 0 0,-1 0 0,1 1 0,-1 0-1,1 0 1,0 0 0,-1 1 0,1 0 0,0 0 0,-1 0 0,1 1 0,0 0 0,-1 0 0,1 0 0,-1 0 0,1 1 0,-1 0-1,0 1 1,0-1 0,0 1 0,0 0 0,0 0 0,0 0 0,-1 1 0,0-1 0,1 1 0,-1 0 0,4 6 0,6 13 354,-1 0 1,-1 0 0,-1 1 0,-2 1 0,13 44 0,-1 23-635,-15-31-5094,-3-101-177,6-11-5291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82 2801,'0'0'16904,"-9"-11"-17288,9-6-545,3-6-1824,7-8-4690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6867,'0'0'5853,"0"-5"-4817,1-5 270,1 12-566,6 27-382,6 54-52,16 359 1700,-12-99-605,-17-330-1338,7 44 128,-8-54-182,1-1-1,-1 1 1,1 0-1,0-1 1,0 1 0,0-1-1,0 1 1,1-1-1,-1 0 1,1 1 0,0-1-1,-1 0 1,1 0-1,0 0 1,0 0 0,3 2-1,-5-4-19,1 0 0,0 1 0,0-1 0,0 0 0,-1 1 0,1-1 0,0 0 0,0 0 1,0 0-1,0 0 0,0 0 0,-1 0 0,1 0 0,0 0 0,0 0 0,0 0 0,0 0 0,0-1 0,-1 1 0,1 0 0,0-1 0,0 1 0,0-1 0,-1 1 0,1 0 0,0-1 0,-1 0 0,1 1 0,0-1 0,-1 1 0,1-1 0,-1 0 0,1 1 0,-1-1 0,1 0 0,-1 0 0,1 1 0,-1-1 0,0 0 0,1 0 0,-1 0 0,0 0 0,0 1 0,0-1 1,0 0-1,0 0 0,0 0 0,0 0 0,0-1 0,4-57-898,-3 49 459,-1-55-2888,-1 1-1,-4 0 1,-20-98 0,9 58-1355,7 53 4693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2209,'0'0'766,"6"-24"1131,20-77-1439,-25 95-346,1-1-1,1 0 1,-1 1-1,1 0 0,1-1 1,-1 1-1,1 0 1,0 1-1,0-1 1,1 1-1,-1 0 0,1 0 1,0 0-1,1 1 1,-1-1-1,1 1 0,0 1 1,11-7-1,-13 8-144,3-1 222,-1-1 1,1 1-1,0 1 0,0-1 0,0 1 1,1 0-1,-1 1 0,0 0 0,0 0 0,1 0 1,-1 1-1,1 0 0,-1 1 0,1 0 1,-1 0-1,0 0 0,0 1 0,0 0 1,1 0-1,-2 1 0,1 0 0,0 0 1,-1 1-1,1 0 0,-1 0 0,0 0 1,0 1-1,-1 0 0,10 10 0,-7-6 58,0 1-1,-1 0 0,-1 1 0,0 0 1,0 0-1,-1 0 0,0 1 0,-1-1 1,0 1-1,-1 0 0,0 1 1,1 13-1,-3-9 16,-1-1 0,0 1 0,-2-1 0,1 0 0,-2 0 0,0 0 0,-1 0 0,-9 24 0,3-17-136,-1-1 1,0 0-1,-1 0 1,-2-1-1,0-1 0,-1 0 1,-1-1-1,-1-1 1,-1 0-1,0-2 1,-1 0-1,-23 15 1,34-26-182,-1-1 0,1 0 0,-1 0 1,0-1-1,-16 3 0,22-5-39,0 0-1,0-1 0,-1 0 0,1 0 0,0 0 0,0 0 0,0 0 0,-7-2 1,9 2 28,0 0 0,0-1 0,0 1 0,0-1 0,0 1 0,0-1 0,0 0 0,0 1 0,0-1 0,1 0 0,-1 0 0,0 1 0,0-1 0,1 0 0,-1 0 0,0 0 1,1 0-1,-1 0 0,1 0 0,-1 0 0,1 0 0,-1 0 0,1 0 0,0-2 0,-1 1-34,0 0 1,1 0-1,-1 0 1,1 0-1,0 0 1,0 0-1,0 0 1,0 0-1,0 0 0,0 0 1,0 0-1,1 0 1,-1 0-1,1 0 1,-1 0-1,1 0 1,0 0-1,0 1 0,0-1 1,0 0-1,0 0 1,0 1-1,0-1 1,0 1-1,1-1 1,-1 1-1,1-1 0,-1 1 1,1 0-1,0 0 1,-1 0-1,4-2 1,-1 2 127,1 0 0,-1 0 0,1 0 0,-1 1 1,1 0-1,0 0 0,-1 0 0,1 0 0,-1 1 0,1-1 1,0 1-1,-1 0 0,0 1 0,8 2 0,-3 1 88,0-1 0,1 2 1,-2-1-1,1 1 0,-1 1 0,0-1 0,0 2 0,9 9 0,53 72 1478,-59-74-1370,151 232 2631,-158-241-2831,0 0 0,1-1 0,-1 1 1,1-1-1,8 6 0,-12-10-73,0 0-1,0-1 0,0 1 1,0 0-1,0-1 1,0 1-1,0-1 1,0 1-1,0-1 1,0 0-1,0 1 1,0-1-1,0 0 0,0 0 1,0 1-1,0-1 1,0 0-1,0 0 1,0 0-1,1-1 1,-1 1-1,0 0 1,0 0-1,0-1 1,0 1-1,0 0 0,0-1 1,0 1-1,0-1 1,0 1-1,0-1 1,0 0-1,-1 1 1,1-1-1,0 0 1,0 0-1,0 1 0,-1-1 1,1 0-1,0 0 1,-1 0-1,2-2 1,2-7-316,0-1 0,0 0-1,-1 1 1,0-1 0,-1-1 0,0 1 0,-1 0 0,0-14 0,-1 15 86,0 1 0,0 0 1,1-1-1,1 1 0,-1 0 1,2 0-1,-1 0 0,1 0 1,0 0-1,1 0 0,0 1 1,1-1-1,7-9 0,-12 17 380,0 1 0,1-1 0,-1 1 0,1-1 0,-1 1 0,1-1 0,-1 1 0,1-1 0,-1 1 0,1-1 0,0 1 0,-1 0 0,1-1 0,0 1 0,-1 0 0,1-1 0,0 1 0,-1 0 0,1 0 0,0 0 0,-1 0 0,1 0 0,0 0 0,0 0 0,-1 0 0,1 0 0,0 0 0,-1 0 0,1 0 0,0 0 0,-1 1 0,1-1 0,0 0 0,-1 0 0,1 1 0,0-1 0,-1 0 0,1 1 0,-1-1 0,1 1 0,-1-1 0,1 1 0,-1-1 0,1 1 0,-1-1 0,1 1 0,-1 0 0,0-1 0,1 1 0,-1 0 0,0-1 0,1 1 0,-1 0 0,0-1 0,0 1 0,0 1 0,12 43 412,-12-42-278,51 443 2008,-28-201-1997,-20-236-892,0-13-340,2-14 81,-2-347-8932,-3 109 9178,1 239 712,0 0-1,1 0 1,1-1-1,1 2 1,7-21-1,-9 30 177,0 1-1,1-1 1,0 1-1,0 0 0,1 0 1,0 0-1,0 0 1,0 1-1,0-1 1,1 1-1,0 0 0,0 0 1,0 1-1,1 0 1,9-6-1,-12 8-25,1 1 0,-1-1-1,1 1 1,-1 0 0,1 0-1,0 0 1,-1 1 0,1-1 0,0 1-1,0 0 1,0 0 0,-1 0 0,1 0-1,0 1 1,0 0 0,-1-1 0,6 3-1,-3 0-37,-1 0-1,0-1 0,0 2 0,0-1 1,0 1-1,-1 0 0,1 0 1,-1 0-1,0 0 0,4 6 0,3 6 117,0 1-1,-2 0 1,0 1-1,-1-1 1,10 30-1,-12-26-184,-1 0 0,-1 0 0,-1 0 0,0 0 0,-2 1 0,0-1 0,-2 1 0,0-1 0,-1 1 0,-1-1 0,-1 0 0,-1 0 0,-11 26 0,11-31-163,-2-1 0,0 0 0,-1 0 0,-1 0 0,0-1 0,-1-1 0,0 1-1,-1-2 1,0 1 0,-1-1 0,-1-1 0,0-1 0,0 1 0,-1-2 0,0 0 0,-1-1 0,-21 9-1,25-13-260,1-1 0,-1 0 0,0-1-1,0 0 1,-14 0 0,-27-1-5019,37-1 2680,-6 0-276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28 5282,'0'0'7737,"0"-4"-6309,0 3-1307,0 0 1,0 0-1,0 0 1,1 1-1,-2-1 1,1 0-1,0 0 1,0 0-1,0 0 1,0 0-1,-1 0 1,1 0-1,0 1 1,-1-1-1,1 0 1,0 0-1,-1 0 0,1 1 1,-1-1-1,0 0 1,1 0-1,-1 1 1,-1-2-1,1 2-56,0-1-1,0 1 0,-1-1 1,1 1-1,0 0 0,-1-1 0,1 1 1,-1 0-1,1 0 0,0 0 0,-1 0 1,1 0-1,-1 1 0,1-1 0,0 0 1,-1 1-1,1-1 0,0 0 1,-1 1-1,1 0 0,0-1 0,-2 2 1,-3 2-51,0 0 0,0 0 0,0 1 0,1-1 1,-1 2-1,1-1 0,0 0 0,1 1 0,-1 0 1,1 0-1,0 0 0,-4 11 0,-3 7-2,0 1 1,-8 33-1,1 21 183,2 0 0,5 2-1,2 0 1,4 127 0,5-182-60,1-1 1,1 1-1,1 0 0,1-1 1,14 47-1,-16-65-147,1 0 0,0 0-1,0 0 1,0 0 0,1-1 0,0 0 0,0 1-1,1-2 1,0 1 0,0 0 0,0-1 0,1 0-1,-1 0 1,1-1 0,0 1 0,1-1-1,-1-1 1,1 1 0,0-1 0,-1 0 0,1-1-1,1 1 1,-1-1 0,13 1 0,-13-2-132,-1 0 1,1 0-1,-1-1 1,1 0 0,-1 0-1,1-1 1,-1 1-1,1-2 1,-1 1-1,1-1 1,-1 0-1,0 0 1,0 0 0,0-1-1,8-5 1,-8 3-360,0 0 0,0 0 1,-1-1-1,1 0 0,-1 0 1,-1 0-1,1 0 0,3-9 1,15-32-9044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6995,'0'0'5803,"0"-14"-2495,3 81-1604,17 91-1,-5-48-743,-11-51-688,-4-39-197,2 0-1,0 0 1,1 0 0,1 0 0,11 35 0,-15-55-78,0 0 0,0 1 0,0-1 0,0 0 0,0 0-1,0 1 1,0-1 0,0 0 0,0 0 0,1 1 0,-1-1 0,0 0 0,0 0 0,0 1 0,0-1 0,0 0 0,0 0 0,1 1 0,-1-1 0,0 0 0,0 0 0,0 0 0,1 1 0,-1-1 0,0 0 0,0 0 0,0 0 0,1 0 0,-1 0 0,0 0-1,0 1 1,1-1 0,-1 0 0,0 0 0,0 0 0,1 0 0,-1 0 0,0 0 0,1 0 0,-1 0 0,0 0 0,0 0 0,1 0 0,-1 0 0,0 0 0,0-1 0,1 1 0,-1 0 0,0 0 0,0 0 0,1 0 0,-1 0 0,8-19-234,-1-27-195,-1-84-3081,6-50-2693,0 135 2790,10 8 3343,-19 34 255,0 0 1,0 0 0,0 1-1,1-1 1,-1 1 0,1-1-1,0 1 1,0 0 0,-1 0-1,1 1 1,1-1 0,-1 1-1,0 0 1,0 0 0,0 0-1,1 1 1,-1-1 0,6 1-1,67 6 4291,-60-2-4021,0 0 0,0 1 0,0 1 1,21 10-1,33 12-426,-40-24-2504,-23-4-3770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232 639 1777,'0'0'10973,"3"-5"-10309,0 1-589,-2 0-1,1 1 0,0-1 1,-1 0-1,1 0 1,-1 0-1,0 0 1,0 0-1,-1 0 0,1 0 1,-1 0-1,0 0 1,0-1-1,-1 1 1,1 0-1,-1 0 1,1 0-1,-1 0 0,-1 0 1,1 0-1,-1 0 1,1 1-1,-1-1 1,0 0-1,0 1 0,-1-1 1,1 1-1,-1 0 1,-4-5-1,1 4-124,1 0 0,-1 0 0,0 1 1,0 0-1,0 0 0,-1 1 0,1-1 0,-1 2 0,1-1 0,-1 0 0,0 1 0,0 1 0,1-1 0,-1 1 1,0 0-1,-11 2 0,15-1 77,0 0 1,0 0 0,0 1-1,1-1 1,-1 1 0,0 0-1,0 0 1,1 0-1,-1 0 1,1 0 0,0 1-1,0-1 1,0 1 0,0-1-1,0 1 1,0 0-1,1 0 1,-1 0 0,1 0-1,0 0 1,-1 3 0,-23 79 564,22-70-496,-6 31 667,3-1 0,2 1 0,1 59 0,3-103-744,-1 0 0,1 0 0,0 0 0,1 0 0,-1 0 0,0 0 0,0 0 0,1 0 0,-1-1 0,1 1 0,-1 0 0,1 0 0,0 0 0,0-1 0,0 1 0,0 0 0,0-1 0,0 1 0,1-1 0,-1 1 0,0-1 0,1 0 0,-1 1 0,1-1 0,-1 0 0,1 0 0,0 0 0,-1 0 0,1 0 0,0-1 0,0 1 0,0 0 0,-1-1 0,1 0 0,0 1 0,0-1 0,0 0 0,0 0 0,0 0 0,3 0 0,1-1-4,0 0 0,0 0-1,-1 0 1,1-1-1,0 0 1,-1 0-1,1 0 1,-1-1 0,0 0-1,0 0 1,0 0-1,8-7 1,1-4-211,0-1 0,-1 0 0,-1-1 0,0-1 0,-1 1 0,-1-2 0,-1 0 1,0 0-1,-1-1 0,-1 1 0,5-22 0,-3-3-1737,-1-1 0,-3 0 1,1-89-1,-4-19 182,11-75 5626,-13 201-2072,0 37-762,12 327 2004,-2-104-1672,-9-172-1207,0 4-18,2-1 0,14 73 1,-15-130-1635,-1-11-44,-1-16-1491,0 15 2012,0-23-5141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8868,'0'0'8046,"-4"3"-5338,5 15-2449,11 16-56,1-2 0,2 1 0,1-2-1,1 0 1,2-1 0,33 40 0,150 155-22,-19-45-605,-181-177 424,0-1-30,0-1 0,0 1-1,-1 0 1,1 0 0,-1-1 0,0 1-1,0 0 1,1 0 0,-1 0-1,0 0 1,-1 1 0,1-1 0,0 0-1,0 4 1,-2-5-4,0 0-1,-1 0 1,1 0-1,0-1 0,-1 1 1,1 0-1,-1-1 1,1 1-1,-1-1 1,1 1-1,-1-1 1,0 0-1,1 0 1,-1 0-1,-2 0 1,1 1-44,-18 5-12,0 0 0,1 2 0,0 0 0,0 2 0,1 0-1,0 1 1,0 1 0,1 0 0,1 2 0,0 0 0,-23 26-1,-14 20 171,-82 122-1,81-105-121,-1 3-161,56-79 72,1-5-1686,25-50-3017,-16 32 437,6-11-2109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6723,'0'0'5525,"-1"0"-5305,1 0 0,-1 0 0,0 0 0,1 0-1,-1 0 1,0 0 0,0 0 0,1 1 0,-1-1-1,0 0 1,1 0 0,-1 0 0,0 1 0,1-1-1,-1 0 1,0 1 0,1-1 0,-1 1 0,1-1-1,-1 1 1,1-1 0,-2 2 0,3 12-86,0 0 0,0 1 0,1-1 1,1 0-1,1 0 0,0 0 0,0 0 0,1-1 0,1 0 0,1 0 1,-1 0-1,2-1 0,14 19 0,0-2-165,2-1 0,1-1 0,1-1-1,1-1 1,34 24 0,160 94-614,-201-131 605,-16-10-30,3 2-65,1 1 1,-1 0 0,0 0 0,0 1-1,8 8 1,-14-13 130,1 1 1,-1-1-1,0 1 0,0-1 0,0 1 1,0 0-1,0-1 0,-1 1 0,1 0 0,0-1 1,-1 1-1,1 0 0,-1 0 0,0 0 0,0 0 1,1-1-1,-1 1 0,0 0 0,-1 0 0,1 0 1,0 0-1,-1 0 0,1-1 0,0 1 1,-1 0-1,0 0 0,0-1 0,1 1 0,-1 0 1,0-1-1,0 1 0,-3 2 0,-15 19-36,-42 37 0,-18 19-45,-170 255 784,218-290-582,22-34-928,8-15-2860,11-18-651,2 1 416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36 4738,'0'0'5181,"-5"-7"-4348,-15-18-377,20 25-416,0 0 0,0 0 0,0 0 0,0-1 0,-1 1 0,1 0 0,0 0 0,0 0 0,0-1 0,0 1 0,-1 0 0,1 0 0,0 0 1,0 0-1,0 0 0,-1-1 0,1 1 0,0 0 0,0 0 0,-1 0 0,1 0 0,0 0 0,0 0 0,-1 0 0,1 0 0,0 0 0,0 0 0,0 0 0,-1 0 0,1 0 0,0 0 1,0 0-1,-1 0 0,1 0 0,0 0 0,0 0 0,-1 1 0,1-1 0,0 0 0,-1 0 0,-3 13 601,4 25-603,0-31 55,0 679 3143,0-657-3250,0-13-40,-1 0 1,2 0-1,0-1 1,1 1-1,1 0 1,0-1-1,10 29 1,-13-43 18,0 0 0,1-1 0,-1 1 0,0 0 0,0-1 0,1 1 0,-1-1 0,0 1 0,1 0 0,-1-1 0,0 1 0,1-1 0,-1 1 0,1-1 0,-1 1 0,1-1 0,-1 0 0,1 1 1,-1-1-1,1 1 0,0-1 0,-1 0 0,1 0 0,-1 1 0,1-1 0,0 0 0,7-12-1354,-2-27-881,-6 39 2249,3-97-3490,-3 47-2881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45 282 4866,'0'0'8834,"-1"-4"-8482,1 33 2821,-2 137-2681,2 431 1026,0-597-1527,0 0 0,0-1 0,0 1 0,1 0 0,-1 0 0,0 0 0,0 0 0,0 0 0,0 0 0,1 0 0,-1 0 0,0 0 0,0 0 0,0 0 0,1 0 0,-1 0 0,0 0 0,0 0 0,0 0 0,1 0 0,-1 0 0,0 0 0,0 0 0,0 0 0,1 0 0,-1 0 0,0 0 0,0 0 0,0 0 0,0 0 0,1 1 0,-1-1 0,0 0 0,0 0 0,0 0 0,0 0 0,0 0 0,0 1 0,1-1 0,-1 0 0,0 0 0,0 0 0,0 0 0,0 1 0,0-1 0,0 0 0,0 0 0,0 0 0,0 1 0,0-1 0,0 0 0,0 0 0,0 0 0,0 1 0,0-1 0,0 0 0,0 0 0,0 0 0,0 1 0,8-19-848,-5-483-10840,-17 326 10779,0-28 5233,14 192-4057,0 0 0,0 0 0,1 0 0,1 0 0,5-19 0,-6 26-195,1 0-1,0 1 1,0-1 0,0 0-1,1 1 1,-1 0 0,1-1-1,0 1 1,0 0-1,0 1 1,0-1 0,1 0-1,-1 1 1,1 0 0,-1-1-1,1 2 1,8-4 0,2-2 121,0 1 0,1 1 1,0 0-1,0 1 0,0 1 0,0 0 1,1 1-1,-1 1 0,1 0 1,-1 1-1,17 2 0,-28 0-125,0-1 0,1 1 0,-1 0 0,0 0 0,0 0 0,0 1-1,0-1 1,-1 1 0,1 0 0,-1 0 0,0 0 0,1 1 0,-1-1 0,-1 1 0,1 0-1,0-1 1,3 9 0,1 2 184,-1 0 1,0 1-1,-1 0 0,4 15 0,-5-12-80,0 0-1,-1 0 1,0 1 0,-2-1 0,0 0-1,-1 1 1,-1-1 0,-1 1 0,0-1-1,-2 0 1,0 0 0,-1 0 0,0-1-1,-2 1 1,0-1 0,-15 26 0,0-12-63,0-1 0,-3-1 0,0-1 0,-2-1 0,0-1 0,-2-2 0,-43 29 0,65-49-177,-1 1 0,1-1 1,-1-1-1,0 1 0,0-1 0,-1-1 1,1 0-1,-12 2 0,19-4 31,0 0-1,0 0 1,0 0-1,0 0 1,0-1-1,0 1 1,0 0-1,1-1 1,-1 1 0,0 0-1,0-1 1,0 1-1,0-1 1,1 1-1,-1-1 1,0 0 0,0 1-1,1-1 1,-1 0-1,1 1 1,-1-1-1,0 0 1,1 0 0,-1 0-1,1 0 1,0 1-1,-1-1 1,1 0-1,0 0 1,-1 0 0,1 0-1,0 0 1,0 0-1,0 0 1,0 0-1,0 0 1,0 0-1,0 0 1,0 0 0,0 0-1,1 0 1,-1 0-1,1-1 1,-1-1-210,0 0 0,1-1-1,0 1 1,0 0 0,0-1 0,0 1 0,0 0 0,1 0-1,-1 0 1,1 0 0,0 0 0,3-4 0,-1 4 118,-1 1 0,1-1 1,0 1-1,0 0 0,0 0 1,1 1-1,-1-1 0,0 1 1,1 0-1,-1 0 0,1 0 1,-1 0-1,1 1 0,-1 0 1,1 0-1,-1 0 0,9 2 1,-7-1 207,1 0 1,-1 1-1,1 0 1,-1 0 0,0 0-1,0 1 1,0 0-1,0 0 1,0 0-1,-1 1 1,1 0 0,5 5-1,5 9 314,-1-1 0,0 2 0,-1 0 0,20 38 0,34 91 1274,-25-50-220,-41-93-1415,1 1 0,0-1 1,1 1-1,-1-1 1,9 8-1,-12-12-55,1 0 0,-1-1 0,1 1 0,0 0-1,-1-1 1,1 1 0,0-1 0,0 1 0,-1-1 0,1 1 0,0-1 0,0 0 0,0 1 0,0-1-1,-1 0 1,1 0 0,0 1 0,0-1 0,0 0 0,0 0 0,0 0 0,0 0 0,0 0 0,-1 0-1,1-1 1,0 1 0,0 0 0,0 0 0,0-1 0,0 1 0,-1 0 0,1-1 0,0 1 0,0-1 0,-1 1-1,1-1 1,0 1 0,-1-1 0,1 0 0,0 1 0,-1-1 0,1 0 0,-1 1 0,1-1 0,-1 0-1,1 0 1,-1 1 0,0-1 0,1-1 0,29-61-1959,-21 41 1020,2 0 0,19-31 1,-27 49 1473,-1-1 0,0 1 1,0-1-1,0 1 1,0-1-1,-1 0 1,1-5-1,-1 8 990,-1 7-479,0 16-972,-1 9 172,8 166 781,-5-171-949,2 0-1,0 0 0,2 0 0,1-1 0,17 40 1,-8-39-370,-16-25 306,0 0 0,0 0 0,1 0 0,-1 0 1,0 0-1,0 0 0,1 0 0,-1 0 0,0 0 0,1 0 1,-1 0-1,0 0 0,0 0 0,0 0 0,1 0 0,-1 0 1,0 0-1,0 0 0,1-1 0,-1 1 0,0 0 0,0 0 0,0 0 1,1-1-1,-1 1 0,0 0 0,0 0 0,0 0 0,0-1 1,0 1-1,1 0 0,-1 0 0,0-1 0,0 1 0,0 0 1,0 0-1,0-1 0,0 1 0,0 0 0,0 0 0,0-1 1,0 1-1,0 0 0,0 0 0,0-1 0,0 1 0,0 0 1,0-59-2120,-1 37 1489,-10-134-3417,0-2 1023,9 113 2662,0 30 609,1 0 0,1 0 0,1 0 1,0 0-1,4-18 0,-4 31-125,0 0 0,0 0 1,0 0-1,0 0 0,0 0 1,1 0-1,-1 0 0,1 1 0,-1-1 1,1 1-1,0-1 0,-1 1 1,1-1-1,0 1 0,0 0 0,0 0 1,0 0-1,0 0 0,0 0 1,0 1-1,1-1 0,-1 1 0,4-1 1,59-2 2096,-48 4-2079,-8-1-45,0 2 0,0-1 0,0 1 0,-1 1 0,1 0 0,-1 0 0,0 0 0,0 1 0,0 0 0,0 1-1,-1 0 1,0 0 0,0 0 0,0 1 0,0 0 0,-1 1 0,6 7 0,0 0-44,-1 0-1,-1 1 1,0 0 0,-1 0-1,-1 1 1,0 0 0,8 28-1,-12-32 6,0 0 1,-1 0-1,-1 1 0,0-1 1,-1 0-1,0 1 0,-1 0 0,0-1 1,-1 1-1,0-1 0,-1 0 0,0 1 1,-1-1-1,-1 0 0,0 0 1,0-1-1,-1 1 0,-1-1 0,0 0 1,-1 0-1,0-1 0,0 0 1,-1 0-1,0-1 0,-12 11 0,2-3-87,0-2 0,-2 0 0,-29 18 0,41-29-99,0 1 1,0-2-1,0 1 1,0-1 0,-1 0-1,1-1 1,-1 0-1,0 0 1,0-1 0,1 0-1,-1-1 1,-17-1-1,25 1 40,0 0-1,-1-1 1,1 1-1,0-1 0,0 1 1,0-1-1,0 0 1,0 1-1,0-1 1,0 0-1,0 0 0,0 0 1,0 1-1,0-1 1,0 0-1,1 0 0,-1-1 1,0 1-1,1 0 1,-1 0-1,0 0 1,1 0-1,0 0 0,-1-1 1,1 1-1,0 0 1,-1 0-1,1-1 0,0 1 1,0 0-1,0 0 1,0-1-1,1-1 1,-1 3 104,-1-35-1770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14215,'0'0'3345,"234"121"-2369,-143-17-431,3 31-529,-10 20 224,-22 10 528,-24 1-768,-38 0-144,-9 6-64,-73-9-1169,-24-5-2256,-25-18-2882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6883,'0'0'9642,"2"-4"-8570,7-6-969,0 1 0,0 0-1,1 1 1,1 0-1,-1 1 1,1 0-1,1 0 1,18-7-1,-15 6-131,1 1-1,0 1 0,0 0 0,0 1 0,1 1 0,0 0 0,-1 1 0,1 1 0,0 1 0,0 0 0,1 1 0,24 4 0,-35-2 27,0 0 0,0 1 1,-1 0-1,1 0 0,-1 1 0,1 0 0,-1 0 0,0 0 1,-1 1-1,1 0 0,-1 0 0,0 0 0,0 1 1,-1 0-1,1 0 0,5 12 0,8 13 288,-2 1 0,14 40-1,-16-37-44,0-2-50,23 51 361,-33-76-514,0 0-1,1-1 1,0 1 0,0-1 0,1 0-1,0 0 1,11 9 0,-15-14-98,1-1 0,0 1 0,-1 0 0,1-1 0,0 1 0,0-1 0,-1 0 1,1 0-1,0 0 0,0 0 0,0-1 0,1 1 0,-1-1 0,0 0 0,0 0 0,0 0 0,0 0 0,0 0 0,4-1 1,-2-1-205,0 0 1,0 0-1,0 0 1,-1 0 0,1-1-1,0 0 1,-1 0 0,0 0-1,0 0 1,5-6-1,1-1-535,-1 0-1,0-1 1,-1-1 0,0 1-1,-1-1 1,-1-1-1,8-18 1,-5-4-3247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9236,'0'0'4680,"27"-17"-4216,90-56-229,-110 69-191,0 0 1,0 1-1,0 0 0,1 0 1,-1 1-1,1 0 1,-1 0-1,1 1 0,0 0 1,0 0-1,-1 1 1,14 0-1,0 1 48,-14-1-15,1 1-1,-1 0 0,1 0 1,-1 0-1,1 1 1,-1 0-1,0 1 0,0-1 1,0 2-1,0-1 0,-1 1 1,1-1-1,-1 2 1,0-1-1,0 1 0,0 0 1,-1 0-1,0 1 0,0-1 1,0 1-1,0 0 0,3 7 1,8 16 460,-1 1 0,-2 0-1,19 61 1,5 11 572,-35-98-1106,1 1 0,-1-1 0,1 0 0,-1 1 1,1-1-1,0-1 0,1 1 0,-1 0 0,1-1 0,0 1 0,-1-1 0,9 5 0,-10-7-28,1 0 1,0 0-1,0 0 0,0 0 1,0-1-1,-1 1 0,1-1 1,0 1-1,0-1 0,0 0 1,0 0-1,0 0 0,0-1 1,0 1-1,0-1 0,0 0 1,0 0-1,-1 0 0,1 0 1,0 0-1,-1 0 0,1-1 1,4-2-1,14-14-417,0-1-1,-1-1 1,-1 0 0,-1-2-1,17-25 1,-4 6-2557,21-23-5715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17 6547,'0'0'8908,"-9"-17"-3834,8 19-5078,-1-1 0,1 0 0,0 0 0,-1 1 0,1-1 0,0 1 0,0-1 0,0 1 0,0 0 0,0-1 0,0 1 0,0 0 0,0 0 0,1 0 0,-1-1 0,1 1 0,-1 0 0,1 0 0,0 0 0,0 2 0,-2 5-18,-56 239 223,-31 313 1,84-527-221,-1 13-232,-1 58 0,18-139-2107,23-99-2001,-16 50-3322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8852,'0'0'5280,"9"23"-4421,99 247 427,-45-129-738,-7 2 1,-7 3-1,-6 2 1,45 280-1,-75-337-524,-13-89-493,-4-9-4507,-13-19 1607,-12-9-3867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10053,'0'0'5298,"171"-29"-4626,-102 13-672,9-7-1344,4 3-1378,-1 1-1840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9284,'0'0'2425,"-1"4"-1694,-5 18 30,1 1 0,1 1 0,0-1 0,2 1 0,1-1 0,4 47 0,-1-8 190,-2-16-313,12 86 0,-9-115-551,1 0 0,0 0-1,1 0 1,1-1 0,0 0 0,1 0-1,1 0 1,12 17 0,-18-30-82,1 1 1,-1 0-1,1-1 1,0 0 0,0 0-1,1 0 1,-1 0-1,1 0 1,-1-1-1,1 1 1,0-1-1,0 0 1,0 0-1,0 0 1,0-1 0,1 0-1,-1 1 1,0-2-1,1 1 1,-1 0-1,0-1 1,1 0-1,-1 0 1,1 0 0,-1 0-1,1-1 1,-1 0-1,0 0 1,1 0-1,-1 0 1,0-1-1,8-3 1,2-3-133,0 0 0,0-1 0,-1 0 0,0-1 0,-1-1 0,0 0 0,16-19 0,13-19-1585,63-97 0,-88 120 952,-1-2-1,-1 0 1,-1 0-1,-2-1 0,14-53 1,-22 70 999,-1-1-1,-1 0 1,0-1 0,0 1 0,-1 0-1,-1 0 1,-3-17 0,4 28-158,-1 1 0,0-1 0,0 1 0,-1 0 1,1 0-1,0 0 0,0-1 0,-1 1 0,1 0 0,0 1 0,-1-1 0,1 0 0,-1 0 0,1 1 1,-1-1-1,0 1 0,1-1 0,-1 1 0,1-1 0,-1 1 0,0 0 0,1 0 0,-1 0 0,0 0 1,1 0-1,-1 0 0,-2 1 0,1-1 57,0 1-1,-1-1 1,1 0 0,0 1 0,0 0 0,0 0-1,0 0 1,0 0 0,0 0 0,0 1 0,0-1 0,0 1-1,1 0 1,-6 4 0,2 2-29,1 1-1,0 0 1,1 1-1,-1-1 1,2 1-1,-1 0 1,1 0-1,1 0 1,-2 18-1,1-8 48,2 1-1,0 0 0,2 0 1,3 20-1,-4-37-153,1 0-1,0 0 1,0 0-1,0-1 1,1 1 0,0 0-1,-1-1 1,1 1-1,0-1 1,1 1-1,-1-1 1,1 0 0,-1 0-1,1 0 1,0 0-1,0-1 1,0 1-1,0-1 1,1 0 0,-1 0-1,1 0 1,-1 0-1,1-1 1,0 1-1,-1-1 1,1 0 0,6 1-1,10 2-168,-1-2 0,1 0-1,1-1 1,23-2 0,-25 0-31,1 0-803,0-1 0,-1 0 0,1-2 0,35-11 0,11-5-4553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9:5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93 3810,'0'0'7486,"-3"-11"-5941,-9-34-894,8 34 1843,4 11-2286,-1 1-167,1 0 0,0 0-1,-1 0 1,1 0 0,0 1 0,-1-1 0,1 0 0,0 0-1,0 0 1,0 1 0,0-1 0,0 0 0,0 0-1,1 0 1,-1 0 0,1 2 0,2 9-17,1 0 0,0 0 0,9 16 0,9 23 74,-3 17 173,22 138-1,-13 77 96,-12-107 91,2 462 213,-19-450-604,-12 202-146,1-78 19,0-101-630,-52 293 0,62-498 604,1 1 1,0 0-1,1 0 1,0 0-1,0 0 1,2 11-1,-2-17 56,1 1 0,-1-1 0,0 1 1,1-1-1,-1 1 0,1-1 0,0 0 0,0 1 0,-1-1 0,1 0 0,0 1 1,0-1-1,0 0 0,0 0 0,1 0 0,-1 0 0,0 0 0,0 0 0,1 0 0,-1-1 1,0 1-1,1 0 0,-1-1 0,0 1 0,1-1 0,-1 1 0,1-1 0,-1 0 1,1 1-1,0-1 0,-1 0 0,3 0 0,584-17 1807,-111 0-1917,681 17 261,-776 31-86,29 0 237,501-55-2,-628-11-261,-176 17-220,167-4 0,64 21 45,364 3-344,-408 26 324,-49-1 273,-22-18 97,158 12-62,-193 7-221,29 2 35,-63-19-79,0 6-1,167 42 1,-256-44 182,1-4-1,85 5 0,134-11-871,-101-4-271,843 7 417,-1006-7 1058,-19-1-281,0 1 0,0-1 1,0 0-1,0 0 0,1-1 0,-1 1 1,0 0-1,0-1 0,0 0 0,5-2 1,-6 2-83,0-1 1,0 0 0,-1 0 0,1 0 0,-1 0 0,1 0 0,-1 0 0,0 0 0,0 0-1,0-1 1,0 1 0,0 0 0,0-1 0,-1 1 0,1 0 0,-1-1 0,1-3 0,4-41-36,-2 1 1,-5-84-1,-1 33 180,2-7 245,-5 1 1,-21-109 0,12 106 246,-3-150 1,19-108-773,3 122 298,-4-775-170,-7 736 58,-2-68 89,9 348-8,-3 0-131,0 0 0,0 0 1,0 1-1,0-1 0,0 1 0,0-1 0,0 1 0,0 0 1,0 0-1,0 0 0,1 1 0,-7 0 0,-1 0 38,-1471 7-211,1131-19 383,-125 22-114,-123 23-173,265-24-109,-120 12 7,209-2 153,-323-13 1,312-10-44,231 3 17,-723-25-361,-151 0 6,614 28 361,241-3 38,-621-14-43,478 0-85,-252-9 48,86 12-137,157 3 333,-6 1-339,-311-6 275,482 15-73,2 1 0,-1 2 0,0 1 0,1 1-1,-35 14 1,21-7-21,-50 10 0,81-22 171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6 158 7507,'0'0'8455,"-6"-14"-4677,8 9-3807,0 0 1,0 0-1,0 0 1,1 0-1,-1 0 1,1 1-1,0-1 1,1 1-1,-1 0 0,1 0 1,0 0-1,7-5 1,4-6 25,-11 9-8,0 1 0,1 0 0,0 0 0,0 0 0,1 1 0,-1 0 0,1 0 0,0 0 0,0 1 0,0-1 0,1 2 0,-1-1 0,1 1-1,-1 0 1,1 0 0,0 0 0,0 1 0,0 0 0,0 1 0,11 0 0,-15 0 10,0 1-1,-1-1 0,1 1 1,0 0-1,-1-1 1,1 2-1,-1-1 0,1 0 1,-1 0-1,1 1 1,-1-1-1,0 1 0,0 0 1,0 0-1,0-1 1,0 1-1,0 1 1,0-1-1,1 3 0,27 53 138,-19-34-8,28 62 302,-24-49-278,2 0 0,1-1 0,2-1 0,2-1 0,27 35 0,-46-65-170,1 0 1,0 0-1,0 0 0,0-1 1,0 1-1,0-1 0,1 0 1,0 0-1,-1-1 0,1 1 1,0-1-1,0 0 0,0-1 1,1 1-1,-1-1 0,0 0 1,1 0-1,-1-1 1,0 1-1,1-1 0,-1 0 1,1-1-1,-1 1 0,0-1 1,1 0-1,-1-1 0,0 1 1,0-1-1,0 0 0,0 0 1,0-1-1,0 1 0,-1-1 1,1 0-1,-1 0 0,7-7 1,9-12-294,0-1 0,-2 0 0,-1-2 0,0 0 0,-2-1 1,-1 0-1,20-56 0,-31 69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4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2769,'0'0'10184,"28"5"-8890,89 20-318,-113-24-879,0 1 0,0-1 0,0 1 0,0 0 0,-1 0 0,1 1 0,-1-1 0,0 1-1,1-1 1,-1 1 0,0 0 0,-1 0 0,1 1 0,0-1 0,-1 0 0,0 1 0,0 0 0,0-1 0,0 1 0,2 7 0,-1 0 36,-1 0 1,-1 0-1,1 0 1,-2 0-1,0 15 0,0-16 35,0 4-29,0 1 0,-1 0 0,-1 0 0,-5 21 0,5-29-148,0-1 0,-1 0 0,0 1 0,0-1-1,0-1 1,-1 1 0,0 0 0,0-1 0,0 0 0,0 0 0,-1 0-1,-7 5 1,11-9-44,0 0-1,0 0 0,0 0 0,0 0 1,0-1-1,-1 1 0,1 0 1,0-1-1,0 1 0,-1-1 0,1 1 1,0-1-1,-1 0 0,1 0 1,-3 1-1,4-1 7,-1 0 0,1-1 0,-1 1-1,0 0 1,1 0 0,-1-1 0,1 1 0,-1 0 0,1-1 0,0 1 0,-1 0-1,1-1 1,-1 1 0,1-1 0,0 1 0,-1 0 0,1-1 0,0 1 0,-1-1-1,1 1 1,0-1 0,0 0 0,-1 1 0,1-1 0,0 0 0,-1-3-192,1 0 1,-1 0-1,1 0 1,0 0 0,0 0-1,1 0 1,-1 1-1,1-1 1,1-6 0,17-26-3623,13 1-3796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7732,'0'0'2910,"7"-32"-1701,2-11-817,17-48 0,-24 86-375,0 0 0,0 0-1,1 0 1,0 0 0,0 1 0,0-1-1,0 1 1,1-1 0,-1 1 0,1 1-1,0-1 1,1 0 0,-1 1 0,0 0 0,1 0-1,0 0 1,9-3 0,-4 2 160,1 1 0,0 1 0,0 0 0,0 1-1,23-1 1,-26 3-23,1-1 0,-1 1 0,1 0 0,-1 1 0,1 0-1,-1 0 1,0 1 0,0 0 0,0 0 0,0 1 0,-1 0-1,1 0 1,-1 1 0,0 0 0,-1 0 0,1 1 0,-1 0 0,9 10-1,6 10 538,-1 2 0,-2 0 0,23 45-1,-8-13-389,-31-56-314,1-1 0,-1 1 0,1-1 0,0 1 0,0-1 0,0 0 0,0 0-1,0 0 1,1 0 0,-1-1 0,1 1 0,0-1 0,-1 0 0,1 0 0,0 0 0,1-1 0,-1 1-1,0-1 1,0 0 0,1 0 0,5 0 0,-5-1-224,-1 0 0,1-1 0,-1 0 0,1 1 0,-1-2 1,0 1-1,1 0 0,-1-1 0,0 0 0,0 0 0,0 0 0,0 0 0,-1 0 0,1-1 0,-1 0 0,1 0 0,-1 0 0,0 0 0,0-1 0,4-5 0,12-19-3519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2257,'0'0'11064,"-9"0"-9135,-18 0-423,21 0 661,25 0-1324,21 3-454,1 1-1,0 2 1,49 13-1,44 8 17,23-16-1134,-124-10-2946,1-1-3369,-16 0 1761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2673,'0'0'9018,"3"-9"-7997,1-1-861,-3 7-66,1 0 1,-1 0 0,0 0 0,0-1 0,0 1-1,0-1 1,-1 1 0,1 0 0,-1-6 4220,1 17-4257,1 0 0,-2 0 0,1 0 0,-1 0 0,-2 13 0,1 21 0,29 457 2535,-27-486-2577,-1-6-12,0 0-1,0 0 0,1 0 1,0 0-1,1 0 1,0-1-1,0 1 1,0 0-1,4 7 1,-6-14-21,0-1 0,0 1 0,0 0 0,1 0 0,-1-1 1,0 1-1,0 0 0,0 0 0,0 0 0,0-1 0,0 1 1,0 0-1,0 0 0,1 0 0,-1-1 0,0 1 0,0 0 1,0 0-1,0 0 0,1 0 0,-1-1 0,0 1 0,0 0 0,0 0 1,1 0-1,-1 0 0,0 0 0,0 0 0,1 0 0,-1 0 1,0 0-1,0 0 0,1 0 0,-1 0 0,0 0 0,0 0 1,0 0-1,1 0 0,-1 0 0,0 0 0,0 0 0,1 0 0,-1 0 1,0 0-1,0 0 0,0 0 0,1 0 0,-1 1 0,0-1 1,0 0-1,0 0 0,1 0 0,-1 0 0,0 1 0,0-1 1,0 0-1,0 0 0,0 0 0,1 0 0,-1 1 0,0-1 0,0 0 1,0 0-1,0 1 0,0-1 0,0 0 0,0 0 0,0 1 1,0-1-1,3-17-1675,-3 17 1676,5-62-3474,-4 21-1587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 4482,'0'0'9020,"-13"26"-6480,4-6-2122,1 0 0,2 1 0,0 0-1,1 0 1,-3 36 0,3 107 274,5-115-420,0-29-72,1 0 0,1-1 1,0 1-1,2 0 0,0-1 0,1 0 0,1 0 1,12 27-1,-15-40-190,0 0 0,1 0 1,-1 0-1,1-1 1,0 0-1,0 0 0,1 0 1,0 0-1,0 0 0,0-1 1,0 0-1,1 0 0,-1-1 1,1 1-1,0-1 1,0 0-1,0-1 0,1 0 1,-1 0-1,1 0 0,-1 0 1,1-1-1,0 0 0,-1-1 1,1 0-1,0 0 1,-1 0-1,12-2 0,-10 0-50,0-1 0,0 1-1,0-2 1,0 1 0,-1-1 0,1 0-1,-1 0 1,0-1 0,0 0 0,-1 0-1,1-1 1,-1 0 0,-1 0 0,1 0-1,5-10 1,6-7-111,-1 0 0,-2-2 0,15-31 0,-20 32-262,0-1 0,-2 1 0,0-1 0,-2 0 0,-1-1 0,-1 1 0,-1-1 0,-2-43 0,0 59 414,-1 1-1,0 0 1,-1 0 0,0-1-1,-1 1 1,1 0-1,-2 1 1,1-1 0,-1 1-1,0-1 1,-1 1-1,0 0 1,0 1-1,-1-1 1,0 1 0,0 0-1,-1 1 1,-13-11-1,9 9 191,0 1-1,0 0 1,-1 1-1,0 1 0,0-1 1,0 2-1,-1 0 1,1 0-1,-1 1 1,0 1-1,0 0 0,-24 0 1,20 2-296,7-1 247,0 1-1,1 0 0,-1 1 0,-17 3 1,25-3-317,-1-1 0,1 1 1,1 0-1,-1 0 0,0-1 1,0 1-1,0 1 0,0-1 1,1 0-1,-1 0 0,0 1 1,1-1-1,-1 0 0,1 1 1,0 0-1,-1-1 0,1 1 1,0 0-1,0 0 0,0 0 1,0-1-1,0 1 0,1 0 1,-1 0-1,0 0 0,1 0 1,0 1-1,-1 1 0,1 18-3832,0 6 816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7860,'0'0'5856,"0"-1"-5668,1 1 1,-1 0 0,1 0-1,-1 0 1,0-1-1,1 1 1,-1 0 0,1 0-1,-1 0 1,1 0 0,-1 0-1,1-1 1,-1 1 0,1 0-1,-1 0 1,1 0 0,-1 0-1,0 1 1,1-1 0,-1 0-1,1 0 1,-1 0-1,1 0 1,-1 0 0,1 1-1,-1-1 1,0 0 0,1 0-1,-1 1 1,1-1 0,251 288 2180,-122-145-1985,-112-122-348,-6-6-7,0 0 0,1-1-1,1-1 1,1 0 0,0-1 0,23 15-1,-37-27-83,-1 0 0,0 1 1,1-1-1,-1 0 0,1 0 0,-1 1 0,1-1 0,-1 0 0,1 0 0,-1 0 0,1 0 0,-1 0 0,1 1 0,-1-1 0,1 0 0,-1 0 0,1 0 0,-1-1 0,1 1 0,-1 0 1,0 0-1,1 0 0,-1 0 0,1 0 0,-1 0 0,1-1 0,-1 1 0,1 0 0,-1 0 0,1-1 0,-1 1 0,0 0 0,1-1 0,-1 1 0,0-1 0,1 1 0,-1 0 0,0-1 1,0 1-1,1-1 0,-1 0 0,3-29-2958,-4 22 1257,0 0 1,-1 0-1,0 0 0,0 0 0,-6-14 0,-8-1-1437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0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0 3217,'0'0'12870,"-25"31"-11733,-3 3-1137,-19 25 0,-22 20 560,-16 22-560,-27 23-704,-29 16-401,-15 10-3025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5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79 4866,'0'0'7644,"-3"-3"-7418,1 1-142,0 0-1,1 0 0,-1 1 1,0-1-1,0 0 0,0 1 0,-1 0 1,1-1-1,0 1 0,0 0 0,-1 0 1,1 1-1,0-1 0,-1 0 1,1 1-1,-1-1 0,1 1 0,-1 0 1,1 0-1,-1 0 0,0 0 0,1 0 1,-1 1-1,1-1 0,0 1 0,-1-1 1,1 1-1,-1 0 0,1 0 1,0 0-1,0 0 0,-1 1 0,1-1 1,0 0-1,0 1 0,0 0 0,0-1 1,1 1-1,-1 0 0,0 0 1,1 0-1,-1 0 0,1 0 0,0 0 1,0 1-1,0-1 0,0 0 0,0 1 1,0-1-1,1 1 0,-2 4 0,-4 35 383,1 0 0,1 0 0,3 0 0,5 54 0,-4-94-452,0 0 0,0 0 0,0 1 0,0-1 0,1 0 0,-1 0 0,1 0 0,-1 0 0,1 0 0,0 0 0,-1 0 0,1 0 0,0-1 0,0 1 0,1 0 0,-1 0 0,0-1 0,0 1 0,1-1 0,-1 1 0,1-1 0,0 1 0,-1-1 0,1 0 0,0 0 0,0 0 0,0 0 0,0 0 0,-1 0 0,1-1 0,0 1 0,0-1 0,1 1 0,-1-1 0,0 0 0,0 0 0,3 0 0,-1 0-27,1-1-1,-1 0 1,0 0 0,0 0 0,0 0-1,0-1 1,-1 0 0,1 1-1,0-1 1,-1-1 0,1 1 0,-1 0-1,0-1 1,1 0 0,-1 0 0,-1 0-1,6-7 1,5-10-366,-1 0 0,-1-2 0,-1 1 0,-1-1 0,-1-1 0,7-30 1,-12 37-300,0 0 1,-1 0 0,-1-1 0,0 1 0,-1 0-1,-3-18 1,3 30 662,-1 1 0,0 0 0,0 0 0,0 0 0,0 0 0,0 0 0,-1 0-1,1 1 1,-1-1 0,0 0 0,0 1 0,0-1 0,0 1 0,-1 0 0,1 0 0,0-1 0,-1 2-1,0-1 1,1 0 0,-1 0 0,0 1 0,0 0 0,0-1 0,-3 0 0,-2 0 386,-1 0 1,1 0 0,-1 0-1,1 1 1,-1 1 0,1-1-1,-17 3 1,24-2-294,-1 1 1,1 0-1,-1-1 0,1 1 0,0 0 0,-1 0 1,1 0-1,0 0 0,0 1 0,0-1 0,0 0 1,0 0-1,0 1 0,0-1 0,0 0 0,0 1 1,1-1-1,-1 1 0,1-1 0,-1 1 0,1-1 1,-1 3-1,0-1-255,0-1 0,1 0 0,-1 0 0,1 1 0,0-1 0,0 0 1,0 0-1,0 1 0,0-1 0,0 0 0,0 1 0,1-1 0,-1 0 0,1 0 0,-1 0 0,2 3 1,6-4-3434,9-1-605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5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0 5923,'1'2'10227,"-1"-2"-10114,-15 12 57,1 1 0,1 0-1,0 1 1,0 0 0,2 1-1,-16 26 1,14-23-64,9-10-52,-1 0-1,2 0 0,-1 0 1,1 1-1,0-1 1,0 1-1,1-1 0,1 1 1,-1 0-1,1 0 0,1 0 1,0 0-1,1 15 0,0-20-67,0 0 0,0 0 1,0 0-1,0-1 0,1 1 0,-1 0 0,1-1 0,0 1 0,0-1 0,0 0 0,1 0 0,-1 0 0,1 0 0,-1 0 0,7 5 0,58 39 47,-28-20 24,-27-18-52,1 0 3,-1 1-1,1 1 0,18 21 0,-28-27-6,1 0 0,-1 0 0,0 0-1,-1 0 1,1 1 0,-1-1 0,0 1 0,0 0-1,-1-1 1,0 1 0,0 0 0,0 0 0,0 11-1,-1-15 3,0 1-1,0 0 1,0-1-1,0 1 0,-1-1 1,1 1-1,-1 0 1,1-1-1,-1 1 0,0-1 1,0 1-1,0-1 1,0 0-1,-1 1 0,1-1 1,0 0-1,-1 0 1,0 0-1,-2 2 0,1-2 2,0 0-1,-1 0 1,1 0-1,-1-1 1,0 0-1,1 0 0,-1 0 1,0 0-1,0-1 1,0 1-1,1-1 1,-1 0-1,-4 0 0,5 0-10,1-1 0,-1 1 1,1-1-1,0 1 0,0-1 0,-1 0 0,1 0 0,0 0 0,0 0 0,0 0 0,0 0 0,0-1 0,0 1 0,0-1 0,0 1 0,0-1 0,1 0 0,-1 1 0,1-1 1,-1 0-1,1 0 0,0 0 0,0 0 0,0-1 0,0 1 0,0 0 0,0 0 0,1-1 0,-1 1 0,1 0 0,-1-3 0,-2-11-126,1-1 0,1 1 0,1-25 0,0 28-97,0 3 111,1 0 0,0 0 0,1 0 0,0 0 0,0 0 0,1 1 0,0-1 1,1 1-1,0-1 0,1 1 0,0 1 0,0-1 0,1 1 0,0 0 0,0 0 0,1 0 0,15-12 0,-13 12 80,2 0-1,-1 1 1,1 1-1,0-1 0,0 2 1,0 0-1,1 0 1,0 1-1,0 0 0,0 1 1,0 1-1,1 0 1,-1 0-1,14 1 0,-24 1 104,1 1 0,-1-1 0,0 1-1,0 0 1,0-1 0,0 1 0,0 0-1,0 0 1,-1 1 0,1-1 0,0 0-1,0 0 1,-1 1 0,1-1 0,-1 1 0,1 0-1,-1-1 1,0 1 0,0 0 0,0 0-1,0 0 1,0 0 0,0 0 0,0 0-1,0 0 1,-1 0 0,1 0 0,-1 3-1,4 12 422,-1 0 0,2 28 0,-4-29-104,1 1 67,-3-12-426,1 0 1,0 1 0,1-1-1,-1 0 1,1 1-1,0-1 1,1 0-1,-1 0 1,1 0 0,0 0-1,0 0 1,5 7-1,2-36-9407,-9-9 4553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03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1 140 4210,'0'0'5840,"4"0"-5483,136 0 6449,199 0-5088,-312-2-1695,-1-1 0,29-7-1,-26 4 108,-5 2-85,0-2 0,43-16 1,-52 17-24,0 1 0,1 0 1,-1 1-1,1 1 0,0 1 0,25 0 0,13-1 36,263-3 360,-184 7-350,47 18-116,72-11 109,573-1 163,429-2 275,-1205-9-579,58-9 0,-73 7 19,364-67 437,-352 65-202,1 3 1,92 2 0,-77 3 77,-61-1 76,29 0-112,110 17 387,-66-2-133,-41-8-359,-23-2-6,-17-3-156,-51-2-4081,23 0-870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6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35 11973,'0'0'2642,"-3"-35"-8405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6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6915,'145'-87'688,"-116"70"5072,-29 25-3857,2 14-1366,0 0 0,2 0 0,10 33 0,-3-15-343,51 283 1903,-31-145-1601,-28-161-450,-2-8-34,0 0-1,1 0 1,0-1 0,1 1 0,0 0 0,6 12-1,-5-52-3908,-4 24 3232,0-1-884,0-1 0,0 1 0,-1-1 0,-4-16 0,-12-12-5625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6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0 185 6403,'0'0'4042,"33"-5"-3941,108-16-58,-126 18-93,0 0 0,0 1 0,0 1 0,0 1 0,0 0 0,0 1 0,20 3 0,-31-3 114,-1 1 1,0-1 0,1 1-1,-1-1 1,0 1-1,0 0 1,0 1 0,0-1-1,0 0 1,-1 1 0,1-1-1,-1 1 1,1 0-1,-1 0 1,0 0 0,0 0-1,0 0 1,-1 0-1,1 1 1,-1-1 0,2 7-1,3 9 823,-1 0 0,4 35 0,-8-41-335,6 28 75,-2-11 381,3 51 1,-8-80-1303,0-15-7979</inkml:trace>
  <inkml:trace contextRef="#ctx0" brushRef="#br0" timeOffset="1">408 0 7187,'0'0'5683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7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 7732,'0'0'3868,"-26"3"-3140,-82 10-466,104-13-233,1 1 0,0-1 0,-1 1 1,1 0-1,0 0 0,0 0 0,-1 0 0,1 1 1,0-1-1,0 1 0,0 0 0,0 0 1,1 0-1,-1 0 0,1 0 0,-1 1 0,1-1 1,0 1-1,-1 0 0,1-1 0,1 1 0,-1 0 1,0 0-1,-1 4 0,1 0 40,1 0-1,0 1 1,0-1 0,0 1-1,1 0 1,0-1-1,2 13 1,-1 2-4,2 16 258,1 0-1,2 0 1,2-1-1,17 53 1,8 36 361,-21-48-153,-3 1 0,-3 129 0,-26-216-5109,2-14-792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12886,'0'0'2529,"184"0"-3137,-165 0-337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7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80,'0'0'15719,"139"0"-14678,-91 0-545,0 0-432,3 0-128,-6-6-352,-6 3-977,-7 1-3249,-9-4-3490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8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5715,'0'0'6117,"-1"0"-5976,1-1-1,-1 1 1,1 0 0,-1 0-1,1 0 1,-1 0 0,0 0-1,1 0 1,-1 0 0,1 0-1,-1 0 1,1 0 0,-1 0-1,1 1 1,-1-1 0,1 0-1,-1 0 1,1 0 0,-1 1-1,1-1 1,-1 0 0,1 1 0,-1-1-1,1 0 1,-1 1 0,1-1-1,0 1 1,-1-1 0,1 0-1,0 1 1,-1-1 0,1 2-1,0 48 388,4 175 1369,0-181-1517,1-1 0,2 0 1,14 47-1,-21-88-388,1 1 0,0-1 0,-1 0 0,1 0 0,0 0 0,0 0 0,0 0 0,0 0 0,0 0-1,1 0 1,2 3 0,-4-4-10,1-1-1,-1 0 0,1 0 0,-1 0 0,0 0 0,1 0 0,-1-1 1,1 1-1,-1 0 0,0 0 0,1 0 0,-1 0 0,0 0 0,1 0 1,-1-1-1,0 1 0,1 0 0,-1 0 0,0-1 0,1 1 0,-1 0 1,0 0-1,0-1 0,1 1 0,-1 0 0,0-1 0,0 1 0,1 0 1,-1-1-1,0 1 0,0 0 0,0-1 0,0 1 0,0 0 0,0-1 1,0 1-1,1-1 0,-1 1 0,10-58-622,-6-20 257,-3 40-873,10-72-1,-9 101 1109,0 0-1,0 0 0,1 0 1,0 0-1,1 0 0,0 0 1,0 1-1,1 0 0,0 0 0,0 0 1,1 0-1,12-11 0,-14 16 248,0 0 0,0 1 0,0-1 0,0 1 0,1 0 0,-1 0 0,1 1-1,0-1 1,-1 1 0,1 0 0,0 0 0,0 1 0,0-1 0,-1 1 0,7 1 0,-8-1-58,0 0 1,1 0 0,-1 0 0,1 1 0,-1 0 0,0 0 0,1 0-1,-1 0 1,0 0 0,0 1 0,0-1 0,0 1 0,0 0 0,0 0 0,0 0-1,0 0 1,-1 0 0,1 1 0,-1-1 0,0 1 0,3 3 0,1 8 21,0 0 1,0 0 0,-2 0-1,0 0 1,0 1 0,2 24 0,-2 90-1006,-4-94-159,0-39-1822,0-18-342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9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0 270 5539,'0'0'7790,"16"-20"-7555,3-2-167,-5 7-45,-1 0-1,-1-1 1,-1 0-1,0 0 1,-1-1 0,9-22-1,-18 37-121,1-1 0,-1 0 0,0 0-1,0 0 1,0 0 0,0 0 0,-1 0 0,1-1-1,-1 1 1,1 0 0,-1 0 0,0 0-1,-1-1 1,1 1 0,0 0 0,-1 0 0,0 0-1,0 0 1,0 0 0,-2-5 0,1 5 22,0 1 1,-1 0 0,1 0 0,0 0 0,-1 1-1,0-1 1,1 0 0,-1 1 0,0 0-1,0-1 1,0 1 0,0 0 0,0 1 0,0-1-1,0 0 1,0 1 0,0 0 0,0-1-1,0 1 1,-4 1 0,5-1 142,-1 0 0,1 0 0,0 0 0,0 1 0,0-1 0,0 0 0,0 1 0,0 0 0,0-1 0,0 1 0,0 0 0,0 0 0,1 0 0,-1 0 0,0 1 0,1-1 0,-1 0 0,0 1 0,1-1 0,0 1 0,-1 0 0,1-1 0,0 1 0,0 0 0,0 0 0,0 0 0,0-1 0,0 1 0,0 0 0,1 0 0,-1 3 0,-1 6 172,0 1 1,1 0-1,0-1 1,2 20-1,-1-11 364,0 5-110,1 0 0,2 0 0,0 0 0,1 0 0,13 39 0,-14-56-394,-1 0 1,2 0-1,-1 0 1,1 0-1,1-1 1,-1 1-1,1-1 1,0 0-1,1 0 1,0-1-1,0 0 1,0 0-1,1 0 1,0-1-1,0 0 1,0 0-1,1-1 1,0 1-1,14 4 1,-18-7-118,-1-1 0,1 0 0,0 0 0,0 0 0,0 0 0,-1 0-1,1-1 1,0 0 0,0 0 0,0 0 0,0 0 0,0 0 0,0-1 0,-1 0 0,1 0 0,0 0 0,0 0 0,-1-1 0,1 1-1,-1-1 1,1 0 0,-1 0 0,6-5 0,-3 0-491,0-1 0,0 0 0,-1 0 0,0 0 0,0-1 0,-1 0 0,0 0 0,2-10 0,11-27-5052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1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24 5234,'0'0'7305,"2"-4"-6785,-2 4-457,1 0 1,-1-1-1,1 1 0,-1-1 0,0 1 0,0 0 0,1-1 0,-1 1 0,0-1 0,1 1 0,-1 0 0,0-1 1,0 1-1,0-1 0,0 1 0,0-1 0,1 1 0,-1-1 0,0 1 0,0-1 0,0 1 0,0-1 1,0 1-1,-1-1 0,1 1 0,0-1 0,0 1 0,0-1 0,0 1 0,0-1 0,-1 1 0,1 0 1,0-1-1,0 1 0,-1-1 0,1 1 0,0 0 0,-1-1 0,0 0 0,-25 0 2916,11 1-3912,13 0 957,0 0-1,0 0 0,0 1 1,0-1-1,0 1 0,0-1 0,0 1 1,0-1-1,0 1 0,1 0 1,-1 0-1,0 0 0,0 0 0,1 1 1,-1-1-1,1 0 0,-1 1 1,1-1-1,0 1 0,-2 1 0,0 2 48,0 0 0,0 0-1,1 0 1,-1 0-1,1 1 1,0-1-1,-1 7 1,-1 9 161,1 1 0,-1 37 1,2-26-59,1-20-96,0-1 1,1 1-1,0 0 1,1 0 0,4 19-1,-5-31-93,1 0 1,-1 0-1,1 1 0,0-1 0,-1 0 0,1 0 0,0 0 1,0 0-1,0 0 0,0 0 0,0 0 0,0 0 1,0-1-1,0 1 0,0 0 0,0 0 0,0-1 0,1 1 1,-1-1-1,0 1 0,0-1 0,1 0 0,-1 1 1,0-1-1,1 0 0,-1 0 0,0 0 0,1 0 0,1 0 1,-1 0-62,1 0 0,-1-1 0,1 1 0,-1 0 0,1-1 0,-1 0 1,1 0-1,-1 0 0,0 0 0,0 0 0,1 0 0,-1 0 0,0-1 1,0 1-1,0-1 0,2-1 0,3-7-188,0 0-1,-1-1 1,0 1 0,0-1-1,-1 0 1,-1-1 0,0 1 0,3-13-1,-2 2-1182,-1 1-1,-1-1 1,1-39 3366,-4 72 1000,3 47-1374,18 99 0,-11-100-1140,5 106 0,-14-110-355,1-22-59,-2 0-1,-3 33 1,2-56-34,0-1 1,-1 0-1,1 0 1,-1 0 0,0 0-1,-1 0 1,0-1 0,0 1-1,0-1 1,-1 0 0,0 0-1,0 0 1,-1 0 0,-6 6-1,11-11-26,-1 0 0,0 1-1,0-1 1,0 0 0,0 0-1,0 0 1,-1 0 0,1 0-1,0 0 1,0-1-1,-1 1 1,1 0 0,0-1-1,-1 1 1,1-1 0,0 1-1,-1-1 1,1 0 0,-1 1-1,1-1 1,-1 0 0,1 0-1,-1 0 1,1 0 0,-1 0-1,1 0 1,0-1-1,-1 1 1,1 0 0,-1-1-1,1 1 1,-1-1 0,1 0-1,0 1 1,0-1 0,-1 0-1,1 0 1,0 0 0,0 0-1,0 0 1,0 0 0,0 0-1,0 0 1,0 0-1,0 0 1,0-1 0,0-1-1,-3-5-507,0 0-1,1 0 1,1 0-1,-1 0 1,1-1-1,-1-13 1,-3-31-3518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0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153 101 1697,'0'0'5666,"0"-4"-4225,0 1-1245,0 0 0,0 0 0,0 0 0,-1 0 0,1 0 0,-1 0 0,1 1 0,-1-1 0,0 0 0,0 0 0,-1 0 0,1 1 0,-1-1 0,1 0 0,-1 1 0,0-1 0,0 1 0,-3-4 0,1 3-190,1-1 1,0 1-1,-1 0 0,1 0 0,-1 0 0,0 0 0,0 1 0,0-1 0,-1 1 0,1 0 0,0 1 0,-6-3 0,-2 2 333,1 1 1,-1 0-1,-21 0 0,32 6-301,-1-1 0,1 1 1,0-1-1,0 1 0,1-1 1,-1 1-1,1 0 0,0 0 0,0-1 1,2 8-1,-2-2 125,-1 31 778,3 61 983,-1-94-1789,0 0 0,1 0 0,0 0 0,0 0 0,1 0 0,0 0 0,0-1 0,1 0 0,8 14 0,-11-20-129,0 0 0,-1 0-1,1 0 1,0 1-1,0-1 1,0 0 0,0 0-1,0-1 1,0 1 0,0 0-1,0 0 1,0 0 0,0-1-1,0 1 1,1 0-1,-1-1 1,0 1 0,0-1-1,1 0 1,-1 1 0,0-1-1,1 0 1,-1 0 0,0 0-1,2 0 1,-1-1-9,0 1 0,0-1 1,-1 0-1,1 0 0,0 0 0,-1 0 1,1 0-1,-1-1 0,0 1 0,1 0 1,-1-1-1,0 1 0,0-1 0,0 1 1,2-4-1,3-7-213,0-1 1,-1 1-1,7-24 0,-11 32 61,6-22-878,0 0 0,-2-1 0,-1 1 0,2-48 598,-6 90 2206,1 18-1375,2 0-1,1 0 1,2 0-1,2 0 1,0-1-1,3 0 1,22 50-1,-31-79-409,0 0 0,1 1 0,-1-1-1,1 0 1,0-1 0,0 1 0,1 0-1,-1-1 1,1 0 0,3 4 0,-5-7-53,-1 1 0,0 0-1,0-1 1,1 1 0,-1-1 0,0 0 0,1 1 0,-1-1 0,0 0 0,1 0 0,-1 0 0,0 0 0,1 0 0,-1 0 0,0 0 0,1 0 0,-1 0 0,0-1 0,1 1 0,-1-1 0,0 1 0,1-1 0,-1 1-1,0-1 1,0 0 0,0 1 0,0-1 0,0 0 0,0 0 0,0 0 0,0 0 0,0 0 0,0 0 0,0 0 0,0 0 0,-1 0 0,1-1 0,0 1 0,0-2 0,35-80-4207,-17 34-4429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05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0 165 7684,'0'0'658,"24"-26"-2320,6-4 1465,-7 7 108,-1 0 0,27-39 6990,-49 69-6538,-2 24-1,-2-1-1,-14 59 1,0-6 162,10-24 413,0 98 1,-3-157-6682,0 0 2839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0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6323,'0'0'7142,"0"-5"-4730,7 313 750,-1-236-2752,3 0-1,21 84 1,49 104 169,-79-266-3897,1-5 950,-1-1-1,0 0 0,-3-18 0,-10-4-2387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1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2177,'0'0'10717,"30"4"-10074,100 16-184,-104-18-217,0 0 1,39-4 0,-53 1-284,1 1-1,-1 0 1,0 1 0,1 0-1,19 4 1,-28-3 66,-1-1 1,0 0-1,0 1 1,0 0-1,0 0 1,-1 0-1,1 0 1,0 0-1,-1 1 1,0-1-1,1 1 1,-1-1-1,0 1 1,0 0-1,-1 0 1,1 0-1,0 0 1,-1 0-1,0 0 1,0 0-1,0 1 1,1 4-1,2 11 438,0 1 0,1 34 1,-3-25 116,3 43 341,-3-42-339,0-1 0,12 50 1,-7-67-1893,-3-29-1026,-3-34-3915,-1 50 5780,0-39-3851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1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9588,'0'0'4210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1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4 8052,'0'0'6205,"-20"0"-5813,-6-1-147,8-1 241,-1 1 0,1 1-1,0 1 1,-27 4 0,40-4-429,1 0 0,0 0 1,0 1-1,-1 0 0,1-1 0,0 2 1,0-1-1,0 0 0,1 1 1,-1 0-1,1-1 0,-1 1 1,1 1-1,0-1 0,0 0 1,0 1-1,1 0 0,-1-1 0,1 1 1,0 0-1,0 0 0,0 1 1,1-1-1,0 0 0,-1 1 1,0 6-1,-1 12-2,0 0 0,2 0 0,0 0 0,3 25 0,0-1 321,2 21-295,3 0-1,3 0 1,3-1-1,38 118 1,-43-159-76,-1-7 13,-1 1 0,0-1 0,-2 2 0,0-1 0,-2 0 0,0 1 0,-1 24 0,-2-44-20,1 0 0,-1 0 0,1-1 0,-1 1 0,1 0-1,-1 0 1,0-1 0,1 1 0,-1 0 0,0-1 0,0 1 0,1 0-1,-1-1 1,0 1 0,0-1 0,0 0 0,0 1 0,0-1 0,0 0 0,0 0-1,0 1 1,0-1 0,0 0 0,0 0 0,-2 0 0,-30 1-236,28-1 144,-3 0-205,1-1 0,-1 1-1,1-1 1,-1 0-1,1-1 1,0 0 0,0 0-1,-10-4 1,9 2-859,0-1-1,0-1 1,0 1 0,1-1 0,-1 0-1,-6-8 1,-13-15-4140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10069,'0'0'1536,"177"-8"-8163</inkml:trace>
  <inkml:trace contextRef="#ctx0" brushRef="#br0" timeOffset="1">692 177 12582,'0'0'9476,"9"3"-14438,-9-18 1632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26.54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0 976,'0'0'0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31.4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130 6 3153,'0'0'21,"0"0"0,-1-1 0,1 1 0,0 0 0,0 0 0,0 0 0,0-1-1,0 1 1,0 0 0,0 0 0,0 0 0,0-1 0,0 1 0,0 0-1,-1 0 1,1 0 0,0 0 0,0-1 0,0 1 0,0 0 0,0 0 0,-1 0-1,1 0 1,0 0 0,0-1 0,0 1 0,-1 0 0,1 0 0,0 0 0,0 0-1,0 0 1,-1 0 0,1 0 0,0 0 0,0 0 0,-1 0 0,1 0-1,0 0 1,0 0 0,0 0 0,-1 0 0,1 0 0,0 0 0,0 0 0,0 0-1,-1 0 1,1 0 0,0 1 0,0-1 0,0 0 0,-1 0 0,1 0 0,0 0-1,0 0 1,0 1 0,0-1 0,-1 0 0,1 0 0,0 0 0,0 0 0,0 1-1,-13 28 9526,13 19-7729,-3 264-331,1-269-1409,-11 60 0,7-60-46,-2 61 0,-5 144 305,13 121-117,10-294 353,-3-36-344,23 182 490,-26-186-641,-2 53 0,-1-17 57,2 409 487,-5-247-498,2 576-53,-7-163 37,7 854 837,2-1458-859,8 45 0,-5-46-2,1 44 0,9 172 18,-1 107-117,-15-350-3,-1 0 0,0 0 0,-8 27 0,-5 30-22,9 8 58,-3 65 35,-7 287-6,5-139 293,2 188-41,9-344-268,16 225 247,-6-126 27,6 5-295,-9-169 54,12 94-26,-6-70-34,0 101 0,-13-103-42,-3 0 0,-20 116 0,-70 430 191,74-410-197,-14 358 213,30-345-135,3 201-50,23-259 73,-9-73-110,-8-72-5,2 60 1,-4 292-169,-17-194 102,0 2 253,13-168 12,0-28-571,0-21-1122,0 2-605,0 3-2612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35.8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 49 4882,'0'0'10157,"0"0"-9952,-1 0-176,1 0 1,0 1-1,0-1 0,-1 0 0,1 0 0,0 0 0,-1 0 0,1 0 1,0 1-1,0-1 0,-1 0 0,1 0 0,0 0 0,0 1 1,-1-1-1,1 0 0,0 0 0,0 1 0,0-1 0,0 0 0,-1 0 1,1 1-1,0-1 0,0 0 0,0 1 0,0-1 0,0 0 0,0 1 1,0-1-1,0 0 0,0 1 0,0-1 0,0 0 0,0 0 0,0 1 1,0-1-1,0 0 0,0 1 0,0-1 0,0 0 0,1 1 1,-1-1-1,0 0 0,0 0 0,0 1 0,0-1 0,1 0 0,-1 0 1,0 1-1,0-1 0,1 0 0,-1 0 0,0 0 0,0 1 0,1-1 1,-1 0-1,0 0 0,0 0 0,1 0 0,-1 0 0,0 1 0,1-1 1,-1 0-1,0 0 0,1 0 0,-1 0 0,22 4-24,0 0-1,0-1 0,0-1 1,22-2-1,35 4 158,16 2 42,110-7 0,-69-1-11,-24 2-262,316 9 1034,-365-5-780,172 18 161,171 21-5,-273-32-176,175-6-1,-179-6-42,424-19 54,-441 15-201,51-5 18,-21-1 18,-69 6-1,87-16 1,-51 3 5,133-4-1,-194 19-14,172-1-38,-124 4 6,102-12 1,365-25-10,388 28-513,721 9-119,-1533 12 703,2-1 170,98 2-449,-47 0 176,48 8 56,-193-16 8,60 2-334,123-8 0,-80-2-81,558 3-634,-538-11 1217,-96 11 3677,-74-1-3836,0 0 0,0 1 0,0-1 0,0 1 0,0-1 0,0 1 0,0-1 0,0 0 0,0 1 0,0-1 0,-1 1 0,1-1 0,0 1 0,0-1 0,-1 0 0,1 1 0,0-1 0,0 1 0,-1 0 0,1-1 0,-1 1 0,1-1 0,0 1 0,-1-1 0,0 1 1,-5-2-287,0 1 1,-1 0 0,1 0 0,0 1 0,-1-1 0,-10 2 0,-9 0-886,-9-4-2603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3922,'0'0'9796,"5"0"-8669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5811,'0'0'15343,"-5"14"-15239,-53 144-105,-70 300 1,104-357-93,19-84-1085,8-48-5721,-2 29 7082,9-42-5561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6259,'0'0'11333,"23"3"-12389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2481,'0'0'14727,"0"29"-13537,3 15-551,13 77 0,-2-33-207,85 424 1387,-96-494-1750,-2-12-56,0-1 0,0 0 0,0 0 1,0 1-1,1-1 0,0 0 0,0-1 0,0 1 0,1 0 1,3 5-1,-5-8-3,-1-1-156,-1-8-541,0 0 1,0 0-1,1 0 1,0 0-1,1-9 1,-1-26-4101,-8 8-372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10613,'0'0'7907,"139"6"-7474,-107-6-433,-3 0-625,-4-9-495,-2-3-1954,-4 4-5329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75 2417,'0'0'9092,"-10"-14"-3129,12 31-5759,0 0 1,1 0-1,1 0 0,7 19 1,3 17 846,-2 6-608,-9-37-192,1-1 1,0 0 0,2 0-1,1 0 1,11 23 0,-15-87-791,-5-46-899,0 37-358,7-89 1,-4 136 1710,-1 1 1,1-1-1,0 1 0,0 0 1,0-1-1,0 1 0,1 0 1,0 0-1,0 0 0,0 0 1,0 0-1,1 0 0,-1 0 1,1 1-1,0-1 0,0 1 1,0 0-1,1 0 0,-1 0 1,5-2-1,0 1 247,0 1 1,-1 0-1,1 1 0,1 0 1,-1 0-1,0 1 0,0 0 1,1 0-1,14 1 0,-20 0-117,-1 1-1,1-1 0,0 1 1,-1 0-1,1-1 1,-1 1-1,1 0 0,-1 0 1,1 1-1,-1-1 1,0 0-1,0 1 1,0 0-1,1-1 0,-1 1 1,-1 0-1,1 0 1,0 0-1,0 0 0,-1 0 1,1 1-1,-1-1 1,0 0-1,0 1 0,0-1 1,0 1-1,0-1 1,0 1-1,0 4 0,3 11 156,-1 0-1,0 0 1,-1 25-1,0-19-21,8 71 889,2 63 707,-12-158-1643,1-7-1817,8-58-6299,0 30-3399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184 132 3217,'0'0'8370,"0"-7"-7583,0 2-728,0 1 0,0-1 0,-1 1 1,1-1-1,-1 1 0,0 0 0,0-1 0,0 1 1,-1 0-1,1 0 0,-1 0 0,0 0 1,-1 0-1,1 0 0,0 0 0,-1 1 1,0-1-1,0 1 0,-5-5 0,-37-23 601,43 30-652,0 0 1,0 0-1,-1 0 0,1 0 0,0 0 0,-1 1 1,1-1-1,-1 1 0,1 0 0,0-1 0,-1 1 1,1 0-1,-1 0 0,1 1 0,-1-1 1,1 0-1,-1 1 0,1 0 0,0-1 0,-5 3 1,4 0 9,0-1 1,0 1-1,0 0 1,1 0 0,-1 1-1,1-1 1,0 0-1,-1 1 1,2 0 0,-1-1-1,0 1 1,1 0-1,-1 0 1,0 6 0,-9 57 326,9-33 304,1 0 0,1 0 0,9 61 1,-7-84-493,0-1 0,1 1 0,0 0 0,0-1 0,1 0 0,0 0 0,1 0 0,0 0 0,1-1 0,0 0 0,0 0 0,1 0 0,0-1 0,1 0 0,14 12 0,-19-18-175,-1 0-1,1 0 1,0 0 0,0 0-1,0-1 1,0 0 0,0 1-1,0-1 1,0 0 0,0-1-1,0 1 1,0 0 0,1-1-1,-1 0 1,0 0 0,0 0-1,1 0 1,-1 0 0,0 0-1,0-1 1,1 0 0,-1 0-1,0 0 1,0 0 0,0 0-1,0 0 1,0-1 0,-1 0-1,1 1 1,0-1 0,-1 0-1,1 0 1,-1-1 0,1 1-1,-1 0 1,0-1 0,0 0-1,0 1 1,-1-1 0,1 0-1,-1 0 1,1 0 0,-1 0-1,0 0 1,2-6 0,7-30-1058,-1 0-1,-2-1 1,-2 0 0,-1 0-1,-2 0 1,-4-43 0,2 38 601,-4 37 1099,3 7-559,1 1 0,-1 0 0,1-1 0,0 1 0,-1-1 0,1 1 0,-1 0 0,1-1 0,0 1 0,-1-1 0,1 1 0,0-1 0,0 1 0,0-1 0,-1 0 0,1 1 0,0-1 0,0 1 0,0-1 0,0 1 0,0-1 0,0 1 0,0-1 0,0 0 0,0 1 0,0-1 0,0-1 1112,0 7-414,1 31-300,0 0 0,3 0 1,1 0-1,2-1 0,1 0 0,1 0 0,2-1 0,2 0 0,21 41 1,-30-70-413,0 0 1,-1 0-1,2 0 1,-1-1-1,0 1 0,9 6 1,-12-10-104,0-1 0,0 1 1,0 0-1,0 0 0,0 0 0,0-1 1,0 1-1,0-1 0,1 1 0,-1-1 0,0 1 1,0-1-1,0 1 0,0-1 0,1 0 1,-1 0-1,0 0 0,0 0 0,1 0 0,-1 0 1,0 0-1,0 0 0,1 0 0,-1-1 1,0 1-1,0 0 0,0-1 0,1 1 0,-1-1 1,0 1-1,0-1 0,0 0 0,0 1 1,0-1-1,0 0 0,0 0 0,0 0 1,0 0-1,-1 0 0,1 0 0,1-1 0,1-6-988,0 0-1,-1 0 1,1-1-1,-1 1 1,0-12-1,-1 15 460,6-37-7417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5747,'0'0'8257,"0"21"-6817,0-8-880,1 138 2817,2-86-3012,15 93 0,-16-146-321,44 193 1029,-40-184-990,1 0 0,2 0 0,0-1 1,0 0-1,2-1 0,1 0 0,19 24 0,-27-39-100,0-1 0,0 0 0,0-1 0,0 1 1,1-1-1,-1 0 0,1 0 0,0 0 0,6 1 0,-9-2 2,0 0-1,0 0 0,0-1 0,0 1 0,0-1 1,0 0-1,0 1 0,0-1 0,0 0 0,0 0 1,0 0-1,1-1 0,-1 1 0,0 0 1,0-1-1,0 0 0,0 1 0,0-1 0,0 0 1,0 0-1,-1 0 0,1 0 0,0 0 0,0-1 1,1 0-1,6-17-126,0 0 1,-1 0 0,-1 0-1,-1-1 1,-1 0-1,-1 0 1,2-21-1,6-21-837,-5 20 513,-1 0-1,-3-1 1,-2-54-1,-1 84 220,-10 1-43,10 12 305,0-1 0,0 1-1,0 0 1,0 0 0,0 0 0,0-1 0,0 1 0,-1 0 0,1 0 0,0 0 0,0 0 0,0 0-1,0-1 1,-1 1 0,1 0 0,0 0 0,0 0 0,0 0 0,-1 0 0,1 0 0,0 0 0,0 0 0,0 0-1,-1 0 1,1 0 0,0 0 0,0 0 0,-1 0 0,1 0 0,0 0 0,0 0 0,0 0 0,-1 0-1,1 0 1,0 0 0,0 0 0,0 0 0,-1 0 0,1 0 0,0 1 0,0-1 0,0 0 0,-1 0 0,1 0-1,0 0 1,0 0 0,0 1 0,0-1 0,0 0 0,-1 0 0,1 0 0,0 1 0,0-1 0,0 0 0,0 0-1,0 0 1,0 1 0,0-1 0,0 0 0,0 0 0,0 0 0,0 1 0,-1 67 854,4 97 461,-1-143-1181,1 0 0,1-1 0,1 1-1,1-1 1,14 32 0,-14-38-289,21 43 693,-26-56-701,0 0 0,0 1-1,0-1 1,1 0 0,-1 0 0,1 0-1,-1-1 1,1 1 0,0 0 0,0 0-1,0-1 1,0 1 0,0-1 0,0 0-1,0 0 1,0 1 0,0-1 0,1-1-1,-1 1 1,3 1 0,-1-19-7427,-4 15 7170,0-23-1694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10053,'0'0'9620,"0"12"-12741,3 5-817,10 0-6163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0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55 4482,'0'0'9055,"0"-1"-8903,0-1-1,0 0 1,0 1 0,0-1-1,-1 0 1,1 1-1,0-1 1,-1 0 0,1 1-1,-1-1 1,0 0 0,0-1-1,-75-25 132,70 27-467,0 0-1,1 0 1,-1 1-1,0 0 1,0 0-1,1 0 1,-1 1-1,-6 1 0,11-2 200,-1 0-1,0 1 1,1 0-1,-1-1 1,1 1-1,-1 0 1,1 0-1,0 0 1,-1 0-1,1 0 1,0 0-1,0 0 1,0 0-1,0 1 1,0-1-1,0 0 1,0 1-1,0-1 1,0 1-1,0-1 1,1 1-1,-1-1 1,1 1-1,-1-1 1,1 1-1,0-1 1,-1 1-1,1 0 1,0-1-1,0 4 1,0-4 23,0 6 199,0 0 0,0 1 0,1-1 0,0 0-1,3 12 1,-3-16-189,1 0 0,-1 0 1,1 0-1,0 0 0,0 0 0,0-1 1,1 1-1,-1-1 0,1 1 0,-1-1 0,1 0 1,0 0-1,0 0 0,3 2 0,46 26 271,38 23-13,-83-48-297,0 1-1,-1-1 1,1 1-1,-1 0 1,0 0-1,-1 1 1,1 0-1,-2 0 1,7 10-1,-11-15-6,1-1 0,0 1 1,0 0-1,0-1 0,-1 1 0,1 0 1,-1 0-1,0-1 0,1 1 0,-1 0 1,0 0-1,0 0 0,0 0 0,0 0 1,-1-1-1,1 1 0,0 0 0,-1 0 1,1 0-1,-1-1 0,0 1 0,1 0 1,-3 2-1,1-1 2,-1-1 0,1 1 0,-1-1 1,1 0-1,-1 0 0,0 0 0,0 0 0,0 0 0,0-1 1,0 0-1,0 1 0,-4 0 0,-7 2-68,-1-1 1,0-1-1,0 0 0,-25 0 0,37-1 13,-1-1-1,1 0 0,0 0 1,0 0-1,0-1 1,-1 1-1,1-1 0,0 1 1,0-1-1,0 0 1,0-1-1,0 1 0,-5-3 1,7 2-105,-1 0 1,1 0-1,-1-1 1,1 1-1,0-1 1,0 1-1,0-1 1,0 1-1,1-1 1,-1 1-1,1-1 1,-1 0-1,1 1 1,0-1-1,0 0 1,0 1-1,1-4 1,-1-14-2668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88 3009,'0'0'7841,"-5"-5"-7099,-1-2-604,0 0 0,0 0 0,-1 1 0,0 0 1,-1 0-1,1 0 0,-1 1 0,0 1 0,-1-1 0,1 1 0,-1 0 0,0 1 1,1 0-1,-2 1 0,1-1 0,0 2 0,0-1 0,-1 1 0,1 1 0,0 0 1,-12 1-1,19 0-114,0 0 1,-1 0 0,1 0 0,0 0 0,0 1-1,0-1 1,0 1 0,0-1 0,0 1 0,0 0-1,0 0 1,1 0 0,-1 0 0,1 0 0,-1 0-1,1 0 1,0 1 0,0-1 0,0 0 0,0 1-1,0 2 1,-3 4 145,2-1 0,0 1 0,0 0 0,-1 16 0,2-19-120,-1 40 818,1-1-1,6 52 1,-3-84-676,-1-1-1,2 1 1,0-1 0,0 0-1,1 0 1,1 0-1,0-1 1,1 1-1,0-1 1,0 0 0,1-1-1,15 17 1,-21-24-205,2-1 0,-1 0 0,0-1 0,0 1 0,0 0 1,1-1-1,-1 1 0,1-1 0,0 0 0,-1 0 0,1 0 1,0 0-1,-1 0 0,1-1 0,0 1 0,0-1 0,0 1 1,0-1-1,-1 0 0,1 0 0,0-1 0,0 1 0,0-1 0,0 1 1,-1-1-1,1 0 0,0 0 0,-1 0 0,1 0 0,0-1 1,-1 1-1,0-1 0,1 1 0,-1-1 0,0 0 0,0 0 0,0 0 1,0 0-1,0 0 0,0 0 0,0-1 0,2-4 0,5-13-475,-1-1 0,-1-1 0,0 1 0,-2-1 0,0 0-1,1-24 1,-1-135-1344,-5 129 3779,-1 59-1777,1 0 0,0 0 1,0-1-1,1 1 0,0 0 1,0 0-1,0 0 0,6 12 1,-1 7 187,18 109 658,9 43-951,-27-166-371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9 2097,'-7'-8'17205,"-3"19"-17161,1 0-1,0 1 1,1 1-1,0-1 1,-10 23-1,0 0 3,-203 407 155,195-388-194,19-39-157,3-8-99,1-1 0,0 1 1,0 0-1,1 0 0,-1 0 1,1 0-1,-1 9 0,21-40-3619,14-25-205,53-105 1,-65 110 3530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3426,'0'0'7646,"0"-10"-5443,0 5-1692,-1-22-156,4 21 318,3 16 1182,175 411 2272,-52-125-2737,-129-296-1404,0 0-1,1 0 1,-1 0-1,0 0 1,0 1-1,0-1 1,0 0-1,0 0 1,0 0-1,0 0 1,0 1-1,0-1 0,0 0 1,0 0-1,0 0 1,0 0-1,0 0 1,0 1-1,0-1 1,-1 0-1,1 0 1,0 0-1,0 0 1,0 0-1,0 1 1,0-1-1,0 0 1,0 0-1,0 0 1,0 0-1,-1 0 1,1 0-1,0 1 1,0-1-1,0 0 1,0 0-1,0 0 1,-1 0-1,1 0 1,0 0-1,0 0 1,0 0-1,0 0 1,0 0-1,-1 0 1,1 0-1,0 0 1,0 0-1,0 0 0,0 0 1,-1 0-1,1 0 1,-16-2-1857,-16-8-2553,1-6-661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0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14 5539,'0'0'8526,"4"-4"-7613,10-5 246,-7 12 396,-7 1-1483,1 0 0,-1 1 0,0-1 1,0 0-1,0 1 0,-1-1 0,-1 7 1,-13 58-81,-3-1 0,-3-1 1,-35 76-1,46-118 12,-43 88 116,-6 19-147,126-269-11445,-51 94 10451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11749,'0'0'4514,"164"-20"-3249,-116 8-1265,0 4-144,-13-4-128,-2 0-1921,-11-2-5026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58 7988,'0'0'6488,"-4"-14"-4831,-29-3-416,27 13-1256,-1 1 0,1 0 0,-1 0 0,0 0 0,0 0 0,0 1-1,0 1 1,0-1 0,0 1 0,-13-1 0,17 3 30,0 0 0,0 0 0,0 0 0,1 0 0,-1 1 0,0-1 0,1 0 0,-1 1 0,1 0 0,0 0 0,-1 0 0,1 0 0,0 0 0,0 0 0,0 1 0,1-1 0,-1 0 0,0 1 0,1 0 0,0-1 0,0 1 0,-1 0 0,2 0 0,-2 5 0,-4 10 84,0 0 0,-3 32 0,2-7 170,3 1 0,1 0 0,3 0 0,6 64 0,-3-96-159,0 0 1,0 0-1,1 0 0,1-1 1,0 0-1,0 0 0,1 0 1,1 0-1,0-1 1,0 0-1,13 13 0,-13-15-50,0-2 0,0 1 0,1-1 1,-1 0-1,1 0 0,1-1 0,-1 0 0,1-1 0,0 0 0,0 0 0,0-1 0,0 0 0,1-1 0,17 3 0,-17-4-272,-1 0 0,1-1 1,-1-1-1,1 1 0,-1-1 1,1-1-1,-1 0 0,0 0 1,15-6-1,-19 5 29,0 0 0,0 0 0,-1 0 0,1-1 0,-1 1 0,0-1 0,0 0 0,0 0 0,0-1 0,-1 1 0,0-1 0,0 0 0,0 0 0,0 0 0,-1 0 0,0 0 0,2-7 0,-2-8-3022,-2 14-14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6323,'0'0'5184,"6"33"-3525,36 227 940,-14-28-385,9 50-1056,-36-275-1116,0 0-1,0 0 1,1 0 0,0-1 0,0 1 0,1-1-1,0 1 1,6 10 0,-8-16-440,-1-27-4884,0-3 1854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2849,'0'0'10018,"26"-2"-9452,81-4 669,-106 5-1180,1 1 0,0 1 0,-1-1 0,1 0 0,0 0-1,-1 0 1,1 1 0,0-1 0,-1 1 0,1-1 0,-1 1 0,1 0 0,-1 0 0,1 0-1,-1 0 1,1 0 0,-1 0 0,0 0 0,0 0 0,1 0 0,-1 1 0,0-1 0,0 0 0,0 1-1,0-1 1,-1 1 0,1-1 0,0 1 0,0 2 0,0 1 21,0 1 1,0-1-1,-1 0 0,0 1 0,0-1 1,-2 10-1,1-4 363,1-6-487,0-1 0,0 0 0,-1 0 0,1 0 1,-1 1-1,0-1 0,0 0 0,-1 0 0,1 0 0,-1 0 0,0-1 1,0 1-1,0 0 0,0-1 0,-1 1 0,1-1 0,-1 0 0,0 0 0,0 0 1,0 0-1,-1 0 0,1-1 0,-1 1 0,1-1 0,-1 0 0,0 0 1,0-1-1,0 1 0,0-1 0,0 0 0,0 0 0,0 0 0,-8 1 1,12-3-42,-1 1 0,1 0 1,0 0-1,0 0 1,-1 0-1,1 0 1,0 0-1,0-1 0,-1 1 1,1 0-1,0 0 1,0 0-1,-1-1 1,1 1-1,0 0 0,0 0 1,0-1-1,0 1 1,-1 0-1,1 0 1,0-1-1,0 1 0,0 0 1,0-1-1,0 1 1,0 0-1,0-1 0,0 1 1,0 0-1,0 0 1,0-1-1,0 1 1,0 0-1,0-1 0,0 1 1,0 0-1,0-1 1,0 1-1,0 0 1,1-1-1,-1-3-938,0-25-2372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177 402 6707,'0'0'4069,"-7"-3"-4888,0 0 996,0 0 1,0 1-1,0 0 1,0 0-1,-1 1 1,1 0 0,0 0-1,-1 1 1,1 0-1,-1 0 1,-10 2 0,14-1-141,1 0 1,-1 0 0,1 0-1,-1 1 1,1-1 0,0 1-1,0 0 1,0 0-1,0 0 1,0 1 0,1-1-1,-1 1 1,0-1 0,1 1-1,0 0 1,0 0 0,0 0-1,0 0 1,0 0 0,1 1-1,-1-1 1,1 0 0,0 1-1,0-1 1,0 1 0,0-1-1,0 8 1,-3 26 906,2 0 0,2 0-1,4 43 1,-4-75-865,1 1-1,-1-1 1,1 1 0,0-1 0,0 1-1,1-1 1,0 0 0,0 0-1,0 0 1,1 0 0,-1 0 0,1 0-1,0-1 1,0 1 0,1-1-1,0 0 1,-1 0 0,1 0-1,1 0 1,-1-1 0,0 0 0,1 0-1,0 0 1,0 0 0,-1-1-1,2 1 1,-1-1 0,0-1-1,0 1 1,1-1 0,-1 0 0,0 0-1,1 0 1,-1-1 0,1 0-1,0 0 1,6-1 0,-8 0-94,-1 0-1,0 0 1,0 0 0,0-1 0,0 1 0,0-1-1,0 0 1,0 0 0,-1 0 0,1 0 0,0 0 0,-1 0-1,0-1 1,0 1 0,1-1 0,-1 0 0,-1 1-1,1-1 1,0 0 0,-1 0 0,3-6 0,2-7-373,-1 1 0,0-1 0,3-18 0,-3-5-1939,-2-1 0,-1 1 0,-4-49 1,1 62 505,-10-61-2232,-25-44 5199,0-5 2284,22 93-2206,6 26 1762,6 29-383,0 8-2709,4 13 482,1-1 1,16 64-1,-1-10 202,3 91 525,-12-95-486,29 130 0,-38-211-636,18 49 336,-17-48-397,-1-1-1,0 0 1,1 1-1,0-1 1,-1 0 0,1 0-1,0 1 1,0-1-1,0 0 1,-1 0 0,1 0-1,0 0 1,1 0-1,-1 0 1,0-1 0,0 1-1,0 0 1,0 0-1,1-1 1,-1 1 0,0-1-1,1 1 1,-1-1-1,0 1 1,1-1 0,-1 0-1,0 0 1,1 0-1,-1 0 1,1 0 0,-1 0-1,0 0 1,2-1 0,7-10-3621,-6-17-1592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7475,'0'0'7377,"0"0"-7331,0 0 0,-1 0 1,1 0-1,0 0 0,-1 0 0,1 0 0,0 0 0,-1 0 0,1 0 1,0 1-1,0-1 0,-1 0 0,1 0 0,0 0 0,-1 1 1,1-1-1,0 0 0,0 0 0,0 0 0,-1 1 0,1-1 0,0 0 1,0 1-1,0-1 0,-1 0 0,1 0 0,0 1 0,0-1 0,0 0 1,0 1-1,0-1 0,0 0 0,0 1 0,0-1 0,0 0 0,0 1 1,0-1-1,0 0 0,0 1 0,0-1 0,0 0 0,0 1 1,0-1-1,0 0 0,0 1 0,1-1 0,-1 45 669,-1 13 42,2-1 0,13 76-1,5-38 94,-6-41-341,-4 0 0,7 101 1,-17-154-513,1-1 0,0 1 0,-1 0 1,1-1-1,-1 1 0,1 0 1,-1-1-1,1 1 0,-1-1 1,0 1-1,1-1 0,-1 1 0,1-1 1,-1 1-1,0-1 0,0 0 1,1 1-1,-1-1 0,0 0 1,1 0-1,-1 1 0,0-1 0,0 0 1,0 0-1,1 0 0,-1 0 1,0 0-1,-1 0 0,-29 1-307,26-1 200,-10 0-360,0-1 0,0 0-1,1-1 1,-1 0 0,0-1 0,-26-10 0,33 9 44,-1 0 0,2 0 0,-1-1-1,0 0 1,1 0 0,0 0 0,0-1 0,0-1 0,1 1-1,0-1 1,0 0 0,-7-13 0,-6-16-1444,8-1-2991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9380,'0'0'4370,"171"0"-12165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2113,'0'2'16672,"0"25"-16534,4 33 630,21 118-1,-9-84-431,-15-90-321,3 30 154,1-1 0,2 1 0,1-2 0,2 1 0,25 58 0,-34-91-225,-1-1 0,1 1 0,-1-1 0,1 1 0,-1-1 0,1 1 0,-1-1 0,1 1 0,-1-1 0,0 0 0,1 1 0,-1-1 0,0 0 0,0 1 0,0-1 0,1 0 0,-1 0 0,0 1 0,0-1 0,0 0 0,0 1 0,0-1 0,0 0 0,0 0 0,-1 1 0,1-1 0,0-1 0,1-33-3098,-1-2-1405,0-3-2236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10981,'0'0'6021,"25"-2"-5388,194-22 74,-59 9-849,-159 15-127,-15 0-8279,-7 0 1790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7043,'0'0'10069,"180"41"-8869,-148-38-1200,-6 0-16,-7-3-96,-3 0-816,0 0-2514,-3 0-2112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0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4034,'0'0'7262,"2"-16"-6641,3-5-404,-2 12 67,-1 0-1,0 0 1,-1-1-1,0 1 1,-1-11 0,0 19 516,2 1-739,0 1-1,0-1 1,0 1-1,0 0 1,-1 0-1,1 0 1,0 0-1,-1 0 1,1 0-1,0 0 1,-1 0-1,1 1 1,-1-1-1,0 1 1,0-1-1,1 1 1,-1-1-1,0 1 1,1 2-1,18 36 445,9 51 633,24 133-1,-33-127 112,35 99 0,-48-174-1139,2-1-1,1 0 0,12 21 1,-11-31-306,-5-15-1564,-5 2 1535,-1 1-1,0-1 1,0 0 0,0 0-1,0 0 1,0 0 0,0 1-1,0-1 1,-1 0 0,1 0-1,-1 1 1,1-1 0,-1 0-1,-1-2 1,-17-22-4316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8132,'0'3'9433,"0"24"-9249,5 58 719,4-1 0,29 123-1,-34-184-823,0-1 0,2 0 0,1 0 0,0-1 0,2 1 0,21 37 0,-30-58-135,1 0 0,0 1-1,0-1 1,0 0 0,0 0 0,0-1 0,0 1 0,0 0 0,0 0 0,0 0 0,1-1 0,-1 1 0,0-1 0,0 1 0,1-1 0,-1 1 0,0-1 0,1 0 0,-1 1 0,1-1 0,-1 0 0,0 0 0,1 0-1,-1 0 1,0 0 0,1-1 0,-1 1 0,1 0 0,-1-1 0,0 1 0,0-1 0,1 1 0,-1-1 0,1 0 0,6-4-251,-1 0 1,0 0-1,0-1 1,10-9-1,6-5-112,-18 17 309,0 1 0,1 0 0,-1 0 0,1 1 0,-1-1 0,1 1 0,-1 1 0,1-1 0,0 1 0,0 0 0,9 1 0,2-1 635,-17 0-629,0-7-4889,0 5 3924,0-4-3720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8356,'0'0'4898,"180"0"-4850,-158-3-112,-9-3-240,-6 4-1377,-4-10 1441,-3 6-576,0-5-2050,0-1 1794,0 1 656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9989,'0'0'5906,"183"3"-5906,-157-3-96,0-3-544,-10-11-1505,-3 2-6083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5475,'0'-4'11946,"2"43"-11685,3 0 0,1-1-1,12 42 1,5 32 49,32 210 947,-64-371-12679,2 21 8960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4082,'0'0'12005,"216"-29"-11476,-162 27-225,-9 2 576,-9-3-432,-11 3-448,-5 0 0,-4-3-80,-7 0-1280,-5 0-721,-4-6-80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24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1 319 6339,'0'0'6392,"14"0"-1677,45 0-4113,80 6-184,-84-2-379,-1-3-1,101-9 1,-96 2-5,0 4 0,70 4 0,-20 1-187,-45-3 21,78-11 0,-46 3 9,14-2 422,-82 7-258,0 2 0,-1 0 0,30 4 0,9-1-160,82-1 251,160-2-280,-151-18 259,-100 11-36,79-3 1,257 3 201,-242-5-260,0 0-15,29 1 40,-100 5-52,196-21 7,-179 21-105,260-18-66,-202 5-161,-1 0 221,-5 6 63,49-1 348,1126 15-1079,-1143 15 785,397 2 317,-188-5-267,-369-12-12,392-17-108,-214-6 3,-113 15-206,103 3 1,-156 6 194,8-1 142,-18 1 2,-1-1-1,1-1 1,31-5-1,-54 6-34,1 0 0,-1-1-1,1 1 1,-1 0-1,1-1 1,-1 1-1,1 0 1,-1-1-1,0 1 1,1-1-1,-1 1 1,0-1-1,0 1 1,1 0-1,-1-1 1,0 1-1,0-1 1,1 0-1,-1 1 1,0-1-1,0 1 1,0-1-1,0 1 1,0-1-1,0 1 1,0-1-1,0 1 1,0-1-1,0 0 1,0 1-1,0-1 1,-1 1-1,1-1 1,0 1-1,0-1 1,0 1-1,-1-1 1,1 1-1,0-1 1,-1 1-1,1 0 1,0-1-1,-1 1 1,1-1-1,-1 1 1,1 0-1,0-1 1,-1 1-1,1 0 1,-1-1-1,1 1 1,-1 0-1,1 0 1,-1 0-1,1 0 1,-1-1-1,0 1 1,0 0-1,-8-2-292,-37-11-5127,14-3-6270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2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94 67 4434,'0'0'11752,"-1"-39"-13267,-1 36 1398,0 1 1,0 0 0,0 0 0,-1 0-1,1 0 1,0 0 0,-1 1-1,0-1 1,1 1 0,-1 0 0,0-1-1,0 1 1,0 1 0,1-1-1,-1 0 1,0 1 0,0-1 0,0 1-1,0 0 1,0 0 0,0 0 0,0 0-1,-5 2 1,1-2 274,5 5 9,-1 1 1,2-1-1,-1 1 1,0 0 0,0 11-1,1-13 17,0-2-125,1 0-1,-1 0 0,0 1 0,1-1 0,0 0 0,-1 1 0,1-1 1,0 0-1,0 1 0,0-1 0,1 1 0,-1-1 0,0 0 0,1 1 1,0-1-1,-1 0 0,1 0 0,0 0 0,0 1 0,0-1 0,1 0 1,-1 0-1,0 0 0,3 2 0,1-2-12,-1 0 0,1 0 0,0-1-1,-1 1 1,1-1 0,0-1 0,0 1 0,0 0-1,0-1 1,0 0 0,6-1 0,-10 0-96,0 0 0,0 0 0,0 0 0,0-1 0,0 1-1,0 0 1,0-1 0,0 1 0,0 0 0,0-1 0,-1 1 0,1-1 0,-1 1 0,1-1 0,-1 0 0,1 1 0,-1-1-1,0 1 1,0-1 0,0 0 0,0 1 0,0-4 0,1-49-1413,-1 48 1122,1 1 625,-1-8-234,-1 12-36,1 0 0,-1 1 0,0-1 0,0 1 0,0-1 0,1 0 0,-1 1 0,0-1 0,0 1-1,0 0 1,0-1 0,0 1 0,0 0 0,0 0 0,0-1 0,0 1 0,0 0 0,0 0 0,0 0-1,0 0 1,-2 1 0,2-1 4,0 0 0,-1 0-1,1 0 1,0 1 0,0-1-1,-1 1 1,1-1 0,0 1-1,0-1 1,0 1 0,0 0 0,0-1-1,0 1 1,0 0 0,0 0-1,0 0 1,0 0 0,0 0-1,0 0 1,0 0 0,1 0-1,-1 0 1,1 0 0,-1 0-1,0 1 1,1-1 0,0 0 0,-1 0-1,1 1 1,0-1 0,0 0-1,0 0 1,-1 2 0,1 60 1470,1-33-16,0-30-1499,0-1 1,0 1-1,1 0 0,-1-1 0,0 1 1,0-1-1,0 0 0,0 1 1,0-1-1,0 0 0,0 0 1,0 1-1,-1-1 0,1 0 1,0 0-1,0 0 0,0-1 1,1-4-926,0 0 0,0 0 0,0 0 0,-1 0 0,0 0 1,0 0-1,-1 0 0,0-10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4:30.4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 1 5939,'-1'-1'13124,"4"10"-12898,21 55 271,3 0 0,3-2 0,40 62-1,-60-109-153,-3 1-1428,-21 5 231,14-20 858,-36 52-169,-39 80 1,25-42-33,31-58-297,-18 29-682,9-23-2687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5:3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4626,'0'0'9762,"29"-2"-4896,-22-4-4883,1 0-1,-1 0 1,0 0-1,0-1 0,-1 0 1,0-1-1,0 0 1,5-8-1,36-71-3227,-45 82 2945,16-52-76,-13 43 659,-11 45-139,-1 33 213,2 0 0,5 115 1,3-65-110,-3-84-105,1 3-93,-2-1 1,0 1-1,-3-1 1,-8 39-1,4-60 230,3-8-2468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5:38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13686,'0'0'11141,"0"-17"-11029,0 14 161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0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8228,'0'0'3649,"174"-11"-3825,-145 8-2193,-4-3-6099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0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3169,'0'0'6881,"1"-4"-5865,0-1-529,4-17 1852,-3 19-1298,-2 15-607,1-2-385,0-1 0,0 0 0,1 1 0,0-1 0,5 10 0,5 27 292,33 383 1137,-35-276-638,-5-129-1371,-1-38-1351,0-38-8,-4-70-4097,0 71 3976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0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3314,'0'0'5714,"3"-1"-5445,0 1 1,0-1-1,1 1 0,-1 0 0,0 0 0,0 0 1,1 0-1,-1 0 0,0 1 0,3 0 0,0 7-59,0-1-1,-1 1 0,0 0 0,-1 0 0,0 1 0,0-1 0,3 12 1,19 71 955,-22-73-1170,28 157 1074,-22-109-495,23 84 0,-32-147-574,0 0 1,0 0 0,0 0-1,0 0 1,0 0 0,1 0-1,-1-1 1,1 1 0,0-1-1,0 1 1,0-1 0,0 1-1,0-1 1,1 0 0,-1 0-1,1 0 1,-1-1 0,4 3-1,-4-4-21,0 1 0,0-1 0,0 0 0,0 0 0,0 0 0,0 0 0,0 0 0,0 0 0,-1 0 0,1-1 0,0 1 0,0-1 0,0 1-1,0-1 1,-1 0 0,1 0 0,0 0 0,0 0 0,-1 0 0,1 0 0,-1 0 0,1 0 0,-1-1 0,0 1 0,1 0 0,-1-1 0,0 1 0,0-1 0,0 0 0,1-2 0,32-48-1146,-2-3 1,36-83-1,33-122-1345,-70 175 2542,-27 110 5186,9 113-4261,-4-30-564,20 457 1566,-25-524-2003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1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14 314 912,'0'0'12774,"8"-10"-12534,16-17 40,34-51-1,-51 68-280,-1-1-1,0 1 1,0-1-1,-1-1 0,-1 1 1,0-1-1,0 0 1,-1 0-1,-1 0 1,2-17-1,-3 27-33,-1 0-1,0-1 1,0 1-1,0 0 1,0 0-1,0 0 1,-1-1 0,1 1-1,0 0 1,-1 0-1,0 0 1,0 0 0,1 0-1,-1 0 1,0 0-1,-1 0 1,1 0 0,0 0-1,0 0 1,-1 1-1,-2-4 1,-1 4 67,1-1 0,-1 1 1,1 0-1,-1 0 0,0 0 1,0 0-1,1 1 0,-1 0 0,-8 1 1,9-2 35,0 1 0,1 0 0,-1 0 1,0 0-1,0 1 0,1-1 0,-1 1 1,0 0-1,0 0 0,1 0 0,-1 0 1,1 1-1,0 0 0,-6 2 0,7-1-36,0 1-1,0-1 1,0 0-1,0 1 0,0-1 1,1 1-1,0-1 1,-1 1-1,1 0 0,1-1 1,-1 1-1,0 0 1,1 0-1,0 0 0,0 4 1,0-3 11,-3 35 528,1 0-1,3 0 1,7 55-1,-6-83-392,0 0 0,2 0 0,-1 0 1,1-1-1,1 1 0,11 17 0,-13-23-106,2 0-1,-1 0 1,1 0 0,0-1-1,0 0 1,0 0-1,1 0 1,0-1 0,0 0-1,0 0 1,0 0 0,10 3-1,-11-4-82,1-1 0,-1 0 0,1 0 0,0-1 0,-1 0 0,1 0 0,0 0 0,0-1 0,0 0 0,0 0 0,0 0 0,-1-1 0,1 1 0,0-1 0,0-1 0,-1 1 0,1-1 0,-1 0 0,1-1 0,-1 1 0,0-1 0,0 0 0,0 0 0,0-1 0,0 1 0,-1-1 0,0 0 0,7-9 0,-2 3-457,-1-1 0,0 0 0,-1 0 0,11-23 0,12-52-5832,-19 39-604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1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3073,'0'0'8727,"0"35"-6593,8 128-985,7-1 0,41 180 0,-53-327-954,-1 1-8,2 0 1,-1 0-1,2 0 0,10 25 0,-7-33 152,-4-16-696,-2-17-1255,-2-40-5844,0 36 1888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2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172 136 7411,'0'0'4603,"0"-6"-4387,0-1-48,1 3-124,-1 0 1,1 1 0,-1-1-1,0 0 1,0 0 0,-1 1-1,1-1 1,-1 0-1,0 0 1,0 1 0,0-1-1,0 1 1,-1-1 0,-1-4-1,-2 4-159,1 0 0,0 1-1,-1-1 1,0 1 0,1 0-1,-1 1 1,-1-1-1,1 1 1,0 0 0,0 0-1,-1 0 1,1 1 0,-1 0-1,0 0 1,1 0 0,-1 1-1,0 0 1,1 0 0,-1 0-1,-6 2 1,8 3 129,1 0 0,-1 0 0,1 0 0,1 1 0,-1-1-1,1 1 1,0 0 0,-1 6 0,-6 41 902,3 0 1,2 0-1,3 62 0,1-79-307,0-33-549,0-1 0,0 0 0,0 0 0,0 0-1,0 1 1,1-1 0,-1 0 0,1 0 0,-1 0 0,1 0 0,0 0-1,0 0 1,0 0 0,0 0 0,0 0 0,0 0 0,1-1-1,-1 1 1,1 0 0,-1-1 0,1 1 0,-1-1 0,1 1 0,0-1-1,0 0 1,0 0 0,0 0 0,0 0 0,0 0 0,0 0-1,3 0 1,-2 0-59,0-1 0,0 0 0,0 0 0,0 0-1,0 0 1,-1-1 0,1 1 0,0-1 0,0 0 0,0 1-1,0-1 1,-1-1 0,1 1 0,0 0 0,-1-1 0,1 1-1,-1-1 1,1 0 0,-1 0 0,0 0 0,0 0 0,3-3-1,7-11-927,0 0 0,-1-1 0,-1 0 0,-1-1 0,0 0 0,-1-1 0,-1 0 0,9-37 0,-10 23 4,3-43 1,-5-41 6495,-4 120-4869,-1 40-17,3 0-1,1 0 0,3-1 0,1 1 1,2-2-1,2 1 0,2-1 0,33 73 0,-43-107-663,1 0-1,0-1 0,0 1 0,1-1 0,0 0 0,0 0 0,11 9 0,-13-13-52,0 0 1,-1 0-1,1-1 0,0 1 0,0-1 1,0 0-1,0 1 0,0-1 0,0-1 1,0 1-1,0 0 0,0-1 0,1 0 1,-1 1-1,0-1 0,0-1 1,1 1-1,-1 0 0,0-1 0,0 0 1,5-1-1,-5 1-75,0-1 1,-1 1-1,1-1 1,-1 0-1,0 0 1,0 0-1,1 0 1,-1 0-1,-1 0 1,1 0-1,0-1 1,0 1 0,-1-1-1,0 1 1,1-1-1,-1 0 1,1-4-1,14-55-2625,-13 48 2171,4-24-1709,-4 1-2961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3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3970,'0'0'5669,"-1"11"-5442,-6 385 4693,11-274-3838,25 159-1,-25-260 87,1-7-3288,-5-14 2063,0 0 0,0 0 1,0 0-1,1-1-963,-1 1 963,0 0 0,0 0 0,0 0 1,0 0-1,0 0 0,1 0 1,-1 0-1,0 0 0,0 0 1,0 0-1,0 1 0,0-1 1,0 0-1,0 0 0,0 0 0,0 0 1,0 0-1,1 1-963,-1-1 963,0 0 0,0 0 1,2-20-2791,-2 3 246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3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6 4322,'0'0'4266,"-7"-2"-65,-12-1-2877,15 6-1279,-1 0 1,1 0-1,0 1 0,0 0 0,0-1 1,0 2-1,0-1 0,1 0 0,-5 9 1,-9 9 37,4-8-16,-57 57 66,63-64-217,-1-1-1,1 0 0,-2 0 1,1-1-1,0 0 0,-1 0 1,-14 5-1,22-10 29,1 0-1,-1 1 1,1-1 0,-1 0 0,1 0-1,-1 0 1,1 1 0,-1-1 0,0 0-1,1 0 1,-1 0 0,1 0 0,-1 0 0,1 0-1,-1 0 1,0 0 0,1 0 0,-1-1-1,1 1 1,-1 0 0,1 0 0,-1 0-1,1-1 1,-1 1 0,1 0 0,-1-1 0,1 1-1,-1 0 1,1-1 0,-1 1 0,1-1-1,0 1 1,-1 0 0,1-1 0,0 1-1,-1-1 1,1 1 0,0-1 0,0 1 0,-1-1-1,1 0 1,0 1 0,0-1 0,0 1-1,0-1 1,0 1 0,0-1 0,0 0-1,0 1 1,0-1 0,0 1 0,0-1-1,0 1 1,0-1 0,0 0 0,1 1 0,-1-1-1,0 1 1,0-1 0,1 1 0,-1-2-1,1 0-149,0 0 0,0-1 0,0 1 0,0-1 0,0 1 0,0 0 0,1 0 0,-1 0 0,1 0 0,-1 0 0,1 0 0,0 0 0,4-3 0,-2 4 293,0-1 0,1 1 0,0 0 0,-1 0 0,1 0 0,-1 0 0,1 1 0,0 0 0,0 0 0,-1 0 0,1 1 0,0-1 0,-1 1 0,1 0 0,-1 1 0,1-1 0,-1 1 0,1 0 0,-1 0 0,0 0 0,0 0 0,0 1 0,0 0 0,-1 0 0,6 4 0,7 10 799,1 0-1,-2 0 0,25 38 1,-20-27-493,-1-2 380,-6-7 34,0-1 0,32 32 0,-44-50-879,-1-13-2353,0-9-51,0-4-4541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4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5090,'0'2'9279,"0"18"-8969,3 14 387,2 0 1,1 0 0,2 0-1,19 53 1,-20-65-515,-3-8 30,1 0 0,1 0 1,1-1-1,0 0 0,0-1 1,10 13-1,-15-23-214,0 1 0,0-1 0,0 0 0,0 0 1,1 0-1,-1 0 0,1 0 0,-1 0 0,1-1 0,0 1 0,0-1 1,-1 0-1,1 1 0,0-2 0,4 2 0,-5-2-47,1 0 0,-1 0 0,1-1 0,-1 1 0,1-1 0,-1 1 0,0-1 0,1 0 0,-1 0 1,0 0-1,1 0 0,-1-1 0,0 1 0,0 0 0,0-1 0,0 0 0,-1 1 0,1-1 0,0 0 0,-1 0 0,1 0 0,1-2 0,7-11-603,-1-1 1,0 0-1,-1 0 0,-1 0 1,-1-1-1,0 0 0,-1 0 1,-1-1-1,2-19 0,6-88-3454,-11 46 11475,-1 69-10424,0-4 244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4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1 704,'0'0'10208,"-1"8"-8784,-5 51-491,3 1-1,8 96 0,28 127 1045,-13-126-935,-16-113-914,-3-27-83,0 0 0,1-1 0,1 1 0,1 0 0,0-1 0,9 22 0,-13-37-63,0-1-1,0 0 1,0 0-1,0 1 0,0-1 1,0 0-1,0 0 1,0 1-1,0-1 1,0 0-1,1 0 1,-1 1-1,0-1 1,0 0-1,0 0 0,0 0 1,0 1-1,0-1 1,1 0-1,-1 0 1,0 0-1,0 1 1,0-1-1,1 0 1,-1 0-1,0 0 0,0 0 1,0 0-1,1 1 1,-1-1-1,0 0 1,0 0-1,1 0 1,-1 0-1,0 0 1,0 0-1,1 0 0,-1 0 1,0 0-1,0 0 1,1 0-1,-1 0 1,0 0-1,0 0 1,1 0-1,3-14-771,-3-26-1313,-1 38 1682,0-25-4299,0-1-1690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5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1 2913,'0'0'8796,"-4"5"-7977,-2 2-772,1-1 0,-2 1-1,1-1 1,-1-1 0,0 1 0,0-1-1,0-1 1,-8 5 0,-74 32-367,49-24-26,-7 1-1209,44-13 1173,3-3 458,1 0 0,0-1 0,0 1 0,-1 0 0,1-1 0,1 1 0,-1-1 0,0 1 0,0-1 0,0 0 0,1 1 0,-1-1 0,1 0 0,-1 0 0,1 0 0,-1 0 0,1 0 0,0 0 0,0 0 0,2 0 0,-1 1 212,31 21 493,42 38-1,-46-35-88,56 36 0,-84-61-764,-1-1-1,0 1 1,1 0 0,-1-1 0,0 1-1,1-1 1,-1 0 0,1 0-1,-1 1 1,1-1 0,-1 0 0,1 0-1,-1 0 1,0 0 0,3-1-1,13-6-5851,0-6-1850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1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6051,'0'0'7064,"0"14"-6431,-1 57 952,-1-30-742,2 0 1,2 1 0,10 57-1,-9-118-1301,1-1-1,1 1 1,1 0 0,1 1-1,8-19 1,-9 25 209,-1 0 1,2 0 0,0 1 0,0-1-1,1 1 1,0 1 0,12-12 0,-15 17 310,0 1 0,1 0-1,-1 0 1,1 0 0,0 0 0,0 1 0,0 0 0,0 0 0,0 1 0,1 0 0,-1 0 0,1 0 0,0 1 0,-1 0 0,14 0 0,-18 2-43,1 1 0,-1 0 0,0 0 0,0 0 0,0 0 1,0 0-1,0 0 0,0 1 0,0-1 0,-1 1 0,1-1 1,-1 1-1,0 0 0,0-1 0,0 1 0,1 5 1,0-4 54,11 34 498,10 46 0,-18-59-145,2 0 1,0 0-1,2-1 0,1 0 1,21 40-1,-26-62-1160,-3-10-374,-2-15-1855,0 21 2300,0-26-4268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5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247 171 4818,'0'0'6283,"2"-12"-5437,0-6-642,1-41 2446,-5 54-2666,-1 0 0,1 0 0,-1 0 0,0 1 0,0-1-1,0 1 1,-1 0 0,0 0 0,0 0 0,0 1-1,0-1 1,0 1 0,-1 0 0,-9-5 0,-4 3 73,-1 1 0,0 1 1,0 1-1,0 0 0,-30 2 1,48 0-34,-1 1-12,1-1 0,-1 1 0,0 0 0,0-1 0,1 1 0,-1 0 0,0 0 0,1 0 0,-1 0 0,1 0 0,-1 0 0,1 1 0,0-1 0,-1 0 0,1 1 0,0-1 0,0 1 0,0-1 1,0 1-1,0-1 0,0 1 0,1 0 0,-1 0 0,0-1 0,1 1 0,0 0 0,-1 0 0,1 3 0,-8 59 559,8-58-421,-2 25 190,-1-3 123,2 0-1,1 0 1,4 29-1,-4-52-381,1 1 0,0 0 0,0-1 0,1 1 0,-1-1 0,1 1 0,0-1 0,1 0 0,-1 0-1,1 0 1,0 0 0,0 0 0,1-1 0,-1 1 0,1-1 0,0 0 0,1 0 0,-1 0 0,0-1 0,10 6-1,-9-6-96,0-2 0,0 1 0,0 0 0,0-1 0,0 0 0,0 0 0,1-1 0,-1 1 0,0-1 0,0 0-1,1-1 1,-1 1 0,0-1 0,0 0 0,0 0 0,0-1 0,0 1 0,0-1 0,0 0 0,0-1 0,-1 1 0,1-1-1,-1 0 1,0 0 0,1 0 0,-1-1 0,-1 1 0,1-1 0,-1 0 0,1 0 0,-1-1 0,4-6 0,4-7-718,-1-1 0,-1 1 1,0-2-1,-2 1 1,0-1-1,-1 0 0,-1-1 1,4-35-1,-4-47 3265,-5 113-1728,7 170 1809,-4-151-2324,1 0 0,1 0 0,2 0 1,12 32-1,-18-58-323,-1-1 0,1 0 0,0 0 0,-1 0 1,1 0-1,0 0 0,0 0 0,0 0 0,1 0 0,-1 0 0,0-1 1,1 1-1,-1 0 0,1-1 0,0 1 0,-1-1 0,1 1 1,0-1-1,0 0 0,0 0 0,0 0 0,0 0 0,0 0 0,0 0 1,0-1-1,0 1 0,0-1 0,1 1 0,-1-1 0,3 0 0,-4 0-103,0 0 0,0 0-1,0-1 1,0 1-1,0 0 1,-1-1 0,1 1-1,0 0 1,0-1-1,-1 1 1,1-1 0,0 0-1,0 1 1,-1-1-1,1 0 1,-1 1 0,1-1-1,0 0 1,-1 1-1,1-1 1,-1 0 0,0 0-1,1 0 1,-1 0-1,0 1 1,1-1 0,-1 0-1,0 0 1,0 0-1,0-2 1,2-3-1188,8-25-6194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6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8708,'0'0'3644,"0"28"-370,0 0-2427,-1 28 977,9 75 0,-5-108-1430,0-1-1,0 1 0,2 0 1,1-1-1,1 0 0,16 34 0,-23-55-404,1-1 0,-1 1 0,0-1 0,0 1 0,1-1 0,-1 0 0,0 1 0,0-1 0,1 1 0,-1-1 0,0 0 0,1 1 0,-1-1 0,0 0 0,1 1 0,-1-1 0,1 0 0,-1 0 0,1 0 0,-1 1 0,0-1 0,1 0-1,-1 0 1,1 0 0,-1 0 0,1 0 0,-1 0 0,1 0 0,-1 0 0,1 0 0,-1 0 0,1 0 0,-1 0 0,1 0 0,-1 0 0,1 0 0,-1 0 0,0-1 0,1 1 0,-1 0 0,1 0 0,-1-1 0,1 1 0,-1 0 0,0 0 0,1-1-1,-1 1 1,0-1 0,1 1 0,-1 0 0,0-1 0,0 1 0,1 0 0,-1-1 0,0 1 0,0-1 0,0 1 0,1-1 0,-1 1 0,0-1 0,0 1 0,0-1 0,0 1 0,0-1 0,0 0 0,10-34-1245,-10 33 1120,11-48-1457,-6 19-875,2 1 0,17-47 0,-20 68 2030,0 0 0,0 1 0,1-1 0,0 1 0,1 0-1,0 0 1,0 1 0,1 0 0,-1 0 0,2 0 0,-1 1 0,13-9-1,-17 13 694,0 0 0,-1 1 0,1-1 0,0 1 0,0-1 0,0 1-1,0 0 1,0 0 0,0 0 0,1 1 0,-1-1 0,0 1 0,0 0 0,0-1-1,1 1 1,-1 1 0,0-1 0,0 0 0,0 1 0,1 0 0,3 1-1,-3 1-13,0-1 0,0 1 0,0-1 1,-1 1-1,0 0 0,1 1 0,-1-1 0,0 1 0,0-1 0,-1 1 0,1 0 0,-1 0 0,3 5 0,3 12 350,0 0 1,-2 1-1,0 0 1,5 39-1,-6-28-500,7 51 1151,-9-28-5784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7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76 5891,'0'0'6672,"-7"-21"-3518,-2 15-3260,-1-1 0,0 1 0,0 0 1,-1 1-1,0 1 0,0-1 1,0 2-1,0-1 0,0 2 1,-1-1-1,1 2 0,-14-1 1,23 2 103,0 0 1,1 1-1,-1-1 1,0 1 0,0-1-1,1 1 1,-1 0-1,0 0 1,1 0 0,-1 0-1,1 0 1,-1 0 0,1 0-1,0 1 1,-1-1-1,1 0 1,0 1 0,0-1-1,0 1 1,0-1-1,0 1 1,0 0 0,0-1-1,1 1 1,-1 0 0,1-1-1,-1 4 1,-10 56 342,10-54-291,-3 145 1708,4-99-1102,0-50-584,0 1 1,0-1-1,0 1 0,0-1 0,1 0 0,-1 1 0,1-1 1,0 1-1,0-1 0,1 0 0,-1 1 0,0-1 0,1 0 1,0 0-1,0 0 0,0 0 0,0-1 0,4 5 1,-2-5-37,-1 1 0,1-1 1,0-1-1,0 1 0,0 0 1,0-1-1,0 0 0,0 0 1,0 0-1,0 0 0,0-1 1,1 0-1,-1 0 0,0 0 1,6-1-1,-5 0-109,0-1-1,0 1 0,0-2 1,-1 1-1,1 0 1,-1-1-1,1 0 1,-1 0-1,0 0 1,0 0-1,0-1 1,0 0-1,-1 0 1,1 0-1,-1 0 0,0 0 1,-1-1-1,5-8 1,0 0-586,0 1 0,-1-1 0,-1 0 0,0-1-1,-1 1 1,2-16 0,-4-54-296,-3 47 2524,1 46-870,0-4-572,6 175 3404,-3-156-3258,0 0 0,2 0 0,1 0 0,1-1 0,11 28 0,-17-50-278,0 0 0,0 1 1,0-1-1,0 0 1,1 1-1,-1-1 0,0 0 1,1 0-1,0 0 1,0 0-1,-1-1 0,1 1 1,0 0-1,3 1 0,-4-2-60,0-1-1,0 0 0,0 0 1,0 1-1,0-1 0,0 0 1,0 0-1,0 0 0,0 0 1,0 0-1,0-1 0,0 1 1,0 0-1,0 0 0,0 0 1,0-1-1,0 1 0,0-1 1,-1 1-1,1-1 0,0 1 1,0-1-1,0 1 0,1-2 1,2-2-554,0-1 1,-1 0 0,1 0 0,-1 0 0,0 0 0,0 0 0,-1 0 0,0-1 0,3-9 0,6-30-5467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7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4946,'0'0'10538,"3"28"-9233,-1 1-937,21 143 2071,-15-104-1427,-7-50-782,1 1-1,1-1 1,0 1 0,2-1-1,6 19 1,-11-37-235,0 1 0,0-1 0,0 0 1,0 0-1,0 0 0,1 1 0,-1-1 0,0 0 0,0 0 0,0 0 1,0 1-1,0-1 0,0 0 0,0 0 0,1 0 0,-1 0 0,0 0 1,0 1-1,0-1 0,1 0 0,-1 0 0,0 0 0,0 0 0,0 0 0,1 0 1,-1 0-1,0 0 0,0 0 0,0 1 0,1-1 0,-1 0 0,0 0 1,0 0-1,0 0 0,1 0 0,-1-1 0,0 1 0,0 0 0,1 0 1,-1 0-1,0 0 0,0 0 0,0 0 0,1 0 0,-1 0 0,0 0 1,0 0-1,0-1 0,0 1 0,1 0 0,-1 0 0,0 0 0,0 0 0,0-1 1,0 1-1,0 0 0,1 0 0,-1 0 0,0 0 0,0-1 0,0 1 1,0 0-1,0-1 0,6-14-540,-1-23 385,0-4-3262,1-1 0,19-63 0,-20 93 2524,0-1-1,0 1 0,2 0 1,0 1-1,0 0 1,10-13-1,-10 18 759,0-1 1,0 1-1,0 0 0,1 0 0,14-9 0,-17 14 539,0-1 0,1 1 0,-1 0 0,1 1 0,-1-1 0,1 1 0,0 0 0,8 0 0,-12 0-233,0 1 0,1 0 0,-1 0 1,0 0-1,1 0 0,-1 0 0,1 0 1,-1 1-1,0-1 0,1 1 0,-1 0 0,0 0 1,0 0-1,1 0 0,-1 0 0,0 0 1,0 0-1,0 1 0,0-1 0,-1 1 1,1-1-1,3 4 0,0 6 366,0 0 1,-1 1-1,0-1 0,-1 1 1,0 0-1,2 21 0,1 79 1357,-5-64-1149,-1 10 493,0-52-4309,0-25-6918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9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278 681 6627,'0'0'5370,"-3"-9"-4369,-1-1-971,1 1-1,-1 0 1,-1 1-1,0-1 1,0 1-1,-1 0 1,1 0-1,-2 0 1,1 1-1,-1 0 1,0 0 0,-15-10-1,15 13 63,-1 0 0,0 0-1,0 0 1,-1 1 0,1 1 0,-1 0 0,1 0-1,-1 0 1,0 1 0,1 0 0,-1 1-1,0 0 1,0 0 0,-16 3 0,23-2-69,0 0-1,-1 0 1,1 0 0,0 1 0,0-1-1,0 0 1,0 1 0,0-1 0,0 1 0,1 0-1,-1-1 1,0 1 0,1 0 0,-1 0-1,1 0 1,0 0 0,-1 0 0,1 1 0,0-1-1,1 0 1,-1 0 0,0 1 0,1-1-1,-1 1 1,0 2 0,-4 65 964,4-31-439,1-8 592,5 57 0,-4-78-1025,1-1 0,1 1 0,-1-1 0,1 1 0,1-1 0,0 0 0,0 0 0,1 0 0,11 15 0,-14-22-103,0 1 0,0-1 0,0 1-1,0-1 1,0 0 0,0 1 0,1-1 0,-1 0 0,1-1 0,0 1 0,0 0-1,-1-1 1,1 0 0,0 1 0,0-1 0,0 0 0,0-1 0,1 1 0,-1 0-1,0-1 1,0 0 0,0 0 0,0 0 0,1 0 0,-1 0 0,0 0 0,0-1-1,0 0 1,0 0 0,0 0 0,0 0 0,0 0 0,0 0 0,0-1 0,0 1-1,-1-1 1,1 0 0,0 0 0,2-3 0,6-5-221,0 0 0,0-1 0,-1-1 0,-1 1 1,0-2-1,14-24 0,-15 22-477,-1 0 0,0-1 0,-1 0-1,-1 0 1,0-1 0,2-20 0,0-45-146,-6 26 4981,-2 112-2945,0-12-497,8 83 0,-5-113-687,1-1-1,0 0 0,1 0 1,0 0-1,1-1 0,0 0 0,1 0 1,0 0-1,1 0 0,14 17 0,-20-27-50,1 0 0,0 1 0,0-1 0,0 0 0,0 0-1,0-1 1,0 1 0,1 0 0,-1-1 0,0 1 0,1-1-1,0 0 1,-1 0 0,1 0 0,0 0 0,-1 0 0,1 0-1,0-1 1,0 0 0,0 1 0,-1-1 0,6 0 0,-4-1-47,0-1 0,1 1 0,-1-1 0,0 0 0,0 0 0,0 0 1,0 0-1,-1-1 0,1 1 0,0-1 0,-1 0 0,6-7 0,3-4-370,0-1 0,-1-1 0,-1 0 0,-1 0 0,13-32-1,-4-5-297,-2 0 0,-2-1 0,-3-1-1,-3 0 1,-2-1 0,-1-110 0,-4 111-135,-3-63-503,1 105 1386,0 1-1,-2-1 1,1 0 0,-2 1 0,0 0 0,-10-23 0,13 33 154,0 0 0,-1 0-1,1 0 1,-1 0 0,1 0 0,-1 0 0,0 0-1,0 0 1,1 1 0,-1-1 0,-1 1 0,1-1-1,0 1 1,0 0 0,0 0 0,-1 0 0,1 0-1,0 0 1,-1 1 0,1-1 0,-1 1 0,1-1 0,-1 1-1,1 0 1,-1 0 0,1 0 0,-1 0 0,1 1-1,-5 0 1,5 0-78,1 0 1,0 0-1,0 1 0,-1-1 0,1 0 1,0 0-1,0 1 0,0-1 0,0 0 1,1 1-1,-1-1 0,0 1 0,1-1 1,-1 1-1,1 0 0,-1-1 0,1 1 0,0 0 1,-1 2-1,-4 37 326,1 293 1829,4-207-1363,2-87-632,2 0-1,1 0 1,2 0 0,2-1 0,2 0 0,26 65 0,-35-99-240,-1 0 1,1-1-1,1 1 1,-1 0-1,1-1 1,0 1 0,0-1-1,0 0 1,0 0-1,1 0 1,0 0 0,0 0-1,0-1 1,0 0-1,0 0 1,1 0-1,-1 0 1,1-1 0,0 0-1,0 0 1,0 0-1,0 0 1,0-1 0,0 0-1,0 0 1,1 0-1,-1-1 1,0 0-1,1 0 1,-1 0 0,7-2-1,-7 1-71,-1 0 0,1-1 0,-1 0 0,1 0 0,-1 0 0,0 0 0,0-1 0,0 1 0,0-1 0,0 0 0,-1-1 0,0 1-1,1 0 1,-1-1 0,0 0 0,0 0 0,-1 0 0,1 0 0,-1 0 0,0 0 0,3-9 0,3-6-876,-1 0 0,-1-1 1,8-38-1,-8-30-3128,-4 50 12751,-2 79-8188,7 47 1,-5-73-610,1 0 0,0 1 0,1-2 0,1 1 0,0 0 0,11 18 0,3-17-3061,-6-13-630,-3-9-3382,-4-6 2002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09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5106,'0'0'12326,"0"-11"-12566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0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3666,'0'0'9455,"-15"18"-8938,-45 57 436,57-72-878,1 1 1,-1 0-1,1 0 1,0 1-1,0-1 1,0 0-1,1 1 1,-1-1-1,1 1 1,0-1-1,0 1 0,1-1 1,-1 1-1,1 0 1,0-1-1,1 1 1,-1 0-1,1-1 1,0 1-1,0-1 1,2 6-1,-3-8-39,5 9-40,0-1-1,1 0 0,0 0 0,0-1 0,1 0 0,0 0 0,0 0 0,1-1 1,18 14-1,25 32-221,-48-50 250,0-1 0,0 2 0,-1-1 0,1 0 0,-1 0 0,0 1 0,-1-1 0,1 1 0,-1 0 0,0-1 0,0 1 0,0 0 0,0 9 0,-2-12-7,1 1 0,0-1 0,-1 1 0,0-1 0,0 1 0,0-1 0,0 0 0,0 1 0,0-1 0,0 0 0,-1 0 0,1 0 0,-1 0 0,1 0 0,-1 0 0,0 0 0,0-1 0,0 1 0,0-1 0,0 1 0,0-1 0,0 0 0,-1 1 0,1-1 0,0 0 0,-3 0 0,2 0-100,-16 6-355,0-1 1,-1 0 0,-20 2 0,-3-7-2968,33-4 926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0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8580,'0'0'6563,"135"0"-6563,-116-12-1473,0 1-3185,1-1-976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0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1745,'0'0'10068,"-10"0"-6778,-34 2-2271,23-3-736,-32 1 103,52-1-351,-1 1-1,0 1 1,0-1 0,0 0 0,1 0 0,-1 1 0,0-1 0,1 1-1,-1-1 1,0 1 0,1 0 0,-1 0 0,1-1 0,-1 1-1,1 0 1,-1 1 0,1-1 0,0 0 0,-1 0 0,1 1 0,-1 1-1,-6 20 309,2 1-1,0-1 0,2 1 1,0 1-1,2-1 0,1 0 0,1 1 1,3 30-1,-1 13 598,-2-64-921,0 0 1,0 0 0,1 0-1,-1 0 1,1 0-1,0 0 1,0 0-1,0-1 1,1 1 0,0 0-1,-1 0 1,1-1-1,0 1 1,1-1-1,-1 0 1,1 0 0,4 5-1,-5-6-25,1-1-1,-1 1 0,0-1 1,1 0-1,-1 0 0,1 0 1,-1 0-1,1 0 1,-1-1-1,1 1 0,0-1 1,-1 0-1,1 0 0,0 0 1,-1 0-1,1 0 1,0 0-1,-1-1 0,1 1 1,0-1-1,-1 0 0,1 0 1,-1 0-1,1 0 0,-1 0 1,0 0-1,1-1 1,3-2-1,3-4-177,0 0 0,-1 0 0,0 0 0,0-1 0,-1 0 0,0-1 0,-1 1 0,10-20 0,-3 3-1331,-1-1 1,12-42-1,-20 53 601,0 0 0,-2 0 0,0-1 0,0-22 2724,-5 64 2326,10 19-3734,-4-32 337,3 14-349,1 0-1,15 39 1,10 10-2989,-24-57-376,-6-3-2737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1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6227,'0'0'5544,"3"-7"-3217,-3 7-2284,0 0 0,0 0 0,0 0 1,0 0-1,0 0 0,0 0 0,0 1 1,0-1-1,0 0 0,0 0 0,0 0 1,0 0-1,0 0 0,0 0 0,1 0 1,-1 0-1,0 0 0,0 1 0,0-1 1,0 0-1,0 0 0,0 0 0,0 0 1,0 0-1,0 0 0,0 0 0,0 0 1,1 0-1,-1 0 0,0 0 1,0 0-1,0 0 0,0 0 0,0 0 1,0 0-1,0 0 0,0 0 0,1 0 1,-1 0-1,0 0 0,0 0 0,0 0 1,0 0-1,0 0 0,0 0 0,27 345 2764,-15-233-2196,11 83 85,-23-193-710,0-1-9,0 1 0,0-1 0,0 1 0,0-1-1,0 1 1,0-1 0,1 1 0,-1-1 0,1 1-1,-1-1 1,1 1 0,-1-1 0,1 1 0,0-1-1,0 0 1,-1 1 0,1-1 0,0 0 0,0 0-1,0 0 1,0 1 0,1-1 0,-1 0 0,0-1-1,0 1 1,2 1 0,-2-2-45,0-1 1,-1 1-1,1-1 1,-1 1-1,1-1 1,0 1-1,-1-1 1,1 0-1,-1 1 1,0-1-1,1 1 1,-1-1-1,1 0 1,-1 0-1,0 1 1,0-1-1,1 0 1,-1 0-1,0 1 1,0-1-1,0 0 1,0 0-1,0 1 1,0-1-1,0 0 1,0-1-1,1-29-1492,-2 26 674,1-33-4260,0 1-1446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83 5923,'0'0'3028,"-3"-2"-2311,-21-13-417,13 7-486,-1 0 0,0 1 1,0 0-1,-1 1 0,0 1 1,0 0-1,0 0 0,-1 1 1,1 1-1,-1 1 0,-25-2 1,35 3 227,1 1 1,-1 0-1,0 0 1,0 0 0,1 0-1,-1 1 1,0 0 0,1 0-1,-1 0 1,0 0 0,1 0-1,-1 1 1,1-1 0,0 1-1,-7 4 1,8-3 8,0 1 0,0-1 0,0 1-1,1-1 1,-1 1 0,1 0 0,0 0 0,0 0 0,0 0 0,0-1 0,1 1 0,0 0 0,-1 0-1,1 0 1,1 5 0,-1 7-13,0 2 428,0 0 0,6 33 1,-5-44-331,1 0-1,0 0 1,1 0 0,0-1-1,0 1 1,0-1 0,1 1-1,0-1 1,0 0 0,7 6 0,-3-2 225,1-2 1,0 1 0,1-1-1,0 0 1,19 11 0,-24-16-306,-1-1 0,0 0 0,1 0 0,-1 0 0,1-1 0,-1 1 0,1-1 0,0 0 1,-1-1-1,1 1 0,0-1 0,0 0 0,0 0 0,-1 0 0,1-1 0,0 1 0,0-1 1,5-2-1,-7 1-177,1-1 0,-1 1 0,0-1 1,0 0-1,-1 0 0,1 0 0,0 0 1,-1 0-1,0-1 0,0 1 0,0-1 0,0 1 1,-1-1-1,1 0 0,-1 0 0,1-4 1,2-7-616,0 1 0,-1 0 0,1-18 0,-3 15 461,-1-1 0,0 1 0,-1-1 1,-1 1-1,-1-1 0,-7-27 0,7 28 779,0 0-82,2 26 448,1 25-131,2 1 0,1 0 0,9 35 1,-10-58-566,1 0 1,0-1 0,1 1 0,0-1 0,1 0-1,0 0 1,1-1 0,0 0 0,1 0-1,0 0 1,1-1 0,14 15 0,-20-22-303,-1-1 1,1 1-1,0-1 1,0 0-1,0 1 1,0-1-1,0 0 1,0 0-1,0 0 1,0-1-1,0 1 1,0 0-1,1-1 1,-1 0-1,0 1 1,0-1-1,1 0 1,-1 0-1,0 0 1,0 0-1,1-1 1,-1 1-1,3-2 1,7-10-2282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2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3522,'0'0'10847,"24"-14"-9916,82-42-619,-101 53-268,0 1 0,0 0 0,1 0-1,-1 1 1,1 0 0,-1 0 0,1 0-1,-1 0 1,1 1 0,0 0 0,-1 0-1,1 1 1,-1-1 0,1 1 0,-1 0-1,1 1 1,5 2 0,-1 1 48,0 0 0,0 1 0,-1 0 0,0 0 0,16 16 0,-15-13-71,-2-2 68,0 1-1,0 0 1,-1 1-1,0-1 1,0 1-1,-1 1 1,0-1 0,-1 1-1,0 0 1,0 1-1,-1-1 1,4 17-1,-3 2 174,-1 0 0,-1 0 0,-2 47-1,-2-61-250,0 0-1,-2 0 0,0 0 0,0 0 1,-1-1-1,-1 0 0,-1 1 0,-14 25 0,6-15 16,-2 0-1,0-1 0,-35 37 0,49-59-27,1 1-15,-1-1-1,0 0 0,1-1 1,-1 1-1,0 0 1,0 0-1,0-1 1,0 1-1,0-1 1,0 0-1,0 0 0,-1 0 1,1 0-1,0 0 1,-1 0-1,1 0 1,-3 0-1,3-11-1743,2-56-2443,0 23-665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2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52 656,'0'0'8556,"1"-3"-7844,-1 1 0,1 0 0,-1 0 1,0-1-1,1 1 0,-1 0 0,0 0 0,0-1 0,0 1 0,-2-4 0,-17 0-536,0 1 0,-1 1-1,0 1 1,0 0 0,0 2 0,0 0-1,-35 4 1,52-2-164,1-1 0,-1 1 0,1 0 0,-1 0 0,0 0 0,1 1 0,0-1 0,-1 1-1,1-1 1,0 1 0,0 0 0,0 0 0,0 0 0,0 0 0,0 0 0,1 0 0,-1 1 0,1-1 0,0 0 0,-1 1 0,1-1 0,0 1 0,-1 5-1,-3 6 94,1 1 0,-4 29-1,2 1 373,2 0-1,2 1 1,2-1-1,10 70 1,-9-104-416,2 0 0,0 0 0,0 0 0,1 0 0,0-1 0,1 0 1,0 0-1,0 0 0,1 0 0,1-1 0,-1 0 0,2 0 0,15 14 0,-16-17-68,0-1-1,0 1 0,1-2 1,0 1-1,0-1 0,0 0 1,1-1-1,-1 0 0,1-1 1,0 1-1,0-1 0,0-1 1,0 0-1,0 0 0,0-1 1,0 0-1,15-2 0,-18 0-117,-1 0-1,1 0 0,0-1 0,-1 0 1,0 0-1,1 0 0,-1 0 1,-1-1-1,1 0 0,0 0 0,-1 0 1,0-1-1,0 1 0,6-10 0,3-2-663,-5 12-631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4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31 107 3570,'0'0'4017,"0"-55"148,-2 49-4005,-5-39 43,6 45-166,1 0 0,-1 0-1,1-1 1,-1 1 0,1 0 0,-1 0 0,1 0 0,-1 0-1,1 0 1,-1 0 0,1 0 0,-1 1 0,0-1 0,1 0 0,0 0-1,-1 0 1,1 0 0,-1 1 0,1-1 0,-1 0 0,1 0-1,-1 1 1,1-1 0,0 0 0,-1 1 0,1-1 0,0 1 0,-1-1-1,1 0 1,0 1 0,-1-1 0,1 1 0,0-1 0,0 1-1,-1-1 1,1 2 0,-3 25 508,1 0-1,2 1 0,2 32 1,1 4 436,-4-55-862,1 1 1,1-1-1,0 0 0,0 0 1,1 0-1,0 0 0,1 0 1,0 0-1,0 0 0,1-1 1,0 1-1,10 14 0,-11-19-122,1 0-1,0 0 1,0-1-1,0 0 1,0 1-1,0-1 0,1 0 1,-1-1-1,1 1 1,0-1-1,0 0 0,0 0 1,0-1-1,0 0 1,0 1-1,0-2 1,1 1-1,-1-1 0,0 1 1,1-1-1,-1-1 1,0 1-1,0-1 1,6-1-1,-5 1-127,0-1 0,-1 0 0,1 0 0,0 0 0,-1-1 0,1 1 0,-1-1 0,0-1 0,0 1 1,0-1-1,-1 0 0,1 0 0,5-6 0,-1-1-1264,-1 0-1,0 0 1,0-1 0,10-24 0,-4 3-7127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4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3458,'0'0'5058,"-3"95"-2689,3-48-560,0 5-1489,6-6 913,4-3-689,3-11-544,3-6-1281,-3-14-191,0-9-2482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5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 6355,'0'0'8470,"0"4"-8136,-4 12-52,-1 0 0,0-1 0,-1 1 0,-1-1 0,-1-1 0,-12 21 1,-9 17 127,-207 507 1782,133-299-2546,104-259 291,-1-1 0,0 1 0,0-1 0,0 0 0,0 1-1,0-1 1,0 1 0,0-1 0,0 0 0,0 1 0,-1-1 0,1 0 0,0 1-1,0-1 1,0 1 0,0-1 0,0 0 0,-1 1 0,1-1 0,0 0-1,0 0 1,-1 1 0,1-1 0,0 0 0,0 1 0,-1-1 0,1 0 0,0 0-1,-1 0 1,1 1 0,0-1 0,-1 0 0,1 0 0,0 0 0,-1 0-1,1 0 1,-1 0 0,1 1 0,0-1 0,-1 0 0,1 0 0,-1 0 0,-2-21-711,6-36-2378,9 27-463,3 3 1611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6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3153,'0'0'3466,"0"-8"-1614,0-39-515,0 21 3584,0 26-4897,0 13-160,0 31 427,13 290 2655,-12-330-2573,0-6-201,2-13-287,2-36-890,-3 31 710,3-5-179,0 0 0,2 0-1,14-34 1,6-18-1092,-26 71 1337,-1 5 246,0-1 0,0 1 1,0 0-1,0-1 1,0 1-1,0-1 0,1 1 1,-1 0-1,1-1 0,-1 1 1,1 0-1,-1-1 0,1 1 1,0 0-1,-1 0 1,1 0-1,0 0 0,0-1 1,0 1-1,0 0 0,0 0 1,0 1-1,0-1 0,0 0 1,0 0-1,1 0 1,-1 1-1,0-1 0,0 1 1,1-1-1,-1 1 0,0-1 1,1 1-1,-1 0 1,1 0-1,-1 0 0,0 0 1,1 0-1,-1 0 0,3 0 1,-2 3 86,0 0 1,0 0-1,0 1 1,0-1-1,0 1 1,-1-1-1,0 1 1,1-1-1,-1 1 1,-1 0-1,1 0 0,0 4 1,2 4 276,57 305 2975,-51-299-2867,-3-28-667,2-37-699,-7 41 819,4-41-1265,3 0 0,1 1-1,20-55 1,-28 98 1299,1 0 0,-1 0 0,0 0 1,1 0-1,0 0 0,0 0 0,0 1 0,0-1 0,0 1 1,1-1-1,4-3 0,-6 5 92,1 0-1,-1 0 1,1 1 0,-1-1 0,1 0-1,0 1 1,-1-1 0,1 1 0,-1 0-1,1 0 1,0-1 0,0 1 0,-1 0-1,1 0 1,0 1 0,-1-1 0,4 1 0,-1 0 40,0 1 0,0 0 0,0 0 1,-1 1-1,1-1 0,0 1 1,-1 0-1,0-1 0,1 2 1,-1-1-1,0 0 0,-1 1 0,1-1 1,-1 1-1,1 0 0,1 4 1,7 16 164,-2 1 1,0 0-1,-1 0 0,-2 1 1,-1 0-1,-1 0 1,2 42-1,0-41 102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7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36 302 8452,'0'0'5248,"10"-17"-4995,3-5-208,4-6-351,26-57 1,-40 74 46,0 0 0,-1 0-1,-1 0 1,1 1 0,-2-1-1,0-22 1,0 12-1551,-1 20 1707,1-1 0,0 1 0,0 0-1,0-1 1,-1 1 0,1 0 0,-1 0 0,1-1 0,-1 1 0,0 0 0,1 0 0,-1 0 0,0 0-1,0 0 1,0 0 0,1 0 0,-1 0 0,0 0 0,0 0 0,-1 0 0,1 1 0,0-1 0,0 0-1,0 1 1,0-1 0,-1 1 0,1-1 0,0 1 0,0 0 0,-1-1 0,1 1 0,-3 0 0,-51-1-97,38 2 1884,16-1-1638,0 0 0,-1 0 0,1 1 0,0-1 0,0 1 0,-1-1 1,1 1-1,0 0 0,0-1 0,0 1 0,0 0 0,0 0 0,0 0 1,0-1-1,0 1 0,0 0 0,0 0 0,1 1 0,-1-1 0,0 0 1,1 0-1,-1 0 0,1 0 0,-1 1 0,1-1 0,-1 0 0,1 0 1,0 1-1,0-1 0,0 0 0,-1 1 0,2 0 0,-3 54 1120,3-41-880,-2 13 762,2 1-1,1-1 1,1 0-1,11 45 0,-12-67-972,-1-1 1,1 1-1,0-1 0,0 1 0,0-1 0,1 0 0,0 0 1,0 0-1,0 0 0,1 0 0,-1-1 0,1 0 0,0 0 0,1 0 1,-1 0-1,1 0 0,-1-1 0,1 0 0,0 0 0,0 0 0,1-1 1,-1 0-1,0 0 0,1 0 0,0 0 0,-1-1 0,1 0 0,0 0 1,10 0-1,-12-1-121,-1-1 1,1 1 0,-1 0-1,1-1 1,0 0 0,-1 0-1,0 0 1,1 0 0,-1-1-1,0 1 1,1-1 0,-1 0-1,0 0 1,0 0 0,0 0-1,-1-1 1,1 1 0,2-4-1,0 0-376,0-1-1,-1 1 1,0-1-1,0 0 0,-1 0 1,0-1-1,4-10 1,3-22-5610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1024,'0'0'12363,"4"31"-10170,3 14-1741,14 127 1151,-19-77 9,-2-61-1019,1-1 0,10 60 0,-8-89-498,2-11-237,3-10-254,17-64-932,-17 47-298,3 0-1,1 1 1,1 0 0,1 0 0,24-37 0,-37 69 1695,0-1-1,-1 1 1,1-1 0,0 1 0,0-1 0,0 1 0,0-1 0,0 1 0,1 0-1,-1-1 1,0 1 0,1 0 0,-1 0 0,0 0 0,1 0 0,-1 0 0,1 1 0,0-1-1,-1 0 1,1 1 0,0-1 0,-1 1 0,1-1 0,0 1 0,0 0 0,-1 0-1,1 0 1,2 0 0,-2 1 148,0 1 0,0 0-1,0 0 1,0 0 0,0 0 0,0 0-1,-1 0 1,1 0 0,-1 1 0,1-1-1,-1 1 1,0-1 0,0 1-1,0-1 1,0 1 0,-1-1 0,1 6-1,7 37 386,-2 1-1,-2 1 0,-3 71 0,-1-82-999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8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211 685 6707,'0'0'3882,"0"-14"-2690,1-4-538,1 0 125,-1-1 0,-1 1 0,-5-34 0,4 49-784,0 0-1,0 1 1,0-1 0,0 0-1,-1 1 1,0-1 0,1 1-1,-1 0 1,0 0-1,0 0 1,0-1 0,0 2-1,-1-1 1,1 0 0,0 0-1,-1 1 1,1-1 0,-1 1-1,0 0 1,1 0 0,-1 0-1,0 0 1,0 0-1,-3 0 1,0 0-14,-1 0-1,0 0 1,1 0-1,-1 1 1,0 0 0,1 1-1,-1-1 1,0 1-1,-11 3 1,15-2 43,-1 0 1,1 0-1,0 0 1,0 1-1,0-1 0,0 1 1,1-1-1,-1 1 1,1 0-1,0 0 0,-1 0 1,1 1-1,1-1 1,-1 0-1,0 1 0,0 3 1,-19 60 734,9 40 229,12-97-808,0 0 0,0-1 0,1 1 0,0 0-1,1 0 1,0 0 0,0-1 0,7 17-1,-7-22-177,1-1 1,-1 0-1,1 0 0,0 0 0,0 0 0,0 0 0,1 0 0,-1-1 0,0 0 0,1 1 0,0-1 1,-1-1-1,1 1 0,0 0 0,0-1 0,0 0 0,0 0 0,0 0 0,0 0 0,7-1 0,-6 1-51,0-1 0,1 1 0,-1-2-1,1 1 1,-1-1 0,1 1-1,-1-1 1,0-1 0,1 1 0,-1-1-1,0 0 1,0 0 0,0 0 0,0-1-1,6-5 1,-2 0-118,-2 0 1,1-1-1,-1 0 1,0-1-1,-1 0 0,0 0 1,-1 0-1,0 0 1,-1-1-1,0 0 0,0 0 1,-1 0-1,3-19 1,-1-15-732,-1 0 0,-2-51 0,-2 90 871,-5-58-195,-2 0 0,-3 0 0,-37-121 0,23 96 969,23 83 61,-4-16-186,5 22-570,0-1 1,0 1-1,0 0 0,-1-1 0,1 1 0,0 0 1,0-1-1,0 1 0,0 0 0,0 0 0,0-1 0,-1 1 1,1 0-1,0 0 0,0-1 0,0 1 0,-1 0 1,1 0-1,0 0 0,0-1 0,-1 1 0,1 0 1,0 0-1,0 0 0,-1 0 0,1-1 0,0 1 0,-1 0 1,1 0-1,0 0 0,-1 0 0,1 0 0,0 0 1,-1 0-1,1 0 0,0 0 0,-1 0 0,1 0 1,0 0-1,0 0 0,-1 0 0,1 0 0,0 1 1,-1-1-1,1 0 0,0 0 0,0 0 0,-1 0 0,1 1 1,0-1-1,0 0 0,-1 1 0,0 30 26,1-20-22,0 20-15,-1 36 417,3 0 1,17 105-1,6-32-38,-11-50 24,36 121 0,-48-207-477,11 33 109,-13-36-101,1 1 0,-1-1 1,1 0-1,0 1 0,-1-1 0,1 0 0,0 0 1,0 1-1,0-1 0,0 0 0,0 0 0,0 0 1,0 0-1,0 0 0,0 0 0,0-1 0,0 1 0,1 0 1,-1 0-1,3 0 0,-1-51-3710,-1 17 163,-1 0-4024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9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82 3314,'0'0'4847,"-3"-15"1529,-4-14-5941,6 27-422,-1 0-1,1 1 0,-1-1 1,0 0-1,0 1 0,1 0 1,-1-1-1,0 1 0,0 0 1,-1 0-1,1 0 0,0 0 1,0 0-1,0 1 0,0-1 0,-1 1 1,1-1-1,0 1 0,-1 0 1,1 0-1,0 0 0,-1 0 1,1 0-1,0 1 0,0-1 1,-1 1-1,1-1 0,0 1 1,0 0-1,0 0 0,0 0 1,-1 0-1,2 0 0,-1 1 1,0-1-1,0 0 0,0 1 1,0-1-1,1 1 0,-1 0 1,1 0-1,0 0 0,-1-1 1,0 4-1,-6 26 313,2-1-1,1 2 0,2-1 1,1 0-1,2 1 1,2 32-1,0 4 889,-3-56-1082,2-1-1,-1 0 1,1 1-1,1-1 1,0 0-1,5 15 1,-6-24-124,0 1 0,0-1 0,0 0 0,0 1 0,1-1 0,-1 0 0,1 0 0,0 0 0,0 0 0,0 0 0,-1-1 0,2 1 0,-1 0 0,0-1 0,0 1 0,0-1 0,1 0 0,-1 0 0,1 0 0,-1 0 0,1 0 0,-1-1 0,1 1 0,-1-1 0,1 1 0,-1-1 0,1 0 0,0 0 0,-1 0 0,1-1 0,0 1 0,3-1 0,-2-1-25,1 1-1,-1-1 1,1 0 0,-1 0 0,1 0-1,-1 0 1,0-1 0,0 0 0,0 0-1,0 0 1,-1 0 0,1-1-1,-1 1 1,0-1 0,0 0 0,0 0-1,3-6 1,5-9-662,0-1 0,10-30 0,-19 45 373,4-13-431,0 0-1,-2-1 1,0 1-1,-1-1 1,1-22 0,-3-98-2929,-3 68 6263,2 70-2543,0 1 0,0 0 0,0 0 0,0 0 0,0 0 0,0 0 0,0 0 0,-1-1 0,1 1 1,0 0-1,0 0 0,0 0 0,0 0 0,0 0 0,0 0 0,0 0 0,-1 0 0,1 0 0,0 0 0,0 0 0,0-1 0,0 1 0,0 0 1,-1 0-1,1 0 0,0 0 0,0 0 0,0 0 0,0 0 0,0 0 0,-1 0 0,1 0 0,0 0 0,0 1 0,0-1 0,0 0 0,0 0 1,-1 0-1,1 0 0,0 0 0,0 0 0,0 0 0,0 0 0,0 0 0,0 0 0,0 0 0,-1 1 0,1-1 0,0 0 0,0 0 0,0 0 0,0 0 1,0 0-1,0 0 0,0 1 0,0-1 0,0 0 0,0 0 0,0 0 0,0 0 0,0 0 0,0 1 0,0-1 0,0 0 0,-3 15 325,1 0-1,0 1 0,1-1 1,1 0-1,3 22 0,-2 10 457,-2 19-437,-1-35-390,1 1 0,2-1-1,8 49 1,-9-76-200,1-1 0,-1 0 0,1 1 0,0-1-1,0 0 1,1 1 0,-1-1 0,1 0 0,-1 0 0,1 0 0,0 0 0,0 0 0,0 0-1,1-1 1,-1 1 0,0-1 0,1 0 0,0 1 0,0-1 0,0 0 0,0-1 0,0 1-1,0 0 1,0-1 0,4 1 0,15 0-5268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308 178 6099,'0'0'5018,"0"-13"-4498,1-5-355,-2-44 668,-1 58-802,1 1-1,-1-1 1,0 0 0,0 1 0,0 0-1,-1-1 1,1 1 0,-1 0-1,0 0 1,1 0 0,-2 0-1,1 1 1,-6-5 0,2 2 8,0 0 1,-1 1-1,1-1 1,-1 2 0,-14-6-1,12 7-159,0 1 0,-1 0 0,1 0 0,-16 2 0,3 0 37,20 0 87,0-1 1,1 1-1,-1 0 1,0 1-1,1-1 0,-1 0 1,1 1-1,-1-1 0,1 1 1,0 0-1,-1 0 0,1 0 1,0 0-1,0 0 1,-2 5-1,-26 37 84,20-18 221,2 0 1,0 0 0,1 1-1,2 0 1,1 0 0,1 0 0,1 1-1,1-1 1,4 38 0,-3-62-250,0 0-1,1 0 1,-1 0 0,1 0-1,-1 0 1,1 0 0,0 0-1,0 0 1,0-1 0,0 1-1,1 0 1,-1 0 0,1-1-1,-1 1 1,1-1 0,0 0-1,0 1 1,0-1 0,1 0-1,-1 0 1,0 0 0,1 0-1,-1-1 1,4 3 0,0-2-14,-1-1-1,1 1 1,0-1 0,-1 0-1,1 0 1,0 0 0,0-1 0,0 0-1,0 0 1,-1-1 0,1 1-1,8-3 1,-8 1-58,1-1 0,-1 1 0,0-1-1,0-1 1,0 1 0,0-1 0,-1 0-1,1 0 1,-1-1 0,0 0 0,0 1-1,-1-2 1,0 1 0,0 0 0,0-1 0,0 0-1,-1 0 1,5-11 0,0-1-328,-1 0 0,0-1-1,-1 0 1,-2-1 0,4-24 0,-4-1-596,-3-53 1,-1 54 837,0 43 723,0 22-359,-1 35 263,0 5 669,8 63 1,-5-106-957,1 0 0,0-1 0,1 1 0,2-1 0,-1 0 0,2 0 0,0 0 0,11 17 0,-16-32-281,-1 0 0,1 1 0,0-1 0,0 0 0,0 0 0,0 0 0,1 0 0,-1 0 0,0-1 0,1 1 0,3 1 0,-5-3-82,0 1 0,0-1 1,-1 0-1,1 0 0,0 1 1,0-1-1,-1 0 0,1 0 0,0 0 1,0 0-1,-1 0 0,1 0 0,0 0 1,0-1-1,0 1 0,-1 0 0,1 0 1,0 0-1,-1-1 0,1 1 0,0 0 1,-1-1-1,1 1 0,0-1 0,-1 1 1,1-1-1,0 1 0,-1-1 0,1 1 1,-1-1-1,1 0 0,-1 1 1,0-1-1,1 0 0,-1 1 0,0-1 1,1 0-1,-1 1 0,0-1 0,0 0 1,1 0-1,-1 1 0,0-1 0,0-1 1,4-23-4856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4914,'0'0'7097,"0"0"-7018,-1 1 0,0-1 0,0 0 0,1 0 0,-1 1 0,0-1 0,1 0 0,-1 1 0,0-1 0,1 1 0,-1-1 0,1 1 0,-1-1 0,1 1 0,-1-1 0,1 1 0,-1-1 0,1 1 0,-1 0 0,1 0 0,-17 129 1282,15-24-663,-1-51-175,3 0 0,11 98 1,-6-132-240,0 1 1,2-1 0,0 0 0,19 36 0,-22-48-222,1 0 0,-1-1 0,2 0 0,-1 0 1,1-1-1,1 1 0,-1-1 0,1-1 0,0 1 0,1-1 0,-1 0 0,1-1 0,12 6 0,-17-9-90,0-1 0,0 0-1,-1 0 1,1 0 0,0 0-1,0-1 1,0 1 0,0-1-1,0 0 1,0 0 0,0 0-1,0 0 1,0 0 0,0-1-1,0 1 1,0-1 0,-1 0-1,1 0 1,0 0 0,0 0-1,-1 0 1,1-1 0,0 1-1,-1-1 1,0 0 0,1 0-1,-1 0 1,0 0 0,0 0 0,0 0-1,0 0 1,0-1 0,-1 1-1,1-1 1,-1 1 0,1-1-1,1-4 1,3-11-314,0 1 0,0-1 0,-2 0 1,5-34-1,-7 36 218,6-54-1472,-3-119 1,-5 159 1966,0 29-402,0 13 238,2 24 244,1-1 0,1 1 0,2-1 0,1-1-1,2 1 1,2-1 0,1-1 0,27 55-1,-32-78 387,-2-3-3017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19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4386,'0'0'11173,"0"14"-10629,15 468 2242,-9-315-3010,-4-74-98,16 112 1,-17-201 272,-1-2-3,0 0-1,0 0 1,0 0-1,0 1 1,1-1-1,-1 0 1,1 0 0,0 0-1,0 0 1,-1 0-1,1 0 1,0 0-1,1 0 1,-1 0-1,0-1 1,0 1 0,3 2-1,-3-6-128,0 0 0,0 0 0,-1 0 0,1 0 0,-1-1 0,0 1 0,1 0 0,-1 0 0,0-1 0,0 1 0,-1-4 0,1 0-307,0-186-8228,0 146 6921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0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1569,'0'0'9316,"26"10"-8652,-6-5-497,-12-3-65,0 0 1,-1 0-1,1 0 0,0 1 1,-1 0-1,1 1 1,-1-1-1,0 1 0,0 1 1,0 0-1,-1 0 1,0 0-1,0 0 0,0 1 1,-1 0-1,1 0 0,-1 1 1,-1 0-1,6 10 1,-1 6 201,-2 2 1,0-1 0,-2 1 0,-1 0 0,-1 0-1,-1 0 1,-2 47 0,0-65-305,-1 1-1,0-1 1,0 1 0,0-1-1,-1 0 1,0 0 0,0 0-1,-1 0 1,0 0 0,0 0-1,-1-1 1,0 0 0,0 1-1,0-1 1,-1-1 0,0 1-1,0-1 1,0 1 0,-1-2-1,1 1 1,-1-1 0,-1 1-1,1-2 1,0 1 0,-1-1-1,0 0 1,0 0 0,0-1-1,0 1 1,0-2-1,0 1 1,-1-1 0,1 0-1,0-1 1,-1 0 0,1 0-1,-1 0 1,-8-2 0,15 2-93,-1-1 0,0 1 0,1-1 0,-1 1 0,1-1 0,-1 1 0,0-1 0,1 0 0,-1 0 0,1 0 0,0 0 0,-1 0 0,1 0 0,0 0 0,-1 0 0,1 0 0,0-1 0,0 1 0,0 0 0,0-1 0,0 1 0,1-1 0,-1 1 0,0-1 0,0-3 0,-6-42-2158,7 46 2176,0-45-4823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0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73 5891,'0'0'1659,"0"-7"-624,-1 4-937,1 0 0,-1-1-1,0 1 1,0 0 0,-1 0-1,1 0 1,0 0 0,-1 0-1,0 0 1,0 1 0,0-1-1,0 0 1,0 1 0,0-1-1,-1 1 1,1 0 0,-1 0-1,0 0 1,1 0-1,-1 0 1,0 1 0,0-1-1,0 1 1,0 0 0,-1 0-1,1 0 1,0 0 0,0 1-1,-1-1 1,1 1 0,0 0-1,-5 0 1,-6 0-93,10-1 140,0 1 0,0 0 0,0 0 0,0 1 0,0-1-1,0 1 1,-6 1 0,9-1-113,-1 0 0,0 0 0,1 1 1,-1-1-1,1 0 0,-1 1 0,1-1 0,-1 0 0,1 1 0,0 0 0,0-1 0,0 1 1,0 0-1,0 0 0,0-1 0,0 1 0,1 0 0,-2 4 0,-3 20 528,1 0 0,1 0 0,1 1-1,1-1 1,4 36 0,-1 3 758,-2-52-1168,0 1-1,1-1 1,1 0 0,0 0-1,1 0 1,7 22 0,-9-32-139,0 0 1,0-1 0,1 1-1,-1-1 1,0 1 0,1-1-1,0 0 1,-1 0 0,1 0-1,0 0 1,0 0-1,1 0 1,-1 0 0,0 0-1,0-1 1,1 1 0,-1-1-1,1 0 1,-1 0 0,1 0-1,0 0 1,0 0 0,-1 0-1,1-1 1,0 1 0,0-1-1,-1 0 1,1 0 0,0 0-1,0 0 1,0-1-1,0 1 1,-1-1 0,1 1-1,0-1 1,-1 0 0,1 0-1,5-3 1,-3 1-131,1-1 0,-1 1 0,1-1 0,-1-1 1,0 1-1,-1-1 0,1 0 0,-1 0 0,0 0 0,0 0 0,0-1 0,5-10 0,2-8-1417,17-46 0,-13 18-1151,-7 0-3366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1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0 70 6979</inkml:trace>
  <inkml:trace contextRef="#ctx0" brushRef="#br0" timeOffset="1">0 70 6979,'65'-69'849,"-69"74"1984,1 24 913,3 6-2930,-3 20-432,3 6 1409,0 2-993,0 4-383,0-12-385,10-12 432,6-17-464,0-11-1089,9-15 385,1 0-529,3-12-3601,0-23 624,-6-2 240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1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3810,'0'0'10765,"1"33"-9277,8 224 182,-1-26 171,4 63-1080,-10-279-760,-2-4-34,1 1 0,0-1 0,1 0 0,0 0 0,1-1 0,7 20 0,-10-31-49,0 1 0,0 0 0,0 0 0,0 0 0,0-1-1,0 1 1,0 0 0,0 0 0,0-1 0,0 1 0,0 0 0,0 0 0,1 0-1,-1 0 1,0-1 0,0 1 0,0 0 0,0 0 0,0 0 0,0 0 0,1-1-1,-1 1 1,0 0 0,0 0 0,0 0 0,0 0 0,1 0 0,-1 0 0,0-1-1,0 1 1,0 0 0,1 0 0,-1 0 0,0 0 0,0 0 0,0 0 0,1 0-1,-1 0 1,0 0 0,0 0 0,0 0 0,1 0 0,-1 0 0,0 0 0,0 0-1,0 0 1,1 0 0,-1 0 0,0 1 0,0-1 0,0 0 0,0 0 0,1 0-1,-1 0 1,0 0 0,0 0 0,0 1 0,1-1 0,0-18-2244,-1-13-3949</inkml:trace>
  <inkml:trace contextRef="#ctx0" brushRef="#br0" timeOffset="1">0 431 11637,'0'0'3970,"190"9"-4674,-155-9-5571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4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3426,'0'0'2974,"0"13"-375,0-38 1153,0 21-605,0 18-2437,-1 79 92,-1-24 599,9 90 0,-7-153-1392,7 29 141,-7-34-130,0 0 1,0 0 0,0 0 0,1 0 0,-1 0-1,0 0 1,1 0 0,-1 0 0,1 0 0,-1 0-1,1 0 1,-1 0 0,1-1 0,0 1 0,0 0-1,-1 0 1,1-1 0,0 1 0,0 0 0,0-1-1,-1 1 1,1-1 0,0 1 0,0-1 0,0 1-1,2-1 1,-2-2-40,0 0 0,-1 0 0,1 0 0,-1-1 0,1 1 1,-1 0-1,0-1 0,0 1 0,0 0 0,0-1 0,-1-2 0,1 3-47,-2-61-1070,1 31 31,0 0 0,6-46 1,-3 72 1114,0 0 0,0 0 1,1-1-1,0 1 1,0 1-1,0-1 0,1 0 1,0 1-1,0 0 0,0 0 1,1 0-1,-1 0 0,1 1 1,0 0-1,1 0 1,-1 0-1,1 1 0,0-1 1,-1 1-1,1 1 0,1-1 1,-1 1-1,0 0 0,1 0 1,8 0-1,-13 2-8,-1 1-1,0 0 0,0-1 1,0 1-1,0 0 1,0 0-1,0 0 0,0 0 1,0 0-1,0 0 1,0 1-1,-1-1 0,1 0 1,0 0-1,-1 0 1,1 1-1,-1-1 0,1 0 1,-1 1-1,0-1 1,0 0-1,1 1 0,-1 1 1,2 5 42,10 34 208,-3 0 1,-1 1-1,2 45 0,4 29 1084,-13-112-1239,-1-4-93,0 0 1,0 0-1,0 0 0,0 0 1,0 0-1,0 1 1,0-1-1,0 0 1,1 0-1,-1 0 0,0 0 1,1 0-1,-1 0 1,1 0-1,-1 0 0,1 0 1,-1 0-1,1-1 1,0 1-1,-1 0 0,1 0 1,0 0-1,0-1 1,-1 1-1,1 0 1,0-1-1,0 1 0,0-1 1,0 1-1,0-1 1,0 1-1,2 0 0,-1-4-238,-1 0-1,0 1 1,0-1-1,0 0 1,0 1-1,0-1 0,-1 0 1,1 0-1,-1 0 1,0 0-1,1 0 1,-2-3-1,2 2-600,2-28-4239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4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6515,'0'0'4909,"0"-6"-2602,1 4-1675,1 6-76,15 78 1173,-3 0-1,4 111 1,-15-168-1964,0-39-1837,0-38-4105,-3 21 3005,0 2 1094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4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8340,'0'0'6227,"0"9"-12598,0 5 720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5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3858,'-1'2'11931,"-2"19"-11366,8 62 147,3-1 0,20 88-1,2 23 388,-25-140-1008,-4-31 67,1-1 1,1 1-1,0-1 0,12 35 1,-15-56-168,0 0-1,0 1 1,0-1 0,0 0 0,0 0-1,0 0 1,0 0 0,0 0 0,0 1 0,0-1-1,0 0 1,0 0 0,0 0 0,0 0 0,0 0-1,0 0 1,0 1 0,0-1 0,0 0 0,0 0-1,0 0 1,0 0 0,0 0 0,0 0 0,0 1-1,0-1 1,0 0 0,1 0 0,-1 0 0,0 0-1,0 0 1,0 0 0,0 0 0,0 0 0,0 1-1,0-1 1,1 0 0,-1 0 0,0 0 0,0 0-1,0 0 1,0 0 0,0 0 0,0 0-1,1 0 1,-1 0 0,0 0 0,0 0 0,0 0-1,0 0 1,0 0 0,1 0 0,-1 0 0,0 0-1,0 0 1,0 0 0,0 0 0,0 0 0,0 0-1,1-1 1,-1 1 0,0 0 0,0 0 0,0 0-1,0 0 1,0 0 0,0 0 0,3-15-735,-1-21-738,1-36-4022,0 35-2273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6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65 3426,'0'0'4767,"1"-4"-3593,0 2-1043,-1 1-1,1-1 1,-1 0 0,0 1-1,1-1 1,-1 0 0,0 1-1,0-1 1,0 0 0,0 0-1,0 1 1,-1-1-1,1 0 1,0 1 0,-1-1-1,0 0 1,1 1 0,-1-1-1,0 1 1,1-1 0,-1 1-1,0-1 1,0 1 0,0 0-1,0-1 1,-1 1 0,1 0-1,-2-1 1,0 0-109,-1 0 1,0 0-1,0 0 1,0 1-1,0 0 0,0 0 1,0 0-1,0 0 1,0 0-1,0 1 0,-9 0 1,11 0 16,0 0 0,-1 0 0,1 0 1,0 0-1,-1 0 0,1 1 0,0-1 0,-1 1 0,1 0 1,0 0-1,0 0 0,0 0 0,-1 0 0,1 0 0,0 0 1,1 1-1,-4 2 0,2 0 88,0 0-1,0 0 1,0 1-1,1 0 1,0-1 0,0 1-1,-2 7 1,-5 24 381,1-1 0,1 1 0,3 1 0,0-1 0,4 68 0,0-84-144,0-17-336,0 0-1,1 0 0,-1 0 1,1-1-1,0 1 1,-1 0-1,1-1 1,0 1-1,1-1 0,-1 1 1,0-1-1,1 1 1,-1-1-1,1 0 1,0 0-1,0 0 0,0 0 1,0 0-1,0 0 1,0-1-1,1 1 1,-1 0-1,0-1 0,1 0 1,-1 0-1,1 0 1,0 0-1,-1 0 1,1 0-1,0-1 0,5 2 1,-4-2-47,1 1 0,0-1 0,-1 1 0,1-1 0,0-1 0,-1 1 0,1-1 0,-1 1 0,1-1 0,0-1 0,-1 1 0,0-1 0,1 1 0,-1-1 1,0-1-1,0 1 0,0 0 0,7-6 0,-3-1-401,-1 0 0,1 0 1,-1 0-1,-1-1 0,0 0 0,0-1 1,-1 1-1,0-1 0,-1 0 0,0 0 1,3-16-1,-2-5-487,-2 0 0,0-60 0,-3 50 2597,0 39 484,0 26-1047,-1 56-207,3 103 1186,-2-176-2064,0-1 0,0 1 0,1-1 1,0 1-1,0-1 0,1 0 0,-1 1 1,1-1-1,0 0 0,1 0 1,-1 0-1,6 8 0,-7-13-123,-1 1 0,0-1 0,1 1 0,-1-1 0,0 0 0,1 1 0,-1-1 0,1 1 0,-1-1 0,0 0 0,1 1 0,-1-1 0,1 0 0,-1 0 0,1 1 0,0-1 0,-1 0 0,1 0-1,-1 0 1,1 0 0,-1 0 0,1 0 0,-1 0 0,1 0 0,0 0 0,-1 0 0,1 0 0,-1 0 0,1 0 0,-1 0 0,1 0 0,-1-1 0,1 1 0,-1 0 0,1 0 0,-1-1 0,1 1 0,-1 0 0,1-1 0,-1 1 0,1 0 0,-1-1 0,0 1 0,1-1 0,-1 1 0,1-1 0,10-21-3170,-5-4-1423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3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7379,'0'0'5491,"0"12"-7684,0 2 640,0 4-5794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6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3249,'0'0'10181,"16"148"-8644,-3-93 688,-1-3-1457,-2-9-528,3-5-208,-3-15-64,-1-12-320,-2-11-1953,-4 0 720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26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12214,'0'0'3537,"55"0"-16071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32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44 6755,'0'0'5763,"-11"-23"-2610,-4 19-3140,-1 1 0,-1 0 0,1 2 0,0 0 0,0 0 0,-1 2 0,-23 3 0,38-4 2,0 1 1,-1 0-1,1 0 0,0 0 1,0 0-1,0 1 0,0-1 0,0 0 1,0 1-1,0 0 0,0-1 0,1 1 1,-1 0-1,1 0 0,-1 0 0,1 0 1,0 0-1,0 0 0,0 0 0,0 0 1,-1 3-1,-14 53 378,10 3 668,3-1 1,5 71 0,-2-128-1047,1 0 0,-1 0 1,1 0-1,-1 0 0,1 0 0,0 0 1,0 0-1,1 0 0,-1-1 0,0 1 0,1 0 1,0-1-1,-1 1 0,1-1 0,0 0 0,0 0 1,1 1-1,-1-1 0,0 0 0,1-1 1,-1 1-1,1 0 0,-1-1 0,1 0 0,0 1 1,4 0-1,-3-1-40,0 0 0,0 0 0,-1 0-1,1-1 1,0 1 0,0-1 0,0 0 0,0 0 0,-1-1 0,1 1 0,0-1 0,0 0 0,0 0-1,-1 0 1,1 0 0,-1-1 0,1 1 0,-1-1 0,1 0 0,-1 0 0,4-3 0,2-3-249,0-1 1,-1 0-1,0-1 1,0 1-1,-1-1 1,0-1-1,-1 0 1,0 1-1,-1-2 1,0 1-1,0-1 1,-2 1-1,5-23 1,-2-6-455,-2 0 1,-2-76 0,-2 71 2650,0 66-479,-7 352-350,12-138-814,-4 166-104,-2-392-216,0 1 0,-1-1 0,1 1 0,-2-1 0,0 0 0,0 1 0,0-1 0,-1-1 0,0 1 0,-1 0 0,-8 10 0,10-15-66,0 0 1,0 0-1,-1 0 1,0-1-1,0 0 1,0 1-1,0-1 1,-1 0-1,1-1 1,-1 1-1,1-1 1,-1 0-1,0 0 1,0-1-1,0 1 1,0-1-1,0 0 1,0 0-1,-1-1 1,1 1-1,-9-2 0,12 1 1,-1-1 0,1 1-1,0-1 1,0 0-1,-1 0 1,1 0-1,0 0 1,0 0-1,0 0 1,0-1-1,0 1 1,-3-3-1,-30-41-6156,31 40 5254,-7-13-1441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34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31 5282,'0'3'8806,"3"26"-8498,-3-22-263,-1 42 847,2 1 1,2-1-1,20 98 1,-19-188-2326,-2-53 1,-8 44 791,3 33 293,1 0 1,1 0 0,1 0 0,0 0 0,4-23 0,-3 36 323,1 1-1,0 0 1,0-1 0,0 1 0,0 0 0,0 0-1,1 0 1,0 0 0,-1 1 0,1-1 0,0 1 0,0-1-1,0 1 1,1 0 0,-1 0 0,0 1 0,1-1-1,0 1 1,-1 0 0,1-1 0,0 2 0,-1-1 0,1 0-1,0 1 1,0 0 0,0-1 0,-1 2 0,1-1 0,0 0-1,0 1 1,5 1 0,-7-1 71,0 1-1,0 0 1,0 0-1,0 0 1,0 0 0,0 0-1,0 0 1,-1 0-1,1 1 1,-1-1-1,1 0 1,-1 1 0,0 0-1,0-1 1,0 1-1,0 4 1,11 51 901,-10-43-852,5 39 1416,-1 101 1,-6-154-1262,0-37-1468,0 24 693,1-1-1,0 1 1,1-1 0,0 1-1,1 0 1,0 0-1,1 0 1,0 0 0,1 0-1,0 1 1,1 0 0,1 0-1,9-14 1,-10 18 551,1 0 0,-1 1 0,1 0 1,0 0-1,0 0 0,1 1 0,-1 0 0,10-4 1,-9 5 417,1 0 0,0 1 0,0 0 0,0 1 1,1 0-1,-1 0 0,0 1 0,15 0 1,-23 1-420,0 1 0,-1-1 0,1 0 0,0 1 0,-1-1 0,1 1 0,0-1 0,-1 0 1,1 1-1,-1-1 0,1 1 0,-1 0 0,1-1 0,-1 1 0,0-1 0,1 1 0,-1 0 0,0-1 1,1 1-1,-1 0 0,0-1 0,0 1 0,0 0 0,1 0 0,-1 1 0,4 26 551,-2-20-338,21 235 3317,-11-98-1859,-6-120-873,-3-18-2719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203 110 5314,'0'0'5037,"-2"-11"-3839,-11-37 256,13 46-1382,-2-1 0,1 0-1,0 0 1,0 1-1,-1-1 1,0 1 0,1-1-1,-1 1 1,0 0 0,0 0-1,0 0 1,-1 0 0,1 0-1,0 0 1,-1 0-1,1 1 1,-1 0 0,0-1-1,1 1 1,-5-1 0,-1 0 76,0 0 1,0 1-1,0 0 1,0 0-1,-10 1 1,14 0-184,1 1 54,0-1-1,1 1 0,-1 0 1,1 0-1,-1 0 0,1 0 1,-1 1-1,1-1 1,0 0-1,-1 1 0,1 0 1,0 0-1,0-1 0,0 1 1,0 0-1,1 1 0,-1-1 1,0 0-1,1 0 0,0 1 1,-1-1-1,1 1 0,0-1 1,0 1-1,-1 4 1,-3 9 154,1 0 1,-5 31-1,4-8 549,1 1-1,2 0 0,2 0 1,7 54-1,-7-90-673,1 0 0,0 0 0,0 0-1,0 0 1,1-1 0,0 1 0,-1 0 0,1 0-1,0-1 1,1 1 0,-1-1 0,1 0 0,-1 0-1,1 0 1,0 0 0,0 0 0,0-1 0,1 1-1,-1-1 1,0 0 0,1 0 0,5 3 0,-1-3-57,-1 0 0,0 0 1,0 0-1,1-1 0,-1 0 0,0-1 1,1 1-1,-1-2 0,1 1 1,-1-1-1,11-2 0,-13 1-40,-1 0 1,1 0-1,-1 0 0,0-1 0,0 1 0,0-1 0,-1 0 0,1 0 0,-1 0 1,1-1-1,-1 1 0,0-1 0,0 0 0,-1 0 0,1 0 0,-1 0 1,0 0-1,0-1 0,0 1 0,0-1 0,-1 1 0,1-6 0,3-7-431,-1-1 0,-1 0 0,-1 1 0,1-29 0,-3 10-74,0-18 406,-7-67-1,7 121 166,0-1 1,0 0-1,0 1 1,0-1-1,0 1 1,0-1-1,0 0 1,-1 1-1,1-1 1,0 1-1,0-1 1,0 0-1,-1 1 1,1-1-1,0 1 1,-1-1-1,1 1 1,0-1-1,-1 1 1,1-1-1,-1 1 0,1-1 1,0 1-1,-1 0 1,1-1-1,-1 1 1,0 0-1,1-1 1,-1 1-1,1 0 1,-1 0-1,1-1 1,-1 1-1,0 0 1,1 0-1,-1 0 1,0 0-1,1 0 1,-1 0-1,1 0 1,-1 0-1,0 0 1,1 0-1,-1 0 1,1 0-1,-2 1 0,-1-1 226,0 30 278,4-26-420,25 611 1956,-8-450-1950,24 410 896,-41-565-988,-1 0 1,-1 0 0,0 0-1,0 0 1,-1 0-1,0 0 1,-1-1 0,0 1-1,-5 10 1,4-14-40,1-1 1,-1 0-1,0 0 0,0 0 1,-1 0-1,1-1 1,-1 1-1,0-1 1,0-1-1,-1 1 0,1-1 1,-1 0-1,0 0 1,0 0-1,-7 2 0,8-3-17,0 0-1,0-1 0,0 1 1,0-1-1,0 0 0,0 0 0,0-1 1,-1 1-1,1-1 0,0 0 1,0-1-1,0 1 0,-1-1 1,1 0-1,-9-3 0,10 1 26,0 1-1,0-1 1,0 1-1,1-1 1,-1 0 0,1 0-1,0-1 1,-1 1-1,2-1 1,-1 0-1,0 0 1,1 0-1,-1 0 1,1 0 0,0 0-1,1 0 1,-2-6-1,-9-34-378,2 0 0,2 0-1,2 0 1,1-1 0,4-76 0,1 116 340,0 0 1,1 0 0,-1 0 0,1-1 0,0 1 0,1 0 0,-1 0 0,1 0 0,0 1 0,0-1 0,1 0 0,-1 1 0,1-1 0,0 1 0,5-6 0,-2 4 173,1 0 0,-1 1 1,1 0-1,0 0 1,0 0-1,1 1 1,-1 0-1,16-5 0,-4 3-143,1 0 0,0 2-1,38-4 1,15 4-3125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2817,'4'-1'9736,"-4"1"-9614,3 425 5617,-3-424-5726,0-11-1344,-2-67 109,0 25-67,7-69 1,-4 112 1262,1 0 1,0 0-1,1 0 1,-1 0 0,2 0-1,-1 0 1,1 1-1,1-1 1,-1 1-1,2 0 1,-1 1 0,1-1-1,0 1 1,11-10-1,-16 16 72,0 1 0,0 0 0,0-1 0,0 1 0,0-1 0,0 1 0,0 0-1,0 0 1,0 0 0,1 0 0,-1 0 0,0 0 0,0 0 0,0 0 0,0 0 0,0 0-1,1 1 1,-1-1 0,0 0 0,0 1 0,0-1 0,0 1 0,0-1 0,0 1 0,0 0-1,0-1 1,0 1 0,-1 0 0,1 0 0,0-1 0,0 1 0,-1 0 0,1 0 0,0 0 0,-1 0-1,1 0 1,-1 0 0,1 0 0,-1 0 0,1 0 0,-1 0 0,0 3 0,17 58 925,-15-49-456,14 52 705,-2 1 0,-4 0 0,2 70 0,-12-134-1073,1-6-207,0 0-1,-1 0 1,1 0 0,-1 0 0,0 0 0,0 0 0,0 0-1,-2-6 1,1-7-14,0-17-736,2 0 1,1 0 0,2 1 0,10-42 0,-11 63 732,1 1 1,0 0 0,1 0-1,0 0 1,1 1 0,0 0-1,0 0 1,1 0 0,0 1-1,1 0 1,0 0-1,0 1 1,1 0 0,0 1-1,1-1 1,10-5 0,-15 10 120,0 1 0,1-1 1,-1 1-1,1 0 0,-1 0 1,1 0-1,0 1 0,-1 0 1,1 0-1,0 1 0,8 0 1,-12 0-15,1 0 1,0 0 0,0 1 0,0-1-1,-1 1 1,1 0 0,0 0 0,-1 0-1,1 0 1,-1 0 0,1 1 0,-1-1-1,0 1 1,0-1 0,1 1 0,-1 0-1,0 0 1,0 0 0,-1 0 0,1 0-1,0 1 1,-1-1 0,1 0 0,-1 1-1,2 2 1,7 25 321,-1 1-1,-1 0 1,-1 0-1,4 47 1,-4 127-2054,-12-255-3007,4 8-2913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4434,'0'0'10183,"0"11"-6037,19-12-4025,0-1-1,0 0 1,25-8 0,-10 3-188,24 3-90,-58 4 200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0 848,'0'0'1951,"-1"7"-233,-4 32 6832,16-47-4164,5 8-4286,8 0-416,0 0-1,1-1 0,-1-2 1,35-7-1,-56 9 399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264 134 6611,'0'0'5341,"1"-3"-4442,-1-1-916,0-1 0,0 1-1,0 0 1,-1 0 0,1-1 0,-1 1-1,0 0 1,-1 0 0,1 0-1,-1 0 1,1 0 0,-1 0 0,0 1-1,0-1 1,-1 0 0,1 1 0,-1 0-1,0 0 1,0 0 0,0 0-1,0 0 1,-1 0 0,1 1 0,-5-3-1,1 0-79,-1 0-1,0 1 0,0 0 1,0 0-1,-1 1 1,1 0-1,-1 1 0,0 0 1,0 0-1,1 1 0,-12-1 1,16 2 147,0 0 0,0 0 0,0 0 1,0 0-1,0 1 0,0-1 0,0 1 1,0 0-1,0 0 0,0 1 0,0-1 0,1 1 1,-1 0-1,1 0 0,-5 3 0,5-2 25,0 1 1,0 0-1,1 1 0,-1-1 0,1 0 0,0 1 0,0-1 0,0 1 0,1 0 0,0 0 0,0-1 0,-1 9 0,-4 34 1105,2 0-1,3 79 0,2-64-269,-2-58-820,1 0 0,0 1-1,1-1 1,-1 0 0,1 0 0,0 0 0,0 0 0,0 0 0,0 0 0,1 0 0,-1 0 0,1-1 0,0 1 0,0 0 0,1-1 0,-1 0-1,1 1 1,0-1 0,-1 0 0,1 0 0,5 2 0,-3-2-76,0 0-1,0-1 1,0 0-1,1 0 1,-1 0 0,1-1-1,-1 0 1,1 0-1,0 0 1,-1-1 0,1 0-1,0 0 1,0 0-1,11-3 1,-12 2-119,1-1 1,0 0-1,-1-1 1,0 1-1,1-1 1,-1 0-1,0-1 1,0 1-1,-1-1 1,1 0-1,-1 0 1,0 0-1,0-1 1,0 1-1,0-1 1,-1 0-1,0 0 0,0-1 1,0 1-1,3-10 1,0 1-386,-1 0 1,0-1-1,-1 0 0,-1 0 1,0 0-1,-1 0 0,0-17 1,-2-42 328,0 45 899,0 27 449,0 12 779,22 449 301,11 103-1400,-33-555-866,0 0 0,-1 0 0,1 0 1,-1 0-1,-1-1 0,1 1 0,-1 0 0,0-1 0,-1 1 0,1-1 0,-1 0 0,-1 1 0,1-1 0,-1-1 0,0 1 0,0-1 0,-1 1 0,0-1 0,0 0 0,0-1 0,0 1 0,-1-1 1,1 0-1,-1-1 0,0 1 0,0-1 0,-1 0 0,1-1 0,-1 1 0,1-1 0,-1-1 0,-11 2 0,-53 1-441,55-4-115,16 0 483,-1 0 0,1 0 0,0 0 0,0 0 0,0 0 0,-1 0 0,1 0 0,0 0 0,0 0 0,0-1 0,-1 1 0,1 0-1,0 0 1,0 0 0,0 0 0,0 0 0,-1-1 0,1 1 0,0 0 0,0 0 0,0 0 0,0-1 0,0 1 0,0 0 0,0 0 0,0 0 0,0-1 0,-1 1 0,1 0 0,0 0 0,0 0 0,0-1 0,0 1 0,0 0 0,0 0 0,0 0 0,0-1 0,0 1 0,1 0 0,-1 0 0,0-1 0,0 1-1,0 0 1,0-3-643,0-16-1867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81 2273,'0'0'3802,"0"-7"-3229,0-8-801,0-44 7305,0 78-6013,-4 143 429,5-115-629,-2 0 0,-10 69 0,6-105-1273,-1-21-127,0-21-24,6 0-249,-1 11 381,1 0 0,1-1 0,6-31 0,-5 44 367,0 1 1,1 0-1,0 0 0,0 0 0,0 0 0,1 0 1,0 1-1,0 0 0,1 0 0,-1 0 0,1 0 1,1 1-1,8-8 0,-10 9 113,1 0 0,-1 0 0,1 1 0,0 0 0,0 0 0,0 0-1,0 0 1,1 1 0,-1 0 0,1 0 0,0 0 0,8-1 0,-13 4 1,0-1-1,-1 1 1,1 0-1,0 0 1,-1 0-1,1-1 1,-1 1-1,1 0 1,-1 0 0,0 0-1,1 0 1,-1 0-1,0 0 1,0 0-1,1 0 1,-1 0-1,0 0 1,0 1-1,1 5 92,12 40 736,-2 0 1,-2 1-1,-3 0 0,2 73 1,-8-87-410,0-24-60,0-25-552,0-1-19,-1-24-826,2 0 0,2 0 0,9-44-1,-10 72 812,1 0 0,0 1-1,1 0 1,1 0-1,0 0 1,0 0-1,1 1 1,0-1-1,1 2 1,0-1-1,1 1 1,0 0-1,0 0 1,1 1-1,11-8 1,-17 14 239,0 0-1,1 1 1,0-1-1,-1 1 1,1 0-1,-1 0 1,1 0 0,0 1-1,0-1 1,0 1-1,-1 0 1,1 0 0,0 0-1,0 1 1,0-1-1,-1 1 1,1 0 0,0 0-1,-1 0 1,1 0-1,-1 1 1,1 0-1,-1-1 1,1 1 0,-1 1-1,0-1 1,0 0-1,0 1 1,-1-1 0,1 1-1,0 0 1,-1 0-1,0 0 1,1 0-1,1 6 1,4 4 50,-1 0-1,-1 0 1,-1 1 0,1 0-1,-2 0 1,0 0-1,-1 1 1,2 19 0,-2 12 352,-3 61 0,-2-38 204,2-68-977,-9-3-4577,5-8 1541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4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18 4578,'0'0'2481,"-8"-3"-2171,3 1-318,2 0 28,0 0 0,0 1 0,0 0 0,0-1 0,0 1 0,0 0 0,0 0 0,-1 1 0,1-1 0,0 1 0,0 0 0,-1-1 0,1 2 0,0-1 0,-1 0 0,1 0 0,0 1 0,0 0 0,0 0 0,-1 0 0,1 0 0,0 0 0,0 1 0,0-1 0,1 1 0,-1 0 0,0 0 0,1 0 0,-5 4 0,2-1 101,1-1 0,0 1 1,0 0-1,1 0 0,-1 0 0,1 0 0,0 1 1,1-1-1,-1 1 0,1 0 0,0 0 1,1 0-1,-1 0 0,1 0 0,0 0 0,1 0 1,0 0-1,0 0 0,0 0 0,0 1 0,1-1 1,0 0-1,0 0 0,1 0 0,0 0 1,0-1-1,0 1 0,1 0 0,0-1 0,0 1 1,0-1-1,1 0 0,-1 0 0,1-1 1,0 1-1,1-1 0,-1 1 0,1-1 0,0-1 1,0 1-1,0-1 0,0 0 0,1 0 0,-1 0 1,7 1-1,10 5 153,57 25 202,-74-31-466,1 0-1,-1 0 0,1 1 0,-1 0 0,0 0 0,0 0 0,-1 1 1,1 0-1,-1-1 0,6 10 0,-10-12-12,1 0 0,0-1 0,-1 1 1,1 0-1,-1-1 0,0 1 0,1 0 0,-1 0 1,0-1-1,0 1 0,0 0 0,0 0 0,-1-1 0,1 1 1,0 0-1,-1-1 0,1 1 0,-1 0 0,0-1 0,1 1 1,-1-1-1,0 1 0,0-1 0,0 1 0,0-1 1,0 1-1,-1-1 0,1 0 0,0 0 0,0 0 0,-1 1 1,1-1-1,-1-1 0,1 1 0,-1 0 0,1 0 0,-3 0 1,-9 6-79,0-1 0,-1 0 0,-19 5 0,21-7-240,5-2 212,-35 11-167,40-12 164,0-1-1,0 1 1,1-1-1,-1 1 1,0-1-1,0 0 1,0 0-1,0 0 1,0 0-1,0 0 1,0-1-1,0 1 1,0-1-1,0 1 1,0-1-1,-3-1 1,3-5-2039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50 5042,'0'0'3957,"0"-5"269,-4-16-667,2 52-2796,2-25-603,0 184 3103,0-189-3262,0 1 1,1-1-1,-1 0 0,0 0 1,0 1-1,1-1 1,-1 0-1,0 0 1,1 0-1,0 1 1,-1-1-1,1 0 1,0 0-1,-1 0 1,1 0-1,0 0 1,0 0-1,0-1 1,0 1-1,0 0 1,0 0-1,0 0 1,0-1-1,0 1 0,0-1 1,0 1-1,0-1 1,1 1-1,-1-1 1,0 0-1,0 1 1,1-1-1,-1 0 1,0 0-1,0 0 1,1 0-1,-1 0 1,2 0-1,0-1-29,0 1 1,1-1-1,-1 0 0,1 1 0,-1-2 1,0 1-1,0 0 0,0 0 0,0-1 1,0 0-1,0 0 0,0 0 1,4-3-1,0-5-474,1-1 1,-2 1 0,1-1-1,-2-1 1,1 1-1,-2-1 1,1 0-1,-2 0 1,0 0 0,0 0-1,-1-1 1,0 1-1,-1-1 1,-1 0 0,0 1-1,-1-1 1,-3-20-1,4 32 560,0 0 0,-1-1 0,1 1 0,-1 0 0,1 0 0,-1 0 0,1 0 0,-1 0 0,0 0 0,0 0 0,1 0 0,-1 0 0,0 0 0,0 0 0,0 0 0,0 0 0,0 1 0,0-1 0,0 0 0,0 1 0,0-1 0,0 1-1,-1-1 1,1 1 0,0-1 0,-3 1 0,-36-2 1989,26 3-2740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11 1361,'0'0'10807,"2"-10"-3825,-6 12-6943,0 1-1,0 1 0,0-1 1,0 0-1,0 1 1,1 0-1,0 0 1,0 0-1,0 0 0,0 0 1,-3 7-1,-26 58 49,27-58-88,-5 18 52,0-1 1,2 1-1,2 0 1,0 1-1,-2 41 1,6-17 117,2 0 0,8 60 0,-5-91-82,2 0 0,0 0 0,1 0 0,2-1-1,0 0 1,1-1 0,2 0 0,0 0 0,1-1-1,0 0 1,2-1 0,29 31 0,-40-47-138,1 0 0,-1 0 0,1 0 0,0 0 1,-1-1-1,1 0 0,0 0 0,0 0 0,1 0 0,7 2 0,-10-4-50,-1 0 0,0 0 0,1 0-1,-1 0 1,1 0 0,-1 0 0,0 0-1,1-1 1,-1 1 0,1 0-1,-1-1 1,0 1 0,0-1 0,1 0-1,-1 1 1,0-1 0,0 0 0,0 0-1,1 0 1,-1 0 0,0 0 0,0 0-1,-1 0 1,1 0 0,0 0 0,0 0-1,0-1 1,-1 1 0,1 0 0,-1 0-1,1-1 1,-1 1 0,1 0 0,-1-1-1,0 1 1,1-3 0,5-24-3778,0-1-4296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5090,'0'0'4064,"2"-26"-3360,9-190 1630,-11 212 163,1 11-974,3 28-468,8 62-292,12 69 514,16 83 391,-39-241-153,4 9-6354,8-43-11451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4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3378,'0'0'12853,"160"9"-12116,-128-9-737,-9 0-192,-4 0-529,-3-3-1023,-6-6-3699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5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8340,'-1'-3'8535,"3"8"-7559,58 145 907,-17 15-1038,16 46 93,-57-205-935,-2-4-1,0 0 0,1-1 0,-1 1 0,0 0 0,1 0 0,0-1 0,-1 1 0,1-1 0,0 1 0,0 0 0,-1-1 0,1 1 1,0-1-1,1 0 0,-1 1 0,0-1 0,0 0 0,1 0 0,-1 0 0,0 0 0,1 0 0,-1 0 0,1 0 0,-1 0 0,1 0 0,0-1 1,-1 1-1,1-1 0,0 1 0,-1-1 0,3 1 0,-2-3-49,0-1-1,1 1 1,-2 0-1,1-1 1,0 1 0,0-1-1,-1 1 1,1-1-1,-1 0 1,0 1 0,0-1-1,0 0 1,0 0-1,-1 0 1,1-3 0,2-2-113,15-56-1189,12-72 0,18-62-462,23 3 2799,-49 156-842,-21 38-98,-1 11-6093,0 6 2641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5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 6787,'0'0'2319,"-5"0"-692,-7-1-1128,-32 1 1992,42 0-2402,0 0 0,-1 0 0,1 0 0,0 1 0,-1-1 0,1 1 0,0-1 0,0 1 0,-1 0 0,1 0 0,0 0 0,0 0 0,0 0 0,-3 3 0,-2 3-37,1 1 1,0-1-1,0 1 1,1 0-1,0 1 1,0-1 0,1 1-1,0 0 1,1 0-1,0 0 1,0 1-1,1-1 1,0 1 0,1-1-1,0 1 1,1 11-1,-1 2 312,1-11-206,-1-1 0,1 0 1,1 1-1,0-1 0,0 0 1,2 1-1,-1-1 0,1 0 1,1-1-1,5 14 0,-3-12-49,1 0-1,1-1 1,0 0-1,0 0 1,1-1-1,18 17 1,-23-24-107,0 1-1,0-1 1,0-1 0,0 1 0,1-1-1,-1 0 1,1 0 0,0 0 0,-1 0-1,1-1 1,0 0 0,0 0-1,0 0 1,0 0 0,0-1 0,0 0-1,0 0 1,0-1 0,0 1 0,0-1-1,9-2 1,-10 1-120,0 0-1,0-1 1,-1 1 0,0-1-1,1 1 1,-1-1 0,0 0-1,0 0 1,-1 0 0,1-1-1,0 1 1,-1-1 0,0 1-1,0-1 1,0 0 0,2-5 0,0-3-613,0 1 1,0 0-1,-1-1 1,2-19-1,-5 31 709,2-15-523,0 0 0,-1-1 0,-1 1 0,-1-1 0,-3-21 0,4 36 590,-1 0 1,1 0-1,0 0 0,-1 0 0,1 0 1,-1 1-1,0-1 0,1 0 1,-1 0-1,0 1 0,1-1 1,-1 0-1,0 1 0,0-1 1,0 1-1,1-1 0,-1 1 1,0-1-1,0 1 0,0-1 1,0 1-1,0 0 0,0 0 1,0 0-1,0-1 0,0 1 1,0 0-1,0 0 0,0 0 1,0 0-1,0 1 0,0-1 1,0 0-1,-2 1 0,1-1 54,0 1 0,0 0 1,0-1-1,0 1 0,0 0 0,0 0 0,0 0 0,1 0 0,-1 0 0,0 1 0,0-1 1,1 1-1,-1-1 0,1 1 0,-2 1 0,-2 8 99,1-1 1,0 1 0,0 0-1,1 1 1,0-1-1,1 1 1,-1 20-1,4 89 1541,0-60-845,0 4-809,-1-65-177,0 1-1,1-1 1,-1 1-1,0-1 1,1 0-1,-1 1 1,0-1-1,1 1 1,-1-1-1,0 0 1,1 1 0,-1-1-1,1 0 1,-1 1-1,0-1 1,1 0-1,-1 0 1,1 0-1,-1 1 1,1-1-1,-1 0 1,1 0 0,-1 0-1,1 0 1,-1 0-1,1 0 1,-1 0-1,1 0 1,-1 0-1,1 0 1,0 0-1,-1 0 1,1 0 0,-1 0-1,0-1 1,1 1-1,-1 0 1,1 0-1,-1 0 1,1-1-1,-1 1 1,1 0 0,-1-1-1,0 1 1,1 0-1,-1-1 1,0 1-1,1-1 1,-1 1-1,0-1 1,1 0-1,5-19-5288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5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6995,'0'0'7844,"138"0"-9301,-125 0 577,-3 0-3074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24 4898,'0'0'5699,"-2"-18"-4334,1 13 1723,-4 4-3057,0 1 0,1 1 1,-1-1-1,0 1 1,0-1-1,1 1 1,-1 1-1,1-1 0,-1 1 1,1-1-1,-1 1 1,1 0-1,0 1 1,0-1-1,0 1 0,0 0 1,1 0-1,-1 0 1,1 0-1,0 1 1,-1 0-1,2-1 0,-1 1 1,0 0-1,1 0 1,0 0-1,0 1 1,0-1-1,0 1 0,1-1 1,-2 5-1,1-4-11,1 1-1,-1-1 1,1 0-1,0 0 1,1 1-1,-1-1 0,1 0 1,0 1-1,0-1 1,1 0-1,0 1 1,0-1-1,0 0 1,0 0-1,1 0 1,0 0-1,0 0 0,0 0 1,1 0-1,-1-1 1,1 1-1,0-1 1,1 0-1,-1 1 1,1-2-1,-1 1 1,1 0-1,1-1 0,-1 0 1,7 5-1,14 9-170,-10-7 41,0 0 1,25 25 0,-37-32 101,0 0 0,0 1 1,0 0-1,0 0 0,0 0 0,-1 0 1,0 0-1,0 0 0,0 1 1,0-1-1,-1 1 0,0-1 0,0 1 1,0-1-1,0 10 0,-1-12 21,0-1-1,-1 1 0,1-1 1,-1 1-1,1-1 0,-1 1 1,0-1-1,0 1 0,0-1 1,0 0-1,0 0 0,0 1 1,0-1-1,0 0 0,0 0 1,0 0-1,-1 0 0,1 0 1,0 0-1,-1-1 0,1 1 1,0 0-1,-1-1 0,1 1 1,-1-1-1,0 1 0,-1-1 1,-52 10-142,45-9 120,-44 2-2258,40-3 581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6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3121,'0'0'10197,"42"0"-7246,177 2-1096,230-5-1245,-175-29-875,-172 17-60,-14 13 693,-43 3 1375,-61 3-8338,0 6-726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2753,'0'0'10829,"-14"-2"-5549,21 11-5171,-1 0 0,1 1 0,-2 0 1,1 0-1,-1 0 0,-1 0 0,0 1 0,4 14 0,0-3 56,41 149 1052,-36-116-830,3-1 1,36 85 0,-28-103-188,-24-35-206,1 0 0,0-1 0,-1 1 0,1 0 0,0 0 0,-1-1 0,1 1-1,0-1 1,0 1 0,-1 0 0,1-1 0,0 1 0,0-1 0,0 0 0,0 1-1,0-1 1,0 0 0,0 0 0,0 1 0,0-1 0,0 0 0,0 0 0,-1 0-1,1 0 1,0 0 0,0 0 0,0-1 0,0 1 0,0 0 0,0 0-1,0-1 1,0 1 0,0 0 0,0-1 0,0 1 0,-1-1 0,1 1 0,0-1-1,0 0 1,0 0 0,8-12-107,-1-1-1,0 0 0,-1 0 0,-1-1 1,0 0-1,-1 0 0,3-18 0,-2 13 18,4-21-515,-2 0 0,4-59 0,-10 66 602,2 0 0,1 0 0,2 1 0,17-50 0,-13 64 489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4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57 6467,'0'0'2070,"-2"-5"-2003,0 1 15,0 1 1,0-1-1,0 1 0,-1 0 1,1 0-1,-1 0 1,0 0-1,0 0 0,0 1 1,0-1-1,-1 1 1,1 0-1,-1 0 0,1 0 1,-1 1-1,0-1 0,0 1 1,1 0-1,-1 0 1,0 0-1,0 0 0,0 1 1,0 0-1,-7 0 1,-6-1-629,11 1 543,-1 0-1,1 0 0,0 0 1,0 1-1,-1-1 0,1 2 1,-8 2-1,11-3 33,1 0 0,0 0 0,0 1 0,0-1 0,0 1 0,1 0-1,-1-1 1,0 1 0,1 0 0,-1 0 0,1 0 0,0 0 0,-1 0 0,1 1 0,0-1 0,0 0 0,1 1 0,-1-1 0,0 0-1,1 1 1,-1-1 0,1 6 0,-4 29 1575,3 1-1,4 62 0,-3-93-1497,1 0 0,0 0 0,1 0-1,-1 0 1,1-1 0,1 1-1,-1-1 1,1 1 0,0-1-1,0 0 1,1 0 0,0 0 0,0 0-1,1-1 1,-1 1 0,1-1-1,0-1 1,1 1 0,-1-1-1,1 1 1,0-2 0,0 1-1,0-1 1,0 0 0,1 0 0,-1 0-1,1-1 1,0 0 0,-1 0-1,1-1 1,0 0 0,0 0-1,9-1 1,-13 0-120,-1 0 1,1 0-1,-1-1 0,1 1 0,-1-1 1,1 1-1,-1-1 0,1 0 0,-1 0 0,0 0 1,1 0-1,-1-1 0,0 1 0,0-1 1,0 1-1,0-1 0,0 0 0,0 1 1,2-4-1,-1 0-260,0 0 0,1-1 0,-2 1 0,1-1 0,-1 1 0,1-1 0,1-11-1,1-7-1008,-2 1-1,-1-1 0,-1-29 0,0 35-1930,-1-19 2119,0 35 1651,0 0 0,0 0 0,0 0 0,-1 0 0,1 0 0,-1 0 0,0 0 0,1 0 0,-1 0 1,0 1-1,0-1 0,0 0 0,-2-2 0,3 15 1418,0 28-1135,1 0 0,14 75-1,-11-96-937,1-1 0,1 0-1,11 23 1,-11-28-610,0-1 0,1 0-1,0 0 1,1-1-1,14 15 1,-11-13-2778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6979,'0'0'5421,"0"-3"-4271,0-8 395,3 74 454,18 92 0,-7-58-1483,-6-28-76,0 3-58,21 85-1,-29-157-406,0 0 0,0 0 0,0 0 0,1 0-1,-1 0 1,0 0 0,0 0 0,0 0 0,0 0 0,0 0 0,0-1-1,0 1 1,0 0 0,1 0 0,-1 0 0,0 0 0,0 0 0,0 0 0,0 0-1,0 0 1,0 0 0,0 0 0,1 0 0,-1 0 0,0 0 0,0 0-1,0 0 1,0 0 0,0 0 0,0 0 0,1 0 0,-1 1 0,1-31-527,-2-39-692,-14-74-1651,-5-135-2222,19 251 5159,0 16 320,1 1-1,0 0 1,0 0 0,1 0-1,1-1 1,4-16-1,-5 24-310,1 0-1,-1 1 1,1-1-1,-1 1 0,1 0 1,0-1-1,0 1 0,0 0 1,0 0-1,0 0 0,1 0 1,-1 0-1,1 1 1,-1-1-1,1 1 0,0 0 1,-1-1-1,1 1 0,0 0 1,0 1-1,0-1 1,-1 0-1,1 1 0,0 0 1,0 0-1,0 0 0,0 0 1,3 0-1,-3 0 25,-1 0 0,0 1 0,1-1 0,-1 0 0,0 1 0,0 0-1,1-1 1,-1 1 0,0 0 0,0 0 0,0 0 0,0 0 0,0 0 0,0 1 0,0-1-1,0 1 1,-1-1 0,1 1 0,2 3 0,-1-1 57,0 1 0,-1-1-1,1 1 1,-1 0 0,0 0 0,0 0-1,0 0 1,0 8 0,1 2 125,-1 0-1,-1 0 1,-1 0-1,0 0 1,-4 24-1,3-36-280,1-1 0,-2 1-1,1-1 1,0 1-1,0-1 1,-1 1-1,1-1 1,-1 0-1,0 0 1,0 0 0,0 0-1,0 0 1,0 0-1,0-1 1,0 1-1,-1-1 1,1 1 0,0-1-1,-1 0 1,1 0-1,-1 0 1,0 0-1,1 0 1,-1-1-1,0 1 1,1-1 0,-1 0-1,0 0 1,0 0-1,-4 0 1,6 0-89,1-1 1,-1 1-1,0 0 1,1 0-1,-1 0 0,0 0 1,0-1-1,1 1 1,-1 0-1,0-1 1,1 1-1,-1-1 1,1 1-1,-1 0 1,0-1-1,1 1 1,-1-1-1,1 0 0,-1 1 1,1-1-1,0 1 1,-1-1-1,1 0 1,-1 1-1,1-1 1,0 0-1,0 1 1,-1-1-1,1 0 0,0 0 1,0 1-1,0-1 1,0 0-1,0 0 1,0 1-1,0-1 1,0-1-1,-4-29-2608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4706,'0'0'8577,"22"2"-5983,-18 1-2525,0 1 0,0-1 1,0 0-1,0 1 0,-1 0 1,0 0-1,0 0 1,0 0-1,0 1 0,3 6 1,20 52 538,-25-60-603,11 34 81,-1-1 0,-3 2 0,0-1 0,1 47 0,-2 154 335,-7-193-405,-2-1-60,-1-1 0,-1 1 1,-3-1-1,-2-1 0,-1 1 0,-2-2 0,-3 1 0,0-2 0,-3 0 0,-41 68 0,44-91-1872,13-39-1468,2 15 3077,0-24-5096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34 720,'0'0'11368,"3"-27"-6219,2 26-5055,-1-1-1,0 1 0,0 0 1,1 1-1,-1-1 0,0 1 1,1-1-1,-1 1 0,1 1 1,-1-1-1,0 0 0,1 1 1,6 2-1,-8-1-81,0-1 0,0 1-1,-1 0 1,1 0 0,-1 0-1,1 1 1,-1-1 0,0 0-1,1 1 1,-2 0 0,1-1-1,0 1 1,0 0 0,-1 0-1,1 0 1,-1 0 0,0 0-1,1 5 1,1 1 20,-1 1 1,-1-1-1,1 1 1,-1-1-1,-1 1 0,0 0 1,0-1-1,-1 1 0,-1-1 1,1 1-1,-1-1 1,-1 1-1,0-1 0,0 0 1,-1 0-1,0 0 1,0-1-1,-1 1 0,0-1 1,-8 9-1,-11 11-601,-41 39-1,70-68 434,-1 1 1,1-1-1,0 1 0,-1 0 1,1 0-1,0 0 0,4 2 1,4-1 161,98-1-341,-63 0-8420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3298,'0'0'4647,"0"-5"-4023,0 0-830,0 4 485,-1 0 0,1 0 1,0-1-1,0 1 0,0 0 1,0-1-1,0 1 0,0 0 0,0-1 1,0 1-1,1 0 0,-1 0 1,0-1-1,1 1 0,-1 0 1,1 0-1,-1 0 0,1-1 1,0 1-1,-1 0 0,1 0 1,0 0-1,0 0 0,0 0 1,0 0-1,0 1 0,1-2 1,21-2-1703,6 4-3664,-13 0 535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8676,'0'0'5856,"5"-2"-5600,14-6 219,1 2-1,-1 0 1,2 2-1,28-4 1,90-4-265,-121 11-221,204-1 270,-222-11-5667,0 5 1905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5651,'0'0'8395,"5"10"-7525,18 26-346,1 0 1,2-2-1,1-1 0,56 52 1,-53-54-599,-28-30 50,-1 1 1,0-1-1,1 1 0,-1-1 1,0 1-1,0-1 0,0 1 1,0 0-1,0-1 0,-1 1 1,1 0-1,0 0 0,-1-1 1,1 1-1,-1 0 0,0 0 1,1 0-1,-1 0 0,0 0 1,0 0-1,-1 0 0,1 0 1,0-1-1,0 1 0,-2 2 1,0 2 3,0-1 0,-1 0 0,0 0 0,-1 0 1,1-1-1,-6 7 0,-3 5 227,-1 1-346,-55 89 868,62-96-950,1 0 1,1 0-1,0 1 1,0-1-1,1 1 0,0 0 1,1 0-1,-2 22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33 3490,'0'0'58,"-9"-5"1516,7 4-1383,-38-21 1334,39 21-1474,-1 0 0,1 1 0,0-1 0,-1 1 0,1 0 0,0-1 0,-1 1 0,1 0 0,-1 0 0,1 0 0,0 0 0,-1 0 0,1 0 0,-1 0 0,1 1 0,0-1 0,-1 0 0,1 1 0,0-1 0,-1 1 0,1-1 0,0 1 0,0 0 0,0-1 0,-1 1-1,1 0 1,0 0 0,0 0 0,0 0 0,0 0 0,0 0 0,0 0 0,1 0 0,-1 1 0,-1 1 0,-4 14 447,1-1-1,0 1 1,1 1-1,1-1 1,-1 23-1,1 91 2790,4-92-2481,-1-37-758,0 0 0,0 0-1,1 0 1,-1 0 0,1 0 0,-1 0-1,1 0 1,0 0 0,0-1 0,0 1-1,0 0 1,0 0 0,0-1 0,1 1-1,-1 0 1,1-1 0,-1 1 0,1-1-1,-1 0 1,1 0 0,0 1-1,-1-1 1,1 0 0,0-1 0,0 1-1,0 0 1,0 0 0,0-1 0,0 1-1,0-1 1,0 0 0,0 1 0,4-1-1,-2 0-79,0 1 0,1-1 0,-1 0 0,0-1 0,1 1 0,-1-1 0,0 0 0,0 0 0,1 0 0,-1 0-1,0-1 1,0 1 0,0-1 0,-1 0 0,7-4 0,-4 0-183,-1-1 0,0 1-1,0-1 1,0 0 0,0 0 0,-1 0 0,-1-1-1,1 0 1,-1 1 0,0-1 0,-1 0 0,0-1-1,2-15 1,-1-10-629,-1 1-1,-3-41 1,0 22 2700,1 92-1002,3 8-320,2 0-1,2 0 1,19 66-1,8 51 468,-24-59-571,-5 131 0,-5-179 110,-1-56-525,1-1 0,-1 1-1,1 0 1,-1-1-1,1 1 1,-1 0-1,0-1 1,0 1-1,0-1 1,0 1-1,0-1 1,0 0-1,0 1 1,0-1-1,-1 0 1,1 0-1,0 0 1,-1 0 0,1 0-1,-1 0 1,1 0-1,-1 0 1,1-1-1,-1 1 1,0 0-1,1-1 1,-1 0-1,0 1 1,0-1-1,1 0 1,-1 0-1,0 0 1,-2 0-1,-68-2-1546,67 2 1205,2-1 185,0 1 0,0-1 0,-1 0 0,1 0 1,0 0-1,0 0 0,1 0 0,-1-1 0,0 1 1,0-1-1,1 0 0,-1 0 0,1 0 0,-1 0 1,1 0-1,0 0 0,0-1 0,0 1 0,0-1 1,0 1-1,1-1 0,-1 0 0,-1-5 0,-6-27-5058,8 6-1102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1521,'0'0'4034,"0"-7"-2431,0-64 4552,0 75-5974,3 100 1824,17 108 0,-17-177-1808,4 23 559,-6-53-741,0-7-150,0-30-746,-3-70-773,4-116-3914,0 212 5734,-1 0 0,1-1 0,0 1 0,1 0 0,-1 0 0,1 0 0,1 0 0,-1 1 0,7-9 0,-9 13-94,0-1 0,0 1 0,1-1 0,-1 1 1,1-1-1,-1 1 0,1 0 0,-1 0 0,1 0 0,0 0 0,0 0 0,-1 0 0,1 0 1,0 1-1,2-1 0,-3 1-38,1 0 0,-1 0 0,0 0 0,0 1 0,1-1 0,-1 0 0,0 1 0,0-1 0,1 1 0,-1-1 0,0 1 0,0 0 0,0-1 0,0 1 0,0 0 0,0 0 0,0 0 0,0 0 0,0 0 0,-1 0 0,1 0 0,0 0 0,-1 0 0,1 0 0,0 0 0,0 2 0,7 12 329,-1 2-1,-1-1 1,0 1-1,-1 0 1,4 24-1,7 95 1382,-6-45-164,-13-112-2145,2-1 1,1 0-1,1 0 1,0 0-1,2 0 1,8-34-1,-9 45 415,1 0 1,1 1-1,-1-1 0,2 1 1,-1 0-1,2 0 0,-1 1 1,1-1-1,0 1 0,1 0 1,0 1-1,1 0 0,0 0 1,0 0-1,0 1 0,12-7 1,-18 13 239,0 0 0,0-1 1,0 1-1,1 0 1,-1 1-1,0-1 0,0 0 1,0 1-1,1-1 0,-1 1 1,0 0-1,1 0 1,-1 0-1,0 0 0,1 0 1,-1 0-1,0 0 0,1 1 1,-1 0-1,0-1 1,3 2-1,-2 0 6,0 0 0,0 0 0,0 0 1,0 1-1,-1-1 0,1 1 0,-1 0 0,0-1 0,1 1 0,-1 0 1,0 0-1,1 5 0,4 7 153,-1 1-1,0 0 1,-2 0 0,5 27 0,4 31 1183,7 149 1,-20-223-1622,0-11-5075,0-10-1563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0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 96,'0'0'7950,"0"-7"-7782,1 2-202,0-27 917,-1 31-757,0 0 0,0 1-1,0-1 1,-1 0-1,1 0 1,0 0 0,0 1-1,0-1 1,-1 0-1,1 0 1,0 1 0,-1-1-1,1 0 1,0 0-1,-1 1 1,1-1 0,-1 1-1,1-1 1,-1 0 0,0 1-1,1-1 1,-1 1-1,1-1 1,-1 1 0,0-1-1,0 1 1,1 0-1,-1-1 1,0 1 0,0 0-1,1 0 1,-1-1 0,-2 1 591,3 175 4971,0-174-5676,0 0 0,0 1 1,0-1-1,-1 0 0,1 0 0,1 0 0,-1 0 0,0 1 0,0-1 0,0 0 0,1 0 0,-1 0 0,0 0 1,1 0-1,-1 0 0,1 0 0,-1 0 0,1 0 0,0 0 0,0 0 0,-1 0 0,1 0 0,0 0 0,0 0 1,0-1-1,0 1 0,0 0 0,0-1 0,0 1 0,0 0 0,0-1 0,0 0 0,0 1 0,0-1 0,0 1 0,0-1 1,1 0-1,-1 0 0,0 0 0,0 0 0,0 0 0,0 0 0,1 0 0,-1 0 0,0 0 0,0-1 0,0 1 1,2-1-1,0 0-83,0 0 1,0 0-1,0 0 1,0-1 0,-1 1-1,1-1 1,0 0-1,-1 0 1,1 0 0,-1 0-1,0 0 1,0 0-1,0-1 1,0 1 0,0-1-1,0 1 1,2-6-1,-1-1-393,-1 0 1,0 0-1,0 0 0,-1-1 0,-1 1 0,1 0 0,-2-13 0,1 19 404,0 1-1,0 0 1,0 0-1,0 0 1,-1-1-1,1 1 1,-1 0-1,1 0 1,-1 0 0,0 0-1,0 0 1,0 0-1,0 0 1,0 0-1,0 0 1,0 0 0,-1 1-1,1-1 1,-1 1-1,0-1 1,1 1-1,-1-1 1,0 1-1,0 0 1,1 0 0,-1 0-1,0 0 1,0 0-1,-1 0 1,1 0-1,0 1 1,0-1 0,0 1-1,-4-1 1,-41 1 1802,47-9-8289,5-14-64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5250,'0'0'12545,"17"3"-11729,9 5-716,31 6 195,-16-10-4321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5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8340,'0'0'5762,"0"0"-5765,0 0-1,1 0 1,-1 0-1,0 0 0,0 0 1,1 0-1,-1 0 0,0 0 1,0 0-1,0 0 0,1 0 1,-1 0-1,0 0 1,0 0-1,1 0 0,-1 0 1,0 0-1,0 0 0,0 0 1,1 1-1,-1-1 1,0 0-1,0 0 0,0 0 1,0 0-1,0 0 0,1 1 1,-1-1-1,0 0 0,0 0 1,0 0-1,0 1 1,0-1-1,0 0 0,0 0 1,0 0-1,1 1 0,-1-1 1,0 0-1,0 0 1,0 1-1,0-1 0,0 0 1,0 0-1,0 0 0,-1 1 1,7 34 359,-2 1 1,-1 0-1,-4 71 0,-1-35 534,2 282 154,0-354-1071,0 0 0,0 0 0,0 0 0,0 1 0,0-1 0,0 0 0,0 0 0,0 1 0,0-1 0,1 0 0,-1 0 0,0 0 0,0 1 0,0-1 0,0 0 0,0 0-1,0 0 1,1 0 0,-1 1 0,0-1 0,0 0 0,0 0 0,0 0 0,1 0 0,-1 0 0,0 0 0,0 1 0,0-1 0,1 0 0,-1 0 0,0 0 0,0 0 0,0 0 0,1 0 0,-1 0 0,0 0 0,0 0 0,1 0 0,-1 0 0,0 0 0,0 0 0,0 0 0,1 0 0,-1 0 0,0 0 0,0 0 0,1-1 0,1-13-5898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5090,'-27'123'849,"26"-100"6199,8-12-4027,-6-11-2987,1 1 0,-1-1 0,1 0 0,-1 1 0,0-1 0,1 0 0,-1 0 0,1 0 0,-1 0 0,0 0 0,1 0 0,-1-1 0,3 0 0,5 0 757,-1 3-671,17 3-599,0-2 1,36 1-1,-56-2-184,-4 8-7598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4 107 3121,'0'0'11851,"-4"-13"-11205,8 8-568,0 0-1,0 0 1,0 1 0,1-1-1,0 1 1,-1 0 0,1 1-1,1-1 1,-1 1 0,7-3 0,2-2 38,-7 3-115,1 0 1,0 0-1,0 1 0,0 1 1,1-1-1,0 2 0,-1-1 1,1 1-1,0 0 0,0 1 1,11-1-1,-20 3 10,1-1 0,0 1 0,0 0 0,-1-1 1,1 1-1,0 0 0,-1 0 0,1 0 0,-1 0 0,1-1 0,-1 1 1,1 0-1,-1 0 0,0 0 0,1 0 0,-1 0 0,0 0 0,0 0 1,0 0-1,0 0 0,0 0 0,0 0 0,0 0 0,0 2 0,0 34 37,0-30-33,1 48 63,1-32-29,-1 1-1,-2-1 0,0 1 1,-2-1-1,0 1 0,-9 27 1,1-17 82,-23 59 298,31-87-382,-1 1 1,1 0-1,-1-1 1,0 0 0,-1 0-1,1 0 1,-1-1-1,-1 1 1,1-1-1,-9 6 1,13-10-78,1-1 1,-1 1-1,0-1 0,1 1 1,-1-1-1,1 0 0,-1 1 1,0-1-1,0 0 0,1 1 1,-1-1-1,0 0 1,0 0-1,1 0 0,-1 0 1,0 0-1,0 0 0,1 0 1,-1 0-1,0 0 1,0 0-1,1 0 0,-1 0 1,0-1-1,1 1 0,-1 0 1,0 0-1,0-1 1,1 1-1,-1 0 0,1-1 1,-1 1-1,0-1 0,1 1 1,-1-1-1,1 1 1,-1-1-1,1 0 0,-1 1 1,1-1-1,-1 1 0,1-1 1,0 0-1,-1 0 1,1 1-1,0-1 0,0 0 1,0 1-1,-1-1 0,1 0 1,0 0-1,0 1 0,0-1 1,0 0-1,0-1 1,0-53-1343,0 44 1111,0 10 227,0-1 1,0 0 0,0 0-1,1 1 1,-1-1 0,0 0-1,1 0 1,-1 1-1,1-1 1,0 0 0,-1 1-1,1-1 1,0 1 0,0-1-1,0 1 1,0-1 0,0 1-1,0 0 1,0 0 0,1-1-1,-1 1 1,3-1 0,-1 0 106,0 1 0,0-1 0,0 1 0,0 0 0,0 0 0,1 1 0,-1-1 0,0 1 0,0-1 0,1 1 0,3 1 0,2-1 169,-1 1 0,1 0-1,-1 1 1,0 0-1,0 0 1,1 1-1,-2 0 1,14 7-1,2 5 287,-18-11-515,1 1 1,0-1-1,1 0 1,-1-1-1,1 1 0,-1-1 1,1-1-1,0 1 0,0-1 1,0 0-1,1-1 1,-1 0-1,10 1 0,-16-2-232,0-1-1,-1 1 1,1 0-1,0 0 1,0-1-1,0 1 1,0 0-1,0-1 0,0 1 1,0-1-1,0 1 1,-1-1-1,1 1 1,0-1-1,0 0 1,-1 1-1,1-1 1,0 0-1,-1 0 1,1 1-1,-1-1 1,1-1-1,-1 2 187,11-19-6074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7283,'0'2'11942,"35"381"-11033,-14-214-364,4 18 111,-21-170-966,-1-22-3524,-1-28-4091,-2 13 4262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1505,'0'0'11392,"1"16"-9181,8 153 799,11 100-447,-1-209-2328,-19-59-470,0-17-986,-9-350-8325,8 263 15095,1 102-5536,1 0 0,-1 0-1,1 1 1,-1-1 0,1 0 0,0 1-1,-1-1 1,1 1 0,0-1-1,-1 1 1,1-1 0,0 1 0,-1-1-1,1 1 1,0 0 0,0-1 0,0 1-1,-1 0 1,1 0 0,0 0 0,0-1-1,0 1 1,0 0 0,0 0 0,-1 0-1,1 0 1,1 1 0,32-1 363,-28 0-341,-3 0-32,0 0-1,0 0 1,0 1-1,0-1 1,0 1-1,0 0 1,0-1-1,0 1 1,0 1-1,0-1 1,0 0-1,-1 1 1,1-1-1,-1 1 0,1 0 1,-1 0-1,1 0 1,-1 0-1,0 0 1,0 1-1,0-1 1,0 1-1,0-1 1,-1 1-1,1 0 1,-1 0-1,0-1 1,0 1-1,0 0 1,1 5-1,2 9 24,-2-1 0,0 0 0,-1 1-1,-1 26 1,-1-22-5,1-10 17,-1-1 0,0 0 0,-1 0 0,0 0 0,0 0 1,-1 0-1,-1-1 0,-5 13 0,-6 5 0,-25 36 0,24-39-80,1 0 0,-13 28 1,24-45-947,2-16-1791,2-12-1354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79 5042,'0'0'2276,"0"-6"-731,1-6-900,-1 8-346,0 0 0,0 0-1,0 0 1,0 0 0,0 0 0,-1 0 0,0 0-1,-1-4 1,1 6-295,0 1 0,0-1 0,0 1 0,0 0-1,0 0 1,0-1 0,0 1 0,0 0 0,0 0 0,-1 0 0,1 0 0,-1 0-1,1 1 1,0-1 0,-1 0 0,1 1 0,-1-1 0,1 1 0,-1-1 0,0 1-1,1 0 1,-1 0 0,1-1 0,-1 1 0,0 0 0,-2 1 0,0-1-35,1-1-1,-1 1 1,0 1 0,1-1 0,-1 0 0,1 1 0,-1 0 0,0 0 0,1 0 0,0 0 0,-1 1 0,1-1-1,0 1 1,0 0 0,-1 0 0,-4 4 0,6-2 109,-1-1 0,1 0 1,0 1-1,0 0 0,1-1 0,-1 1 1,1 0-1,0 0 0,0 0 0,0 0 1,0 0-1,1 0 0,0 0 0,0 0 0,0 6 1,0-2 79,-1 0 0,2 1 0,-1-1 0,1 0 0,4 13 0,-3-17-128,0 0 0,0 1 0,1-2 0,-1 1 0,1 0 1,0 0-1,0-1 0,0 0 0,1 1 0,-1-1 0,7 4 1,8 5-193,0-1 1,36 17 0,15 8-271,-68-36 392,1 1 0,0 0-1,-1 0 1,1 0-1,-1 0 1,1 0-1,-1 0 1,0 0-1,1 0 1,-1 1-1,0-1 1,0 0-1,0 1 1,0-1-1,0 1 1,0-1-1,0 1 1,-1 0-1,1-1 1,-1 1-1,1 0 1,-1 0-1,1-1 1,-1 1-1,0 0 1,0 0 0,0-1-1,0 1 1,0 0-1,0 0 1,0-1-1,-1 1 1,1 0-1,-1 0 1,1-1-1,-2 4 1,-1-1-28,0 0 1,0 0 0,0 0 0,-1 0-1,1-1 1,-1 1 0,0-1 0,0 0-1,-1 0 1,1 0 0,-6 2-1,0 1-41,-1-1 0,1 1 0,-1-2 0,0 0 0,0 0 0,-1-1 0,1 0-1,-1-1 1,-19 1 0,29-3-750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 3009,'0'0'5555,"-6"-1"-4749,-1-1-433,-1 0 1,0 1-1,0 0 1,0 0 0,-13 1-1,19 0-312,0 1 0,0-1 0,0 0 0,0 1 0,0-1 0,0 1 0,0-1 0,0 1 0,1 0 0,-1 0 0,0 0 0,0 0-1,1 0 1,-1 0 0,1 0 0,-1 1 0,1-1 0,-1 1 0,1-1 0,0 1 0,-1-1 0,1 1 0,0 0 0,0 0 0,0-1 0,1 1 0,-1 0 0,0 0-1,1 0 1,-1 0 0,1 0 0,-1 3 0,0 3 22,0-1 0,1 1-1,-1 0 1,2-1 0,-1 1-1,1 0 1,0-1 0,1 1 0,-1-1-1,1 1 1,1-1 0,0 0-1,0 0 1,0 0 0,1 0 0,0 0-1,7 8 1,29 31 70,12 16-725,-49-57 527,0 1 0,0-1 1,-1 1-1,0-1 0,1 1 0,-2 0 0,1-1 0,-1 1 0,0 0 0,0 0 0,0 8 0,-1-11 77,-1 1 0,1-1-1,-1 0 1,0 0 0,1 1 0,-1-1 0,-1 0-1,1 0 1,0 0 0,-1 0 0,0 0-1,1-1 1,-1 1 0,0 0 0,-1-1-1,1 1 1,0-1 0,-1 0 0,1 0-1,-1 0 1,0 0 0,1 0 0,-1 0 0,0-1-1,0 0 1,-6 2 0,-2 1-401,0 0 1,-1-1 0,0-1-1,1 0 1,-1-1 0,-18 0-1,17-1-2763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7091,'0'0'7350,"31"0"-5285,313-12-1383,0 1-950,-317 9 264,-1 0 0,32-7 0,-33 4-130,1 1 0,33 0 0,201-14 1676,-251 18-1159,-10-1-1632,-18-1-1718,-3 2 1126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7828,'0'-1'11876,"6"8"-11790,8 13 153,-1 0-1,-1 1 0,-1 1 0,14 39 0,-20-47-113,51 144 502,-30-81-259,36 76 0,-38-113-250,-23-39-128,0 1 0,0 0-1,1-1 1,-1 1 0,0-1-1,1 0 1,0 0 0,-1 1 0,1-1-1,0 0 1,-1 0 0,1 0-1,0-1 1,0 1 0,0 0-1,0-1 1,0 1 0,3 0 0,-2-3-31,-1-1 1,0 1 0,0 0-1,0-1 1,-1 1-1,1-1 1,-1 0 0,1 1-1,-1-1 1,0 0 0,0 0-1,0 0 1,0-3 0,0 4 7,12-43-267,-2-1 0,-2 1 1,4-64-1,-8 56-280,3 1-1,16-61 1,-20 99 115,4-10 1512,-7 18-4579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0 400,'0'0'10864,"0"3"-10061,18 214 2621,-1-46-1528,-4 137-899,-7-269-1339,-6-39 315,0 0 0,0 0 0,0 0 0,0 0 0,1 0 1,-1 0-1,0 0 0,0 0 0,0-1 0,0 1 0,0 0 0,0 0 0,0 0 0,0 0 0,0 0 0,0 0 0,0 0 0,0 0 1,0 0-1,0 0 0,0 0 0,0 0 0,0 0 0,0 0 0,1 0 0,-1 0 0,0 0 0,0 0 0,0 0 0,0 0 0,0 0 0,0 0 1,0 0-1,0 0 0,0 0 0,0 0 0,0 0 0,0 0 0,0 0 0,1 0 0,-1 0 0,0 0 0,0 0 0,0 0 0,0 0 1,0 0-1,0 0 0,1-21-1887,-1-42-5121,0 29 2852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6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4194,'0'0'8796,"19"-13"-8679,58-38 25,-72 48-28,1 0-1,0 0 1,0 0 0,0 1 0,0-1-1,0 2 1,0-1 0,1 1 0,-1 0 0,1 0-1,-1 0 1,1 1 0,-1 0 0,1 1-1,9 1 1,1-1 859,-12 1-905,0-1 1,0 1-1,0 0 0,0 0 1,0 0-1,0 1 1,-1-1-1,1 1 0,-1 0 1,0 1-1,0-1 0,0 1 1,0 0-1,6 8 0,2 2 129,-2 1-1,19 32 0,-11-11 165,-2 0 0,-1 1 0,12 48 1,-21-61-165,-1 0 0,-2 1 0,0-1 1,-1 1-1,-1 0 0,-4 35 0,2-56-202,-1 0-1,1 1 0,-1-1 1,0 0-1,0 0 0,0 0 0,-1 0 1,1-1-1,-1 1 0,0-1 1,0 1-1,0-1 0,0 0 0,-1 0 1,1-1-1,-1 1 0,0-1 1,0 1-1,0-1 0,0 0 0,0-1 1,-5 2-1,-4 2-126,0 0 0,0-1 0,-1-1 0,0 0 0,-26 1 0,0-2-310,24 0 152,-1-1 0,0 0 1,1-1-1,-1-2 0,0 1 1,-28-8-1,44 8 201,-1 0-1,0 0 1,0 0 0,1 0 0,-1 0-1,1-1 1,-1 1 0,1 0 0,-1-1-1,1 1 1,0-1 0,0 0 0,0 0-1,0 1 1,0-1 0,0 0 0,0 0-1,1 0 1,-1 0 0,1 0 0,-1 0 0,1 0-1,0 0 1,-1 0 0,1 0 0,0 0-1,1 0 1,-1 0 0,0 0 0,0 0-1,2-3 1,-2 1-206,3-21-3237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 6819,'0'0'5032,"0"-6"-4237,0-31 491,3 35-1145,0 1 0,0 0 0,0 0 0,0 0 0,1 1 1,-1-1-1,0 1 0,0 0 0,0-1 0,1 1 0,-1 1 0,4-1 0,-3 1 223,-2-1-335,0 1-1,1-1 1,-1 1 0,1 0-1,-1 0 1,0 0 0,0 0 0,0 1-1,1-1 1,-1 0 0,0 1-1,-1 0 1,1-1 0,0 1-1,0 0 1,-1 0 0,1 0-1,-1 0 1,3 4 0,22 48 643,-24-50-629,28 82 677,-28-79-673,0 1 1,-1 0 0,0 0 0,-1 0 0,0 0-1,0 0 1,0 0 0,-1 0 0,-3 11 0,4-18-74,-1 1 0,0-1 0,0 1 0,0-1 1,-1 0-1,1 1 0,0-1 0,0 0 1,-1 0-1,1 0 0,-1 0 0,1 0 1,-1 0-1,1 0 0,-1 0 0,1-1 1,-1 1-1,0 0 0,1-1 0,-1 0 1,0 1-1,0-1 0,-3 0 0,-49 2-1470,43-2 545,-43-2-2157,31-8-2068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4194,'-9'-10'15052,"9"22"-14993,-1 29 304,3 0 0,10 67-1,-3-44-228,-2 1-1,-4 108 1,-3-135-172,1-28 49,0 0-1,1 0 0,0 0 1,6 17-1,4 19-177,1 6 186,-12-35-657,3-23-320,5-32-1621,-7 30 1474,7-26-5855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1425,'2'3'14291,"-1"3"-13768,15 95 2156,14 75-1417,-29-169-1255,4 31-134,1 50-1,-3 193 56,-3-278 105,1 1 1,-1-1-1,1 0 1,0 0 0,0 0-1,0 0 1,0 0-1,0 0 1,1 0-1,-1 0 1,3 2 0,-3-3 7,1 1 0,-1-1 0,0 1 1,1-1-1,-1 1 0,0 0 0,-1-1 0,1 1 1,0 0-1,0 5 0,0-3-1566,1-12-1170,-2-6-1747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25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0 188 2561,'0'0'2689,"0"-54"-824,0-13-2063,0 0 8547,0 73-7914,1 55 745,10 69 1,16 231-232,-21-231-444,0 289-300,-6-159 50,3 65 0,7-238-251,0 34 10,-7 81-14,-3 153 0,-4-319-23,-11 53 0,8-59 7,2 0 1,-2 52-1,7-82 8,0 0-79,1 0 74,0-1 0,-1 1 1,1-1-1,-1 1 1,1-1-1,-1 1 0,1-1 1,-1 1-1,1-1 0,-1 0 1,1 1-1,-1-1 1,0 0-1,1 1 0,-1-1 1,0 0-1,0 1 1,1-1-1,-1 0 0,0 0 1,0 1-1,0-1 1,0-1-1,3-26-350,-2 21 123,11-85-3815,-5 30-752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29.0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39 592 6499,'0'0'5472,"-2"-4"-4837,-4-15-485,1 0 0,0 0 0,1-1 0,1 1 1,1-1-1,0-21 0,-7-9 749,11 29-518,9 23 475,17 5-855,463 1 308,-304-10-194,-22-10 48,-40 0 149,-86 9-297,42-10 1,-49 6 0,2 2 1,41-1-1,-22 4 38,88-17 0,9 0-13,292 10-101,-351 9-16,-70 1-49,0 1-1,39 9 1,-39-6-64,0-1-1,41 2 1,455 5-622,-144-18 1242,-289 3-521,303-38-306,-359 38 395,76-7-10,45-7 59,14-6 138,231-7-1,-327 30-233,-10 0 111,99-14-1,168-17 110,-221 25-149,263-24-471,-123 1-37,-164 17 183,133-5 0,377 1 639,-416 16-369,190 3 21,-241 10 324,-75-6-224,51 1 0,325 5 490,-119-14-456,531 13-1153,-205 0 1582,-532-11-312,90 13 1253,2 0 37,-92-13-1253,-96 0-125,-30 9-3396,1-1 363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3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2625,'-5'7'14156,"3"1"-14775,2 556 2593,2-539-2010,0 0 0,7 29 0,-4-29 9,-1 1 0,0 30 0,8 98 191,-5-89-101,-6 30-31,-2-71 62,0-1 0,2 1 0,6 36 0,-4-40-673,-3-20 307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34.8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1 405 5827,'0'0'6013,"1"9"-1678,99-7-3775,-32 0-601,80-7 0,-116 0 0,43-13-1,-8 2-30,-10 4 109,20-5 91,1 4 1,135-6-1,-83 20 22,280-11 289,-242 2-297,52-7-121,26-2-15,27-4-36,-157 8-56,139 4 1,-36 3 136,86 1-54,92-8 110,310-30 288,360 40-750,-812 7 297,278-10 249,-92-12-1308,-196 13 909,354-53-1,-182 29 146,-139 16-26,208 2-1008,-161 9 1426,242-10 1669,-305 12-1357,-245 1-540,0 1 1,0 0-1,0 2 1,25 8-1,-25-7 74,1 0-1,-1-1 0,1-1 1,28 2-1,96-4-692,-161 3-1779,-9-3-827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37.0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 6147,'0'0'8214,"0"0"-8096,-1 0-1,0 0 1,1 0-1,-1 0 1,0 0-1,1 0 1,-1 0-1,1 1 1,-1-1-1,0 0 1,1 0-1,-1 1 1,1-1-1,-1 0 1,1 1-1,-1-1 1,1 1-1,-1-1 1,1 0-1,0 1 1,-1-1-1,0 2 1,-2 153 383,4 137-183,24-96-22,-24-182-295,14 262-45,-16-213-68,-1-24-43,2 0 1,7 45-1,14 9 46,-18-76 99,2 18-74,1 50-1,0 9 42,-6-28 499,0-65-410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38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17 1313,'0'0'6621,"-1"0"-6124,-6 0 468,6 0-151,-3 2 1296,9 1-743,10 1-541,210-10 2357,-222 6-3196,-1-1 0,1 0 0,-1 0 1,0 0-1,1 0 0,-1-1 0,0 1 0,0 0 0,1-1 0,2-3 0,-1 1-3407,-18 4-405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45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67 2753,'0'1'19396,"0"14"-19268,2 5-16,1 0-1,1 0 1,1 0 0,1 0-1,0-1 1,1 0 0,12 21 0,-18-38-119,0 0 0,0 0 0,0 0 1,0 0-1,0-1 0,1 1 0,-1 0 1,1-1-1,-1 1 0,1-1 0,-1 0 1,1 1-1,0-1 0,0 0 0,0 0 1,0 0-1,0 0 0,0-1 0,0 1 0,0 0 1,0-1-1,0 1 0,0-1 0,0 0 1,0 0-1,0 0 0,1 0 0,-1 0 1,0 0-1,0-1 0,0 1 0,0-1 1,0 1-1,0-1 0,3-1 0,8-3-111,-1-1 0,0-1 0,-1 1 0,16-13 0,-18 12-19,291-185-5039,-271 169 1569,-8 2-990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6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48 5955,'0'0'8278,"-26"-21"-5244,12 16-3035,1 0 0,-1 1 0,0 0 1,0 1-1,-1 1 0,1 0 1,-1 1-1,1 0 0,-22 2 1,28-1-44,4 1 28,0 0 0,1 0 0,-1 0 1,0 1-1,1-1 0,-1 1 0,1 0 0,0 0 0,0 0 1,-1 0-1,1 1 0,1-1 0,-1 1 0,0 0 0,1 0 1,-1 0-1,1 0 0,0 0 0,0 0 0,0 1 0,0-1 1,-1 6-1,-3 3 45,0 1 1,1 0-1,1 1 1,0-1 0,-1 15-1,2-7 180,1 0-1,1 1 1,1-1-1,0 1 1,2-1-1,1 1 1,0-1-1,2 0 1,8 26-1,-9-37-143,0-1 0,1 1 0,0 0 0,0-1 0,1 0 0,0 0 0,1-1 0,0 0 0,0 0 0,1 0 0,0-1 0,0 0 0,0-1 0,1 0 0,0 0 0,1-1 0,-1 0 0,1 0 0,0-1 0,13 3 0,-9-3-66,-1-1 0,1 0 0,0-1 0,1 0 0,-1-2 0,0 0 0,0 0 0,0-1 0,0-1 0,28-6 1,-37 6-215,1 0 1,-1 0 0,0 0 0,0-1 0,0 1 0,0-1 0,0-1 0,-1 1 0,0 0 0,1-1 0,-1 0 0,0 0 0,-1 0 0,1-1-1,-1 1 1,0-1 0,0 0 0,0 0 0,-1 0 0,1 0 0,-1 0 0,-1-1 0,1 1 0,-1-1 0,0 1 0,0-1 0,0 1 0,-1-1-1,0-6 1,0 8-1760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51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84 4722,'-1'-2'14725,"3"-13"-14955,12 3 98,-1 0 1,2 2 0,29-19-1,-42 29 138,0-1 0,-1 0 0,1 1 0,0-1 0,0 1 0,0 0 0,0-1 0,0 1-1,0 0 1,0 0 0,0 0 0,0 1 0,-1-1 0,1 0 0,0 1 0,0-1 0,0 1 0,0 0 0,0-1-1,-1 1 1,1 0 0,0 0 0,-1 0 0,1 0 0,-1 1 0,1-1 0,-1 0 0,0 1 0,1-1 0,-1 1-1,0-1 1,0 1 0,0-1 0,0 1 0,0 0 0,1 2 0,4 17 44,-1 0 1,0 1-1,-2 0 0,0-1 1,-2 1-1,0 0 0,-3 24 1,2-7-107,-3-22 34,0-1 0,-1 1 0,-1-1 0,-1-1 0,0 1 0,-1-1 0,-16 27 0,13-22 38,-7 7-99,-1 0 0,-1 0 0,-41 42-1,42-49-10,18-20 77,0 1 0,-1-1 1,1 0-1,0 0 0,0 0 1,0 0-1,0 1 0,0-1 1,0 0-1,-1 0 0,1 0 1,0 0-1,0 0 0,0 0 0,0 1 1,-1-1-1,1 0 0,0 0 1,0 0-1,0 0 0,-1 0 1,1 0-1,0 0 0,0 0 1,0 0-1,-1 0 0,1 0 0,0 0 1,0 0-1,0 0 0,-1 0 1,1 0-1,0 0 0,0 0 1,0 0-1,-1 0 0,1 0 0,0 0 1,0-1-1,0 1 0,0 0 1,-1 0-1,1 0 0,0 0 1,0 0-1,0-1 0,0 1 1,-1 0-1,1 0 0,0 0 0,0 0 1,0-1-1,0 1 0,0 0 1,0 0-1,0 0 0,0-1 1,0 1-1,-4-22-239,9-27 32,2 33-45,0 1 0,2 1 0,-1-1 0,2 1 0,21-24 0,-30 37 319,0 0 1,0 0-1,0 0 0,1 0 0,-1 1 1,0-1-1,0 0 0,1 0 0,-1 1 1,1-1-1,-1 1 0,0 0 0,1-1 1,-1 1-1,1 0 0,-1 0 0,1 0 0,-1 0 1,1 0-1,-1 0 0,1 0 0,-1 0 1,0 1-1,1-1 0,-1 0 0,1 1 1,-1 0-1,0-1 0,1 1 0,-1 0 1,0-1-1,0 1 0,1 0 0,-1 0 1,0 0-1,1 2 0,7 5 264,-1 0 1,0 0-1,10 15 0,-12-15-52,7 9-40,-10-11-150,1 0 1,0-1 0,0 0 0,0 0 0,1 0-1,0 0 1,0-1 0,0 0 0,0 0 0,1 0 0,-1 0-1,11 4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51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3298,'0'0'15623,"16"0"-18473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58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1985,'0'0'11717,"0"0"-11639,0-3-86,0 1-27,0 2 14,0 13 309,24 263 1171,0 3 273,-21-221-1509,-2-71-10310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7:59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4994,'0'0'4640,"12"2"-3162,-9-1-1427,1-1 47,0 1 0,0-1 0,1 1 0,-2 1 0,1-1 1,0 0-1,0 1 0,0 0 0,-1 0 0,1 0 0,0 0 1,-1 1-1,0-1 0,0 1 0,0 0 0,0 0 1,0 0-1,0 0 0,-1 1 0,0-1 0,0 1 0,0-1 1,0 1-1,2 4 0,46 140 2320,12 28 244,-61-175-2666,-1 0 0,1 1-1,-1-1 1,1 0 0,-1 1 0,1-1 0,0 0 0,0 0 0,-1 1 0,1-1 0,0 0 0,0 0 0,0 0 0,1 0 0,-1 0 0,0 0 0,0-1 0,0 1 0,1 0 0,-1 0 0,0-1 0,1 1 0,-1-1 0,0 1 0,1-1 0,-1 0 0,1 0 0,-1 1 0,2-1 0,-1-1-30,0 0 0,0 1 0,0-1 0,0 0 0,0 0 0,-1 0 0,1 0 0,0-1 0,-1 1 0,1 0 0,-1-1 0,1 1 0,-1-1 0,0 0 0,1 1 0,-1-1 0,0 0 0,0 0 0,1-2 0,15-39-865,-2 0-1,-1-2 0,-2 1 0,6-56 1,4-10-656,-15 56 1071,-6 44 630,0-1 0,0 0 1,1 1-1,0-1 0,1 1 0,8-19 0,-11 29-85,0-1 1,0 1 0,0-1 0,1 1 0,-1 0 0,0-1-1,1 1 1,-1 0 0,0 0 0,1-1 0,-1 1-1,0 0 1,1 0 0,-1-1 0,1 1 0,-1 0-1,0 0 1,1 0 0,-1 0 0,1 0 0,-1 0-1,1 0 1,-1-1 0,1 1 0,-1 0 0,0 1-1,1-1 1,-1 0 0,1 0 0,-1 0 0,1 0 0,-1 0-1,0 0 1,1 0 0,-1 1 0,1-1 0,-1 0-1,0 0 1,1 1 0,-1-1 0,0 0 0,1 0-1,-1 1 1,0-1 0,1 0 0,-1 1 0,0-1-1,0 1 1,1-1 0,-1 0 0,0 1 0,0-1 0,0 1-1,0-1 1,1 0 0,-1 1 0,0 0 0,12 25 37,-4 3 138,-2 1 0,-1-1-1,2 40 1,-1-12 273,11 172 490,1 1-285,-18-225-702,0-4-17,-1 0 0,1 0 0,0 0 0,0 0 0,0 0 0,0 0-1,0 0 1,0 0 0,0 0 0,1-1 0,-1 1 0,0 0 0,0 0 0,1 0 0,-1 0 0,0 0 0,1 0 0,-1 0 0,1-1 0,-1 1 0,1 0-1,0 0 1,-1-1 0,1 1 0,0 0 0,0-1 0,-1 1 0,1-1 0,0 1 0,0-1 0,1 2 0,-2-35-1039,4-47-7356,-4 54 3058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0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5 227 1585,'0'0'10554,"0"0"-10522,0 0 0,0-1 0,0 1 0,-1 0 0,1 0 0,0 0 0,0-1 0,0 1 0,0 0 0,0 0 0,0 0 0,-1-1 0,1 1 0,0 0 0,0 0 0,0-1 0,0 1 0,0 0 0,0 0 0,0-1 0,0 1 0,0 0 0,0 0 0,0-1 0,0 1 0,0 0 0,1 0 0,-1-1 0,0 1 0,0 0 0,0 0 0,0 0 0,0-1 0,0 1 0,0 0 0,1 0 0,-1 0 0,0-1 0,0 1 0,0 0 0,1 0 1,-1 0-1,0 0 0,0-1 0,0 1 0,1 0 0,-1 0 0,0 0 0,0 0 0,1 0 0,16-22 275,27-46 0,-6 8-228,-36 56-107,0 1-1,-1-1 1,1 0-1,0 1 0,-1-1 1,0 0-1,0 0 1,0 0-1,0 1 0,-1-1 1,0 0-1,0 0 1,0-6-1,-3 9-65,1-1 0,-1 1 0,0 1 0,0-1 0,1 0-1,-1 1 1,0-1 0,0 1 0,0 0 0,-4 0 0,4 0 34,-1 0 0,1 0 1,-1 0-1,1 0 0,-1 1 0,1-1 0,-1 1 1,1 0-1,0 0 0,-1 0 0,1 0 0,0 1 1,0-1-1,0 1 0,0 0 0,-4 3 1,4-2 115,1 1 0,0 0 0,-1-1 0,2 1 1,-1 0-1,0 1 0,1-1 0,0 0 0,0 0 1,0 1-1,0-1 0,1 0 0,-1 6 1,-2 18 436,2 0 1,0-1-1,2 1 1,5 29-1,-6-51-405,1 0 1,0 0-1,1 0 0,-1 0 0,1 0 0,0 0 0,1 0 0,0 0 0,-1-1 0,2 0 0,-1 1 0,1-1 0,0 0 0,0 0 0,0-1 0,0 0 0,1 1 0,0-1 0,0-1 0,0 1 0,0-1 0,1 0 0,-1 0 0,9 3 0,-11-5-99,0 0 0,0 0 0,0 0 0,0 0 0,0 0 0,0-1 0,0 1 0,0-1 0,0 0 0,0 0 0,0 0 0,0-1 0,0 1 0,0-1 0,0 0 0,0 1 0,0-1 0,0 0 0,0-1 0,0 1 0,-1 0 0,5-4 0,-4 2-403,0 0 1,-1 0 0,1-1 0,-1 1-1,0-1 1,0 1 0,0-1 0,0 0 0,2-8-1,2-12-3086,-2 1 544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0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3 384,'0'-2'14420,"2"31"-13775,2 1-1,0-1 1,13 42-1,4 21 745,-18-72-1269,-3-13-42,0 0 1,1 0 0,0 0-1,1 0 1,-1 0-1,1 0 1,1 0 0,0 0-1,-1-1 1,6 8 0,-5-60-2953,-4-26-896,3-86-2454,-2 154 6243,1 1-1,0-1 1,0 0-1,0 0 1,1 1-1,-1-1 1,1 1-1,0 0 1,0-1-1,0 1 0,0 0 1,1 0-1,-1 0 1,1 0-1,0 1 1,0-1-1,0 1 1,0-1-1,0 1 0,6-3 1,-6 4 190,0-1-1,0 1 1,0 0 0,0 0 0,0 0-1,0 0 1,1 1 0,-1-1-1,0 1 1,0 0 0,1 0 0,-1 0-1,0 0 1,1 1 0,4 0 0,-5 2-92,-1-1 1,0 1 0,0 0 0,0-1-1,0 1 1,-1 0 0,1 0 0,-1 0-1,1 0 1,-1 0 0,0 1 0,0-1-1,-1 0 1,1 0 0,0 7 0,1 0-20,7 36 841,-2 0 0,-2 1 0,0 55 0,-5-101-1352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1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63 243 7459,'0'0'2500,"13"-19"-2556,3-4 23,-7 12 14,-1-1 0,0 1 0,-1-2 0,-1 1 0,8-19 0,-12 24-50,-1 0 0,1 0 0,-1 0 0,0 1 0,-1-1 0,0 0 0,0-9 0,-1-1 421,1 16-429,-1-1-1,0 1 1,0-1-1,1 1 0,-1-1 1,0 1-1,0 0 1,0-1-1,-1 1 0,1 0 1,0 0-1,0 0 1,-1 0-1,1 0 0,0 0 1,-1 0-1,1 0 1,-1 1-1,1-1 1,-1 1-1,0-1 0,1 1 1,-1-1-1,0 1 1,1 0-1,-1 0 0,-2 0 1,-48-5-192,50 5 311,0 0 0,-1 0 0,1 0 0,0 1 0,0-1 0,-1 0 0,1 1 0,0-1 0,0 1 0,0 0 0,0 0 0,0 0 0,0 0 0,0 0 0,0 0 0,0 1 0,0-1 0,0 0 0,1 1 0,-3 2 0,2-1-3,0 1 1,1-1-1,-1 1 1,1-1-1,0 1 1,0 0-1,0-1 1,0 1-1,1 0 1,-1 0 0,1 0-1,0 5 1,-1 39 878,0-18 165,1 0-1,6 44 1,-5-66-865,1 0 0,0 0 0,0 0 1,1 0-1,0 0 0,0-1 1,0 1-1,1-1 0,1 0 0,-1 0 1,1 0-1,0-1 0,10 11 1,-13-16-223,0 1 0,-1 0 1,1-1-1,0 1 1,0-1-1,0 1 1,0-1-1,0 0 0,0 0 1,0 0-1,0 0 1,0 0-1,0 0 1,1-1-1,-1 1 0,0-1 1,1 0-1,-1 0 1,0 1-1,1-1 1,-1-1-1,0 1 0,1 0 1,-1 0-1,0-1 1,1 0-1,-1 1 1,0-1-1,0 0 0,0 0 1,0 0-1,0 0 1,0-1-1,2-1 1,2-2-276,-2 0 0,1 0 0,0-1 0,-1 1 0,0-1 1,-1 0-1,1 0 0,-1-1 0,4-11 0,7-30-4440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1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5587,'0'0'7024,"4"32"-4980,40 233 1677,-15-172-2704,-31-106-1634,1 0 0,0 1-1,1-1 1,2-23 0,0-4-2433,-2-38-931,0 43-429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2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5475,'231'14'1408,"-224"15"657,-1 9 1441,1 2-2658,2 9-432,-2-2 1169,-1-4-993,1-8-592,-4-9 32,-3-9-32,0-8-400,0-6-768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2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4834,'0'0'7596,"0"8"-6209,20 333 2556,-9-227-3103,-9-70-632,2 0 0,2 0-1,1 0 1,17 50-1,-17-86-1894,-5-20-107,-1-31-1996,-1 37 2727,0-26-5311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15 3506,'0'0'7363,"-8"-3"-6411,-7 0 183,1 0-1,-1 0 1,-26 0-1,41 4-1110,-1 0 0,0-1-1,0 1 1,1 0 0,-1-1-1,0 1 1,1 0 0,-1 0-1,1-1 1,-1 1 0,1 0-1,-1 0 1,1 0 0,0 0-1,0 0 1,-1 0 0,1 0-1,0 0 1,0 0 0,0 0-1,0 0 1,0 0-1,0 2 1,-1 31 339,1-30-306,19 387 2509,-12-241-1784,-7-149-781,-1 1-1,1-1 1,-1 0 0,0 1 0,1-1 0,-1 0-1,0 0 1,0 0 0,0 1 0,1-1 0,-1 0-1,0 0 1,-1 0 0,1 0 0,0-1 0,0 1-1,0 0 1,0 0 0,-1-1 0,1 1 0,0 0-1,-1-1 1,1 0 0,0 1 0,-1-1-1,1 0 1,-1 0 0,1 1 0,-1-1 0,-2-1-1,-56 3-407,46-2 200,3 0 64,0-1 1,1 0-1,-1 0 0,0-1 0,1 0 1,-1-1-1,1 0 0,-12-6 0,17 7-221,-1-1-1,1 0 1,0 0-1,0-1 1,1 0 0,-1 0-1,1 0 1,0 0-1,0-1 1,0 1-1,0-1 1,1 0-1,0 0 1,0 0-1,0-1 1,-2-8-1,-5-14-2447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2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3314,'0'0'9097,"29"0"-8817,176 0 374,-203 0-594,-1 1 0,1-1-1,-1 1 1,1-1 0,-1 1 0,1 0 0,-1-1 0,1 1 0,-1 0 0,0 0 0,1 0-1,-1 1 1,0-1 0,0 0 0,0 0 0,0 1 0,0-1 0,0 0 0,0 1-1,0-1 1,0 3 0,19 41 771,-12-25-154,4 6 80,-9-17-625,0-1 1,1 1-1,0-1 1,0 0-1,1-1 0,0 1 1,0-1-1,1 0 1,10 10-1,-14-16-147,-1-1 0,1 1 0,0 0 0,0-1 0,-1 0 0,1 1 0,0-1 0,0 0 0,-1 0 0,1 0 0,0 0 0,0 0 0,-1-1 0,1 1 0,0-1 0,0 1 0,-1-1 0,1 1 0,0-1 0,-1 0 0,1 0 0,-1 0 0,1 0 0,-1 0-1,0 0 1,1 0 0,-1 0 0,0 0 0,0-1 0,1 1 0,-1-1 0,0 1 0,0-1 0,0-1 0,6-8-305,0 0 0,-1 0 0,7-16 0,-13 25 296,6-12-46,-2 0-1,0 0 1,0-1 0,-1 1 0,-1-1-1,0-25 1,-1-17-3590,-1 46 2081,0 0-1187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3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6003,'0'0'5133,"-10"24"-3023,6 3-1719,1 1 0,1 0 0,1-1 0,3 35 0,0 4 511,-2-17-663,-2 7 158,2-1 1,3 0-1,3 0 0,22 98 0,-16-124-456,-2-16-312,-10-13 345,0 0 1,1 0-1,-1 0 0,0 0 1,1 0-1,-1 1 0,0-1 1,0 0-1,1 0 0,-1 0 1,0 0-1,1 0 0,-1 0 1,0 0-1,1 0 0,-1 0 1,0 0-1,1 0 0,-1 0 1,0 0-1,0 0 0,1-1 1,-1 1-1,0 0 0,1 0 0,-1 0 1,0 0-1,0-1 0,1 1 1,-1 0-1,0 0 0,0 0 1,0-1-1,1 1 0,-1 0 1,0 0-1,0-1 0,2-4-407,-1 1 0,0-1-1,0 1 1,0-1 0,-1 0 0,1 1-1,-1-1 1,0 0 0,-1 0-1,0-5 1,0-7-569,1-26-1204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3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2 6211,'0'0'6139,"-3"-1"-3539,-22 1-2212,-54 37-1011,54-25-1865,-53 20-1,77-32 2461,1 0 0,-1 0 0,1 0 0,0 0-1,-1 0 1,1 0 0,-1 0 0,1 0 0,-1 0 0,1 0 0,-1 0 0,1 0 0,-1 1 0,1-1 0,-1 0 0,1 0 0,0 0 0,-1 1 0,1-1 0,-1 0-1,1 0 1,0 1 0,-1-1 0,1 0 0,0 1 0,-1-1 0,1 1 0,0-1 0,-1 0 0,1 1 0,0-1 0,0 1 0,0-1 0,0 1 0,-1-1 0,1 0-1,0 1 1,0-1 0,0 1 0,0-1 0,0 1 0,0-1 0,0 1 0,0-1 0,0 1 0,0-1 0,0 1 0,0-1 0,1 1 0,-1-1 0,0 0-1,0 1 1,0-1 0,1 1 0,-1-1 0,0 1 0,1-1 0,-1 0 0,0 1 0,1-1 0,-1 0 0,0 1 0,1-1 0,27 17 1878,-26-16-1624,23 13 307,6 3 485,-1-2 1,54 20-1,-76-35-4251,0-3-2754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4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73 4322,'0'0'5856,"-5"-2"-4413,-19-15-979,20 13-381,0 0-1,-1 1 1,1 0 0,-1-1 0,0 2-1,0-1 1,0 0 0,0 1 0,0 0-1,-1 0 1,1 1 0,-9-2 0,-107-3 554,119 7-612,1 0-1,0 0 1,-1 0-1,1 0 0,0 0 1,-1 0-1,1 0 1,0 0-1,0 0 0,0 1 1,0-1-1,0 0 1,1 1-1,-1-1 1,0 0-1,0 1 0,1-1 1,-1 3-1,-11 31 257,9-16 40,1 0 1,0 1 0,2-1 0,2 23 0,-1 4 811,-1-41-1054,1 0 0,-1 0 0,1 0 0,0 0 0,0-1 0,0 1-1,1 0 1,-1-1 0,1 1 0,0-1 0,1 0 0,-1 0 0,1 1 0,0-1 0,0-1-1,0 1 1,0 0 0,0-1 0,1 0 0,0 0 0,5 4 0,-6-6-71,0 1 1,1 0 0,0-1-1,-1 1 1,1-1-1,0 0 1,-1 0 0,1-1-1,0 1 1,0-1 0,0 0-1,0 0 1,0 0-1,0 0 1,-1-1 0,1 1-1,0-1 1,0 0 0,-1 0-1,1-1 1,0 1-1,-1-1 1,1 0 0,-1 0-1,0 0 1,0 0 0,5-4-1,43-45-255,-39 37-572,-2-2-1,1 1 0,-2-1 0,0 0 1,-1-1-1,-1 0 0,-1 0 1,0-1-1,4-18 0,-7 18 484,0-1 0,0-32 3199,-3 84 247,-3 41-1656,1-42-1186,1 1 0,2-1 1,5 34-1,6-48-844,-11-18 421,-1 0-1,0 1 0,1-1 1,-1 0-1,1 1 0,-1-1 1,1 0-1,-1 0 0,0 0 1,1 1-1,-1-1 0,1 0 1,-1 0-1,1 0 0,-1 0 1,1 0-1,-1 0 0,1 0 1,-1 0-1,1 0 0,-1 0 1,1 0-1,-1 0 0,1 0 1,-1 0-1,1 0 0,-1-1 1,1 1-1,-1 0 0,1 0 1,-1 0-1,1-1 0,-1 1 1,0 0-1,1-1 0,-1 1 1,0 0-1,1-1 0,-1 1 1,1-1-1,5-16-6314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6371,'0'0'4903,"2"29"-1856,18 177 1035,-15-142-2361,-3-38-1066,0 0-1,9 38 0,-4-52-1002,-1-23-123,-1-24-49,-4-17-1498,-1 22 287,0 0-1,2 0 1,9-41-1,-10 64 1451,1 0 0,0 1 0,0-1 0,1 1 0,-1-1 0,2 1 0,-1 0 1,0 0-1,1 0 0,0 1 0,1-1 0,-1 1 0,1 0 0,0 0 0,0 1 0,0 0 0,1-1 0,0 2 0,0-1 0,7-3 0,-9 5 593,0 0 0,1 1 0,-1-1 0,0 1 0,1 0 0,-1 0 0,1 0 0,-1 1 0,1 0 0,-1 0 0,1 0 0,-1 0 0,1 1 0,-1-1 0,0 1 0,1 0 0,-1 1 0,9 3 0,-8-2-1,0 0-1,-1 1 0,1-1 0,-1 1 1,0 1-1,0-1 0,0 0 1,0 1-1,-1 0 0,1 0 0,-2 0 1,6 10-1,-1 4-294,0 1 0,-2 0 0,0 0 0,-1 1 0,-1 0 0,-1-1 0,0 24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6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0 148 176,'0'0'5621,"3"-8"-4020,3-17-1659,1-54 8853,-7 79-8824,0 18 365,0 25-291,-2-14 486,2 0 0,1 0 0,1 0 0,2 0 0,1-1 0,10 37 0,-15-65-525,0 0 0,0 0 0,0 0-1,0 1 1,0-1 0,0 0 0,0 0 0,0 0 0,0 0 0,0 1-1,0-1 1,0 0 0,0 0 0,0 0 0,0 0 0,0 1 0,0-1 0,0 0-1,0 0 1,0 0 0,0 0 0,0 0 0,1 1 0,-1-1 0,0 0-1,0 0 1,0 0 0,0 0 0,0 0 0,0 0 0,0 0 0,1 1 0,-1-1-1,0 0 1,0 0 0,0 0 0,0 0 0,0 0 0,1 0 0,-1 0-1,0 0 1,0 0 0,0 0 0,0 0 0,0 0 0,1 0 0,-1 0 0,0 0-1,0 0 1,0 0 0,0 0 0,1 0 0,-1 0 0,0 0 0,0 0-1,0 0 1,0 0 0,1 0 0,2-13-80,-1-18-529,-2-168-5923,0 195 6524,1 0 0,-1 1 0,1-1 0,1 0 0,-1 1 0,0-1-1,1 1 1,0-1 0,-1 1 0,1 0 0,1 0 0,-1 0-1,0 0 1,1 0 0,0 1 0,-1-1 0,1 1 0,0-1 0,0 1-1,0 0 1,1 0 0,-1 0 0,7-2 0,-1 0 85,1 0 0,0 1 0,0 0 0,0 0 1,0 1-1,0 0 0,18 0 0,-27 2-66,0 0-1,-1 1 1,1-1 0,0 1 0,0-1-1,0 0 1,-1 1 0,1 0-1,0-1 1,-1 1 0,1-1-1,0 1 1,-1 0 0,1-1 0,-1 1-1,1 0 1,-1 0 0,1-1-1,-1 1 1,0 0 0,1 0-1,-1 0 1,1 1 0,7 29 658,-5-19-281,6 28 677,7 75 0,-2-6 656,-11-102-2109,1-15-621,1-14-384,-4-3-2242,1 1-3107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6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6707,'0'0'7713,"0"11"-6598,1 40 260,11 65 0,-8-89-920,1-1 0,1 0 1,1-1-1,19 44 0,-26-69-544,0 0 1,0 0-1,0 0 0,0-1 0,1 1 0,-1 0 0,0 0 0,0 0 0,0 0 0,0 0 0,0-1 0,0 1 0,0 0 0,0 0 0,1 0 0,-1 0 0,0 0 0,0 0 1,0 0-1,0-1 0,0 1 0,1 0 0,-1 0 0,0 0 0,0 0 0,0 0 0,0 0 0,1 0 0,-1 0 0,0 0 0,0 0 0,0 0 0,0 0 0,1 0 0,-1 0 1,0 0-1,0 0 0,0 0 0,0 0 0,1 0 0,-1 0 0,0 0 0,0 1 0,0-1 0,0 0 0,1 0 0,-1-26-1842,0 18-193,0-18-6168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7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8308,'0'0'6659,"13"-23"-9701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7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3714,'0'0'10527,"1"11"-9228,8 46-719,-2 2 0,0 59-1,-4-40-39,2 31-369,-2-32 401,2-1-1,22 107 1,-26-178-584,8 26 395,-9-30-378,0-1-1,0 1 1,1 0-1,-1 0 1,0 0-1,1 0 1,-1 0-1,1 0 1,-1 0-1,1-1 1,0 1-1,-1 0 1,1 0-1,0-1 1,-1 1-1,1 0 1,0-1-1,0 1 1,0-1-1,0 1 1,-1-1-1,3 1 1,-2-39-3300,-1-10-1969,3 27-2131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98 7059,'0'0'1932,"-9"-17"2024,-75-7-3777,78 22-174,-1-1 44,0 1 1,0-1 0,0 2-1,0-1 1,-9 0 0,14 2-38,0 0 0,0 0-1,0 0 1,0 0 0,0 1 0,0-1 0,0 0 0,0 1 0,1 0 0,-1-1 0,0 1 0,0 0 0,1 0 0,-1 0 0,0 0 0,1 0 0,-1 1 0,1-1 0,0 0 0,-1 1 0,1-1 0,0 1 0,0-1 0,0 1 0,-1 2 0,-3 7 159,1 0 1,1 1 0,0 0 0,0 0-1,1 0 1,1 0 0,0 0 0,0 0-1,1 0 1,3 15 0,-3 10 196,1-21-134,0-1 0,0 0 0,1 0 0,1 1 1,1-1-1,7 20 0,-9-31-136,0 0 0,0 0 0,0 0 0,0 0 0,1 0 0,-1 0 0,1-1 0,0 0 0,0 1 0,1-1-1,5 5 1,-6-7-83,0 0 0,0 1 0,-1-1 0,1 0-1,0 0 1,0-1 0,0 1 0,0-1 0,0 1-1,0-1 1,0 0 0,0 0 0,0 0 0,0-1-1,0 1 1,0-1 0,0 1 0,0-1 0,4-2-1,-2 1-74,0-1-1,-1 0 0,1 0 0,-1-1 0,1 1 0,-1-1 1,-1 0-1,1 0 0,0 0 0,-1 0 0,0-1 0,0 1 1,5-11-1,29-73-2377,-32 76 1944,3-14-322,-1 1 0,-1-1 0,-1 0-1,1-29 1,-2-53 5023,-5 142-2810,2-20-1151,-2 29 9,5 88 1347,-3-117-1470,1 0-1,1 0 1,0-1 0,1 1 0,0-1-1,1 0 1,8 15 0,-12-27-351,0 0 0,-1 0-1,1 0 1,0-1 0,0 1 0,0 0 0,0 0 0,-1-1 0,1 1-1,0-1 1,0 1 0,0-1 0,0 1 0,0-1 0,0 0 0,0 1-1,1-1 1,-1 0 0,0 0 0,0 0 0,0 0 0,0 0 0,0 0-1,0 0 1,0 0 0,0 0 0,1 0 0,-1-1 0,0 1 0,0 0 0,0-1-1,0 1 1,0-1 0,0 1 0,0-1 0,0 0 0,-1 1 0,1-1-1,0 0 1,0 0 0,0 1 0,0-2 0,9-14-3831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8340,'0'0'4722,"183"12"-7507,-170-4-5699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8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7059,'0'0'7361,"0"16"-5790,0 0-1207,4 133 2943,-2-122-3070,1-1-1,1 0 1,1 0-1,10 28 0,-12-87-15493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08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9957,'0'0'3553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22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87 5891,'0'0'3831,"0"-9"-2617,0-22-379,0 8 2233,-10 35-542,10 16-2310,1-1 0,2 1 1,1-1-1,7 30 0,-4-24 138,4 63 1,4 18 22,-12-328-2440,-4 204 2020,1 0-1,1 0 0,0 0 0,0 0 0,1 0 1,0 0-1,1 1 0,0-1 0,1 1 0,-1 0 1,2 0-1,-1 0 0,1 0 0,1 1 0,0 0 1,0 0-1,0 1 0,1-1 0,0 1 0,1 1 1,-1-1-1,1 1 0,16-8 0,-20 11 99,-1 1 0,1 0-1,0 0 1,0 0 0,0 1-1,0-1 1,1 1 0,-1 0-1,0 0 1,1 1 0,-1-1-1,0 1 1,1 0 0,-1 0 0,0 0-1,1 1 1,-1-1 0,0 1-1,1 0 1,-1 1 0,0-1-1,0 1 1,0-1 0,0 1-1,0 1 1,0-1 0,-1 0 0,1 1-1,-1 0 1,0 0 0,1 0-1,-1 0 1,4 7 0,-2-4 40,-4-4-40,0 0-1,1 0 1,-1 0-1,0-1 1,1 1 0,-1 0-1,1-1 1,0 1-1,-1-1 1,1 1-1,0-1 1,0 0-1,0 0 1,0 0 0,4 2-1,-6-20-6150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29.3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227 457 5555,'0'0'11186,"-46"-6"-11231,23 3 44,0 2 0,0 0 1,-33 4-1,53-2-21,1-1 0,-1 1 1,1 0-1,-1 0 0,1 0 0,0 0 0,-1 0 1,1 1-1,0-1 0,0 1 0,0 0 0,0-1 1,0 1-1,0 0 0,1 0 0,-1 0 0,0 0 1,1 0-1,0 1 0,-1-1 0,1 0 0,0 1 0,0-1 1,1 1-1,-1-1 0,0 1 0,0 3 0,-1 9 107,0 1-1,1-1 0,1 24 0,0-24 89,-1 7-139,1 28 390,0-48-413,1-1-1,-1 0 0,0 0 0,0 0 0,1 1 1,-1-1-1,1 0 0,-1 0 0,1 0 0,0 0 0,-1 0 1,1 0-1,0 0 0,0 0 0,0 0 0,-1 0 1,1 0-1,0-1 0,0 1 0,0 0 0,0-1 1,1 1-1,-1 0 0,0-1 0,0 0 0,0 1 1,0-1-1,0 1 0,1-1 0,-1 0 0,0 0 0,3 0 1,9 0 29,1 0 1,0-1 0,-1-1-1,1 0 1,-1-1 0,22-6-1,-27 5-58,1 0 0,-1-1 1,1 0-1,-1 0 0,-1-1 0,1 0 0,-1 0 0,0-1 0,0 0 1,8-11-1,-9 10 7,-1-1 0,1 0 0,-1-1 0,-1 1 0,0-1 1,0 0-1,-1 0 0,0 0 0,-1-1 0,1-13 0,1-17-163,-3-55-1,0 21-5,2-170-3315,-3 243 3561,0 0-1,0 1 0,-1-1 1,1 1-1,-1-1 0,1 1 1,-1-1-1,1 1 0,-1-1 1,0 1-1,0 0 0,0-1 0,0 1 1,0 0-1,0 0 0,0-1 1,0 1-1,-1 0 0,1 0 1,0 0-1,-1 1 0,1-1 1,0 0-1,-4-1 0,5 2 194,-33 0-110,2 0-2531,30 38 3124,1-8 306,-1-10-764,2 1 0,0 0 0,1 0 0,5 24-1,15 92 230,-5-24-78,-4-49-407,53 229 453,-65-306-1338,-1 9 479,1 0 0,-1 0 1,0-1-1,0 1 0,0 0 0,-1 0 1,-1-8-1,-9-2-4611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4466,'0'0'7633,"0"38"-5936,0 392 1557,0-493-3685,-2 17-473,2 0 0,2 0 0,2 0 0,18-79 0,-21 122 944,0 0 0,0 1 0,0-1 0,0 0 0,0 1 0,1 0 0,-1-1 0,1 1 0,0 0-1,0 0 1,0 0 0,0 0 0,0 0 0,0 0 0,0 0 0,1 1 0,-1-1 0,1 1 0,-1 0 0,1 0 0,0-1 0,-1 2 0,1-1 0,0 0 0,-1 1 0,1-1 0,5 1 0,-1-1 211,0 2 1,1-1-1,-1 1 1,0 0-1,0 0 1,0 1-1,0 0 1,0 1-1,11 4 1,2 2 368,-18-8-679,0 0 0,0-1 1,0 1-1,0 0 0,0 0 0,-1 0 1,1 0-1,0 1 0,-1-1 0,1 0 1,-1 1-1,0-1 0,1 1 0,-1-1 1,0 1-1,0 0 0,0 0 0,0-1 1,0 1-1,0 0 0,0 3 0,5 6-2891,-2-2-1476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137 481 5811,'0'0'6963,"0"-46"-4002,0 43-2854,-42-3-1302,39 6 1153,1 0 1,-1 0 0,0 0-1,1 1 1,-1-1-1,1 1 1,-1 0 0,1-1-1,-1 1 1,1 0 0,-1 0-1,1 1 1,0-1-1,0 1 1,-1-1 0,1 1-1,-3 3 1,1-1 73,1 1 0,-1 1 0,1-1 0,0 0 0,1 1 0,-5 11 0,1 7 281,0 0-1,2 1 1,1 0-1,1 0 1,1 0-1,2 0 1,4 40-1,-5-63-259,1 0 0,-1-1 0,0 1-1,1 0 1,-1 0 0,1-1 0,-1 1 0,1 0-1,0-1 1,0 1 0,-1-1 0,1 1-1,0-1 1,1 1 0,-1-1 0,0 0 0,0 1-1,0-1 1,1 0 0,-1 0 0,1 0-1,-1 0 1,1 0 0,-1 0 0,1-1 0,0 1-1,-1 0 1,1-1 0,0 1 0,0-1 0,-1 0-1,1 1 1,0-1 0,2 0 0,-1 0-52,-1 0 0,1-1 0,0 1 0,-1-1 0,1 1 0,-1-1 0,1 0 0,-1 0 0,1 0 0,-1 0 0,0 0 0,1-1 0,-1 1 0,0-1 0,0 0 0,0 1 0,0-1 0,0 0 0,-1 0 0,1 0 0,2-4 0,6-17-1098,0 1-1,-2-1 1,-1-1-1,-1 0 1,-1 0-1,3-37 1,0-149-3631,-8 202 4872,0 4-339,-5-143-3326,2 128 3930,0 0 0,-1 0 1,0 0-1,-2 0 1,-11-26-1,16 43-171,0 0-1,1 0 0,-1 1 1,0-1-1,0 0 0,0 1 0,0-1 1,0 1-1,0-1 0,0 1 1,0-1-1,-1 1 0,1 0 1,0 0-1,-1 0 0,1 0 1,-1 0-1,0 0 0,1 0 1,-5-1 757,6 25 2182,0 43-1676,16 115-1,9 2-1210,-13-78 39,37 150-1,-48-253-469,-1-66-5907,0 33-494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6371,'0'0'8753,"6"1"-5294,31 2-2767,23 2-369,-21-1-624,63-2-1,-102-2 113,0 1 0,0-1 0,0 1-1,0-1 1,-1 1 0,1-1 0,0 1-1,0-1 1,-1 0 0,1 1 0,0-1 0,-1 0-1,1 1 1,0-1 0,-1 0 0,1 1-1,0-1 1,-1 0 0,1 1 0,-1-1-1,1 0 1,-1 0 0,1 0 0,-1 1-1,1-1 1,-1 0 0,1 0 0,-1 0 0,-11 2-4435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1 864,'5'0'15972,"23"3"-15397,19-4 207,-27-1-598,1 2 0,0 0 0,-1 1 0,1 2 0,21 4 0,-42-7-285,1 1-1,-1 0 1,1-1 0,-1 1 0,0 0-1,1 0 1,-1-1 0,0 1 0,1 0-1,-1 0 1,0-1 0,0 1 0,0 0-1,1 0 1,-1 0 0,0-1 0,0 1-1,0 0 1,-1 0 0,1 0 0,0-1-1,0 3 1,-1 2-2098,1 3-4310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23 187 8868,'0'0'4439,"0"-19"-5234,0-134 190,0 152 665,0 1 0,0-1 0,0 1 0,0-1 0,0 0 0,0 1 0,0-1 0,0 1 0,0-1 0,0 1 0,-1-1 0,1 1 0,0-1 0,0 1 0,-1-1 0,1 1 0,0-1 0,-1 1 0,1 0 0,0-1 0,-1 1 0,1-1 0,-1 1 0,1 0 1,-1-1-1,1 1 0,-1 0 0,1 0 0,-1-1 0,1 1 0,-1 0 0,1 0 0,-1 0 0,1 0 0,-1 0 0,1 0 0,-1 0 0,1 0 0,-1 0 0,0 0 0,1 0 0,-1 0 0,1 0 0,-1 0 0,1 0 0,-1 1 0,-4-1 272,5 37-332,15 326 2252,-12-300-1758,-3-40-754,1 0 1,0 0-1,10 40 1,-10-51-6774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3970,'2'0'15630,"21"0"-15637,475 0 1038,-340 0-8014,-186 0 2114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8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16 4402,'0'0'5765,"-13"-15"-173,17 81-4836,4 0 0,2 0-1,20 69 1,-18-85-345,-5-14 174,-4-18-432,0 0 0,1-1 0,1 0 0,1 1-1,0-1 1,1-1 0,1 0 0,17 26 0,-22-39-884,-8-15-4530,-6-7-89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8324,'0'0'5669,"-1"0"-5621,1 0 0,-1 0-1,1 1 1,-1-1 0,1 0 0,0 1 0,-1-1-1,1 0 1,-1 1 0,1-1 0,0 0-1,0 1 1,-1-1 0,1 1 0,0-1 0,0 1-1,-1-1 1,1 1 0,0-1 0,0 1-1,0-1 1,0 1 0,0-1 0,0 1 0,0-1-1,-1 1 1,2-1 0,-1 1 0,0-1-1,0 1 1,0-1 0,0 2 0,0 30 534,1 0 0,2-1 1,7 37-1,-9-59-468,1-1 1,0 0-1,1 0 0,0 0 0,0 0 1,1 0-1,0-1 0,0 1 0,1-1 1,0 0-1,0 0 0,0-1 1,1 0-1,0 0 0,1 0 0,-1 0 1,12 6-1,-16-10-112,0-1 0,1 0 1,-1 1-1,1-1 1,-1 0-1,1 0 0,0 0 1,0-1-1,-1 1 0,1 0 1,0-1-1,0 0 0,0 0 1,-1 0-1,1 0 0,0 0 1,0-1-1,0 1 0,-1-1 1,1 0-1,0 1 0,4-4 1,-3 2-78,-1-1 0,0 0 0,1 0 1,-1 0-1,-1 0 0,1-1 0,0 1 1,-1-1-1,0 1 0,0-1 0,0 0 1,0 0-1,1-6 0,3-9-615,-1 0 0,-1 0 0,-1-1 0,-1 1 0,-1-26 0,0 30 435,-1 11 291,1 0 0,-1 0-1,0 0 1,0 0 0,0 0 0,0-1-1,-1 1 1,0 0 0,0 0-1,0 0 1,0 0 0,-1 0 0,1 1-1,-1-1 1,0 0 0,0 1 0,0-1-1,-6-5 1,8 8 26,0 1-1,0 0 1,-1 0 0,1 0 0,0-1-1,0 1 1,0 0 0,0 0 0,-1 0-1,1 0 1,0 0 0,0-1-1,0 1 1,-1 0 0,1 0 0,0 0-1,0 0 1,-1 0 0,1 0 0,0 0-1,0 0 1,0 0 0,-1 0 0,1 0-1,0 0 1,0 0 0,-1 0-1,1 0 1,0 0 0,0 0 0,-1 0-1,1 0 1,0 0 0,0 0 0,-1 0-1,1 0 1,0 1 0,0-1 0,0 0-1,-1 0 1,1 0 0,0 0-1,0 0 1,0 1 0,0-1 0,-1 0-1,1 0 1,0 0 0,0 1 0,0-1-1,0 0 1,0 1 0,-3 20 983,6 32-1058,-3-49 164,50 256 421,-10-71-359,-27-113-114,0-6-125,6 143 1,-19-211 0,0 0 0,-1 0 0,0 0 0,1-1 0,-1 1 0,0 0 0,0 0 0,0-1 0,0 1 0,0-1 0,0 1 0,0-1 0,-1 0 0,1 1 0,-1-1 0,1 0 0,-1 0 0,1 0 0,-1 0 0,1 0 0,-1 0 0,0 0 0,0-1 1,1 1-1,-1 0 0,0-1 0,0 0 0,0 1 0,0-1 0,0 0 0,1 0 0,-4 0 0,-12 1-477,0 0 0,-27-4 1,32 3 205,10-1 150,-1 1 0,1-1 1,0 1-1,-1-1 0,1 0 1,0 0-1,0 0 1,0 0-1,-1 0 0,1-1 1,0 1-1,1-1 1,-1 1-1,0-1 0,0 0 1,1 0-1,-1 1 0,1-1 1,-1 0-1,1 0 1,0-1-1,0 1 0,0 0 1,0 0-1,0-1 1,0 1-1,1 0 0,-1-1 1,1 1-1,-1-4 0,-6-24-2012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4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99 4034,'0'0'4351,"0"-6"-3185,0-29 5298,-7 60-6021,6 18-576,0-18 438,1 0 0,3 30 0,-2-49-216,0 0 0,0 0 0,0 0 0,1 0 0,0 0 0,0 0 1,1-1-1,0 1 0,0-1 0,0 1 0,0-1 0,1 0 0,0-1 0,4 6 0,-6-8-58,0-1-1,0 1 1,0-1-1,0 0 0,0 0 1,0 0-1,0 1 1,0-2-1,0 1 0,0 0 1,1 0-1,-1-1 1,0 1-1,0-1 0,1 0 1,-1 0-1,0 0 0,1 0 1,-1 0-1,0 0 1,1 0-1,-1-1 0,0 1 1,0-1-1,1 0 1,-1 0-1,0 0 0,0 0 1,0 0-1,0 0 1,0 0-1,0-1 0,0 1 1,-1-1-1,1 1 0,0-1 1,-1 0-1,1 0 1,-1 0-1,3-4 0,2-16-662,-1 0 0,0 0 0,-2-1 0,0 0-1,-2 0 1,0 0 0,-5-39 0,4 57 607,-1 1-138,1 1-1,0-1 1,-1 1-1,0-1 1,0 1-1,0-1 1,0 1-1,0 0 1,-3-5-1,2 5 283,0 1-1,0-1 1,0 1-1,0 0 0,-1-1 1,1 1-1,0 0 1,-1 0-1,0 0 1,1 1-1,-1-1 0,0 1 1,0 0-1,-4-2 1,-48-6-766,18 8-5296,34 1 4982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4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 5314,'0'0'3162,"-5"-1"-1911,2 1-1134,0-1-1,0 1 1,-1 0-1,1 0 0,0 0 1,0 1-1,0-1 1,0 1-1,0-1 1,0 1-1,0 0 1,0 1-1,0-1 1,1 0-1,-1 1 1,0-1-1,1 1 1,-1 0-1,1 0 0,-1 0 1,1 0-1,0 0 1,0 1-1,0-1 1,0 1-1,0-1 1,1 1-1,-3 4 1,0 3 126,1-1 0,0 1 0,0 0 0,1 0 0,0 0 0,1 1 0,-1 9 1,2-16-174,0 0 1,0-1 0,0 1 0,0 0 0,1 0 0,-1-1 0,1 1 0,0 0 0,0-1 0,0 1 0,1-1 0,-1 1 0,1-1 0,0 0 0,0 1 0,0-1 0,0 0 0,0 0-1,1-1 1,-1 1 0,6 4 0,5-1-44,0 0-1,1 0 0,21 5 0,33 15 70,-63-24-127,-1 1 1,0 0-1,1 0 0,-2 0 1,1 0-1,0 1 1,0-1-1,-1 1 0,0 0 1,0 0-1,0 0 0,3 6 1,-5-7 9,1 0-1,-1 0 1,0 0 0,0 0-1,0 1 1,0-1 0,0 0-1,-1 0 1,0 1 0,0-1 0,1 0-1,-2 0 1,1 1 0,0-1-1,-1 0 1,1 0 0,-1 1 0,0-1-1,-2 4 1,1-3 52,-1 1-1,0-1 1,0 0 0,0 1-1,-1-1 1,1 0 0,-1-1-1,0 1 1,0-1 0,0 0-1,-6 4 1,2-2-143,0-1-1,1 0 1,-2-1 0,1 1 0,0-1-1,-1-1 1,1 0 0,-1 0-1,0 0 1,0-1 0,0-1 0,0 0-1,0 0 1,-10-1 0,1-8-2922,1-10-951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45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 3618,'0'0'9465,"7"-12"-5503,-6 13-3925,0-1-1,0 1 1,0 0-1,-1-1 1,1 1-1,0 0 1,0 0 0,0 0-1,-1 0 1,1-1-1,0 1 1,-1 0-1,1 0 1,-1 0 0,1 1-1,-1-1 1,0 0-1,1 0 1,-1 0-1,0 2 1,8 32-55,-6-27 55,13 71 566,7 105 0,-15 170-308,-7-272-272,0 804 342,-19-554-253,19-332-149,0 1 1,0-1-1,0 0 0,-1 1 1,1-1-1,0 0 0,0 1 0,0-1 1,0 0-1,-1 1 0,1-1 1,0 0-1,0 1 0,0-1 1,-1 0-1,1 0 0,0 1 1,-1-1-1,1 0 0,0 0 0,-1 0 1,1 1-1,0-1 0,-1 0 1,1 0-1,0 0 0,-1 0 1,1 0-1,0 0 0,-1 0 0,1 0 1,0 0-1,-1 0 0,1 0 1,-1 0-1,1 0 0,0 0 1,-1 0-1,1 0 0,0 0 0,-1 0 1,1 0-1,0-1 0,-1 1 1,-15-11-2912,10-8-254,2-3-1835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48.1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0 116 1201,'0'0'9647,"0"-4"-9130,0-13 5339,0 18-5720,30 0 363,36 9-405,79 3 0,-62-8-180,249 3 441,-57-4 26,341 7-541,-73-45 106,-375 27 282,296-16-205,-164 3 71,-184 9-126,54-4 18,444-2-738,-27 15 460,-303 4 149,3-22 2800,-300 20-3692,-14 3-1443,-7 5-1372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49.7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196 24 3073,'0'0'7014,"0"-4"-5576,-2-11-1011,1 11 2425,1 24-1067,19 288-235,-41 309-1153,-71 390-1194,85-793 565,9-135-12,-13 93-1,-24 210-990,-3-80 1393,38-290-326,0 3-15,0-32-6907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8:52.6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22 96,'0'0'8241,"-7"-22"-1262,5 28-6923,0 0 0,0 0 0,0 1 0,1-1 0,-1 1 0,2-1 0,-1 0 0,1 1 0,0-1 0,0 1 0,2 7 0,-1 9 19,-13 413 1425,8-331-1332,-9 259-1089,13-160-98,0-204 862,8-1 63,30-10 263,1 1 0,0 3-1,0 1 1,76-1-1,-47 3-296,679-13 350,103 24 166,-515-9-256,-288 0-109,74-13-1,-75 7-36,75-1-1,9 7 548,142 4-386,-151 12-159,-79-8-109,63 3 1,219 5-400,588-14-22,-904-1 571,-1 1 0,1-2 0,0 1 0,-1-1 0,9-3 0,-8 2 81,0 1 1,0 0 0,0 0 0,0 1-1,11-1 1,-19 2-95,48 0 157,-34 0-116,-5 0 145,-1 1 0,0-2 0,0 1 0,1-1 0,-1 0 1,0-1-1,0 0 0,9-3 0,-17 5-182,0 0 0,1 0 0,-1 0-1,0 0 1,1 0 0,-1 0 0,0 0 0,0 0 0,1 0 0,-1 0 0,0-1 0,0 1 0,1 0 0,-1 0 0,0 0-1,0 0 1,1 0 0,-1 0 0,0-1 0,0 1 0,1 0 0,-1 0 0,0 0 0,0-1 0,0 1 0,0 0-1,1 0 1,-1-1 0,0 1 0,0 0 0,0 0 0,0-1 0,0 1 0,0 0 0,0 0 0,0-1 0,0 1-1,0 0 1,0-1 0,0 1 0,0 0 0,0-1 0,-13-4-3198,7 3 372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2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 7123,'0'0'8879,"0"21"-7750,0 16-854,0 50 373,20 171 0,62 183-139,-77-409-160,1 63-1,-6-94-346,-1 0-1,1-1 1,0 1 0,-1 0 0,1-1-1,-1 1 1,1 0 0,-1 0 0,1-1-1,-1 1 1,1-1 0,-1 1 0,0-1-1,1 1 1,-1-1 0,0 1 0,0-1-1,1 1 1,-1-1 0,0 0 0,0 1-1,1-1 1,-1 0 0,0 0 0,0 0-1,0 0 1,0 0 0,0 0 0,0 0-1,-31 2-93,28-2 81,1 0-62,-12 0-417,1 0 1,-1-1-1,1 0 0,-23-6 1,32 6 203,-1-1 1,1-1 0,0 1 0,0-1-1,0 0 1,1 0 0,-1 0-1,1-1 1,-1 1 0,1-1 0,0 0-1,1-1 1,-1 1 0,1-1-1,-4-5 1,-15-30-3533,5-5 1380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6883,'0'0'7043,"132"0"-12293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3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40 4402,'0'0'5098,"-2"-8"-4633,-11-23 4158,13 31-4556,0 0 0,0 0 0,0 0 0,0-1 0,-2 16 1080,0 17-980,37 586 2405,-25-544-2965,-10-74 172,0 0 90,1-1 0,0 0 0,0 1 0,0-1 0,-1 0 1,1 0-1,-1 1 0,1-1 0,0 0 0,-1 0 0,1 0 0,-1 0 0,0 0 0,1 0 0,-1 0 0,0 0 1,0 0-1,1 0 0,-1 0 0,0 0 0,0 0 0,0 0 0,0 0 0,-1-2 0,2-3-555,4-30-3564,-4 1-4231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8340,'0'0'6539,"-3"22"-4437,6 94-1115,5 0 0,5 0 0,53 219 1,-65-332-979,2 10 55,1 1 1,1-1-1,8 18 0,-10-79-2737,-7 3 2129,6-74 0,-2 115 501,0 1 0,1 0 0,0-1 0,0 1-1,0 0 1,0 0 0,0 0 0,1 0 0,-1 0 0,1 0 0,0 0 0,0 0 0,0 0 0,0 1 0,1-1 0,-1 1 0,1 0 0,-1 0 0,1 0 0,0 0 0,0 0 0,0 0 0,0 1 0,0-1 0,0 1 0,0 0 0,4-1 0,7-1 111,1 0 1,-1 1 0,0 0-1,29 1 1,-42 1-61,0 1 0,1-1-1,-1 1 1,0-1 0,0 1 0,0-1 0,0 1-1,1 0 1,-1 0 0,0-1 0,0 1 0,0 0-1,-1 0 1,1 0 0,0 0 0,0 0 0,0 1-1,-1-1 1,1 0 0,-1 0 0,1 0 0,0 2 0,11 32 76,-11-32-49,20 72 777,-4 0 0,9 85 0,-24-154-1996,-1-24-593,0-29-2647,-1 14 217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8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8244,'0'0'5989,"34"-4"-5306,108-14-75,-116 16-343,0 0 0,0 2 0,30 3 0,-1 0 572,-54-2-1432,-1 1-1,0-1 1,1 1 0,-1-1-1,0 1 1,0-1-1,0 1 1,0-1-1,-1 1 1,1-1-1,0 1 1,-1-1 0,1 1-1,-1-1 1,1 0-1,-1 1 1,0-1-1,1 0 1,-1 1-1,-1 1 1,-13 2-3522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3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21 3265,'0'0'8797,"4"-2"-6997,16-11-978,-9 7 547,-13 11 1611,-54 42-3442,44-39 126,1 0 0,0 1 1,0 1-1,1 0 0,1 0 0,-1 1 0,-8 14 1,16-23 322,1 0 1,0 0-1,0 0 1,0 0-1,0 1 1,1-1-1,-1 0 1,1 1-1,-1-1 1,1 0-1,0 1 1,0-1-1,0 0 1,0 1-1,0-1 1,0 0-1,1 1 1,-1-1-1,1 0 0,-1 1 1,1-1-1,0 0 1,0 0-1,0 0 1,1 0-1,-1 0 1,0 0-1,1 0 1,-1 0-1,1 0 1,-1-1-1,4 3 1,5 4 159,1-1 0,-1 0 0,1-1 0,24 10 0,-7-3-195,-17-7 72,5 2-116,0 0-1,0 1 1,-1 1-1,0 0 1,24 23-1,-37-25-2815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4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2545,'0'0'10208,"0"-4"-9768,2 22 2795,12 110-2114,11-30 375,-21-88-1402,-1 0 0,1-1 0,1 1-1,0-1 1,0 0 0,1-1 0,12 14 0,-16-20-110,0 0-1,0 0 1,1 0 0,-1-1 0,0 1 0,1-1-1,0 0 1,-1 0 0,1 0 0,0 0 0,-1 0-1,1 0 1,0-1 0,0 0 0,0 1 0,0-1-1,0 0 1,-1 0 0,1 0 0,0-1 0,0 1-1,0-1 1,0 0 0,-1 0 0,1 0 0,0 0-1,-1 0 1,1 0 0,-1-1 0,1 1 0,-1-1-1,0 0 1,1 1 0,-1-1 0,0 0 0,0 0-1,0-1 1,-1 1 0,1 0 0,0-1 0,1-2-1,2-8-434,1 0 0,-2 0 0,0 0 0,0-1 0,-1 1-1,1-23 1,-1-85-1991,-4 75 3707,1 45-526,0 2-608,-1-1 0,1 0 0,-1 1 0,1-1 0,-1 1 0,1-1 0,-1 1 0,1-1 0,0 1 0,-1-1 0,1 1 0,0-1 0,-1 1 0,1 0 0,0-1 0,0 1 1,-1 0-1,1-1 0,0 1 0,0-1 0,0 1 0,0 0 0,0-1 0,0 1 0,0 0 0,0-1 0,1 2 0,-1 29-533,0-22 777,6 130 99,30 173 0,-18-181-432,9 321 134,-27-450-202,0 0 1,0 0 0,-1-1 0,1 1 0,0 0 0,-1 0-1,1-1 1,-1 1 0,1 0 0,-1-1 0,0 1 0,0-1 0,0 1-1,0-1 1,0 1 0,0-1 0,0 0 0,0 1 0,0-1-1,-1 0 1,1 0 0,0 0 0,-1 0 0,1 0 0,-1 0-1,1-1 1,-1 1 0,0 0 0,1-1 0,-1 1 0,0-1-1,-2 1 1,-6 0-412,0 0-1,0 0 0,0-1 1,-16-2-1,13 1-28,10 1 213,1 0-1,-1-1 0,1 0 1,-1 1-1,1-1 0,-1 0 0,1 0 1,-1-1-1,1 1 0,0 0 0,0-1 1,0 1-1,0-1 0,0 0 1,0 0-1,0 0 0,0 0 0,1 0 1,-1 0-1,1 0 0,-1 0 1,1-1-1,0 1 0,0-1 0,0 1 1,0-1-1,0 1 0,1-1 1,-1-3-1,-4-26-3038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6259,'0'0'8704,"0"5"-7758,0 15-635,0 5 138,0 0 0,5 25-1,-4-42-285,1 0 1,0 0-1,1 0 0,-1 0 0,2 0 0,-1-1 0,1 1 0,0-1 1,0 0-1,6 7 0,-8-13-170,-1 1 0,0 0 1,1 0-1,-1-1 0,1 1 0,0-1 1,-1 0-1,1 1 0,0-1 0,0 0 1,0 0-1,0 0 0,0 0 0,0-1 1,0 1-1,0 0 0,0-1 0,0 1 1,0-1-1,1 0 0,-1 0 0,0 0 0,0 0 1,0 0-1,0 0 0,1-1 0,-1 1 1,0-1-1,0 1 0,0-1 0,0 0 1,0 0-1,0 0 0,0 0 0,0 0 1,0 0-1,-1 0 0,1-1 0,0 1 1,-1-1-1,1 1 0,-1-1 0,0 0 1,1 0-1,-1 1 0,2-5 0,3-11-530,-1 0 0,-1 0 0,-1 0 0,0-1 0,-1 1 0,-1-1-1,0 0 1,-4-34 0,3 49 415,-1 0 0,1 0 0,-1 1 0,1-1 1,-1 0-1,0 1 0,0-1 0,0 0 0,0 1 0,-1-1 0,1 1 0,-1 0 0,1-1 0,-1 1 0,0 0 0,0 0 0,0 0 1,0 0-1,0 1 0,-1-1 0,1 0 0,0 1 0,-1 0 0,1-1 0,-5 0 0,1 0 392,1 0 0,-1 1 1,0-1-1,0 2 0,0-1 0,-1 0 0,1 1 1,0 0-1,0 1 0,0-1 0,-8 3 0,13-3-337,0 0 0,0 1 0,0-1 0,0 1-1,0-1 1,0 1 0,1-1 0,-1 1 0,0-1 0,0 1-1,0 0 1,1-1 0,-1 1 0,0 0 0,1 0 0,-1 0 0,1-1-1,-1 1 1,1 0 0,-1 0 0,0 2 0,1-3-185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5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5795,'0'0'7979,"-9"9"-7154,4-5-772,0 1 1,0 0 0,0 1-1,1-1 1,0 1 0,0 0-1,1 0 1,-1 0-1,1 1 1,1-1 0,-1 1-1,1-1 1,0 1 0,1 0-1,-1 0 1,1 0 0,1 0-1,-1 8 1,2-6-196,-1-1 0,1 0 0,1 0 0,-1 0 0,2 0 0,-1 0 0,1 0 0,0-1 0,0 1 0,1-1 0,0 0 0,1 0 0,-1 0 0,1-1 0,1 1 0,-1-1 1,1-1-1,10 10 0,-4-5 94,-9-8 74,0 0 1,0 0-1,0 0 1,-1 0-1,1 1 1,-1-1-1,0 1 1,0-1 0,0 1-1,0 0 1,0 0-1,-1 0 1,1 0-1,-1 0 1,1 0-1,-1 0 1,0 1 0,-1-1-1,1 0 1,0 1-1,-1 4 1,-1-7 21,0 1 1,0-1-1,0 0 0,0 1 1,0-1-1,0 0 1,0 0-1,-1 0 0,1 0 1,-1 0-1,1 0 1,-1 0-1,1 0 0,-1-1 1,1 1-1,-1 0 1,1-1-1,-1 1 0,0-1 1,1 0-1,-1 0 1,0 1-1,-2-2 0,-45 4 916,48-3-971,-59 0-1823,52 0-2423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7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5491,'0'0'6138,"0"-12"-5791,0-98 2980,-1 197-3299,12 265 483,-4-276-91,-1-7 190,18 84 1,-22-147-559,-2-4-69,0-1 0,0 1 0,0-1 0,0 1 0,0-1 1,0 0-1,1 1 0,-1-1 0,1 1 0,-1-1 0,1 0 0,0 1 1,-1-1-1,1 0 0,0 1 0,0-1 0,0 0 0,0 0 0,0 0 1,0 0-1,0 0 0,0 0 0,0 0 0,1 0 0,-1-1 1,0 1-1,1 0 0,-1-1 0,2 1 0,-2-38-5689,-1 14-2127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7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7475,'0'0'5603,"180"-26"-11926,-163 26 2033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8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142 366 7668,'0'0'5207,"0"-1"-5065,0-1 0,-1 0 0,1 1-1,0-1 1,0 0 0,-1 1 0,1-1 0,-1 0 0,0 1-1,1-1 1,-1 1 0,-1-3 0,-36 1 1093,-17 1-1214,53 3-21,0-1 0,1 1-1,-1 0 1,0 0 0,1 0 0,-1 0-1,1 0 1,-1 0 0,1 0 0,-1 1-1,1-1 1,0 0 0,0 1-1,-1-1 1,1 1 0,0 0 0,0-1-1,1 1 1,-1 0 0,0 0-1,1-1 1,-1 1 0,1 0 0,-1 0-1,1 2 1,-8 54 319,7-54-260,-1 200 2337,2-200-2360,0 0 1,0 0 0,1-1-1,-1 1 1,1 0-1,0 0 1,0-1-1,0 1 1,1-1-1,-1 1 1,1-1-1,3 6 1,-3-8-13,0 1 1,-1 0-1,1-1 1,0 1-1,1-1 0,-1 1 1,0-1-1,0 0 1,0 0-1,1 0 0,-1 0 1,1 0-1,-1-1 1,0 1-1,1-1 0,-1 0 1,1 1-1,-1-1 1,4-1-1,-4 1-26,0-1 0,0 0 0,0 0 0,0 0 0,0 0 0,0 0 0,0 0 0,0 0 0,0-1 0,-1 1 0,1-1 0,-1 0 0,1 1 0,-1-1 0,0 0 0,1 0 0,-1 0 0,0 1 0,0-1 0,0 0 1,0-1-1,0-2 0,17-51-631,-9 4-146,-2 0 0,-2 0 0,-3-1 0,-9-104 0,4 129 376,-2 1 0,0 0 0,-2 0-1,-1 1 1,-1 0 0,-20-40 0,28 64 370,0 0 1,0 0 0,-1 0 0,1 0 0,0 0 0,-1 1 0,1-1 0,-1 1-1,1-1 1,-1 1 0,0-1 0,0 1 0,0 0 0,0 0 0,-3-2-1,4 3 42,0 0-1,0 0 0,0 0 0,0 0 0,0 0 1,0 0-1,0 0 0,0 1 0,0-1 0,0 0 1,0 1-1,0-1 0,0 0 0,1 1 0,-1-1 1,0 1-1,0-1 0,0 1 0,0-1 0,1 1 1,-1 0-1,0-1 0,1 1 0,-1 0 0,1 0 1,-1 0-1,1-1 0,-1 1 0,1 0 0,-1 0 1,1 0-1,0 0 0,-1 0 0,1 0 0,0 0 0,0 0 1,0 1-1,-5 24 439,1 0-1,2 0 1,1 1 0,3 39 0,-2-56-200,1-1-86,0-1 0,1 0-1,0 0 1,0-1 0,1 1 0,0 0 0,0-1-1,0 1 1,1-1 0,1 0 0,-1 0 0,1-1-1,0 1 1,1-1 0,-1 0 0,9 6 0,-10-8-180,0-1 1,0 0-1,0 0 0,1 0 1,-1 0-1,1-1 1,0 0-1,-1 0 1,1 0-1,0 0 1,0-1-1,0 0 1,1 0-1,-1 0 1,0 0-1,0-1 0,0 0 1,1 0-1,-1-1 1,0 1-1,0-1 1,0 0-1,0-1 1,0 1-1,0-1 1,8-4-1,-7 2-897,-1 0 0,0-1 0,0 1 0,0-1 0,-1 0-1,5-6 1,-5 6-389,12-16-3668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8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7075,'0'0'3599,"-2"0"-1945,1 0-1605,1 0 1,0 0-1,-1 0 0,1 0 0,-1 0 0,1 0 0,-1 0 0,1 0 1,-1 0-1,1 0 0,0 0 0,-1 0 0,1 0 0,-1 1 0,1-1 1,0 0-1,-1 0 0,1 1 0,-1-1 0,1 0 0,0 0 0,-1 1 1,1-1-1,0 0 0,0 1 0,-1-1 0,1 0 0,0 1 0,0-1 0,-1 1 1,1-1-1,0 0 0,0 1 0,0-1 0,0 1 0,0-1 0,0 1 1,-1 0-1,0 15 78,1-15 46,-4 98 968,10 126-1,-1-171-792,3 0-1,1-1 1,19 57-1,-27-106-344,-1-2-1,1 0-1,-1 0 0,1 0 1,-1 0-1,1 0 1,0 0-1,0 0 1,0 0-1,0 0 1,0-1-1,0 1 1,0 0-1,1 0 1,-1-1-1,0 1 0,1-1 1,0 0-1,-1 1 1,4 1-1,-4-15-1916,1-43-2234,-2 23-255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0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5010,'0'0'7084,"-10"2"-6751,-2 0-281,0 2 1,1 0-1,-1 0 0,1 1 0,-11 7 1,18-10-43,0 0 1,1 0 0,-1 0 0,1 1 0,0-1 0,-1 1 0,1 0 0,1 0 0,-1 0 0,0 0 0,1 1 0,-1-1 0,1 1 0,0-1 0,0 1 0,1 0 0,-1 0 0,1 0 0,0 0 0,0 0 0,-1 7 0,2-6 12,0-1 0,0 1 0,0-1 0,1 0 0,0 0 0,0 1 0,0-1 0,0 0 0,1 0 0,0 0 0,0 0 0,0 0 0,3 5 0,0-3 44,1-1 0,0 1 1,-1-1-1,2 0 0,-1-1 0,11 7 0,-1-3-166,0 0 0,1-1 0,-1 0-1,1-2 1,1 0 0,17 2 0,-23-4-394,-8-1-969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213 111 3666,'0'0'5674,"-4"-46"-498,1 41-5218,-1 0 0,0 0 0,0 1 0,0-1 0,0 1 0,-1 0 0,0 0 0,0 1 0,0-1 0,0 1 0,-1 0 0,1 0 0,-1 1 0,0 0 0,1 0 0,-1 0 0,0 1 0,-11-2 0,13 3 71,0 0 0,-1 0 0,1 0 0,0 0 1,0 1-1,0 0 0,0-1 0,0 2 0,0-1 0,0 0 0,1 1 0,-1-1 0,-7 5 0,9-2-21,-1-1 1,0 0-1,1 1 1,-1 0-1,1-1 1,0 1-1,0 0 1,1 0-1,-1 0 1,1 0-1,0 0 1,0 1-1,-1 6 1,-3 19 461,1 1 0,1-1 0,1 0 0,2 1 0,7 54 0,-6-80-385,-1 0-1,2 0 1,-1 0 0,1 0 0,0 0-1,0 0 1,0 0 0,0 0 0,1-1-1,0 1 1,0-1 0,0 0 0,1 0-1,-1 0 1,1 0 0,0 0 0,0-1-1,0 0 1,1 0 0,-1 0 0,1 0-1,-1-1 1,1 0 0,0 0 0,0 0-1,0 0 1,0-1 0,1 0 0,5 1-1,-7-2-74,1 0 0,-1 0-1,1-1 1,-1 1 0,0-1 0,0 0-1,1 0 1,-1 0 0,0-1 0,0 0-1,0 1 1,0-1 0,-1-1-1,1 1 1,3-3 0,-1-2-216,0 1-1,0-1 1,-1 0 0,0 0-1,0 0 1,6-15 0,-2 2-634,0 0 1,-1-1 0,-1 0 0,-1-1-1,-1 1 1,-1-1 0,-1 0 0,-1 0-1,-1 0 1,-1 0 0,-3-31-1,-4 30 1111,3 22 653,3 14 779,0 27-363,1 4 243,5 47 0,-4-78-1398,1 0 0,1 0-1,0 0 1,1-1-1,0 1 1,1-1 0,0 0-1,9 13 1,-7-18-640,-6-7 222,-1 0-1,1 0 1,-1 0 0,0 0 0,1 0-1,-1-1 1,0 1 0,1 0 0,-1 0 0,0 0-1,1 0 1,-1-1 0,0 1 0,1 0-1,-1 0 1,1-1-467,-1 1 467,0-1 0,0 1 0,0 0 0,1-1-1,-1 1 1,0 0 0,0-1 0,0 1-1,0 0 1,0-1 0,0 1 0,0 0 0,1-1-1,-1 1 1,0-1 0,0 1 0,0 0-1,-1-1 1,1 0 0,1-19-5463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9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7716,'0'0'6627,"196"0"-5555,-161 0-992,-3 0-64,-9 0-16,-4 0-32,-3 0-1200,-3 3 703,-3-3-3024,3 0-5620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174 411 6931,'0'0'5320,"-8"-4"-5112,-1 0-111,0 1 0,0 0 0,-1 0 0,1 1 1,-1 0-1,1 1 0,-1 0 0,0 0 0,-15 2 0,23 0-92,0-1 0,0 1 0,0 0 0,0 0 0,1 0 0,-1 1 0,0-1 0,1 0 0,-1 0 0,1 1 0,-1-1 0,1 1 0,0 0 0,-1-1 0,1 1 0,0 0 0,0 0 0,0 0 0,0-1 0,0 4 0,-13 42 248,9-2 524,1-1 0,3 1 0,5 58 0,-4-100-735,0-1-1,0 1 1,0-1 0,1 0 0,-1 1 0,1-1-1,0 1 1,0-1 0,-1 0 0,1 0 0,1 1 0,-1-1-1,0 0 1,0 0 0,1 0 0,0 0 0,-1 0-1,1-1 1,0 1 0,0 0 0,2 1 0,1-1 47,0 0-1,0 0 1,0-1 0,0 0 0,0 0 0,0 0 0,0-1 0,0 1 0,8-2 0,-10 1-98,1-1 1,-1 0-1,0 0 1,0 0-1,0-1 1,0 1-1,0-1 1,0 0-1,0 0 1,-1 0-1,1 0 1,0 0-1,-1 0 1,0-1 0,0 1-1,1-1 1,-2 0-1,1 0 1,0 0-1,0 0 1,-1 0-1,3-6 1,3-8-586,0 0 0,7-34 0,-4-9-845,-3 1 1,-2-1-1,-7-116 0,0 57 529,1 106 1100,1-1 1,-2 1-1,0 0 0,0-1 0,-1 1 1,-1 1-1,0-1 0,-1 0 0,-11-19 0,16 32-134,0 1 0,0-1-1,0 0 1,0 0-1,0 1 1,0-1 0,0 0-1,-1 0 1,1 1-1,0-1 1,0 0-1,0 0 1,0 1 0,-1-1-1,1 0 1,0 0-1,0 0 1,-1 0-1,1 1 1,0-1 0,0 0-1,-1 0 1,1 0-1,0 0 1,-1 0-1,1 0 1,0 0 0,0 0-1,-1 0 1,1 0-1,0 0 1,-1 0-1,1 0 1,0 0 0,0 0-1,-1 0 1,1 0-1,0 0 1,-1 0-1,1 0 1,0 0 0,0 0-1,-1 0 1,1-1-1,0 1 1,0 0 0,-1 0-1,1 0 1,0-1-1,0 1 1,0 0-1,-1 0 1,1-1 0,-1 36 353,1-30-319,6 93 602,4 0 0,40 168 0,-23-132 28,-23-117-699,2 17 130,19 59 0,-24-103-4684,-1-14 2406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49 7139,'0'0'5555,"-23"-17"-3453,-22-3-1459,37 17-676,0 1 1,0 0-1,0 0 0,0 1 0,0 0 0,-14 0 1,21 2 50,0 1 1,0-1 0,0 0-1,0 1 1,0-1 0,1 1 0,-1-1-1,0 1 1,1 0 0,-1-1-1,1 1 1,0 0 0,-1-1 0,1 1-1,0 0 1,0-1 0,0 1-1,0 0 1,1 2 0,-1-1 60,-2 22 188,0 19 1046,3 54-1,0-87-1141,0 1-1,1-1 0,1 0 0,-1 1 0,2-1 1,-1-1-1,1 1 0,1 0 0,12 19 0,-15-28-168,-1 1 0,2 0 0,-1-1 0,0 1 0,1-1 1,-1 0-1,1 0 0,-1 0 0,1 0 0,0 0 0,0-1 0,0 1 0,0-1 0,0 0 0,0 0 0,1 0 0,-1 0 0,0 0 0,0-1 0,1 1 0,-1-1 0,0 0 0,1 0 0,-1 0 0,1-1 0,-1 1 0,0-1 0,0 0 1,1 0-1,-1 0 0,0 0 0,0 0 0,0-1 0,0 1 0,0-1 0,0 0 0,-1 0 0,1 0 0,-1 0 0,1-1 0,-1 1 0,0-1 0,0 1 0,0-1 0,0 0 0,3-5 0,3-6-510,-1-1-1,0 0 1,-1 0 0,-1 0-1,0-1 1,-1 0-1,3-19 1,-2-8-2519,-2-64 3460,5 289 4696,-5-155-5306,2 1 0,0-1 0,2-1 0,17 42 0,-12-36-3681,-11-25-1544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7187,'0'0'8980,"112"0"-8852,-99-3-128,3 0-48,-6 3-816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7988,'0'0'4895,"-1"-4"-4700,1 4-167,0-1 0,0 0 0,-1 0-1,1 0 1,0 1 0,0-1 0,0 0 0,0 0 0,0 0-1,0 0 1,0 1 0,1-1 0,-1 0 0,0 0 0,0 0 0,1 1-1,-1-1 1,0 0 0,1 0 0,-1 1 0,1-1 0,-1 0 0,1 1-1,-1-1 1,1 1 0,-1-1 0,1 1 0,0-1 0,-1 1-1,1-1 1,0 1 0,0-1 0,-1 1 0,1 0 0,0-1 0,1 1-1,-1 0 5,0 0-1,1 0 0,-1 1 1,0-1-1,1 0 0,-1 1 0,0-1 1,1 1-1,-1-1 0,0 1 0,0 0 1,0-1-1,1 1 0,-1 0 1,0 0-1,0 0 0,0 0 0,0 0 1,0 0-1,-1 0 0,1 0 0,0 0 1,0 1-1,-1-1 0,1 2 1,9 19 124,-1 0 1,-1 1-1,-1 0 1,-1 1-1,-2-1 1,4 37 0,-2 138 1261,-6-167-1153,-2-120-2800,-1 42 1021,3 0 0,7-69 0,-6 111 1584,0 0 1,0 1-1,0-1 1,1 0-1,-1 0 1,1 1-1,0-1 1,1 1-1,-1-1 1,1 1-1,0 0 1,0 0-1,0 0 1,0 1-1,1-1 1,-1 1-1,1-1 1,0 1-1,0 0 1,0 1-1,1-1 1,-1 1 0,0 0-1,8-3 1,5 1 178,1 0 0,-1 1 0,1 1 0,0 1 0,26 1 0,-31 1-1511,2 7-2905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5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267 414 2305,'0'0'9018,"-5"-10"-8293,2 2-642,2 4-45,0 1 0,0 0 0,0 0 0,0 0 0,-1 0 0,1 0 0,-1 1 0,0-1 0,0 0 0,0 1 0,0-1 0,0 1 0,0 0 0,-1-1 0,-3-1 0,2 2 48,-1 1 0,0-1-1,1 1 1,-1 0 0,0 0-1,0 1 1,0-1 0,0 1-1,1 0 1,-1 0 0,0 1-1,0 0 1,0 0 0,0 0-1,1 0 1,-1 1 0,0-1-1,1 1 1,0 0 0,-1 1-1,1-1 1,0 1 0,0 0 0,0 0-1,-4 4 1,-3 5 63,1 0 0,0 1 0,0 0 0,1 0 0,1 1 0,1 0 0,0 1 0,0 0-1,2 0 1,0 0 0,0 0 0,2 1 0,0 0 0,0 0 0,2 0 0,0 0 0,2 27 0,0-41-115,0 0 0,0-1 0,0 1 0,0 0-1,0 0 1,0-1 0,1 1 0,-1 0 0,0-1 0,1 0 0,0 1-1,-1-1 1,1 0 0,0 0 0,-1 1 0,1-2 0,0 1 0,0 0 0,0 0-1,0 0 1,0-1 0,0 1 0,0-1 0,0 0 0,0 0 0,0 1-1,0-1 1,3-1 0,3 2 0,-1-1-1,1 0 1,0 0-1,0-1 1,0 0-1,10-4 1,-10 2-44,0-1-1,0-1 1,0 1 0,-1-1 0,0 0 0,0-1 0,-1 0 0,1 0 0,-1-1 0,9-11-1,-6 6-251,-1-1-1,0 0 1,0 0 0,-1-1-1,7-21 1,-8 7-230,-1 0 1,-1 0 0,-2 0 0,0 0 0,-6-54 0,2 6-39,1 16 94,-13-99 51,13 159 435,1 0 1,0 0 0,0 0 0,0 0-1,0 0 1,0 0 0,0 0 0,0 0-1,0 0 1,0 0 0,0 0-1,0 0 1,0 0 0,0 0 0,-1 0-1,0-1 864,1 1-864,-2 16 383,2 28 32,36 122 437,-4-27-83,2 119-472,-29-204-348,-4-47-207,-1-3 28,0-1 0,1 0 0,-1 1 1,0-1-1,1 0 0,0 0 1,0 1-1,0-1 0,0 0 0,1 0 1,-1 0-1,4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6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4 1249,'0'0'6050,"0"-4"-4734,0 16 2785,0 44-28,0 4-3681,9 63 0,-8-105-311,-1-15-82,0 0 0,0 0 0,0 1 0,1-1 1,-1 0-1,1 0 0,0 0 0,-1 0 0,1 0 0,1 0 0,1 4 0,-3-6-223,-28-21-3517,23 18 3601,1 1 1,0 0-1,0-1 0,0 1 0,-1 1 0,1-1 0,0 1 1,-1 0-1,1 0 0,0 0 0,-1 0 0,1 1 0,0-1 1,-1 1-1,1 0 0,0 1 0,0-1 0,0 1 0,0 0 1,0 0-1,0 0 0,1 0 0,-1 1 0,1-1 0,-1 1 1,1 0-1,0 0 0,-3 4 0,-2 9 442,1 0-1,1 1 0,0 0 1,1 0-1,1 0 1,0 1-1,1-1 1,2 1-1,-1 0 1,3 22-1,-1-37-237,0 0-1,0 0 0,1 0 1,-1 0-1,1 0 0,0 0 1,0 0-1,0 0 0,0 0 1,1-1-1,-1 1 0,1 0 1,0-1-1,0 1 1,0-1-1,0 1 0,0-1 1,0 0-1,0 0 0,1 0 1,-1 0-1,1-1 0,0 1 1,-1 0-1,1-1 0,0 0 1,0 0-1,0 0 0,0 0 1,0 0-1,6 0 0,10 2-78,1-1 0,0 0-1,39-3 1,-28 0-190,-36 1 206,1 1 0,-1 0 1,0 0-1,0 0 0,0 1 0,1-1 1,-1 1-1,1 1 0,-1-1 0,1 0 0,0 1 1,0 0-1,0 0 0,0 0 0,0 1 0,1-1 1,-1 1-1,1 0 0,0 0 0,0 0 1,-2 5-1,-8 15 46,2 0 1,0 1-1,2 0 1,1 0 0,-8 38-1,10-24 581,1 0 0,0 64 0,35-103-615,-25-1-144,1 0 0,-1-1 0,0 0 0,1 0 0,-1 0 0,0 0 0,0-1 0,0 0 1,-1 0-1,1-1 0,3-3 0,-3 3-32,-1 1 0,1-1 0,0 1 0,0 0 0,0 0 0,0 0 0,0 1 0,1 0 0,-1 0 0,1 0 0,7 0 0,-10 1 172,-1 1 1,1 0-1,0-1 0,-1 1 0,1 0 0,0 1 0,0-1 1,-1 0-1,1 1 0,-1 0 0,1-1 0,0 1 1,-1 0-1,1 0 0,-1 1 0,0-1 0,1 0 0,-1 1 1,0 0-1,4 3 0,-3 0 316,0 0 0,0 0-1,-1 1 1,1-1 0,-1 1 0,0-1 0,-1 1-1,2 7 1,-2-6-641,9 30 1721,-2-23-2429,2-11-3515,-1-8-1482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18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7475,'0'0'7748,"119"0"-7604,-77 0-144,0 0-1265,-4 0-383,-9 0-5267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5843,'0'0'12987,"12"0"-12875,17 0-96,96 0 414,201-24-1,-307 21-436,111-18-1211,205-6-1,-336 26 892,-1 0-1,1 1 0,0-1 0,0 0 1,-1 0-1,1 0 0,0 0 1,0 0-1,0 0 0,0 0 0,0 0 1,0 0-1,1-1 0,-1 1 1,0 0-1,1 0 0,-1-1 0,0-2 1,-1 0-167,-8-16-2459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6995,'0'0'9311,"22"14"-8241,171 102 181,-160-98-1211,36 22-837,-68-39 752,0 0 1,0 0 0,0 0 0,0 0 0,0 0 0,0 0 0,0 0-1,-1 0 1,1 0 0,0 0 0,-1 0 0,1 1 0,-1-1 0,1 0-1,-1 1 1,0-1 0,1 0 0,-1 1 0,0-1 0,0 0 0,0 1 0,0-1-1,0 0 1,0 1 0,0-1 0,0 0 0,-1 1 0,1-1 0,-1 0-1,1 0 1,-1 1 0,1-1 0,-1 0 0,0 0 0,1 0 0,-3 2 0,-2 4 96,-1 0 0,0 0 1,0-1-1,-10 8 1,11-10-99,3-3 15,-32 29 431,-58 62-1,49-29-3376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2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 5234,'0'0'7084,"0"0"-7007,0 0 1,0 0 0,0 0 0,0 0-1,1 1 1,-1-1 0,0 0 0,0 0-1,0 0 1,0 0 0,0 0 0,0 0-1,0 1 1,0-1 0,0 0 0,0 0-1,0 0 1,0 0 0,0 0-1,0 0 1,0 1 0,0-1 0,-1 0-1,1 0 1,0 0 0,0 0 0,0 0-1,0 0 1,0 0 0,0 0 0,0 1 77,0-1-77,0 0 0,0 0-1,-1 0 1,1 0 0,0 0 0,0 0-1,0 0 1,0 0 0,0 0 0,0 0-1,0 0 1,-1 0 0,1 0 0,0 0-1,0 0 1,0 0 0,0 0 0,0 0-1,0 0 1,-1 0 0,1 0-1,0 0 1,0 0 0,0 504 3297,0-503-3394,6-23-899,1-13 18,-1 0 0,0-64-1,-4 56 63,11-67-1,-11 97 768,1 0-1,1 1 0,0-1 0,1 1 1,0-1-1,1 1 0,1 1 0,-1-1 1,12-13-1,-14 21 163,0 0 0,0 0 0,0 1 0,0-1 0,1 1 0,0 0 0,0 0 0,-1 0 0,1 1 0,1-1 0,-1 1 0,0 1 0,1-1 0,-1 1 0,1 0 0,-1 0 0,1 0 0,-1 1 0,1 0 0,-1 0 0,1 0 0,0 1 0,5 1 0,-4 0-37,0-1 0,0 2-1,0-1 1,0 1 0,0 0-1,-1 0 1,0 0 0,1 1-1,-1 0 1,-1 0 0,1 1-1,-1 0 1,1 0 0,-1 0 0,-1 1-1,1-1 1,6 11 0,-5 7-3902,-6-14 298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4162,'0'0'8396,"1"5"-5167,2 29-3033,1 28 526,2-1 0,3 0 0,3 0 0,34 105 0,-43-158-645,1 1 0,0-1 1,1 1-1,-1-1 0,2 0 0,10 12 0,-14-17-111,1 0 0,0 0-1,1 0 1,-1-1 0,0 1-1,1-1 1,-1 0 0,1 0-1,0 0 1,0-1 0,0 1 0,0-1-1,0 0 1,0 0 0,0 0-1,0-1 1,6 1 0,-4-1-354,0-1 0,1 0 0,-1 0 1,0 0-1,1-1 0,-1 1 1,0-1-1,0-1 0,0 1 0,-1-1 1,1 0-1,0-1 0,9-7 1,14-8-1191,-8 9-2662,-18 7 1461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236 374 6851,'0'0'4661,"0"-6"-4047,0-37 1370,-5 40-1821,0 0 0,0 0 0,-1 1-1,1-1 1,-1 1 0,1 0 0,-1 1-1,-5-2 1,6 1-165,0 1 0,0 0 0,0 0 1,0 0-1,0 1 0,0-1 0,-1 1 0,1 0 0,0 1 0,0-1 0,0 1 1,0 0-1,0 0 0,0 1 0,0-1 0,1 1 0,-1 0 0,0 0 0,1 1 0,0 0 1,-1-1-1,1 1 0,0 1 0,0-1 0,1 1 0,-1-1 0,-5 8 0,3 0 10,1-1 0,-1 1 0,2 0 0,-1 0 0,2 0 0,-1 0 0,2 1 0,-1 0 0,2-1 0,-1 23 0,0-9 284,1-14 22,0 1-1,1-1 0,0 1 0,4 21 0,-4-30-276,1-1 0,-1 0 0,1 0-1,0 0 1,0 0 0,0 0 0,0 0 0,0 0 0,0 0 0,0 0 0,1-1-1,-1 1 1,1 0 0,-1-1 0,1 1 0,0-1 0,-1 1 0,1-1 0,0 0 0,0 0-1,0 0 1,0 0 0,0 0 0,0 0 0,0-1 0,0 1 0,1-1 0,-1 1-1,0-1 1,4 0 0,-1 0-38,1 1 0,-1-2 1,1 1-1,-1-1 0,1 1 0,-1-2 0,1 1 0,-1 0 0,0-1 0,1 0 1,-1 0-1,0-1 0,-1 0 0,1 0 0,8-6 0,-6 2-139,0 0-1,-1 0 1,0 0-1,0-1 1,-1 0 0,0 0-1,0-1 1,5-13-1,-4 7-378,-1-1-1,0-1 0,-1 1 0,-1 0 1,1-34-1,-5-89-443,-1 61 130,2 78 833,-3-85-874,2 77 1023,-1 0 1,1 0-1,-1 0 0,0 0 0,-1 1 1,0-1-1,0 1 0,-6-11 1,8 17-44,0 0 1,0 0 0,0 0-1,0 0 1,0 1 0,0-1 0,0 0-1,-1 0 1,1 1 0,0-1-1,0 0 1,-1 1 0,1-1 0,0 1-1,-1 0 1,1-1 0,0 1-1,-1 0 1,1 0 0,0 0 0,-1 0-1,1 0 1,-2 0 0,2 0-102,1 18 606,-2 147-466,-2-57 131,5 0-1,27 193 0,-28-297-263,0-2 13,1 0 0,-1 0 0,0 0 0,1-1 0,-1 1 0,1 0 0,-1 0 0,1 0 0,0 0 0,0 0 0,0-1 0,0 1 0,0 0 0,0-1 0,0 1 0,1-1 0,1 2 0,0-22-602,-3-28-1310,3-1-4467,0 15 1963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3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5394,'0'0'9071,"4"-3"-6303,20-9-2350,118 0 1132,-4 2-1884,-136 9 1326,-2 1-1213,1 0-1,-1 0 1,0 0 0,1 0 0,-1 0 0,0 0-1,0 0 1,1 0 0,-1 0 0,0 0 0,1 0 0,-1 0-1,0 0 1,1 0 0,-1 0 0,0 0 0,0-1-1,3-3-3759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4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 1153,'-8'9'15268,"68"-8"-15022,-34 1-26,1-1 0,-1-2-1,0 0 1,1-2 0,-1-1 0,49-14 0,-57 15-6535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5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1 272,'0'0'12670,"-10"5"-7940,0 313-1950,11-316-2782,-1-1-1,0 1 1,0 0-1,1 0 1,-1-1-1,1 1 1,-1 0-1,1-1 1,0 1-1,-1 0 1,1-1-1,0 1 1,0-1-1,0 1 1,0-1-1,1 0 1,-1 0-1,0 1 1,1-1-1,-1 0 1,0 0-1,1 0 1,-1 0-1,1 0 1,0-1-1,-1 1 1,1 0-1,0-1 1,-1 1 0,1-1-1,0 0 1,0 1-1,-1-1 1,1 0-1,0 0 1,0 0-1,0 0 1,-1 0-1,4-1 1,1 0-88,1 0 0,-1 0 0,1 0 0,-1-1 0,0 1 0,0-2 0,1 1 0,-1-1 0,-1 0 0,7-3 1,75-71-2580,-60 51 2483,56-41-1,76-60-466,-154 124 692,0 1 0,-1-1 0,1 1 0,0-1 0,1 2 1,-1-1-1,0 0 0,0 1 0,1 0 0,-1 0 1,1 1-1,-1 0 0,1 0 0,-1 0 0,1 0 0,6 2 1,-8-1-4,0 0-1,-1 0 1,0 1 0,1-1 0,-1 1 0,0-1 0,0 1 0,0 0 0,0 0 0,0 1-1,0-1 1,-1 1 0,1-1 0,-1 1 0,1 0 0,-1 0 0,0 0 0,0 0 0,0 0-1,-1 0 1,1 1 0,-1-1 0,0 1 0,1 4 0,3 20 223,-2 0-1,-1 0 1,-3 51-1,0-24-73,1-51-172,0-1 1,0 1-1,0-1 0,0 1 1,0-1-1,-1 0 0,0 1 1,1-1-1,-1 0 0,-1 1 1,1-1-1,0 0 0,-1 0 1,0 0-1,1 0 0,-1 0 1,0 0-1,-1-1 0,1 1 1,0-1-1,-4 4 0,0-4-74,1 1 0,-1-1-1,1 0 1,-1 0 0,0 0-1,1-1 1,-1 0 0,0 0-1,0-1 1,0 1 0,-8-2-1,5 1-211,1 0 1,-1-1-1,0 0 0,1-1 0,-1 0 0,1 0 0,0-1 0,0 0 1,0 0-1,-8-5 0,-2-4-133,1 1 1,1-2-1,-16-15 1,10 5-382,1-1 0,1 0 0,1-2 0,1 0-1,1-1 1,-20-47 0,36 72 734,-1-2 113,0 0-1,-1 0 1,1 0 0,-1 0-1,0 1 1,0-1-1,0 1 1,0-1 0,-1 1-1,1 0 1,-1 0-1,0 1 1,0-1-1,0 1 1,0 0 0,0 0-1,0 0 1,-1 0-1,1 1 1,0 0 0,-1 0-1,-5-1 1,4 2-29,0 0-1,0 1 1,0 0 0,0 0-1,0 0 1,1 1 0,-1-1 0,0 1-1,1 1 1,0-1 0,-1 1-1,1 0 1,0 0 0,0 1 0,1-1-1,-1 1 1,-4 5 0,2-3 126,1 1 0,0 0 1,1 0-1,0 0 0,0 0 0,0 1 1,1 0-1,0 0 0,1 0 0,0 0 1,0 1-1,0-1 0,1 1 1,1 0-1,-1 0 0,2-1 0,-1 1 1,1 10-1,10-18-5898,0-1 2238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25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14519,'0'0'5026,"-10"0"-5058,-13 0-4674,4 0-1953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32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46 270 5955,'0'0'7446,"16"1"-6528,-11 7-723,0 0 1,-1 1-1,0-1 1,0 1-1,-1 0 1,0-1-1,0 1 1,-1 1 0,2 14-1,1-1-128,7 42 446,-2 0 1,2 83-1,-12 138-178,-2-130-289,-1 11-21,7 179-40,-1-291-179,3-1 0,3 1 0,27 97 0,-36-150 169,1 0 0,0 0 0,-1-1 0,1 1 0,0 0 0,0-1 0,-1 1 0,1-1 1,1 1-1,-1-1 0,0 1 0,0-1 0,0 0 0,1 1 0,-1-1 0,1 0 0,-1 0 0,1 0 0,-1 0 0,1 0 0,1 0 0,1 0-80,0-1 0,-1 0 0,1 0 1,-1 0-1,1-1 0,-1 1 0,1-1 0,5-2 0,16-2 221,-7 2-159,30-5-546,92-4-1,-72 12 676,1 4-1,-1 2 1,129 30-1,-160-28 46,1-3 0,1 0-1,45-2 1,-35-2-359,55 9 0,21 8 188,222 2 0,-249-20-293,91 1 214,193-25 0,205-26 884,-560 50-565,-1 1 135,-1-1-1,0-2 0,49-8 0,-3 1-70,-3-18 865,-64 22-1114,0 0 0,0 0 1,-1-1-1,1 0 0,-1 0 1,0 0-1,4-12 0,-4 4 115,-1 1 0,0 0 0,-1-1 0,0 0-1,-2 1 1,-1-23 0,-1-9 135,6-65-96,-1 36 228,-8-89 0,-10 52-382,7 59-5,-3-95 0,-6-129-245,6 154 41,6-209-1747,7 222 1566,-1 108 375,-1 1-1,1-1 1,0 0 0,0 0-1,0 0 1,0 1 0,-1-1 0,1 0-1,0 0 1,0 1 0,-1-1-1,1 0 1,-1 1 0,1-1-1,-1 0 1,1 1 0,-1-1 0,1 1-1,-1-1 1,1 1 0,-1-1-1,0 1 1,1-1 0,-1 1-1,0 0 1,-1-1 0,2 1 168,-14-12-651,11 1 478,0 0 0,1 0 0,-1-22 0,-4-16-218,-16-6 728,22 53-507,1 1 0,0 0 0,0 0 0,-1 0 1,1-1-1,0 1 0,-1 0 0,1 0 1,-1 0-1,0 0 0,1 0 0,-1 0 1,0 0-1,0 0 0,1 0 0,-1 0 1,0 1-1,0-1 0,0 0 0,0 0 1,0 1-1,0-1 0,0 1 0,0-1 1,-1 1-1,1-1 0,0 1 0,0 0 1,0-1-1,0 1 0,-1 0 0,1 0 0,0 0 1,0 0-1,-1 0 0,1 0 0,0 0 1,0 0-1,0 1 0,-1-1 0,1 0 1,0 1-1,0-1 0,-2 2 0,-7 3-19,1 1 0,0 0-1,0 0 1,-11 11-1,-6 2-5,-1-7-72,-1 0 0,0-3 0,-1 0 0,0-2 0,0-1 0,-39 3-1,-255 15 287,68-7-470,134-9 84,-70 9 310,1 8-2296,65-11 2138,0-6 0,-139-9 0,98-1 300,-340 13-261,13-11 2079,490 0-2048,-1 0 1,1 0-1,-1 0 0,1 1 1,-1-1-1,1 1 1,-1 0-1,1 0 1,-1 0-1,1 0 0,0 1 1,0-1-1,-6 4 1,9-4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37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50 4578,'0'0'4277,"0"-1"-3333,0-7 3917,-3-7-3076,3 11-1697,0 3-139,0 0 4,1-1-1,-1 1 1,1 0-1,0 0 0,-1 0 1,1 0-1,0 0 1,0 0-1,0 1 1,0-1-1,0 0 1,0 0-1,0 1 0,0-1 1,0 0-1,0 1 1,0-1-1,0 1 1,0-1-1,0 1 0,1 0 1,-1 0-1,0-1 1,0 1-1,0 0 1,1 0-1,1 0 1,37-2 158,-39 2-49,8 1-71,-4 0 10,1-1 0,-1 1 0,0-1 1,1 0-1,-1-1 0,0 1 0,7-2 0,4 45 58,-14-37-50,0 1 0,-1 0 1,0 0-1,0 0 0,-1 0 0,0 0 0,0 0 0,-2 9 1,1-12-80,0 0 0,0 0 0,-1 0 0,0 0 0,0 0 0,0 0 0,0-1 0,-1 1 1,1-1-1,-1 1 0,0-1 0,0 0 0,0 0 0,-4 2 0,-36 26-1406,0-2 0,-60 30 0,103-59 1499,0 0 0,0 0 0,0 1 0,-1-1 0,1 0 0,0 0 0,0 0 0,0 1 0,-1-1 1,1 0-1,0 0 0,0 0 0,-1 0 0,1 1 0,0-1 0,0 0 0,-1 0 0,1 0 0,0 0 0,0 0 1,-1 0-1,1 0 0,0 0 0,0 0 0,-1 0 0,1 0 0,0 0 0,-1 0 0,1 0 0,0 0 1,0 0-1,-1 0 0,1 0 0,0 0 0,-1 0 0,1 0 0,0 0 0,0-1 0,-1 1 0,1 0 1,0 0-1,0 0 0,0 0 0,-1-1 0,1 1 0,0 0 0,0 0 0,0-1 0,0 1 0,-1 0 0,1 0 1,0-1-1,0 1 0,0 0 0,0-1 39,1 0 1,-1 1-1,0-1 1,1 0-1,-1 1 1,1-1-1,-1 1 1,1-1-1,-1 0 0,1 1 1,0-1-1,-1 1 1,1 0-1,0-1 1,-1 1-1,1 0 1,0-1-1,-1 1 1,1 0-1,0 0 0,0-1 1,-1 1-1,2 0 1,29-7 568,-20 4-696,0 1 0,1 0 0,19-1 0,37-8 345,-64 10-105,-2 1-112,0-1 0,1 1 0,-1-1 0,1 1 0,-1 0 0,0 0 0,1 0 0,-1 0 1,1 0-1,-1 1 0,0-1 0,4 2 0,-4-1-37,0 1 0,0-1 0,-1 1 0,1-1 1,-1 1-1,1-1 0,-1 1 0,0 0 0,1 0 0,-1 0 0,0 0 0,0 0 0,-1 0 1,1 0-1,0 0 0,0 3 0,8 41 523,-8-38-515,5 46 522,-2 82 1,-4-133-544,0-1 0,0 0 1,-1 1-1,1-1 1,-1 0-1,0 0 1,1 1-1,-1-1 1,0 0-1,0 0 1,0 0-1,-1 0 0,1 0 1,0 0-1,-1 0 1,0 0-1,1-1 1,-1 1-1,0-1 1,0 1-1,0-1 1,0 1-1,0-1 0,0 0 1,0 0-1,0 0 1,0 0-1,0-1 1,-1 1-1,1 0 1,-4-1-1,-8 3 39,-1-1-1,0-1 0,-29-2 1,24 1-29,19 0-50,1 0 1,-1 0-1,0 0 1,1 0 0,-1 0-1,0 0 1,0 0-1,1 0 1,-1 0 0,0 0-1,1-1 1,-1 1-1,0 0 1,1 0 0,-1-1-1,1 1 1,-1 0-1,0-1 1,1 1 0,-1-1-1,1 1 1,-1-1-1,1 1 1,-1-1 0,1 1-1,0-1 1,-1 0-1,1 1 1,-1-1 0,1 1-1,0-1 1,0 0-1,-1 1 1,1-1 0,0 0-1,0 0 1,0 0-1,-1-12-6127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38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13190,'0'0'6083,"29"0"-6787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1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69 4898,'0'0'8167,"-4"-40"-7636,-7 18-616,7 15-391,3 31 767,23 244 1128,-2-58-141,-20-209-1267,2 46 416,1 0 1,11 48 0,-13-143-7258,2 2 4731,-3 8 322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2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2497,'0'0'4370,"5"-1"-3137,16-5-454,-15 4-483,-6 2 128,2 1-306,-1-1-1,0 0 1,1 1 0,-1-1-1,0 0 1,0 1 0,1 0-1,-1-1 1,0 1 0,0 0-1,0 0 1,0-1 0,0 1-1,0 0 1,0 0 0,0 0-1,0 0 1,0 1 0,-1-1-1,1 0 1,0 0 0,0 2-1,13 34 13,-11-29 276,43 177 1192,-12-38-315,-33-142-1165,9 23 362,-10-27-484,1 0 0,-1 0 0,1 0 0,-1 0 0,1 0-1,-1-1 1,1 1 0,-1 0 0,1 0 0,0-1 0,-1 1 0,1 0-1,0-1 1,0 1 0,0-1 0,-1 1 0,1-1 0,0 1 0,0-1-1,0 1 1,0-1 0,0 0 0,1 1 0,0-4-52,0 1 0,0 0 0,-1-1 0,1 1 0,-1-1 0,0 1 0,1-1 0,-1 0 0,0 0 0,-1 1 0,1-1 0,0 0 0,-1-3 1,2 0-117,27-143-2950,-22 101 1939,2 0 0,2 1 0,23-60-1,-26 83 1409,-6 18 85,0 0-1,-1 1 1,2-1-1,-1 1 0,1-1 1,0 1-1,5-8 1454,-7 12-1715,-1 1-1,0 0 1,1 0-1,-1-1 1,1 1 0,-1 0-1,1 0 1,-1 0-1,1 0 1,-1 0-1,1 0 1,-1 0-1,1 0 1,-1 0-1,1 0 1,-1 0 0,0 0-1,1 0 1,-1 0-1,1 0 1,-1 0-1,1 0 1,-1 0-1,1 1 1,-1-1-1,1 0 1,-1 0 0,0 1-1,1-1 1,-1 0-1,0 1 1,1-1-1,-1 0 1,0 1-1,1-1 1,-1 0-1,0 1 1,1 0-1,5 14 72,-1 0-1,0 1 0,-1 0 0,-1 0 1,-1 0-1,2 30 0,-1-10 151,35 375 1065,-30-395-1099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1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4530,'0'0'8820,"164"-9"-8628,-126 9-192,-6 0 0,-3 0-32,-9 0-496,-7 0 496,-10 0-144,0 0-2065,-3-11-80,-10-1-3826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3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38 323 6067,'0'0'7537,"16"-28"-7481,47-88 106,-59 109-167,0 1 0,-1-1 0,0-1-1,0 1 1,0 0 0,-1-1-1,0 1 1,-1-1 0,0 0 0,0 1-1,0-1 1,-1 0 0,0 0 0,-2-8-1,0-15 85,-3 28-277,0 0 0,-1 0 0,1 1 0,-1 0 0,1 0 0,-1 0 0,0 1 0,-9-2 0,7 1 164,4 1-82,0 0 1,0 0 0,0 0 0,-1 1-1,1-1 1,0 1 0,0 0 0,-1 0-1,-5 1 1,9 0 142,0-1-1,-1 1 1,1 0 0,0-1-1,0 1 1,-1 0-1,1 0 1,0 0-1,0 0 1,0 0 0,0 0-1,0 0 1,0 0-1,0 0 1,1 0-1,-1 0 1,0 1 0,0-1-1,1 0 1,-1 0-1,1 1 1,0-1 0,-1 1-1,1-1 1,0 0-1,0 1 1,-1-1-1,1 3 1,-2 21 461,2-1-1,0 1 1,1 0-1,1 0 1,7 26-1,-7-40-285,1 0 0,1-1 0,-1 1-1,2-1 1,0 0 0,0 0-1,0-1 1,2 1 0,-1-1-1,1-1 1,0 1 0,1-1 0,14 12-1,-20-18-163,1 0 0,-1 0 0,1 0 0,0-1 0,0 1 0,-1-1 0,1 1 1,0-1-1,1 0 0,-1 0 0,0-1 0,0 1 0,0-1 0,0 1 0,1-1 0,-1 0 0,0 0 0,0-1 0,1 1 0,-1 0 0,3-2 0,-3 1-87,-1 0 0,0 0 0,0 0 0,0-1 0,0 1 0,0-1 0,0 1 0,0-1 0,0 0 0,0 0 0,-1 0 0,1 0 0,-1 0 0,1 0 0,-1 0 0,0 0 0,0 0 0,0-1 0,0 1 0,0-1 0,-1 1 0,1 0 0,-1-1 0,1 1 0,-1-6 0,4-62-6952,-4 48 3821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4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63 960,'3'1'13390,"-3"-1"-13385,1 0-1,-1 0 1,1 0 0,-1 1-1,1-1 1,-1 0 0,1 0 0,-1 1-1,1-1 1,-1 0 0,1 1 0,-1-1-1,1 0 1,-1 1 0,0-1-1,1 0 1,-1 1 0,0-1 0,1 1-1,-1-1 1,0 1 0,1-1 0,-1 1-1,0 0 1,45 263 1745,-44-254-1737,-1-5 74,0 0 1,1 1 0,0-1 0,0 0 0,1 0-1,-1 0 1,4 7 0,-4-11-75,-1-42-1421,-2-36-554,4-86-2970,0 157 4996,-1-1 1,1 0-1,0 1 0,1 0 0,0-1 1,0 1-1,0 0 0,1 0 1,-1 1-1,1-1 0,1 1 1,-1 0-1,1 0 0,0 0 0,0 1 1,1-1-1,-1 1 0,1 1 1,6-4-1,-10 6 16,-1 0 0,1 1-1,0-1 1,-1 1 0,1 0 0,0 0 0,-1 0 0,1 0 0,0 0 0,-1 0-1,1 0 1,0 0 0,-1 0 0,1 1 0,0-1 0,-1 1 0,1-1 0,-1 1-1,1 0 1,-1 0 0,1-1 0,-1 1 0,0 0 0,1 0 0,-1 0 0,0 1-1,0-1 1,1 0 0,-1 0 0,0 1 0,0-1 0,-1 1 0,1-1-1,0 0 1,0 3 0,5 6 137,-2 0-1,1 1 1,4 21-1,-7-25 114,8 26 276,-2 2 0,-1-1 1,-2 1-1,1 55 0,-6-115-2380,-3-30 1231,2 38 263,0 0-1,0-1 1,2 1-1,0-1 1,5-20 0,-2 30 222,0 0-1,0 1 1,1-1 0,1 1 0,-1 0 0,1 0 0,0 1 0,0-1 0,1 1 0,0 1 0,0-1-1,0 1 1,1 0 0,0 1 0,0 0 0,0 0 0,15-4 0,-21 8 97,0 1 0,-1-1 0,1 0 0,0 1 0,-1 0 0,1-1 0,-1 1 1,1 0-1,0 0 0,-1 0 0,0 0 0,1 0 0,-1 0 0,0 0 0,1 1 0,-1-1 0,0 0 0,0 1 0,0-1 1,0 1-1,0-1 0,0 1 0,-1 0 0,1-1 0,0 1 0,0 2 0,20 61 1294,-15-46-1072,61 222 2738,-67-238-3210,0-13-2222,-10-41-4861,1 18 1902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5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 4690,'0'0'7524,"-1"-1"-7050,-6-1-95,6 35 1532,1 42-1257,4 0 1,14 79-1,-9-103-260,59 299 954,-68-348-1553,0-10-1028,-1-4 851,0 0 0,-1 0 0,-1 1 0,0-1 0,-1 1 0,-5-11 0,4 9-57,0-1 0,1 1 0,1-1 0,-4-25 0,6 24-129,0 0-1,1 0 1,1 1-1,0-1 1,5-19-1,-5 30 519,0 1-1,0 0 0,0 0 1,0 0-1,0 0 0,1 0 1,-1 0-1,1 1 1,0-1-1,0 0 0,0 1 1,0 0-1,1-1 0,-1 1 1,1 0-1,-1 0 0,1 0 1,-1 0-1,1 1 0,0-1 1,0 1-1,0 0 1,0 0-1,0 0 0,0 0 1,1 0-1,-1 1 0,0-1 1,0 1-1,6 0 0,-5 0 191,0 0 0,-1 0-1,1 1 1,-1-1-1,1 1 1,0 0-1,-1 0 1,1 0 0,-1 1-1,0-1 1,0 1-1,1 0 1,-1 0-1,0 0 1,0 0-1,-1 1 1,1-1 0,0 1-1,-1-1 1,1 1-1,-1 0 1,0 0-1,0 0 1,0 0 0,-1 1-1,1-1 1,-1 0-1,1 1 1,-1-1-1,0 1 1,-1-1 0,1 1-1,0 0 1,-1 3-1,3 10 212,-2 1-1,0-1 1,0 0-1,-2 1 1,0-1-1,-6 28 1,6-39-331,-1 0 1,1 1 0,-1-1-1,0 0 1,-1 0 0,0-1-1,0 1 1,0-1 0,0 1-1,-1-1 1,0 0 0,0 0-1,0-1 1,-1 1 0,0-1-1,0 0 1,0 0 0,0 0-1,0-1 1,-1 0 0,-8 4-1,14-7-103,-1 0 0,1 1 0,0-1 0,-1 0-1,1 0 1,0 0 0,-1 1 0,1-1 0,-1 0 0,1 0-1,0 0 1,-1 0 0,1 0 0,-1 0 0,1 0 0,0 0-1,-1 0 1,1 0 0,0 0 0,-1 0 0,1 0 0,-1 0-1,1-1 1,0 1 0,-1 0 0,1 0 0,0 0 0,-1 0-1,1-1 1,0 1 0,-1 0 0,1 0 0,0-1-1,-1 1 1,1 0 0,0-1 0,0 1 0,0 0 0,-1 0-1,1-1 1,0 1 0,0-1 0,0 1 0,0 0 0,-1-1-1,1 1 1,0 0 0,0-1 0,0 1 0,0-1 0,0 1-1,0 0 1,0-1 0,0 1 0,0-1 0,0 1 0,0 0-1,1-1 1,-1 1 0,0 0 0,0-1 0,0 0 0,0-15-5144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5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4514,'3'2'12011,"-3"-2"-11915,1 37 370,2 0 1,1 1 0,2-2-1,1 1 1,2-1-1,2 0 1,25 59-1,-34-90-448,18 30 118,-19-33-122,0-1 1,0 0-1,0 0 0,1 0 0,-1 0 0,0 0 0,0 0 1,1 0-1,-1 0 0,0 0 0,1 0 0,-1-1 1,1 1-1,-1-1 0,1 1 0,-1-1 0,1 1 1,-1-1-1,1 0 0,-1 0 0,1 0 0,2 0 1,-3-1-14,1 0 0,-1 1 0,1-1 0,-1 0 0,0 0 1,1-1-1,-1 1 0,0 0 0,0 0 0,0-1 1,0 1-1,0 0 0,0-1 0,0 1 0,0-1 0,0 0 1,-1 1-1,1-1 0,-1 1 0,1-1 0,-1 0 1,0 0-1,1 1 0,-1-1 0,0-2 0,2-6-5,10-53-843,-2-2 0,-4 1 0,-2-123 1766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6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38 3506,'0'0'7843,"-6"-30"-5436,0 28-2277,0 1 0,0-1 0,0 1 0,0 0 0,0 0 1,0 1-1,-7 0 0,11 0-111,0 1 0,-1-1 0,1 1 0,0 0 1,0-1-1,0 1 0,0 0 0,0 0 0,0 0 0,0 1 1,1-1-1,-1 0 0,0 1 0,1-1 0,-1 1 0,1-1 1,-1 1-1,1 0 0,0 0 0,-1 0 0,1 0 0,0 0 1,0 0-1,1 0 0,-2 2 0,1-2-26,1-1 0,-1 1 0,0 0 0,0-1 0,0 1 0,0-1 0,-1 1 0,1-1 0,0 0 0,-1 1 0,1-1 0,-2 1 0,1-1 29,1 0 0,0 0 0,0 0 0,0 0 0,0 0-1,0 0 1,0 0 0,0 0 0,0 0 0,0 1 0,0-1-1,1 0 1,-1 1 0,0-1 0,0 4 0,-4 25 250,1 1 1,1 0-1,2 0 1,1 0 0,6 40-1,-4-58-14,1-1 1,0 1-1,1-1 0,0 1 0,9 17 1,-12-27-226,0-1 1,1 1 0,-1 0-1,0-1 1,1 1 0,0-1-1,-1 1 1,1-1 0,0 0-1,0 0 1,0 0 0,1 0-1,-1 0 1,0 0 0,1 0-1,-1-1 1,1 1 0,0-1-1,-1 0 1,1 0 0,0 0-1,0 0 1,0 0 0,0-1-1,-1 1 1,1-1 0,0 0-1,0 0 1,0 0 0,4-1-1,-3-1-75,0 0 0,0 0-1,-1-1 1,1 1-1,-1-1 1,0 0-1,0 0 1,0 0 0,0 0-1,0-1 1,-1 1-1,0-1 1,1 0 0,-1 0-1,-1 1 1,4-9-1,22-72-2239,-24 75 1702,5-24-2210,-1 0 0,-1-1 0,1-61 0,-12 13 2943,6 111 8410,-1 22-5960,1 96-2724,1-116 229,-2-10-173,1 1 0,1-1 0,1 0 0,1 0 1,0 0-1,2 0 0,12 29 0,-18-49-105,1 0 0,-1-1-1,0 1 1,0-1 0,1 1 0,-1-1 0,0 1 0,1-1 0,-1 1-1,1-1 1,-1 1 0,0-1 0,1 1 0,-1-1 0,1 0-1,-1 1 1,1-1 0,0 0 0,-1 1 0,1-1 0,-1 0 0,1 0-1,-1 1 1,1-1 0,0 0 0,0 0 0,3 0-2882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7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3730,'0'0'10674,"0"27"-9503,4 41 113,16 94 1,-5-56-943,-7-19 260,-3-27-463,18 78 0,-18-122-326,-1-14-2622,-1-27-1916,-3-3 1084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7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13686,'0'0'4418,"183"15"-4418,-150-15-128,-1 0-1008,-13 0-2146,-9-3-3745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49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50 576,'0'0'11995,"0"-5"-11922,0 1 0,0-1 1,0 1-1,0-1 0,-1 1 0,-2-9 0,-8 10-233,0 1 0,0 0 0,0 1 0,0 0 0,-17 1 0,27 0 182,0 1 0,-1-1 0,1 1 0,0 0 0,0 0 1,0 0-1,-1 0 0,1 0 0,0 0 0,0 0 0,0 0 0,1 0 0,-1 0 0,0 0 1,0 1-1,1-1 0,-1 0 0,1 1 0,-1-1 0,1 0 0,-1 1 0,1-1 0,0 1 1,-1 1-1,-6 39 661,6-40-676,-4 49 785,3-1 0,1 1-1,8 52 1,-7-95-716,2-1-1,-1 1 1,1-1 0,0 0-1,0 0 1,1 0 0,5 11-1,-7-17-60,0 1-1,0 0 1,0-1-1,1 1 0,-1-1 1,0 1-1,0-1 1,1 1-1,-1-1 0,1 0 1,-1 0-1,1 0 0,0 0 1,-1 0-1,1 0 1,0 0-1,0-1 0,-1 1 1,1-1-1,0 1 0,0-1 1,0 1-1,0-1 1,0 0-1,0 0 0,0 0 1,0 0-1,0-1 0,-1 1 1,1 0-1,0-1 1,0 1-1,0-1 0,0 0 1,2-1-1,-1 0-104,0 0 0,0-1 0,0 0 0,0 0 0,0 0 0,-1 0 0,1 0 0,-1 0 0,0-1 0,1 1 0,-2-1 0,1 1 0,0-1 0,-1 0 0,1-4 0,18-67-1409,-18 66 1109,2-10-423,5-24 612,-1 1 1,4-79 2820,-12 151-1924,16 374 109,0-2-356,-17-398-517,0 1 0,0-1 1,0 0-1,-1 0 0,0 0 1,0 1-1,0-2 0,0 1 1,0 0-1,-1 0 0,0-1 1,0 1-1,0-1 0,0 0 1,0 0-1,-1 0 0,1 0 1,-1-1-1,0 1 0,0-1 1,0 0-1,0 0 0,0-1 1,0 1-1,0-1 0,-1 0 1,1 0-1,0 0 0,-9 0 0,12-1 49,-1-1-1,1 1 0,0 0 1,-1-1-1,1 1 0,0-1 1,0 0-1,0 1 0,-1-1 1,1 0-1,0 0 0,0 0 1,0 0-1,0 0 0,0 0 1,1 0-1,-1 0 0,0 0 1,0 0-1,1-1 0,-1 1 1,0-2-1,-12-32-826,11 30 450,-8-33-3597,-3-5-530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51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71 3057,'0'0'5245,"16"-9"-685,-16 7-4515,-1 1-1,1 0 1,-1 0 0,1 0 0,-1-1 0,0 1-1,1 0 1,-1 0 0,0 0 0,0 0 0,0 0-1,0 1 1,0-1 0,0 0 0,0 0 0,0 0-1,0 1 1,0-1 0,0 1 0,0-1 0,-1 1-1,1-1 1,0 1 0,0 0 0,-1-1 0,1 1-1,0 0 1,0 0 0,-1 0 0,-1 0 0,0-1-33,1 1 3,1-1 1,-1 0-1,0 1 1,1-1-1,-1 1 1,0-1-1,1 1 1,-1 0-1,0 0 1,1 0-1,-1 0 1,0 0-1,0 0 1,1 0-1,-1 0 1,0 1-1,1-1 1,-1 1-1,1-1 1,-1 1-1,0 0 1,1-1 0,-1 1-1,1 0 1,0 0-1,-1 0 1,1 0-1,0 1 1,-1-1-1,1 0 1,0 0-1,0 1 1,0-1-1,0 1 1,0-1-1,-1 3 1,-7 10 42,5-6 56,0 0 1,0 1-1,1 0 1,0-1-1,1 1 0,0 0 1,0 0-1,1 0 1,0 0-1,0 16 1,7 96 1219,-6-117-1288,1-1-1,0 1 1,0-1 0,0 0-1,0 1 1,1-1 0,-1 0 0,1 0-1,0 0 1,0 0 0,0 0-1,0 0 1,0 0 0,1-1-1,-1 1 1,4 2 0,-4-4-48,-1 0 1,1 0-1,-1 0 1,1-1-1,-1 1 1,1 0-1,0-1 0,-1 1 1,1-1-1,0 1 1,0-1-1,-1 0 1,1 1-1,0-1 1,0 0-1,-1 0 1,1-1-1,0 1 1,0 0-1,0-1 0,-1 1 1,1-1-1,0 1 1,-1-1-1,1 0 1,0 1-1,-1-1 1,1 0-1,-1 0 1,0 0-1,1-1 1,-1 1-1,0 0 1,2-2-1,11-15-453,-2 0 0,0 0-1,-1-1 1,-1-1 0,0 0 0,-2 0 0,11-38-1,-16 43 56,-1-1 1,0 1-1,-1-22 0,-1 31 552,0 0-1,0 0 1,-1 0 0,0 0 0,0 0-1,0 1 1,-1-1 0,0 0 0,0 1-1,0 0 1,-6-11 0,5 16 1113,2 7-543,4 25-374,11 38-317,40 248-215,-54-317 141,0-1 0,0 1 0,0 0 0,0-1 0,0 1 0,0 0 0,0-1 0,0 1 0,0-1-1,1 1 1,-1-1 0,0 1 0,0 0 0,1-1 0,-1 1 0,0-1 0,1 1 0,-1-1 0,0 1 0,1-1 0,-1 0 0,1 1 0,-1-1 0,1 1 0,-1-1-1,1 0 1,-1 1 0,1-1 0,0 0 0,0 0-71,-1 0 0,1-1 0,-1 1 0,1 0 0,-1-1 0,1 1 0,0-1 0,-1 1 0,1-1 0,-1 1 0,0-1 1,1 1-1,-1-1 0,1 0 0,-1 1 0,0-1 0,1 1 0,-1-1 0,0 0 0,0 0 0,0 1 0,0-1 0,1 0 0,-1 1 0,0-2 0,3-29-1991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52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24 4402,'0'0'6400,"0"5"-2900,0 29-2987,0 23-26,-1-9 48,1-1-1,3 0 0,11 60 1,-10-215-3793,-6 50 2410,0 31 452,2 0 1,5-46-1,-4 69 417,0 0 0,0 0 0,1-1 0,0 1 0,-1 0 0,2 1-1,-1-1 1,0 0 0,1 0 0,-1 1 0,1 0 0,0-1 0,0 1 0,1 0 0,5-4 0,-8 6 39,1 0-1,-1 0 1,1 0 0,0 1 0,-1-1 0,1 0-1,0 1 1,-1-1 0,1 1 0,0-1 0,0 1-1,-1 0 1,1 0 0,0 0 0,0 0 0,0 0-1,-1 0 1,1 0 0,0 1 0,0-1-1,-1 0 1,1 1 0,0 0 0,-1-1 0,1 1-1,0 0 1,-1 0 0,1 0 0,-1 0 0,1 0-1,-1 0 1,0 0 0,0 1 0,1-1 0,-1 0-1,0 1 1,0-1 0,0 1 0,1 2-1,12 24 453,-1 0 0,-2 1 0,0 1-1,-2 0 1,-2 0 0,0 1-1,-2 0 1,-2 0 0,0 48-1,-3-78-511,-1-6-146,0 0-1,1 0 1,-1 1-1,1-1 0,0 0 1,0 0-1,0 0 0,2-7 1,-1-8-461,-3-43-138,1 34-305,0-1 0,7-55 0,-5 80 773,1-1 1,-1 1-1,1 0 0,0 0 1,1-1-1,-1 1 1,1 0-1,6-7 0,-6 8 298,0 0 0,-1 1 0,1 0 0,1 0 0,-1 0 0,0 0 0,1 0 0,-1 1 0,1 0 0,0-1 0,0 1 0,0 1 0,0-1 0,0 0 0,1 1 0,-1 0 0,0 0 0,7 0 0,-9 0 55,1 1 1,-1 0-1,0 1 1,0-1-1,0 0 1,0 0-1,0 1 1,0-1-1,0 1 1,0 0-1,0 0 1,0 0 0,0 0-1,0 0 1,0 0-1,0 0 1,-1 0-1,1 1 1,0-1-1,-1 1 1,1-1-1,0 3 1,1 2 124,0 0 0,0 0 0,-1 0-1,0 0 1,0 0 0,0 8 0,1-5-246,27 152 2409,-22-60-4576,-8-129-61,0-8-3073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0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8516,'0'0'6307,"196"11"-6163,-154-8 304,-10-3-192,0 3-256,-12-3-288,-4 0-128,-3 0-1361,-1 0-4034,8 0 1762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52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6835,'0'0'6721,"0"22"-3984,33 382-972,-2-94-1060,-31-276-679,0-26-43,-1 0-1,1 0 1,1-1-1,-1 1 1,1 0-1,1 0 1,-1 0-1,2-1 0,3 11 1,-6-17-519,-3-38-1298,4-63 177,1 35 364,-1 47 818,0 1 0,1 0 0,1 0 0,1 0 0,6-20-1,-6 27 212,0 0 0,0 0 0,1 0-1,0 0 1,0 1 0,1 0 0,0 0-1,1 0 1,10-9 0,-16 16 385,1 0 0,-1 1 0,1-1 0,0 1 0,0 0 1,0 0-1,0 0 0,0 0 0,0 0 0,0 0 0,0 0 0,0 0 0,0 1 1,0-1-1,1 1 0,-1 0 0,0 0 0,0 0 0,1 0 0,-1 0 0,0 0 0,0 0 1,0 1-1,1-1 0,-1 1 0,0-1 0,0 1 0,0 0 0,0 0 0,0 0 0,0 0 1,0 1-1,0-1 0,-1 0 0,1 1 0,0-1 0,-1 1 0,1-1 0,-1 1 0,1 0 1,-1 0-1,2 3 0,2 3 241,0 0 0,0 1 0,-1-1 1,0 1-1,-1 0 0,0 0 0,0 1 1,2 14-1,-2-8-260,-2-1-1,0 1 1,-1 0 0,0-1 0,-1 1 0,-1-1-1,-6 26 1,6-36-145,1 0 0,-1-1 0,0 1 0,-1 0 0,1-1 0,-1 0 0,0 0-1,0 0 1,0 0 0,-1 0 0,1-1 0,-1 1 0,0-1 0,0 0 0,0 0 0,0 0 0,0-1 0,-1 0-1,1 1 1,-1-1 0,0-1 0,0 1 0,1-1 0,-1 0 0,0 0 0,0 0 0,-9-1 0,11 1-153,-1-1 1,1 1 0,0-1 0,0 0-1,0 0 1,-1-1 0,1 1 0,0-1-1,0 1 1,0-1 0,-5-2 0,7 2 70,-1-1 1,1 1-1,0-1 0,0 1 1,0-1-1,0 1 0,0-1 1,1 0-1,-1 1 1,0-1-1,1 0 0,-1 0 1,1 1-1,0-1 1,0 0-1,-1 0 0,1 0 1,0 0-1,1 1 1,-1-4-1,0-21-3653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53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82 1072,'0'0'10584,"0"-55"-8524,0 53-2047,-1 1 0,1 0 0,0 0 1,-1-1-1,1 1 0,-1 0 0,1 0 1,-1 0-1,0 0 0,1 0 0,-1 0 1,0 0-1,0 0 0,0 0 0,0 0 1,0 0-1,0 0 0,0 1 0,0-1 1,0 0-1,0 1 0,0-1 0,0 1 1,0-1-1,-1 1 0,1-1 1,0 1-1,0 0 0,-1 0 0,1 0 1,-3 0-1,-49-2 117,41 3 135,11-1-260,0 0 0,0 1 0,0-1 0,0 1 0,1-1 0,-1 1 0,0 0 0,1-1 0,-1 1 0,0 0 0,1-1 1,-1 1-1,1 0 0,-1 0 0,1 0 0,-1-1 0,1 1 0,0 0 0,-1 0 0,1 0 0,0 0 0,0 0 0,0 0 0,0 0 1,0 1-1,-4 30 137,4-31-128,-2 29 354,-2 18 381,3 0 0,7 86-1,-5-129-691,0 0-1,1 0 0,-1 0 1,1-1-1,0 1 0,0 0 0,1-1 1,-1 0-1,1 1 0,0-1 1,0 0-1,1 0 0,4 4 1,-7-7-54,0 0 1,1 0 0,-1 0 0,1 0 0,-1 0 0,1 0 0,-1 0 0,1-1-1,0 1 1,-1 0 0,1-1 0,0 1 0,0-1 0,-1 0 0,1 0-1,0 0 1,0 0 0,0 0 0,-1 0 0,1 0 0,0 0 0,0-1 0,-1 1-1,1-1 1,0 1 0,0-1 0,-1 0 0,1 0 0,-1 1 0,1-1-1,-1 0 1,1 0 0,-1-1 0,0 1 0,1 0 0,-1 0 0,0-1 0,2-2-1,4-6-227,0 0 0,0 0 0,-1-1-1,-1 0 1,0 0 0,0-1 0,-1 0 0,3-14-1,15-98-1902,-22 30 2497,0 93-287,4 37 2257,6 62-1486,-7-54-187,2-1 1,2 0 0,15 53-1,-22-96-675,0 0-1,0 0 1,0 0-1,0 1 1,0-1-1,0 0 1,0 0-1,0 1 1,0-1-1,0 0 1,0 0 0,0 0-1,0 1 1,0-1-1,0 0 1,0 0-1,0 0 1,0 1-1,0-1 1,1 0-1,-1 0 1,0 0 0,0 0-1,0 1 1,0-1-1,0 0 1,0 0-1,1 0 1,-1 0-1,0 0 1,0 0-1,0 1 1,1-1-1,-1 0 1,0 0 0,0 0-1,0 0 1,1 0-1,-1 0 1,0 0-1,0 0 1,0 0-1,1 0 1,-1 0-1,0 0 1,0 0 0,0 0-1,1 0 1,4-13-1173,1-25-3097,-6 35 3380,6-37-7485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9:54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6851,'0'0'7334,"5"15"-5453,13 49-495,-3 0-1,7 69 1,-13-82-1114,-5-29 20,-1 1 1,1 27-1,-4-87-1526,3-95-4812,-2 116 5404,2-1-1,0 1 0,0 0 1,2 0-1,10-28 1,-12 39 285,0-1 0,0 1 1,0 0-1,1 0 0,0 0 1,0 1-1,7-7 0,-5 6 710,0 0-1,1 1 1,-1 0-1,1 0 0,0 0 1,0 1-1,0 0 1,16-3-1,-9 3 452,1 1 0,0 0 0,0 1 0,-1 1 0,1 0 0,0 1 0,26 5-1,-27-1-1816,-8-3-1991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1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477 23 4898,'0'0'9066,"3"-5"-8778,14-12 1773,-25 36-1741,-31 49-886,35-61 744,-238 454-267,48-84 743,190-371-582,3-5-69,0 0 1,1 0 0,-1 0 0,1 0-1,-1 0 1,1 0 0,-1 0 0,1 1-1,0-1 1,0 0 0,-1 0 0,1 0-1,0 0 1,0 1 0,0-1 0,0 0-1,1 2 1,15-14-1847,26-33-2898,-20 20-3639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2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2017,'0'0'6139,"3"-8"-5667,9-25-462,0 12 1250,-11 20-1111,-1 1 0,0-1 1,1 1-1,-1 0 0,0-1 1,1 1-1,-1 0 0,0-1 1,1 1-1,-1 0 0,1-1 1,-1 1-1,1 0 0,-1 0 1,1 0-1,-1-1 0,1 1 0,-1 0 1,1 0-1,-1 0 0,1 0 1,-1 0-1,1 0 0,-1 0 1,1 0-1,-1 0 0,1 0 1,-1 0-1,1 0 0,0 1 1,1 0-109,0 1 0,0 0-1,0 0 1,0 1 0,0-1 0,0 0 0,-1 1 0,1-1 0,-1 1 0,0-1 0,0 1 0,1 0 0,0 5 0,9 40 648,18 193 1770,-30-269-3537,2-50 0,2 8-18,-3 62 1035,0 1 0,0-1 0,1 0 1,1 0-1,-1 0 0,1 1 0,0-1 0,7-14 0,-8 19 35,1 1-1,0-1 1,0 0-1,0 1 1,0-1-1,0 1 1,0 0 0,1 0-1,-1 0 1,1 0-1,0 0 1,-1 0 0,1 1-1,0-1 1,0 1-1,0 0 1,0-1 0,0 2-1,0-1 1,0 0-1,1 1 1,-1-1-1,0 1 1,5 0 0,-6 0 76,0 0 1,0 0 0,1 0-1,-1 0 1,0 0 0,0 1-1,1-1 1,-1 1 0,0-1-1,0 1 1,0 0 0,0 0 0,0 0-1,0 0 1,0 0 0,0 1-1,0-1 1,-1 0 0,3 3-1,-2 0 7,1 0 0,-1 1-1,1-1 1,-1 1 0,-1 0 0,1-1-1,1 11 1,39 204 3115,-41-243-3584,0-1 0,2 1 1,0 0-1,2 0 0,1 1 0,1-1 0,12-27 0,-16 41 304,1 0-250,0 0 1,1-1 0,0 2-1,8-12 1,-11 19 392,0 0 0,-1-1 0,1 1 0,1 0 0,-1 0 0,0 0 0,1 1 0,-1-1 0,0 0 0,1 1 0,0 0 0,-1 0 0,1-1 0,0 2 0,0-1 0,0 0 0,-1 0 0,1 1 0,0 0 0,4-1 0,-5 2 46,-1-1 0,1 1-1,-1-1 1,1 1 0,-1 0 0,1 0 0,-1-1 0,1 1 0,-1 0 0,0 0 0,1 1-1,-1-1 1,0 0 0,0 0 0,0 0 0,0 1 0,0-1 0,0 1 0,1 2 0,18 37 480,-16-31-302,20 58 1087,-17-47-935,-1-2 1,18 34-1,-24-74-10067,0 19 9137,0-16-356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3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4306,'0'0'6454,"6"-7"-5247,1 7 4290,-6 16-5210,1-1 0,1 0 0,1 0-1,9 28 1,2 2 467,-10-26-425,-2-4-188,1 0 0,1 0 0,1 0 1,7 15-1,-11-27-160,0 1 0,0-1 0,0 0 0,0 0-1,1 0 1,-1 0 0,1 0 0,0-1 0,0 1 0,0-1-1,0 0 1,0 0 0,0 0 0,1 0 0,-1 0 0,1-1 0,-1 0-1,1 0 1,0 0 0,-1 0 0,1 0 0,5 0 0,-5-1-26,-1 1 1,1-1 0,-1 0-1,1-1 1,-1 1-1,1 0 1,-1-1 0,1 0-1,-1 0 1,0 0 0,1 0-1,-1-1 1,0 1 0,0-1-1,0 0 1,6-4 0,-5 2-99,-1-1 0,1 0 0,0 0 0,-1 0 0,0-1 1,-1 1-1,1-1 0,-1 0 0,2-8 0,3-10-963,-2-2 0,-1 1 0,-1 0-1,-1-1 1,-3-37 0,1 45 633,0 15 530,0-1-1,0 1 1,0-1 0,0 1-1,-1-1 1,0 1-1,0-1 1,0 1-1,0 0 1,0-1 0,-1 1-1,1 0 1,-1 0-1,0 0 1,0 0-1,0 0 1,0 0-1,-1 1 1,1-1 0,-1 1-1,1 0 1,-1-1-1,0 1 1,0 0-1,0 1 1,0-1-1,0 0 1,-1 1 0,1 0-1,0 0 1,-1 0-1,1 0 1,0 0-1,-7 0 1,-29 3 2383,20-1-2783,0-1-5369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4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139 374 5074,'-2'0'10732,"-3"-1"-10685,-7-1-111,-1 1 1,1 0 0,-21 2 0,7 0 209,25-1-135,-1 1 1,1 0 0,0-1-1,-1 1 1,1 0-1,0 0 1,0 0-1,-1 0 1,1 0-1,0 0 1,0 0 0,0 0-1,1 0 1,-1 0-1,0 1 1,0-1-1,0 0 1,1 1-1,-1-1 1,1 0-1,-1 1 1,1-1 0,0 1-1,-1-1 1,1 3-1,-8 47 500,7-45-391,-3 134 1619,5-97-1074,-1-41-645,0 0-1,0 1 1,0-1 0,0 0 0,1 1-1,-1-1 1,1 0 0,0 0 0,-1 1-1,1-1 1,0 0 0,0 0 0,1 0 0,-1 0-1,0 0 1,1 0 0,-1-1 0,1 1-1,-1 0 1,1-1 0,0 1 0,2 1 0,-1-2-4,0 1 1,0-1 0,1 0 0,-1 0 0,0 0 0,0 0 0,0-1 0,1 1-1,-1-1 1,0 0 0,1 0 0,-1 0 0,0 0 0,1-1 0,-1 0 0,4 0-1,-2-1-48,-1 0 0,0 0 0,0-1 0,0 1 0,0-1 0,0 0-1,-1 0 1,1 0 0,-1-1 0,0 1 0,0-1 0,0 1 0,0-1 0,-1 0-1,0 0 1,4-8 0,3-8-338,-1 0 0,7-25 0,-10 18-252,0-1 0,-2 1 0,-1-1 0,-1 0 0,-5-38 1,2-7 216,1 47 70,-2 1 0,-1 0-1,-1 0 1,-1 0-1,-1 0 1,-18-41 0,22 50 608,3 14-189,0-1 0,-1 1 0,1 0 0,0-1 0,-1 1 0,1 0 0,-1 0 0,0-1 0,0 1 0,0 0 1,0 0-1,0 0 0,0 0 0,0 0 0,-1 0 0,-3-2 1846,5 11-1671,4 62 377,3 0 0,19 84 0,-2-8 150,-19-111-699,-3-8 213,2-1-1,1 1 1,1-1-1,14 39 1,-14-59-641,-3-15-493,-2-17-710,-1 26 1499,0-55-5862,0 28-3222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4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59 203 6547,'0'0'6806,"6"-5"-6238,12-9-513,0-2 1,-1 0-1,-1-1 0,-1-1 0,0 0 1,14-24-1,-28 41-110,0-1 1,-1 0 0,1 1-1,0-1 1,0 0-1,-1 0 1,1 0 0,-1 1-1,0-1 1,1 0-1,-1 0 1,0 0 0,0 0-1,0 0 1,-1 1-1,1-1 1,-1-3-1,0 3 43,1 1 0,-1 0-1,0 0 1,0 0-1,0 0 1,0 0 0,0 0-1,0 0 1,0 0-1,0 0 1,0 0 0,0 1-1,-1-1 1,1 0-1,0 1 1,-1-1 0,1 1-1,-2-1 1,-8-1 66,0 1 1,1 0-1,-1 1 0,0 0 1,-11 2-1,0-1-118,19-2 66,0 1 0,0 0 0,0 0 0,1 1 0,-1-1-1,0 1 1,0-1 0,1 1 0,-1 0 0,0 0-1,1 0 1,-1 0 0,1 0 0,-1 1 0,1-1 0,0 1-1,-1-1 1,1 1 0,0 0 0,0 0 0,0 0-1,-3 5 1,2-1 103,1 0 0,0 0-1,0 0 1,0 1 0,0-1-1,1 0 1,0 1 0,1-1-1,-1 9 1,1 2 342,-1 0 0,2 0 0,0 0 0,1 1 0,1-2 0,9 32 0,-10-42-375,0-1 0,0 0 1,1 0-1,-1 0 1,1 0-1,1 0 0,-1-1 1,0 1-1,1-1 1,0 0-1,0 0 0,0 0 1,1-1-1,-1 1 0,1-1 1,0 0-1,0-1 1,0 1-1,0-1 0,0 0 1,1 0-1,-1 0 0,1-1 1,8 1-1,-8-1-84,-1 0-1,1-1 1,0 1 0,0-2-1,-1 1 1,1 0-1,0-1 1,-1 0 0,1-1-1,-1 1 1,1-1-1,-1 0 1,0-1 0,1 1-1,-1-1 1,0 0-1,-1 0 1,6-4 0,-2-2-723,1 0 0,-1 0 0,-1-1 0,1 0 0,-2-1 0,1 1 0,6-17 0,3-10-1882,-3 2-574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5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3570,'0'0'11301,"1"4"-10858,4 20 54,1 0 0,1-1 1,15 32-1,8 25 462,-7 5-425,-3 1 1,11 114-1,-30-181-587,2-1 1,0 0-1,10 32 0,-10-43-511,-1-11-1670,-2-12-921,0 15 3567,0-20-3096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06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32 1361,'0'0'6936,"-10"-4"-5407,-57-23 792,66 27-2251,1 0-1,-1 0 1,0-1-1,0 1 1,0 0 0,0 0-1,0 0 1,0 1 0,1-1-1,-1 0 1,0 0 0,0 0-1,0 1 1,0-1-1,1 0 1,-1 1 0,0-1-1,0 1 1,0-1 0,1 1-1,-1-1 1,0 1-1,1-1 1,-1 1 0,1 0-1,-1-1 1,1 1 0,-1 0-1,1 0 1,-1-1 0,1 1-1,-1 1 1,-9 29-130,8-25 276,-27 129-162,20-76-3925,6-37-1118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0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 5074,'0'0'3909,"-6"-20"4460,9 20-7924,1 27-394,13 52 480,9 121-1,-5-31 247,-16-148-1050,-2-33-1548,-2-32-4494,-1 17-1697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0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29 2449,'0'0'1860,"-1"-6"1104,-5 4-57,0 2 12,6 32-2542,0 0 370,1-1 1,11 62 0,-9-79-524,1-1-1,0 0 1,0 0-1,2 0 1,0-1 0,0 0-1,1 0 1,0-1-1,13 16 1,-19-25-198,1 0 0,-1-1 0,1 1-1,0 0 1,-1-1 0,1 1 0,0-1 0,0 0 0,0 0 0,0 0 0,0 0-1,0 0 1,0 0 0,1 0 0,-1-1 0,0 1 0,0-1 0,1 1 0,-1-1 0,0 0-1,0 0 1,1 0 0,-1 0 0,0 0 0,1-1 0,-1 1 0,0-1 0,3 0-1,0-1 2,-1-1-1,0 1 0,0-1 0,0 0 0,0 1 0,0-2 1,0 1-1,-1 0 0,0-1 0,1 0 0,4-7 0,0-3-249,-1 0-1,0-1 0,0 1 0,-2-2 1,0 1-1,-1 0 0,0-1 0,-1 0 1,-1 0-1,0 0 0,-1 0 0,-1 0 1,-1 0-1,-3-22 0,2 29 322,0 1 0,-1 0 0,1-1 0,-2 1 0,1 0 0,-8-11 0,10 18 54,27 1-4864,-10 0-2003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1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68 4738,'0'0'4330,"-5"-5"-3527,3 2-412,-18-19-181,2 15 3818,15 16-3345,0 227 2333,5-121-1398,-1-115-1614,-1 1-1,0-1 0,0 1 1,1-1-1,-1 1 1,0-1-1,1 1 1,-1-1-1,0 0 1,1 1-1,-1-1 0,1 1 1,-1-1-1,1 0 1,-1 1-1,0-1 1,1 0-1,0 0 1,-1 1-1,1-1 0,-1 0 1,1 0-1,-1 0 1,1 0-1,-1 0 1,1 0-1,-1 0 1,1 0-1,0 0 0,-1 0 1,1 0-1,-1 0 1,1 0-1,-1 0 1,1 0-1,-1-1 1,1 1-1,0 0 0,-1 0 1,0-1-1,1 1 1,-1 0-1,1-1 1,-1 1-1,1 0 1,-1-1-1,1 0 0,3-11-275,0 0 0,-1-1-1,0 1 1,-1-1-1,0 0 1,-1 0 0,-1-18-1,1 10-685,-1 8 704,2 0-1,-1 0 0,2 0 1,-1 0-1,2 1 1,0-1-1,0 1 1,1 0-1,1 0 1,0 1-1,1-1 1,0 1-1,0 1 1,17-19-1,-17 22 435,-1 0 0,1 0-1,1 0 1,11-8 0,-16 14-130,0-1 0,0 0 1,0 1-1,1 0 1,-1 0-1,0 0 1,1 0-1,-1 0 0,1 1 1,-1-1-1,1 1 1,-1 0-1,0 0 1,1 1-1,-1-1 0,6 2 1,-7-1-8,0 0 1,1 0-1,-1 0 1,0 1 0,0-1-1,-1 1 1,1 0-1,0-1 1,0 1-1,-1 0 1,1 0-1,-1 0 1,0 0 0,1 0-1,-1 0 1,1 5-1,17 43 827,-16-41-650,6 17 177,-1 0 0,-1 0 0,-2 0 0,-1 1 0,2 48 0,-6-74-653,0-12-1702,1-47-1665,1 23-2284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2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2881,'0'0'8231,"0"11"-1875,0 53-6312,3 33 664,4-1 0,4 0 0,5 0 0,40 137 0,-48-219-832,-4-24-1276,-3-28-1136,-5-3 59,-14-19-6972,11 37 7809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2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4978,'0'0'7153,"4"-7"-6035,0 2-1103,0 0 1,0 0 0,0 0-1,1 0 1,0 1-1,0 0 1,0 0 0,0 0-1,0 1 1,1 0 0,0 0-1,-1 0 1,1 1 0,0-1-1,0 2 1,1-1-1,-1 1 1,0-1 0,0 2-1,13-1 1,2 0-23,-11 1 32,-1 0-1,0 0 1,0 1-1,18 3 1,-24-3 10,-1 0 0,1 0 1,0 0-1,0 0 1,-1 1-1,1 0 1,-1-1-1,1 1 0,-1 0 1,0 0-1,0 0 1,0 0-1,0 1 1,0-1-1,0 0 1,-1 1-1,1 0 0,-1-1 1,2 4-1,7 21 889,-1 0-1,9 46 1,-15-53-557,1 0 0,1-1 1,1 0-1,0 0 0,2-1 1,0 1-1,15 22 1,-22-39-361,0-1 0,0 1 0,0-1 1,0 1-1,0-1 0,0 0 1,1 1-1,-1-1 0,0 0 1,1 0-1,-1 0 0,1 0 1,-1 0-1,1 0 0,-1-1 1,1 1-1,0 0 0,0-1 0,-1 1 1,1-1-1,0 0 0,0 1 1,-1-1-1,4 0 0,-3-1-3,1 0-1,-1 0 0,1 0 0,-1 0 0,0 0 0,1-1 1,-1 1-1,0-1 0,0 0 0,0 1 0,0-1 1,0 0-1,0 0 0,2-4 0,5-8-293,0-1 0,-1 0 0,12-29 0,-18 39 78,9-21-614,-1-1 0,-1 0 0,-2-1 0,-1 0 0,-1 0 0,2-40 0,-7 66 1443,-7-2 3060,3-13-6622,3 6 257,-3 0-532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3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5507,'0'0'6915,"0"-9"-3042,2 95-3082,2-1 0,29 150-1,-27-199-680,-6-26-95,2 0 0,-1 0 0,1 0 0,1 0 0,-1-1 0,2 1 0,-1-1 0,1 0 0,1 0 0,8 12 0,-13-20-49,0-1 0,0 1 0,0-1 0,0 0-1,1 1 1,-1-1 0,0 1 0,0-1 0,1 0 0,-1 1 0,0-1 0,0 1 0,1-1 0,-1 0-1,1 0 1,-1 1 0,0-1 0,1 0 0,-1 0 0,1 1 0,-1-1 0,0 0 0,1 0-1,-1 0 1,1 0 0,-1 0 0,1 1 0,-1-1 0,1 0 0,-1 0 0,0 0 0,1 0 0,-1 0-1,1-1 1,-1 1 0,1 0 0,-1 0 0,1 0 0,-1 0 0,1 0 0,-1-1 0,0 1 0,1 0-1,-1 0 1,1-1 0,-1 1 0,0 0 0,1-1 0,-1 1 0,0 0 0,1-1 0,-1 1-1,0 0 1,0-1 0,1 1 0,-1-1 0,0 1 0,0 0 0,0-1 0,0 1 0,0-1 0,1 1-1,-1-1 1,0 1 0,0-1 0,0 0 0,2-36-1787,-2 32 1845,0-49-8574,0 31 3328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3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3 5795,'-1'0'10625,"-13"-3"-10440,1 6-132,-1 0-1,1 0 1,0 1-1,1 1 1,-1 0-1,1 1 1,0 0 0,0 1-1,-18 14 1,-7 2-158,-49 27-521,85-50 619,1 1 0,-1-1 1,0 1-1,0-1 1,1 1-1,-1 0 1,0-1-1,0 1 1,1 0-1,-1-1 1,1 1-1,-1 0 0,1 0 1,-1 0-1,1 0 1,-1-1-1,1 1 1,0 0-1,0 0 1,-1 0-1,1 0 1,0 0-1,0 0 0,0 0 1,0 0-1,0 0 1,0 0-1,0 0 1,0 0-1,1 0 1,-1 0-1,0 0 1,0-1-1,1 1 0,-1 0 1,1 0-1,-1 0 1,1 0-1,-1 0 1,1-1-1,-1 1 1,1 0-1,0-1 0,-1 1 1,2 0-1,36 25 127,-13-13-205,1-1 0,0-2 0,1 0 0,0-2 0,1-1 0,0-1 0,53 4 0,-80-10-1150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5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21 3025,'0'0'6483,"-5"-3"-4578,4 2-1349,-11-11-838,-2 8 4416,14 4-4036,0 6-154,-2 51 519,4 0-1,2 0 1,2-1 0,22 91-1,-21-229-1950,-7 69 1325,1 1 1,1 0 0,0 0-1,0 0 1,1 0-1,1 0 1,0 1 0,1-1-1,8-14 1,7-7 16,39-51 0,-36 54 338,-23 29-178,1 1 0,-1-1 0,1 0 0,-1 1 0,1-1 0,-1 0 0,1 1 0,-1-1 0,1 1 0,-1-1 0,1 1 0,0-1 0,0 1 0,-1-1 0,1 1-1,0 0 1,0-1 0,-1 1 0,1 0 0,0 0 0,0 0 0,0-1 0,-1 1 0,1 0 0,0 0 0,0 0 0,0 0 0,-1 0 0,1 1 0,0-1 0,0 0 0,0 0 0,-1 0 0,1 1 0,0-1 0,0 0 0,-1 1-1,1-1 1,0 1 0,-1-1 0,1 1 0,0-1 0,-1 1 0,1-1 0,-1 1 0,1 0 0,-1-1 0,1 1 0,-1 0 0,1 1 0,22 42 1145,-22-41-1066,88 282 3386,-81-258-3143,-4-24-182,1-10-243,1-13-187,-5-24 151,0 17-579,0 0-1,2 1 1,0-1-1,9-26 1,-9 41 418,1-3-422,1 0 0,1 0 0,0 1-1,11-20 1,-15 31 755,0 0 0,0-1-1,1 1 1,-1 0 0,1 1-1,0-1 1,0 0 0,0 1-1,0 0 1,1-1 0,-1 1-1,0 1 1,1-1 0,0 0-1,-1 1 1,1 0 0,0 0-1,0 0 1,-1 0 0,1 0-1,0 1 1,5 0 0,-8 0 7,0 0 0,0 1-1,0-1 1,0 0 0,0 1 0,0-1 0,0 1 0,0-1-1,0 1 1,0 0 0,0-1 0,0 1 0,0 0 0,-1 0 0,1 0-1,0-1 1,-1 1 0,1 0 0,0 0 0,-1 0 0,1 0-1,0 2 1,10 27 672,-10-24-684,27 109 1046,-21-77-507,1-2 1,17 44 0,-14-66-678,-3-20-636,4-31-3162,-9 28 1496,8-21-9197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5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34 281 4914,'0'0'5848,"15"-20"-5031,1 0-809,-2 4-141,-1 0 0,0-1 0,-2 0 0,0-1 0,16-38 0,-25 50-43,0-1 1,-1 1-1,0-1 1,0 0-1,0 1 0,-1-1 1,0 0-1,0 0 1,-1 1-1,-2-10 0,2 14 115,0 1 0,-1 0 0,1-1 0,-1 1 0,1 0 0,-1 0 0,1 0 0,-1 0 0,0 0 0,1 1 0,-1-1 0,0 0 0,0 1 0,1-1 0,-1 1 0,0 0 0,0-1 0,0 1 0,-3 0 0,-40-2-434,44 2 471,-8 0 273,5 0-166,0-1 1,-1 1 0,1 1 0,0-1 0,-1 1 0,1 0 0,0-1 0,-6 3 0,9-2 3,-1 1-1,1-1 1,-1 0 0,1 0 0,-1 1 0,1-1 0,0 1 0,0-1-1,0 1 1,0 0 0,0-1 0,0 1 0,0 0 0,0 0 0,1-1-1,-1 1 1,1 0 0,-1 0 0,1 0 0,0 0 0,0 0-1,0 2 1,-2 13 466,1 1 0,1-1-1,1 0 1,1 0-1,0 0 1,1 0 0,0 0-1,2 0 1,0-1 0,8 18-1,-10-27-476,0 0 0,1-1-1,0 1 1,0-1 0,1 0-1,-1 0 1,1 0 0,1-1-1,-1 0 1,1 0 0,0 0-1,0 0 1,0-1 0,1 0-1,-1-1 1,1 1 0,0-1-1,0-1 1,0 1 0,1-1-1,-1 0 1,0-1 0,1 0-1,-1 0 1,11 0 0,-15-1-125,1 0 0,0 0 1,0 0-1,0-1 1,-1 1-1,1-1 1,0 0-1,-1 0 0,1 0 1,-1 0-1,1-1 1,-1 0-1,1 1 0,-1-1 1,4-3-1,-4 1-229,0 1-1,0-1 0,0 0 0,-1-1 1,1 1-1,-1 0 0,0-1 1,0 1-1,0-1 0,-1 0 0,2-6 1,4-29-4098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6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3874,'0'0'3946,"-3"30"-489,5 5-2546,2 0 0,1 0 1,16 54-1,-2-8 182,61 299 665,-79-460-11789,-1 48 4786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6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82 6883,'0'0'3354,"0"-7"-2426,1 4-874,-1 0-1,0 1 1,0-1 0,0 0-1,-1 1 1,1-1-1,-1 1 1,1-1 0,-1 1-1,0-1 1,0 1-1,0-1 1,0 1 0,0 0-1,-1-1 1,1 1 0,-1 0-1,1 0 1,-1 0-1,0 0 1,0 0 0,0 1-1,0-1 1,0 1 0,0-1-1,0 1 1,-1 0-1,1-1 1,0 1 0,-3-1-1,3 1-27,0 0-1,0 0 0,1 0 1,-1 0-1,0 1 1,0-1-1,0 0 1,0 1-1,0-1 0,0 1 1,0 0-1,0 0 1,0 0-1,-1 0 1,1 0-1,0 0 0,0 0 1,0 1-1,0-1 1,0 1-1,0-1 1,0 1-1,0 0 0,1 0 1,-1 0-1,0 0 1,0 0-1,1 0 1,-1 0-1,0 1 0,1-1 1,-1 1-1,1-1 1,0 1-1,-1-1 0,1 1 1,0 0-1,0 0 1,0-1-1,0 1 1,1 0-1,-1 0 0,0 0 1,0 4-1,-2 9 197,0 1 0,1 0 0,1 0 0,1 28 0,0-28 299,-2 22 94,1-15 32,2 48 0,0-67-562,-1 0 1,1 1 0,-1-1-1,1 0 1,0 0-1,1 0 1,-1 0 0,1 0-1,0 0 1,0 0-1,0 0 1,0-1-1,1 1 1,-1-1 0,1 0-1,0 1 1,4 2-1,-5-4-73,0-1 0,0 1 0,0-1 0,0 0 0,0 0 0,1 0 0,-1 0 0,1 0 0,-1 0 0,0-1 0,1 1 0,-1-1 0,1 0 0,-1 1 0,1-1 0,-1 0 0,1-1 0,-1 1 0,1 0 0,-1-1 0,1 1 0,3-2 0,-2 0-24,0-1 1,-1 1-1,1-1 0,-1 0 1,1 0-1,-1 0 0,0 0 0,0 0 1,0-1-1,-1 1 0,5-8 1,2-7-625,0 0 1,-2 0 0,0-1-1,7-28 1,-9 18-813,-1 0-1,-1 0 1,-2-51-1,-1 60 1622,-1 59 4399,1 34-1564,0-48-2893,2 1 1,0-1-1,1 0 1,2 0-1,9 30 1,-12-51-287,20 46 207,-4-34-2236,-17-16 1953,0 1 1,0-1-1,0 0 1,0 0-1,-1 0 1,1 0-1,0 0 1,0 0-1,0 0 1,0 0-1,0 0 1,0-1-1,0 1 1,0 0-1,0-1 1,-1 1 0,1 0-1,0-1 1,0 1-1,0-1 1,-1 1-1,1-1 1,0 1-1,0-2 1,10-15-2316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1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8196,'0'0'6275,"27"-12"-3007,4 7-3112,0 2 0,0 0 0,1 2 0,32 4 1,2-2-151,-49-1-353,1 0-1,-1 2 1,0 0 0,0 0-1,18 7 1,-30-4-3807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6099,'0'0'5624,"0"0"-5556,-1 0 0,1 0 0,-1 0 0,1 0 0,0 0 1,-1 0-1,1 0 0,0 0 0,-1 0 0,1 1 0,-1-1 1,1 0-1,0 0 0,-1 0 0,1 0 0,0 1 0,-1-1 0,1 0 1,0 1-1,0-1 0,-1 0 0,1 0 0,0 1 0,0-1 1,-1 0-1,1 1 0,0-1 0,0 0 0,0 1 0,0-1 0,0 1 1,-1 0-1,2 111 2313,24 187 0,-16-238-2159,-3-13-89,20 74 0,-14-100-725,-12-22 527,0 0 0,0 0 0,1 0 0,-1 0 0,0 0 0,1 0 0,-1 0 0,0 0 0,0 0 0,1 0 0,-1 0 0,0 0 0,1 0 0,-1 0 0,0 0 0,1 0 0,-1-1 0,0 1 0,0 0 0,1 0 0,-1 0 1,0 0-1,0-1 0,0 1 0,1 0 0,-1 0 0,0 0 0,0-1 0,0 1 0,1 0 0,-1 0 0,0-1 0,0 1 0,0 0 0,0-1 0,0 1 0,0-1 0,9-38-3474,-8 5 25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7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0 7251,'0'0'5160,"-9"2"-4754,-12 2-121,0 2 0,-39 14 0,51-16-246,-1 0 0,0 0 0,1 1 1,0 1-1,0 0 0,0 0 1,1 0-1,-15 16 0,22-20-10,-1 0 0,1 0 0,0 0 0,-1 0-1,1 0 1,0 0 0,1 0 0,-1 0 0,0 1 0,0-1 0,1 0 0,0 1-1,-1-1 1,1 0 0,0 1 0,0-1 0,0 0 0,1 1 0,-1-1 0,0 0 0,1 1-1,0-1 1,-1 0 0,1 1 0,0-1 0,2 3 0,0 0 87,0-1 0,0 1 1,1-1-1,0 0 0,0 0 0,0 0 1,0-1-1,0 1 0,8 4 0,0-1-31,-1-1 0,1 0 0,0 0 0,1-2 0,-1 1 0,18 3 0,19-4-3961,-49-13-629,0 7 3703,0-16-4128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7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0 0 4626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8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0 130 4626,'99'-92'1294,"-81"70"-247,-18 14 990,-1 8-1802,1 0 0,-1 0 1,1 0-1,-1 0 0,1 0 0,-1 0 1,1 0-1,-1 0 0,1 0 0,-1 0 1,1 0-1,-1 0 0,1 0 0,-1 1 1,1-1-1,-1 0 0,1 0 1,-1 1-1,1-1 0,-1 0 0,1 1 1,-1-1-1,1 0 0,0 1 0,-1-1 1,1 0-1,-1 2 0,3 29 370,2 0 0,0 0 0,3 0 0,0-1 0,2 0 0,1 0 0,1-1 0,28 50 0,-36-74-559,0 1-1,0-1 0,0-1 0,1 1 0,0 0 1,0-1-1,0 0 0,1 0 0,-1 0 0,6 3 1,-8-6-62,0 0 1,0-1 0,-1 1-1,1-1 1,0 1 0,0-1 0,0 0-1,0 0 1,0 1 0,0-1-1,0-1 1,0 1 0,-1 0-1,1 0 1,0-1 0,0 1 0,0-1-1,0 1 1,-1-1 0,1 0-1,0 0 1,-1 0 0,1 0-1,0 0 1,-1 0 0,1 0 0,-1-1-1,0 1 1,1 0 0,-1-1-1,0 1 1,0-1 0,0 0 0,0 1-1,1-3 1,10-15-464,-2 0-1,0 0 1,0-1 0,-2 0-1,-1-1 1,8-35 0,-7 19-1077,-3-1 0,-1 1 1,0-44 3724,-4 97-70,0 0-2773,0-7-3411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8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5955,'0'0'6227,"0"0"-6137,0 0 1,-1 0 0,1 0-1,0 0 1,-1 0 0,1 0 0,0 1-1,-1-1 1,1 0 0,-1 0-1,1 0 1,0 0 0,-1 0-1,1 0 1,0 1 0,-1-1 0,1 0-1,0 0 1,0 0 0,-1 1-1,1-1 1,0 0 0,0 1 0,-1-1-1,1 0 1,0 0 0,0 1-1,0-1 1,-1 0 0,1 1 0,0-1-1,0 0 1,0 1 0,0-1-1,0 1 1,0-1 0,0 0-1,0 1 1,2 27 433,1 1-1,2-1 1,11 41 0,0-2-338,10 82 471,22 92-356,-38-217-2129,-6-37 72,-5-53-4136,0 45 1330,1-5 442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8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1 2497,'0'0'10402,"-12"0"-9908,10 0-476,-8-1 68,1 1 0,0 1 0,0 0 0,0 0 0,0 1 0,0 0 0,1 0 1,-1 1-1,0 0 0,1 1 0,-9 5 0,-140 73 66,130-69-311,21-11 154,1 0 0,0 0 0,0 1-1,0 0 1,0 0 0,-8 7 0,31-4 651,16 7-167,62 34 0,-59-28-368,44 17-1,-77-34-131,16-1-561,-4-33-5317,3 9-127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19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171 125 6851,'0'0'4031,"0"-9"-2550,0-74 2574,-1 81-4037,1 1 0,-1 0 0,0 0 0,0 0 0,0 0 0,0 0 0,0 0-1,0 0 1,0 0 0,0 0 0,0 1 0,0-1 0,-1 0 0,1 1 0,0-1 0,0 1 0,-1-1-1,-2 0 1,-27-8 247,30 9-288,-6-2 75,-1 0 0,1 1-1,-1 0 1,1 1 0,-1 0 0,1 0 0,-1 0 0,-12 4 0,16 1 5,1 1 0,-1 0 1,2 0-1,-1 1 0,1-1 1,0 1-1,0-1 0,0 1 1,1-1-1,0 11 0,-1-10 161,-2 31 287,1-1 0,2 1 0,6 61 0,-5-97-491,0 1 0,1-1 0,-1 1 0,1-1 0,-1 0 0,1 0 0,0 1 0,0-1 0,0 0 0,0 0 1,0 0-1,0 0 0,1 0 0,-1 0 0,1 0 0,-1 0 0,1 0 0,0-1 0,0 1 0,0-1 0,0 1 0,0-1 1,0 0-1,0 0 0,0 0 0,0 0 0,0 0 0,1 0 0,-1-1 0,0 1 0,1-1 0,-1 1 0,1-1 0,3 0 1,-2 0-50,1 0 1,0-1 0,0 0 0,-1 1 0,1-2-1,0 1 1,-1 0 0,1-1 0,-1 0 0,1 0 0,-1 0-1,0-1 1,0 1 0,0-1 0,0 0 0,5-6 0,4-6-394,0 0-1,-1-2 1,-1 1 0,0-1 0,-1-1 0,-1 0 0,12-33 0,-18 40 609,-1-1 0,1 1 1,-1 0-1,0-22 0,-4 109 1368,0-33-1149,2 0-1,8 60 1,-8-101-452,0 0-1,0-1 1,0 1 0,1 0-1,-1 0 1,1-1-1,-1 1 1,1 0 0,0-1-1,0 1 1,-1 0 0,1-1-1,0 1 1,0-1 0,1 0-1,-1 1 1,0-1-1,0 0 1,1 0 0,-1 0-1,1 0 1,-1 0 0,1 0-1,-1 0 1,3 1 0,-3-2-137,1 0 0,-1 0 0,1 0 0,-1-1 0,1 1 0,-1 0 1,0-1-1,1 1 0,-1-1 0,1 1 0,-1-1 0,0 1 0,0-1 1,1 0-1,-1 0 0,0 0 0,0 0 0,0 0 0,0 0 0,0 0 1,0 0-1,0 0 0,0 0 0,-1-1 0,1 1 0,0 0 0,-1 0 1,1-1-1,0-2 0,12-26-4712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20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6819,'0'0'9805,"2"32"-8191,6 107-472,-4-102-615,1 0 1,2-1-1,12 40 1,-16-63-477,-3-13-57,0 1 0,0-1 1,0 1-1,0-1 0,0 1 1,0-1-1,0 1 1,0-1-1,0 1 0,0-1 1,0 0-1,0 1 0,1-1 1,-1 1-1,0-1 1,0 1-1,0-1 0,1 0 1,-1 1-1,0-1 0,0 0 1,1 1-1,-1-1 1,0 0-1,1 1 0,-1-1 1,0 0-1,1 1 1,-1-1-1,1 0 0,-1 0 1,0 0-1,1 1 0,-1-1 1,1 0-1,0 0 1,5-19-731,1-48-1384,-6 58 1689,0-7-87,1 1 1,0-1 0,1 0-1,1 0 1,1 1 0,8-21-1,-11 32 555,0 1 0,0-1 0,0 1 0,0-1-1,0 1 1,1 0 0,-1 0 0,1 0-1,0 0 1,0 0 0,0 1 0,0-1 0,1 1-1,-1 0 1,1 0 0,-1 0 0,1 0-1,0 1 1,-1-1 0,1 1 0,0 0 0,0 0-1,0 1 1,0-1 0,0 1 0,0 0-1,0 0 1,0 0 0,0 0 0,7 2-1,-8 0 59,1-1 0,-1 1-1,0-1 1,0 1 0,0 0-1,0 0 1,0 0-1,0 1 1,-1-1 0,1 0-1,-1 1 1,1 0-1,-1 0 1,0 0 0,0 0-1,-1 0 1,1 0 0,1 4-1,25 66 635,-26-66-692,36 153 657,-37-158-2260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30.2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209 6 5042,'0'0'4786,"-2"-1"-4337,-1 0-1,0 0 0,0 0 0,0 1 1,0-1-1,1 1 0,-1-1 0,0 1 0,0 0 1,0 0-1,-5 1 0,0 10-475,0 0 0,1 1 0,0-1 1,1 2-1,0-1 0,1 1 0,0-1 0,-5 23 0,5-19 45,-19 77 490,-20 151 0,30-152-254,5-37-481,-3 98 0,16-182-7978,3-10 7361,8 3-255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30.5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155 1 5026,'0'-1'9285,"2"28"-8771,1 1 0,2-2-1,1 1 1,1 0 0,13 33 0,4 15-169,27 116 1002,-14-45-529,58 146-1,-91-281-3635,-8-12 489,-14-21-1026,1 2 1541,-2 2-1196</inkml:trace>
  <inkml:trace contextRef="#ctx0" brushRef="#br0" timeOffset="1">0 661 8852,'0'0'5747,"164"-35"-5171,-109 24-112,-7 2 497,-9 3-961,-7 3-144,-6 0 128,-10 0-1185,0 3-3553,0-8-80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2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32 4610,'0'0'7460,"-18"2"-4400,19-5-3122,1 1-1,0-1 1,0 1 0,1 0 0,-1 0 0,0 0 0,1 0 0,-1 0 0,1 0 0,0 0 0,-1 1 0,1 0 0,0-1 0,0 1 0,0 0-1,0 0 1,0 1 0,0-1 0,6 0 0,-7 1 77,0 0 0,0 0-1,0 0 1,0 0 0,0 0 0,0 0-1,0 1 1,0-1 0,0 1 0,0-1-1,-1 1 1,1 0 0,0 0 0,0 0-1,0 0 1,-1 0 0,1 0-1,0 0 1,-1 1 0,1-1 0,-1 0-1,0 1 1,1-1 0,-1 1 0,0 0-1,0-1 1,0 1 0,0 0 0,0 0-1,0 0 1,-1 0 0,1 2 0,3 23 369,-1 0 0,-1 0 0,-2 1 0,-3 34 0,3-56-362,-2 9 93,0 0-1,-1 0 1,-1 0 0,0 0-1,-1-1 1,-1 0 0,0 0 0,0 0-1,-2-1 1,0 0 0,0 0-1,-20 21 1,25-30-149,0-1-1,-1 1 1,1-1 0,-1 0-1,0 0 1,0 0 0,0-1-1,0 1 1,0-1 0,-1 0-1,1 0 1,-1-1 0,1 1-1,-1-1 1,0 0 0,1 0-1,-1-1 1,0 0 0,0 1-1,1-1 1,-1-1-1,0 1 1,-7-2 0,10 1-73,0 0 0,1 0 0,-1 0 1,1 0-1,-1 0 0,1-1 0,-1 1 1,1 0-1,0-1 0,0 1 0,0-1 1,0 0-1,0 1 0,0-1 0,0 0 1,0 1-1,0-1 0,1 0 0,-1 0 1,1 0-1,-1 0 0,1 0 0,0 1 1,0-1-1,0 0 0,0 0 0,0 0 0,0 0 1,1 0-1,-1-2 0,0 1 26,1 0-1,-1 0 0,0 1 0,1-1 1,-1 0-1,1 0 0,0 0 1,0 0-1,0 1 0,0-1 0,1 0 1,-1 1-1,1-1 0,-1 1 1,1 0-1,0 0 0,0-1 1,0 1-1,4-3 0,1 3 199,-1-1 0,1 1 1,0 1-1,-1-1 0,1 1 0,0 1 0,0-1 0,0 1 0,0 0 0,0 0 0,0 1 0,0 0 1,0 1-1,0-1 0,-1 1 0,1 0 0,9 5 0,0 1 424,-1 1 0,0 1 0,0 0 0,-1 1 1,22 22-1,-31-29-515,-3-1-100,1 0 0,-1 0 0,1-1 1,0 1-1,0-1 0,0 0 0,0 1 0,0-1 0,1-1 0,-1 1 1,1-1-1,6 3 0,-10-16-4718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31.2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358 87 2593,'0'0'7340,"-1"-29"10,-42 8-7596,35 16 252,-1 0-1,0 0 0,0 1 1,-1 0-1,1 1 0,-1 0 1,0 1-1,1 0 0,-1 0 0,-14 0 1,20 2-16,0 0 0,-1 0 0,1 1 0,0-1 0,0 1 0,0 0 0,0 0 0,0 0 0,0 1 0,0-1 0,1 1 0,-1 0 0,-6 4 0,4 0 14,0 0 1,0 1 0,0-1-1,1 1 1,-8 13 0,1-1 74,1 2 0,1-1 0,0 2 0,2-1 0,1 1 0,0 0 0,-5 33 0,6-17 120,1 1 0,1 67 1,4-88-122,0-1 1,2 1 0,0-1 0,1 0 0,10 33-1,-9-40-37,1 1-1,0-1 1,0 0-1,1 0 1,0-1-1,1 0 1,0 0-1,0 0 0,1-1 1,12 10-1,-8-9 28,0-1 0,0 0 0,1-1-1,0-1 1,1 0 0,-1 0 0,1-1-1,0-1 1,1 0 0,15 1-1,6 0-37,0-2-1,70-3 0,-102 0-61,-1-1 0,1 1 0,-1-1 0,1 1 0,-1-1 0,0 0 0,1 0 1,-1-1-1,0 1 0,0-1 0,0 1 0,0-1 0,0 0 0,0 0 0,0 0 0,0-1 0,-1 1 1,1-1-1,2-3 0,0-3-131,0 0 1,0 0 0,-1 0-1,0-1 1,3-10 0,7-19-54,-9 33-4178,-13 6 96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0.5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49 3826,'0'0'5754,"-6"-11"1025,-65-1-7333,70 12 555,-2 0-13,-1-1 0,1 1 0,0 0 1,-1 0-1,1 0 0,0 1 0,-1-1 1,1 1-1,0-1 0,0 1 0,-1 0 1,1 1-1,0-1 0,0 0 1,0 1-1,0 0 0,0-1 0,1 1 1,-1 1-1,-3 2 0,0 2 44,2 0 1,-1 0-1,1 1 0,0-1 1,0 1-1,1 0 1,0 0-1,0 0 0,1 0 1,-3 15-1,3 4 232,0 1 0,3 27 0,-1-13-89,1-34-88,-1 1-1,2-1 0,-1 0 0,1 0 0,0 1 1,1-1-1,0-1 0,0 1 0,0 0 0,1-1 1,1 0-1,-1 0 0,7 7 0,-9-10-61,2 0-1,-1 0 0,0-1 0,1 0 0,-1 0 0,1 0 1,0 0-1,0 0 0,0-1 0,1 0 0,-1 0 1,0 0-1,1 0 0,-1 0 0,1-1 0,0 0 0,0 0 1,-1-1-1,1 1 0,0-1 0,0 0 0,0 0 1,-1 0-1,6-2 0,-7 1-64,0-1 0,0 1-1,-1-1 1,1 0 0,-1 0 0,1 0 0,-1 0-1,0 0 1,0-1 0,0 1 0,0-1 0,0 1-1,0-1 1,-1 0 0,1 0 0,-1 1 0,0-1-1,1-4 1,16-55-1133,-9 3-50,-4 0-1,-2-107 1,-4 100 2108,2 99 149,-2-21-868,3 3-24,0 0-1,1-1 0,1 1 1,0-1-1,9 21 0,5 20 97,-6-12 107,2-2 0,26 56 0,-36-91 760,0-5-3722,-1-14-3658,-3-5 4421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1.3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48 1105,'0'0'6106,"0"0"-5961,-1 0 1,1-1 144,0 1-145,0 0 0,0 0 0,-1 0 0,1-1 1,0 1-1,0 0 0,0 0 0,-1 0 0,1 0 0,0 0 0,0 0 0,-1 0 1,1 0-1,0 0 0,0 0 0,-1 0 0,1 0 0,0 0 0,0 0 0,0 0 1,-1 0-1,1 0 0,0 0 0,0 0 0,-1 0 0,1 0 0,0 0 1,0 0-1,0 0 0,-1 1 0,1-1 0,0 0 0,0 0 0,-1 0 146,1 0-146,0 1 0,0-1 0,0 0 0,0 0 0,0 0 0,0 1 1,-1-1-1,1 0 0,0 0 0,0 1 0,0-1 0,0 0 0,0 0 0,0 1 1,1 38 339,2 0 0,2 0 0,1 0 0,2-1 0,2 0 1,21 55-1,-31-93-491,0 1 0,0 0 0,0-1 0,0 1 0,0 0 0,1-1 0,-1 1 0,0 0 0,0-1 0,1 1 0,-1-1 0,0 1 1,1-1-1,-1 1 0,0 0 0,1-1 0,-1 1 0,1-1 0,-1 0 0,1 1 0,-1-1 0,1 1 0,0-1 0,-1 0 0,1 1 0,1-1 0,3-17-479,-4-45-632,-2 53 951,0-68-1852,-1 25 1621,6-64 0,-3 113 369,0 0 0,0 0-1,0 1 1,0-1 0,1 1 0,-1-1-1,1 1 1,0 0 0,-1-1 0,1 1 0,0 0-1,0 0 1,1 0 0,-1 1 0,0-1-1,1 0 1,-1 1 0,1-1 0,-1 1-1,1 0 1,-1 0 0,1 0 0,0 0 0,0 1-1,0-1 1,-1 1 0,4-1 0,13-2-93,0 1 1,34 1 0,-48 1 57,6-1 120,-7 1-1,-1 0 0,1 0 0,-1 0 0,0 0 0,1 1-1,-1-1 1,1 1 0,-1 0 0,4 1 0,-5-1-9,-1 1 1,1-1-1,-1 0 1,1 1 0,-1-1-1,0 1 1,0 0-1,0-1 1,0 1-1,0 0 1,0-1-1,0 1 1,-1 0-1,1 0 1,-1 0-1,1 0 1,-1 0-1,0 0 1,0 3-1,49 317 2736,-47-317-4923,-1-14 1136,-1-18-578,0 25 1073,0-13-4421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2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 96 4882,'0'0'6545,"0"-17"-2510,0-16-3023,0 31-1013,-1 0 0,1 0 0,-1 0 1,0 0-1,0 0 0,0 1 0,0-1 0,0 0 0,0 1 0,0-1 0,-1 0 0,1 1 0,0 0 0,-1-1 1,1 1-1,-1 0 0,0 0 0,1-1 0,-1 1 0,0 1 0,0-1 0,0 0 0,0 0 0,0 1 1,0-1-1,-3 0 0,-4-1-15,0 0 1,-1 0 0,0 1-1,-12-1 1,20 2 10,0 0 1,0 1-1,-1-1 1,1 0-1,0 1 1,0-1-1,0 1 0,0 0 1,0 0-1,0 0 1,0 0-1,0 0 1,0 0-1,0 0 1,1 1-1,-1-1 0,0 1 1,1-1-1,-2 3 1,0 1 30,0-1 1,0 1 0,0 0-1,1 0 1,0 0 0,0 0-1,-2 9 1,0 5 100,1 0 0,1 0 0,0 30-1,1-20-39,1-2 298,5 50-1,-4-69-256,1 0-1,0 0 1,0 0 0,1 0-1,0 0 1,0 0 0,1-1-1,0 1 1,0-1-1,7 9 1,-8-14-116,0 1 0,0-1 0,0 1-1,1-1 1,-1 0 0,0 0 0,1-1-1,0 1 1,-1-1 0,1 1 0,0-1 0,0 0-1,-1-1 1,1 1 0,0-1 0,0 1 0,0-1-1,0 0 1,0-1 0,0 1 0,0-1 0,0 1-1,-1-1 1,1-1 0,0 1 0,0 0-1,-1-1 1,1 0 0,-1 0 0,4-2 0,1-6-323,0 1 1,-1-1-1,0-1 0,-1 1 1,-1-1-1,1 0 1,-2 0-1,1-1 0,4-19 1,-4 5-503,0 1 0,-2-1 0,1-42 0,-4-62 2854,0 130-2018,0 0 0,-1 1-1,1-1 1,0 0 0,0 0 0,0 0 0,0 0 0,0 0-1,-1 0 1,1 0 0,0 0 0,0 0 0,0 0 0,0 0-1,0 0 1,-1 0 0,1 0 0,0 0 0,0 0 0,0 0-1,0 0 1,0 0 0,-1 0 0,1 0 0,0 0-1,0-1 1,0 1 0,0 0 0,0 0 0,0 0 0,-1 0-1,1 0 1,0 0 0,0 0 0,0 0 0,0-1 0,0 1-1,0 0 1,0 0 0,0 0 0,0 0 0,0 0 0,0-1-1,0 1 1,0 0 0,-1 0 0,1 0 0,0 0 0,0 0-1,0-1 1,0 1 0,0 0 0,0 0 0,1 0-1,-1 0 1,0 0 0,0-1 0,0 1 0,0 0 0,0 0-1,0 0 1,-5 14 309,5 24-43,-1 3 78,2 0-1,7 45 0,-6-75-288,0 0-1,0 0 0,1 0 1,1-1-1,0 1 0,0-1 1,1 0-1,0 0 0,1-1 1,0 1-1,1-1 0,12 14 1,-16-21-204,0 0 0,0 0 0,0 0 0,0 0 0,0-1 0,0 1 0,0-1 0,1 0 0,-1 0 0,0 0 0,1 0 0,-1-1 0,1 1 0,-1-1 0,1 0 1,-1 0-1,1 0 0,-1 0 0,1-1 0,-1 0 0,1 1 0,-1-1 0,0 0 0,1-1 0,-1 1 0,0-1 0,0 1 0,0-1 0,0 0 0,0 0 0,0 0 1,-1 0-1,5-5 0,12-23-3695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3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 4978,'0'0'6483,"0"-9"-3831,0 46-1306,10 310 3027,-5-295-4229,2 0 0,3 0-1,2 0 1,28 76 0,-36-119-121,0 1 1,0 0 0,1-1 0,1 0-1,0 0 1,0-1 0,9 11 0,-11-16-54,-1 1 0,1-1 0,1 0 0,-1 0 0,0 0 0,1-1 1,-1 1-1,1-1 0,0 0 0,0 0 0,0-1 0,0 0 1,0 1-1,0-2 0,0 1 0,10 0 0,-11-1-43,0 0 0,0-1 0,0 1-1,0-1 1,1 0 0,-1 0 0,0 0 0,0 0-1,0-1 1,-1 1 0,1-1 0,0 0 0,-1-1-1,1 1 1,-1 0 0,6-6 0,-4 2-244,-1 1 0,0 0 0,-1-1 0,1 0 1,-1 1-1,0-2 0,0 1 0,-1 0 0,3-12 0,0-11-1417,-1-1-1,-1 1 0,-3-59 1,-1 53 837,1 3 1322,0-38 7773,2 115-7318,11 21-54,3-1 0,44 116 0,-41-153-1166,-9-26-1026,-5-17 285,-4-57-8604,-1 41 5809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3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6 10645,'0'0'6739,"-3"-5"-6035,3 19-12581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4.0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40 4578,'0'0'8479,"4"-2"-8167,0 0-322,-2 1 105,-1 1 0,0-1 1,0 1-1,0-1 0,1 0 0,-1 0 0,0 0 0,0 0 0,0 1 0,0-1 1,0-1-1,0 1 0,-1 0 0,1 0 0,0 0 0,-1 0 0,1 0 0,0-1 0,-1 1 1,1 0-1,-1-1 0,0 1 0,1 0 0,-1-1 0,0 1 0,0 0 0,0-1 1,0 1-1,0-3 0,-45 5-205,40 3 121,0-1 0,1 1 0,-1 0 0,1 0 0,0 0 0,0 1 0,0-1 0,1 1 0,0 0-1,0 0 1,0 0 0,0 0 0,1 1 0,0-1 0,0 1 0,-1 7 0,-1 5 93,1 0 1,0 0-1,1 36 0,2-50-115,1-1 0,-1 1 0,1 0 0,0-1 1,0 1-1,0-1 0,0 1 0,1-1 0,0 1 0,-1-1 0,1 0 0,1 0 0,-1 0 0,4 5 0,47 39-272,-43-39 136,0-1 0,-1 2 0,0-1 0,14 19 0,-21-23 90,1 1 1,-1 0-1,0-1 0,0 1 0,0 0 0,0 1 0,-1-1 0,0 0 0,0 0 0,0 8 0,-1-10-37,0-1 0,0 1 0,0-1 1,-1 0-1,1 1 0,-1-1 0,1 0 0,-1 1 1,0-1-1,1 0 0,-1 0 0,0 0 0,-1 0 0,1 0 1,0 0-1,-1 0 0,1 0 0,-1 0 0,1 0 1,-1-1-1,0 1 0,0-1 0,0 1 0,-3 1 0,-1 0-613,-1 1 0,1-2 0,-1 1 0,0-1 0,0 0 0,0-1 0,0 1 0,-12-1 1,16-2-823,2-3 1270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4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198 73 4802,'0'0'3300,"-4"-55"1212,-10 51-4316,1 0 0,-1 1 0,0 1 1,1 0-1,-22 0 0,32 2-154,0 0 0,-1 0-1,1 0 1,0 1 0,-1 0 0,1-1-1,0 1 1,0 0 0,0 1 0,0-1 0,0 0-1,0 1 1,0 0 0,0 0 0,0 0-1,1 0 1,-1 0 0,1 0 0,0 1-1,-1-1 1,1 1 0,0 0 0,1-1 0,-1 1-1,0 0 1,1 0 0,-1 0 0,1 0-1,-1 5 1,-3 18 484,1 0 1,1 1-1,1-1 0,3 42 0,-1-22 493,0-40-943,1 1 0,-1 0 1,1-1-1,0 1 0,0-1 0,1 1 0,0-1 1,0 1-1,0-1 0,1 0 0,6 11 0,-7-15-49,0 1-1,0-1 0,1 0 0,-1 0 0,0 1 0,1-1 0,0-1 0,-1 1 1,1 0-1,0-1 0,0 1 0,0-1 0,0 0 0,0 0 0,0 0 0,0-1 1,0 1-1,0-1 0,0 1 0,1-1 0,-1 0 0,0 0 0,0-1 0,0 1 1,0-1-1,1 1 0,2-2 0,-1 0-82,0 0 0,-1-1-1,1 1 1,-1-1 0,0 0 0,0 0-1,0 0 1,0-1 0,0 1 0,-1-1 0,0 0-1,1 0 1,-2 0 0,1-1 0,0 1-1,-1-1 1,2-4 0,5-9-663,-2 0 0,0 0 1,4-24-1,-6 16-303,-2-1 0,0 0 0,-3-38 0,0 45 3170,3 28-614,5 29-1005,-2-1 1,2 59-1,-5-39-420,4 66-731,-7-40-4286,0-41-3400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49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87 10117,'0'0'6787,"16"159"-5731,-3-150-832,6-9-224,4 0-112,9-3 112,6-35 96,7-11-96,0 0 0,-3 0-16,-3 14-1600,-10 12-353,-7 14 592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0:50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47 5923,'0'0'8524,"0"-8"-8191,0-31 3375,0 47-2518,0-3-1101,-1 21 239,1 1 0,1 0 0,2 0 0,1-1 0,0 1 0,11 30 0,-14-54-329,0 0-1,1-1 0,-1 1 0,1 0 0,-1-1 1,1 1-1,0 0 0,0-1 0,0 0 0,1 0 0,-1 1 1,0-1-1,1-1 0,-1 1 0,1 0 0,0-1 1,0 1-1,-1-1 0,1 0 0,0 0 0,0 0 0,0 0 1,0 0-1,1-1 0,-1 1 0,0-1 0,0 0 0,0 0 1,0 0-1,0 0 0,0-1 0,6-1 0,1 0-93,-1-1 0,1 0 0,-1 0 0,0-1 0,0 0 0,-1-1 0,1 0 0,-1 0-1,10-9 1,111-101-4864,-104 93 1909,10-7-6792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9012,'0'0'2689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08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4194,'0'0'4306,"0"-6"-3010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1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15 116 4834,'0'0'6392,"-4"64"-2358,7 155-2276,-8 257-904,-3-29-667,9-332-275,-2-115 67,1 1 0,0 0 0,0-1 0,0 1 0,0-1-1,0 1 1,-1-1 0,1 1 0,0 0 0,0-1 0,1 1 0,-1-1 0,0 1 0,0 0 0,0-1 0,0 1 0,0-1 0,1 1 0,-1-1 0,0 1 0,0-1-1,1 1 1,-1-1 0,0 1 0,1-1 0,-1 1 0,1-1 0,-1 1 0,1-1 0,-1 0 0,1 1 0,-1-1 0,1 0 0,-1 1 0,1-1 0,-1 0-1,1 0 1,-1 1 0,1-1 0,-1 0 0,1 0 0,0 0 0,-1 0 0,1 0 0,-1 0 0,1 0 0,0 0 0,-1 0 0,1 0 0,-1 0 0,1 0-1,0-1 1,-1 1 0,1 0 0,7 0 294,49 0-2,300 11-550,-30-3-24,-200-10 1276,-70 8-498,-57-6-337,1-29-71,16-589-1684,-19 417 1697,-10 38-590,-1-3 255,13-108-47,0 272 332,-1 1-1,1 0 0,0 0 0,0 0 1,0 0-1,-1-1 0,1 1 0,-1 0 1,1 0-1,-1 0 0,1 0 1,-1 0-1,0 0 0,1 0 0,-1 0 1,0 0-1,0 1 0,1-1 0,-1 0 1,0 0-1,0 1 0,0-1 1,0 0-1,0 1 0,0-1 0,0 1 1,-1-1-1,1 1 0,0 0 0,0 0 1,0-1-1,0 1 0,0 0 1,-1 0-1,0 0 0,-9 0-6,0 1-1,0 0 1,1 1-1,-1 0 1,1 0-1,-1 1 1,1 1-1,-15 7 1,2-5-72,1 0 0,-1-2-1,-1 0 1,1-2 0,-45 0 0,20 0 13,-17 3 141,-104 22 1,129-21-93,0-2 0,0-2 0,-50-4 0,17 1-175,72 1 210,-9-3 895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1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4690,'0'0'9087,"24"0"-7665,11 1-1364,1 0 0,61 12-1,-96-11-49,0-1-1,0 1 1,0-1-1,0 1 1,-1 0-1,1-1 1,-1 1-1,1 0 1,-1-1-1,1 1 1,-1 0-1,0 0 1,0-1-1,0 1 1,0 3-1,-1 5-2,-1 1 0,0 0-1,0-1 1,-1 0 0,-1 1-1,1-1 1,-2 0 0,1-1-1,-1 1 1,-1-1 0,-7 10 0,-3 3 69,-1-1 1,0-1 0,-28 25-1,40-41 194,-9 8-1567,14-12 1268,0 0 1,-1 0-1,1 0 0,0 0 0,-1 0 1,1 0-1,0 0 0,0 0 0,-1 0 1,1 0-1,0 0 0,0 0 0,-1-1 1,1 1-1,0 0 0,0 0 0,-1 0 1,1 0-1,0 0 0,0-1 0,-1 1 1,1 0-1,0 0 0,0 0 0,0-1 0,-1 1 1,1 0-1,0 0 0,0 0 0,0-1 1,0 1-1,0 0 0,0 0 0,-1-1 1,1 1-1,0 0 0,0-1 0,0 1 1,0 0-1,0 0 0,0-1 0,0 1 1,0 0-1,0 0 0,0-1 0,0 1 1,0 0-1,1-1 0,-1 1 0,0 0 1,0 0-1,0-1 0,0 1 0,1-2-42,-1 1 0,1-1-1,-1 1 1,1 0 0,0-1-1,0 1 1,0-1 0,0 1-1,0 0 1,0 0 0,0 0-1,0-1 1,0 1 0,0 0-1,1 0 1,-1 1 0,0-1-1,1 0 1,-1 0 0,1 1-1,-1-1 1,1 1 0,-1-1 0,1 1-1,-1-1 1,1 1 0,-1 0-1,1 0 1,0 0 0,2 0-1,61-2-734,-51 3 1430,-10-1-506,1 0 1,0 0-1,-1 1 1,1 0-1,-1 0 1,1 0-1,-1 1 1,0-1-1,1 1 1,-1 0 0,0 0-1,0 1 1,0-1-1,0 1 1,-1 0-1,1 0 1,-1 0-1,0 0 1,0 1-1,0-1 1,0 1 0,0 0-1,-1 0 1,0 0-1,2 4 1,0 1 11,0 0 1,-2 0 0,1 1 0,-1-1 0,0 0-1,-1 1 1,0-1 0,0 1 0,-1 0-1,-1-1 1,-1 14 0,0-17-80,0 0 0,0 0 0,-1 0 0,0-1 0,0 1 0,0-1 0,-1 0 0,0 0 0,0 0 0,0-1 0,-1 1 0,-8 6 0,2-2-96,-1 0 0,1-1 0,-2 0 1,-19 9-1,19-13-336,0 0 0,0-1 0,0-1 0,-1 0 0,1-1 1,0 0-1,-20-2 0,14 1-1143,0-2 48,5-10-2478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1505,'0'0'9906,"0"19"-7735,14 271 764,-2-97-2506,18 193-285,-19-273-264,-11-111 82,0 0 0,0 1 0,0-1-1,0 0 1,0 1 0,1-1 0,-1 0-1,1 0 1,0 0 0,-1 0 0,1 1-1,0-1 1,0 0 0,1 0 0,-1 0-1,0-1 1,3 3 0,-1-2 0,1-1-1,-1 0 1,1 0 0,-1 0-1,1-1 1,0 1 0,0-1-1,-1 0 1,1 0 0,4-1-1,-3 1 56,627 0 439,-631 0-442,-1-1 0,1 1 1,0 0-1,-1-1 0,1 1 1,-1-1-1,1 1 1,0-1-1,-1 1 0,1-1 1,-1 0-1,0 1 0,1-1 1,-1 0-1,1 1 0,-1-1 1,0 0-1,1 1 0,-1-1 1,0 0-1,0 0 0,0 1 1,0-1-1,0 0 0,1 0 1,-1 0-1,-1 1 0,1-1 1,0-1-1,0-31-150,-1 25 125,2-83 35,-18-526-1118,5 355 899,12 261 587,-36 1 1142,-54-2-1030,32 0-452,0 3 0,-106 14-1,129-6-43,-22 2-29,24-7-103,0 1 0,1 2 1,-1 2-1,-46 18 0,74-26 69,0 1-1,0-1 1,-1 1 0,1-2 0,-1 1-1,1-1 1,0 1 0,-1-1 0,1-1 0,-1 1-1,1-1 1,-1 0 0,1 0 0,0-1-1,0 1 1,-9-5 0,9 5-675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1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 8612,'0'0'6387,"-3"-69"-6387,9 66 0,-3 3-624,-3 20-10646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1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3282,'0'0'9062,"0"-12"-5446,0-13-3558,0 20-106,0 4 403,0 11-446,0-9-45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2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2561,'0'0'291,"4"-1"2043,12-4-3908,-13 5 1660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187 163 1008,'30'-7'0,"-14"-1"4545,-5-9-2592,-3 8 839,-8-17-604,0 23-2222,-1 0 1,1-1 0,0 1 0,-1 0 0,0 0-1,0-1 1,0 1 0,0 0 0,0 0-1,-1 0 1,1 0 0,-1 0 0,0 0-1,0 1 1,0-1 0,0 0 0,0 1-1,-1 0 1,1-1 0,-1 1 0,1 0-1,-1 0 1,-5-2 0,0 0-108,-1 0-1,0 0 1,0 1-1,0 0 1,0 1 0,0 0-1,-1 0 1,-14 0-1,20 2 170,0-1-1,0 1 1,0 0-1,0 1 1,0-1-1,0 1 1,0 0-1,0 0 1,0 0-1,1 0 1,-1 1-1,0-1 1,1 1-1,-6 3 1,6-1-8,-1 1 0,1-1 0,0 1 1,0 0-1,0-1 0,1 1 0,0 1 1,0-1-1,0 0 0,-1 9 0,-4 17 232,1 0-1,2 0 0,1 1 0,3 62 0,1-49-101,0-41-117,-1 0-1,2-1 1,-1 1 0,0 0-1,1 0 1,0-1-1,0 1 1,0-1-1,0 0 1,0 1-1,1-1 1,-1 0 0,1 0-1,0 0 1,5 4-1,2 1-5,-1-1-1,2 0 1,19 11-1,29 5 1,-43-17 14,0 0 0,0 0 0,0 2 0,15 9 0,-27-14 7,-1 0 1,1 0-1,0 0 0,-1 0 1,0 1-1,1 0 0,-2-1 1,1 1-1,0 0 0,-1 0 0,1 1 1,-1-1-1,0 0 0,-1 1 1,1-1-1,-1 1 0,0-1 1,0 1-1,0 5 0,1 6 33,0 36 384,-2-50-439,0-1 0,0 1 1,0 0-1,-1 0 0,1-1 0,-1 1 0,1-1 0,-1 1 0,0 0 0,0-1 0,1 1 0,-1-1 0,0 1 0,0-1 0,-1 0 0,1 1 1,0-1-1,0 0 0,-1 0 0,1 0 0,0 0 0,-1 0 0,1 0 0,-4 1 0,-6 2-1,0 1-1,-1-2 1,1 0 0,-1 0-1,0-2 1,0 1 0,0-1 0,0-1-1,0 0 1,0 0 0,-14-4-1,23 3-73,-1-1 0,1 0 0,0 1 0,0-2 0,0 1-1,1 0 1,-1 0 0,0-1 0,1 0 0,-1 1 0,1-1 0,0 0 0,0 0 0,0 0-1,1 0 1,-1-1 0,-1-3 0,0-21-7796,6 18 2800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2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72 1553,'0'0'6256,"0"-6"-4506,0-21-1003,0 20 310,0-5 3064,0 15-4142,-2 69 84,0-31 272,2 1 1,5 45 0,-4-83-284,0 1 0,0-1 1,0 0-1,1 0 0,-1 0 1,1 0-1,0 0 0,0 0 0,0 0 1,1 0-1,-1-1 0,1 1 0,0-1 1,0 0-1,0 0 0,1 0 1,-1 0-1,4 2 0,-4-4-54,-1 0 0,0 0-1,0 0 1,1 0 0,-1-1-1,0 1 1,1 0 0,-1-1 0,1 0-1,-1 0 1,1 1 0,-1-1 0,1-1-1,-1 1 1,1 0 0,-1-1-1,0 1 1,1-1 0,-1 0 0,0 1-1,1-1 1,-1-1 0,0 1-1,0 0 1,0 0 0,0-1 0,0 1-1,0-1 1,0 0 0,0 1 0,2-5-1,3-1-117,-2-1 0,1 0 0,-1 0 0,0 0 0,0-1 0,-1 1 0,-1-1 0,1 0 0,-1 0 0,-1 0 0,0-1 0,0 1 0,-1-1 0,0 1-1,0-1 1,-1 0 0,-2-10 0,2-130 678,0 149-403,19 3-5070,-9 11 2448,0 7-1338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75 5218,'0'0'2956,"0"-9"-1816,0-55 1845,0 64-2963,0 1 0,0-1 0,0 0 0,0 0 1,0 0-1,0 1 0,0-1 0,0 0 0,-1 0 0,1 0 0,0 1 0,0-1 0,0 0 1,0 0-1,0 0 0,-1 0 0,1 0 0,0 0 0,0 1 0,0-1 0,-1 0 1,1 0-1,0 0 0,0 0 0,0 0 0,-1 0 0,1 0 0,0 0 0,0 0 0,0 0 1,-1 0-1,1 0 0,0 0 0,0 0 0,-1 0 0,1 0 0,0 0 0,0 0 1,0 0-1,-1 0 0,1 0 0,0-1 0,0 1 0,0 0 0,0 0 0,-1 0 0,1 0 1,0 0-1,0-1 0,0 1 0,0 0 0,0 0 0,-1 0 0,1 0 0,0-1 0,0 1 1,0 0-1,0 0 0,0 0 0,0-1 0,0 1 0,0 0 0,0 0 0,0 0 1,0-1-1,0 1 0,0 0 0,0-1 0,0 282 2048,0-481-4343,1 196 2139,0 0-1,0 0 1,0-1-1,1 1 1,-1 0 0,1 0-1,0 0 1,1 1-1,-1-1 1,5-5-1,-7 8 173,1 0-1,0 0 1,-1 0-1,1 0 0,0 0 1,-1 0-1,1 0 1,0 0-1,0 0 1,0 1-1,0-1 0,0 0 1,0 1-1,0-1 1,0 1-1,0-1 1,0 1-1,0-1 0,0 1 1,0-1-1,1 1 1,-1 0-1,0 0 1,0 0-1,0 0 1,0 0-1,1 0 0,-1 0 1,0 0-1,0 0 1,0 0-1,0 1 1,1-1-1,-1 1 0,0-1 1,0 0-1,0 1 1,0 0-1,0-1 1,0 1-1,0 0 0,0-1 1,1 3-1,11 16 298,-1 1 0,0 1-1,-2 0 1,0 0 0,-2 1-1,0 0 1,-2 1 0,7 39-1,-6 19 803,-7-80-1239,0-25-1125,-1-13 1332,-1 26-354,1 1-1,1-1 1,0 1 0,0-1-1,1 1 1,1 0-1,-1-1 1,2 1 0,-1 0-1,8-18 1,0 12 191,-9 13 85,-1 1-1,1 0 1,0 0-1,0 0 1,1 1-1,-1-1 1,0 0-1,1 0 1,-1 1-1,1-1 1,0 0-1,-1 1 1,1 0-1,0-1 1,0 1-1,0 0 1,0 0-1,0 0 1,0 0-1,0 1 1,4-2-1,-5 1-1,1 1 1,-1-1-1,0 1 0,1-1 0,-1 1 0,1 0 0,-1-1 0,1 1 0,-1 0 0,1 0 1,-1 0-1,0 0 0,1 0 0,-1 1 0,1-1 0,-1 0 0,1 1 0,-1-1 0,0 1 1,1-1-1,-1 1 0,0 0 0,0-1 0,1 1 0,-1 0 0,0 0 0,0 0 0,0 0 1,0 0-1,0 0 0,0 0 0,0 0 0,0 1 0,-1-1 0,1 0 0,0 0 0,-1 1 1,1-1-1,-1 0 0,1 1 0,-1-1 0,0 1 0,1-1 0,-1 1 0,0 1 0,52 221 2315,-47-215-1619,3-10-3775,0-20-3403,-7-9 2441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3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0 5186,'0'0'7657,"-11"5"-6115,-3 6-1592,0 1 0,1 1-1,0 0 1,1 1 0,1 0 0,0 0-1,1 2 1,-14 26 0,-54 142 391,62-142-323,6-15 22,-2 1-26,2 1 0,-10 44 1,23-127-7320,3 28 4045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3890,'0'-3'8175,"0"6"-7333,31 471 2022,-11-246-1731,-19-205-1083,-2-18-16,1 0 0,0 0 1,1 0-1,-1 0 0,1 0 0,0 0 1,0 0-1,0 0 0,1 0 0,4 8 1,-6-12-150,-2-99-2338,5-106-5184,-3 202 7645,0-1 0,1 1 0,-1 0 1,1-1-1,0 1 0,0 0 0,0 0 0,0 0 1,0 0-1,0 0 0,1 0 0,-1 0 0,0 0 1,1 0-1,0 0 0,-1 1 0,1-1 0,0 1 0,0-1 1,0 1-1,0 0 0,0 0 0,0 0 0,0 0 1,3-1-1,-3 1 142,1 1 0,-1-1-1,0 1 1,1 0 0,-1-1 0,0 1 0,1 0 0,-1 0-1,0 1 1,1-1 0,-1 0 0,0 1 0,1-1 0,-1 1 0,0 0-1,0 0 1,1 0 0,-1 0 0,0 0 0,0 0 0,0 1 0,-1-1-1,1 1 1,3 3 0,2 4 139,0 0 0,-1 1-1,0 0 1,-1 0 0,0 0-1,0 1 1,-1 0 0,-1-1 0,5 24-1,-3-3 497,-2 1 0,0 45 0,-3-72-834,0-1-1,-1 0 0,0 1 1,0-1-1,0 0 0,0 0 0,-1 1 1,1-1-1,-1 0 0,0-1 0,-1 1 1,1 0-1,0 0 0,-1-1 0,0 0 1,0 1-1,0-1 0,0 0 1,-1 0-1,1-1 0,-1 1 0,-7 3 1,2-1-117,1-1 0,-1-1 0,0 1 0,0-1 0,-1-1 0,1 0 0,-1 0 0,1-1 0,-15 1 0,22-17-5618,2-2 3214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84 264 6787,'0'0'760,"13"-23"51,39-71-589,-49 89-172,0-1 1,0 0-1,-1 1 0,0-1 0,0 0 1,0 0-1,-1 0 0,0-1 1,0 1-1,-1 0 0,0 0 0,0 0 1,0-1-1,-2-8 0,0-12-164,1 26 46,1 0 1,-1 0-1,1 0 0,-1 0 0,1 0 0,-1 0 0,0 0 0,0 0 1,0 0-1,1 0 0,-1 0 0,0 1 0,0-1 0,0 0 1,0 1-1,0-1 0,0 0 0,0 1 0,-1-1 0,1 1 0,0 0 1,0-1-1,0 1 0,0 0 0,-1 0 0,1 0 0,0 0 0,-2 0 1,-39-3 345,39 3-296,0 0 58,-1 1 1,1-1-1,0 1 1,-1-1-1,1 1 1,0 0-1,-1 0 1,1 0-1,0 1 1,0-1-1,0 1 1,0 0-1,0 0 1,0 0-1,0 0 1,1 0-1,-1 0 1,1 1-1,0-1 1,0 1-1,-1 0 1,2 0-1,-1 0 1,0 0-1,1 0 1,-1 0-1,1 0 1,-2 7-1,-1 5 456,1-1 0,0 1-1,1 0 1,1 0 0,1 19-1,1-26-266,0 0-1,0 0 1,1 0-1,0 0 1,1-1-1,-1 1 1,2 0 0,-1-1-1,1 0 1,0 0-1,0 0 1,1 0-1,0-1 1,0 1-1,1-1 1,0-1-1,0 1 1,0-1-1,11 7 1,-6-4-186,0-1 0,0-1 1,1 0-1,-1 0 0,1-1 1,1-1-1,-1 0 0,1 0 1,-1-1-1,1-1 0,22 1 1,-34-3-288,0 0 1,0 0 0,0-1-1,0 1 1,0-1-1,0 1 1,0-1 0,0 1-1,0-1 1,0 1 0,-1-1-1,1 0 1,0 0 0,0 1-1,-1-1 1,1 0-1,0 0 1,-1 0 0,1 0-1,-1 0 1,1 0 0,-1 0-1,1 0 1,-1 0-1,0 0 1,0 0 0,1 0-1,-1 0 1,0 0 0,0-2-1,0 2 92,3-13-5029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5747,'0'0'4524,"-1"1"-4422,1 0-1,-1-1 0,0 1 0,1 0 1,-1-1-1,1 1 0,-1 0 0,1 0 1,0 0-1,-1 0 0,1-1 1,0 1-1,-1 0 0,1 0 0,0 0 1,0 0-1,0 0 0,0 0 0,0 0 1,0-1-1,0 1 0,0 2 0,3 36 1093,2 1 0,2-1-1,1 1 1,21 60-1,-27-92-1215,-2-7-11,1 0 0,-1 1 0,0-1 0,0 1 0,1-1 0,-1 0 1,0 1-1,1-1 0,-1 0 0,1 0 0,0 1 0,-1-1 0,1 0 0,0 0 0,0 0 1,0 0-1,0 0 0,0 0 0,0 0 0,0 0 0,0 0 0,0 0 0,1-1 0,-1 1 1,0 0-1,0-1 0,1 1 0,-1-1 0,0 1 0,1-1 0,2 0 0,-4-16-847,-10-200-13249,10 185 12429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5026,'119'-5'1921,"-103"5"-1216,0 0 2560,-3 0-1632,3 0-1345,-3 0 320,-7 8-80,4-2-528,-4 3-1248,-6-6-593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5202,'0'0'2903,"0"7"-2687,7 145 3783,54 290 0,-59-429-4002,16 64 568,-17-74-650,0 1 1,1 0-1,-1-1 1,1 1-1,0-1 1,0 0-1,0 1 1,1-1-1,-1 0 1,1 0-1,-1 0 1,1-1-1,0 1 1,0-1-1,0 1 1,5 1-1,-5-3-304,-2-21-6934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4578,'0'0'4653,"29"-6"-4194,93-18-224,-118 23-194,1 0 0,0 0 0,0 1 1,0 0-1,0 0 0,0 0 0,0 0 1,-1 1-1,1 0 0,0 0 1,0 0-1,-1 1 0,1-1 0,0 1 1,-1 0-1,0 0 0,1 1 0,-1 0 1,0-1-1,0 1 0,-1 1 1,1-1-1,-1 0 0,1 1 0,-1 0 1,4 6-1,2 1 72,1 1 79,-1 0 0,0 1 0,-1 0 1,-1 1-1,0 0 0,0 0 0,-2 0 1,0 1-1,0 0 0,3 25 0,-2 8 180,-2 0 0,-2 52 1,-3-90-347,0 0 0,0 0 0,-1 0 0,0 0 0,-1 0 0,0 0 1,-1 0-1,0-1 0,-1 0 0,0 1 0,0-2 0,0 1 0,-2-1 1,-10 12-1,1-2-122,-2-1 1,0-1-1,-1-1 0,0 0 1,-24 12-1,43-27-131,-6 2 231,4-22-5514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35 4306,'0'0'7398,"-6"-3"-7131,-3-2 66,-1 0 0,-1 1 0,1 0 1,0 1-1,-1 0 0,0 1 0,1 0 1,-1 0-1,-18 1 0,22 1-338,0 0 1,1 0-1,-1 1 1,0 0-1,1 0 1,-1 0-1,1 1 1,0 0-1,0 0 1,-1 1-1,1 0 1,1 0-1,-1 0 1,0 1-1,1 0 1,0 0-1,0 0 1,0 1-1,0 0 1,1 0-1,-1 0 0,-3 7 1,1-2 93,1 1-1,0 0 1,1 1 0,0-1-1,1 1 1,0 0 0,1 0 0,0 1-1,1-1 1,-1 19 0,1 17 310,5 66 0,-2-93-359,1 2 117,1-1 0,1 1-1,0-1 1,15 39 0,-14-48-45,1 1 1,0-1-1,0 0 1,2-1-1,0 0 0,0 0 1,1 0-1,17 17 1,-23-26-91,1-1 1,-1 1 0,1-1 0,-1 1 0,1-1-1,0 0 1,0 0 0,0-1 0,0 1-1,1-1 1,-1 0 0,0 0 0,0 0 0,1-1-1,-1 0 1,0 0 0,1 0 0,-1 0 0,1 0-1,-1-1 1,0 0 0,0 0 0,5-1-1,-2-1-317,0 0 0,0 0 0,0-1-1,0 0 1,-1 0 0,0-1 0,0 1 0,0-1-1,0 0 1,-1-1 0,9-10 0,-14 16 222,6-6-1281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141 346 2993,'0'0'4581,"-9"-3"-4279,4 0-498,-34-12 976,37 15-728,0 0-1,0 0 0,0 0 0,1 0 1,-1 0-1,0 0 0,0 0 1,0 0-1,1 1 0,-1-1 0,0 1 1,0-1-1,1 1 0,-1 0 0,1 0 1,-1 0-1,0 0 0,1 0 0,0 0 1,-1 0-1,1 0 0,0 0 0,-1 1 1,1-1-1,0 0 0,-1 3 1,-4 7 219,0 1 1,0 0 0,2 0-1,-1 0 1,2 0 0,-1 1-1,2 0 1,-3 24 0,3 11 762,3 49 0,0-70-417,-1-18-417,1 0 0,0 0 0,1 0 0,-1 0 0,2 0 0,-1 0 0,1-1 0,0 1 0,1-1 1,9 15-1,-11-19-155,1 0 1,0 0 0,1-1 0,-1 1-1,1-1 1,-1 0 0,1 0-1,0 0 1,0 0 0,0-1 0,1 0-1,-1 0 1,1 0 0,-1 0 0,1-1-1,-1 1 1,1-1 0,0 0-1,0-1 1,0 1 0,5-1 0,-7 0-68,-1-1-1,1 0 1,-1 1 0,0-1 0,1 0 0,-1 0 0,0-1 0,0 1 0,1 0-1,-1-1 1,0 1 0,0-1 0,-1 0 0,1 0 0,0 1 0,-1-1 0,1 0 0,-1 0-1,1-1 1,-1 1 0,0 0 0,0 0 0,0-1 0,0 1 0,0-1 0,0-4-1,5-12-446,-1-2 0,2-27 0,-3 21-58,8-59-115,-4 0 1,-3-1-1,-10-123 0,2 198 598,1-1-1,-2 1 0,0-1 0,0 1 1,-1 0-1,-1 1 0,0 0 0,0-1 1,-1 2-1,-1-1 0,0 1 0,-13-13 1,16 20 103,0 1 1,-1-1 0,1 1-1,-1 1 1,0-1 0,1 1 0,-1 0-1,0 0 1,0 1 0,0-1-1,0 1 1,1 1 0,-1-1-1,0 1 1,-11 3 0,14 3 25,0 1 0,1 0 0,-1 0 0,1 0 0,1 0 0,-1 9 0,1 39 443,0-17 5,1 1 0,8 55 1,-6-84-386,1 1 0,0 0 0,0-1 0,1 1 0,1-1 0,0 0 0,0 0 0,1-1 0,0 0 0,1 0 0,0 0 0,11 11 0,-14-17-194,1 0 0,0-1 1,-1 1-1,1-1 0,0 1 0,1-1 0,-1-1 0,1 1 0,-1-1 0,1 0 0,0 0 0,-1-1 0,1 0 0,0 0 0,0 0 1,0-1-1,0 0 0,0 0 0,0 0 0,0-1 0,0 1 0,0-2 0,0 1 0,-1-1 0,1 1 0,0-2 0,-1 1 1,1-1-1,-1 1 0,0-2 0,0 1 0,6-5 0,-9 6-189,48-37-2831,-48 37 3050,0 1 0,0-1-1,0 1 1,0 0 0,0 0-1,1 0 1,-1 0-1,0 0 1,1 0 0,-1 1-1,1-1 1,-1 1 0,1-1-1,-1 1 1,1 0 0,-1 0-1,1 0 1,-1 0 0,1 1-1,-1-1 1,5 2 0,-5 1 132,0 0 0,0-1 0,-1 1 1,1 0-1,-1 0 0,0 0 0,0 0 1,0 0-1,0 1 0,-1-1 0,1 0 1,-1 4-1,2 5 392,18 100 1109,-15-71-895,12 41-1,-6-58-286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11509,'0'0'3762,"0"-23"-8500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6547,'0'0'10538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40 6627,'0'0'5981,"-23"-15"-3868,-3 8-2135,15 3-39,-1 1-1,-1 0 1,1 0-1,0 1 0,-1 1 1,1 0-1,-1 1 1,-20 2-1,23 2 12,0 1 1,-1 1-1,2-1 0,-1 2 1,1-1-1,0 1 0,0 1 1,-9 9-1,10-10 38,3-2 62,0 1 0,0-1 0,1 1 1,-1 0-1,1 0 0,1 1 0,-1-1 0,1 1 0,0 0 0,1 0 0,-1 0 0,1 0 0,-2 12 0,2 2 207,1 0-1,0-1 0,4 36 0,-3-53-148,1 1 0,-1 0 0,1 0 0,0-1 0,0 1 0,0 0 0,0-1 0,1 1 0,0-1 0,-1 1 0,1-1 0,0 0 0,1 0 0,-1 0 0,1 0 0,-1 0 0,1-1 0,0 1-1,0-1 1,5 4 0,-3-3-37,1-1 0,-1 0-1,1 0 1,-1 0 0,1 0-1,0-1 1,-1 0 0,1 0-1,0-1 1,0 0 0,0 0-1,11-1 1,-14 0-76,1 0-1,-1 0 1,0-1 0,0 1 0,0-1 0,0 1-1,0-1 1,0 0 0,0 0 0,-1-1 0,1 1 0,-1 0-1,1-1 1,-1 0 0,0 1 0,0-1 0,0 0-1,0 0 1,1-4 0,28-69-2041,-26 60 1090,31-104-2439,-26 66 4795,2 18-688,-5 27-471,-4 25-20,-4 28 507,3 0 1,1-1 0,2 1 0,2-1 0,16 52-1,-23-92-724,1-1-1,-1 0 1,1 0-1,-1 1 1,1-1 0,0 0-1,0 0 1,0 0-1,0 0 1,0 0-1,1 0 1,-1 0-1,0 0 1,1 0-1,0-1 1,-1 1-1,1-1 1,0 1-1,0-1 1,0 0-1,0 1 1,0-1-1,0 0 1,4 1-1,1-10-3555,-6-14 2400,-1 20 550,0-27-2066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6515,'0'0'6819,"1"0"-6782,-1 0 0,0 0 0,0 0 1,1 0-1,-1-1 0,0 1 0,0 0 0,1 0 0,-1 0 0,0 0 0,0 0 0,1 0 1,-1 0-1,0 0 0,0 0 0,1 0 0,-1 0 0,0 0 0,1 0 0,-1 0 1,0 0-1,0 0 0,1 0 0,-1 0 0,0 0 0,0 0 0,1 1 0,-1-1 0,0 0 1,0 0-1,0 0 0,1 0 0,-1 0 0,0 1 0,0-1 0,0 0 0,1 0 1,-1 1-1,0-1 0,0 0 0,0 0 0,0 0 0,0 1 0,1-1 0,-1 0 0,0 1 1,0-1-1,0 0 0,0 0 0,0 1 0,0-1 0,0 0 0,0 0 0,0 1 0,0-1 1,0 1-1,134 508 4071,-122-459-3828,-1-4-36,24 64 1,-16-85-864,-13-22-1115,-12-14 50,-14-10-1128,-8-3-2374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8.5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0 4930,'0'0'13209,"0"13"-12902,-2 17-210,-1 0 0,-10 44 0,7-44-60,1 0 0,-1 47 1,4-10 13,0-28 110,2-1 0,6 42-1,-5-72-137,1 0 0,1 0-1,0 0 1,0 0 0,0 0-1,1 0 1,0-1 0,1 0-1,0 0 1,0 0 0,0 0-1,1-1 1,0 0 0,0 0-1,0-1 1,1 1 0,0-1-1,0-1 1,13 7 0,-5-3-17,0-2-1,1 0 1,-1 0 0,1-2 0,1 0 0,-1 0 0,1-2 0,32 1 0,-45-2-5,0-1 1,0 0-1,0-1 0,0 1 0,0-1 1,-1 1-1,1-1 0,0-1 0,0 1 1,0 0-1,-1-1 0,1 0 0,0 0 1,-1 0-1,0 0 0,0 0 0,1-1 1,-1 1-1,0-1 0,-1 0 0,1 0 0,-1 0 1,1 0-1,-1-1 0,0 1 0,0 0 1,0-1-1,-1 0 0,3-4 0,3-10-74,0 1-1,0-1 1,-2 0-1,0-1 1,-2 1-1,3-30 1,-3-116-369,-4 94 507,1 61-38,-1 0 0,0 0 0,0 0 0,-1 0 0,0 0 0,-1 0 0,0 1 0,0-1 0,-1 1 0,-8-15 0,-2 3 49,0 1 1,-32-33-1,43 49-82,-1 0 0,1 1 0,-1-1 0,1 1 0,-1 0 0,0-1 0,0 2 0,0-1 0,0 0 0,0 1 0,0 0 0,0 0 0,-7-1 0,-62 1 115,23 1-2156,50 8-2035,0-2-1323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39.2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6 4562,'-4'-6'10792,"3"11"-10639,0 0 0,-1 0 0,2 0 0,-1 0 1,1 0-1,-1 0 0,2 0 0,-1 0 0,1 7 1,1 12-120,-4 72 334,5-1 0,30 182 0,-30-258-314,-2-14-5,-1 0-1,1 0 0,0-1 1,0 1-1,1 0 1,-1-1-1,1 1 1,0-1-1,0 0 0,0 1 1,6 6-1,-7-24-6212,-1-3 4357,0 2-1005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40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0 7267,'-3'0'11431,"-21"0"-10403,349 0-793,-324 0-294,-31 0-12952,18 0 8281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40.7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 3778,'0'0'3255,"-3"4"-1962,-8 12-215,5-9-465,0 1 0,1-1 1,0 1-1,-7 17 0,11-24-448,0 0 0,-1-1 0,1 1 0,0 0 0,-1 0 0,1-1 0,-1 1 0,1-1 1,-1 0-1,1 1 0,-1-1 0,1 0 0,-2 0 0,0 1 1931,19-1-1509,251-2 984,-256 5-1529,-3 0-3583,4-1-3770,0-2 991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41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3458,'0'0'8401,"0"38"-5987,0-32-2351,-1 170 1692,41 330-1,-34-479-1722,-3-33-1490,-3-45-3920,0 40 3659,0-20-4305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4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53 5202,'0'0'5021,"-4"-4"-3812,0 1-742,-20-21 2415,15 3 2696,42 21-5370,299 0-179,-331 0-101,-2 4-3630,1-3 3393,0 0-1,-1 0 0,1 0 0,-1 0 1,1-1-1,-1 1 0,1 0 0,-1 0 1,1-1-1,-1 1 0,0 0 0,0-1 1,1 1-1,-1-1 0,0 1 1,0-1-1,1 1 0,-1-1 0,0 1 1,0-1-1,0 0 0,0 1 0,0-1 1,-1 0-1,-11 4-3455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42.7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3586,'5'1'15735,"30"-1"-15644,185-1 215,-219 1-386,-1 0-1,0 0 1,1 0-1,-1 0 1,1 0-1,-1 0 0,0 0 1,1 0-1,-1 0 1,1 0-1,-1 0 1,0 1-1,1-1 0,-1 0 1,1 0-1,-1 0 1,0 0-1,1 1 1,-1-1-1,0 0 0,1 0 1,-1 1-1,0-1 1,0 0-1,1 1 1,-1-1-1,0 0 1,0 1-1,1-1 0,-1 0 1,0 1-1,0-1 1,0 0-1,0 1 1,0-1-1,0 1 0,1-1 1,-1 0-1,0 1 1,0-1-1,0 1 1,0-1-1,0 0 0,-1 1 1,1-1-1,0 1 1,0-1-1,0 0 1,0 1-1,0 0 0,-1 4-721,1 14-3280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45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174 270 3570,'0'0'581,"-8"-11"-725,-25-37 363,30 45-176,1-1 0,-1 1 0,0 0 0,0 0 0,0 0 0,-1 1 0,-6-5 1,9 6-11,0 1 1,0-1-1,0 1 1,0-1-1,0 0 1,1 1-1,-1-1 1,0 0 0,0 0-1,0 0 1,1 0-1,-1 0 1,0 1-1,1-1 1,-1 0 0,1 0-1,-1-1 1,-11-18 17045,27 21-18051,-8-2 1013,-1 0 0,1 0 0,-1-1 0,0 0 0,1 0 0,-1 0 0,6-4 0,31-9 143,8 5-148,1 3-1,101-2 1,117 9-391,-270 0 502,-36 0-401,-422 20 577,274-14-262,145 4 177,39-9-204,27-1-282,2-1 245,1-3-1,-1 0 0,31-9 0,-13 2-90,75-19-346,-77 17 159,32-5 279,-33 13-2,12 0-14,75-17 0,-76 21 226,-54 1 211,-13 0-2060,11 0 1622,-3 0-446,-1 0 0,0 0 0,0 0 0,1 1-1,-1 0 1,0 0 0,1 0 0,-1 0 0,1 1 0,-7 3-1,-35 29-6659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5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10 4274,'0'0'5632,"-7"-9"-2241,6 9-3386,1 0 1,-1 0 0,0 0-1,0 1 1,1-1 0,-1 0-1,0 0 1,1 1 0,-1-1-1,0 0 1,1 1 0,-1-1 0,1 1-1,-1-1 1,1 1 0,-1-1-1,1 1 1,-1-1 0,1 1-1,-1-1 1,1 1 0,0 0-1,-1-1 1,1 1 0,0 0-1,-1-1 1,1 1 0,0 0-1,0-1 1,0 1 0,0 0-1,0 0 1,0-1 0,0 1-1,0 0 1,0 0 0,0-1-1,0 1 1,0 0 0,0-1-1,0 1 1,1 0 0,-1-1-1,1 2 1,0 10 136,-1-11 80,-6-33-2255,-1 31 1733,2 2 694,3 13 125,2-9-567,1 19 679,0-17-554,3-10-662,22 2 2097,-16 1-3328,-10-1 1774,0 1-1,1-1 1,-1 0 0,0 0-1,0 1 1,0-1 0,-1 0 0,1 0-1,0 1 1,0-1 0,0 0-1,0 0 1,-1 1 0,1-1 0,0 0-1,-1 1 1,1-1 0,-1 1-1,1-1 1,0 0 0,-1 1-1,1-1 1,-1 1 0,0-1 0,1 1-1,-1-1 1,1 1 0,-1 0-1,0-1 1,1 1 0,-1 0 0,0-1-1,0 1 1,0 0 81,0 1 0,1-1 0,-1 1 0,1 0 0,-1-1-1,1 1 1,-1 0 0,1-1 0,-1 1 0,1 0 0,-1 0 0,1-1 0,0 1 0,0 0 0,-1 0 0,1 0-1,0 0 1,0-1 0,0 1 0,0 0 0,0 0 0,0 0 0,0 0 0,0 1 0,1 30 593,-1-27-580,-1-4-14,1 0 1,0 0 0,0 0-1,-1 0 1,1 0 0,0 0-1,0 0 1,0 1 0,0-1-1,0 0 1,0 0 0,0 0-1,1 0 1,-1 0 0,0 0-1,0 0 1,1 0 0,-1 0-1,1 0 1,-1 0 0,1 0-1,-1 0 1,1 0 0,0-1-1,-1 1 1,1 0 0,0 0-1,0-1 1,0 1-1,-1 0 1,1-1 0,0 1-1,0-1 1,0 1 0,0-1-1,0 1 1,0-1 0,0 0-1,0 1 1,0-1 0,0 0-1,0 0 1,0 0 0,0 0-1,1 0 1,-1 0 0,0 0-1,0 0 1,0 0 0,0 0-1,0-1 1,1 0 0,-1 1-92,-1 0 1,1 0 0,-1-1-1,1 1 1,-1-1 0,1 1 0,0 0-1,-1-1 1,0 1 0,1-1-1,-1 1 1,1-1 0,-1 1-1,0-1 1,1 0 0,-1 1 0,0-1-1,1 1 1,-1-1 0,0 0-1,0 1 1,0-1 0,0 0-1,0 1 1,1-1 0,-1 0 0,0 1-1,0-1 1,-1 0 0,2-33-1696,-1 22-415,0 12 2191,0 1-1,0-1 1,0 0 0,0 0-1,0 0 1,0 0 0,0 0-1,0 1 1,0-1 0,0 0-1,-1 0 1,1 0 0,0 0-1,0 0 1,0 1 0,0-1 0,0 0-1,0 0 1,0 0 0,0 0-1,0 0 1,0 0 0,-1 1-1,1-1 1,0 0 0,0 0-1,0 0 1,0 0 0,0 0 0,0 0-1,-1 0 1,1 0 0,0 0-1,0 0 1,0 0 0,0 0-1,-1 0 1,1 0 0,0 0-1,0 0 1,0 0 0,0 0 0,0 0-1,-1 0 1,1 0 0,0 0-1,0 0 1,0 0 0,0 0-1,0 0 1,-1 0 0,1 0-1,0 0 1,0 0 0,0-1-1,0 1 1,0 0 0,0 0 0,0 0-1,-1 0 1,1 0 0,0 0-1,0 0 1,0-1 0,-7 13 29,1-1-1349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1:57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28 16,'0'0'11517,"0"-19"-10583,0 17-942,0 2 20,0-1 0,0 1 0,0 0 0,0 0 1,0 0-1,0-1 0,0 1 0,0 0 0,0 0 0,0-1 0,0 1 0,-1 0 0,1 0 0,0 0 0,0-1 1,0 1-1,0 0 0,0 0 0,0 0 0,0-1 0,-1 1 0,1 0 0,0 0 0,0 0 0,0 0 0,0-1 1,-1 1-1,1 0 0,0 0 0,0 0 0,0 0 0,-1 0 0,1 0 0,0 0 0,0 0 0,-1 0 0,1 0 1,0-1-1,0 1 0,0 0 0,-1 0 0,1 0 0,0 1 0,0-1 0,-1 0 0,1 0 0,0 0 1,0 0-1,0 0 0,-1 0 0,1 0 0,0 0 0,0 0 0,0 0 0,-1 1 0,-10-1 728,8 32-95,3-30-595,0 0-1,-1 0 1,1 0-1,0-1 1,0 1-1,0 0 1,1 0-1,-1 0 1,0-1-1,1 1 1,-1 0-1,1 0 1,0-1-1,-1 1 1,1 0-1,0-1 1,0 1-1,0-1 1,0 1-1,2 1 1,0-2-65,1 0 0,-1 0 0,1 0 0,-1 0 0,1-1 0,0 1 0,-1-1 0,1 0 0,6-1 0,-7 1-149,-3 0 135,1 0 1,-1-1-1,1 1 1,-1 0-1,1-1 1,-1 1-1,1 0 1,-1-1-1,1 1 1,-1-1-1,1 1 1,-1 0-1,0-1 1,1 0-1,-1 1 1,0-1-1,0 1 1,1-1-1,-1 1 1,0-1-1,0 1 1,0-1-1,0 0 1,1 1-1,-1-1 1,0 1-1,0-1 1,0 0-1,-1 0 0,2-34-404,-2 17 145,1 18 291,0-1 0,0 1 1,0 0-1,0 0 0,0 0 0,0-1 0,0 1 0,-1 0 0,1 0 0,0 0 0,0 0 0,0 0 0,0-1 1,0 1-1,-1 0 0,1 0 0,0 0 0,0 0 0,0 0 0,-1 0 0,1 0 0,0 0 0,0-1 0,0 1 1,-1 0-1,1 0 0,0 0 0,0 0 0,-1 0 0,1 0 0,0 0 0,0 0 0,0 0 0,-1 1 0,1-1 0,0 0 1,0 0-1,0 0 0,-1 0 0,1 0 0,0 0 0,0 0 0,0 0 0,0 0 0,-1 1 0,1-1 0,0 0 1,0 0-1,0 0 0,0 0 0,0 1 0,-1-1 0,1 0 0,0 0 0,0 0 0,0 1 0,0-1 0,0 0 1,0 0-1,0 1 0,-10 8 683,9-4-523,-1 1 0,2-1 0,-1 1-1,0 0 1,1-1 0,0 1 0,1 9 0,0-5 92,-1-10-239,0 1 1,0-1-1,-1 1 0,1-1 0,0 1 0,0-1 0,0 1 0,0-1 1,0 1-1,0-1 0,1 0 0,-1 1 0,0-1 0,0 1 0,0-1 0,0 1 1,1-1-1,-1 1 0,0-1 0,0 1 0,1-1 0,-1 0 0,0 1 0,1-1 1,-1 1-1,0-1 0,1 0 0,-1 0 0,1 1 0,-1-1 0,0 0 0,1 0 1,-1 1-1,1-1 0,-1 0 0,1 0 0,-1 0 0,1 0 0,-1 0 1,1 1-1,-1-1 0,1 0 0,0-1 0,1-5-262,-1 0 1,0 0-1,-1 0 0,1 0 0,-2-13 0,1 18 216,0-5-706,0 5 1427,2 15 2310,-1-14-3081,12-2-4218,-10-10-1760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4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9284,'0'0'7188,"200"0"-6916,-149 0-272,-3 0-625,-6 0-1552,-6 0-256,-14 0-3137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7491,'0'0'8917,"0"-6"-9110,4 6-127,-4 12-7587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 5939,'0'0'12389,"-6"-15"-10372,6 10-6563,0-1-288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1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326 77 7507,'0'0'7665,"-1"-4"-6453,-1 0-1145,-1-1 1,1 1 0,-1 0-1,1 0 1,-1 0 0,-1 1-1,1-1 1,0 1 0,-1 0-1,0 0 1,1 0 0,-1 0-1,0 0 1,-1 1 0,1 0-1,0 0 1,-1 0 0,1 0-1,-6 0 1,-1-1-129,0 0 0,0 1 1,0 1-1,0 0 0,0 0 0,0 1 0,-21 3 1,27-1 23,0 0 1,0 0 0,0 0 0,0 0-1,1 1 1,-1 0 0,1 0 0,0 0-1,0 0 1,0 1 0,0 0 0,0 0-1,1 0 1,-5 6 0,-39 64-373,43-66 404,1 0 0,-1 0 0,1 0 0,1 1-1,0-1 1,0 0 0,0 1 0,1 0 0,1-1 0,-1 1 0,1 0 0,2 12-1,-1-18 9,0-1-1,0 1 0,0 0 1,0-1-1,1 1 0,-1-1 0,1 1 1,0-1-1,-1 1 0,1-1 1,0 0-1,0 0 0,0 0 0,5 3 1,42 28 147,-29-20-49,71 40-83,-70-43-71,-1 1-1,0 1 1,0 0 0,-2 2 0,18 16-1,-33-26 76,0 1 0,0-1 0,-1 1 1,0 0-1,0 0 0,0 0 0,0 0 0,-1 0 0,0 0 0,0 0 0,0 1 0,-1-1 0,0 0 0,0 0 0,0 1 0,-2 8 0,2 8 36,-1-19-41,1 0 0,-1 0 0,0 0 0,1 0 0,-1-1 0,-1 1 0,1 0 0,0 0 0,-1-1 0,1 1 0,-1-1-1,0 1 1,0-1 0,0 1 0,0-1 0,0 0 0,-1 0 0,1 0 0,0-1 0,-1 1 0,0 0 0,1-1 0,-1 0 0,0 1 0,0-1 0,0 0 0,0 0 0,0-1 0,0 1 0,-4 0 0,-12 2-4,-1 0 0,0-1-1,-26-2 1,40 0-54,-12 1-96,-29-1-283,46 0 348,-1 0 0,1-1 0,0 1 0,0 0 0,0-1-1,0 1 1,0 0 0,0-1 0,0 1 0,0-1 0,0 1 0,0-1-1,0 0 1,0 1 0,0-1 0,0 0 0,1 0 0,-1 0 0,0 0-1,0 0 1,1 0 0,-1 0 0,1 0 0,-1 0 0,1 0 0,-1 0-1,1 0 1,0 0 0,-1 0 0,1 0 0,0 0 0,0 0 0,0-2-1,0-8-3445,0 2 449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2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12 208,'0'0'9439,"-6"-11"-3503,41 137-5194,-9 122-247,2 11-307,-27-253-45,7 26-311,-8-32 155,0 0 0,0 0 0,1 1 0,-1-1-1,0 0 1,0 0 0,0 0 0,0 0 0,0 0 0,0 1 0,0-1-1,0 0 1,0 0 0,0 0 0,1 0 0,-1 0 0,0 0 0,0 0-1,0 0 1,0 0 0,0 1 0,1-1 0,-1 0 0,0 0 0,0 0-1,0 0 1,0 0 0,0 0 0,1 0 0,-1 0 0,0 0 0,0 0-1,0 0 1,0 0 0,0 0 0,1 0 0,-1 0 0,0 0 0,0 0-1,0 0 1,0-1 0,0 1 0,1 0 0,-1 0 0,0 0 0,0 0-1,0 0 1,0 0 0,1 0 0,7-19-951,0-15-747,6-43 0,-9 42 207,13-42 0,-17 73 1532,0 1 0,1 0 0,-1 0 0,1 1 1,0-1-1,0 0 0,0 1 0,0-1 0,1 1 0,-1-1 0,1 1 0,-1 0 0,1 0 0,0 0 1,0 1-1,-1-1 0,1 1 0,0-1 0,1 1 0,-1 0 0,0 0 0,0 0 0,0 1 0,1-1 1,-1 1-1,0 0 0,1 0 0,-1 0 0,0 0 0,1 0 0,-1 1 0,0 0 0,1-1 0,-1 1 1,0 0-1,0 1 0,0-1 0,0 0 0,0 1 0,0 0 0,-1 0 0,1 0 0,0 0 0,-1 0 0,1 0 1,2 4-1,1 6 230,-1 0 1,-1 0-1,0 1 1,0 0-1,-1-1 1,-1 1-1,0 0 1,0 23-1,0-8 284,0 31 448,-3-48-772,1 0 0,0 1 0,0-1 1,2 0-1,-1 0 0,1 1 0,1-1 0,0 0 1,6 13-1,-9-25-210,0 1 0,0 0 0,0-1 1,0 1-1,0-1 0,0 1 0,0 0 1,0-1-1,0 1 0,1 0 0,-1-1 1,0 1-1,0 0 0,0-1 0,1 1 0,-1 0 1,0-1-1,0 1 0,1 0 0,-1 0 1,0-1-1,1 1 0,-1 0 0,0 0 1,1-1-1,-1 1 0,0 0 0,1 0 0,-1 0 1,1 0-1,-1 0 0,0 0 0,1 0 1,-1 0-1,1 0 0,-1 0 0,0 0 1,1 0-1,-1 0 0,1 0 0,-1 0 0,0 0 1,1 0-1,-1 0 0,0 0 0,1 1 1,-1-1-1,0 0 0,1 0 0,-1 0 1,0 1-1,1-1 0,-1 0 0,0 0 0,1 1 1,-1-1-1,0 0 0,0 1 0,1-1 1,-1 0-1,0 1 0,0-1 0,0 0 1,0 1-1,0-1 0,1 1 0,7-41-2746,-6 30 1955,2-8-1647,2-2-4349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3.3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42 7555,'0'0'5763,"-1"-1"-5496,-4-3 637,4 4-867,0-1 0,0 1 0,0 0 0,0-1 0,-1 1 0,1 0 0,0 0 1,0 0-1,0 0 0,-1 0 0,1 0 0,0 1 0,0-1 0,0 0 0,-1 0 0,1 1 0,0-1 0,0 1 0,0-1 0,0 1 0,0 0 0,0-1 0,0 1 0,0 0 0,0 0 0,0 0 0,0-1 0,1 1 0,-1 0 0,0 0 0,1 0 0,-1 0 0,0 0 0,1 0 0,-1 1 0,1-1 0,0 0 0,-1 0 0,1 2 0,-15 44 275,11-9 200,2 0 1,2 41-1,1-74-455,0 0 0,0 0-1,0 0 1,1 0 0,-1-1 0,1 1 0,0 0 0,1-1-1,-1 1 1,1-1 0,0 1 0,0-1 0,0 0 0,0-1-1,1 1 1,0 0 0,-1-1 0,1 0 0,1 0 0,-1 0-1,0 0 1,1-1 0,-1 0 0,9 3 0,-1 0 46,1-1 0,-1 0 0,1-1 0,-1-1 0,1 0 0,0-1 0,0 0 0,23-2 0,-31 0-113,-1 0 1,1-1-1,-1 1 1,1-1-1,-1 0 1,0-1-1,0 1 1,0-1-1,0 1 1,0-1-1,-1 0 1,1-1-1,-1 1 1,0-1-1,0 1 1,0-1-1,0 0 1,-1 0-1,1 0 1,1-5-1,1 0-107,-1 0 0,0-1 0,-1 1-1,0-1 1,0 0 0,-1 0 0,0 0 0,1-17 0,-4 15-24,1-1 1,-2 1-1,1-1 1,-2 1-1,0 0 1,0 0-1,-7-15 1,8 20 144,-1 1 0,0 0 0,-1 1 0,0-1 0,1 1 0,-2-1 0,1 1 0,-1 0 0,1 0 0,-1 1 0,-1 0 0,1 0 0,-1 0 0,1 0 0,-12-4 1,5 4-103,-1 0 1,1 2 0,-1-1 0,0 1 0,0 1 0,0 1-1,-16 0 1,19 0-694,10 9-5393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3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33 1072,'0'0'6307,"-2"-6"-4599,2 2-1606,0 3-1,0 0 1,0 0 0,0 1 0,0-1 0,0 0 0,-1 0 0,1 0-1,0 0 1,0 0 0,0 1 0,-1-1 0,1 0 0,-1 0 0,1 1-1,0-1 1,-1 0 0,1 0 0,-1 1 0,0-1 0,1 1 0,-1-1 0,1 0-1,-1 1 1,0-1 0,0 1 0,1-1 0,-1 1 0,0 0 0,0-1-1,0 1 1,1 0 0,-1 0 0,0-1 0,0 1 0,0 0 0,0 0-1,-1 0 1031,0 87 424,0-37-96,8 89 1,5-101-582,-10-36-858,-1-1-1,1 0 1,0 1-1,-1-1 0,1 0 1,0 0-1,0 0 0,0 0 1,0 0-1,0 0 1,0 0-1,0 0 0,0 0 1,1 0-1,-1-1 0,0 1 1,1 0-1,-1-1 1,0 1-1,1-1 0,-1 1 1,0-1-1,3 0 0,-2-3-36,-1 0 0,1-1-1,-1 1 1,0-1 0,0 1-1,0-1 1,-1 0 0,1 1-1,-1-1 1,0-6 0,1 2-101,15-173-5848,-13 139 5418,-3 40 612,0 1 1,0 0-1,0-1 0,0 1 0,1 0 1,-1-1-1,0 1 0,0-1 0,1 1 1,-1 0-1,1 0 0,0-1 0,-1 1 1,1 0-1,0 0 0,-1 0 0,1 0 1,0 0-1,0 0 0,0 0 0,0 0 1,0 0-1,0 0 0,3-1 0,31-1 2478,-16 4-2048,53-1-908,-22 0-4782,-38 0 884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4.4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3810,'0'0'9537,"0"40"-7768,32 348 1506,-20-287-2476,-11-90-789,6 27 301,-7-37-337,0 0-1,0 0 1,1 0-1,-1 0 1,0 0-1,1 0 1,-1 0-1,1 0 1,-1 0-1,1 0 1,0 0-1,-1-1 0,1 1 1,0 0-1,0 0 1,-1-1-1,1 1 1,0-1-1,0 1 1,0 0-1,0-1 1,0 0-1,0 1 1,0-1-1,0 1 0,0-1 1,0 0-1,1 0 1,-1-1-263,0 0 0,0 0 0,0 0 0,0 0 0,0-1 0,-1 1 0,1 0 0,0-1-1,-1 1 1,1-1 0,-1 1 0,0 0 0,1-1 0,-1 1 0,0-1 0,0 1 0,0-1 0,0 1 0,0-4 0,0 3-328,0-24-3003,0-5 851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4.7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11605,'0'0'5155,"164"-20"-5155,-132 14-1681,0 6-1393,-9 0-1119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5.7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401 56 5218,'0'0'9189,"-19"-23"-6436,2 16-2777,-2 1 1,1 1-1,-1 0 1,1 2-1,-1 0 1,0 1 0,0 1-1,0 1 1,-36 4-1,50-3 7,1 1 0,-1-1 0,1 1 0,-1 1 0,1-1 0,0 0 0,0 1 0,0 0 0,0 0 0,0 0 0,0 1 0,1-1 0,0 1 0,0 0 0,-5 7 0,-4 8 47,1 0 0,-10 24-1,14-28 5,-1 7 66,0-1 0,2 2 1,0-1-1,2 1 1,0-1-1,2 1 1,0 0-1,2 0 0,0 0 1,6 36-1,-3-42 69,0 0 1,1-1-1,1 0 0,0 0 0,2 0 1,-1 0-1,2-1 0,0 0 0,1-1 1,0 1-1,13 12 0,-14-17-90,0-1 0,1 0 0,0 0 0,1-1 0,0 0 0,0-1 0,0 0 0,1 0 0,0-2 0,1 1 0,-1-1 0,1-1 0,0 0 0,0 0 0,19 2 0,72 0-40,-94-6-127,-1 0 0,1-1 0,-1 0 0,1-1 0,-1 0 0,1 0 0,-1 0 0,0-1 1,12-6-1,10-6-574,13-8-3154,-23 1-3117,-16 8 4940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6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12 4978,'0'0'2972,"-3"-12"4755,3 248-5831,8-197-753,4-25-1782,-11-14 441,0 0 0,0 0 1,0 1-1,-1-1 0,1 0 0,0 0 1,0 0-1,0 0 0,0 0 0,-1 0 1,1 0-1,0 0 0,0-1 0,0 1 1,0 0-1,-1 0 0,1-1 0,0 1 1,0 0-1,-1-1 0,2 0 0,-1 0 20,0 1-1,-1-1 1,1 0-1,-1 0 1,1 1-1,-1-1 1,1 0-1,-1 0 1,0 0-1,1 0 1,-1 0-1,0 0 1,0 0-1,1 0 1,-1 0-1,0 0 1,0 0-1,0 0 1,0 1-1,0-1 1,-1-2-1,1 0-498,0-15-3947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4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5683,'0'0'10042,"0"10"-9968,0 48 729,2 0-1,3-1 0,21 99 1,-25-154-720,-1 0-26,0 1 1,1-1-1,-1 0 0,1 0 1,-1 0-1,1 0 0,0 1 1,0-1-1,0 0 0,0 0 1,1 0-1,-1-1 0,0 1 1,1 0-1,-1 0 0,1-1 1,2 3-1,-3-27-900,-1-12-666,2 1 0,1-1-1,13-58 1,-13 82 1438,0 0 0,0 0 0,1 0 0,0 1 0,1 0 0,0 0 0,1 0 0,0 0 0,0 1-1,1 0 1,0 0 0,1 1 0,0 0 0,0 0 0,17-11 0,-18 16 324,1 1 0,0 0 1,1 0-1,-1 1 0,0 0 0,0 0 0,1 0 1,-1 1-1,0 1 0,0 0 0,11 2 1,-16-2-205,0 0-1,0 0 1,0 1 0,0-1 0,0 1 0,0 0 0,-1 0 0,1 0 0,-1 0 0,0 0 0,1 1 0,-1-1 0,0 1 0,0-1 0,2 5 0,26 48 378,-25-45-453,1 6 12,0 1 0,-1 0 1,-1 1-1,-1-1 0,0 1 0,-1-1 0,-1 1 0,-2 32 0,1-40-394,0-9-259,1-18-4851,1-12 3894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6.6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9540,'0'0'3586,"-4"15"-6707,4-4-3378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6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 6307,'0'0'4295,"0"0"-4200,-1 0-1,1-1 0,-1 1 1,1 0-1,0 0 0,-1 0 0,1 0 1,-1 0-1,1 0 0,-1-1 1,1 1-1,-1 0 0,1 0 1,-1 0-1,1 1 0,0-1 1,-1 0-1,1 0 0,-1 0 1,1 0-1,-1 0 0,1 0 1,-1 1-1,1-1 0,0 0 1,-1 0-1,0 1 0,1 273 3404,3-252-3280,-3-21-195,1-1-1,-1 1 1,1-1-1,-1 1 1,1-1 0,-1 0-1,1 1 1,-1-1-1,1 1 1,0-1-1,-1 0 1,1 1-1,-1-1 1,1 0-1,0 0 1,-1 1-1,1-1 1,0 0-1,-1 0 1,1 0 0,0 0-1,0 0 1,-1 0-1,2 0 1,0-4-39,-1 1 0,1 0 0,-1-1 0,0 1 0,0-1 0,0 1 0,-1-1 0,1 0 0,-1 1 0,0-8 0,1 3-166,8-88-2349,1-10-4075,-4 75 5669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7.3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5186,'68'-37'1521,"-59"37"-1473,7 0 3394,0 0-1025,4 0-2081,5 17 608,-2 3 689,-1-3-1233,1-2-368,-7-3 64,0-4-96,-9 4-1264,2-12 271,-6 0 129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7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 1 3057,'0'0'7166,"-5"0"-4436,-23 0-2093,9 0-646,11-1 248,-1 1 0,0 0 0,0 1 0,1 0 0,-15 3 0,21-3-177,-1 0 0,0 1 0,0-1-1,1 1 1,-1-1 0,0 1 0,1 0 0,0 0 0,-1 0 0,1 0 0,0 0-1,0 1 1,0-1 0,0 0 0,1 1 0,-1 0 0,1-1 0,-1 1-1,1 0 1,-1 4 0,-3 17 290,2-1-1,1 1 0,0 0 1,2 0-1,1 0 1,4 29-1,-4-48-287,-1-1 1,1 0-1,-1 0 0,1 0 1,0 1-1,1-1 0,-1 0 1,1 0-1,0-1 0,0 1 0,0 0 1,0 0-1,1-1 0,-1 0 1,1 1-1,0-1 0,0 0 1,0 0-1,0-1 0,1 1 1,5 3-1,0-2-87,-1-1 0,0 0 1,1-1-1,0 0 0,0 0 0,0-1 1,-1 0-1,1-1 0,10 0 0,-15 0-79,-1-1-1,1 0 0,0 1 1,0-1-1,-1-1 1,1 1-1,-1 0 1,1-1-1,-1 0 1,1 0-1,-1 0 1,0 0-1,0-1 0,0 1 1,4-5-1,38-49-7925,-41 50 6513,7-7-2572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8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2 816,'0'-2'17123,"3"28"-16825,1 1 1,2-1-1,0-1 0,2 1 0,13 29 1,-15-39-246,-2-6 64,0 1 0,1-1-1,1 0 1,-1 0 0,14 16 0,-18-24-142,0-1 0,1 1 0,-1 0 1,1-1-1,-1 1 0,1-1 1,-1 1-1,1-1 0,0 0 0,0 0 1,-1 0-1,1 0 0,0 0 1,0 0-1,0-1 0,0 1 1,0 0-1,1-1 0,-1 0 0,0 1 1,0-1-1,0 0 0,0 0 1,0 0-1,0 0 0,1-1 0,-1 1 1,0-1-1,0 1 0,0-1 1,0 0-1,0 0 0,0 1 1,0-1-1,-1-1 0,1 1 0,0 0 1,0 0-1,2-4 0,4-3-332,0 0-1,-1-1 1,0 0-1,-1-1 0,0 1 1,0-1-1,-1 0 1,-1-1-1,7-18 1,-6 10-80,0 0 1,3-27 0,-4-9 2839,-7 55-4591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8.8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5715,'1'3'11318,"1"23"-11164,-3 15 323,2-1 0,2 1 0,1-1 0,2 0 0,20 68 0,-25-106-523,-1 0 0,1 0 0,-1 0 0,1 0 0,0 0 1,0 0-1,0 0 0,0 0 0,0 0 0,0-1 0,1 1 0,-1-1 0,1 1 0,-1-1 0,1 1 0,-1-1 0,1 0 0,0 1 0,0-1 0,-1 0 0,1 0 1,0-1-1,0 1 0,0 0 0,0-1 0,0 1 0,0-1 0,0 1 0,0-1 0,0 0 0,4 0 0,-6-9-2141,0-32-1092,0 16-1782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9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10085,'0'0'32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9.5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7059,'0'0'5661,"1"-1"-5464,-1 1 0,1-1 0,-1 1 0,1 0-1,-1-1 1,1 1 0,-1 0 0,1-1 0,0 1-1,-1 0 1,1 0 0,-1 0 0,1 0 0,0 0-1,-1-1 1,1 1 0,0 0 0,-1 0-1,1 1 1,0-1 0,3 9-105,0-1 0,-1 2-1,0-1 1,0 0 0,-1 1 0,-1-1-1,0 1 1,1 11 0,1 6 50,11 118 799,-6 182-1,-8-325-1081,3 23 467,4-19-2213,6-5-4542,-10-12-2773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19.9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10101,'0'0'8996,"193"0"-8996,-167 0-96,-7 0 16,-3 0-1201,-9 0-3393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2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48,'-12'0'17136,"8"0"-18337,1 0 1289,3 0-450,-23 5 111,20 5 329,1 0 0,0 0-1,0-1 1,1 1 0,0 1 0,0-1 0,1 0 0,1 0 0,2 13 0,-1 14 138,-2-35-210,-1-1 0,1 0 1,0 1-1,0-1 0,1 1 0,-1-1 1,0 1-1,0-1 0,1 0 0,-1 1 1,0-1-1,1 0 0,0 1 1,-1-1-1,1 0 0,0 0 0,-1 1 1,1-1-1,0 0 0,0 0 0,0 0 1,0 0-1,0 0 0,0 0 0,1 0 1,1 1-1,1-1-1,0 0 1,0 0-1,0-1 0,1 1 1,-1-1-1,0 0 0,7 0 1,2-1-400,-11 0 357,-1 0-1,1 0 0,-1 0 0,1 0 0,-1 0 0,1 0 0,-1-1 0,0 1 0,0-1 0,1 1 0,-1-1 0,0 1 0,0-1 0,-1 1 0,1-1 0,0 0 0,0 0 0,-1 1 1,1-1-1,-1 0 0,0 0 0,1 0 0,-1 0 0,0-2 0,1 0-119,-1 0 0,1 0 0,-1 0 0,0 1 0,0-1 1,0 0-1,0 0 0,-1 0 0,1 0 0,-1 1 0,0-1 0,-2-5 0,1 8 285,0-1-1,0 1 0,0-1 1,0 1-1,0 0 0,0-1 0,0 1 1,0 0-1,-1 0 0,1 1 1,0-1-1,-1 0 0,1 1 0,-1 0 1,1-1-1,0 1 0,-1 0 1,1 0-1,-1 0 0,-2 1 0,-3-1 58,8 38 239,0-36-380,3 35 417,-3-36-457,1-1 1,-1 1-1,0-1 0,0 1 1,0-1-1,0 1 1,0-1-1,1 1 1,-1-1-1,0 1 0,0-1 1,1 1-1,-1-1 1,1 1-1,-1-1 0,0 1 1,1-1-1,-1 0 1,1 1-1,-1-1 1,1 0-1,-1 1 0,1-1 1,-1 0-1,1 0 1,-1 1-1,1-1 1,-1 0-1,1 0 0,-1 0 1,1 0-1,-1 0 1,1 0-1,0 0 0,-1 0 1,1 0-1,-1 0 1,1 0-1,-1 0 1,1 0-1,0 0 0,-1 0 1,1-1-1,-1 1 1,1 0-1,-1 0 1,1-1-1,-1 1 0,1 0 1,-1-1-1,0 1 1,1 0-1,-1-1 0,1 1 1,-1-1-1,0 1 1,1-1-1,-1 0 1,3-1-96,-1-1 1,1 1 0,-1-1 0,0 0 0,0 1 0,-1-1 0,1 0-1,0 0 1,-1 0 0,0 0 0,1 0 0,-1-1 0,-1 1 0,1 0-1,0-1 1,-1 1 0,1 0 0,-1-5 0,-5 4 98,1 0 1,-1 0-1,0 1 1,0 0-1,0 0 1,0 0-1,0 1 0,-1 0 1,1 0-1,-1 0 1,-8-1-1,13 3 48,-1 0 0,1 0 0,-1 0 0,1 1 0,0-1 0,-1 0-1,1 1 1,0-1 0,-1 1 0,1-1 0,0 1 0,0 0 0,-1 0 0,1-1-1,0 1 1,0 0 0,0 0 0,0 0 0,0 0 0,0 0 0,0 0 0,1 1 0,-1-1-1,0 0 1,1 0 0,-1 0 0,0 1 0,1-1 0,0 0 0,-1 1 0,1-1 0,0 3-1,-2 51 455,3-37-129,28-20-547,-27 0 72,1 0 0,-1-1 0,0 1-1,0-1 1,0 1 0,0-1 0,0 0-1,-1 0 1,1 1 0,-1-1 0,0 0-1,0-1 1,0 1 0,1-4 0,3-45 2039,-7 68-1559,2-11-228,0-4-185,0-17-2029,0-9 1464,0 25 635,0-1 1,0 1 0,0-1-1,0 1 1,0-1-1,-1 1 1,1-1 0,0 1-1,0-1 1,-1 1-1,1-1 1,0 1 0,0-1-1,-1 1 1,1 0-1,-1-1 1,1 1 0,0 0-1,-1-1 1,1 1-1,-1 0 1,1-1-1,-1 1 1,1 0 0,-1 0-1,1 0 1,-1-1-1,1 1 1,-1 0 0,1 0-1,-1 0 1,1 0-1,-2 0 519,2 25-1552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5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11 6499,'0'0'902,"-51"-1"706,35-1-1635,-56-5 969,69 7-905,0 0 1,0 0-1,0 0 0,0 1 0,0-1 1,1 1-1,-1 0 0,0 0 0,0 0 0,0 0 1,1 0-1,-1 1 0,1-1 0,-1 1 1,1 0-1,0 0 0,-1-1 0,1 2 1,-4 3-1,0 5 161,-1 0 1,1 0-1,1 1 1,0-1 0,1 1-1,0 0 1,1 1-1,-3 14 1,3 7 1080,1 58 1,2-60-26,0-28-1182,0 1 0,0-1 0,0 0 1,0 0-1,1 1 0,0-1 0,0 0 1,0 0-1,0 0 0,1 0 0,0 0 0,0 0 1,0 0-1,0-1 0,0 1 0,1-1 1,-1 1-1,1-1 0,0 0 0,0 0 0,0 0 1,1-1-1,-1 1 0,1-1 0,-1 0 0,1 1 1,0-2-1,0 1 0,0 0 0,0-1 1,0 0-1,0 0 0,0 0 0,1 0 0,-1-1 1,0 1-1,0-1 0,1 0 0,-1-1 1,0 1-1,0-1 0,8-2 0,-6 1-85,0 0 0,-1 0-1,1-1 1,0 0 0,-1 0 0,0 0-1,0-1 1,0 0 0,0 0 0,0 0-1,-1 0 1,0-1 0,0 0-1,0 0 1,6-10 0,5-11-1030,24-52 0,-38 76 967,28-73-2880,-11-1-4202,-16 39 3281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27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4194,'-3'2'8115,"-14"10"-6895,13-7-1132,0-1 0,0 1 1,1 0-1,-1 0 0,1 0 0,0 0 0,1 0 1,-1 1-1,1-1 0,0 1 0,0 0 0,1 0 1,-1 0-1,0 10 0,2 0 79,0-14-175,-1 0 0,1 0-1,0-1 1,0 1 0,0 0 0,0 0 0,0 0-1,1 0 1,-1-1 0,1 1 0,-1 0 0,1 0 0,1 2-1,0-2-29,-1-1-1,1 0 0,0-1 1,0 1-1,0 0 1,0 0-1,0-1 0,0 1 1,0-1-1,0 0 1,0 0-1,0 1 0,0-1 1,0 0-1,4-1 1,6 1-112,-9 0-36,1 1 1,-1-1-1,1 0 1,-1-1-1,1 1 1,-1 0 0,0-1-1,1 0 1,-1 0-1,4-1 1,-5 0 175,-1 1 1,0-1-1,1 1 0,-1-1 1,0 0-1,0 1 1,0-1-1,0 0 0,0 0 1,-1 1-1,1-1 1,-1 0-1,1 0 0,-1 0 1,1 0-1,-1 0 1,0 0-1,0 0 0,0 0 1,0 0-1,-1-3 0,1 3-3,0 1-1,0-1 0,0 0 1,-1 0-1,1 1 0,0-1 1,-1 0-1,0 1 0,1-1 1,-1 0-1,0 1 0,0-1 1,0 1-1,0-1 0,0 1 1,0-1-1,0 1 0,-1 0 1,1 0-1,0 0 0,-1 0 0,1 0 1,-1 0-1,1 0 0,-1 0 1,0 0-1,1 0 0,-3 0 1,-4-1 287,0 0 1,1 1 0,-1 0-1,0 0 1,-13 0 0,20 2-229,0 0 1,0 0 0,0 0-1,1 0 1,-1 0 0,0 0 0,0 0-1,1 0 1,-1 1 0,0-1-1,1 0 1,-1 0 0,1 0-1,0 1 1,-1-1 0,1 0-1,0 1 1,0-1 0,0 0 0,0 1-1,0-1 1,0 2 0,-2 36 837,2-38-737,1 0-152,-1-1 0,0 1 0,0-1 1,0 1-1,1-1 0,-1 0 0,0 1 1,0-1-1,1 1 0,-1-1 0,0 0 1,1 1-1,-1-1 0,1 0 0,-1 0 1,0 1-1,1-1 0,-1 0 0,1 0 1,-1 1-1,1-1 0,-1 0 0,0 0 1,1 0-1,-1 0 0,1 0 0,-1 0 0,1 0 1,-1 0-1,1 0 0,-1 0 0,1 0 1,-1 0-1,1 0 0,-1 0 0,1 0 1,0-1-1,15-3-140,-12 1-170,0-1-1,0 0 1,0 0 0,-1 0-1,0-1 1,0 1-1,0-1 1,0 1 0,-1-1-1,1 0 1,-1 0-1,-1-1 1,1 1 0,-1 0-1,1 0 1,-2-1-1,2-10 2423,-4 23 2371,-7 26-3703,3-16-130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28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3522,'0'0'4562,"-19"0"-1368,-21 1-3336,37 0 252,0 1 1,0-1 0,0 1-1,0 0 1,0 0 0,0 0 0,0 0-1,1 1 1,-1-1 0,1 1-1,-1-1 1,1 1 0,-2 4-1,-26 43 235,21-34-265,1 1-1,1 1 1,1 0 0,0 0-1,1 0 1,1 0 0,-3 35 0,3-16 6,1-21-96,1 1-1,1 0 1,1-1 0,2 22-1,-2-35-14,1 1-1,-1-1 0,1 1 0,0-1 0,0 0 0,0 0 0,1 1 0,-1-1 1,1 0-1,-1 0 0,1 0 0,0 0 0,0-1 0,1 1 0,-1 0 1,0-1-1,1 0 0,0 1 0,-1-1 0,1 0 0,0-1 0,0 1 1,0 0-1,0-1 0,7 3 0,3 0 57,44 11-179,-53-15 137,-1 1-1,1-1 1,0 0 0,-1 1 0,1-2-1,0 1 1,-1 0 0,1-1-1,-1 1 1,1-1 0,-1 0 0,1 0-1,4-3 1,-3 0 36,-1-1 1,1 1-1,-1-1 0,0 0 1,0 0-1,-1 0 0,0-1 1,0 1-1,3-9 0,14-20-56,-15 26 84,0 1 1,-1-1 0,0 0 0,-1 0-1,0-1 1,0 1 0,-1-1 0,0 1 0,0-1-1,0-9 1,0-15-400,-2-46-1,-1 28 2172,-2 44-1896,0-1 0,0 0 0,0 1-1,-1 0 1,0 0 0,0 0 0,-1 0 0,-8-9 0,11 15 33,0 0 1,-1 0-1,1 0 1,-1 1-1,1-1 1,-1 1-1,1-1 1,-1 1-1,1 0 1,-1 0-1,0 0 1,1 1 0,-5 0-1,-3-1-3970,4 0 1252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30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1377,'0'0'4748,"-4"0"-3203,-5 3-1172,1 1 0,-1-1 0,1 1 0,0 1 0,0-1-1,0 1 1,0 1 0,1 0 0,0 0 0,0 0 0,1 1 0,0-1 0,0 2-1,0-1 1,1 1 0,-8 14 0,8-12-349,0-1 0,1 1-1,0 0 1,0 0 0,1 0 0,0 0-1,1 0 1,0 1 0,0 14 0,-18 90 1133,19-86-1052,0-21-77,0-1 1,1 1-1,0 0 1,0 0-1,1 0 1,2 11 0,-2-17-36,0-1 1,0 1-1,0-1 1,1 0-1,-1 1 1,0-1-1,0 0 1,1 0-1,-1 0 1,1 0-1,-1 0 1,1 0-1,-1 0 1,1 0-1,0 0 1,-1-1-1,1 1 1,0-1-1,-1 0 1,1 1-1,0-1 1,2 0 0,48 1-391,-37-2 548,-10 1-229,1-1 1,-1 0-1,1 0 1,-1 0-1,1-1 1,-1 0-1,0 0 1,0 0-1,0-1 1,0 1-1,5-5 1,49-41 42,-58 47 58,1-2-63,1 0 0,-1-1 1,0 1-1,0-1 0,-1 1 0,1-1 1,-1 0-1,0 0 0,0 1 0,0-1 1,0 0-1,0-8 0,1-55-582,-2 58 480,3-43 1026,-2 34-582,0 0 0,-1 0 0,-1 0 0,-3-21-1,3 36-262,1 1-1,-1-1 0,0 1 0,0 0 0,0 0 1,0-1-1,0 1 0,0 0 0,0 0 0,-1 0 1,1 0-1,-1 0 0,0 0 0,0 1 0,1-1 0,-1 0 1,0 1-1,0 0 0,0-1 0,-1 1 0,1 0 1,0 0-1,0 0 0,-1 0 0,1 1 0,-1-1 1,1 1-1,0-1 0,-1 1 0,1 0 0,-1 0 0,1 0 1,-1 0-1,-4 1 0,6-1-136,-1 1 0,1-1 0,0 1 0,-1 0 0,1 0 0,0-1 0,-1 1 0,1 0 0,0 0 0,0 0 0,0 0 0,0 1 0,0-1 0,0 0 0,0 0 0,0 1 0,0-1 0,0 0 0,0 3 0,-13 31-4638,10-20-4236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3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 6051,'0'0'6024,"-52"0"-3113,-50 0-3221,100 0 312,0 1 0,0 0-1,0-1 1,1 1 0,-1 0 0,0 0 0,0 0-1,1 0 1,-1 0 0,1 0 0,-1 1 0,1-1-1,-1 0 1,1 1 0,0-1 0,0 1 0,0-1 0,0 1-1,0 0 1,0 0 0,0-1 0,0 1 0,0 3-1,-15 49 176,14-47-173,-1 12 89,1 0-1,2 1 1,-1-1-1,2 1 1,1-1 0,0 0-1,2 1 1,0-1-1,12 33 1,-13-46-50,0-1-1,0 0 1,0 0 0,1-1-1,0 1 1,0-1 0,0 0-1,1 0 1,-1 0 0,1 0-1,0-1 1,0 0 0,10 5 0,-10-6-46,0-1 0,0 0 1,0 0-1,0 0 1,1-1-1,-1 0 1,0 0-1,0 0 1,0 0-1,1-1 1,-1 0-1,0 0 1,0 0-1,0-1 1,0 0-1,5-2 1,12-6-453,-1-1 0,22-15 1,-36 21 116,-1 1 324,-1 1 0,0-2 0,0 1 0,0-1 0,-1 1 0,0-1 0,0-1 0,0 1 0,0 0 0,-1-1 0,0 0 0,0 0 0,0 0 0,-1 0 0,0 0 0,2-10 1,0-7-127,-1 0 0,-1 0 0,-2-30 0,0 51 142,0-1 22,0-1 0,0 0 0,-1 0 1,0 0-1,1 0 0,-1 1 0,-1-1 1,1 0-1,0 1 0,-1-1 0,0 1 0,0-1 1,0 1-1,0 0 0,-1 0 0,1 0 1,-1 0-1,1 0 0,-1 1 0,0-1 1,0 1-1,-1 0 0,1 0 0,0 0 0,-1 0 1,1 0-1,-1 1 0,-4-2 0,-1 1 2,0-1 0,0 1 0,0 1 0,0 0 0,-1 0 0,1 1-1,-1 0 1,1 0 0,0 1 0,-16 4 0,21-4 3,0 1 0,0 0 0,0 0 0,0 0 0,1 0 0,-1 1-1,1-1 1,-1 1 0,1 0 0,0 0 0,0 0 0,1 0 0,-1 1 0,-3 5 0,0 1-404,0 0 0,1 0 0,0 0 0,-4 14 0,3-3-3403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60 8036,'0'0'3567,"-4"-14"1032,3 14-4569,0 0-1,-1 1 1,1-1 0,0 0 0,0 0-1,0 0 1,0 0 0,0 0-1,0 0 1,0 0 0,0-1-1,0 1 1,0 0 0,0 0 0,0-1-1,0 1 1,0-1 0,0 1-1,1-1 1,-1 1 0,0-1-1,0 0 1,0 1 0,0-1-1,1 0 1,-1 1 0,0-1 0,1 0-1,-1 0 1,0-2 0,-6-6-22,5 6-22,-1 1 1,1 0 0,-1 0 0,1 0 0,-1 1-1,0-1 1,0 0 0,0 1 0,0 0 0,0 0-1,0 0 1,0 0 0,-1 0 0,1 1 0,0-1-1,-5 1 1,-63 0-451,43 1 598,22-1-92,0 0 0,-1 0 0,1 1 0,0-1 0,0 1 1,0 1-1,0-1 0,0 1 0,-10 4 0,12-3-35,0 0-1,0 1 1,0-1 0,0 1-1,1 0 1,0 0-1,-1 0 1,2 0-1,-1 0 1,0 1-1,1-1 1,-3 7-1,-3 10-19,0 0 0,1 0 0,2 1 0,0-1-1,1 1 1,-2 38 0,8 133 521,-2-193-507,2 18 157,0 0-1,1 0 1,1 0 0,1 0 0,0-1 0,10 21 0,-10-27-29,0 0-1,1-1 1,0 1 0,1-1 0,0 0-1,0-1 1,1 0 0,0 0-1,1-1 1,12 10 0,-17-15-104,1-1 1,-1 1-1,0-1 1,1 0-1,0 0 1,-1-1-1,1 1 1,0-1-1,0 0 1,-1-1-1,1 1 1,0-1-1,0 0 1,0 0-1,0 0 1,0 0-1,0-1 1,0 0-1,0 0 1,5-3-1,-2 1-43,-1 0-1,0 0 0,0-1 0,0 0 0,-1-1 0,0 0 1,1 0-1,-2 0 0,1 0 0,0-1 0,5-9 0,14-19-1305,26-51-1,-40 65-1606,-2 0 0,8-24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40 4674,'0'0'5491,"-29"-6"-2455,27 3-2910,0 1 0,-1 0 0,0 0 0,1 0 0,-1 0 0,0 0 0,0 1 0,0-1 0,0 1 0,0 0 0,0 0 0,0 0 0,0 0 0,-5 0 0,-52-2-479,41 4 371,17 0-51,0-1 0,0 1 0,-1 0 0,1 1 0,0-1 0,0 0 0,0 1 0,0-1 0,0 1 0,1-1 0,-1 1-1,0 0 1,1 0 0,0 0 0,-1 0 0,1 0 0,0 0 0,-2 4 0,0 0 81,0 0 0,0 0 1,0 1-1,1-1 0,0 1 0,-1 6 0,1 8 285,1-1 1,0 1-1,2-1 0,4 32 0,-3-42-163,1-1 0,-1 1 0,1-1-1,1 1 1,0-1 0,0 0 0,1-1-1,0 1 1,1-1 0,-1 0 0,10 10-1,-14-17-167,1 1 0,-1 0 1,1-1-1,-1 1 0,1-1 0,0 0 0,-1 1 0,1-1 0,0 0 0,0 0 0,0 0 0,0-1 0,0 1 0,0 0 1,0-1-1,0 1 0,0-1 0,0 1 0,0-1 0,0 0 0,0 0 0,1 0 0,-1 0 0,0-1 0,3 0 0,-2 0-14,1-1 0,0 0 0,-1 0 0,0 0 0,1-1 0,-1 1 0,0-1 0,0 0 0,-1 0 0,1 0 0,0 0 0,3-6 0,2-4-684,0-1-1,-1-1 0,0 0 1,-1 0-1,7-29 0,-9 15-1349,-1 0 0,-1-1 0,-3-37 0,0 18 4785,1 49-2682,0 1-1,0-1 0,-1 0 1,1 0-1,0 0 1,0 0-1,0 0 0,0 0 1,0 0-1,0 0 1,0 0-1,0 0 0,0 0 1,-1 0-1,1 0 1,0 0-1,0 0 0,0 0 1,0 0-1,0 0 1,0 0-1,0 0 0,0 0 1,0 0-1,-1 0 1,1 0-1,0-1 0,0 1 1,0 0-1,0 0 1,0 0-1,0 0 0,0 0 1,0 0-1,0 0 0,0 0 1,0 0-1,0 0 1,0 0-1,0 0 0,0 0 1,-1-1-1,1 1 1,0 0-1,0 0 0,0 0 1,0 0-1,0 0 1,0 0-1,0 0 0,0 0 1,0-1-1,0 1 1,0 0-1,0 0 0,0 0 1,0 0-1,1 0 1,-5 8 1473,4 22-1053,-1 10 200,1-1 0,2 1 0,2 0 0,1-1 0,17 62-1,-17-85-418,0-3-151,-1 1-1,2 0 1,9 18 0,-13-30-138,-1 1 0,1-1 0,-1 1-1,1-1 1,0 1 0,0-1 0,0 0 0,1 0 0,-1 0 0,0 0 0,1-1 0,-1 1 0,1-1 0,-1 1 0,1-1 0,0 0 0,0 0 0,0 0 0,-1 0 0,1-1 0,0 1 0,5 0 0,-6-1-47,-1-1-1,1 1 0,0 0 1,0 0-1,0-1 0,0 1 1,-1-1-1,1 0 1,0 0-1,-1 1 0,1-1 1,0 0-1,-1 0 0,1 0 1,-1-1-1,0 1 1,1 0-1,-1 0 0,0-1 1,0 1-1,2-3 0,15-35-3169,-14 30 1930,12-32-6032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2065,'0'0'11242,"-1"0"-11114,1 0-1,-1 0 1,1 1 0,-1-1-1,0 0 1,1 1-1,-1-1 1,1 1-1,-1-1 1,1 1-1,0-1 1,-1 1-1,1-1 1,-1 1-1,1 0 1,0-1-1,-1 1 1,1-1-1,0 1 1,0 0-1,0-1 1,-1 1 0,1 0-1,0-1 1,0 1-1,0 0 1,0-1-1,0 1 1,0 0-1,4 70 543,21 116 1,-5-62-107,-9-30-412,35 206 331,-45-294-485,-1-6-2,0 1 0,0 0 0,0-1 1,1 1-1,-1-1 0,0 1 0,1-1 0,-1 1 1,1-1-1,-1 1 0,1-1 0,0 0 0,0 1 1,-1-1-1,1 0 0,0 1 0,0-1 0,0 0 1,0 0-1,1 0 0,-1 0 0,0 0 0,2 1 1,-2-2-128,-1-45-1354,-1 0 1,-3 0-1,-17-83 0,3 59 1393,-3-6-321,3 0 1,3-1-1,3-1 0,0-80 1,12 155 425,0-1 0,1 0 0,0 0 0,0 1 0,0-1 0,0 0 0,0 1 1,0-1-1,1 1 0,-1-1 0,1 1 0,0 0 0,-1 0 0,1 0 0,0 0 0,1 0 1,-1 0-1,0 0 0,0 1 0,1-1 0,-1 1 0,1-1 0,-1 1 0,1 0 1,0 0-1,3 0 0,0-2 86,0 1 1,1 1-1,-1-1 1,0 1-1,1 1 1,-1-1-1,1 1 1,-1 0-1,1 0 1,10 3-1,-13-2-53,0 1 0,0-1 0,0 1 0,0 0 0,-1 1 0,1-1 0,-1 1 0,1-1 0,-1 1 0,0 0 0,0 0 0,0 0 0,-1 1 0,1-1 0,-1 1 0,0-1 0,0 1 0,0 0 0,0 0 0,-1 0 0,1 0 0,-1 0 0,0 0 0,0 5 0,3 11 78,-2 1 0,0 1 0,-2 32 1,-1-29 64,1-21-176,0 0 1,0 0-1,-1 0 0,1 1 1,-1-1-1,0 0 1,-1 0-1,1-1 0,-1 1 1,1 0-1,-1 0 1,0-1-1,-1 1 1,1-1-1,0 1 0,-1-1 1,0 0-1,0 0 1,0 0-1,0-1 0,0 1 1,-1-1-1,-6 4 1,1-2-450,0 0 0,0 0-1,0-2 1,0 1 0,0-1 0,-1 0 0,0-1 0,1 0 0,-13 0 0,22-1 391,0 0 1,-1 0 0,1 0-1,0 0 1,-1 0-1,1 0 1,0 0 0,-1 0-1,1 0 1,0 0 0,-1 0-1,1 0 1,0 0 0,-1 0-1,1-1 1,0 1 0,0 0-1,-1 0 1,1 0 0,0 0-1,0-1 1,-1 1 0,1 0-1,0 0 1,0 0 0,-1-1-1,1 1 1,0 0 0,0 0-1,0-1 1,-1 1 0,1 0-1,0-1 1,0 1 0,0 0-1,0-1 1,0 1 0,0 0-1,0-1 1,0 1 0,0 0-1,-1-14-4802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6355,'0'0'8521,"0"12"-8035,-2 92 405,-1-35 569,11 110 1,-7-172-1317,4 24 392,-5-30-543,0 0-1,1 0 1,-1 0 0,0-1 0,0 1 0,0 0 0,1 0 0,-1 0-1,0-1 1,1 1 0,-1 0 0,1-1 0,-1 1 0,1 0-1,-1-1 1,1 1 0,-1 0 0,1-1 0,0 1 0,-1-1-1,1 1 1,0-1 0,-1 1 0,1-1 0,1 1 0,-1-5-558,0 0 1,0 0-1,0-1 1,-1 1-1,0 0 1,0 0 0,0 0-1,-1-5 1,1 4-981,0-21-7992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85 624,'0'0'11368,"0"-16"-8100,-9 12-3140,0 0 0,-1 0 0,1 1 0,-1 0 0,0 0-1,0 1 1,0 1 0,0 0 0,0 0 0,0 1 0,0 0 0,-11 2-1,17-1-104,1 1 0,0 0 0,-1 0 1,1 0-1,0 0 0,1 0 0,-1 1 0,0-1 0,0 1 0,1 0 0,0 0 0,0 0 0,-1 0 0,-1 5 0,-23 49 245,23-38-156,1 0 1,1 0-1,0 0 0,3 39 0,-1-26 362,0-26-423,1-1 0,-1 0-1,1 1 1,0-1 0,0 0 0,1 0 0,-1 0-1,1 0 1,0 0 0,1 0 0,-1 0-1,1-1 1,0 1 0,0-1 0,1 0-1,-1 0 1,1 0 0,0 0 0,0-1-1,0 1 1,0-1 0,0 0 0,1 0-1,0-1 1,-1 1 0,1-1 0,0 0-1,0 0 1,0-1 0,1 0 0,-1 0 0,0 0-1,0 0 1,1-1 0,-1 0 0,0 0-1,10-1 1,-9-1-92,-1 0 1,0 0-1,0 0 1,0-1-1,0 0 1,-1 0-1,1 0 1,-1-1-1,1 1 0,-1-1 1,0 0-1,-1 0 1,1 0-1,-1-1 1,0 1-1,0-1 1,0 0-1,3-8 0,3-4-677,-1-1-1,0-1 0,-1 1 0,4-21 0,-7 14-54,0-1 0,-2 1 0,-1-1 0,-3-43 0,1 63 733,0 1 0,-1-1 1,0 1-1,0 0 0,0 0 1,-4-7-1,5 10 173,0 0-1,0 0 0,0 1 1,0-1-1,0 0 1,-1 0-1,1 1 0,-1-1 1,1 0-1,-1 1 1,1 0-1,-1-1 1,0 1-1,0 0 0,0 0 1,1 0-1,-1 0 1,-3-1-1,5 33 826,0 8-461,1-1 0,3 0 1,1 0-1,16 61 0,-6-42-232,31 94 503,-39-136-1111,-3-21-855,-4-32-4074,-1 25 1768,1-17-2971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17 7267,'0'0'4629,"-5"-2"-4031,-5-1-239,-1 0 1,1 0 0,-1 1-1,0 1 1,0-1 0,0 2-1,1-1 1,-1 2-1,-17 1 1,25-1-358,0 1 0,1-1 1,-1 0-1,1 1 0,-1-1 0,1 1 0,-1 0 0,1 0 1,0 0-1,0 0 0,0 0 0,0 0 0,0 0 0,1 1 1,-1-1-1,1 1 0,-1-1 0,1 1 0,0 0 0,0 0 1,0-1-1,0 1 0,1 0 0,-1 4 0,-2 9 29,1 1 0,1-1 0,0 17 0,2-27-9,-1-3-11,1 0-1,-1-1 1,1 1-1,0-1 1,0 1-1,0-1 1,0 1-1,0-1 1,1 0-1,-1 0 1,1 0-1,0 1 1,-1-1-1,1-1 1,0 1-1,0 0 1,0 0-1,1-1 1,2 3-1,56 29 305,-32-19-242,9 6-204,-29-16 13,0 0 0,1 1 0,-2 0 0,17 13 0,-22-15 94,-1 0 0,1 0 1,-1 0-1,0 0 0,0 0 1,0 0-1,0 0 0,0 1 1,-1-1-1,0 1 0,0-1 1,0 1-1,0-1 0,0 1 1,0 0-1,-1-1 0,0 8 1,0-8 39,1 0 0,-1 0 1,0 0-1,-1 1 0,1-1 1,-1 0-1,1 0 0,-1 0 1,0 0-1,0 0 0,0 0 1,0 0-1,-1-1 0,1 1 1,-1 0-1,-2 3 0,1-4 23,0-1-1,1 1 0,-1 0 1,0-1-1,0 0 0,-1 1 1,1-1-1,0 0 0,0-1 1,0 1-1,-1-1 0,1 1 1,0-1-1,-1 0 0,-4-1 1,5 1-165,0 0 1,-1 0 0,1 0 0,0 0-1,0-1 1,0 0 0,0 1 0,0-1-1,0 0 1,0-1 0,0 1 0,1 0 0,-1-1-1,0 0 1,1 0 0,-1 1 0,1-1-1,0-1 1,-1 1 0,1 0 0,0 0-1,0-1 1,1 0 0,-1 1 0,0-1-1,1 0 1,0 0 0,0 1 0,-1-1-1,2 0 1,-1 0 0,0 0 0,1 0 0,-1-5-1,-1-13-2051,2 0-3700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5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0 41 2977</inkml:trace>
  <inkml:trace contextRef="#ctx0" brushRef="#br0" timeOffset="1">0 41 2977,'68'-41'5843,"-68"64"-4851,0 12-31,0 6 992,0 14-753,0 5-703,0 10 399,0-7 32,13-14-928,3-5 80,-3-18-192,3-9-784,0-11-1889,0-6-225,-3 0-271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2577,'0'0'9871,"-1"7"-5469,3 35-3398,51 212 2325,-44-226-3083,-9-27-277,0 0 0,0 0-1,1 0 1,-1 0 0,1 0 0,-1 0 0,1 0 0,-1 0 0,1 0 0,0 0 0,-1 0 0,1 0-1,0-1 1,0 1 0,-1 0 0,1 0 0,0-1 0,0 1 0,0-1 0,0 1 0,0-1 0,1 1-1,-1-12-1899,-2-5 181,-1 0 0,-1 0 0,-7-24-1,0 3-4347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65 211 10885</inkml:trace>
  <inkml:trace contextRef="#ctx0" brushRef="#br0" timeOffset="1">65 211 10885,'-65'-173'3330,"68"167"-3186,14 0 176,-1-5 768,0 8-1088,3 3-464,-3-6 144,-3 0-1777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22 368,'0'0'10909,"4"-5"-8710,-2 2-2326,8-10 2785,-5 12-1212,-3 11-1019,2 56 196,4 1 0,16 68 0,-9-53-467,-1-4 119,15 114 467,-29-189-1473,2 8 2239,0-6-4143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5747,'0'0'9196,"32"-1"-8745,215-13-377,-197 10-361,75-3 3616,-112 35-2836,12 107 385,-22-124-764,0 0-24,0-1 1,0 1-1,1-1 1,0 0-1,1 0 1,0 0-1,13 17 1,-17-25-91,0-1 0,0 0 1,0 0-1,0 0 0,1 0 1,-1 0-1,0 0 0,1 0 1,-1 0-1,0 0 0,1-1 1,-1 1-1,1-1 0,-1 1 1,1-1-1,-1 1 0,1-1 0,0 0 1,-1 0-1,1 0 0,-1 0 1,1 0-1,0 0 0,-1 0 1,1 0-1,-1-1 0,1 1 1,-1-1-1,1 1 0,-1-1 1,1 0-1,-1 1 0,1-1 0,-1 0 1,2-2-1,4-1-139,-2-1 0,1-1 1,-1 1-1,1-1 0,6-11 0,-5 7-229,0 0-1,-1 0 1,-1 0 0,1-1-1,-2 0 1,1 0 0,-2-1 0,1 1-1,-2-1 1,0 0 0,0 0-1,-1 0 1,0 0 0,-1 0-1,0 0 1,-3-12 0,2 20 381,-1 1 0,1 0 0,-1-1 1,0 1-1,0 0 0,0 0 1,-1 0-1,1 0 0,-1 1 1,0-1-1,1 1 0,-1-1 1,0 1-1,-1 0 0,1 0 0,0 0 1,0 1-1,-1-1 0,1 1 1,-1 0-1,-5-1 0,2 0 217,0 0 1,-1 0-1,1 1 0,-1 1 0,1-1 1,0 1-1,-1 0 0,1 1 0,-1 0 1,-9 2-1,3 5-224,2-1-1376,2-6-2877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4066,'0'0'12472,"0"3"-12098,1 263 3329,-1-265-3704,4 30 311,-4-30-293,1 0 0,-1 0 1,0 0-1,1 0 0,-1-1 0,1 1 0,-1 0 0,1 0 1,-1-1-1,1 1 0,-1 0 0,1 0 0,0-1 0,-1 1 1,1-1-1,0 1 0,-1-1 0,1 1 0,0-1 0,0 1 1,0-1-1,0 0 0,-1 1 0,1-1 0,0 0 0,0 0 1,0 0-1,0 1 0,1-1 0,-1-2-57,0 0 1,0 0-1,0 0 0,0-1 1,-1 1-1,1 0 0,-1 0 1,1 0-1,-1-1 0,0 1 1,1 0-1,-1-1 0,-1 1 1,1 0-1,-1-3 0,1 0-29,0-197-6481,1 201 6656,0 0 0,0 0-1,-1 0 1,1 0 0,0 1 0,0-1-1,0 0 1,0 1 0,0-1 0,0 0-1,0 1 1,0-1 0,0 1 0,0 0-1,1-1 1,-1 1 0,0 0-1,0 0 1,0 0 0,0 0 0,2 0-1,31-4 1098,-33 4-1253,127-1 878,-67 1-6565,-55 0 393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20 5587,'0'0'4588,"-7"-11"-2285,-11 8-3646,16 2 1332,1 0 0,0 0 0,-1 1 0,1-1 1,0 1-1,-1-1 0,1 1 0,-1 0 0,1 0 1,-1-1-1,1 1 0,-1 0 0,1 0 0,-1 0 1,1 1-1,-1-1 0,1 0 0,0 1 0,-1-1 1,1 0-1,-1 1 0,1 0 0,0-1 0,-1 1 1,1 0-1,0 0 0,0 0 0,-1 0 0,1-1 1,0 2-1,0-1 0,-2 2 0,-55 201-74,56-195 45,-1 13-1,0 0 0,2 0 0,0 0 0,4 31 0,-1 7 278,-2-57-216,0 0 0,1 0 0,0 0 0,-1 0 0,1-1 0,0 1 0,0 0 0,1 0 0,-1-1 1,1 1-1,-1 0 0,1-1 0,0 1 0,0-1 0,0 0 0,0 0 0,0 0 0,0 0 0,1 0 0,-1 0 0,1-1 0,-1 1 0,1-1 1,0 1-1,0-1 0,0 0 0,-1 0 0,1 0 0,6 0 0,7 3 25,0-2 1,1 0-1,-1 0 1,18-2-1,-31 0-58,-1-1-1,1 0 0,-1 0 0,1 0 1,-1 0-1,0 0 0,1 0 0,-1-1 0,0 1 1,0-1-1,0 0 0,0 0 0,0 0 1,0 1-1,0-2 0,-1 1 0,1 0 1,-1 0-1,1 0 0,-1-1 0,0 1 1,0-1-1,0 1 0,0-1 0,0 1 1,-1-1-1,1-4 0,3-11-746,-1 0-1,2-29 0,-4-11-1067,6-38 3078,-7 107-809,0-10-607,0 1 0,0-1 0,0 0 0,0 1 0,-1-1 0,1 0 0,0 0 0,-1 1 0,1-1 0,-1 0 0,1 0 0,-1 0 0,0 0 0,1 0 0,-1 0 0,0 0 0,0 0 0,0 0 0,0 0 0,0 0 0,0 0 0,-1 0 0,-4 0-3554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3650,'0'0'2993,"32"0"-613,57-6-4253,-82 4 4021,2 1-2042,-5 17-1317,-6 59-717,0-49 2978,1 0 1,1 0-1,2 0 1,5 28-1,-5-51-724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25 1217,'0'0'8609,"-10"-20"-5226,-18 18-3555,21 0-73,1 2-1,-1-1 0,1 1 0,-1 0 1,0 1-1,-6 0 0,11 0 214,0-1 1,-1 1-1,1 0 0,0 0 0,0 0 0,1 0 1,-1 0-1,0 1 0,0-1 0,0 0 0,1 1 1,-1 0-1,1-1 0,-1 1 0,1 0 0,0-1 1,-1 1-1,1 0 0,0 0 0,0 0 1,1 0-1,-1 0 0,-1 3 0,-3 21 582,0 0 0,2 1 0,1 0 0,1 42 0,1-52-378,1-16-149,-1 0 1,1 0-1,-1 0 1,0 0-1,1 0 1,0-1 0,-1 1-1,1 0 1,-1 0-1,1 0 1,0-1 0,0 1-1,-1 0 1,1-1-1,0 1 1,0-1-1,0 1 1,0-1 0,0 1-1,0-1 1,0 1-1,0-1 1,0 0 0,0 0-1,0 1 1,0-1-1,0 0 1,0 0 0,0 0-1,0 0 1,0 0-1,0-1 1,0 1-1,0 0 1,0 0 0,0-1-1,0 1 1,0 0-1,1-1 1,2 0-62,0 0 1,0 0-1,0 0 1,0-1-1,0 1 1,0-1-1,0 0 1,6-4-1,-3-3-582,0 0-1,0-1 1,-1 0-1,0 0 1,-1 0-1,0-1 0,-1 0 1,0 0-1,0 0 1,-1 0-1,2-22 1,0-36 697,-5 63-938,0 3 2211,-2 97 3605,1 77-1507,2-169-3434,0 1 0,0-1 0,-1 0 0,1 0 0,0 0 0,1 0 0,-1 0 0,0 0 0,1 0 0,-1 0-1,1 0 1,-1-1 0,4 3 0,-5-3-137,1-1 0,-1 1 0,1-1-1,-1 1 1,1-1 0,-1 1 0,1-1 0,-1 0-1,1 1 1,0-1 0,-1 0 0,1 1 0,-1-1-1,1 0 1,0 0 0,-1 0 0,1 0 0,0 1 0,-1-1-1,1 0 1,0 0 0,-1 0 0,1 0 0,0-1-1,-1 1 1,1 0 0,0 0 0,-1 0 0,1 0-1,0-1 1,-1 1 0,1 0 0,-1-1 0,1 1-1,0 0 1,-1-1 0,1 1 0,-1-1 0,1 1-1,-1-1 1,0 1 0,1-1 0,-1 1 0,1-1 0,-1 1-1,0-1 1,1 0 0,-1 1 0,0-1 0,1 0-1,2-17-4974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4738,'0'0'7211,"0"9"-6295,0 227 3374,0-235-4154,2-1-96,-1 0-462,-1-32-1350,4-86-8435,-4 115 10371,1 0 0,0 0-1,0 0 1,0 0-1,0 1 1,0-1 0,1 0-1,-1 1 1,1-1 0,0 0-1,-1 1 1,1 0-1,0-1 1,1 1 0,-1 0-1,0 0 1,1 0 0,-1 1-1,1-1 1,0 1 0,-1-1-1,1 1 1,0 0-1,0 0 1,0 0 0,5-1-1,-5 2 25,-1 1 0,1 0 0,0-1 0,-1 1 0,1 0 0,-1 0 0,1 1 0,-1-1 0,1 0 0,-1 1 0,0 0 0,0-1 0,1 1 0,-1 0 0,-1 0 0,1 0-1,0 0 1,0 1 0,-1-1 0,1 0 0,-1 1 0,0-1 0,0 1 0,0-1 0,0 1 0,1 3 0,4 14 502,-1-1 1,5 33-1,-6-27-88,2 2 299,-3-15-489,0 0-1,-1 0 1,0 19 0,-2-31-330,0-3-930,0-14 672,0-14-2893,5-44 0,-4 66 2521,1 0-1,0 0 0,0 0 0,1 0 0,1 0 0,-1 0 0,1 1 0,1 0 0,6-11 0,-10 18 735,0-1 0,0 1-1,0-1 1,0 1-1,0 0 1,0-1 0,0 1-1,0 0 1,1 0 0,-1 0-1,0 0 1,1 0 0,-1 0-1,1 0 1,-1 1 0,1-1-1,0 0 1,-1 1 0,1 0-1,-1-1 1,1 1-1,0 0 1,-1 0 0,3-1-1,-2 2-51,0 0 0,0 0 0,0 0 0,-1 0 0,1 0 0,0 0-1,0 0 1,-1 0 0,1 1 0,-1-1 0,1 1 0,-1-1-1,0 1 1,0 0 0,1-1 0,0 4 0,4 6 163,-1 0-1,-1 0 1,0 1 0,0-1 0,3 19 0,-4 6 657,0 51 0,-3-76-1083,0-10-210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2897,'0'-1'8535,"-3"-4"-7001,5 11-1474,-1 0 0,0 0 0,-1 0 0,1 0 0,-1 0 0,-1 13 0,0 5-32,13 148 1874,9 98 673,-16-243-2070,-2-19-347,-2-15-1107,-1-14-847,2 0 0,0 1 0,6-27 0,-6 38 1314,0-1 0,1 1 1,1 0-1,0 0 0,0 1 0,0-1 0,1 1 0,0 0 0,11-13 1,-12 18 837,0 1 0,0-1 0,0 1 1,1 0-1,-1 0 0,1 1 1,-1-1-1,1 1 0,0 0 1,-1 0-1,1 0 0,0 1 1,0 0-1,0 0 0,0 0 1,-1 0-1,9 2 0,-11-1-305,-1 0-1,1 0 1,-1 0-1,1 0 1,0 0-1,-1 1 1,0-1-1,1 0 1,-1 1-1,0-1 1,0 0-1,0 1 1,1 0-1,-2-1 1,1 1-1,0 0 1,0-1-1,0 1 1,0 3-1,9 36 893,-9-28-819,0 3 243,0 0 0,-3 28 0,1-40-325,1 1 0,-1-1 0,0 0 0,-1 1 0,1-1 0,-1 0 0,0 0 0,0 0 0,0 0 0,0 0 0,-1-1-1,0 1 1,1-1 0,-6 5 0,5-5-174,0 0 0,0 0 0,0-1 0,0 1 0,-1-1 0,1 1 0,-1-1 0,1 0 0,-1-1 0,0 1 0,0-1 0,0 1 0,0-1 0,0 0 0,0-1 0,0 1 0,0-1 0,-5 0 0,5-17-10718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2353,'0'0'5755,"0"4"-5102,-13 145 4432,13-88-4104,6 179 2245,-3-207-2840,2 1 0,1-1 0,1-1 0,2 1 0,13 30 0,-19-57-315,-1 1 0,1-1 0,0 0-1,1 0 1,-1-1 0,1 1-1,1-1 1,-1 0 0,8 7 0,-9-9-83,1-1 0,-1 0 0,1 0 0,-1-1 0,1 1 0,-1-1 0,1 0-1,0 0 1,0 0 0,0 0 0,0 0 0,-1-1 0,1 0 0,0 0 0,0 0 0,0 0 0,6-2 0,-7 1-10,0 0 0,0 0 0,-1 0 0,1 0 0,0-1 0,-1 1 0,1-1 0,0 0 0,-1 0 0,0 0 0,0 0 0,1 0 0,1-3 0,29-39-386,-18 21 28,-8 13 129,0-1 1,-1 1-1,-1-2 1,1 1 0,-2 0-1,0-1 1,0 0-1,-1 0 1,0 0-1,-1 0 1,-1-1 0,0 1-1,-1 0 1,-1-19-1,1-20-365,0 50 1038,0 4-276,0 53 619,2 1-1,3-1 0,2 1 1,3-2-1,21 69 0,-30-121-863,20 48 526,-20-49-577,0 0 0,0 0 0,0-1 0,0 1 0,0 0 0,1 0-1,-1-1 1,0 1 0,1-1 0,0 0 0,-1 1 0,1-1 0,0 0 0,0 0 0,-1 0-1,1 0 1,0 0 0,0 0 0,0 0 0,0-1 0,4 1 0,-5-9-6520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71 1793,'0'0'6696,"-16"-27"-2555,3 11-3378,12 15-798,0-1 1,0 0-1,0 0 0,0 1 0,-1-1 0,1 0 1,-1 1-1,1 0 0,-1-1 0,1 1 0,-1 0 0,0 0 1,1 0-1,-1 0 0,0 0 0,0 0 0,0 0 0,0 0 1,0 1-1,0-1 0,-4 1 0,-5 0 65,5-1-2,0 1-1,-1 0 1,1 1-1,0-1 0,0 1 1,0 0-1,-7 3 1,11-3-9,0 0 0,-1 0-1,1 1 1,1-1 0,-1 1 0,0 0 0,0-1 0,1 1-1,-1 0 1,1 0 0,-1 0 0,1 0 0,0 0 0,0 0-1,-1 0 1,2 1 0,-1-1 0,0 0 0,0 1 0,1-1-1,-1 0 1,1 4 0,-5 32 867,3 1 0,1 39 0,1-45-342,0-31-499,0 1 1,-1-1 0,1 1-1,0 0 1,1-1 0,-1 1-1,0 0 1,1-1 0,-1 1-1,1-1 1,0 1 0,0-1 0,0 1-1,0-1 1,0 1 0,1-1-1,-1 0 1,1 0 0,-1 0-1,1 0 1,0 0 0,0 0-1,0 0 1,0 0 0,0-1-1,0 1 1,1-1 0,-1 0 0,0 1-1,1-1 1,-1 0 0,1-1-1,-1 1 1,1 0 0,-1-1-1,1 1 1,0-1 0,-1 0-1,1 0 1,0 0 0,-1 0-1,1 0 1,0 0 0,-1-1 0,1 0-1,-1 1 1,4-2 0,-2 0-182,0 0 0,-1 0 0,1 0 1,-1 0-1,1 0 0,-1-1 0,0 1 0,0-1 1,0 0-1,0 0 0,0 0 0,-1 0 1,1-1-1,-1 1 0,0-1 0,3-7 1,25-64-2840,-26 58 1543,0 1 0,-2-1 0,3-29 0,-4-20 7216,-1 83-4215,0 252 1288,6-279-11538,-3-9 4981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7139,'0'0'6240,"-3"9"-4676,-4 23-635,2 1 0,2 0 0,0 1 0,3-1 1,3 36-1,-1 10-24,0-75-680,3-13-502,3-17-362,-2-11-312,-5 20 413,1 0-1,1 0 0,1 0 0,0 0 0,1 1 1,1 0-1,0 0 0,11-19 0,-15 33 668,1 0 0,-1 0 0,1 0 0,-1 0 0,1 0 0,0 0 1,-1 1-1,1 0 0,0-1 0,0 1 0,0 0 0,0 0 0,0 1 0,1-1 0,-1 1 0,6-1 0,60 3 1150,-41-1-1292,-22-1-178,8 2-5161,-10 8 619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5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6035,'0'0'7897,"0"20"-7153,14 191 1272,1 9-436,-15-219-1588,-1 1 0,1-1-1,-1 1 1,1-1 0,-1 0-1,1 1 1,-1-1 0,0 0 0,0 1-1,1-1 1,-1 0 0,0 0-1,0 0 1,0 0 0,-1 0-1,1 0 1,0 0 0,0 0-1,0 0 1,-1 0 0,1-1-1,-1 1 1,1 0 0,0-1 0,-1 1-1,1-1 1,-1 0 0,1 1-1,-1-1 1,-2 0 0,-52 3-742,48-3 565,4 0-16,1-1 1,0 1-1,-1-1 0,1 0 1,0 0-1,-1 0 0,1 0 1,0-1-1,0 1 0,0-1 1,0 0-1,0 1 0,1-1 1,-1-1-1,0 1 1,1 0-1,-1-1 0,1 1 1,0-1-1,0 0 0,0 0 1,0 0-1,1 0 0,-3-5 1,-15-20-4823,-5-3 191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5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8132,'0'0'2657,"115"-23"-9236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5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5250,'0'0'5563,"1"-3"-5021,7-22 1627,-6 30 980,0 23-3361,4 69 801,4-1-1,22 97 1,-31-187-528,5 21 35,-6-26-85,0-1 0,0 1-1,1 0 1,-1 0 0,0 0-1,0-1 1,1 1 0,-1 0-1,0 0 1,1-1 0,-1 1-1,1 0 1,-1-1 0,1 1-1,-1-1 1,1 1 0,0 0-1,-1-1 1,1 1 0,0-1 0,-1 0-1,1 1 1,0-1 0,1 1-1,-2-38-3297,-1-5-5082,-2 31 4143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5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6499,'0'0'8919,"13"-13"-7785,-7 11-1037,1 0 1,-1 0 0,1 0 0,0 1 0,-1 0 0,1 0-1,0 1 1,-1 0 0,1 0 0,0 1 0,6 1 0,13-1 32,140-1 534,-165 0-610,-1 2-52,-1 7-7760,-4-6 4624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2:5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1088,'0'0'12390,"12"0"-11333,4 0-689,1 3 144,5-3 593,-3 6-1105,4-6-465,-1 0 321,-2 6-1248,2-6-4307,-6 0 673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3073,'0'0'3559,"0"-3"-3105,0-12 4012,-3 60-3017,2 55-795,3 118 1303,-2-210-1881,1 0-1,0 0 0,0 0 0,1 0 0,0 0 0,0 0 0,7 14 0,-8-22-112,-1 0-1,0 1 1,0-1 0,1 0 0,-1 0 0,0 0-1,1 1 1,-1-1 0,0 0 0,0 0-1,1 0 1,-1 0 0,0 1 0,1-1 0,-1 0-1,1 0 1,-1 0 0,0 0 0,1 0 0,-1 0-1,0 0 1,1 0 0,-1 0 0,0 0 0,1 0-1,-1 0 1,0-1 0,1 1 0,-1 0 0,0 0-1,1 0 1,-1 0 0,0 0 0,1-1 0,-1 1-1,0 0 1,0 0 0,1-1 0,-1 1 0,0 0-1,0 0 1,0-1 0,1 1 0,-1 0-1,0-1 1,0 1 0,0 0 0,0-1 0,1 1-1,-1 0 1,0-1 0,0 1 0,0 0 0,0-1-1,0 1 1,0-1 0,0 0-8,1 0 0,-1 0 1,1 1-1,0-1 0,-1 0 0,1 0 1,0 0-1,-1 1 0,1-1 0,0 0 1,0 1-1,0-1 0,-1 1 0,1-1 0,0 1 1,0-1-1,1 0 0,25 1 124,-5 0 97,0 0 1,0 1-1,30 6 0,-49-6-1008,3-1 1773,-2 0-4012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5891,'0'0'6552,"21"1"-5378,165 10-238,-171-12-800,1 0-843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7459,'16'-159'1841,"6"159"-1377,10 0 1938,0 0-626,1 0-1616,2 0 177,-3 0 863,0 0-1200,0 0-496,-6 0 80,3 0-1057,-3 0-5250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12054,'0'0'2433,"16"12"-11237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1569,'0'0'3412,"5"-7"-3561,-5 6 96,21-20 788,-18 19-19,1 1 0,0-1 0,-1 1 0,1 0-1,0 0 1,0 1 0,0-1 0,0 1 0,7 0-1,-11 45 702,0 10-488,14 296 1848,-12-338-7858,-2-40-692,0 22 5094,0-8 68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1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9 101 2913,'0'0'4965,"-3"-4"-2796,3 3-2078,-1 1 0,1-1-1,-1 0 1,1 1 0,-1-1 0,1 0-1,0 0 1,-1 0 0,1 1-1,0-1 1,-1 0 0,1 0-1,0 0 1,0 0 0,0 0 0,0 0-1,0 1 1,0-1 0,0 0-1,0 0 1,0 0 0,0 0 0,1 0-1,-1 0 1,0 1 0,1-1-1,-1 0 1,0 0 0,1 0-1,-1 1 1,1-1 0,-1 0 0,1 1-1,0-2 1,3 0 157,0 1 0,0 0 0,0-1 0,1 1 1,-1 0-1,0 1 0,8-1 0,120-6 627,-78 6-229,79-12-1,-92 6-840,17-5-2282,1 4-1,80-3 1,-116 11-3171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 5603,'0'0'10644,"-6"-21"-10339,6 16-177,0-10-112,0 9-96,0 1 80,0-1-1361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5346,'0'0'7505,"0"-12"-7131,0 4 2953,0 8-2927,5-1 184,-2 1-1663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5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199 171 2561,'0'0'8561,"3"-6"-7776,29-42 2451,-31 47-3214,-1-1 1,1 1-1,-1-1 0,1 1 1,-1-1-1,0 1 0,1-1 0,-1 0 1,0 1-1,0-1 0,0 1 1,-1-1-1,1 0 0,0 1 1,0-1-1,-1 1 0,1-1 1,-1 1-1,1-1 0,-1 1 1,0-1-1,0 1 0,0 0 0,0-1 1,0 1-1,0 0 0,0 0 1,0 0-1,0-1 0,0 1 1,-1 1-1,1-1 0,0 0 1,-1 0-1,1 0 0,0 1 1,-4-2-1,-6-4-362,-1 1 1,0 1-1,-18-6 0,22 8 419,5 1-138,0 0 1,-1 0-1,1 0 0,-1 1 1,1-1-1,-1 1 0,1 0 1,0 0-1,-1 0 1,1 1-1,-1-1 0,1 1 1,-1 0-1,1 0 1,0 0-1,0 0 0,-1 0 1,1 1-1,-5 2 1,4 0 47,0-1 0,0 1 1,1 0-1,-1 0 1,1 0-1,0 1 0,0-1 1,0 1-1,1-1 0,-1 1 1,-1 8-1,-2 6 227,1 0 0,1 0 1,1 1-1,0-1 0,1 34 0,1-24-37,0-18 84,0-1 1,1 1 0,1 0 0,2 17-1,-3-26-234,1 0 0,0 0-1,-1 0 1,1 0-1,0 0 1,0 0 0,0 0-1,0 0 1,0 0-1,0 0 1,1-1-1,-1 1 1,0-1 0,1 1-1,0-1 1,-1 1-1,1-1 1,0 0 0,-1 0-1,1 0 1,0 0-1,0 0 1,0 0 0,0 0-1,0-1 1,0 1-1,0-1 1,3 1-1,-1-1-8,1 1-1,-1-1 1,0 0-1,0 0 0,1 0 1,-1-1-1,0 1 0,0-1 1,1 0-1,-1-1 1,0 1-1,0-1 0,-1 1 1,1-1-1,0 0 0,0-1 1,-1 1-1,1-1 1,-1 1-1,0-1 0,5-5 1,-1-1-306,-1-1 0,1 1 0,-2-1-1,1 0 1,-2-1 0,1 0 0,2-11 0,0-3-1385,-2 0 1,-1 0-1,-1 0 0,-2 0 0,-1-43 0,0 34 1022,0-9 649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6.1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18 1809,'0'0'7817,"-3"-3"-7084,-10-12 2301,13 44-2327,4 40-223,2 1-1,21 84 1,-9-54 122,-12-62-186,17 84 243,-20-107-527,2 0-1,-1 0 1,2-1-1,0 0 1,14 23 0,-9-30-791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6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5138,'0'0'5221,"0"14"-3945,0 25-742,2 109 2099,0-125-2032,0-1 0,2 0 1,0 0-1,14 40 0,-18-61-595,1 0 1,-1 0-1,0-1 0,0 1 0,1 0 0,-1-1 1,0 1-1,1 0 0,-1-1 0,1 1 0,-1 0 1,0-1-1,1 1 0,0-1 0,-1 1 0,1-1 1,-1 1-1,1-1 0,0 1 0,-1-1 0,1 0 1,0 1-1,-1-1 0,1 0 0,0 0 0,0 1 1,10-1-4195,-10-2 2667,-1-7-1478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6.8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8420,'0'0'3409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7.5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79 4530,'0'0'5419,"2"-3"-3995,-1 2-1327,1-1-43,-1 0-1,0 0 0,0 0 1,0 0-1,0 0 0,0 0 0,-1 0 1,1 0-1,0 0 0,-1 0 1,0 0-1,1-1 0,-1 1 0,0 0 1,0 0-1,-1-4 0,-38 5-394,20 1-426,13-1 599,0 1 0,0 0 0,0 0 0,0 1 0,0 0 0,-9 2 0,13-2 181,0 0 0,0-1 0,1 2 0,-1-1-1,0 0 1,1 0 0,-1 0 0,1 1 0,-1-1-1,1 1 1,0-1 0,0 1 0,-1 0 0,1-1-1,0 1 1,0 0 0,1 0 0,-1 0-1,0-1 1,1 1 0,-1 0 0,1 0 0,-1 4-1,-3 28 1169,2 0 0,2 0-1,4 44 1,-4-71-1021,1-1 1,-1 0 0,2 0-1,-1 0 1,1 0 0,-1 0 0,2-1-1,-1 1 1,1 0 0,-1-1 0,6 7-1,-6-10-85,0 0-1,0 1 1,0-1-1,1 0 1,-1 0-1,1 0 1,-1-1-1,1 1 1,0-1-1,0 1 1,0-1-1,0 0 1,0 0-1,0 0 1,0-1-1,0 1 1,0-1-1,0 0 1,0 1-1,0-1 1,1-1-1,-1 1 0,3-1 1,-2 0-101,0-1 0,0 0 1,-1 0-1,1 0 0,-1 0 0,1 0 1,-1-1-1,0 0 0,0 0 0,0 1 1,0-2-1,-1 1 0,1 0 0,-1 0 0,0-1 1,0 0-1,0 1 0,0-1 0,2-6 1,26-79-2170,-30 88 2184,5-25-1671,0 0 1,-1-1-1,-2 1 1,-2-48-1,0 45 3062,-3 39 3721,3 20-5352,0-24 740,0 35 217,-1 16-215,3-1-1,10 69 0,1-47-165,-5 0-1,0 79 1,-34-156-1123,22-1 505,-1-1 0,1 1 0,0-1 0,-1 1 0,1-1 0,0-1 0,0 1 0,0 0 0,0-1 0,0 0 0,0 0 0,0 0 0,0-1 0,-3-3 0,-15-16-5106,13 10-1012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28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135 101 5410,'0'0'5683,"-14"-42"-2735,12 40-2919,0 1-55,-1 0 0,1 0-1,0-1 1,0 1 0,0-1-1,0 1 1,1-1 0,-1 0-1,0 0 1,1 0 0,-1 0-1,1 0 1,0 0 0,-1 0-1,0-4 1,0 5-41,1-1-1,-1 1 1,1-1 0,-1 1-1,0 0 1,0 0 0,0 0-1,1 0 1,-1 0 0,0 1 0,0-1-1,0 0 1,0 1 0,0-1-1,-1 1 1,1 0 0,0 0-1,-4 0 1,5 0 84,-1 0 0,1-1-1,-1 1 1,0 0 0,1 1 0,-1-1 0,1 0-1,-1 0 1,1 1 0,-1-1 0,1 1 0,-1-1-1,1 1 1,-1-1 0,1 1 0,-1 0 0,1 0-1,0 0 1,0 0 0,-1 0 0,1 0-1,0 0 1,0 0 0,-1 3 0,-3 18 329,1 1 1,2-1-1,0 1 1,1 0-1,5 42 1,-2 1 1309,-2-61-1551,0 0-1,1 0 1,-1 0 0,1 0-1,0-1 1,1 1 0,-1 0-1,1-1 1,0 1 0,0-1-1,5 8 1,-6-10-65,0-1 0,0 0 0,1 1 0,-1-1 0,0 0 0,1 0 0,-1 0 0,1 0 0,0 0 0,-1 0 0,1 0 0,0 0 0,-1-1 0,1 1 0,0-1 0,0 1 1,0-1-1,0 0 0,-1 1 0,1-1 0,0 0 0,0 0 0,0-1 0,0 1 0,0 0 0,-1-1 0,1 1 0,0-1 0,0 1 0,-1-1 0,1 0 0,0 0 0,-1 0 0,1 0 0,2-1 0,2-3-101,-1 1 0,1-1 0,-1-1 0,0 1 0,0-1 0,0 0 0,-1 0-1,1 0 1,-2 0 0,1-1 0,4-13 0,4-9-1759,10-44 0,-17 50 733,-1-1-1,-1 1 0,-1-1 0,-2-34 0,0 51 2414,-4 18 2738,2 20-3413,2-27-284,0-2-343,-5 80 1558,11 133 0,-5-211-1537,-1 0 0,1 1 0,0-1 0,1 0 1,-1 0-1,1 0 0,0 0 0,0 0 0,0 0 0,0 0 0,1 0 0,4 5 0,-5-8-77,0 1 0,0 0 0,0-1 0,0 1 0,0-1 0,0 0 0,0 0 0,1 1 0,-1-1 1,0-1-1,1 1 0,-1 0 0,1-1 0,-1 1 0,1-1 0,-1 0 0,1 1 0,-1-1 0,1-1 0,-1 1 0,1 0 0,-1-1 0,4 0 0,-3-1-101,0 1 1,0-1-1,-1 0 1,1 0-1,0 0 1,-1 0-1,0 0 1,0-1-1,1 1 1,-1-1-1,-1 0 1,1 1-1,3-7 1,21-45-4388,-21 42 3032,9-20-1374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7043,'0'0'7468,"-21"10"-7084,-68 32 430,85-40-779,1 0 1,-1 0 0,0 0 0,1 1 0,0 0 0,0-1-1,-1 1 1,2 0 0,-1 0 0,0 1 0,1-1 0,-1 1-1,1-1 1,0 1 0,0 0 0,0 0 0,1 0 0,-1 0-1,0 4 1,1 1-100,0-1 0,1 1 0,0-1 0,0 1 0,1 0 0,2 10 0,-3-16-15,1 1 34,0 0 1,0-1 0,0 1-1,0-1 1,1 1-1,-1-1 1,1 1-1,0-1 1,0 0-1,0 0 1,1 0-1,-1 0 1,6 5 0,45 28-466,-47-33 512,0 0 0,0 0 0,0 0-1,-1 1 1,1 0 0,-1 0 0,0 1-1,-1-1 1,1 1 0,-1 0 0,0 0-1,0 0 1,0 1 0,-1-1 0,1 1-1,2 7 1,-6-11 16,1 1-1,-1-1 0,0 0 1,0 0-1,0 1 1,0-1-1,0 0 0,-1 0 1,1 0-1,0 1 1,-1-1-1,0 0 0,1 0 1,-1 0-1,0 0 1,0 0-1,0 0 1,-1 0-1,1 0 0,-2 2 1,-2 0-37,1 0-1,0 0 1,-1 0 0,0 0 0,0-1 0,0 0 0,-10 5-1,3-3-82,0 0 0,-1-1 0,1-1 0,-1 0 0,0 0 1,-24 1-1,32-4-267,4 0 282,0 1 0,0-1 0,0 0 0,1 0-1,-1 0 1,0 0 0,0 0 0,0 0 0,0 0 0,0 0 0,0 0 0,0-1 0,1 1 0,-1 0 0,0 0-1,0-1 1,0 1 0,0-1 0,1 1 0,-1-1 0,0 1 0,-1-2 0,-2-19-2216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38.5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1 2913,'0'0'3911,"-4"0"-3494,-1 0-630,-13 3 2611,17-2-2263,0 0 1,1 0 0,-1 0 0,0 1-1,1-1 1,-1 0 0,1 0 0,0 1-1,0-1 1,-1 0 0,1 1-1,0-1 1,0 0 0,0 1 0,1 2-1,-1 246 2651,-1-239-2786,2-1 0,-1 1 1,1-1-1,1 0 0,0 1 1,6 16-1,-8-27 6,0 0-1,1 1 1,-1-1-1,0 0 1,0 0-1,1 0 1,-1 0-1,0 0 1,1 0 0,-1 1-1,0-1 1,1 0-1,-1 0 1,0 0-1,1 0 1,-1 0-1,0 0 1,1 0-1,-1 0 1,0 0-1,0 0 1,1 0-1,-1-1 1,0 1-1,1 0 1,-1 0-1,0 0 1,1 0 0,-1 0-1,0-1 1,0 1-1,1 0 1,-1 0-1,0 0 1,0-1-1,1 1 1,-1 0-1,0 0 1,0-1-1,0 1 1,0 0-1,1 0 1,-1-1-1,0 1 1,0 0-1,0-1 1,0 1 0,0 0-1,0-1 1,0 1-1,0-1 71,10-164-2411,-10 153 2193,1 0 0,0 0 0,0 0 0,1 1-1,1-1 1,0 1 0,1-1 0,0 1 0,6-12-1,-6 21 196,-1 0 0,1 0 0,0 1 0,0-1 0,0 1 0,0 0 0,0 0 0,0 0 0,0 1 0,0-1 0,0 1-1,0 0 1,0 0 0,6 1 0,21-2-60,22-1 626,-32 3-757,-11-4 515,-2 3 725,-4 13-1189,5 77 146,-6-45 698,3-1 0,19 81-1,-25-124-748,0 0 0,0 0 0,1-1 0,-1 1 0,0 0 0,0 0 0,1-1 0,-1 1 0,1 0 0,-1-1 0,0 1 0,1 0 0,-1-1 0,1 1 0,0-1 0,-1 1 0,1-1 0,-1 1 0,1-1 0,0 1 0,-1-1 0,1 0 0,0 1 0,-1-1 1,1 0-1,0 0 0,0 1 0,-1-1 0,1 0 0,0 0 0,0 0 0,0 0 0,-1 0 0,1 0 0,0 0 0,0 0 0,0-1 0,1 1-87,-1-1 0,1 1 0,-1-1 0,0 0 0,0 1 0,1-1 0,-1 0 0,0 0 0,0 0 0,0 0 0,0 0 0,0 0 0,0-1 0,0 1 0,0 0 0,-1 0 0,1-1 0,0 1 0,0-2 0,9-31-2402,-7 22-584,4-13-5513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39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2 3970,'0'0'5826,"-12"-1"935,11 96-5973,4 1 0,4 0 0,4-1 0,39 150 0,-34-187-275,-16-57-810,-11-11-9908,10 8 9681,0 1 0,1 0 0,-1 0 1,1-2-1,-2 1-733,-4-12-1389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39.7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 6467,'0'0'8684,"3"-1"-7265,20-3-1096,0 1 0,-1 1 0,1 1 0,0 1 0,24 3-1,17-1-287,90-2-761,-146-2 719,-6 2 17,-2 9 23,0-1-13,5 116 1206,-3-108-1056,0 0 0,1-1 1,1 0-1,1 0 0,0 0 0,7 16 0,0-15-73,-5-17-2136,-2-28-2953,-5 7-904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40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8324,'0'0'9716,"6"-5"-10420,1 5-96,-1 0-4067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4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231 599 7876,'0'0'6960,"8"0"-3246,-11-1-3834,0 0-1,0 1 1,1-1 0,-1 0 0,0-1 0,1 1 0,-1 0-1,0-1 1,1 1 0,0-1 0,-1 0 0,1 0 0,0 0-1,0 0 1,0 0 0,0 0 0,-2-5 0,1 4 4,1 0 0,-1 0 1,0 0-1,0 0 0,0 0 0,0 0 1,0 1-1,-1 0 0,1-1 1,-1 1-1,0 1 0,1-1 0,-8-2 1,7 3 12,0 0 0,0 1 0,0-1 0,0 1-1,0 0 1,0 0 0,0 0 0,0 0 0,0 1 0,0 0 0,0 0 0,0 0 0,0 0 0,0 1 0,0-1 0,1 1 0,-1 0 0,0 0 0,1 0 0,0 1 0,0-1 0,-1 1 0,2 0-1,-1-1 1,0 2 0,-2 3 0,-1 1 175,2 2 0,-1-1 0,1 0 0,1 1 0,0 0 0,0 0 0,1 0 0,0 0 0,0 14 0,0-8 218,0-4 172,1 1-1,0 0 1,1 0 0,2 21-1,-2-32-392,1 0 0,-1 0 0,1 1 0,-1-1-1,1 0 1,0 0 0,-1 0 0,1 0 0,0 0 0,0 0 0,1-1-1,-1 1 1,0 0 0,1-1 0,-1 1 0,1 0 0,-1-1-1,1 0 1,0 1 0,-1-1 0,1 0 0,0 0 0,0 0-1,0 0 1,0 0 0,0 0 0,0-1 0,0 1 0,0-1-1,0 1 1,1-1 0,-1 0 0,4 0 0,-2 0-16,1 0 0,-1 0 0,0 0 1,1-1-1,-1 0 0,0 0 0,1 0 1,-1 0-1,0-1 0,0 0 0,0 0 1,7-4-1,-4 0-111,0 0 0,0-1 0,-1 0 0,9-13 1,-11 15 6,7-9-214,-1 1 0,-1-2 0,-1 1 0,0-1 0,-1 0 1,0-1-1,-1 0 0,-1 0 0,-1 0 0,0 0 0,-1-1 0,-1 0 0,1-30 1,-4-215-5448,-3 231 5204,-1 1 0,-2-1 1,-1 2-1,-15-36 1,13 36 1105,9 23-221,0 4-210,1 1 0,0-1-1,-1 0 1,0 0 0,1 1 0,-1-1-1,0 1 1,0-1 0,0 1 0,0-1 0,0 1-1,0-1 1,0 1 0,-3-2 0,2 2 1585,1 1-1673,0 1 0,0-1-1,0 0 1,1 1-1,-1-1 1,0 1-1,0-1 1,1 1-1,-1 0 1,0-1 0,1 1-1,-1 0 1,0-1-1,1 1 1,-1 0-1,1 0 1,0-1 0,-1 1-1,1 0 1,0 0-1,-1 0 1,1 0-1,0-1 1,0 1-1,-1 0 1,1 0 0,0 0-1,0 0 1,0 0-1,1 1 1,-1 41 42,0-29 52,5 118 910,5 0 0,53 250 0,-60-367-985,15 54 131,-17-65-162,1 0 0,-1 0-1,1 0 1,0 0-1,0-1 1,0 1-1,0-1 1,1 1 0,0-1-1,-1 0 1,1 0-1,0 0 1,5 3-1,-7-5-95,0 0 0,0-1 0,-1 1 0,1-1 0,0 1 0,0-1 0,0 1 0,0-1 0,0 0 0,0 1 0,0-1 0,0 0 0,0 0-1,0 0 1,0 0 0,0 0 0,0 0 0,0 0 0,0 0 0,0 0 0,-1 0 0,1 0 0,0-1 0,0 1 0,0 0 0,0-1 0,0 1-1,0-1 1,0 1 0,0-1 0,-1 1 0,1-1 0,0 1 0,0-1 0,-1 0 0,1 0 0,1-1 0,8-33-2339,-9 31 2169,5-23-5254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45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54 4194,'0'0'7193,"1"-5"-6895,-1 3-235,0 1 0,1 0 0,-1 0 0,0-1 0,0 1 0,0 0-1,0-1 1,0 1 0,0 0 0,0-1 0,0 1 0,0 0 0,-1 0-1,1-1 1,0 1 0,-1 0 0,1 0 0,-1-1 0,0 1 0,1 0-1,-1 0 1,0 0 0,0 0 0,1 0 0,-1 0 0,0 0 0,0 0-1,0 0 1,0 1 0,-1-1 0,1 0 0,0 1 0,0-1 0,0 0-1,0 1 1,-1 0 0,1-1 0,0 1 0,0 0 0,-2-1 0,-3-1 51,1 1 0,-1 0 0,0-1 0,1 2 0,-1-1 0,0 1 0,-8 0 0,13 0-96,-1 1 1,1-1-1,-1 0 0,1 1 1,-1-1-1,1 1 0,-1-1 1,1 1-1,-1 0 0,1 0 1,0 0-1,-1 0 0,1 0 1,0 0-1,0 0 0,0 0 1,-1 0-1,1 1 0,0-1 1,1 0-1,-1 1 0,0-1 1,0 1-1,1-1 0,-1 0 1,1 1-1,-1 0 0,1-1 1,-1 1-1,1 2 0,-5 51 1194,2 1 0,5 59 1,-2-113-1195,0 0 1,0 0 0,0 0 0,0 0 0,1 0 0,-1 0-1,1 0 1,0 0 0,-1 0 0,1 0 0,0-1-1,0 1 1,0 0 0,0 0 0,1-1 0,-1 1 0,0-1-1,1 1 1,-1-1 0,1 0 0,-1 0 0,1 1 0,0-1-1,0 0 1,-1 0 0,1-1 0,0 1 0,0 0 0,0 0-1,0-1 1,0 1 0,0-1 0,0 0 0,0 0 0,0 0-1,0 0 1,0 0 0,0 0 0,0 0 0,3-1-1,0 0-12,0 0 0,1 0-1,-1 0 1,0-1 0,0 1-1,0-1 1,0-1 0,0 1-1,0-1 1,0 0 0,-1 0-1,0 0 1,7-6 0,-4 0-320,1-1 0,-2 0 0,1 0 0,-2 0 0,1 0 0,-1-1 0,-1 0 0,5-16 0,-5 6-1126,-1 1 0,0-1 0,-1-38 0,-3 41 2562,-2 28 2016,0 29-1160,4-18-1532,2-1-1,0 1 1,9 32 0,-6-31-208,-1 1 0,3 43 0,-7-55-247,0 21 30,-1-1 1,-1 1 0,-8 50 0,7-74-89,1 0-1,-1-1 1,0 0-1,-1 1 1,0-1 0,0 0-1,-1 0 1,1-1 0,-1 1-1,-1-1 1,1 0 0,-1 0-1,0 0 1,-1 0 0,1-1-1,-1 0 1,0 0-1,-1-1 1,1 0 0,-13 7-1,12-9-377,0 0 0,0-1-1,0 0 1,0 0-1,0 0 1,0-1-1,-9-1 1,6 1-1111,-5 0-4508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49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2593,'0'0'3831,"0"11"-935,0 51-2804,4 78 2005,28 179 0,-31-308-2011,9 42 665,-9-50-690,-1 0 0,1 0 0,0 0 0,1 0 0,-1 0 0,0 0 0,1 0 1,-1-1-1,1 1 0,0-1 0,0 1 0,0-1 0,4 3 0,-6-5-62,0 0 0,1 1 1,-1-1-1,1 0 1,-1 0-1,1 0 0,-1 0 1,0 0-1,1 0 0,-1 0 1,1 0-1,-1 0 1,1 0-1,-1 0 0,0-1 1,1 1-1,-1 0 1,1 0-1,-1 0 0,0-1 1,1 1-1,-1 0 0,1 0 1,-1-1-1,0 1 1,0 0-1,1 0 0,-1-1 1,0 1-1,1-1 0,-1 1 1,0 0-1,0-1 1,0 1-1,1 0 0,-1-1 1,0 1-1,0-1 1,0 1-1,0-1 0,0 1 1,0 0-1,0-1 0,0 1 1,0-1-1,0 1 1,0-1-1,0 1 0,0-1 1,0 1-1,0 0 0,0-1 1,-1 0-1,2-37-636,-2 29 497,1-148-7453,0 116 2956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50.0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44 1008,'0'0'4491,"0"-23"-970,1 24-3482,0-1 0,0 0 1,0 1-1,0-1 0,0 1 0,0-1 0,-1 1 1,1-1-1,0 1 0,0 0 0,0 0 0,-1-1 0,1 1 1,0 0-1,-1 0 0,1 0 0,0 0 0,0 1 0,17 43 699,-1 0-1,-3 1 0,-1 0 0,6 52 0,-11-55-541,-1-4-58,-5-24 77,0-1-1,1 0 1,0 1-1,1-1 1,1-1-1,0 1 1,9 15-1,-13-28-198,-1-1 0,0 1-1,0 0 1,1-1 0,-1 1-1,0-1 1,0 0 0,1 1-1,-1-1 1,1 1 0,-1-1 0,0 1-1,1-1 1,-1 0 0,1 1-1,-1-1 1,1 0 0,-1 0-1,1 1 1,-1-1 0,1 0-1,0 0 1,-1 0 0,1 0-1,-1 1 1,1-1 0,-1 0-1,1 0 1,0 0 0,-1 0-1,1 0 1,-1-1 0,1 1-1,-1 0 1,1 0 0,0 0-1,-1 0 1,1-1 0,-1 1-1,1 0 1,-1 0 0,1-1-1,-1 1 1,1 0 0,-1-1-1,0 1 1,1-1 0,-1 1-1,1 0 1,-1-1 0,0 1-1,0-1 1,1 1 0,-1-1-1,14-30-74,-14 30 38,26-75-1888,-3-1-1,-4-1 0,17-156 1,-33 206 2765,-3 27-39,0 19 391,22 275 2770,-18-190-3167,9 117 566,-5-206-1931,-8-14 263,1 1-1,-1-1 1,1 1 0,-1-1-1,1 0 1,-1 0 0,1 1-1,-1-1 1,1 0 0,-1 0-1,1 1 1,-1-1 0,1 0-1,0 0 1,-1 0 0,1 0-1,-1 0 1,1 0-1,0 0 1,-1 0 0,1 0-1,-1 0 1,1-1 0,-1 1-1,1 0 1,0 0 0,-1 0-1,1-1 1,-1 1 0,1 0-1,-1-1 1,1 1-1,-1 0 1,0-1 0,2 0-1,5-16-5348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50.5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47 3810,'0'0'5864,"-3"0"-2947,-13 0-1944,14 0-887,0 1 1,0-1-1,0 0 1,-1 1 0,1 0-1,0-1 1,0 1-1,0 0 1,1 0 0,-1 0-1,0 0 1,0 0-1,0 1 1,1-1 0,-1 0-1,1 1 1,-1-1 0,1 1-1,-1 0 1,1-1-1,0 1 1,0 0 0,0 0-1,0 0 1,0 0-1,0 0 1,1 0 0,-1 0-1,1 0 1,-1 0-1,1 3 1,-3 9 39,2-1-1,-1 1 1,2 23 0,1-23 100,-2 5-16,0-6 63,1 0 1,1 0-1,-1 0 0,5 16 1,-5-27-246,0 0 1,1 1 0,-1-1-1,1 0 1,0 0-1,0 0 1,0 0 0,0 0-1,0 0 1,0 0-1,0 0 1,1 0-1,-1-1 1,1 1 0,-1-1-1,1 1 1,0-1-1,-1 1 1,1-1 0,0 0-1,0 0 1,0 0-1,0 0 1,0 0 0,0 0-1,0 0 1,1-1-1,-1 1 1,0-1-1,0 0 1,4 1 0,-3-1-22,1-1 0,-1 1 0,1 0 0,-1-1 1,0 0-1,1 0 0,-1 0 0,0 0 0,0-1 1,1 1-1,-1-1 0,0 0 0,-1 1 0,1-2 0,0 1 1,0 0-1,-1 0 0,5-6 0,-2 2-79,-1-1 0,0 0 0,0 0 0,0-1 0,-1 1 0,0-1-1,4-15 1,-3 2-634,0 0-1,-2-1 1,0 0-1,-1 0 1,-4-31-1,3 50 647,0 0 0,-1 1-1,0-1 1,0 0 0,0 1 0,0-1 0,0 1-1,-1-1 1,1 1 0,-1-1 0,1 1-1,-1 0 1,0 0 0,0 0 0,0 0-1,0 0 1,0 0 0,0 0 0,-1 1-1,1-1 1,-1 1 0,1 0 0,-1-1 0,1 1-1,-5-1 1,-4-1 41,1 1 0,-1 0 0,1 1 0,-1 0-1,-15 0 1,26 1-37,-1 0 0,1 1 0,-1-1 0,0 0 0,1 0 0,-1 1 0,1-1 0,-1 1 0,0-1 0,1 0 0,-1 1-1,1-1 1,0 1 0,-1-1 0,1 1 0,-1 0 0,1-1 0,0 1 0,-1-1 0,1 1 0,0 0 0,0-1 0,-1 1-1,1-1 1,0 1 0,0 0 0,0-1 0,0 1 0,0 0 0,0 0 0,0-1 0,0 1 0,0 0 0,0-1 0,0 1 0,0 0-1,1-1 1,-1 2 0,0 3-1011,0 6-1815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51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130 483 3586,'0'0'8281,"0"-7"-7604,0-32 2373,-23 26-1778,19 12-1289,1-1 0,-1 1-1,0 0 1,0 0-1,0 1 1,0-1 0,0 1-1,0 0 1,0 0-1,0 0 1,0 0 0,0 1-1,-4 1 1,5-1 24,1 0 0,0 0 0,0 0 1,-1 0-1,1 1 0,0-1 0,0 1 1,1 0-1,-1-1 0,0 1 0,0 0 0,1 0 1,-1 0-1,1 0 0,0 0 0,0 1 1,0-1-1,0 0 0,0 1 0,0-1 1,0 0-1,0 4 0,-3 22 275,0 0 1,2 0-1,1 1 0,1-1 1,6 42-1,-5-65-220,0-1 1,1 1-1,-1-1 0,1 0 0,0 1 0,0-1 0,0 0 1,0 0-1,1 0 0,0-1 0,-1 1 0,1-1 1,1 1-1,-1-1 0,5 4 0,-6-6-39,-1 0 0,1 0 0,0 0 0,0 0 0,-1 0 0,1 0 0,0 0 0,0 0 0,0-1 0,0 1 0,0-1 0,0 0 0,0 1 0,0-1 0,0 0 0,1 0 0,-1 0-1,0 0 1,0-1 0,0 1 0,0-1 0,0 1 0,0-1 0,0 0 0,0 1 0,-1-1 0,1 0 0,0 0 0,0-1 0,-1 1 0,1 0 0,0 0 0,-1-1 0,1 1 0,-1-1 0,0 0 0,2-1 0,5-8-140,-1-1 0,0 0 0,-1 0-1,0 0 1,-1-1 0,0 0 0,-1 0 0,-1 0 0,0 0 0,2-21 0,-1-19-1201,-3-74 0,-1 70 234,0 30 943,-1 0-1,-1 0 1,-1 1-1,-1-1 1,-1 1 0,-2 0-1,0 0 1,-22-47-1,25 67 363,1-1 0,0 1 0,1-1 0,-1 1 0,-2-13 0,5 18 278,-2 1-29,1 0-225,4 106 161,4 43-3,38 255 1392,-44-394-1680,-1-3-57,1 1 0,0 0 0,0-1 0,1 1 0,0-1-1,0 0 1,1 0 0,0 0 0,3 7 0,-5-14-80,-1 1 0,0-1 0,0 1 1,0-1-1,1 0 0,-1 0 0,0 1 0,0-1 1,1 0-1,-1 1 0,0-1 0,1 0 0,-1 0 1,0 0-1,1 1 0,-1-1 0,1 0 0,-1 0 1,0 0-1,1 0 0,-1 0 0,1 0 0,-1 1 0,0-1 1,1 0-1,-1 0 0,1 0 0,-1 0 0,0-1 1,1 1-1,-1 0 0,1 0 0,-1 0 0,0 0 1,1 0-1,-1 0 0,0-1 0,1 1 0,-1 0 1,0 0-1,1-1 0,-1 1 0,0 0 0,1 0 1,-1-1-1,0 1 0,0 0 0,1-1 0,-1 1 1,0 0-1,0-1 0,0 1 0,1 0 0,-1-1 1,8-19-1512,-1-10-3179,-1-6-4374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7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40 3314,'0'0'8126,"-10"-17"-5957,2 13-2049,-1 0 1,0 1-1,-1 0 1,1 0-1,0 1 1,-1 0-1,1 1 1,-1 0-1,0 1 1,1 0-1,-1 1 0,-16 2 1,24-2-88,-1 0-1,1 0 1,0 0 0,-1 1-1,1-1 1,0 1 0,0 0-1,0-1 1,0 1 0,0 0-1,0 0 1,1 0 0,-1 0-1,1 1 1,-1-1 0,1 0 0,0 1-1,0-1 1,0 1 0,0-1-1,-1 6 1,0 3 185,-1 1-1,2 0 1,-1 20 0,-1 19 423,1-23-32,1 1 1,1 0-1,1 0 1,2-1-1,10 52 1,-11-75-599,-1-1 0,1 1 0,0-1 0,1 0 0,-1 1 0,1-1 0,-1 0 0,1-1 0,0 1 0,1 0 1,-1-1-1,1 0 0,-1 0 0,1 0 0,0 0 0,0 0 0,0-1 0,1 0 0,-1 0 0,0 0 0,1 0 0,0-1 0,-1 1 0,1-1 0,0 0 0,-1-1 0,1 1 0,0-1 0,0 0 1,0 0-1,0-1 0,-1 0 0,1 1 0,0-1 0,-1-1 0,1 1 0,0-1 0,-1 0 0,0 0 0,1 0 0,5-4 0,-2-1-250,-1 0 1,1-1-1,-2 1 0,1-1 1,-1-1-1,0 1 0,-1-1 1,0 0-1,0 0 0,-1-1 1,0 1-1,-1-1 0,4-16 1,-3 5-182,0-1 0,-2 1 0,0-1 0,-1 1 0,-3-28 0,4 70 742,1 0 1,2 0-1,0 0 0,1 0 1,0-1-1,2 0 0,1-1 1,0 1-1,1-2 1,2 1-1,21 26 0,-29-39-673,-2-5 12,-1 1 0,0-1 1,0 0-1,0 1 0,1-1 1,-1 0-1,0 0 0,1 0 1,-1 0-1,1 0 0,-1-1 1,4 2-1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51.8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0 243 4162,'0'0'10205,"6"-13"-9613,77-153 0,-81 160-747,0 0-1,0 1 1,0-1 0,-1 0-1,0 0 1,-1-1 0,1 1-1,-1-9 1,-35 14-776,33 2 944,-1-1 0,1 0 0,0 1 1,0-1-1,-1 1 0,1 0 0,0 0 0,0 0 0,0 0 0,0 0 1,0 0-1,0 1 0,0-1 0,0 1 0,0-1 0,1 1 0,-1 0 1,1-1-1,-1 1 0,1 0 0,0 0 0,-1 0 0,1 0 0,0 0 1,0 0-1,1 1 0,-1-1 0,0 0 0,1 0 0,-1 1 0,1-1 1,0 4-1,-2 11 237,0 1 0,2 0 0,1 24 1,0-16 24,-1-10 64,0 0-1,1 0 1,1 0-1,1 0 1,0 0-1,5 16 1,-6-27-275,-1-1 0,1 0 0,0-1 0,0 1 0,0 0-1,1 0 1,-1-1 0,1 0 0,0 1 0,0-1 0,0 0 0,0 0 0,0 0 0,1-1 0,-1 1 0,1-1-1,0 0 1,0 0 0,-1 0 0,1-1 0,1 1 0,-1-1 0,0 0 0,0 0 0,0 0 0,1-1 0,-1 0 0,5 0-1,4 1-81,-8-1-14,-1 1 0,1-1 0,-1 0 0,1 0 0,0 0 0,-1-1 0,1 0 1,0 0-1,-1 0 0,0 0 0,1 0 0,-1-1 0,0 0 0,1 0 0,-1 0 1,0-1-1,0 1 0,-1-1 0,6-5 0,-1 0-677,0-1 0,-1-1 0,0 0 0,-1 0 0,0 0 0,0 0 0,-1-1 0,6-18 0,-3-9-3966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52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 4770,'0'0'4746,"-1"4"-3924,-2 40 360,1 0 0,2 0 1,6 46-1,26 134 796,-3-36-999,-25-145-895,2 10-717,14 61 0,-9-84-2883,0-20-4528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3:58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7235,'0'0'8628,"0"-2"-8293,0 0 0,1 0 0,-1 0 0,1 0-1,-1 0 1,1 0 0,0 0 0,0 0 0,0 1-1,0-1 1,2-3 0,38 1-347,58 2 0,-77 2-172,-19 0 151,0 1-1,-1-1 1,1 1-1,0 0 1,-1 0-1,1 0 1,-1 0-1,1 0 1,-1 1-1,0-1 1,0 1-1,1-1 1,-1 1 0,0 0-1,0 0 1,0 0-1,-1 0 1,1 0-1,0 0 1,-1 1-1,0-1 1,1 0-1,-1 1 1,0-1-1,0 1 1,0 0-1,0-1 1,0 6 0,3 11 50,0 1 1,2 39 0,-4-35 192,4 327 169,-9-198-150,-6 440-536,8-583 238,2-1 0,0 1-1,0 0 1,0-1-1,2 1 1,-1-1-1,1 1 1,6 12-1,-7-18 45,1 1-1,-1 0 1,1-1 0,1 0-1,-1 0 1,0 0 0,1 0-1,0 0 1,0-1-1,0 1 1,1-1 0,-1 0-1,1-1 1,-1 1 0,1-1-1,10 4 1,-9-4-126,0 0-1,0 0 1,0-1 0,0 0-1,1 0 1,-1-1 0,0 1-1,1-1 1,-1-1 0,0 1-1,1-1 1,-1 0 0,0 0-1,0-1 1,0 0 0,0 0-1,0-1 1,0 1 0,-1-1-1,1 0 1,6-6 1376,-13 9-1183,-1 1 0,1-1-1,0 1 1,0-1 0,-1 1 0,1 0 0,0 0-1,0-1 1,-1 1 0,1 0 0,0 0 0,0 0-1,0 0 1,-1 2 0,-19 34 149,2 2 0,1 0-1,2 1 1,2 0 0,2 1 0,1 1-1,3 0 1,1 0 0,-3 73 0,4 271 336,6-290-462,3-31 0,12 68-1,-6-67-55,0 69 0,-8-95-59,0-21 58,0 0 1,-4 33 0,2-47-12,0 0 0,0 0 1,-1 0-1,1 0 0,-1 0 1,0-1-1,0 1 0,-1 0 1,1-1-1,-1 0 0,0 1 1,0-1-1,-1 0 0,-6 6 1,-8 3-301,0 0 0,-1 0 0,0-2 0,-1-1 1,0 0-1,-1-1 0,-35 9 0,26-11-4400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09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3730,'0'0'9463,"10"-1"-5198,38-5-3901,49-4-354,1 3 1,135 10 0,-163 1-637,107-8 0,71-2 1955,-161 7 680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09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5346,'0'0'4645,"0"0"-4487,0 0 0,-1 0-1,1 0 1,-1 0-1,1 0 1,-1 1 0,1-1-1,0 0 1,-1 0 0,1 1-1,0-1 1,-1 0-1,1 0 1,0 1 0,-1-1-1,1 1 1,0-1 0,0 0-1,-1 1 1,1-1 0,0 0-1,0 1 1,0-1-1,0 1 1,-1-1 0,1 1-1,0-1 1,0 0 0,0 1-1,0-1 1,0 1 0,0-1-1,0 1 1,0 0-1,4 5-54,-1 0 0,1 0 0,0 0 0,0-1 0,0 1 0,1-1 0,0 0 0,0 0-1,0-1 1,1 1 0,-1-1 0,8 4 0,76 38 208,-56-33-376,-21-9 22,-1 0 0,0 1 0,0 0 0,-1 1 0,14 9 0,-22-13 37,0-1 0,-1 1-1,1 0 1,-1 0-1,1 0 1,-1 0-1,0 0 1,0 0 0,0 0-1,0 0 1,0 0-1,0 0 1,-1 1-1,1-1 1,-1 0 0,0 0-1,1 1 1,-1-1-1,0 0 1,0 1 0,0-1-1,-1 0 1,1 1-1,-1-1 1,1 0-1,-1 0 1,0 1 0,0-1-1,-1 4 1,-4 4 25,0-1 0,0 1 0,-1-1 1,-13 14-1,15-17-29,-180 185 103,182-189 227,2-23-9697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11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94 1793,'0'0'4196,"0"-13"-2411,0-38-982,0 21 4754,-2 198-4806,5 184 764,9-153-1219,7 129-323,-19-292 43,-1 0-1,-2 0 1,-2-1-1,-1 1 1,-14 43-1,11-42-15,2 0 0,2 1 1,-2 69-1,6-81-19,1 281 131,7-275-98,0-23 89,1-21-706,6-46-1432,-2 18-919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14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1524 1809,'-3'0'5544,"-12"0"2974,396 0-7363,-353-1-1244,-1-2 0,40-8 0,-39 5 93,0 1 0,43 0-1,-34 4-41,-12 0-69,0 1 1,0 2-1,0 0 1,27 6-1,-38-5 48,1-2 0,-1 1 0,0-2 0,1 0 0,17-2 0,27-1 1438,-63-31-1582,-27-46 338,-27-82-593,51 125 409,2 1 0,1-1-1,2 1 1,5-72-1,-1 18-135,-2 57-19,-1 0-1,-2 0 1,-1 1 0,-13-50-1,11 52 237,1-1 0,2 0-1,1 0 1,4-49 0,-1 23-4,18-67-113,-19 111 86,2 1 0,-1 0 0,2-1 0,3-13 0,4-14 106,-8 19 162,-1 0 0,-2-39 0,-1 3-745,2 56 442,-1 0 0,0 0 1,0 0-1,1 0 1,-1 1-1,0-1 1,0 0-1,0 1 0,0-1 1,0 0-1,0 1 1,0 0-1,0-1 1,0 1-1,0-1 0,0 1 1,0 0-1,0 0 1,-1 0-1,1 0 1,0 0-1,0 0 0,0 0 1,0 0-1,0 0 1,0 0-1,-2 1 1,1-1 9,0 0 0,0 0 1,0 0-1,0 1 0,0-1 1,0 0-1,0 1 0,0-1 1,0 1-1,1 0 0,-1 0 1,0 0-1,0 0 0,1 0 1,-1 0-1,1 0 0,-3 2 1,0 13 85,1-1 0,0 1 1,1 0-1,1 0 0,1 0 1,0 0-1,4 28 0,-3-42-33,-1 0-1,1 0 1,0 1-1,0-1 0,0 0 1,0 0-1,1 0 0,-1 0 1,0 0-1,1-1 0,-1 1 1,1 0-1,0-1 0,0 1 1,0-1-1,-1 1 0,1-1 1,0 0-1,1 0 0,-1 0 1,0 0-1,4 1 0,-3-1-20,1 0 0,-1 0 0,1 0 0,-1 0 0,1-1 0,-1 1 0,1-1 0,-1 0 0,1 0 0,0 0 0,-1-1 0,1 1 0,-1-1 0,5-1 0,-7-3-126,0 0 1,0 0-1,0 0 1,0 0-1,-1 0 1,0 0-1,0 0 1,0 0-1,-1-6 1,0 2 275,1 3-157,0 0 1,-1 1-1,0-1 0,0 1 1,0-1-1,-4-9 0,5 13 5,-1 1-1,0-1 0,1 1 0,-1-1 0,0 1 1,0-1-1,0 1 0,0 0 0,0-1 0,0 1 0,-1 0 1,1 0-1,0 0 0,0 0 0,-1 0 0,1 0 1,-1 0-1,1 1 0,-1-1 0,1 0 0,-1 1 1,0-1-1,1 1 0,-1-1 0,1 1 0,-3 0 0,3 0-133,-1 0-91,1 9-6207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16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1985,'0'0'5731,"0"0"-5540,0 0 0,-1 0 1,1 0-1,0 0 0,-1 0 1,1 0-1,-1 0 0,1 0 1,0 0-1,-1 0 0,1 0 1,0 0-1,-1 1 0,1-1 1,0 0-1,-1 0 0,1 0 1,0 1-1,0-1 0,-1 0 1,1 0-1,0 1 0,0-1 1,-1 0-1,1 0 0,0 1 1,0-1-1,0 0 0,-1 1 1,1-1-1,0 0 0,0 1 1,0-1-1,0 1 0,0-1 1,0 0-1,0 1 0,0-1 1,0 515 2363,0-515-2824,0-20-13545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16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2977,'0'0'4128,"9"-7"-3891,-2 2 73,0 0 0,0 0 0,1 1 0,0 0 0,0 1 0,0-1 0,0 1 0,1 1 0,-1 0 0,1 0 1,-1 1-1,1 0 0,9 0 0,-7 1-147,-2-1-35,0 1 0,-1 0 0,1 1 0,0 0 0,12 4 0,-17-4-61,0 1-1,0 0 0,-1 0 0,1 0 0,-1 1 0,1-1 0,-1 1 0,0 0 0,0 0 0,0 0 0,0 1 0,0-1 0,3 7 1,4 4 12,-1 1 0,-1 0 0,0 1 0,-1 0 0,0 0 0,-1 1 0,-1 0 0,-1 0 0,-1 0 0,0 0 0,-1 0 0,0 31 0,-3-37-32,1 0-1,-2 0 1,1 0 0,-2 0 0,1-1 0,-1 1 0,-1-1 0,0 0-1,-1 0 1,0 0 0,0 0 0,-1-1 0,0 0 0,0 0-1,-16 15 1,13-13 24,0-1-1,-1 0 0,0 0 1,-1-1-1,-17 12 0,21-17-92,0 0-1,0-1 1,-1 0 0,1 0-1,-1 0 1,0-1 0,0 0-1,0-1 1,0 0 0,-16 0-1,1-5 137,12 1-1141,0 2-3691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20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2721,'0'0'6795,"6"0"-5594,247 0 2757,137 0-3330,-372-2-657,0 0 1,-1-1-1,1-1 1,26-10-1,11-1 127,-43 13-155,0 1 0,1 1 1,23 1-1,-6 0-23,-29-1 26,-1 25-156,15 400 2352,1-235-1856,-8 277-402,-9-316-54,1-25-913,0-125 1107,0 51-107,1-35-179,-2-37-316,2 14 501,-2 1 1,1 0 0,0 0-1,-1 0 1,0 0-1,0 0 1,-1 0 0,1 1-1,-1-1 1,-3-5-1,3 8 65,-1 0 0,1-1 0,-1 2 0,0-1-1,0 0 1,1 1 0,-1-1 0,0 1-1,-1 0 1,1 0 0,0 0 0,0 0 0,0 1-1,-1-1 1,1 1 0,0 0 0,0 0 0,-1 0-1,-4 1 1,2-1-2,5 0 14,0 1 1,-1-1 0,1 1-1,0 0 1,0-1-1,0 1 1,0 0 0,0 0-1,0 0 1,0 0 0,0 0-1,1 0 1,-1 0 0,0 0-1,1 0 1,-1 0 0,0 0-1,1 0 1,-1 1 0,1-1-1,0 0 1,-1 0-1,1 1 1,0 1 0,-6 35 615,5-16-369,1 22 552,0-43-760,0 0 0,1 1 0,-1-1 0,0 0 0,1 1 0,-1-1 0,1 0 0,-1 0 1,1 1-1,0-1 0,0 0 0,-1 0 0,1 0 0,0 0 0,0 0 0,0 0 0,0 0 0,0 0 1,0-1-1,0 1 0,0 0 0,1-1 0,-1 1 0,0-1 0,3 2 0,-1-1-62,1 0 0,-1 0 0,1-1 0,-1 1-1,1-1 1,-1 0 0,1 0 0,-1 0 0,1 0-1,-1-1 1,1 1 0,-1-1 0,1 0 0,-1 0 0,1 0-1,-1-1 1,0 1 0,0-1 0,0 0 0,0 1 0,0-1-1,0-1 1,4-2 0,-4 0-112,0 1 1,0-1-1,0 1 0,0-1 1,-1 0-1,0 0 1,0 0-1,0 0 0,0 0 1,-1-1-1,0 1 0,0 0 1,0-1-1,-1 1 0,0-7 1,0 8-96,0 1 182,1-1 0,-1 0 0,0 1 0,0-1 0,-1 1 0,1-1 0,-1 1 0,1-1 0,-1 1 0,0-1 0,-1 1 0,1-1 0,-1 1 0,1 0 0,-1 0 0,0 0 0,-4-5 0,3 6 122,1 1 1,-1 0-1,0 0 0,0 0 1,0 0-1,0 0 0,0 0 1,0 1-1,0 0 0,0-1 1,0 1-1,0 0 1,0 1-1,-6 0 0,-6 0 988,9 45-459,6 43 768,1-88-1332,1 0 0,-1 0 0,1-1-1,-1 1 1,1 0 0,-1 0 0,1-1 0,0 1 0,-1-1 0,1 0-1,0 1 1,0-1 0,-1 0 0,1 0 0,0 0 0,0 0-1,3-1 1,35-3-39,-37 3-71,-1 0 1,1-1-1,-1 0 0,1 1 1,-1-1-1,0 0 0,0 0 1,0-1-1,0 1 0,0 0 1,-1 0-1,1-1 0,-1 1 1,1-1-1,-1 0 0,0 1 1,0-1-1,1-4 1,0-4-327,0-1 1,0 0 0,-2 0-1,1-13 1,-1 24 436,0 1 1,0 0-1,0-1 0,0 1 1,0 0-1,-1-1 1,1 1-1,0 0 0,0-1 1,0 1-1,0 0 1,0-1-1,0 1 1,-1 0-1,1-1 0,0 1 1,0 0-1,0-1 1,-1 1-1,1 0 0,0 0 1,0-1-1,-1 1 1,1 0-1,0 0 0,-1 0 1,1 0-1,0-1 1,-1 1-1,1 0 0,0 0 1,-1 0-1,1 0 1,0 0-1,-1 0 1,1 0-1,0 0 0,-1 0 1,1 0-1,-1 0 1,1 0-1,0 0 0,-1 0 1,1 0-1,0 0 1,-1 0-1,1 0 0,0 1 1,-1-1-1,1 0 1,0 0-1,0 0 0,-1 0 1,1 1-1,0-1 1,-1 0-1,1 1 0,-18 15 557,16-10-564,0-3 42,1 1 0,0-1 0,0 0 0,0 1 0,1-1 1,-1 0-1,1 1 0,0-1 0,-1 1 0,2 3 0,-10-7-2530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11 2449,'0'0'9754,"0"0"-9695,0-1 0,0 1 0,0-1 0,-1 1-1,1-1 1,0 1 0,0-1 0,0 1 0,0-1 0,-1 1 0,1-1 0,0 1 0,0-1 0,-1 1 0,1 0-1,0-1 1,-1 1 0,1-1 0,-1 1 0,1 0 0,0-1 0,-1 1 0,1 0 0,-1-1 0,-6 5-18,1-1 0,-1 1 1,1 0-1,0 1 0,1-1 1,-1 1-1,-8 9 1,7-7-43,-14 15 22,1 0 0,1 1-1,1 1 1,-15 27 0,-52 109 133,45-81-131,29-56 83,8-17-1927,2-22-359,1 15 2107,0-3-220,0 1 0,0 0 0,1 0 0,-1-1 0,1 1 0,-1 0 1,1 0-1,0-1 0,0 1 0,2-3 0,12-16-337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21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53 4914,'0'0'4400,"-4"-6"-3040,1 2-1293,0 0-1,0 0 1,0 1-1,-1 0 1,0-1-1,0 2 0,1-1 1,-2 0-1,1 1 1,0-1-1,0 1 1,-1 0-1,1 1 1,-1-1-1,0 1 1,1 0-1,-1 0 1,0 0-1,0 1 1,0-1-1,1 1 0,-7 1 1,8-1-64,-1 1 1,1 0-1,-1-1 0,1 1 1,-1 1-1,1-1 1,0 0-1,-1 1 0,1 0 1,0 0-1,0 0 1,0 0-1,0 0 0,1 1 1,-1-1-1,1 1 0,-1-1 1,1 1-1,0 0 1,0 0-1,0 0 0,-2 6 1,-4 7 270,0 0 1,2 1 0,-6 19-1,10-28-137,1-1 0,0 1-1,1 0 1,-1 0 0,2 9 0,-1 0 54,1-16-166,-1 0 0,1-1 0,0 1 0,-1 0 0,1 0 0,0 0 1,-1 0-1,1-1 0,0 1 0,0 0 0,0-1 0,0 1 0,0 0 0,0-1 1,0 1-1,0-1 0,0 0 0,0 1 0,0-1 0,0 0 0,0 0 1,0 1-1,0-1 0,3 0 0,33 4-181,-31-4 193,1 0-18,1 1 0,0 0 0,-1 1 1,1 0-1,-1 0 0,0 0 0,1 1 0,-1 0 0,0 1 0,-1-1 0,1 1 0,-1 0 0,0 1 1,7 6-1,-4-1 129,0 0 1,0 1-1,-2 0 1,1 0 0,-1 1-1,-1-1 1,6 15 0,-11-23-130,0 0 1,0 0 0,0 0 0,0 0 0,-1 0 0,1 1 0,-1-1 0,0 0-1,0 0 1,0 0 0,0 0 0,-1 1 0,1-1 0,-1 0 0,1 0 0,-1 0 0,0 0-1,-1 0 1,1 0 0,0 0 0,-1-1 0,0 1 0,1 0 0,-1-1 0,0 1-1,0-1 1,-1 0 0,1 0 0,0 0 0,-1 0 0,1 0 0,-1 0 0,-3 1 0,-2 2-24,1-1 0,-2 0 0,1 0 1,0-1-1,-1 0 0,1 0 0,-1-1 1,0 0-1,0-1 0,-12 1 0,5-3-181,-1-1-1,1 0 0,0-1 1,-24-9-1,-30-5-929,33 16-598,23 1-2604,7 0 1527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22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40 5683,'0'0'3481,"-6"-18"1257,-12 10-4703,16 6-57,1 1-1,-1 0 0,0 0 1,0 0-1,1 0 1,-1 0-1,0 0 1,0 0-1,0 1 0,0-1 1,0 1-1,-3-1 1,3 1 15,0 0 1,0-1 0,1 1-1,-1 0 1,0 0 0,0 1-1,1-1 1,-1 0 0,0 1 0,0-1-1,1 1 1,-1-1 0,1 1-1,-1 0 1,0-1 0,1 1-1,-1 0 1,1 0 0,0 0 0,-1 0-1,-1 3 1,2-1 65,0 0 1,0 0-1,0 0 0,1 0 0,-1 0 1,1 0-1,0 0 0,0 1 0,0-1 1,0 3-1,1 11 44,-2-14-46,1 1 0,0-1 1,0 0-1,1 1 0,-1-1 0,0 0 1,1 1-1,0-1 0,0 0 1,0 0-1,0 0 0,1 1 0,-1-1 1,4 5-1,-2-6-30,-1-1 1,1 1 0,-1 0-1,1-1 1,0 0 0,-1 1-1,1-1 1,0 0-1,0-1 1,0 1 0,0 0-1,0-1 1,0 0 0,0 1-1,0-1 1,5-1-1,-6 1-90,-1-1-1,1 1 0,-1 0 1,1-1-1,-1 1 0,0-1 0,1 0 1,-1 1-1,0-1 0,1 0 0,-1 0 1,0 0-1,0 0 0,0 0 1,0 0-1,0 0 0,0 0 0,0 0 1,0-1-1,0 1 0,0 0 0,-1-1 1,1 1-1,-1 0 0,1-1 1,-1 1-1,1-1 0,-1 1 0,0-1 1,0 1-1,1-3 0,2-52-2332,-4 46 2157,0 8 333,0 0 0,0 0 1,-1 0-1,1 0 0,-1 0 0,1 0 0,-1 0 0,0 1 0,0-1 0,0 0 0,0 1 0,0 0 0,0-1 0,0 1 0,0 0 0,-1 0 0,-2-1 0,4 1-9,0 1 0,-1-1-1,1 0 1,0 1 0,-1-1-1,1 0 1,-1 1 0,1-1-1,-1 1 1,1 0-1,-1 0 1,1-1 0,-1 1-1,1 0 1,-1 0 0,1 1-1,-1-1 1,1 0-1,-1 0 1,1 1 0,0-1-1,-1 1 1,1-1 0,-1 1-1,1-1 1,0 1-1,-1 0 1,1 0 0,0 0-1,-2 1 1,0 4 69,1-1 0,0 1 1,0-1-1,0 1 0,0 0 0,1-1 1,0 1-1,1 0 0,-1 0 0,1 6 1,0-11-449,0-10-1852,-10 4-6451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2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 2801,'0'0'11864,"-20"0"-10989,-4 0-863,10 0 15,-1 0 1,0 0-1,0 2 0,-16 3 1,26-4-31,-1 1 0,1 0 0,-1 1 1,1-1-1,0 1 0,0 0 0,0 1 0,0-1 1,1 1-1,-1 0 0,1 0 0,0 0 1,-7 9-1,-5 9 73,0 2 0,1 0 1,1 0-1,2 1 0,-18 49 0,27-63-3,0 1-1,1 0 1,0 0-1,1 0 1,0 0-1,1 1 0,0-1 1,1 0-1,1 0 1,0 0-1,0 0 1,1 0-1,1-1 1,0 1-1,0-1 0,1 0 1,1 0-1,0 0 1,0-1-1,12 14 1,-10-14-22,0-1 1,1-1-1,0 1 1,0-2-1,1 1 1,0-1-1,0-1 1,0 0-1,1 0 1,0-1-1,0 0 1,1-1-1,0 0 0,-1-1 1,1-1-1,0 0 1,0 0-1,0-1 1,14 0-1,-22-2-169,0 0 0,1-1-1,-1 1 1,0-1-1,0 0 1,0 0 0,0 0-1,-1 0 1,1-1-1,-1 1 1,1-1 0,-1 0-1,0 0 1,0 0-1,0-1 1,0 1 0,-1-1-1,4-5 1,2-2-79,-1-2 0,0 1 0,-1-1 1,8-23-1,-12 14-15,-2 19 121,0-1-1,0 1 1,1-1 0,-1 1 0,1-1 0,-1 1 0,1 0-1,0-1 1,4-6 2422,-40 10-15098,25 0 10580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2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56 4338,'0'0'7566,"-5"-9"-3564,24 8-4028,0-1-1,0-1 1,-1-1 0,0 0-1,1-2 1,22-9-1,-22 8-981,-16 6 914,9-2 529,-11 13 103,-1-5-662,8 203 2402,-2-103-2764,-4 1-3963,-2-86 58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31.5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1 258 7283,'0'0'2735,"8"1"-2207,148 8 2858,92-14-3776,-40 0 897,280 10-293,-485-5-218,-1 1 1,0-1-1,0 0 1,1 1-1,-1 0 1,0-1 0,0 1-1,0 0 1,0 0-1,0 0 1,0 0-1,0 0 1,2 2 0,-4-4-290,-9-9-260,-3-5-1207,-1 0 0,-1 2 1,-28-23-1,25 23 838,2 0 0,-26-29 0,-45-55 2718,72 77 4996,20 21-5242,1 2-1386,1 1-1,-1 0 1,0 0-1,0 1 1,-1 0 0,1 0-1,-1 1 1,9 9-1,7 6 246,43 33-55,126 81-1,-190-134-380,1 0 0,-1-1 1,1 1-1,-1 0 0,0 0 0,1 0 0,-1 0 0,0 0 0,0 0 1,1 0-1,-1 1 0,0-1 0,0 0 0,0 1 0,0-1 0,-1 0 1,1 1-1,0-1 0,0 3 0,-1-2 26,-1 0 0,0 0 0,1 0 0,-1-1 0,0 1 0,0 0 0,0 0 0,0-1 0,0 1 0,0-1 0,-1 1-1,1-1 1,-1 1 0,1-1 0,-1 0 0,-1 2 0,-46 44 149,2 2-1,-78 108 1,98-110 89,15-24-4180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16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52 4258,'0'0'5664,"-2"20"-531,0-5-4680,2 61 134,-15 104 0,13-174-790,1-19 194,2-40 280,0 11-111,0 29-324,1 1 0,0 0 0,1 0 0,5-15 0,2-12-579,-5 8 1048,-5 23-360,1 0-1,0 0 1,1-1-1,0 1 1,0 0-1,1 1 0,4-11 1,-5 16 84,0 0 0,0 0-1,0 1 1,0-1 0,0 0 0,0 1-1,1 0 1,-1-1 0,1 1 0,-1 0 0,1 0-1,-1 1 1,1-1 0,-1 0 0,1 1-1,0 0 1,4-1 0,57 3 265,-37-1-207,27-1-116,-54 18-5646,0-4 531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17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20 5074,'1'-3'9123,"-2"-6"-9346,-3 7 153,0 1 0,0 0 0,0 0 0,1 0 0,-1 0 0,0 1 0,0 0 0,0-1 0,0 1-1,0 1 1,0-1 0,-8 2 0,9-2-7,1 1 0,-1-1 0,0 1 0,0 0-1,1 0 1,-1 0 0,0 0 0,1 0 0,-1 0 0,1 1 0,0-1 0,-1 1-1,1 0 1,0 0 0,0 0 0,0 0 0,-3 4 0,-15 28 456,16-27-308,0-1 0,0 1 0,1 0 0,0 0 0,-5 12 0,0 11 118,6-23-105,0 1-1,0 0 1,0 0 0,1-1 0,0 13-1,0-17 75,1 1 0,0 0 0,0-1-1,1 1 1,-1 0 0,1-1 0,-1 1-1,1-1 1,0 1 0,1-1 0,-1 1-1,0-1 1,5 6 0,-4-7-141,0 0 0,1 0 1,-1-1-1,1 1 0,0-1 0,-1 1 0,1-1 1,0 0-1,0 0 0,0 0 0,0-1 1,0 1-1,0-1 0,0 0 0,0 1 0,0-1 1,5-1-1,5 1 85,-11 1-364,0 0-1,0-1 0,1 0 1,-1 0-1,0 1 1,1-1-1,-1 0 0,0-1 1,0 1-1,1 0 1,-1-1-1,0 1 1,0-1-1,0 0 0,0 0 1,0 0-1,1 0 1,-2 0-1,1 0 0,0 0 1,3-3-1,-1-5-3333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19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27 2289,'0'0'3876,"-3"-15"-2723,0 13-1448,-4-1 555,-5 2-1954,12-3 2441,0 3-677,2 22 4609,-3 40-3802,0-28-460,1 346 551,-7-326-658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20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23 3922,'-6'-18'12350,"6"13"-12065,1 6-274,0-1 1,0 1-1,0-1 1,0 1-1,-1-1 0,1 1 1,0 0-1,0 0 1,0-1-1,-1 1 0,1 0 1,-1 0-1,1 0 1,0 0-1,-1 0 1,1 0-1,-1 0 0,0-1 1,1 2-1,-1-1 1,0 1-1,9 29 147,-7-23-103,17 80-69,-15-29-3752,-4-38-1920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4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 1409,'9'-4'12567,"-8"2"-12585,-5 2-5,0 0 0,0 0-1,1 0 1,-1 0-1,0 0 1,1 1-1,-1 0 1,0 0 0,1 0-1,-1 0 1,1 0-1,-1 1 1,1-1 0,-1 1-1,1 0 1,0 0-1,0 0 1,0 1-1,0-1 1,1 1 0,-1 0-1,1-1 1,-1 1-1,1 0 1,0 0 0,0 1-1,0-1 1,1 0-1,-1 1 1,1-1-1,-1 1 1,1-1 0,1 1-1,-1 0 1,0 4-1,-1 4 168,0 0-1,1-1 0,0 1 1,1 14-1,0-24-102,0 1-1,0-1 1,1 1-1,-1-1 1,1 1 0,-1-1-1,1 1 1,0-1-1,0 0 1,0 1-1,0-1 1,1 0 0,-1 0-1,0 0 1,1 0-1,-1 0 1,1 0-1,0 0 1,0-1-1,0 1 1,0-1 0,0 1-1,0-1 1,0 0-1,3 2 1,4 0 42,0 0 0,0 0 1,0-1-1,14 2 0,-21-4-113,0 0 1,0 0-1,0 0 0,0 0 0,0 0 0,0 0 0,-1 0 1,1-1-1,0 1 0,0-1 0,0 0 0,-1 1 1,1-1-1,0 0 0,-1 0 0,1 0 0,-1 0 1,1 0-1,-1 0 0,1-1 0,-1 1 0,0 0 0,0-1 1,1 1-1,-1-1 0,0 0 0,0 1 0,1-4 1,1-4-269,0 0 1,0 0 0,-1-1-1,0 1 1,0-1 0,-1 1-1,-1-1 1,0-10 0,-1 19 251,1 0 0,-1 1-1,0-1 1,-1 0 0,1 1 0,0-1 0,0 1 0,0-1 0,0 1 0,0-1 0,-1 1 0,1 0 0,0-1 0,0 1 0,0 0 0,-1 0-1,1 0 1,0 0 0,-2 0 0,-27-1 282,-46 1 1882,75 0-2011,-12 35 443,13-24-520,-1-7 53,1 0 0,0 0 0,0 0 1,0 0-1,1 0 0,-1 0 0,1 0 0,0 0 0,0 0 1,2 4-1,-1-6-50,0-1 0,-1 1 0,1-1 0,0 1 0,0-1 0,0 0-1,0 0 1,0 0 0,0 0 0,0 0 0,1 0 0,-1-1 0,0 1 0,0-1 0,1 0 0,-1 1 0,0-1 0,1 0 0,-1 0 0,0 0 0,3-1 0,-2 1-54,0 0 0,1 0 0,-1 0 1,0 0-1,0-1 0,1 1 0,-1-1 0,0 0 1,0 0-1,0 0 0,0 0 0,0-1 0,0 1 1,0-1-1,2-2 0,-2 2-77,-2-1 0,1 0 0,0 1-1,0-1 1,-1 0 0,0 0 0,1 0 0,-1 0 0,0 0-1,-1 0 1,1 0 0,0 0 0,-1 0 0,0-1 0,1 1-1,-1 0 1,-1-3 0,1-5-145,1 8 163,-1 1 0,1-1 0,-1 1 0,0-1 0,0 0 0,0 1 0,0-1 0,0 1 0,-1-1 0,1 0 0,-1 1 0,0-1 0,0 1 0,0 0 0,0-1 0,0 1 0,0 0 0,0-1 0,-1 1 0,0 0 0,1 0 0,-1 0-1,0 0 1,0 0 0,0 1 0,-4-4 0,-3 1-70,5 2 274,-1-1-1,1 1 1,-1 0 0,0 0-1,0 1 1,0-1 0,0 1-1,0 0 1,-1 0 0,1 1-1,0 0 1,0 0 0,0 0-1,-7 1 1,12 30 1231,0-27-1250,0-1 0,0 0 0,0 0 0,0 0 0,0 0-1,1 0 1,0 0 0,-1 0 0,1 0 0,0 0-1,0 0 1,1 0 0,-1 0 0,0 0 0,1-1 0,2 4-1,-1-5-102,-1 1-1,1 0 1,0-1-1,0 1 1,-1-1-1,1 0 1,0 0-1,0 0 1,1 0 0,-1-1-1,0 1 1,0-1-1,0 0 1,0 0-1,5-1 1,-7 1-41,0-1 1,0 1 0,0-1 0,0 0-1,0 0 1,0 1 0,-1-1 0,1 0 0,0 0-1,0 0 1,-1 0 0,1 0 0,-1 0-1,1 0 1,-1 0 0,1 0 0,-1-1-1,0 1 1,1 0 0,-1 0 0,0 0 0,0 0-1,0 0 1,0-1 0,0 1 0,0-2-1,0-43-1507,0 37 648,0 7 811,0 0 1,-1 0-1,1 0 0,0 0 0,-1 1 0,1-1 0,-1 0 0,0 0 0,1 1 0,-1-1 0,0 0 1,0 1-1,0-1 0,0 1 0,-1-1 0,1 1 0,0 0 0,0-1 0,-1 1 0,1 0 0,-1 0 1,1 0-1,-1 0 0,0 0 0,1 0 0,-1 1 0,-2-2 0,2 1 207,-1 0-1,1 0 0,0-1 1,-1 1-1,1 0 1,0-1-1,0 0 0,0 1 1,1-1-1,-1 0 0,-3-4 1,1 20 1624,2 10-975,1-3-150,1-15-270,-1 1 0,1-1 0,0 1 0,1-1 0,2 13 1,-3-17-313,1-1 1,-1 1 0,1-1-1,0 0 1,-1 1 0,1-1-1,0 0 1,0 0 0,0 0-1,0 1 1,0-1 0,0 0-1,0 0 1,1 0 0,-1-1 0,0 1-1,1 0 1,-1 0 0,0-1-1,1 1 1,-1-1 0,0 1-1,1-1 1,-1 1 0,1-1-1,-1 0 1,1 0 0,-1 0-1,1 0 1,2 0 0,-4-1-130,1 1 1,0-1 0,0 0 0,-1 1-1,1-1 1,0 0 0,-1 0-1,1 0 1,-1 1 0,1-1-1,-1 0 1,1 0 0,-1 0-1,0 0 1,1 0 0,-1 0-1,0 0 1,0 0 0,1 0-1,-1 0 1,0 0 0,0 0-1,0 0 1,-1 0 0,1-1-1,0-37-1441,0 31 217,0 3 942,0 4 307,0 0 1,0 0-1,0 0 1,0 0-1,0 0 1,0 0-1,0 0 1,0 0 0,0 0-1,-1-1 1,1 1-1,0 0 1,-1 0-1,1 0 1,-1 0-1,0-1 1,-14-1 3382,14 13-1504,-2 14-597,3-15-4483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5330,'0'0'8901,"11"8"-7231,-9-2-1517,0 0 0,0 1 0,-1-1 1,0 0-1,0 1 0,-1-1 0,1 9 0,1 18 679,9 28 963,29 94 1,-36-147-1845,0-11-213,-1-24-699,-1-50-1261,-2 72 2045,0-2-6,1 0 1,-1 0 0,1 0 0,1 0 0,0 0 0,0 1-1,0-1 1,0 1 0,1-1 0,0 1 0,1 0 0,-1 0-1,1 0 1,0 1 0,1-1 0,-1 1 0,1 0 0,0 0 0,0 1-1,1-1 1,0 1 0,-1 0 0,1 1 0,0-1 0,1 1-1,8-3 1,6-1 453,0 0 0,1 1 0,0 1 0,0 1 0,0 1 0,0 1 0,23 1 0,-41 1-179,0 0-1,0 1 1,0-1-1,0 1 1,0 0-1,0 0 1,-1 0 0,1 1-1,0-1 1,0 1-1,-1 0 1,1 0-1,-1 0 1,0 1 0,0-1-1,6 6 1,-4-2 42,0 1 0,0-1 0,0 1 0,-1 0 0,0 0 0,-1 0 0,6 16 0,-1 5 410,-2 1-1,0 0 0,1 46 0,6 18 87,-13-93-809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4210,'0'0'6486,"7"-7"-5206,19-19-776,-25 25-464,-1 0-1,1 1 0,-1-1 1,1 0-1,-1 1 1,1-1-1,0 1 0,-1-1 1,1 1-1,-1-1 0,1 1 1,0 0-1,0-1 0,-1 1 1,1 0-1,0-1 0,0 1 1,-1 0-1,1 0 0,0 0 1,0 0-1,0 0 1,-1 0-1,1 0 0,0 0 1,0 0-1,0 0 0,-1 0 1,1 0-1,0 1 0,0-1 1,-1 0-1,1 0 0,0 1 1,0-1-1,-1 1 1,1-1-1,1 2 0,10 24 397,-10-21-216,115 398 5189,-91-303-4629,-24-91-745,3 14 119,1 0 0,2 0 0,0-1-1,1 0 1,20 34 0,-23-47-966,-8-13-2247,-10-14-1783,-12-10-4149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4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58 2657,'0'0'8177,"0"-4"-7174,0-2-982,0 5 54,1 0 0,-1 0 0,0 0 0,0-1 0,1 1 1,-1 0-1,0-1 0,0 1 0,0 0 0,0 0 1,-1-1-1,1 1 0,0 0 0,0 0 0,-1-1 1,1 1-1,-1 0 0,1 0 0,-1 0 0,0 0 0,1 0 1,-1 0-1,0 0 0,0 0 0,0 0 0,1 0 1,-1 0-1,0 0 0,0 0 0,0 1 0,0-1 0,-1 0 1,1 1-1,0-1 0,0 1 0,0-1 0,-1 1 1,1 0-1,0-1 0,-2 1 0,-58-5 19,47 3-197,-1 1-1,0 0 1,1 1 0,-1 1 0,-15 2 0,27-2 93,-1 0 1,1 0-1,1 1 1,-1-1-1,0 1 1,0-1-1,0 1 1,1 0-1,-1 0 1,1 0-1,0 0 1,0 1-1,-1-1 1,1 1-1,1-1 1,-1 1-1,-2 3 1,-24 56 45,15-29 8,8-19 23,0 0-1,1 0 1,1 0 0,0 0-1,1 1 1,0-1 0,1 1-1,1 0 1,1-1 0,1 16 0,-1-27-13,0 1 1,0 0 0,0 0 0,0-1 0,1 1 0,-1-1 0,1 1-1,0-1 1,0 1 0,0-1 0,1 0 0,-1 0 0,1 0 0,0-1 0,-1 1-1,1 0 1,0-1 0,1 0 0,-1 0 0,0 0 0,1 0 0,-1 0-1,1-1 1,-1 0 0,1 1 0,0-1 0,0 0 0,7 0 0,5 2-80,1-1 0,0-1 1,0-1-1,0 0 1,22-4-1,-38 4-4,1 0-1,-1 0 1,1-1 0,-1 1 0,0 0 0,1-1-1,-1 1 1,0-1 0,1 1 0,-1-1-1,0 0 1,0 0 0,0 1 0,1-1-1,-1 0 1,0 0 0,0 0 0,0 0 0,-1 0-1,1-1 1,1 0 0,11-13-467,-3 9 410,1-5 185,-8 6 316,-3 5-502,0 0-1,1 0 1,-1 0 0,0 0 0,0 0 0,0 0 0,1-1 0,-1 1 0,0 0 0,0 0 0,0 0 0,0 0 0,1 0 0,-1-1 0,0 1 0,0 0-1,0 0 1,0 0 0,0 0 0,1-1 0,-1 1 0,0 0 0,0 0 0,0 0 0,0-1 0,0 1 0,0 0 0,0 0 0,0-1 0,0 1 0,0 0 0,0 0-1,0 0 1,0-1 0,0 1 0,0 0 0,0 0 0,0-1 0,0 1 0,0 0 0,0 0 0,-1 0 0,1-1 0,0 1 0,0 0 0,0 0 0,0 0 0,0 0-1,0-1 1,-1 1 0,1 0 0,0 0 0,0 0 0,0 0 0,-1 0 0,1 0 0,0-1 0,0 1 0,0 0 0,-1 0 0,1 0 0,0 0 0,0 0-1,0 0 1,-1 0 0,1 0 0,0 0 0,0 0 0,-1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1681,'0'0'4495,"-12"2"227,20 33-3499,19 51 0,-16-57-678,-1 1-1,-2 0 0,5 31 1,-10-33-204,-1 0-1,-1 42 1,-2-59-308,0 0 0,-1 1-1,0-1 1,-1 0 0,-1 0 0,1-1-1,-1 1 1,-1-1 0,-6 11 0,-12 17-6,13-18-26,-1-1 0,-1-1 1,-22 25-1,32-41 3,0 0 1,-1 0 0,1 0 0,-1 0-1,0-1 1,1 1 0,-1-1 0,0 0-1,0 0 1,0 0 0,0 0-1,0-1 1,0 1 0,0-1 0,0 0-1,0 1 1,0-1 0,0-1-1,0 1 1,0 0 0,0-1 0,0 1-1,-5-3 1,0 0-184,0 0-1,0 0 0,1-1 1,-1 0-1,1 0 1,0-1-1,-7-6 0,-9-9-415,-22-17-1484,9 21-2823,26 11 1972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4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 1825,'1'3'9776,"7"10"-9710,2-9-250,-9-3 52,-34-7 309,17 6-106,12-1-54,1 1 1,-1 0-1,1 0 1,-1 0-1,1 0 0,-1 1 1,1 0-1,-1-1 1,-5 3-1,8-2-18,0 1-1,-1-1 1,1 0-1,0 1 1,0-1-1,0 1 1,0-1-1,0 1 1,0-1-1,1 1 1,-1 0-1,0-1 1,1 1-1,-1 0 1,1 0-1,0-1 1,-1 1-1,1 0 1,0 0-1,0 0 1,0-1-1,1 4 1,-2 20 70,1-17 139,-1 0 1,1 1 0,1-1-1,-1 0 1,1 0-1,3 10 1,-3-16-177,-1 0 0,1-1 0,0 1 0,0 0 0,0 0 0,0 0 0,1-1 0,-1 1 0,0-1 0,1 1 0,-1-1 0,1 0 0,0 1 0,-1-1 0,1 0 0,0 0 0,0 0 0,-1 0 0,1 0 0,0-1 0,0 1 0,0-1 0,0 1 0,0-1 0,0 1 0,0-1 0,0 0 0,1 0 0,2-1 0,-3 2-100,1-1-1,0 0 1,-1 0 0,1 0-1,0-1 1,-1 1 0,1-1 0,0 0-1,-1 1 1,1-1 0,-1 0-1,1 0 1,-1-1 0,0 1 0,1 0-1,-1-1 1,0 0 0,0 1-1,3-4 1,-2 1-224,-1-1 0,0 1 0,0-1 0,0 1 0,0-1 0,-1 1 0,0-1 0,0 0 0,0 0 0,0-8 0,0 5 306,0-39-2516,-1 45 2536,-1 0 0,1 0 0,0 0 0,-1 1 0,1-1 0,-1 0 0,0 0-1,1 1 1,-1-1 0,0 1 0,0-1 0,0 1 0,0-1 0,-1 1 0,1-1 0,0 1 0,-1 0 0,1 0 0,0 0 0,-1 0-1,0 0 1,-1-1 0,-1-1 189,-1 1-1,1 0 0,-1 1 1,1-1-1,-1 1 0,0 0 1,1 0-1,-1 0 0,0 0 1,0 1-1,0 0 0,0 0 1,0 0-1,-5 2 0,9 50 744,1-43-709,-1-1 69,1 1-1,1-1 1,-1 0 0,1 1 0,1-1 0,2 9-1,-3-14-266,0-1-1,0 0 1,0-1-1,0 1 1,0 0-1,1 0 0,-1 0 1,0-1-1,1 1 1,0-1-1,-1 1 0,1-1 1,0 1-1,0-1 1,-1 0-1,1 0 0,0 0 1,0 0-1,0 0 1,1-1-1,-1 1 0,0-1 1,0 1-1,0-1 1,0 0-1,1 1 0,-1-1 1,3-1-1,-4 1-91,0 0 0,0 0 1,-1-1-1,1 1 0,0 0 0,0 0 0,-1-1 0,1 1 0,0-1 0,-1 1 0,1-1 1,-1 1-1,1-1 0,0 1 0,-1-1 0,1 1 0,-1-1 0,0 0 0,1 1 0,-1-1 1,1 0-1,-1 1 0,0-1 0,1 0 0,-1-1 0,7-31-1662,-9-31-1240,1 63 2953,-1 0-1,1-1 1,0 1-1,0 0 1,-1 1-1,1-1 1,0 0-1,-1 0 1,1 0-1,-1 1 1,1-1 0,-1 1-1,1-1 1,-1 1-1,1 0 1,-1-1-1,1 1 1,-1 0-1,0 0 1,1 0-1,-1 0 1,-2 1 0,2-1 116,0-1 0,0 1 0,0 0-1,-1 1 1,1-1 0,0 0 0,0 1 0,0-1 0,0 1 0,0-1 0,0 1 0,0 0 0,0 0 0,0 0 0,0 0 0,-2 2 0,1 8 323,0 0 0,0 1 0,1-1 0,1 1 0,0-1 0,1 1 0,0-1 0,0 1 0,3 12 0,-2-22-431,-1-1-1,1 0 0,0 1 1,0-1-1,0 0 0,0 0 0,0 0 1,0 1-1,0-1 0,0 0 1,0 0-1,0 0 0,0-1 1,1 1-1,-1 0 0,0 0 0,1-1 1,-1 1-1,1-1 0,-1 1 1,1-1-1,-1 0 0,1 1 1,-1-1-1,1 0 0,-1 0 0,1 0 1,-1 0-1,1 0 0,-1-1 1,3 1-1,-2 0-170,-1 0-1,1 0 1,0 0-1,0-1 1,0 1 0,0 0-1,0-1 1,0 1-1,0-1 1,0 0 0,-1 1-1,1-1 1,0 0-1,0 0 1,-1 0 0,1-1-1,-1 1 1,1 0-1,-1-1 1,1 1 0,-1 0-1,0-1 1,0 0-1,2-2 1,-2-5-1298,1 0 1,-2 0-1,1 0 1,-1-1-1,-1 1 1,-2-15-1,-3 15 500,-9 8 3688,13 1-2412,1 0 1,0 1-1,0-1 0,-1 0 0,1 1 0,0 0 0,0-1 1,0 1-1,0 0 0,0 0 0,0-1 0,0 1 0,0 0 0,0 0 1,0 0-1,1 0 0,-1 0 0,0 0 0,-1 3 0,0 4 297,0 1-1,0 1 0,0-1 1,1 0-1,1 0 0,-1 0 1,2 1-1,-1-1 1,4 15-1,-3-23-631,0 0 1,0 0-1,0 0 0,1 0 0,-1-1 1,0 1-1,1 0 0,-1-1 1,1 1-1,-1-1 0,1 0 1,-1 1-1,1-1 0,-1 0 1,1 0-1,-1 0 0,1 0 1,2 0-1,29-4-2063,-17-5-1203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233 492 464,'0'0'8071,"5"0"-5974,26-4 4384,-45-9-6674,-8 6 143,-1 2 1,1 0-1,-1 2 1,0 0-1,0 2 0,-30 1 1,50 1 52,0-1-1,1 1 1,-1 0 0,1 0-1,-1 0 1,1 0 0,-1 0 0,1 0-1,0 1 1,-1-1 0,1 1-1,0 0 1,0-1 0,0 1-1,0 0 1,1 0 0,-1 0 0,0 1-1,1-1 1,0 0 0,-1 0-1,1 1 1,0-1 0,0 1-1,0-1 1,1 1 0,-2 4 0,-1 5 89,0 0 0,1 0 0,0 0 0,0 21 0,2-11 309,0 0 0,2-1-1,0 1 1,6 21 0,-7-37-316,1 0 0,0 0 1,1 0-1,-1 0 0,1 0 0,0-1 1,1 1-1,-1-1 0,1 0 0,0 0 0,0 0 1,1 0-1,0-1 0,-1 0 0,1 0 1,1 0-1,-1 0 0,9 3 0,-10-5-65,0 0 1,0 0-1,0 0 0,1-1 0,-1 0 0,0 0 1,1 0-1,-1 0 0,1-1 0,-1 0 0,1 0 0,-1 0 1,1 0-1,-1-1 0,1 1 0,-1-1 0,1-1 1,4-1-1,-4 1-53,0-1 1,0 0-1,0-1 0,0 1 1,0-1-1,-1 0 1,0 0-1,0 0 0,0-1 1,0 1-1,-1-1 1,6-10-1,3-8-328,-1-2-1,-1 0 1,-1 0-1,-1-1 1,-1 0-1,-1 0 1,3-41-1,-3-195-3842,-6 177 2109,1 42-77,0 14-740,-4-45 1,-3 50 2911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4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43 3650,'0'0'3201,"-5"-6"-2985,-15-21 550,18 26-694,1 0-1,0 0 1,0 0 0,0 0-1,-1 1 1,1-1 0,0 0-1,-1 1 1,1-1 0,0 1 0,-1-1-1,1 1 1,-1 0 0,1 0-1,-1 0 1,1 0 0,-1 0-1,1 0 1,-1 0 0,1 0-1,-1 0 1,1 1 0,0-1 0,-1 1-1,1-1 1,-1 1 0,1-1-1,0 1 1,0 0 0,-1 0-1,1-1 1,0 1 0,0 0-1,0 0 1,0 0 0,0 0-1,0 1 1,-1 1 0,-4 11 419,0-1 1,1 2-1,1-1 1,1 0-1,0 1 1,-1 21-1,2 93 789,2-75-707,3-25-155,0 1 0,2-1 0,1 0-1,17 48 1,5 21 342,22 115 209,-49-210-951,0 0 0,-1 1 0,1-1 0,-1 1 1,0-1-1,0 1 0,0-1 0,0 1 0,-1-1 0,0 1 1,0 2-1,-1-3-381,1-1 0,0 0 1,-1 0-1,0 0 1,1 0-1,-1-1 0,0 1 1,0 0-1,0-1 1,0 1-1,0-1 0,-1 0 1,1 0-1,-3 1 1,-14 7-4489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5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31 5635,'0'0'3228,"-20"-14"-2126,-69 10 186,-15-2-253,58 2-597,-1 2-1,-50 4 1,17 0-198,59-1-240,-1 2 1,1 1-1,-1 1 0,1 0 1,-27 12-1,-2-1 14,32-12-109,0 0-1,0-1 0,0-2 1,-1 1-1,1-2 1,-1-1-1,1 0 1,0-1-1,-20-5 1,11 5-380,37 32 1174,-2-10-419,-2 0 0,0 0 0,-1 1 1,-2 0-1,3 26 0,5 26 64,-3-11-178,-3 1 0,-3-1-1,-5 65 1,1-12 73,2 164 209,-1-278-654,0-1 1,1 1-1,-1 0 1,0 0-1,0 0 0,1-1 1,-1 1-1,0 0 1,0-1-1,0 1 1,0-1-1,0 1 1,0-1-1,0 1 0,0-1 1,0 0-1,0 1 1,-3-1-1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861 100 5907,'0'0'4770,"-24"-10"-1865,17 3-2741,0 1-1,-1 0 1,0 1-1,0 0 1,0 0-1,0 1 1,-1-1-1,0 2 1,0 0-1,-12-4 1,-101-18-248,104 23 181,-17-2-98,0 2 1,-43 2-1,26 1-51,44 0 67,0 0-1,-1 1 0,1-1 0,1 2 0,-1-1 0,0 1 1,1 1-1,-1-1 0,1 1 0,0 1 0,0-1 0,-9 9 1,-10 9 294,-36 38 0,42-41-119,2 0-1,1 1 0,0 1 0,1 0 0,1 1 0,1 1 0,2 0 1,0 1-1,-11 32 0,15-29 3,1 0-1,2 1 1,1 0-1,1 0 1,1 34 0,-1 11 12,1-40-47,2 0 0,6 62 0,-2-82-90,0 0 1,1-1-1,1 0 1,0 0-1,0 0 1,1-1-1,1 1 1,0-2-1,0 1 0,19 16 1,25 36 9,-40-48-57,1 0 0,0-1-1,1 0 1,1-1 0,0-1 0,0 0 0,1-1 0,1 0 0,0-2 0,28 12 0,-19-13 2,0-1 0,1-1 1,-1-1-1,40 2 1,111-6 104,-84-3-102,-79 0-79,1 0 1,0-1 0,-1 0-1,0-1 1,0-1 0,0 0-1,0-1 1,13-8-1,-11 3-12,0-1-1,-1-1 0,-1 0 0,0-1 0,-1 0 0,0-1 0,-1-1 0,-1 0 0,-1 0 0,0-1 1,-1-1-1,11-28 0,-5 0 86,-2-2 0,-1 1 1,6-68-1,-14 81 73,-1 0 1,-2 0-1,-1 0 0,-7-55 1,3 75-55,-1 1 1,0-1-1,0 1 1,-1 0-1,-1 1 0,0 0 1,-14-18-1,8 11-30,1 0 0,-10-22-1,19 35-29,-1 0-1,0 0 0,0 1 0,0-1 1,-1 1-1,0 0 0,-9-8 0,-21-24 53,29 30-47,0 0 0,-1 0 0,0 1-1,0-1 1,-1 2 0,0-1 0,0 1-1,0 0 1,-1 1 0,1 0 0,-1 0 0,-11-3-1,-70-12-168,81-10-45,8 21-3471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2721,'4'-1'10706,"15"3"-9636,-15 6-957,-1 0 0,0 0 0,0 0 0,-1 0-1,0 1 1,0-1 0,-1 1 0,1 10 0,1 74 388,-3-88-452,12 147 332,-5-92-305,-3 74 304,-4-92-294,6-24-1636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5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5827,'0'0'4554,"8"-1"-629,16-1-3432,-18 1-354,1 1 0,0 0 0,0 1-1,0-1 1,-1 1 0,1 0 0,0 1 0,-1 0 0,1 0 0,-1 0 0,0 1 0,1 0 0,10 7 0,49 39 313,-47-34-154,0-1-1,31 18 0,-47-30-285,0 0-1,1 0 0,-1 0 0,0-1 0,1 1 1,-1-1-1,1 0 0,-1 0 0,1 0 1,-1-1-1,1 1 0,0-1 0,-1 0 1,1 0-1,0 0 0,-1 0 0,1 0 0,0-1 1,-1 0-1,1 0 0,-1 0 0,1 0 1,-1 0-1,1-1 0,-1 0 0,0 0 1,0 1-1,0-2 0,0 1 0,0 0 0,0-1 1,0 1-1,-1-1 0,0 0 0,1 0 1,-1 0-1,0 0 0,0 0 0,-1 0 0,1-1 1,-1 1-1,2-5 0,9-19-147,1 1-1,1 0 1,2 1-1,0 0 1,1 2 0,36-38-1,-45 52-137,10-8 552,-5 12-4497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4:5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3410,'0'0'10170,"3"35"-8882,1 85-69,-3-102-1059,0-1 0,2 0 0,6 24 0,-5-24-119,0 0 0,-1 0 0,1 25-1,-1 488 262,-10-454-273,5-70 56,-2 7-773,33-14 872,16-14-434,-35 11 144,0 0 0,1 0 0,-1 1 0,1 1 0,0 0 0,12-1 0,133-3-2610,-38 1 1513,-112 4 1203,0 0 0,0 0 1,0-1-1,0 0 0,0 0 0,0 0 0,0-1 1,-1 0-1,8-5 0,-6 4-185,0 0 0,1 1 0,-1-1 0,16-4 0,-1 3 230,28-3 633,140 2-505,-76 15-2953,-91-9 1893,32 0 4965,-64-10-8409,-8-12 3670,5 15-2587,11 7 3175,0-1-1,0 1 1,-1-1 0,1 1 0,0-1 0,0 1-1,0-1 1,0 1 0,0-1 0,0 0 0,0 0 0,0 0-1,0 0 1,0 1 0,0-1 0,-1-2 0,-4-6 77,5 9 107,-2 0-362,-1 0 189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8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11397,'0'0'4946,"177"-26"-4946,-139 20-1040,-2-5-497,-7-7-3153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0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 2881,'0'0'1401,"-2"0"-294,-14-2 2626,15 1-3690,1 1 0,0 0 1,0 0-1,-1 0 0,1 0 1,0 0-1,0 0 0,-1 0 1,1 0-1,0 0 1,0 0-1,-1 0 0,1 0 1,0 0-1,0 0 0,-1 0 1,1 0-1,0 0 0,0 1 1,-1-1-1,1 0 1,0 0-1,0 0 0,0 0 1,-1 0-1,1 1 0,0-1 1,0 0-1,0 0 1,-1 0-1,1 1 0,0-1 1,0 0-1,0 0 0,0 0 1,0 1-1,0-1 0,0 0 1,-1 0-1,1 1 1,0-1-1,0 0 0,0 0 1,0 1-1,0-1 0,0 0 1,0 0-1,0 1 1,0-1-1,0 0 0,0 1 1,1-1-1,-1 0 0,0 0 1,0 0-1,0 1 0,0-1 1,0 1-1,0 5 48,-6 89 3609,41-88-2697,-30-6-1195,-1-1-1,1 0 1,-1 0-1,1-1 1,-1 1-1,1-1 1,-1 0-1,1 0 1,-1 0-1,5-3 0,-7 2 22,0 1 0,-1-1 0,1 0 0,-1 0 0,0 0 0,0 0 0,1 0 0,-1 0 0,0 0 0,-1 0 0,1 0 0,0-1 0,-1 1 0,1 0 0,-1 0 0,0-1 0,1 1 0,-1 0 0,0-1 0,-1 1 0,1-3 0,-1 2 136,1 1 0,-1-1 0,0 1-1,0 0 1,0-1 0,0 1 0,0 0-1,-1-1 1,1 1 0,0 0 0,-1 0 0,0 0-1,0 0 1,1 1 0,-1-1 0,0 0-1,0 1 1,0-1 0,-1 1 0,1 0-1,0 0 1,-1-1 0,1 2 0,-3-2 0,1 0 274,0 1 1,1-1 0,-1 1 0,0 0 0,-1 0-1,1 1 1,0-1 0,0 1 0,0 0-1,0 0 1,0 0 0,0 1 0,-1-1 0,1 1-1,-4 1 1,7-1-112,0 0-1,1 1 1,-1-1-1,0 0 1,0 0 0,1 0-1,-1 1 1,0-1-1,1 0 1,0 1-1,-1-1 1,1 1-1,0-1 1,-1 0 0,1 1-1,0-1 1,0 1-1,1 1 1,-1 36 968,1-28-224,-1-10-876,0-1 0,0 1 0,0-1 0,1 0 0,-1 1 0,0-1 0,0 0 0,1 1 0,-1-1 1,0 0-1,0 1 0,1-1 0,-1 0 0,0 1 0,1-1 0,-1 0 0,1 0 0,-1 1 0,0-1 1,1 0-1,-1 0 0,1 0 0,-1 0 0,0 0 0,1 0 0,-1 1 0,1-1 0,-1 0 0,1 0 1,-1 0-1,0 0 0,1-1 0,-1 1 0,1 0 0,-1 0 0,1 0 0,-1 0 0,15-4-899,-13 2 664,-1 1 0,0-1 0,1 0-1,-1 0 1,0 0 0,0 0 0,-1-1 0,1 1-1,0 0 1,-1 0 0,1 0 0,-1-1-1,1-2 1,0-2-1211,5-14-5166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4066,'0'0'3836,"-7"0"-2825,-24 1-530,28 1-400,1-1 0,-1 0 1,1 1-1,0-1 1,-1 1-1,1 0 0,0 0 1,0 0-1,0 0 0,1 0 1,-1 0-1,0 1 1,1-1-1,-1 1 0,1-1 1,-2 5-1,-5 6 158,-2-1 42,0 0 1,1 1 0,1 0-1,0 0 1,0 1-1,1 0 1,1 0 0,-7 23-1,13-36-306,1-1 0,-1 1 0,1 0 0,-1-1 0,0 1 0,1-1 0,-1 1 0,1-1 0,-1 1 0,1-1 0,0 1 0,-1-1 0,1 1 0,-1-1 0,1 0 0,0 1 0,-1-1 0,1 0 0,0 0 0,-1 0 0,1 1 0,0-1 0,-1 0 0,1 0 0,0 0 0,0 0 0,-1 0 0,1 0 0,0 0 0,-1-1 0,2 1 0,36 0-93,-29 0-191,-1 0 183,0-1 0,-1 2 0,1-1 0,0 1-1,-1 1 1,1-1 0,-1 1 0,15 6 0,-20-6 217,1 0 0,0 0 0,-1 0-1,1 0 1,-1 0 0,0 1 0,0-1 0,0 1 0,0-1 0,0 1-1,0 0 1,-1 0 0,1 0 0,-1 0 0,0 0 0,0 0 0,0 0-1,0 0 1,0 0 0,-1 0 0,0 1 0,1-1 0,-1 0 0,-1 5-1,2 21 59,-1 31 892,0-57-1010,0 1 1,-1-1-1,1 0 0,-1 0 0,0 0 0,0 0 0,0 0 0,0 0 0,-1 0 1,1 0-1,-1-1 0,0 1 0,1 0 0,-5 3 0,-2 1-3,0-1 0,0 0 0,-1 0-1,0-1 1,0 0 0,-1-1 0,1 0-1,-1 0 1,0-1 0,0 0 0,-12 1-1,-38 1-3270,52-5-1472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3314,'6'3'10263,"27"8"-10354,117-5-957,-98-3 419,90-4 1,-50-1 297,-69 2-29,-2-1 76,0 2-1,0 0 1,0 1 0,27 6-1,-19-2 44,1-2 0,0-1 0,-1-1 0,52-4 0,-10 1-1374,-71 1 1573,0-1 0,0 0 0,0 1 0,1-1 0,-1 1 0,0-1 1,0 1-1,0-1 0,1 1 0,-1-1 0,0 1 0,1-1 0,-1 1 0,1-1 0,-1 1 0,0-1 0,1 1 0,-1 0 0,1-1 0,-1 1 0,1 0 0,-1-1 0,1 1 0,-1 0 0,1 0 0,0-1 0,-1 1 1,1 0-1,-1 0 0,1 0 0,0 0 0,5 1 5682,4 244-3663,3 339-2455,-13-427-1205,-5-92 2552,0 0-3840,0-54 2722,23-5-721,24 9-732,29 14 3510,-50-21-1909,18 10-118,-32-9 1284,-7-7-1069,-1 0 0,1 0 0,-1 0 1,1 0-1,-1 0 0,0 0 0,0 0 1,0 0-1,0-1 0,0 1 0,0 0 0,-1-1 1,1 1-1,0-1 0,-1 1 0,1-1 1,-1 0-1,0 1 0,-2 0 0,-41 23-685,28-17 434,-130 84-2316,103-69 2671,3-1-3154,28-14 1707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0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1 960,'0'0'606,"-6"17"2502,29-15-2731,-1 1 1,0 0-1,0 2 0,0 1 0,0 0 1,-1 2-1,0 0 0,-1 2 0,29 17 1,-39-22 31,16 9-777,-26-14 390,0 0-1,1 0 1,-1 0 0,0 1-1,1-1 1,-1 0 0,0 0 0,1 1-1,-1-1 1,0 0 0,0 1 0,0-1-1,1 0 1,-1 1 0,0-1 0,0 0-1,0 1 1,0-1 0,1 1-1,-1-1 1,0 0 0,0 1 0,0-1-1,0 1 1,0-1 0,0 0 0,0 1-1,0-1 1,0 0 0,-1 1-1,1-1 1,0 1 0,0-1 0,0 0-1,0 1 1,0-1 0,-1 0 0,1 1-1,0-1 1,0 0 0,-1 1-1,1-1 1,0 0 0,0 1 0,-1-1-1,1 0 1,0 0 0,-1 0 0,1 1-1,0-1 1,-1 0 0,-89 59 461,11-4-1406,55-36 267,0-2 1,-33 18-1,41-33-550,14-2 1320,0 0 1,0 0 0,-1 0-1,1 0 1,0 0-1,0 1 1,0-1-1,-1 1 1,1 0 0,0 0-1,0-1 1,0 1-1,0 0 1,-2 2 0,5-1 83,0-1 1,0 0 0,1 0-1,-1 0 1,1 0 0,-1 0 0,1 0-1,-1-1 1,1 1 0,0 0-1,-1-1 1,1 1 0,0-1 0,-1 0-1,4 1 1,35 8 885,75 27-188,-82-29-922,0 0 1,61 25-1,-79-23-460,-27-8-503,-25 4 89,9 6 1049,-11 4-550,1 1-1,-43 26 0,50-20 490,-21 11-2273,51-33 2187,1 0 1,0 0-1,-1 0 1,1 0-1,0 0 0,-1 0 1,1 1-1,-1-1 1,1 0-1,0 0 1,0 0-1,-1 1 0,1-1 1,0 0-1,-1 0 1,1 1-1,0-1 0,0 0 1,-1 1-1,1-1 1,0 0-1,0 1 0,0-1 1,0 0-1,-1 1 1,1-1-1,0 0 1,0 1-1,0-1 0,0 1 1,0-1-1,0 0 1,0 1-1,0-1 0,0 0 1,0 1-1,0 0 1,0 1 81,33 20 1005,-17-12-345,0-1 0,0-1 0,28 10 0,11 5 60,6-8-1650,-61-14 874,-1-1-1,0 0 1,0 1 0,1-1-1,-1 1 1,0-1 0,1 1-1,-1-1 1,1 1-1,-1 0 1,1-1 0,-1 1-1,1 0 1,-1-1 0,1 1-1,-1 0 1,1-1-1,0 1 1,0 0 0,-1 0-1,1 0 1,0-1-1,0 1 1,0 0 0,0 0-1,0 1 1,-4 28 287,4-25-263,-3 306 2250,5-162-2267,-10-62-341,3-51 406,-1 3-304,-4 42-477,10-80 566,0-1 19,-2 0-150,1-3 4,1 1 0,0-1 0,-1 0-1,0 1 1,1-1 0,-1 0-1,0 1 1,-1-1 0,1 1 0,-2-3-1,0 0 43,0 0 0,-1 1 0,1 0 0,-1 0 0,0 0 0,0 0 0,0 0 0,-1 1 0,1 0 0,-1 0 0,0 0 0,0 1 0,-9-4 0,2 3 159,0 0 0,0 1 0,0 1 0,0 0 0,-18 1 0,-250 0 430,212 11 38,8-1 1389,48-7-2141,0-1 1,0 0-1,-21 1 0,-27-3 332,-40 0-578,33 0 5284,96 0-9691,-16 0-969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1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2065,'0'0'8100,"107"43"-7844,-95-34 416,-2 2 1089,0-5-1409,-1-3-336,1 0 112,-4-3-128,4 0-1809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3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32 102 2593,'0'0'2492,"0"-31"4557,0 30-6708,0 1 75,0-4-269,0-61-390,-1 65 240,0 0 0,0 0 0,0 0 0,0 0 0,0 0 0,0 0 1,0 1-1,0-1 0,0 0 0,0 0 0,0 1 0,1-1 0,-1 1 0,0-1 0,0 1 0,0-1 0,0 1 0,-1 1 0,-1 7 102,1-1 1,0 1-1,0 1 0,1-1 1,0 0-1,0 0 0,1 0 1,2 16-1,-2-2 691,1-19-741,1-1 1,-1 0-1,1 1 1,-1-1-1,1 0 1,0 0 0,0 0-1,1 0 1,-1-1-1,0 1 1,1 0-1,0-1 1,0 0 0,0 0-1,0 0 1,0 0-1,0 0 1,0 0-1,0-1 1,1 0 0,-1 1-1,1-1 1,-1-1-1,1 1 1,-1 0-1,1-1 1,-1 0 0,1 0-1,0 0 1,6-1-1,-8 0-107,-1 0 0,0 0 0,0-1 0,0 1 0,0 0-1,0-1 1,0 1 0,0 0 0,0-1 0,0 0 0,-1 1-1,1-1 1,-1 1 0,1-1 0,-1 0 0,0 1 0,1-1-1,-1 0 1,0 1 0,0-3 0,-1-46-1608,0 32 1739,1 17-119,0 0 1,0 0 0,0-1 0,0 1-1,0 0 1,-1 0 0,1-1-1,0 1 1,-1 0 0,1 0-1,-1 0 1,1 0 0,-1-1 0,0 1-1,1 0 1,-1 0 0,0 0-1,0 0 1,0 1 0,0-1 0,0 0-1,0 0 1,0 0 0,0 1-1,0-1 1,0 0 0,0 1 0,0-1-1,-2 1 1,-36-5-128,39 5 171,-14 34 231,11-26 152,1 0 0,0 1-1,1-1 1,0 0 0,0 0 0,2 16-1,-1-20-249,1-3-126,1 0 0,0 0 0,0-1 1,-1 1-1,1-1 0,0 1 0,0-1 0,0 1 0,0-1 1,0 0-1,0 0 0,0 0 0,-1 0 0,1-1 0,0 1 0,0 0 1,0-1-1,0 1 0,0-1 0,-1 0 0,1 1 0,0-1 1,0 0-1,-1 0 0,1 0 0,-1 0 0,1-1 0,1-1 0,-2-1-180,0-1-1,0 0 0,-1 0 0,1 0 0,-1 0 1,0 0-1,-2-7 0,1-10-837,1 22 1006,0-1 0,0 0 0,0 0 0,-1 0-1,1 1 1,0-1 0,0 0 0,-1 0 0,1 1 0,0-1 0,-1 0 0,1 1 0,-1-1 0,1 0 0,-1 1 0,0-1 0,1 1 0,-1-1 0,1 1 0,-1-1 0,0 1 0,1-1 0,-1 1 0,0 0 0,0-1 0,1 1 0,-1 0 0,0 0 0,0-1 0,0 1 0,1 0 0,-1 0-1,0 0 1,0 0 0,0 0 0,1 0 0,-1 0 0,0 0 0,-1 1 0,-24 6 1006,24 13-175,3 2-1469,0-21 685,0 0 0,1 0 0,-1 0 0,1-1 0,-1 1-1,1 0 1,-1-1 0,1 1 0,0-1 0,-1 1 0,1-1 0,0 0 0,-1 0 0,1 0 0,0 1-1,1-2 1,37 3 469,58 8-387,-68-5-133,44 1-1,36-1 113,-47 10-183,-58-14 95,-1-1 0,1 2 0,-1-1 0,0 0 0,1 1 0,-1 0 0,0 0 0,7 4 0,-7-3 5,0 0-1,1-1 1,0 1-1,0-1 1,0-1 0,-1 1-1,2-1 1,-1 1 0,6-1-1,53 11 26,145-3-27,216-4 1302,-252 13-1171,-13-18 34,-52 8 315,81 4-210,51-12 290,-239 0-531,41 0 230,153 0 123,-109-12-116,2 4-68,12-10-78,-36 9-104,-50 5-23,-1 2-1,1 0 1,16-1 0,64-3-60,-43 1-112,4-4 214,0 3-91,9-5-67,32 5 118,-31-9 143,17 4-74,-48 6 194,-7 1-3117,-79 4-1500,15 0-2578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3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76 4770,'0'0'5675,"-48"-3"-358,46 3-5247,-26-1 1081,22-3-121,17-4 387,10-1-1366,1 1-1,-1 1 0,1 1 0,0 1 1,1 1-1,30-2 0,19-8-15,-69 14-2046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39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2385,'0'0'10834,"0"16"-9788,13 344 907,-18-329-7182,-6-19-1886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4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2193,'0'0'14236,"36"-5"-13142,-29 4-991,16-4-66,0 1-1,39-1 1,-57 4-48,-1 1 0,1-1 0,0 0 1,-1 0-1,1-1 0,-1 0 0,8-3 0,10-4-1444,1 5-3558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43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5042,'0'0'7612,"16"-5"-1603,-7 5-6410,-4 2 448,0 2-1,-1-1 1,1 0 0,-1 1 0,0 0 0,0 0-1,-1 0 1,1 0 0,-1 1 0,0-1 0,0 1-1,4 7 1,1 1 110,7 12-36,20 44-1,11 20 157,-43-85-269,1 0 0,-1 0 0,1-1 1,-1 1-1,1-1 0,0 0 0,0 0 0,1 0 0,-1-1 0,0 1 1,1-1-1,0 0 0,-1 0 0,1-1 0,6 2 0,-2-2-3,0 1-1,0-1 0,0 0 1,1-1-1,-1 0 1,0-1-1,12-1 0,-16 0-22,0 0 0,-1 1 1,1-2-1,-1 1 0,0 0 0,0-1 0,0 0 0,0 0 0,0 0 0,-1-1 0,7-6 0,34-47-252,-38 49 190,12-22-177,-1-2 0,-1 0-1,-2 0 1,-1-1 0,-2-1 0,-1 0 0,7-43 0,-17 53-274,0 23 533,-1 1 1,1-1-1,0 1 1,-1-1-1,1 0 0,-1 1 1,1-1-1,-1 1 1,1 0-1,-1-1 1,1 1-1,-1-1 0,1 1 1,-1 0-1,0-1 1,1 1-1,-1 0 0,0 0 1,1 0-1,-1-1 1,0 1-1,1 0 1,-1 0-1,0 0 0,1 0 1,-1 0-1,0 0 1,0 1-1,-26-1-137,23 0 141,3 0-17,0 0 0,0 1 0,0-1 0,0 0-1,0 0 1,0 1 0,0-1 0,0 1 0,0-1 0,0 1-1,0-1 1,0 1 0,0 0 0,1-1 0,-1 1 0,0 0 0,0 0-1,1-1 1,-1 1 0,0 0 0,1 0 0,-1 0 0,1 0-1,-1 0 1,1 0 0,-1 1 0,-5 38 144,5-34-42,1-1 1,1 0-1,-1 0 1,1 0-1,0 0 1,0 0-1,0 0 1,1 0-1,-1 0 1,1 0-1,1-1 1,-1 1-1,6 8 1,-3-10 30,-1 1 0,1-1 0,0 0 1,0 0-1,0-1 0,0 1 0,1-1 0,-1 0 1,1-1-1,-1 1 0,10 0 0,66 0-2251,-51-2-3379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29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79 4530,'0'0'8644,"-4"-2"-7929,-19-9-148,0 0-1,0 1 1,-1 1 0,-46-11-1,43 15-581,15 2 31,-1 0 0,1 1 0,-1 0 0,-20 1 0,30 1-18,0 1 1,1-1-1,-1 0 1,0 1 0,1 0-1,-1-1 1,0 1-1,1 0 1,-1 0 0,1 1-1,-1-1 1,1 0 0,0 1-1,0 0 1,-1-1-1,1 1 1,0 0 0,0 0-1,1 0 1,-1 0-1,0 1 1,1-1 0,-1 0-1,1 1 1,0-1-1,-1 4 1,-4 16 173,1 1-1,2 0 1,0-1 0,1 1-1,2 0 1,0 0-1,2 0 1,5 32 0,-3-33 55,2-1 1,0-1 0,1 1 0,1-1 0,0 0-1,2-1 1,1 0 0,0 0 0,22 26-1,-24-34-182,0 0 1,1-1-1,0 0 0,0 0 0,1-1 0,1-1 0,-1 0 0,2 0 0,-1-1 0,1-1 0,0 0 0,0-1 0,0 0 0,1-1 0,21 4 0,-24-6-42,0-1-1,1 0 0,-1-1 0,0-1 0,0 1 0,0-2 0,0 1 1,0-2-1,19-6 0,-26 8-113,0-1 0,0 0 0,-1-1 0,1 1 0,-1-1 0,1 1 0,-1-1 1,0 0-1,0 0 0,0-1 0,3-5 0,-3 5-369,-1-1 0,0 0 1,0 0-1,0 0 0,0 0 0,-1 0 0,0-1 0,0 1 1,0 0-1,-1 0 0,0-6 0,-13 7-7726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4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27 1457,'0'0'5912,"-7"-11"-680,0 5-4510,-12 2-564,0 1 0,0 2 0,-1-1 0,1 2 0,-38 4 0,54-2-144,1-1 1,0 1-1,0-1 1,0 1 0,0 0-1,1 0 1,-1 0 0,0 0-1,1 0 1,-1 0 0,1 0-1,0 1 1,0-1 0,0 0-1,0 1 1,0-1 0,-1 4-1,-11 48 357,10-33 49,0 1-1,2 0 0,0 0 1,2 0-1,4 33 0,-4-53-380,1 0-1,-1 1 0,1-1 1,-1 0-1,1 1 0,0-1 1,0 0-1,0 0 0,0-1 1,0 1-1,0 0 0,0-1 1,1 1-1,-1-1 1,1 1-1,-1-1 0,1 0 1,-1 0-1,1-1 0,0 1 1,-1 0-1,1-1 0,0 0 1,0 1-1,3-1 0,-1 0-37,0 1-1,1-1 0,-1 0 0,0 0 1,0-1-1,0 0 0,-1 1 0,1-2 0,0 1 1,0 0-1,0-1 0,-1 0 0,1 0 1,5-4-1,-4 1-290,0-1 0,0-1 1,-1 1-1,1-1 1,-1 0-1,-1 0 0,0 0 1,0-1-1,0 1 0,-1-1 1,0 0-1,0 0 0,2-14 1,-1-5-1038,0 0 0,-2-52 0,-2 78 1354,0 0 1,0 0-1,0 0 1,0 0-1,0 0 1,0 0-1,-1 0 0,1 0 1,0 0-1,-1 1 1,1-1-1,0 0 0,-1 0 1,1 0-1,-1 0 1,0 1-1,1-1 0,-1 0 1,0 0-1,1 1 1,-1-1-1,0 1 0,0-1 1,1 0-1,-1 1 1,0 0-1,0-1 0,0 1 1,0-1-1,0 1 1,0 0-1,-1-1 1,2 1 388,-1 1-314,0-1-1,0 1 1,0-1 0,0 1 0,0-1 0,0 1-1,0 0 1,0 0 0,0-1 0,1 1 0,-1 0 0,0 0-1,1 0 1,-1 0 0,0 0 0,1 0 0,-1 1 0,-6 43 547,2 1 1,3 0 0,3 68 0,1-30-24,-1-28-446,0-23-19,-1-1 1,-6 46-1,6-73-169,-1 0 0,-1 0 0,1 0 0,-1 0 0,0 0 0,0 0 0,0 0 0,-1-1 0,1 1 0,-1-1 0,0 0 0,-1 0 0,1 0 0,-1 0 0,0 0 0,1-1 0,-2 0 0,-5 4 0,3-3-144,-1 0 0,1-1-1,-1 0 1,0 0 0,0-1-1,0 0 1,0-1 0,-1 0-1,1 0 1,-12 0 0,19-1 115,0 0 0,1 0-1,-1 0 1,0 0 0,1-1 0,-1 1 0,0 0 0,1 0 0,-1 0-1,0-1 1,1 1 0,-1 0 0,0-1 0,1 1 0,-1 0 0,0-1 0,1 1-1,-1-1 1,1 1 0,-1-1 0,1 1 0,-1-1 0,1 0 0,0 1-1,-1-1 1,1 1 0,0-1 0,-1 0 0,1 1 0,0-1 0,0 0-1,-1 0 1,1-27-2417,0 17 683,0-20-3514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45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28 5426,'-1'-5'8889,"-4"-5"-8234,1 8-687,-1 0 1,0 0 0,0 0 0,0 1 0,0 0 0,0 0-1,0 0 1,-1 1 0,1 0 0,0 0 0,0 0 0,0 0-1,0 1 1,0 0 0,-1 0 0,1 0 0,1 1 0,-1 0-1,0 0 1,0 0 0,-7 4 0,10-4 46,0 0-1,0 0 1,0 1 0,0-1 0,0 0 0,0 1 0,0-1-1,1 1 1,-1-1 0,1 1 0,0 0 0,0 0-1,0 0 1,0-1 0,-1 7 0,0 47 925,2-39-789,0-16-125,1 1 0,-1 0 0,1 0 0,-1-1 0,1 1 0,0 0 0,-1-1 0,1 1 0,0 0 0,0-1 0,0 1 0,0-1 0,0 0 0,1 1 0,-1-1-1,0 0 1,1 0 0,-1 0 0,1 0 0,-1 0 0,1 0 0,0 0 0,-1 0 0,1-1 0,0 1 0,-1 0 0,1-1 0,0 0 0,0 1 0,0-1-1,3 0 1,10 2-189,0-1 0,29-2-1,-26 1-274,10-5 173,-27 5 288,1-1 0,-1 1 0,0-1 0,0 1 0,1-1 0,-1 1 0,1 0 0,-1-1 0,0 1 0,1 0 0,-1 0 0,1 0 0,-1 0 0,0 0 0,1 0 0,-1 1 0,1-1 0,-1 0 1,0 1-1,1-1 0,-1 1 0,0 0 0,0-1 0,1 1 0,-1 0 0,0 0 0,0-1 0,0 1 0,0 0 0,0 0 0,0 0 0,0 0 0,0 1 0,0-1 0,-1 0 0,1 0 0,0 0 0,-1 1 0,1-1 0,-1 0 0,1 1 0,-1-1 0,0 0 0,1 2 0,0 1-8,1 0 0,-1 0 0,0 0 1,0 0-1,0 0 0,0 0 0,-1 0 0,0 0 1,0 0-1,0 0 0,0 0 0,-1 0 0,1 0 1,-1 0-1,0 0 0,0 0 0,0 0 0,-1-1 1,0 1-1,1 0 0,-1-1 0,0 1 0,-1-1 1,1 0-1,-1 1 0,1-1 0,-1 0 0,0-1 1,0 1-1,0 0 0,-1-1 0,-3 3 0,-6 0-39,1 0-1,0 0 1,-1-1-1,0-1 1,0 0-1,0-1 0,-16 1 1,-53-1-4169,74-2 3444,-12 0-5056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2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0 1553,'0'0'6731,"3"5"-5624,1-1-932,-3-3-127,0 0 0,1 1 0,-1-1 0,0 1 0,1-1 0,-1 1-1,0 0 1,0-1 0,-1 1 0,1 0 0,0 0 0,0 0 0,-1 0 0,1 4 1478,8 25 1416,-5-18-2748,-1 0 0,-1 0 0,0 0 0,-1 0 1,-1 1-1,-1 20 0,1-7 13,0 8-82,-5 110 326,3-127-490,-1 0 0,-1-1 0,0 1 0,-1-1-1,-1-1 1,-10 21 0,3-16 41,0 0 1,-2 0-1,-19 21 1,14-18 16,-24 37 0,31-43-13,0 0 0,-32 30 1,3-2 27,19-16-11,1 0 0,1 1-1,2 1 1,1 1 0,2 1-1,1 0 1,-20 71 0,29-71 12,1 0 1,2 1-1,2-1 0,4 53 1,-1-7-72,-1-67-4,1-1 0,0 0 0,1 1 0,0-1 0,1 0 0,0-1 0,8 14 0,12 42-117,-16-40 35,-3 0 0,0 0 1,-1 1-1,-1 31 0,-2-44-48,1 1 0,0-1 0,9 28 0,-7-28 165,0 1-1,-1-1 1,2 31 0,5 75-78,-10-120 83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3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0 289 4434,'0'0'4840,"0"-4"-2802,4-10 142,6 16 2356,5 13-935,-5-2-5130,1 4 1568,-1 1 1,-1 0-1,-1 0 1,11 33-1,-15-37-27,1 0 0,1 0 0,0 0 0,0 0 0,2-1 0,-1 0 0,2 0 0,0-1 0,15 16 0,-8-12 39,-15-15-55,0 1-1,0-1 1,1 1-1,-1-1 1,0 0-1,1 1 1,-1-1 0,1 0-1,0 0 1,-1 0-1,1 0 1,0 0-1,0-1 1,1 1-1,-1-1 6,-1-1-1,0 0 0,1 0 0,-1-1 1,0 1-1,0 0 0,0 0 0,0 0 0,0-1 1,0 1-1,-1-1 0,1 1 0,0 0 1,-1-1-1,1 1 0,-1-1 0,1 0 1,-1 1-1,0-1 0,1 1 0,-1-1 0,0-1 1,14-72-253,-2 1 0,2-86 1,-4 61-479,1-40 1689,-10 139-788,1 0 26,-2 0-125,1-12-1465,-2 6-1354,1-2-2165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4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4818,'0'0'7011,"-19"0"-3921,15 0-3065,-1 0 0,1 0 0,0 1 0,0-1 0,-1 1 0,1 0 0,0 1 0,0-1 0,0 1 0,0-1 0,0 1 1,1 0-1,-1 1 0,0-1 0,1 1 0,0-1 0,0 1 0,-1 0 0,2 0 0,-1 0 0,0 1 0,1-1 0,-1 1 0,1 0 0,0-1 0,0 1 0,-2 6 0,0-1 6,0 1 0,1 0 0,0-1 0,0 1-1,1 1 1,1-1 0,-1 0 0,1 14 0,1-17 50,0 0 1,1-1-1,0 1 1,0 0 0,0-1-1,0 1 1,1-1-1,0 1 1,1-1-1,0 0 1,0 0 0,0 0-1,6 8 1,-7-11-18,10 11 389,1 1-1,25 22 0,-33-34-401,-1 0 0,1 1 0,0-1 0,0-1 0,0 1 0,0-1 0,0 0-1,1 0 1,-1 0 0,1-1 0,-1 0 0,1 0 0,9 0 0,-13-1-63,0 0 0,0 0 0,0-1 0,0 1 0,0-1 0,0 1-1,0-1 1,0 0 0,0 0 0,0 0 0,0 0 0,0 0 0,-1 0 0,1 0 0,0-1 0,-1 1-1,1-1 1,-1 1 0,2-3 0,1-1-136,-1 0 0,0 0 0,0-1 0,-1 1 0,1-1 0,2-10 0,-1-2-635,-1 1 0,0-1 0,0-35 0,-2 24-83,0 19 390,-1 0-1,1 1 1,-2-1-1,1 0 1,-1 1-1,-1-1 1,0 1-1,0-1 0,-1 1 1,0 0-1,-8-16 1,3 13-927,-5-5 5003,5 15 606,9 23-2806,29 147-506,-8 2 0,2 205 0,-25-373-907,1 1 1,-1-1 0,0 0 0,1 0 0,-1 1 0,0-1 0,-1 0 0,1 0-1,0 0 1,-1 0 0,1 0 0,-1 0 0,1 0 0,-1-1 0,0 1 0,0 0-1,0-1 1,0 1 0,0-1 0,0 0 0,0 0 0,0 0 0,-1 0 0,1 0-1,0 0 1,-1-1 0,1 1 0,-1-1 0,1 0 0,-4 1 0,-13 1-484,0 0 0,-33-1 0,42-1 215,9 0 105,-1 1 0,1-1 1,-1 0-1,1 0 0,-1 0 1,0-1-1,1 1 0,-1 0 1,1-1-1,-1 1 0,1-1 1,-1 1-1,1-1 0,-1 0 1,1 1-1,0-1 0,-1 0 1,1 0-1,0 0 0,0 0 1,-1 0-1,1-1 0,0 1 1,0 0-1,0 0 0,1-1 1,-1 1-1,0-1 0,0 1 1,1 0-1,-1-1 0,1 1 1,-1-1-1,1 0 0,0 1 1,-1-1-1,1-1 1,-1-25-5380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6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 3298,'0'0'4874,"0"-12"2308,-2 93-7073,0-42 8,1 0 1,2 0-1,10 57 1,-11-91-99,1 0 1,0 0 0,0 0-1,1 0 1,0-1-1,0 1 1,0-1 0,0 1-1,1-1 1,-1 0 0,1 1-1,0-1 1,4 3-1,-6-6 48,-1-26-686,0-254 470,11 263 120,-11 15 43,0 1-1,1 0 1,-1 0-1,0-1 1,1 1-1,-1 0 1,1-1 0,-1 1-1,1 0 1,-1 0-1,1 0 1,-1 0-1,1 0 1,-1-1 0,1 1-1,-1 0 1,1 0-1,-1 0 1,1 0-1,-1 0 1,1 0-1,-1 1 1,1-1 0,-1 0-1,1 0 1,-1 0-1,0 0 1,1 0-1,-1 1 1,1-1 0,-1 0-1,1 1 1,-1-1-1,0 0 1,1 0-1,-1 1 1,1-1-1,-1 1 1,0-1 0,0 0-1,1 1 1,-1-1-1,0 1 1,1 0-1,7 18 179,0 1 0,-1 0-1,-1 1 1,5 29 0,2 2 391,-4 2 69,-2-14-605,-3-75-404,-6-7 14,0 17-191,4-45-1,-2 65 494,1 0 0,0 0 0,0 0 0,0 0 0,1 0 0,-1 0 0,1 1 0,0-1 0,1 0 0,-1 1 0,1-1-1,0 1 1,0 0 0,5-6 0,-6 10 82,-1-1-1,0 1 0,1-1 0,-1 1 1,1 0-1,-1-1 0,1 1 0,0 0 1,-1 0-1,1 0 0,-1 0 0,1 0 1,-1 1-1,1-1 0,-1 0 0,1 1 1,-1-1-1,1 1 0,-1 0 1,0-1-1,1 1 0,-1 0 0,0 0 1,0 0-1,1 0 0,-1 0 0,0 0 1,0 0-1,0 0 0,0 0 0,0 0 1,1 3-1,11 19 186,-1 1 1,-1 1-1,-2 0 1,0 1-1,8 41 1,-8 16-4030,-9-105 1221,0-9-3421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53 10645,'0'0'10581,"0"-26"-10469,0 23-528,0 0-1313,-3-6 48,3-2-3633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5715,'0'0'7758,"1"7"-2514,13 34-4627,22 30-301,115 193 627,-148-258-972,-2-4 11,-1-1 1,1 0-1,0 1 1,-1-1 0,1 0-1,0 1 1,0-1-1,0 0 1,0 0 0,0 0-1,0 0 1,0 0-1,0 0 1,1 0-1,-1 0 1,0 0 0,1 0-1,-1-1 1,0 1-1,1-1 1,-1 1-1,1-1 1,-1 1 0,1-1-1,-1 0 1,1 0-1,-1 1 1,1-1 0,1-1-1,-2 0 12,1-1 0,-1 1 0,0-1-1,0 0 1,0 1 0,0-1 0,0 0-1,0 0 1,0 0 0,-1 0 0,1 0 0,-1 0-1,1 0 1,-1 0 0,0-3 0,5-34-226,-1-225 555,-4 178-408,5 50 282,-4 34-381,-1 0-1,0 1 0,0-1 0,1 0 1,-1 1-1,1-1 0,-1 0 1,1 1-1,0-1 0,0 1 0,0-1 1,0 1-1,0-1 0,0 1 1,0 0-1,2-2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8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49 4946,'0'0'7924,"-10"-26"-5491,4 24-2424,0 0 0,0 0 0,0 0-1,-1 1 1,1 0 0,0 0 0,-1 0 0,1 1 0,-12 1-1,15-1-109,2 0 98,1 1 0,-1-1 0,0 1 1,1-1-1,-1 1 0,1-1 0,-1 1 1,0-1-1,1 1 0,0 0 0,-1-1 1,1 1-1,-1 0 0,1 0 0,0-1 1,-1 1-1,1 0 0,0 0 0,0-1 1,0 1-1,-1 0 0,1 0 0,0 0 1,0-1-1,0 1 0,0 0 0,1 1 1,-1 33 33,0-26 63,0 8 132,0 0 0,2 0 1,0 0-1,0 0 0,9 27 1,-10-40-182,1 0 0,-1 0 1,1 0-1,0 0 0,0-1 1,0 1-1,0 0 0,1-1 1,-1 0-1,1 1 1,0-1-1,0 0 0,0 0 1,0-1-1,1 1 0,-1-1 1,1 0-1,-1 0 0,1 0 1,0 0-1,0 0 0,0-1 1,0 0-1,0 0 0,0 0 1,1 0-1,-1-1 1,6 1-1,-7-1-155,0-1 1,-1 1-1,1-1 1,0 1-1,-1-1 0,1 0 1,0 0-1,-1 0 1,1 0-1,-1 0 1,1-1-1,-1 1 0,0-1 1,1 0-1,-1 1 1,0-1-1,0 0 0,0 0 1,-1-1-1,1 1 1,0 0-1,-1-1 1,1 1-1,-1 0 0,0-1 1,0 0-1,0 1 1,0-1-1,0 0 0,-1 1 1,1-1-1,-1-4 1,3-12-912,-1-1 1,-1 0-1,-3-33 1,1 20-214,1 33 1232,-4-42 289,3 39-74,0 1-1,-1 0 0,1 0 1,0 0-1,-1 0 0,0 0 1,1 0-1,-1 0 1,0 1-1,0-1 0,0 1 1,0-1-1,0 1 0,-3-2 1,5 4-120,-1-1 1,0 0-1,1 1 1,-1-1-1,1 1 1,-1-1 0,1 1-1,0-1 1,-1 1-1,1-1 1,-1 1-1,1-1 1,0 1-1,0 0 1,-1-1 0,1 1-1,0-1 1,0 1-1,0 0 1,-1-1-1,1 1 1,0 0-1,0-1 1,0 1-1,0 0 1,0-1 0,0 1-1,1 0 1,-1-1-1,0 1 1,0 0-1,0 41-262,0-31 477,3 30 43,1 0 0,18 77 0,-11-72-247,-3 0-1,3 49 0,-9-64-45,-1-18-227,0 1 0,-1-1-1,-2 20 1,1-30 57,0 1-1,0 0 0,0 0 1,0-1-1,0 1 0,-1-1 1,0 1-1,1-1 0,-1 1 0,-1-1 1,1 0-1,0 0 0,-1 0 1,0 0-1,1-1 0,-5 3 1,-8 8-1042,-35 23-527,48-34 1245,0 0 0,-1-1 1,0 0-1,1 1 0,-1-1 0,0 0 1,0 0-1,0-1 0,1 1 1,-1-1-1,0 1 0,0-1 0,0 0 1,0 0-1,0 0 0,-3-1 1,2-1-1417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5:59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7 4898,'-5'-2'7556,"-6"-2"-6769,9 4-756,0 0 1,0 0-1,0 0 1,0 0-1,0 1 0,0-1 1,0 1-1,0-1 1,0 1-1,0 0 1,1 0-1,-1-1 1,0 1-1,0 1 1,1-1-1,-1 0 1,0 0-1,1 1 0,-1-1 1,-1 3-1,1-1-41,0 0 0,1 0 0,0 0 0,-1 1-1,1-1 1,0 0 0,1 1 0,-1-1 0,1 0 0,-1 1-1,1-1 1,0 4 0,0-2 4,0-1 0,0 0-1,0 1 1,0-1 0,1 1 0,0-1 0,0 0 0,0 1 0,0-1-1,1 0 1,0 0 0,3 6 0,-1-6 45,0 0 1,0 0-1,0-1 1,0 0-1,1 1 1,-1-1-1,1-1 1,0 1-1,10 3 1,-3-2-184,1 0 1,1-1 0,-1-1-1,0 0 1,0-1-1,1 0 1,-1-1 0,18-2-1,7 2 120,-37 0 43,0 0 0,-1 0 0,1 1 0,-1-1 0,1 1 0,-1-1 0,1 1 0,-1-1 0,1 1 0,-1-1 1,1 1-1,-1-1 0,0 1 0,1-1 0,-1 1 0,0 0 0,0-1 0,1 1 0,-1 0 0,0-1 0,0 1 1,0 0-1,0-1 0,0 1 0,0 0 0,0-1 0,0 1 0,0 1 0,0 27 297,0-21-84,0 2-197,1-5 8,-1 0 0,1 0 0,-1 0 0,-1 0 0,1 0 0,0 1 0,-1-1 0,0 0 0,-1 0 0,1-1 0,-1 1 0,0 0-1,0 0 1,0-1 0,0 1 0,-1-1 0,0 0 0,0 1 0,0-1 0,-4 3 0,-4 2-129,1 0 0,-1-1 0,-1-1 1,-16 10-1,-28 3-3564,21-12-627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3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27 1169,'0'0'8857,"0"-4"-7238,0 0-1568,0 4 88,1-1 0,-1 1 0,0-1 0,0 1 0,0-1 0,0 0 0,0 1 0,0-1 0,0 1 0,0-1 0,0 1 0,0-1 0,0 1 0,0-1 0,0 1 0,0-1 0,0 0 0,0 1 0,0-1 0,-1 1 0,1-1 0,0 1 0,0-1 0,-1 1-1,1 0 1,0-1 0,-1 1 0,1-1 0,-1 1 0,1 0 0,0-1 0,-1 1 0,1 0 0,-1-1 0,1 1 0,-1 0 0,1 0 0,-1-1 0,1 1 0,-1 0 0,-1 0 670,1 5-764,0 1 0,0 0 0,1 0 0,-1 0 0,1 0 0,1-1 1,-1 1-1,2 8 0,0 3 29,1 19-9,12 419 639,-16-450-710,1-1 0,-1 0 0,0 0 0,0 0 0,0 1 0,-1-1 0,1-1 0,-1 1 0,0 0 0,0 0 0,-1-1 0,1 1 0,-1-1 0,0 1 0,1-1 0,-2 0 0,1 0 0,0-1 0,0 1 0,-1-1 0,0 1 0,1-1 0,-1 0 0,0-1 0,0 1 1,0-1-1,0 1 0,0-1 0,-7 1 0,-12 2-335,-1 0 0,0-2-1,-47 0 1,56-2-4,8 0 130,0 0 0,0 0 0,0-1 1,1 1-1,-1-1 0,0-1 0,0 1 1,1-1-1,-11-5 0,13 4 46,0 1 0,1-1 0,0 0 0,-1-1 0,1 1 1,0-1-1,1 1 0,-1-1 0,0 0 0,1 0 0,0 0 0,0 0 0,0 0 0,1-1 0,-3-7 0,-5-26-1626,5-1-4128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13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44 3185,'0'0'7241,"-18"-14"-1681,16 14-5560,0-1 0,0 1 1,0-1-1,0 0 0,0 0 0,0 1 0,0-1 1,1 0-1,-1 0 0,0-1 0,-2-2 0,-21-9-45,20 12-43,0 0 0,0 0 0,-1 1 0,1-1-1,0 1 1,-1 0 0,1 1 0,0-1 0,0 1 0,-1 0-1,1 0 1,0 1 0,0 0 0,0 0 0,0 0 0,1 0-1,-1 1 1,0-1 0,-7 7 0,6-2 25,0 1 1,1-1 0,0 1-1,0 0 1,1 0-1,0 0 1,1 1-1,0-1 1,0 1 0,0 0-1,1 0 1,-1 12-1,1 3 181,1 1-1,0-1 1,6 38-1,-4-57-75,-1-1-1,1 0 1,0 0-1,0 0 0,1 0 1,0 0-1,-1 0 1,1-1-1,0 1 0,1 0 1,-1-1-1,0 0 1,1 1-1,0-1 1,0 0-1,0 0 0,0-1 1,1 1-1,-1-1 1,7 4-1,-2-2 68,-1-1 1,1 0-1,0 0 1,0-1-1,0 0 0,0 0 1,1-1-1,-1 0 1,12 0-1,-14-2-227,0 0 0,1 0 0,-1 0 0,0-1 0,0 0 0,0 0 0,0-1 0,0 0 0,0 0 0,0 0 0,-1 0 0,0-1 0,0 0 0,0 0 0,0-1 0,-1 1 0,1-1 0,-1 0 0,7-11 0,-1 1-245,0-1 1,-2-1-1,1 0 1,-2 0-1,9-32 0,-14 39 388,-1-1-1,0 0 1,0 1-1,-2-1 0,1 0 1,-4-15-1,4 25 14,0-1-1,0 1 0,-1-1 1,1 1-1,-1-1 0,1 1 0,-1-1 1,0 1-1,1 0 0,-1-1 1,0 1-1,0 0 0,0 0 1,0-1-1,0 1 0,0 0 1,0 0-1,-1 0 0,1 0 1,0 1-1,-3-3 0,4 3-4,-1 0-1,1 0 1,-1 0 0,1 0-1,0 0 1,-1 0-1,1 0 1,0 1-1,-1-1 1,1 0-1,0 0 1,-1 0 0,1 0-1,0 0 1,-1 0-1,1 1 1,0-1-1,0 0 1,-1 0 0,1 0-1,0 1 1,-1-1-1,1 0 1,0 1-1,0-1 1,0 0-1,-1 0 1,1 1 0,0-1-1,0 0 1,0 1-1,-2 22 298,8 40 432,-6 120-1,-3-76-611,3 50-182,-1-156 0,1 1 0,-1 0 1,0-1-1,0 1 0,0 0 0,0-1 1,-1 1-1,1-1 0,0 0 0,-1 1 1,1-1-1,0 0 0,-1 0 0,0 0 0,1 0 1,-1 0-1,0 0 0,1 0 0,-1-1 1,0 1-1,-2 0 0,-42 12-131,22-9 158,-6 1-583,0-1 0,-34 1 0,52-6 457,-1 1 0,0 1 0,0 0-1,1 1 1,-1 0 0,0 1 0,1 1-1,0 0 1,-22 10 0,14-7-2916,11-4 1137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16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2 2305,'-3'0'12985,"1"0"-12849,-27 0-1037,21-1 773,0 1-1,0 0 1,1 0-1,-1 1 1,0 0-1,1 0 1,-1 1 0,1 0-1,-9 3 1,4-2 115,11-3-5,0 0-1,0 1 1,1-1-1,-1 0 1,0 0 0,0 0-1,1 1 1,-1-1-1,0 0 1,1 1 0,-1-1-1,0 0 1,1 1-1,-1-1 1,0 1 0,1-1-1,-1 1 1,1-1-1,-1 1 1,1 0 0,-1-1-1,1 1 1,0 0-1,-1-1 1,1 1 0,-1 0-1,-1 4-9,0-1-1,0 1 1,0-1-1,1 1 0,-1-1 1,1 1-1,0 0 1,1 0-1,-1 7 1,1-10 53,0 0 1,0 0-1,0 0 1,0 0-1,1 0 1,-1 0 0,1 0-1,-1-1 1,1 1-1,0 0 1,0 0-1,-1-1 1,1 1-1,0 0 1,1-1 0,-1 1-1,0-1 1,0 1-1,1-1 1,-1 0-1,1 1 1,-1-1-1,1 0 1,-1 0-1,3 1 1,1 0 33,1-1 1,-1 1-1,0-1 1,1 0-1,-1-1 1,8 1-1,-9-1-48,-1 0-1,1 0 1,0 0 0,0 1-1,-1-1 1,1 1 0,0 0 0,-1 0-1,1 1 1,0-1 0,-1 1-1,0 0 1,6 3 0,-4-4-27,1 0 0,-1 0 0,1-1 0,0 0 0,-1 0 0,1 0 0,-1-1 0,7-1 0,-3-1-182,-6 1 175,1 1 0,0 0 1,0 0-1,0 0 0,-1 0 0,1 1 0,0-1 0,8 1 1,-11 1 31,0 0 1,0-1 0,0 1-1,0 0 1,0 0 0,0 0-1,0 0 1,0 0 0,0 0-1,0 0 1,-1 0 0,1 0-1,-1 0 1,1 1 0,0-1-1,-1 0 1,0 0-1,1 0 1,-1 1 0,0-1-1,0 0 1,0 1 0,0 1-1,4 34 200,-4-35-197,0 1 0,0-1 1,0 1-1,0-1 0,0 1 0,-1-1 0,0 1 1,1-1-1,-1 0 0,0 1 0,0-1 0,0 0 1,0 0-1,-1 1 0,1-1 0,-1 0 1,1 0-1,-1-1 0,0 1 0,1 0 0,-1 0 1,0-1-1,0 1 0,0-1 0,-4 2 0,-10 9-110,7-7 67,-1-1 1,0 0 0,0-1-1,0 0 1,0 0 0,0-1 0,-1 0-1,1-1 1,-16 0 0,17 0-30,-12 0-188,0 0 0,-27-3-1,46 1 239,1 0 0,-1 1 0,1-1 0,-1 0 0,1 0 0,-1 0 0,1 0 0,0 0 0,0-1 0,-1 1 0,1 0 0,0 0 0,0-1 0,0 1 0,0-1 0,1 1 0,-1-1 0,0 1 0,1-1 0,-1 0 0,1 1 0,-1-1 0,1 0 0,0 1 0,-1-1 0,1 0 0,0 1 0,1-3 0,-8-20-967,3 22-593,4 2 1505,0 0 0,0 0-1,0 0 1,0 0-1,0 0 1,-1 1-1,1-1 1,-2 20-4079,2 0 2137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1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48 4226,'0'0'5538,"-52"-11"-2245,38 9-3226,0 0 1,0-1 0,1-1 0,-1 0 0,1 0 0,-14-8 0,24 11-72,1 0 0,0 0 0,-1 0 0,1 1 0,-1-1 1,1 1-1,-1 0 0,1 0 0,-1 0 0,1 0 1,-1 0-1,1 0 0,-1 0 0,1 1 0,-1 0 1,1-1-1,0 1 0,-1 0 0,1 0 0,0 0 0,-1 0 1,1 1-1,0-1 0,0 1 0,0-1 0,0 1 1,1 0-1,-1-1 0,0 1 0,1 0 0,-1 0 1,1 0-1,-1 0 0,-1 5 0,-5 23-34,6-22 16,-1 0-1,1 1 1,0-1-1,1 1 1,0-1-1,1 1 1,-1-1-1,3 16 1,-2-23 24,1 0 0,0 0 0,-1-1 0,1 1 0,0 0 0,0 0 0,-1-1 0,1 1 0,0-1 0,0 1 0,0 0 0,0-1 0,0 0 0,0 1 0,0-1 0,0 0 0,0 1 0,0-1 0,0 0 0,0 0 0,0 0 0,0 0 0,0 0 0,2 0 0,33-1 50,-26 1-63,18 1-330,-21 0 195,0 0 0,0-1 0,0 0 0,0 0 0,0-1-1,1 0 1,-1 0 0,0 0 0,0-1 0,10-4 0,-16 5 189,1 0 0,0 0 0,0 0 0,-1 0 0,1 0 0,0 0 0,0 0 0,0 1 0,0-1 0,0 1 0,0-1 0,0 1 1,0 0-1,0 0 0,0 0 0,1 0 0,-1 0 0,0 0 0,2 1 0,-2 0-15,-1 0 0,1 0 0,-1 0 1,0 0-1,1 0 0,-1 0 0,0 1 0,0-1 1,0 0-1,0 1 0,0-1 0,0 0 0,0 1 1,-1 0-1,1-1 0,0 1 0,-1-1 0,1 4 1,1 10 42,0-1 0,-1 1 0,0 0 0,-3 22 0,1-10-97,1-21 39,-1 0 1,0-1-1,0 1 0,0 0 0,-1-1 0,0 1 0,0-1 0,0 1 0,0-1 0,-1 0 1,0 0-1,0 0 0,-1 0 0,1 0 0,-1-1 0,0 0 0,0 0 0,-1 0 1,1 0-1,-1-1 0,0 1 0,0-1 0,-7 3 0,-9 3-125,16-6 85,0-1 1,0 0-1,1 0 0,-1 0 1,-1-1-1,1 0 0,0 0 1,0 0-1,-8 0 0,10-1-5,-1 0 0,1-1-1,-1 1 1,1-1 0,0 1-1,-1-1 1,1 0 0,0 0-1,-1-1 1,1 1 0,0-1-1,0 1 1,0-1 0,0 0-1,1 0 1,-1 0 0,0 0-1,1-1 1,-1 1 0,1-1-1,0 0 1,0 1 0,-2-5-1,-5-4 132,-4-6 920,13 16-1297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20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236 387 6099,'0'0'8959,"-46"0"-7487,38 1-1507,-1 0-1,0 0 0,1 1 0,-1 0 1,1 1-1,-1 0 0,1 1 0,0-1 1,0 1-1,0 1 0,1 0 0,0 0 1,0 0-1,0 1 0,0 0 1,1 0-1,0 0 0,0 1 0,1 0 1,0 1-1,0-1 0,1 1 0,0 0 1,0 0-1,1 0 0,0 0 0,0 0 1,1 1-1,0 0 0,0-1 1,1 1-1,0 18 0,1-21 126,0 0-1,1 1 1,0-1 0,0 1 0,0-1-1,1 0 1,0 0 0,0 0-1,1 0 1,-1 0 0,1 0 0,6 8-1,-6-11-39,0 1 0,0-1 0,0 0 0,0 0 0,0 0 0,1-1 0,-1 1 0,1-1 0,0 0 0,0 0 0,-1 0 0,1 0 0,1-1 0,-1 0 0,0 0 0,0 0 0,0 0 0,1 0 0,7-1 0,-7 0 50,1 1-105,-1-1 0,0 0 0,0-1 1,1 1-1,-1-1 0,0 0 0,7-2 0,-9 1-69,0 0 0,-1 0 0,1 0 0,-1 0 0,1 0 0,-1 0 0,0-1-1,0 1 1,0-1 0,0 0 0,0 0 0,-1 1 0,3-7 0,4-8 13,0 0-1,-1-1 1,-1 0-1,0-1 1,-1 1 0,-2-1-1,3-21 1,6-335-1857,-12 335 1731,-1 30 153,0 0 0,-1 0 0,-1 0 0,1 1 0,-1-1 0,-1 0-1,0 1 1,-5-10 0,9 19 40,0 0 0,0 1 0,0-1-1,0 0 1,0 0 0,0 0 0,0 0 0,0 0-1,0 0 1,-1 0 0,1 1 0,0-1 0,0 0-1,0 0 1,0 0 0,0 0 0,0 0 0,0 0-1,0 0 1,0 0 0,0 0 0,0 1 0,0-1-1,0 0 1,0 0 0,0 0 0,-1 0 0,1 0-1,0 0 1,0 0 0,0 0 0,0 0 0,0 0-1,0 0 1,0 0 0,0 0 0,-1 0 0,1 0-1,0 0 1,0 0 0,0 0 0,0 0 0,0 0-1,0 0 1,0 0 0,-1 0 0,1 0 0,0 0-1,0 0 1,0 0 0,0 0 0,0 0 0,0 0-1,0 0 1,0 0 0,-1 0 0,1 0 0,0 0-1,0-1 1,0 1 0,0 0 0,0 0 0,0 0-1,0 0 1,0 0 0,-3 17 847,2 22 491,6 2-930,14 47-1,1 16 30,-8 11-136,5 35-199,-13-130-90,0 0-1,2-1 1,0 0-1,1 0 1,15 26-1,-11-26-85,-8-16 128,-1 1 0,0-1 0,0 1 0,0-1 0,0 1 0,0 0 0,-1 0 0,0 0 0,1 0 0,0 8 1,3-7 58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2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70 544,'-9'0'11304,"9"38"-10464,2-3-456,1 0-1,2-1 0,10 34 1,-1-1-127,-8-31-231,-5-97-1471,1 23 807,-2 13-141,0-1 0,2 1 0,1 1 0,1-1 0,1 0 0,14-40 0,-14 50 435,11-22 505,-15 35-76,0 1 0,1 0-1,-1 0 1,0-1 0,1 1 0,-1 0 0,1 0-1,-1 0 1,1 0 0,-1 1 0,1-1 0,0 0-1,-1 1 1,1-1 0,0 1 0,-1-1-1,1 1 1,0 0 0,0 0 0,2 0 0,12 0 616,0 1 0,0 1 0,23 5 0,-25-6-385,-2 0-1083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24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64 3682,'-3'-3'7777,"-1"-2"-7667,0 0 1,0 0 0,-1 0 0,0 1 0,0 0 0,0 0 0,0 0 0,-1 1 0,1-1 0,-1 1 0,0 1-1,0-1 1,0 1 0,0 0 0,0 0 0,-1 1 0,1 0 0,0 0 0,-1 1 0,-12 0 0,15-1-111,0 1 1,-1 1 0,1-1 0,0 1-1,0 0 1,0-1 0,0 2 0,0-1-1,0 0 1,0 1 0,0 0 0,1 0-1,-6 3 1,2 2-74,-1 0 0,1 0 0,1 1 0,-11 13 0,15-17 102,-1 0 1,1-1 0,0 1-1,0 0 1,0 0-1,1 0 1,-1 0 0,1 1-1,0-1 1,0 0-1,0 0 1,1 1 0,-1-1-1,1 1 1,0-1-1,1 0 1,-1 1 0,1-1-1,0 0 1,0 1 0,0-1-1,2 4 1,-1-3 77,1 1 1,0-1-1,0 0 1,0 0-1,1 0 1,-1 0-1,1-1 1,1 1-1,-1-1 1,0 0-1,1-1 1,0 1-1,0-1 1,0 0-1,8 4 1,-6-4-68,1 0 0,-1 0 0,1 0 0,-1-1 0,1-1 0,0 1 1,0-1-1,0 0 0,-1-1 0,1 0 0,0 0 0,16-3 0,-20 1-189,0 1 1,0 0-1,-1-1 0,1 0 0,0 0 1,-1 0-1,1 0 0,-1-1 0,0 1 1,1-1-1,-1 0 0,0 0 0,-1 0 1,1 0-1,-1 0 0,1-1 0,-1 1 1,0-1-1,0 0 0,0 0 0,-1 1 1,0-1-1,1 0 0,-1 0 0,-1 0 1,2-5-1,1-13-1180,3 2-3230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2369,'0'0'5456,"0"17"-590,0 56-3481,0 18-1093,-3-10 431,4-1-1,4 1 1,24 127 0,-27-192-687,-2-13-35,0 1 1,1-1 0,-1 1 0,1-1 0,0 1-1,0-1 1,0 0 0,0 1 0,0-1 0,1 0 0,0 0-1,-1 0 1,4 4 0,-2-7-234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34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24 6147,'0'0'4581,"-11"0"-232,-30 0-4051,38 0-304,0 0 0,1 1 0,-1-1 0,0 1 0,1 0 1,-1 0-1,1 0 0,-1 0 0,1 0 0,-1 1 0,1-1 0,0 1 0,-1 0 0,1-1 0,0 1 0,0 0 1,-2 3-1,0 0 8,0 0 0,1 0 1,-1 1-1,1-1 0,1 1 1,-1-1-1,1 1 0,-2 7 1,2-8 25,1 0 0,0 0 0,1 1 0,-1-1 0,1 0 0,0 0 0,0 0 0,0 0 0,1 0 0,1 6 0,-1-9 7,-1 0 1,1 1 0,0-1 0,0 0 0,0 1 0,1-1 0,-1 0 0,0 0 0,1 0 0,-1 0-1,1 0 1,0-1 0,0 1 0,0 0 0,-1-1 0,2 1 0,-1-1 0,0 0 0,0 0 0,4 2-1,-3-2-77,-1 0 0,1 0 0,-1 0-1,1 0 1,-1-1 0,1 1 0,0-1-1,-1 1 1,1-1 0,0 0 0,-1 0-1,1 0 1,0-1 0,-1 1 0,1-1-1,0 1 1,-1-1 0,1 0-1,-1 0 1,1 0 0,-1 0 0,0-1-1,1 1 1,-1-1 0,0 1 0,0-1-1,0 0 1,0 0 0,0 0 0,0 0-1,-1 0 1,1 0 0,-1 0-1,1 0 1,-1-1 0,0 1 0,0-1-1,0 1 1,0-1 0,1-3 0,2-9-29,-1-1 1,0 0-1,-1 0 1,-1 0-1,-1-21 1,0 35 96,-1 0 0,0 1-1,0-1 1,0 0 0,0 0 0,-1 0 0,1 1 0,0-1 0,-1 0 0,0 1 0,1 0-1,-1-1 1,0 1 0,1 0 0,-1 0 0,0 0 0,0 0 0,0 0 0,0 0 0,0 0-1,0 1 1,0-1 0,0 1 0,0 0 0,-1-1 0,-3 1 0,4 0-6,-1 0 0,1-1 0,-1 1 0,1 1 0,-1-1 0,1 0 0,0 0 0,-1 1 0,1 0 0,-1-1 0,1 1 0,0 0 0,-1 0 0,1 0 1,0 1-1,0-1 0,0 0 0,-3 4 0,2-1 3,1 0 1,1 0-1,-1 0 1,1 0 0,-1 0-1,1 0 1,0 1-1,1-1 1,-1 1 0,1 5-1,-3 78 729,3-86-736,1-1-1,-1 0 0,1 1 0,0-1 0,-1 0 0,1 0 0,0 1 0,0-1 0,0 0 0,0 0 0,0 0 0,0 0 0,0 0 0,0 0 0,0 0 0,0-1 0,1 1 0,-1 0 0,0-1 0,1 1 0,-1-1 0,0 1 1,1-1-1,-1 0 0,0 1 0,1-1 0,-1 0 0,3 0 0,45 3 348,-47-3-335,1 1-35,0-1 1,0 0-1,0 0 1,0 0-1,0 0 1,0 0-1,0-1 1,0 0-1,0 1 1,0-1-1,0 0 1,0 0-1,0-1 1,0 1-1,0-1 1,-1 1-1,1-1 1,-1 0-1,1 0 1,-1 0-1,0 0 1,0 0-1,0-1 1,0 1-1,0-1 1,0 1-1,-1-1 1,1 0-1,-1 0 1,0 1-1,1-1 1,-1 0-1,-1 0 1,1 0-1,0 0 1,-1 0-1,0-1 1,1-2-1,-1 5 7,3-66-144,-3 65 145,0 0 1,-1-1 0,1 1-1,0 0 1,-1 0-1,0-1 1,1 1 0,-1 0-1,0 0 1,0 0-1,0 0 1,0 0 0,0 0-1,-1 0 1,1 0 0,-1 0-1,1 1 1,-1-1-1,1 1 1,-1-1 0,0 1-1,0-1 1,0 1-1,-3-2 1,-2 1-36,0 0 1,0 1-1,0 0 1,0 0-1,-13 0 1,18 1 30,0-1 0,0 1 0,0 1 0,0-1 0,0 0 1,0 0-1,0 1 0,0-1 0,0 1 0,0-1 0,0 1 1,0 0-1,0 0 0,1 0 0,-1 0 0,0 0 0,1 0 1,-1 0-1,1 1 0,-1-1 0,1 1 0,0-1 0,-3 4 1,0 8 107,0 1 0,1 0 1,1 0-1,0 0 1,0 0-1,2 0 1,0 17-1,0-18 33,1-12-116,0 0 0,-1 0-1,1 1 1,0-1-1,-1 0 1,1 0-1,0 0 1,0 0 0,0 0-1,0 0 1,0 0-1,0 0 1,0 0 0,1 0-1,-1-1 1,0 1-1,0 0 1,1-1-1,-1 1 1,0-1 0,1 0-1,-1 1 1,0-1-1,1 0 1,-1 0 0,0 0-1,1 0 1,-1 0-1,1 0 1,-1 0 0,0 0-1,1-1 1,2 0-1,-1 1-14,1 0-1,-1 0 1,1-1-1,-1 0 1,1 1-1,-1-1 1,1-1-1,-1 1 0,0 0 1,0-1-1,0 0 1,0 1-1,6-5 1,-8 3-63,1 0 1,-1 0-1,0 0 1,1 0-1,-2 0 1,1 0 0,0 0-1,0-1 1,-1 1-1,0 0 1,0 0-1,0 0 1,0-7-1,-1-1-24,1 10 74,0 0-1,0-1 1,0 1-1,-1-1 1,1 1-1,0 0 1,-1-1-1,1 1 1,-1 0-1,0-1 0,1 1 1,-1 0-1,0 0 1,0 0-1,0-1 1,0 1-1,0 0 1,0 0-1,0 0 1,0 1-1,0-1 1,0 0-1,-3-1 1,-28-9 81,25 9-82,4 1 5,0 0 1,0 0-1,0 0 0,0 1 0,0-1 0,-1 1 0,1 0 0,0-1 1,-1 2-1,1-1 0,0 0 0,0 0 0,-1 1 0,1 0 1,0 0-1,-5 2 0,7-2 0,-1 1 1,0-1 0,0 1-1,1 0 1,-1 0-1,1 0 1,-1 0-1,1 0 1,0 0 0,0 1-1,0-1 1,0 0-1,0 0 1,0 1 0,1-1-1,-1 1 1,1-1-1,0 1 1,0-1 0,0 0-1,0 1 1,0 2-1,0 3 75,0-1 40,0 0 0,0 0 1,0-1-1,1 1 1,0 0-1,1 0 0,2 8 1,-3-13-88,0 0 0,0 0 0,0-1 0,1 1 0,-1 0 0,1 0 0,-1-1 0,1 1 0,0-1 0,0 1 1,-1-1-1,1 0 0,0 0 0,0 0 0,0 0 0,1 0 0,-1 0 0,0-1 0,0 1 0,0-1 0,0 1 0,1-1 0,-1 0 0,0 0 1,0 0-1,5 0 0,-5 0-24,0 0 1,0 1-1,0-1 0,0 0 1,0-1-1,0 1 1,0 0-1,-1 0 1,1-1-1,0 1 1,0-1-1,0 0 0,0 1 1,0-1-1,-1 0 1,1 0-1,0 0 1,-1 0-1,1-1 0,-1 1 1,1 0-1,2-3 1,-3-1-150,1 1 0,-1-1 0,0 1 0,0-1 0,-1 0 0,1 1 0,-1-1 0,0 0 0,0-5 0,1-11-176,-1 14 180,1 1-1,-1-1 1,0 0 0,-1 0-1,-1-10 1,2 16 207,-1-1 0,1 1-1,-1 0 1,1 0 0,-1-1-1,0 1 1,1 0 0,-1 0 0,0-1-1,0 1 1,0 0 0,0 0-1,0 0 1,0 0 0,0 0 0,0 1-1,0-1 1,-1 0 0,1 0-1,0 1 1,0-1 0,-1 1 0,1-1-1,-1 1 1,1 0 0,0-1 0,-1 1-1,1 0 1,-1 0 0,1 0-1,-2 0 1,1 0-35,1 0 1,0 0-1,-1 0 0,1 0 0,-1 0 1,1 0-1,0 1 0,-1-1 0,1 0 0,0 1 1,-1-1-1,1 1 0,0 0 0,0-1 1,-1 1-1,1 0 0,0 0 0,0 0 1,0 0-1,0 0 0,0 0 0,0 0 1,0 0-1,1 0 0,-1 0 0,0 0 0,0 1 1,1-1-1,-1 2 0,-1 3-307,1-1-1,0 1 1,1 0-1,-1 0 1,2 11 0,-1-7-583,0 13-2098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36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50 110 2561,'0'0'6350,"1"-5"-5110,-1 3-1250,1-3 368,1-1 1,-1 1-1,1-1 0,0 1 0,0 0 0,6-10 0,-6 3 2589,-3-13-3218,0 7 205,1 18 31,-1 2-253,-1 1 284,1 0-1,0 0 0,0 0 0,0 0 0,1 0 1,-1 0-1,1 0 0,-1 3 0,1-2 8,-4 17 163,2 0-1,0 0 1,3 34 0,-1-19 169,1-35-314,0 0 1,-1 0 0,1-1 0,0 1 0,0 0 0,0 0 0,0-1-1,0 1 1,0-1 0,0 1 0,0-1 0,0 1 0,0-1 0,0 1-1,0-1 1,0 0 0,0 0 0,1 1 0,-1-1 0,0 0 0,0 0-1,0 0 1,0 0 0,2-1 0,31-1 251,-31 1-355,0-1 1,0 1 0,0-1-1,0 0 1,0 0-1,-1 0 1,1 0 0,-1-1-1,1 1 1,-1-1 0,0 1-1,0-1 1,0 0 0,0 0-1,0 0 1,-1 0 0,0 0-1,1 0 1,-1 0-1,0-1 1,0 1 0,0-6-1,2-7-141,-1-1 0,-1 0 0,0-18 0,-2 33 243,1 1 1,-1 0 0,0 0-1,1-1 1,-1 1-1,0 0 1,0 0 0,0 0-1,0 0 1,0 0-1,0 0 1,0 0 0,0 0-1,0 1 1,0-1 0,-1 0-1,1 1 1,0-1-1,-1 0 1,1 1 0,0 0-1,-1-1 1,1 1-1,0 0 1,-1 0 0,1 0-1,-1 0 1,-1 0 0,-50-3-10,47 4 20,-9-2 80,12 1-86,0 0-1,0 0 1,0 0-1,0 0 0,0 0 1,0 1-1,0-1 1,0 1-1,-4 1 0,6-1-5,0 0-1,0-1 0,0 1 1,0 1-1,0-1 0,0 0 1,1 0-1,-1 0 0,0 0 1,0 1-1,1-1 0,-1 0 1,1 0-1,-1 1 0,1-1 0,0 1 1,-1-1-1,1 0 0,0 1 1,0-1-1,0 1 0,0-1 1,1 3-1,-2 16 247,1-6 110,0 1-1,1 0 0,2 15 0,-2-26-311,0 0-1,0-1 1,0 1-1,0 0 1,1-1 0,-1 1-1,1-1 1,0 1-1,0-1 1,0 0-1,1 0 1,-1 0-1,1 0 1,-1 0-1,1-1 1,6 5-1,-5-5-41,0-1 0,0 0-1,0 0 1,0 0-1,0 0 1,0 0 0,0-1-1,1 0 1,-1 0-1,0 0 1,0 0-1,1-1 1,-1 0 0,0 0-1,0 0 1,0 0-1,0 0 1,0-1 0,0 0-1,-1 0 1,1 0-1,0 0 1,-1-1 0,6-4-1,-5 0-228,-1-1-1,-1 1 0,0 0 0,0-1 1,0 1-1,-1-1 0,0 0 1,0 1-1,-1-1 0,0 0 0,0 0 1,-2-11-1,0-11-269,2 29 480,-1 1-1,1-1 0,-1 0 0,1 0 0,-1 0 0,0 0 1,1 1-1,-1-1 0,0 0 0,0 1 0,1-1 1,-1 0-1,0 1 0,0-1 0,0 1 0,0-1 0,0 1 1,0 0-1,0-1 0,0 1 0,0 0 0,0 0 0,0 0 1,0-1-1,0 1 0,0 0 0,0 0 0,-1 1 1,-39-2 303,33 1-231,6 0-57,0 0 1,0 0-1,0 0 0,0 0 1,0 0-1,0 1 1,0-1-1,0 1 0,0 0 1,0-1-1,0 1 0,0 0 1,0 0-1,1 0 0,-1 0 1,0 0-1,1 1 1,-1-1-1,1 0 0,-1 1 1,1-1-1,-2 3 0,0 1 55,1 1 0,-1 0 0,1 0-1,0 0 1,0 0 0,-1 10 0,2-3 232,0 1 0,0 0 1,2 16-1,0 0 328,0-28-607,-1 0 1,1-1 0,-1 1 0,1 0 0,0 0-1,0-1 1,0 1 0,0-1 0,0 1 0,0-1 0,0 1-1,0-1 1,1 1 0,-1-1 0,0 0 0,1 0-1,-1 0 1,1 0 0,-1 0 0,1 0 0,0 0 0,0 0-1,-1-1 1,1 1 0,0-1 0,0 1 0,2-1-1,0 2 8,0-1-1,-1-1 1,1 1-1,1-1 1,-1 1-1,0-1 1,0 0-1,0 0 1,0-1-1,0 1 1,6-3-1,-8-1-112,0 0 0,-1 0 0,0 0 0,0-1 0,0 1 0,-1 0 0,1-1 0,-1 1 1,0 0-1,-1-7 0,1 7-105,0-67-1061,-1 70 1241,0-1 1,0 1 0,0 0-1,0 0 1,-1 0 0,1 0-1,0 0 1,-1 0 0,1 0-1,0 1 1,-1-1 0,1 0 0,-1 1-1,1-1 1,-1 1 0,0-1-1,1 1 1,-1 0 0,1 0-1,-1 0 1,0 0 0,1 0-1,-1 0 1,1 0 0,-3 1-1,-47 1 195,49-2-169,1 1-1,-1 0 1,1-1-1,-1 1 1,1 0 0,-1 0-1,1 0 1,0 0-1,-1 0 1,1 0-1,0 0 1,0 1 0,0-1-1,0 0 1,0 1-1,0-1 1,0 1-1,0-1 1,0 1 0,1-1-1,-1 1 1,1-1-1,-1 1 1,1 0 0,0-1-1,-1 1 1,1 2-1,-1 56 637,1-45-473,0 7 182,-1-17-279,1 1 0,0 0 0,0-1 0,0 1 0,1 0 1,0-1-1,2 10 0,-2-13-79,0-1 0,1 1 0,-1 0 0,0-1 0,0 0 0,1 1 0,-1-1 0,0 0 0,1 1 0,0-1 0,-1 0 0,1 0 0,0 0 1,-1-1-1,1 1 0,0 0 0,0-1 0,0 1 0,-1-1 0,1 1 0,0-1 0,0 0 0,0 0 0,0 0 0,0 0 0,3 0 0,-4-1-17,0 1-1,0-1 0,1 1 1,-1-1-1,0 0 0,0 1 1,0-1-1,0 0 0,0 0 1,0 0-1,0 0 1,-1 0-1,1 0 0,0 0 1,0 0-1,-1 0 0,1 0 1,0 0-1,-1 0 0,0 0 1,1-1-1,-1 1 0,1 0 1,-1 0-1,0-1 0,0 1 1,0 0-1,0 0 1,0-1-1,0-1 0,0-53-578,0 41 341,0 12 202,0 0 43,0-1 1,0 1-1,0-1 1,0 0-1,0 1 0,-1-1 1,1 1-1,-1-1 1,0 1-1,-2-6 0,1 8 55,0-1 0,0 1 0,1 0 0,-1 0 0,0 0 0,0 0 0,0 0 0,0 0 0,0 1-1,0-1 1,0 1 0,-1-1 0,1 1 0,0 0 0,0 0 0,0 0 0,0 0 0,-1 0 0,-1 1 0,2-2-29,1 1 0,-1 1 1,1-1-1,-1 0 1,0 0-1,1 0 0,-1 1 1,1-1-1,-1 1 1,1-1-1,-1 1 0,1 0 1,-1 0-1,1-1 1,0 1-1,-1 0 0,1 0 1,0 0-1,0 0 1,0 1-1,0-1 0,0 0 1,0 0-1,0 1 1,0-1-1,0 1 0,1-1 1,-1 0-1,0 1 1,1-1-1,-1 3 0,-1 5-237,1-1 0,0 1 0,1-1 0,1 18 0,0-5-1535,-1 4-3228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38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32 5635,'0'0'6909,"0"-10"-2504,0 9-4007,-39-20-193,34 21-236,1 0 1,-1 0-1,0 1 0,1-1 0,-1 1 1,1 0-1,-1 0 0,1 1 1,-1-1-1,1 1 0,0 0 0,-1 0 1,-6 5-1,8-4 24,0 0 0,1-1 1,0 1-1,0 1 0,0-1 1,0 0-1,0 0 0,0 1 1,1-1-1,0 1 0,0-1 0,0 1 1,0 0-1,0-1 0,1 1 1,-1 0-1,1 0 0,1 6 0,-1 67 109,0-76-82,0 1 0,1-1 0,-1 0-1,1 1 1,-1-1 0,1 1 0,-1-1 0,1 0 0,0 0 0,0 1 0,0-1 0,0 0 0,0 0 0,0 0-1,0 0 1,0 0 0,0 0 0,1 0 0,-1-1 0,0 1 0,0 0 0,1-1 0,-1 1 0,1-1 0,-1 1-1,0-1 1,1 1 0,-1-1 0,1 0 0,1 0 0,47 4 532,-47-4-526,-1 0-38,1 0-1,-1-1 1,1 1-1,-1-1 1,0 1-1,1-1 1,-1 0-1,0 0 1,0 0-1,1 0 1,-1 0-1,0 0 1,0-1 0,0 1-1,0-1 1,-1 1-1,1-1 1,0 0-1,-1 0 1,1 0-1,-1 0 1,1 0-1,-1 0 1,0 0-1,0 0 1,0-1-1,0 1 1,-1 0 0,1-1-1,0 1 1,0-5-1,1-10-293,0 1-1,-1-1 1,-2-29-1,0 20-200,1 26 540,0-1 0,-1 0-1,1 0 1,0 0 0,-1 0 0,1 1-1,-1-1 1,1 0 0,-1 0-1,0 1 1,1-1 0,-1 0-1,0 1 1,1-1 0,-1 1 0,0-1-1,0 1 1,0-1 0,1 1-1,-1-1 1,0 1 0,0 0-1,0 0 1,0-1 0,0 1 0,0 0-1,1 0 1,-1 0 0,-2 0-1,-28-2 343,29 2-306,-9 0 4,-16 1 184,26-1-243,1 0 1,-1 0 0,0 0-1,1 1 1,-1-1 0,1 0 0,-1 1-1,0-1 1,1 0 0,-1 1-1,1-1 1,-1 1 0,1-1 0,-1 1-1,1-1 1,-1 1 0,1-1-1,0 1 1,-1-1 0,1 1 0,0 0-1,-1-1 1,1 1 0,0 0-1,0-1 1,-1 1 0,1 0 0,0-1-1,0 1 1,0 0 0,0 0-1,-3 130 2163,3-130-2155,0 1-1,0-1 0,0 0 0,1 0 0,-1 1 1,0-1-1,1 0 0,-1 0 0,1 1 0,0-1 1,-1 0-1,1 0 0,0 0 0,-1 0 1,1 0-1,0 0 0,0 0 0,0 0 0,0 0 1,0-1-1,0 1 0,0 0 0,0-1 0,2 2 1,1 0 23,0-1 0,0 0 0,0 0 0,0 0 1,0 0-1,0-1 0,0 1 0,7-1 0,-7 0-56,0 0 0,0 0 0,0 0 0,0-1 0,0 0 0,0 0 0,0 0 0,0 0 1,0 0-1,0-1 0,0 1 0,0-1 0,-1 0 0,1-1 0,-1 1 0,0 0 0,0-1 0,5-5 0,-4 0-117,-1-1 0,0 0 0,-1 0 0,0 0-1,-1 0 1,1-1 0,-2 1 0,1 0 0,-1 0 0,-1-1 0,0 1 0,-3-14 0,3 21 147,0 0 1,-1 0-1,1 1 0,-1-1 1,0 0-1,0 1 0,1-1 1,-1 1-1,0 0 0,0 0 1,0 0-1,-1 0 0,1 0 0,0 0 1,0 0-1,-4 0 0,5 0 8,-1 1 0,1-1 0,-1 1 0,1 0 0,-1-1 0,1 1 0,-1 0-1,0 0 1,1 0 0,-1 0 0,0 0 0,1 0 0,-1 1 0,1-1 0,-1 0 0,1 1-1,-1-1 1,1 1 0,-1 0 0,1-1 0,-1 1 0,1 0 0,-1 0 0,-1 2-1,0 3 47,0 0-1,0 1 0,0-1 0,1 1 1,0 0-1,1-1 0,0 1 0,-1 11 1,-1 64 772,3-65-726,1-16-153,-1 0 1,1 0 0,0 0 0,-1 0-1,1 0 1,0 0 0,0-1 0,-1 1 0,1 0-1,0 0 1,0-1 0,0 1 0,0-1 0,0 1-1,0 0 1,0-1 0,0 0 0,0 1-1,0-1 1,0 0 0,0 0 0,0 1 0,0-1-1,1 0 1,-1 0 0,0 0 0,0 0 0,0 0-1,0-1 1,0 1 0,0 0 0,0 0-1,2-1 1,4 0-1724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10213,'0'0'6066,"177"0"-6066,-148 9-224,-7-1-1152,-5-2-305,-5 3-4178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6:40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43 125 3570,'0'0'6645,"1"0"-6537,-1 0 0,1-1 0,-1 1 0,1 0 0,-1 0 0,1 0 0,-1-1-1,1 1 1,-1 0 0,0-1 0,1 1 0,-1 0 0,1-1 0,-1 1 0,0 0 0,1-1-1,-1 1 1,0-1 0,1 1 0,-1-1 0,0 1 0,0-1 0,0 1 0,1-1 0,-1-48-930,0 49 810,0-1 0,0 1 0,0-1 0,0 1 0,0-1 0,-1 1-1,1-1 1,0 1 0,0-1 0,0 1 0,0 0 0,-1-1 0,1 1 0,0-1 0,0 1 0,-1-1 0,1 1 0,0 0 0,-1-1 0,1 1 0,-1 0 0,1-1 0,0 1 0,-1 0 0,1-1-1,-1 1 1,1 0 0,-1 0 0,1 0 0,-1-1 0,1 1 0,-1 0 0,1 0 0,-1 0 0,1 0 0,-1 0 0,1 0 0,-1 0 0,1 0 0,-1 0 0,1 0 0,-1 0 0,1 0 0,-1 1-1,1-1 1,-1 0 0,1 0 0,0 0 0,-1 1 0,1-1 0,-1 0 0,1 1 0,-1-1 0,1 0 0,-1 1 0,-23 18-503,23-16 597,0 0 0,-1 1 0,1-1 0,1 1-1,-1 0 1,0-1 0,1 1 0,0 0 0,0-1 0,0 1 0,0-1 0,1 1 0,1 6-1,-1-2 115,0-5-102,0 0 1,0 0-1,0-1 0,0 1 1,1 0-1,-1 0 1,1-1-1,0 1 0,0-1 1,0 1-1,0-1 0,0 0 1,0 0-1,1 0 1,-1 0-1,1 0 0,-1-1 1,1 1-1,0-1 0,-1 1 1,1-1-1,0 0 0,0 0 1,0 0-1,0-1 1,5 1-1,-5 0-91,0 0 0,-1-1-1,1 1 1,0-1 0,-1 0 0,1 0 0,0 0 0,-1 0-1,1 0 1,-1-1 0,1 1 0,0-1 0,-1 0 0,1 0-1,-1 0 1,1 0 0,-1 0 0,0 0 0,1-1 0,-1 1-1,0-1 1,0 1 0,0-1 0,0 0 0,0 0 0,0 0-1,-1 0 1,1 0 0,-1 0 0,1-1 0,0-2-1,2-8-304,-2-1-1,1 1 1,-2-1-1,0 0 0,-1-27 1,-1 14-823,1 25 1150,-1 1 0,0 0 0,0-1 0,0 1 0,0 0-1,0 0 1,0 0 0,0 0 0,-1 0 0,1 0 0,0 0 0,-1 0-1,1 0 1,0 1 0,-1-1 0,1 0 0,-1 1 0,1 0-1,-1-1 1,1 1 0,-1 0 0,0-1 0,1 1 0,-2 0-1,1 0 37,0-1-1,-1 1 1,1 0-1,0 0 1,0-1-1,0 1 1,0 1-1,0-1 1,0 0-1,0 0 0,0 1 1,0-1-1,0 1 1,0 0-1,0 0 1,0-1-1,0 1 1,0 0-1,-2 2 1,-6 7 19,10-10-47,-1 0 0,1 1 1,-1-1-1,1 1 0,-1-1 0,1 1 0,-1-1 1,1 1-1,0-1 0,-1 1 0,1-1 0,0 1 0,-1 0 1,1-1-1,0 1 0,-1 0 0,1-1 0,0 1 1,0 0-1,0-1 0,0 1 0,0 0 0,0-1 1,0 1-1,0 0 0,0 0 0,-3 34 661,1-29-475,1 1 0,1 0 0,-1-1-1,1 1 1,1 12 0,0-17-193,-1-1 0,1 1 0,-1-1 1,1 1-1,0-1 0,-1 1 1,1-1-1,0 1 0,0-1 1,0 0-1,0 1 0,0-1 0,0 0 1,1 0-1,-1 0 0,0 0 1,1 0-1,-1 0 0,0 0 0,1 0 1,-1-1-1,1 1 0,0 0 1,-1-1-1,1 1 0,-1-1 0,4 1 1,-2 0 6,1-1 1,-1 1-1,1 0 0,-1-1 1,1 0-1,-1 0 1,1 0-1,-1 0 0,1 0 1,-1-1-1,0 1 1,1-1-1,-1 0 0,0 0 1,1-1-1,-1 1 1,0-1-1,0 1 1,5-4-1,-6 1-109,1 1 0,-1-1 0,0 1 0,0-1 0,0 0 0,0 0 0,-1 0 0,1 0 0,-1 0 0,0 0 0,0 0 0,-1 0 0,1-1-1,-1 1 1,0 0 0,-1-7 0,2 8 75,-1 1 0,0-1 0,0 0 0,-1 0 0,1 0 0,-1 0 0,1 1 0,-1-1 0,0 0-1,0 0 1,0 1 0,0-1 0,-1 1 0,1-1 0,-1 1 0,1 0 0,-1-1 0,0 1 0,0 0 0,0 0-1,0 0 1,0 0 0,0 1 0,-1-1 0,1 0 0,-1 1 0,1 0 0,-1 0 0,1-1 0,-1 1-1,0 1 1,0-1 0,1 0 0,-1 1 0,0 0 0,0-1 0,0 1 0,-4 0 0,5 0 22,-1 0 1,1 0 0,0 0-1,-1 0 1,1 0-1,0 1 1,-1-1 0,1 1-1,0 0 1,-1-1-1,1 1 1,0 0 0,0 0-1,0 0 1,0 1-1,0-1 1,0 0 0,0 1-1,-2 2 1,1 0 20,1 0 0,0 1 0,0-1 0,0 1 1,1-1-1,-1 1 0,1 0 0,0-1 0,0 7 0,-3 76 1227,4-70-990,0-16-265,1 0 1,-1 1-1,0-1 0,1 0 1,-1 1-1,1-1 1,0 0-1,-1 0 0,1 0 1,0 1-1,0-1 1,0 0-1,0 0 0,0 0 1,0 0-1,0 0 1,0-1-1,0 1 0,0 0 1,0 0-1,1-1 1,-1 1-1,0-1 0,0 1 1,1-1-1,-1 1 1,0-1-1,1 0 0,-1 0 1,1 0-1,-1 0 1,0 0-1,1 0 0,-1 0 1,1 0-1,-1 0 1,0 0-1,1-1 0,1 0 1,1 1 6,1-1 0,-1 0 0,1 0 0,-1 0 0,0 0 1,1-1-1,-1 0 0,0 0 0,0 0 0,0 0 0,4-4 1,-4 1-437,-1-1 0,1 0 0,-1 0 0,0 0 0,0 0 0,-1 0 0,0-1 0,0 1 0,0-1 0,-1 1 0,0-1 0,-1 0 0,1 0 0,-1 1 0,0-1 1,-2-8-1,2 13 238,-1 0 0,0 0 0,1 1 1,-1-1-1,0 0 0,0 1 0,0-1 1,0 1-1,0-1 0,-1 1 0,1-1 1,0 1-1,-1 0 0,1 0 1,-1-1-1,1 1 0,-1 0 0,1 1 1,-1-1-1,0 0 0,0 0 0,1 1 1,-1-1-1,0 1 0,0-1 0,0 1 1,0 0-1,-2 0 0,1-1 197,0 1 0,1-1 0,-1 1 0,0 0 0,0 0 0,1 1 0,-1-1 0,0 0 0,0 1 0,1 0 0,-1-1 0,1 1 0,-1 0 0,1 0 0,-1 1 0,1-1 0,-1 0 0,1 1 0,0 0-1,-2 1 1,1 1-70,0 1 0,1-1-1,0 0 1,0 1-1,0 0 1,0-1 0,1 1-1,-2 7 1,0 14-1180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1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22 1713,'0'0'12710,"-45"-4"-10376,28 1-2390,3-1 30,0 0 0,0 2 0,0 0 0,-1 0 0,1 1 0,0 1 0,-19 2 0,30-1 3,0 0 1,0 0-1,0 1 1,0-1-1,0 1 1,1 0-1,-1 0 1,0 0-1,1 0 1,-1 0 0,1 0-1,0 1 1,0-1-1,0 1 1,-4 5-1,-25 50-50,21-36 135,-2 6-61,2 1-1,0 0 1,2 0-1,-5 40 1,8-29 68,3 0 0,3 63 1,0-32-102,2-47 156,1 0 1,0 0-1,2 0 1,1-1-1,1 1 0,20 40 1,-26-59-124,11 21 124,1-1-1,0-1 0,2 0 0,1-1 1,1-1-1,1 0 0,1-2 1,1 0-1,38 27 0,-52-42-89,0-2-1,1 1 0,-1-1 0,1 0 1,0 0-1,0-1 0,0 0 1,14 1-1,-18-3-48,-1 1 0,1-1 1,0 0-1,0 0 0,0 0 1,0 0-1,0-1 0,0 1 1,0-1-1,0 0 0,-1 0 1,1-1-1,0 1 0,-1-1 1,1 0-1,-1 0 0,1 0 0,-1 0 1,3-3-1,48-66-914,-48 64 874,-1-2 1,0 1 0,-1-1-1,0 1 1,0-1 0,-1 0-1,3-12 1,-6 6 111,-1 14-33,1-1 0,0 0 0,0 0 0,0 1 0,0-1 0,0 0 0,0 0 0,0 0 0,1 1 0,-1-1 0,0 0 0,1 1 0,1-4 0,-1 4 151,4-8-4749,-4-2 254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38 3954,'0'0'3508,"-1"-3"-3092,-1 0-287,1 1-1,-1 0 1,0 0-1,0 0 1,1 0-1,-1 0 1,-1 0-1,1 1 1,0-1-1,0 1 1,-1-1-1,1 1 1,-1 0-1,1 0 1,-1 0-1,1 0 1,-1 0-1,0 1 1,-3-1-1,-60-4 597,64 6-745,1 0-1,-1 0 0,0 0 1,1 0-1,-1 0 1,0 1-1,1-1 1,0 0-1,-1 1 1,1-1-1,0 1 0,0-1 1,0 1-1,-1-1 1,2 1-1,-1 0 1,-1 3-1,-15 34 215,11-13 226,1 1-1,1 0 1,1 0 0,1 0-1,1 1 1,7 53-1,-5-74-315,1-1 0,0 1 0,0-1 0,1 1 1,0-1-1,0 0 0,0 0 0,1 0 0,0-1 0,0 1 0,0-1 0,1 0 0,-1 0 0,1 0 0,1-1 0,-1 1 0,1-1 0,-1-1 0,1 1 0,9 3 0,-7-3-63,0 0 1,1 0-1,-1-1 1,1 0-1,0-1 1,0 1-1,0-2 1,0 1-1,1-2 1,-1 1-1,0-1 1,0 0-1,1-1 1,15-3-1,-20 1-99,0 1 1,-1-1-1,1 0 1,-1 0-1,0 0 1,0-1-1,0 1 1,0-1-1,0 0 1,-1 0-1,0 0 1,0-1-1,0 1 1,0-1-1,3-9 0,1 0-98,-2 0 0,0 0 0,0-1-1,3-20 1,-5 8 126,-2 0-1,-1-29 1,-1 19 438,1 34-382,-1 0 0,0 0 1,0 0-1,0 0 0,0 0 0,-1 0 0,1 1 0,-1-1 0,0 0 0,0 1 0,0-1 0,0 1 0,0 0 0,0 0 0,-1-1 0,1 2 0,-1-1 0,1 0 0,-1 0 0,0 1 0,0-1 0,0 1 1,0 0-1,0 0 0,-5-1 0,-7-3-92,-1 1 1,1 1 0,-28-3 0,2 3 220,21 3-4107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1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1777,'0'0'5802,"0"-14"-348,2 32-5240,1 0 0,0 0 0,1-1 0,11 30 0,1 5-38,-9-23 249,-2-3-202,2 0 0,1-1 0,22 48 0,-30-72-276,0-261-2540,1 258 2610,-1 0 0,1 0 0,0-1 0,0 1-1,0 0 1,1 0 0,-1 0 0,0 1 0,1-1 0,-1 0 0,1 0 0,-1 1 0,1-1 0,0 1-1,0-1 1,0 1 0,0 0 0,0 0 0,0 0 0,0 0 0,4-1 0,50-19 154,-55 20-194,16-3 0,0 1 0,0 0 0,1 1 0,28 0 0,-45 2 30,0 1-1,0-1 0,0 0 0,0 1 1,0-1-1,0 1 0,0 0 0,0-1 1,0 1-1,0 0 0,0 0 0,-1-1 0,1 1 1,0 0-1,0 0 0,-1 0 0,1 0 1,-1 0-1,1 0 0,-1 0 0,1 0 1,-1 0-1,0 0 0,1 0 0,-1 1 0,8 35 246,-7-31-228,5 41 417,-2 1 1,-3 72 0,-1-62-172,0-57-544,0-17-7455,0-5 1961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1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5298,'0'0'4136,"3"-3"-3373,1-1-834,6-5 3276,-10 10-3132,1-1 0,-1 0 0,0 1 0,1-1 0,-1 0 1,1 1-1,-1-1 0,0 0 0,1 1 0,-1-1 0,0 1 1,1-1-1,-1 1 0,0-1 0,1 1 0,-1-1 0,0 1 1,0-1-1,0 1 0,0-1 0,0 1 0,1-1 0,-1 1 1,0-1-1,0 1 0,0-1 0,0 1 0,-1 0 0,31 403 1450,-9-79-698,-15-294-1558,-3-30-1351,-2-17 374,-1-9-2007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1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2081,'0'0'9748,"30"-5"-9633,97-18-102,-104 19-154,1 1-1,0 1 0,42 3 0,-20 1 43,-45-2 137,0 0 1,0 0-1,1 0 1,-1 1-1,0-1 1,0 0-1,1 1 1,-1-1 0,0 1-1,0-1 1,0 1-1,0 0 1,0 0-1,0-1 1,0 1 0,0 0-1,0 0 1,0 0-1,0 0 1,0 0-1,-1 0 1,1 0 0,0 0-1,-1 0 1,1 0-1,-1 1 1,1-1-1,-1 0 1,0 0 0,1 1-1,-1-1 1,0 0-1,0 2 1,0 52 1114,-1-35-990,1 16 687,1 0-1,12 67 0,-11-93-692,0 0-1,1 0 0,0 0 0,0 0 0,1-1 0,1 0 0,0 0 1,0 0-1,0 0 0,1-1 0,0 0 0,1 0 0,0 0 0,15 12 1,-19-18-167,-1 0 1,1 0-1,0-1 1,-1 1-1,1-1 1,0 1-1,0-1 1,0 0-1,0 0 1,0 0-1,1 0 1,-1-1-1,0 0 1,0 1 0,0-1-1,1 0 1,-1 0-1,0-1 1,0 1-1,0-1 1,7-1-1,-5-1-61,-1 1 1,1-1-1,-1 0 0,1 0 0,-1-1 1,0 1-1,0-1 0,0 0 0,-1 0 0,0 0 1,1 0-1,2-6 0,3-6-437,0-1 1,-2 0-1,0-1 0,0 0 1,-2 0-1,5-27 0,-6 6-223,-1 0-1,-5-67 0,1 101 868,1 1-1,-1 0 1,0-1 0,0 1-1,0 0 1,-1 0 0,1 0-1,-1 0 1,0 0 0,0 0 0,-1 0-1,1 1 1,-1-1 0,0 1-1,1 0 1,-2-1 0,1 1-1,0 1 1,0-1 0,-1 0 0,0 1-1,1 0 1,-1 0 0,-8-3-1,3 1 45,0 1 0,0 1 0,0 0 0,0 0 0,0 1 0,-1 0 0,1 0 0,0 1 0,-1 1 0,1-1 0,-9 3 0,14-2-277,0 0 0,1 1 1,-1-1-1,1 1 0,-1 0 1,1 0-1,0 0 0,0 0 1,0 1-1,-5 4 0,-14 18-4645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2417,'0'0'11784,"0"16"-11224,2 40-153,2 1 0,18 83 0,39 107 859,-60-244-1253,8 34 174,2-1 0,2 0-1,30 60 1,-50-121-3193,0-4 2908,3 0 0,-3-36 0,8 57-25,0-1 0,0 0 1,1 1-1,0-1 0,0 1 0,1 0 0,0 0 0,1 0 0,0 0 1,0 0-1,0 1 0,1 0 0,0 0 0,1 0 0,-1 1 0,1-1 1,1 1-1,-1 1 0,1-1 0,0 1 0,10-5 0,-3 1 63,0 1 0,0 1 0,1 1 0,0 0 0,1 0-1,-1 2 1,1 0 0,0 1 0,0 0 0,26 0 0,-40 3 67,-1 1 0,1-1 1,-1 0-1,1 1 0,-1-1 1,1 1-1,-1 0 0,1-1 0,-1 1 1,0 0-1,1 0 0,-1 0 0,0 0 1,0 0-1,0 0 0,1 0 1,-1 0-1,0 1 0,-1-1 0,1 0 1,0 1-1,0-1 0,-1 0 0,1 1 1,0-1-1,-1 1 0,1-1 1,-1 1-1,0 0 0,0-1 0,1 1 1,-1 2-1,1 64 528,-2-48-72,1 307 3733,2-305-4723,-1-17-2115,-1-15-789,0-9-2745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2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531 129 6419,'0'0'6045,"0"-4"-4780,0 1-1116,0 0 0,0 0 0,-1 0 0,0 0 0,1 0 0,-1 0 0,0 0-1,-1 1 1,1-1 0,0 0 0,-1 1 0,0-1 0,1 1 0,-1-1 0,0 1 0,-4-4 0,0 1-27,0 0 1,-1 0-1,0 0 0,0 1 1,0 0-1,-8-3 0,-5-1-169,0 1 0,0 1 0,0 1 0,-26-4 0,38 8-1,0-1 0,0 2 0,0-1 0,0 1 0,0 0 0,0 0 0,1 1 0,-1 0 0,0 1 0,0-1 0,1 2 0,-1-1 0,1 1 0,-1 0 0,1 0 0,0 1 0,0 0 0,1 1 0,-1-1 0,-10 11 0,5-3 70,0 0-1,1 2 1,0-1 0,1 1-1,0 1 1,1 0 0,1 0-1,1 0 1,0 1-1,1 0 1,0 1 0,2 0-1,0-1 1,1 1 0,0 1-1,0 27 1,3-27 81,0-1 0,5 29 0,-3-40-75,0 1 1,0 0 0,0 0-1,1-1 1,0 0-1,1 1 1,-1-1 0,1 0-1,5 6 1,56 63 114,36 47-188,-91-108 46,-1 0-1,-1 1 0,0 0 1,-1 0-1,0 0 1,9 33-1,-15-43 13,0-1-1,1 0 0,-1 1 0,-1-1 0,1 0 0,-1 1 0,0-1 1,0 1-1,0-1 0,0 1 0,-1-1 0,0 1 0,0-1 0,0 0 1,0 1-1,-1-1 0,0 0 0,0 0 0,0 0 0,0 0 0,0 0 1,-1-1-1,0 1 0,0-1 0,0 1 0,0-1 0,0 0 0,-6 4 1,1-2-1,1 0 0,-1 0-1,1 0 1,-1-1 0,-1 0 0,1-1 0,0 0 0,-1 0 0,0-1 0,0 0 0,1 0 0,-12 0 0,15-2-109,0 0 1,-1 0-1,1 0 0,0 0 0,0-1 0,-1 0 0,1 0 1,0 0-1,0-1 0,0 0 0,0 0 0,0 0 1,0 0-1,1-1 0,-1 0 0,1 0 0,0 0 1,0 0-1,0-1 0,0 0 0,-4-5 0,-22-47-3339,23 34-1481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 6195,'0'0'5365,"-4"-8"-69,0 11-5298,1 1 1,0 0 0,-1 0-1,1 0 1,1 1-1,-1-1 1,1 1 0,-1-1-1,1 1 1,1 0-1,-1 0 1,1 0 0,-2 9-1,1 5 173,1 0 0,1 29 0,1-14-83,-1-25 6,0-1-1,1 1 1,1 0-1,-1 0 1,1 0-1,1-1 1,-1 1-1,1-1 1,1 1 0,0-1-1,0 0 1,0-1-1,10 13 1,-10-15-60,1 0 0,0 0 1,0-1-1,0 1 1,0-1-1,1 0 1,0-1-1,0 0 1,0 1-1,0-2 0,0 1 1,0-1-1,1 0 1,-1 0-1,1-1 1,0 0-1,-1 0 0,13 0 1,-14-1-61,-1 0 0,1 0 0,-1 0 0,1 0 1,-1-1-1,0 0 0,1 0 0,-1 0 0,0-1 0,0 1 0,0-1 1,0 0-1,7-5 0,-8 4-33,0 0 1,0 0-1,-1 0 1,0 0-1,0-1 0,0 1 1,0-1-1,0 0 1,-1 1-1,1-1 0,-1 0 1,0 0-1,0 0 1,0 0-1,-1 0 1,1-5-1,0-12-500,0 1 0,-1-1 0,-1 0 0,0 1 0,-2-1-1,-8-31 1,9 44 634,0 1 0,0 0 0,-1 0 0,0 0-1,0 0 1,-1 1 0,0-1 0,0 1 0,0 0-1,-1 0 1,0 0 0,0 1 0,0 0 0,-1 0 0,0 0-1,0 0 1,0 1 0,0 0 0,-1 1 0,0-1-1,-9-2 1,-36 0 15,26 10-1955,25-4 1636,0 1 0,1-1 0,-1 0 0,1 0 0,-1 1 0,0-1 0,1 0 0,-1 1 0,1-1 0,-1 1 0,1-1 0,-1 1 0,1-1 0,-1 1 0,1-1 0,0 1 0,-1 0 0,1-1 0,0 1 0,-1-1 0,1 1 0,0 0 0,0-1 0,0 1 0,-1 0 0,1 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 1105,'-4'-7'13153,"2"5"-13397,-91 0-668,92 2 915,0 0 0,-1 0 0,1 1-1,0-1 1,-1 0 0,1 1 0,0 0 0,0-1 0,-1 1 0,1 0-1,0-1 1,0 1 0,0 0 0,0 0 0,0 0 0,0 0 0,0 0-1,0 0 1,1 0 0,-1 0 0,0 1 0,1-1 0,-1 0 0,0 0-1,1 1 1,0-1 0,-1 3 0,-8 43 336,7-28 64,-5 9-146,3-16-167,1-1 0,0 1 0,1 0 0,1 0 0,0 0 0,0 0 0,1 0 0,2 17 0,0-26-55,-1 0 1,0 1-1,1-1 0,0 0 1,0 0-1,0-1 0,0 1 1,0 0-1,0-1 1,1 1-1,-1-1 0,1 1 1,0-1-1,0 0 0,0 0 1,0-1-1,0 1 0,0-1 1,0 1-1,4 0 1,0 0-65,-1 1 1,1-1 0,0-1 0,0 0 0,0 0 0,0 0 0,0-1 0,0 1 0,9-2-1,-15 0-9,1 0-1,0 1 1,-1-1-1,1 0 0,-1 0 1,1 0-1,-1 0 0,0 0 1,1 0-1,-1 0 1,0 0-1,0-1 0,0 1 1,0 0-1,0-1 0,0 1 1,0-1-1,0 1 1,0-1-1,0-2 0,13-43-1278,-6 20 895,-4 15 384,0-1 1,-1 0-1,-1 0 1,0-1-1,0-20 1,-1 17-32,1 1 0,6-31 0,0 27 1557,-4 19-433,-2 13-573,-2 323 1057,0-335-1816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4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35 3826,'0'0'7291,"0"-6"-6763,0-17 454,0 17 1411,0 16-1891,0 553 3422,0-563-3937,0 1-1,0-1 1,-1 1 0,1-1-1,0 1 1,0-1-1,0 1 1,0-1 0,0 1-1,0-1 1,0 1-1,0-1 1,0 1 0,0-1-1,0 1 1,0-1-1,0 1 1,0-1 0,0 1-1,0-1 1,1 1-1,-1-1 1,0 1 0,0-1-1,1 1 1,-1-1-1,0 1 1,1-1 0,-1 0-1,0 1 1,1-1-1,-1 0 1,1 1 0,-1-1-1,0 0 1,1 1-1,-1-1 1,1 0 0,-1 0-1,1 0 1,-1 1-1,1-1 1,-1 0 0,1 0-1,-1 0 1,1 0-1,-1 0 1,1 0 0,-1 0-1,1 0 1,-1 0-1,1 0 1,0-1 0,0 1-45,0-8-1420,1-57-1124,0-3-5353,-2 30 1405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3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17 208,'0'0'4562,"-5"0"-3756,-54 0 1739,59-1-1921,-2-14 2670,-1 22-252,-2 26-1641,5 773 1462,0-803-2865,0 0 0,0-1 0,1 1 0,-1 0 0,1 0 1,0-1-1,-1 1 0,1 0 0,0-1 0,1 1 0,-1-1 0,0 1 0,1-1 1,-1 0-1,1 1 0,0-1 0,0 0 0,0 0 0,0 0 0,0-1 0,0 1 1,0 0-1,1-1 0,-1 1 0,1-1 0,-1 0 0,1 0 0,3 1 0,3 1-111,0-1-1,0 0 1,0-1-1,1 0 1,-1 0-1,0-1 0,11-1 1,-17 0-136,0 0 0,0 1 0,0-2 0,0 1 0,0 0 1,0 0-1,0-1 0,0 0 0,-1 1 0,1-1 0,-1 0 0,1 0 1,-1-1-1,4-3 0,1-13-8293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44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91 4418,'-4'4'9028,"-2"6"-12696,10-6 4579,0-1 0,1 0 0,-1 0 0,1 0 0,-1 0 0,1-1 0,0 1 0,5 1 0,52 9 1045,-18-9-2723,46-3 0,-65-1 1483,100 10-789,-89-6 64,65-2-98,-79-3 68,1 1 1,-1 1 0,0 1-1,32 6 1,-38-5 43,1-1 0,-1 0 0,0-2-1,32-2 1,-29 1 16,1 0-1,36 4 0,111 10 95,-73-9-112,-18 0-125,122-11 1,-79-10-56,22-2 10,245-17 305,-264 24-119,83-13-14,-127 14 27,122-2 0,-133 10-23,157-8-33,330-9-62,-519 20 86,340-14-51,-262 10 3,-93-1 77,16-1 38,204 6 2449,-235 0-2139,43 2 1089,-26 2-3310,-13 5-3381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26 864,'0'0'20223,"0"-25"-21021,0 24 761,6 15-4952,-6-8 835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07:5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2977,'5'10'14469,"-3"-5"-14929,-2-4 483,1 24 1136,-1-24-1142,0-1 0,0 1-1,0 0 1,0-1 0,1 1 0,-1 0-1,0 0 1,0-1 0,0 1 0,1 0-1,-1-1 1,0 1 0,1 0 0,-1-1-1,0 1 1,1-1 0,-1 1 0,1-1-1,-1 1 1,1-1 0,-1 1 0,1-1-1,-1 1 1,1-1 0,0 0 0,-1 1-1,1-1 1,1 1 0,1-33-1015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0:31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12214,'0'0'5106,"29"0"-8484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10.1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213 9 4530,'0'0'1537,"-36"-9"-1185,24 9-352,-1 0-1745,-3 0 1745,-4 0 833,-2 0-833,-7 0-1633,-3 6 1313,0 3 320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16.7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42 1 192,'0'0'13772,"0"41"-12943,0 643 297,19-444-1054,-12 63-106,2 25 215,-9-219-215,16 368 57,7-132 106,-7-70 153,-10 132 206,-9-227-418,3 1801 912,-9-1527-886,-1-41 26,10-17-12,3-342-107,12 70 1,-7-70 2,1 73-1,-5 1632 606,-15-1588-488,2-52-99,3-56 150,-15 63 0,-3 34 81,-22 227-95,18-95-64,19 566-41,11-509-30,0-267-73,23 150 0,-3-27 94,0-8-215,8 90 503,-9-161-206,-7-62-193,-3 0-1,4 86 1,-4-32 18,3 256 378,-14-328-318,0 18 29,2 35 153,-5 1 0,-24 155 0,5-82-243,15-95 22,-13 99 298,18-77-172,3-74-52,-1 0 1,-8 49-1,-2 22 6,6-39-12,5 90 1,2-47-27,-3 1422 35,9-1167-147,-9-337 84,0 0 1,1 1 0,1-1 0,0 0 0,2 0 0,0-1-1,1 1 1,1-1 0,1 0 0,13 25 0,-16-34-3,-1-1 0,0 1 0,0 0 0,-1 0 0,0 1 0,-1-1-1,0 0 1,0 10 0,0-7 12,0 0 1,1 0-1,0 0 0,5 16 0,5 14 32,-2 1 1,-2 0 0,-2 0-1,2 81 1,0 1-8,2 296 94,-11-279-253,-10 86 79,-1-2 117,3-15-266,7-183 208,1-21 24,0 0 1,1 0-1,0 0 0,0 0 0,1 1 0,0-1 1,0 0-1,3 10 0,22 66-109,-20-70 83,-5-11-5,0 0 1,0 0-1,0 0 1,-1 1-1,1-1 1,-1 0-1,1 1 1,-1-1-1,1 0 1,-1 1-1,0-1 1,-1 3-1,1-3-32,1-2 88,1 0-41,-1 0-36,-1-2-478,1 0 283,0 0 1,-1 0-1,1 0 0,-1 0 0,0-1 1,0 1-1,0 0 0,0 0 0,0 0 1,0-1-1,-1 1 0,1 0 0,-1 0 1,-1-4-1,-17-20-2364,-6-5-2076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1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13 163 288,'0'0'11661,"0"0"-11531,0-1 0,0 1 0,0 0 0,0-1 0,0 1-1,0 0 1,-1 0 0,1 0 0,0-1 0,0 1 0,0 0-1,-1 0 1,1 0 0,0-1 0,0 1 0,-1 0-1,1 0 1,0 0 0,0 0 0,-1 0 0,1-1 0,0 1-1,0 0 1,-1 0 0,1 0 0,0 0 0,-1 0-1,1 0 1,0 0 0,-1 0 0,1 0 0,0 0 0,0 0-1,-1 0 1,1 1 0,0-1 0,0 0 0,-1 0 0,1 0-1,0 0 1,0 0 0,-1 0 0,1 1 0,0-1-1,0 0 1,-1 0 0,1 0 0,0 1 0,0-1 0,0 0-1,0 0 1,-1 1 0,1-1 0,0 0 0,0 0 0,0 1-1,0-1 1,0 1 0,1 15-67,2 0 1,0 0-1,1 0 1,1 0-1,0-1 1,13 25-1,4 13 107,17 72 116,26 146-1,-41-160-256,-20-92-28,2 8 15,17 49 0,-21-71-15,0 1 0,0-1 0,1 0 1,-1 0-1,1 0 0,1 0 1,-1-1-1,1 1 0,-1-1 0,1 0 1,0 0-1,1 0 0,-1 0 1,1-1-1,5 4 0,-8-6-14,0 0-1,-1-1 0,1 1 1,-1 0-1,1-1 1,0 1-1,-1-1 1,1 0-1,0 1 0,0-1 1,-1 0-1,1 0 1,0 0-1,0 0 1,-1 0-1,1-1 0,0 1 1,0 0-1,-1-1 1,1 1-1,0-1 0,-1 0 1,1 0-1,-1 1 1,1-1-1,-1 0 1,1 0-1,-1 0 0,0-1 1,1 1-1,-1 0 1,2-3-1,1-3 31,0-1-1,0 1 1,-1-1 0,0 1-1,4-16 1,-2 5 32,174-670-1591,-167 565 1020,-9 82 711,8-47 0,-2 63 649,-9 24-507,1 17-2072,-3 6-4706,-7-9 2837,-3-1 1351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1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6867,'0'0'8340,"183"-29"-8036,-154 20-304,-3 3-96,-7 0-240,-13 1-1745,-6-1-800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5330,'0'0'8580,"167"-15"-8580,-144 15-304,-7 0-1120,-3 0-4115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4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8500,'0'0'6539,"33"3"-5680,106 8 59,-107-7-542,45 11 0,-65-12-648,0 0 1,0-1-1,1 0 1,-1-1 0,0 0-1,1-1 1,12-1-1,-26 14-6587,-6 3 4546,-10-5 683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2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93 6275,'0'0'7152,"0"-6"-5954,0 6-1166,0-1-1,0 0 0,1 0 0,-1 0 0,0 0 0,0 0 0,0 0 1,-1 1-1,1-1 0,0 0 0,0 0 0,0 0 0,-1 0 0,1 1 1,0-1-1,-1 0 0,1 0 0,-1 0 0,1 1 0,-1-1 1,1 0-1,-1 1 0,1-1 0,-1 0 0,0 1 0,1-1 0,-1 1 1,0-1-1,0 1 0,1-1 0,-1 1 0,0 0 0,0-1 0,0 1 1,0 0-1,1 0 0,-1-1 0,0 1 0,0 0 0,0 0 0,0 0 1,0 0-1,-1 0 0,-30-8 677,15-1-806,0 1 0,-1 1 0,0 0 0,0 2 0,0 0 0,-1 1 0,1 0 0,-1 2 0,-28-1 1,44 3 94,0 1 0,0-1 0,1 1 0,-1-1 1,0 1-1,0 0 0,1 0 0,-1 0 0,1 0 1,-1 0-1,1 1 0,-1-1 0,1 1 0,0 0 1,-1-1-1,-1 4 0,-1 1-5,0 0-1,0 0 1,1 0-1,0 0 1,0 1 0,-2 7-1,-4 10-36,2 0-1,-9 41 1,14-47 117,0-1 0,2 1 0,0-1 0,1 1 0,1-1 0,0 1 0,2-1 0,0 1 0,0-1 0,8 20 0,-7-25-24,1 0-1,0 0 0,0 0 1,2-1-1,-1 0 0,1 0 0,1 0 1,0-1-1,0 0 0,1 0 1,0-1-1,1-1 0,0 1 0,16 9 1,-24-17-53,-1 0 0,1 0 1,1 0-1,-1 0 0,0 0 1,0 0-1,0 0 0,0-1 0,1 1 1,-1-1-1,0 0 0,0 0 1,1 1-1,-1-1 0,0-1 0,0 1 1,1 0-1,-1-1 0,0 1 1,0-1-1,1 1 0,2-3 0,-3 2-51,1-1 0,-1 0 0,0 0-1,1 0 1,-1 0 0,0-1 0,-1 1-1,1-1 1,0 1 0,-1-1 0,1 1-1,-1-1 1,0 0 0,0 0 0,2-5-1,8-29-395,-5 21 261,-1-1 0,-1 1-1,-1-1 1,3-27 0,-6 43 23,-1 0 1,0 0-1,1 1 1,-1-1-1,0 0 1,1 1-1,-1-1 1,0 1-1,0-1 1,0 1-1,1-1 1,-1 1-1,0-1 1,0 1-1,0 0 1,0-1-1,0 1 1,0 0-1,0 0 1,0 0 0,0 0-1,0 0 1,0 0-1,0 0 1,-1 0-1,-43 0-2784,17 0 849,21-2 1896,0 1 0,0-1 0,1 0 0,-1 0 1,1 0-1,-11-7 0,7-10 9998,42 18-9248,-32 1-465,61 2 308,-36 0-272,0-1-1,0-1 1,37-6 0,-52 3-189,2 2-901,-8 19 637,-5 40 464,3 78 921,-1-117-794,1-1 1,1 0-1,1-1 1,1 1 0,8 21-1,-6-28-630,-1-15-641,0-17-967,-2-12-2392,-1-4-1142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2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11 5811,'0'0'6128,"-11"-2"-3312,-39-4-3909,43 5 961,0 0-1,0 0 1,0 1-1,-1 0 1,1 1-1,0 0 1,0 0-1,-7 2 1,11-2 123,0 0 0,1 0 0,-1 1 1,1-1-1,-1 1 0,1 0 0,0 0 0,-1 0 0,1 0 1,0 0-1,0 0 0,1 0 0,-1 1 0,0-1 1,1 1-1,-1-1 0,1 1 0,0-1 0,0 1 0,0 0 1,0 0-1,0 3 0,-2 6 153,0 1 1,1 0-1,0 0 1,1 0-1,1 0 0,0 0 1,0 0-1,2 0 1,3 17-1,-4-26-119,0 1 0,0-1 0,1 0 0,0 0 0,-1 0 0,2 0 0,-1-1 0,0 1-1,1-1 1,-1 1 0,1-1 0,0 0 0,0 0 0,1 0 0,-1 0 0,1 0 0,-1-1 0,1 0 0,0 0 0,0 0 0,0 0 0,0 0 0,0-1-1,0 0 1,0 0 0,1 0 0,-1 0 0,0-1 0,1 1 0,7-1 0,33-1-650,-22 0 514,0 1 0,45 5 0,-61-3 138,0-1 1,0 1-1,0 0 1,0 1-1,-1 0 1,0 0-1,1 0 1,-1 1-1,0-1 0,0 1 1,-1 1-1,1-1 1,8 11-1,-12-12 59,-1 0-1,1 0 0,0 0 1,-1 0-1,0 0 0,0 0 0,0 1 1,0-1-1,-1 0 0,1 1 1,-1-1-1,0 1 0,0-1 0,0 0 1,0 1-1,-1-1 0,1 1 1,-1-1-1,0 0 0,0 1 0,0-1 1,0 0-1,-1 0 0,1 0 1,-1 0-1,0 0 0,0 0 0,0-1 1,0 1-1,0 0 0,-5 3 1,-5 3-53,0-1 1,0 0 0,-1-1 0,0 0 0,0-1-1,-1 0 1,1-1 0,-19 4 0,5-4-255,0-1 0,-1-1 0,-37-1 1,64-2 167,0 0 0,0 0 1,0-1-1,0 1 1,0 0-1,0 0 0,0-1 1,0 1-1,0 0 1,0-1-1,0 1 0,0-1 1,0 1-1,0-1 0,1 1 1,-1-1-1,0 0 1,0 1-1,1-1 0,-1 0 1,1 0-1,-1 0 1,0 1-1,1-1 0,-1 0 1,1 0-1,0 0 1,-1-2-1,-3-29-4077,4 12-1041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4066,'0'0'9650,"6"-1"-9245,29-6 23,0-1-1,-1-1 1,35-15-1,-68 23-603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1 1 2945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2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2945,'10'120'3549,"-7"-96"5180,16-29-7451,0 0-1185,1 1 0,-1 1 1,1 1-1,0 1 0,27 1 0,-32 0-167,-4 4 82,-6 0-3142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3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8756,'0'0'7361,"3"0"-7087,1 0 0,-1 0 0,1 1 1,-1-1-1,1 0 0,-1 1 0,1 0 0,4 2 1,10 13-69,0 2 1,-1 0 0,0 1-1,-2 1 1,0 0 0,12 24-1,-16-26-102,24 43 112,-2 1 1,38 105 0,13 29 349,-79-186-546,0-1-1,1 0 1,-1 0-1,2-1 0,8 10 1,-13-16-30,-1 0 0,1 0 0,0-1 0,0 1 0,0-1 0,0 0 0,0 1 0,0-1 0,0 0 0,0 0 0,0 0 0,0-1 0,1 1 0,-1 0-1,0-1 1,1 0 0,-1 1 0,0-1 0,1 0 0,-1 0 0,1 0 0,-1-1 0,0 1 0,1 0 0,-1-1 0,0 0 0,1 1 0,-1-1 0,2-1 0,0-1-13,-1 0-1,1 0 1,-1 0 0,0-1-1,0 1 1,0-1-1,-1 1 1,1-1 0,-1 0-1,0 0 1,0 0 0,0-1-1,1-4 1,16-59-408,-9 0 17,1-89 0,-8 86 141,15-83 0,-15 125 345,-4 25-42,1 0-1,0 0 0,0 1 1,1-1-1,-1 0 0,1 1 1,0-1-1,0 0 1,0 1-1,0-1 0,1 1 1,-1-1-1,1 1 0,0 0 1,0 0-1,3-3 0,-3-12-1509,-5 5-4971,-5 9 411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28 7363,'0'0'7302,"-7"-14"-5146,-2 11-2128,1 0-1,-1 1 1,0 0 0,0 0-1,0 1 1,-10 0-1,15 1-32,1 0-1,0 0 0,-1 1 1,1-1-1,0 1 0,0 0 1,0 0-1,0 0 0,-1 0 1,1 0-1,0 1 0,1-1 1,-1 1-1,0 0 0,0 0 1,1 0-1,-1 0 0,1 0 1,-3 4-1,-4 6 27,2 0-1,-1 0 0,2 1 1,0 0-1,0 0 1,1 0-1,1 1 1,-3 14-1,3-3 75,1 0 0,1 1-1,2 41 1,0-57-31,1-1-1,1 1 1,0-1 0,0 0-1,1 1 1,0-1-1,0 0 1,1-1 0,0 1-1,1-1 1,0 1 0,0-1-1,1-1 1,0 1 0,0-1-1,1 0 1,0 0-1,0-1 1,0 0 0,1 0-1,0-1 1,0 0 0,1 0-1,-1-1 1,1 0 0,0-1-1,0 0 1,0 0-1,1-1 1,-1 0 0,1 0-1,-1-1 1,20-1 0,-27 0-84,0 0 0,1 0 0,-1 0 0,0 0 0,1 0 1,-1 0-1,0-1 0,0 0 0,1 1 0,-1-1 0,0 0 0,0 0 1,0 0-1,0 0 0,0 0 0,0-1 0,0 1 0,-1-1 0,1 1 1,0-1-1,-1 1 0,1-1 0,2-4 0,-2 0-131,1-1 0,-1 0 0,0 0 0,0 0 0,0 0 0,0-11 0,-1 8 6,1 0 1,-1 0 0,-1 0 0,0 0 0,-1 0 0,1 0 0,-4-14-1,3 21 142,0 1-1,0-1 1,0 0-1,-1 1 1,1-1-1,-1 1 0,1 0 1,-1-1-1,0 1 1,0 0-1,0 0 0,0 0 1,0 0-1,0 0 1,0 1-1,-1-1 0,1 1 1,-1-1-1,1 1 1,-1 0-1,0 0 0,1 0 1,-1 0-1,0 1 1,0-1-1,1 1 0,-1-1 1,0 1-1,0 0 1,-4 1-1,1-1-276,-1 0 1,1 0-1,-1 1 1,1 0-1,0 0 1,0 1-1,-1-1 1,-5 4-1,-8 4-2188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3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4066,'0'0'10981,"129"14"-9476,-94-8-1361,-6-3-32,-3-3-224,-10 0 64,0 0-2113,-10 0 752,-2-6-896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4258,'0'0'7945,"2"-2"-6454,-1 0-1326,9-8 704,3 7 3289,-13 7-4070,0-1-1,0 0 1,0 1-1,1-1 1,-1 0-1,1 1 1,0-1-1,0 0 1,3 6-1,-4-9-74,70 223 996,22 57-86,-90-276-910,5 14-5,0-1-1,2-1 1,0 1 0,13 17-1,-19-30 3,1 0 1,-1 0-1,1 0 0,0 0 0,0-1 1,0 0-1,0 0 0,1 0 0,-1-1 1,1 1-1,0-1 0,0 0 0,0 0 1,0-1-1,0 1 0,0-1 0,0 0 1,0-1-1,9 1 0,-11-1-36,0-1-1,-1 0 1,1 0 0,0 0-1,-1 0 1,1 0 0,-1 0-1,0-1 1,1 1 0,-1-1-1,0 1 1,0-1 0,0 0-1,0 0 1,0 0 0,0 0-1,-1 0 1,1-1 0,-1 1-1,1 0 1,-1-1 0,0 1-1,1-5 1,24-68-160,-24 68 158,19-93-472,14-148 0,-2 2 687,-31 238-196,0 29-9120,-2 1 749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22 4018,'0'0'7331,"9"-15"-1528,-10 15-5744,1-1-1,-1 0 1,0 1 0,0-1 0,0 1-1,0-1 1,0 1 0,0-1-1,0 1 1,0 0 0,0-1 0,0 1-1,0 0 1,0 0 0,0 0 0,0 0-1,0 0 1,0 0 0,0 0 0,-1 0-1,-35 0-442,28 1 237,6-1 130,0 0 0,0 0 0,0 0 1,0 0-1,0 1 0,0-1 0,0 1 1,1 0-1,-1 0 0,0 0 1,0 0-1,1 1 0,-1-1 0,1 1 1,-1-1-1,1 1 0,0 0 0,-1 0 1,1 0-1,0 0 0,0 0 1,1 1-1,-1-1 0,0 1 0,1-1 1,-2 4-1,0 3 65,0-1-1,1 1 1,0 0 0,0 0 0,1 0 0,0 0-1,1 13 1,1-19 14,0-1-1,-1 1 1,1 0-1,0-1 0,0 1 1,1-1-1,-1 1 1,0-1-1,1 0 1,0 1-1,-1-1 1,1 0-1,0 0 1,0 0-1,0 0 1,0-1-1,0 1 1,1-1-1,-1 1 0,1-1 1,2 2-1,64 27 456,-54-25-508,4 3 8,-9-5-64,0 1 1,0 0-1,0 1 0,14 9 1,-22-12 56,0 0 0,1 0 0,-1 0 1,0 0-1,0 0 0,0 1 0,0-1 0,-1 1 1,1-1-1,-1 1 0,1 0 0,-1-1 0,0 1 0,0 0 1,0 0-1,-1 0 0,1 0 0,-1 0 0,1 0 1,-1 5-1,-1-4 12,1 0-1,-1-1 1,-1 1 0,1 0 0,0-1 0,-1 1-1,0 0 1,0-1 0,0 0 0,0 1 0,-1-1 0,1 0-1,-1 0 1,1-1 0,-1 1 0,0 0 0,0-1 0,-1 0-1,1 0 1,0 0 0,-1 0 0,1 0 0,-8 2 0,-2 1-17,0 0 0,0-1 0,0 0 0,-1-1 0,-24 3 1,36-6-14,-79 1-583,75-2 351,0 1 0,0-1 1,1-1-1,-1 1 0,0-1 0,1 0 1,-1 0-1,1-1 0,-1 0 0,-8-6 0,-15-12-4540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4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7459,'0'0'8981,"183"0"-8037,-141 0-928,-7 0-16,-3 0-128,-9 0-368,2 0-2178,-5 0-2640,-4-9 1904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4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4466,'-5'0'15492,"23"2"-15459,0 1 0,0 0 1,0 1-1,-1 1 0,0 1 0,0 1 0,19 9 0,-35-15-194,0-1 1,0 1 0,0-1 0,0 1 0,-1-1 0,1 1 0,0 0 0,0 0-1,-1-1 1,1 1 0,0 0 0,-1 0 0,1 0 0,-1 0 0,1 0-1,-1 0 1,1 0 0,-1 0 0,0 0 0,1 0 0,-1 0 0,0 0 0,0 0-1,0 0 1,0 0 0,0 0 0,0 0 0,0 0 0,0 0 0,0 1-1,-1 5-810,1 8-3792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4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 3794,'0'0'349,"-5"0"486,-6 0-1807,-15-1 7404,15 0-214,31 0-5405,128 1-1213,-148 9-2913,-3 0-1767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6627,'0'0'5346,"64"-9"-3337,179 2-683,64-6-1203,-170-5-40,163-14 440,34-4-160,-318 36-477,4 0 957,-20 0-905,0 0 0,1-1 0,-1 1 0,0 0 0,0 0 0,1-1 1,-1 1-1,0 0 0,0-1 0,0 1 0,0-1 0,1 1 0,-1 0 0,0-1 0,0 1 0,0-1 0,0 1 0,0 0 0,0-1 0,0 1 0,0-1 0,0 1 0,0 0 0,0-1 0,0 1 0,0-1 0,0 1 0,-1 0 0,1-1 0,0 1 0,0 0 0,0-1 0,-1 1 0,1 0 0,0-1 0,0 1 0,-1 0 0,1-1 0,0 1 0,0 0 0,-1 0 0,1-1 0,0 1 0,-1 0 1,0 0-1,-16-24-4773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48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0 232 4258,'0'0'5376,"41"0"-217,-19-1-5051,-1-1 0,1-1 0,-1 0-1,0-2 1,0 0 0,0-2-1,23-10 1,-36 15-86,0-1 0,0 2 0,1-1 0,-1 1 0,16 1 0,-16 0-5,0 0 0,0-1 0,-1 0 1,1 0-1,0-1 0,-1 1 0,10-5 1,6-2 27,1 0 0,1 2 0,-1 0 1,38-3-1,-31 5 8,0-1 1,38-12-1,-41 8 40,0 1-1,0 1 1,1 2-1,-1 1 1,34-1-1,75-1 175,207 3 856,-343 3-933,-1 0-129,3 0 91,0 0-101,-3 0-8,-8-21-5582,-6 2 1033,-2 1-1609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49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2049,'0'0'8975,"1"-1"-8736,0 1-1,-1 0 1,1 0 0,0 0 0,0 0 0,0 0 0,0 0-1,0 0 1,-1 0 0,1 0 0,0 0 0,0 1 0,0-1 0,-1 0-1,1 1 1,0-1 0,0 0 0,1 2 0,72 82 1708,-45-48-1725,2-1 0,1-1 0,1-2 0,3-1 0,45 31 0,-79-61-236,0 0-5,0 1 0,0-1 0,1 0 0,-1 0 0,0 0 1,1 0-1,-1 0 0,1 0 0,-1-1 0,1 1 0,2-1 1,-4 0-172,-15 19-994,-10 22 1180,3 2 1,1 1-1,2 0 1,2 1-1,1 1 1,-10 67 0,17-53-3610,8-46-1205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55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7203,'0'0'6251,"6"1"-1868,1 5-4193,15 43 180,-1 0 0,18 67 0,-11-31-157,17 49 368,45 121 13,-69-204-448,2-2-1,56 87 1,-74-127-130,2-1 1,-1-1 0,1 1 0,0-1 0,15 13-1,-19-18-28,0-1-1,-1 1 0,1 0 0,0-1 1,-1 1-1,1-1 0,0 0 0,0 0 1,0 0-1,0 0 0,1-1 0,-1 1 0,0-1 1,0 0-1,0 0 0,0 0 0,0 0 1,1 0-1,-1-1 0,0 1 0,0-1 1,0 0-1,4-2 0,-3 0 4,0 0 0,-1 0 1,1-1-1,-1 1 0,0-1 0,-1 0 0,1 0 0,0 0 0,-1 0 0,0-1 0,0 1 1,0-1-1,1-8 0,17-67-470,-11 8-18,-4-1-1,-6-119 1,-1 69-54,8-163 908,-5 285-58,1 1-243,-2 0-256,0 24-6288,0 1 1205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56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56 5410,'0'0'6924,"0"-6"-6452,0-25 1278,-41 19-269,24 9-1408,0 1 0,1 1-1,-1 0 1,0 2 0,-27 3 0,40-3-72,1 0 1,0 0-1,0 0 0,0 0 0,0 1 0,0 0 1,0-1-1,1 1 0,-1 0 0,1 0 0,-1 0 1,1 1-1,-4 3 0,-26 40-96,19-27 107,5-5-42,1-1 0,0 1 0,1 1 0,0-1 0,1 1 0,1 0 0,0 0 0,-2 17 0,3-4 15,1 0 1,0 0-1,5 46 0,-1-65 44,0 1 0,0-1-1,1 0 1,0 0 0,1-1-1,0 1 1,0-1 0,1 0 0,0 0-1,1 0 1,-1 0 0,1-1-1,1 0 1,9 8 0,-9-8 23,1 0 0,1-1 0,-1 0 0,1 0 0,0-1 0,0 0 0,1-1 0,-1 0 0,1 0 0,0-1 0,0 0 0,16 2 1,-17-5-29,2 2-24,0-1 0,0-1 0,1 0 0,19-3 0,-29 3-17,1-1 0,-1 0 0,1 0 0,-1 1 0,1-1 0,-1-1 0,0 1 0,0 0 0,1-1 0,-1 1 0,0-1 0,0 1 1,0-1-1,0 0 0,-1 0 0,1 0 0,0 0 0,-1 0 0,0 0 0,1-1 0,-1 1 0,0 0 0,0-1 0,0 1 0,1-5 0,3-24-626,0-1-1,-3-1 1,0 1-1,-4-37 1,1 7 1176,0 62-335,-26 0-5339,20 0 16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56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6723,'0'0'6446,"30"0"-6081,204 0 217,-232 0-586,0 0 0,0 0-1,-1 0 1,1 0 0,0 0 0,0 0 0,-1 0 0,1 1 0,0-1-1,0 1 1,-1-1 0,1 1 0,0 0 0,-1-1 0,1 1 0,1 1 0,-2 0-9,-1-1 1,1 1 0,0-1-1,-1 0 1,0 1 0,1-1 0,-1 1-1,0-1 1,1 1 0,-1 0-1,0-1 1,0 1 0,-1 2 0,2 22 70,52 314 1622,-48-325-1973,-2-16-1150,-1-26-1495,-2-7-1949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5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5603,'0'0'8820,"7"0"-5283,13 0-2985,130-13 161,-44 3-1519,-106-7-8107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5:58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1921,'0'6'13160,"1"-6"-13037,345-6 3151,-346 6-3344,-6 0-4881,-10 0-166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5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25 6419,'0'0'2492,"-2"-5"-1791,-6-15 4039,7 40-196,2 12-5397,-1 255 2638,0-273-1666,0 0 0,2 0 0,-1 0 0,2 0 0,0 0 0,8 23 0,-9-32-130,0 0 1,0 0-1,1 0 0,0 0 0,0 0 0,0-1 0,1 0 0,-1 0 1,1 0-1,0 0 0,0 0 0,1-1 0,-1 1 0,1-1 0,-1 0 1,1-1-1,0 1 0,0-1 0,0 0 0,7 2 0,-3-2-141,0-1-1,0 1 0,0-1 1,1-1-1,-1 0 0,0 0 1,0-1-1,0 0 0,0-1 1,0 0-1,0 0 0,0-1 0,14-6 1,-17 6-220,1-1 0,-1 1 0,0-1 0,0-1 1,0 1-1,-1-1 0,9-9 0,-10 9-385,0 0-1,-1-1 1,1 1 0,-1-1-1,0 0 1,0 0 0,-1 0-1,0 0 1,2-8 0,-2-7-2173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6:04.4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0 2193,'0'0'12496,"-20"0"-13979,5 0-2183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6:06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81 134 5122,'0'0'8033,"-6"-9"-7678,-45 9-3252,50 44 4132,2-41-1183,-1 0 0,1 0 0,0 0 0,0 0 0,0 0 0,0-1 0,0 1 0,1 0 0,-1-1 0,1 1 0,0-1 0,0 1 0,0-1 0,0 0 0,0 0 0,0 0 0,0 0 1,1 0-1,-1-1 0,1 1 0,0 0 0,-1-1 0,1 0 0,0 0 0,0 0 0,-1 0 0,1 0 0,0-1 0,5 1 0,-7-1-73,0 0 0,0-1 0,0 1 0,-1-1 0,1 1 0,0-1 1,0 0-1,0 1 0,0-1 0,-1 0 0,1 0 0,0 0 0,-1 1 0,1-1 0,0 0 0,-1 0 1,1 0-1,-1 0 0,0 0 0,1 0 0,-1 0 0,0 0 0,1 0 0,-1 0 0,0-2 0,5-27-1772,-4 18 1661,1-10-680,-1 0 0,-1-1 0,-2-23 0,1 43 967,0 1-1,0-1 1,0 1 0,-1 0 0,1 0 0,-1-1 0,1 1 0,-1 0 0,0 0 0,1 0 0,-1 1 0,0-1 0,0 0 0,0 1 0,-1-1 0,1 1 0,-3-1 0,2 0-91,-2-1-1,1 1 0,0 1 0,0-1 0,-1 1 1,1-1-1,0 1 0,-6 0 0,8 1-22,1 0 1,0 0-1,0 0 0,-1 0 0,1 0 0,0 1 0,0-1 0,0 1 0,-1-1 0,1 0 0,0 1 0,0 0 0,0-1 1,0 1-1,0 0 0,0-1 0,0 1 0,0 0 0,0 0 0,0 0 0,1 0 0,-1 0 0,0 0 0,0 0 0,0 2 1,0 0-1,0 0 1,0 1-1,0-1 1,0 0-1,1 1 1,-1-1 0,1 0-1,0 1 1,1 5-1,-1-2 119,1 0 0,1 0 0,-1 0-1,1 0 1,0 0 0,1 0-1,-1-1 1,8 13 0,-10-18-151,33 34 886,-32-34-894,0 1 0,0-1 0,0 0 0,0 0 0,1 0 0,-1-1 0,0 1-1,0 0 1,0 0 0,1-1 0,-1 1 0,0-1 0,1 1 0,-1-1 0,1 1 0,-1-1 0,0 0 0,1 0 0,-1 1-1,1-1 1,-1 0 0,1-1 0,-1 1 0,1 0 0,-1 0 0,0 0 0,1-1 0,-1 1 0,1-1 0,-1 1 0,2-2-1,-1-3-132,0 1-1,-1-1 1,0 0-1,0 1 0,0-1 1,-1 0-1,1 0 0,-1 0 1,0 0-1,0 1 0,-2-9 1,1-4-576,-2 13 772,0 1 1,0 0 0,0 0-1,0 0 1,-1 0 0,1 0-1,-1 1 1,0-1-1,0 1 1,0 0 0,0 0-1,0 1 1,0-1-1,-1 1 1,1 0 0,0 0-1,-7-1 1,10 3-15,0 0-1,0 0 1,0 0-1,0 0 1,1 0 0,-1 0-1,0 1 1,0-1-1,1 0 1,-1 0 0,1 0-1,-1 1 1,1-1 0,-1 0-1,1 1 1,0-1-1,0 0 1,0 1 0,0-1-1,0 2 1,1 37 393,-1-26-151,0-6-208,0-3 71,0 0-1,0 0 1,0 0 0,1 0-1,-1 0 1,1 0-1,0 0 1,3 6 0,-3-10-131,0 1 1,0-1-1,0 1 1,1-1 0,-1 0-1,1 1 1,-1-1 0,1 0-1,0 0 1,-1 0 0,1 0-1,0 0 1,-1 0-1,1-1 1,0 1 0,0-1-1,0 1 1,0-1 0,0 0-1,0 1 1,0-1 0,0 0-1,0 0 1,3-1-1,-3 0-101,0 1 0,0-1-1,-1 0 1,1 0 0,0 0 0,0 0-1,-1 0 1,1 0 0,0-1-1,-1 1 1,1-1 0,-1 1-1,0-1 1,0 1 0,1-1-1,-1 0 1,0 0 0,0 1 0,0-1-1,-1 0 1,1 0 0,0 0-1,-1 0 1,1 0 0,-1 0-1,0 0 1,0 0 0,0-3-1,5-64-3989,-5 67 3821,0 0 1,0-1 0,0 1-1,-1 0 1,1 0 0,-1 0-1,1 0 1,-1 0 0,0 0-1,0 0 1,0 0 0,-2-3-1,-8 1 460,-4 20 3079,10-7-3021,1 0 0,0 0 0,0 1-1,1-1 1,0 1 0,1 0 0,-2 13 0,4-33-6040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6:07.9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304 47 7155,'0'0'9098,"-27"-4"-8071,-10-14-1098,32 15 33,0-1-1,-1 2 0,1-1 0,-1 1 0,0-1 1,1 1-1,-1 1 0,0-1 0,0 1 0,0 0 0,-7 1 1,4-1 4,1 1 1,0 1-1,0 0 1,0 0-1,-1 1 1,1 0-1,0 0 1,-13 6-1,16-5 25,0 0-1,0 0 1,0 1-1,1 0 0,0-1 1,0 1-1,0 1 0,0-1 1,0 1-1,1-1 1,0 1-1,0 0 0,0 0 1,-2 6-1,2-2 41,0 0 1,0 0-1,1 1 0,0-1 1,0 0-1,1 1 0,1-1 1,-1 1-1,1-1 0,1 1 0,0-1 1,0 1-1,1-1 0,0 0 1,1 0-1,0 0 0,0 0 1,1 0-1,0 0 0,1-1 1,0 0-1,0 0 0,0 0 0,1-1 1,1 0-1,-1 0 0,1 0 1,0-1-1,0 0 0,1 0 1,0-1-1,0 0 0,0 0 0,1-1 1,-1 0-1,1 0 0,0-1 1,0-1-1,1 1 0,-1-1 1,0-1-1,1 0 0,-1 0 0,11-1 1,-4 0-49,-11 1-39,1-1 1,-1 0-1,0 0 1,0-1-1,1 1 1,-1-1-1,0 0 1,5-3 0,-8 3 4,0 0 1,0 0-1,0-1 1,0 1 0,-1-1-1,1 0 1,0 0-1,-1 1 1,0-1 0,1 0-1,-1 0 1,0 0-1,0 0 1,0-1 0,0 1-1,-1 0 1,1 0-1,0-1 1,-1 1 0,0 0-1,1 0 1,-1-3-1,3-36-1381,-2-46-1,-1 53 4763,-38 34-7274,36 0 3595,-21 0-1378,1 0-1,0 2 1,-26 5 5166,53-7-410,18-2-1388,34-8-2058,-39 4 511,1 0-1,-1 1 1,1 1-1,34-4 0,-52 8-221,-3 2-283,0 0 437,0 1 0,0-1 0,0 0 0,0 1 0,1-1 0,-1 1 0,1-1 0,0 1 0,0 0 0,0 0 0,0-1 0,0 1 0,0 0 0,0 3 0,-3 32 123,1 0 0,2 0 0,5 55 0,-2-62 53,4 16 246,0 2-3071,-6-42-1619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6:10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4082,'0'0'11800,"-13"0"-13326,10 0 1449,0 0-262,-14 29-240,16-23 688,-1-1-1,1 1 1,0 0 0,1-1 0,-1 1 0,1 0 0,0-1-1,2 12 1,-1 1 14,4-16-47,-1-1 1,1 0 0,0-1 0,-1 1 0,1-1 0,0 0 0,0 0-1,5-1 1,-8 1-48,0 0-63,-1 0-1,0 0 1,1 0 0,-1 0 0,0 0-1,1 0 1,-1 0 0,0-1 0,1 1-1,-1-1 1,0 1 0,0-1 0,0 1-1,1-1 1,-1 0 0,0 1 0,0-1-1,0 0 1,0 0 0,0 0 0,0 0-1,0 0 1,-1 0 0,1 0-1,0 0 1,0 0 0,-1 0 0,2-2-1,2-39-1123,-4 37 1141,-45-28-647,43 32 689,0-1 0,0 1 1,-1 0-1,1-1 1,0 1-1,-1 0 0,1 0 1,0 0-1,-1 1 0,1-1 1,-1 1-1,1-1 1,-1 1-1,0 0 0,1 0 1,-1 0-1,1 0 0,-1 1 1,1-1-1,-1 1 0,1-1 1,-1 1-1,1 0 1,-1 0-1,1 0 0,0 0 1,-1 0-1,1 1 0,0-1 1,0 1-1,0-1 1,0 1-1,0 0 0,0 0 1,1 0-1,-1 0 0,1 0 1,-1 0-1,1 0 1,0 0-1,0 1 0,0-1 1,0 0-1,0 1 0,0-1 1,0 5-1,0 18 1395,1-24-1279,0-4-2134,0-5-3177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6:51.3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1 992,'-2'3'12331,"0"0"-12237,0 1-36,1 1 0,-1-1 0,1 1 0,1-1 1,-1 1-1,1 0 0,-1-1 0,1 1 0,1 5 1,-1-8-6,1 0 0,-1 0 1,0 0-1,1 0 1,0-1-1,-1 1 1,1 0-1,0-1 1,0 1-1,0 0 1,0-1-1,0 1 1,0-1-1,0 1 0,1-1 1,-1 0-1,1 1 1,-1-1-1,1 0 1,-1 0-1,1 0 1,-1 0-1,5 1 1,-1 1 84,15 0-255,-18-6 182,-2-1 1,1 1-1,0-1 0,-1 1 1,0-1-1,0 1 1,0-1-1,0 0 0,-1-3 1,-17 8-500,17-2 436,0 1 0,1 0 0,-1-1 0,1 1-1,-1 0 1,0 0 0,1-1 0,-1 1 0,0 0 0,1 0-1,-1 0 1,0 0 0,1 0 0,-1 0 0,0 0 0,1 0-1,-1 0 1,0 0 0,1 0 0,-1 1 0,0-1 0,1 0-1,-1 0 1,1 1 0,-1-1 0,0 0 0,1 1 0,-1-1-1,1 1 1,-1-1 0,1 1 0,-1-1 0,1 1 0,-1-1-1,1 1 1,-1 0 0,-6 50 889,7-50-876,0 0 0,-1 0 0,1-1 0,0 1 0,1 0 0,-1 0 0,0 0 0,0 0 0,0 0-1,0 0 1,1-1 0,-1 1 0,0 0 0,1 0 0,-1 0 0,1-1 0,-1 1 0,1 0 0,-1 0 0,1-1 0,-1 1-1,1 0 1,0-1 0,-1 1 0,1-1 0,0 1 0,0-1 0,-1 1 0,1-1 0,0 0 0,0 1 0,0-1 0,0 0 0,-1 0-1,1 1 1,0-1 0,0 0 0,0 0 0,0 0 0,0 0 0,0 0 0,0 0 0,-1 0 0,1-1 0,0 1 0,0 0 0,0 0-1,0-1 1,0 1 0,-1 0 0,1-1 0,0 1 0,0-1 0,-1 1 0,1-1 0,0 0 0,-1 1 0,2-2 0,0-1-190,-1-1 0,1 0 1,-1 1-1,0-1 0,0 0 0,0 0 1,0 0-1,-1 0 0,0 0 1,1 0-1,-1 0 0,-1-4 1,1 3-183,0 4 425,-1 1-1,1 0 1,0-1 0,0 1 0,-1 0 0,1 0-1,0 0 1,-1-1 0,1 1 0,0 0 0,-1 0-1,1 0 1,0 0 0,-1 0 0,1-1 0,0 1-1,-1 0 1,1 0 0,-1 0 0,1 0 0,0 0-1,-1 0 1,1 0 0,0 0 0,-1 1 0,1-1-1,0 0 1,-1 0 0,1 0 0,-1 0 0,1 0-1,0 0 1,-1 1 0,1-1 0,-1 1 0,-17 6-41,14-6-185,-25 2-5188,10-1-398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6:53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275 131 960,'0'0'13046,"7"-37"-8884,-7 32-4231,0 1 0,-1 0 0,0-1 0,1 1 0,-2 0-1,1 0 1,0 0 0,-1 0 0,0 0 0,0 0 0,0 0-1,0 1 1,-1-1 0,1 1 0,-1-1 0,0 1 0,0 0 0,0 0-1,0 0 1,-1 0 0,1 1 0,-1 0 0,0-1 0,-3-1 0,4 4 15,0-1 1,0 0-1,0 1 1,1-1 0,-1 1-1,0 0 1,0 0 0,0 0-1,0 0 1,0 0 0,0 1-1,1-1 1,-1 1 0,0 0-1,0 0 1,1 0 0,-1 0-1,0 0 1,1 1 0,-1-1-1,1 1 1,-3 2-1,-3 1-108,0 1 0,1 0 0,0 1-1,0-1 1,-8 12 0,11-11 152,0-1 1,1 1 0,0 0 0,0-1-1,-3 15 1,-6 15-106,10-27 218,0 0 1,0 0-1,1 0 1,0 1-1,1-1 1,0 0-1,0 1 0,4 14 1,-4-23-98,1 1 0,0-1 0,-1 0 0,1 0 0,0 1 0,0-1 0,0 0 0,0 0 0,0 0 0,1 0 0,-1 0 0,0-1 0,0 1 0,1 0 0,-1 0 1,0-1-1,1 1 0,-1-1 0,0 1 0,1-1 0,-1 0 0,1 0 0,-1 1 0,1-1 0,2 0 0,49 0 220,-40 0-198,5 0 23,-11-1 22,0 1-1,0 0 1,0 0-1,0 0 0,0 1 1,0 0-1,0 1 1,0 0-1,-1 0 0,1 0 1,10 6-1,-16-7-15,0 0-1,0 1 0,1-1 1,-1 0-1,-1 1 0,1-1 1,0 1-1,0 0 1,0-1-1,-1 1 0,1 0 1,-1-1-1,0 1 1,1 0-1,-1 0 0,0-1 1,0 1-1,0 0 1,0 0-1,0-1 0,0 1 1,-1 0-1,1 0 1,-1-1-1,0 4 0,-1 0 66,1 1 0,-1 0 0,0-1-1,-1 1 1,1-1 0,-7 9 0,4-8-129,-1 0 0,0-1 1,0 1-1,0-2 1,0 1-1,-1-1 1,0 0-1,0 0 0,0 0 1,0-1-1,0 0 1,-1-1-1,-9 2 0,-4 1-22,-1-2 0,0-1 0,-33 0 0,54-2-76,0 0-1,0 0 1,0-1-1,0 1 1,0 0-1,0 0 0,0-1 1,0 1-1,1-1 1,-1 1-1,0-1 1,0 1-1,0-1 0,1 0 1,-1 1-1,0-1 1,1 0-1,-1 1 1,0-1-1,1 0 1,-1 0-1,1 0 0,-1 1 1,1-1-1,0 0 1,-1-1-1,1 1-61,0 0 0,-1 0 1,1 1-1,0-1 0,-1 0 0,1 0 0,-1 1 1,1-1-1,0 0 0,-1 1 0,0-1 0,1 1 1,-1-1-1,1 1 0,-1-1 0,0 1 0,1-1 1,-1 1-1,0-1 0,0 1 0,1 0 0,-1-1 1,0 1-1,0 0 0,-1 0 0,-4 0-4043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7:00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0 3874,'0'3'24041,"0"0"-24877,-5 22 1090,-2 34 343,9-4-361,0-37-206,-1 0 0,-1 1 0,0-1 0,-2 0 0,0 0 0,-6 25 0,-4-2-1,12-40-5,9-50-10338,-1 21 1739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7:09.4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 1553,'0'0'7123,"-46"0"-5987,40 11 4969,4 15-4740,5 22-1279,43 159 626,-36-109-2526,-13-139-4640,-3 15 36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7:11.2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50 448,'0'0'7945,"30"-20"-926,-23 20-6797,-1-1-1,1-1 0,-1 1 1,0-1-1,0 0 0,8-3 1,-7 2-111,0 0 1,0 1-1,-1 0 0,1 0 1,1 1-1,10-1 0,-11 2-85,-1-1 47,1 1-1,0 0 0,0 0 0,-1 1 0,1 0 0,0 0 0,-1 1 0,1-1 0,-1 1 0,1 1 0,9 4 1,-11-3-72,0-1 0,0 1 0,0 0 0,-1 0 0,1 1 0,-1-1 0,0 1 0,0 0 0,-1 0 0,1 0 0,-1 1 0,-1-1 0,1 1 1,-1 0-1,1 0 0,-2-1 0,3 12 0,-1 6 7,0 0 0,-2 0 0,-2 35 0,0-13-1,-1-36 2,1 0-1,-1 1 1,-1-1-1,0-1 1,0 1 0,-1 0-1,-8 14 1,-7 17 64,17-35-86,0 1 1,0-1 0,-1 0 0,0 0 0,0 0-1,0 0 1,0-1 0,-1 1 0,0-1-1,0 0 1,0 0 0,0 0 0,-1-1 0,0 1-1,1-1 1,-1 0 0,0-1 0,-8 4 0,-4-2-57,0-1 0,0-1 0,-1-1 0,-28 0 1,33-1 307,13 0-199,-1 0 563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7:17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42 4882,'0'0'2529,"-3"-33"-1552,3 28-977,0 3 1681,0 0-2978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5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7443,'0'0'7652,"163"0"-6788,-127 0-864,-7 0-32,-7 0-64,-9 0-976,-6 0-865,-7-5 752,0-7 33,0-2-4803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7:17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3 117 2769</inkml:trace>
  <inkml:trace contextRef="#ctx0" brushRef="#br0" timeOffset="1">3 117 2769,'7'-116'0,"-12"116"-896,3 0 896,-1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27:19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10 3618,'0'0'715,"-1"0"-240,-8 2 5978,7-2-6021,-7 0-688,-23 3-737,31-2 1026,0 0 0,0 0-1,0 0 1,0 0 0,0 0-1,0 0 1,0 0 0,0 0-1,1 0 1,-1 0 0,0 0-1,1 0 1,-1 0 0,1 1-1,-1-1 1,1 0 0,0 1-1,-1-1 1,1 0 0,0 3-1,-1-2 34,1 0-1,-1 1 1,1-1-1,0 0 0,0 1 1,0-1-1,0 1 1,0-1-1,0 0 1,1 1-1,-1-1 0,1 0 1,0 1-1,-1-1 1,1 0-1,0 0 0,0 0 1,1 1-1,-1-1 1,0 0-1,1-1 0,2 4 1,-2-3-43,1-1 1,0 1-1,-1-1 1,1 1-1,0-1 1,0 0-1,0 0 1,0-1-1,0 1 0,0-1 1,0 1-1,0-1 1,0 0-1,0 0 1,0 0-1,0 0 1,0-1-1,4 0 1,-6 0-31,0 1 0,1-1-1,-1 1 1,0-1 0,0 0 0,1 0 0,-1 1 0,0-1 0,0 0 0,0 0 0,0 0 0,0 0 0,0 0 0,0-1 0,-1 1 0,1 0 0,0 0 0,-1 0-1,1-1 1,-1 1 0,1 0 0,-1-1 0,1 1 0,-1 0 0,0-1 0,0 1 0,0-1 0,0 1 0,0-3 0,0 2-15,0 1 0,0-1 0,0 0 0,0 0 0,0 0 0,0 1 0,-1-1 0,1 0 0,-1 0 0,1 1 0,-1-1 0,0 1 0,0-1 0,0 0 0,0 1 0,0-1 0,0 1 0,0 0 0,0-1 0,0 1 1,-1 0-1,1 0 0,-3-2 0,2 2 101,-5-3-81,0 1-1,0 0 1,-1 1-1,1 0 0,0 0 1,-1 0-1,0 1 0,-12-1 401,20 50 794,0-46-1144,0 0 0,1 0 0,-1 0 0,1 0 0,0-1 0,0 1 0,0 0 0,0 0 0,0-1 0,0 1 0,0-1-1,0 1 1,1-1 0,-1 0 0,0 1 0,1-1 0,-1 0 0,1 0 0,0 0 0,-1 0 0,1 0 0,0 0 0,2 1 0,0-1-32,0 1 0,-1-1 0,1 0 0,0 0 1,0 0-1,0-1 0,-1 1 0,1-1 0,0 0 1,0 0-1,6-1 0,-9 0-29,1 0 0,-1 0 1,0-1-1,0 1 0,0 0 0,0-1 1,0 1-1,0-1 0,0 0 0,-1 1 0,1-1 1,0 1-1,-1-1 0,1 0 0,-1 0 0,0 1 1,0-1-1,1 0 0,-1 0 0,0 1 1,-1-4-1,-2-40-1043,2 43 1068,-1 1 0,1-1 0,-1 1-1,0-1 1,1 1 0,-1 0 0,0 0-1,0-1 1,0 1 0,0 1 0,0-1-1,0 0 1,-1 0 0,1 1-1,0-1 1,0 1 0,0 0 0,-1 0-1,1 0 1,0 0 0,0 0 0,-1 0-1,1 0 1,0 1 0,0-1 0,0 1-1,-1 0 1,1-1 0,-4 3 0,-8 35-1304,4-14-3347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4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6723,'0'0'7427,"20"-9"-4783,16 8-2558,43-9 1,24-1-134,207-15 224,-120 7-127,404-38-216,-25 35 233,-197 3-86,-323 15 6,36-1 21,100-12 101,197-33-37,-133 35 651,-158 12-2468,-159 4-2270,8 1-245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116 183 4194,'0'0'6968,"-8"15"-5474,-1 3-1059,0 1 0,2 0-1,0 1 1,1 0-1,1 0 1,-5 35-1,2 125 1401,8-176-1788,0 0 0,0-1 0,0 1 0,1 0 0,-1 0 0,1-1 0,0 1-1,0 0 1,0-1 0,1 1 0,-1-1 0,1 0 0,0 1 0,0-1 0,0 0-1,0 0 1,0 0 0,1 0 0,0-1 0,-1 1 0,6 3 0,-4-4-27,0 0 0,0 0 1,0-1-1,1 1 1,-1-1-1,0 0 0,1 0 1,-1 0-1,1-1 0,-1 0 1,1 1-1,0-2 1,-1 1-1,1 0 0,-1-1 1,1 0-1,5-2 0,-7 2-74,-1 0-1,0-1 0,1 1 0,-1-1 0,0 1 1,0-1-1,0 0 0,0 0 0,0 0 0,-1 0 1,1 0-1,-1 0 0,1 0 0,-1 0 1,0-1-1,1 1 0,-1 0 0,-1-1 0,1 1 1,0-1-1,0 0 0,-1 1 0,0-1 0,1 1 1,-1-1-1,-1-4 0,2 0-50,-1 1-1,-1-1 0,1 1 1,-1-1-1,0 1 0,-1-1 1,1 1-1,-1 0 0,0 0 1,-5-9-1,-9-8 42,-1 0 0,-24-25 1,30 37 191,0-1 0,0 0 0,1 0 0,1-1 1,0 0-1,1-1 0,1 0 0,0 0 1,0-1-1,2 0 0,-7-26 0,8 10-258,2 0-1,2-45 0,0 73 91,0-1-1,0 1 1,1 0-1,-1 0 1,1 0-1,0 0 1,0 0-1,0 1 0,1-1 1,-1 0-1,0 0 1,1 1-1,0-1 1,0 1-1,0-1 1,0 1-1,0 0 1,0 0-1,1 0 1,-1 0-1,0 0 1,1 0-1,0 1 1,-1-1-1,1 1 1,0 0-1,0-1 0,0 1 1,0 1-1,5-2 1,5 0-5,0 0 0,1 1 0,-1 1 0,1 0 0,22 3 0,-32-2 40,0 0 1,0 0-1,0 0 0,0 1 0,0-1 1,-1 1-1,1 0 0,-1 0 0,1 0 0,-1 1 1,0-1-1,0 1 0,0 0 0,0 0 1,0 0-1,0 0 0,-1 0 0,0 0 0,0 1 1,0-1-1,0 1 0,0 0 0,0-1 1,-1 1-1,0 0 0,0 0 0,0 0 0,0 8 1,2 8 70,-1 1 1,-1-1 0,-1 1-1,-4 28 1,1-34 16,0-1 1,-1 0-1,-1-1 1,-1 1-1,0-1 1,0 0-1,-1 0 0,-1-1 1,0 0-1,-16 17 1,20-22-116,3-5-87,19-7-12672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4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20 112,'0'0'9773,"17"-3"-8901,3-2-638,-10 2-16,-1 0 0,0 1 0,1 1 0,-1 0 0,1 0 1,9 1-1,-16 0-117,0 0 0,-1 0 0,1 0 0,0 0 0,-1 1 0,1 0 1,-1-1-1,1 1 0,-1 0 0,1 0 0,-1 0 0,1 1 0,-1-1 0,0 1 0,0-1 1,0 1-1,0 0 0,0-1 0,0 1 0,2 3 0,-1 0-7,-1-1 0,1 1-1,-1-1 1,0 1 0,-1 0 0,1-1-1,-1 1 1,0 0 0,0 0 0,0 7-1,0-1-27,-1 0-1,0 1 1,-1-1-1,0 0 1,-1 0-1,-1 0 1,1 0-1,-2 0 1,-6 14-1,2-6 47,-2-1 0,0-1 0,-1 0-1,-1 0 1,-1-1 0,0-1 0,-1 0 0,-25 21-1,39-35-129,-1-1 0,0 1 1,0 0-1,0-1 0,1 1 0,-1-1 0,0 1 0,0-1 0,0 0 0,0 1 0,0-1 1,0 0-1,0 0 0,0 1 0,1-1 0,-1 0 0,0 0 0,0 0 0,0 0 0,0 0 1,0 0-1,0 0 0,-2-1 0,3 0-19,-1 1 1,0-1-1,1 1 1,-1-1-1,1 0 1,-1 1-1,1-1 0,0 0 1,-1 0-1,1 1 1,0-1-1,-1 0 1,1 0-1,0 1 1,0-1-1,0 0 0,0 0 1,0 0-1,0 1 1,0-1-1,0 0 1,0-1-1,0 0-11,0 0-1,1 0 0,-1 0 1,1 0-1,-1-1 0,1 1 1,0 0-1,-1 0 1,1 0-1,0 0 0,0 0 1,1 1-1,-1-1 0,0 0 1,1 0-1,-1 1 1,1-1-1,-1 1 0,1-1 1,0 1-1,3-2 1,-1 2 78,1-1 1,-1 1 0,1 0 0,-1 1 0,1-1 0,0 1 0,0 0 0,-1 0 0,1 0 0,0 1-1,-1 0 1,1 0 0,-1 0 0,1 0 0,-1 1 0,1 0 0,6 3 0,3 4 286,0 0 0,0 1 0,19 18 0,-1-1 97,1 3-56,-27-23-256,1-1 0,0 1-1,0-1 1,1-1 0,15 10-1,-23-15-187,1 0 0,-1 0 1,0 0-1,0 0 0,0 0 0,1 0 0,-1 0 0,0 0 0,0 1 0,0-1 0,1 0 0,-1 0 0,0 0 0,0-1 0,1 1 0,-1 0 0,0 0 1,0 0-1,0 0 0,1 0 0,-1 0 0,0 0 0,0 0 0,0 0 0,0 0 0,1 0 0,-1-1 0,0 1 0,0 0 0,0 0 0,0 0 0,1 0 1,-1-1-1,0 1 0,0 0 0,0 0 0,0 0 0,0-1 0,0 1 0,0 0 0,0 0 0,0 0 0,0-1 0,1 1 0,-1 0 0,0 0 0,0 0 1,0-1-1,0 1 0,0 0 0,-1 0 0,1 0 0,0-1 0,0 1 0,0 0 0,0 0 0,0 0 0,0-1 0,0 1 0,0 0 0,-1 0 0,1-2-799,0-13-6924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93 4978,'0'0'3802,"-19"-44"-411,19 30-3330,1 12-70,-1 1 0,1 0 1,-1 0-1,0 0 0,0-1 1,0 1-1,1 0 1,-1 0-1,0-1 0,-1 1 1,1 0-1,0 0 0,0-1 1,0 1-1,-1 0 1,1 0-1,-1 0 0,1 0 1,-1-1-1,1 1 0,-1 0 1,1 0-1,-1 0 1,0 0-1,0 0 0,0 0 1,0 0-1,-1-1 0,1 2-17,1 14 58,0 532 5800,7-884-11565,-10 164 3387,16 193 3568,12 24-478,-1 1-1,-3 2 1,-1 0-1,15 57 1,7 15 829,-34-97-1351,-5-13-164,-1 0 0,2 1-1,-1-1 1,1-1 0,0 1 0,1 0 0,0-1 0,0 0-1,9 9 1,-13-15-63,0 0 1,0 0-1,0-1 0,0 1 1,0 0-1,1-1 0,-1 1 0,0-1 1,1 1-1,-1-1 0,0 0 1,1 1-1,-1-1 0,0 0 1,1 0-1,-1 0 0,0 0 0,1 0 1,-1 0-1,0-1 0,1 1 1,-1 0-1,0-1 0,1 1 0,-1-1 1,0 1-1,0-1 0,1 1 1,-1-1-1,0 0 0,0 0 0,0 0 1,0 0-1,0 0 0,0 0 1,0 0-1,0 0 0,-1 0 1,1 0-1,0 0 0,-1 0 0,2-3 1,3-5-198,0-1 0,0 0 1,6-21-1,-9 25 120,11-45-1388,-1 1 0,-3-1 0,-2-1 0,0-64 0,-4 93 1888,1 0 1,1-1-1,14-38 0,-13 43-237,-6 20-158,0-1 0,0 0 0,0 0 0,0 1 0,1-1-1,-1 0 1,0 0 0,0 1 0,0-1 0,1 0 0,-1 0 0,0 0 0,0 1 0,1-1 0,-1 0-1,0 0 1,0 0 0,1 0 0,-1 0 0,0 0 0,1 1 0,-1-1 0,0 0 0,0 0-1,1 0 1,-1 0 0,0 0 0,1 0 0,-1 0 0,0 0 0,1 0 0,-1 0 0,0-1 0,0 1-1,1 0 1,-1 0 0,0 0 0,1 0 0,-1 0 0,0 0 0,0-1 0,1 1 0,-1 0-1,0 0 1,0 0 0,0-1 0,1 1 0,-1 0 0,0 0 0,0-1 0,0 1 0,0 0 0,1 0-1,-1-1 1,0 1 0,0 0 0,0-1 0,0 1 0,0 0 0,0 0 0,0-1 0,0 1-1,0 0 1,0-1 0,0 1 0,0-1 0,9 25 757,-8-23-730,22 89 1637,-4 1 1,12 143-1,-12-74-541,-14-140-1729,-2-30-2275,-1-32-2532,-2 11-143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5859,'0'0'6840,"0"0"-6771,0 0 0,-1 1 0,1-1 0,0 0 0,0 0 0,0 1 0,-1-1 0,1 0 0,0 1 0,0-1 0,0 0 0,0 1 0,0-1 0,0 0 0,0 1 0,0-1 0,0 0 0,0 1 0,0-1 0,0 0 0,0 1 0,0-1 0,0 0 0,0 1 0,0-1 0,0 0 0,0 1 0,1-1 0,-1 0 0,0 1 0,0-1 0,0 0 0,1 0 0,-1 1 0,343-1 2772,-361 8-17098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6611,'0'0'5619,"6"152"-4771,0-113 417,-6-5-433,3-3-480,-3-6-336,0-8 112,0-6-128,0-2-480,0-4 16,0-2-641,-12-3-8451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1665,'-3'-3'7062,"3"-2"-2263,0 15-3737,3 19-601,0 0 0,2 0-1,15 47 1,2 13 636,-16-41-759,-5-34-180,1 0 1,0-1-1,1 0 0,0 1 0,1-1 1,7 17-1,-4-24-98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1281,'0'0'8998,"1"4"-8211,77 429 5683,-76-413-6298,-2-14-165,1 0-1,0 1 0,0-1 0,0 1 0,1-1 0,-1 0 0,2 0 0,3 9 0,-1-11-671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3378,'-1'3'12827,"-1"26"-12478,-5 505 2191,8-533-2546,-1 0 1,1 0-1,-1 0 0,1 0 1,-1 0-1,1 0 0,0 0 1,-1 0-1,1 0 0,0 0 1,0 0-1,0 0 0,0 0 1,0 0-1,0-1 0,0 1 1,0 0-1,0-1 0,0 1 1,0-1-1,0 1 0,0-1 1,1 0-1,-1 1 0,0-1 1,0 0-1,1 0 0,-1 0 1,0 0-1,0 0 0,2 0 1,54-1-370,-40 0 384,201-7-113,-217 8 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5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6515,'0'0'9028,"192"0"-9028,-166 0-640,0 0 192,-4 0-3474,-2 0-3297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1 592,'0'0'8823,"1"11"-3608,1 50-4806,-2 385 3542,0-445-3957,0 0 0,0 1 1,0-1-1,0 0 0,0 1 0,1-1 0,-1 0 0,0 1 0,1-1 1,-1 0-1,1 0 0,-1 1 0,1-1 0,0 0 0,-1 0 1,1 0-1,0 0 0,0 0 0,0 0 0,0 0 0,0 0 1,0 0-1,0 0 0,1 0 0,-1-1-38,-1 1 0,1-1 1,0 0-1,0 0 0,0 0 0,-1 0 1,1 0-1,0-1 0,0 1 0,-1 0 1,1 0-1,0 0 0,0-1 0,-1 1 0,1 0 1,0-1-1,-1 1 0,1 0 0,0-1 1,-1 1-1,1-1 0,-1 1 0,1-1 0,-1 0 1,1 1-1,-1-1 0,1 1 0,-1-1 1,1 0-1,-1 1 0,0-1 0,1 0 1,-1 0-1,0 1 0,0-1 0,0 0 0,1 0 1,-1 1-1,0-2 0,5-27-544,0 1 0,-2-1 0,-2 0 0,0 0 0,-4-30 0,1-9-1014,2-147 2261,3 204 777,4 18-501,6 20-273,105 315 3143,-116-337-3750,20 49 471,-21-52-537,0 0-1,0 0 1,0 0 0,1 0 0,-1-1-1,0 1 1,1 0 0,0-1 0,-1 1-1,1-1 1,0 0 0,0 1 0,0-1-1,0 0 1,0 0 0,0 0 0,0 0 0,0-1-1,0 1 1,0-1 0,0 1 0,4 0-1,-4-2-30,0 0-1,0 0 1,1 0-1,-1-1 1,0 1-1,0 0 1,0-1-1,0 1 1,0-1-1,-1 0 1,1 1-1,0-1 1,-1 0-1,0 0 1,1 0-1,-1 0 1,0-1-1,0 1 1,0 0-1,1-3 1,20-51-826,-22 55 863,19-63-805,3 1-1,2 1 0,54-97 1,-78 158 839,0 1 1,1 0-1,-1-1 0,0 1 1,0 0-1,0-1 1,0 1-1,0 0 1,1-1-1,-1 1 1,0 0-1,0 0 0,1-1 1,-1 1-1,0 0 1,0 0-1,1-1 1,-1 1-1,0 0 0,1 0 1,-1 0-1,0 0 1,1-1-1,-1 1 1,0 0-1,1 0 0,-1 0 1,0 0-1,1 0 1,-1 0-1,0 0 1,1 0-1,-1 0 0,0 0 1,1 0-1,-1 0 1,0 0-1,1 0 1,-1 0-1,0 1 1,1-1-1,-1 0 0,0 0 1,1 0-1,-1 0 1,0 1-1,1-1 1,-1 0-1,0 1 0,12 24 479,2 36-233,-4 16 786,0 117 1,-10-89-2515,0-73-20,0-91-4810,0 23-1995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1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10869,'0'0'6755,"0"-9"-13142,0 1 1009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2:0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2849,'0'0'5427,"5"-9"-5024,-2 4-480,0 0 0,0 0 0,1 0 0,-1 1 1,1 0-1,0-1 0,0 2 0,1-1 0,-1 0 1,1 1-1,0 0 0,0 0 0,0 0 0,0 1 0,1-1 1,-1 1-1,1 0 0,-1 1 0,1 0 0,0 0 1,-1 0-1,1 0 0,10 1 0,-14 0 158,0 0-1,0 0 1,-1 1 0,1-1-1,0 0 1,0 1-1,0-1 1,0 1 0,-1 0-1,1 0 1,0 0-1,-1 0 1,1 0 0,0 0-1,-1 0 1,1 0-1,-1 1 1,0-1 0,2 2-1,0 2 68,0-1 0,-1 0-1,0 0 1,0 1 0,0-1-1,0 1 1,1 7 0,1 9 654,-1 0-1,1 38 1,-4-50-449,0 4-175,2 19 602,-5 45 0,2-67-615,-1-1 0,0 1 0,0-1 0,-1 1 0,0-1 0,-1 0 0,0 0 0,-10 16 0,4-9-39,-1 0 0,-22 21 1,29-33-87,0 0 1,0 0 0,-1 0 0,0 0 0,0-1 0,0 0 0,0 0-1,0-1 1,0 1 0,-1-1 0,1 0 0,-12 2 0,16-4-118,0-1 0,0 1 1,0-1-1,-1 1 1,1-1-1,0 1 1,0-1-1,0 0 1,0 1-1,0-1 0,0 0 1,1 0-1,-1 0 1,0 0-1,0 0 1,0 0-1,1 0 1,-1 0-1,1 0 0,-1 0 1,1 0-1,-1 0 1,1-1-1,0 1 1,-1 0-1,1 0 1,0 0-1,0-1 0,0 1 1,0 0-1,0 0 1,0-1-1,0 1 1,1-2-1,2-48-2974,-3 49 2927,1 0 1,0 0-1,0 0 0,0 0 0,0 0 1,0 1-1,1-1 0,-1 0 1,0 0-1,1 1 0,0-1 0,-1 1 1,1 0-1,0-1 0,-1 1 1,1 0-1,0 0 0,0 0 1,0 0-1,0 0 0,0 1 0,0-1 1,0 1-1,1-1 0,-1 1 1,0 0-1,0-1 0,0 1 0,0 0 1,5 1-1,-1-1 327,0 1-1,1-1 1,-1 1 0,0 0-1,0 1 1,1-1-1,-1 1 1,-1 1 0,1-1-1,7 5 1,4 5 1145,-1 2 0,25 25 0,-27-25-584,1 1 0,27 19-1,-35-30-643,-1 0 1,1 0-1,0-1 0,0 0 0,0 0 0,1-1 0,-1 0 0,1 0 0,-1 0 1,16 0-1,-18-1-147,1-1-1,-1 0 1,0 0 0,1 0 0,-1 0 0,1-1 0,-1 0 0,0 0-1,0-1 1,0 1 0,0-1 0,0 0 0,0-1 0,0 1 0,0-1-1,-1 0 1,1 0 0,-1 0 0,0-1 0,0 1 0,0-1 0,-1 0 0,1 0-1,-1-1 1,0 1 0,0 0 0,0-1 0,2-6 0,3-5-668,0 0 1,0 0 0,-2-1 0,0 0-1,-1 0 1,-1-1 0,0 1 0,0-19-1,0-25-1494,-3-62-1,-2 54 14221,0 104-11295,-11 312 1140,12-336-1836,1 0-1,-1-1 1,2 1 0,0 0 0,0-1 0,1 0-1,6 16 1,-8-22-48,1-1 0,0 1 0,0-1 0,0 0 1,0 1-1,0-1 0,1 0 0,-1 0 0,1-1 0,0 1 0,0-1 0,0 1 0,0-1 0,1 0 0,-1 0 0,1 0 0,-1-1 0,1 1 1,-1-1-1,1 0 0,0 0 0,0 0 0,6 1 0,-4-2-72,1 1 0,-1-1 0,1-1 0,-1 1 0,1-1 0,-1 0 1,0-1-1,1 1 0,-1-1 0,0 0 0,0-1 0,0 0 0,0 0 0,-1 0 0,6-4 0,-4 1-103,0 0-1,-1 0 1,0-1 0,0 0-1,0 0 1,-1-1-1,0 1 1,-1-1-1,7-15 1,-2 0-385,-2 0 1,-1 0-1,-1 0 0,0-1 1,-2 0-1,-1 0 0,-1-34 1,-2 46 530,0-1 1,-1 1-1,0 0 0,-1 0 1,0 0-1,-1 0 1,0 1-1,-1-1 1,0 1-1,-1 0 0,-13-18 1,14 22 291,0 1 1,0 0-1,-1 0 0,0 0 1,0 0-1,-1 1 0,0 0 1,0 0-1,0 1 0,0 0 1,-1 0-1,1 1 0,-1 0 1,0 0-1,0 1 0,0 0 1,0 0-1,-15 0 0,14 1-48,-1 0-1,1 1 1,0 1-1,-1-1 0,1 2 1,0-1-1,-10 4 0,16-4-278,0 0-1,0 1 0,1 0 0,-1-1 0,1 1 0,-1 0 0,1 0 0,-1 0 0,1 0 0,0 1 0,0-1 0,0 1 0,1-1 0,-1 1 0,0 0 0,1-1 0,0 1 1,0 0-1,-1 0 0,2 0 0,-1 0 0,0 0 0,1 0 0,-1 0 0,1 5 0,-1 23-2699,1-2-248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2:0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19257,'0'0'0,"7"-14"-592,-7 11-1537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2:0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5715,'0'0'6739,"0"-5"-6291,0 21-3810,0 15-4481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2:0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1024,'0'0'4381,"0"-1"-4225,1 1-1,-1-1 1,0 0-1,0 1 1,1-1 0,-1 1-1,0-1 1,1 1-1,-1-1 1,1 0 0,-1 1-1,1-1 1,-1 1-1,1 0 1,-1-1 0,1 1-1,-1-1 1,1 1-1,0 0 1,-1-1-1,2 1 1,149 0 2533,-150 0-2643,-39 0-1279,33 0 1210,1 1-1,-1-1 1,0 1 0,0 0-1,1 1 1,-1-1 0,1 1-1,-1 0 1,-5 4 0,9-6 65,0 0 1,1 1-1,-1-1 0,0 1 1,0 0-1,1-1 1,-1 1-1,1 0 1,-1-1-1,0 1 1,1 0-1,-1-1 1,1 1-1,0 0 0,-1 0 1,1 0-1,0 0 1,-1-1-1,1 1 1,0 2-1,0-2 10,0 0 0,1 0 0,-1 0 0,1 0 0,-1 0 0,1 0 0,-1 0 0,1 0 0,0 0 0,-1 0-1,1 0 1,0 0 0,0 0 0,0-1 0,0 1 0,0 0 0,0-1 0,0 1 0,0-1 0,0 1 0,1 0 0,9 3 59,0-1 1,0 0-1,0-1 0,0 0 1,0-1-1,0 0 1,20-1-1,-22-2-2219,-8-7-1187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2:55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20 11397,'0'0'9397,"-7"-5"-9029,7-10-10405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3:3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1425,'0'0'12277,"0"5"-11575,5 71 107,3-1 0,4 0 0,34 120 0,-17-77 29,-18-80-698,-11-37-148,0 1 0,1-1 0,-1 0 0,1 1 0,-1-1 0,1 0 0,0 1-1,-1-1 1,1 0 0,0 0 0,0 1 0,0-1 0,0 0 0,0 0 0,0 0 0,0 0 0,1 0 0,-1 0 0,0-1 0,0 1 0,2 0-1,-2-1-321,1-14-1996,-1-1 1177,-1 0 1,0 1-1,0-1 0,-4-18 0,2 10 239,-2-3-674,-1 0 0,-8-28 0,10 44 1253,-7-32-1331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3:3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2577,'0'0'4568,"0"-3"-4179,0 2-341,0 1-1,0-1 0,0 1 1,-1-1-1,1 1 1,0 0-1,0-1 0,0 1 1,0-1-1,0 1 1,0-1-1,0 1 1,0-1-1,0 1 0,0-1 1,0 1-1,0-1 1,0 1-1,1-1 1,-1 1-1,0 0 0,0-1 1,0 1-1,1-1 1,-1 1-1,0-1 1,0 1-1,1 0 0,-1-1 1,0 1-1,1 0 1,-1-1-1,1 1 0,-1 0 1,0 0-1,1-1 1,-1 1-1,1 0 1,-1 0-1,1 0 0,0-1 1,16 19 1179,19 43 377,-34-56-1345,37 73 1183,-24-45-692,1-1-1,1-1 0,36 48 1,-51-77-748,-1 1 0,1-1 0,0 0 0,0-1 0,0 1 0,0 0 0,0-1 0,1 1 0,-1-1 0,0 1 0,1-1 0,-1 0 0,1 0 0,0 0 0,-1 0 0,1-1 0,0 1 0,3-1 0,-5 0-46,1 0 1,0 0-1,0-1 1,0 1-1,0-1 1,-1 0-1,1 0 1,0 1-1,0-1 1,-1 0-1,1 0 0,-1 0 1,1-1-1,-1 1 1,1 0-1,-1-1 1,0 1-1,1-1 1,-1 1-1,0-1 1,0 1-1,0-1 1,0 0-1,-1 1 1,2-4-1,13-38-1908,-2 0 0,13-68 0,-13 48 146,-13 61 2022,0 1 0,0-1 0,0 1-1,1-1 1,-1 0 0,1 1 0,-1-1 0,1 1 0,0-1 0,-1 1 0,1 0 0,0-1 0,0 1 0,0 0-1,0-1 1,2-1 0,-3 3-175,1 1-1,0-1 0,-1 0 0,1 0 1,0 0-1,-1 1 0,1-1 0,-1 0 1,1 1-1,-1-1 0,1 0 1,-1 1-1,1-1 0,-1 1 0,1-1 1,-1 1-1,0-1 0,1 1 0,-1-1 1,0 1-1,1-1 0,-1 1 1,0 0-1,0-1 0,1 1 0,-1-1 1,0 2-1,19 64-273,-16-53 737,36 187 1865,-1-6 229,-32-160-2363,-5-19-4325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3:4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2625,'2'-1'18155,"-1"3"-19065,8 145 1697,-11-22-517,7 160 322,-1-270-415,-4-15-199,0 1 0,0-1 1,0 0-1,0 0 0,0 1 0,0-1 0,0 0 0,1 1 0,-1-1 0,0 0 0,0 0 0,0 0 0,1 1 0,-1-1 0,0 0 0,0 0 0,0 0 0,1 1 0,-1-1 0,0 0 0,0 0 0,1 0 0,-1 0 1,0 0-1,1 0 0,-1 0 0,0 0 0,0 0 0,1 0 0,-1 0 0,0 0 0,1 0 0,-1 0 0,0 0 0,0 0 0,1 0 0,-1 0 0,0 0 0,1 0 0,-1 0 0,0 0 0,0 0 0,1 0 0,-1-1 1,0 1-1,0 0 0,1 0 0,-1 0 0,0-1 0,1-28-6885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6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6739,'0'0'3922,"3"-5"-2548,8-16-899,-9 15 4009,-2 26-4518,-2 139 698,6 182 1412,4-283-1904,-7-55-183,0 0 0,0 0 0,0 0 0,0 0 0,0 0 0,1 0 0,-1 0 0,1 0 0,0-1 0,-1 1 1,1-1-1,1 1 0,-1-1 0,0 0 0,3 3 0,-1-60-4965,-4 18 1348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3:5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2209,'0'-4'14887,"0"5"-14466,-2 45-119,1-27-144,1 0 1,0 1-1,1-1 1,6 32-1,-4-39-108,-1 0 0,-1 0 0,0 23 0,-1-25 4,0-1 0,1 1-1,0 0 1,0 0 0,5 16 0,-3-13-27,-1 0-1,0 0 1,-1 1 0,0-1-1,-1 0 1,-3 22 0,1 10-43,2 5-1582,-19-62-14508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4:24.9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6659,'7'14'12457,"-6"-13"-12255,82-2 552,154 4-1953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4:25.8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2561,'0'0'9549,"23"-16"-7226,33 4-1701,1 3 0,0 3-1,0 2 1,59 4-1,-115 5-740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32.9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34 119 1569,'-16'-3'17197,"7"-2"-15428,9 2-1786,0-1 1,1 1 0,-1 0 0,1-1-1,0 1 1,0 0 0,0 0-1,0 0 1,0-1 0,1 1 0,-1 0-1,1 0 1,0 1 0,0-1-1,0 0 1,0 1 0,1-1 0,-1 1-1,1 0 1,-1 0 0,1 0-1,0 0 1,0 0 0,5-2-1,-1-1 11,0 0-18,1 1 0,0-1 0,0 2 0,1-1 0,-1 1 0,1 1 0,-1-1 0,1 1 0,0 1 0,0 0 0,0 0 0,0 0 0,0 1 0,0 1 0,0 0 0,0 0 0,9 3 0,-15-3 20,0 0 0,-1 1 0,1-1 0,-1 1 0,1-1 0,-1 1 0,0 0 1,0 0-1,0 0 0,0 0 0,0 1 0,0-1 0,0 0 0,-1 1 0,1-1 0,-1 1 0,0 0 0,0-1 0,0 1 0,0 0 0,0 0 1,0 4-1,1 7-29,-1-1 0,0 1 1,-2 22-1,1-13 17,-3-17 11,0 0 0,0 0 0,0 0 0,0 0 0,-1-1 0,0 1 0,0-1 0,-1 0 0,-6 6 0,-6 8 23,-11 10-216,23-25 130,0 1 0,0 0 0,1-1 0,-1 2 0,-6 9 0,-14 30-222,7-15 283,1 1 1,2 0 0,-15 43 0,-6 20 27,37-94-19,-1 0 0,0 0-1,0 0 1,0 0 0,0 0-1,0 1 1,0-1-1,0 0 1,0 0 0,0 0-1,0 0 1,0 0 0,0 1-1,0-1 1,0 0-1,0 0 1,0 0 0,0 0-1,0 0 1,0 0-1,0 1 1,0-1 0,-1 0-1,1 0 1,0 0 0,0 0-1,0 0 1,0 0-1,0 0 1,0 1 0,0-1-1,0 0 1,0 0 0,-1 0-1,1 0 1,0 0-1,0 0 1,0 0 0,0 0-1,0 0 1,0 0-1,-1 0 1,1 0 0,0 0-1,0 0 1,0 0 0,0 0-1,0 0 1,-1 0-1,1 0 1,0 0 0,0 0-1,0 0 1,0 0 0,0 0-1,0 0 1,-1 0-1,1 0 1,0 0 0,0 0-1,0 0 1,0-1 0,-3-11-127,3-22-399,5 17 325,0 2 1,1-1 0,0 1 0,1-1 0,1 2-1,10-15 1,-17 28 210,0 0 0,0 0-1,0 0 1,0 0 0,0 1-1,0-1 1,0 0 0,0 1 0,0-1-1,0 1 1,0-1 0,1 1-1,-1-1 1,0 1 0,0 0-1,1 0 1,-1-1 0,0 1-1,0 0 1,1 0 0,-1 0 0,0 1-1,0-1 1,1 0 0,-1 0-1,0 1 1,0-1 0,1 1-1,-1-1 1,0 1 0,0-1 0,0 1-1,0 0 1,0-1 0,0 1-1,0 0 1,0 0 0,1 1-1,33 40 880,-30-35-933,7 9 416,-3-1-152,1-1-1,1-1 1,0 0-1,17 15 1,-24-26-215,-1 1 0,1 0 0,-1-1 0,1 0 0,0 0 1,-1 0-1,1 0 0,0-1 0,0 1 0,1-1 0,-1 0 0,0 0 1,0-1-1,0 1 0,1-1 0,-1 0 0,0 0 0,1 0 0,-1-1 1,0 1-1,0-1 0,7-2 0,-8 1-142,0 0 1,0-1 0,0 1-1,0 0 1,0-1-1,-1 1 1,1-1-1,-1 0 1,1 0-1,-1 0 1,0 0-1,-1 0 1,1-1-1,0 1 1,-1 0-1,0-1 1,0 1-1,1-5 1,1-4-1728,0 0-1,-1 0 1,0 0 0,0-15-1,-2 8-5807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34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73 27 4290,'0'0'7238,"-3"-4"-6131,-9-18 2785,18 31-3120,-2-4-748,-1 1 1,0 0-1,0 0 1,-1 0-1,0 0 1,0 1-1,0-1 1,-1 0-1,0 1 1,0-1-1,-1 1 0,1-1 1,-1 1-1,-1 0 1,-1 9-1,1-13-53,1 1-1,-1-1 1,0 0-1,0 0 1,-1 0-1,1 0 1,-1 0-1,1 0 1,-1 0-1,0-1 1,0 1-1,0 0 1,0-1-1,-1 0 1,1 1-1,-1-1 1,1 0-1,-1 0 1,0-1-1,0 1 1,0-1-1,0 1 1,0-1-1,0 0 1,0 0-1,0 0 1,0 0-1,-1-1 1,1 1-1,0-1 1,-6 0-1,9 0-88,-1 0-1,1 0 1,0 0 0,-1-1-1,1 1 1,0 0-1,0 0 1,-1 0-1,-1-4-1539,2 4 1540,-1-1-1,1 1 1,0 0 0,0-1-1,0 1 1,0 0-1,0-1 1,0 1-1,0-1 1,0 1-56,0-13-3446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36.0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 2673,'0'0'13468,"13"-5"-13271,-3 0-202,-1 0 0,0 0 0,1 0 0,0 1 0,0 1 0,0 0-1,1 0 1,-1 1 0,1 0 0,-1 1 0,1 0 0,0 1 0,-1 0 0,12 1 0,-13-1 1,-7 1 1,0-1 0,0 0 0,-1 0 0,1 1 0,0-1 0,-1 1 0,1 0 0,0-1 0,-1 1 0,1 0 0,-1 0 0,0 0-1,1 0 1,-1 0 0,0 0 0,1 0 0,-1 1 0,0-1 0,0 0 0,0 1 0,0-1 0,0 1 0,0-1 0,-1 1 0,1 0 0,0-1 0,-1 1 0,1-1 0,-1 1 0,0 0 0,1 0 0,-1 2-1,1 8-38,1 1 0,-2 0-1,-1 18 1,0-13 125,1-12-80,0-1-1,0 1 0,-1-1 1,1 1-1,-1 0 0,-1-1 0,1 0 1,-1 1-1,0-1 0,0 0 1,0 0-1,-1 0 0,0 0 0,0 0 1,0-1-1,-1 1 0,1-1 1,-1 0-1,0 0 0,-6 5 0,-16 20 62,21-23-53,0 0 0,0-1 0,0 1 1,0-1-1,-12 8 0,25-12-1375,15-8 1397,-12 2 64,0 1 0,1 0 0,-1 1 0,1 1 1,0 0-1,0 0 0,0 1 0,0 0 0,22 3 0,-18-2-44,-12 1-16,-1 0-1,0 0 0,0 0 0,0 0 0,0 0 1,0 1-1,0 0 0,0 0 0,0 0 1,-1 0-1,1 0 0,-1 0 0,4 4 1,-1-1-15,-1 0 0,0 0 1,0 0-1,0 0 1,-1 0-1,4 9 1,-4-2 26,-1 0 1,0 0 0,-1 0 0,-1 1 0,0-1-1,0 0 1,-1 1 0,-4 16 0,2-22-22,-1 1 0,0-1 1,0 0-1,0 0 0,-1 0 1,0 0-1,-1-1 0,1 0 1,-1 0-1,0 0 0,-1-1 1,1 0-1,-12 6 0,5-2-1,-2-1-1,1 0 0,-1-1 1,0-1-1,-30 9 1,43-14-64,0-1 0,0 1 0,0-1 0,-1 1 0,1-1 0,0 0 0,0 1 0,0-1 1,0 0-1,-1-1 0,1 1 0,0 0 0,0-1 0,0 1 0,0-1 0,0 1 0,0-1 0,0 0 1,0 0-1,0 0 0,0 0 0,0-1 0,-2-1 0,1-1-331,1 0 1,0 0-1,0-1 0,0 1 1,0 0-1,1-1 0,-1 1 1,1-1-1,1 0 0,-2-4 0,-3-21-2596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37.5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162 6 4610,'-10'-1'10106,"-28"-4"-9247,35 6-833,0 0 0,0 0 0,0 0 1,1 0-1,-1 0 0,0 1 0,0-1 0,1 1 0,-1 0 0,1 0 0,-1 0 1,1 0-1,0 0 0,0 0 0,0 1 0,0-1 0,0 1 0,1-1 0,-1 1 0,1 0 1,-3 5-1,-27 71 100,28-69-35,-5 24 18,1-1-1,2 1 0,1 0 0,2 1 0,3 51 0,-1-38 55,0-41-143,1 1 1,0 0-1,0 0 1,1 0 0,-1-1-1,2 1 1,-1-1 0,1 1-1,0-1 1,5 8 0,-6-11 15,1 0 0,0 0 0,0 0 0,0 0 0,0-1 0,1 1 0,-1-1 0,1 0 0,0 0 0,0 0 0,0-1 0,0 1 0,0-1 0,1 0 0,-1 0 0,1-1 0,6 2 0,-2-1-39,0 0 0,0-1 0,1 0 0,-1-1 0,0 0 1,0-1-1,1 0 0,-1 0 0,0-1 0,0 0 1,0 0-1,13-6 0,-16 5-2,-1 0 1,0 0 0,0-1-1,0 1 1,0-1-1,-1 0 1,1 0-1,-1-1 1,0 1 0,0-1-1,-1 0 1,1 0-1,-1-1 1,0 1-1,-1 0 1,1-1 0,-1 0-1,0 0 1,2-9-1,-1 2-49,-1 0 0,-1 0 0,0 0 0,0 0 0,-1-1 0,-1 1 0,-2-15 0,2 25 50,0 1-1,0-1 1,0 0 0,0 1 0,0 0-1,-1-1 1,1 1 0,-1 0 0,0 0-1,1-1 1,-1 1 0,0 1 0,0-1-1,-1 0 1,1 0 0,0 1 0,0-1-1,-1 1 1,1 0 0,-1 0 0,1 0-1,-6-1 1,-2-1-57,-1 2-1,1-1 1,-1 1 0,-15 1-1,20 0 51,4 1-2,0-1 0,0 1 0,0 0 0,-1-1 0,1 1-1,1 0 1,-1 0 0,0 0 0,0 1 0,0-1 0,0 0 0,1 1 0,-1-1 0,1 1 0,-1 0 0,1-1 0,0 1 0,-1 0 0,1 0 0,0 0 0,-1 2-1,-21 51-86,18-43 141,0 3 69,0 0-1,1 1 1,1-1 0,-3 31-1,4 2-2415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42.3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4274,'0'-3'8676,"19"21"-7286,8 47-329,30 80 524,-39-80-1084,-11-38-219,1 0 0,0-1 0,3 0 0,0 0 0,19 32 0,-29-56-284,0-1-1,0 1 0,1-1 1,-1 0-1,0 0 0,0 0 0,1 0 1,-1 1-1,1-2 0,-1 1 0,1 0 1,-1 0-1,1 0 0,-1-1 0,1 1 1,0-1-1,-1 1 0,1-1 1,0 0-1,-1 0 0,1 0 0,0 1 1,-1-2-1,1 1 0,0 0 0,0 0 1,-1 0-1,1-1 0,0 1 0,-1-1 1,1 0-1,-1 1 0,1-1 1,-1 0-1,1 0 0,-1 0 0,1 0 1,-1 0-1,2-2 0,4-2 1,0-1 0,0 0-1,-1-1 1,0 1 0,9-14 0,-1-5-214,-1 0 0,-2-2-1,0 1 1,-2-2 0,-1 1 0,-2-1 0,6-45 0,-6 22-247,-2-101 0,-4 108 375,-4 43 27,0 0-1,-1 0 1,1 1-1,0-1 1,-1 1-1,1 0 1,-9 1-1,9-1 10,3 0 21,0 0 0,-1 0 0,1 0 0,0 0 0,0 1 0,0-1 0,0 0 0,0 1 0,0-1 0,0 1 0,0-1 0,0 1 0,0-1 0,0 1 0,0 0 0,0-1 0,1 1 0,-1 0 0,0 0 0,0 0 0,1-1 0,-1 1 0,0 0 0,0 2 0,0 0 26,-1 1 0,1-1 0,0 0 0,1 1 0,-1-1 0,1 0-1,-1 1 1,1 5 0,0-3 110,0 0-1,1 0 1,0 0-1,0 0 1,0 0-1,1 0 1,0 0-1,0 0 1,5 9-1,-1-8 22,-1 0 1,1 0-1,1-1 0,-1 0 0,1 0 1,0 0-1,0-1 0,1 0 1,-1-1-1,1 1 0,0-2 0,1 1 1,-1-1-1,1 0 0,-1-1 1,1 0-1,11 1 0,-5-1-335,0-1 1,0-1-1,26-3 0,44-15-5959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4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6707,'-1'-1'13897,"3"-13"-14420,2 3-277,0 0 0,0 0 0,1 0 0,1 1 0,8-12 0,-5 7-512,12-17-3357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4594,'0'0'6547,"-6"-39"-6195,12 39-1088,4 14-3154,-4 3 481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6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8548,'0'0'8420,"219"52"-7492,-161-52-880,0 0 32,-4 0 368,-9-9-448,-6-8-128,-10 5 112,-7 1-752,-6 8-1297,-6 3 64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48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20 11477,'0'0'3442,"-3"0"-3762,3-8-881,0 5-960,0-6-1841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2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1 378 5074,'0'0'3994,"13"0"-2812,18-2 188,56-9 0,-60 7-664,46-1 0,11-1 102,375-28 397,-315 29-676,-79 2-459,199-18 140,319-35 329,94 46 659,-413 7-1101,160-8 310,-54-12-391,3-31-120,-314 43 75,85-16 122,185-30-23,-225 44 495,127 0 0,-143 16 134,-205-6-7107,34-5-792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2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1 1072,'0'0'7303,"-4"10"-2156,-20 46-3929,-59 143 452,79-180-791,3-12-2127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3.2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170 0 1056,'0'0'6355,"3"1"-6407,9 7 6171,-12 6-5937,-1 0 0,-1 0 0,-1-1 0,0 1 0,-1-1 0,0 1 0,-1-1 0,0 0 0,-11 18 0,2-7-1323,-1-1 0,-1-1-1,-37 39 1,10-21-6278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6.1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1 2817,'-2'1'16003,"-9"16"-16092,-10 51 161,4 0 0,2 0 0,4 1 0,-6 138 0,17-187-15,-1 4-26,2-1 0,0 0 0,7 31 0,-6-46 3,0 0-1,1 0 1,0 0-1,0-1 1,1 1 0,0-1-1,0 0 1,1 0-1,0 0 1,0-1 0,0 0-1,1 0 1,7 6-1,-6-5-72,1-1 0,0 0-1,0 0 1,0-1 0,1 0 0,0 0-1,0-1 1,0 0 0,0-1-1,1 0 1,-1 0 0,1-1-1,0-1 1,12 2 0,-21-3-668,1 0-632,4 0-525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7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195 49 2321,'0'0'4760,"-24"-25"-3434,21 22-1113,-1 1 1,1-1-1,0 1 1,-1 0-1,1 0 1,-1 1 0,0-1-1,1 0 1,-1 1-1,0 0 1,0 0-1,-8-1 1,8 2-213,-1 0 1,1 0-1,-1 0 0,1 1 1,0 0-1,-1-1 1,1 1-1,0 1 0,0-1 1,-1 1-1,1 0 0,0 0 1,1 0-1,-1 0 0,0 0 1,1 1-1,-1 0 1,1 0-1,0 0 0,0 0 1,0 0-1,0 1 0,0-1 1,1 1-1,0 0 0,-1 0 1,1 0-1,1 0 0,-3 6 1,1 0 116,1 0 1,0 0-1,1 1 0,0-1 1,1 1-1,0 15 0,1-22-99,-1 0-1,1 0 1,0 0-1,0 0 1,0 0-1,0 0 1,1 0-1,-1 0 1,1-1-1,0 1 1,0-1-1,1 1 0,-1-1 1,1 0-1,-1 0 1,1 0-1,0 0 1,0 0-1,5 2 1,45 25 2,-40-24 18,0 0 0,-1 1 0,1 1 0,-2 0 0,1 0 0,-1 1 0,0 1 0,-1 0 0,10 12 0,-18-19-10,-1-1 0,1 1 0,-1-1 0,0 1 0,0 0 0,0 0 0,0-1 0,0 1 0,0 0 0,-1 0 0,0 0 0,1 0 0,-1 0 0,0 0 0,-1 0 0,1 0 0,0-1 0,-1 1 0,1 0 0,-1 0 0,0 0 0,0 0 0,0-1 0,-1 1 0,1 0 0,-1-1 0,1 1 0,-1-1 0,0 0 0,0 0 0,0 1 0,0-1 0,0 0 0,0-1 0,-1 1 0,1 0 0,0-1 0,-1 1 0,-5 1 0,-3 4-86,0-1 0,0 0-1,-1-1 1,1 0 0,-1-1 0,0-1 0,-1 0-1,-21 3 1,33-6-67,0 0-1,0 0 1,1 0-1,-1 0 1,0 0 0,0 0-1,1 0 1,-1 0-1,0-1 1,0 1-1,1 0 1,-1-1 0,0 1-1,1 0 1,-1-1-1,0 1 1,1 0-1,-1-1 1,1 1 0,-1-1-1,1 0 1,-1 1-1,1-1 1,-1 1-1,1-1 1,-1 0 0,1 1-1,0-1 1,-1 0-1,1 1 1,0-1-1,0 0 1,-1 0 0,1 1-1,0-2 1,-9-24-2360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8.0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3826,'0'0'9108,"0"29"-8711,29 395 3285,-12-250-3180,-10-57-1567,-7-380-2064,1 257 3128,0 0 1,0 0 0,0 0 0,1 0-1,0 1 1,0-1 0,1 0-1,-1 1 1,1 0 0,1 0-1,-1 0 1,1 0 0,-1 0-1,1 1 1,1-1 0,-1 1 0,1 0-1,-1 1 1,1-1 0,0 1-1,1 0 1,-1 0 0,0 0-1,1 1 1,8-3 0,-12 4 30,1 0 1,-1 0-1,0 1 1,1-1 0,-1 1-1,1 0 1,-1-1-1,0 1 1,1 0 0,-1 1-1,1-1 1,-1 0-1,1 1 1,-1-1-1,0 1 1,1 0 0,-1 0-1,0-1 1,0 2-1,0-1 1,1 0 0,-1 0-1,0 1 1,0-1-1,-1 1 1,1 0-1,0-1 1,0 1 0,-1 0-1,1 0 1,-1 0-1,0 0 1,0 0-1,2 4 1,2 6 140,-1 1 0,0 0-1,-1 1 1,0-1 0,0 16 0,2 0-81,4 55-13,0 117 0,-9-253-3363,0 24 1533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8.9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88 1953,'0'0'3842,"-3"-1"-2815,1-1-881,1 1 0,-1-1 0,1 1 0,0-1 0,-1 0 0,1 1 0,0-1 0,0 0-1,0 0 1,0 0 0,1 1 0,-1-1 0,0 0 0,1 0 0,-1 0 0,1-4 0,-1 5-108,1 0 1,0-1-1,0 1 0,0 0 0,0-1 0,0 1 0,0 0 1,1-1-1,-1 1 0,0 0 0,1 0 0,-1-1 1,1 1-1,-1 0 0,1 0 0,0 0 0,-1-1 0,1 1 1,0 0-1,0 0 0,0 0 0,-1 0 0,1 1 0,0-1 1,0 0-1,1 0 0,-1 0 0,0 1 0,0-1 0,0 1 1,2-1-1,1-1 30,59-14 734,-62 16-780,1 0 0,-1-1 0,1 1 0,0 0 0,-1 0 0,1 0-1,0 0 1,-1 0 0,1 1 0,-1-1 0,1 0 0,-1 1 0,1-1 0,-1 1-1,1-1 1,-1 1 0,1 0 0,-1-1 0,1 1 0,-1 0 0,0 0-1,0 0 1,1 0 0,-1 1 0,0-1 0,0 0 0,0 0 0,0 1 0,0-1-1,-1 0 1,1 1 0,0-1 0,0 4 0,36 260 2788,-24-141-829,-13-127-1856,1-7-238,0 0-1,-1 1 0,0-1 0,-1 0 1,0 1-1,0-1 0,-1 0 1,0 1-1,-1 0 0,-5-12 1,5 16 40,0-1 1,-1 1 0,0 0-1,0 1 1,0-1 0,0 1 0,-1 0-1,0 0 1,0 0 0,0 0-1,0 1 1,0 0 0,-1 0 0,0 0-1,-7-2 1,-3 1-258,1 2 0,0-1 0,-1 2 0,-31 0 0,46 1 334,1 0 0,-1 1 1,0-1-1,1 0 0,-1 1 0,1-1 1,-1 1-1,1-1 0,-1 1 0,1-1 1,-1 1-1,1-1 0,-1 1 0,1 0 1,0-1-1,-1 1 0,1-1 0,0 1 1,-1 0-1,1-1 0,0 1 0,0 0 1,0-1-1,0 1 0,0 0 0,0 0 1,0-1-1,0 1 0,0 0 0,0 0 1,0 32 311,1-22-54,-2-5-83,1 1 1,1-1 0,-1 1-1,1-1 1,0 1 0,1-1-1,-1 0 1,1 1-1,1-1 1,4 10 0,-4-13-133,-1 0 0,0 0 0,1 0-1,0-1 1,0 1 0,0-1 0,0 1 0,0-1 0,0 0 0,0-1 0,1 1 0,-1 0 0,1-1 0,-1 0-1,1 0 1,-1 0 0,1 0 0,0 0 0,0-1 0,6 0 0,-3 1-128,-1-1-44,-1 1 1,1-1-1,0 0 0,-1-1 1,1 1-1,7-2 0,-12 1-147,1 0 1,-1 1-1,1-1 0,-1 0 0,1 0 0,-1 1 0,1-1 0,-1 0 0,0-1 1,0 1-1,1 0 0,-1 0 0,0 0 0,0-1 0,1-2 0,9-20-6803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5:59.6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15 2369,'0'0'6088,"-13"-4"777,16 69-5677,3 1 0,26 117 0,-29-169-978,-2-8-163,0 1 0,0-1 0,1 1 1,0-1-1,0 0 0,0 0 0,1 1 0,0-2 0,1 1 0,4 6 0,-8-12-56,-1 0 0,1 0-1,0 0 1,0 0 0,0 0-1,0-1 1,0 1 0,0 0-1,0 0 1,-1 0 0,1 0-1,0-1 1,0 1 0,0 0-1,0 0 1,0 0 0,0-1-1,0 1 1,0 0 0,0 0-1,0 0 1,0-1 0,0 1-1,0 0 1,0 0 0,0 0-1,0 0 1,1-1 0,-1 1-1,0 0 1,0 0 0,0 0-1,0 0 1,0-1-1,0 1 1,0 0 0,1 0-1,-1 0 1,0 0 0,0 0-1,0 0 1,0-1 0,0 1-1,1 0 1,-1 0 0,0 0-1,0 0 1,0 0 0,0 0-1,1 0 1,-1 0 0,0 0-1,0 0 1,0 0 0,1 0-1,-1 0 1,0 0 0,0 0-1,0 0 1,1 0 0,-1 0-1,0 0 1,0 0 0,0 0-1,0 0 1,1 0 0,-1 0-1,0 1 1,0-1 0,0-48-1533,-1 14-209,1 1 1,9-62 0,-7 84 1647,0 0 0,1 1 1,1 0-1,-1 0 0,2 0 0,-1 0 0,1 0 0,1 1 0,0 0 0,0 0 0,1 1 0,0-1 0,10-8 1,-17 17 104,4-5 111,1 0 0,0 0 0,0 1 0,0 0 0,0 0 0,1 0 0,-1 1 0,1 0 0,0 0 1,0 0-1,1 1 0,-1 0 0,0 0 0,1 0 0,12-1 0,-18 4-71,0-1 0,0 1 0,0-1 0,0 0-1,0 1 1,0 0 0,0-1 0,0 1 0,0 0 0,0-1 0,0 1 0,0 0-1,-1 0 1,1 0 0,0 0 0,0 0 0,-1 0 0,1 0 0,-1 0-1,1 0 1,-1 0 0,1 1 0,11 33 545,-8-24-323,78 303 3888,-75-282-3891,-4-26-1198,-2-19-1089,-1 2 704,3-19-1778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6:00.5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171 627 5090,'0'0'8231,"1"-4"-7743,8-48 214,-8 49-719,-1 0 0,0 1 1,0-1-1,0 0 0,0 0 1,-1 1-1,1-1 0,-1 0 0,0 0 1,1 1-1,-1-1 0,0 1 1,-1-1-1,1 1 0,0-1 0,-1 1 1,1 0-1,-4-4 0,-2 1-75,4 1 52,0 1 1,-1 0-1,0 1 0,0-1 0,0 1 0,0-1 1,0 1-1,0 0 0,0 1 0,-1-1 0,1 1 1,-1 0-1,1 0 0,-1 0 0,1 0 0,-1 1 1,-7 0-1,9 0 45,1 0 0,-1 0 0,0 0 0,0 0 0,0 0 0,0 1 0,0-1 0,1 1 0,-1 0 0,0 0 0,1 0 0,-1 0 0,0 1 0,1-1 0,-1 1 0,1-1 0,-4 4 0,3-1 34,1-1 0,0 1 1,0 0-1,1 0 1,-1 0-1,1-1 1,-1 1-1,1 1 1,1-1-1,-1 0 1,0 0-1,1 6 1,0-10-40,-4 45 1236,3 50-1,1-84-1018,0-1-1,2 1 1,-1 0-1,1-1 1,1 1-1,0-1 1,0 0-1,1 0 1,0 0-1,10 16 1,-11-23-200,0 1 0,0-1 0,1 0 0,-1 0 1,1 0-1,0 0 0,0-1 0,0 1 1,0-1-1,0 0 0,0 0 0,1-1 0,-1 1 1,1-1-1,-1 0 0,1 0 0,0 0 0,-1-1 1,1 0-1,0 0 0,-1 0 0,1 0 1,0-1-1,-1 0 0,1 0 0,-1 0 0,1 0 1,-1-1-1,1 0 0,-1 0 0,0 0 0,0 0 1,0-1-1,0 1 0,0-1 0,-1 0 1,1 0-1,-1-1 0,0 1 0,0-1 0,3-4 1,3-7-445,-1-1 1,-1 0-1,-1 0 1,0-1-1,-1 0 1,-1 0-1,4-34 1,-4-6-2049,-3-64 0,-1 61 112,-3 12 1298,-1 0 1,-3 1-1,-12-49 1,-21-57 4041,32 131-735,4 28 714,5 37-959,4-9-1361,20 66-1,-3-13-193,36 256 1509,-21-114-388,-30-199-2396,-2-45-6751,-5-4 711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3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26 912,'0'0'11419,"9"-5"-7817,27-16-4301,51 21 1576,-85 1-859,-1-1 0,1 1-1,-1 0 1,1 0-1,-1 0 1,0 0 0,0 0-1,1 0 1,-1 0 0,0 0-1,0 1 1,0-1-1,0 0 1,0 1 0,0-1-1,-1 0 1,1 1-1,0-1 1,-1 1 0,1 0-1,-1-1 1,0 1 0,1-1-1,-1 1 1,0 0-1,0-1 1,0 1 0,0-1-1,-1 3 1,2 4 108,-1-1 0,0 1 1,0-1-1,-1 1 0,-3 12 0,-1-9-160,-1-1 0,0 0 0,0 0 0,-1 0 0,-1-1 0,0 0 0,0-1 0,0 1 0,-1-2 0,0 1 0,-1-1 0,0-1 0,0 1 0,0-2 0,-20 9 0,30-14-1,0 0 0,-1 0 1,1 0-1,0 1 0,-1-1 0,1 0 1,0 0-1,-1 0 0,1 0 0,0 0 1,-1 1-1,1-1 0,0 0 0,-1 0 0,1 0 1,0 0-1,-1 0 0,1 0 0,0 0 1,-1 0-1,1 0 0,-1-1 0,1 1 0,0 0 1,-1 0-1,1 0 0,0 0 0,0 0 1,-1-1-1,1 1 0,0 0 0,-1 0 0,1 0 1,0-1-1,0 1 0,-1 0 0,1 0 1,0-1-1,0 1 0,-1 0 0,1-1 0,0 1 1,0 0-1,0-1 0,0 1 0,0 0 1,0-1-1,0 1 0,-1 0 0,1-1 0,0 1 1,0 0-1,0-1 0,0 1 0,0-1 1,1 1-1,-1-1 0,0 0-46,1 0-1,-1-1 1,1 1 0,-1 0-1,1 0 1,0-1-1,-1 1 1,1 0 0,0 0-1,0 0 1,0 0 0,0 0-1,0 0 1,0 0 0,2 0-1,0-1 4,0 0 0,0 1 0,0-1 0,0 1 0,0 0 0,1 0 1,-1 0-1,0 0 0,1 1 0,-1-1 0,1 1 0,-1 0 0,0 0 0,1 0 0,-1 1 0,1-1 0,-1 1 0,6 1 0,-4 0 195,-1 1 0,1-1 0,-1 1 1,0-1-1,0 2 0,0-1 0,0 0 0,0 1 0,-1-1 1,1 1-1,4 7 0,-2-1 218,0 0-1,0 0 1,-1 1 0,0 0 0,-1 0-1,0 0 1,-1 1 0,0 0 0,-1-1-1,1 14 1,-2-12-193,-1-4 3,1 0-1,-1 0 1,-1 0 0,1 0 0,-1-1-1,-3 11 1,3-17-141,0 1 0,0-1 1,0 0-1,0 0 0,0 0 0,-1 0 0,1 0 1,-1 0-1,1 0 0,-1 0 0,0 0 1,0-1-1,0 1 0,0-1 0,0 1 0,0-1 1,0 0-1,0 0 0,-1 0 0,1 0 0,0 0 1,-1-1-1,1 1 0,0-1 0,-1 1 0,1-1 1,-4 0-1,-5 1-439,-1 0 0,1-2 1,-1 1-1,1-1 0,0-1 0,-1 0 1,-20-6-1,26 6 108,1-1 0,0 1 0,-1-1 0,1 0 0,0 0 0,0 0 0,1-1 0,-1 0 0,1 0 0,0 0 0,0 0 0,0-1 0,0 0 0,1 0 0,0 0 0,0 0-1,-3-6 1,2-4-702,3 5 885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6:01.2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41 3810,'0'-2'11480,"1"17"-10905,0 0 0,1 0 0,1 0 0,1 0 0,0-1 1,10 26-1,-9-30-412,-1 0 0,1 0 0,1 0 1,0-1-1,0 0 0,1 0 0,0-1 0,0 1 1,1-2-1,12 11 0,-17-16-162,0 0 1,0 0-1,0 0 0,0-1 1,0 1-1,0-1 0,0 1 1,1-1-1,-1 0 0,0-1 1,1 1-1,-1 0 0,1-1 1,-1 0-1,1 0 0,-1 0 1,1 0-1,-1 0 0,1-1 1,5-1-1,-5 0-48,0 0 0,1-1 0,-1 1 0,0-1 0,0 0 0,0 0 0,-1 0 0,1-1 0,-1 1 0,1-1 0,-1 0 0,5-8 0,0-4-526,0 0 0,0 0 0,-2-1 0,0 1 0,-1-1 0,5-33 0,-6-44 506,-6 94 761,2 0-642,-1 0 0,1 0 0,0 0 0,0 0 0,-1-1 0,1 1 0,0 0 0,0 0 0,-1 0 0,1 0 0,0 0 0,-1 0 0,1 0 0,0 0 0,0 0 0,-1 0 0,1 0 0,0 0 0,-1 0 0,1 0 0,0 0 0,0 0 0,-1 1 0,1-1 0,0 0 0,0 0 0,-1 0 0,1 0 0,0 0 0,0 1 0,-1-1 1,1 0-1,0 0 0,0 0 0,0 1 0,0-1 0,-1 0 0,1 0 0,0 1 0,0-1 0,0 0 0,0 0 0,0 1 0,0-1 0,0 0 0,0 0 0,-1 1 0,4 27 147,1 1-1,1-1 1,2-1-1,1 1 1,0-1-1,16 31 1,8 28-12,-20-43-112,-2-1 0,-1 1 1,3 60-1,-5 133-80,-7-234 4,0 1 1,0-1-1,0 1 0,-1-1 1,1 1-1,-1-1 0,0 0 1,0 1-1,0-1 0,0 0 1,0 0-1,0 1 0,0-1 1,-1 0-1,1 0 0,-1 0 1,1 0-1,-1-1 0,0 1 1,0 0-1,0-1 0,0 1 1,0-1-1,0 0 0,0 0 1,-1 0-1,1 0 0,0 0 1,-1 0-1,-4 1 0,-6 0-134,-1 0-1,0 0 0,1-2 0,-21 0 1,14 0-180,17 0 97,0-1 1,0 1-1,0 0 0,0-1 0,0 1 0,0-1 1,0 0-1,0 0 0,1 0 0,-1-1 1,0 1-1,0-1 0,1 1 0,-1-1 0,1 0 1,-1 0-1,1 0 0,0 0 0,0 0 1,0-1-1,0 1 0,0-1 0,1 1 0,-1-1 1,1 1-1,-1-1 0,1 0 0,0 0 1,0 0-1,1 0 0,-1 0 0,0 0 0,1 0 1,-1-3-1,-2-27-6257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6:01.7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34 5811,'0'0'8649,"-5"-5"-7545,-16-18-794,16 17 469,23 39 528,5 10-939,-2 1 0,-3 1 0,-1 1 0,-2 0 0,-3 1 0,12 85 1,-14-38-452,-4 2 1,-9 142-1,1-213-259,0 0 0,-2-1-1,-12 47 1,12-59-268,-1-1-1,0 0 1,0 0-1,-1 0 1,-14 18 0,-19 11-6500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6:11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9 7603,'0'0'6083,"0"0"-5942,0 0 0,-1 0 0,1 0 0,0 0-1,0 0 1,-1 0 0,1 0 0,0 0 0,0 0-1,-1 0 1,1 1 0,0-1 0,0 0 0,-1 0 0,1 0-1,0 0 1,0 1 0,0-1 0,-1 0 0,1 0 0,0 1-1,0-1 1,0 0 0,0 0 0,0 1 0,-1-1-1,1 0 1,0 0 0,0 1 0,0-1 0,0 0 0,0 1-1,0-1 1,0 0 0,0 0 0,0 1 0,2 12-31,0-1 1,1 0 0,0 0 0,1 0 0,1 0-1,0 0 1,0-1 0,1 0 0,9 12 0,11 25 165,27 78 214,52 181 0,-46-122-419,-53-167-58,0-1 0,1 1-1,1-2 1,0 1-1,1-1 1,19 25-1,-27-40-24,0 0-1,0 0 0,0 0 1,0 0-1,0 0 0,0 0 1,0 0-1,0 0 1,0 0-1,0-1 0,0 1 1,1 0-1,-1-1 0,0 1 1,0-1-1,1 1 0,-1-1 1,0 0-1,1 0 0,-1 1 1,1-1-1,-1 0 0,0 0 1,1 0-1,-1 0 0,0-1 1,1 1-1,-1 0 0,0-1 1,1 1-1,-1-1 0,0 1 1,0-1-1,1 1 0,-1-1 1,0 0-1,0 0 0,0 0 1,0 1-1,0-1 0,0 0 1,0 0-1,0 0 0,0-1 1,1-1-1,4-6-9,0 0 0,-1 0 1,0 0-1,6-15 0,-10 21 30,28-72-539,-4-1-1,18-92 0,17-164-900,-37 195 1530,-21 112-135,-2 20 43,1-1 0,-1 1-1,0 0 1,1-1 0,0 1 0,1 0-1,-1-1 1,1 1 0,0 0-1,0 0 1,0 0 0,5-5 0,-7 9-10,1 1 1,0 0-1,-1-1 1,1 1 0,0 0-1,0 0 1,-1-1-1,1 1 1,0 0 0,0 0-1,-1 0 1,1 0-1,0 0 1,0 0 0,-1 0-1,1 0 1,0 0 0,0 0-1,-1 1 1,1-1-1,0 0 1,0 0 0,-1 1-1,1-1 1,0 1-1,-1-1 1,1 0 0,0 1-1,-1-1 1,1 1 0,-1-1-1,1 1 1,-1 0-1,1-1 1,-1 1 0,1 0-1,0 1 1,13 27-7280,-14-11 1715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6:12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12 7379,'0'0'5574,"2"-12"-2301,-7 12-3262,0 0 1,0 0-1,0 1 0,1-1 1,-1 1-1,0 0 0,0 0 0,1 1 1,-1-1-1,1 1 0,-1 0 1,-4 3-1,4 0-46,-1 0 0,1-1 0,0 2 0,1-1 0,-1 1 0,1-1 0,0 1 0,-3 7 0,-1 3 90,1 1 0,1-1 0,0 1 0,1 1 0,1-1 0,1 1 0,0-1 0,1 1 0,1 0 0,1 0 0,0 0 0,5 30 0,-5-46-47,0 1 1,1-1-1,-1 1 1,0-1-1,1 0 0,0 1 1,0-1-1,-1 0 0,1 1 1,1-1-1,-1 0 1,0 0-1,0 0 0,1 0 1,-1 0-1,1 0 0,0 0 1,0 0-1,0-1 1,-1 1-1,1-1 0,1 1 1,-1-1-1,0 0 0,0 0 1,0 0-1,4 1 1,3 0-50,0-1 0,1 0 1,-1-1-1,0 0 0,0 0 1,12-3-1,-13 2 64,1 0 1,0 1-1,0-1 0,0 2 0,0-1 1,-1 1-1,10 2 0,-15-1 7,-1 0 0,1-1 1,0 1-1,-1 0 0,0 1 0,1-1 0,-1 0 1,0 1-1,0-1 0,-1 1 0,1-1 0,0 1 0,-1 0 1,0 0-1,1 0 0,-1 0 0,0 0 0,-1 0 1,1 0-1,0 6 0,6 67 1201,-7-71-1210,-1 1 0,0 0 1,0-1-1,0 1 0,0-1 0,-1 0 0,0 1 1,0-1-1,-1 0 0,1 0 0,-1 0 0,0-1 1,0 1-1,-1 0 0,1-1 0,-1 0 1,0 0-1,0 0 0,0-1 0,-1 1 0,0-1 1,1 0-1,-1 0 0,0-1 0,0 1 0,0-1 1,-7 2-1,-6 1-197,1 1 1,-1-2-1,0-1 0,-1 0 1,1-1-1,-1-1 1,-19-1-1,35 0 126,1 0 0,-1 0-1,0 0 1,0-1 0,0 1 0,0-1 0,0 1 0,1-1 0,-1 0-1,0 0 1,1-1 0,-1 1 0,0 0 0,1-1 0,0 1 0,-1-1-1,1 0 1,0 0 0,0 0 0,0 0 0,0 0 0,0 0 0,0-1-1,1 1 1,-1-1 0,-1-4 0,-6-31-1999,8-7-3662,1 23-2194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2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8884,'0'0'7262,"6"12"-5344,-4-10-1819,0 0 0,0 0-1,0 1 1,0-1 0,0 0-1,-1 1 1,1-1 0,-1 1 0,1-1-1,-1 1 1,0 0 0,0-1-1,0 1 1,-1 0 0,1 0-1,0 4 1,4 12 83,228 637 1608,-224-629-1778,-4-11 3,1 0 1,1-1-1,0 1 1,1-1-1,0-1 1,17 23-1,-24-36-25,0 1-1,0-1 1,0 0-1,0 0 1,0 0-1,1 0 1,-1 0-1,0 0 1,1 0-1,-1 0 1,0 0-1,1 0 1,-1-1-1,1 1 1,-1-1-1,1 1 1,0-1-1,-1 0 1,1 1-1,-1-1 1,1 0-1,0 0 1,-1 0 0,4-1-1,-2 0 10,-1 0 1,1 0-1,-1 0 0,0-1 1,1 0-1,-1 1 0,0-1 0,0 0 1,0 0-1,0 0 0,0 0 1,-1 0-1,3-4 0,5-8-85,-1-2 0,0 1 0,8-28 0,-14 39 6,14-46-289,-3-1 1,-1 0 0,5-60-1,3-161-379,-7 71 166,-13 197 611,0 0 0,0 1 0,0-1 0,1 0 0,0 0 0,0 1 0,0-1 0,0 1 0,0-1 0,1 1 0,-1-1 0,1 1 0,0 0 0,0-1 0,4-4 0,-5 8-218,-1 10-4662,0 10 2568,0 15-4790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3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6 6739,'0'0'4682,"-35"-6"-2166,33 6-2475,0 1-1,1-1 1,-1 0-1,0 0 1,0 1-1,1-1 1,-1 1-1,1-1 1,-1 1-1,0 0 1,1-1-1,-1 1 1,1 0-1,0 0 1,-1 0-1,1 0 1,0 1-1,0-1 1,-1 0-1,1 0 1,-1 3-1,-1 0 25,1 0 0,0 1 0,0-1 0,1 1 0,-1-1 0,1 1 0,-1 9 0,0 2 14,1 0 1,1 1-1,4 31 1,-1-38-27,0 0 0,0-1 0,1 1 0,1 0 0,0-1 0,0 0 0,0 0 0,1-1 0,0 0 0,1 0 0,12 12-1,-7-7 63,-1 0 0,0 0 0,9 18 0,-17-26-103,-1 0 1,1 0 0,-1 1-1,0-1 1,-1 1 0,1-1 0,-1 1-1,0 0 1,-1 0 0,1-1-1,-1 1 1,0 0 0,-2 8-1,1-11 9,0 1 0,-1-1 0,0 0 0,0 0-1,0 0 1,0 0 0,0 0 0,0 0-1,-1 0 1,0-1 0,1 1 0,-1-1 0,0 0-1,0 0 1,0 0 0,-1 0 0,1 0-1,0-1 1,-1 0 0,1 1 0,-5 0 0,-4 2-69,-1 0 0,0-1 1,0 0-1,-23 1 0,22-3-718,-27 0 192,40-1 443,0-1-1,0 1 1,0 0-1,-1 0 1,1 0-1,0-1 1,0 1 0,0-1-1,0 1 1,0-1-1,0 1 1,0-1-1,0 0 1,0 1 0,0-1-1,0 0 1,0 0-1,1 1 1,-1-1-1,0 0 1,0 0 0,1 0-1,-1 0 1,1 0-1,-1 0 1,1 0-1,-1 0 1,1-2-1,-2-25-5886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3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5859,'0'0'11653,"109"6"-10789,-68-1-159,-4-5-705,-6 0-128,-9 0 0,0 0-1425,-9-5-2641,-13-10-128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4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0 5827,'0'0'7110,"-4"7"-6241,-13 18-514,2 1 0,1 1-1,1 0 1,1 1-1,1 1 1,2 0 0,1 0-1,1 0 1,1 1-1,2 0 1,-1 59 0,5-72-258,1 1 0,0-1 0,5 24 0,-4-33-28,0 0-1,1-1 1,0 0 0,1 1-1,-1-1 1,1 0 0,1-1-1,-1 1 1,9 9 0,-5-7-22,0 0 0,1 0 0,0-1-1,0 0 1,1 0 0,0-1 0,0-1 0,1 1 0,0-2 0,0 1 0,0-2 0,1 1 0,0-2 0,0 1 0,0-2 0,0 1 0,0-2 0,0 0-1,0 0 1,1-1 0,23-3 0,-32 2-85,-1-1 0,1 1-1,0-1 1,0 0 0,-1 0 0,1 0-1,-1 0 1,1-1 0,-1 0 0,0 1-1,0-1 1,0 0 0,-1-1 0,1 1-1,-1 0 1,1-1 0,-1 1 0,0-1 0,-1 0-1,3-6 1,4-10-267,-1-1-1,7-32 1,-13 47 189,4-22 269,-2 1 0,-1 0 0,-2-47-1,-1 29 133,0 37-232,0 0-1,-1 0 1,0 0 0,0 0-1,-1 0 1,0 0-1,0 1 1,-1-1-1,0 1 1,0 0 0,-6-7-1,-60-71-603,60 75 528,-1 0 0,0 2 0,-1-1-1,0 1 1,0 1 0,0 0 0,-1 1 0,-15-6-1,-41-21-204,65 32-82,4 17-8745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4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2913,'0'0'12390,"0"0"-12338,-1 0 0,1 0 0,0 0 0,0 0 0,0 0-1,0 1 1,0-1 0,-1 0 0,1 0 0,0 0 0,0 0 0,0 1 0,0-1 0,0 0 0,0 0-1,0 0 1,0 1 0,0-1 0,0 0 0,0 0 0,0 0 0,0 1 0,0-1 0,0 0 0,0 0-1,0 0 1,0 1 0,0-1 0,0 0 0,0 0 0,0 0 0,0 1 0,0-1 0,0 0 0,0 0 0,1 0-1,-1 0 1,0 1 0,0-1 0,0 0 0,0 0 0,0 0 0,0 0 0,1 0 0,-1 0 0,0 1-1,0-1 1,0 0 0,1 0 0,-1 0 0,0 0 0,0 0 0,0 0 0,1 0 0,27 3 438,0 1 1,0 1-1,-1 2 0,0 1 1,39 16-1,-46-17-412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5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1 1 7908</inkml:trace>
  <inkml:trace contextRef="#ctx0" brushRef="#br0" timeOffset="1">1 1 7908,'25'194'6451,"-19"-194"-4707,10 3-1167,2-3-433,4 5 208,0-5 400,0 3-720,0 0 32,0 0-64,-7-1 0,-5-2-1264,-1 0 591,-6 6-591,-3 3-4515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43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29 5170,'0'0'4000,"0"-5"-3542,1-4-839,-3-2 3643,-16 7-1404,18 4-2085,0 3-68,-3 14-663,-15-13-3346,-3-4-2726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6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3922,'0'1'11400,"-3"11"-11307,10 147 1370,31 172 1,-18-179-1376,-9-92 234,-2-5-1520,-6-18-8374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6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5523,'0'0'6269,"28"-4"-5308,218-15 1618,-246 19-2578,1 0 0,-1 0 0,0 0 0,0 0 0,0 0 0,0 0 0,0 0 0,0 0 0,1 0 0,-1 0 1,0 0-1,0 0 0,0 0 0,0 0 0,1 0 0,-1 0 0,0 0 0,0 0 0,0 0 0,0 0 0,0 0 0,1 0 0,-1 0 0,0 0 0,0 0 0,0 0 0,0 0 0,0 0 0,1 0 0,-1 0 0,0 0 0,0 0 0,0 0 0,0 1 0,0-1 0,0 0 0,0 0 0,1 0 0,-1 0 0,0 0 0,0 0 0,0 1 0,0-1 0,0 0 0,0 0 0,0 0 0,0 0 0,0 0 0,0 1 0,0-1 0,0 0 0,0 0 0,0 0 0,0 0 0,0 0 0,0 1 0,0-1 0,0 0 0,0 0 0,0 0 0,0 0 0,0 0 0,0 1 0,0-1 0,0 0 0,-1 0 0,-16-13-13192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7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11445,'0'0'3154,"182"0"-3154,-132 0-160,-3 0-225,-10 0-1327,-9 0-3955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7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20 121 4866,'0'0'4610,"0"-6"-2892,-3-15-654,2 31 393,2 52 791,-1-32-2550,0 227 91,0-616-3276,0 356 3548,1-1-1,-1 1 1,1-1 0,-1 1-1,1-1 1,0 1 0,0 0 0,1-1-1,-1 1 1,1 0 0,-1 0-1,1 0 1,0 0 0,0 0 0,0 0-1,1 1 1,-1-1 0,1 1 0,-1-1-1,1 1 1,0 0 0,0 0-1,6-3 1,-1 1 100,-1 1-1,1 0 1,0 1 0,0-1-1,0 1 1,1 1-1,-1 0 1,16 0-1,-21 1-110,0 1-1,-1 0 0,1 0 0,-1 0 0,0 0 0,1 0 0,-1 0 0,0 1 0,1-1 0,-1 1 0,0 0 0,0-1 0,0 1 0,-1 0 0,1 0 0,0 1 0,-1-1 0,1 0 0,-1 0 0,0 1 0,0-1 0,0 1 0,1 3 0,2 3 105,-1 0-1,0 1 0,0-1 1,-1 1-1,1 14 0,-2-10 28,-1 0 0,0-1 0,-1 1-1,0 0 1,-5 21 0,3-28-144,1-1 0,-1 1 0,0-1 0,0 1 0,-1-1 0,1 0 0,-2-1 0,1 1 0,-1-1 0,1 1 0,-1-1 0,-9 6 0,7-5-181,0 0 0,-1-1-1,0 1 1,1-2-1,-2 1 1,1-1 0,0-1-1,-1 1 1,0-1-1,1-1 1,-1 0 0,0 0-1,-1-1 1,1 0-1,-18 0 1,28-1 116,-1 0-1,0 0 1,1 0-1,-1 0 1,1 0-1,-1 0 1,1 0 0,-1-1-1,0 1 1,1 0-1,-1 0 1,1 0-1,-1 0 1,0-1-1,1 1 1,-1 0 0,1 0-1,-1-1 1,0 1-1,1 0 1,-1 0-1,0-1 1,0 1-1,1 0 1,-1-1 0,0 1-1,0-1 1,1 1-1,-1 0 1,0-1-1,0 1 1,0-1-1,0 1 1,0 0 0,0-1-1,0 1 1,0-1-1,0 1 1,0-1-1,0 1 1,0-1-1,0 1 1,0 0 0,0-1-1,0 1 1,0-1-1,0 1 1,0 0-1,-1-1 1,1 1-1,0-1 1,0 1 0,-1 0-1,1-1 1,0 1-1,0 0 1,-1-1-1,1 1 1,0 0-1,-1 0 1,1-1 0,-1 1-1,1 0 1,0 0-1,-1 0 1,1-1-1,-1 1 1,7 0 128,1 0 0,-1 1 0,0-1-1,1 1 1,-1 1 0,0-1 0,0 1 0,1 0 0,-2 1 0,1-1 0,9 6-1,-5 0 91,-1-1-1,0 1 0,0 0 1,-1 1-1,11 14 0,-2 2 451,-1 1 0,20 41 0,-8-14 442,-23-48-2628,-6-18-2129,0 6 2679,-4-15-6612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9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17 3282,'0'0'6216,"-6"-17"-2236,-59 17-2099,63 1-1892,0 0-1,1-1 1,-1 1-1,1 0 1,0 0-1,-1 0 1,1 0-1,0 0 0,-1 0 1,1 0-1,0 0 1,0 1-1,0-1 1,0 0-1,0 1 1,0-1-1,0 1 1,0-1-1,1 1 1,-1-1-1,0 3 1,-11 33-259,10-33 337,1 0 1,0 0-1,1 1 1,-1-1-1,1 0 0,0 0 1,0 0-1,0 1 0,1-1 1,-1 0-1,1 0 1,2 6-1,-2-7-32,1-1 0,-1 0 0,1 0-1,-1 0 1,1 0 0,0-1 0,0 1 0,0 0 0,0-1 0,0 1 0,0-1 0,1 0 0,-1 0-1,0 0 1,1 0 0,-1 0 0,0 0 0,1-1 0,-1 1 0,1-1 0,4 1 0,0 0-61,1 0 0,0 1 1,-1 0-1,1 0 0,-1 1 1,1 0-1,-1 0 0,12 9 1,-16-10 60,0 0 1,0 1 0,-1-1-1,1 1 1,-1 0-1,1 0 1,-1 0 0,0 0-1,0 0 1,0 0 0,-1 1-1,1-1 1,-1 1 0,0-1-1,0 1 1,0 0 0,0-1-1,0 1 1,-1 0-1,0 6 1,1-6 26,-1-1 0,0 1-1,0 0 1,-1-1 0,1 1-1,-1 0 1,0-1 0,0 1-1,0 0 1,0-1 0,0 1-1,-1-1 1,0 0 0,-2 4 0,1-4-52,1-1 1,-1 0 0,0 0-1,0-1 1,0 1 0,0 0-1,0-1 1,-1 0 0,1 0-1,0 0 1,-1 0 0,1 0 0,0-1-1,-1 1 1,1-1 0,-5 0-1,-8 1-444,4 0 385,0 0-1,0-1 0,0 0 0,0-1 0,-17-3 0,26 3-148,0 0 0,0 0 0,1 0 0,-1 0-1,1 0 1,-1-1 0,1 1 0,-1-1 0,1 0-1,0 1 1,0-1 0,-1 0 0,2 0 0,-1-1 0,0 1-1,0 0 1,1-1 0,-1 1 0,1-1 0,-1 1-1,1-1 1,0 0 0,0 1 0,1-1 0,-1 0 0,0 0-1,1 0 1,0-3 0,-3-8-3310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29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17000,'0'0'5922,"-15"17"-5922,15-31-8707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30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4706,'0'0'9973,"0"6"-9405,16 407 2585,-3-241-2466,11 107-357,-23-270-358,5 25 92,-6-33-77,1-1 1,-1 1-1,0 0 0,0 0 1,1 0-1,-1 0 1,0 0-1,1-1 0,-1 1 1,1 0-1,-1 0 0,1-1 1,-1 1-1,1 0 1,-1-1-1,1 1 0,0-1 1,0 1-1,-1-1 0,1 1 1,0-1-1,0 1 1,-1-1-1,1 0 0,0 1 1,0-1-1,1 1 0,2-18-742,0-54-4206,-9-101 1,1 138 2138,-15-50 1,9 43 1583,1 1 977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30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16 277 864,'0'0'6457,"-3"-24"-5860,-1-7-480,0 7 728,1 1 0,1-37 0,3 55-723,-1 1 0,1 0 0,0 0 0,0-1 0,1 1 0,-1 0 0,1 0 0,0 1-1,0-1 1,0 0 0,0 1 0,1-1 0,0 1 0,0 0 0,-1-1 0,2 1 0,-1 1 0,0-1 0,1 0 0,-1 1 0,1 0 0,0 0-1,-1 0 1,1 0 0,0 0 0,6-1 0,7-2 59,1-1-1,-1 2 0,1 0 1,35-2-1,-49 5-152,1 1-1,-1-1 1,1 1 0,0 0-1,-1 1 1,1-1 0,0 1-1,-1 0 1,1 0 0,-1 0-1,0 1 1,1-1-1,-1 1 1,0 0 0,0 1-1,0-1 1,7 5 0,-7-2 55,0 1 0,-1-1 0,1 1 0,-1-1 0,0 1 0,0 0 0,-1 0 0,0 1 0,0-1 0,0 0 0,-1 1 0,1 7 0,1 2 67,-1 1 1,-1-1 0,0 0-1,-1 1 1,-1-1-1,0 1 1,-1-1-1,-1 0 1,-1 1 0,0-2-1,-1 1 1,0 0-1,-2-1 1,0 0-1,-17 27 1,13-24-89,-2 0 0,0 0 0,-1-1 0,0-1 0,-21 18 0,28-29-137,-1 1 0,0-1 0,0 0 0,0 0 0,-1-1-1,1 0 1,-1 0 0,0-1 0,0-1 0,0 1 0,-1-1-1,1-1 1,0 0 0,-13 0 0,22-1 42,0 0 0,0 0 0,0 1 0,-1-1-1,1 0 1,0 0 0,0 0 0,0 0 0,-1 0 0,1 0 0,0 0 0,0 0 0,0 0 0,-1 0 0,1 0 0,0 0 0,0 0-1,0 0 1,-1 0 0,1 0 0,0 0 0,0 0 0,-1-1 0,1 1 0,0 0 0,0 0 0,0 0 0,0 0 0,-1 0-1,1 0 1,0-1 0,0 1 0,0 0 0,0 0 0,0 0 0,-1 0 0,1-1 0,0 1 0,0 0 0,0 0 0,0 0-1,0-1 1,0 1 0,0 0 0,0 0 0,0 0 0,0-1 0,0 1 0,0 0 0,0 0 0,0 0 0,0-1 0,0 1-1,0 0 1,0-1 0,16-4-136,-7 5 247,-1 0 1,1 1 0,0 0-1,0 0 1,-1 1-1,1 0 1,-1 1 0,0 0-1,1 0 1,-1 1 0,-1 0-1,1 0 1,-1 1 0,1 0-1,-1 0 1,0 0 0,-1 1-1,0 0 1,0 1-1,6 6 1,62 85 821,-48-62-459,33 37 0,-58-71-565,1-1 0,-1 0 0,0 1 0,1-1 0,-1 0 0,1 0 0,-1 0-1,1 0 1,0 0 0,0 0 0,-1 0 0,1-1 0,0 1 0,3 0 0,-4-1-29,0 0 0,-1 0 0,1 0-1,0 0 1,0-1 0,-1 1 0,1 0 0,0 0 0,0-1 0,-1 1 0,1-1 0,0 1 0,-1 0 0,1-1 0,0 1 0,-1-1 0,1 1 0,-1-1 0,1 0-1,-1 1 1,1-1 0,-1 0 0,1 1 0,-1-1 0,0 0 0,1 1 0,-1-1 0,0 0 0,0 0 0,1 1 0,-1-1 0,0-1 0,6-20-8835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171 150 6515,'0'0'4786,"3"-11"-3217,0 5-1434,0-1-68,-1 1 1,1-1-1,-1 0 1,0 0 0,-1 0-1,0 0 1,0 0-1,0 0 1,-1 0-1,-1-14 1,0 19-52,0-1 0,-1 1 0,1 0 0,0 0 0,-1-1 0,0 1 1,1 0-1,-1 1 0,0-1 0,0 0 0,0 0 0,0 1 0,0-1 1,-1 1-1,1 0 0,0-1 0,-1 1 0,1 0 0,-1 1 0,1-1 1,-1 0-1,1 1 0,-4-1 0,-62-4-2,63 5 70,3 0-72,0 0-1,-1 0 0,1 1 1,0-1-1,0 0 1,0 1-1,0 0 1,0-1-1,0 1 0,0 0 1,0 0-1,0 0 1,0 0-1,0 1 1,1-1-1,-1 0 1,0 1-1,1-1 0,-3 4 1,1-1 47,1 0 1,-1 0 0,1 1-1,0-1 1,0 1-1,0-1 1,1 1 0,-2 6-1,0 6 294,2-1 0,-1 1 0,2-1-1,1 23 1,0-37-310,-1 0-1,1 1 1,0-1-1,0 0 1,0 1-1,0-1 1,0 0-1,1 0 1,-1 0 0,1 0-1,-1 0 1,1 0-1,0 0 1,-1-1-1,1 1 1,0-1-1,0 1 1,4 2-1,47 21 165,-42-21-112,45 17-136,-35-14-17,0 1-1,-1 1 1,22 12-1,-40-19 69,0-1 0,0 0 1,0 0-1,-1 1 0,1-1 0,-1 1 0,1-1 0,-1 1 0,1 0 0,-1-1 0,0 1 0,1 0 0,-1 0 0,0 0 0,-1 0 0,1 0 0,0 0 0,0 0 0,-1 0 0,1 1 0,-1-1 0,0 0 0,0 0 0,0 0 1,0 1-1,0-1 0,0 0 0,0 0 0,-1 0 0,1 1 0,-2 1 0,1 0 10,-1-1 1,0 1-1,0-1 0,0 0 0,0 1 1,0-1-1,-1 0 0,1 0 1,-1-1-1,0 1 0,0-1 1,0 1-1,0-1 0,0 0 1,-1 0-1,-4 2 0,-10 1-200,0 0 0,0-1-1,0-1 1,-1-1 0,1 0 0,-1-1-1,-23-3 1,7 2-1835,26-3-1085,2-11-811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3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14 12998,'0'0'8228,"-3"-14"-12470,-6 14 656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44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83 4466,'0'0'3271,"5"-8"-2588,35-62 1430,-36 79 4611,-1 51-6789,-14 187 900,-1 6 411,12-253-1301,0 1 1,-1 0-1,1-1 0,0 1 1,-1-1-1,1 1 1,0 0-1,-1-1 0,1 1 1,-1-1-1,1 1 1,-1-1-1,1 1 0,-1-1 1,1 0-1,-1 1 1,0-1-1,1 0 1,-1 1-1,0-1 0,1 0 1,-1 0-1,0 1 1,1-1-1,-1 0 0,0 0 1,1 0-1,-1 0 1,0 0-1,0 0 0,1 0 1,-1 0-1,0 0 1,1-1-1,-2 1 0,0 0-70,1 0-1,-1-1 0,0 1 0,1 0 0,-1-1 0,1 1 0,-1-1 0,1 1 0,-1-1 0,1 0 0,-1 0 1,1 0-1,0 1 0,-1-1 0,1-1 0,-2-1 0,-2-7-54,0-1-1,1-1 1,0 1-1,1 0 1,0-1 0,1 0-1,-1-18 1,2-91-1458,2 65 746,0 44 799,1 1-1,0-1 1,1 1-1,0-1 0,1 1 1,0 0-1,1 0 0,0 1 1,9-15-1,14-31 1503,-26 50-1282,1 0 1,0 0-1,1 1 1,-1-1-1,1 1 1,0 0 0,0 0-1,1 0 1,0 0-1,-1 1 1,2 0-1,-1 0 1,0 0 0,1 1-1,0 0 1,-1 0-1,1 0 1,0 1-1,1-1 1,6 0 0,10-2-45,0 2 0,1 0 1,-1 2-1,29 1 1,-24 1 8,-25-1-47,0 0 1,-1 0-1,1 1 1,0-1-1,0 1 1,0-1-1,-1 1 1,1 0-1,0 1 1,-1-1-1,1 0 1,-1 1-1,1-1 1,-1 1-1,0 0 1,0 0-1,0 0 1,0 0-1,0 0 1,0 0-1,0 0 1,-1 1-1,1-1 1,-1 1-1,1-1 1,-1 1-1,0-1 1,0 1-1,1 5 1,1 6 143,0-1 1,-2 1 0,1 0-1,-2 23 1,0-28-141,-1 0 1,0 1-1,0-1 0,-1 0 1,-1 1-1,1-1 0,-2-1 1,1 1-1,-1 0 0,0-1 1,-1 0-1,0 0 0,0 0 1,-1 0-1,0-1 1,0 0-1,-11 9 0,9-7-73,-1-1 0,-1 1 0,0-2 0,0 1 0,0-1 0,-1-1-1,0 0 1,0 0 0,0-1 0,-15 4 0,4-3-288,1-2-1,-1 0 1,1-2-1,-43 0 1,64-5 153,-1 0 0,1 0 1,0 0-1,-1 0 0,2 0 0,-1 0 1,0 0-1,0-1 0,2-2 0,0 4 130,0 0 1,1 0-1,-1 0 0,1 1 0,-1-1 0,1 1 0,0-1 0,-1 1 0,1 0 1,0 0-1,0 1 0,0-1 0,0 0 0,0 1 0,0 0 0,4 0 0,57 1-40,-48 0 405,-11-1-300,0 1-1,0 0 0,0 0 1,-1 0-1,1 1 0,0 0 1,-1-1-1,1 2 0,-1-1 1,1 0-1,-1 1 0,0 0 1,4 4-1,0 0 152,0 1-1,0 1 1,-1-1-1,0 1 0,8 14 1,0 5 357,-1 0-1,-2 1 1,12 38 0,-21-50-1732,10-42-15222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15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6211,'0'0'8329,"8"1"-3948,31 1-4365,101 9 293,-125-10 21,-3 0-1659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16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3314,'0'0'4410,"-21"3"4113,54-1-8156,0 1 0,47 11 1,29 3-61,-80-16-665,-20-1-2771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17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4066,'0'0'5034,"0"4"-3414,2 44 882,9 65 1,39 133-1072,-13-77 35,-23-89-1254,-3-12 402,26 83 1,-21-92-519,-16-58-382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1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6051,'0'0'8174,"5"-4"-7771,3-3-247,1 1 1,0 0-1,0 0 0,0 1 0,0 0 1,1 1-1,0 0 0,0 0 0,0 1 1,1 1-1,-1 0 0,0 0 0,14 0 1,-1 1-78,-15 0 15,-1 1 0,1 0 0,0 0 0,-1 0 0,1 1 1,-1 0-1,1 0 0,-1 1 0,1 0 0,-1 0 0,0 1 0,0 0 0,0 0 0,0 1 0,6 4 0,-2-1 81,-10-6-198,0-1 0,0 0 0,0 1 0,0 0-1,0-1 1,0 1 0,0 0 0,0-1-1,-1 1 1,1 0 0,0 0 0,0 0 0,-1 0-1,1 0 1,0-1 0,-1 1 0,1 0-1,-1 1 1,1-1 0,-1 0 0,0 0 0,1 0-1,-1 0 1,0 2 0,-18-30-13234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7:18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6195,'0'0'9508,"60"-8"-8980,-29 8-512,3 0 1089,-2 0-897,2 0-48,-3 0-320,-6-3-368,-6-3-3506,-10 1-1505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06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4946,'0'0'7484,"-10"20"-3205,7-20-4204,2 4 77,0-1 1,1 1 0,-1 0 0,1 0 0,-1 0-1,1 0 1,0 0 0,1 5 0,-1-6-130,0 13 49,-9 302 424,4-214-306,4-74-781,1-27-317,0-9-563,0-59-5410,0 35 257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0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4402,'0'0'3524,"9"-34"4000,-6 30-7476,1 1 0,-1 0 1,0-1-1,1 1 0,0 1 0,0-1 1,0 0-1,0 1 0,0 0 0,6-2 1,-4 1 12,0 1 0,0 0 0,0 0 0,0 1-1,0 0 1,0 0 0,0 1 0,0-1 0,1 1 0,-1 0 0,0 1 0,0 0 0,0 0 0,0 0 0,0 1 0,0 0 0,0 0 0,0 0 0,-1 1 0,1-1 0,-1 1 0,1 1 0,-1-1 0,0 1 0,-1 0 0,1 0 0,-1 1 0,1-1 0,-1 1 0,-1 0 0,1 0 0,-1 0 0,5 10 0,6 12 9,-10-21-30,0 1 1,-1 0 0,0 0-1,0 0 1,-1 0 0,1 1-1,-2-1 1,1 1 0,-1-1 0,1 13-1,4 135 718,-7-150-767,1 0 0,-1-1-1,0 1 1,0 0 0,-1-1 0,1 1 0,-1-1 0,0 1-1,-1-1 1,1 0 0,-1 0 0,1 0 0,-1 0 0,0 0 0,-1-1-1,1 0 1,-1 1 0,1-1 0,-1 0 0,0-1 0,0 1 0,0-1-1,-1 1 1,1-1 0,0-1 0,-7 3 0,0 0-56,0 0 1,-1-1 0,1-1-1,-1 0 1,1 0-1,-1-1 1,0-1 0,0 0-1,-23-3 1,16-5-580,-7 0 559,20 5 444,5-8-4066,1 8 3142,0-5-777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07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9380,'0'0'5427,"0"5"-6692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08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6099,'-1'5'10211,"-1"28"-9743,1 77 319,11 301 281,8-269-780,-17-130 139,4 33-1886,-6-41 408,1-6-250,-5-24-2001,-1 5-1143,0-6 1633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09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16 255 4274,'0'0'3463,"-3"-11"-2745,-1-9 81,0 1 1,2-1 0,0 0 0,1 0 0,2-22 0,0 37-776,0 1 0,0 0 0,0-1 0,1 1 0,0 0 0,0 0 0,0 0 1,0 0-1,1 0 0,-1 0 0,1 1 0,0-1 0,0 1 0,1 0 0,-1 0 0,0 0 0,1 0 0,0 1 0,0-1 0,0 1 0,7-3 0,0 0 119,0 2-1,0-1 0,0 2 0,0-1 1,0 1-1,1 1 0,16 0 1,0 0 287,-12 1-348,0 0 1,-1 0-1,1 1 0,0 1 1,20 6-1,-31-7-48,0 1 0,0 0-1,0 1 1,0-1 0,-1 1 0,1 0-1,-1 0 1,0 1 0,0-1-1,0 1 1,-1 0 0,1 0 0,-1 0-1,0 0 1,0 1 0,0-1-1,0 1 1,-1 0 0,0 0 0,2 5-1,3 7 9,-1-1 0,-1 1 0,0 0 0,-1 1 0,-1-1 0,0 1 0,-2 0 0,0-1 0,-1 1 0,-2 22 0,-2-29-53,-1 0-1,0 0 1,0-1 0,-1 1-1,-1-1 1,0 0 0,0-1 0,-15 15-1,-9 1-126,-2-1-1,-1-2 0,-40 20 0,68-40 17,1 0-1,-1 0 1,0 0-1,1-1 1,-1 0-1,0 0 1,0-1-1,0 1 1,0-1-1,-6-1 1,1 1-65,10 0 172,1 0-1,-1-1 0,1 1 1,-1 0-1,1 0 0,-1-1 1,1 1-1,-1 0 0,1-1 1,0 1-1,-1-1 0,1 1 1,-1 0-1,1-1 0,0 1 1,0-1-1,-1 1 0,1-1 1,0 1-1,0-1 0,-1 1 1,1-1-1,0 1 0,0-1 1,0 1-1,0-1 0,0 0 1,0 1-1,0-1 0,0 1 1,0-1-1,0 1 0,0-1 1,0 1-1,1-1 0,-1 1 1,0-1-1,0 1 0,0-1 1,1 1-1,-1-2 0,13-20 768,-2 17-627,0 0 0,1 1 0,-1 0-1,1 1 1,15-2 0,-23 4-96,0 1 0,-1 0 0,1 0 0,0 0 0,-1 0 0,1 1 0,-1-1 0,1 1 0,-1 0 0,1 0 0,-1 0 0,1 1 0,-1-1 0,0 1 0,0 0 0,0 0 0,0 0 0,0 0 0,0 0 0,0 1 0,4 5 0,11 17 460,-2 0-1,-1 2 1,18 41-1,-24-46-276,1-1 1,0 0-1,2-1 0,0 0 1,1-1-1,1-1 0,20 21 0,-48-51-6865,4-4 3737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45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2 264 8724,'0'0'6085,"13"-5"-5679,-1 1-394,0-1 0,0-1 0,0 0 0,-1-1 1,0 0-1,10-9 0,-16 13-174,0-1 0,-1-1 0,0 1 0,0-1 0,0 1 0,-1-1 0,0 0 0,1 0 0,-2-1 0,1 1 0,-1-1 0,1 1 0,-2-1 0,1 0 0,-1 0 0,1 0 0,-2 0 0,1-8 0,-1 10 68,0 0 1,0 0 0,-1 0 0,0 0-1,0 1 1,0-1 0,0 0 0,0 0 0,-1 1-1,0-1 1,1 1 0,-2-1 0,1 1-1,0 0 1,0 0 0,-1 0 0,0 0-1,0 0 1,0 1 0,-4-4 0,2 3 99,-1-1 0,1 1 0,-1 0 0,0 1 0,0 0 0,0-1 1,0 2-1,-1-1 0,1 1 0,0 0 0,-1 0 0,-7 1 0,13 0 64,-1 1 0,1-1-1,-1 1 1,1-1-1,-1 1 1,1 0-1,-1-1 1,1 1 0,0 0-1,0 0 1,-1 0-1,1 0 1,0 0 0,0 1-1,0-1 1,0 0-1,0 0 1,1 1-1,-1-1 1,0 0 0,0 1-1,1-1 1,-1 1-1,1-1 1,-1 1-1,1-1 1,0 1 0,0-1-1,0 1 1,0 1-1,-4 57 602,4-53-348,0 24 213,-1-3 159,1 0 1,1 0-1,2-1 1,10 47 0,-12-67-651,1-1 1,0 0-1,0 0 1,1-1 0,-1 1-1,2 0 1,-1-1 0,0 0-1,1 0 1,0 0-1,0 0 1,1 0 0,-1-1-1,1 0 1,0 0-1,0 0 1,0-1 0,1 1-1,-1-1 1,1-1 0,0 1-1,-1-1 1,1 0-1,1 0 1,-1 0 0,9 0-1,-8-1-109,-1 0 0,1 0 0,0-1 0,-1 0 0,1 0 0,-1-1 0,9-1 0,-12 1-202,-1 0 0,0 0 1,0 0-1,0 0 0,0 0 1,0 0-1,0-1 1,0 1-1,0-1 0,0 0 1,-1 1-1,1-1 1,0 0-1,-1 0 0,0 0 1,1 0-1,-1 0 1,0-1-1,0 1 0,0 0 1,-1 0-1,2-4 1,2-16-3655,-1 1-2085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10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43 3201,'0'0'9968,"15"-20"-7306,-15 20-2650,0-1 0,0 0 0,0 0 0,0 0-1,-1 0 1,1 1 0,0-1 0,-1 0 0,1 0 0,0 1 0,-1-1-1,1 0 1,-1 1 0,1-1 0,-1 0 0,1 1 0,-1-1-1,0 1 1,1-1 0,-1 1 0,0-1 0,0 1 0,1-1 0,-1 1-1,0 0 1,-1-1 0,-30-5 116,26 6-139,-1 0 1,1 1 0,0-1-1,0 1 1,-1 0 0,1 1 0,0 0-1,-8 3 1,9-2 23,1 0 0,-1 0 0,0 0 0,1 1-1,-1 0 1,1 0 0,0 0 0,1 0 0,-1 1 0,1-1 0,-1 1-1,1 0 1,-3 8 0,3-4 157,1 1 0,-1 0 0,2 0-1,-1 0 1,1 0 0,1 19 0,0-28-126,1 1 0,0 0 0,-1-1 0,1 1 0,0 0 0,-1-1 0,1 1 0,0-1 0,0 1 0,0-1 0,1 1 0,-1-1 0,0 0 0,0 0 0,1 0 0,-1 1 0,1-1 0,-1 0 0,1-1 0,-1 1 1,1 0-1,0 0 0,-1-1 0,1 1 0,0-1 0,0 1 0,2-1 0,61 11 76,-48-9-435,-7-1 341,0 1 1,0 0 0,-1 1-1,1 0 1,-1 0 0,0 1 0,17 10-1,-22-12 11,-1 1 0,0-1 1,0 1-1,0 0 0,0-1 0,0 1 0,-1 1 0,1-1 0,-1 0 0,0 1 0,0-1 0,0 1 0,0-1 1,-1 1-1,1 0 0,-1 0 0,0 0 0,0 0 0,-1 0 0,1 0 0,-1 6 0,1-6-51,-1 0-1,0 0 1,0 0-1,-1 0 1,1 0-1,-1 0 1,0 0-1,0-1 1,0 1-1,-1 0 1,1 0-1,-4 5 1,1-5 3,0 0 1,0 0 0,-1-1 0,1 1 0,-1-1 0,1 0-1,-1 0 1,-7 3 0,-6 1-97,0-1 0,0-1 0,0 0-1,-1-2 1,1 0 0,-1-1 0,0 0 0,1-2-1,-24-2 1,14 2-1065,-8-2-799,1-7-1647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17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1217,'0'0'12395,"-17"0"-6406,334 0-5282,-316 0-747,0 0 1,-1 1-1,1-1 1,0 0-1,-1 0 1,1 0-1,0 0 1,-1 1-1,1-1 1,0 0-1,-1 1 1,1-1-1,-1 0 0,1 1 1,-1-1-1,1 1 1,-1-1-1,1 1 1,-1-1-1,1 1 1,-1-1-1,1 2 1,-1-2-351,1 1 0,-1 0 1,0 0-1,0-1 0,1 1 1,-1 0-1,0 0 0,0 0 1,0-1-1,0 1 0,0 0 1,0 0-1,0 0 0,0-1 1,0 1-1,0 0 0,-1 0 1,1 0-1,0-1 0,-1 2 1,-9 12-7658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18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4178,'0'0'3967,"-10"0"3607,7 0-6637,258 14 834,-216-14-2208,-39 1 207,0 1 126,0-2-168,0 10-4904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0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 2513,'0'0'8924,"-7"-1"-8050,0 1 0,-1 0-1,1 1 1,0 0 0,-11 2 0,10 3-843,0 0 1,0 1-1,0 0 1,1 0-1,0 1 1,0 0-1,1 0 1,0 0-1,1 1 1,0 0-1,0 0 1,1 0-1,0 1 1,-4 16 0,1-1 71,2 1 0,1 0 1,1 0-1,0 42 0,4-57-24,0 0 0,1 0 0,0 0 0,0 0 0,1 0 0,1 0-1,0-1 1,0 0 0,1 0 0,0 0 0,1 0 0,0-1 0,1 0 0,-1 0-1,2 0 1,-1-1 0,1 0 0,1-1 0,-1 0 0,1 0 0,1-1 0,-1 0-1,1 0 1,0-1 0,0-1 0,0 0 0,1 0 0,0-1 0,0 0-1,-1-1 1,22 2 0,-28-3-119,0-1-1,0 1 1,0-1 0,-1-1-1,1 1 1,0 0-1,0-1 1,0 0 0,0 0-1,-1 0 1,1 0-1,0 0 1,-1-1-1,1 0 1,-1 0 0,0 0-1,1 0 1,-1 0-1,0-1 1,0 1 0,-1-1-1,1 0 1,0 0-1,-1 0 1,0 0 0,0 0-1,0 0 1,0-1-1,0 1 1,0-1 0,-1 0-1,0 1 1,1-5-1,1-2-363,-1 1 0,0 0 0,-1 0 0,0-1 0,-1 1 0,1-1 0,-2 1 0,-1-12 0,1 20 415,1 0 0,-1 0 1,1 0-1,-1 0 0,0 0 0,0 0 1,0 1-1,0-1 0,1 0 0,-1 0 0,0 1 1,0-1-1,0 1 0,0-1 0,0 1 1,-1-1-1,1 1 0,0 0 0,0-1 1,0 1-1,0 0 0,0 0 0,-1 0 0,1 0 1,0 0-1,0 0 0,0 0 0,-2 1 1,-36 6 524,30-2-307,1 1 1,-1 0 0,1 1 0,0 0 0,-13 15-1,-31 26 404,50-47-859,-1 1 331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0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3666,'0'0'7937,"2"-4"-6908,1 0-840,7-18 5569,-11 19-7331,1 1 1110,-1-1-1,1 1 1,-1-1 0,1 1 0,0-1-1,0 1 1,0-1 0,0 1 0,0-1-1,2-4 1,0-10-1190,-3-2 3996,3 46 2224,-3 5-3521,3 51-1333,11 211 2370,-13-294-1968,0-31-4867,0-8-3003,0 19 5468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1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38 5491,'0'0'5679,"2"-3"-4846,4-4 2120,-5 11-1432,-9 27-1160,-5 23-477,11-30 155,0 3 63,1 1 0,1-1 0,1 0 1,5 28-1,-4-48-72,1 0-1,0 0 1,1 1-1,0-2 1,0 1 0,0 0-1,0-1 1,1 0-1,0 0 1,1 0 0,-1-1-1,1 0 1,0 0-1,1 0 1,-1-1 0,1 0-1,0 0 1,0 0-1,0-1 1,0 0 0,0-1-1,1 0 1,-1 0-1,1 0 1,0-1 0,0 0-1,-1 0 1,1-1-1,0 0 1,15-3 0,-20 2-89,0-1 0,0 0 0,0 0 0,0 0 0,0 0 0,-1 0 0,1-1 0,0 1 0,-1-1 0,0 1 0,0-1 0,0 0 0,0 0 0,0 0 0,0-1 0,-1 1 0,2-4 0,20-61-790,-18 50 799,-2-1-1,-1 1 0,0-1 1,-1 1-1,-1-1 0,-1 0 1,-3-18-1,3 29 25,0 1 0,-1-1 0,0 1 1,-1 0-1,0 0 0,0 0 0,0 0 0,-1 0 0,0 1 0,-1-1 0,1 1 0,-1 0 1,0 1-1,0-1 0,-1 1 0,0 0 0,0 0 0,0 1 0,-11-6 0,13 7 8,0 1-1,-1 1 0,1-1 1,-1 1-1,1-1 0,-1 1 1,1 1-1,-1-1 0,0 1 1,1-1-1,-1 1 0,0 1 1,1-1-1,-1 1 0,0 0 1,1 0-1,-1 0 0,1 0 1,-1 1-1,1 0 0,0 0 1,0 0-1,0 0 0,0 1 0,0-1 1,0 1-1,0 0 0,1 1 1,0-1-1,0 0 0,0 1 1,0 0-1,0 0 0,1 0 1,-5 7-1,-14 31-3831,11-20-5623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2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12102,'0'0'7107,"0"2"-7107,4-2-2529,-1-8 352,0-12-4819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2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5442,'0'0'8775,"0"11"-8284,11 62 379,0-14-56,5 107 66,24 168 1113,-32-309-1234,-2-11-2871,-4-4-5363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2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7267,'0'0'3946,"6"-7"-2921,-3 2-935,1 0 0,-1 1 1,1 0-1,0 0 0,1 0 1,-1 0-1,1 1 0,0-1 1,0 1-1,0 1 0,0-1 1,0 1-1,1-1 0,-1 2 1,1-1-1,-1 1 0,1-1 1,0 1-1,0 1 0,-1-1 1,9 1-1,-13 0-11,3 0 35,0 0 0,0-1 0,0 1 0,0 1 0,0-1 0,0 0 0,0 1 0,0 0 0,0 0 0,0 0 0,0 1 0,0-1 0,-1 1 0,1 0 0,-1 0 0,6 4 0,-10-15-6724,1 8 7063,-8-19-3015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3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7395,'0'0'7460,"115"-54"-7460,-93 54 0,-6 0-32,-4 0-1985,1 0-640,-7 6 736,-3 2-3618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4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16 5587,'0'0'7854,"-6"-2"-7414,-14-2 36,-1 0 0,1 1-1,-1 1 1,0 1 0,-39 3 0,58-1-502,1-1 1,-1 0 0,0 1-1,0-1 1,0 1 0,1-1-1,-1 1 1,0 0-1,0 0 1,1 0 0,-1 0-1,1 0 1,-1 0 0,1 0-1,0 1 1,-1-1 0,1 0-1,0 1 1,0-1 0,0 1-1,0-1 1,0 1 0,0 0-1,0-1 1,0 1 0,1 0-1,-1 0 1,1 0-1,-1-1 1,1 1 0,0 0-1,0 0 1,0 0 0,0 0-1,0 0 1,0 0 0,0-1-1,1 3 1,0 1-67,0 1 0,0-1 0,0 0 1,1 0-1,0 0 0,0 0 0,1-1 0,-1 1 1,1 0-1,0-1 0,0 0 0,4 5 0,49 39-9,-38-34 9,-1 1 0,0 1 1,-1 0-1,25 33 0,-40-48 98,0 0-1,0 1 1,0-1 0,0 1-1,-1-1 1,1 0-1,0 1 1,-1 0 0,1-1-1,-1 1 1,1-1 0,-1 1-1,0-1 1,0 1-1,0 0 1,0-1 0,0 1-1,0 0 1,0-1 0,0 1-1,-1-1 1,1 1-1,0 0 1,-1-1 0,0 1-1,1-1 1,-2 2 0,0 0 33,-1-1 1,1 0-1,-1 1 1,1-1-1,-1 0 1,0-1-1,0 1 0,0 0 1,0-1-1,0 1 1,0-1-1,-5 1 1,-9 2-292,1-1 1,-1 0-1,0-2 1,-18 1-1,29-2-932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3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3089,'0'0'7022,"0"-12"-133,-1 78-6144,3 0 1,4-1 0,15 79-1,-11-113-593,-9-30-229,-1 1-1,0-1 0,1 0 1,-1 1-1,1-1 1,0 0-1,-1 0 0,1 1 1,0-1-1,0 0 0,0 0 1,0 0-1,0 0 0,0 0 1,0 0-1,0 0 1,0 0-1,3 0 0,-4-40-7098,0 19 3131,0 1 1169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3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97 4418,'0'0'7185,"8"-16"-6081,29-46-714,-35 60-312,-1 1 1,1-1-1,0 0 1,0 1-1,0 0 1,0-1-1,0 1 1,0 0-1,0 0 1,1 0-1,-1 0 1,0 0-1,1 1 1,-1-1-1,1 1 1,-1-1-1,0 1 1,1 0-1,-1 0 1,1 0-1,-1 0 1,1 1-1,-1-1 1,0 1-1,1-1 1,3 3-1,-1-2 17,2 1 36,0 0 0,0 1 0,0 0 1,-1 1-1,1 0 0,-1 0 0,1 0 0,-1 0 0,-1 1 0,1 0 1,-1 1-1,0-1 0,0 1 0,8 12 0,-8-10 18,0 0 0,0 1 0,-1-1 1,0 1-1,0 0 0,-1 1 0,0-1 0,-1 1 0,0-1 0,0 1 0,-1 12 0,0-13-31,-1 0-1,-1 1 0,0-1 1,0 0-1,-1 1 0,0-1 1,-4 11-1,3-14-95,-1 0 1,1 0-1,-1 0 0,0-1 1,-1 1-1,1-1 0,-1 0 1,0 0-1,0-1 1,-10 8-1,-8 3-77,0 0 0,-39 19 0,1-11-2165,51-21 411,-1 0 0,1 0 0,-21 0 1,9-2-6375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5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5827,'0'0'6803,"13"-16"-907,-8 22-5815,0 0 1,-1 0-1,1 1 1,-1-1-1,0 1 0,-1 0 1,0 1-1,0-1 1,4 14-1,-4-10 36,66 243 577,-51-175-202,45 127 0,-61-199-460,0-1 1,0 1-1,1-1 0,1 1 1,-1-1-1,1 0 0,0 0 1,0-1-1,0 1 0,1-1 1,0 0-1,0 0 1,0-1-1,1 1 0,8 5 1,-12-10-37,-1 0 0,1 0 0,-1 0 0,1 0 0,-1 0 0,1 0 0,-1 0 0,1-1 0,-1 1 0,1-1 0,-1 1 0,1-1 0,-1 1 0,0-1 0,1 0 0,-1 1 0,0-1 0,0 0 0,1 0 0,-1 0 0,0 0 0,0 0 0,0 0 0,0-1 0,0 1 0,-1 0 0,1 0 0,0-1 0,-1 1 0,1 0 0,0-1 0,-1 1 0,0-1 0,1 1 0,-1-3 0,18-68-587,-13 51 245,2-9 132,28-113-1129,65-170 0,-88 296 1632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25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40 4226,'0'0'10391,"1"-6"-9865,-1 5-443,0-1 1,0 1-1,0 0 1,0 0-1,0-1 1,0 1-1,0 0 1,0-1-1,0 1 1,-1 0-1,1 0 1,-1-1-1,1 1 1,-1 0-1,1 0 1,-1 0-1,0-1 1,1 1-1,-1 0 1,0 0-1,-1-1 0,0 1 12,0 0 0,0 0 0,0 1-1,0-1 1,0 1 0,0-1 0,0 1-1,0 0 1,0 0 0,0 0-1,0 0 1,0 0 0,0 0 0,0 0-1,0 1 1,0-1 0,0 1 0,-3 1-1,3-1-92,0 0 1,0 0-1,0 1 0,1-1 0,-1 1 1,1-1-1,-1 1 0,1-1 0,-1 1 0,1 0 1,0 0-1,0-1 0,0 1 0,0 0 1,0 0-1,0 0 0,1 0 0,-1 1 0,0-1 1,1 0-1,0 0 0,0 0 0,-1 0 0,2 3 1,-1 62-790,1-53 462,0-2 121,1-1 0,1 0 0,0 0 0,0 0 0,1 0 0,1-1 0,0 0 1,0 1-1,1-2 0,12 18 0,-11-19 131,0 2 0,-1-1 1,-1 1-1,1 0 0,-2 0 0,1 0 0,-1 1 1,-1-1-1,0 1 0,-1 0 0,3 20 1,-5-28 103,-1-1 0,1 1 0,0-1 0,-1 1 0,0-1 0,1 1 0,-1-1 0,0 0 0,0 1 0,-1-1 0,1 0 0,0 0 0,-1 0 0,1 0 0,-1 0 0,0 0 0,-2 2 0,-2 1 85,0-1 0,0 0-1,0 0 1,0 0 0,-1-1 0,-6 3 0,-8 1-61,1-1 0,-1 0 1,-26 2-1,3-6-2320,33-2-3903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3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76 4610,'0'0'4143,"-6"-24"681,6-28-2719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48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88 8388,'0'0'3628,"-4"0"201,69 10-3353,-51-7-437,1 0-1,28 1 1,540-21-341,536 0 3,-368 14 236,-331-22-355,-206 10 286,585-1-218,-394 2-82,-288 19 679,133 23 1,-138-14 26,-39-10-18,-54-4 38,0 1 0,-1 0 0,1 2 0,23 5 0,-42-8-279,0 0 0,0 0 1,0 0-1,0 0 0,0 0 0,0 1 1,-1-1-1,1 0 0,0 0 1,0 0-1,0 0 0,0 0 0,0 0 1,0 0-1,0 0 0,0 0 1,0 0-1,0 1 0,0-1 0,0 0 1,0 0-1,0 0 0,-1 0 1,1 0-1,0 0 0,0 0 0,0 1 1,0-1-1,0 0 0,0 0 1,0 0-1,0 0 0,1 0 0,-1 0 1,0 0-1,0 1 0,0-1 1,0 0-1,0 0 0,0 0 0,0 0 1,0 0-1,0 0 0,0 0 1,0 1-1,-15 0-38,-89-1-3064,18 0-2926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49.2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1 6003,'0'0'5789,"3"8"-3767,-5 10-1834,0 0-1,-2-1 0,0 0 0,-1 1 1,-1-2-1,-1 1 0,0-1 0,-1 0 1,-15 23-1,-18 41-173,34-67-160,-2 6-4439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49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1 3762,'0'0'7427,"3"14"-7187,-3 11 1489,0 6-1281,0 3-432,-16 5-16,-6-2 0,-3-3-128,0-3-4178,7-9 1617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5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3073,'-5'-10'15685,"33"65"-15373,-2 1 0,-3 1 1,20 76-1,-33-102-187,11 39 73,-7-20-70,1-1 0,3-1 0,2-1 0,44 77 0,-61-118-114,-2-4-15,0-1 0,-1 0 0,1 1 1,0-1-1,-1 0 0,1 0 0,0 1 0,0-1 0,0 0 0,0 0 1,0 0-1,0 0 0,0 0 0,1 0 0,-1 0 0,0-1 0,1 1 1,-1 0-1,0-1 0,1 1 0,-1-1 0,0 1 0,1-1 0,-1 0 0,4 1 1,-5-1-94,1-8 22,1 0 0,-1 0 0,1 1 0,1-1 0,-1 1-1,1-1 1,6-9 0,8-24 92,18-95-1403,19-174 0,-38 212 1153,-7 62 162,0-12 1256,-9 74-5380,0-10-1690,0-2 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5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40 5475,'0'0'4199,"0"-25"291,-84 11-4664,81 13 170,0 1-1,0 0 1,0 0-1,0 1 0,0-1 1,0 1-1,0-1 0,0 1 1,0 0-1,0 0 0,0 1 1,0-1-1,1 0 1,-1 1-1,-3 2 0,2 0 78,0 1-1,1 0 0,-1 0 1,1 0-1,0 0 1,-3 9-1,2-7-150,-2 10 131,1 1 0,0 0 0,1 0 0,1 0 0,1 0 1,1 0-1,0 1 0,2-1 0,1 19 0,0 15 139,-2-40-102,1 1 0,1-1-1,0 0 1,1 0 0,0 0 0,1 0 0,1 0-1,-1-1 1,2 1 0,0-1 0,0 0-1,1-1 1,16 20 0,-22-29-91,0 0 0,0 1 0,0-1 0,0 0 0,0 0 0,1 0 0,-1 0 0,0 0 0,1 0 0,-1 0 0,1 0 0,-1-1 0,1 1 0,0 0 0,-1-1-1,1 1 1,0-1 0,-1 0 0,1 0 0,0 1 0,-1-1 0,1 0 0,0-1 0,-1 1 0,1 0 0,0 0 0,3-2 0,-3 1-63,0 0 0,0 0-1,0-1 1,0 1-1,0-1 1,0 0 0,0 0-1,0 0 1,-1 0 0,1 0-1,-1 0 1,1 0-1,-1 0 1,0 0 0,0-1-1,0 1 1,1-5 0,4-12-301,-4 9 239,1 0 0,0-1-1,0 2 1,1-1 0,1 0-1,-1 1 1,2 0 0,-1 0 0,10-11-1,-15 5-12839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1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14 128 6019,'0'0'3908,"0"-9"-3494,0 4-459,0-11 439,0 0 1,-1-1-1,-1 1 0,-1 0 0,-4-16 1,10 57 195,-2 1 1,-3 42 0,0 3-280,2 603 2211,1-662-3312,1-19-1148,1-19-838,-3-8-4425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5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5923,'0'0'5237,"6"-1"-3911,41-3-1050,67 3 0,-63 2-2506,-51-1 2209,0 0-1,0 0 1,1 0 0,-1 0 0,0 0 0,1 0 0,-1 0 0,0 0 0,1 0 0,-1 0 0,0-1 0,0 1 0,1 0 0,-1 0 0,0 0-1,1 0 1,-1 0 0,0-1 0,0 1 0,1 0 0,-1 0 0,0 0 0,0-1 0,0 1 0,1 0 0,-1 0 0,0 0 0,0-1 0,0 1-1,0 0 1,1-1 0,-1 1 0,0 0 0,0 0 0,0-1 0,0 1 0,0 0 0,0-1 0,0 1 0,0 0 0,0-1 0,0 1 0,0 0-1,0 0 1,0-1 0,0 1 0,0 0 0,0-1 0,0 1 0,-1 0 0,1-1 0,0-5 839,-19 63 847,14-27-1142,2-1 0,2 1 0,2 45 0,1-12-83,2-125-7734,-2 37 645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5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47 6067,'0'0'3623,"4"-22"-819,-54 5-2700,48 16-111,-1 0 0,0 0-1,1 0 1,-1 0 0,0 0 0,0 1 0,1-1 0,-1 1 0,0 0 0,0 0 0,0 0-1,0 0 1,1 1 0,-1-1 0,0 1 0,0-1 0,0 1 0,1 0 0,-1 0-1,1 0 1,-1 1 0,1-1 0,-1 1 0,1-1 0,0 1 0,-1 0 0,1 0 0,0 0-1,0 0 1,0 0 0,1 0 0,-3 4 0,-2 7 143,1 0 1,1 0-1,0 1 0,1 0 0,0-1 1,1 1-1,1 0 0,0 0 1,1 0-1,0 0 0,5 27 0,-5-39-91,1 1 0,0 0 0,-1-1 0,1 1 0,0 0 0,1-1 0,-1 1 0,0-1-1,1 0 1,-1 1 0,1-1 0,0 0 0,0 0 0,0 0 0,0 0 0,0 0 0,0-1 0,0 1-1,0-1 1,1 1 0,3 1 0,3 0-155,0 0 0,0-1 0,0 0 0,19 1 0,-21-2 24,-1-1 0,1 1 0,-1 0 0,1 0 1,-1 1-1,1 0 0,-1 0 0,0 1 0,0-1 0,7 5 1,-3 1 142,-1 1 1,0 0 0,0 0 0,-1 0 0,0 1 0,10 18-1,-15-24-28,-1 1-1,0-1 0,1 1 0,-2 0 0,1 0 0,0 0 0,-1 0 0,0 0 0,0 0 1,-1 0-1,1 0 0,-1 1 0,0-1 0,-1 0 0,1 0 0,-1 0 0,0 0 0,-3 10 1,2-13 24,1 1 1,-1-1-1,0 1 1,0-1 0,0 1-1,0-1 1,0 0-1,-1 0 1,1 0 0,-1 0-1,0 0 1,1-1-1,-1 1 1,0-1 0,0 0-1,0 0 1,0 0-1,-4 1 1,-63 10 60,49-10-86,10 0-41,-9 1-58,0 0 1,0-2 0,0 0-1,-33-3 1,50 1-132,0-1 1,1 1 0,-1-1-1,1 1 1,-1-1 0,1 0-1,0 0 1,0 0 0,0-1 0,0 1-1,0 0 1,0-1 0,1 1-1,-1-1 1,1 0 0,-1 1-1,1-1 1,0 0 0,0 0-1,0 0 1,1 0 0,-1-5 0,-3-4-1754,-5-13-5437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5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4290,'0'0'10463,"1"-1"-10393,-1 0-1,0 0 1,0 0-1,0 0 0,1 0 1,-1 0-1,0 0 0,1 0 1,-1 0-1,1 0 0,-1 0 1,1 0-1,0 0 1,-1 0-1,1 0 0,0 0 1,0 0-1,1 0 0,69-7 903,-52 7-1015,-1-1 0,0 0 1,29-8-1,-39 3-200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8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4322,'1'-7'11282,"2"6"-9881,194 1-857,-187 4-433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65 848,'0'0'6521,"-2"-4"-5478,-4-23 304,4-6 3642,2 33-4749,3 52 1972,49 122-1086,-16-65-513,-13-28-247,26 84 56,-40-139-365,1-1 0,1 0 0,2-1 0,16 25 0,-25-43-54,1-1-1,-1 0 1,1 0 0,0 0 0,0 0 0,0-1 0,9 6-1,-12-9-12,0 1 0,0-1 0,1 0 0,-1 0-1,0 0 1,0-1 0,0 1 0,1 0 0,-1-1-1,0 0 1,1 1 0,-1-1 0,0 0 0,1 0-1,-1 0 1,0-1 0,1 1 0,-1 0-1,0-1 1,1 0 0,-1 1 0,0-1 0,0 0-1,0 0 1,4-2 0,-3-1-11,1 0 0,0 0 0,-1 0 0,0 0 0,0 0 0,0-1 0,0 1 0,-1-1-1,0 0 1,0 0 0,2-6 0,14-61-391,-17 68 389,11-66-832,3-74 0,8-55-348,-17 170 1363,2 0 0,0 1 0,2 0 0,1 1 0,18-33 0,-28 58-414,0 12-4124,1 5 670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51 4530,'0'0'5675,"-10"-6"-4942,-1-1-482,0 1 0,-1 1 0,1 0-1,-1 0 1,0 1 0,0 1 0,-1 0 0,1 0-1,-1 2 1,-18-1 0,20 1-170,1 2-1,-1 0 1,1 0-1,0 1 1,0 0 0,-1 0-1,1 2 1,-15 6-1,20-8-79,1 1 0,-1-1 0,1 1 0,0 1-1,0-1 1,0 0 0,0 1 0,1 0 0,-1 0-1,1 0 1,0 0 0,0 1 0,1-1 0,-1 1 0,1-1-1,0 1 1,0 0 0,1 0 0,-3 10 0,1 19 161,1-1 0,1 1 0,5 42 0,-3-66-104,1 0-1,0-1 1,1 1-1,0 0 1,0-1 0,1 0-1,0 0 1,1 0-1,0 0 1,0-1 0,1 0-1,0 0 1,1 0-1,0-1 1,13 12 0,-14-14-57,0 1 0,1-1 0,0-1 1,0 1-1,0-1 0,1-1 0,-1 1 1,1-1-1,0 0 0,0-1 1,0 0-1,0 0 0,1-1 0,-1 0 1,0 0-1,1-1 0,-1 0 0,0-1 1,12-1-1,-16 0-75,1 0 1,-1 0-1,0 0 1,0 0-1,-1-1 0,1 1 1,0-1-1,-1 0 0,0 0 1,0 0-1,0-1 1,0 1-1,0-1 0,0 1 1,-1-1-1,0 0 0,0 0 1,0 0-1,0 0 1,-1-1-1,1 1 0,-1 0 1,1-10-1,2-9-733,-1 0-1,-1-1 1,-1-26-1,-1 49 820,0-1-1,0 1 1,0 0-1,0-1 1,0 1-1,0 0 1,0-1-1,-1 1 1,1 0 0,-1 0-1,1 0 1,-1-1-1,1 1 1,-1 0-1,1 0 1,-1 0-1,0 0 1,0 0-1,0 0 1,0 0 0,1 0-1,-1 0 1,0 0-1,-1 0 1,1 1-1,-1-2 1,-1 1 46,0 1 1,1-1-1,-1 1 1,0-1 0,1 1-1,-1 0 1,0 0-1,1 0 1,-1 1-1,0-1 1,1 1-1,-1-1 1,-3 2-1,0-1-2622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6979,'0'0'2543,"31"1"-1519,194 4-2232,-225 26 1261,-9 290 5221,12-304-5274,5-16-1872,-7-2 1551,1 0 1,-1-1-1,0 1 1,0-1-1,1 1 0,-1-1 1,0 1-1,0-1 1,-1 0-1,1 1 0,0-1 1,1-3-1,6-27-4222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3217,'0'0'11344,"14"0"-10106,213 0-1102,-211 3-4372,-7-3 989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6515,'0'0'4466,"0"1"-4323,-1-1-1,1 0 0,0 0 1,-1 0-1,1 0 1,0 0-1,-1 0 1,1 0-1,0 1 1,0-1-1,-1 0 1,1 0-1,0 0 1,0 1-1,-1-1 1,1 0-1,0 0 1,0 1-1,-1-1 1,1 0-1,0 0 1,0 1-1,0-1 1,0 0-1,0 1 1,0-1-1,0 0 0,-1 1 1,1-1-1,0 0 1,0 1-1,0-1 1,0 0-1,0 1 1,0-1-1,1 1 1,0 10 78,1 0 1,0 0 0,1 0-1,0 0 1,0-1 0,2 1 0,7 14-1,10 28 68,-5 8 440,13 89 1,-22-100-417,2 0 0,2-1 0,27 69 0,-36-112-304,0 1 0,0-1-1,1 0 1,0 0 0,0 0 0,8 8 0,-11-13-15,0 0 0,0 0-1,0 0 1,0 0 0,0 0-1,0 0 1,1-1-1,-1 1 1,0 0 0,1-1-1,-1 1 1,1-1 0,-1 1-1,0-1 1,1 0 0,-1 1-1,1-1 1,-1 0 0,1 0-1,-1 0 1,1 0 0,-1 0-1,1-1 1,-1 1-1,1 0 1,-1-1 0,1 1-1,-1-1 1,0 1 0,1-1-1,-1 0 1,0 1 0,1-1-1,-1 0 1,0 0 0,0 0-1,1-1 1,11-11-97,-1-1 0,0 0-1,-1 0 1,-1-1 0,0 0 0,8-19 0,-3 3-199,-2-1 0,14-44 0,-13 13-297,11-96-1,0-3-84,-20 134-285,-1 1-1371,-3 23 830,0 12-133,-1 8-3901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63 6163,'0'0'3649,"0"-8"-2323,3-46 2644,-47 54-3924,42 0-52,0 0 1,0-1 0,0 1 0,-1 0 0,1 1-1,0-1 1,0 0 0,-1 1 0,1-1 0,0 1-1,0 0 1,0-1 0,0 1 0,0 0 0,0 0-1,0 1 1,0-1 0,0 0 0,0 1-1,1-1 1,-1 1 0,1-1 0,-1 1 0,1 0-1,-1 0 1,1-1 0,0 1 0,0 0 0,0 0-1,0 0 1,0 1 0,1-1 0,-1 0 0,0 0-1,1 0 1,0 0 0,-1 1 0,1-1 0,0 0-1,1 4 1,-1 5 15,-1-3 53,1 0-1,0 0 1,1 1 0,0-1 0,3 12-1,-2-16-37,0 0-1,0 0 0,0 0 0,0-1 0,1 1 0,0-1 0,-1 1 0,1-1 0,0 0 0,1 0 0,-1 0 0,7 4 0,102 73 11,-111-79-34,1 0 0,-1-1-1,1 1 1,-1 0 0,0 0 0,0 0 0,1 0 0,-1 0 0,0 0 0,0 0-1,0 1 1,0-1 0,0 0 0,0 0 0,-1 1 0,1-1 0,0 1 0,-1-1-1,1 1 1,-1-1 0,1 1 0,-1-1 0,0 1 0,0-1 0,1 1 0,-1-1-1,0 1 1,-1 0 0,1-1 0,0 1 0,0-1 0,-1 1 0,1-1 0,0 1-1,-1-1 1,0 1 0,1-1 0,-1 0 0,0 1 0,0-1 0,0 0 0,0 1-1,0-1 1,0 0 0,0 0 0,0 0 0,0 0 0,0 0 0,-1 0-1,1 0 1,0 0 0,-1-1 0,1 1 0,-3 0 0,-15 4 82,-1-1 1,0 0-1,-31 0 0,-16 3-104,8-3-2671,43-4-309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1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3826,'0'0'7243,"18"-11"-5890,60-34-756,-76 44-539,1 0 0,-1 0 0,1 0 0,-1 0 0,1 0 0,-1 1 0,1-1 0,0 1 0,-1 0 0,1-1 0,-1 1 0,1 1 0,0-1 0,-1 0 0,1 1 0,0-1 0,-1 1 0,1 0 0,-1-1 0,1 1 0,-1 1 0,1-1 0,-1 0 0,0 0 0,0 1 0,0 0 0,1-1 0,-2 1 0,3 2-1,2 2 125,-1 1-1,0 0 0,-1 0 0,1 0 0,-1 0 0,4 13 0,-3-7 82,-1-1 1,0 1-1,-1 1 1,-1-1-1,0 0 1,-1 1-1,-1 25 1,0-32-225,0 0 0,-1-1 1,0 1-1,0 0 1,-1 0-1,0-1 0,0 1 1,0-1-1,-1 1 1,0-1-1,0 0 0,-1 0 1,1-1-1,-1 1 0,-1-1 1,-8 10-1,6-10-171,0 0 0,0-1-1,-1 0 1,1 0 0,-1 0-1,0-1 1,0 0 0,0-1-1,0 0 1,-1 0 0,1 0-1,-1-1 1,1-1 0,-15 0-1,23 0 46,-1 0 0,0 0 0,1 0 0,-1 0 0,1 0-1,-1 0 1,1-1 0,-1 1 0,1 0 0,-1 0 0,1 0-1,0-1 1,-1 1 0,1 0 0,-1-1 0,1 1 0,-1 0 0,1-1-1,0 1 1,-1-1 0,1 1 0,0 0 0,-1-1 0,1 1-1,0-1 1,0 1 0,0-1 0,-1 1 0,1-1 0,0 1 0,0-1-1,0 1 1,0-2 0,0-21-2015,0 14 1599,0-19-1655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45 960,'0'0'14076,"0"-4"-11643,0 3-2451,0 0 0,0 0 0,0-1 0,0 1 0,0 0 0,0 0 0,1 0 0,-1 0 1,0 0-1,1 0 0,-1 0 0,1 0 0,-1 1 0,1-1 0,0 0 0,-1 0 0,2-1 1,3-1-15,-1 0 0,1 1 0,0-1 0,1 1 0,-1 0 0,0 1 0,1-1 0,-1 1 0,1 0 0,-1 0 0,1 1 0,-1 0 0,1 0 0,-1 0 0,8 1 0,-10 0 24,0 0 0,-1-1 0,1 1 0,0 0 0,-1 0 0,1 0-1,-1 1 1,1-1 0,-1 1 0,0-1 0,0 1 0,1 0 0,-1 0 0,0 0 0,-1 0-1,1 0 1,0 0 0,-1 0 0,1 1 0,-1-1 0,1 1 0,-1-1 0,0 1-1,0-1 1,0 1 0,-1 0 0,1-1 0,-1 1 0,1 0 0,-1 0 0,0 0 0,0 3-1,0 221 735,-1-220-725,0 0 0,0 0-1,-1 0 1,0 0 0,0 0 0,-1 0 0,0-1-1,0 1 1,0-1 0,-1 0 0,-8 11 0,-57 63 13,51-61 32,16-16-51,-1-1 0,1 1 0,-1 0 1,0-1-1,1 0 0,-1 0 0,0 0 1,0 0-1,0 0 0,-1 0 0,1-1 0,0 0 1,-1 0-1,1 0 0,-8 2 0,10-4-20,0 1-1,0 0 0,0 0 0,0 0 0,0 0 0,0-1 0,0 1 0,0-1 0,0 1 0,0 0 0,0-1 0,0 0 0,0 1 0,0-1 0,0 0 0,1 1 1,-1-1-1,0 0 0,-1-1 0,1-1-97,-1 1 0,1-1 1,0 1-1,0-1 0,0 0 0,0 0 1,0 1-1,1-1 0,-1 0 0,1-4 1,-1-100-2402,2 106 2548,-1 0-1,0 1 1,1-1 0,-1 0 0,0 0-1,1 0 1,0 0 0,-1 0 0,1 0 0,-1 0-1,1 1 1,0-1 0,0 0 0,-1 1-1,1-1 1,0 0 0,0 1 0,0-1-1,0 1 1,0-1 0,-1 1 0,1 0-1,0-1 1,0 1 0,0 0 0,0 0 0,0-1-1,0 1 1,0 0 0,1 0 0,-1 0-1,0 0 1,0 0 0,0 1 0,0-1-1,0 0 1,0 0 0,0 1 0,0-1 0,1 1-1,2 0 85,1 0 1,-1 0-1,0 0 0,1 1 0,-1-1 0,0 1 0,0 0 0,5 3 0,1 6 314,-1-1-1,0 2 0,-1-1 0,0 1 1,11 23-1,-13-22-170,1-1 0,0 0 0,1 0 0,0-1 0,18 19 0,-20-26-135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4978,'0'0'8676,"3"129"-7811,-3-109-737,0-6-128,0-6-288,0-5-561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68 1889,'0'0'3834,"-4"-1"-2292,0 0-1592,3 1 184,0 0 1,0-1 0,0 1-1,0 0 1,0 0-1,0-1 1,1 1 0,-1 0-1,0-1 1,0 1 0,0 0-1,1-1 1,-1 0 0,0 1-1,1-1 1,-1 1-1,0-1 1,1 0 0,-1 1-1,1-1 1,-1 0 0,1 0-1,-1 1 1,1-1 0,0 0-1,-1 0 1,1 0-1,0 1 1,-1-1 0,1 0-1,0 0 1,0 0 0,0 0-1,0 0 1,0-1 0,22-4 227,-15 3-215,3-2-133,0 0 0,-1 0 0,2 1 0,-1 1 0,0 0 0,1 0 0,-1 1 0,1 0 0,0 1 0,0 0 0,0 1 0,11 1 0,-20 0-1,1 1 1,0-1 0,-1 1-1,1-1 1,-1 1 0,1 0-1,-1 0 1,0 0 0,0 0-1,0 0 1,0 0 0,0 1-1,-1-1 1,1 1 0,-1-1-1,1 1 1,-1 0 0,2 4-1,18 55 676,-20-59-616,3 17 273,0 1-1,-2-1 0,0 1 0,-2 29 0,-1-48-352,0 0 0,0 0 0,0 0-1,-1-1 1,1 1 0,-1 0 0,1-1 0,-1 1-1,0-1 1,1 1 0,-1-1 0,0 0-1,0 0 1,0 0 0,0 0 0,-2 1-1,-36 17-447,40-19 454,-9 3-178,-1 0-1,1-1 1,-1 0-1,0 0 1,0-1-1,-18 1 1,27-2 160,33-12-861,-25 9 878,1 0 0,0 0 0,1 1 1,-1 0-1,0 1 0,0 0 0,1 0 0,-1 1 1,1 0-1,12 2 0,-18-2 58,1 1 0,0 0 0,-1 0 0,1 0 0,-1 1 0,0-1 0,1 1 1,-1 0-1,0 0 0,0 0 0,0 0 0,0 0 0,0 1 0,-1-1 0,1 1 0,-1 0 0,1 0 0,-1 0 0,0 0 0,0 0 0,-1 0 1,1 0-1,-1 1 0,1-1 0,1 7 0,-1 0 120,0 0 0,0 0-1,-1 0 1,-1 0 0,0 0 0,0 1 0,-1-1 0,0 0-1,0 0 1,-1 0 0,-1-1 0,-5 17 0,6-21-175,-1 0 1,1 0 0,-1-1-1,0 1 1,0-1-1,0 0 1,0 0 0,-1 0-1,0-1 1,1 1-1,-1-1 1,-1 0 0,1 0-1,0 0 1,-1 0-1,0-1 1,1 0 0,-1 0-1,0 0 1,0 0-1,0-1 1,0 0 0,0 0-1,-1 0 1,1-1-1,-6 0 1,5 0 4,-1 0-402,0 1 1,1-2 0,-1 1-1,1-1 1,-1 0-1,-9-3 1,14 3 231,0 0 0,0 0 1,0 0-1,0-1 0,1 1 1,-1 0-1,0-1 0,1 1 0,-1-1 1,1 0-1,-1 0 0,1 1 1,0-1-1,0 0 0,0 0 0,0 0 1,0 0-1,0 0 0,0 0 1,1-1-1,-1 1 0,1 0 1,-1-4-1,0-16-4572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16,'0'0'10896,"-31"16"-8370,20-5-2381,1 1 0,0 0 1,1 0-1,1 1 0,0 0 0,0 0 0,2 1 0,-1 0 1,2 0-1,0 1 0,0-1 0,2 1 0,0 0 0,0 0 1,1 0-1,1 31 0,1-34-146,0 7 151,0 0 0,6 35 0,-4-47-66,-1-1 0,2 1-1,-1-1 1,0 0 0,1 0 0,1 0-1,-1 0 1,1 0 0,0-1-1,0 1 1,8 7 0,-6-7-59,0-1-1,0 0 1,1 0-1,-1 0 1,1-1 0,0 0-1,1 0 1,-1-1-1,0 0 1,1-1 0,0 1-1,-1-1 1,1-1 0,0 1-1,0-1 1,0-1-1,0 0 1,0 0 0,1 0-1,-1-1 1,12-3 0,-15 3-59,-1 0 1,1-1 0,0 0 0,-1 0 0,1 0-1,-1 0 1,1-1 0,-1 1 0,0-1 0,0 0-1,-1-1 1,1 1 0,0-1 0,-1 1 0,0-1-1,0 0 1,0 0 0,-1-1 0,1 1 0,-1 0-1,0-1 1,0 0 0,0 1 0,1-8 0,1-9-77,0 1 0,-2-1 1,0 0-1,-2-28 0,0 48 107,-6-4-20,-1-1 0,-1 1 1,1 0-1,-1 1 0,-15-7 1,18 10 19,1 1 0,-1 0 1,1 1-1,-1-1 1,1 1-1,-1 0 1,1 0-1,-1 0 1,1 0-1,0 1 1,-1 0-1,1 0 1,0 0-1,-4 3 1,4-1 49,0 0 1,1 1-1,-1-1 1,1 1 0,0 0-1,1 0 1,-1 0 0,1 0-1,0 0 1,0 0-1,-2 10 1,0 1 107,0 1 1,1 0-1,-1 19 0,3-16-3096,1-1-3306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8036,'0'0'5856,"10"1"-381,43 1-5374,26-3 283,-27-1-351,66 6 0,-65 7-1246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 1649,'-8'-1'15567,"-27"0"-15685,28 3 136,1 1 0,0 0 0,1 1 0,-1-1 0,0 1 0,1 0-1,0 0 1,0 1 0,0-1 0,1 1 0,-1 0 0,1 1 0,1-1-1,-1 1 1,-4 8 0,-1 4 28,1 1 0,0-1 0,-9 38 0,14-32 71,0 0 1,1 1-1,2-1 1,2 29-1,-1-38-24,-1-8-59,1-1 1,0 1-1,1-1 0,-1 1 0,1-1 0,0 0 0,1 0 0,-1 0 0,1 0 0,1-1 0,-1 1 1,1-1-1,0 1 0,0-1 0,0-1 0,1 1 0,0-1 0,0 1 0,0-1 0,0 0 0,1-1 1,-1 0-1,1 0 0,0 0 0,0 0 0,0-1 0,0 0 0,1 0 0,-1-1 0,0 0 0,9 1 1,-9-2-112,1 0 1,-1 0-1,1-1 1,-1 0 0,1 0-1,-1-1 1,0 1-1,0-1 1,1-1 0,-2 1-1,1-1 1,0 0 0,0 0-1,-1-1 1,0 0-1,0 0 1,0 0 0,0 0-1,0-1 1,-1 0 0,0 0-1,0 0 1,0-1-1,-1 1 1,0-1 0,4-8-1,-6 13 53,0-1-1,0 1 1,0-1-1,0 0 1,-1 1-1,1-1 1,0 0-1,-1 0 0,1 1 1,-1-1-1,0 0 1,0 0-1,0 0 1,1 0-1,-2 1 1,1-1-1,0 0 1,0 0-1,-1 0 1,1 0-1,0 1 1,-1-1-1,0 0 1,0 1-1,1-1 1,-1 0-1,0 1 0,0-1 1,0 1-1,0-1 1,-1 1-1,1 0 1,0-1-1,-1 1 1,1 0-1,-1 0 1,1 0-1,-1 0 1,1 0-1,-1 0 1,-3-1-1,-5 0 9,0-1-1,0 1 1,0 1 0,0 0-1,-1 0 1,-10 1 0,19 1 28,-1-1 0,1 1 0,-1 0 0,1 0 0,0 0 0,0 0 0,-1 1 0,1-1 0,0 0 0,0 1 1,0 0-1,0-1 0,0 1 0,1 0 0,-1 0 0,1 0 0,-1 0 0,1 0 0,0 0 0,-1 1 0,1-1 0,0 0 0,0 1 0,1-1 1,-1 1-1,0-1 0,1 1 0,-1 2 0,-2 10 186,1 0 0,0 0 0,0 21 0,2-24-158,3 24 564,-3-35-667,0 0 1,1-1-1,-1 1 1,1 0-1,-1-1 1,1 1-1,0 0 1,-1-1-1,1 1 1,-1-1 0,1 1-1,0-1 1,0 1-1,-1-1 1,1 0-1,0 1 1,0-1-1,-1 0 1,1 0-1,0 1 1,0-1 0,0 0-1,0 0 1,-1 0-1,1 0 1,0 0-1,0 0 1,0 0-1,0 0 1,-1-1-1,1 1 1,0 0 0,0 0-1,0-1 1,-1 1-1,1 0 1,0-1-1,0 1 1,0-1-1,1-1-380,0 1 0,0 0 0,0-1 0,0 1 0,0-1 0,0 0 0,0 0 0,-1 0 0,1 0 0,-1 0 0,1 0 0,-1 0 0,0 0 0,0 0 0,1-5 0,8-22-7809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5042,'0'0'9060,"1"-8"-8144,14-38-1678,-11 39 575,-2 1 0,1-1 0,-1 0 0,0 0 0,0 0 0,-1 0 0,2-12 1,0-9-1142,-1 25 2849,-1 19-1106,1 13-59,1 0 0,11 46 0,1 2 787,19 137 810,-23-184-1061,-5-22-1086,-4-16-3057,-2-41-3560,-3 19 4117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4338,'0'0'8585,"-19"10"-6744,14-5-1722,1 0 0,0 0 0,1 0-1,-1 1 1,1-1 0,0 1 0,0 0 0,1 0 0,0 0-1,0 0 1,0 0 0,1 0 0,-2 12 0,0 12 249,3 51 0,0-48-145,0-21-46,1 0 0,-1-1 0,2 1 0,0 0 0,0-1 0,1 1 0,1-1 0,7 17 0,-9-24-165,0 0 0,0 0 0,1 0 1,0 0-1,0-1 0,0 1 0,0-1 0,0 0 0,1 0 0,-1 0 1,1 0-1,0 0 0,0-1 0,0 0 0,0 0 0,1 0 0,-1 0 1,0-1-1,1 1 0,-1-1 0,1 0 0,0-1 0,-1 1 0,9-1 0,-8 0-74,0-1 0,0 0 0,0 0 0,0 0 0,0 0 0,-1-1 0,1 0 0,0 0 0,-1 0 0,0-1 0,1 1-1,-1-1 1,0 0 0,-1 0 0,1-1 0,0 1 0,-1-1 0,0 0 0,0 0 0,0 0 0,0 0 0,0 0-1,-1-1 1,0 1 0,0-1 0,0 1 0,1-8 0,3-7-74,-1-1 0,-1 1 1,0-1-1,-2 1 0,1-35 0,-3 45 140,-1-1 0,1 0 0,-2 1 0,1-1-1,-1 0 1,0 1 0,-1 0 0,-5-11 0,6 15-57,0 1 0,-1 0 0,1 0 0,-1 1 0,0-1 0,0 0 0,0 1 0,-1 0 0,1-1 0,-1 1 0,0 1 0,0-1 0,0 1 1,0-1-1,0 1 0,-1 0 0,1 1 0,-1-1 0,-5-1 0,-3 1-11,-1 1 0,0 0 0,0 0 0,-19 3 0,30-1-66,1 0 1,0-1 0,-1 1 0,1 0 0,0 1-1,0-1 1,0 0 0,0 1 0,0-1 0,0 1-1,0-1 1,0 1 0,1 0 0,-1 0-1,1 0 1,-1 0 0,1 0 0,0 0 0,-2 4-1,0-1-465,-4 9-3175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1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4626,'0'0'21610,"-40"0"-21610,40 3-128,3 8-7620,-3 3 2402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6067,'-3'-3'10474,"3"32"-9882,22 481 747,-20-484-1274,1 6 204,1-1 0,1 1 1,15 49-1,-11-69 582,-4-5-3540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7716,'0'0'7427,"0"8"-6477,0 446 1435,0-165-5608,7-341-1118,-1 21-2763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2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5 4738,'0'0'7580,"-4"-1"-7089,-2 0-117,-1 0-118,0 0 0,0 1 0,0-1 0,0 1 0,0 1 0,-8 0 0,12 0-246,1 0-1,0-1 1,0 1-1,0 0 1,0 0-1,0 0 1,0 0 0,1 0-1,-1 1 1,0-1-1,0 1 1,1-1-1,-1 1 1,1-1-1,-1 1 1,1 0-1,0 0 1,0 0-1,0 0 1,0 0-1,0 0 1,0 0-1,0 0 1,1 0-1,-1 4 1,-4 26 481,1 1 0,2 0 0,3 49 0,0-72-350,-1-2-25,0 0 0,1 0-1,0 1 1,1-1 0,0 0 0,0-1-1,1 1 1,0 0 0,0-1 0,1 1 0,-1-1-1,2 0 1,-1 0 0,1 0 0,0-1 0,7 6-1,-7-7-109,0-1 0,1 0-1,-1 0 1,1 0-1,0-1 1,0 0 0,0 0-1,1-1 1,-1 1 0,1-2-1,-1 1 1,1-1-1,0 1 1,0-2 0,-1 1-1,1-1 1,0 0 0,0-1-1,10-1 1,-11 0-69,0 1-1,0-1 1,0-1 0,0 1-1,-1-1 1,1 0 0,-1 0-1,0-1 1,0 0 0,0 1-1,0-2 1,0 1 0,-1-1-1,0 1 1,0-1 0,0 0 0,-1-1-1,0 1 1,1 0 0,-2-1-1,1 0 1,-1 0 0,2-8-1,3-6-642,-2-1 1,-1 0-1,0-1 0,-2 1 0,1-35 0,-3 52 696,-1 0-1,1 0 0,-1 0 1,1 0-1,-1 0 1,0 0-1,-1 0 0,1 1 1,-1-1-1,0 0 0,1 1 1,-2-1-1,1 1 0,0-1 1,-1 1-1,1 0 1,-1 0-1,0 0 0,0 1 1,0-1-1,-1 1 0,1-1 1,0 1-1,-1 0 1,0 0-1,1 1 0,-1-1 1,-8-1-1,0-1 378,-2 1 0,1 1 0,0 0 0,0 1 0,-1 1 0,1 0 0,-24 3 0,35-3-590,1 0 0,-1 1-1,1-1 1,-1 0 0,1 1 0,0 0-1,-1-1 1,1 1 0,0 0 0,-1 0-1,1-1 1,0 1 0,0 0-1,0 0 1,0 0 0,0 1 0,0-1-1,-1 2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4338,'0'0'7417,"5"-3"-7140,7-3-146,1 0 0,-1 1 0,1 0 0,0 1 0,1 0 0,-1 1 0,1 0 0,-1 2 0,22-1 0,-30 1 183,-3 1-242,0 0-1,0-1 1,0 1 0,1 0-1,-1 0 1,0 0-1,0 1 1,1-1 0,-1 0-1,0 1 1,0 0-1,0-1 1,0 1 0,0 0-1,0 0 1,0 0-1,0 0 1,0 1 0,0-1-1,0 0 1,-1 1-1,1-1 1,-1 1 0,1 0-1,-1-1 1,1 1-1,-1 0 1,2 3 0,-3-2-32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8660,'0'0'3329,"160"-3"-2752,-138 3-577,-3 0-256,-4 0-353,-5 0-2832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4898,'0'0'5035,"-8"-15"-2941,9 48 2390,0 22-4710,3 17 1010,19 175 1180,-22-243-2030,-1-3 39,0 0-1,0 0 1,0 0-1,0 0 1,0 0 0,0 0-1,0 0 1,0 0 0,1 0-1,-1 0 1,0 0-1,1 0 1,-1 0 0,1 0-1,-1 0 1,1 0 0,0 0-1,-1-1 1,1 1-1,0 0 1,-1 0 0,1-1-1,0 1 1,0 0 0,0-1-1,0 1 1,-1-1-1,1 1 1,0-1 0,0 1-1,2-1 1,0-21-3223,-2-39-5335,-1 29 4810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4114,'0'0'5034,"15"-13"-3743,51-38-866,-63 49-286,0 0 1,1 0-1,-1 0 1,1 0 0,0 0-1,-1 1 1,1 0-1,0-1 1,0 1 0,0 1-1,0-1 1,0 1 0,0-1-1,0 1 1,0 0-1,0 1 1,0-1 0,7 2-1,2 0 23,-7-1-6,1 1-1,-1 0 0,0 0 1,1 0-1,-1 1 1,0 0-1,0 0 0,-1 0 1,1 1-1,-1 0 1,1 0-1,-1 0 0,-1 1 1,1 0-1,0 0 0,-1 0 1,0 0-1,0 1 1,3 6-1,-1-2-48,-1 1-1,0 0 0,0 0 1,-1 0-1,-1 1 1,0-1-1,0 1 1,-1 0-1,1 23 1,-3-25-47,0 0 0,-1 0-1,0 0 1,0 0 0,-1 0 0,0-1 0,-1 1 0,0-1 0,0 1 0,-1-1 0,-1 0-1,1 0 1,-1 0 0,-1-1 0,0 0 0,0 0 0,-8 8 0,4-4-6,-1-1 0,0 0 1,-1-1-1,0 0 1,-14 8-1,19-13-254,0-1 0,-1-1-1,1 1 1,-1-1 0,0-1 0,0 0 0,0 0 0,0 0-1,-1-1 1,-14 0 0,6-1-3092,1 0-657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7043,'-7'6'13078,"231"5"-14665,-217-9-1049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5314,'0'0'6518,"-3"1"-5448,-12 3 240,11-3 109,34-1-272,46-3-332,2 0-3748,-71 4-775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73 2577,'0'0'4890,"-5"-10"-4537,-16-28 145,13 20 3407,5 12-60,3 16-2750,2-1-1033,0 0 0,1-1 0,0 1 0,0-1 0,1 0 0,0 0 0,0 0 0,6 7 1,12 23 397,13 43 498,28 96-1,7 18-300,-69-193-671,29 56 155,-29-57-141,1 1 0,-1 0 0,1-1 0,-1 1 0,1 0-1,-1-1 1,1 0 0,0 1 0,0-1 0,0 0 0,3 2 0,-4-3-12,0 0 0,0 0 0,0 0 1,0 0-1,0 0 0,0 0 0,0 0 1,0 0-1,0 0 0,0 0 0,0-1 0,0 1 1,0 0-1,0-1 0,0 1 0,0 0 0,0-1 1,-1 1-1,1-1 0,0 0 0,0 1 0,0-1 1,-1 0-1,1 1 0,0-1 0,0-1 0,7-9-102,-1 1 0,0-1-1,-1-1 1,-1 1 0,0-1-1,7-21 1,17-85-1118,-24 99 855,7-38 136,3-12 45,30-88 1,-45 155 235,1 1 0,-1-1 0,1 0 0,0 1 0,-1-1 0,1 1 0,0-1 0,0 1 0,0 0 0,0-1 0,0 1 0,1 0 0,-1 0 0,0 0 0,1 0 1,-1 0-1,0 0 0,1 0 0,-1 0 0,1 0 0,0 1 0,-1-1 0,3 0 0,26 1-7767,-18 3-2547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37 4994,'0'0'10170,"-16"-14"-8078,-3 8-2061,0 1 1,0 1-1,-1 1 1,-37-2-1,55 5-37,0 1-1,0-1 0,0 1 1,0 0-1,0 0 1,0-1-1,0 1 0,0 0 1,1 1-1,-1-1 1,0 0-1,1 0 0,-1 1 1,1-1-1,-1 1 1,1 0-1,-1-1 0,1 1 1,0 0-1,-2 3 1,-18 42 91,20-45-80,-9 29 211,2 0 0,2 1 1,0 0-1,2 0 0,2 1 0,1-1 0,3 40 0,-1-69-198,0 0 0,0 0 1,0 0-1,0-1 0,0 1 0,0 0 0,1-1 0,-1 1 1,1-1-1,-1 0 0,1 1 0,0-1 0,0 0 0,0 0 1,1 0-1,-1 0 0,0-1 0,1 1 0,-1-1 0,1 1 1,0-1-1,-1 0 0,1 0 0,0 0 0,0 0 0,-1 0 0,6 0 1,-4 0-40,1 0 0,0 0 1,-1-1-1,1 1 0,-1-1 0,1 0 1,0 0-1,-1-1 0,1 1 1,-1-1-1,1 0 0,-1 0 1,1-1-1,-1 1 0,0-1 1,1 0-1,4-4 0,18-23-640,11-13-927,-36 41 1151,0 0 0,-1 0 0,1-1 0,0 1 0,0 1 0,0-1 1,0 0-1,0 0 0,0 1 0,0-1 0,0 1 0,4-1 0,-5-10-6910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6627,'0'0'6187,"10"0"-5971,128 0-171,-136 23 428,-4 44 285,0-41-316,2 0 0,0 0 1,1-1-1,8 42 0,-8-65-418,-1-1-1,0 0-1,0 1 1,0-1 0,0 0-1,1 0 1,-1 0 0,0 1-1,1-1 1,-1 0 0,1 0-1,-1 0 1,1 0 0,-1 0-1,1 0 1,0 0 0,0 0-1,-1 0 1,1 0 0,0 0-1,0 0 1,0-1 0,0 1 0,0 0-1,0-1 1,0 1 0,0-1-1,0 1 1,1-1 0,0 1-1,2-5-1227,-3-1 879,7-51-3006,-2 20-1791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2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79 2673,'0'0'5072,"2"-3"-4226,0 0-559,0-1 0,0 0 0,0 0 0,-1 0 0,1 0 0,-1 0 1,0 0-1,-1 0 0,1 0 0,-1 0 0,1-1 0,-1 1 0,0 0 0,-1 0 1,0-5-1,-3 8-285,0-1 0,0 1-1,0 1 1,0-1 0,0 0 0,0 1 0,0 0 0,-1 0 0,1 0 0,-7 2 0,2-2 147,5 1-147,1-1 0,-1 1 0,1 0 0,-1 0 0,1 0-1,0 0 1,0 1 0,0-1 0,0 1 0,0 0 0,0 0-1,0 0 1,0 0 0,1 0 0,-1 1 0,1-1 0,-1 1-1,1 0 1,0-1 0,0 1 0,0 0 0,1 0 0,-1 0-1,1 1 1,-1-1 0,1 0 0,0 1 0,1-1 0,-2 5-1,-2 10 206,1 0-1,0 0 0,2 1 0,0 20 0,0-35-144,1 0-1,0 0 1,1 0-1,-1 0 1,0 0-1,1 0 1,0 0-1,0 0 0,1 0 1,-1 0-1,1-1 1,-1 1-1,1-1 1,0 1-1,0-1 1,1 1-1,-1-1 1,1 0-1,0 0 1,0 0-1,0-1 0,0 1 1,4 2-1,0-2-28,1 1 0,0-1 0,0-1 0,0 0 0,0 0 0,1 0 0,-1-1 0,0 0 0,1-1 0,8 0 0,-2 0-158,-3-1 55,0 1 1,0 1-1,0 0 1,1 1-1,13 3 1,-24-4 73,1-1 0,-1 1 1,1 0-1,-1 0 0,0 1 1,1-1-1,-1 0 0,0 1 1,0 0-1,0-1 0,0 1 0,0 0 1,0 0-1,-1 0 0,1 0 1,0 0-1,-1 1 0,0-1 1,0 0-1,1 1 0,-1-1 1,-1 1-1,1-1 0,0 1 0,-1-1 1,1 1-1,-1-1 0,0 1 1,0 5-1,0-3 37,-1 0 0,0 1 0,-1-1 0,1 0 0,-1 0 0,0 0 0,0 0 0,-1 0 0,1 0 0,-1-1 0,0 1 0,-1-1 0,1 0 0,-1 0 0,1 0 0,-1 0 0,-1 0 0,1-1 0,0 0 1,-1 0-1,-5 3 0,-15 8-30,0-1 1,-47 16 0,63-25-16,0-1-113,0-1 0,0 0 0,0 0 0,-15 1 1,21-3-226,0 0 1,0 0-1,0 0 1,0 0-1,-1-1 1,1 1-1,0-1 1,0 0-1,0 0 1,-3-1-1,-10-15-7539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2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2881,'0'0'8652,"13"22"-6939,17 113 1961,20 68-654,-45-193-3417,-2-13-84,1-30-693,-4-49-1760,-6-42-1106,6 122 4020,1 0 0,-1-1 0,0 1 0,1-1 0,-1 1 0,1 0 0,0-1 0,0 1 0,0 0 0,0 0 0,0 0 0,0 0 0,1 0 0,-1 0 0,1 0 0,-1 0 0,1 0 0,0 1 0,0-1 0,2-1 0,1 0 103,0 0-1,0 0 1,1 0 0,-1 1-1,1 0 1,-1 0 0,1 1-1,10-2 1,-11 2 89,1 0 1,0 0-1,-1 1 1,1 0-1,0 0 1,0 0-1,-1 1 0,1-1 1,0 2-1,-1-1 1,1 0-1,-1 1 1,0 0-1,1 1 1,-1-1-1,0 1 0,0 0 1,-1 0-1,7 5 1,-5 0 116,-1 1 0,0 0 0,0 0 0,-1 0 0,0 0 0,0 1 0,-1 0 0,-1 0-1,3 19 1,1 34-719,-5-3-4276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33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1 387 1905,'0'0'4458,"0"-22"2294,5 331-1716,-1 14-4720,1-242-269,2-1 1,24 100-1,-24-141-45,-1 12 13,-1 1 0,-5 89 0,-1-56-6,1-85-148,0 0 27,194-14-134,171-6 17,376 12 373,-351-17-523,-2-1 382,404 16 101,-581 6-58,235-15-87,-288 8-164,63-9 26,-63-6-557,312-10-1,-226 22 868,-1 0-152,455 36 167,-62 4-359,-363-20 154,71 4 238,-114 6-6,0-1-7,45 2-326,12-3 840,-286-14-272,-1-34-461,-2 15-53,-1 0 0,0 1 0,-2-1 0,0 1 0,-1 0 0,-11-23-1,-12-37-217,23 54 342,-13-34-213,3-1-1,3-1 0,2 0 0,-4-90 0,12-755 466,-3 903-151,1 1 0,0 1 0,-1-1 0,1 1 0,-1 0 0,-6 1 0,9-1-58,-15 1-29,0 2 1,-1 0 0,1 1 0,1 1 0,-25 9 0,-23 6-73,-462 92-635,376-89-104,-171 3 1,-154-20-1251,338-7 1917,-284 10-1558,366-5 2461,-62 13 0,-46 3-476,-69-1-144,-93 2-467,-742-29 640,720 3-644,-339 9 1051,471 4-482,-137 13 596,122-4-554,44-5-329,-102 8 478,241-18-424,-216 28-86,-190 12 223,313-30-277,-148 28 360,220-33-64,48-7 425,12 0-1238,21 8-1808,14 7-1701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38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2017,'0'0'6099,"6"0"-5696,53 0 2939,-59-31-1242,-1 11-1705,-1-18 178,6 31 293,4 18 774,27 74-1171,-3 0 0,40 176 0,-1-2 483,-54-211-829,1 0-1,2-2 1,34 56-1,-45-86-83,1-1-1,1 0 1,16 18-1,-23-29-16,-1-1 0,1 1 0,0-1 0,0 0 0,0 0-1,1 0 1,-1-1 0,1 1 0,-1-1 0,1 0 0,0-1-1,0 1 1,0-1 0,0 0 0,0 0 0,8 0 0,-10-1-22,-1-1 0,0 1 1,0-1-1,1 0 0,-1 1 1,0-1-1,0 0 0,0 0 1,0-1-1,0 1 0,0 0 1,0-1-1,0 1 0,-1-1 1,1 0-1,-1 1 0,1-1 1,-1 0-1,1 0 0,-1 0 1,0 0-1,0 0 1,1-4-1,21-58-33,-20 54 28,112-551-788,-114 556 783,13-85 152,2-172-1,-16 261-248,0 8-1288,0 110-8884,0-67 5754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39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325 122 2145,'0'0'8308,"0"-15"-7137,0-48-819,0 61-283,0 1 0,0-1 0,0 0 0,0 1-1,-1-1 1,1 0 0,0 1 0,-1-1 0,1 1 0,-1-1-1,0 1 1,1-1 0,-1 1 0,0-1 0,0 1 0,0 0-1,0-1 1,0 1 0,0 0 0,-1 0 0,1 0 0,0 0 0,-1 0-1,1 0 1,0 0 0,-1 0 0,1 1 0,-1-1 0,1 1-1,-3-1 1,-2-1 1,0 1-1,0 0 0,-1 1 0,1-1 1,-11 2-1,9-1-76,7 0 12,-14 0 143,-1 0 0,1 1 0,0 0 0,-22 6 0,31-5-138,0 0 0,0 1 0,1-1 0,-1 1-1,1 1 1,-1-1 0,1 1 0,0 0 0,0 0-1,1 0 1,-1 1 0,1-1 0,-7 12 0,3-4-8,1 0-1,0 1 1,0 0 0,2 1 0,-1-1 0,2 1-1,0 0 1,1 1 0,-3 18 0,3 1 148,2 1 1,5 63-1,-3-86-9,1 1-1,1-1 0,0 0 1,0 0-1,2 0 1,-1 0-1,1-1 0,1 1 1,10 13-1,-13-19-110,1 0 0,1 0-1,-1-1 1,1 0 0,0 0 0,0 0-1,0-1 1,1 0 0,-1 1 0,1-2-1,0 1 1,1-1 0,-1 0-1,0 0 1,1-1 0,-1 0 0,1 0-1,11 1 1,-12-2-39,0-1 0,0 0 0,0 0 0,0 0 0,0-1-1,0 0 1,-1 0 0,1 0 0,0-1 0,0 0 0,-1 0 0,1-1 0,-1 1 0,8-6-1,-5 2-200,0-2 0,0 1 0,-1-1 0,0 0 0,0 0 0,-1-1 0,7-11 0,-9 11-65,1 0 0,-1 0 0,0 0 0,-1-1 0,0 1 0,-1-1 0,0 0 0,-1 0 0,0 0 0,0 0 0,-2-20 0,1 27 302,0 1 1,-1 0-1,1 0 0,-1 0 0,0-1 1,0 1-1,0 0 0,0 0 0,0 0 1,0 0-1,0 0 0,-1 1 0,1-1 1,-1 0-1,1 1 0,-1-1 0,0 1 1,1-1-1,-1 1 0,0 0 0,0-1 0,0 1 1,0 0-1,0 0 0,0 1 0,-1-1 1,1 0-1,0 1 0,0-1 0,-4 1 1,-2-2 128,-1 1-1,1 0 1,0 1 0,-1 0 0,1 0 0,-1 1 0,-10 1 0,16 0-117,1-1 0,-1 1 1,1 0-1,-1-1 0,1 1 0,0 0 1,-1 0-1,1 1 0,0-1 1,0 0-1,1 1 0,-1-1 0,0 1 1,1-1-1,-1 1 0,1 0 1,-2 6-1,-15 52 294,13-26 63,1 0 0,2 56 1,2-81-391,0-9-36,0 0-1,0 0 0,0 0 1,1-1-1,-1 1 0,0 0 0,0 0 1,0-1-1,0 1 0,1 0 1,-1 0-1,0-1 0,1 1 1,-1 0-1,1-1 0,-1 1 0,0 0 1,1-1-1,0 1 0,-1-1 1,1 1-1,-1-1 0,1 1 0,0-1 1,-1 1-1,1-1 0,0 0 1,-1 1-1,1-1 0,0 0 0,0 0 1,-1 1-1,1-1 0,0 0 1,0 0-1,-1 0 0,2 0 0,0 0-152,-1 0-1,1 0 0,-1 0 1,1-1-1,-1 1 0,1 0 0,-1-1 1,1 1-1,-1-1 0,0 1 0,1-1 1,-1 0-1,0 0 0,1 0 1,-1 0-1,0 0 0,2-2 0,7-17-2299,-3-5 442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3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8516,'0'0'4706,"184"-20"-4770,-153 14-896,-2 6-3122,-8 0 64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39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13 3666,'0'0'4218,"-5"-3"-3506,2 2-615,0-1-1,0 1 1,-1 0 0,1-1 0,-1 1 0,1 1-1,-1-1 1,1 1 0,-1-1 0,1 1-1,-1 0 1,1 0 0,-1 1 0,1-1-1,-1 1 1,1-1 0,-1 1 0,1 0-1,-1 1 1,1-1 0,0 0 0,0 1 0,0 0-1,0 0 1,0 0 0,0 0 0,0 0-1,0 1 1,1-1 0,0 1 0,-1-1-1,1 1 1,0 0 0,0 0 0,0 0-1,-2 6 1,1 0-38,0-1-1,1 1 1,0 0 0,0 0-1,1 0 1,0 0-1,1 0 1,0 0-1,0 0 1,1 0 0,0 0-1,1 0 1,0-1-1,0 1 1,1 0-1,0-1 1,0 1 0,1-1-1,0 0 1,1 0-1,0-1 1,8 12 0,27 21 66,-22-23-121,-1 0 0,-1 1 0,0 1 0,-1 0 0,19 36 0,-31-51-13,-1 0 0,0 0 0,0 1 0,-1-1 0,1 0 1,-1 1-1,0-1 0,0 1 0,0 0 0,-1-1 0,0 1 0,0 0 0,0-1 0,0 1 1,-1 0-1,1-1 0,-1 1 0,0-1 0,-1 1 0,1-1 0,-1 1 0,0-1 0,0 0 0,0 0 1,-1 0-1,0 0 0,1 0 0,-1-1 0,0 1 0,-1-1 0,1 0 0,-1 1 0,1-2 1,-1 1-1,0 0 0,0-1 0,0 0 0,-9 4 0,0 0-107,0 0 0,0-1 0,0 0 0,-1-1 0,-15 3 0,-16-6-3489,33-4 1639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0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46 656,'0'0'7710,"-1"-8"-7040,-9-29 6431,8 53-6239,0 27-1037,1 10 363,5 112 603,-3-143-520,2 1 0,1-1-1,1 0 1,0 0 0,11 24 0,-16-46-277,0-1 0,0 1 1,0 0-1,0-1 1,0 1-1,0 0 1,0-1-1,0 1 1,0 0-1,1-1 0,-1 1 1,0 0-1,0 0 1,0-1-1,1 1 1,-1 0-1,0 0 1,0-1-1,0 1 0,1 0 1,-1 0-1,0 0 1,1-1-1,-1 1 1,0 0-1,0 0 0,1 0 1,-1 0-1,0 0 1,1 0-1,-1 0 1,0-1-1,1 1 1,-1 0-1,0 0 0,1 0 1,-1 0-1,0 0 1,1 0-1,-1 1 1,0-1-1,1 0 1,-1 0-1,0 0 0,0 0 1,1 0-1,-1 0 1,0 1-1,1-1 1,-1 0-1,0 0 1,0 0-1,1 1 0,-1-1 1,0 0-1,0 0 1,0 1-1,1-1 1,-1 0-1,0 0 0,0 1 1,0-1-1,0 0 1,1 1-1,6-26-193,-7 25 197,7-39-1374,2-73 0,-8 82 1041,0 0 1,3 1-1,0-1 0,2 1 1,9-29-1,-15 57 352,1 0-1,-1 0 1,1 0 0,-1 0 0,1 0-1,0 0 1,-1 0 0,1 0-1,0 0 1,0 0 0,-1 0-1,1 0 1,0 0 0,0 0-1,0 1 1,0-1 0,0 0-1,0 1 1,1-1 0,-1 1-1,0-1 1,0 1 0,0-1-1,0 1 1,2 0 0,0 0 47,0 0 0,0 0 0,0 0 0,-1 1 0,1-1 0,0 1 0,0 0 0,0 0 0,-1 0 0,5 2 0,4 3 153,-1 1 0,0-1 0,-1 2 0,15 13-1,-4-1-73,4 2-27,0 2 1,-2 0 0,0 1 0,-2 2 0,-1 0 0,21 40 0,-37-60-83,-1-1 0,0 1 0,-1-1 0,0 1 0,0 0 0,0 0 1,-1-1-1,0 9 0,0-14 134,0-1-230,-1 1 1,1-1-1,-1 1 1,1-1-1,-1 0 1,1 1-1,-1-1 1,1 0-1,-1 0 1,1 1-1,-1-1 1,0 0-1,1 0 1,-1 0-1,0 0 1,1 0-1,-1 1 1,1-1-1,-1 0 1,0-1-1,1 1 1,-1 0-1,0 0 1,1 0-1,-1 0 1,1 0-1,-1-1 1,0 1-1,1 0 1,-1 0-1,1-1 1,-1 1-1,1 0 1,-1-1-1,1 1 1,-1-1-1,1 1 1,0-1-1,-1 1 0,1-1 1,-1 1-1,1-1 1,0 1-1,-1-1 1,1 1-1,0-1 1,0 0-1,0 1 1,-1-1-1,1 1 1,0-1-1,0-1 1,-9-30-4035,6 12 1501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85 624,'0'0'8495,"-1"-10"-8023,-7-64 3495,8 74-3601,10 41 1739,11 49-1010,10 35 427,-30-122-1537,1 0 0,-1 0 0,0-1 0,1 1 0,-1 0 0,1-1-1,0 1 1,0-1 0,2 3 0,-3-5-124,0 1-1,-1-1 1,1 0-1,-1 1 1,1-1-1,0 0 1,-1 0-1,1 1 1,0-1-1,-1 0 1,1 0-1,0 0 1,-1 0-1,1 0 0,0 0 1,-1 0-1,1 0 1,0 0-1,-1 0 1,1 0-1,0 0 1,0 0-1,-1-1 1,1 1-1,-1 0 1,1 0-1,0-1 1,-1 1-1,1 0 1,-1-1-1,1 1 1,0-1-1,-1 1 1,1-1-1,-1 1 0,0-1 1,1 1-1,-1-1 1,1 0-1,-1 1 1,0-1-1,0 1 1,1-1-1,-1 0 1,0 1-1,0-1 1,0 0-1,1 0 1,11-31-8158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3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49 1969,'0'0'12528,"-34"0"-12616,20 0-469,7 0 503,0 0 1,1 0-1,-1 0 1,0 1 0,0 0-1,-9 3 1,13-3 89,1 1 1,-1-1-1,0 1 1,1 0-1,0-1 1,-1 1-1,1 0 1,0 1-1,0-1 1,0 0-1,0 1 1,0-1-1,1 1 1,-1-1-1,1 1 1,-1 0-1,0 4 0,-4 13 87,1 0 0,1 1-1,0-1 1,2 1 0,0 0-1,2 0 1,2 31 0,0 0 600,-3-47-660,1-1 0,0 0 0,0 0 0,1 0-1,-1 0 1,1 0 0,0 0 0,0 0 0,0 0 0,1 0-1,-1 0 1,3 4 0,-2-7-59,0 1 0,0 0 0,0-1 0,0 1 0,0-1 0,0 1 0,1-1 0,-1 0 0,0 0 0,1 0 0,-1 0 0,1-1 0,-1 1 0,1-1 0,-1 1 0,1-1 0,0 0 0,-1 0 0,6-1 0,-3 0-34,0 0 0,0-1 1,-1 1-1,1-1 1,0-1-1,-1 1 0,1-1 1,-1 1-1,0-1 0,0-1 1,0 1-1,0 0 1,0-1-1,-1 0 0,1 0 1,-1 0-1,3-5 0,8-12-732,0 1 0,13-29 0,-20 33 105,0 0 0,-1-1 0,-1 0 0,0 1 0,-2-2 0,4-25 0,-6 23 981,-1-1 1,-3-38-1,2 57-255,1 1-1,0-1 1,0 1-1,-1 0 1,1-1 0,-1 1-1,1-1 1,-1 1 0,0 0-1,1-1 1,-1 1-1,0 0 1,0 0 0,0 0-1,0 0 1,0 0-1,0 0 1,0 0 0,0 0-1,-1 0 1,1 0 0,0 0-1,-1 1 1,1-1-1,0 0 1,-1 1 0,1-1-1,-1 1 1,1 0-1,0 0 1,-1-1 0,1 1-1,-1 0 1,1 0-1,-1 0 1,1 0 0,-1 1-1,-2-1 1,3 3 1,1-1-1,-1 1 1,0 0-1,1-1 1,-1 1 0,1-1-1,0 1 1,0 0 0,0-1-1,1 6 1,-1-2 122,-1 59 664,-1-15-43,6 57 0,-2-93-681,0 0 0,0 0 0,1-1 1,1 1-1,0-1 0,1 0 0,1 0 0,13 23 0,-16-32-127,1 0 0,-1-1 0,1 1-1,-1-1 1,1 0 0,0 0 0,0 0 0,1-1 0,-1 0 0,9 4 0,-11-5-85,0 0-1,0 0 1,1 0 0,-1-1-1,0 1 1,1-1-1,-1 1 1,0-1 0,1 0-1,-1 0 1,0 0-1,1 0 1,-1 0 0,0-1-1,1 1 1,-1-1 0,0 0-1,0 1 1,1-1-1,-1 0 1,0 0 0,0 0-1,0 0 1,0-1-1,3-2 1,0-2-303,0 0 0,-1-1 0,0 1 0,0-1-1,4-8 1,21-69-7597,-20 42 4509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3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 1393,'0'0'4594,"-4"-13"461,3 14-4983,0 1 0,-1-1 0,1 1 1,0 0-1,0-1 0,0 1 0,0 0 0,1-1 0,-1 1 0,0 0 0,1 0 0,-1 0 0,1 0 0,0 0 0,0-1 0,-1 1 0,1 3 0,1 41 594,-1-31-558,0 119 1236,25 209 1,-7-223-709,32 175 774,-49-288-4135,-5-12 711,-10-27-869,3 7 469,-4-5-388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4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7523,'0'0'2658,"197"-17"-2658,-150 9-1249,-10-1-496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3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6099,'0'0'5784,"-1"-4"-5445,25 226 3428,-13-125-2853,-4-28-236,2-1 0,22 78 0,-30-142-708,0 0 1,1 1 0,-1-2-1,1 1 1,0 0 0,0 0-1,1 0 1,-1-1 0,1 0-1,-1 1 1,1-1 0,4 4-1,-6-52-6178,-1 18 408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6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1969,'0'0'7193,"-19"-1"-3045,25 271-2700,1-106 204,-19 202 0,9-343-1423,4-42-768,0-13-29,-1 18 426,1 1 0,1-1 0,0 0 0,1 1 0,1 0 0,0-1 1,0 2-1,1-1 0,1 0 0,0 1 0,11-16 0,-12 21 66,-1 0 0,2 0 0,-1 1 0,1 0-1,0 0 1,0 0 0,1 1 0,0 0 0,0 0 0,0 0 0,0 1-1,1 0 1,0 1 0,0 0 0,0 0 0,0 0 0,0 1 0,0 1 0,11-2-1,-16 2 93,-1 1-1,1-1 0,0 1 0,-1 0 0,1 0 1,-1 0-1,1 0 0,0 0 0,-1 1 1,1-1-1,0 1 0,-1-1 0,1 1 0,-1 0 1,1 0-1,-1 0 0,0 0 0,1 1 0,-1-1 1,0 1-1,0-1 0,0 1 0,0 0 1,0 0-1,0 0 0,-1 0 0,1 0 0,-1 0 1,1 0-1,-1 1 0,0-1 0,0 0 0,0 1 1,0-1-1,0 1 0,1 4 0,32 122 1217,-6-17-658,-18-92-1285,1-15-2838,-4-5-1187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1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1 243 4994,'0'0'8180,"0"-2"-8070,0 1-1,1 0 1,-1-1-1,1 1 1,-1 0-1,1 0 1,0 0-1,-1-1 1,1 1 0,0 0-1,0 0 1,0 0-1,0 0 1,0 0-1,2-1 1,819-31 1693,246 1-1603,-1051 29 199,-15 2-523,-11 0-161,5-1 197,-1 1 0,1-1 0,0 0 0,0 0 0,0 0-1,0-1 1,0 0 0,0 1 0,0-1 0,1-1 0,0 1 0,-1 0 0,1-1 0,-4-6 0,-11-10-227,-84-66-133,102 86 771,17 4-246,0 1-1,-1 1 1,1 1 0,-1 0 0,-1 1 0,1 1-1,18 14 1,8 3-133,-21-15-143,36 24 40,-55-33 98,0-1 1,1 1-1,-1 0 1,0 0-1,0 1 1,0-1-1,-1 0 1,1 1-1,0-1 1,-1 1-1,0-1 1,1 1-1,-1 0 1,0-1-1,0 1 1,-1 0-1,1 0 1,0 4-1,-1-1 41,0 0 1,-1-1-1,0 1 0,0-1 1,0 1-1,-1-1 0,1 1 0,-1-1 1,-1 0-1,1 0 0,-1 0 0,1 0 1,-2-1-1,1 1 0,0-1 1,-1 1-1,0-1 0,0 0 0,-6 5 1,2-1 34,-12 12 329,7-8-293,0 1 1,1 1-1,1 0 0,0 0 0,-11 21 0,20-29-682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3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77 6275,'0'0'3586,"0"-7"-3258,-8-32 1265,8 37-1527,-1 0-1,1 1 0,-1-1 1,0 1-1,0-1 1,0 1-1,1-1 0,-1 1 1,-1-1-1,1 1 0,0 0 1,0-1-1,0 1 1,-1 0-1,1 0 0,-1 0 1,1 0-1,-1 0 0,1 1 1,-1-1-1,1 0 1,-1 1-1,0-1 0,1 1 1,-1-1-1,-2 1 1,4 0 48,-13 6 5233,18 121-5281,6-1 1,36 164 0,-31-185 103,-14-59-2685,10-47-3504,-8-6 3610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3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4930,'0'0'3487,"26"-13"-1846,87-36-1041,-106 46-538,1 0 0,0 0-1,0 1 1,0 0 0,0 0-1,1 1 1,-1 0 0,0 1-1,1-1 1,14 3 0,6 0 260,-23-3-216,1 1 0,-1 1 0,1-1 0,-1 1 0,0 1 1,1-1-1,-1 1 0,0 0 0,0 0 0,0 1 0,0-1 1,0 1-1,10 8 0,-13-8-32,1 0-1,-1 1 1,0 0 0,0 0-1,0 0 1,-1 0 0,1 0 0,-1 1-1,0-1 1,0 1 0,0-1-1,-1 1 1,0 0 0,0 0 0,0-1-1,0 1 1,-1 0 0,0 9-1,0-7 25,0 0-1,0-1 1,-1 1-1,0 0 1,0-1-1,-1 1 1,0-1-1,0 1 1,-1-1-1,-3 7 1,-1-2 42,0-1-1,-2 1 1,1-1 0,-12 10 0,0 0 36,-37 29 1,52-44-274,-1-1 1,0 0-1,0 0 0,-1-1 0,1 0 1,-1 0-1,0 0 0,0-1 0,0 0 1,0 0-1,0-1 0,-9 1 0,7-5-3574,5-11-4901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4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0 228 224,'0'0'9319,"11"-6"-8540,0-1-710,0 0-1,-1 0 1,1-1 0,-2 0-1,1-1 1,-2 0 0,1-1-1,-1 0 1,0 0-1,8-16 1,-12 21-380,-1 0-1,-1-1 1,1 1 0,-1-1 0,0 1-1,0-1 1,0 0 0,-1 0-1,0 0 1,0 1 0,-1-1-1,1 0 1,-1 0 0,0 0-1,-2-10 1,-1 14 163,1 1-1,-1 0 1,1 0-1,-1 0 1,0 0-1,1 0 1,-1 1 0,0-1-1,1 1 1,-1 0-1,0 0 1,0 0-1,1 0 1,-5 1 0,-21 5 2766,25-3-2540,1 0-1,0 0 0,0 0 0,0 0 0,0 0 1,0 1-1,1-1 0,-1 1 0,1 0 0,0-1 0,0 1 1,0 0-1,1-1 0,-1 7 0,1 60 1176,1-41-49,0-19-906,-1 1 0,2 0 0,-1-1 0,2 1 0,-1-1 0,1 0 0,1 0 0,0 0 0,0 0 0,1-1 0,0 0 0,1 1 0,0-2 0,7 10 0,-8-13-285,0 0 0,0 0 1,0 0-1,0-1 0,1 1 0,0-1 0,0-1 0,0 1 1,0-1-1,0 0 0,1 0 0,-1-1 0,1 0 0,0 0 1,0-1-1,0 1 0,0-2 0,0 1 0,0-1 0,0 0 1,13-1-1,-17 0-218,0 0 0,0 0 0,0 0 0,0 0 0,0-1 0,0 1 1,0-1-1,0 1 0,0-1 0,-1 0 0,1 0 0,-1 0 0,1-1 0,-1 1 0,0 0 1,0-1-1,0 0 0,0 1 0,1-5 0,17-27-4429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46 2897,'0'0'7879,"0"16"-5332,-1 47-1610,-1-19 175,3-1 1,10 83-1,-10-122-1042,0 0-1,0 0 0,0 0 1,0 0-1,0 0 1,1 0-1,0 0 0,-1 0 1,1-1-1,1 1 0,-1-1 1,1 1-1,4 4 1,-6-8-96,-1 0 1,1 0 0,-1 0-1,1-1 1,-1 1 0,1 0 0,-1 0-1,0 0 1,1-1 0,-1 1-1,1 0 1,-1-1 0,1 1 0,-1 0-1,0-1 1,1 1 0,-1 0-1,0-1 1,1 1 0,-1-1 0,0 1-1,0-1 1,1 1 0,-1 0-1,0-1 1,0 1 0,0-1 0,0 1-1,0-1 1,1 1 0,-1-1 0,0 1-1,0-1 1,0 0 0,-1 0-1,6-23-536,-5 23 410,9-69-1429,-8 49 772,1 0 1,1 0-1,1 1 1,1-1-1,0 1 1,17-38-1,-16 50 923,0 0 0,1 0-1,-1 0 1,2 1 0,-1 0 0,1 1 0,0-1-1,0 2 1,1-1 0,-1 1 0,1 0 0,1 1-1,-1 0 1,0 0 0,1 1 0,0 1 0,0-1-1,0 2 1,0-1 0,0 1 0,0 1 0,12 0-1,-20 1-71,0 0-1,1 0 1,-1 0-1,0 0 1,0 0-1,0 1 1,1-1-1,-2 1 0,1-1 1,0 1-1,0 0 1,0 0-1,-1 0 1,1 0-1,-1 0 1,1 0-1,-1 0 1,0 0-1,0 1 0,0-1 1,0 0-1,0 4 1,18 64 711,-16-58-459,18 110 1987,-14-73-1433,22 81 1,-19-115-795,-10-15-81,0-1 0,0 1 0,0 0 0,0 0 0,0 0 0,0-1 0,0 1 1,0 0-1,0 0 0,0-1 0,0 1 0,0 0 0,0 0 0,0 0 0,0-1 0,0 1 0,0 0 0,0 0 1,1 0-1,-1-1 0,0 1 0,0 0 0,0 0 0,0 0 0,1-1 0,-1 1 0,0 0 0,0 0 0,0 0 0,0 0 1,1 0-1,-1 0 0,0 0 0,0-1 0,1 1 0,-1 0 0,0 0 0,0 0 0,0 0 0,1 0 0,-1 0 1,0 0-1,0 0 0,1 0 0,-1 0 0,0 0 0,0 0 0,1 0 0,-1 0 0,0 1 0,0-1 0,0 0 1,1 0-1,-1 0 0,0 0 0,0 0 0,0 0 0,1 1 0,-1-80-9436,0 48 3682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5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161 231 4818,'0'0'8575,"-1"-38"-6812,-1 35-1837,-1 1-1,1-1 0,0 1 1,-1 0-1,0 0 0,1 0 1,-1 0-1,0 0 0,0 1 1,0-1-1,0 1 0,0 0 1,0 0-1,0 0 0,0 0 1,-6 0-1,0-1-100,0 1 0,0 0 0,0 1 1,1 0-1,-13 1 0,19 0 188,0 1 0,0-1 1,0 0-1,0 1 0,1-1 0,-1 1 1,0-1-1,0 1 0,1 0 0,-1 0 1,1 0-1,0 0 0,0 0 0,-1 0 1,1 0-1,1 0 0,-1 0 0,0 1 1,0-1-1,1 0 0,-1 1 0,1-1 1,0 3-1,-8 57 461,7-38-321,-1-8 188,1-1 0,1 1 0,1 0 0,0-1 0,5 24-1,-5-35-293,0-1 1,0 0-1,0 0 0,0 1 0,1-1 0,-1 0 0,1-1 0,0 1 0,0 0 0,0 0 1,1-1-1,-1 1 0,1-1 0,-1 0 0,1 0 0,0 0 0,-1 0 0,1 0 1,0 0-1,0-1 0,1 1 0,-1-1 0,0 0 0,0 0 0,1 0 0,-1-1 0,0 1 1,1-1-1,-1 0 0,1 0 0,3 0 0,-4 0-72,0 0-1,1 0 1,-1 0 0,0 0-1,0 0 1,1-1 0,-1 0-1,0 0 1,0 0-1,0 0 1,0 0 0,0 0-1,5-4 1,-5 2-30,0 0-1,-1 0 0,1-1 1,-1 1-1,1-1 1,-1 0-1,0 0 1,-1 0-1,1 0 1,1-5-1,3-13-652,-2 0 0,0 0 0,-2-1 0,0 1 0,-1-1 0,-5-42 0,2-3-1120,2-28-571,0 43 1967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6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17 0,'0'0'9114,"-6"-3"-8848,4 1-209,0 1-11,1 0 0,0-1 1,0 1-1,-1 1 0,1-1 1,-1 0-1,1 0 0,-1 0 1,1 1-1,-1-1 0,1 1 1,-1-1-1,1 1 0,-1 0 1,-2-1-1,3 30 1363,5 32-738,3 0 0,2 0 0,27 95 0,-7-35 22,-7-22-8,25 131 506,-45-224-1136,-1-23-6753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6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0 278 6963,'0'0'4792,"17"-20"-4475,103-125 369,-93 98-644,-26 45-46,0-1 1,0 1-1,0-1 0,-1 1 0,1-1 0,-1 1 0,1-1 0,-1 1 0,0-1 0,0 1 0,0-1 0,0 1 0,0-1 0,-1 0 1,1 1-1,-1-1 0,0 1 0,-2-5 0,1 5-62,0 1 1,0 0-1,0-1 0,-1 1 1,1 0-1,-1 0 1,1 0-1,-1 0 0,1 0 1,-1 1-1,1-1 1,-1 1-1,0 0 0,1 0 1,-6 0-1,-43 2-87,49-1 160,0-1 0,0 1 0,0 0 1,0 0-1,1 0 0,-1 0 1,0 0-1,0 1 0,1-1 0,-1 1 1,1-1-1,-1 1 0,1-1 1,0 1-1,0 0 0,-1 0 0,1-1 1,0 1-1,1 0 0,-1 0 0,0 0 1,1 0-1,-1 0 0,1 0 1,-1 4-1,-8 61 1138,9-66-1076,0 11 85,-3 11 380,2 0 0,1 0-1,1 0 1,1 0 0,6 28-1,-7-46-480,0 0 0,1 0-1,0 0 1,0-1 0,0 1-1,0 0 1,1-1 0,0 0-1,0 1 1,0-1-1,0 0 1,0 0 0,1-1-1,0 1 1,0-1 0,0 0-1,0 0 1,0 0-1,1 0 1,0-1 0,-1 0-1,1 0 1,0 0 0,0-1-1,0 1 1,0-1 0,0 0-1,0 0 1,10-1 0,-10 1-156,0-1 1,0 0-1,0 0 1,0-1-1,0 1 1,0-1 0,0 0-1,0-1 1,-1 1-1,1-1 1,0 0 0,-1 0-1,6-3 1,-5 1-514,-1 0-1,0 0 1,0 0 0,0 0 0,-1-1 0,0 1-1,0-1 1,0 0 0,0 0 0,-1 0 0,1 0-1,1-6 1,6-20-2887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 3906,'0'0'5578,"-12"-9"-2624,35 391-62,-5-153-1585,-17-206-1069,-1-1-140,2 1 1,0-1-1,1 0 0,1 1 0,10 28 0,-14-50-118,1 0-1,-1-1 1,0 1-1,0 0 1,0 0-1,1-1 1,-1 1-1,0 0 1,1-1-1,-1 1 1,1 0 0,-1-1-1,1 1 1,-1-1-1,1 1 1,-1-1-1,1 1 1,-1-1-1,1 1 1,0-1-1,-1 1 1,1-1-1,1 1 1,5-13-2044,0-25-2736,-4 3 1641,-3 1-93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3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6243,'0'0'9850,"33"0"-9053,228 5 452,-193-5-970,-38 0-4378,-45 15-5380,-6-4 7552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7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12 7459,'0'0'5742,"0"0"-5721,0 0-1,0 0 1,0-1 0,0 1 0,0 0 0,0 0-1,0 0 1,0-1 0,0 1 0,0 0 0,0 0-1,0-1 1,0 1 0,0 0 0,0 0 0,0-1-1,0 1 1,-1 0 0,1 0 0,0 0 0,0-1 0,0 1-1,0 0 1,0 0 0,-1 0 0,1-1 0,0 1-1,0 0 1,0 0 0,-1 0 0,1 0 0,0 0-1,0 0 1,0-1 0,-1 1 0,1 0 0,0 0-1,0 0 1,-1 0 0,1 0 0,0 0 0,0 0 0,-1 0-1,1 0 1,0 0 0,0 0 0,-1 0 0,1 0-1,0 0 1,-9-1-79,1 0 0,0 0-1,-1 0 1,1 1 0,-1 0 0,1 1 0,0 0-1,-1 0 1,1 1 0,0 0 0,0 0-1,0 1 1,0 0 0,0 0 0,1 1 0,-1 0-1,1 1 1,0-1 0,0 1 0,1 1-1,-1-1 1,-9 12 0,15-14 69,-1 0 0,0 0 0,1 0 0,0 0 0,0 1 0,0-1 1,0 0-1,0 1 0,1-1 0,0 1 0,-1-1 0,1 1 0,0-1 0,1 1 0,-1-1 0,1 1 0,-1-1 1,1 0-1,0 1 0,1-1 0,-1 0 0,0 0 0,1 1 0,0-1 0,-1 0 0,1-1 0,0 1 0,1 0 1,3 4-1,8 7 366,0-1 1,1 0 0,1-1 0,17 11-1,-16-11-280,-4-2 106,16 11 181,-11-15-3054,-13-8 962,6-5-1429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7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233 157 4786,'0'0'6769,"0"-8"-5462,-1 3-1259,1 0-1,-1 0 1,0 0 0,-1 0-1,1 0 1,-1 0 0,0 1-1,0-1 1,-1 1 0,1-1-1,-1 1 1,0 0 0,0 0-1,0 0 1,-1 0 0,1 0-1,-1 1 1,0 0 0,0 0-1,0 0 1,0 0 0,-9-3-1,5 3-27,0 0 0,-1 1-1,1 0 1,-1 1-1,0 0 1,0 0-1,1 1 1,-13 1-1,1-1-8,18 0-16,0 1-1,0-1 1,0 1 0,1 0-1,-1-1 1,0 1 0,0 0-1,1 0 1,-1 0 0,0 1-1,1-1 1,-1 0 0,1 1-1,0-1 1,-1 1 0,1-1-1,0 1 1,0-1 0,0 1-1,0 0 1,0 0 0,0-1-1,0 3 1,-14 45 240,12-10 554,1 0 1,4 45-1,-2-80-633,1 1-118,-1-1 0,1 1 1,-1-1-1,2 1 0,-1-1 0,0 0 1,1 1-1,0-1 0,0 0 0,0 0 1,0 0-1,0 0 0,1-1 1,0 1-1,0-1 0,0 1 0,0-1 1,1 0-1,-1 0 0,1-1 0,-1 1 1,1-1-1,0 0 0,0 0 1,0 0-1,1 0 0,-1 0 0,0-1 1,1 0-1,-1 0 0,1 0 1,-1-1-1,1 0 0,-1 1 0,1-1 1,-1-1-1,1 1 0,-1-1 0,1 0 1,-1 0-1,0 0 0,1 0 1,-1-1-1,0 0 0,0 0 0,0 0 1,0 0-1,7-6 0,-2 1-317,0-1 0,0 0-1,-1-1 1,0 0 0,0 0-1,-1-1 1,0 0 0,-1 0-1,0 0 1,0-1 0,-1 0 0,-1 0-1,0 0 1,4-18 0,-2-6-1374,-1-1 1,-1 0-1,-2-55 1,-3 91 1742,1 1 0,0-1 0,0 0 1,0 1-1,0-1 0,0 1 0,-1-1 1,1 0-1,0 1 0,0-1 0,0 0 1,-1 1-1,1-1 0,0 0 0,-1 1 0,1-1 1,0 0-1,-1 0 0,1 0 0,0 1 1,-1-1-1,1 0 0,0 0 0,-1 0 1,1 0-1,-1 1 0,1-1 0,0 0 1,-1 0-1,1 0 0,-1 0 0,1 0 1,0 0-1,-1 0 0,1 0 0,-1 0 1,1 0-1,0-1 0,-1 1 0,1 0 1,-1 0-1,1 0 0,0 0 0,-1-1 1,1 1-1,0 0 0,-1 0 0,1-1 0,0 1 1,-1 0-1,1 0 0,0-1 0,0 1 1,-1 0-1,1-1 0,0 1 0,0 0 1,-1-1-1,1 1 0,0-1 0,0 1 1,0-1-1,-2 73 585,0-21 841,4 53 1,-1-91-1305,1 1 0,0-1 1,1 0-1,0 1 0,1-1 0,1-1 1,0 1-1,13 22 0,-16-32-450,-1 0-1,1 0 0,0-1 0,0 1 1,1-1-1,-1 0 0,0 1 0,1-1 0,0 0 1,-1 0-1,1-1 0,0 1 0,0 0 1,0-1-1,0 0 0,0 0 0,0 0 0,0 0 1,0 0-1,1-1 0,-1 1 0,0-1 1,0 0-1,1 0 0,-1 0 0,0 0 0,1-1 1,-1 1-1,0-1 0,0 0 0,0 0 1,0 0-1,0 0 0,0-1 0,0 1 1,0-1-1,0 0 0,0 1 0,-1-1 0,1-1 1,-1 1-1,0 0 0,1-1 0,-1 1 1,0-1-1,0 1 0,2-6 0,8-27-2583,-4-1 239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8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6819,'0'0'2871,"0"8"-2167,6 93 2585,33 176 0,-22-181-2589,-7-38-444,2 0 0,32 88 0,-41-141-1220,0-20-4893,-3-11 3394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8980,'0'0'3986,"159"-6"-6035,-121-2-1168,0-1-1089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9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43 1185,'0'0'6571,"-31"-5"-2786,20-1-3770,1 1 0,-1 0 0,0 1-1,0 0 1,0 0 0,0 1 0,-1 1-1,1 0 1,-1 1 0,0 0 0,1 0 0,-21 3-1,31-2-3,-1 1-1,1 0 0,-1 0 0,1 0 1,0 0-1,0 0 0,0 0 1,0 0-1,0 1 0,0-1 0,0 0 1,0 1-1,0-1 0,0 0 1,1 1-1,-1-1 0,0 1 0,1-1 1,0 1-1,-1-1 0,1 3 1,-8 42 415,7-37-321,-5 28 540,1 0-1,3-1 1,0 1-1,8 69 1,-5-102-581,0-1 1,0 0 0,1 1-1,-1-1 1,1 0-1,0 0 1,-1 0 0,2 0-1,-1 0 1,0 0-1,1-1 1,-1 1 0,1-1-1,-1 1 1,1-1-1,0 0 1,0 0 0,0-1-1,1 1 1,5 2-1,-6-3-64,-1 0 0,1 0 0,0 0 0,0 0 0,0-1 0,0 0 0,0 1 0,0-1 0,0 0 0,0 0 0,0 0 0,0-1 0,0 1 0,0-1 0,-1 0 0,1 0 0,0 0 0,0 0-1,0 0 1,-1 0 0,1-1 0,-1 1 0,1-1 0,-1 0 0,3-2 0,4-7-195,0-1 0,0 1 0,-1-1 0,-1-1 0,0 1 0,-1-1 0,-1-1 0,1 1 0,3-19-1,-3 5-58,-1 0 0,-1-1 0,1-54 1177,-5 94 264,0-6-1162,0 39 682,7 54 1,-5-85-806,0-1 0,1 1 0,1-1 0,0 0 0,0 0 0,2 0 0,-1-1 0,14 20 0,-19-31-20,0-1 0,1 1 1,-1-1-1,1 1 0,-1-1 1,1 1-1,-1-1 1,1 1-1,-1-1 0,1 0 1,-1 1-1,1-1 0,-1 0 1,1 1-1,-1-1 0,1 0 1,0 0-1,-1 0 0,1 1 1,0-1-1,-1 0 0,1 0 1,0 0-1,-1 0 0,2 0 1,-1 0-100,8 0-4199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49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8116,'0'0'3604,"0"28"-1750,0 5-1236,-1-2 208,1 1 0,2-1 0,7 36 0,12 76 2135,-14-199-3777,-6 39 231,0 1 1,1-1-1,1 0 0,1 1 1,0-1-1,1 1 0,0 0 1,9-15-1,-11 25 577,0 0 0,0 1 1,1 0-1,-1 0 0,1 0 0,1 0 1,-1 0-1,1 1 0,-1 0 0,1 0 1,0 0-1,1 1 0,-1-1 0,1 1 1,-1 1-1,1-1 0,0 1 0,0 0 1,0 0-1,0 1 0,0-1 0,1 1 1,-1 1-1,8-1 0,-5 2 177,-1 0 1,0 1-1,0 0 0,0 0 1,0 1-1,0 0 0,-1 0 1,1 1-1,-1 0 0,0 0 0,0 1 1,0 0-1,-1 0 0,0 0 1,1 1-1,-2 0 0,1 0 0,-1 1 1,5 6-1,9 16 127,0 0 0,-2 0 0,16 40 0,-13-15-1563,-20-53 291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39:59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23 140 1105,'0'0'723,"-2"-5"552,-1-5 241,1-1 1,0 0-1,0 0 1,1 0-1,1-12 1,-1-13-282,1 24-2218,1 11 1100,-1 1-95,0 0 0,0-1 0,0 1 0,0 0 0,0 0 0,0-1 0,0 1 0,0 0 0,0 0-1,0-1 1,0 1 0,0 0 0,0-1 0,0 1 0,-1 0 0,1 0 0,0-1 0,0 1 0,0 0 0,0 0 0,0 0 0,0-1 0,-1 1 0,1 0 0,0 0-1,0 0 1,0-1 0,-1 1 0,1 0 0,0 0 0,0 0 0,-1 0 0,1 0 0,0-1 0,0 1 0,-1 0 0,1 0 0,0 0 0,0 0 0,-1 0-1,1 0 1,0 0 0,-1 0 0,1 0 0,0 0 0,0 0 0,-1 0 0,1 0 0,0 0 0,0 0 0,-1 0 0,1 1 0,0-1 0,-1 39 674,12 198 1455,-3-98-1495,17 90 380,-13-142-931,1 102-1,-13 355-112,-1-539-3,1 1-1,0-1 0,1 1 0,-1-1 0,1 1 0,0-1 0,1 1 0,-1-1 0,1 0 0,0 0 0,0 0 0,1 0 0,-1 0 0,7 9 0,-5-11-14,-1 0 0,1 0 0,0-1 0,0 1 0,0-1 1,0 0-1,1 0 0,-1 0 0,1 0 0,-1-1 0,1 0 0,-1 0 0,1 0 0,0-1 1,-1 1-1,1-1 0,7-1 0,17 2 31,0-2 0,0-1 0,-1-2-1,1-1 1,42-12 0,5-2-129,0 3 1,87-6-1,-46 7 74,19-5-437,187-3 0,693 23-2130,-1011 0 2685,1-1-1,0 1 1,-1 1 0,1-1 0,-1 1 0,1 0 0,-1 0-1,1 1 1,-1 0 0,0 0 0,1 0 0,-1 0 0,6 5 1245,-34 6-1033,19-12-301,0-1 0,-1 1 0,1-1 0,0 0 0,-1-1 0,1 1 0,0-1 0,0 0 0,0 0 0,-1 0 1,1-1-1,0 1 0,1-1 0,-1 0 0,0 0 0,0 0 0,1-1 0,-5-3 0,-4-5-9,-1-1 0,2 0 1,-15-21-1,-2-2 49,11 15 47,15 17-14,0-1 0,-1 0 0,0 0 0,0 1 0,0 0-1,0-1 1,0 1 0,-1 0 0,1 1 0,-1-1 0,0 1-1,0-1 1,0 1 0,0 0 0,0 1 0,-1-1-1,1 1 1,0-1 0,-1 2 0,-4-2 0,17 4 77,0 1 0,0 0 0,0 0 1,-1 1-1,1 0 0,-1 1 0,0-1 1,11 10-1,29 16 293,-19-16-737,1-1 0,0-2-1,1 0 1,0-3 0,1 0 0,39 4 0,15-5-839,88-3-1,-172-4 1136,-1 0-1,0 0 0,0 0 0,1 0 0,-1-1 0,0 1 0,1 0 0,-1 0 0,0 0 0,1 0 0,-1 0 1,0 0-1,1 0 0,-1 0 0,0 0 0,1 0 0,-1 0 0,0 0 0,1 0 0,-1 0 0,0 0 1,1 0-1,-1 0 0,0 1 0,1-1 0,-1 0 0,0 0 0,0 0 0,1 1 0,-1-1 0,0 0 1,0 0-1,1 0 0,-1 1 0,0-1 0,0 0 0,0 1 0,1-1 0,-1 0 0,0 0 0,0 1 0,0-1 1,0 0-1,0 1 0,0-1 0,1 0 0,-1 1 0,0-1 0,0 0 0,0 1 0,0-1 0,0 0 1,0 1-1,-1-1 0,1 0 0,0 1 0,0-1 0,0 0 0,0 1 0,0-1 0,0 0 0,0 0 1,-1 1-1,1-1 0,0 0 0,0 1 0,0-1 0,-1 0 0,-19 18 190,-240 202 535,92-76-3384,115-102-3028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1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16 2193,'0'0'6792,"-24"-11"3608,13 8-11182,-66 1-70,38 3 624,36 0 214,-1 0 1,1 0 0,0 0-1,0 0 1,1 0 0,-1 0-1,0 1 1,0-1-1,1 1 1,-1 0 0,1 0-1,-1 0 1,1 0 0,0 0-1,-3 4 1,-36 45-279,27-31 243,3-5 40,2 0-1,0 1 1,1 0 0,1 0 0,0 1 0,-6 23 0,11-31 41,0 0 0,1 0 0,0 0 0,0 0 0,1 1 0,1 14 0,0-19-17,-1-1 0,1 1 0,0-1 0,0 1 0,1-1-1,-1 1 1,1-1 0,0 0 0,0 0 0,1 0 0,-1 0 0,1 0 0,0 0 0,3 4 0,21 25 27,-23-28-10,-1 1 0,1-1 0,0 0 0,0-1 1,10 9-1,14 8 85,-22-15-101,0-1 0,0-1 0,0 1 1,1-1-1,0 0 0,0 0 1,0-1-1,0 0 0,0 0 0,1-1 1,13 3-1,-6-3-19,-1 0 13,0 0 0,-1 0 0,1-2 0,0 0 0,19-2 0,-29 1-13,1 0 0,-1 0 1,0-1-1,0 1 0,0-1 0,0 0 1,0 0-1,0 0 0,-1-1 1,1 0-1,-1 1 0,1-1 1,-1 0-1,0-1 0,0 1 0,-1 0 1,1-1-1,-1 0 0,0 1 1,1-1-1,1-5 0,1-9-113,0 1-1,-1-1 0,0 0 1,-2 0-1,0 0 1,-1 0-1,-1 0 1,-3-28-1,2-7-74,1 22 167,-9-56 0,7 81 29,-1 0 0,1 1 1,-1 0-1,0-1 0,-1 1 1,1 1-1,-1-1 0,0 0 1,0 1-1,-1 0 0,1 0 1,-1 0-1,0 1 0,0-1 1,0 1-1,-1 0 0,1 1 1,-1-1-1,1 1 0,-1 0 1,0 0-1,0 1 0,-10-1 1,6 1-9,7 1-8,-1-1 0,0 1 0,0 0 0,1 0 0,-1 0 0,0 0 0,0 1 0,1-1 0,-1 1 0,0 0 0,1 0 0,-1 0 0,1 1 0,-1-1 0,1 1 0,0 0 0,-1 0 0,1 0 0,0 0 0,0 1 0,1-1 0,-1 1 0,-4 5 0,-7 12-1147,9-13-3644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14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7171,'0'0'7412,"116"62"-6468,-78-37-79,-7 1-737,0-7 320,0-2-224,-6-5-224,0-4-144,-3-2-641,-6-1-1504,-7-2-448,-6 3-1457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17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57 1569,'0'0'3046,"18"-14"5601,-17 13-8608,-1 0-1,0-1 0,0 1 1,0 0-1,0 0 1,0-1-1,0 1 1,0 0-1,0 0 0,0 0 1,-1-1-1,1 1 1,-1 0-1,1 0 1,-1 0-1,1 0 1,-1 0-1,1 0 0,-1 0 1,0 0-1,0 0 1,1 0-1,-1 0 1,0 0-1,0 0 0,0 1 1,0-1-1,0 0 1,0 1-1,0-1 1,0 0-1,-1 1 1,1 0-1,0-1 0,0 1 1,0 0-1,-1-1 1,1 1-1,0 0 1,0 0-1,0 0 1,-1 0-1,-1 0 0,-18-3-126,10 1 2,1 1 0,0 0 0,-1 1 0,-16 1 0,-3 1 284,28-2-199,-1 1 0,1 0 0,-1 0 0,1-1 0,0 2 0,-1-1 0,1 0 0,0 0 0,0 1 0,0-1 0,0 1 0,0 0 0,-3 3-1,-25 29-86,24-27 79,2-2 23,1 1 0,-1 0 0,1 1 0,0-1 0,0 1 0,0-1 1,1 1-1,0 0 0,1 0 0,0 0 0,0 0 0,0 0 0,1 0 0,0 0 0,0 0 0,0 0 0,1 0 0,1 0 0,-1 0 0,1 0 0,0-1 0,0 1 0,1 0 0,0-1 0,0 0 0,1 1 0,-1-1 0,1-1 0,1 1 0,5 6 0,-1-3 172,0 0 0,0-1 0,1 0 0,0 0 0,0-1 0,22 11 0,-29-16-176,1-1-1,-1 0 1,1 0-1,-1 0 0,1 0 1,-1-1-1,1 1 0,-1-1 1,1 0-1,-1 0 0,1 0 1,0 0-1,-1-1 1,1 0-1,-1 1 0,1-1 1,-1 0-1,0-1 0,1 1 1,-1-1-1,0 1 1,0-1-1,0 0 0,0 0 1,0 0-1,0-1 0,-1 1 1,5-6-1,3-3-116,-1 0 0,0-1-1,-1-1 1,0 1 0,-1-1-1,-1-1 1,0 1-1,0-1 1,-2 0 0,0 0-1,0 0 1,-1-1 0,-1 1-1,0-1 1,-1 0 0,-2-19-1,1 33 133,0 0 0,-1 0 0,1 0 0,0 0 0,-1 0 0,1 0-1,-1 1 1,1-1 0,-1 0 0,0 0 0,1 0 0,-1 1 0,0-1 0,1 0-1,-1 0 1,0 1 0,0-1 0,0 1 0,0-1 0,0 1 0,0-1 0,0 1-1,1 0 1,-1-1 0,0 1 0,0 0 0,-2-1 0,2 1 410,4 47-4,2 0 1,3 0-1,21 77 1,3 16-131,-19-52-86,-5 0 1,-2 90-1,-7-175-218,1-1 1,-1 1-1,0-1 1,0 1 0,0-1-1,0 1 1,0-1-1,0 1 1,-1-1-1,1 0 1,-1 0-1,0 0 1,1 0-1,-1 0 1,0 0 0,0 0-1,0-1 1,-1 1-1,1-1 1,0 1-1,0-1 1,-1 0-1,1 0 1,-1 0 0,1 0-1,-1 0 1,0-1-1,1 1 1,-1-1-1,-3 1 1,-12 2-403,-1-1 0,-37 0-1,50-2 217,4 0 77,-1 0-1,0 0 0,1-1 1,-1 1-1,1-1 0,-1 1 1,1-1-1,0 0 0,-1 0 1,1 0-1,0 0 0,-1 0 1,1-1-1,0 1 1,0-1-1,0 1 0,0-1 1,0 0-1,1 0 0,-1 0 1,0 0-1,-1-4 0,-1-1-826,1 0-1,0 0 0,0-1 0,1 1 0,0-1 0,-2-9 1,-2-19-6729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4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3522,'0'0'11285,"187"17"-10885,-136-17-32,-6 0 32,-9 0-400,-4 0-1216,-10-3 63,-9 3-2464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1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1072,'0'0'5342,"0"-6"-4643,0-12-658,0 10 1342,0 19 3612,2 15-4580,1 1 0,1-1 0,15 46 1,2 17 308,8 54 252,-23-130-839,-1-17-238,-1-11-164,-5-96-794,3-119-1436,-2 227 2520,0 0 0,0 0 0,1 1 0,-1-1 1,1 0-1,0 1 0,0-1 0,0 0 0,0 1 0,0-1 0,0 1 0,1 0 1,-1-1-1,1 1 0,-1 0 0,1 0 0,0 0 0,0 0 0,0 0 0,0 0 0,0 1 1,1-1-1,-1 1 0,0-1 0,1 1 0,-1 0 0,1 0 0,0 0 0,-1 0 0,1 1 1,0-1-1,-1 1 0,1-1 0,5 1 0,0 0 105,0 0-1,0 1 1,0 0-1,0 0 1,0 1-1,-1 0 1,1 0-1,0 1 1,-1 0-1,0 0 1,9 6-1,14 10 248,-20-11-420,0-1 1,0-1-1,0 1 0,1-2 0,0 1 1,1-2-1,-1 1 0,1-2 0,0 1 1,0-2-1,14 3 0,-25-5-108,-1-1 1,0 1-1,1 0 0,-1 0 0,0 0 1,0 0-1,1 0 0,-1-1 0,0 1 1,1 0-1,-1 0 0,0-1 1,0 1-1,0 0 0,1 0 0,-1-1 1,0 1-1,0 0 0,0-1 0,1 1 1,-1 0-1,0 0 0,0-1 1,0 1-1,0 0 0,0-1 0,0 1 1,0 0-1,0-1 0,0 1 0,0-1 1,0 1-1,0-1-144,1-12-7522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19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22 2657,'0'0'8308,"12"-7"-5392,-12 3-2671,-5 2-331,0 0-1,-1 1 1,1 0-1,0 0 1,-1 0-1,1 0 1,-1 1-1,-7 0 0,-5 0 50,11-1 86,0 1 0,0 0-1,-1 1 1,1-1 0,0 2 0,-8 1 0,12-2-41,1 0 0,-1 1 0,1-1 0,-1 1 0,1 0 1,-1-1-1,1 1 0,0 0 0,0 0 0,0 1 0,0-1 0,0 0 1,0 1-1,1-1 0,-1 1 0,1 0 0,0-1 0,-2 5 0,-2 7 159,0 1 0,1 0 0,1-1 0,0 1-1,1 0 1,1 0 0,0 1 0,1-1 0,1 0-1,2 20 1,-1-27-30,-1 1 0,1-1 0,1 1 0,-1-1 0,2 0 0,-1 0-1,1 0 1,0 0 0,0 0 0,1-1 0,0 0 0,1 0 0,0 0 0,0-1 0,0 0 0,0 0-1,1 0 1,0-1 0,9 5 0,-13-8-128,0 0 1,0 0-1,1-1 0,-1 1 1,0-1-1,1 1 0,-1-1 1,1 0-1,0-1 0,-1 1 0,1-1 1,-1 1-1,1-1 0,0 0 1,0 0-1,-1-1 0,1 1 1,-1-1-1,7-2 0,-7 1-39,0 0 1,0 0-1,0-1 0,0 1 1,-1-1-1,0 0 0,1 0 0,-1 0 1,0 0-1,0 0 0,0 0 1,-1 0-1,1-1 0,-1 1 0,0-1 1,0 1-1,0-1 0,0 1 1,0-5-1,4-35-1464,-1-1 1,-2 0-1,-2 0 1,-5-44-1,5 86 1590,0 0-1,0 0 1,-1 0-1,1 0 0,0 0 1,-1 0-1,0 0 1,1 0-1,-1 0 0,0 0 1,0 0-1,0 0 1,0 0-1,0 1 0,-1-1 1,1 0-1,0 1 1,-1-1-1,1 1 0,-1-1 1,0 1-1,1 0 1,-1 0-1,0-1 0,0 1 1,0 1-1,0-1 1,-4-1-1,6 44-386,0-19 389,-2 21 317,3 1 0,1 0 0,2-1 0,3 0 0,15 61 0,-21-104-469,-1 1-56,0 1 0,1-1 0,0 0-1,-1 1 1,1-1 0,0 0 0,0 0-1,0 0 1,0 0 0,1 0 0,-1 0-1,1 0 1,-1 0 0,1 0 0,-1 0-1,1-1 1,0 1 0,0-1 0,0 0-1,3 3 1,-4-27-12640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19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37 4386,'0'0'5394,"-3"-6"-5033,2 4-322,0 0 0,0 0 0,0 1 0,0-1 0,0 0 0,-1 0 0,1 1 1,-1-1-1,1 1 0,-1-1 0,1 1 0,-1-1 0,-2 0 0,0 0 97,0 1 0,1 0 0,-1 0 0,0 1 0,0-1 0,-1 1 0,1 0 0,-5 0 0,6 0-111,0 1-1,0-1 1,1 1 0,-1 0-1,0 0 1,0 0-1,1 0 1,-1 0 0,1 0-1,-1 1 1,1 0 0,-1-1-1,1 1 1,0 0-1,0 0 1,0 0 0,0 0-1,0 0 1,0 1 0,1-1-1,-1 1 1,1-1-1,-1 1 1,1-1 0,0 1-1,0 0 1,0 3 0,-5 13 32,1 0 1,2-1-1,-3 23 1,3-15 151,-4 35-218,4 1 0,5 80 1,0-32 111,45 509 1805,-46-602-1741,0-9-44,0 1 0,0 0 1,0-1-1,1 1 0,1-1 0,5 15 0,-5-24-1152,-1-11 122,-1-12-2263,-6 2-1344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20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7331,'0'0'1697,"30"-8"-342,190-57-920,-207 62-353,-3-1 130,0 0 0,1 2-1,0-1 1,-1 1 0,1 1-1,0 0 1,0 0-1,0 1 1,18 2 0,-27-1-88,0 0 0,1 1 1,-1-1-1,0 0 0,0 1 1,0-1-1,0 1 0,0 0 1,0 0-1,0 0 0,-1 0 1,1 0-1,-1 0 0,1 0 1,-1 1-1,1 2 0,17 44 637,-14-32-373,35 147 1037,-38-159-2053,0-7-960,-2-12-2677,0 10 2833,0-25-2548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20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6611,'0'0'5875,"53"-64"-10709,-53 52-273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20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1777,'0'0'8340,"13"7"-4448,-3 20-3635,-1 1-1,-1 0 1,-2 0-1,-1 1 1,-1-1-1,1 33 1,7 52 249,47 262 559,-49-315-2194,-10-60 868,0-10-2495,0-35-2046,0 22 1240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21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65 1153,'0'0'6939,"25"-22"-2577,-9 5-5339,-15 16 955,0 0 0,0 0 0,0 0 0,0 0 1,0 0-1,0 0 0,0 0 0,0 0 0,0 0 0,0-1 0,-1 1 0,1 0 0,0-1 0,-1 1 0,1 0 0,-1-1 0,1-2 0,-1 3 284,-15 7 4121,-20 17-4260,14-9-38,14-9-75,1 0 1,0 1-1,0-1 0,0 1 0,1 1 0,0-1 0,-8 14 0,-24 27-464,39-47 464,-1 0 1,1 0 0,-1 0-1,1 0 1,-1 1-1,1-1 1,-1 0-1,1 1 1,-1-1 0,1 1-1,-1-1 1,0 1-1,1 0 1,-1 0 0,0-1-1,1 1 1,1 2-1,28 20 943,-30-23-920,47 40 825,-33-27-632,0 1 1,1-2-1,1 0 0,0-1 0,1-1 1,0 0-1,37 13 0,-53-22-423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22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13702,'0'0'7156,"34"12"-7156,-24-12-657,-4 0-1168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0:35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85 4530,'0'0'5304,"0"-4"-4064,0-26 822,0 5 3088,4 41-3971,3 64-701,-6-59-374,1 1-1,0-1 1,2 0-1,0 0 1,12 34-1,-15-52-112,0-1 0,0 1 0,0-1 0,1 0 0,-1 1-1,0-1 1,1 0 0,0 0 0,-1 0 0,1 0 0,0-1 0,0 1 0,0 0 0,0-1-1,0 1 1,1-1 0,-1 0 0,0 1 0,1-1 0,-1 0 0,1-1 0,-1 1 0,1 0-1,-1-1 1,1 1 0,-1-1 0,1 0 0,0 0 0,-1 0 0,1 0 0,-1 0 0,1-1-1,0 1 1,-1-1 0,1 0 0,3-1 0,7-4-46,1 0 0,-2-1 0,1 0 0,-1-1 0,14-12 0,-15 13 103,272-176-2812,-155 118-5010,-100 55 1312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8.8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18 4578,'0'0'8527,"0"-17"-2351,-4 17-6167,0 0 1,1 0-1,-1 1 0,1 0 1,-1 0-1,1 0 1,0 0-1,-1 0 1,1 1-1,0-1 0,0 1 1,0 0-1,0 0 1,0 0-1,0 1 0,-3 2 1,0 2 9,1-1 1,0 1-1,0 0 1,0 1-1,1-1 0,-6 13 1,1 4-7,1 1-1,1 0 1,-7 44 0,10-47 45,2 0 0,0 0 1,1 1-1,1-1 0,5 37 1,-3-51-20,0 0 0,0 1 0,1-1 0,0-1-1,0 1 1,1 0 0,0-1 0,0 0 0,1 0 0,0 0 0,0 0 0,0-1 0,1 0 0,0 0 0,0 0 0,1-1 0,12 8 0,-11-8-11,0-1 0,0 1 0,1-2 0,0 1 0,-1-1 0,1-1 0,0 1 0,1-2 0,11 2 0,27-1-3005,-44-10-2114,-2-7-36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5715,'0'0'5429,"-10"10"-2775,13 71-1160,3 1 0,23 113 0,-28-359-6632,-1 157 4807,0 1 0,1 0 0,-1-1 0,1 1 0,1 0 0,-1 0 0,1 0 0,0 0 0,5-9 0,-4 11 400,0-1 1,0 1-1,0 0 1,0 0-1,1 0 1,0 0-1,0 0 1,0 1-1,8-5 1,-2 3 336,-1 0 0,1 1-1,0 0 1,1 1 0,-1 0 0,1 1 0,-1 0-1,1 0 1,0 1 0,16 1 0,-23 0-176,1 0 0,-1 0 0,0 1 1,1 0-1,-1 0 0,0 0 0,1 0 1,-1 0-1,7 5 0,7 11-1023,-12 9-5988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9.6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57 3714,'0'0'5111,"0"-5"-4697,0-22 890,0 3 3499,0 24-4595,-3 0-150,2 11 71,-14 537 3241,15-491-2821,0-54-1673,-1-6 151,-1-15-794,-1-29-2944,3 36 349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0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5 139 2113,'-4'-1'10361,"4"1"-10280,0 0 1,0 0-1,0 0 0,0-1 0,0 1 0,0 0 0,0 0 0,0 0 1,0 0-1,0 0 0,0 0 0,0 0 0,0 0 0,0-1 0,0 1 1,0 0-1,0 0 0,0 0 0,0 0 0,57-17 617,0 3-1,1 3 1,0 2 0,1 2-1,109 3 841,-170 4-2966,0 0 1077,0 0 0,0 0 0,0 0 0,0 0-1,0-1 1,0 1 0,0-1 0,0 1 0,0-1 0,0 0 0,0 0 0,-3-2 0,-14-35-7143,10 11 2817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0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 4530,'2'-2'8786,"5"5"-7186,-1 15-1451,-1 0 0,-1 0-1,-1 0 1,-1 1 0,0-1-1,-1 1 1,-1-1 0,-2 21-1,1 20 475,1-48-548,1 61 1235,19 126 0,-10-165-925,-10-31-380,0-1 0,1 0 0,-1 1 1,1-1-1,-1 0 0,1 0 0,-1 0 0,1 0 0,0 1 1,0-1-1,-1 0 0,1 0 0,0 0 0,0 0 0,0-1 0,0 1 1,0 0-1,0 0 0,0-1 0,3 2 0,-4-2-250,0-11-1185,1-39-4349,1 27-269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1.1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0 238 6275,'0'0'7219,"5"-1"-5615,7-3-1573,-1-1 0,-1 0 0,1 0 0,-1-1 1,0-1-1,0 1 0,-1-2 0,0 1 1,0-1-1,0-1 0,-1 1 0,-1-1 1,1-1-1,-2 1 0,1-1 0,7-16 0,-13 23-123,0 1 0,0-1-1,-1 1 1,1-1 0,0 1-1,-1-1 1,0 0 0,1 1-1,-1-1 1,0 0 0,-1 1-1,1-1 1,0 0 0,-1 1-1,1-1 1,-1 1 0,0-1-1,0 1 1,0-1-1,0 1 1,0 0 0,-1-1-1,1 1 1,-1 0 0,1 0-1,-1 0 1,0 0 0,0 0-1,0 0 1,0 1 0,0-1-1,0 1 1,-3-2 0,0 1 33,0-1 1,0 1-1,0 1 1,0-1 0,0 1-1,-1 0 1,1 0 0,0 0-1,-1 1 1,1-1-1,0 1 1,-1 1 0,1-1-1,-1 1 1,-9 3 0,12-3 91,1 0 0,0 1 0,0 0 0,-1-1 0,1 1 0,0 0 0,0 0 0,1 0 0,-1 1 0,0-1 0,1 0 0,-1 1 0,1-1 0,0 1 0,0-1 0,0 1 0,0 0 0,0-1 0,1 1 0,-2 4 0,-5 58 720,7-25-100,-1-5 347,2-1 0,6 43 0,-5-66-791,0 0 0,1 0-1,0-1 1,1 1 0,0-1-1,1 1 1,0-2 0,0 1-1,1 0 1,1-1-1,7 9 1,-12-16-193,0 1 0,1-1 0,-1 1 0,0-1 0,1 0 0,0 0 0,-1 0 0,1-1 0,0 1 0,0 0 0,0-1 0,0 0 0,0 0 1,1 0-1,-1 0 0,0 0 0,0-1 0,1 1 0,-1-1 0,0 0 0,1 0 0,-1 0 0,0-1 0,0 1 0,7-3 0,-5 2-130,0-2 0,-1 1 0,1 0 0,-1-1 0,1 0 0,-1 0 0,0 0 1,0-1-1,0 1 0,-1-1 0,1 0 0,-1 0 0,0 0 0,0-1 0,2-5 0,29-66-6710,-23 46 2651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1.7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3249,'2'5'12234,"8"30"-11928,7 95 2338,-11-75-1879,13 55 1,-18-103-720,-1-5-38,0 0 0,1 0 0,-1 0 0,0 0 0,1 0 0,0 0-1,-1-1 1,1 1 0,0 0 0,0 0 0,0 0 0,0-1 0,0 1 0,0-1 0,0 1 0,1-1 0,-1 1 0,1-1 0,2 3 0,-4-4-10,1-1-1,-1 1 1,0 0 0,1 0-1,-1 0 1,0 0 0,1 0-1,-1 0 1,0-1-1,1 1 1,-1 0 0,0 0-1,1-1 1,-1 1 0,0 0-1,0 0 1,1-1-1,-1 1 1,0 0 0,0-1-1,1 1 1,-1 0 0,0-1-1,0 1 1,0 0-1,0-1 1,0 1 0,0 0-1,1-1 1,-1 1 0,0 0-1,0-1 1,0 1-1,0-1 1,0 1 0,0 0-1,0-1 1,-1 0 0,3-17-383,-1-48-1293,0 28-282,5-50 0,-4 76 1759,0 0 0,1 0 0,0 0-1,1 0 1,1 0 0,0 1 0,0 0-1,9-13 1,-12 22 354,0 0-1,0-1 1,0 1-1,1 0 1,-1 0 0,1 1-1,-1-1 1,1 0 0,0 1-1,0 0 1,0 0 0,0 0-1,0 0 1,0 0-1,0 0 1,0 1 0,0-1-1,0 1 1,0 0 0,0 0-1,5 1 1,-3-1-53,1 0-1,-1 1 1,0 0 0,0 0 0,0 1 0,-1-1 0,1 1-1,0 0 1,0 1 0,-1-1 0,1 1 0,5 4-1,10 3-5685,-9-6 653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2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34 4722,'0'0'2006,"0"-7"-2510,0-14 1795,0 15 1225,0 19-1273,19 274 3984,-19-284-5230,0-2 6,0 0 1,-1 1-1,1-1 1,0 0 0,0 0-1,1 1 1,-1-1 0,0 0-1,0 0 1,1 1 0,-1-1-1,0 0 1,1 0 0,-1 0-1,1 1 1,0-1 0,-1 0-1,1 0 1,0 0 0,0 0-1,-1 0 1,1 0 0,0-1-1,0 1 1,0 0-1,0 0 1,0-1 0,0 1-1,1 0 1,-1-1 0,0 1-1,0-1 1,0 1 0,1-1-1,1 1 1,-2-5-25,0 1-1,-1-1 1,1 1 0,-1-1 0,1 0-1,-1 1 1,0-1 0,-1-5-1,1 4-7,0-12-779,0 0 0,1 0 0,1 0 0,1 0 0,1 0 0,8-27 0,-8 36 661,0-1-1,0 1 0,1 0 0,0 0 1,0 0-1,1 1 0,0 0 0,1 0 1,-1 0-1,1 1 0,1 0 0,-1 0 1,16-8-1,-16 10 318,0 0 1,0 0-1,0 1 1,1 0-1,-1 1 1,1-1-1,0 1 1,0 1-1,0 0 1,13-1 0,-20 4-83,0 0 0,1 0 0,-1 0 0,0 1 0,0-1 1,0 0-1,0 0 0,0 1 0,-1-1 0,1 0 0,-1 1 1,1-1-1,-1 4 0,1-3 91,10 67 2508,6 125 0,-16-187-2669,0-11-826,1-21-2501,1 2-975,3-1-3559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3.3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94 5442,'0'0'2602,"15"-6"2955,-14 0-5648,-1 0-1,0 0 1,-1 1 0,1-1-1,-1 0 1,0 0 0,-1 1-1,1-1 1,-3-5 0,2 9 37,1 0 1,-1 0-1,0 0 1,0 1-1,1-1 1,-1 0 0,0 1-1,-1-1 1,1 1-1,0 0 1,0 0-1,0 0 1,-1 0 0,1 0-1,-1 0 1,1 1-1,-1-1 1,1 1-1,-1-1 1,1 1 0,-1 0-1,1 0 1,-5 1-1,4 0 91,0 0 1,0 0-1,0 0 0,0 1 0,0-1 0,0 1 1,0 0-1,1 0 0,-1 0 0,1 0 0,-1 0 1,1 0-1,0 1 0,0-1 0,0 1 0,0 0 1,0 0-1,1-1 0,-1 1 0,1 0 0,-2 6 1,-5 8 58,2 0 0,-8 32 0,12-40 123,0-1-1,1 1 0,0 0 0,0 0 0,1 0 0,0 0 0,1 0 0,0 0 0,0 0 0,3 10 1,-3-16-127,1 1 0,-1-1 0,1 0 0,-1 0 0,1-1 0,0 1 0,0 0 0,0-1 0,1 1 0,-1-1 0,1 1 0,-1-1 0,1 0 0,0 0 0,-1 0 1,1-1-1,0 1 0,0-1 0,1 0 0,-1 1 0,0-1 0,0-1 0,0 1 0,1 0 0,-1-1 0,0 1 0,1-1 0,5-1 0,-5 1-190,0 0 0,-1-1 0,1 1 0,-1-1 0,1 0 0,-1 0 0,0 0 0,1-1 0,-1 1 0,0-1 0,0 0 0,0 0 0,0 0 0,0 0 0,0 0 0,-1-1 0,1 1 0,-1-1 0,4-4-1,0-2-620,0-1 0,0 0 0,0-1-1,7-21 1,-10 18 332,-1 0 0,0-1 1,0 1-1,-2-1 0,0 1 0,-3-26 0,1-7-21,2 46 1216,0 5-559,-3 68 2478,1-39-1569,1-1-1,2 1 1,8 56 0,4-55-905,-12-33-296,0 0-1,0 0 0,0 0 0,0 0 0,0 0 0,0 0 0,0-1 0,1 1 0,-1 0 0,0 0 0,1-1 0,-1 1 0,0-1 0,1 0 0,-1 1 0,1-1 0,-1 0 0,0 0 0,1 0 0,2 0 0,-4 0-70,0 0 1,1 0-1,-1 0 0,0 0 0,1 0 1,-1 0-1,0-1 0,1 1 0,-1 0 1,0 0-1,1-1 0,-1 1 1,0 0-1,0 0 0,1-1 0,-1 1 1,0 0-1,0-1 0,0 1 1,1 0-1,-1-1 0,0 1 0,0 0 1,0-1-1,0 1 0,0 0 1,0-1-1,1 1 0,-1 0 0,0-1 1,0 1-1,0-1 0,0 1 0,-1 0 1,1-1-1,0-1-626,1-17-4260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4.3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2769,'0'0'2241,"0"14"-1486,-1 47 645,5 192 5508,-4-252-6789,0 1-15,0 0 0,0 0-1,0 0 1,1 0 0,-1 0 0,1 0 0,-1 0-1,1 0 1,0 0 0,-1 0 0,1 0 0,0 0-1,0-1 1,0 1 0,1 0 0,1 1 0,-2-5-109,0 0 0,0-1 1,0 1-1,-1-1 0,1 1 1,0-1-1,-1 1 0,0-1 1,1 1-1,-1-1 0,0 0 1,0 1-1,-1-4 0,1 5-15,-2-67-2041,1 24 1304,4-55 0,-2 95 778,0 1 0,0 0-1,0-1 1,1 1-1,-1 0 1,1 0 0,-1 0-1,1 0 1,0 0-1,0 0 1,1 1 0,-1-1-1,1 1 1,-1-1-1,1 1 1,0 0 0,-1 0-1,1 0 1,0 0-1,0 1 1,1-1 0,-1 1-1,0 0 1,1 0-1,-1 0 1,0 0 0,6 0-1,11-3 204,1 1 1,0 2-1,27 0 0,-42 1-73,-4 0-123,0 0 1,-1 0-1,1 1 1,-1-1-1,1 0 0,0 1 1,-1-1-1,1 1 1,-1 0-1,0 0 0,1-1 1,-1 1-1,0 0 1,1 0-1,-1 0 0,0 0 1,0 1-1,0-1 1,0 0-1,0 0 0,0 1 1,1 1-1,1 3 30,0-1-1,-1 1 0,0 0 1,0 0-1,0 0 1,1 7-1,0 12 395,-1-1 1,0 28-1,-2 0 149,0-29-7744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6.1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9 3073,'0'0'6305,"-9"-8"-2602,9 8-3687,0 190 1680,0-189-1445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59.0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0 144,'7'9'15997,"24"30"-15701,94 133 963,-122-167-1257,0 1 0,0 0 0,-1 0 1,0 0-1,0 1 0,0-1 0,-1 0 0,0 1 0,1 9 0,-3 65 10,0-38 182,-2-12-147,0-1 1,-3 1 0,0-1-1,-2 0 1,-20 52-1,-13 48 57,40-123-258,-1 0-1,0 1 0,-1-1 0,0 0 0,0 0 0,-4 6 0,-22 16-5180,8-15-4061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5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1 293 7924,'0'0'5821,"13"-7"-4730,6-2-1001,-1-2-1,0-1 0,-1 0 1,0-1-1,16-17 0,-26 24-307,0-1-1,-1 0 0,0 0 0,0 0 0,0-1 0,-1 0 0,0 0 0,-1-1 0,0 1 0,0-1 0,-1 0 0,0 0 0,-1 0 0,0-1 0,2-17 0,-4 25 158,-1 0-1,1-1 0,0 1 1,-1 0-1,0 0 0,1 0 1,-1 0-1,0 1 0,0-1 1,0 0-1,-1 0 0,1 0 1,0 1-1,0-1 0,-1 1 1,1-1-1,-1 1 0,0 0 1,1-1-1,-1 1 0,0 0 1,0 0-1,0 0 0,0 0 1,0 0-1,0 1 0,0-1 1,0 1-1,0-1 0,-4 1 1,-8-3-453,-1 1-1,0 1 1,-19 1 0,26 0 451,5 0 89,0 0-1,0 1 0,0 0 1,-1 0-1,1 0 1,0 0-1,0 0 0,1 0 1,-1 1-1,0 0 0,0-1 1,1 1-1,-1 0 1,1 0-1,-1 1 0,1-1 1,0 0-1,0 1 0,0-1 1,0 1-1,0 0 1,1-1-1,-1 1 0,1 0 1,0 0-1,0 0 0,0 0 1,0 0-1,1 1 1,-2 4-1,-1 12 599,0 0 0,1 1 0,1 30 0,1-45-452,0 20 580,0 0-1,2-1 0,1 1 1,1-1-1,8 26 0,-10-43-617,1 0-1,0 0 0,1-1 0,-1 1 1,1-1-1,1 1 0,0-1 1,0-1-1,0 1 0,0-1 0,1 0 1,0 0-1,1 0 0,-1-1 1,1 0-1,0 0 0,1-1 1,-1 0-1,12 5 0,-13-7-119,-1 0 1,1 0-1,-1-1 0,1 1 0,0-1 0,-1-1 1,1 1-1,0-1 0,0 0 0,-1 0 0,1 0 1,0-1-1,0 0 0,9-3 0,-11 2-234,1 0 0,-1 0 0,0-1 0,0 1 0,0-1 0,-1 0 0,1 0 0,-1-1-1,1 1 1,-1-1 0,0 0 0,0 0 0,-1 0 0,1 0 0,-1 0 0,0 0 0,2-7 0,6-23-4388,-9 7-2590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6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21 7876,'0'0'6240,"-10"-19"-3463,-11 18-3419,11 1 323,0 0 0,0 0 0,0 1 0,0 0 0,-13 4 0,19-4 291,0 1 0,1-1 0,-1 1 0,1 0 0,-1 0 0,1 1 0,0-1 0,0 1 0,0-1-1,0 1 1,0 0 0,0 0 0,1 1 0,0-1 0,0 0 0,-4 7 0,2 0 14,1 1 1,0-1 0,0 0 0,1 1 0,0-1-1,1 1 1,1 0 0,-1-1 0,3 20-1,-1-1 117,-1-23-29,1 1 1,0 0-1,1-1 0,0 1 0,0-1 0,0 1 0,1-1 0,-1 0 0,2 0 1,-1 0-1,1-1 0,-1 1 0,2-1 0,-1 0 0,0 0 0,1 0 0,0 0 0,0-1 1,1 0-1,-1 0 0,1-1 0,0 1 0,0-1 0,0 0 0,0-1 0,1 0 0,-1 0 1,0 0-1,1 0 0,0-1 0,8 0 0,-11-1-106,0 1-1,0-2 1,0 1 0,0 0-1,0-1 1,0 0 0,0 0-1,0 0 1,0 0-1,0-1 1,0 0 0,-1 1-1,1-1 1,6-5 0,-6 2-185,0 1 1,0-1 0,-1 1 0,0-1 0,0 0 0,0 0 0,0-1 0,-1 1 0,4-11 0,-1-8-1193,0 1 1,-1-1 0,-2 0 0,0 0-1,-3-44 1,0 22 6853,-1 50-5223,-1 1 0,1-1 0,0 0 0,1 1-1,-1 0 1,1-1 0,-1 9 0,5 57 582,17 100 0,-1-27 250,-14-100-793,-2 0 0,-2 0 0,-7 66-1,6-107-255,-1 1 0,0 0-1,1-1 1,-1 1-1,0 0 1,0-1 0,0 1-1,-1-1 1,1 0-1,0 1 1,-1-1 0,0 0-1,1 0 1,-1 0-1,0 0 1,0 0 0,0 0-1,-1-1 1,1 1-1,-5 2 1,2-2-141,1-1 0,-1 1 0,0-1 0,0 0 1,0 0-1,0 0 0,0-1 0,-1 0 0,1 0 0,-5-1 0,8 0-144,-1 0 0,1 0 0,-1 0-1,1-1 1,0 1 0,0-1 0,-1 0 0,1 0-1,0 0 1,1 0 0,-1 0 0,0 0-1,1 0 1,-1 0 0,1-1 0,0 1 0,-1-1-1,1 1 1,0-1 0,1 1 0,-2-5-1,-3-4-1178,-8-20-1132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7.0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48 3602,'0'0'3972,"1"-5"-3476,3-18 878,-3 18 1481,0 23-2007,67 301 3069,-68-449-7233,3 42-489,-4 68 3429,1 9 68,-1 1 1,2-1-1,-1 1 0,2-1 0,2-11 1,-4 20 341,1 0 1,0 0-1,0 0 0,-1 0 1,1 0-1,0 0 1,1 0-1,-1 0 1,0 0-1,1 1 0,-1-1 1,1 1-1,-1-1 1,1 1-1,-1-1 1,1 1-1,0 0 0,0 0 1,0 0-1,0 0 1,0 0-1,0 0 1,0 1-1,0-1 0,0 1 1,0-1-1,0 1 1,1 0-1,-1 0 1,3 0-1,3 1 405,0 0 0,0 1 0,0 0 0,0 1 0,0 0 0,0 0 0,-1 1 0,0-1 0,1 2 0,-2-1 0,1 1 0,0 0 0,-1 0 0,9 10 0,31 22 1134,-39-34-1396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7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0 2257,'0'0'8556,"9"0"-5074,-16 0-3489,-1 0 1,1 0-1,-1 1 1,1 0 0,-1 0-1,1 1 1,0 0-1,0 0 1,-9 4 0,13-4 6,0 0 1,1 0-1,-1 0 1,1 0 0,-1 1-1,1-1 1,0 1 0,0-1-1,0 1 1,0 0 0,1-1-1,-1 1 1,1 0-1,0 0 1,-1 0 0,1 1-1,1-1 1,-1 0 0,0 0-1,1 0 1,0 1 0,-1-1-1,1 0 1,1 4 0,-1-2 56,0 0 0,1-1 0,0 1 1,0 0-1,0-1 0,0 1 0,1-1 0,0 1 1,-1-1-1,2 1 0,-1-1 0,1 0 1,-1 0-1,1 0 0,0-1 0,5 6 1,6 3 165,0 0 0,1-1 0,18 10 1,-21-14-146,0 1 0,0 0 1,-1 1-1,0 0 0,0 1 1,9 11-1,-19-19-72,0-1-1,0 1 1,0 0 0,0-1 0,0 1-1,0 0 1,0 0 0,0 0 0,-1 0-1,1 0 1,-1-1 0,0 1 0,1 0-1,-1 0 1,0 0 0,0 0 0,0 0-1,-1 0 1,1 0 0,0 0 0,-1 0-1,0 2 1,0 0 6,-1-1 0,0 0 0,0 1-1,0-1 1,-1 0 0,1 0 0,-1-1 0,0 1 0,1 0-1,-7 3 1,-1 1-36,0-1 0,-1 0 0,1-1 0,-1 0 0,0-1-1,-17 4 1,22-6-228,-1-1-1,0 1 1,0-2 0,0 1-1,0-1 1,-9-1-1,14 1-14,0-1-1,0 1 1,1 0-1,-1-1 1,0 1-1,1-1 1,-1 0-1,0 1 1,1-1-1,-1 0 1,1 0-1,-1 0 1,1 0-1,0-1 0,0 1 1,-1 0-1,1 0 1,0-1-1,0 1 1,0-1-1,0 1 1,0-1-1,0 1 1,1-1-1,-1 1 1,1-1-1,-2-3 1,-2-25-3500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7.9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6707,'0'0'6659,"166"0"-6611,-135 0-48,0 0-1280,-12 0-2658,-3 0-1809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8.6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1169,'0'0'7408,"3"-3"-6253,-2 2-1097,-1 1-1,0-1 1,1 1-1,-1-1 1,0 1-1,1-1 0,-1 1 1,1-1-1,-1 1 1,1-1-1,-1 1 1,1-1-1,-1 1 0,1 0 1,-1-1-1,1 1 1,-1 0-1,1 0 1,0-1-1,-1 1 0,1 0 1,0 0-1,-1 0 1,1 0-1,0 0 1,-1 0-1,1 0 0,0 0 1,-1 0-1,1 0 1,0 0-1,-1 0 1,1 1-1,-1-1 0,1 0 1,0 0-1,-1 1 1,1-1-1,-1 0 1,1 1-1,-1-1 0,1 0 1,-1 1-1,1-1 1,-1 1-1,1 0 1,16 39 1131,-16-36-1196,10 40 445,-2 1-1,-1 0 1,0 46-1,0-11 398,13 167 566,-20-246-2079,0-5-7,1-18-583,1-31-20,-3 28 65,-1 8 226,1-1 0,1 1-1,0 0 1,8-34 0,-8 46 993,1 1 1,-1-1 0,1 1-1,0 0 1,0 0 0,1 0 0,-1 0-1,1 0 1,0 1 0,0-1-1,0 1 1,1-1 0,-1 1 0,1 0-1,-1 1 1,1-1 0,0 0-1,0 1 1,0 0 0,1 0 0,-1 0-1,0 1 1,10-2 0,-9 1 252,0 1 1,1 0 0,-1 0-1,1 1 1,-1 0 0,1 0-1,-1 0 1,0 1 0,1-1-1,-1 1 1,0 1 0,1-1-1,-1 1 1,0 0 0,0 0-1,0 0 1,8 5 0,-8-2-13,1 0 1,-1 0 0,0 0 0,0 1-1,0-1 1,-1 1 0,0 0 0,0 0 0,-1 1-1,1-1 1,3 14 0,-1-2 66,-1 1-1,-1 0 1,-1 0-1,-1 0 1,0 0 0,-1 0-1,-2 0 1,0 1 0,-4 24-1,4-39-269,0-1 0,-1 1 0,1-1 1,-1 0-1,0 1 0,0-1 0,-1 0 0,1 0 0,-1 0 0,0-1 0,0 1 0,0-1 0,0 1 0,-1-1 1,1 0-1,-1 0 0,0-1 0,0 1 0,0-1 0,0 0 0,0 0 0,-8 3 0,2-2-226,-1 0 0,0-1 0,1 0 0,-1-1 0,0 0 0,0 0 0,0-1 0,-16-2 0,25 2 74,1 0 0,-1-1 0,0 1 0,1-1 0,-1 1 0,0-1 0,1 0 0,-1 1 0,1-1 0,0 0 0,-1 0 0,1 0 0,-1 0 0,1 0 0,0-1 0,0 1 0,0 0 0,0 0 0,0-1 0,0 1 0,0-1 0,0 1 1,0-1-1,0-2 0,-5-41-2949,6 22-2242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9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1 266 6451,'0'0'7806,"16"-22"-7662,7-3-143,-11 12-13,-1 0 0,0-1 1,-1-1-1,0 1 1,9-22-1,-16 30 31,0 0 0,0-1 1,-1 1-1,1-1 0,-2 0 1,1 0-1,-1 0 0,0 0 1,0 0-1,-1 0 0,0 0 0,-2-13 1,2 19-29,-1 0 0,1 1 0,-1-1 0,0 0 0,0 0 0,1 0 0,-1 0 0,0 1 0,0-1 1,0 0-1,0 1 0,0-1 0,0 1 0,0-1 0,0 1 0,0 0 0,0-1 0,0 1 0,0 0 0,0-1 0,0 1 1,0 0-1,-1 0 0,0 0 0,-35 1-544,27-1 576,9 0-11,0 1 0,0-1 0,0 1-1,0-1 1,0 1 0,0-1 0,0 1-1,0-1 1,0 1 0,0 0 0,0-1 0,0 1-1,0 0 1,1 0 0,-1 0 0,0 0-1,1 0 1,-1 0 0,0 0 0,1 0-1,-1 0 1,1 0 0,0 0 0,-1 0 0,1 0-1,0 0 1,0 0 0,0 1 0,-1-1-1,2 2 1,-3 45 311,2-38-264,0 6 171,-1 1 160,1 1 0,1-1 0,1 1 1,0-1-1,6 21 0,-6-34-329,-1 0 0,1 0 0,-1 0 1,1 0-1,0 0 0,1 0 0,-1-1 0,1 1 0,-1-1 0,1 0 0,0 0 0,0 0 0,1 0 1,-1 0-1,0-1 0,1 1 0,0-1 0,-1 0 0,1 0 0,0 0 0,0-1 0,0 1 1,1-1-1,-1 0 0,0 0 0,9 0 0,-9 0-162,0-1 0,0 0-1,0 0 1,0 0 0,0 0 0,0 0 0,0-1-1,-1 0 1,1 0 0,0 0 0,0 0-1,0-1 1,-1 1 0,1-1 0,-1 0 0,1 0-1,-1 0 1,4-4 0,-4 2-408,1 0 0,-1 0 0,0-1 0,0 0 0,0 1 0,-1-1 0,0 0 0,0 0 0,0-1 0,0 1 0,-1 0 0,0 0 0,1-7-1,2-30-6757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29.7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4562,'0'0'11435,"0"16"-10632,5 17-416,17 60 0,0 1 66,20 263 741,-24-178-1001,-18-407-8207,0 221 7857,1 1 0,0-1 0,0 0 0,0 1 0,0 0-1,1-1 1,0 1 0,1 0 0,-1 0 0,1 0 0,1 0 0,-1 0 0,1 1 0,0-1 0,0 1 0,0 0 0,9-7 0,-9 8 274,0 1 1,0 0-1,1 0 1,0 1-1,-1-1 1,1 1-1,0 0 1,0 1-1,0-1 1,0 1-1,0 0 1,1 0-1,-1 0 1,7 0-1,-9 1 23,1 0 0,-1 0-1,1 0 1,0 1 0,-1-1-1,1 1 1,-1 0 0,1 0-1,-1 0 1,0 0-1,1 0 1,-1 1 0,0 0-1,0 0 1,0 0 0,0 0-1,0 0 1,0 0 0,-1 1-1,1-1 1,-1 1 0,0 0-1,1 0 1,-1 0 0,0 0-1,-1 0 1,1 0-1,-1 0 1,1 1 0,-1-1-1,0 0 1,0 1 0,0-1-1,0 6 1,2 2 35,-1 0 0,0 1 0,0-1 0,-1 0 0,-1 1 1,0-1-1,0 0 0,-1 1 0,0-1 0,-4 13 0,3-19-131,0 1 0,0-1-1,0 0 1,-1 0 0,0 0 0,0 0 0,-1 0 0,1 0 0,-1-1-1,0 0 1,0 1 0,0-2 0,-1 1 0,1 0 0,-1-1-1,0 0 1,0 0 0,0 0 0,0-1 0,-10 4 0,7-4-253,-1 0 0,1-1 0,0 1 0,-1-2 0,1 1 0,-14-2 0,3 1-991,18 0 1048,1 0 0,-1-1 0,0 1 0,1 0 0,-1 0 0,0 0 0,1-1 0,-1 1 0,0 0 0,1-1 0,-1 1 0,0-1 0,1 1 0,-1-1 0,1 1 0,-1-1 0,1 1 0,-1-1 0,1 1 0,0-1 0,-1 0 0,1 1 0,-1-1 0,1 1 0,0-1 0,0 0 0,0 0 0,-1 1 0,1-1 0,0 0 0,0 1 0,0-1 0,0 0 0,0 0 0,0 1 0,0-1 0,0 0 0,0 0 0,1 1 0,-1-1 0,0-1 0,1-3 18,-1-17-2352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30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170 43 2961,'0'0'10024,"0"-12"-7319,-29 2-2321,22 7-444,0 1-1,0-1 1,-1 1 0,1 1-1,0-1 1,-1 1 0,-8 0-1,5 1 82,9 0-2,1-1 0,0 1 0,-1 0 0,1 0-1,-1-1 1,1 1 0,-1 0 0,1 0 0,-1 1-1,1-1 1,-1 0 0,1 0 0,-1 1 0,1-1-1,-1 1 1,1-1 0,0 1 0,-1-1 0,1 1-1,0 0 1,-1 0 0,1 0 0,0 0 0,0 0-1,0 0 1,0 0 0,0 0 0,0 0 0,0 0 0,0 1-1,0-1 1,1 0 0,-1 1 0,0-1 0,1 0-1,-1 1 1,1-1 0,0 1 0,-1-1 0,1 1-1,0 1 1,-5 17 172,1 1 0,1 0 0,0 0 0,2 0 0,0 0 0,2 1-1,0-1 1,7 32 0,-6-47-83,0-1-1,1 1 1,-1-1 0,1 1-1,1-1 1,-1 0-1,1 0 1,0 0-1,0-1 1,0 0-1,1 1 1,-1-1 0,8 4-1,-8-5-86,0-1 0,0 1 0,0-1 0,0 0 0,0-1 0,0 1 0,0-1 0,1 0 0,-1 0 0,0 0 0,1 0 0,-1-1 0,1 0 0,-1 0 0,1 0 0,-1 0 0,1-1 0,-1 0 1,7-1-1,-9 0-96,1 0 1,0 1 0,-1-1 0,1 0 0,-1-1 0,0 1 0,0 0 0,1-1 0,-2 1-1,1-1 1,0 1 0,0-1 0,-1 0 0,0 0 0,1 0 0,-1 0 0,1-3 0,15-63-1809,-13 51 1634,3-21-1051,4-49 0,-8 2 3836,-3 122-2437,0 1 0,-2-15 117,2 0 0,0 0 0,1 0 0,2 0 0,0 0 0,1 0 0,2-1 0,13 37 0,-18-55-448,1 0 177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31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7587,'0'0'8732,"3"18"-7384,5 38-437,31 183 2276,-37-232-3203,14 35 349,-15-41-477,-1-9-1177,-4-63-337,1 47 472,2-47-1,2 62 957,0 1 0,0-1 0,1 1 0,1-1 0,-1 1 0,1 0 0,0 0 0,1 0 0,6-10 1,-5 10 226,1 0 0,1 0 1,-1 1-1,1-1 1,1 1-1,-1 1 0,14-10 1,-17 14 83,-1-1-1,0 1 1,1 1 0,0-1-1,-1 0 1,1 1 0,0 0-1,0-1 1,0 2 0,0-1 0,-1 0-1,1 1 1,0 0 0,1 0-1,-1 0 1,0 0 0,0 1 0,-1-1-1,1 1 1,0 0 0,0 0-1,4 2 1,-4 0 11,-1 0 0,1 0 1,0 0-1,-1 0 0,0 0 0,0 1 0,0-1 1,0 1-1,-1 0 0,1 0 0,-1 0 1,0 1-1,0-1 0,2 8 0,17 71 1170,-18-68-1178,1 5 192,4 16 429,-1 0 0,2 60 0,-9-95-743,0-43-7899,-3 19 3074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31.5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 11749,'0'0'8436,"6"-8"-8324,-6 5-272,3 3-32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85 3762,'0'0'3908,"0"-7"-3465,0 3-582,0-1 444,0-1-1,0 1 1,-1-1-1,0 1 1,0-1-1,-2-5 1,3 10-297,-1-1 1,1 1-1,-1-1 0,0 1 1,0-1-1,0 1 0,0-1 1,0 1-1,0 0 1,0 0-1,0 0 0,-1-1 1,1 1-1,0 0 0,-1 1 1,1-1-1,0 0 1,-1 0-1,1 0 0,-1 1 1,0-1-1,1 1 0,-1-1 1,1 1-1,-1 0 1,0 0-1,1 0 0,-4 0 1,-24-1-524,25 0 500,0 0-1,1 1 1,-1-1-1,0 1 1,0 0-1,0 0 1,0 1-1,1-1 1,-1 1-1,0 0 1,0 0-1,1 0 1,-1 0-1,1 1 1,-1-1-1,1 1 1,-1 0-1,1 0 1,0 0-1,0 1 1,0-1-1,0 1 1,0-1-1,1 1 1,-4 5-1,2-2 99,1-1 1,0 1-1,1 0 1,-1 0-1,1 0 1,1 0-1,-1 0 1,1 1-1,0-1 1,-1 11-1,4 73 2131,0-42-1088,-1-34-833,0-1 0,0 1 0,1-1 0,1 1-1,0-1 1,1 0 0,1 0 0,6 15 0,-9-25-260,-1 1-1,1-1 1,0 1-1,0-1 1,0 0-1,0 0 0,1 0 1,-1 0-1,1 0 1,0 0-1,0-1 1,0 1-1,0-1 1,0 0-1,0 0 1,1 0-1,-1 0 1,1-1-1,-1 1 1,1-1-1,0 0 1,-1 0-1,1-1 1,0 1-1,0-1 0,0 1 1,0-1-1,0 0 1,-1-1-1,1 1 1,0-1-1,0 1 1,7-4-1,-6 2-157,0-1 0,-1 0-1,1-1 1,-1 1-1,0-1 1,0 0 0,0 0-1,0 0 1,-1 0-1,1-1 1,-1 0 0,0 1-1,-1-1 1,1 0 0,3-10-1,1-4-1746,0 0 0,-1 0 0,3-23-1,-5 7 486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31.8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7796,'0'0'12357,"16"0"-12213,-13-3-352,-3 0-128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5891,'0'0'6299,"-7"-18"-1727,8 17-4590,-1-1-1,0 1 1,1-1-1,-1 1 1,0-1-1,1 1 1,0-1-1,-1 1 1,1-1-1,0 1 1,0 0-1,0 0 1,0-1-1,0 1 1,0 0-1,0 0 1,0 0-1,0 0 1,0 0-1,1 0 1,-1 1-1,0-1 1,1 0-1,-1 0 1,1 1-1,-1-1 1,0 1-1,1 0 1,-1-1-1,1 1 1,0 0-1,1 0 1,61-1-156,-47 1-152,-14 0 290,0 0 0,0 0 0,-1 1 0,1-1 0,0 1 0,0-1 0,0 1 0,0 0 0,0 0 0,-1 0 0,1 1 0,0-1 0,-1 0 0,1 1 0,-1 0 0,0 0-1,1-1 1,-1 2 0,0-1 0,0 0 0,0 0 0,1 3 0,0 1 42,0-1-1,0 1 1,-1 0-1,0 0 1,0 0-1,-1 0 0,0 0 1,0 0-1,0 1 1,-1 6-1,0 7 90,-1 0-1,-1 0 0,-1-1 0,-1 1 1,0-1-1,-8 20 0,8-28-197,-4 11 223,-1 0 1,0 0-1,-20 31 1,26-49-260,0 1 1,0-1 0,-1 1-1,1-1 1,-1 0 0,0-1-1,0 1 1,0-1 0,-1 1-1,1-1 1,-1-1 0,1 1-1,-1-1 1,0 1-1,0-1 1,0-1 0,-1 1-1,1-1 1,0 0 0,-1 0-1,-6 0 1,11-1-15,0-1 0,0 1 0,0 0 0,0-1-1,0 1 1,0-1 0,0 0 0,0 1 0,0-1 0,0 0 0,0 0 0,0 1 0,0-1 0,0 0 0,1 0 0,-1 0-1,0 0 1,1 0 0,-1 0 0,1 0 0,-1 0 0,1 0 0,-1-1 0,1 1 0,0 0 0,-1 0 0,1 0 0,0 0-1,0-1 1,0-1 0,-1-45-3496,1 38 4016,0 8-290,0 0-1,0 0 1,0 0-1,0 0 1,0 0 0,1 0-1,-1 0 1,1 0-1,0 0 1,-1 0-1,1 0 1,0 0-1,0 0 1,0 0-1,0 0 1,1 1 0,-1-1-1,0 0 1,1 1-1,-1-1 1,1 1-1,-1 0 1,1-1-1,0 1 1,0 0-1,0 0 1,-1 0 0,1 0-1,4-1 1,3 0 211,1 1 1,-1-1 0,1 1-1,-1 1 1,15 0 0,-8 1 516,-14-1-706,1 1 1,-1 0-1,0 0 0,0 0 0,0 0 0,0 0 0,0 0 0,0 0 0,-1 1 0,1-1 0,0 1 0,-1 0 0,1-1 0,-1 1 0,1 0 0,-1 0 0,2 3 0,27 46 1612,-16-27-925,4 2 717,-11-17-1474,0 0 0,-1 1 0,9 18 0,-15-27-1099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5378,'0'0'5379,"-13"110"-3794,13-74-1089,0-2-64,0-6 432,0-8-319,0-6-529,6-3-32,4-11-368,-1 0-4083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93 416,'0'0'10754,"-6"-20"-6917,6 17-3817,0 0 0,0 0 0,1 1 0,-1-1 0,1 0-1,0 1 1,-1-1 0,1 0 0,0 1 0,0-1 0,1 1 0,-1 0 0,1-1 0,-1 1 0,1 0 0,-1 0 0,1 0 0,0 0 0,0 0 0,0 0 0,0 1-1,1-1 1,-1 1 0,0-1 0,1 1 0,-1 0 0,1 0 0,-1 0 0,6-1 0,5-1-29,0 0 0,1 1-1,-1 1 1,24 0 0,-35 2 15,0 0-1,-1-1 1,1 1 0,-1 0-1,1 0 1,-1 0 0,0 0-1,1 0 1,-1 0 0,0 0-1,0 1 1,0-1-1,1 0 1,-1 1 0,-1-1-1,1 1 1,0-1 0,0 1-1,0-1 1,-1 1 0,1 0-1,-1-1 1,1 3 0,12 47 333,-11-43-251,0 3-31,0 0 0,0 0 0,-1 0 0,-1 1-1,0-1 1,-1 0 0,-2 19 0,2-26-95,0 0 0,0 0 0,0 0 0,-1 0 0,1-1 0,-1 1 0,0 0 0,0-1 0,0 1 0,0-1 0,-1 0-1,1 0 1,-1 0 0,0 0 0,0 0 0,0 0 0,0-1 0,0 0 0,-1 1 0,1-1 0,-1-1 0,0 1 0,1 0 0,-8 1 0,10-2-70,0-1-1,-1 0 1,1 1 0,0-1 0,-1 0 0,1 1 0,0-1-1,-1 0 1,1 0 0,0 0 0,-1-1 0,1 1-1,0 0 1,-1 0 0,1-1 0,0 1 0,-2-1 0,2 0-4,0 0 1,1 0 0,-1 0 0,1 1-1,-1-1 1,1 0 0,-1 0 0,1 0 0,-1 0-1,1 0 1,0 0 0,0-1 0,-1 1-1,1 0 1,0 0 0,0 0 0,0 0 0,1-2-1,2 1 25,0 1 0,0 0 0,1-1 0,-1 1 0,0 1 0,1-1 0,6 0 0,-9 1 87,6-2 247,0 1 0,-1 1 0,1-1 0,0 1 0,0 0 0,11 2 0,-16-1-185,0 0-1,0 0 1,0 0 0,0 0-1,0 0 1,0 0 0,-1 1-1,1-1 1,0 0 0,-1 1-1,1-1 1,-1 1 0,0 0-1,1-1 1,-1 1 0,0 0-1,0 0 1,0 0 0,0 0-1,0 0 1,-1 0 0,1 0-1,-1 0 1,1 3 0,2 7 137,-1 0 1,0-1-1,-1 1 1,0 0-1,-1 0 1,0-1-1,-1 1 1,0 0-1,-5 19 1,4-27-197,1 1 0,-1-1 0,1 0 0,-1 0 0,-1 0 0,1 0 0,0 0 0,-1 0 0,0-1 1,0 1-1,0-1 0,0 0 0,-1 0 0,1 0 0,-1 0 0,0 0 0,1-1 0,-1 0 0,0 0 0,-1 0 0,1 0 0,0-1 0,0 1 0,-1-1 1,1 0-1,-1-1 0,-8 2 0,2-2-306,-34 1-2040,43-1 1858,0 0-1,0-1 1,0 1-1,0 0 1,0-1-1,0 0 1,1 1-1,-1-1 1,0 0-1,0 0 1,1 0 0,-1 0-1,0 0 1,1 0-1,-1-1 1,1 1-1,-1 0 1,0-3-1,-8-13-3417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1777,'0'0'10682,"-13"25"-9209,3-4-1269,0 0 0,1 0 1,2 1-1,0 0 1,1 0-1,-5 43 0,3 140-189,8-177 76,0-23-32,0 0-1,1 1 0,0-1 1,0 0-1,0 0 0,1-1 1,-1 1-1,1 0 0,0 0 0,1-1 1,-1 1-1,1-1 0,0 0 1,0 0-1,0 0 0,0 0 1,1 0-1,0-1 0,-1 1 0,1-1 1,1 0-1,-1 0 0,0-1 1,1 1-1,-1-1 0,1 0 1,0 0-1,0-1 0,0 1 1,0-1-1,0 0 0,0-1 0,0 1 1,0-1-1,0 0 0,0 0 1,0 0-1,0-1 0,0 0 1,6-1-1,-3-2-204,-1 0 1,0 0 0,0-1-1,0 0 1,0 0-1,-1-1 1,0 1 0,0-1-1,-1-1 1,1 1-1,-1-1 1,-1 0 0,8-14-1,-11 16 29,1 0-1,-1-1 0,-1 1 1,1-1-1,-1 1 0,0-1 1,0 1-1,0-1 0,-1 1 1,0-1-1,0 1 0,0-1 1,-1 1-1,1 0 0,-1 0 1,-1 0-1,1 0 0,-6-8 1,5 9 60,-1 1 1,0 0 0,0 0 0,0 0 0,0 1 0,0-1-1,-1 1 1,1 0 0,-1 0 0,1 1 0,-1-1 0,0 1 0,-7-1-1,9 2 72,0-1-1,0 1 1,0 0-1,0 0 0,0 0 1,0 0-1,0 0 1,0 1-1,0 0 1,1-1-1,-1 1 0,0 0 1,0 0-1,0 0 1,1 1-1,-1-1 0,1 1 1,-1 0-1,1-1 1,0 1-1,0 0 1,-1 0-1,-1 4 0,-1 3 141,0 0-1,1 1 0,0 0 0,0-1 1,1 1-1,1 1 0,0-1 0,0 0 1,1 1-1,0-1 0,1 0 0,1 18 1,-1-19-10,15-9-3288,-5-6-1995,-7-7-1879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6195,'0'0'6640,"15"0"-2721,57 0-3134,29 0-471,-58 0-3000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3506,'-2'1'12415,"-3"2"-12171,-1 2-224,0 1-1,0 0 1,0 0 0,1 0 0,-1 1 0,2 0-1,-1 0 1,1 0 0,0 1 0,0-1 0,1 1 0,0 0-1,1 0 1,-1 0 0,-1 16 0,0 10-52,1 0-1,3 55 1,1-46 127,-1-37-10,1 0 0,0 0 0,0 0 0,0 1 0,1-1 0,0 0 0,0-1 0,1 1 0,0 0 0,0-1 0,0 1 0,0-1 0,1 0 0,0 0 0,0 0 0,0-1 0,1 1 0,-1-1 0,1 0 1,0-1-1,1 1 0,-1-1 0,0 0 0,1 0 0,0 0 0,0-1 0,0 0 0,0 0 0,0-1 0,0 1 0,0-1 0,10 0 0,-12-1-96,0 1-1,1-1 1,-1 0 0,0 0-1,1-1 1,-1 0 0,0 1-1,0-1 1,1 0 0,-1-1-1,0 1 1,0-1 0,0 0-1,-1 0 1,1 0 0,0-1-1,-1 1 1,0-1 0,1 0-1,-1 1 1,0-2 0,0 1-1,0 0 1,-1-1 0,1 1-1,-1-1 1,0 0 0,0 1-1,0-1 1,-1 0 0,3-9-1,-1 5-98,0 0-1,0-1 0,-1 0 1,-1 1-1,1-1 1,-1 0-1,-1 0 0,1 0 1,-2-10-1,1 16 86,-1 0-1,1 1 1,-1-1 0,1 1-1,-1-1 1,0 1 0,0-1-1,0 1 1,0-1 0,0 1-1,-1 0 1,1 0 0,-1 0-1,1 0 1,-1 0 0,0 0-1,0 0 1,0 0 0,0 0-1,0 1 1,0-1 0,0 1-1,-1 0 1,1 0 0,0 0-1,-1 0 1,1 0 0,-1 0-1,1 0 1,-1 1 0,0 0-1,1-1 1,-1 1 0,-4 0-1,-14 0 149,18-1-167,0 1-1,-1 0 1,1 0-1,-1 0 1,1 0-1,-1 1 1,1-1-1,0 1 1,-5 1-1,7-1 31,-1 0 0,0 1-1,1-1 1,-1 1 0,1-1 0,-1 1 0,1-1-1,0 1 1,0 0 0,-1 0 0,1 0 0,0 0-1,1-1 1,-1 1 0,0 0 0,1 1 0,-1-1-1,0 4 1,-2 14 226,0 1-1,1 0 1,3 38 0,-1-24 457,0-34-667,0 0 0,0 0 0,1 0 0,-1-1 0,0 1 0,0 0 0,1 0 0,-1 0 1,0-1-1,1 1 0,-1 0 0,0 0 0,1-1 0,-1 1 0,1 0 0,0-1 1,-1 1-1,1-1 0,-1 1 0,1 0 0,0-1 0,-1 1 0,1-1 0,0 0 0,0 1 1,-1-1-1,1 0 0,0 1 0,0-1 0,0 0 0,0 0 0,0 0 0,7-2-2175,-2-7-3292,-3-6 350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6419,'0'0'6112,"1"-25"-4420,0 6-1567,0 4-463,0 1 0,1-1 0,0 1 1,1 0-1,1 0 0,0 0 0,1 0 0,9-16 1357,-8 45-421,3 47 11,0 70 0,7 51 1185,-14-151-1617,-2-26-97,0-1 0,1 0 0,-1 0 0,1 1 0,0-1 0,0 0 0,3 8-1,-1-10-71,-1-2-58,-1-16-5009,-1-4 1506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 3474,'0'0'8825,"5"-8"-6341,-20 59-2242,7-31-160,2 1-1,1 0 1,-4 29-1,5-2 358,6 97 0,-1-139-370,0 1 1,1-1 0,0 0-1,0 0 1,0 0-1,1 0 1,-1 0-1,2-1 1,-1 1 0,0-1-1,1 0 1,0 0-1,0 0 1,1 0-1,0-1 1,-1 0 0,1 0-1,1 0 1,-1 0-1,0-1 1,1 0 0,0 0-1,0-1 1,0 1-1,0-1 1,0-1-1,0 1 1,0-1 0,1 0-1,-1 0 1,0-1-1,1 0 1,-1 0 0,1 0-1,-1-1 1,8-2-1,-12 3-120,0-1 1,1 0-1,-1 0 0,0 0 0,0 0 0,-1 0 0,1 0 0,0-1 0,0 1 1,-1-1-1,1 1 0,-1-1 0,1 0 0,-1 1 0,1-1 0,-1 0 0,0 0 1,0 0-1,0 0 0,0 0 0,1-4 0,11-51-1187,-11 45 1162,3-27-748,-2 0 1,-3-63-1,-1 40 219,0 55 607,0-1 0,0 1 0,0 0 1,-1 0-1,0 0 0,0 0 0,-1 0 0,0 0 0,0 0 0,-1 1 0,0 0 1,0-1-1,0 1 0,-1 1 0,-9-11 0,10 13-1,1-1 0,-1 1 0,0 0 0,0 0 0,-1 1-1,1-1 1,0 1 0,-1 0 0,1 0 0,-1 0 0,0 0 0,0 1 0,0 0-1,1 0 1,-1 0 0,0 1 0,0 0 0,0 0 0,0 0 0,0 0 0,0 1-1,0 0 1,0 0 0,-9 3 0,10-1-242,1 0-1,-1 0 1,1 0 0,0 0-1,-1 1 1,2 0 0,-1-1-1,0 1 1,1 0 0,0 0-1,0 0 1,-3 9 0,1 1-4465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2849,'0'0'7654,"0"27"-5455,0 5-1710,15 389 3330,-5-324-3613,-10-97-537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6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1 1 2321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6451,'0'0'5154,"12"-7"-4831,39-21 288,-47 26-464,0 0-1,1 1 0,-1-1 1,1 1-1,-1 0 1,1 0-1,0 0 1,-1 1-1,1 0 1,0 0-1,-1 0 0,1 0 1,0 1-1,-1 0 1,1 0-1,0 0 1,-1 0-1,0 1 1,1-1-1,-1 1 0,0 1 1,0-1-1,0 0 1,0 1-1,0 0 1,0 0-1,4 5 1,16 17 985,-16-14-1708,-21-21-7208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3057,'0'0'11254,"9"19"-9654,7-4-895,6-1-193,-3-3-48,2-6 320,1 1-784,-3-6-144,3 0 32,0 0-2161,0-11-896,-7 0-321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4706,'2'-2'6053,"-2"2"-5942,0 0 0,0 0 0,0 0 0,0 0 1,0 0-1,1 0 0,-1 0 0,0 0 0,0 0 0,0 0 0,0 0 0,0 0 1,1 0-1,-1 0 0,2 1 1889,-2-1-1889,1 136 1495,21 156 0,-18-282-1259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1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6403,'0'0'3127,"4"-9"-2660,-2 4-333,0 0 0,0 0 1,1 0-1,0 0 0,0 1 1,0-1-1,1 1 0,-1 0 1,1 0-1,0 0 0,0 1 1,0-1-1,1 1 0,-1 0 1,1 0-1,8-4 0,-9 5-50,0 1 0,0-1 0,0 1 0,0-1 0,0 1 0,0 0-1,0 1 1,1-1 0,-1 1 0,0-1 0,0 2 0,1-1 0,-1 0-1,0 1 1,0-1 0,1 1 0,-1 0 0,5 3 0,-4-2-25,-1 1 0,1 1 0,0-1 1,-1 0-1,0 1 0,0 0 0,0 0 0,-1 1 1,1-1-1,-1 1 0,0-1 0,0 1 1,2 6-1,15 25 369,-11-21-328,-1 0 0,0 0 1,-1 1-1,-1 0 0,5 21 1,-7-19 66,0 0 0,-2 0 0,0 0 0,-1 0 0,-1 22 1,-1-37-172,-1 0 1,1 0 0,0 0 0,-1 0-1,0-1 1,1 1 0,-1 0-1,0-1 1,-1 1 0,1-1 0,0 0-1,-1 0 1,1 0 0,-1 0 0,1 0-1,-1 0 1,0-1 0,-4 2-1,-1 1-52,-1 1-1,1-2 0,-1 1 0,-1-1 1,-9 1-1,-5-1-639,0-1 0,0-1 0,0-1 1,-38-5-1,61 4 517,-1 1 1,1-1-1,-1 1 1,1-1-1,-1 1 1,1-1-1,0 0 1,-1 0-1,1 0 1,0 0-1,0 0 0,-1 0 1,1 0-1,-1-2 1,0 1 108,-7-7-848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3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11 139 2273,'0'0'6334,"-11"0"1392,41 0-7546,88 1 291,195-24 1,-218 10-300,171 0 0,-8-3 84,-176 16-167,396-19 132,-200 1-243,-20 1-114,-128 9-39,139 8-1,-103 2 255,-144-2-53,343-13 186,-273 12 238,-50 1 874,-41 0-1239,-4 0-1147,-43 0-6827,7 0-1672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4994,'0'0'8708,"-1"5"-5016,3 33-3403,2-6 125,3-1 0,19 60 0,-2-11-173,5 39 198,-15-50-294,3-2 1,3 0-1,3-1 1,34 67-1,-53-125-150,1 0 1,0-1-1,1 0 1,-1 0-1,2 0 1,-1-1-1,10 8 0,-15-13 9,1 1 0,-1-1-1,1 0 1,-1 0-1,1 0 1,-1 0 0,1 0-1,-1 0 1,1-1-1,0 1 1,0 0 0,-1-1-1,1 0 1,0 1-1,0-1 1,0 0 0,-1 0-1,1 0 1,0 0-1,0 0 1,0 0 0,0 0-1,-1-1 1,1 1-1,0-1 1,0 1 0,-1-1-1,1 0 1,0 0-1,-1 1 1,1-1 0,-1 0-1,1-1 1,-1 1-1,1 0 1,-1 0 0,0-1-1,0 1 1,1 0-1,-1-1 1,1-2 0,24-45-482,-3-2 1,-1-1-1,-3 0 0,15-69 1,57-313-1700,-84 401 3036,-3 29-1046,-2 21-3537,-2 2-1823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49 3890,'0'0'8161,"0"-5"-7161,0 2-1132,0 2 191,0 0 0,0 0 0,0 0 1,0 0-1,0 0 0,0-1 0,0 1 0,0 0 1,0 0-1,0 0 0,-1 0 0,1 0 1,-1 0-1,1 0 0,0 0 0,-1 0 0,0 0 1,1 1-1,-1-1 0,1 0 0,-1 0 1,0 0-1,0 1 0,0-1 0,1 0 0,-1 1 1,0-1-1,0 0 0,0 1 0,0-1 0,0 1 1,0 0-1,-2-1 0,-3-2 114,0 1 1,0 1-1,0-1 0,-1 1 0,1 0 1,0 0-1,-1 1 0,1 0 1,-1 0-1,-11 2 0,13-1-142,1 1 1,-1 0-1,0 0 1,1 1-1,-1-1 1,1 1-1,0 0 0,0 0 1,0 0-1,0 1 1,0-1-1,1 1 0,0 0 1,-5 7-1,0 1-42,-1 0-1,2 1 1,0 0-1,1 1 1,0 0-1,1 0 0,0 0 1,1 0-1,-2 16 1,1 11 21,1 80 0,4-111 13,1 1 33,-1 0 0,2 1 0,-1-1 0,2 0 0,0 0-1,0 0 1,1 0 0,0 0 0,0-1 0,2 1 0,6 10 0,-8-15 9,0-1 0,0 0 1,0 1-1,1-1 0,0-1 1,0 1-1,0-1 0,0 1 1,1-2-1,0 1 0,0-1 0,0 1 1,0-2-1,0 1 0,1-1 1,-1 0-1,1 0 0,-1 0 1,14 0-1,-13-1-79,-1-1 0,0 0-1,0 0 1,0 0 0,0-1-1,0 0 1,0 0 0,0-1 0,0 1-1,-1-1 1,1-1 0,10-5-1,-12 4-69,1 0-1,0 0 0,-1-1 0,0 0 0,0 0 0,0 0 1,-1 0-1,0-1 0,0 1 0,0-1 0,-1 0 0,3-8 1,-1 0-434,0 0 1,-1 0 0,0 0-1,-1-1 1,-1 1 0,0-1 0,-1 1-1,-2-17 1,1 30 513,1-1 0,0 1 1,0 0-1,-1 0 0,1 0 0,-1-1 0,1 1 0,-1 0 0,1 0 1,-1 0-1,0 0 0,0 0 0,0 0 0,1 0 0,-1 0 0,0 0 1,0 0-1,0 1 0,0-1 0,0 0 0,-1 1 0,1-1 0,0 0 1,0 1-1,0 0 0,-2-1 0,-33-4 1722,35 6-1696,-1 0 0,1-1 1,0 1-1,0 0 0,0 0 0,0 0 0,0 0 0,0 0 0,0 0 1,0 0-1,0 0 0,0 0 0,1 0 0,-1 0 0,0 0 0,1 1 1,-1-1-1,1 0 0,-1 0 0,1 1 0,0-1 0,0 0 0,-1 3 0,-7 39 326,7-36-373,-5 40 900,2 87 1,4-107-610,0-27-335,1 0 1,-1 0 0,0 0-1,0 0 1,0 0 0,0 0-1,0 0 1,0 0 0,1 0-1,-1 0 1,0 0 0,0 0-1,0 0 1,0 0 0,0 0-1,1 0 1,-1 0 0,0 0-1,0 0 1,0 0 0,0 0-1,0 0 1,1 0 0,-1 1-1,0-1 1,0 0 0,0 0-1,0 0 1,0 0-1,0 0 1,0 0 0,0 0-1,1 0 1,-1 1 0,0-1-1,0 0 1,0 0 0,0 0-1,0 0 1,0 0 0,0 0-1,0 1 1,0-1 0,0 0-1,0 0 1,0 0 0,0 0-1,0 0 1,0 1 0,0-1-1,0 0 1,0 0 0,5-15-2273,-5-6-1527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8820,'0'0'7459,"166"23"-7459,-147-20-512,-7 2-1345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5491,'0'0'7336,"-5"0"-6858,2 0-420,1 1 0,-1-1 0,0 0 0,0 1 0,1-1 1,-1 1-1,0 0 0,1 0 0,-1 0 0,1 1 0,-1-1 0,1 0 1,0 1-1,-1 0 0,1-1 0,0 1 0,0 0 0,0 0 0,-2 3 1,0 0 34,1 1 0,0-1 0,0 1 0,0 0 0,1-1 0,0 1 0,0 0 0,-2 11 0,2-8-35,1 1 0,0-1 0,0 0 0,1 1 0,1-1 0,-1 0 0,1 0 0,1 1 0,0-1 0,0 0 0,1 0 0,0-1 0,4 10 0,7 2-117,1-1 1,1 0-1,0-2 1,37 31-1,26 29-182,-77-75 255,0 0 1,0 0-1,0 1 0,0-1 0,-1 0 1,1 0-1,-1 1 0,0-1 0,1 1 0,-1-1 1,0 1-1,0 0 0,-1-1 0,1 1 1,-1 0-1,1 0 0,-1 0 0,0-1 1,0 1-1,0 0 0,-1 4 0,0-5 9,0 1-1,-1-1 0,1 1 1,-1-1-1,1 0 0,-1 0 1,0 0-1,0 0 0,0 0 1,0 0-1,0 0 0,-1-1 1,1 1-1,0-1 0,-1 0 1,1 0-1,-5 2 0,-8 2-38,0-1-1,0 0 1,-1-2-1,1 1 1,-32-1-1,33-1 1,-10-2-2275,23 0 2066,1 1 0,-1-1 0,0 1-1,1-1 1,-1 1 0,0-1 0,1 1 0,-1-1-1,1 1 1,-1-1 0,1 0 0,-1 1-1,1-1 1,0 0 0,-1 1 0,1-1-1,0 0 1,-1 0 0,1 1 0,0-1 0,0 0-1,0 0 1,0 0 0,0 1 0,0-1-1,0 0 1,0 0 0,0 0 0,0-18-2718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9012,'0'0'7972,"194"3"-7732,-160-3-352,-6 0 112,-3 0-2097,-15 0-977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2321,'48'6'3121,"-38"-5"5877,-10 10-8962,-1 98 1609,8 459 2838,-7-545-4457,0-16-16,-1 1 0,1-1-1,0 1 1,1-1 0,0 0 0,0 1 0,1-1 0,-1 0 0,2 0 0,-1 0 0,1 0 0,6 12 0,-9-19-26,0 0-1,0 0 1,0 0 0,0 0-1,1 0 1,-1 1 0,0-1-1,0 0 1,0 0 0,0 0-1,0 0 1,1 0 0,-1 0-1,0 0 1,0 0 0,0 0-1,0 0 1,0 0 0,1 0-1,-1 0 1,0 0 0,0 0-1,0 0 1,0 0 0,1 0-1,-1 0 1,0 0 0,0 0-1,0 0 1,0 0 0,1 0-1,-1 0 1,0 0 0,0 0-1,0 0 1,0 0 0,0-1-1,0 1 1,1 0 0,-1 0-1,0 0 1,0 0 0,0 0-1,0 0 1,0 0-1,0-1 1,0 1 0,0 0-1,0 0 1,1 0 0,3-15-556,2-20 48,-6 31 492,1-1-118,-1 0 0,1 0 1,0 1-1,1-1 0,-1 0 1,1 1-1,0-1 0,0 1 0,0 0 1,0 0-1,1-1 0,4-4 0,-5 8 133,0-1 0,0 1 0,0-1 0,0 1 0,1 0 0,-1 0-1,0 0 1,1 0 0,-1 0 0,1 0 0,-1 1 0,1-1 0,-1 1 0,1 0-1,-1-1 1,1 1 0,0 0 0,-1 1 0,1-1 0,-1 0 0,1 1-1,-1 0 1,1-1 0,-1 1 0,1 0 0,1 1 0,5 3 150,0-1 1,-1 1 0,1 0-1,-1 1 1,-1 0 0,1 0-1,10 13 1,-13-14-112,0 1 0,0-1 0,0 0 0,1-1 0,-1 1 0,1-1 0,0 0 0,1-1 0,-1 1 0,1-1 0,-1 0 0,1-1 0,0 0 0,0 0 0,0 0 0,0-1 0,12 1 0,-17-2-88,1 0 1,-1 0-1,0-1 1,0 1 0,1-1-1,-1 1 1,0-1-1,0 0 1,0 0 0,0 1-1,0-2 1,0 1-1,0 0 1,0 0 0,0-1-1,-1 1 1,1-1-1,0 1 1,-1-1 0,1 0-1,1-3 1,2-3-383,-1-1 0,0 1 1,0-1-1,2-10 0,-4 12-50,15-50-5705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7027,'0'0'7369,"13"0"-6489,174 0 946,-148 0-4494,-8 0-3432,-45 0-121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4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2305,'-1'3'14685,"1"-3"-14579,43 2-30,-1 2 1,79 18-1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3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2113,'0'0'13201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3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1249,'0'0'0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3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2026 40 3954,'28'-40'6614,"-54"51"-5513,-166 145-1948,100-76 544,-72 39 40,19-15 615,-17 14-652,-67 57-163,113-68 171,-158 131-745,263-230 1002,-449 345 1345,350-242-877,63-60 351,41-41-571,6-9-160,-1 0 0,1 0 0,0 0 0,-1 0 0,1 0 1,-1 0-1,0 0 0,1 0 0,-1 0 0,0 0 0,1 0 1,-1-1-1,0 1 0,0 0 0,0-1 0,0 1 0,0 0 0,0-1 1,0 1-1,0-1 0,0 1 0,0-1 0,-2 1 782,3 1-1850,0-6-1753,0-6-468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54.2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2577,'0'0'0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2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12 944,'-5'-10'15518,"7"8"-14444,4 3-988,0 0 0,0 0 0,-1 1 0,1 0 0,0-1 0,0 2 0,-1-1 0,10 7 0,47 31 509,-45-28-459,35 23-29,111 70 167,-132-91-207,-1-1 0,53 14 0,-47-16 22,53 23 0,17 13 52,-47-23-85,65 40 1,235 129 119,-284-154-168,-42-23 2,46 30 1,103 73 2,-36-24-93,-80-47 77,-29-20 12,1-2 0,82 42 0,-55-34-3,-54-30-5,0 1 0,0 1 1,0 0-1,-1 0 0,11 9 1,-21-13 284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3714,'0'0'6344,"5"0"-5498,-4 0-784,0 0 0,0 0 0,1 0 0,-1 0 0,0 0 0,0 0 0,0 1 1,1-1-1,-1 1 0,0-1 0,0 1 0,0-1 0,0 1 0,0-1 0,0 1 0,0 0 0,0 0 1,0-1-1,0 1 0,0 0 0,1 2 0,-1 0 32,0-1 0,1 1 0,-1 0 0,-1-1 0,1 1 0,0 0 0,-1 0 0,1 0 0,-1 0 0,0-1 0,0 4 0,-1 89 384,4 0 1,5-1-1,20 97 0,-16-125-176,-7-36 60,1 0 0,1-1 0,16 40 0,-3-32 90,-2-6-1346,-9-8-5664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4290,'0'0'3940,"8"-7"-3105,-3 3-589,0 0-1,0 1 1,1 0-1,-1 0 0,1 0 1,-1 0-1,1 1 1,0 0-1,11-3 0,-13 5-106,-1-1 0,1 1 1,-1 0-1,1 0 0,-1 0 0,1 1 0,-1-1 0,0 1 0,1 0 0,-1 0 0,0 0 0,1 0 0,-1 0 1,0 1-1,0-1 0,0 1 0,0 0 0,0 0 0,0 0 0,-1 1 0,1-1 0,-1 1 0,3 3 0,-3-4-101,0-1-1,-1 1 1,1 0-1,-1 0 0,0 0 1,0 0-1,1 1 0,-1-1 1,-1 0-1,1 0 0,0 1 1,0-1-1,-1 0 0,0 1 1,1 4-1,-11-7-4802,-5 0 2047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4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6307,'0'0'9572,"113"26"-8835,-79-12-209,-2-6-272,-4 3-256,-6-5-112,-4-3-752,1 5-2610,-13 1-1328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 5426,'0'0'7884,"0"-1"-7826,0 1 1,0 0-1,0 0 0,1 0 0,-1 0 1,0 0-1,0 0 0,0 0 0,1 0 1,-1 0-1,0 0 0,0 0 0,0 0 1,1 0-1,-1 0 0,0 0 0,0 0 1,0 0-1,1 0 0,-1 0 0,0 1 1,0-1-1,0 0 0,1 0 0,-1 0 1,0 0-1,0 0 0,0 0 1,0 1-1,0-1 0,1 0 0,-1 0 1,0 0-1,0 0 0,0 1 0,0-1 1,0 0-1,0 0 0,0 0 0,0 1 1,0-1-1,1 0 0,-1 0 0,0 0 1,0 1-1,0-1 0,0 0 0,0 0 1,0 0-1,-1 1 0,1-1 0,0 0 1,0 0-1,0 0 0,0 1 0,0-1 1,0 0-1,0 0 0,0 0 0,0 1 1,-4 19-105,-1 0 1,0 0-1,-16 35 0,1 0-14,-32 147 418,16-52 58,26-123-822,11-49-1363,0-6 1388,1-14-2574,3 1 1,0 0-1,3 0 1,16-50-1,-23 89 2953,12-47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10549,'0'0'7891,"20"0"-7602,-14-3-289,-3 1-209,1 2-511,2 0-1745,-3 0 32</inkml:trace>
  <inkml:trace contextRef="#ctx0" brushRef="#br0" timeOffset="1">74 223 11077,'0'0'2417,"36"0"-12037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5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3730,'3'1'11095,"-4"125"-10237,2 147 838,0-265-1680,-1 0 1,1 0-1,0 0 0,0 0 1,4 9-1,-5-15-104,3-37-3788,-2-8-155,0 17 1457,-1-1 0,-5-41 1,-1 45 2573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26 0 3073</inkml:trace>
  <inkml:trace contextRef="#ctx0" brushRef="#br0" timeOffset="1">26 0 3073,'-1'26'404,"1"-7"-338,0-19-15,0 1 1,0-1-1,0 0 0,0 0 0,0 0 0,0 1 0,0-1 0,0 0 0,0 0 1,0 0-1,0 0 0,1 1 0,-1-1 0,0 0 0,0 0 0,0 0 1,0 0-1,0 0 0,1 1 0,-1-1 0,0 0 0,0 0 0,0 0 1,0 0-1,1 0 0,-1 0 0,0 0 0,0 0 0,0 0 0,1 0 0,-1 0 1,0 0-1,0 0 0,0 0 0,0 0 0,1 0 0,-1 0 0,0 0 1,0 0-1,0 0 0,1 0 0,-1 0 0,0 0 0,0 0 0,0 0 1,0 0-1,1 0 0,-1-1 0,0 1 0,0 0 0,0 0 0,1 0 1,2-2 187,0 0 0,1 0 1,-1 1-1,1-1 1,-1 1-1,1 0 1,0 0-1,-1 0 1,1 0-1,0 1 1,0 0-1,0 0 1,-1 0-1,1 0 1,0 0-1,0 1 1,-1 0-1,1 0 1,0 0-1,3 1 1,-2 1-56,0 0 0,0 0 0,-1 1 0,1-1 1,-1 1-1,0 0 0,0 0 0,0 0 0,-1 1 0,1-1 1,-1 1-1,3 6 0,3 8 193,0 1 0,-2 0 1,0 1-1,-1 0 0,6 40 1,-9-42-81,-1 0 0,-1 0-1,0 0 1,-1 0 0,-4 27 0,2-39-279,1-1 0,0 0 0,-1 0 0,-1 0 1,1 0-1,-1 0 0,1-1 0,-2 1 0,1-1 0,-1 0 0,1 0 0,-1 0 0,-1 0 0,1-1 0,-1 1 0,0-1 0,0-1 0,0 1 0,-10 5 0,-47 17-1353,58-25 1110,1 1-1,-1-1 0,0 0 1,0 0-1,0-1 0,0 1 1,0-1-1,0 0 0,0 0 1,0 0-1,0-1 0,0 1 1,0-1-1,-6-2 0,9 2-5,0 0-1,0 0 0,0-1 1,0 1-1,0 0 0,0-1 1,0 1-1,0 0 0,1-1 1,-1 1-1,1-1 0,-1 1 0,1-1 1,-1 0-1,1-2 0,-1 2-420,-2-20-5263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3362,'0'0'8689,"-5"2"-7088,-6 5 1977,18-3-1723,41-3-1218,9 0-425,47 26 95,-78-19-280,-24-7-150,-15 4-10546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1 0 4914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4914,'-13'164'827,"10"-131"9775,25-33-10315,1 0-1,-1 2 0,1 0 0,-1 2 0,0 0 0,0 1 0,27 11 1,-48-15-466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7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 2401,'0'0'10952,"-14"-1"-6962,-16 3-3229,22 4-769,0 0 0,0 1 1,1 0-1,0 0 0,0 1 0,1 0 0,0 0 0,0 1 0,1 0 0,0 0 0,0 0 0,-3 12 0,-2 5-34,1 1 0,2 0-1,-5 34 1,10-49 51,0 0 0,1 0 0,0 1 0,1-1 0,1 0 0,0 1 0,1-1 0,4 17 0,-4-23 25,0 0 1,0 0-1,1 0 1,0-1-1,1 1 1,-1-1-1,1 1 1,0-1-1,0 0 1,1-1-1,-1 1 1,1-1-1,0 0 1,0 0-1,1 0 1,-1-1-1,8 4 1,2 0 36,1-1-1,-1-1 1,1 0 0,0-1 0,1-1 0,-1 0 0,0-2-1,1 1 1,0-2 0,19-2 0,-34 2-153,1-1 1,0 0-1,0-1 0,-1 1 1,1 0-1,0-1 0,-1 1 1,1-1-1,-1 0 0,0 0 1,0 0-1,0 0 0,0 0 1,0 0-1,0-1 0,0 1 1,-1-1-1,1 1 0,-1-1 1,0 0-1,0 1 0,0-1 1,0 0-1,0 0 0,0 0 1,0-3-1,0-2-46,1 1 1,-1 0-1,0-1 0,-1 1 1,1-1-1,-2 1 0,1-1 1,-1 1-1,-2-12 0,1 16 137,0 0 0,0 0 0,-1 0 0,1 1 0,-1-1 0,1 0-1,-1 1 1,0 0 0,0-1 0,0 1 0,0 0 0,0 1 0,0-1 0,-1 1 0,-5-3-1,1 1-91,0 0-1,-1 1 0,1 0 1,0 0-1,-15-1 0,13 3 62,3 0 0,-1 0 0,0 0 1,1 1-1,-1 0 0,-10 2 0,14-1 13,1-1-1,-1 1 0,1 0 0,-1 1 0,1-1 1,0 0-1,0 1 0,0 0 0,0 0 0,0 0 1,1 0-1,-4 5 0,4-6-253,-24 38 1104,17-17-1840,9-1-4607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8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27 1905,'0'0'5677,"-1"-5"-5141,1 5-448,0-1 1,0 0-1,0 0 0,0 0 0,0 0 0,0 0 0,0 1 0,0-1 0,-1 0 0,1 0 0,0 0 1,-1 0-1,1 1 0,0-1 0,-1 0 0,1 0 0,-1 1 0,1-1 0,-1 0 0,1 1 0,-1-1 1,0 1-1,1-1 0,-1 1 0,0-1 0,0 1 0,1-1 0,-1 1 0,0 0 0,0-1 0,0 1 1,1 0-1,-1 0 0,0-1 0,0 1 0,0 0 0,0 0 0,0 0 0,1 0 0,-1 0 0,0 0 0,0 0 1,0 1-1,0-1 0,0 0 0,0 41 1374,0-20-1130,0 0 0,2 0 0,1 0 0,0 0 0,2 0 0,0-1 0,2 1 0,14 36 0,-20-56-301,1 0 1,-1 0-1,0 0 1,1 0-1,-1 0 1,1 0-1,-1 0 1,1 0-1,0 0 1,-1 0-1,1 0 1,0 0-1,0 0 1,-1-1-1,1 1 1,0 0-1,0 0 1,0-1-1,0 1 1,0-1-1,0 1 0,2 0 1,-2-2-72,-1 1 1,1-1-1,0 0 1,-1 1-1,1-1 1,0 0-1,-1 0 1,1 1-1,-1-1 1,0 0-1,1 0 1,-1 0-1,0 0 1,1 0-1,-1 0 1,0 1-1,0-1 1,0 0-1,0 0 1,0-1-1,1-56-3381,-6 29 3204,1 14 167,1-1 0,1 0 0,1 0 0,0-18 0,1 31 49,0 1 1,0-1-1,0 0 1,1 0 0,-1 1-1,1-1 1,0 0-1,0 1 1,0-1-1,0 0 1,0 1 0,0 0-1,1-1 1,-1 1-1,1 0 1,0-1-1,0 1 1,-1 0 0,1 0-1,1 1 1,-1-1-1,0 0 1,0 1-1,1-1 1,-1 1 0,1 0-1,-1-1 1,1 1-1,5-1 1,-5 1 69,0 0 1,0 1-1,1-1 1,-1 1 0,0 0-1,1 0 1,-1 0-1,0 0 1,0 0-1,1 1 1,-1 0-1,0-1 1,0 1 0,1 0-1,-1 1 1,0-1-1,0 0 1,0 1-1,-1 0 1,1 0 0,0 0-1,-1 0 1,1 0-1,-1 0 1,1 1-1,2 3 1,1 4 310,1 1 0,-1 1 0,-1-1 0,0 1 0,5 20 0,-9-31-371,16 54 1197,12 60 0,-34-167-3957,1-81 1,4 126 2491,0 4 221,0 0 1,0 0-1,1 0 1,-1 0-1,1 0 1,0 0 0,0 0-1,0 0 1,0 0-1,0 1 1,1-1-1,-1 0 1,1 1-1,-1-1 1,1 1-1,0-1 1,0 1-1,0 0 1,1 0 0,-1 0-1,0 0 1,1 0-1,-1 1 1,1-1-1,5-1 1,0-1 243,0 2 0,1-1 0,0 1 0,-1 0 0,1 1 1,0 0-1,15 0 0,-22 2-118,0-1 1,0 1-1,0 0 1,0 0-1,0 0 1,0 0-1,0 0 1,0 1 0,-1-1-1,1 1 1,0-1-1,-1 1 1,1-1-1,-1 1 1,1 0-1,-1 0 1,0-1-1,0 1 1,0 0-1,0 0 1,0 0-1,0 0 1,-1 1 0,1 1-1,15 57 1036,-16-60-1078,5 27 188,-1 0-1,0 36 1,-4-80-12279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0 6771,'0'0'9386,"-4"18"-8517,-35 82-5,-12 39-367,37-90-386,-50 197 501,59-228-2087,-2-36-8405,7 5 9472,0-14-5931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9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5026,'0'0'5080,"3"-1"-3658,-1 1-1288,0 0 1,0 0-1,0 0 1,0 1-1,0-1 1,0 0-1,0 1 1,0-1-1,0 1 1,0-1-1,0 1 1,-1 0-1,1 0 1,0 0-1,0 0 1,-1 0-1,1 0 1,2 3-1,0 1 62,0-1 0,0 1 0,0 0 0,-1 0 0,1 1 0,2 6-1,5 15 438,17 57-1,-18-50 49,81 284 1587,-91-316-2694,9 23 1571,-5-19-2515,-2-16-5319,-2-11 348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0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10565,'0'0'7139,"175"0"-7219,-147 0 64,-6 6-1569,-9-6-3137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9508,'0'0'7124,"119"20"-6932,-77-11-80,-6 0-112,-1-6-609,-3-3-1327,-9 0-1090,-7 0-3105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11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18 784,'0'0'9784,"16"-11"-4054,-15 10-5658,0 1-1,-1-1 1,1 1 0,-1-1 0,1 1-1,0-1 1,-1 1 0,1 0-1,0-1 1,-1 1 0,1 0-1,0 0 1,0-1 0,-1 1-1,1 0 1,0 0 0,0 0-1,0 0 1,-1 0 0,1 0-1,0 0 1,0 0 0,-1 0-1,1 0 1,0 0 0,0 1-1,0-1 1,1 1 0,16 21 529,8 47-851,-21-52 517,36 124 370,-30-92-601,3 0-1,2-1 1,24 47-1,-40-93-38,1 0-1,0 0 0,0 0 1,0 0-1,0 0 1,0 0-1,1 0 0,-1 0 1,1-1-1,-1 1 0,1 0 1,-1-1-1,1 1 0,0-1 1,0 0-1,0 0 0,0 1 1,0-1-1,0-1 1,0 1-1,0 0 0,0 0 1,0-1-1,3 1 0,-3-2-19,0 1-1,-1-1 1,1 0-1,0 0 1,0 0-1,-1 0 1,1 0-1,0 0 1,-1-1 0,1 1-1,-1 0 1,1-1-1,-1 0 1,0 1-1,0-1 1,0 0-1,0 1 1,0-1-1,0 0 1,0 0-1,0 0 1,-1 0-1,1 0 1,-1 0-1,1-3 1,26-123-1120,8-25 314,-24 120 288,10-36 1174,-15 24-8264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12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9 5122,'0'0'6691,"-21"-8"-2814,19 8-3820,-1 1 1,1 0-1,0 0 0,1 0 1,-1 0-1,0 0 0,0 0 1,0 0-1,1 1 0,-1-1 1,0 1-1,1-1 0,0 1 1,-1-1-1,1 1 0,0 0 1,0 0-1,0 0 0,-2 3 1,-17 40-37,14-20 27,0 0 0,2 0-1,0 0 1,2 1 0,1-1-1,3 44 1,-1-60 27,0 0 0,0-1 0,1 1 0,0-1 0,0 0 0,1 1 0,0-1 0,8 13 0,-9-17-46,0-1 0,0 0 0,0 0 1,0 0-1,1 0 0,-1 0 0,1 0 0,0-1 0,-1 1 0,1-1 0,1 0 0,-1 0 0,0 0 1,0 0-1,1-1 0,-1 1 0,1-1 0,-1 0 0,1 0 0,0 0 0,-1 0 0,7 0 0,-8-1-52,0 0-1,1 0 1,-1 0-1,1 0 1,-1 0-1,0-1 1,1 1-1,-1-1 1,0 1-1,1-1 1,-1 0-1,0 0 1,0 0-1,0 0 1,0-1-1,0 1 1,0 0-1,0-1 1,3-2-1,-2-2-50,0 1-1,0-1 1,0 0-1,-1 0 0,0 0 1,2-10-1,-3 12 30,5-19-1454,-1 0 1,4-43 0,-9 56 254,0 1 1,0-1 0,0 0-1,-1 1 1,-4-16 0,4 24 1331,1 0 0,-1-1 0,0 1-1,0 0 1,0 0 0,0-1 0,0 1 0,0 0 0,0 0 0,-1 0 0,1 0 0,0 0 0,0 1 0,-1-1-1,1 0 1,-1 1 0,1-1 0,-1 1 0,1-1 0,-1 1 0,1-1 0,-1 1 0,1 0 0,-1 0-1,1 0 1,-1 0 0,1 0 0,-1 0 0,-2 1 0,1-1 287,-1 13 4132,4 22-3682,0-28-378,-2 48 984,0-35-952,1 1 0,1 0 1,6 39-1,3-55-1821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12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7091,'0'0'5667,"176"-29"-6820,-148 24-832,-6-4 721,-1 1-3410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1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29 3506,'0'0'7656,"3"20"-4275,-10 43-2451,5-49-762,0 0-1,1 0 1,0 0 0,2 17-1,0-27-175,0-1 0,1 1-1,-1 0 1,1-1-1,0 0 1,-1 1 0,1-1-1,1 0 1,-1 0-1,0 0 1,1 0-1,0-1 1,4 5 0,50 35-196,-23-17 131,-22-16 102,-1 1 1,-1 0 0,14 17-1,-21-22-18,0-1 0,-1 1-1,1-1 1,-1 1-1,0 0 1,0 0-1,-1 0 1,0 0-1,0 0 1,0 0 0,0 0-1,-1 10 1,0-13-8,0 0-1,0-1 1,0 1 0,0 0 0,-1 0 0,1-1 0,-1 1 0,1-1 0,-1 1-1,0 0 1,0-1 0,0 1 0,0-1 0,0 0 0,0 1 0,0-1 0,0 0-1,0 1 1,-1-1 0,-1 1 0,-1 1-35,0-1-1,0 0 1,0 0 0,0 0-1,-1 0 1,1-1 0,-8 2 0,-6 0-1401,-1-1 1,-34 0-1,51-2 1196,-31 0-2396,4-3 741</inkml:trace>
  <inkml:trace contextRef="#ctx0" brushRef="#br0" timeOffset="1">54 0 7908,'0'0'4658,"159"12"-10885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39.7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6243,'0'0'9900,"-3"28"-9329,6 40-447,2 0 0,3 0 1,20 75-1,68 195 324,-92-320 244,-1-5-2373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0.5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4930,'0'0'4832,"7"24"-2124,30 306-297,-28-238-2192,-8-89-1189,1-9-898,2-9 720,-2-56-7015,-1 46 7325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0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26 48,'0'0'5120,"5"-4"-4475,0 1-449,0 0 0,1 1 0,-1-1 0,0 1 0,1 0 0,0 0 0,-1 1 0,7-1 0,-10 1-52,1 1 0,0 0-1,-1 0 1,1 0-1,-1 0 1,1 0 0,-1 1-1,1-1 1,-1 1 0,1 0-1,-1-1 1,0 1-1,1 0 1,-1 0 0,0 1-1,0-1 1,1 0-1,-1 1 1,0 0 0,0-1-1,-1 1 1,1 0 0,0 0-1,1 3 1,5 8 49,-2 0 1,0 1-1,0 0 1,-2 0-1,1 1 1,-2-1-1,0 1 1,-1 0-1,0 0 1,-1 0-1,-1 0 1,0 0-1,-1 0 1,-5 22-1,1-22-164,0-1-1,-1 1 0,-1-1 0,0 0 0,-1 0 0,0-1 0,-1 0 0,0-1 0,-2 0 1,1 0-1,-1-1 0,-22 17 0,-6-13-1256,38-14 1113,0-1 0,0 1 0,0-1 0,0 0 0,-1 1 0,1-1-1,0 0 1,0 0 0,0 0 0,0 0 0,0 0 0,0 0 0,-1 0 0,1-1 0,0 1 0,0 0 0,0-1-1,0 1 1,0 0 0,0-1 0,0 1 0,0-1 0,0 0 0,0 1 0,0-1 0,0 0 0,0 1-1,1-1 1,-1 0 0,0 0 0,0 0 0,1 0 0,-2-1 0,1-21-5114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1.6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 3698,'-5'0'14001,"172"0"-13884,-167 0-264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2.2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3682,'0'4'9670,"4"-1"-9125,26 0-299,1-2 1,36-2-1,-6-1 875,-60 2-903,-1 0 247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35 3682,'0'0'8243,"-34"5"-5876,29 1-2328,1 0 1,0 1-1,0-1 0,0 1 1,1 0-1,0 0 1,1 0-1,-1 1 0,1-1 1,1 1-1,-2 10 1,0 14 39,3 46 0,0-47 152,1-27-187,-1 1 1,1 0-1,0 0 1,1-1-1,-1 1 1,1 0-1,0-1 1,0 0 0,1 1-1,-1-1 1,1 0-1,0 0 1,0 0-1,0-1 1,0 1-1,1-1 1,4 4 0,-4-3 12,1-1 0,0 1 0,0-1 1,0 1-1,1-2 0,-1 1 0,1 0 1,-1-1-1,1 0 0,0-1 0,0 1 1,0-1-1,8 1 0,-1-2 52,-6 0-87,0 1-1,0-2 1,0 1 0,0-1-1,-1 0 1,1 0 0,7-3-1,-11 3-47,0-1 0,0 0-1,0 0 1,-1 0 0,1-1-1,0 1 1,-1-1 0,0 1-1,1-1 1,-1 0 0,0 0-1,-1 1 1,1-2 0,0 1-1,-1 0 1,2-6 0,1-1-25,0 0 0,-1 0 1,0-1-1,-1 1 1,-1-1-1,1 1 1,-1-1-1,-1 1 1,0-1-1,-1 1 0,0-1 1,0 0-1,-1 1 1,-1 0-1,0-1 1,0 1-1,-1 0 1,0 1-1,-6-11 0,-1 3 99,-1 1 1,0 1-1,-1 1 0,-1-1 0,-26-21 0,18 31-214,-1 7-3305,20-2 2516,-12 3-6720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8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2065,'0'0'5635,"-5"0"-5366,4 0-251,0 0-1,-1 0 1,1 0 0,0 0-1,0 0 1,0 0 0,0 1-1,0-1 1,0 0-1,0 1 1,0-1 0,0 0-1,0 1 1,0 0 0,0-1-1,1 1 1,-1-1 0,0 1-1,0 0 1,0 0 0,1-1-1,-1 1 1,0 0 0,1 0-1,-1 0 1,1 0-1,-1 0 1,1 0 0,-1 0-1,1 0 1,-1 1 0,-2 48 613,3-43-496,-1 61 844,7 231 2635,-1-237-2835,2 1 1,28 105-1,-17-118-470,-18-49-325,1 1 0,0 0 0,0-1 1,0 1-1,0 0 0,0-1 0,1 0 0,-1 1 0,0-1 0,1 0 1,-1 1-1,1-1 0,-1 0 0,1 0 0,-1 0 0,1-1 0,0 1 1,0 0-1,-1 0 0,1-1 0,0 1 0,0-1 0,2 0 0,-1-49-739,-3-133-3452,0-86 340,0-2 5312,0 269-1387,0 0 0,1 0 1,-1 0-1,0 0 1,1 0-1,-1 0 0,1 0 1,-1 1-1,1-1 1,0 0-1,-1 0 0,1 0 1,0 1-1,-1-1 0,1 0 1,0 1-1,0-1 1,0 0-1,0 1 0,-1-1 1,1 1-1,0-1 1,0 1-1,0 0 0,0-1 1,0 1-1,0 0 0,0 0 1,0 0-1,0 0 1,2 0-1,42-1 469,-33 1 10,-7 0-446,-1 0 1,1 0-1,0 0 0,-1 1 1,1-1-1,-1 1 1,1 0-1,-1 1 1,1-1-1,-1 1 1,0 0-1,0 0 0,1 0 1,-1 0-1,-1 1 1,1 0-1,0 0 1,-1 0-1,1 0 1,-1 0-1,0 1 0,0-1 1,0 1-1,-1 0 1,1 0-1,-1 0 1,0 0-1,2 6 1,3 5 184,-1 1 1,-1 0-1,0 0 0,-1 0 1,-1 1-1,2 31 1,-3-10 281,-3-1 0,-4 40 0,-12-1-188,16-71-372,-1 1 0,0-1-1,-1 1 1,1-1 0,-1 0-1,0 0 1,0 0-1,-1 0 1,1-1 0,-9 9-1,7-16-2394,3-10 1532,3-12 414,0 22 277,0 0 1,1 0 0,-1 0 0,0 0-1,1 0 1,0 0 0,0 0 0,-1 0-1,2 1 1,-1-1 0,0 1 0,0 0-1,1-1 1,0 1 0,-1 0 0,1 0-1,0 1 1,0-1 0,0 1-1,0-1 1,0 1 0,0 0 0,0 0-1,0 0 1,1 1 0,5-1 0,-2 0 239,-1 0 0,0 0 0,0 1 0,0 0 0,1 0 0,-1 1 0,0 0 0,0 0 0,0 0 0,0 1 0,0 0 0,0 0 1,0 0-1,7 5 0,-5 0 155,0 0 1,0 0-1,-1 1 1,0 0-1,0 0 1,-1 1-1,0-1 1,0 2 0,-1-1-1,-1 0 1,1 1-1,-1 0 1,-1 0-1,0 0 1,0 1-1,-1-1 1,-1 1-1,1-1 1,-2 1 0,0-1-1,0 1 1,0 0-1,-4 14 1,3-21-172,-1 1-1,0 0 1,0-1 0,0 1-1,-1-1 1,0 0 0,1 0 0,-2 0-1,1 0 1,0 0 0,-1-1 0,1 1-1,-1-1 1,0 0 0,0 0 0,-1 0-1,1-1 1,0 0 0,-1 1 0,0-1-1,1-1 1,-1 1 0,0-1 0,-5 1-1,-12 3-206,0-2-1,0 0 1,-44 0-1,44-3-426,11 1 469,1-1 1,-1 0 0,1 0 0,-21-5-1,29 5 72,0-1-1,0 1 1,0-1-1,0 0 1,0 0-1,1 0 1,-1 0-1,0 0 1,0 0-1,1 0 1,-1-1-1,1 1 1,-1 0-1,1-1 1,0 1-1,-1-1 1,1 0-1,0 1 1,0-1-1,0 0 1,0 0 0,0 0-1,1 0 1,-1 0-1,1 0 1,-1 0-1,1 0 1,-1 0-1,1 0 1,0 0-1,0-2 1,0-15-2156,0 4-3366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3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4738,'0'0'10392,"22"0"-9024,122 0-480,-82 0-10068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5:44.7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4594,'0'0'6419,"78"-3"-5475,-59 3-127,0 0-785,-4 0 112,-2 0 304,-4 0-448,-3 0-528,-2 9 480,-1 2-704,-3 0-4227,0 3 689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28.4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3458,'0'0'10930,"3"32"-9337,78 136-99,-26-8-896,-32-84-442,46 96-1,-68-170-174,0 0 0,0 0 0,0 0 0,1 0 0,-1 0 0,1 0 0,-1-1 0,1 1 0,0-1 0,-1 1 0,1-1 0,0 0 0,0 1 0,0-1 0,0 0 0,0 0 0,0-1 0,0 1 0,1 0 0,-1-1 0,0 1 0,0-1 0,1 1 0,-1-1 0,0 0 0,0 0 0,1 0 0,-1-1 0,0 1 0,0 0 0,1-1 0,-1 0 0,0 1 0,0-1 0,0 0 0,0 0 0,0 0 0,0 0 0,0-1 0,0 1 0,0 0 0,0-1 0,-1 1 0,1-1 0,-1 0 0,1 1 0,-1-1 0,3-4 0,13-36-494,-1-1-1,-3 0 0,16-83 0,5-20-317,-11 43 2637,-11 85-511,7 4-4207,-13 11-1631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29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1 3362,'0'0'7080,"-5"0"-6130,0-1-836,1 1 0,0 0 1,0 1-1,0-1 0,0 1 1,-1 0-1,1 0 0,0 0 0,0 0 1,0 1-1,1 0 0,-1-1 1,0 1-1,1 1 0,-1-1 0,1 1 1,0-1-1,0 1 0,0 0 1,0 0-1,0 0 0,0 0 1,1 1-1,0-1 0,-1 1 0,1 0 1,1-1-1,-1 1 0,0 0 1,-1 7-1,-3 12-73,1 0-1,0 0 1,2 1 0,1 0-1,1 0 1,1 0 0,5 46-1,-3-63-18,-1-1-1,2 1 0,-1-1 1,0 0-1,1 1 0,0-1 1,1-1-1,0 1 0,-1 0 1,2-1-1,-1 0 0,0 0 1,1 0-1,0-1 0,0 1 1,1-1-1,-1 0 0,8 3 1,-5-2 12,1 0-1,0-1 1,0 0 0,1-1 0,-1 1 0,1-2-1,0 0 1,0 0 0,0 0 0,0-1 0,15-1-1,-21-1-64,-1 0-1,1 0 0,0-1 0,-1 1 0,0-1 0,1 0 0,-1 0 1,0 0-1,0-1 0,0 1 0,0-1 0,-1 1 0,1-1 1,-1 0-1,1 0 0,-1 0 0,0 0 0,0 0 0,0-1 1,-1 1-1,1-1 0,0-4 0,1 3-183,-1-1 1,0 1-1,-1-1 1,1 0-1,-1 1 1,0-1-1,-1 0 0,1 0 1,-1 0-1,0 1 1,0-1-1,-1 0 0,0 0 1,-2-7-1,2 11 151,0 1 0,0-1-1,0 0 1,0 1 0,0 0-1,-1-1 1,1 1 0,0 0-1,-1-1 1,1 1 0,-1 0-1,1 0 1,-1 0 0,0 0-1,1 1 1,-1-1 0,0 0-1,0 1 1,1-1 0,-1 1-1,-3-1 1,-44-1-19,35 3-257,12-1 351,1 1 0,0-1 0,0 1 0,0 0-1,0-1 1,0 1 0,0 0 0,0 0 0,0 0 0,0 0 0,0 0 0,0 0 0,0 0-1,1 0 1,-1 0 0,0 1 0,1-1 0,-1 0 0,1 0 0,0 0 0,-1 1-1,1-1 1,0 0 0,0 1 0,-1 1 0,-4 37 138,3-5 862,4 60 0,-2-94-1011,0-1-1,0 1 1,1 0-1,-1-1 0,0 1 1,0-1-1,1 1 0,-1 0 1,0-1-1,1 1 1,-1-1-1,1 1 0,-1-1 1,1 1-1,-1-1 0,1 1 1,-1-1-1,1 1 1,-1-1-1,1 0 0,0 1 1,-1-1-1,1 0 0,0 1 1,-1-1-1,1 0 0,0 0 1,-1 0-1,2 0 1,-2 1-141,1-1 1,0 0 0,-1 0-1,1 0 1,0 0 0,-1-1 0,1 1-1,-1 0 1,1 0 0,0 0-1,-1 0 1,1-1 0,-1 1-1,1 0 1,-1-1 0,1 1 0,-1 0-1,1-1 1,-1 1 0,1 0-1,-1-1 1,1 1 0,-1-1 0,0 1-1,1-1 1,-1 1 0,0-1-1,1 1 1,-1-1 0,0 0 0,0 1-1,0-1 1,1 0 0,2-19-1405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29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7619,'0'0'3922,"165"0"-8068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30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0 4530,'0'0'5824,"-13"13"-4952,-37 41 204,47-51-1044,1 0 0,0 0 1,0 0-1,1 0 0,-1 0 1,1 1-1,0-1 0,-1 0 1,1 1-1,1-1 0,-1 1 1,0-1-1,1 1 0,0-1 1,0 1-1,0 0 1,0-1-1,2 8 0,-1 6 370,-1-11-383,1-1 0,-1 0 1,1 1-1,-1-1 0,2 0 0,-1 1 0,0-1 0,1 0 0,0 0 1,0 0-1,1-1 0,-1 1 0,1 0 0,0-1 0,1 1 1,-1-1-1,8 7 0,1-1-207,1-1 0,0-1 0,0 1-1,24 9 1,11 7-179,-46-25 342,-1 1 0,1 1 0,0-1 0,0 0 0,0 0 1,-1 1-1,1-1 0,0 1 0,-1-1 0,0 1 0,1-1 0,-1 1 0,0 0 0,0 0 0,0 0 0,0 0 1,0 0-1,1 2 0,-2-2 31,0 0 1,0-1-1,0 1 1,-1-1-1,1 1 1,0 0-1,0-1 1,-1 1-1,1-1 1,-1 1-1,0-1 1,1 1-1,-1-1 1,0 0-1,0 1 0,0-1 1,0 0-1,-2 3 1,-2 1 17,-1 0 0,0-1 0,0 1 0,0-1 0,-1-1 0,1 1 0,-1-1 1,-12 4-1,2-1-263,0-2 1,-30 5 0,10-7-3145,31-5 37,5-14 969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30.5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5763,'0'0'7424,"9"3"-5393,205-3-719,-208 3-2290,-25-1-12381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31.0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 4770,'0'0'2625,"-4"0"-1931,-14 1 2605,31 1 636,15-1-1353,-6 0-3343,162-1 433,-183 1 174,-1-1 0,0 0 1,0 0-1,1 1 0,-1-1 0,0 0 1,1 0-1,-1 1 0,0-1 1,0 0-1,0 1 0,1-1 0,-1 0 1,0 1-1,0-1 0,0 1 0,0-1 1,0 0-1,0 1 0,0-1 1,0 0-1,0 1 0,0-1 0,0 1 1,0-1-1,0 0 0,0 1 1,0-1-1,0 1 0,0-1 0,0 1 1,-1 2-744,1 13-4276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44.6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99 105 4690,'0'0'9730,"-4"-2"-9274,2 0-329,1 0 0,-1 0 1,0-1-1,1 1 0,-1 0 0,1-1 0,0 1 0,0-1 1,0 1-1,0-1 0,0 0 0,0 1 0,1-1 1,0 0-1,-1 1 0,1-1 0,0 0 0,0 0 0,0 1 1,1-1-1,-1 0 0,1 0 0,1-4 0,-1 4-166,0 1-1,1 0 0,-1 0 1,1 0-1,0 0 1,0 0-1,0 0 0,0 0 1,0 0-1,0 1 1,0-1-1,0 1 0,1 0 1,-1-1-1,0 1 1,1 0-1,-1 0 1,1 1-1,0-1 0,3 0 1,57-3-1060,-49 5 1028,-12 0 59,1 0 0,-1 0 0,1 0 0,-1 1 0,0-1 0,0 1 0,0 0 0,0 0 0,0 0 0,0 0 0,0 0 0,-1 0 0,1 0 0,-1 0 0,1 1 0,-1-1 0,0 0 0,0 1-1,0-1 1,1 5 0,10 16 148,-11-21-148,0 0 0,0 0-1,0 0 1,0 0 0,-1 0 0,1 0 0,-1 0 0,1 0 0,-1 0 0,0 0-1,1 0 1,-1 1 0,0-1 0,-1 0 0,1 0 0,0 0 0,0 0-1,-1 0 1,0 0 0,1 0 0,-1 0 0,0 0 0,0 0 0,0 0-1,0 0 1,0 0 0,0 0 0,-1-1 0,1 1 0,-3 1 0,-6 8-98,0 0 0,-1-1 0,-17 12 1,15-12-173,-6 7 50,2 0 0,0 1-1,2 1 1,-18 25 0,15-19-63,-1-5 119,16-18 175,0 1 0,0 0 1,0 0-1,1 0 1,-1 0-1,1 0 1,0 1-1,-3 3 0,-4 8 418,9-25 424,1 8-845,-1-1 1,1 0 0,0 1 0,0-1 0,1 1 0,-1-1 0,0 1 0,1 0 0,-1 0 0,1 0-1,0-1 1,0 1 0,3-3 0,-2 4 15,-1 0-1,0 0 1,1 0-1,-1 0 0,1 0 1,-1 1-1,1-1 1,-1 1-1,1 0 1,-1-1-1,1 1 0,-1 0 1,1 1-1,-1-1 1,1 0-1,-1 1 1,1-1-1,-1 1 1,1 0-1,-1 0 0,1 0 1,-1 0-1,0 0 1,0 0-1,4 3 1,3 4 248,1 0 1,-1 1-1,-1 0 1,10 13-1,14 14 725,-21-32-838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45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3105,'0'0'6115,"0"116"-6115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9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1 6243,'0'0'6862,"-1"0"-6662,0-1 0,-1 1 0,1 0 0,0 0 0,-1 0 0,1 0 0,0 0 0,-1 0 0,1 1 1,0-1-1,0 0 0,-1 1 0,1-1 0,0 1 0,0-1 0,-1 1 0,1 0 0,0-1 0,0 1 0,0 0 1,-2 1-1,-3 53 256,2 0 1,6 104-1,1-87 74,9 196 1020,-13-267-1549,1 0 0,-1 0-1,1 0 1,-1-1-1,0 1 1,1 0 0,-1 0-1,0-1 1,1 1 0,-1-1-1,0 1 1,0-1-1,0 1 1,0-1 0,0 1-1,0-1 1,0 0 0,1 1-1,-1-1 1,0 0-1,0 0 1,0 0 0,0 1-1,-1-1 1,-25 3-276,13-2 13,-1-1-1,1 0 0,0-1 0,-15-2 0,25 2 138,-1 0 1,1-1-1,-1 1 1,1-1 0,0 0-1,-1 0 1,1-1-1,0 1 1,1-1-1,-1 0 1,0 0 0,1 0-1,-1 0 1,1 0-1,-5-8 1,1 0-857,-1-1 0,1 0 1,1-1-1,0 1 0,1-1 0,1 0 0,-5-17 1,2-8-2323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46.3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14 2561,'0'0'4480,"-5"2"-3339,-1 1-576,0 0 530,0-1 1,0 1-1,0-1 1,0-1-1,0 1 1,-6 0 0,28-2-1119,0 0 1,0-1 0,0-1 0,0 0-1,19-7 1,-22 6 14,1-1 0,-1 2 0,1 0 0,0 0 0,19 1 0,-26-1-138,-13 0-214,5 1 350,0 1 1,-1 0-1,1 0 0,0 0 0,0 0 1,-1 0-1,1 0 0,0 0 0,0 0 1,0 1-1,-1-1 0,1 0 1,0 1-1,0-1 0,0 1 0,0-1 1,-1 1-1,0 0 0,-11 14-76,-1 0 0,2 0 0,0 1-1,-10 19 1,-26 35-606,43-63 286,4-6 343,1 0 0,-1 0 0,0 0 0,0 0-1,1 0 1,-1 0 0,0-1 0,0 1 0,0 0 0,0 0-1,0 0 1,0-1 0,0 1 0,0-1 0,0 1-1,0-1 1,0 1 0,-1-1 0,1 1 0,0-1 0,-2 0-1,2 0 47,1 0 1,0-1-1,0 1 0,0 0 0,-1-1 0,1 1 0,0 0 0,0-1 0,0 1 0,0-1 0,0 1 0,0 0 0,0-1 0,0 1 0,0-1 0,0 1 0,0 0 0,0-1 0,0 1 0,0 0 0,0-1 0,0 1 0,1-1 0,-1 1 0,0 0 0,0-1 0,0 1 0,1 0 0,-1-1 0,0 1 0,0 0 0,1 0 1,-1-1-1,0 1 0,0 0 0,1 0 0,0-1 0,8-12-542,0 8 659,1 1 0,-1 0 0,1 1 0,0 0 0,0 1 0,0 0 0,0 1 0,0 0 0,0 0 0,0 1 0,1 0 0,11 2-1,-19-1-46,0 0 0,-1-1 0,1 1 0,0 1 0,-1-1 0,1 0 0,-1 1 0,1-1 0,-1 1 0,1 0 0,-1 0 0,0-1 0,0 2 0,0-1 0,0 0 0,0 0 0,-1 1 0,1-1 0,-1 1 0,1-1 0,-1 1 0,0 0 0,0-1 0,0 1 0,0 0 0,0 5 0,2 6 256,0 0 0,-1 1-1,-1 27 1,-1-38-285,-1 0 0,0 0 0,0 0 0,-1 0 0,1 0 0,-1 0 0,0 0 0,0-1 0,0 1 0,0-1 0,-1 1 0,1-1 0,-1 0 0,0 0 0,0 0 0,0 0 0,0-1 0,-1 1 0,1-1 0,-1 1 0,-4 1 0,-9 5-43,-1 0 1,-37 13-1,42-18-342,0 0 0,0-1 0,-1-1 0,1 0 0,-1-1 0,-13 0 0,23-2-842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47.3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1 4818,'0'0'9234,"-29"15"-7241,17 2-1926,1 0 1,1 1-1,0 0 0,2 1 1,0 0-1,0 1 1,2-1-1,1 1 1,0 1-1,-2 32 0,4-27-86,2 0-1,1 1 0,3 29 0,-2-47 36,1-1 0,0 1-1,1 0 1,-1-1-1,2 0 1,-1 1-1,1-1 1,0 0-1,1-1 1,0 1-1,0-1 1,0 0 0,7 6-1,-7-8 54,-1 0-1,0 0 1,1-1-1,0 0 1,0 0-1,0 0 1,1-1 0,-1 1-1,1-1 1,0-1-1,0 1 1,0-1-1,0 0 1,0 0 0,0-1-1,1 0 1,-1 0-1,0 0 1,12-1-1,-15-1-135,-1 1 0,1-1 1,0-1-1,-1 1 0,1 0 0,-1 0 0,1-1 0,-1 0 0,0 1 0,0-1 0,1 0 0,-1 0 0,0 0 0,-1 0 0,1 0 0,0-1 0,-1 1 0,1-1 0,-1 1 0,2-5 1,22-56-1738,-23 54 1481,-1-2 1,0 1-1,-1 0 1,0-12-1,-1 3 28,1 18 309,-1 0-1,1 0 1,-1 0-1,0 0 1,1 0-1,-1 0 1,0 0-1,0 0 1,0 0-1,0 0 1,0 0-1,0 1 1,0-1-1,0 0 1,0 1-1,0-1 1,0 1-1,0-1 1,0 1-1,0-1 1,-1 1-1,1 0 1,0 0-1,0 0 1,-1 0-1,-1 0 1,-34-3 176,30 2-149,0 1 0,1 1 0,-1-1 0,1 1-1,-1 0 1,0 0 0,-10 4 0,15-3-27,0-1 0,0 0 0,0 1 0,0-1 0,0 1 0,1 0 0,-1-1 0,0 1 0,1 0 0,-1 0 0,1 0 0,0 0 0,0 1 0,-1-1 1,2 0-1,-1 0 0,0 1 0,0-1 0,1 1 0,-1-1 0,1 0 0,0 1 0,-1-1 0,2 4 0,-2 5-186,-1 53 937,2-61-973,0 0-1,1-1 0,-1 1 1,0 0-1,1 0 1,0-1-1,0 1 1,0 0-1,0-1 0,0 1 1,0-1-1,0 1 1,1-1-1,0 0 1,-1 0-1,1 0 1,0 1-1,2 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19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6643,'2'0'14271,"13"3"-14341,37 6 222,-22-3-428,0-1-1,34 0 1,-63-5 229,-1 0 0,1 0 1,-1 0-1,1 0 1,-1 0-1,1 0 1,-1 0-1,0 1 0,1-1 1,-1 0-1,1 0 1,-1 1-1,1-1 1,-1 0-1,0 0 0,1 1 1,-1-1-1,0 0 1,1 1-1,-1-1 1,0 1-1,1-1 1,-1 0-1,0 1 0,0-1 1,0 1-1,1-1 1,-1 1-1,0-1 1,0 1-1,0-1 0,0 1 1,0-1-1,0 1 1,0 0-1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6:19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5010,'0'0'5477,"-6"11"1159,209-2-5399,-203-9-1309,0 1-776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22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12 6131,'0'0'7222,"0"3"-5293,0-3-1737,-1 1 1,0-1 0,1 0 0,-1 1 0,0-1 0,1 1-1,-1-1 1,0 0 0,1 1 0,-1-1 0,0 0-1,0 0 1,0 0 0,1 0 0,-1 0 0,0 0 0,0 0-1,1 0 1,-1 0 0,0 0 0,0 0 0,-1 0-1,1-1-141,0 1 0,0 0-1,0-1 1,0 1 0,0 0-1,-1 0 1,1 0 0,0 0-1,0 0 1,0 0 0,0 0-1,0 1 1,0-1 0,0 0-1,-1 1 1,1-1 0,0 0-1,0 1 1,0-1 0,0 1-1,0 0 1,1-1 0,-1 1-1,0 0 1,0 0 0,0-1-1,0 1 1,1 0 0,-1 0-1,0 0 1,0 1 0,5-1-53,0 0 0,0 0 0,0 0 0,0-1 0,0 0 0,1 0 0,5-1 0,-5 1 92,50-2 62,67-13-1,-67 7 33,69-1-1,-124 9-111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23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5138,'-1'1'12288,"-2"11"-12295,16 245 1381,-13 27-1999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23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2353,'0'0'11379,"9"9"-10806,27 27 284,-33-31-769,0 0 1,0 1 0,-1-1-1,0 1 1,0 0-1,0-1 1,-1 1 0,0 0-1,0 0 1,0 0 0,-1 0-1,0 0 1,0 0 0,0 0-1,-1 0 1,0-1 0,0 1-1,0 0 1,-1 0 0,0 0-1,-4 7 1,-22 16 392,27-28-667,0 0 0,0 0 0,-1 1 0,1-1 0,-1-1 0,1 1 0,-1 0 0,1 0 0,-1-1 0,0 1 0,1-1 0,-1 1 1,0-1-1,1 1 0,-1-1 0,0 0 0,0 0 0,1 0 0,-1 0 0,0 0 0,-2-1 0,1-6-2306,0-19-210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24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6323,'0'0'11976,"25"-11"-12264,-16 8 292,-1 0-1,1 1 1,0 0 0,-1 1 0,1 0 0,0 0-1,0 1 1,0 0 0,0 1 0,0 0-1,9 2 1,-17-3 0,0 1-1,0 0 1,0 0 0,0 0-1,0 0 1,0 0 0,0 0-1,0 0 1,-1 0-1,1 0 1,0 0 0,-1 1-1,1-1 1,-1 0-1,1 0 1,-1 1 0,1-1-1,-1 0 1,0 0 0,0 1-1,0 1 1,2 33 41,-2-31-26,1 5 27,-1 0 0,0 0 0,-1 0 0,0 0 0,0 0-1,-1 0 1,-1-1 0,0 1 0,0-1 0,0 1 0,-1-1-1,-1 0 1,1-1 0,-2 1 0,1-1 0,-1 0 0,0 0-1,-1-1 1,0 1 0,0-1 0,-16 11 0,21-16-88,1-1 1,-1 1 0,0-1-1,0 1 1,0-1-1,0 0 1,0 0-1,-1 1 1,1-2-1,0 1 1,0 0 0,-1 0-1,1-1 1,0 1-1,-1-1 1,-3 0-1,5 0-296,1-2 194,1 1 0,-1-1 0,1 0 1,0 0-1,0 0 0,0 1 0,0-1 1,0 0-1,1 1 0,-1-1 0,0 1 1,1-1-1,-1 1 0,1 0 0,0 0 1,-1 0-1,1 0 0,0 0 0,-1 0 1,1 0-1,0 0 0,0 1 0,0-1 1,0 1-1,0-1 0,0 1 0,0 0 1,3-1-1,60-4 41,-59 5 209,0 0-1,0 0 0,0 0 0,0 1 1,0 0-1,0 1 0,0-1 0,0 1 1,-1 0-1,1 0 0,-1 1 0,1 0 1,-1 0-1,0 0 0,0 0 0,0 1 1,0 0-1,-1 0 0,0 0 0,0 1 0,0-1 1,0 1-1,-1 0 0,1 0 0,-1 1 1,-1-1-1,1 0 0,2 9 0,0 2 425,-1 0-1,-1 1 0,0 0 0,-1-1 0,-1 1 1,-1 32-1,-1-24-181,1-21-322,0 0 0,0 0 0,-1 0 0,1 0 0,-1-1-1,0 1 1,0 0 0,-1 0 0,1-1 0,-1 1 0,0-1 0,0 1 0,0-1 0,0 0 0,0 0 0,-1 0 0,1 0 0,-1 0-1,0 0 1,0-1 0,0 1 0,0-1 0,-1 0 0,1 0 0,-1 0 0,1-1 0,-7 3 0,-4 0-327,0 0 0,-1-1-1,1 0 1,0-2 0,-1 1 0,-16-2 0,28 0 10,1 0 0,-1 0-1,1-1 1,0 1 0,-1-1 0,1 1 0,0-1-1,0 0 1,0 0 0,-1 0 0,1 0-1,0 0 1,0-1 0,0 1 0,0 0 0,1-1-1,-1 0 1,0 1 0,1-1 0,-1 0 0,-1-3-1,-1 1-736,-8-8-7136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51.9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44 78 288,'0'0'2481,"0"0"-2481,0 0 1825,0 0-1825,0 0 0,0 0 2113,0 0-2113,0 0 32,0 0-32,0 0 448,0 0-448,0 0 0,0 0 801,0 0-801,0 0-577,0 0 577,0 0 176,0 0-176,0 0 0,0 0 641,0 0-641,0 0-240,0 0 240,0 0 0,0 0-112,0 0 112,0 0 624,0 0-624,0 0-384,0 0 384,0 0 272,0 0-272,0 0 0,0 0 576,0 0-576,0 0-1248,0 0 1248,0 0 0,0 0 0,0 0 0,0 0 336,0 0-336,0 0-64,0 0 64,0 0 0,0 0-369,0 0 369,0 0 705,0 0-705,0 0-112,0 0 112,0 0 0,0 0-609,0 0 609,0 0 641,-1 0-641,0 0-64,0 0 64,0 0 0,0 0-897,1 0 897,-1 0 929,0 0-929,1 0 0,-1 0 192,0 0-192,1 0-144,0 0 144,0 0 1040,0 0-1040,0 0-16,0 0 16,0 0 0,0 0-992,0 0 992,0 0 368,0 0-368,0 0-192,0 0 192,0 0 0,0 0-256,0 0 256,0 0 496,0 0-496,0 0-400,0 0 400,0 0 0,0 0-801,0 0 801,-1 0 1057,1 0-1057,-1 0-224,0 0 224,1 0 0,-1 0-721,0 0 721,1 0 433,-1 0-433,0 0-240,-1 0 240,1 0 0,-1 0-401,1 0 401,-1 0 449,0 0-449,0 0-449,1 0 449,-1 0 0,1 0-992,-1 0 992,0 0 1489,1 0-1489,-1 0 0,0 0 480,1 0-480,0 0-368,0 0 368,1 0 1360,0 0-1360,0 0 0,0 0 673,0 0-673,2 0-225,0 0 225,1 0 65,0 0-65,-1 0 0,0 0 224,0 0-224,-1 0-2033,0 0 2033,1 0 0,0 0-529,-1 0 529,0 0 849,0 0-849,0 0-208,-1 0 208,0 0 544,0 0-544,0 0 0,0 0 224,0 0-224,0 0-1553,0 0 1553,0 0 465,0 0-465,0 0 0,0 0 944,0 0-944,0 0-944,0 0 944,0 0 512,0 0-512,0 0 0,0 0 432,0 0-432,0 0-704,0 0 704,0 0 0,0 0-64,0 0 64,0 0 1104,0 0-1104,0 0-448,0 0 448,0 0 160,0 0-160,0 0 0,0 0 656,0 0-656,0 0-736,0 0 736,0 0 320,0 0-320,0 0 0,0 0 1313,0 1-1313,0 1-160,0-1 160,0 0 192,0-1-192,0 1-112,0-1 112,0 0 0,0 0-384,0 0 384,0 1 32,0 0-32,0 1 0,0 3 560,0 2-448,0 3-112,0 2 240,0 1-48,0 2-48,0-1-80,0-1-16,0-1 0,0-1-48,0-1 0,0-1-32,0-2 128,0-1-96,0-1 0,0-2-64,0-1-96,0-1 160,0-1 272,0 0-272,0-1 0,0 1 1073,0-2-1073,0-3-288,0-3 160,0-2 128,0-3-1569,0-1 1569,0 0 304,0-1-304,0 2-1297,0 0 1297,0 2 0,0 0-1168,0 0 1168,0 2 976,0 0-976,0 1-1056,0 0 1056,0 0 256,0 1-256,0 1 0,0 0 1216,0 1-1216,0 1-288,0 1 288,0 0 0,0 0-272,0 2 272,0 1 833,0-1-833,0 1-273,0 0 273,0 1 0,0-1-160,0 0 160,0 3 1409,0 5-1409,0 5 16,0 5 720,0 6-287,0 2-113,0 2-320,0-1 32,0-1 48,0-3-96,0-4 0,0-4-368,0-4 320,0-4 48,0-2 240,0-2-208,0-1 16,0-2 32,0 0-80,0-1-96,0-1 96,0-3 288,0-5-288,0-4 0,0-3 272,0-4-272,0-2-720,0-2 720,0 0 400,0 1-400,1 2-432,1 2 432,1 2 0,-1 3-657,0 3 657,-1 2 689,0 3-689,-1 2 0,1 3 352,-1 0-48,-1 2-304,1 0 0,0 1 336,0-1-336,0 1-480,0-1 480,0 2 336,0 5-272,0 5 432,0 9 321,0 7-449,0 5-304,0 4 352,0-1 336,0-3-687,0-5-65,0-4 208,-1-7-112,0-4-96,1-4 0,-1-3 16,1-3-112,0-2 192,0-1-80,0 0-16,0-1-240,0-1-17,0-3 257,0-5-1008,0-5 864,-1-4 144,0-3-977,-1-4 673,0 0 304,0-1 0,1 2-640,1 1 640,-1 4 512,1 4-512,0 3 0,0 4 913,-1 4-913,-1 3 64,1 1-64,0 1 496,-1 1-496,0-1 240,0 1-240,1 1 288,-1 3-272,0 5-16,0 7 881,1 7-833,0 6 304,0 4 176,0 0-112,0-1-208,0-6-32,1-6-192,0-7 16,-1-6 0,1-4-112,0-3 112,0-2 0,0 0-320,0-1 320,1-3-336,-1-5-512,0-6 800,0-6-128,1-5-1985,1-2 2161,-1-3-129,0 0-351,-1 4 240,1 4 240,-1 6 128,0 6-64,0 4 112,0 4 785,0 2-961,0 2 272,0 1-48,0 1-224,0 5 304,0 6-16,0 10 737,0 7-785,0 5 80,0 4 64,0 1-48,0-2-336,0-3 0,0-4-128,0-5-592,0-4-1217,-1-5-288,-2-5-7203,1-4 5714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54.8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2177,'0'0'0,"0"0"-2177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9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8660,'0'0'5010,"155"0"-10356,-142 0-465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8:54.9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 10 3057,'-2'-1'0,"-1"-2"-2945,1 1 2945,-1 0 0,1 0-112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9:08.4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174 184 4002,'0'0'0,"0"0"0,0 0 160,0 0-160,0 0-48,0 0 48,0 0 2209,-2 0-2209,0 0 0,0 0 512,-1 0-400,0 0 16,1 0-128,1 0 1441,-1-1-1441,1-1 0,0 0 1120,0 0-1120,0-1 417,0 1-417,1 1 1184,0 0-1184,-1 1 32,1-1 256,-1 1-288,-1 0 304,1 1-304,1-1 689,-1 0-657,1-1-32,0 0 496,0-1-336,-1 1-160,0 1 0,0-1 64,0 1-64,-1 0 0,0 0 96,0 0-96,0-1-160,1 0 160,-1 0 0,2 0-48,-1 0-16,0 1 64,1-1 0,-2 1-368,1 0 368,0 0 0,-1 0-96,0 0 96,1 1 32,-1-1-32,2 0 16,-1 0 16,1 0 576,0 0-608,0 0 0,1 0 160,-1 0-160,0 0 48,-1 0-48,0 0 160,0 0-128,-1 0-32,1 0 144,1 0-144,-1 0-352,1 0 352,0-1 240,-2 0-240,1 1 0,-2-1 192,0 1-192,0-2-368,0 1 368,-1-1-48,0 0 16,1 0 32,-1 1 112,2 0-112,0 0 320,2 1-320,-1 0 144,1 0-96,0 0-48,1 0 497,-1 0-497,0 0-32,0 1 32,0-1 272,0 0-272,0 0 0,0 0 672,0 0-672,0 0 48,0 0-48,0 0 0,0 0-208,0 0 208,0 0 160,0 0-160,1 0 128,0 0-128,1 0 32,0 0-32,0 0 0,0 0 160,-1-1-160,0-2-48,0 1 48,-1-1 0,0 0-416,0-1 416,0-1 112,0 0-112,0 0-512,0 0 512,-1 0 0,0 0-144,0 1 144,-1 0 320,0 1-320,-1-1-368,0 0 368,0 0 0,0 0-208,0 0 208,1 2 512,0 0-512,0 1 0,2 0 144,-1 1-32,1 0-112,-1 0 0,1 1 288,-1-1-288,1 0-208,-1 0 208,1 0 0,-1 0 48,0 0-48,1 0 464,-1 0-464,1 0 80,0 0-32,0 1-16,0 0-32,0 1 0,0 0 176,0 1-176,0 2 0,0 2 32,0 3 17,0 5-49,0 3 48,0 1 0,0 1 144,0-1-128,0-4-64,1-3 176,-1-4-144,1-2-32,0-2 0,-1-1-32,0-2-160,0-1 192,0-1 0,0 1-256,0 0 256,0-1-161,0 1 161,0 0-64,0 0 64,0-1 0,0-3-80,0-2 80,0-4 0,0-3-272,0-2-272,-1-3 544,0-1 0,1 0-176,-1 0 176,1 2 208,0 2-208,0 2-240,0 2 240,0 2 0,0 1-208,0 2 208,0 1 304,0 0-304,0 0 224,0 1-128,0 0-96,0 1 208,0 2-192,0 0 368,0 0-336,0 1-48,0 1 321,0 1-321,0 0-209,0 1 209,0-1 433,0 0-433,0 1 0,-1 2 368,0 3-368,1 4 32,-1 3 16,1 5 64,0 2 160,0 3-256,0 1 576,0-3-175,0-1-241,0-5-176,0-5 0,0-4 48,0-2-80,0-3 64,0-1-48,0-1 16,0-1-32,0 0-128,0-1-1,0 1-111,0 0 112,0-1 160,-3-1-624,-1-5 560,-1-4-16,-1-3-592,0-3 159,-1-2 513,1 0 0,1 0-368,1 2 368,1 2 128,2 2-128,0 2 0,1 4 96,0 2-96,0 2 16,0 2 128,1 1 369,-1 1-513,0-1 32,0 1 400,0-1-432,0 1 208,0-1-176,0 0 48,0 0 48,0 1-128,0 2 112,0 3 64,0 4-176,0 4 240,0 3 208,0 2-432,0 0-16,0-1 0,0-3 0,0-3-400,0-3 144,0-2-464,0-2-2658,0-2-3217,0-2-576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9:10.6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4 147 1825,'0'0'0,"0"0"0,0 0 1969,0 0-1969,0 0 304,0 0-304,0-1 928,-1-1-928,0 1 0,1 0 1473,-1 0-1473,1 1 448,0 0-448,0 0 1105,0 0-1105,0 0 0,0 0 720,0-2-720,0 0-592,0 0 592,0 0 128,0 0-128,0 1 0,0 0 1440,0 1-1295,0 0 495,0 0-528,0 0 880,0 0-992,0 1 0,0-1 929,0 0-929,0 0 0,0 0 96,0 0 272,0 0-368,0-1-192,0 0 192,0-2 0,1-2-416,-1-1 416,1-1 0,0-2-368,0 1 368,0 1 176,0 1-176,0 1-545,0 1 545,0 1 0,-1-1-368,1-1 288,-1-2-480,0 0 560,0 0-1025,-1 2 1025,1 1 273,0 1-273,0 2 0,0 0 1712,0 1-1712,0 1 208,0-1-208,0 0 209,0 0-65,0 1-144,0-1 672,0 0-672,0 0-208,1 2 208,0 2 416,1 1-416,-1 3 0,1 1 432,0 2-432,0 1 144,0 1 32,1 0-176,0 1-16,0-1-80,-1 0 96,-1 0-80,0 0-48,-1-1 128,0 0-16,0-3-112,0-2 128,0-2-176,0-2 176,-1-1-112,1-1 112,0 0 160,0-1-160,0 0-16,0-1 16,0 1 0,0 0 128,0 0-128,0 0 0,0-2 304,0-2-304,0-4 0,0-4-256,0-3-592,0-3 848,0-2-80,0 0-529,0-1 609,0 1-128,0 2 128,0 2-48,0 3 48,0 3 593,0 2-593,0 2 144,0 3 864,0 2-1008,0 0 512,0 1-336,0 0-176,0 1 337,0 1-337,0 5 1152,0 6-864,0 6 176,0 4 273,0 4 63,0-1-640,0-1-32,0-2 769,1-5-849,0-4 64,1-5-48,-1-4-64,0-3-608,-1-2 47,1 0-367,-1-5-1185,-1-2-4562,-1-1-1745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9:13.0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 92 2481,'0'0'704,"0"0"-704,0 0 2290,0 0-2290,0 0 0,0 0 272,0 0-272,0 0-913,0 0 913,0 0 1073,0 0-1073,0 0 0,0 0 752,0 0-752,0 0-48,0 0 48,0 0 752,0 0-752,-1 0 0,0 0 433,1 0-433,-1 0-128,1 0 128,-1 0 1392,1 0-1392,0 0 0,0 0 432,0 0-432,0 0-976,0 0 976,0 0 0,0 0 0,-1 0 0,0 0 416,0 0-416,0 0-896,0 0 896,0 0-160,-1 0 80,1 0-753,-1 0 833,0 0 0,1 0-2273,-1 0 2273,1 0 1137,0-1-1137,1-1 0,-1 1 1200,1 0-832,0 0 65,0 1-433,0 0 1456,1 0-1456,-1 0 0,0 0 881,0 0-881,0 0-272,0 0 272,0 0 1440,0 0-1440,0 0 16,0 0 929,0 0-945,0 0 384,0 0-384,0 0 272,0 0-128,0 0 32,0 0 192,0 0 176,0 0-479,0 0-49,0 0 848,1 0-864,0 0 0,0 0 240,0-1-240,0 0-928,-1-2 752,1-1 144,-1-2-273,0-1 305,0-1 64,0-1-64,0 0-1168,0 1 1168,0 0 0,0 1-48,0 2 48,0 0 672,0 3-432,0 0-144,0 1 208,0 1 305,0 0-609,0 1 0,0 0 240,0 3-240,0 0 0,0 4 384,0 4-144,0 4-112,0 5-48,0 1 400,0 0-15,1-2-465,0-3 144,-1-3 304,1-4-336,0-3-112,-1-3 0,1-1 160,0-2-144,0-1-16,0-1 48,0 1-96,-1-1 144,0 1-96,0-1 0,1-4-1280,-2-2 1280,1-4 0,0-4-513,0-1 385,0-2 128,0 0-48,0 1-208,0 4 256,0 1 128,0 3-128,0 2 0,0 2 608,0 3-608,0 1 0,0 0 449,0 2-257,0-1-64,0 1-128,0-1 480,0 0-480,0 3 352,0 1-352,0 2 176,0 3 128,0 4 17,0 0 175,0 2-304,0-2 64,0-1-96,0-5-32,0-1-128,0-4 32,0 0-432,0-2 112,0-1-304,0-2 207,0-4-479,0-4-449,0-3 433,0-2 592,0-1 96,0 2-1121,0 2 1313,0 4 560,0 4-159,0 2-129,0 1 1056,0 4-1168,0 3-96,0 4 1105,1 3-449,1 4-256,0 2-432,1 2 593,1-1-625,-1-2 64,0-4-416,-1-2 288,0-3-1633,-2-3 272,1-3-544,-4-1-7235,-2-1 4706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9:14.7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68 1697,'0'0'1568,"0"0"97,0 0-1056,0 0-1,0 0-432,0 0 1793,0 0-1825,0 1 144,0-1 1969,0 1-1104,0-1-1121,0 1 288,0-1 880,0 0-1200,0 0 0,0 0 801,0 0-801,0 0-385,0-2 273,0-1 112,0-2-176,0-1 176,0-2 304,0 1-304,0 0-176,0 2 176,0 0 0,0 0 32,0 2-32,0 1 465,0 1-337,0 0-128,0 1 0,0 0 272,0 0-272,0 0 0,0 1 400,0-1-400,0 0 144,0 0 0,0 1-144,0 2 112,0 2-48,0 4 80,0 2 304,0 3-384,0 1-64,0 2 401,0-1-305,0 0-96,0 0 112,0-3 64,1-1-144,-1-2 64,1-2-96,-1-2 0,1-2 80,-1-1-80,0-1 0,0 0-192,0-2 160,0 0 32,1 0 0,-1 0 16,1-2-16,0-3-368,-1-4-289,0-5 657,0-3-160,0-4 160,0-2 0,0 1-16,1 1 16,0 3-48,0 3 48,1 3 16,-1 4 192,-1 4-112,1 1 385,-1 2-449,0 1 288,0 1-320,0 0 0,0-1 32,0 1-32,0 0 352,0 1-336,-1 2 112,1 3-112,0 4 576,0 2-592,0 3 64,0 1 641,0-1-561,0-2-96,0-2 256,0-3-288,0-3-32,0-3-16,1-2-592,0-1 239,-1-4-1215,1-4 655,-1-3 305,1 0-3026,-1 1-1632,0 2 3121,0 4-1905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9:2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16 1121,'0'0'5253,"-10"0"289,4 0-7848,4 0 2573,1 0-305,-5 29 516,6 23 37,0-51-601,2-2 55,0 0 0,0 1 0,0-1 0,0 0 0,0 0 0,-1 0 0,1 0 0,0-1 0,-1 1 0,1 0 0,-1-1 0,1 1 0,-1-1 0,0 1 0,1-1 0,-1 0 0,0 1 0,0-1 0,0 0 0,-1 0 0,1 0 0,0 0 0,-1 0 0,1 0 0,-1 0 0,1 0 0,-1 0 0,0 0 0,0 0 0,0 0 0,0-3 0,4-19 720,-4 24-697,1-1 0,-1 1 1,0 0-1,0-1 1,0 1-1,0 0 1,1-1-1,-1 1 1,0 0-1,0-1 1,0 1-1,0-1 1,0 1-1,0 0 1,0-1-1,0 1 0,0-1 1,0 1-1,0 0 1,-1-1-1,1 1 1,0-1-1,0 1 1,0 0-1,0-1 1,0 1-1,-1 0 1,1-1-1,0 1 1,0 0-1,-1-1 1,1 1-1,0 0 0,-1 0 1,1-1-1,0 1 1,-1 0-1,1 0 1,0 0-1,-1-1 1,1 1-1,0 0 1,-1 0-1,1 0 1,0 0-1,-1 0 1,1 0-1,-1 0 0,0 0 1,-4-2-124,0 1-1,0 0 1,0 0-1,-1 0 1,1 1 0,0 0-1,-10 1 1,1-1-440,11 1 1022,2 3-394,0 0 0,0 0 0,1 1 0,-1-1 0,1 0 0,0 0 0,0 1 0,0-1 0,2 8 0,0 1-433,-3-11 437,1 0-1,0 1 0,0-1 1,0 0-1,0 1 0,0-1 1,0 1-1,1-1 0,-1 0 1,1 0-1,0 1 0,0-1 0,0 0 1,0 0-1,0 0 0,0 0 1,0 0-1,1 0 0,-1 0 1,1 0-1,2 2 0,-1-3-10,1 1-1,0-1 0,0 0 1,0 0-1,0-1 1,0 1-1,0-1 0,0 1 1,0-1-1,5-1 1,-8 0-49,0 0 1,0 1 0,1-1-1,-1 0 1,0 0-1,0 0 1,0 0 0,0 0-1,0 0 1,0 0-1,-1-1 1,1 1 0,0 0-1,0 0 1,-1-1-1,1 1 1,-1-1 0,1 1-1,-1 0 1,0-1 0,0 1-1,1-1 1,-1 1-1,0-1 1,0 0 0,0 0 45,0 1 0,1-1 0,-1 1 0,0 0 0,1-1 0,-1 1 0,0-1 1,0 1-1,0 0 0,-1-1 0,1 1 0,0-1 0,0 1 0,-1 0 1,1-1-1,-1 1 0,1 0 0,-1-1 0,1 1 0,-1 0 0,0 0 0,-1-2 1,-78-8-1393,79 11 1333,-1 0 1,1 0 0,0 1-1,-1-1 1,1 0-1,0 1 1,0-1-1,-1 1 1,1 0 0,0-1-1,0 1 1,0 0-1,0 0 1,0-1-1,0 1 1,0 0-1,0 0 1,0 0 0,0 0-1,0 0 1,1 1-1,-1-1 1,0 0-1,1 0 1,-1 0-1,1 1 1,-1-1 0,1 0-1,0 1 1,-1-1-1,1 2 1,-3 50 620,3-42 92,1-9-664,0-1 0,0 0-1,0 1 1,0-1 0,0 0-1,0 0 1,0 1 0,0-1-1,1 0 1,-1 0 0,0 0-1,1-1 1,-1 1 0,1 0-1,-1 0 1,1-1 0,-1 1-1,1-1 1,-1 1-1,1-1 1,-1 0 0,1 0-1,0 0 1,1 0 0,46 5 631,-47-5-688,-1-1 0,0 1-1,1 0 1,-1-1 0,0 1 0,0-1 0,1 0-1,-1 0 1,0 1 0,0-1 0,0 0 0,0 0-1,0 0 1,0 0 0,0 0 0,0 0 0,0 0-1,-1 0 1,1-1 0,0 1 0,-1 0-1,1 0 1,0-1 0,-1 1 0,0 0 0,1-1-1,-1 1 1,0 0 0,0-1 0,0 1 0,0-1-1,0-1 1,1-60-1150,-2 44 585,0 18 595,1-1 1,0 1 0,-1 0 0,1-1-1,-1 1 1,1 0 0,-1 0-1,0 0 1,1 0 0,-1-1 0,0 1-1,0 0 1,0 0 0,0 1 0,0-1-1,0 0 1,0 0 0,0 0 0,0 1-1,0-1 1,-1 0 0,1 1-1,0-1 1,0 1 0,-1-1 0,1 1-1,0 0 1,-1 0 0,1-1 0,0 1-1,-3 0 1,-50-1-2230,43 2 1059,10-1 1177,0 1 1,-1-1 0,1 1 0,0-1-1,-1 1 1,1 0 0,0 0 0,0 0-1,0-1 1,0 1 0,0 0 0,0 0 0,0 0-1,0 1 1,0-1 0,1 0 0,-1 0-1,0 0 1,1 1 0,-1-1 0,1 0-1,-1 1 1,1-1 0,0 0 0,-1 1-1,1-1 1,0 1 0,0-1 0,0 0-1,0 3 1,-2 54 1271,3-47-570,-1-8-649,0 0 0,1 0 1,-1 0-1,1-1 0,0 1 0,0 0 0,0 0 1,0-1-1,0 1 0,0-1 0,1 1 0,-1-1 0,1 0 1,0 1-1,0-1 0,0 0 0,0 0 0,0 0 1,0 0-1,0-1 0,1 1 0,-1-1 0,1 1 0,-1-1 1,6 2-1,0 0 14,1 0 0,-1 0 0,1-1 0,0 0 0,0-1 0,0 0 0,10 0 0,-17-2-106,-1 0 0,0 0 0,0 0 0,0 0 0,1 1 0,-1-2 0,0 1 0,0 0 0,0 0 0,-1 0 0,1 0 0,0-1 0,0 1 0,-1 0 0,1-1 0,-1 1 0,1 0 0,-1-1 0,1 1 0,-1-1 0,0 1 0,0-1-1,0-1 1,6-41-603,-6 41 613,1-7-6,1-40-361,-2 48 357,0 0 0,0 0 0,-1 0-1,1 1 1,0-1 0,-1 0-1,0 0 1,1 1 0,-1-1-1,0 1 1,0-1 0,1 0 0,-1 1-1,0-1 1,-1 1 0,1 0-1,0-1 1,0 1 0,-1 0 0,1 0-1,0 0 1,-3-2 0,-3 0-347,3 1 179,1 0 0,0 0 1,-1 0-1,0 1 0,1-1 1,-1 1-1,0 0 0,0 0 1,1 0-1,-1 1 0,0-1 1,0 1-1,0 0 0,0 0 1,0 1-1,0-1 0,-7 2 1,8 1 325,1 0 0,-1 0 0,0 1 0,1-1 0,0 0 1,0 1-1,0-1 0,0 1 0,1 0 0,-1 0 0,1 0 1,0 0-1,0 0 0,0 0 0,1 0 0,-1 0 0,1 6 1,-1 9 436,1 0 1,3 29 0,-2-46-527,-1 1 0,1-1 0,0 0 0,0 0 0,0 0-1,0-1 1,0 1 0,0 0 0,1 0 0,-1-1 0,1 1 0,-1 0 0,1-1 0,0 0-1,-1 1 1,1-1 0,0 0 0,0 0 0,0 0 0,0 0 0,0 0 0,0 0 0,0-1-1,0 1 1,0-1 0,4 1 0,2 1 110,0-1 0,0 0 1,0-1-1,0 0 0,16-1 0,-22 0-212,-1 0 0,1 0 0,0-1 0,-1 1 0,0 0 0,1 0 0,-1-1 0,0 1 0,1-1 0,-1 1 0,0-1 0,0 0 0,0 1 0,0-1 0,-1 0 0,1 0 0,0 0 0,-1 1 0,1-1 0,-1 0 0,1-4 0,6-44-2471,-7 49 2279,0-78-409,0 77 619,0 1 0,-1-1 0,1 1 1,-1 0-1,0-1 0,1 1 0,-1 0 1,0-1-1,0 1 0,0 0 0,0 0 1,0 0-1,0 0 0,0 0 0,0 0 1,0 0-1,0 0 0,-1 0 0,1 0 1,0 1-1,-1-1 0,1 0 0,0 1 0,-1-1 1,1 1-1,-1 0 0,1-1 0,-1 1 1,1 0-1,-2 0 0,-52-4 954,50 4-468,2 1-410,1-1 1,-1 1-1,1-1 0,-1 1 0,1 0 0,-1 0 0,1 0 0,-1 0 0,1 0 0,0 1 0,0-1 0,-1 1 0,1-1 0,0 1 0,0 0 0,1 0 0,-1 0 0,0 0 1,1 0-1,-1 0 0,1 0 0,0 1 0,-1-1 0,1 1 0,0-1 0,1 1 0,-1-1 0,0 1 0,1-1 0,-1 6 0,-2 11 564,0 0 0,2 1 0,1 23 0,0-30-205,0-11-358,1 0 0,-1 0 0,1 0 0,0 0 0,-1 0-1,1 0 1,0-1 0,0 1 0,0 0 0,0-1 0,1 1 0,-1-1 0,0 1 0,1-1 0,-1 1 0,1-1 0,-1 0-1,1 0 1,0 0 0,-1 0 0,1 0 0,0 0 0,0 0 0,0-1 0,0 1 0,0-1 0,-1 1 0,1-1 0,4 0-1,1 2 41,1-1 0,-1-1 0,0 1-1,0-1 1,1 0 0,-1-1 0,10-2-1,-15 3-117,0-1-1,0-1 0,0 1 1,-1 0-1,1 0 0,0-1 1,-1 1-1,1-1 0,0 1 1,-1-1-1,0 0 0,1 1 0,-1-1 1,0 0-1,0 0 0,0 0 1,0 0-1,-1 0 0,1 0 1,0 0-1,-1 0 0,0 0 0,1-1 1,-1-2-1,2-62-1981,-2 51 1867,0 13 108,0 0 0,0-1-1,-1 1 1,1 0-1,-1-1 1,1 1 0,-1 0-1,0-1 1,0 1 0,-1 0-1,1 0 1,-1 0-1,1 0 1,-1 0 0,0 1-1,0-1 1,0 0-1,-1 1 1,1 0 0,-1-1-1,1 1 1,-1 0 0,0 0-1,-3-1 1,1 0 127,-1 1-1,0 0 1,0 0 0,0 0-1,0 1 1,0 0 0,0 0 0,0 1-1,-1 0 1,1 0 0,0 0 0,-9 2-1,13-1-58,1 0 0,0-1 0,0 1-1,0 0 1,0 0 0,0 0 0,1 0-1,-1 0 1,0 0 0,0 0 0,1 0 0,-1 1-1,0-1 1,1 0 0,-1 0 0,1 1-1,0-1 1,-1 0 0,1 0 0,0 1-1,0-1 1,0 0 0,0 1 0,0 1 0,-1 44 1070,1-37-776,0-2-531,-1 20 1867,1-27-1797,0 0 0,0-1 1,0 1-1,0 0 0,0 0 1,0-1-1,0 1 0,0 0 0,0-1 1,1 1-1,-1 0 0,0-1 1,0 1-1,1 0 0,-1-1 1,0 1-1,1-1 0,-1 1 1,0 0-1,1-1 0,-1 1 1,1-1-1,-1 1 0,1-1 1,0 1-1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49:25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0 3217,'0'0'3714,"-9"11"-3714,-7-5-1681,-5 2 1681,-8 6 0,-5 3-928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09:49:42.2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68 68,'-22'-22,"16"15,-28-27,30 30,26 27,4763 4762,-4841-4842,-28-26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0:54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19 6019,'-1'-2'12186,"-7"-2"-15507,8 4 3311,-1 1 1,0 0-1,0-1 0,1 1 0,-1 0 0,0-1 1,1 1-1,-1 0 0,1 0 0,-1 0 0,1-1 1,-1 1-1,1 0 0,0 0 0,-1 0 0,1 0 1,0 0-1,0 0 0,-1 0 0,1 0 1,0 0-1,0 0 0,1 2 0,-2 38-184,1-33 410,0-3-176,1-1 1,0 1 0,0-1-1,0 0 1,0 1 0,1-1-1,-1 0 1,1 0 0,0 0-1,1 0 1,-1 0 0,1 0-1,-1-1 1,1 1-1,0-1 1,0 0 0,1 0-1,-1 0 1,1 0 0,-1-1-1,1 1 1,5 2 0,-1-1 39,-1-1 1,1 1 0,-1-1-1,1-1 1,0 1-1,0-1 1,0-1 0,1 0-1,-1 0 1,0 0-1,16-2 1,-22 0-126,0 0 0,1 0 1,-1-1-1,0 1 0,0-1 1,0 0-1,0 1 0,-1-1 0,1 0 1,0 0-1,-1 0 0,1 0 1,-1-1-1,0 1 0,0 0 0,0-1 1,0 1-1,0 0 0,0-1 1,0-3-1,12-56-881,-12 56 913,0-1 0,-1 1 0,0-1 0,0 1 0,0-1 0,-1 1 0,-3-11 0,4 16 6,-1-1 0,0 0 0,-1 0 0,1 1 0,0-1 0,-1 1 0,1-1 0,0 1 0,-1 0 0,0-1-1,1 1 1,-1 0 0,0 0 0,1 0 0,-1 0 0,0 0 0,0 1 0,0-1 0,0 0 0,0 1 0,0 0 0,0-1 0,0 1 0,0 0 0,0 0 0,0 0 0,-4 1 0,-3-2 30,0 1 1,0 0 0,0 0 0,0 1 0,0 0 0,0 0-1,0 1 1,0 1 0,1-1 0,-1 1 0,1 1-1,0 0 1,-11 6 0,16-8 7,1-1 0,0 1 0,-1-1 0,1 1-1,0 0 1,0 0 0,0 0 0,1 0 0,-1 0 0,0 0 0,1 1 0,-1-1-1,1 0 1,0 1 0,0 0 0,0-1 0,0 1 0,0-1 0,1 1 0,-1 0-1,1 0 1,-1-1 0,1 1 0,0 0 0,0 0 0,1-1 0,-1 1 0,0 0-1,1-1 1,0 1 0,1 5 0,0-4 30,0 1 0,1-1 0,-1 0-1,1 0 1,0 0 0,0 0 0,1 0 0,-1 0 0,1-1-1,-1 0 1,1 1 0,0-1 0,0-1 0,1 1 0,-1-1 0,9 4-1,-3-2-38,1-1 0,-1-1 1,1 0-1,-1 0 0,1-1 0,0-1 0,-1 1 0,1-2 0,0 1 0,11-3 0,-20 2-46,-1 0-1,1 0 1,-1 0 0,1 0-1,-1-1 1,1 1 0,-1 0-1,0-1 1,1 1 0,-1 0-1,0-1 1,0 0 0,0 1-1,0-1 1,0 0-1,-1 1 1,1-1 0,0 0-1,-1 0 1,1 1 0,-1-1-1,0 0 1,0 0 0,1-2-1,-1-54-1367,0 42 816,0 14 565,-1 0 1,1 0-1,-1 1 1,1-1-1,-1 0 0,1 0 1,-1 0-1,0 1 0,0-1 1,0 1-1,0-1 1,0 0-1,0 1 0,-1 0 1,1-1-1,0 1 1,-1 0-1,1-1 0,-1 1 1,0 0-1,1 0 1,-1 0-1,0 1 0,1-1 1,-1 0-1,0 1 1,0-1-1,0 1 0,0-1 1,1 1-1,-1 0 1,-3 0-1,-11-2 170,-1 1-1,-31 2 1,24 0-296,20-1 161,0 1 1,0 0-1,0 0 0,0 1 0,0-1 0,0 1 0,0-1 0,1 1 1,-1 1-1,1-1 0,-1 0 0,1 1 0,0 0 0,0-1 0,0 1 1,1 0-1,-1 1 0,-4 6 0,3-5 27,1 1 0,-1-1 1,1 1-1,0 0 0,0 0 0,1 1 0,0-1 1,0 0-1,1 1 0,-2 12 0,3-15 11,-1 0 0,2-1 0,-1 1 0,0 0 0,1-1 0,0 1 1,0-1-1,0 1 0,0-1 0,0 1 0,1-1 0,-1 1 0,1-1 0,0 0 0,0 0 0,4 4 0,-2-3 43,1-1 0,0 1-1,0-1 1,0 0 0,0 0-1,0-1 1,1 1 0,-1-1 0,10 2-1,-4-2 8,1 0 0,0 0-1,0-1 1,0-1-1,17-1 1,-2 1-5,-24-1-127,-1 1 0,1-1 1,0 0-1,0 0 1,-1 0-1,1 0 0,0-1 1,-1 1-1,0-1 1,1 1-1,-1-1 0,0 0 1,1 0-1,-1 0 0,0 0 1,-1 0-1,1 0 1,0-1-1,-1 1 0,1-1 1,-1 1-1,0-1 0,1 1 1,-1-1-1,-1 0 1,1 0-1,0 0 0,0-5 1,2-3-287,-1-1 1,-1 1 0,0-1-1,0 1 1,-2-23 0,0 32 290,0 0 1,-1-1-1,1 1 0,-1 0 1,1 0-1,-1 0 1,1 0-1,-1 0 1,0 0-1,0 1 1,0-1-1,0 1 1,0-1-1,-1 1 0,1 0 1,0-1-1,-1 1 1,-2 0-1,-48-16-82,47 16 146,1 0 1,-1 0-1,0 1 0,0 0 1,0 0-1,0 0 0,1 1 1,-1 0-1,0 0 0,-7 2 1,11-1-32,-1-1 0,1 1 0,0 0 0,0 0 0,0 0 0,0 0 0,0 0 0,0 0 0,1 0 0,-1 0 0,1 1 0,-1-1 0,1 1 0,0-1 0,0 1 0,0 0 1,0-1-1,0 1 0,1 0 0,-1-1 0,1 1 0,0 5 0,-2 2 48,1 0 1,1 0-1,-1 0 1,2 1 0,-1-1-1,4 18 1,-2-23-22,0-1-1,0 1 1,0-1 0,1 0 0,-1 0 0,1 0 0,0 0 0,0 0 0,0 0 0,1-1 0,-1 0 0,1 1 0,0-1 0,0-1 0,0 1 0,4 2 0,1-1 57,0 0 0,0-1 1,0 0-1,1 0 0,-1-1 1,0 0-1,1 0 0,0-1 0,-1-1 1,21-1-1,-26 1-168,-3 0 50,0 0-1,0-1 1,1 1 0,-1-1 0,0 0 0,0 1-1,0-1 1,0 0 0,0 1 0,0-1-1,0 0 1,0 0 0,0 0 0,-1 0-1,1 0 1,0 0 0,0 0 0,-1 0 0,1 0-1,-1 0 1,1-1 0,-1 1 0,1 0-1,-1 0 1,0 0 0,0-1 0,0 1-1,1 0 1,-1 0 0,-1-3 0,3-47-583,-2 41 527,0 6 11,1 0 0,-1 1 0,0-1-1,0 0 1,0 0 0,0 1 0,-1-1 0,0 1-1,0-1 1,0 0 0,0 1 0,0-1 0,-1 1-1,1 0 1,-1-1 0,0 1 0,0 0 0,0 0-1,0 0 1,-1 1 0,1-1 0,-1 0 0,0 1 0,1-1-1,-1 1 1,0 0 0,-1 0 0,1 0 0,0 1-1,-7-3 1,1 0 181,-1 0 0,1 1 0,-1 0 0,0 0 0,0 1 1,0 1-1,0-1 0,-14 1 0,23 25 1262,2-20-1304,-1-1 0,1 1 1,-1 0-1,1-1 0,0 1 0,0-1 1,1 1-1,-1-1 0,1 1 1,0-1-1,0 0 0,0 0 0,0 0 1,0 0-1,1 0 0,-1-1 0,1 1 1,0 0-1,0-1 0,0 0 1,3 2-1,-2-1-32,1-1 1,0 1-1,-1-1 1,1 0-1,0 0 0,0-1 1,0 0-1,0 1 1,0-2-1,0 1 1,0-1-1,1 1 1,-1-1-1,0-1 0,6 0 1,-9 0-84,-1 0 0,1 0 0,-1 0 0,1 0 0,-1 0 0,0 0-1,1 0 1,-1-1 0,0 1 0,0-1 0,0 1 0,0-1 0,0 1 0,0-1 0,0 1 0,0-1 0,-1 0 0,1 1 0,-1-1 0,1 0 0,-1 0 0,0 1 0,0-1 0,1 0 0,-1 0 0,-1-2 0,0-54-3207,1 53 2437,0 4 717,0 0 0,0 1 0,0-1-1,0 0 1,0 0 0,0 0 0,-1 1-1,1-1 1,0 0 0,0 0 0,-1 0-1,1 1 1,0-1 0,-1 0 0,1 1-1,-1-1 1,1 0 0,-1 1 0,1-1-1,-1 1 1,1-1 0,-1 1 0,0-1-1,1 1 1,-1-1 0,0 1 0,1-1-1,-1 1 1,0 0 0,0-1 0,1 1-1,-1 0 1,0 0 0,0 0 0,0 0-1,1 0 1,-1 0 0,0 0 0,0 0-1,-1 0 1,-16-1-5483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0:58.5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97 7139,'-6'-14'10069,"-5"13"-10288,5 1 39,-1 0 1,1 0-1,0 0 0,0 1 0,0 0 0,-12 3 1,16-2 152,0-1 1,0 0 0,0 0 0,0 1 0,0-1 0,0 1 0,1-1 0,-1 1-1,0 0 1,1 0 0,-1 0 0,1 0 0,0 0 0,0 0 0,0 0-1,0 0 1,0 0 0,0 1 0,0-1 0,1 0 0,-1 1 0,1 2 0,-7 20-119,5-20 150,1-1-1,-1 1 0,1 0 0,0-1 1,0 1-1,1 10 0,0-13 18,0-1 1,1 1-1,-1-1 0,1 1 0,-1 0 1,1-1-1,0 1 0,0-1 0,-1 1 1,1-1-1,0 0 0,0 1 0,0-1 1,1 0-1,-1 0 0,0 1 0,0-1 1,1 0-1,-1 0 0,1-1 1,-1 1-1,1 0 0,-1 0 0,1-1 1,1 1-1,6 3 131,-1-1 1,1-1 0,-1 1-1,1-1 1,0-1-1,0 0 1,17 0 0,-23-1-168,-1 0 0,0 0 0,0 0 0,0-1 0,0 1 0,1-1-1,-1 0 1,0 1 0,0-1 0,0 0 0,0 0 0,-1 0 0,1-1 0,0 1 0,0 0 0,-1-1 0,1 1 0,-1-1 0,1 1 0,-1-1 0,1 0 0,-1 0 0,0 0 0,0 0 0,0 1 0,0-1 0,0-1 0,-1 1 0,1 0 0,0 0 0,-1 0 0,0 0 0,1 0 0,-1 0 0,0-1 0,-1-3-1,2-15-222,0 17 118,-1 1-1,1-1 1,-1 1-1,0-1 1,0 0 0,0 1-1,-1-1 1,1 0-1,-1 1 1,0-1-1,1 1 1,-2-1 0,1 1-1,0-1 1,-1 1-1,0 0 1,1 0 0,-1 0-1,-1 0 1,1 0-1,0 0 1,-1 0-1,1 1 1,-5-4 0,0 2 97,1 0 0,-1 1 0,1 0 0,-1 0 1,0 0-1,0 1 0,0 0 0,0 1 0,-1-1 1,1 2-1,0-1 0,-1 1 0,1 0 0,0 0 0,-1 1 1,-8 1-1,15-1 35,-1-1 0,1 1 0,0 0 0,0-1 0,0 1 1,-1 0-1,1 0 0,0 0 0,0 0 0,0 0 0,0 0 0,1 0 0,-1 0 0,0 0 1,0 0-1,1 0 0,-1 1 0,0-1 0,1 0 0,-1 1 0,1-1 0,0 0 0,-1 1 1,1-1-1,0 0 0,0 1 0,0 1 0,-1 47 1034,1-37-823,1-11-170,-1 0-1,1-1 1,0 1-1,-1 0 1,1 0 0,0-1-1,0 1 1,1-1 0,-1 1-1,0-1 1,0 1-1,1-1 1,-1 0 0,1 1-1,-1-1 1,1 0 0,-1 0-1,1 0 1,0 0-1,-1-1 1,1 1 0,0 0-1,0-1 1,2 1 0,3 2 44,0-1 0,1 0 1,-1-1-1,1 0 1,8 1-1,-15-2-115,1 0 0,-1-1 0,1 1 0,0 0 0,-1-1 0,1 1 0,-1-1 0,1 1 0,-1-1 0,1 1 0,-1-1 0,1 0 0,-1 0 0,0 0-1,1 0 1,-1 0 0,0 0 0,0 0 0,0-1 0,2-1 0,-1-1-95,0 0-1,0 0 1,0 0 0,0 0-1,0 0 1,-1 0 0,1-7-1,1-9-403,-1 1 0,0-33 0,-2 44 488,-1 6 54,1 0 0,-1 0-1,0 0 1,1 0 0,-1 0 0,0 0-1,0 0 1,-1 0 0,1 1 0,0-1-1,0 0 1,-1 1 0,1-1 0,-1 1-1,0-1 1,1 1 0,-1 0 0,0-1-1,0 1 1,0 0 0,0 0 0,0 1-1,0-1 1,0 0 0,0 1 0,0-1-1,0 1 1,0-1 0,-1 1 0,-2 0-1,-13-2 309,0 0 0,-27 1-1,36 1-294,8 0-17,0 1-1,1 0 0,-1-1 0,0 1 1,1-1-1,-1 1 0,0 0 0,1-1 1,-1 1-1,1 0 0,-1 0 0,1 0 1,0-1-1,-1 1 0,1 0 0,0 0 1,-1 0-1,1 0 0,0 0 0,0 0 1,0-1-1,0 1 0,0 0 0,0 0 1,0 0-1,0 2 0,0 34 513,1-29-302,-2-4-178,1 1 1,1 0 0,-1-1-1,1 1 1,-1-1 0,1 1-1,1-1 1,-1 0 0,0 1-1,1-1 1,0 0 0,0 0-1,0 0 1,4 5 0,-3-7 2,-1 1 1,1-1-1,0 0 1,0 0-1,0 0 1,0 0-1,0 0 1,1-1-1,-1 1 1,1-1-1,-1 0 1,1 0-1,-1 0 1,1-1-1,-1 1 1,1-1-1,0 0 1,4 0-1,-4 0-56,0 0 0,-1 0-1,1 0 1,0 0-1,-1-1 1,1 0 0,0 1-1,-1-1 1,1-1-1,-1 1 1,0 0-1,1-1 1,-1 0 0,5-3-1,-5 2-79,-1 1 1,0-1-1,-1 0 0,1 0 0,0 1 1,-1-1-1,1 0 0,-1 0 0,0 0 1,0-1-1,0 1 0,-1 0 1,1 0-1,-1-1 0,1 1 0,-1 0 1,-1-6-1,1-52-1098,0 60 1227,-1 1 0,0-1 0,0 0 0,0 1 0,0-1 0,0 1 0,0-1 0,0 1 0,0-1 0,0 1 0,0 0-1,0-1 1,0 1 0,0 0 0,0 0 0,0 0 0,0 0 0,0 0 0,0 0 0,0 0 0,-2 0 0,-36 0 313,29 1-552,8-1 190,0 1 1,1 0-1,-1 0 0,1 0 1,-1 0-1,0 0 0,1 1 0,0-1 1,-1 0-1,1 1 0,0-1 1,0 1-1,0-1 0,0 1 1,0 0-1,0-1 0,0 1 1,0 0-1,1 0 0,-1-1 1,1 1-1,-1 0 0,1 0 1,0 0-1,0 0 0,-1 0 1,2 3-1,-2 2 75,0 1 0,1-1 1,-1 1-1,2 0 0,-1-1 1,3 10-1,0-13-35,0 0 1,0 0-1,0 0 0,0-1 1,1 1-1,-1-1 1,1 0-1,0 0 0,0 0 1,1 0-1,-1-1 1,0 0-1,1 0 0,-1 0 1,1 0-1,0-1 1,0 0-1,-1 0 0,1 0 1,0 0-1,0-1 1,0 0-1,0 0 0,0 0 1,0-1-1,8-1 1,-12 1-120,0-1 1,0 1-1,-1 0 1,1 0-1,0-1 1,-1 1-1,0 0 1,1-1-1,-1 1 1,0 0-1,1-1 1,-1 1 0,0 0-1,0-1 1,0 1-1,0-1 1,0 1-1,-1 0 1,1-1-1,0 1 1,-1-2-1,-11-30-578,2 28 511,1-1 0,0 2-1,-1 0 1,0 0 0,0 1 0,0 0 0,-1 0 0,1 1 0,0 1 0,-17-1 0,26 2 313,1 36 747,0-34-876,0 0-1,1 1 0,-1-1 1,1 0-1,-1 0 0,1 0 1,0 0-1,0 0 0,0 0 1,0 0-1,0 0 0,0 0 1,1-1-1,-1 1 0,0 0 1,1-1-1,0 1 0,-1-1 1,1 1-1,0-1 0,0 0 1,0 0-1,-1 0 0,1 0 1,0 0-1,1 0 0,1 0 1,4 2 66,0-1 1,0 0 0,0-1-1,1 0 1,15 1 0,-22-6-262,-1-1 1,0 1 0,0 0-1,0-1 1,0 1 0,0-1-1,-1 1 1,0 0 0,0-1-1,-2-7 1,2 6-311,-1 3 367,0 0 0,0-1-1,-1 1 1,0 0-1,0 0 1,1 0-1,-2 0 1,1 0-1,0 1 1,-1-1 0,1 1-1,-1-1 1,0 1-1,1 0 1,-1 0-1,0 0 1,0 1-1,-4-3 1,-3-1-64,0-1 0,-1 1 0,0 1-1,-16-5 1,-31 7-29,35 2 792,22 5-466,0-1-1,0 0 0,0 1 1,0-1-1,1 1 0,0-1 0,0 1 1,0-1-1,1 6 0,-1-3 202,0-1-256,0 0 0,0-1-1,0 1 1,1-1 0,0 1 0,0-1 0,1 0 0,-1 1-1,1-1 1,0 0 0,0 0 0,1 0 0,0 0 0,-1 0-1,2-1 1,-1 1 0,0-1 0,1 0 0,0 0 0,0 0-1,0-1 1,1 1 0,-1-1 0,1 0 0,-1 0 0,1 0 0,0-1-1,6 2 1,2 0-33,0-1-1,1 0 1,-1-2 0,1 1-1,-1-1 1,18-2-1,-18 1-158,-11-1 62,0 1-1,1-1 1,-1 0 0,0 0 0,-1 0 0,1 0 0,0-1 0,0 1 0,0 0 0,-1-1-1,1 1 1,-1-1 0,1 0 0,-1 1 0,1-1 0,-1 0 0,0 0 0,0 0 0,0 0-1,0 0 1,0 0 0,-1 0 0,1 0 0,-1 0 0,1-1 0,-1 1 0,0 0 0,0 0 0,0 0-1,0-3 1,1 1-91,-1 0 0,1 1 0,-1-1 0,0 0 0,0 0 0,0 0 0,-1 0 0,0 1 0,1-1 0,-1 0 0,0 1 0,-1-1 0,1 0 0,-1 1 0,0-1 0,1 1 0,-4-4 0,-1 2 135,0 1 0,0 0 0,0 1 1,-1-1-1,1 1 0,-1 0 0,0 1 0,1 0 0,-16-3 0,2 3 180,-2 0 0,-23 2 0,24 0 132,19 0-294,1 1 0,0-1 0,-1 0-1,1 1 1,0 0 0,0-1 0,-1 1 0,1 0 0,0 0-1,0-1 1,0 1 0,0 0 0,0 0 0,0 0 0,0 0 0,0 0-1,1 1 1,-1-1 0,0 0 0,1 0 0,-1 0 0,1 1-1,-1-1 1,1 0 0,-1 1 0,1-1 0,0 0 0,0 1-1,0-1 1,0 1 0,0 1 0,-1 58 242,2-43 76,-1-15-286,1 0 1,0 0 0,0 0 0,0 0 0,0 0 0,0 0 0,0 0-1,1 0 1,-1-1 0,1 1 0,0-1 0,0 1 0,0-1 0,0 1 0,0-1-1,1 0 1,-1 0 0,1 0 0,-1 0 0,1-1 0,0 1 0,-1-1 0,1 0-1,0 1 1,0-1 0,0 0 0,0-1 0,5 2 0,7 1 116,1 1 1,0-2 0,0 0-1,21-1 1,-33 0-177,0-1-1,0 0 1,1-1 0,-1 1 0,0-1-1,0 1 1,0-1 0,0-1-1,0 1 1,0 0 0,0-1-1,0 0 1,4-2 0,-6 2-31,0 0 1,0-1-1,-1 1 1,1-1-1,0 1 1,-1-1-1,0 1 1,1-1-1,-1 0 1,0 1-1,0-1 1,-1 0 0,1 0-1,0 0 1,-1 0-1,0 0 1,0 0-1,0 0 1,0-3-1,0 1-100,0 0 0,0 0 0,0 1 1,-1-1-1,1 0 0,-1 0 0,0 1 0,-1-1 0,1 1 0,-1-1 0,0 1 0,0 0 0,0-1 0,-1 1 0,1 0 0,-1 1 0,0-1 1,0 0-1,-1 1 0,1 0 0,-1-1 0,1 1 0,-1 1 0,0-1 0,0 0 0,-7-2 0,1-1 366,0 1-1,0 1 1,0 0-1,-1 0 1,0 1-1,1 0 1,-1 1-1,0 0 1,0 1 0,0 0-1,-14 1 1,24 2-152,0 0 0,0 0 0,0 0 0,0 0 0,0 1 0,1-1 0,-1 0 0,1 1 0,-1-1 0,1 0 1,0 1-1,0-1 0,0 1 0,0-1 0,1 3 0,-1-2 108,0 2-82,0 0 0,1 0 0,-1 0 0,1 0 0,0 0 0,0 0 0,1 0 0,-1 0 0,1 0 0,0-1 0,1 1 0,-1-1 0,1 1 0,0-1 0,0 0 0,0 0 0,0 0 0,1 0 0,-1-1 0,1 0 0,6 5 0,-3-4-20,1 0 0,0 0 1,0-1-1,0 1 0,0-2 0,1 1 0,-1-1 0,1-1 1,0 1-1,-1-1 0,14-1 0,-20 0-98,0 0 0,-1 0 0,1 0 1,-1 0-1,1-1 0,-1 1 0,1-1 0,-1 1 0,1-1 0,-1 1 0,1-1 0,-1 0 0,0 0 0,1 1 1,-1-1-1,0 0 0,0 0 0,0-1 0,1 1 0,-1 0 0,0 0 0,-1 0 0,3-3 0,-2 1-74,1 0 0,-1-1 0,0 1 0,0-1-1,0 1 1,-1-1 0,1 1 0,-1-1 0,0 0 0,0-4-1,0 3-86,0 0-1,0 0 0,-1 1 0,0-1 1,0 0-1,0 0 0,-1 1 0,1-1 1,-1 1-1,0-1 0,0 1 0,-1 0 1,1 0-1,-1 0 0,0 0 0,-4-4 1,-1 3 247,-1 0 0,1 0 0,-1 1 0,-16-6 0,21 8-50,1 1-1,0 0 1,-1 1 0,1-1 0,-1 1 0,1-1-1,-1 1 1,1 0 0,0 1 0,-1-1-1,1 0 1,-1 1 0,1 0 0,-1 0-1,1 0 1,-5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2:5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2689,'0'0'9383,"9"-9"-7582,-8 11-1694,0 0 0,-1-1 0,1 1 0,0 0 0,-1 0 0,0 0 0,1 0 0,-1 0 0,0 0 0,0-1 0,0 1 0,0 0 0,0 0 0,-1 3 0,1 1 6,0 466 1973,0-469-2079,0 7 101,0 1 0,1-1 0,0 0 0,0 1 0,1-1 0,0 0 0,1 0 0,6 15 1,-9-25-123,0 0 1,0 1 0,0-1 0,0 0 0,0 0-1,0 1 1,0-1 0,0 0 0,0 0 0,0 1 0,0-1-1,0 0 1,0 0 0,1 1 0,-1-1 0,0 0-1,0 0 1,0 1 0,0-1 0,0 0 0,1 0 0,-1 0-1,0 1 1,0-1 0,0 0 0,1 0 0,-1 0-1,0 0 1,0 0 0,0 0 0,1 1 0,-1-1-1,0 0 1,0 0 0,1 0 0,-1 0 0,0 0 0,0 0-1,1 0 1,-1 0 0,0 0 0,0 0 0,1 0-1,-1 0 1,0 0 0,0 0 0,1-1 0,1-7-1057,-2-54-2123,0 25-2004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1:56.2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0 256,'0'0'0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1:56.5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2385,'0'0'2593,"25"-22"-2593,-25 19-1168,0-3 2304,-6 6-1744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1:57.7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273 110 1665,'10'-6'19347,"-21"6"-19360,0 0 0,0 1 0,-1 1 0,1 0 0,1 0 0,-1 1 0,0 0 0,0 1 0,1 1 0,0-1 0,0 1 0,0 1 0,1 0 0,0 0 0,0 1 0,0 0 0,-13 16 0,13-13-1,1 0 1,0 1 0,0 0 0,1 0 0,1 1 0,0 0 0,1 0 0,0 1 0,1-1 0,0 1 0,1 0 0,-3 18 0,2 16-67,1 0-1,5 56 1,0-24 53,-2-67 39,1-1 1,1 0-1,0 1 0,0-1 1,1 0-1,0 0 1,1-1-1,0 1 0,1-1 1,0 0-1,1 0 1,0 0-1,1-1 0,-1 0 1,2 0-1,-1-1 0,1 0 1,1 0-1,-1-1 1,16 10-1,-8-6 19,0-2 1,1 0-1,0-1 1,0 0-1,1-1 1,0-2-1,0 1 1,1-2-1,-1-1 1,1 0-1,31 0 1,-27-3 11,21 1 44,0-3-1,48-7 1,-78 7-79,-1-1 0,1-1 0,-1 0 0,0-1 0,0 0 0,0-1 0,-1 0 1,0-1-1,0-1 0,21-17 0,-27 19-10,1-1 1,-2-1-1,1 1 1,-1-1-1,0 0 1,0 0-1,-1-1 1,0 1 0,-1-1-1,0 0 1,0 0-1,-1 0 1,0 0-1,0-11 1,2-19-63,-3 1 0,-3-46 0,0 17 59,1 50 1,-1 0 1,0 0-1,-1 0 0,-1 0 0,-11-28 1,-39-80 238,44 105-136,-2-6-21,0 0 0,-2 1 1,-24-32-1,34 52-70,-1-1-1,1 1 1,-1 0 0,0 0-1,-1 0 1,1 1 0,-1-1 0,0 1-1,0 1 1,0-1 0,0 1-1,-1 0 1,0 1 0,1-1-1,-1 1 1,0 1 0,0-1 0,0 1-1,-8 0 1,-13 0 69,20 0-84,1 0 0,-1 1 0,0 0 0,1 0 0,-1 1 0,0 0 0,1 0 0,-1 1 0,1 0 0,-1 0 0,1 0 0,0 1 0,0 1 0,0-1 0,-9 7 0,0 4-24,-1 0 1,2 2-1,0 0 0,-18 26 0,27-33-11,1-1 1,0 1 0,1 1-1,0-1 1,0 0 0,1 1-1,0 0 1,0 0-1,1 0 1,1 0 0,-1 18-1,2 91-6353,0-92 1887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1:58.4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 3890,'0'0'8742,"9"-3"-8341,20-3 949,0 1 0,50-1-1,-68 6-1190,-7-1-103,-1 1 1,1 0 0,-1-1 0,1 1 0,0 1-1,-1-1 1,1 0 0,-1 1 0,1 0-1,-1 0 1,1 0 0,-1 0 0,0 0-1,1 1 1,-1 0 0,0-1 0,0 1 0,0 0-1,0 1 1,0-1 0,-1 0 0,1 1-1,2 3 1,61 95 486,12 15 483,-69-103-821,2-1 0,-1-1 0,2 0 0,-1 0 0,2-1 0,21 14 0,-29-21-215,0-1-1,0 1 1,0-1-1,0 0 1,1-1-1,-1 1 1,1-1-1,-1 0 1,1-1-1,-1 1 1,1-1-1,7 0 1,-10-1-66,0 1-1,0-1 1,-1 1-1,1-1 1,0 0 0,0 0-1,0 0 1,0-1 0,-1 1-1,1-1 1,0 1 0,-1-1-1,0 0 1,1 0 0,-1 0-1,0 0 1,0 0-1,0-1 1,0 1 0,0-1-1,-1 1 1,1-1 0,1-3-1,10-31-2430,-4 2-2586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2:51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153 332 992,'0'0'0,"0"-143"305,0 101-305,-3 8 0,-13 3 1200,-2 6-672,-4 2-400,3 9-128,0 0 849,4 9-849,-1 5-1537,0 0 1473,7 0 64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2:52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2481,'0'0'1217,"166"64"-3714,-157-103 2497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00.9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4482,'0'0'2401,"0"36"-2289,3-36-112,1 0 865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12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0 3618,'-7'4'11350,"4"-1"-12055,1 0 685,-1 1 0,1 0 0,0 0 0,0 0 0,0 0 0,0 1 0,1-1 1,0 0-1,0 1 0,0-1 0,0 1 0,1 5 0,-10 32-122,7-36 89,0 0 1,1 0-1,0 0 0,0 0 0,1 1 0,-1-1 0,1 0 0,1 1 0,-1-1 1,2 11-1,-1-17-9,44 0-650,-42 0 668,1-1 1,-1 1-1,0-1 1,1 0-1,-1 0 1,0 0-1,0 0 0,0 0 1,0-1-1,0 1 1,0-1-1,0 1 0,0-1 1,-1 0-1,1 1 1,0-1-1,-1 0 0,0 0 1,1 0-1,-1-1 1,0 1-1,0 0 0,0 0 1,1-3-1,-1 2 47,0 1 0,0-1 0,0 0 0,-1 0 0,1 0-1,-1 0 1,1 1 0,-1-1 0,0 0 0,0 0 0,0 0-1,-1 0 1,1 0 0,-1 0 0,1 0 0,-1 0 0,0 1 0,0-1-1,0 0 1,0 1 0,-4-5 0,0 1 60,-2 1 1,1 0 0,0 1-1,-1 0 1,0 0-1,0 0 1,-8-3 0,-15-8-392,28 14 364,0 0-1,0 0 1,0 0-1,1 1 1,-1-1-1,0 1 1,0-1-1,0 1 1,0-1-1,0 1 1,0 0-1,-1 0 0,1 0 1,0 0-1,0 0 1,0 1-1,0-1 1,0 1-1,0-1 1,0 1-1,1 0 1,-1 0-1,0 0 1,0 0-1,0 0 1,1 0-1,-1 0 1,0 0-1,1 1 0,-1-1 1,1 1-1,0-1 1,-1 1-1,1-1 1,0 1-1,0 0 1,0 0-1,0-1 1,0 1-1,1 0 1,-1 0-1,0 0 1,0 4-1,-1 3-43,0-1 1,1 1-1,-1 0 0,2 0 1,-1 0-1,1-1 0,3 18 1,-3-24 34,1-1 0,0 1 0,0-1 0,0 1 0,0-1 0,0 0 0,0 0 0,1 1 0,-1-1-1,0 0 1,1 0 0,-1 0 0,1 0 0,-1 0 0,1-1 0,-1 1 0,1 0 0,0-1 0,-1 1 0,1-1 0,0 1 0,-1-1 0,4 0 0,46 3 207,-42-4-414,-5 2 155,-1-1-1,0 0 0,1-1 0,-1 1 1,0-1-1,1 1 0,-1-1 0,0 0 1,0 0-1,0-1 0,0 1 0,0 0 1,0-1-1,5-3 0,-2-1-181,-1 0 0,0 0 1,0-1-1,0 0 0,4-8 0,-7 9 199,1 1 0,-2-1-1,1 0 1,-1 0 0,1 0 0,-2 0-1,1 0 1,-1 0 0,0 0 0,0 0 0,0 0-1,-3-9 1,3 14 25,-1 0-1,0-1 0,-1 1 0,1 0 1,0 0-1,0 0 0,0 0 1,-1 0-1,1 0 0,0 0 1,-1 1-1,1-1 0,-1 0 1,1 1-1,-1-1 0,1 1 1,-1 0-1,1-1 0,-1 1 1,-2 0-1,-34-4 201,36 3-184,0 1-1,0 0 0,0 0 0,-1 0 0,1 0 0,0 0 0,0 0 1,0 1-1,0-1 0,0 1 0,0-1 0,1 1 0,-1 0 0,0 0 1,0 0-1,0 0 0,1 0 0,-1 0 0,0 0 0,1 0 0,-1 1 1,1-1-1,-2 2 0,1 2 5,1 0 0,-1 0 0,1 0 0,1 1 0,-1-1 0,0 0 0,1 0 0,1 9 0,-1-9 20,0-1 0,0 0-1,0 0 1,1 0 0,0 1 0,-1-1 0,2 0 0,-1 0-1,0 0 1,1 0 0,0 0 0,0-1 0,3 6-1,-3-6-11,1-1-1,-1 0 0,1 0 0,-1 0 0,1 0 0,0-1 0,-1 1 0,1-1 1,0 1-1,0-1 0,0 0 0,0 0 0,0 0 0,0-1 0,1 1 1,-1-1-1,0 0 0,0 0 0,4 0 0,-4 0-98,1 0 0,-1 0-1,0 0 1,0-1 0,1 1 0,-1-1 0,0 0 0,0 0-1,0 0 1,0 0 0,0-1 0,0 1 0,-1-1-1,1 0 1,0 0 0,-1 0 0,1 0 0,-1 0-1,0 0 1,1-1 0,-1 1 0,0-1 0,-1 0-1,1 1 1,0-1 0,-1 0 0,1 0 0,-1 0-1,0 0 1,0 0 0,0 0 0,-1-1 0,1 1-1,-1-4 1,0 6 31,6-45-459,-6 45 494,0-1-1,0 1 1,0-1 0,0 1-1,0 0 1,0-1 0,-1 1-1,1-1 1,0 1 0,-1 0-1,1-1 1,-1 1 0,1 0-1,-1-1 1,0 1 0,1 0-1,-1 0 1,0-1 0,0 1-1,0 0 1,0 0 0,0 0-1,0 0 1,0 0 0,0 1-1,-1-1 1,0-1-1,-8 0 23,1 1 0,-1 0-1,1 0 1,-1 1 0,-10 0-1,1 1 208,18-1-220,0 1-1,0-1 0,-1 1 0,1 0 0,0-1 0,0 1 1,0 0-1,0 0 0,0 0 0,0 0 0,0 0 0,1 0 1,-1 0-1,0 0 0,0 0 0,1 0 0,-1 1 0,1-1 1,-1 0-1,1 0 0,-1 1 0,1-1 0,0 0 0,-1 1 0,1-1 1,0 0-1,0 3 0,-3 39 80,3-35 13,0-1 1,0 0-1,1 1 1,0-1-1,0 0 0,1 0 1,0 0-1,4 12 1,-5-17-46,1 1 0,0-1 0,0 1 0,0-1 0,0 0 0,0 0 0,0 0 0,1 0 0,-1 0 0,1 0 0,-1-1 0,1 1 0,0-1 0,0 0 0,-1 0 0,1 0 0,0 0 0,0 0 0,0 0 0,0-1 0,0 1 0,0-1 0,0 0 0,6-1 0,-5 1-121,-1 0-1,0 0 1,1 0 0,-1-1 0,0 1 0,1-1-1,-1 0 1,0 0 0,0 0 0,0-1 0,0 1-1,0-1 1,0 0 0,0 1 0,0-1-1,-1-1 1,1 1 0,-1 0 0,1 0 0,-1-1-1,0 0 1,0 1 0,0-1 0,0 0 0,-1 0-1,1 0 1,-1 0 0,0 0 0,0 0-1,0-1 1,0 1 0,0 0 0,-1 0 0,1-1-1,-1 1 1,0-5 0,0-4 74,0 6 31,1 1 1,-2 0-1,1 0 1,0-1-1,-1 1 1,-2-7-1,2 10-36,1 1 0,-1 0 0,0-1 0,0 1 0,0-1 0,0 1 1,0 0-1,0 0 0,-1-1 0,1 1 0,0 0 0,-1 0 0,1 0 0,0 0 0,-1 1 0,1-1 0,-1 0 0,0 1 0,1-1 0,-1 1 0,1-1 1,-1 1-1,-2-1 0,-78-4 808,81 6-811,1-1-1,-1 1 1,0 0-1,1-1 0,-1 1 1,0 0-1,1-1 1,-1 1-1,1 0 1,-1 0-1,1-1 1,0 1-1,-1 0 1,1 0-1,0 0 1,-1 0-1,1 0 1,0-1-1,0 1 1,0 0-1,0 0 1,0 0-1,0 0 1,0 1-1,0 26 325,0-27-287,-1 5 43,1-1 1,0 0-1,1 0 1,-1 0-1,1 0 0,0 0 1,0-1-1,0 1 1,4 9-1,-3-12-52,0 0 0,-1 0 0,1-1 1,0 1-1,0-1 0,0 1 0,0-1 0,0 0 0,0 1 1,0-1-1,1 0 0,-1-1 0,0 1 0,1 0 1,-1-1-1,0 1 0,1-1 0,-1 0 0,1 0 0,-1 0 1,1 0-1,2 0 0,-2 0-85,-1 0-1,0 0 1,1 0 0,-1 0 0,1 0-1,-1 0 1,0-1 0,1 1-1,-1-1 1,0 0 0,1 0 0,-1 1-1,0-2 1,0 1 0,0 0 0,0 0-1,2-2 1,-2 0-9,-1 1-1,0-1 1,1 1-1,-1-1 1,0 0 0,0 0-1,-1 0 1,1 0-1,-1 1 1,1-1-1,-1 0 1,0 0 0,0 0-1,-1-3 1,-1 2 74,-1 2 0,0-1 0,1 0 0,-2 1 0,1-1 0,0 1 0,0 0 0,-1 0 0,1 0 0,-5-1 0,-7-6-15,11 6 56,-1 0 0,0 1 0,0 0 0,0 0 0,-1 0 0,1 1 0,0-1 0,-1 1 0,1 1 0,-1-1 0,1 1-1,-1 0 1,-6 0 0,11 25 629,1 21-197,6-61-11414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16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12 3410,'0'0'6829,"-10"0"-633,-30 3-7299,39-3 1108,-1 0 0,1 0 0,-1 0 0,1 0-1,-1 0 1,1 1 0,0-1 0,-1 1 0,1-1-1,0 1 1,-1-1 0,1 1 0,0 0 0,-1 0-1,1 0 1,0-1 0,0 1 0,0 0 0,0 1-1,0-1 1,-1 2 0,-13 30-254,0 2 406,15-34-152,-1 0 1,0-1-1,1 1 0,-1 0 1,1 0-1,-1-1 1,1 1-1,0 0 0,-1 0 1,1 0-1,0-1 1,-1 1-1,1 0 0,0 0 1,0 0-1,0 0 1,0 0-1,0 0 0,0-1 1,0 1-1,0 0 1,0 0-1,0 0 0,0 0 1,0 0-1,1 0 1,-1-1-1,0 1 1,1 0-1,-1 0 0,1 0 1,-1-1-1,1 1 1,-1 0-1,1-1 0,-1 1 1,1 0-1,0-1 1,0 1-1,-1-1 0,1 1 1,0-1-1,0 1 1,-1-1-1,1 1 0,0-1 1,0 0-1,0 0 1,0 1-1,-1-1 0,1 0 1,0 0-1,0 0 1,0 0-1,1 0 0,61 2 462,-52-3-367,-9 1-113,0-1-1,0 1 1,0-1-1,0 0 1,0 0-1,0 0 0,0 0 1,-1 0-1,1 0 1,-1-1-1,1 1 1,-1-1-1,1 1 0,-1-1 1,0 1-1,1-1 1,-1 0-1,0 0 1,0 1-1,0-1 0,-1 0 1,1 0-1,0 0 1,-1 0-1,1 0 1,-1 0-1,0 0 1,1-3-1,-1 3 22,1 0 0,-1 0-1,0 0 1,1 1 0,-1-1 0,0 0 0,0 0-1,0 0 1,0 0 0,-1 0 0,1 1 0,0-1-1,-1 0 1,0 0 0,1 0 0,-1 1 0,0-1-1,0 0 1,0 1 0,0-1 0,0 1 0,0-1-1,0 1 1,0-1 0,-1 1 0,1 0 0,0 0-1,-1 0 1,0-1 0,1 2 0,-1-1 0,-2-1-1,-14-1-191,1 1 0,-1 1 0,-17 1 0,15 0 192,20 0 280,-10 51 323,10-48-575,0 0 0,0-1 0,0 1-1,0 0 1,0 0 0,0 0 0,1-1 0,0 1-1,-1 0 1,1-1 0,0 1 0,0-1 0,0 1-1,1-1 1,-1 1 0,1-1 0,-1 0 0,3 3-1,0-3-4,-1 0-1,0 0 1,1-1-1,-1 0 1,1 1-1,-1-1 1,1-1-1,0 1 1,0 0-1,-1-1 1,1 0-1,0 0 1,5 0-1,-7-1-45,0 1 0,0 0 0,0-1 0,-1 1 0,1-1 0,0 0-1,0 0 1,-1 1 0,1-1 0,0 0 0,-1-1 0,1 1 0,-1 0-1,1 0 1,-1-1 0,0 1 0,0-1 0,1 1 0,-1-1 0,0 1 0,0-1-1,0 0 1,-1 1 0,1-1 0,0 0 0,-1 0 0,1 0 0,0-3 0,0 0-70,0 0 0,0-1 0,0 1 1,-1-1-1,0 1 0,0-1 1,0 1-1,-1 0 0,-1-9 0,1 13 76,-1-1 0,0 1 0,0-1 0,0 1 0,0 0 0,0 0 0,0 0 0,0 0 0,0 0 0,0 0 0,-1 0 0,1 1 0,0-1 0,-1 1-1,1 0 1,-4-1 0,-20-6-213,24 6 220,0 0 0,0-1 0,0 1 0,0 0-1,-1 0 1,1 0 0,0 0 0,0 0 0,-1 0 0,1 1-1,0-1 1,-1 1 0,1 0 0,0 0 0,-1 0-1,1 0 1,-1 0 0,1 0 0,0 0 0,-1 1 0,1-1-1,0 1 1,-1 0 0,1 0 0,0 0 0,0 0 0,0 0-1,-1 0 1,1 0 0,1 1 0,-1-1 0,0 1 0,0 0-1,0-1 1,1 1 0,-1 0 0,1 0 0,0 0 0,-1 0-1,1 0 1,0 0 0,0 0 0,0 1 0,1-1 0,-1 0-1,0 1 1,0 2 0,1 8 141,0-5-55,0 1 0,0 0-1,1 0 1,0 0 0,3 9 0,-3-15-59,0 1 1,1-1 0,-1 0-1,1 0 1,0 0 0,0-1-1,0 1 1,0 0 0,1-1-1,-1 1 1,1-1 0,0 0-1,-1 0 1,1 0 0,0 0-1,4 2 1,0-1 64,0 1 1,0-1 0,0-1-1,1 1 1,-1-1-1,1 0 1,0-1-1,0 0 1,-1 0-1,1-1 1,0 1-1,0-2 1,0 1-1,8-3 1,-14 2-98,0 0 0,0-1 0,0 1 0,0-1-1,0 1 1,0-1 0,-1 0 0,1 0 0,-1 0 0,1 0 0,-1 0 0,0 0 0,0 0 0,0 0 0,0 0 0,0 0-1,0-1 1,0 1 0,-1 0 0,0-1 0,1 1 0,-1-3 0,6-55-900,-6 56 860,0 1 0,0-1-1,0 0 1,0 1 0,0-1 0,-1 1-1,1-1 1,-1 1 0,0-1 0,0 1-1,-1-1 1,1 1 0,-1 0 0,1-1 0,-1 1-1,-5-5 1,4 5 48,-1 1-1,0 0 1,1 0 0,-1 1 0,0-1-1,0 1 1,-1 0 0,1 0-1,0 0 1,0 1 0,0-1 0,-1 1-1,1 0 1,-6 1 0,-3-2 76,9 1-67,1 0 0,-1 0-1,0 0 1,1 0 0,-1 1-1,1-1 1,-1 1 0,-4 1-1,7-1 2,0 0 0,-1 0-1,1 0 1,0 0-1,0 0 1,0 1-1,-1-1 1,1 0 0,0 1-1,1-1 1,-1 0-1,0 1 1,0-1 0,1 1-1,-1-1 1,1 1-1,-1-1 1,1 1 0,-1 0-1,1-1 1,0 1-1,0 2 1,-1 3 20,0 0 0,1 0-1,-1 1 1,1-1 0,1 0 0,0 0 0,1 8 0,-1-11 20,1-1 1,-1 1 0,1-1 0,0 0-1,-1 0 1,1 0 0,1 0 0,-1 0 0,0 0-1,1 0 1,-1-1 0,1 1 0,0-1 0,0 0-1,4 3 1,1 0 36,1 0-1,-1 0 1,1-1-1,0 0 1,0-1-1,1 1 1,-1-2-1,1 0 1,-1 0-1,1 0 1,0-1 0,-1-1-1,1 0 1,0 0-1,17-3 1,-24 2-141,-1-1 0,1 0 1,0 1-1,-1-1 0,1 0 1,-1 0-1,0-1 0,1 1 1,-1 0-1,0-1 0,-1 0 1,1 1-1,0-1 0,-1 0 1,1 0-1,-1 0 0,0 0 1,0 0-1,0 0 0,0-5 1,1 2-58,-1 1 1,0-1 0,0 1 0,0-1-1,-1 0 1,0 1 0,0-1 0,0 0-1,-1 1 1,1-1 0,-4-7 0,2 8 79,-1 1 0,-1 0 1,1 0-1,0 0 1,-1 0-1,0 1 0,0-1 1,0 1-1,0 0 1,-1 0-1,1 0 0,-1 1 1,0 0-1,0-1 0,0 2 1,0-1-1,-7-1 1,2 0-6,-1 1 0,0 0 0,0 1 1,0 0-1,0 0 0,0 1 0,-18 3 1,27-2 44,0 0 0,-1 1 0,1-1 0,0 1 0,0 0 0,0 0 0,0 0 0,0 0 0,1 0 0,-1 0 0,1 0 0,-1 1 0,1-1 0,0 0 0,-1 1 0,1-1 0,1 1 0,-1-1 0,0 1 1,1 0-1,-1-1 0,1 1 0,0 0 0,0 3 0,-2 4 136,1 0 1,1 0 0,0 0-1,1 0 1,2 18 0,-1-25-94,-1 1 0,1 0 0,0-1 0,0 1 0,0-1 0,0 0 1,1 0-1,-1 0 0,1 0 0,0 0 0,0 0 0,0-1 0,0 1 0,0-1 0,0 0 1,1 0-1,-1 0 0,1 0 0,0-1 0,0 1 0,-1-1 0,6 1 0,7 2 63,0-1 0,0-1 0,0-1 0,20 0 0,-35-1-139,0 0 0,1-1 0,-1 1 0,0-1 1,0 1-1,0-1 0,0 1 0,0-1 0,0 0 0,0 0 1,0 1-1,0-1 0,0 0 0,0 0 0,0 0 1,-1 0-1,1 0 0,0 0 0,-1 0 0,1-1 1,0 1-1,-1 0 0,0 0 0,1 0 0,-1-1 0,0 1 1,0 0-1,1 0 0,-1-1 0,0 1 0,0-2 1,0-52-873,-1 40 287,1 12 587,-1 1 0,0-1 1,0 0-1,0 1 0,0-1 1,-1 1-1,1-1 1,-1 1-1,1-1 0,-1 1 1,0 0-1,0 0 0,0 0 1,0 0-1,0 0 1,0 0-1,-5-2 0,-47-28 187,49 29-206,-53-21 153,54 22-77,-1 1 0,1 0 0,-1 0 0,1 0 0,-1 1 0,1 0 0,-1 0 0,0 0 0,1 0 0,-1 1-1,-8 1 1,12-1-22,0 0 0,0 0-1,0 1 1,0-1-1,0 0 1,0 0 0,0 1-1,0-1 1,0 0-1,1 1 1,-1-1-1,0 1 1,1-1 0,-1 1-1,1-1 1,0 1-1,0 0 1,-1-1 0,1 1-1,0-1 1,0 3-1,1 42 414,-1-34-134,0-4-167,0-1 0,1 0-1,-1 1 1,1-1-1,1 1 1,-1-1-1,1 0 1,1 0 0,-1 0-1,1 0 1,5 8-1,-6-12-104,1 0 0,-1 0-1,1 0 1,-1-1 0,1 1 0,0-1-1,0 0 1,0 0 0,1 0 0,-1 0-1,0 0 1,1-1 0,-1 0-1,1 1 1,-1-1 0,1-1 0,0 1-1,-1 0 1,1-1 0,0 0 0,0 0-1,-1 0 1,1 0 0,4-1-1,-7 1-61,0-1 0,1 1 0,-1-1 0,0 0-1,1 1 1,-1-1 0,0 0 0,0 0-1,0 0 1,0 0 0,0 1 0,0-2-1,0 1 1,0 0 0,0 0 0,0 0 0,-1 0-1,1-1 1,0 1 0,-1 0 0,1 0-1,-1-1 1,1 1 0,-1-1 0,0 1 0,0 0-1,1-1 1,-1 1 0,0-1 0,-1-1-1,1-49-6260,-1 47 4422,-2-12-6857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17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4722,'0'0'6758,"0"21"-2983,0 69-3047,5 0 1,24 138-1,-28-226-1364,2 13 2054,0-10-3779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0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3522,'0'0'10725,"203"58"-9509,-149-55-1024,-6-3-192,-9 0-16,-10 0-896,-13-3-3426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18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4530,'0'0'7654,"18"0"-5866,30-2-505,-30 0-882,0 2 1,0 0-1,32 5 1,-37 0-432,10 5 620,-17-12-6120,-6-12 2411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18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3698,'0'0'8788,"33"0"-5557,35 0-2570,77-10 1,-110 9-4531,-19 1-511,-4 0 103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19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1905,'0'0'5594,"-22"0"-2728,16 1 1797,4 184-2186,1-115-4149,0-15-7150,1-65 3364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0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71 4114,'0'0'5216,"0"-6"-4248,-1-1-973,1 6 55,-1-1 0,1 1 0,-1-1 0,1 0 0,0 1 0,0-1 0,0 0 0,0 1 0,0-1 0,1 0 0,-1 1 1,0-1-1,1 1 0,-1-1 0,1 0 0,-1 1 0,1-1 0,0 1 0,0 0 0,-1-1 0,1 1 0,0-1 0,1 1 0,-1 0 0,0 0 0,0 0 0,0 0 0,3-2 0,6 0 145,1 0-1,0 1 1,1 0-1,-1 0 1,0 1 0,1 1-1,-1 0 1,0 0-1,1 1 1,-1 1 0,0 0-1,0 0 1,0 1-1,0 1 1,16 7-1,7 12 269,-12-10-185,-2 1 1,0 1 0,34 32-1,-51-44-269,0 0 0,0 0 0,0 0 0,-1 0 0,1 0 0,-1 1 0,1 0 0,-1-1 0,0 1 0,-1 0 0,1 0 0,-1 0 0,1 0 0,-1 0 0,0 0 0,-1 0 0,1 0 0,-1 1 0,0-1 0,0 0 0,-1 5 0,1-5-22,0-1-1,0 1 1,-1 0 0,1-1 0,-1 1 0,0-1 0,0 1 0,0-1 0,-1 1 0,1-1 0,-1 0 0,0 0 0,0 0-1,0 0 1,0 0 0,0 0 0,-4 3 0,1-2 1,-1 1-1,0-1 1,0 0-1,0-1 1,0 0-1,0 0 1,-1 0-1,-9 2 1,-6 1-185,-1-2 1,1 0 0,-1-1 0,-35-1 0,25-2 33,-54-1-549,82 1 719,-1-1-1,1 0 0,-1 0 0,1 0 0,-1-1 1,1 0-1,0 0 0,-1 0 0,1-1 0,0 0 0,-8-6 1,11 7-19,2 1 6,-1 0 1,1 0 0,-1 0-1,1 0 1,-1 0-1,0 0 1,1 0 0,-1 1-1,0-1 1,0 0-1,1 0 1,-1 1 0,0-1-1,0 0 1,0 1-1,0-1 1,0 1-1,0 0 1,0-1 0,-1 1-1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1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5539,'0'0'6944,"-41"0"-4273,39 1-2642,0 0 1,0 1 0,0-1 0,0 0-1,0 1 1,0 0 0,0-1 0,0 1-1,0 0 1,1 0 0,-1 0 0,1 0-1,-1 0 1,1 0 0,0 0 0,0 0-1,-1 4 1,-15 47-98,12-34-5,1 0 85,0 1 0,2-1 0,0 1 0,2 36-1,0-33 229,0-21-223,1-1 0,-1 1 0,1 0 0,0 0 1,-1 0-1,1-1 0,0 1 0,0 0 0,0-1 0,0 1 0,0-1 0,0 1 0,1-1 0,-1 1 0,0-1 0,1 0 0,-1 0 0,1 0 0,0 0 0,-1 0 0,1 0 1,0 0-1,-1 0 0,1-1 0,0 1 0,0-1 0,0 1 0,0-1 0,2 0 0,59 6 674,-56-6-755,0-1 0,1-1 0,-1 1 0,0-1 0,0 0 0,0-1 0,0 0 0,-1 0-1,1 0 1,-1-1 0,0 0 0,0 0 0,0-1 0,0 1 0,-1-1 0,0 0-1,0-1 1,0 1 0,-1-1 0,1 0 0,-1-1 0,-1 1 0,1 0 0,-1-1 0,0 0-1,-1 0 1,0 0 0,0 0 0,1-8 0,-2 11 94,-1 0 0,0 1 0,0-1 0,0 0 0,0 0 0,-1 0 0,1 0 0,-1 1 0,0-1 0,0 0 0,0 1 0,-1-1 0,1 1 0,-1-1 0,0 1 0,-4-7 0,-3-1 135,-1 1 0,1-1-1,-15-10 1,13 11-131,8 8-159,0 0 0,-1 0 0,1 0 0,-1 0 0,1 1 0,-1-1 0,1 1 0,-1 0 0,0 0 0,-6-1-1,-21 0-4754,25 2 2089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2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 1361,'-5'2'16217,"-15"11"-15888,-14 50-2696,33-63 2579,1 1-1,0 0 0,-1 0 0,1 0 0,0 0 1,-1 0-1,1 0 0,0 0 0,0 0 0,0 0 1,0 0-1,0 0 0,0 0 0,0-1 0,0 1 1,1 0-1,-1 0 0,0 0 0,1 0 0,-1 1 1,25 27-192,-11-14 391,129 147 968,-142-160-1831,2 1 947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5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0 195 6419,'0'0'5008,"4"0"-1800,14 6-2009,-10 4-949,0 1 0,-1-1 0,0 1 0,-1 1 0,0-1 0,7 24 0,18 79 103,-17-58-23,7 34 3,21 66 142,-42-154-521,0 0 0,1 0 0,-1-1 0,1 1 0,-1 0 0,1-1 0,0 1-1,0-1 1,0 1 0,0-1 0,0 1 0,0-1 0,0 0 0,0 1 0,1-1 0,-1 0-1,0 0 1,1 0 0,-1 0 0,1 0 0,-1 0 0,1 0 0,-1-1 0,1 1-1,0 0 1,0-1 0,-1 0 0,1 1 0,0-1 0,-1 0 0,1 0 0,0 0 0,0 0-1,2 0 1,-2-2 6,0 0 0,-1 0 0,0 0 0,1 0 0,-1 0 0,0 0 0,0 0-1,0 0 1,0-1 0,-1 1 0,1 0 0,-1-1 0,1 1 0,-1-5 0,1 3 28,23-139-142,11-265 1,-31 250 2586,-4 157-2502,0 33-2383,0 31-5093,0-29-899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5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9 512,'0'0'10746,"-6"-8"-6357,-2 7-4308,0 1 0,0 0 0,0 1 0,0 0 0,0 0 0,-9 4 0,12-3-101,1 0 1,0 0-1,0 1 0,1 0 0,-1 0 0,0 0 0,1 0 0,0 0 0,-1 1 0,1-1 0,-5 9 0,0 2-23,0 0-1,0 1 1,2 0-1,0 0 0,0 1 1,-3 19-1,0 7-293,-5 51 0,13-82 219,0-1-1,1 1 1,0-1-1,1 0 1,2 16-1,-2-22 135,0 0 1,1 0-1,-1 0 0,1 0 0,0 0 0,0 0 0,0-1 0,0 1 0,1-1 0,0 1 0,-1-1 0,1 0 0,0 0 0,1 0 1,4 3-1,-4-2 47,1-1 0,0 0 0,-1 0 0,1 0 0,0 0 0,0-1 1,0 0-1,1 0 0,-1 0 0,0-1 0,1 0 0,-1 0 0,1 0 1,-1-1-1,1 1 0,0-1 0,9-2 0,-13 1-85,-1 1 0,0-1 1,0 0-1,0 0 0,0 0 0,1 0 0,-2-1 0,1 1 0,0 0 0,0 0 0,0-1 0,0 1 1,-1 0-1,1-1 0,-1 1 0,1 0 0,-1-1 0,1 1 0,-1-1 0,0-2 0,5-32-902,-4-81-2233,-1 116 3912,-29 1-11359,14 0 9939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6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3762,'0'0'9644,"22"2"-8972,-13-1-603,149 12 681,-157-13-774,0 1-1,0-1 0,0 0 0,-1 0 0,1-1 0,0 1 1,0 0-1,0 0 0,0 0 0,-1 0 0,1-1 0,0 1 1,0 0-1,-1-1 0,1 1 0,0-1 0,0 1 0,-1-1 0,1 1 1,0-1-1,-1 1 0,1-1 0,-1 0 0,1 1 0,-1-1 1,1-1-1,3-24-1460,-5 26 1520,0 0-1,1 0 1,-1 0 0,1 0-1,-1 0 1,1 0 0,-1 0-1,1 1 1,-1-1 0,0 0-1,1 0 1,-1 0 0,1 1-1,-1-1 1,1 0 0,-1 0-1,1 1 1,0-1 0,-1 1-1,1-1 1,-1 0 0,1 1 0,-1 0-1,-2 63-261,0 46 903,3-103-535,1 1 1,0-1-1,0 1 0,0-1 0,1 1 0,1-1 0,-1 0 0,1 0 0,0 0 0,8 13 0,-11-20-164,0 0 0,0 0 1,0 0-1,0 1 0,0-1 0,0 0 0,0 0 0,0 0 0,0 0 0,0 0 1,0 1-1,1-1 0,-1 0 0,0 0 0,0 0 0,0 0 0,0 0 0,0 1 1,0-1-1,0 0 0,1 0 0,-1 0 0,0 0 0,0 0 0,0 0 0,0 0 1,1 0-1,-1 0 0,0 1 0,0-1 0,0 0 0,0 0 0,1 0 1,-1 0-1,0 0 0,0 0 0,0 0 0,0 0 0,1 0 0,-1 0 0,0 0 1,0-1-1,0 1 0,0 0 0,1 0 0,-1 0 0,0 0 0,0 0 0,0 0 1,0 0-1,0 0 0,1 0 0,-1 0 0,0-1 0,0 1 0,0 0 1,0 0-1,0 0 0,0 0 0,0 0 0,1-1 0,-1 1 0,0 0 0,1-11-1327,-1-7-1871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7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3682,'0'0'3975,"-6"0"-3612,-73 0 2505,78 0-2846,0 1 0,-1-1 0,1 1 1,0 0-1,0-1 0,0 1 0,0 0 0,0 0 1,0 0-1,0 0 0,0 0 0,0 0 1,0 0-1,1 0 0,-1 0 0,0 0 1,1 1-1,-1-1 0,1 0 0,-1 0 0,0 2 1,-11 35 341,10-31-377,0 6 121,0 1-1,0 0 1,1-1-1,1 1 1,2 20 0,0 4 423,-2-36-493,0 0 0,0 0 1,0 0-1,1 0 0,-1 0 1,1 0-1,-1 0 0,1 0 1,0-1-1,0 1 1,0 0-1,0 0 0,0-1 1,0 1-1,0 0 0,1-1 1,-1 1-1,1-1 0,-1 0 1,1 1-1,-1-1 0,1 0 1,0 0-1,-1 0 1,1 0-1,0-1 0,0 1 1,2 0-1,8 3 52,1-1 1,-1 0-1,23 1 0,-26-4-85,1 1 1,-1 1-1,0-1 0,13 6 0,-20-7 3,0 2 0,0-1-1,0 0 1,0 0 0,-1 0 0,1 1 0,0-1 0,-1 1 0,0 0-1,1-1 1,-1 1 0,0 0 0,1 0 0,-1 0 0,0 0 0,-1 0-1,1 0 1,0 0 0,0 0 0,-1 0 0,0 0 0,1 0 0,-1 0-1,0 0 1,0 1 0,0-1 0,0 0 0,0 0 0,0 0-1,-1 0 1,1 1 0,-1-1 0,0 0 0,-1 3 0,0-2 14,0 0 0,0 0 0,0 0 1,0-1-1,-1 0 0,1 1 0,0-1 1,-1 0-1,0 0 0,0 0 0,0 0 1,0-1-1,0 1 0,-5 1 0,-49 17-494,54-19 424,-35 6-1289,37-7 1172,0 0 0,0 0-1,-1 0 1,1 0-1,0 0 1,0 0 0,0 0-1,0 0 1,0-1-1,-1 1 1,1 0 0,0-1-1,0 1 1,0-1-1,0 1 1,0-1-1,0 0 1,0 1 0,1-1-1,-1 0 1,0 0-1,0 0 1,0 1 0,1-1-1,-1 0 1,0 0-1,1 0 1,-1 0-1,1 0 1,-1 0 0,0-2-1,-2-13-3678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0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5042,'0'0'7972,"-54"15"-5395,57-15-1937,23 3 113,-1-1-273,14 4-304,3-6-32,6 0-288,0 0-864,4 0-2498,-4-6-1168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7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17 2865,'0'0'6278,"-6"0"-4387,-5-1-1060,-45-2 1882,53 3-2666,0 0-1,1 1 0,-1-1 0,0 1 1,0-1-1,1 1 0,-1 0 1,0 0-1,1 0 0,-1 0 0,1 0 1,0 1-1,-1-1 0,1 1 1,0-1-1,0 1 0,0 0 0,-2 2 1,-5 8-68,1 1 0,1 0 1,0 0-1,1 0 0,0 1 0,1 0 1,1 0-1,0 0 0,1 1 0,0-1 1,1 1-1,1 28 0,0-38 62,1 0 0,-1 0 0,1-1 0,1 1-1,-1 0 1,1 0 0,0-1 0,0 1 0,0 0 0,0-1-1,1 1 1,0-1 0,0 0 0,0 1 0,1-1 0,-1 0-1,1 0 1,0-1 0,0 1 0,0-1 0,1 1-1,-1-1 1,1 0 0,0 0 0,0 0 0,0-1 0,0 0-1,0 1 1,0-1 0,1-1 0,-1 1 0,6 1 0,6 2 221,1-1 0,-1-1 0,1 0 0,0-2 0,0 1 0,0-2 0,33-3 1,-48 2-281,0 0 1,0 0 0,0-1 0,0 1 0,0-1 0,0 1 0,-1-1 0,1 1 0,0-1 0,-1 0 0,1 0 0,-1 0 0,0 0 0,0 0 0,0 0 0,0 0 0,0 0 0,0-1 0,0 1 0,-1 0 0,1 0-1,-1-1 1,1 1 0,-1-3 0,8-62-493,-8 56 505,4-53-167,-8-90 0,4 153 164,-1-1-1,1 1 1,0-1 0,0 1 0,-1 0 0,1-1 0,-1 1 0,0-1 0,1 1 0,-1 0 0,0 0 0,0-1-1,0 1 1,0 0 0,0 0 0,0 0 0,0 0 0,0 0 0,0 0 0,0 0 0,-1 0 0,1 1 0,0-1 0,-1 0-1,1 1 1,-3-1 0,-38-3-3690,36 4 2548,-4 0-3527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28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5907,'0'0'11429,"103"79"-10389,-72-57-335,-3-5 303,-3 3-736,-6-6-48,0-3-336,-4-5 112,-2 2-992,-1-8-81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30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12 5683,'0'0'4730,"-7"-11"189,6 11-4935,0 1 0,0-1 0,0 1 0,-1 0 0,1-1 0,0 1-1,0 0 1,0 0 0,0 0 0,0 0 0,0 0 0,0 0 0,0 0 0,1 0-1,-1 0 1,0 0 0,1 0 0,-1 0 0,0 1 0,1-1 0,0 0 0,-1 0-1,1 1 1,0-1 0,-1 0 0,1 1 0,0-1 0,0 0 0,0 1 0,1 1-1,-2 55 353,1-43 12,0-14-342,0 1-1,0-1 0,0 0 0,1 1 0,-1-1 0,0 0 0,1 1 0,-1-1 0,1 0 0,-1 0 0,1 1 0,0-1 0,-1 0 0,1 0 1,0 0-1,0 0 0,0 0 0,0 0 0,0 0 0,0 0 0,0 0 0,0 0 0,0-1 0,0 1 0,1 0 0,-1-1 0,0 1 1,0-1-1,1 1 0,-1-1 0,3 1 0,48 1 147,-35-2 19,-16-1-192,0 1 0,0 0 0,0-1 0,0 1 0,0-1 0,0 1 0,0-1 0,0 0 0,0 1 0,0-1 0,0 0 0,0 0 0,0 0 0,0 0 0,-1 1 0,1-1 0,0 0 0,-1 0 0,1 0 0,-1-1 0,1 1 1,-1 0-1,1 0 0,-1 0 0,0 0 0,0 0 0,1 0 0,-1-1 0,0 1 0,0 0 0,0-1 0,1-47-620,-1 39 763,0 8-145,0 0 1,-1 0-1,1 0 1,0 1-1,-1-1 0,1 0 1,-1 0-1,0 0 0,0 0 1,0 0-1,0 1 0,0-1 1,0 0-1,0 1 0,0-1 1,-1 1-1,1-1 0,0 1 1,-1 0-1,0-1 0,1 1 1,-1 0-1,0 0 0,1 0 1,-1 0-1,0 1 1,0-1-1,0 0 0,0 1 1,-3-1-1,-7-2 103,-1 2 1,1-1-1,-24 2 1,27 0 270,7 0-341,1 1 0,-1 0 0,1-1 0,-1 1 0,1 0 0,-1 0 0,1 0 0,-1 0-1,1 0 1,0 1 0,0-1 0,-1 0 0,1 0 0,0 1 0,0-1 0,1 1 0,-1-1 0,0 1 0,0-1 0,1 1 0,-1 0 0,1-1 0,-1 1 0,1 0 0,0-1 0,-1 4 0,-5 48 385,5-34-16,1-11-192,-1 0 0,2-1 0,-1 1 0,1 0 0,0 0 0,4 13 0,-4-19-147,0 0 0,0 0 0,0 0 0,1 0 0,-1 0 0,1 0 0,-1-1 0,1 1 0,-1 0 0,1-1 0,0 0 0,0 1 0,0-1 0,0 0 1,0 0-1,0 0 0,0 0 0,0 0 0,0-1 0,1 1 0,-1-1 0,0 1 0,0-1 0,1 0 0,-1 0 0,0 0 0,5 0 0,-6 0-64,1 0-1,0 0 1,0 0 0,0 0-1,0-1 1,0 1-1,-1 0 1,1-1-1,0 0 1,0 1-1,0-1 1,-1 0-1,1 0 1,-1 0 0,1 0-1,0 0 1,-1 0-1,0 0 1,1-1-1,-1 1 1,0 0-1,0-1 1,1 1-1,-1-1 1,0 0 0,-1 1-1,1-1 1,0 0-1,1-2 1,-1-4-277,1 0 1,-1 0 0,0-1 0,0 1-1,-2-12 1,1 9 234,0 11 119,-1-1 0,1 0-1,-1 1 1,1-1 0,-1 1 0,1-1-1,-1 1 1,1-1 0,-1 1 0,1 0-1,-1-1 1,0 1 0,1 0 0,-1-1-1,0 1 1,1 0 0,-1 0 0,0-1-1,0 1 1,1 0 0,-1 0 0,0 0 0,0 0-1,1 0 1,-1 0 0,0 0 0,1 0-1,-1 1 1,0-1 0,0 0 0,1 0-1,-1 0 1,0 1 0,1-1 0,-1 0-1,0 1 1,1-1 0,-1 1 0,1-1-1,-1 1 1,1-1 0,-1 1 0,1-1-1,-1 1 1,1-1 0,-1 1 0,1 0-1,0-1 1,-1 1 0,1 0 0,0-1-1,-1 2 1,1 34 1502,0-36-1589,-10 31-9408,4-23 6419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30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5234,'0'0'7748,"7"0"-7988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31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6 4338,'0'0'4757,"-11"-2"-996,-13-1-2829,22 4-911,-1 0 0,1 1 1,-1-1-1,1 1 0,0 0 1,0-1-1,0 1 0,0 0 1,0 0-1,0 0 0,0 1 1,1-1-1,-1 0 0,1 1 1,-1-1-1,1 1 0,0-1 1,0 1-1,0 0 1,0-1-1,0 4 0,-16 66 385,14-53-233,2 0 0,1 0 0,0-1 0,1 1 0,5 20 0,-4-30-81,0 0-1,1 1 1,0-1-1,1-1 1,0 1-1,1 0 1,0-1 0,0 0-1,0 0 1,1 0-1,11 10 1,-10-11-45,-1-2 0,1 1-1,0-1 1,1 0 0,-1 0 0,1-1 0,0 0 0,0 0 0,1-1 0,-1 0 0,1 0 0,-1-1 0,1 0 0,0-1 0,0 0 0,0 0 0,0-1-1,-1 0 1,1 0 0,0-1 0,11-3 0,-16 2-73,-1 1 0,0-1 0,0 0 0,0 0-1,0-1 1,0 1 0,0-1 0,0 1 0,-1-1 0,1 0 0,-1 0 0,0 0-1,0 0 1,0 0 0,-1-1 0,3-5 0,19-60 1,-21 50 39,0 0 0,-1 0 1,-2-27-1,0 8 11,0 31-25,0 1 0,-1 0 0,1-1-1,-1 1 1,-1 0 0,1 0 0,-1 0-1,-1 0 1,1 1 0,-1-1 0,1 1 0,-2 0-1,1 0 1,-7-6 0,4 3-25,-1 1 0,0 0 0,0 1 1,0 0-1,-1 0 0,0 1 0,0 0 0,-16-6 1,15 9-10,0 0 0,0 1 1,0 0-1,0 1 1,-16 1-1,0 0-309,25 0 281,0-1-1,0 1 0,1-1 0,-1 1 1,0 0-1,0-1 0,1 1 0,-1 0 0,0-1 1,1 1-1,-1 0 0,0 0 0,1 0 1,-1-1-1,1 1 0,0 0 0,-1 0 1,1 0-1,0 0 0,-1 0 0,1 0 1,0 0-1,0 0 0,0 0 0,0 0 1,0 0-1,0 0 0,0 0 0,0 1 1,4 31-5270,7-18-94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32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3858,'0'0'11498,"14"4"-9881,4 3-910,0 1 1,-1 1-1,31 22 1,-29-19-904,0 0 0,34 15 0,-46-24-858,0 0 0,0-1 0,1 0 0,-1-1 0,1 0 0,13 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35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3970,'0'0'0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3:57.1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1024,'0'0'4098,"10"40"1249,-9-36-5232,0 0 0,1 0 0,-1 1 0,-1-1 0,1 0 0,-1 0 0,1 1 0,-1-1 0,-1 6 0,1-4-76,0-1-1,0 0 1,0 0 0,1 0-1,-1 1 1,1-1-1,3 8 1,5 34-174,-6-18 273,-1-9 140,-1-1 1,0 1 0,-3 21-1,1-4-200,-12 17 400,1 25 21,5-14-598,20 260 633,-13-210-73,6-30-461,0 155 419,-4-197-217,0-29-135,-1 0 0,-1 0 1,0 0-1,-1 0 0,-3 16 1,-6 45 404,7-48-489,0-1 0,1 1 0,2 0 1,3 27-1,0 24-51,0 410 217,6-378-34,-2-15-377,-4 146 380,6-118-228,-3-79 196,-6 30-33,7 21 209,-7 127 405,-13-94-190,13 223-674,5-330 372,-3-18-173,-1-1-1,0 1 1,0 0-1,-1 0 1,1 0-1,0-1 1,-1 1-1,0 0 1,1 0-1,-1 3 1,10 52-109,-1-21-24,13 42 314,-4-17-270,-2 24-1,-16-85-2,0 42 250,0-5-53,1-10-19,-2 0 0,-5 41 0,5-39-96,2-25 5,-1-1 1,0 1 0,0 0-1,0 0 1,-1 0-1,0 0 1,0-1 0,-2 9-1,2 32 17,4 279 4,0-159-210,-12-78 259,9-86-152,0 0-38,0 2 29,0-2 46,0-49-4746,0 20 2860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1:53.9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202 169 448,'-4'-23'15103,"-45"9"-15239,-69 14 414,117 0-81,-11 6-282,11 0 103,0 0 1,0 1 0,1 0-1,0-1 1,0 1 0,0-1-1,3 12 1,0-14-13,0 0 0,0 0 0,0 0-1,1 0 1,-1-1 0,1 1 0,0-1 0,0 0 0,7 4 0,18 17 31,-26-21-40,0 1 0,1-1 0,-1 0 0,1-1 0,-1 1 0,1-1 0,0 1 0,0-1 0,0 0 0,0 0 0,0-1 0,1 1 0,4 0 0,8 0-53,-1 0 0,30-1-1,-45-1 47,0-1 17,0 0 1,0 1 0,0-1 0,0 0 0,0 0 0,0 0-1,0 0 1,-1 0 0,1-1 0,0 1 0,0 0 0,-1 0-1,1 0 1,-1-1 0,1 1 0,-1 0 0,0-1 0,1 1-1,-1 0 1,0-1 0,0 1 0,0 0 0,0-1 0,0-1-1,1-42 171,-1 42-175,0-1-11,0 0 1,0 0-1,-1 0 0,0 0 1,0 0-1,0 1 1,0-1-1,-1 0 1,1 0-1,-1 1 0,0-1 1,0 1-1,0 0 1,-1-1-1,1 1 1,-1 0-1,0 0 0,0 1 1,0-1-1,0 0 1,0 1-1,0 0 1,-1 0-1,1 0 0,-1 0 1,0 0-1,1 1 1,-1 0-1,0 0 1,-5-1-1,-18-1-539,-44 1 1,68 2 625,1 4-60,0 1 0,0-1 0,1 1-1,0 0 1,-1 0 0,2 0 0,-1 0 0,0 7 0,1-12-21,-2 15 66,1 0-1,1 0 0,0 0 1,3 18-1,-3-30-56,1 0 0,-1 0 0,1 0 0,-1 0 1,1-1-1,0 1 0,0 0 0,1 0 0,-1-1 0,1 1 0,-1-1 0,1 1 0,0-1 0,0 0 0,0 0 0,0 0 0,0 0 0,0 0 1,0 0-1,1 0 0,-1-1 0,1 1 0,-1-1 0,1 0 0,0 1 0,0-1 0,5 1 0,-1 0 2,1-1 0,-1 0-1,0 0 1,1-1 0,-1 0 0,1 0 0,11-2-1,-16 1-4,1 0 0,-1-1 0,0 1 0,0-1-1,0 0 1,0 0 0,0 0 0,0 0 0,0-1-1,-1 1 1,1-1 0,-1 1 0,0-1 0,0 0-1,0 0 1,0 0 0,2-5 0,1-3-44,0-1 0,-1 1 0,-1-1 0,0 0 0,-1 0 0,0 0-1,0 0 1,-2 0 0,1 0 0,-3-18 0,2 4 139,-1 25-87,1 0 0,0 0-1,-1 0 1,1 0 0,-1 0-1,0 0 1,1 0 0,-1 0-1,0 0 1,0 0 0,0 0-1,0 0 1,1 0 0,-1 1-1,0-1 1,0 0 0,0 1-1,-1-1 1,1 1-1,0-1 1,0 1 0,0-1-1,0 1 1,0 0 0,-1 0-1,1-1 1,0 1 0,0 0-1,0 0 1,-2 1 0,-47-3 53,40 3-51,5-2-79,0 2 0,0-1 0,1 0 0,-1 1 1,0 0-1,1 0 0,-1 0 0,1 1 1,-1-1-1,1 1 0,-1 0 0,1 1 1,0-1-1,0 1 0,0-1 0,1 1 0,-1 0 1,0 1-1,1-1 0,0 1 0,0-1 1,0 1-1,0 0 0,-2 5 0,4-5 128,0 0-1,0 0 1,0 1-1,0-1 1,1 0-1,0 0 0,-1 1 1,2-1-1,-1 0 1,0 0-1,1 1 1,0-1-1,0 0 1,0 0-1,1 0 1,-1 0-1,1 0 1,0 0-1,0-1 0,0 1 1,1-1-1,-1 1 1,1-1-1,4 5 1,0-1-20,-1 0 0,1-1-1,1 0 1,-1 0 0,1 0 0,0-1 0,0-1 0,0 1 0,18 6-1,-22-10-37,0 0 0,0 1 0,0-1 0,0-1 0,0 1 0,0 0 0,1-1 0,-1 0 0,0 0 0,0 0 0,0-1 0,1 0 0,-1 1 0,6-3 0,-6 1-42,-1-1 1,0 1-1,0 0 0,0-1 0,0 0 0,-1 1 0,1-1 0,-1 0 1,1-1-1,-1 1 0,0 0 0,0-1 0,-1 1 0,1-1 0,1-5 1,1-5-129,-1 1 0,0 0 1,-1 0-1,-1-1 1,0 1-1,0-1 0,-3-15 1,2-3-144,0 29 315,0 0-1,0 0 1,-1-1 0,1 1 0,-1 0 0,0 0-1,1 0 1,-1 0 0,-1 0 0,1 0 0,0 0-1,-1 0 1,1 0 0,-1 1 0,0-1 0,0 0-1,0 1 1,0 0 0,-1-1 0,1 1 0,-1 0-1,1 0 1,-1 1 0,0-1 0,1 0 0,-1 1-1,0 0 1,0-1 0,-4 0 0,-2 0 4,-1 0-1,-1 0 1,1 1 0,0 0 0,0 0 0,0 1 0,-1 1-1,-9 1 1,17-1-10,1 0 0,-1 0 0,1 0 0,-1 1 0,1-1 0,0 1 0,-1-1 0,1 1 1,0 0-1,0 0 0,0 0 0,0 0 0,0 0 0,1 0 0,-1 0 0,1 1 0,-1-1 0,1 1 0,0-1 0,-1 4 0,-20 59 260,20-56-266,0-4 49,1 1 0,-1-1 1,2 1-1,-1-1 0,0 1 0,1 0 1,0-1-1,1 1 0,-1 0 1,1-1-1,0 1 0,0-1 1,1 1-1,-1-1 0,1 0 0,0 0 1,1 1-1,0-2 0,-1 1 1,1 0-1,1 0 0,-1-1 0,6 6 1,-4-5-19,1-1 1,0 0 0,0 0-1,0 0 1,0-1-1,0 0 1,1 0 0,0 0-1,-1-1 1,1 0 0,0 0-1,0-1 1,0 0-1,0 0 1,0-1 0,0 1-1,1-2 1,7 0-1,-13 1-47,-1-1-1,0 1 1,1-1-1,-1 0 1,0 1 0,1-1-1,-1 0 1,0 0-1,0 0 1,0 0-1,0 0 1,0 0-1,0 0 1,0 0-1,0 0 1,0 0-1,-1 0 1,1-1-1,0 1 1,-1 0-1,1-1 1,-1 1-1,1 0 1,-1-1-1,0 1 1,0-2-1,6-44-152,-6 39 16,1-8-259,0 7 267,0 1 0,-1 0 0,0-1 1,0 1-1,-3-14 0,2 20 171,1-1-1,-1 1 0,0 0 0,0 0 0,0 0 1,0 0-1,-1 0 0,1 0 0,-1 0 0,1 0 0,-1 0 1,1 0-1,-1 1 0,0-1 0,0 1 0,0-1 1,0 1-1,0 0 0,0 0 0,0 0 0,-1 0 0,1 0 1,0 0-1,-4 0 0,-8-2 12,-1 0 0,0 1 0,0 1 0,0 0 0,0 1 0,-18 2 0,30-1-25,0 0 1,0 0-1,0 0 0,0 0 0,0 0 0,0 1 1,0-1-1,1 1 0,-1 0 0,1 0 1,-1 0-1,1 0 0,0 0 0,0 0 1,-1 1-1,2-1 0,-1 1 0,0-1 1,0 1-1,1 0 0,0 0 0,-1 0 0,1 0 1,0 0-1,0 3 0,-2 6 46,0 1 0,1-1 0,0 1 1,0 23-1,2-32-29,-1 0 1,1 0-1,0 0 1,0 1 0,1-1-1,0 0 1,-1 0-1,1 0 1,0 0-1,1 0 1,-1 0 0,1 0-1,0 0 1,0-1-1,0 1 1,0 0 0,1-1-1,-1 0 1,1 0-1,0 0 1,0 0-1,0 0 1,0 0 0,1-1-1,-1 1 1,1-1-1,5 3 1,0 0 8,-1 0 0,1-1-1,0 0 1,0-1 0,1 0 0,-1 0 0,1-1 0,-1 0 0,1-1-1,0 0 1,0 0 0,0-1 0,-1 0 0,1-1 0,15-3 0,-23 3-64,1 0 0,-1 0 0,1-1 0,-1 0 0,1 1 0,-1-1 0,0 0 0,0 0 0,0 0 0,0 0 0,0 0 1,0-1-1,-1 1 0,1-1 0,-1 1 0,0-1 0,1 1 0,-1-1 0,0 0 0,-1 0 0,1 0 0,0 1 1,0-7-1,0-7-155,0-1 1,0 0 0,-3-17-1,1 5 7,1 25 182,0 1 0,-1-1 0,1 1 0,-1-1 0,0 1 0,1-1-1,-2 1 1,1-1 0,0 1 0,-1 0 0,1 0 0,-1 0 0,0 0 0,0 0-1,0 0 1,0 0 0,-1 0 0,1 1 0,-1 0 0,0-1 0,1 1-1,-1 0 1,0 0 0,0 0 0,-1 1 0,1-1 0,0 1 0,-1 0-1,1-1 1,-4 1 0,-10-3 115,-1 1 0,1 0 1,-1 2-1,-29 0 0,42 1-117,3 0 3,0 1 0,0-1-1,0 1 1,0-1 0,0 1 0,0-1 0,1 1 0,-1 0 0,0 0 0,1 0 0,-1 0 0,0 0-1,1 1 1,-1-1 0,1 0 0,0 1 0,-1-1 0,1 1 0,0-1 0,0 1 0,0-1 0,0 1-1,0 0 1,1 0 0,-1 0 0,0-1 0,1 1 0,-1 0 0,1 0 0,0 0 0,-1 3 0,-1 10 148,1 0 0,0 0 1,2 17-1,-1-15-182,1-13 54,-1 0-1,0 1 0,1-1 1,0 0-1,0 0 1,0 0-1,1 0 1,0 0-1,-1 0 1,1 0-1,0-1 0,1 1 1,-1-1-1,1 1 1,-1-1-1,1 0 1,0 0-1,0 0 1,1 0-1,-1-1 0,0 1 1,1-1-1,0 0 1,0 0-1,5 3 1,1-2 22,-1 1 0,0-2 0,1 1 0,0-1-1,-1 0 1,1-1 0,0 0 0,0-1 0,0 0 0,10-2 0,-18 2-60,-1-1 0,0 0-1,0 1 1,1-1 0,-1 0-1,0 0 1,0 0 0,0 0-1,0 0 1,0 0 0,0 0-1,0-1 1,0 1 0,0 0-1,-1 0 1,1-1 0,0 1 0,-1 0-1,1-1 1,-1 1 0,0-1-1,1 1 1,-1-1 0,0 1-1,0-1 1,0-2 0,2-47-593,-2 41 512,0 5 31,0 0-1,0 1 1,-1-1 0,0 0 0,1 0 0,-2 0 0,1 1 0,0-1 0,-1 0 0,0 1-1,0 0 1,0-1 0,-1 1 0,1 0 0,-1 0 0,0 0 0,0 0 0,-1 1-1,1-1 1,-1 1 0,1 0 0,-1 0 0,0 0 0,0 1 0,-1-1 0,1 1 0,0 0-1,-1 0 1,-7-2 0,4 0 119,-1 1 0,1 0 0,-1 0-1,1 0 1,-1 1 0,0 1 0,0-1 0,0 1-1,0 1 1,0 0 0,0 0 0,-16 3 0,24 0-5,0 0 0,-1 1 0,1-1 0,0 1 0,1 0 0,-1-1 0,1 1 0,-1 0 0,1-1 0,0 1 0,1 0 0,-1-1 0,1 5 0,0 2-1,-1-6 19,0 1 0,0-1 1,1 1-1,-1-1 0,1 0 0,0 1 0,0-1 0,1 0 0,0 0 0,-1 0 0,1 0 0,0 0 1,1 0-1,3 4 0,0-2 9,0 0 0,0 0 0,0-1 0,1 0 0,0 0 0,14 6 0,-18-9-70,-1-1 0,1 0 1,-1 0-1,1 0 0,0 0 0,0 0 0,-1-1 1,1 1-1,0-1 0,0 0 0,0 0 1,0 0-1,2 0 0,-4 0-24,1-1-1,-1 1 1,0 0-1,0-1 1,0 1-1,0-1 1,0 1-1,0-1 1,0 1-1,0-1 1,-1 0 0,1 1-1,0-1 1,0 0-1,0 0 1,-1 0-1,1 0 1,0 0-1,-1 0 1,1 0-1,-1 0 1,1 0 0,-1 0-1,1 0 1,-1 0-1,0 0 1,0 0-1,1 0 1,-1 0-1,0 0 1,0-1-1,0-1 1,0-90-1565,-1 92 1606,1-1 1,0 1-1,-1 0 0,1 0 0,-1 0 1,0-1-1,1 1 0,-1 0 1,0 0-1,0 0 0,1 0 0,-1 0 1,0 0-1,0 0 0,0 1 1,0-1-1,0 0 0,0 0 0,-1 1 1,1-1-1,-1 0 0,1 1-9,1-1-1,-1 1 1,1 0-1,0 0 1,-1 0 0,1-1-1,-1 1 1,1 0-1,-1 0 1,0 0-1,1 0 1,-1 0 0,1 0-1,-1 0 1,1 0-1,-1 0 1,1 0-1,-1 0 1,1 0-1,-1 0 1,1 0 0,-1 1-1,1-1 1,-1 0-1,1 0 1,-1 1-1,1-1 1,0 0 0,-1 0-1,1 1 1,-1-1-1,1 1 1,0-1-1,-1 0 1,1 1-1,0-1 1,-1 1 0,1-1-1,0 1 1,0-1-1,-1 0 1,1 1-1,0-1 1,0 1 0,0 0-1,0-1 1,0 1-1,0-1 1,0 1-1,0-1 1,0 1-1,0-1 1,0 2 0,-1 13 165,3 35 1242,-2-48-1385,0-1 1,1 1-1,-1 0 1,1-1 0,-1 1-1,1-1 1,-1 1-1,1-1 1,0 0 0,0 1-1,0-1 1,-1 0 0,1 1-1,1-1 1,-1 0-1,0 0 1,0 0 0,0 0-1,1 0 1,-1 0-1,0 0 1,1 0 0,-1-1-1,1 1 1,2 1-1,-3-3-97,-1 1-1,1 0 0,-1 0 1,1 0-1,-1 0 0,1 0 0,-1-1 1,0 1-1,1 0 0,-1 0 1,1-1-1,-1 1 0,1 0 0,-1-1 1,0 1-1,1-1 0,-1 1 1,0 0-1,1-1 0,-1 1 0,0-1 1,0 1-1,0-1 0,1 1 1,-1-1-1,0 1 0,0-1 1,0 1-1,0-1 0,0 1 0,0-1 1,0 1-1,0-1 0,0 1 1,0-1-1,0 1 0,0-1 0,0-25-704,0 22 567,-1 1 205,1 0 1,-1 0 0,1 0-1,-1 0 1,0 0 0,0 1 0,0-1-1,0 0 1,-1 1 0,1-1-1,-1 1 1,1-1 0,-1 1 0,0 0-1,0 0 1,0 0 0,0 0-1,0 0 1,-1 0 0,1 0 0,0 1-1,-1-1 1,0 1 0,1 0-1,-1 0 1,0 0 0,1 0 0,-1 0-1,0 1 1,0-1 0,0 1-1,0-1 1,0 1 0,0 0 0,1 0-1,-5 1 1,6 36 1734,1-34-1719,-1 0 0,1 0-1,0 0 1,0 0 0,0 1 0,1-1 0,-1 0-1,1 0 1,-1 0 0,1 0 0,0 0-1,0 0 1,1 0 0,-1 0 0,0-1 0,1 1-1,0 0 1,0-1 0,-1 1 0,2-1-1,-1 1 1,0-1 0,0 0 0,1 0-1,-1 0 1,1 0 0,-1-1 0,1 1 0,0-1-1,0 0 1,0 1 0,0-1 0,0 0-1,0-1 1,0 1 0,0 0 0,0-1-1,0 0 1,0 0 0,1 0 0,-1 0 0,4-1-1,-6 1-66,1 0 1,-1-1-1,0 1 0,0-1 0,0 1 0,0-1 0,1 1 0,-1-1 0,0 0 0,0 1 1,0-1-1,0 0 0,-1 0 0,1 0 0,0 0 0,0 0 0,0 0 0,-1 0 0,1 0 1,0 0-1,-1 0 0,1 0 0,-1 0 0,0-1 0,1 1 0,-1 0 0,0 0 0,0 0 1,1-1-1,-1 1 0,0 0 0,0 0 0,0-1 0,-1 1 0,1 0 0,0 0 0,0-1 1,-1-1-1,0 0-66,1-1 1,-1 0 0,0 1 0,1-1-1,-2 1 1,1-1 0,0 1-1,-1-1 1,1 1 0,-1 0 0,0 0-1,0 0 1,-4-4 0,-1 2 83,0 0 0,-1 0 0,0 1 0,0 0 1,0 0-1,0 1 0,-1 0 0,0 0 0,1 1 0,-1 0 1,0 1-1,0 0 0,0 0 0,0 1 0,0 0 0,0 0 1,0 1-1,-10 3 0,17-4 30,1 1 1,-1 0-1,0 1 1,0-1-1,1 0 1,-1 0-1,0 1 1,1-1-1,-1 1 1,1-1-1,0 1 1,0-1-1,-1 1 1,1 0-1,0 0 1,0 0 0,1-1-1,-1 1 1,0 0-1,1 0 1,-1 0-1,1 0 1,-1 1-1,1-1 1,0 0-1,0 0 1,0 0-1,0 0 1,1 4-1,-1-1 72,1 0 1,-1 0-1,1 0 0,0 0 1,0 0-1,1 0 0,0 0 1,0 0-1,0-1 0,0 1 1,3 4-1,0-4-13,0 0-1,0 0 1,1 0 0,-1 0-1,1-1 1,0 0-1,0 0 1,1-1 0,-1 0-1,1 0 1,9 3-1,-2-2-54,0-1-1,0-1 0,0 0 0,28 0 0,-40-3-41,0 1 0,0 0 0,1-1 0,-1 1 0,0-1 0,0 1 0,0-1 0,0 0 1,0 0-1,0 0 0,0 0 0,0-1 0,0 1 0,0 0 0,0-1 0,-1 1 0,1-1 0,-1 0 0,1 0 0,-1 1 0,0-1 0,1 0 0,-1 0 0,0 0 0,0 0 0,-1 0 0,1-1 0,0 1 0,-1 0 1,1 0-1,0-5 0,1-8-530,-1-1 1,0 0-1,-2-25 0,1 19-438,0 19 909,-1 0 0,1 0 1,-1-1-1,1 1 1,-1 0-1,0 0 0,0 0 1,-1 0-1,1 0 0,0 0 1,-1 1-1,0-1 0,0 0 1,0 1-1,0-1 0,0 1 1,0 0-1,-1-1 0,1 1 1,-1 0-1,1 1 0,-1-1 1,0 0-1,0 1 0,0 0 1,0-1-1,0 1 1,0 0-1,-3 0 0,-8-3 447,0 1 1,0 1-1,-1 0 0,-27 1 0,41 1-292,-1 1-1,0 0 1,0-1-1,1 1 1,-1 0-1,0 0 1,1 0-1,-1 0 1,1 1-1,0-1 1,-1 0-1,1 1 0,0-1 1,0 0-1,-1 1 1,1 0-1,0-1 1,1 1-1,-1 0 1,0-1-1,0 1 1,1 0-1,-1 0 1,1 0-1,0-1 1,-1 4-1,-6 52 739,6-48-646,2 0-1,-1 1 1,1-1 0,0 0-1,1 1 1,0-1 0,0 0-1,6 12 1,-6-17-120,0-1 1,0 0 0,0 0-1,1 0 1,-1 0 0,1 0-1,0-1 1,0 1 0,0-1-1,0 1 1,0-1 0,0 0-1,1 0 1,-1-1 0,1 1-1,-1-1 1,1 0 0,0 0-1,0 0 1,-1 0-1,1 0 1,0-1 0,6 0-1,5 1 18,-9 0-113,0 0 1,1-1-1,-1 0 1,0 0-1,1-1 1,6-1-1,-11 1 38,-1 1-1,1-1 0,0 0 0,-1 0 0,1 0 0,0 0 0,-1 0 1,1 0-1,-1 0 0,0 0 0,1-1 0,-1 1 0,0-1 0,0 1 0,0-1 1,0 1-1,0-1 0,0 0 0,0 1 0,0-1 0,-1 0 0,1 0 1,-1 1-1,1-1 0,-1-2 0,3-18-617,-2 1 0,-1-36 0,0 25-136,0 30 789,0 0 1,-1 0-1,1 1 1,0-1-1,-1 0 0,1 1 1,-1-1-1,1 0 0,-1 1 1,0-1-1,0 1 1,1-1-1,-1 1 0,0-1 1,-1 1-1,1-1 0,0 1 1,0 0-1,-1 0 1,-1-2-1,-2 0 98,1 1 1,0 0-1,-1-1 1,0 2-1,0-1 1,1 0-1,-8 0 1,-8-1 144,0 1 0,-35 0 0,50 2-400,2 0 157,1 1 0,-1-1 1,1 1-1,-1 0 1,1-1-1,0 1 0,0 0 1,-1 1-1,1-1 0,0 0 1,0 1-1,0-1 1,0 1-1,0-1 0,0 1 1,1 0-1,-1 0 1,0 0-1,1 0 0,0 0 1,-1 0-1,1 1 1,0-1-1,0 0 0,0 0 1,1 1-1,-1-1 1,0 1-1,1-1 0,0 1 1,-1-1-1,1 4 1,-1 7 172,0-1 0,1 1 0,0-1 1,1 0-1,3 18 0,-3-26-137,0 0-1,1 0 0,0-1 1,0 1-1,0 0 0,0-1 1,0 0-1,1 1 0,-1-1 1,1 0-1,0 0 0,0-1 1,0 1-1,0-1 0,1 1 1,-1-1-1,1 0 0,-1 0 1,1 0-1,0-1 1,0 0-1,7 3 0,4 0 38,0-1 0,0-1-1,0 0 1,27 1 0,-38-3-120,-1-1 1,0 1-1,1 0 1,-1-1-1,0 0 0,0 0 1,1 0-1,-1 0 1,0 0-1,0-1 1,0 1-1,0-1 0,-1 0 1,1 0-1,0 0 1,-1 0-1,1 0 0,-1 0 1,0-1-1,1 0 1,-1 1-1,-1-1 1,1 0-1,0 0 0,-1 0 1,1 0-1,-1 0 1,0 0-1,1-5 0,1-3-220,-1 0-1,0 1 1,-1-1-1,0 0 1,-1 0-1,0 0 1,-1 0-1,-2-13 0,1 19 226,1 1 0,-1-1 0,0 1 0,0 0 0,-1-1 0,1 1-1,-1 1 1,0-1 0,0 0 0,0 1 0,0-1 0,-1 1 0,1 0-1,-1 0 1,-8-5 0,3 2 63,-1 1 0,0-1 0,-1 2-1,1-1 1,-18-4 0,14 7-31,1 0 0,-1 0 0,1 1 0,-1 1-1,1 1 1,-22 2 0,33-2 15,1 0 0,0-1 0,-1 1-1,1 0 1,0 0 0,0 0 0,0 0 0,0 0-1,0 0 1,0 0 0,0 0 0,0 0 0,0 0-1,0 1 1,0-1 0,1 0 0,-1 1-1,1-1 1,-1 0 0,1 1 0,-1-1 0,1 1-1,0-1 1,0 1 0,0 1 0,-2 46 37,3-36-3,-1-6 28,1-1 0,0 1 0,1 0 0,-1 0 0,1-1 0,1 1 0,-1-1 0,1 1 0,0-1 0,0 0 0,1 0 0,0-1 0,0 1 0,1-1 0,-1 1 0,1-2 0,0 1 0,0 0 1,1-1-1,-1 0 0,1 0 0,0-1 0,10 5 0,-5-2-81,1-1 0,-1-1 0,1 0 0,0 0-1,0-1 1,0-1 0,1 0 0,-1 0 0,1-2 0,-1 1 0,1-2 0,20-2 0,-30 2-35,0 0 0,-1-1 0,1 1 0,0-1-1,-1 0 1,1 0 0,-1 0 0,0 0 0,1 0 0,-1 0 0,0-1-1,0 1 1,-1-1 0,1 1 0,0-1 0,-1 0 0,0 0 0,1 0 0,-1 0-1,0 0 1,-1 0 0,1 0 0,0 0 0,-1 0 0,0 0 0,0-6-1,2-7-258,-2 0-1,0-1 0,-3-27 0,2 39 265,0 0 0,-1 0 0,1 1 1,-1-1-1,0 0 0,0 0 1,-1 1-1,1-1 0,-1 1 0,0 0 1,0 0-1,-1 0 0,1 0 0,-1 0 1,0 1-1,0 0 0,0-1 0,0 2 1,-5-4-1,-2 0-20,0 1 0,0 0 0,-1 1 0,1 0 1,-1 1-1,-21-4 0,25 6-19,1 0 0,-1 0 0,0 1 0,0-1 1,0 2-1,-15 1 0,21-1 53,-1 0 1,0 0 0,1 0-1,-1 0 1,1 1-1,-1-1 1,1 1 0,0-1-1,0 1 1,-1 0-1,1 0 1,0 0 0,1 0-1,-1 0 1,0 1-1,1-1 1,-1 0 0,1 1-1,-1-1 1,1 1-1,0 0 1,-1 3 0,-3 12 95,0-1 0,1 1 1,-3 37-1,6-48 10,0 0-1,1 0 0,1 0 1,-1 1-1,1-1 0,0 0 1,1 0-1,-1-1 0,1 1 1,1 0-1,-1 0 1,1-1-1,5 9 0,-1-5-54,0-1-1,1 0 0,0-1 1,0 1-1,0-2 1,1 1-1,1-1 0,-1 0 1,1-1-1,0 0 0,0-1 1,1 0-1,0-1 1,0 0-1,0 0 0,0-1 1,0-1-1,1 0 0,-1 0 1,1-1-1,16-1 1,-25 0-86,-1 0 1,1-1-1,0 0 1,0 1 0,-1-1-1,1 0 1,-1 0 0,1 0-1,-1-1 1,1 1-1,-1-1 1,1 1 0,-1-1-1,0 0 1,0 0 0,0 0-1,0 0 1,0 0 0,-1 0-1,1-1 1,-1 1-1,1 0 1,-1-1 0,0 1-1,0-1 1,0 0 0,0 1-1,0-1 1,-1 0-1,1 0 1,-1-5 0,3-12-1059,-1-1 0,-1 0 0,-2-27 0,0 22-165,1 21 1305,-1 0-1,1 0 0,-1 1 1,-1-1-1,1 0 1,-1 1-1,0 0 1,0-1-1,0 1 0,0 0 1,-1 0-1,1 0 1,-1 0-1,0 0 1,-1 1-1,1-1 0,0 1 1,-1 0-1,0 0 1,0 0-1,0 1 1,-6-4-1,1 1 171,0 1-1,0 0 1,-1 0 0,0 1 0,0 0-1,0 0 1,0 1 0,0 1 0,-16-1-1,22 2-69,0-1 1,0 2-1,0-1 0,0 0 0,0 1 0,1-1 0,-1 1 0,0 0 0,0 1 0,1-1 1,-1 1-1,1-1 0,-5 4 0,5-2-71,0 0 0,0 0 0,0 1 1,1-1-1,0 1 0,-1-1 0,1 1 0,0 0 1,1 0-1,-1 0 0,1 0 0,-2 7 0,1 4 84,0 0-1,1-1 1,0 1-1,2 26 0,1-4 177,-2-32-286,1 0 0,0 0 1,0 0-1,0 0 0,1 0 0,-1 0 1,1-1-1,0 1 0,1-1 0,-1 1 1,1-1-1,0 0 0,0 0 0,0 0 1,1 0-1,-1 0 0,1-1 1,0 0-1,0 0 0,0 0 0,0 0 1,1-1-1,-1 1 0,1-1 0,9 3 1,-3-1 26,0 0 1,0-1-1,0 0 1,0-1-1,1 0 1,-1-1 0,1-1-1,-1 1 1,1-2-1,19-2 1,-28 2-99,0 0 0,0 0 0,0 0 1,-1 0-1,1-1 0,0 1 0,-1-1 0,1 0 1,-1 0-1,0 0 0,0 0 0,1 0 1,-1 0-1,0 0 0,-1-1 0,1 1 0,0-1 1,-1 1-1,1-1 0,-1 0 0,0 1 1,0-1-1,0 0 0,0 0 0,0-5 0,2-7-360,-2-1-1,1 1 0,-3-28 1,1 24 148,0 14 248,-1 0 0,1 0 0,-1 1-1,0-1 1,0 0 0,-1 1 0,1-1-1,-1 1 1,0-1 0,-1 1 0,1 0-1,-1 0 1,1 0 0,-1 0 0,-1 0-1,1 1 1,0-1 0,-1 1-1,0 0 1,1 0 0,-1 0 0,0 1-1,-1-1 1,1 1 0,0 0 0,-1 0-1,1 1 1,-1-1 0,-5 0 0,-11-4 240,0 2 1,-1 0 0,0 2 0,-42 0 0,44 1-206,11 1 15,1 0 0,0 0 1,0 0-1,0 1 0,0 0 0,-12 4 0,18-4-35,-1 0-1,1 0 1,-1 1-1,1-1 1,0 1-1,0 0 1,-1 0-1,1-1 1,0 2-1,1-1 1,-1 0-1,0 0 1,1 0-1,-1 1 1,1-1-1,-1 1 1,1-1-1,0 1 1,0 0-1,1-1 1,-1 1-1,0 5 1,-1 0 74,0 1 1,1 0 0,0-1 0,1 1 0,0 0 0,0 0 0,1 0 0,0-1 0,1 1 0,0 0 0,0-1 0,1 1 0,0-1 0,0 0 0,1 0-1,0 0 1,0 0 0,1-1 0,0 0 0,0 0 0,1 0 0,0 0 0,0-1 0,1 0 0,-1-1 0,1 1 0,1-1 0,-1 0 0,1-1 0,0 0-1,0 0 1,0-1 0,0 0 0,0 0 0,1-1 0,0 0 0,-1 0 0,1-1 0,0 0 0,9-1 0,-17 0-87,10 1-13,-1-1 0,0-1-1,0 0 1,0 0-1,0 0 1,16-6-1,-23 6-24,0-1 0,0 0-1,-1 1 1,1-1 0,0 0 0,-1 0-1,0-1 1,1 1 0,-1 0-1,0-1 1,0 0 0,0 1-1,-1-1 1,1 0 0,0 0-1,-1 0 1,0 0 0,0 0 0,0 0-1,0 0 1,0 0 0,-1-1-1,0 1 1,1-5 0,0-4-183,0-1 1,0 1-1,-1 0 0,0-1 1,-2 1-1,1 0 1,-6-22-1,5 29 157,0 0 0,0 0-1,-1 1 1,0-1 0,0 0 0,0 1-1,0 0 1,0-1 0,-1 1 0,0 1-1,0-1 1,0 0 0,0 1 0,-1 0-1,1 0 1,-1 0 0,0 1 0,0 0 0,-10-4-1,-1 2 223,-1 0-1,0 1 1,1 1-1,-1 0 1,0 1-1,-19 2 1,13-1 196,20 0-340,1 0-1,0 0 1,0 1 0,0-1-1,-1 0 1,1 1 0,0-1 0,0 1-1,0 0 1,0 0 0,0 0-1,0 0 1,0 0 0,0 0 0,0 0-1,1 1 1,-1-1 0,0 0-1,1 1 1,-1 0 0,1-1 0,-1 1-1,1 0 1,0 0 0,0 0-1,0 0 1,0 0 0,0 0 0,-1 4-1,0 4-190,0 0 1,0 0-1,1 0 0,1 1 0,0 11 0,0-12-51,0-9 198,0 1-1,0-1 1,1 1 0,-1-1-1,0 1 1,1-1-1,-1 1 1,0-1-1,1 1 1,0-1 0,-1 1-1,1-1 1,0 0-1,0 0 1,0 1-1,0-1 1,0 0 0,0 0-1,0 0 1,0 0-1,0 0 1,0 0-1,1 0 1,-1 0 0,0-1-1,1 1 1,-1 0-1,1-1 1,-1 1 0,1-1-1,1 1 1,5 0-276,1 0-1,0 0 1,-1 0 0,14-2 0,-8 1-370,-12-1 627,1 1 1,-1-1-1,0 0 0,1 1 0,-1-1 0,0 0 1,0 0-1,1-1 0,-1 1 0,0 0 0,0-1 1,-1 0-1,1 1 0,0-1 0,0 0 1,-1 0-1,1 0 0,-1 0 0,1 0 0,-1 0 1,0 0-1,0 0 0,0-1 0,0 1 1,0 0-1,-1-1 0,1 1 0,0-5 0,2-6 310,-1 0-1,0-1 0,0-23 1,-3 35-190,1 0 1,-1 0 0,1 0-1,-1 0 1,0 0 0,0 0 0,0 0-1,0 0 1,0 0 0,0 1-1,-1-1 1,1 0 0,0 1 0,-1-1-1,1 1 1,-1 0 0,0-1-1,1 1 1,-1 0 0,0 0 0,0 0-1,0 0 1,0 0 0,0 1-1,0-1 1,0 0 0,0 1 0,0 0-1,0-1 1,-4 1 0,-11-2-135,0 0 0,-29 1 0,34 1-117,10 1 197,0-1 0,1 0 0,-1 0 0,0 1 0,1-1 1,-1 1-1,0 0 0,1-1 0,-1 1 0,1 0 0,-1 0 0,1 0 0,-1 0 1,1 0-1,0 0 0,0 1 0,-1-1 0,1 0 0,0 1 0,0-1 0,0 1 1,0-1-1,1 1 0,-1-1 0,0 1 0,1 0 0,-1-1 0,1 1 0,-1 0 1,1-1-1,-1 4 0,0 7 61,-1 1 0,2-1 1,0 19-1,0-17 115,1-8-127,-1 1 0,1-1 0,1 1 0,-1-1 0,1 0 0,0 0 0,1 0 0,0 0 0,-1 0 0,2 0 1,-1-1-1,1 1 0,0-1 0,0 0 0,0 0 0,1-1 0,-1 1 0,1-1 0,0 0 0,1 0 0,-1 0 1,1-1-1,-1 0 0,11 4 0,-3-1 50,1-1 0,0 0 1,0-1-1,1 0 0,-1-2 0,1 1 0,-1-2 1,1 0-1,29-1 0,-41-1-144,1 0-1,0 0 1,-1 0 0,1 0-1,-1-1 1,1 1-1,-1-1 1,0 0 0,0 0-1,1 0 1,-1-1-1,-1 1 1,1-1 0,0 1-1,-1-1 1,1 0-1,-1 0 1,0 0-1,0 0 1,0 0 0,0-1-1,0 1 1,-1-1-1,0 1 1,0-1 0,0 1-1,1-8 1,2-9-609,-1-1 1,-1 1-1,-2-38 1,0 43 280,0 8 140,0-1 0,-1 1 0,0-1 0,0 1 0,-1 0 0,1 0 0,-2 0 0,1 0 0,-1 0 0,0 0 0,-6-8 0,6 10 360,-1 0 0,0 0 0,0 1 0,-1-1 0,1 1 0,-1 0 0,0 0 0,0 1 0,0 0 0,0-1-1,-1 2 1,1-1 0,-1 1 0,-7-3 0,0 1 37,1 1 0,0 1 0,-24-3 0,33 5-149,0 0-1,0 0 1,-1 0-1,1 0 1,0 0 0,0 1-1,0-1 1,0 1-1,0 0 1,0 0 0,1 0-1,-1 1 1,0-1-1,0 1 1,1-1 0,-1 1-1,1 0 1,-1 0-1,1 0 1,-3 3 0,-1 4-91,0-1 1,1 1-1,0 0 1,0 1-1,1-1 1,1 1-1,0 0 1,-4 19 0,3-1 234,2-1 1,2 30-1,0-44-139,0-9-26,0-1 1,1 0-1,-1 1 1,1-1-1,0 0 1,0 0 0,0 1-1,1-1 1,-1 0-1,1 0 1,0 0-1,-1 0 1,1-1 0,1 1-1,-1 0 1,0-1-1,1 0 1,-1 1-1,1-1 1,0 0 0,-1 0-1,1-1 1,0 1-1,0 0 1,0-1-1,1 0 1,5 2 0,5 1 64,-1-1 0,1 0 0,-1-1 1,1 0-1,21-1 0,-28-1-127,0 0 0,0 0 0,0-1 0,0 0 0,0 0 0,0-1 0,0 0 0,0 0-1,0-1 1,8-4 0,-11 5 22,0-2-1,0 1 1,0 0-1,0-1 0,-1 1 1,1-1-1,-1 0 1,0 0-1,0-1 1,-1 1-1,1-1 0,-1 1 1,0-1-1,0 0 1,2-7-1,-1-1-196,0 0-1,-1-1 1,0 1-1,-1-1 1,-1-21-1,0 27 252,-1 1 0,0-1 0,0 1-1,-1 0 1,1-1 0,-2 1 0,1 0-1,-1 0 1,0 0 0,0 0 0,-6-7-1,-2-1 226,0 2-1,-1-1 0,0 2 1,-23-18-1,32 27-195,-1 1 0,0-1 0,1 1 1,-1 0-1,0 0 0,0 0 0,0 1 0,0-1 0,0 1 0,0 0 1,-1 0-1,1 1 0,0-1 0,-1 1 0,1 0 0,0 0 1,0 0-1,-1 1 0,1-1 0,0 1 0,-1 0 0,1 1 0,0-1 1,0 1-1,-4 1 0,1 2-27,0-1 1,1 1-1,-1 0 1,1 1-1,0-1 1,1 1-1,-1 1 1,1-1-1,0 1 1,1-1-1,0 1 1,0 1-1,0-1 1,1 1-1,0-1 0,-3 14 1,3-10-926,1-1 0,0 1 1,0 21-1,2-17-1482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1:55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0 784,'0'0'15506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0 192,'0'0'13796,"0"0"-13743,-1 0 0,0 0 1,1 1-1,-1-1 1,0 0-1,1 0 0,-1 1 1,0-1-1,1 0 0,-1 1 1,1-1-1,-1 1 0,0-1 1,1 1-1,-1-1 0,1 1 1,-1-1-1,1 1 1,0-1-1,-1 1 0,1 0 1,0-1-1,-1 2 0,-3 17 241,0 1 0,2 0-1,0 1 1,1-1-1,3 38 1,0-4 538,-2 297 1993,0-349-2816,0 0 1,0 1-1,-1-1 1,1 0-1,0 1 0,-1-1 1,0 0-1,1 0 1,-1 1-1,0-1 1,0 0-1,0 0 0,-1 0 1,1 0-1,0 0 1,-1-1-1,0 1 1,1 0-1,-4 2 0,1-1-41,0-1 0,0 1 0,-1-1 0,1 0 0,-1 0 0,1-1 0,-1 1 0,0-1 0,-5 1 0,-9 0-206,0-1 1,0-1-1,-36-3 0,45 1 18,1 0 1,0-1-1,0 1 1,0-2-1,1 1 1,-1-1 0,1-1-1,0 1 1,0-2-1,0 1 1,1-1-1,0 0 1,0 0 0,0-1-1,1 0 1,0 0-1,-10-16 1,12 17-390,1 0 0,0-1 1,0 0-1,0 1 0,1-1 1,0 0-1,0 0 0,-1-12 0,2-17-2571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17.8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3 161 2449,'0'0'2935,"2"-3"-1825,2-2-1089,3-7 271,-7 11-260,0 1 1,-1-1 0,1 1-1,0-1 1,-1 1 0,1 0-1,-1-1 1,1 1 0,-1 0 0,1-1-1,-1 1 1,1 0 0,-1-1-1,1 1 1,-1 0 0,1 0-1,-1 0 1,-7 0 3321,47 0-3298,1739 0-3354,-1634 9 3101,198-4-120,-322-6 564,-1-1 0,31-8 0,-16 3-73,95-12 829,-76 12-747,86 0 0,81-8-8,-70-1 51,94-24-587,-152 30 608,98-5-272,-59 15-27,-128 1-119,-2 1-1,0 0 0,-1 0 1,1 0-1,-1 0 1,1 0-1,-1 0 1,0 0-1,0 0 1,0 1-1,0-1 1,0 0-1,0 0 1,-1 0-1,0 4 1,-9 1-940,-10 1-2081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19.9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 4018,'0'0'2782,"9"-1"-2587,232-6 4710,137 9-6976,-93 1 344,233-14-1527,-434 11-28,-61 0 2212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2.2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 4370,'3'-5'8519,"-3"5"-8420,1 0 0,-1 0 0,0 0 1,0 0-1,0 0 0,1 0 0,-1 0 0,0 0 0,0 0 0,1 0 0,-1 0 0,40 2-570,70 12-1,-39-3 332,-19-7-1064,95-5 1,-51-1 358,366 2-118,-146 14-638,2-11 1467,-124-1 1071,-62-1 2601,-132-1-3583,-29 3-2903,-1 5-153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7.4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51 129 6227,'0'0'7259,"0"-8"-6792,0-44 1481,-19 11-334,19 39-1602,0 2 37,0-1-1,0 0 0,0 0 1,0 0-1,0 0 0,0 0 1,0 0-1,0 0 0,0 0 1,-1 0-1,1 0 0,0 1 1,-1-1-1,1 0 0,0 0 1,-1 0-1,1 0 0,-1 1 1,1-1-1,-1 0 0,0 1 1,1-1-1,-1 0 0,0 1 1,1-1-1,-1 1 0,0-1 0,0 1 1,0-1-1,1 1 0,-1-1 1,0 1-1,0 0 0,0 0 1,0-1-1,0 1 0,0 0 1,0 0-1,0 0 0,1 0 1,-1 0-1,0 0 0,0 0 1,0 0-1,-2 1 0,3 0-41,-1 0 0,1 0-1,-1 0 1,1 0 0,0 0-1,-1 0 1,1 0 0,0 0-1,0 0 1,0 1 0,-1-1-1,1 0 1,0 0 0,1 0-1,-1 0 1,0 2 0,0-1-1,1 121 125,18 134 0,43 332-14,-59-558-97,15 57 1,-12-59 82,2-23-907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7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 5170,'0'0'6529,"2"-5"-5219,5-6-510,-4 12 460,-2 26 681,-2-6-2365,1 20 636,-1 47 607,4 0 0,24 154-1,-26-236-772,-1-2-31,1 1-1,0 0 0,0 0 0,0-1 0,0 1 0,1 0 1,0-1-1,0 1 0,0-1 0,1 0 0,-1 0 0,1 0 1,0 0-1,5 6 0,-7-10-74,-1 0 0,0 0 0,1 0 1,-1-1-1,0 1 0,0 0 0,1 0 0,-1 0 0,0 0 1,1 0-1,-1 0 0,0 0 0,0-1 0,1 1 0,-1 0 1,0 0-1,0 0 0,0-1 0,1 1 0,-1 0 0,0 0 1,0-1-1,0 1 0,0 0 0,1 0 0,-1-1 0,0 1 1,0 0-1,0 0 0,0-1 0,0 1 0,0 0 0,0-1 1,0 1-1,0 0 0,0-1 0,0 1 0,0 0 0,0 0 1,0-1-1,0 1 0,0 0 0,0-1 0,0-18-349,0 17 71,0-62-7079,0 30 3215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8.3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36 3169,'0'0'5085,"30"-6"-3729,96-18-783,-119 22-432,-1 1 1,0 0-1,1 0 0,-1 1 0,1 0 0,-1 0 0,1 1 0,-1-1 1,0 1-1,1 1 0,-1-1 0,0 1 0,0 0 0,0 1 0,0-1 1,0 1-1,7 5 0,-5-1 113,-1 0 0,1 1 1,-2 0-1,1 0 0,-1 1 1,0 0-1,6 14 0,-4-10 104,-1 1 3,0 1 0,-1 0 0,0 0 1,-1 0-1,-1 1 0,-1-1 0,3 19 0,-2 14 502,-2 50-1,-2-77-783,0-11-51,-1 1 0,0 0 1,0-1-1,-1 1 0,0-1 0,-1 0 1,0 0-1,-1 0 0,0 0 0,0 0 0,-1-1 1,-1 0-1,-9 13 0,10-16-194,0 0 0,-1 0 0,1-1 0,-1 0-1,-1 0 1,1-1 0,-1 0 0,1 0 0,-1 0 0,0-1 0,0 0 0,-1-1 0,1 1-1,-1-1 1,1-1 0,-1 1 0,0-1 0,-15 0 0,22-1 58,0 0-1,1 0 1,-1 0 0,0-1 0,0 1 0,0 0 0,0 0 0,0-1-1,1 1 1,-1 0 0,0-1 0,0 1 0,0-1 0,1 1-1,-1-1 1,0 1 0,1-1 0,-1 1 0,0-1 0,1 0-1,-1 1 1,1-1 0,-1 0 0,1 0 0,-1 1 0,1-1 0,-1 0-1,1-1 1,-5-27-2379,5-3-4951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8.9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2 7203,'0'0'7468,"-23"0"-5998,0 0-1150,10-1-189,0 1-1,0 0 1,0 1-1,-22 5 1,31-5-113,1 0 1,-1 0 0,1 1-1,0-1 1,-1 1-1,1 0 1,0 0 0,0 0-1,0 0 1,0 0-1,1 1 1,-1-1-1,1 1 1,-1 0 0,1 0-1,0 0 1,0 0-1,0 0 1,1 0 0,-1 0-1,-2 7 1,-1 15 54,0-1 1,2 1 0,1 0-1,1 0 1,0 0 0,2 0 0,5 28-1,-4-36 107,2 0 0,0 0 1,0-1-1,2 1 0,0-1 0,0 0 0,2 0 0,0-1 0,1 0 0,21 26 0,-24-33-129,1 0-1,0-1 0,1 1 1,0-2-1,0 1 0,0-1 1,1 0-1,0-1 0,0 0 1,0-1-1,1 0 1,-1 0-1,1-1 0,0 0 1,0-1-1,0 0 0,1 0 1,-1-1-1,13 0 0,-20-2-48,1 1-1,-1 0 0,0-1 1,0 0-1,0 0 1,0 0-1,0 0 0,0 0 1,0 0-1,0-1 0,-1 0 1,1 1-1,0-1 1,-1 0-1,1 0 0,-1 0 1,4-5-1,-2 1-10,1 0 0,-1-1-1,-1 0 1,1 0 0,-1 1 0,0-2-1,2-8 1,1-9-337,-1-1-1,-1 1 1,1-38-1,-3 32 114,0-11-1344,-4-70 0,1 101 1441,-1 0 0,0-1 1,0 1-1,-1 0 0,-1 0 1,0 0-1,0 1 0,-1 0 1,0-1-1,-13-17 0,15 25 232,0 0-1,0 1 0,0-1 1,-1 1-1,1-1 0,-1 1 0,0 0 1,1 0-1,-1 0 0,0 1 1,0 0-1,0-1 0,0 1 0,-1 1 1,1-1-1,0 1 0,0-1 1,0 1-1,-1 0 0,1 1 0,0-1 1,0 1-1,0 0 0,-1 0 1,1 0-1,0 0 0,-6 4 0,-12 9-2651,5 6-3377,4 3-726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9.3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7299,'0'0'10485,"100"124"-9012,-60-82-33,-2-2-1424,3-4 657,-10-8-417,-3-8-128,-6-9-128,-10-8-128,-2-3-368,-10-19-4899,0-18 1730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29.8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7075,'0'0'9375,"7"0"-8262,71 5 161,127 24 0,-199-27-1357,-5-1-232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30.1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7860,'0'0'7667,"190"8"-6867,-152-5-639,-7-3-81,-6 3-80,-3-3-112,-6 0-929,-7 0-608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1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6355,'0'0'6451,"148"-3"-13030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33.1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14 192,'0'0'5469,"-15"-13"234,36 15-5160,0 2-1,-1 1 1,27 8-1,-29-8-632,-17-5 91,0 0 0,0 0-1,0 1 1,0-1 0,0 0-1,0 0 1,0 0-1,0 1 1,0-1 0,0 0-1,0 1 1,0-1-1,0 1 1,0-1 0,0 1-1,-1-1 1,1 1-1,0 0 1,0-1 0,-1 1-1,1 0 1,0 0-1,-1 0 1,1-1 0,-1 1-1,1 0 1,-1 0-1,1 0 1,-1 0 0,0 0-1,1 0 1,-1 0-1,0 0 1,0 0 0,0 0-1,0 0 1,0 2-1,0-2 147,-31-1 96,-4 1-440,23 0 120,0 0-1,0-1 1,1-1-1,-1 0 1,-15-3-1,26 4 87,1 0-1,0 0 0,0 0 0,0-1 1,0 1-1,0 0 0,-1 0 1,1-1-1,0 1 0,0 0 0,0 0 1,0 0-1,0-1 0,0 1 1,0 0-1,0 0 0,0-1 0,0 1 1,0 0-1,0 0 0,0-1 1,0 1-1,0 0 0,0 0 0,0-1 1,0 1-1,0 0 0,0 0 1,0 0-1,1-1 0,-1 1 0,0 0 1,0 0-1,0-1 0,0 1 1,0 0-1,1 0 0,-1 0 0,0 0 1,0 0-1,0-1 0,1 1 0,-1 0 1,0 0-1,0 0 0,1 0 1,-1 0-1,0 0 0,0 0 0,0 0 1,1 0-1,-1-1 0,0 1 1,0 0-1,1 0 0,-1 0 0,0 1 1,0-1-1,1 0 0,-1 0 1,0 0-1,0 0 0,1 0 0,-1 0 1,0 0-1,0 0 0,15 2 319,0 0 0,-1 0 0,1 1-1,-1 1 1,23 9 0,-19-6-98,-1-2 0,0 0-1,23 3 1,-33-7-262,9 1-3117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5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17 5747,'-3'5'12259,"5"30"-11916,1 0 0,2 0 0,2 0 1,1-1-1,22 59 0,17 42 152,6-2-1,82 147 1,-127-265-492,3 5 19,0 0-1,19 23 1,-27-39-36,0-1 0,0 1 0,0-1 0,1 1 0,-1-1 0,1 0 1,0 0-1,0 0 0,0-1 0,0 0 0,1 1 0,-1-2 0,1 1 0,-1 0 0,1-1 0,8 2 0,-11-3 14,1-1 0,-1 1 0,0-1 0,0 1 0,1-1-1,-1 0 1,0 0 0,0 0 0,0 0 0,0 0-1,0-1 1,0 1 0,0-1 0,-1 1 0,1-1-1,0 1 1,-1-1 0,1 0 0,-1 0 0,0 0 0,0 0-1,1 0 1,-1 0 0,-1 0 0,1 0 0,0 0-1,1-5 1,3-11 4,0 0-1,3-27 1,-5 28-58,35-216-480,18-94-196,-11 100 1015,-37 175-4073,-8 75-801,0 4-40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6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153 26 7043,'0'0'7358,"0"-5"-5840,0 5-1459,0-1-1,0 0 1,0 0-1,0 1 1,0-1-1,0 0 1,0 0-1,0 1 1,0-1-1,0 0 1,-1 0-1,1 1 1,0-1-1,0 0 1,-1 1 0,1-1-1,-1 0 1,1 1-1,-1-1 1,1 1-1,-1-1 1,1 1-1,-1-1 1,1 1-1,-1-1 1,0 1-1,1-1 1,-2 0-1,-26-1 1454,16 2-1399,11 1-111,-1-1 0,1 1 0,-1-1 0,1 1 0,-1 0 0,1-1 0,0 1 0,-1 0 0,1 0 1,0 0-1,0 0 0,0 0 0,-1 0 0,1 1 0,0-1 0,1 0 0,-1 0 0,-1 3 0,-18 31 42,14-22-52,-3 5 15,1 0 0,1 0 1,1 1-1,0 0 0,1 0 1,1 1-1,1-1 1,0 21-1,1-10 112,3 0 0,0 1 0,2-1 0,10 47 0,-7-52 81,1-1 1,1-1-1,2 1 0,17 33 0,-22-49-152,0 0-1,0-1 0,1 0 0,-1 0 1,1 0-1,1-1 0,9 8 0,-13-12-35,0 0-1,1 0 1,-1 0-1,1 0 1,0 0-1,0-1 0,-1 1 1,1-1-1,0 0 1,0-1-1,0 1 1,0-1-1,0 1 1,0-1-1,0 0 1,8-2-1,-7 1-26,-1-1 0,1-1 1,-1 1-1,0-1 0,0 1 0,0-1 0,0 0 0,0-1 0,-1 1 0,1-1 0,-1 1 1,0-1-1,0 0 0,0 0 0,-1 0 0,1-1 0,-1 1 0,0-1 0,2-6 1,4-12-418,0 1 0,7-40 0,-9 29-1301,-2-1 0,-2 0-1,-3-54 1,1 86 1778,0 1 1,0-1 0,0 1 0,0-1-1,0 1 1,-1-1 0,1 0 0,0 1-1,-1-1 1,0 1 0,1 0 0,-1-1-1,0 1 1,0-1 0,0 1 0,1 0-1,-1 0 1,-1-1 0,1 1 0,0 0-1,0 0 1,0 0 0,-1 0 0,1 0-1,0 1 1,-1-1 0,1 0 0,-1 1 0,1-1-1,-1 1 1,1-1 0,-1 1 0,1-1-1,-1 1 1,1 0 0,-1 0 0,1 0-1,-1 0 1,-2 1 0,2-1 54,1 1 1,0-1-1,0 1 0,-1 0 1,1-1-1,0 1 1,0 0-1,0 0 1,0 0-1,0 0 0,0 0 1,0 0-1,1 0 1,-1 0-1,0 0 0,0 0 1,1 0-1,-1 1 1,1-1-1,-1 0 1,1 1-1,0-1 0,-1 0 1,1 2-1,-10 42 251,9-36-75,-8 50 930,-3 95 0,11-61-8551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7.1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5330,'0'0'9698,"27"0"-9428,183 0-1447,-100 0 1428,-112 1-190,0-1 1,0 0-1,1 1 0,-1-1 1,1 1-1,-1 0 1,0 0-1,1 0 0,-1-1 1,1 1-1,0 1 0,-1-1 1,1 0-1,0 0 1,-1 0-1,1 1 0,0-1 1,0 0-1,0 1 1,0-1-1,1 1 0,-1 0 1,0-1-1,1 1 0,-1 0 1,1-1-1,-1 1 1,1 0-1,0-1 0,0 1 1,-1 3-1,1 1 164,-1 1 0,1 0 0,0 0 0,0 0 0,1-1 0,-1 1 0,3 7 0,5 3-232,0 0-1,1-1 1,1 0 0,0-1-1,1 0 1,16 17-1,9 13-78,-13-13-99,33 58 0,-50-78 259,-1 0 0,0 0 0,0 1 0,-1 0 0,-1 0 0,0 0 0,0 0 0,0 24 0,-3-35-57,0 0 1,-1-1-1,1 1 1,0-1-1,-1 1 1,1 0 0,-1-1-1,1 1 1,-1-1-1,0 0 1,1 1-1,-1-1 1,0 0-1,0 1 1,0-1-1,0 0 1,0 0 0,-1 0-1,1 0 1,0 0-1,0 0 1,-1 0-1,1 0 1,0 0-1,-1 0 1,1-1-1,-1 1 1,1-1 0,-1 1-1,0-1 1,1 0-1,-3 1 1,-7 0-188,0 0 0,0 0 1,-20-2-1,12 0-178,14 1 181,0 0 1,0-1 0,1 1 0,-1-1 0,0 0 0,1 0-1,-1 0 1,1-1 0,-1 0 0,1 0 0,0 0 0,0 0 0,0-1-1,0 1 1,0-1 0,0 0 0,-6-7 0,5 2-678,-1 1 0,1-1 1,0 0-1,0-1 1,1 1-1,0-1 0,1 0 1,-3-11-1,-5-24-4657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7.5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11813,'0'0'7860,"172"42"-7812,-135-36-32,1 0-16,-7-1-1217,-6 1-815,-9-3-626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8.0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145 65 8340,'0'0'7542,"-1"-3"-7024,1 2-459,0 0 0,0 0 0,0 0 1,0 0-1,-1 0 0,1 0 1,0 0-1,-1 0 0,1 1 1,-1-1-1,1 0 0,-1 0 1,1 0-1,-1 1 0,0-1 1,1 0-1,-1 1 0,0-1 0,0 0 1,1 1-1,-1-1 0,0 1 1,0 0-1,0-1 0,0 1 1,0-1-1,-1 1 0,-32-2 1682,20 2-1840,11 0 96,0 0 0,0 1 0,0-1 0,0 1 0,-1 0-1,1 0 1,0 0 0,0 0 0,1 0 0,-1 1 0,0-1-1,0 1 1,1 0 0,-1 0 0,1 0 0,-1 0 0,1 0-1,0 0 1,0 1 0,0-1 0,0 1 0,0 0 0,1-1 0,-1 1-1,1 0 1,0 0 0,0 0 0,0 0 0,0 0 0,0 0-1,0 5 1,-2 11 66,0 1-1,1 0 1,3 39 0,-1-33-21,0-3 106,1 0-1,2 0 1,0 0-1,9 33 1,-9-46-83,0-1 0,0 0 1,1 0-1,0-1 0,0 1 0,1-1 1,0 0-1,1 0 0,0 0 1,0-1-1,1 0 0,0 0 1,11 9-1,-15-14-57,0 0-1,1 0 1,-1 0 0,1 0 0,-1 0 0,1-1 0,0 1-1,-1-1 1,1 0 0,0 0 0,0 0 0,0-1-1,0 1 1,0-1 0,-1 0 0,1 0 0,0 0 0,7-2-1,-6 0-24,0 0 0,-1 0-1,1 0 1,-1-1-1,0 1 1,0-1 0,0 0-1,0-1 1,0 1 0,-1 0-1,1-1 1,5-8-1,1-3-99,-1-1-1,0-1 0,-2 1 0,1-1 1,-2-1-1,8-31 0,-8 14-897,-2 0 0,-1-1 0,-3-64 0,0 94 851,0-1 1,-1 0-1,0 0 1,0 1 0,-1-1-1,1 1 1,-2-1 0,1 1-1,-1 0 1,0 0-1,0 0 1,0 0 0,-9-10-1,8 12 340,1 0-1,-1 0 1,-1 1-1,1 0 0,0 0 1,-1 0-1,0 0 0,1 1 1,-1 0-1,0 0 1,0 0-1,-1 1 0,1-1 1,0 1-1,0 1 1,-1-1-1,-10 1 0,15 0-124,0 0 0,-1 0-1,1 0 1,0 1 0,0-1-1,-1 0 1,1 1-1,0-1 1,0 1 0,0 0-1,0-1 1,-1 1 0,1 0-1,0 0 1,0 0 0,0 0-1,1-1 1,-1 1 0,0 1-1,0-1 1,0 0-1,1 0 1,-1 0 0,1 0-1,-1 0 1,1 1 0,-1-1-1,1 0 1,-1 0 0,1 1-1,0 1 1,-3 48-4984,3-39 1904,0 6-2496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8.3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8020,'0'0'10404,"163"157"-9091,-123-115-977,1-5-176,-10-6-288,-6-17 128,-9-6-640,-26-41-11846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8.7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6979,'0'0'10197,"53"0"-9317,-25 0 33,3 0-817,4 0 288,-4 9-384,0-4-192,-3-5 0,-12 0-192,-3 0-2002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49.1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9764,'0'0'6515,"179"40"-6515,-145-40-944,-9 0-176,-9 0-2866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50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 5939,'-1'-2'10530,"17"2"-10135,16-2 129,1 3 0,-1 0 1,0 3-1,0 0 0,54 15 0,-80-17-1015,16 4 1129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1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12 107 3666</inkml:trace>
  <inkml:trace contextRef="#ctx0" brushRef="#br0" timeOffset="1">12 107 3666,'-11'-81'555,"11"56"6992,0 25-7457,1 0 0,-1 0 0,0 0 0,0 0 0,0 0 0,1 0 0,-1 0 0,0-1 0,0 1-1,1 0 1,-1 0 0,0 0 0,0 0 0,1 0 0,-1 0 0,0 0 0,0 0 0,0 0 0,1 0 0,-1 1 0,0-1 0,0 0 0,1 0 0,-1 0 0,0 0-1,0 0 1,0 0 0,1 0 0,-1 0 0,0 1 0,0-1 0,0 0 0,0 0 0,1 0 0,-1 0 0,0 1 0,0-1 0,0 0 0,0 0 0,0 0 0,0 1-1,1-1 1,-1 0 0,19 32 1368,-18-29-1612,19 35 448,-3 2 0,-1 0 0,13 55 0,-7-25 155,18 59 259,25 72 227,-64-200-1049,-4-9-3653,-27-33-4608,8 21 2335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6243,'0'0'7382,"0"16"-4653,0 15-2444,7 245 1418,-3-228-1457,2 1 0,3-1 0,22 75 0,-31-123-279,0 0 0,0 0 0,0 0 0,1 0 0,-1 0 0,0 0 0,0-1 0,0 1 0,0 0 0,0 0 0,0 0 0,0 0 0,0 0 0,0 0 1,0 0-1,1 0 0,-1 0 0,0 0 0,0 0 0,0 0 0,0 0 0,0 0 0,0 0 0,0 0 0,0 0 0,1 0 0,-1 0 0,0 0 0,0 0 0,0 0 0,0 0 0,0 0 0,0 0 0,0 1 0,0-1 0,0 0 0,0 0 0,1 0 0,-1 0 0,0 0 0,0 0 0,0 0 0,0 0 0,0 0 0,0 0 0,0 1 0,2-21-1575,-1-25-5564,-1 18 897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50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0 345 7732,'0'0'6328,"6"-24"-5752,1-3-544,30-152-493,-35 137 122,-2 31 287,0 1 0,1 0 1,0-1-1,1 1 1,2-11-1,-4 22 94,0-1 0,0 0 1,0 0-1,0 0 0,0 0 0,1 0 0,-1 1 0,0-1 0,0 0 0,0 0 0,0 0 1,0 0-1,0 0 0,0 1 0,0-1 0,0 0 0,0 0 0,0 0 0,1 0 0,-1 0 0,0 0 1,0 0-1,0 0 0,0 1 0,0-1 0,0 0 0,1 0 0,-1 0 0,0 0 0,0 0 1,0 0-1,0 0 0,0 0 0,1 0 0,-1 0 0,0 0 0,0 0 0,0 0 0,0 0 1,1 0-1,-1 0 0,0 0 0,0 0 0,0 0 0,0 0 0,0 0 0,1 0 0,-1-1 1,0 1-1,0 0 0,0 0 0,0 0 0,0 0 0,0 0 0,0 0 0,1 0 0,2 14-105,24 133 699,-2-10-407,-14-28-174,-5-41 172,24 115 0,-25-170-2115,-3-25-1055,-2-10-2164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51.3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89 8788,'0'0'5981,"-1"5"-5220,-1 9-430,1 0 1,1-1-1,0 1 1,0-1 0,2 1-1,2 14 1,25 89 799,-13-56-744,-1 5-120,-5-22-174,28 81 0,-38-122-106,1-1 0,0 0 0,0 1-1,0-1 1,0 0 0,0 1 0,0-1 0,1 0-1,-1 0 1,1 0 0,0 0 0,-1 0-1,1-1 1,0 1 0,0 0 0,0-1-1,0 1 1,0-1 0,1 0 0,-1 0-1,0 0 1,1 0 0,-1 0 0,0 0-1,1-1 1,-1 1 0,6-1 0,-4 0-15,-1-1 0,1 0 1,-1 0-1,1-1 0,-1 1 0,0-1 1,1 0-1,-1 0 0,0 0 0,0 0 1,0 0-1,0-1 0,-1 1 1,1-1-1,-1 0 0,1 1 0,3-8 1,141-216-2346,-128 191 2530,0-1 1,-3-1 0,0 0-1,16-68 1,-29 87-159,-1 0 0,0 0 0,-2-20 0,0 24-70,-1 11 75,0 1 1,0 0-1,0 0 0,0 0 0,-1 0 0,1 0 0,0 1 1,-1-1-1,1 0 0,-1 1 0,0-1 0,0 1 0,1-1 1,-1 1-1,0 0 0,0 0 0,0 0 0,0 0 0,0 0 0,-1 0 1,1 0-1,0 1 0,0-1 0,-1 1 0,1 0 0,-3-1 1,2 1-17,1-1 1,-1 0-1,1 1 1,-1 0-1,1-1 1,-1 1 0,1 0-1,-1 0 1,1 1-1,-1-1 1,1 0-1,-1 1 1,1 0 0,-1-1-1,1 1 1,-1 0-1,1 0 1,0 0-1,0 1 1,-1-1 0,1 0-1,0 1 1,0 0-1,-2 2 1,-1 9 184,2-1 1,0 0 0,0 1-1,2 0 1,-1-1-1,1 1 1,1 0-1,1 0 1,-1-1 0,2 1-1,0 0 1,0-1-1,1 1 1,1-1-1,0 0 1,10 19 0,-9-22-193,0 0 0,1 0 0,1-1 0,-1 1 0,1-2 0,1 1 0,0-1 0,0 0 0,0 0 0,1-1 0,-1 0 0,2-1 0,-1 0 0,0 0 0,1-1 0,0 0 0,0-1 0,0 0 0,1-1 0,-1 0 0,0 0 0,1-1 0,0-1 0,-1 0 0,18-1 0,-24 0-391,0 0-1,0 0 1,0 0-1,0-1 1,0 1-1,0-1 1,0 0 0,-1 0-1,1-1 1,-1 1-1,4-3 1,-5 4 226,23-17-4279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9:54:51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0 17864,'0'0'5187,"0"6"-5812,-16-6-5698,-6-3 1937,-3 3-3537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3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1 184 7571,'0'-3'11144,"-1"36"-10695,5 91 653,-3-113-973,1 1 0,0-1 0,0 0 0,1 0-1,1 0 1,0 0 0,0-1 0,9 14 0,-12-21-129,1-1 1,0 0 0,-1 0-1,1 0 1,0-1 0,0 1-1,0 0 1,1-1 0,-1 1-1,0-1 1,0 0 0,1 0-1,-1 0 1,1 0 0,-1 0-1,1 0 1,0-1 0,-1 1-1,1-1 1,-1 0 0,1 1-1,0-1 1,-1-1 0,1 1-1,0 0 1,-1-1 0,1 1-1,-1-1 1,1 0 0,0 0-1,2-1 1,5-2-52,0-1 1,0 0-1,0 0 0,-1-1 1,0-1-1,10-8 0,133-139-1023,-19 16-1906,-110 118 2103,0 0 1,1 2 0,1 1 0,31-17-1,-10 12-4192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6.9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3906,'0'0'13682,"0"12"-13734,0 389 1762,0-401-1802,1 0 0,0 0 0,-1 0 0,1 0 0,0 0 0,-1 0 0,1 0 0,0 0 0,-1 0 0,1 0 0,0 0 0,-1 0 0,1 0 0,0 0 0,-1-1 0,1 1 0,-1 0 0,1-1 0,0 1 0,-1 0 0,1-1 0,-1 1 0,1-1 0,0 0 0,1-2-107,0-1-1,0 0 1,0 1-1,0-1 0,0 0 1,-1 0-1,1-6 1,-1 7 106,0-1 0,0 1 1,0 0-1,0-1 1,0 1-1,1 0 0,-1 0 1,1 0-1,0 0 0,0 0 1,0 0-1,1 1 1,-1-1-1,0 1 0,5-4 1,7-1 198,-1 1 1,1 0-1,1 1 1,-1 0-1,1 2 1,0 0-1,0 0 1,0 1-1,0 1 1,0 0-1,0 2 1,0-1 0,23 5-1,-34-4-71,-1 0 0,1 1 0,0-1 0,-1 1 0,1 0 0,-1 0 0,1 0 0,-1 0 0,0 0 0,0 1 0,0-1 0,0 1 0,0 0 0,-1 0 0,1 0 0,-1 0 0,0 1-1,0-1 1,0 1 0,0-1 0,-1 1 0,0 0 0,1-1 0,-1 1 0,0 0 0,0 4 0,2 5 64,-1 0 0,-1 0-1,0 1 1,0-1 0,-1 0 0,-3 21-1,0-25-34,0 1-1,0 0 1,-1-1-1,0 1 1,-1-1-1,0 0 1,0 0-1,-1-1 0,0 0 1,-1 0-1,0 0 1,-10 8-1,-4 4-83,-2-1 1,-50 32-1,64-46-21,0 0 0,0-1 0,-1 0 1,1 0-1,-1-1 0,-11 2 0,17-4-191,0-1-1,-1 1 1,1-1 0,0 0 0,-1 0-1,1-1 1,-7 0 0,9 0-116,-1 0 0,1 1-1,0-1 1,0 0 0,0 0 0,0-1 0,0 1-1,0 0 1,0-1 0,0 1 0,1-1-1,-1 1 1,0-1 0,1 0 0,-2-2 0,-10-20-8448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7.3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 4434,'0'0'9172,"47"-29"-8243,-10 29-433,4 0 384,6 0-656,-4 0 129,4 0-353,-6 0-705,-3 0 257,-7 0-2209,-12 0-2321,-7 9 143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7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1 5138,'0'0'8692,"-12"11"-8259,5 12 303,-8 7-320,-1 7-368,0 2 560,1-8-592,5-8-16,4-12 0,6-8-768,0-51-12598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8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5314,'4'3'7233,"-2"0"-7016,1 0 1,-1 1-1,1-1 0,-1 1 0,0 0 0,-1 0 1,1-1-1,-1 1 0,0 0 0,1 0 1,-2 0-1,1 1 0,0-1 0,-1 6 0,0 73 2216,-2-43-1734,1-10-235,0 44 568,2-71-1029,-1 0 1,0 0 0,1 0-1,0 0 1,-1 0-1,1 0 1,0 0 0,0 0-1,1-1 1,-1 1 0,1 0-1,-1-1 1,1 1 0,0-1-1,0 0 1,0 0-1,0 0 1,0 0 0,5 3-1,52 24-611,-42-22 642,1 1 1,-1 1 0,-1 0-1,19 15 1,-30-20 5,-1 0-1,1 0 0,-1 1 1,0-1-1,-1 1 1,1 0-1,-1 0 1,0 0-1,0 0 1,0 1-1,-1-1 0,0 1 1,0 0-1,-1-1 1,1 1-1,-1 0 1,0 11-1,0-10-39,0 0 29,-1 0 0,0 1-1,0-1 1,0 1 0,-1-1 0,-2 10-1,1-14-25,1-1 1,0 1-1,-1 0 0,1-1 0,-1 1 0,0-1 0,0 0 1,0 1-1,0-1 0,0 0 0,0 0 0,-1 0 1,1-1-1,-1 1 0,1 0 0,-1-1 0,0 0 0,-4 2 1,1-1-129,1 0 0,0 0 0,-1 0 0,1-1 0,-1 0 0,1 0 1,-1-1-1,0 1 0,1-1 0,-1 0 0,1-1 0,-1 1 0,0-1 1,1 0-1,-1-1 0,1 1 0,0-1 0,-1 0 0,1 0 0,-6-5 1,6 4-590,0 0 0,1-1 0,-1 0 0,1 0 0,0 0 0,0 0 0,1-1 0,-1 0 0,1 0 0,0 0 0,0 0 0,-3-9 0,-1-9-4246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8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9332,'0'0'6003,"166"-3"-4914,-119 3-849,-3 0-240,-7 0-256,-2 0 240,-10 0-1681,0 9-336,3-1-704,0 3-2754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9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48 4770,'0'0'4466,"-1"-8"-2820,-4-22-789,5 30-799,0 0 0,0-1 0,0 1 0,0 0 0,0-1 0,0 1 0,0 0 0,0-1 1,0 1-1,0 0 0,0 0 0,0-1 0,0 1 0,0 0 0,0-1 0,0 1 0,-1 0 0,1 0 0,0-1 1,0 1-1,0 0 0,0 0 0,-1-1 0,1 1 0,0 0 0,0 0 0,0-1 0,-1 1 0,1 0 0,0 0 1,0 0-1,-1 0 0,1 0 0,0-1 0,-1 1 0,1 0 0,0 0 0,0 0 0,-1 0 0,1 0 0,0 0 1,-1 0-1,1 0 0,0 0 0,-1 0 0,1 0 0,0 0 0,0 0 0,-1 0 0,1 0 0,0 0 0,-1 1 1,1-1-1,0 0 0,0 0 0,-1 0 0,1 0 0,0 1 0,-8 14 332,6 108 663,4 134 1157,-2-250-2114,4 23 566,-4-29-648,0 0 0,1-1 0,-1 1 0,0 0 0,1 0 0,-1-1 0,1 1 0,-1 0 0,1 0 0,-1-1 0,1 1 0,-1-1 0,1 1 0,0 0 1,-1-1-1,1 1 0,0-1 0,-1 0 0,1 1 0,0-1 0,0 1 0,-1-1 0,1 0 0,0 0 0,0 0 0,0 1 0,0-1 0,-1 0 0,3 0 0,-2-8-1030,-2-39-80,-2 0 1,-11-54-1,11 88 1036,2-1-1,-1 1 0,2-1 1,-1 0-1,2 1 1,0-1-1,5-24 0,-5 35 111,0 0-1,0-1 0,0 1 0,0 0 0,0 0 0,1 0 0,-1 1 0,1-1 0,0 0 0,0 1 0,0-1 1,0 1-1,0-1 0,1 1 0,-1 0 0,1 0 0,-1 0 0,1 0 0,0 0 0,-1 1 0,1-1 1,0 1-1,0 0 0,1 0 0,-1 0 0,0 0 0,0 1 0,0-1 0,0 1 0,1-1 0,-1 1 1,0 0-1,0 1 0,1-1 0,-1 1 0,0-1 0,0 1 0,6 2 0,-4-1 61,-1 0 0,0 1-1,1-1 1,-1 1 0,0 0 0,-1 0-1,1 0 1,0 1 0,-1-1 0,0 1 0,0 0-1,0 0 1,0 0 0,0 0 0,-1 0-1,0 1 1,0-1 0,3 10 0,3 9 302,-1 0 0,5 33 0,13 90 908,-20-126-1403,1-26-715,2-24-426,-8 22 1050,1 1 0,1-1-1,-1 1 1,1 0 0,1 0-1,-1 0 1,1 0 0,0 0-1,1 0 1,0 1 0,0 0-1,8-10 1,-10 13 209,1 1 0,1-1-1,-1 1 1,0 0 0,0-1-1,1 2 1,-1-1 0,1 0 0,0 1-1,0-1 1,-1 1 0,1 0 0,0 0-1,0 1 1,0-1 0,0 1 0,0 0-1,0 0 1,0 0 0,0 0-1,0 1 1,0 0 0,0 0 0,0 0-1,6 2 1,-4 0 77,-1 0-1,1 1 1,-1-1 0,0 1-1,0 0 1,0 0 0,-1 1-1,1-1 1,-1 1 0,0 0-1,0 0 1,-1 1 0,0-1 0,6 12-1,2 7 130,-1 1 0,8 29 0,-4 1 201,11 88 0,-22-171-5845,-3-13-1843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2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6723,'0'0'7817,"26"-4"-7094,46-6 364,78 1 0,-131 8-967,1 1-1,0 2 0,0 0 0,-1 1 1,1 1-1,34 11 0,-53-14-300,-26 2-8794,8 2 1748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39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15 6259,'0'0'7230,"4"-3"-6376,20-8 2262,-24 22-2273,-7 105-97,-4 0 0,-32 135 1,23-138-489,3-44-157,12-51-586,1 0 0,0 0 1,-1 26-1,5-182-11475,0 101 6176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40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2897,'0'0'12057,"4"-5"-11201,-2 3-750,-1 0-1,1 0 1,0 0 0,-1 0-1,1 0 1,0 0 0,0 1-1,0-1 1,1 1 0,-1-1-1,3 0 1,-4 2-53,0 0 0,1 0 0,-1 0 0,0 1 0,0-1 0,1 0 0,-1 0 0,0 1 0,0-1 0,0 1 0,1-1 0,-1 1 0,0 0 0,0-1 0,0 1 0,0 0 0,0 0 0,0 0 0,0 0 0,0 0 0,-1 0 0,1 0 0,0 0 0,-1 0 0,1 0 0,0 0 0,-1 0 0,1 1 0,-1-1 0,0 0 0,1 2 0,18 45 596,-2 1 1,-2 0-1,-2 1 1,8 66-1,-4-22 63,-12-72-662,3 29-33,3 0 0,3-2-1,1 1 1,42 90-1,-63-174-8566,-16 4 2702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40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12246,'0'0'4898,"169"6"-4498,-116-6-400,-3-8-448,-3-4-705,-9 1-1776,-13 3-3026</inkml:trace>
  <inkml:trace contextRef="#ctx0" brushRef="#br0" timeOffset="1">1379 150 18120,'0'0'3042,"-31"0"-4099,15 0-2352,-15 0-3555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43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0 395 1809,'269'-394'0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0:51.3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0 10085,'0'0'3292,"2"10"-2652,14 78 837,10 164-1,-20 103-537,-6-200-682,91 1689 506,-38-817-841,-52-860 81,1 18-114,-27 242 1,1-245-317,-2 204 0,25-273 489,7 264-47,-5-253-223,-1-123-21,11-1-369,123 1 1004,382-15 901,-133-17-1306,567-77 67,-768 72-14,2 8-1,280-6 0,115 28-86,-1-31 144,130 18-191,-467 22 120,113-10 0,258 7-470,-96 6 478,-294-8 61,12 20-13,-32 0 161,10-18-209,-210-1-42,1-1 0,-1 1 1,0-1-1,0 0 0,0 0 0,0 0 1,-1 0-1,1 0 0,-1-1 0,1 1 1,-1 0-1,0-1 0,1 1 1,-1-1-1,1-3 0,2-3-10,19-39 118,-1-2 1,-3 0 0,-2-1 0,-2 0 0,10-70-1,-11 20 258,0-191 0,-18 189-271,-33-184-1,32 258-93,-28-286 163,15 101-334,1 75 153,-26-318-85,37 288 101,-6-270-125,14 147 52,-5-327-88,-22 271 67,-2-108-105,27 40 8,0 416 316,-77 3 342,-75 8-311,-159 47-181,-53 7 37,-311 61-510,305-66 202,206-37 163,-356 26-211,-1-34 388,453-14-37,-743 46-986,710-36 937,-429 40-403,-9-8 371,380-28 99,-79 3-95,98-19 1,-351 17 200,456-12-188,-231 16-40,228-18 165,26-1-67,-1-1 1,1 1-1,0-2 0,0 0 1,-1 0-1,1-1 1,0 0-1,-14-6 1,-226-91-412,204 84 456,-1 3 0,-1 1 0,-67-6 0,-234 17 374,283 9-420,-13 1 1470,81-4-3745,0 12-563,0 6-1185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4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4994,'0'0'7052,"-4"0"-6367,-2 2-452,1 0 0,-1 1 1,1-1-1,0 1 0,0 0 0,0 1 0,0-1 0,1 1 0,-1 0 0,1 0 0,0 0 1,0 0-1,0 1 0,1 0 0,0 0 0,0 0 0,-5 10 0,-3 5-197,1 1-1,1 1 1,-10 34-1,8-4 240,3 1 0,1 0 0,3 0-1,6 98 1,-2-148-244,0 0 0,0 1-1,1-1 1,-1 0 0,1 0 0,0 0 0,0 0-1,0 0 1,0 0 0,0 0 0,1 0 0,-1 0-1,1-1 1,0 1 0,0-1 0,0 1 0,0-1-1,0 0 1,1 1 0,-1-1 0,0 0 0,1-1-1,0 1 1,0 0 0,-1-1 0,1 1 0,0-1-1,0 0 1,0 0 0,0 0 0,0-1 0,0 1-1,1-1 1,2 1 0,0-1-34,0 0 1,0 0-1,0 0 0,0-1 1,0 0-1,0 0 0,0-1 1,-1 0-1,1 0 0,0 0 1,-1 0-1,0-1 0,1 0 1,-1 0-1,0 0 0,-1-1 1,8-6-1,6-10-156,-1 0 0,-1-1 0,-1-1 0,0-1 0,-2 0-1,-1-1 1,-1 0 0,-1-1 0,0 0 0,-2-1 0,-2 0 0,0 0 0,-1 0 0,-2-1 0,0-32 0,-2 37 73,0 16-32,-1 0 0,1 0 0,-1-1 0,-1 1 0,1 0 0,-1 0 0,0-1 0,0 1 0,-1 0 0,0 0 0,0 0 0,-5-9 0,2 44 3712,0-2-3687,-4 464 786,11-292-554,0-45 61,-3 153-147,-3-244 129,-3-1-1,-27 116 1,34-176-177,-4 13 52,0 0 0,-1 0 0,-1 0 0,-12 23 0,16-35-60,0 0-1,0 0 0,0 0 0,0-1 0,0 1 1,-1 0-1,1-1 0,-1 0 0,0 0 0,1 0 1,-1 0-1,0 0 0,0 0 0,0-1 0,-1 1 0,1-1 1,0 0-1,-1 0 0,1 0 0,0-1 0,-1 1 1,1-1-1,-1 0 0,1 0 0,-1 0 0,1 0 1,-4-1-1,4 0-29,0 0 1,0 0-1,0 0 0,0-1 1,0 1-1,1-1 1,-1 1-1,0-1 0,1 0 1,-1 0-1,1 0 0,0-1 1,0 1-1,0-1 1,0 1-1,0-1 0,0 1 1,1-1-1,-3-6 1,-21-62-245,23 63 253,-5-29-205,0 0 0,3 0 0,1 0 0,1-1 0,7-62 0,-4 91 222,0 1 0,0 0 0,0 0 0,1 0 0,1 0 0,-1 0 0,1 0 0,1 1 0,-1-1 0,9-12 0,-9 17 16,0-1 0,0 1 0,1-1 0,-1 1 0,1 0 1,-1 0-1,1 1 0,0-1 0,0 1 0,0 0 0,1 0 1,-1 0-1,0 1 0,1-1 0,-1 1 0,1 0 0,0 0 1,-1 1-1,1-1 0,5 1 0,-4 0-11,0 0 0,0 1 1,0 0-1,0 0 0,0 0 0,-1 0 0,1 1 0,0 0 1,-1 0-1,1 1 0,-1-1 0,0 1 0,0 1 1,0-1-1,0 1 0,0-1 0,-1 1 0,8 9 0,-8-9-511,1 0 0,-1 0 0,1-1-1,0 1 1,0-1 0,0 0 0,8 3 0,-6-5-4714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2753,'0'0'9909,"2"-3"-8738,-1 2-1101,-1 1 0,0 0 0,0-1 0,0 1-1,1-1 1,-1 1 0,0-1 0,0 1 0,1 0 0,-1-1 0,0 1 0,1-1 0,-1 1-1,0 0 1,1 0 0,-1-1 0,0 1 0,1 0 0,-1 0 0,1-1 0,-1 1 0,1 0 0,-1 0-1,1 0 1,-1 0 0,1-1 0,-1 1 0,1 0 0,-1 0 0,0 0 0,1 0 0,-1 0-1,1 0 1,0 1 0,5 17 3333,0 6-4060,15 58 1028,21 165 0,-34-183-313,-11-113-587,2 0 0,2 0 0,13-84 0,-12 121 534,1 1-1,1-1 0,0 1 0,0 0 0,1 0 1,0 0-1,1 1 0,0 0 0,1 0 0,0 0 1,1 1-1,0 0 0,9-8 0,-16 17 12,-1-1 0,1 0 0,0 1 0,0-1 0,0 1 0,0-1 0,0 1 0,-1 0 0,1-1 0,0 1 0,0 0 0,0-1 0,0 1 0,0 0 0,0 0 0,0 0 0,0 0 0,0 0 0,0 0 0,0 0 0,0 1 0,0-1 0,0 0 0,0 0 0,0 1 0,0-1 0,0 1 0,0-1 0,0 1 0,0-1 0,-1 1 0,1-1 0,0 1 0,0 0 0,-1-1 0,1 1 0,0 0 0,-1 0 0,1 0 0,0 1 0,18 40 349,-16-36-308,15 53 775,16 99 1,1 3 765,-33-159-1387,-1-23-481,-4-63-1032,1 47 546,1 1 1,1-1 0,2 1-1,2-1 1,9-40-1,-11 69 735,1 0 1,0 1-1,0-1 0,0 1 0,1 0 0,0-1 0,0 2 0,1-1 0,6-7 0,-8 12 86,0-1-1,0 1 1,0-1 0,0 1-1,1 0 1,-1 0-1,1 0 1,-1 1 0,1-1-1,0 1 1,0 0-1,-1 0 1,1 0-1,0 1 1,0-1 0,0 1-1,0 0 1,0 0-1,0 1 1,6 0 0,-7 0-5,1 1 0,-1-1 1,-1 1-1,1 0 0,0-1 0,0 1 1,-1 1-1,1-1 0,-1 0 1,1 1-1,-1-1 0,0 1 1,0-1-1,0 1 0,-1 0 0,1 0 1,-1 0-1,1 0 0,-1 0 1,0 0-1,1 4 0,19 76 725,-20-77-639,9 88 572,-9-71-677,1-1 0,1 1 0,1-1 0,9 29 0,-11-49 97,-1-30-10974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5907,'-2'0'13975,"6"0"-13400,187 0 59,-109 0-5536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6323,'0'0'8260,"175"11"-8260,-150-11-1425,-9 0-1648,-3 0-2722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121 103 6243,'0'0'2217,"14"-15"-395,48-44-1520,-59 56-231,0 0 1,0 1 0,1-1-1,-1 1 1,1 0 0,-1 0 0,1 0-1,0 0 1,0 1 0,-1-1-1,1 1 1,0 0 0,0 0 0,0 1-1,1-1 1,-1 1 0,0 0-1,0 0 1,0 0 0,0 1 0,8 1-1,-7-1 310,-4 0-298,0 0 1,1 0 0,-1 0-1,0 0 1,1 0 0,-1 0-1,0 0 1,0 1 0,0-1-1,0 0 1,0 1 0,0-1-1,0 1 1,-1-1 0,1 1 0,-1-1-1,1 1 1,-1 0 0,1-1-1,-1 1 1,0 0 0,0 3-1,5 44 984,-5-47-974,1 38 261,-1 1 0,-3-1 0,-1 0 1,-16 70-1,13-85-221,-1 0 1,-1 0-1,-1-1 1,-1 0-1,-2-1 1,0 0-1,-1-1 0,-24 28 1,31-43-95,1 0 0,-2 0 1,1-1-1,-1 0 0,0-1 1,0 0-1,-15 7 0,21-11-110,0 1 0,0-1 1,0 0-1,-1-1 0,1 1 0,0 0 0,0-1 0,0 1 0,0-1 0,-1 1 0,1-1 0,0 0 0,-1 0 0,1 0 0,0-1 0,0 1 0,-1 0 0,1-1 0,0 1 0,0-1 0,0 0 0,0 0 0,0 0 0,0 0 0,0 0 0,0 0 0,0-1 0,0 1 0,0 0 0,1-1 0,-1 0 0,1 1 0,-1-1 0,1 0 0,-1 0 0,1 0 0,-2-3 0,0-4-752,0 0 0,1 1 1,0-1-1,0 0 0,0-1 0,1 1 0,1 0 0,0 0 0,1-14 0,-1 19 469,1 0 1,0 1-1,0-1 1,0 0-1,0 0 1,0 0-1,1 1 1,0-1-1,0 1 1,0-1-1,0 1 1,0 0-1,4-4 1,-4 5 419,0 0 0,0 1 0,0-1 0,0 1 0,0-1 0,1 1 0,-1 0 0,1 0 0,-1 0 0,0 1 1,1-1-1,-1 0 0,5 0 0,2 1 416,0-1-1,1 1 1,-1 0 0,0 1 0,0 0 0,0 1 0,0 0 0,-1 0-1,1 1 1,0 0 0,-1 0 0,12 7 0,2 4 909,-1 1 0,0 1 1,21 21-1,-39-34-1249,8 7 468,1 1 1,0-2-1,1 1 0,26 13 1,-36-21-604,0-1 1,0 0-1,0 0 1,0 0-1,0 0 1,0 0-1,0 0 1,0-1-1,0 0 1,0 1-1,0-1 1,1 0-1,-1-1 1,0 1-1,0 0 1,0-1 0,0 0-1,0 0 1,0 0-1,0 0 1,0 0-1,0-1 1,-1 1-1,1-1 1,0 1-1,-1-1 1,1 0-1,-1 0 1,0-1-1,0 1 1,0 0-1,2-3 1,6-10-1117,-1 0 0,0-1 0,-1 0 1,8-24-1,4-20-5425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4786,'0'0'9797,"164"0"-9205,-116 0 160,-6 0-239,-7 0-417,-6-3-96,-7 0-225,-2 0-703,-7 0-3442,-7 3-960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5346,'0'0'9191,"-1"-4"-8641,-2 31 3410,2 151-3886,3 527 860,-2-699-954,0-5-4,-1 0 0,1 0 0,0 0 1,0 0-1,0 0 0,-1 0 1,1 0-1,0 0 0,0 0 0,0 0 1,1 0-1,-1 0 0,0 0 1,0-1-1,0 1 0,1 0 0,-1 0 1,1 0-1,-1 0 0,0 0 1,1 0-1,0-1 0,-1 1 0,1 0 1,-1 0-1,1-1 0,0 1 1,-1 0-1,1-1 0,1 1 0,-1-1-196,0-1 0,0 0 0,-1 0 0,1-1 0,0 1 0,-1 0 0,1 0 0,0 0 0,-1 0 0,0-1 0,1 1 0,-1 0 0,0 0 0,1-1 0,-1 1 0,0 0 0,0-1-1,0-1 1,0 1-310,1-31-3893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5042,'0'0'9389,"3"21"-8730,19 205 1925,-9-73-924,14-25-2570,-27-147-396,1-5-538,-1 1 0,-2 0 0,0 0-1,-8-31 1,-5 1-3652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1 256,'-1'1'95,"1"-1"0,0 1 0,0 0 0,0 0 0,0 0 0,0-1 0,0 1 0,0 0 0,1 0 0,-1-1 0,0 1 0,0 0 0,0 0 0,1-1 0,-1 1 0,0 0 0,1-1 0,-1 1 0,1 0 0,-1-1 0,1 1 0,-1-1 0,1 1 0,-1-1 0,1 1 0,0-1 0,-1 1 0,1-1 0,-1 1 0,1-1 0,0 0 0,0 1 0,-1-1 0,1 0 0,0 0 0,0 0 0,-1 1 0,1-1 0,0 0 1,0 0-1,-1 0 0,1 0 0,0 0 0,0-1 0,-1 1 0,1 0 0,0 0 0,0 0 0,-1-1 0,1 1 0,0 0 0,0-1 0,-1 1 0,1 0 0,-1-1 0,1 1 0,0-1 0,0 0 0,3-1 375,-1 0 1,1 1 0,0 0-1,0 0 1,0 0 0,0 0 0,0 0-1,4 1 1,-1-1-246,-1 1-1,1 0 1,-1 0 0,1 1-1,-1 0 1,1 0 0,-1 1-1,0 0 1,1 0 0,-1 0-1,0 1 1,-1 0 0,1 0-1,0 0 1,-1 1-1,0 0 1,0 0 0,0 0-1,0 0 1,0 1 0,-1 0-1,0 0 1,4 7 0,0 1-51,0 0 1,-1 1 0,-1 0 0,0 1-1,-1-1 1,-1 1 0,0 0-1,-1 0 1,2 26 0,-2-1 173,-2 1 0,-7 60-1,5-88-323,-2 0 0,0-1 0,0 1-1,-1-1 1,-1 0 0,0 0-1,0-1 1,-1 1 0,-1-1 0,0-1-1,0 1 1,-1-1 0,0 0-1,-1-1 1,0 0 0,-1 0 0,-14 9-1,1-9-466,11-15-1036,11 3 1103,0-1 1,0 1-1,0 0 1,1-1 0,-1 1-1,1 0 1,0-1 0,0 1-1,1-4 1,-1-3-264,0-33-5414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 3153,'0'0'10186,"-27"-8"-7963,23 8-2187,-1 0-1,1 1 1,0 0 0,-1 0 0,1 0 0,0 0-1,-1 1 1,1-1 0,0 1 0,0 0 0,0 1-1,1-1 1,-1 1 0,0-1 0,1 1 0,0 0-1,0 1 1,0-1 0,0 0 0,0 1 0,0 0-1,1-1 1,0 1 0,0 0 0,0 0 0,0 0-1,1 1 1,-1-1 0,1 0 0,-1 7 0,-1 7 13,-1 1 1,2-1-1,1 1 1,0 0-1,2 0 1,2 22-1,0-29-60,1-1-1,0 1 0,0-1 0,1 0 0,1 0 0,0-1 0,0 1 0,1-1 0,1-1 1,11 13-1,25 39-228,-39-52 119,0 0 0,-1 1 0,0 0 1,0 0-1,-1 0 0,-1 0 1,0 0-1,0 1 0,-1-1 0,0 1 1,-1 17-1,0-26 93,-1 1 1,1 0-1,0 0 1,-1-1-1,1 1 1,-1 0-1,0 0 1,0-1-1,0 1 1,0-1-1,0 1 1,-1-1-1,1 1 1,-1-1-1,0 0 1,1 0-1,-1 0 1,-3 3-1,1-2 38,-1 1-1,0-1 0,0-1 0,0 1 1,0 0-1,0-1 0,0 0 0,-9 2 1,-8 0 19,0-1 0,1-1 0,-36 0 0,56-2-58,0 0-1,0 0 0,0 0 1,0 0-1,-1 0 0,1-1 1,0 1-1,0 0 0,0 0 1,0-1-1,0 1 1,0-1-1,0 1 0,0-1 1,0 1-1,0-1 0,1 0 1,-1 1-1,0-1 1,0 0-1,0 0 0,1 0 1,-1 1-1,0-1 0,1 0 1,-1 0-1,1 0 1,-1 0-1,1 0 0,-1 0 1,1-2-1,-1-37-2062,1 23-38,0-22-6696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6323,'0'0'10743,"-10"0"-10236,2 0-429,0 1 1,0 0-1,0 0 0,0 1 0,1 0 0,-1 0 0,1 1 0,0 0 0,-1 0 0,1 1 0,1 0 0,-1 0 0,0 0 0,1 1 0,0 0 0,0 1 1,1-1-1,-7 8 0,6-4-96,0 0 1,1 1 0,0-1 0,0 1-1,1 0 1,0 1 0,1-1-1,0 1 1,1-1 0,0 1 0,1 0-1,0 0 1,0 0 0,1 0-1,1 0 1,0 0 0,0-1 0,1 1-1,0 0 1,1-1 0,1 1-1,-1-1 1,2 0 0,9 18 0,18 16-396,-20-28-59,0 0-1,12 25 1,-21-35 446,0 1-1,0-1 1,-1 1-1,0 0 1,0 0-1,-1 0 1,0 0-1,0 0 1,0 1-1,-2 9 1,1-15 23,-1 0 0,1 1 0,-1-1 1,0 0-1,0 0 0,0 0 0,0 0 1,-1 0-1,1 0 0,0 0 0,-1 0 1,0 0-1,1 0 0,-1-1 0,0 1 0,0-1 1,0 0-1,0 1 0,0-1 0,0 0 1,0 0-1,0 0 0,0 0 0,-1-1 1,1 1-1,0 0 0,-3-1 0,-10 4-291,-1-2-1,-29 2 1,40-3 118,-44 1-2020,2-1-1915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2689,'0'0'9693,"-8"11"-8920,-21 35 471,29-46-1175,-1 0 0,1 1 0,-1-1 0,1 1 1,0-1-1,-1 0 0,1 1 0,0-1 0,-1 1 1,1-1-1,0 1 0,0-1 0,-1 1 0,1-1 1,0 1-1,0 0 0,0-1 0,0 1 0,0-1 1,0 1-1,0-1 0,0 1 0,0-1 0,0 1 1,0 0-1,0-1 0,0 1 0,0-1 0,1 1 1,-1-1-1,0 1 0,0-1 0,0 1 0,1-1 1,-1 1-1,0-1 0,1 1 0,-1-1 0,1 0 1,-1 1-1,0-1 0,1 1 0,-1-1 0,1 0 1,-1 0-1,1 1 0,-1-1 0,2 1 0,25 0 64,-21-1 135,334 5 1408,106 5-1752,-421-9 61,536 20-218,-568-20-79,0 1 0,1-1 0,-1 1 0,1 0-1,-1 1 1,1 0 0,0 0 0,-10 7 0,-21 8-3639,-2-4-3949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5475,'0'0'10282,"2"4"-9781,4 12-118,0 0-1,-1 1 1,-1 0 0,-1 0-1,3 35 1,0 1-48,103 477 3098,-103-506-3380,2 0 0,0-1 0,1 0 0,16 30-1,-24-51-54,0 0 0,0 0 1,0 0-1,0 0 0,1 0 0,-1 0 0,0 0 0,1 0 0,0 0 0,-1-1 0,1 1 0,0-1 0,0 1 0,0-1 0,0 0 0,0 0 0,0 0 1,0 0-1,0 0 0,0 0 0,1-1 0,-1 1 0,0-1 0,0 1 0,1-1 0,-1 0 0,0 0 0,1 0 0,-1 0 0,0 0 0,1-1 0,-1 1 0,0-1 1,1 1-1,2-2 0,0-1-8,0-1 0,0 1 1,-1-1-1,1 0 1,-1 0-1,0-1 0,0 1 1,0-1-1,0 0 0,-1 0 1,0 0-1,3-6 1,30-73-920,-4-2 1,40-168 0,-15 44-543,-49 193 2389,-3 30-1821,-4 52-3558,-1-33 1928,5 23-3950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 8004,'0'0'7459,"0"-1"-7414,0 1-1,0 0 1,0 0 0,0 0-1,0-1 1,-1 1-1,1 0 1,0 0 0,0 0-1,0 0 1,0-1 0,0 1-1,0 0 1,0 0-1,-1 0 1,1 0 0,0-1-1,0 1 1,0 0-1,0 0 1,0 0 0,-1 0-1,1 0 1,0 0 0,0 0-1,0 0 1,-1-1-1,1 1 1,0 0 0,0 0-1,0 0 1,-1 0 0,1 0-1,0 0 1,0 0-1,0 0 1,-1 0 0,1 0-1,0 0 1,0 1-1,0-1 1,-1 0 0,1 0-1,0 0 1,0 0 0,0 0-1,-1 0 1,1 0-1,0 0 1,0 1 0,0-1-1,0 0 1,0 0 0,-1 0-1,1 0 1,0 0-1,0 1 1,0-1 0,0 0-1,0 0 1,0 0 0,0 1-1,0-1 1,0 0-1,-1 0 1,1 0 0,0 1-1,0-1 1,-12 583 3623,42-888-7528,-26 272 3372,-2 10 231,2-1 1,0 1 0,1 0 0,1 0 0,2 1 0,0 0 0,12-24 0,-19 44 320,0 0 1,1 0-1,-1 0 1,1 0-1,-1 1 1,1-1-1,-1 0 0,1 1 1,0-1-1,0 1 1,0-1-1,0 1 1,0 0-1,0 0 1,0 0-1,0 0 1,1 0-1,-1 0 1,0 1-1,1-1 1,-1 1-1,0 0 1,1-1-1,-1 1 1,1 0-1,-1 0 1,0 1-1,1-1 1,-1 0-1,0 1 1,4 1-1,-2 0 50,1 0 0,-1 0 0,0 0 0,0 1 0,0 0 0,0 0 0,0 0 0,-1 0-1,0 1 1,1-1 0,-1 1 0,0 0 0,-1 0 0,4 5 0,1 8 10,-1 1 1,0 0-1,-2 0 0,0 0 0,0 0 1,-2 1-1,0-1 0,-2 1 0,0 0 1,-1-1-1,-4 28 0,4-42-249,-1 1 0,0-1 0,1 1-1,-1-1 1,-1 0 0,1 0 0,-1 0-1,1 0 1,-1-1 0,0 1 0,-1-1 0,1 1-1,0-1 1,-1 0 0,0-1 0,0 1-1,0-1 1,0 1 0,0-1 0,0 0-1,-1-1 1,1 1 0,0-1 0,-1 1 0,0-2-1,1 1 1,-1 0 0,-9-1 0,8 1-268,-1 0 1,0-1 0,0 0 0,0-1-1,0 1 1,0-1 0,0 0-1,0-1 1,0 0 0,1 0 0,-1 0-1,1-1 1,0 0 0,-1 0-1,1-1 1,1 0 0,-1 0 0,-8-8-1,-4-13-9486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8516,'0'0'8574,"-2"6"-7944,-16 31-311,-23 37-1,21-39-151,-27 63 0,27-40-48,3 1-1,3 0 0,2 1 1,3 0-1,2 1 1,4 0-1,6 114 0,-1-156-54,1 0 0,0 0 0,1 0-1,1-1 1,1 0 0,1 0 0,0 0-1,1-1 1,1 0 0,19 26 0,-21-33-34,1-1 1,0 1-1,0-2 0,1 1 1,1-1-1,-1 0 1,1-1-1,1 0 0,-1-1 1,1 0-1,0-1 1,0 0-1,1-1 0,0 0 1,-1 0-1,1-2 1,17 3-1,-15-3-130,0-1 0,0 0 0,0-1 0,0-1 0,15-2 1,-25 2-153,1 0 0,-1-1 0,0 1 1,1-1-1,-1 0 0,0 0 0,0 0 0,0-1 1,-1 0-1,1 1 0,0-1 0,-1-1 1,0 1-1,0 0 0,0-1 0,0 1 1,0-1-1,-1 0 0,3-5 0,10-21-4739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5619,'0'0'11522,"3"-2"-10863,0 0-617,0 0 0,0-1 0,-1 1 0,1-1 0,-1 0 0,1 1 0,-1-1 0,0 0 0,0 0 0,0-1 0,-1 1 0,1 0 0,1-5 0,13-54-834,-14 50 445,1 0-1,0 0 0,1 1 1,7-16-1,-9 24 121,-1 2 475,-2 4-226,0-1 0,1 1 0,-1-1 0,1 1-1,0 0 1,0-1 0,0 1 0,0-1 0,0 1 0,0 0-1,1-1 1,0 5 0,1 6 28,49 515 2722,-49-503-2680,0 1 41,1 1 0,7 31 0,-3-45-533,-7-13 314,0 0 0,0 0 0,0 0 0,0 0 0,0-1 0,-1 1 0,1 0 0,0 0 0,0 0 0,0 0 0,0-1 0,0 1 0,1 0 0,-1 0 0,0 0 0,0 0 0,0-1 0,0 1 0,0 0 0,0 0 0,0 0 0,0 0 0,0 0 0,0-1 0,0 1 0,0 0 0,1 0 0,-1 0 0,0 0 0,0 0 0,0 0 0,0 0 0,0-1 0,1 1 0,-1 0 0,0 0 0,0 0 0,0 0 0,0 0 0,0 0 0,1 0 0,-1 0 0,0 0 0,0 0 0,0 0 0,0 0 0,1 0 0,-1 0 0,0 0 0,0 0 0,0 0 0,0 0 0,1 0 0,-1 0 0,0 0 0,0 1 0,0-19-3555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2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 4786,'0'0'6753,"0"-8"-2466,-2 96-3627,4 104 702,0-171-1151,1 0-1,1 0 0,0 0 1,2-1-1,0 0 1,17 35-1,-22-51-237,1-1-1,0 1 1,0-1 0,0 0-1,1 1 1,-1-1 0,1 0-1,0-1 1,-1 1 0,1 0-1,1-1 1,-1 0 0,0 0-1,0 0 1,1 0 0,-1 0-1,1 0 1,0-1 0,-1 0-1,1 0 1,0 0 0,0 0-1,6 0 1,-5-1-120,0-1 0,0 1 0,0-1 0,0 0 0,-1 0 0,1-1 0,0 0 0,0 0-1,-1 0 1,1 0 0,-1 0 0,0-1 0,1 0 0,-1 0 0,-1 0 0,1-1 0,4-4 0,36-32-6291,-29 31 4205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11141,'0'0'6083,"181"34"-5763,-146-34-320,-1 0-688,-6 0-785,-9-3-832,-4-8-4498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8468,'0'0'7579,"0"0"-7508,0-1 0,0 1-1,-1 0 1,1 0-1,0 0 1,0 0 0,0-1-1,0 1 1,0 0 0,0 0-1,0 0 1,0-1-1,0 1 1,0 0 0,0 0-1,0 0 1,0 0 0,0-1-1,0 1 1,0 0-1,1 0 1,-1 0 0,0 0-1,0-1 1,0 1 0,0 0-1,0 0 1,0 0-1,0 0 1,0 0 0,1-1-1,-1 1 1,0 0 0,0 0-1,0 0 1,0 0-1,0 0 1,1 0 0,-1 0-1,0 0 1,0 0 0,0 0-1,0 0 1,1-1-1,-1 1 1,0 0 0,0 0-1,0 0 1,1 0-1,-1 0 1,0 0 0,0 1-1,12 10 62,-2 1-1,0 0 0,0 1 1,-1 0-1,-1 1 0,0 0 1,8 22-1,37 113 331,-49-137-401,68 267 711,-2-5-268,-66-263-515,-1 1 22,1 0-1,1 1 0,10 19 1,-14-30-19,0 0 1,0 0-1,0-1 1,0 1-1,1 0 1,-1 0-1,1-1 1,-1 1-1,1-1 1,-1 0-1,1 1 1,0-1-1,0 0 0,-1 0 1,1 0-1,0 0 1,0 0-1,0 0 1,0-1-1,0 1 1,0-1-1,0 1 1,1-1-1,-1 0 1,0 0-1,0 0 1,0 0-1,0 0 0,3-1 1,-3 0 5,-1 1 0,1-1-1,-1 0 1,0 0 0,1 0 0,-1 0-1,0 0 1,0 0 0,1 0 0,-1 0 0,0-1-1,0 1 1,0 0 0,-1-1 0,1 1 0,0 0-1,0-1 1,-1 1 0,1-3 0,9-35-187,-8 29 80,43-259-2433,19-80 800,-45 279 2500,31-72-1,-45 132-891,-5 15-2018,-6 18-2072,6-22 4171,-11 30-5211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35 6499,'0'0'8102,"3"-6"-7595,7-17 550,-7 18 29,-7 6-1015,0 0 1,0 1-1,0-1 1,0 1 0,1 0-1,-1 0 1,1 0-1,-1 1 1,1-1 0,0 1-1,0 0 1,0 0-1,0 0 1,1 0 0,-1 0-1,1 1 1,0-1-1,0 1 1,-2 4 0,-7 12-105,0 1 0,-9 28 1,14-24 137,0 0 1,2 1 0,1 0 0,1 0 0,1 0 0,3 28 0,-1-9 358,-1-36-362,0 1 0,1-1-1,1 0 1,-1 0 0,1 0-1,1-1 1,0 1 0,0 0-1,1-1 1,0 0-1,0 0 1,11 14 0,-11-16-88,0-1 0,1 0 0,0 0 0,0-1 0,0 0 0,0 0 0,1 0 0,0 0 0,0-1 0,0 0 0,0 0 0,0-1 0,0 1 0,1-1 0,-1-1 0,1 1 0,-1-1 0,11 0 0,-11-1-100,0 1 0,1-2 0,-1 1 0,0-1 0,0 0 1,0 0-1,0-1 0,0 1 0,0-1 0,-1-1 0,1 1 0,0-1 0,-1 0 1,0 0-1,0-1 0,0 1 0,0-1 0,0 0 0,-1-1 0,0 1 0,0-1 1,0 0-1,0 0 0,-1 0 0,0 0 0,0-1 0,0 1 0,-1-1 0,1 0 1,-2 0-1,3-8 0,-1 2-772,-1 0 1,0 0 0,-1-1-1,0 1 1,-1 0-1,-3-25 1,2 33 690,0 0 0,0 0 0,0 0 0,0 0 0,-1 0 0,0 1 0,0-1 0,0 0 0,0 1 0,-3-5 0,3 6 261,0 0-1,0 1 0,0-1 0,0 1 1,0-1-1,0 1 0,0 0 0,-1 0 1,1-1-1,0 2 0,-1-1 0,1 0 1,0 0-1,-1 1 0,1-1 0,-1 1 1,1 0-1,-4 0 0,4 0-7,0 1 0,0-1 0,0 1 1,0-1-1,0 1 0,0 0 0,1 0 0,-1 0 0,0 0 0,0 0 0,1 0 0,-1 0 1,1 1-1,-1-1 0,1 1 0,-1-1 0,1 1 0,0-1 0,0 1 0,0 0 0,0 0 1,0-1-1,0 1 0,0 0 0,0 0 0,0 3 0,-14 59 1424,14-54-1127,-5 40 418,2 87-1,4-128-792,0-8-104,0 0 1,0 0 0,0 0-1,1 0 1,-1 0-1,0 0 1,0 0 0,1 0-1,-1 0 1,1 0-1,-1 0 1,1-1 0,-1 1-1,1 0 1,-1 0-1,1 0 1,0-1 0,0 1-1,-1 0 1,1-1-1,0 1 1,0-1 0,0 1-1,-1-1 1,2 1-1,-1-1-244,0 0-1,-1 1 1,1-1-1,0 0 0,0 0 1,-1 0-1,1 0 0,0 0 1,-1 0-1,1 0 0,0 0 1,-1 0-1,1-1 1,0 1-1,0 0 0,-1 0 1,1-1-1,-1 1 0,1 0 1,0-1-1,-1 1 0,1 0 1,0-2-1,6-7-4416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11221,'0'0'4504,"33"-7"-3864,218-45-755,-203 39-650,-34 9 114,1 0 0,0 0 0,0 2 0,20-2 0,-46 33 3833,1-10-2636,2 1-1,0-1 1,1 1-1,0 1 1,2-1-1,-5 42 1,8-47-515,2-1 1,0 0-1,1 0 1,0 1-1,1-1 1,1 0-1,0 0 1,1 0-1,0-1 1,1 1-1,10 18 1,15 16-99,-21-34 31,0 0 1,0 1 0,12 29 0,-21-43 28,0 0 0,0 0 1,1-1-1,-1 1 0,0 0 0,0 0 0,0-1 1,0 1-1,0 0 0,0 0 0,0 0 0,0-1 1,0 1-1,0 0 0,-1 0 0,1-1 0,0 1 1,0 0-1,-1 0 0,1-1 0,0 1 0,-1 0 1,1-1-1,-1 1 0,1 0 0,-1-1 0,1 1 1,-1-1-1,1 1 0,-2 0 0,-27 7-513,-41-13-777,68 5 1239,-4-1-202,0 0 1,0-1-1,0 1 1,0-1-1,0-1 1,1 1-1,-1-1 1,1 0 0,-1 0-1,1-1 1,-9-7-1,-23-33-5454,20 19 44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12054,'0'0'2865,"122"64"-12293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0:5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4946,'0'0'8271,"-7"7"-6852,-9 6-1055,2 0-1,-1 1 1,2 1-1,0 1 1,0-1-1,2 2 1,0 0 0,1 0-1,1 1 1,-12 30-1,14-19-40,2 0-1,1 0 1,1 0-1,1 0 0,2 1 1,4 39-1,-4-66-296,0 1-1,1 0 1,0 0 0,0-1-1,0 1 1,0 0-1,1-1 1,-1 1 0,1-1-1,0 1 1,0-1-1,0 0 1,0 0-1,0 0 1,1 0 0,0 0-1,-1-1 1,1 1-1,0-1 1,0 0 0,1 1-1,-1-2 1,0 1-1,1 0 1,-1 0-1,1-1 1,-1 0 0,1 0-1,7 1 1,-5-1-31,-1 0 1,1-1 0,0 0-1,0 0 1,0-1 0,-1 0-1,1 0 1,0 0 0,0 0-1,-1-1 1,1 0-1,-1 0 1,0-1 0,0 1-1,0-1 1,0-1 0,0 1-1,0 0 1,4-5 0,3-5-440,0 0 0,0 0 0,-2-1 1,1 0-1,-2-1 0,0 0 1,-1-1-1,0 0 0,-2 0 0,0 0 1,0-1-1,-2 0 0,0 0 1,-1-1-1,0 1 0,-2 0 0,0-1 1,-1-20-1,-1 34 332,1-1-1,-1 0 1,0 1-1,0-1 1,0 1 0,0-1-1,-1 1 1,0 0 0,0-1-1,0 1 1,-4-5-1,3 5 348,0 0 0,-1 0 0,0 0-1,0 1 1,0-1 0,0 1-1,-1 0 1,1 1 0,-1-1 0,0 1-1,0 0 1,0 0 0,0 0-1,0 1 1,0 0 0,0 0 0,0 0-1,-1 0 1,1 1 0,0 0 0,0 0-1,-1 0 1,1 1 0,-10 2-1,13-2-371,-1 1 0,1-1 0,0 0 0,-1 1-1,1 0 1,0 0 0,0-1 0,0 1 0,1 0-1,-1 1 1,0-1 0,1 0 0,-3 5 0,-9 18-5757,9-8 721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11157,'0'0'6499,"131"163"-5250,-84-116-897,-3-2-256,-7-2-64,-2-12-32,-14-6-608,-8-11-417,-13-8-576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2417,'3'0'14377,"24"-3"-13125,1359 3 594,-1450-24-4034,33 23 283,-8 1-2449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3890,'-1'0'15678,"2"14"-15277,3 12-66,2 0 0,0 0 0,1-1 0,15 31 0,-1 4 55,18 69 105,-22-68-143,2 0 0,50 104-1,-66-159-373,1 0 0,0 0 0,0 0 0,0-1 0,1 1 0,9 7-1,-13-12 19,0 0-1,1 1 1,-1-1-1,1 0 1,-1-1-1,1 1 1,-1 0-1,1 0 0,-1-1 1,1 1-1,0 0 1,-1-1-1,1 0 1,0 1-1,-1-1 1,1 0-1,0 0 0,0 0 1,-1 0-1,1 0 1,0-1-1,-1 1 1,1 0-1,0-1 1,-1 1-1,1-1 1,0 0-1,-1 1 0,1-1 1,-1 0-1,1 0 1,-1 0-1,2-2 1,4-4-27,-1 0 1,0-1 0,-1 0 0,1 0 0,-2 0 0,8-17-1,22-64-398,-25 65 299,85-317-3033,-53 168 2791,-33 150 971,-8 23-609,0 1 0,0-1 0,0 0 0,0 0 0,0 0 0,0 0 0,0 0 0,0 0 0,0 0 0,0 0 0,0 0 0,0 0 0,1 0 0,-1 0 0,0 0 0,0 0 0,0 0 0,0 1 0,0-1 0,0 0 0,0 0 0,0 0 0,0 0 0,0 0 0,1 0 0,-1 0 0,0 0 0,0 0 0,0 0 0,0 0 0,0 0 0,0 0 0,0 0 0,0-1 0,0 1 0,0 0 0,1 0 0,-1 0 0,0 0 0,0 0 0,0 0 0,0 0 0,0 0 0,0 0 0,0 0 0,0 0 0,0 0 0,0 0 0,0 0 0,0 0 0,0-1 0,0 1 0,0 0 0,1 0 0,-1 0 0,0 0 0,0 0 0,0 0 0,0 0 0,0 0 0,0 0 0,0 0 0,0-1 0,0 1 0,2 37-5299,-2 1 248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99 8564,'0'0'6542,"-2"2"-5769,-2 8-468,0-1 0,0 1 1,1 0-1,0 0 0,1 0 0,0 1 0,1-1 0,0 0 0,1 16 0,-3 15 286,-27 505 1052,30-545-1733,0-24-228,-1-75-440,6-191-3156,-1 241 3405,2 0 0,2 1 1,27-90-1,-31 125 568,0 0 0,1 0 0,1 1 0,10-16-1,-14 24 29,0 0-1,0 0 0,1 0 1,-1 0-1,1 1 0,0-1 0,0 1 1,0-1-1,0 1 0,0 0 0,0 0 1,0 1-1,1-1 0,-1 1 0,1 0 1,-1-1-1,1 2 0,0-1 0,4 0 1,-3 0 48,0 1-1,1 0 1,-1 1 0,0-1 0,0 1 0,0 0 0,0 0 0,0 1 0,0 0-1,0 0 1,0 0 0,0 0 0,-1 1 0,1-1 0,5 6 0,-5-3-39,0 0 0,0 0 0,0 1 0,0 0 0,-1 0 0,0 0 0,0 0 0,-1 1 0,0 0 0,4 12 1,-3-10-31,-1 0 1,-1 1-1,0-1 1,0 1 0,-1-1-1,0 1 1,-1 0 0,0 0-1,0-1 1,-1 1 0,0 0-1,-1-1 1,-3 10 0,3-14-144,0 0 1,0 0 0,0-1 0,-1 1 0,0-1 0,0 0 0,0 0 0,0 0 0,-1 0-1,0 0 1,1-1 0,-1 0 0,0 1 0,-1-2 0,1 1 0,-1 0 0,1-1 0,-1 0-1,0 0 1,0 0 0,1-1 0,-1 1 0,-1-1 0,1 0 0,-7 0 0,6 0-403,0 0 1,0 0-1,0-1 1,0 0-1,-1 0 1,1 0 0,0-1-1,0 0 1,0 0-1,0 0 1,0-1-1,0 0 1,0 0 0,-8-5-1,-12-23-3603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3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6707,'0'0'5539,"174"-5"-5363,-139 2-176,-3 0 0,-6-3-80,-4-3-769,-12 1 721,-4-4 32,-6 3-2961,0-5 3057,0 2-416,-3-2-1105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8324,'0'0'8356,"131"149"-6932,-81-73-447,-3 11-817,-6 17 576,-19 11-272,-13 12-352,-9 13-144,-31 7 32,-32 7-128,-18-2-624,-13-11-1025,4-26-1184,2-33-6179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6723,'0'0'8844,"0"0"-8770,1 0 1,-1 0-1,1 1 0,-1-1 1,1 0-1,-1 0 0,0 1 0,1-1 1,-1 1-1,0-1 0,1 0 1,-1 1-1,0-1 0,0 1 0,1-1 1,-1 1-1,0-1 0,0 1 1,0-1-1,0 1 0,1-1 0,-1 1 1,0-1-1,0 1 0,0-1 1,0 1-1,0-1 0,0 1 0,0-1 1,-1 1-1,1 0 0,3 780 2330,-3-781-2364,0-22-2238,1-37-4661,5 28 474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17 5186,'0'0'8233,"0"0"-8014,0-1-1,0 0 0,0 0 1,0 0-1,0 0 0,0 1 0,0-1 1,0 0-1,-1 0 0,1 0 0,0 1 1,-1-1-1,1 0 0,0 0 0,-1 1 1,1-1-1,-1 0 0,1 1 0,-1-1 1,0 0-1,-5 2-128,0 0 1,0 0 0,0 1-1,0 0 1,0 0-1,1 1 1,-1 0-1,1-1 1,-1 2-1,1-1 1,0 1 0,0 0-1,1 0 1,-1 0-1,-5 8 1,-7 7 37,0 1 0,-17 30 0,27-38-116,0 0 1,1 1-1,1 0 1,0 0-1,1 0 0,0 1 1,1 0-1,-2 19 1,1 13 6,4 56-1,0-53 19,1-28 61,0-1-1,1 1 0,1-1 0,1 0 0,1 0 0,1-1 0,10 26 0,-13-37-77,1-1 1,-1 0-1,1 1 1,0-2-1,1 1 1,0 0-1,0-1 1,0 0-1,1 0 1,-1-1-1,1 1 1,1-1-1,-1 0 1,1-1-1,0 0 1,0 0-1,0 0 1,1-1-1,-1 0 1,1-1-1,10 3 1,-10-4-64,-1 0 0,1-1 0,0 0 0,0 0 0,0-1 0,-1 0-1,1 0 1,0-1 0,-1 0 0,1 0 0,-1-1 0,0 0 0,0 0 0,0 0 0,0-1 0,-1-1 0,1 1 0,-1-1 0,0 0 0,0 0 0,-1 0 0,1-1 0,-1 0 0,-1 0 0,1-1 0,-1 1 0,0-1 0,0 0 0,-1 0 0,0 0 0,0 0 0,-1-1-1,0 1 1,0-1 0,-1 0 0,0 1 0,0-16 0,0 20-61,-1-1-1,1 1 1,-1-1-1,0 1 0,-1-1 1,1 1-1,0-1 1,-1 1-1,0 0 0,0-1 1,0 1-1,0 0 1,0-1-1,-1 1 0,0 0 1,-1-3-1,0 4 110,0 0 0,0 0 0,0 1 0,0-1 0,0 1 0,0-1 0,0 1 0,0 0-1,0 0 1,-1 0 0,1 1 0,-1-1 0,1 1 0,0 0 0,-7 0 0,3 0 56,-1 1 0,1 0 0,0 0 0,-1 0 0,1 1 0,0 0 0,0 0 0,-1 1 0,2 0 0,-1 0 1,0 1-1,1 0 0,0 0 0,-1 0 0,2 1 0,-1 0 0,0 0 0,-5 8 0,-4 4 31,2 2 0,0-1 0,1 1-1,-19 40 1,30-57-367,-10 27-625,10-16-5400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3730,'0'0'16826,"15"0"-16508,404 31 992,-158-7-750,-215-21-488,59-5 0,-104 2-90,1 0 1,-1 0-1,0 0 0,0-1 1,0 1-1,0 0 1,0-1-1,1 1 0,-1-1 1,0 1-1,0-1 1,0 1-1,0-1 1,-1 0-1,1 1 0,0-1 1,0 0-1,0 0 1,0 0-1,-1 0 0,1 0 1,0 0-1,-1 0 1,1 0-1,-1 0 0,1 0 1,-1 0-1,0 0 1,1 0-1,-1 0 0,0 0 1,0-1-1,1 1 1,-1 0-1,0 0 0,-1-2 1,1 3-375,-5 0-306,0 0 0,-1 1 0,1 0 0,0 0 0,-1 1 0,1 0 1,0-1-1,0 2 0,0-1 0,0 0 0,-7 7 0,-22 12-7538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3025,'0'0'7046,"0"-4"-5269,1-32 3628,12 8-4044,-10 24-1355,0 1 1,1 0 0,-1-1 0,1 1 0,0 1 0,0-1 0,0 1 0,0-1-1,1 1 1,-1 0 0,1 1 0,-1-1 0,7 0 0,-1-1 95,0 1 0,-1 0-1,1 0 1,0 1 0,1 1 0,-1 0 0,0 0 0,17 3 0,-23-2-58,-1 0 0,0 0 0,1 0 0,-1 1 1,0-1-1,0 1 0,0-1 0,0 1 0,0 0 1,-1 1-1,1-1 0,-1 0 0,1 1 0,-1-1 1,0 1-1,0 0 0,0 0 0,0 0 0,0 0 1,-1 0-1,1 0 0,-1 0 0,0 0 0,0 1 0,0-1 1,0 0-1,-1 1 0,1 5 0,1 6 67,-1 1 0,-1 0 0,-1 0 0,0 0 0,-1 0 1,-6 28-1,6-37-108,0 0 0,-1 0 1,0 0-1,0-1 0,0 1 1,-1-1-1,0 0 0,0 0 1,0 0-1,-1 0 0,0-1 1,0 1-1,0-2 1,-1 1-1,0 0 0,0-1 1,-6 4-1,-7-3-3527,46-13 1926,-13 6 1720,-1 1 1,1 1 0,0 0-1,0 1 1,-1 1 0,1 0-1,-1 1 1,1 0 0,17 7-1,-26-7-48,1-1 0,-1 2 0,0-1 0,0 0 0,-1 1 0,1 0 0,-1 0 0,0 0 0,0 1 0,0-1 0,-1 1 0,1 0 0,-1 0 0,0 0 0,-1 1 0,1-1 0,-1 1 0,0-1 0,0 1 0,-1 0 0,0 0 0,0 0 0,0-1 0,-1 9 0,1-8-43,0 1 1,0-1 0,-1 1 0,0-1 0,-1 1 0,0-1-1,1 1 1,-2-1 0,1 1 0,-1-1 0,0 0-1,-1 0 1,1 0 0,-1 0 0,0 0 0,-1 0 0,1-1-1,-1 0 1,0 0 0,-1 0 0,1 0 0,-1 0-1,0-1 1,0 0 0,0 0 0,-11 6 0,8-5-192,-1 1 1,1-1 0,-1-1-1,0 0 1,0 0-1,0-1 1,0 0-1,-1 0 1,0-1 0,1 0-1,-1-1 1,0 0-1,0-1 1,0 0 0,-18-2-1,25 1-37,1 1-1,-1-1 0,1 0 0,0 0 1,-1 0-1,1 0 0,0 0 0,0 0 1,0-1-1,0 1 0,0-1 0,0 1 1,0-1-1,0 0 0,1 0 1,-1 0-1,1 0 0,-1 0 0,1 0 1,0 0-1,0-1 0,0 1 0,0 0 1,0-1-1,0-3 0,-8-39-4841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4002,'0'0'7937,"0"-4"-7564,0-12 1139,0 20 1559,0 36-1622,0 11-1316,-1 22 488,3 1 0,16 95 0,-11-151-300,-1-30-216,0-31-331,0-41-1027,6-45-2559,-9 115 3438,0-1 0,0 1 0,2 0 0,-1 1 0,2-1 0,11-21 0,-15 32 496,0 0 1,0 1 0,0-1 0,0 0 0,1 1 0,-1-1 0,1 1 0,0 0 0,-1 0 0,1 0-1,0 0 1,0 0 0,1 0 0,-1 1 0,0 0 0,0 0 0,1 0 0,-1 0 0,0 0-1,1 0 1,-1 1 0,1 0 0,-1 0 0,1 0 0,-1 0 0,1 0 0,-1 1 0,1-1 0,-1 1-1,1 0 1,-1 0 0,0 0 0,0 1 0,1-1 0,-1 1 0,0 0 0,0 0 0,-1 0 0,1 0-1,0 0 1,-1 1 0,1-1 0,-1 1 0,0-1 0,3 6 0,10 20 191,-2 2 1,-2 0-1,0 0 1,-2 1-1,-1 0 1,-2 1-1,-1-1 1,1 46-1,-6-76-255,0-5-104,0-214-5435,0 211 5342,1 1 1,-1-1-1,1 1 0,1-1 1,-1 1-1,1 0 0,0-1 0,0 1 1,1 0-1,0 0 0,0 0 1,0 1-1,1-1 0,0 1 1,0 0-1,0 0 0,0 0 1,1 0-1,0 1 0,9-6 1,-10 7 296,1 1 1,-1-1 0,1 1 0,-1 1-1,1-1 1,0 1 0,0 0 0,0 0 0,0 0-1,9 0 1,-11 1-35,1 0 1,-1 0-1,0 0 0,0 1 0,1-1 1,-1 1-1,0 0 0,0 0 0,0 0 1,0 1-1,0-1 0,0 0 0,0 1 1,0 0-1,0 0 0,-1 0 0,4 3 1,-2 0 50,1 1 0,-1 1 0,0-1 0,0 1 0,0 0 0,3 10 0,2 9 207,-2 0 0,-1 0 0,-1 0 0,3 31-1,-3 17-653,-3-35-3984,-2-67 2145,0-2-1166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1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488 185 6067,'0'0'8497,"1"-5"-8177,0-4-262,0 7 39,-1-1 1,1 0-1,-1 0 0,0 0 1,1 0-1,-1 1 0,-1-1 1,1 0-1,0 0 0,-1 0 1,1 0-1,-1 1 1,0-1-1,0 0 0,0 0 1,0 1-1,0-1 0,-1 1 1,1-1-1,-1 1 0,0 0 1,-3-4-1,-31-29 639,31 29-709,0 1 1,0 0-1,-1-1 1,1 2-1,-1-1 1,0 1-1,-1 0 1,1 0-1,0 1 1,-14-6-1,8 5-39,0 1 0,1 0 0,-1 1-1,0 0 1,0 1 0,-18 1 0,25 0-11,0 1 0,0 0 0,0 0 0,0 0 0,0 1 1,1 0-1,-1 0 0,0 0 0,1 0 0,0 1 0,-1-1 0,1 1 0,0 0 0,1 1 0,-1-1 0,1 1 1,-1 0-1,-3 5 0,-19 26-92,1 2 0,-37 76-1,53-93 123,1 1-1,1 0 1,1 0-1,1 1 1,0-1-1,2 1 1,-1 40-1,3-28 327,1 38 324,1-68-589,0 0-1,-1 0 1,1 0 0,1 0-1,-1 0 1,1 0-1,-1-1 1,1 1-1,0 0 1,0-1 0,1 1-1,-1-1 1,1 0-1,3 4 1,15 9 36,0-1 1,1-1-1,0-1 1,46 19-1,12 8 54,-9-4-177,-37-20 29,58 38-1,-90-51-15,1-1-1,-1 0 1,0 0-1,0 1 1,-1-1 0,1 1-1,-1 0 1,1-1-1,-1 1 1,0 0-1,0 0 1,0 0 0,0 0-1,0 0 1,-1 0-1,1 6 1,-1 56 286,-1-39-171,0-19-105,1-1 0,-1 1-1,-1-1 1,1 1-1,-1-1 1,0 0 0,0 0-1,-1 0 1,0 0 0,0 0-1,0-1 1,-1 1-1,0-1 1,0 0 0,-5 5-1,1-1 3,-1-1 0,-1 0 0,0 0-1,0-1 1,0 0 0,-1-1 0,-12 6-1,14-8-4,-2 2 2,0-1 1,0-1-1,-1 1 1,0-2-1,1 1 1,-1-2-1,-1 0 1,-20 1-1,26-3-9,-9 1-266,0-1-1,1-1 0,-26-5 1,35 4 114,0 0-1,0 0 1,0-1 0,0 1 0,1-1-1,-1-1 1,1 1 0,0-1 0,0 0 0,0 0-1,1 0 1,-6-6 0,2 0-982,-20-15-4945,10 18-360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15303,'0'0'5861,"-6"3"-5714,-11 8 2,33-6-19,14 2-73,16 4 30,0-2-1,88 7 1,-33-14-3636,-101 9-1943,0-9 4389,0 14-3153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0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6643,'0'0'5872,"-4"0"-4695,-8 1 1465,12 2-1105,24 6-736,40 6-947,-30-8-77,0-1-1,63 1 1,-90-4-1199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1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52 4210,'0'0'5213,"-7"-6"-3532,-36-32-302,40 37-1070,-1-1 0,1 1 1,0 0-1,-1 0 0,1 1 0,0-1 0,-1 1 0,1 0 1,-5-1-1,1 1-359,-1 0 1,0 1-1,0 0 1,0 0-1,1 0 1,-9 3-1,7 2 33,0-1 1,0 1-1,1 1 0,0-1 0,0 1 0,0 1 0,1 0 1,-12 16-1,7-7 11,1 0-1,0 1 1,-13 33 0,16-25 106,1 1-1,2-1 0,0 1 1,2 0-1,1 1 0,3 41 1,-1-60 39,-1-6-78,1 0 0,0 1 1,0-1-1,0 1 0,1-1 0,-1 1 0,1-1 0,0 0 0,0 1 0,0-1 0,0 0 1,0 0-1,1 0 0,-1 0 0,1 0 0,0 0 0,0 0 0,0 0 0,0-1 0,1 1 1,-1-1-1,5 4 0,-1-3 22,1-1 1,-1 1-1,1-1 1,-1-1-1,1 1 1,0-1-1,0 0 1,-1-1-1,1 0 1,8 0-1,-8-1-64,-1-1 1,1 1-1,-1-1 1,0 0-1,0-1 0,0 1 1,0-1-1,-1 0 1,1-1-1,-1 0 0,0 1 1,0-2-1,0 1 0,0 0 1,-1-1-1,1 0 1,4-8-1,10-12-625,-2 0-1,18-36 1,-25 43 282,-1 0 0,0-1 0,-1 0 0,-1 0 0,-1-1 0,-1 0 0,-1 0 0,-1 0 0,0 0 0,-1-29 0,-2-8 3413,0 95-2555,0 1276 1784,0-1291-2237,-1 0-1,-2 0 1,-7 36 0,9-52-71,-1 0 0,0 0 0,0 0 0,-1-1 1,0 1-1,0-1 0,0 0 0,-1 0 1,0 0-1,0 0 0,-1 0 0,1-1 0,-1 0 1,0 0-1,-1 0 0,-6 4 0,10-7-14,-1-1-1,1 0 1,-1 0-1,1 0 1,-1 0 0,0 0-1,1 0 1,-1-1-1,0 1 1,0-1-1,1 0 1,-1 0-1,0 0 1,0 0-1,1 0 1,-1 0-1,0-1 1,1 0 0,-1 1-1,0-1 1,1 0-1,-6-3 1,3 1-14,0-1 0,1 0 0,-1 0 0,0 0 0,1-1 0,0 1 1,0-1-1,1 0 0,-6-11 0,-3-7-260,1 0 0,2-1 0,-11-43 1,15 46-269,1-1 1,1 1-1,1-1 1,2-36 0,0 47 492,-1 9 16,2-1 1,-1 0-1,0 1 0,0-1 1,1 1-1,-1-1 1,1 1-1,0 0 0,0-1 1,0 1-1,0 0 1,0-1-1,1 1 0,-1 0 1,0 0-1,1 0 1,0 0-1,-1 0 0,1 0 1,0 1-1,0-1 1,0 1-1,0-1 0,1 1 1,-1 0-1,0 0 1,0 0-1,1 0 0,-1 0 1,5-1-1,7-1 166,0 1 1,0 1-1,0 0 0,23 2 0,-14-1-99,-14 1 86,0 0-1,0 0 1,0 1 0,0 0 0,0 1 0,-1 0-1,15 7 1,-14-5-680,0-2 0,0 1 0,0-1 0,0 0 0,1-1 0,-1 0 0,19 1 0,-6-3-5134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1761,'0'0'12646,"93"-6"-11174,-61 6-1232,-3 0-80,0 0-320,-3 0-112,3-3-1633,-4-6-128,4 1-3857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87 4866,'0'0'7342,"-3"-5"-6168,-1-4-1287,4 7 298,-1 1-1,1-1 0,-1 0 1,0 1-1,1-1 1,-1 1-1,0-1 0,0 1 1,0 0-1,0-1 0,0 1 1,0 0-1,0 0 1,0-1-1,-1 1 0,1 0 1,0 0-1,-1 1 1,1-1-1,-1 0 0,1 0 1,-1 1-1,1-1 1,-1 0-1,0 1 0,1 0 1,-1-1-1,-3 1 1,5 0 239,-1 27-288,2-17-120,5 338 2038,-6-339-1857,-1-8-174,1-1-1,0 1 1,0 0-1,-1 0 1,1 0-1,0 0 1,0-1-1,0 1 1,0 0 0,0 0-1,0 0 1,0 0-1,0 0 1,0 0-1,0-1 1,1 1-1,-1 0 1,0 0-1,0 0 1,1-1 0,-1 1-1,1 0 1,-1 0-1,1-1 1,-1 1-1,1 0 1,-1 0-1,1-1 1,0 1 0,-1-1-1,1 1 1,0-1-1,-1 1 1,1-1-1,0 1 1,0-1-1,1 1 1,-1-3-29,0 0 0,0 0 0,-1-1 0,1 1 1,-1 0-1,1 0 0,-1 0 0,0 0 0,0-1 0,0 1 0,-1-4 1,1 0-40,1-6 25,0-36-1353,3-1 0,14-73 0,-16 111 1072,1-1-1,1 0 1,-1 1-1,2-1 1,0 1-1,0 0 0,1 1 1,0 0-1,1-1 1,0 2-1,0-1 0,1 1 1,0 0-1,1 1 1,0 0-1,10-7 1,-16 13 416,1 0 0,-1 0 0,0 0 1,1 0-1,-1 1 0,1-1 0,-1 1 1,1 0-1,0 0 0,0 1 0,-1-1 0,1 1 1,0 0-1,0 0 0,0 0 0,-1 0 1,1 0-1,0 1 0,0 0 0,-1 0 1,1 0-1,0 0 0,-1 1 0,1-1 1,-1 1-1,0 0 0,1 0 0,-1 0 1,0 0-1,0 1 0,0-1 0,-1 1 1,1 0-1,0 0 0,-1 0 0,0 0 0,4 6 1,3 7 253,0 0 1,-1 1-1,-1 0 1,-1 0-1,0 1 1,5 26-1,-2 8 503,5 100-1,-14-170-1277,2 0 1,0 0-1,0 0 1,2 1-1,0-1 1,2 1 0,-1 0-1,2 0 1,17-32-1,-19 42 358,-1-1-1,1 1 0,1-1 0,-1 1 1,1 1-1,1-1 0,-1 1 0,1 0 0,0 1 1,0 0-1,1 0 0,-1 0 0,1 1 1,0 0-1,1 0 0,-1 1 0,1 0 1,-1 1-1,1 0 0,0 0 0,0 1 1,12-1-1,-18 2 150,1 0 0,0 1-1,-1-1 1,1 1 0,-1 0 0,1-1 0,-1 2 0,1-1 0,-1 0-1,0 1 1,1-1 0,-1 1 0,0 0 0,0 0 0,0 0-1,0 1 1,3 3 0,-1-1 54,-1 1 1,-1-1-1,1 1 0,-1 0 1,0 0-1,0 0 0,-1 0 1,1 0-1,0 7 0,2 13 7,-1 0 1,-1 1-1,-1 46 0,-2-68-247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26.5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1 156 3970,'0'0'13563,"41"-6"-11487,724 6-2852,-638-10 684,-22 1 138,78-6-94,49-2-42,-147 14-39,112-21 0,10 0-40,14 3 380,135-5 26,-125 25-147,571 12 47,247 5 22,-807-17 20,764 1 1428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27.5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69 0 5683,'0'0'13438,"0"13"-13505,-2 18 90,-1-1-1,-2 0 1,-1 0-1,-13 37 1,7-26-14,-9 60 0,21-40-2939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11:28.1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269 14 4130,'-6'-14'12181,"4"17"-11953,1 0-1,0-1 1,0 1-1,0 0 1,0 0-1,1 0 1,-1 0-1,1 0 1,0 0-1,0 0 0,0-1 1,0 5-1,-2 23-118,-13 13 75,-2 0 0,-2-1 0,-2-1-1,-27 41 1,19-34-786,2 2-1,-27 71 0,43-95-1443,-1-5-2471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2:0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3698,'0'0'6325,"0"-15"-2775,0 10-6083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11.2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0 4578,'-5'0'10956,"-18"1"-13020,-7 27 3894,213-14-242,1 0-1215,-3-12 323,273-12 289,-148-4-796,-8 0-117,7 9-190,-225 6 170,-80 44-252,-13 308 845,26 212 508,-12-533-984,2 0 0,8 33 0,1 11 156,-11-71-1022,1-25-2491,-1-24-3374,-1 24 164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12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6 3330,'0'0'6192,"-9"-1"-4658,-115-3 1219,64 3 2681,91 1-5155,356 6 1166,-3 30-1274,-343-31-151,0-1 1,1-1 0,65-6-1,-100 2-59,11-1 175,1 0 0,-1 1 0,0 1 0,1 1 0,33 6 0,-15-5-778,-63-2-4156,-8 5 230,-5 6-2651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13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95 3105,'0'0'4504,"-10"4"-3168,-42 24 7669,64-28-4996,-5-2-5657,60-37 1843,-44 25-121,0 1 1,36-15-1,-37 20-41,0 2 0,1 1 0,0 0 0,44-2-1,98 8 238,-73 1-197,-80-2-63,23-1 16,0 2-1,61 10 0,-85-9 8,0 1 0,0 0 0,-1 0 0,1 2 0,-1-1 0,0 1 0,0 1 0,-1-1 0,0 2 0,0-1 0,0 1 0,14 15 0,-15-12 4,1 0 0,0-1 0,1 0 0,0-1 0,1 0 0,0-1 0,20 11 0,-63-27-6786,5-4 2576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14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2769,'0'0'10632,"1"0"-10513,-1 0 0,1 0 0,0 0 1,-1 0-1,1 1 0,-1-1 0,1 0 0,0 0 1,-1 0-1,1 1 0,-1-1 0,1 0 0,-1 1 1,1-1-1,-1 0 0,1 1 0,-1-1 1,1 1-1,-1-1 0,1 1 0,-1 0 0,13 45 529,-2 1-1,-2 0 1,4 85-1,-12 150-579,-4-134 84,-12 635-1062,5-743 1315,10-40-421,-1 0 0,1 0 0,-1 0-1,1 0 1,-1 0 0,1-1-1,0 1 1,-1 0 0,1 0 0,-1-1-1,1 1 1,0 0 0,-1-1-1,1 1 1,0 0 0,-1-1 0,1 1-1,0-1 1,-1 1 0,1 0-1,0-1 1,0 1 0,0-1 0,-1 1-1,1-1 1,0 1 0,0-1-1,0 0 1,-8-42-3468,-3 18 189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16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0 142 688,'0'0'9877,"38"8"-4461,-20 5-4866,2-1 0,0-2 0,0 1 0,27 8 0,-23-14-463,-1 0 0,1-2 0,0 0 0,0-2 0,0 0 0,34-5 0,13 2-103,8-2 130,142-26 0,-22 1-6,342 2 495,-289 5-240,-47 1-244,-138 15-40,124-29 1,-58 8-188,-47 16 82,165 0-1,-156 10-26,-33-2-31,95 10-1,-18 22-160,-93-17 213,62 7 0,-96-17 30,0 0 1,0 1-1,-1 1 1,15 6-1,-15-5-17,1-1 1,0 0-1,0-1 0,12 2 1,133 0-41,-115-5 454,-40 7-49,-18-5-6876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3282,'0'0'9078,"-2"-1"-9025,-5 3 5972,5 126-5653,10 228 331,-2-323-1681,-2-57-3785,-4 7 555,0-1-2171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34.3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3506 0 6563,'4'5'9856,"10"13"-8624,15 181 1027,-25-14-1859,-6-140-325,2 0 1,2 1 0,16 86-1,-8-82 153,6 94-1,-11-82-204,30 281-13,-20-36 238,-6-107-410,-9 593-145,1-775 231,-1 0 0,-1 0 0,-1 0 0,0 0 0,-2 0 0,0 0 0,-1 0 0,0-1 0,-15 30 0,1 7 30,17-46 50,0-1-1,0 1 0,-1-1 1,0 1-1,0-1 1,-8 12-1,10-19-17,1 1 0,-1 0-1,0 0 1,0-1 0,1 1-1,-1-1 1,0 1 0,0-1-1,0 1 1,0-1 0,0 0-1,0 1 1,0-1 0,1 0 0,-1 1-1,0-1 1,0 0 0,0 0-1,0 0 1,0 0 0,0 0-1,0 0 1,0 0 0,0-1-1,0 1 1,0 0 0,-2-1 0,-29-14-93,12 5 59,3 6 36,0 0 0,-1 2 0,-28-1-1,-27-4-92,33 1 252,0 1 1,-50 2-1,87 3-126,0 0 0,0 0 0,0 0 0,-1 0 0,1 1 0,0-1 0,0 1 0,0 0 0,0 0 0,0 0-1,0 1 1,0-1 0,0 1 0,0 0 0,1-1 0,-5 5 0,-9 5-14,8-7-21,-1-1-1,1-1 1,-1 1-1,1-1 1,-1-1-1,0 0 1,0 0-1,0-1 1,1 0-1,-1 0 1,-14-3-1,-43 3 91,56 2-63,0-1 0,0-1 0,-1 0 0,1 0 0,0-1 0,0 0 0,0 0 0,0-1 0,-14-6 0,-30-15 27,44 19-23,0 0-1,0 0 1,-1 1-1,-20-3 0,9 2 1,-61-13-85,-56-14 125,117 28-26,0 0 0,0 2-1,0 0 1,0 2 0,-32 4-1,25-1-25,0 2-1,-53 18 0,-17 3-1,-14-1 65,-109 18-138,169-34 85,35-6-90,-1 0 1,-35 1 0,8-3 98,-49 8 1,49-4-4,-55 1-1,-1147-4 271,1249-3-486,6-4-1431,-3 1 1175,-1 0 1,1 0-1,-1 0 1,1-1 0,-1 1-1,4-6 1,1 0-1104,27-32-6591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35.9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3 121 4082,'-2'-6'13825,"264"12"-11995,-148-4-1751,116-4 146,-169-3-203,102-12 108,39-7 19,-81 11-15,64 3-151,-119 8 3,98-14 0,96-18-128,-234 34 153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36.6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2369,'0'0'7940,"31"93"-7220,-22-54-240,4 12 817,-4 11-881,0 14-208,-5 14-208,-4 8-528,0 9-2449,0 0-6084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39.1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0 112,'0'0'0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39.5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1 118 4066,'22'-112'160,"-13"106"2817,-6 6-2577,-3 17-3105,0 0-416,0 6 3121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40.0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281 88 3153,'0'0'7868,"3"-4"-6843,-1 2-813,-1 1 0,0-1 0,1 0 0,-1 0 0,0 1 1,0-1-1,0 0 0,0 0 0,-1 0 0,1 0 1,-1 0-1,1 0 0,-1 0 0,1 0 0,-1 0 0,0 0 1,0 0-1,0 0 0,0 0 0,-1 0 0,1 0 0,0 0 1,-1 0-1,1 0 0,-1 0 0,0 0 0,-2-4 1,2 4-229,-1 1 0,0-1 0,0 0 0,0 1 0,0-1 0,0 1 0,0 0 0,0 0 0,-1-1 0,1 2 0,0-1 0,-4-1 0,-49-5-14,52 7 10,0 0 0,1 0 0,-1 0 0,0 0 0,0 1 0,0-1-1,1 1 1,-1 0 0,0 0 0,1 0 0,-1 0 0,1 0 0,-1 0 0,1 1 0,-1-1 0,-3 5 0,-24 31-192,6-8 344,-31 50 1,49-66-72,-1-1 1,2 1 0,-1 0 0,2 1 0,0-1-1,0 1 1,-2 24 0,3-11 117,1 0 1,1 0-1,2 0 1,0 0-1,2 1 1,10 43-1,-11-62-105,1 0-1,0-1 0,0 1 0,1-1 1,0 0-1,1 0 0,-1-1 0,2 1 1,-1-1-1,1 0 0,0 0 0,0-1 1,1 0-1,-1 0 0,2 0 1,-1-1-1,0 0 0,1 0 0,0-1 1,0 0-1,1-1 0,-1 1 0,15 2 1,-14-3-40,0-2 1,0 1 0,0-1 0,0 0 0,0-1 0,1 0 0,-1 0 0,0-1 0,13-3-1,-16 2-129,-1 0 1,1 0-1,0-1 0,-1 0 0,0 0 0,0 0 0,0 0 0,0-1 0,0 0 0,-1 0 0,0 0 0,0-1 0,0 0 0,5-7 0,-4 5-463,11-18 274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40.4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60 12134,'0'0'8788,"-6"0"-8404,3-11-4114,3-12 401,0-2-2306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41.2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76 384,'0'0'8201,"2"-5"-7595,-2 3-310,1 1-128,0-1 1,-1 0-1,1 1 1,0-1-1,-1 0 0,1 1 1,-1-1-1,0 0 1,0 0-1,0 1 0,0-1 1,0 0-1,0 0 1,0 1-1,-1-4 1,-3 1-4,0 1 0,-1-1 0,1 1 1,-1-1-1,0 1 0,0 0 0,0 1 1,0 0-1,-1-1 0,1 2 0,-1-1 1,1 0-1,-1 1 0,1 0 0,-1 1 1,-9-1-1,10 2-115,1-1-1,-1 1 1,1 0 0,-1 1 0,1-1 0,-1 1-1,1 0 1,0 0 0,0 0 0,0 1 0,0-1-1,0 1 1,1 0 0,-1 0 0,1 0-1,0 1 1,0-1 0,0 1 0,0-1 0,1 1-1,-1 0 1,1 0 0,0 1 0,0-1 0,-1 5-1,-3 7 119,0 0 0,1 1 0,1 0 0,1-1 0,-3 29 0,6-38-152,-1 2 65,0 1-1,1-1 0,0 0 0,1 1 0,-1-1 1,4 11-1,-3-18-40,0 1 0,0 0 0,1-1 0,-1 1 0,1-1 0,-1 1 0,1-1 0,0 0 1,0 0-1,0 1 0,0-1 0,1-1 0,-1 1 0,0 0 0,1-1 0,-1 1 0,1-1 0,0 0 0,-1 1 0,1-1 0,0-1 1,5 2-1,132 23-481,-134-23 484,0 0 0,0 0 0,-1 0 0,1 0-1,-1 1 1,0 0 0,1 0 0,-1 0-1,-1 1 1,1 0 0,0 0 0,-1 0 0,0 0-1,0 1 1,0 0 0,-1 0 0,1 0 0,-1 0-1,0 0 1,-1 0 0,1 1 0,-1 0-1,0-1 1,0 1 0,-1 0 0,1 7 0,-2 8 98,1-9-8,-1-1-1,-1 1 1,-3 18-1,3-26-117,0 1 1,-1-1-1,1 0 0,-1 1 0,0-1 1,0 0-1,-1 0 0,0 0 0,1-1 1,-1 1-1,0-1 0,-6 6 0,3-3-49,-1-1-1,0 1 0,-1-1 1,1-1-1,-1 1 0,0-1 1,0-1-1,0 1 0,-14 3 0,10-5-1156,-1 0-1,1 0 0,-21-1 0,8-1-4883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44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7764,'2'8'11959,"9"24"-11534,25 16 66,2-2 0,58 55 1,97 73-77,-69-77-249,146 87 1,6 4-55,-150-82-88,-125-105-58,-13-5-4931,2-17 1176,0-10-2069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45.2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1870 0 2961,'-4'0'13217,"-21"3"-11208,6 5-1718,2 0 1,-1 1-1,2 1 0,-1 1 1,-25 21-1,-13 10-129,-180 121-285,9 11-1,-205 202 0,74-44-2062,45-44-2535,216-194 1186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4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9380,'0'0'6883,"209"14"-6018,-157-14-417,-7 0-448,-13 0-16,-13 0-48,-3 0-1153,-13 0-1504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51.0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27 880,'0'0'8460,"-5"-4"-7702,1-1-474,-19-11 1139,23 16-1310,0-1-1,-1 1 0,1 0 0,0 0 1,-1 0-1,1 0 0,-1 0 0,1 0 0,0 0 1,-1 0-1,1 0 0,0 0 0,-1 0 1,1 0-1,-1 0 0,1 0 0,0 0 0,-1 0 1,1 0-1,0 1 0,-1-1 0,1 0 1,0 0-1,-1 0 0,1 1 0,0-1 1,0 0-1,-1 0 0,1 1 0,0-1 0,0 0 1,-1 0-1,1 1 0,0-1 0,0 0 1,-1 1-1,-4 21 1263,3 36-1515,3-45 630,8 858 251,-11-848-136,1-15-2191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51.7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57 6659,'-14'3'11421,"208"-17"-9801,-83 3-1420,586-9 491,-697 20-534,-13 0-2339,1 0 588,-1-1-1,1 0 0,-25-7 0,8 4-6942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52.2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2577,'-1'0'12288,"-34"63"-11265,-43 106 0,76-165-1001,-106 279 26,104-271-1656,24-22-6626,7-16 4873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52.6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207 1 5907,'0'0'5397,"-13"3"-1921,4 7-3308,0 0 1,1 1-1,0 0 0,1 1 0,0-1 0,-6 17 1,5-12-93,-13 24-11,0-4-107,2 2 0,1 0 1,3 1-1,-14 50 0,27-75-1649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53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230 0 5683,'0'0'7683,"-3"5"-7245,-135 220 1397,112-182-1890,14-24-47,1 0-1,0 0 1,-15 41 0,24-47-682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3:53.3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366 0 5603,'0'0'5698,"-122"197"-4273,78-118-1425,-6 14-721,-15 14-2400,-20 19-1073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4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29 672,'0'0'1895,"3"1"-1205,15 1 5554,-18-3-6103,0 1 0,0 0 1,1-1-1,-35-28 3047,29 68-203,3 32-2811,0 87 499,4 172-375,18-159-196,-11-109-33,3 85 0,-10-97 29,10 56 0,-6-56 11,2 57 0,-8-45-160,38-62-496,-29 2 599,1 1-1,-1 0 1,0 0-1,0 1 1,0 0-1,13 9 1,20 8 25,-22-13-90,0 1 0,0 1 1,34 24-1,-41-25 3,-11-8-17,0 0 1,0 0-1,-1 1 0,1-1 1,0 0-1,0 1 0,-1-1 1,1 1-1,-1 0 0,0-1 0,2 4 1,-3-4 28,0 0 0,0 1 0,0-1-1,-1 0 1,1 0 0,0 0 0,-1 0 0,1 0 0,-1 0 0,1 0 0,-1 0 0,0 0 0,1 0-1,-1 0 1,0 0 0,0 0 0,0 0 0,1-1 0,-1 1 0,0 0 0,0-1 0,0 1 0,0-1 0,0 1-1,0-1 1,-1 1 0,1-1 0,-2 1 0,-9 5 29,-33 17-236,1 1 0,2 2 0,-73 58-1,104-72 194,0-1-1,1 1 0,-17 27 1,27-39 27,0 1 1,-1 0 0,1 0-1,0-1 1,0 1 0,1 0-1,-1 0 1,0-1 0,0 1-1,0 0 1,0-1 0,1 1-1,-1 0 1,0 0 0,0-1-1,1 1 1,-1-1 0,1 1 0,-1 0-1,1-1 1,-1 1 0,1-1-1,-1 1 1,1-1 0,-1 1-1,1-1 1,-1 1 0,1-1-1,0 0 1,-1 1 0,1-1-1,0 0 1,0 1 0,-1-1-1,1 0 1,0 0 0,1 0-1,32 10 295,-31-9-279,-2-1-20,124 36 487,-111-32-474,-1 2 1,1 0-1,-1 1 1,0 0-1,-1 0 1,20 17-1,-31-23-45,1 0-1,0 0 0,-1 1 0,1-1 0,0 0 1,-1 1-1,0 0 0,1-1 0,-1 1 1,0 0-1,0 0 0,0 0 0,0-1 0,0 1 1,0 0-1,-1 0 0,1 0 0,-1 1 0,1-1 1,-1 0-1,0 0 0,0 0 0,0 0 0,0 0 1,0 0-1,0 1 0,0-1 0,-1 0 1,0 2-1,-3-1 12,1-1 1,-1 1 0,0-1-1,0 0 1,0-1 0,-1 1-1,1-1 1,0 0 0,-1 0-1,1 0 1,0 0 0,-9 0-1,-3 1-15,-143 24-845,149-23 786,0 1 0,-1 0 0,1 1 0,1 0 0,-1 0 0,1 1 0,0 0 0,0 1 0,-9 9 0,17-15 103,1 0 0,-1-1 0,1 1 0,0 0 0,-1 0-1,1 0 1,-1 0 0,1 0 0,0 0 0,0 0 0,0 0 0,0 0 0,-1 0 0,1 0 0,0 0 0,1 0 0,-1 0 0,0 0 0,0 0-1,0 0 1,1-1 0,-1 1 0,0 0 0,1 0 0,-1 0 0,1 0 0,-1 0 0,1 0 0,-1-1 0,1 1 0,-1 0 0,1 0-1,0-1 1,0 1 0,-1 0 0,1-1 0,2 2 0,29 23 241,-31-25-265,28 16 167,0-2 1,1-1 0,1-1-1,52 12 1,-40-11-168,-113 10-1956,65-21 1951,1 0-1,-1 0 1,1 0 0,-1 1-1,1-1 1,0 1 0,0 0-1,0 1 1,1-1 0,-1 1-1,1-1 1,0 1-1,0 0 1,0 0 0,-4 8-1,4-2 48,1-1-1,0 0 1,0 1-1,1-1 0,0 1 1,0-1-1,2 13 1,-1 1073 755,9-897 70,-8-198-788,1-43-4428,-2 26-61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5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3 4834,'0'0'4826,"-9"0"-3726,2 0-1185,2-1 277,1 0 0,0 1 0,-1 0 1,1-1-1,-1 2 0,1-1 0,-1 0 0,1 1 1,0 0-1,-1 0 0,1 0 0,0 1 1,0-1-1,0 1 0,0 0 0,-5 3 0,-5 7 240,3-2 1897,11-10-2291,0 1-1,1-1 0,-1 0 0,0 1 0,0-1 0,1 0 0,-1 1 0,1-1 0,-1 0 1,0 0-1,1 1 0,-1-1 0,1 0 0,-1 0 0,1 0 0,-1 0 0,0 1 0,1-1 0,-1 0 1,1 0-1,-1 0 0,1 0 0,-1 0 0,1 0 0,-1 0 0,1 0 0,-1 0 0,1-1 1,-1 1-1,0 0 0,2 0 0,494 8 1630,-474-8-1591,0 1-1,0 1 0,25 5 1,-24-4-54,-1-1 0,1-1 1,0 0-1,24-4 0,15 0 16,-34 4-64,-14 0 29,1-1 0,-1 0 0,0-1 0,0 0 0,0-2 0,0 1 0,25-9-1,14 8 778,-33 3-422,-38 0-1717,-122-1-7960,97-1 3799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5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4 1185,'-12'-4'15322,"11"5"-15155,-23 41-34,2 0 0,1 2 0,-18 58 0,22-58-182,-18 42-1600,32-74 540,2-44-6775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6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 3858,'0'0'9375,"0"20"-7572,-1-8-1665,-1 0 0,-1 0 0,0 0 0,0 0 0,-1-1 0,-6 13-1,-5 13 29,11-25-164,-47 124-118,43-128-1457,6-22-3460,2-5 260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5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6515,'0'0'7705,"0"17"-6833,0 16-508,-2 1 0,-2 0 0,-1-1 0,-13 48 0,12-62-326,1 1 0,1 0 1,0 0-1,2 1 0,0-1 1,1 1-1,3 31 1,-1-51-53,-1 0 0,1-1 0,-1 1 1,1 0-1,0 0 0,-1-1 0,1 1 1,0 0-1,-1-1 0,1 1 1,0 0-1,0-1 0,0 1 0,0-1 1,0 1-1,-1-1 0,1 0 0,0 1 1,0-1-1,0 0 0,0 0 1,0 0-1,0 0 0,0 0 0,0 0 1,2 0-1,33 0-576,-26 0 265,0-1 264,0 0 1,0 0-1,-1-1 1,1-1 0,11-4-1,-12 4-259,1 0 0,0 1-1,0 0 1,0 0 0,12 0 0,10 2-1552,-13 0-2870,-11 0 2109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6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0 6947,'0'0'8537,"-4"17"-7894,-32 55-75,-45 96-423,76-154 566,-1 0-4335,4-25-709,2-10 1414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7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0 31 7411</inkml:trace>
  <inkml:trace contextRef="#ctx0" brushRef="#br0" timeOffset="1">0 31 7411,'110'-26'1703,"-88"21"2872,-24 15-4380,0 1 1,-1-1-1,0 0 0,0-1 1,-1 1-1,-1 0 0,-10 16 1,-2 7 82,7-11-781,-16 37 1287,19-21-7828,7-50 3143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7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0 8004,'0'0'4434,"-62"158"-2978,49-119-815,1-2-529,-4-9-32,7-6-80,3-8-288,-1-5-753,1-6-480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09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3586,'0'0'11688,"0"32"-10394,2-6-1204,1 0 1,1-1 0,1 1 0,11 31 0,10 51 314,-19-84-411,-3-43-1327,-2-44 76,-4 9 773,1-54-1217,2 100 1496,0 0-1,0-1 0,0 1 0,1 0 1,0 0-1,1 0 0,0 0 0,0 1 1,8-14-1,-8 18 323,-1 1 1,0 0-1,1 0 0,0 0 1,0 0-1,-1 0 0,1 0 1,0 1-1,1-1 0,-1 1 1,0 0-1,0 0 0,0 0 1,1 1-1,-1-1 0,0 1 1,1-1-1,-1 1 0,0 0 1,1 1-1,-1-1 0,5 1 1,5 1 365,-1 0 1,-1 1 0,1 1-1,20 7 1,6 1-223,-37-12-624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0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6 5539,'0'-3'7531,"-22"2"-7306,17 1-161,1-1-1,-1 1 1,1-1-1,-1 1 1,1 1 0,-1-1-1,1 0 1,0 1-1,-1 0 1,1 0-1,-1 1 1,1-1 0,0 1-1,0 0 1,0 0-1,0 0 1,0 1 0,1-1-1,-6 5 1,0 4-84,1 0 1,0 0-1,0 0 1,1 1-1,1 0 1,0 0-1,1 1 1,0 0-1,1 0 1,0 0-1,1 1 1,1-1-1,0 1 1,1-1-1,0 21 1,1-32 57,1 0 0,-1 0 0,0 0 0,1-1 0,-1 1 0,1 0 0,0 0 0,0 0 0,-1-1 0,1 1 0,0-1 0,1 1 0,-1 0 0,0-1 0,0 0 0,1 1 0,-1-1 0,0 0 0,1 0 0,0 1 0,-1-1 0,1-1 0,-1 1 0,1 0 0,0 0 0,0 0 0,0-1 0,-1 1 0,1-1 0,4 1 0,6 1 127,0-1 0,1 0 0,18 0 0,-22-1-187,-7-1-35,0 1 0,0-1 0,0 1 0,0-1 0,-1 0-1,1 0 1,0 0 0,-1 0 0,1 0 0,-1 0 0,1 0-1,-1-1 1,1 1 0,-1 0 0,0-1 0,0 1 0,1-1-1,-1 1 1,0-1 0,0 0 0,-1 0 0,1 1 0,0-1 0,-1 0-1,1 0 1,-1 0 0,1-2 0,9-56-4034,-9 57 3700,0-28-4988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0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2321,'0'0'7577,"-1"13"-2403,-1 19-4364,5 16-202,2 0 0,18 82 0,3 12-669,8 63-48,-27-170 498,-4-20-2013,-1 0-4977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7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 1956 6851,'0'0'6915,"-6"20"-5573,-17 61-229,17-66 3342,5-24-3663,4-25-1064,126-894-1366,-110 741 370,37-521-3957,-55 599 7946,12 103-2003,751-8 450,-267 5-296,-424 9 326,-89-27-4626,-13 1-1273,8 12 2676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7.9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 0 8980,'0'0'6176,"19"28"-5383,59 85-254,-69-102-491,0-1 1,1 0 0,0 0-1,0 0 1,14 9 0,-19-16-60,0 1-1,0-1 1,-1 1 0,1 0-1,-1 0 1,0 1 0,-1-1 0,1 1-1,-1 0 1,4 7 0,-6-9-30,1 0 0,-2-1 0,1 1 1,0 0-1,0 0 0,-1 0 0,0 0 0,1 0 1,-1 0-1,0 0 0,0-1 0,-1 1 1,1 0-1,-1 0 0,1 0 0,-1 0 0,0 0 1,0-1-1,0 1 0,-3 4 0,-3 4 60,0-1 0,0 0 1,-16 15-1,5-5 131,-10 17-334,1 0-1,3 2 1,0 0-1,3 2 1,1 0-1,3 2 1,-18 61 0,22-67-2938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8.6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95 7924,'0'0'7278,"16"-8"-6900,14-7-137,1 1 0,1 2 0,0 2 0,0 1 0,1 1 0,36-4 0,-41 10-264,-15 0 161,0 0-1,0 2 0,0-1 0,0 2 0,0-1 0,0 2 1,17 3-1,-28-3-115,-1-1 0,1 1 0,-1 0 0,1 0 0,-1-1 0,1 1 0,-1 0 0,0 0 0,0 1 0,0-1 0,0 0 0,0 0 0,-1 0 0,1 0 0,-1 1 0,1-1 0,-1 0 0,0 1 0,0-1 0,0 0 0,0 4 0,-3 54 351,3-58-326,-3 12 27,1-1-1,-2 0 0,1 1 1,-2-1-1,0-1 1,-7 15-1,-48 74-40,24-41 60,-14 25-98,4 3 0,-34 94-1,74-166 3,1-1 0,1 1 0,1 0 0,0 0 0,1 0 0,1 26 0,1-40-4,0-1 0,0 1 0,1 0 0,-1-1 0,1 1 0,-1-1 0,1 1 0,0 0-1,0-1 1,0 1 0,-1-1 0,1 0 0,1 1 0,-1-1 0,0 0 0,0 0 0,0 1 0,1-1 0,-1 0 0,0 0 0,1-1 0,-1 1 0,1 0-1,-1 0 1,1-1 0,0 1 0,-1-1 0,1 1 0,0-1 0,-1 0 0,1 1 0,2-1 0,10 2-38,-1-1 0,1-1 0,16-1 0,-11 1-33,4 0-210,-1-1 1,0-1-1,0-1 0,29-8 0,-39 7-432,-1 0 1,0 0-1,20-11 1,-24 10-336,1 0 0,-1 0 0,0-1 0,-1 0 0,12-12 0,-2-8-3222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9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54 6787,'0'0'5283,"160"-37"-5267,-116 29-32,-4 5 0,-2 0-3282,-16 0 1073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08:53:06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8340,'0'0'5394,"0"9"-4943,-2 194 1747,4 246-303,-2-448-1928,3 33 211,-3-34-271,0 1-1,0 0 1,0-1 0,-1 1-1,1 0 1,1 0-1,-1-1 1,0 1-1,0 0 1,0 0 0,0-1-1,0 1 1,1 0-1,-1-1 1,0 1 0,0 0-1,1-1 1,-1 1-1,1 0 1,-1-1-1,1 1 1,-1-1 0,1 1-1,-1-1 1,1 1-1,-1-1 1,1 1 0,0-1-1,-1 1 1,1-1-1,-1 0 1,1 1-1,0-1 1,1 0 0,0-5-1602,-1-15-607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9.3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1857,'1'2'14360,"1"24"-14156,3 57 917,20 116-1,-20-165-840,-1-8-229,10 55 91,-13-75-193,1 1-1,0-1 0,0 0 1,1 0-1,-1-1 1,1 1-1,0 0 0,1-1 1,6 9-1,6-7-1062,-16-7 973,1 0-1,-1 0 0,0 0 0,1 0 0,-1-1 1,1 1-1,-1 0 0,1 0 0,-1-1 0,0 1 0,1 0 1,-1-1-1,0 1 0,1 0 0,-1-1 0,0 1 1,1 0-1,-1-1 0,0 1 0,0-1 0,1 1 1,-1-1-1,0 1 0,0-1 0,0 1 0,0-1 0,0 1 1,0-1-1,4-31-5648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19.7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7059,'0'0'2689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0.0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6067,'0'2'10144,"2"23"-9430,6 28 544,23 170 1518,-30-216-2699,4 37 335,-5-42-407,0-1-1,0 0 1,1 0-1,-1 1 0,0-1 1,0 0-1,1 0 0,-1 1 1,1-1-1,-1 0 0,1 0 1,-1 0-1,1 0 1,0 0-1,0 0 0,-1 0 1,1 0-1,0 0 0,0 0 1,0 0-1,0 0 0,0-1 1,0 1-1,0 0 1,2 0-1,-2-1-21,0-1-1,0 1 1,-1 0 0,1-1 0,0 1 0,-1-1-1,1 0 1,0 1 0,-1-1 0,1 1-1,-1-1 1,1 0 0,-1 0 0,1 1 0,-1-1-1,1 0 1,-1 0 0,0 0 0,1 1 0,-1-1-1,0-2 1,3-2-116,29-79-1514,-20 47 100,29-57 0,-37 84 1430,1 1 0,1 1 1,0-1-1,0 1 0,0 0 1,1 1-1,0-1 0,1 1 0,0 1 1,0-1-1,10-5 0,-14 10 156,-1 0 0,1 0 1,0 0-1,0 0 0,0 1 0,1 0 0,-1-1 0,0 2 1,1-1-1,-1 0 0,0 1 0,1 0 0,-1 0 0,0 0 1,1 1-1,-1-1 0,0 1 0,5 1 0,-4 1 77,1-1 0,-1 1 0,0 0 0,0 0 0,-1 1 0,1-1 0,-1 1 0,0 0 0,0 0 0,0 0 0,0 1 0,3 5 0,6 12 307,0 2-1,-2 0 1,-1 0-1,13 44 1,-22-65-429,18 81 703,-16-67-682,0 1-1,1-1 1,1 1-1,1-1 0,0-1 1,14 27-1,-9-32-2097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2.6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1035 2400 8724,'0'0'6635,"-3"-44"-3127,3-418-2119,0-232-3739,0 517 1828,-22-78 518,0-1 24,22-255-487,-1 511 504,-1 0 348,-5 1-285,-1 0 1,1 0 0,0 1 0,0 0 0,1 0-1,-1 1 1,0 0 0,1 0 0,-9 6 0,-30 12-197,-1-11-75,0-1 1,0-3-1,-76 1 0,10 0-192,-190 23 219,294-28 323,14-1-764,33 0-2115,-19-1 623,1-1 0,33-6 0,-38 2 218,-13 5 1623,1-1-1,-1 1 1,0-1 0,1 0-1,-1 0 1,0-1-1,0 1 1,0-1 0,0 1-1,0-1 1,0 0 0,-1 0-1,1 0 1,-1-1-1,1 1 1,-1 0 0,0-1-1,3-3 1,-3 1-4,0 1 781,0 0 1,1 0-1,-1 0 1,1 0 0,0 0-1,-1 1 1,2-1-1,4-3 831,-12-21 6615,-10 27-7821,-1 2-1,1 0 1,-1 1-1,1 0 1,0 1-1,0 1 0,0 0 1,0 1-1,0 1 1,1 0-1,-13 8 0,-10 7-276,13-7-142,-1 0-1,0-2 1,-1 0-1,0-2 0,-51 14 1,70-24-193,10-16-397,-2 15 843,0-1 0,0 1 0,0 0 1,0-1-1,1 1 0,-1 0 0,0 0 0,1 1 0,-1-1 0,1 0 0,-1 1 1,1-1-1,-1 1 0,1 0 0,-1 0 0,1 0 0,-1 0 0,1 0 0,-1 1 1,1-1-1,-1 1 0,0 0 0,1-1 0,-1 1 0,0 0 0,1 0 0,-1 1 1,2 0-1,6 4 79,0 1-1,-1 0 1,0 1 0,13 13 0,18 19 276,0 3-223,3-1 0,2-2 0,98 68 0,-52-54-4457,-81-48 1484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3.5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 1 5026,'0'0'10848,"20"0"-10314,25 0-250,145 1 507,-189-1-773,1 0 0,-1 0 1,1 0-1,-1 0 1,1 1-1,-1-1 1,0 1-1,1-1 0,-1 1 1,1 0-1,-1-1 1,0 1-1,0 0 0,1 0 1,-1 0-1,0 0 1,0 0-1,0 0 0,0 0 1,0 0-1,0 0 1,0 0-1,-1 1 0,1-1 1,0 0-1,-1 1 1,1-1-1,-1 1 0,1-1 1,-1 0-1,1 1 1,-1-1-1,0 1 1,0-1-1,0 1 0,0-1 1,0 1-1,0-1 1,0 1-1,-1-1 0,1 1 1,-1 1-1,-1 4 88,1 0 1,-1-1-1,-1 0 0,1 1 0,-1-1 1,0 0-1,-1 0 0,-5 8 0,-73 80 13,-35 45-17,102-119-86,2 0-1,0 1 1,2 0 0,0 1-1,-11 32 1,19-42 25,-1 1 1,2 0 0,-1 0-1,1 23 1,1-32-31,1 0 0,0 1 0,0-1 1,1 0-1,-1 0 0,1 0 0,0 0 1,0 0-1,0 0 0,1 0 0,0 0 1,-1-1-1,1 1 0,0 0 0,1-1 1,-1 1-1,1-1 0,5 5 0,0-2-12,0-1-1,0-1 1,1 1-1,0-2 1,0 1-1,0-1 1,0 0-1,0-1 1,1 0-1,9 1 1,19 0-219,46-2 0,-53-1-281,-27 0 259,1 0 1,0 0 0,0-1-1,0 1 1,-1-1-1,1 0 1,0-1 0,-1 1-1,1-1 1,0 0-1,4-2 1,-7 2-165,0 1-1,0-1 1,0 0-1,-1 0 1,1 0 0,0 0-1,-1 0 1,1 0-1,-1 0 1,0 0 0,0-1-1,0 1 1,0 0-1,0-1 1,0 1 0,-1-1-1,1 1 1,-1-1-1,1 1 1,-1-1 0,0-4-1,0-19-6764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3.8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 9973,'0'0'4482,"197"-2"-4482,-156 2-1057,-7 0-1888,-15 2-561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24.2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59 86 2305,'-3'0'9714,"1"0"-9539,0 0 1,0 0-1,0 0 1,0 0-1,0 1 1,0-1-1,0 1 1,0-1-1,1 1 1,-1-1-1,0 1 1,0 0-1,0 0 1,0 0 0,1 0-1,-1 0 1,1 1-1,-1-1 1,1 0-1,-1 1 1,1-1-1,0 1 1,-1-1-1,1 1 1,0 0-1,0-1 1,0 1-1,1 0 1,-2 3-1,0 2-218,1 1-1,0-1 1,0 0 0,0 1-1,1-1 1,1 9-1,0 2 587,-2 5-207,-1-10-115,2 1 0,0-1 0,0 1 0,1-1 0,5 25 1,-5-35-208,1 0 0,-1 0 0,0 0 0,1 0 0,-1 0 0,1 0 1,0 0-1,0-1 0,0 1 0,1 0 0,-1-1 0,0 0 0,1 0 1,0 0-1,-1 0 0,1 0 0,0 0 0,0 0 0,0-1 0,0 0 1,0 0-1,1 1 0,-1-2 0,0 1 0,1 0 0,-1-1 0,0 1 1,5-1-1,-1 0-104,0 0 0,0-1 0,1 0 1,-1 0-1,0 0 0,0-1 0,0 0 1,-1 0-1,1-1 0,0 0 0,-1 0 1,0-1-1,0 1 0,0-1 0,0-1 1,0 1-1,-1-1 0,0 0 0,0 0 1,0 0-1,0-1 0,-1 0 0,5-9 1,-1 2-624,-1 0 1,-1-1-1,0 1 1,-1-1-1,0-1 1,-1 1-1,-1-1 1,0 1-1,-1-1 1,1-22-1,-3 22 308,0 7 249,0 1 1,0-1-1,0 0 1,-1 0-1,-1 0 1,-1-7-1,2 12 179,0 1 1,0 0-1,-1 0 0,1-1 0,0 1 1,-1 0-1,1 0 0,-1 1 0,0-1 1,1 0-1,-1 1 0,0-1 0,0 1 1,0-1-1,-1 1 0,1 0 0,0 0 1,0 0-1,-1 0 0,1 0 0,0 0 0,-1 1 1,-3-1-1,2 0 268,0 0 1,0 0-1,-1 1 1,1 0 0,-1 0-1,1 0 1,0 0-1,-1 1 1,1 0-1,0-1 1,-1 2-1,1-1 1,0 0-1,0 1 1,0 0-1,0 0 1,0 0-1,1 0 1,-1 1-1,1-1 1,-1 1-1,1 0 1,-3 3-1,2-1-240,1-1 0,-1 1 0,1 0 0,0 0 0,1 0 0,-1 0 1,-1 7-1,2-4-605,0-1 0,0 1 0,1 0 0,0-1 1,0 12-1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38.7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95 60 3906,'-9'-1'14620,"12"-2"-14660,-1 0 0,1 1 1,-1-1-1,1 1 0,0-1 1,0 1-1,0 0 0,0 0 1,1 0-1,-1 1 1,0-1-1,1 1 0,4-2 1,55-13-115,-49 13 17,2 0 38,1 1-1,-1 0 1,1 1-1,-1 0 1,1 2-1,19 2 1,-34-2 104,0-1 0,0 1 0,-1 0 0,1 0 0,0 0 0,-1 0 0,1 0 1,-1 0-1,1 0 0,-1 0 0,1 1 0,-1-1 0,0 0 0,1 1 0,-1-1 0,0 1 1,0 0-1,0-1 0,-1 1 0,1 0 0,0 0 0,-1-1 0,1 1 0,-1 0 0,1 0 0,-1 4 1,3 57 188,-4-46-174,1-2-7,0 0-1,-1 0 1,-1 0 0,0 0-1,-7 23 1,5-28-13,0-1 1,0 0-1,-1 0 1,-1 0-1,1 0 0,-1-1 1,-1 0-1,1 0 1,-11 8-1,-12 9-476,-2-2 0,0-1 0,-1-1 0,-51 24 0,8-5-391,74-39 916,0-1-1,0 0 1,0 1-1,0-1 1,0 0 0,0 1-1,0 0 1,0-1-1,0 1 1,0-1-1,0 1 1,0 0 0,0 0-1,1-1 1,-1 1-1,0 0 1,1 0-1,-1 0 1,0 0 0,1 0-1,-1 1 1,24 0 1774,-8-2-2111,213 17 1355,-225 14-4978,-3-25 3055,0 13-3013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0.1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13 175 7876,'0'0'6202,"0"0"-6146,-1 0 0,1 0 0,-1 0-1,1 0 1,0 0 0,-1 0-1,1-1 1,0 1 0,-1 0-1,1 0 1,-1 1 0,1-1 0,0 0-1,-1 0 1,1 0 0,-1 0-1,1 0 1,0 0 0,-1 0-1,1 1 1,0-1 0,-1 0 0,1 0-1,0 0 1,-1 1 0,1-1-1,0 0 1,0 1 0,-1-1-1,1 0 1,0 0 0,0 1 0,-1-1-1,1 1 1,0-1 0,0 0-1,0 1 1,0-1 0,0 0-1,-1 1 1,3 8-34,-1 0-1,1 0 0,1-1 1,0 1-1,0-1 0,0 1 1,1-1-1,0 0 0,1-1 1,0 1-1,0-1 0,1 0 1,0 0-1,0 0 0,0-1 1,1 0-1,0 0 0,0-1 1,0 0-1,1 0 0,0-1 1,0 0-1,11 4 0,11-1-109,0-2-1,0 0 0,0-3 0,1 0 0,48-5 1,152-29-1333,-170 22 867,299-39-158,40-6 476,-355 46 422,1 2 0,-1 3 0,1 1-1,53 4 1,-97 0-154,1-1 0,-1 1 0,1 0 0,-1 0 0,0 0 0,1 0 0,-1 1 0,0-1 0,0 0 0,0 1 0,0 0 0,0-1 0,0 1 0,0 0 0,0 0 0,-1 0 0,1 0 0,-1 1 0,0-1 0,0 0 0,2 3 0,20 60 448,-15-39-290,3-3 11,-8-20-164,-1 1 0,0-1 1,0 1-1,0 0 0,-1 0 0,1 0 1,-1 0-1,1 8 0,1-17-299,0-1 0,0 1 0,0-1 0,0 1 0,1 0 0,0 0 0,0 1 0,0-1 0,7-4 0,-11 9 262,15-13-41,1 0 0,0 1 0,1 1 1,0 0-1,1 2 0,23-10 0,118-36-347,-115 41 358,-2 2 242,1 2-1,0 3 1,0 1 0,62-1-1,174 16 1111,-257-8-1288,303 30 479,-199-14-521,-66-8 149,83 1 0,7-9-179,163-2-166,-261-4 211,0-2 0,0-2 0,58-19 0,-72 18-43,-31 9 92,-1-1 1,1-1 0,-1 1-1,0-1 1,0 0 0,0-1-1,0 1 1,0-1 0,-1 0-1,0-1 1,0 1 0,0-1-1,0 0 1,-1 0 0,0-1-1,0 1 1,0-1 0,5-12-1,-6 12-579,-1 0 0,0 0 0,0-1 0,-1 1 0,0-1 0,0 1 0,0-10 0,-5 10-1705,-14 3-2286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0:04:51.4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104 162 4786,'0'0'9775,"-16"16"-7267,2 14-2329,0 0-1,2 0 1,1 1-1,2 1 1,1 0-1,1 0 1,2 1-1,1-1 1,2 1-1,1 33 1,1-60-161,0-1 1,0 1-1,0-1 1,0 1-1,1-1 1,0 0-1,0 1 1,1-1-1,-1 0 1,1 0-1,0 0 1,0 0 0,1 0-1,0 0 1,0-1-1,0 1 1,0-1-1,0 0 1,1 0-1,0 0 1,0 0-1,0-1 1,0 1-1,1-1 1,0 0-1,-1-1 1,1 1-1,0-1 1,0 0-1,0 0 1,0 0-1,1-1 1,-1 0-1,8 1 1,-3 0-90,0 0-1,0-1 1,0-1 0,0 1 0,0-2-1,1 1 1,-1-1 0,0-1-1,0 0 1,0-1 0,-1 1-1,1-2 1,-1 1 0,1-2 0,-1 1-1,0-1 1,-1 0 0,1-1-1,-1 0 1,0 0 0,-1-1-1,1 0 1,-1 0 0,-1-1 0,1 0-1,-1 0 1,-1-1 0,8-14-1,-9 14-155,0 0 0,-1 0 0,0-1-1,0 1 1,1-18 0,-3 21 32,0 1 0,-1 0 0,0-1 0,0 1 0,0-1 0,-1 1 0,1-1 0,-1 1 0,-1-1 0,1 1 0,-4-9 0,-4 4 112,0 0-1,0 1 0,-1 0 1,0 0-1,-1 1 0,0 0 1,-16-8-1,-2-3-87,-11-8 538,11 8 287,0-1 1,2-1 0,-34-33-1,58 51-650,0 0 0,1-1 0,-1 0 0,1 1 0,0-1-1,0 0 1,0 0 0,0-1 0,1 1 0,-1 0 0,1 0 0,0-1-1,1 1 1,-1-1 0,1 1 0,-1-1 0,2 1 0,-1 0 0,0-1-1,1 1 1,0-1 0,0 1 0,0 0 0,0-1 0,1 1 0,0 0-1,-1 0 1,2 0 0,-1 0 0,0 0 0,1 1 0,0-1 0,-1 1-1,2 0 1,-1-1 0,0 1 0,1 1 0,-1-1 0,1 0-1,0 1 1,-1 0 0,1 0 0,1 0 0,5-2 0,5 0-250,0 0 0,1 1 1,-1 1-1,1 0 0,0 1 0,-1 1 1,1 0-1,0 2 0,17 2 1,-30-3 236,0 1 0,-1-1 0,1 1 0,-1 0 0,1-1 0,-1 1 0,0 0 0,0 0 0,0 1 0,0-1 0,0 0 0,0 1 0,-1-1 0,1 1 0,-1 0 0,1-1 0,-1 1 0,0 0 0,0 0 0,-1 0 0,1-1 0,0 7 1,2 9 156,-1-1 1,0 29 0,-1-32 150,0 14-300,-1 87 921,-1-103-924,0-1 0,-1 0 0,0 0-1,0 0 1,-2 0 0,1-1 0,-9 19-1,11-25-509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6CA1-BF60-4406-BCD4-FD99623A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9215-045D-4EF4-91ED-71FE3B984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28EB-08BC-4EE3-9864-BA235A3F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475F-620C-4B48-A18D-E09B352B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34DF-1623-45E8-9FDF-659DE3E6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D04E-D0CF-46BC-BEC5-23B4CC06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96629-D859-4B36-AECD-4C00C10F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F7E0-6EEA-4D8C-B5CB-B46A701E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4BC4-B336-4F7F-8D00-5BE4ECED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E04C-8E46-4CE5-8B02-12FBD9D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54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B37CB-75FD-4B14-800A-D78CE3E0C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103D-1B76-4059-8058-C06E24BE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C8EA-05AA-4FAC-A3F0-8236B7A9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6486-37C0-4EF8-A823-AAAE2E4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BEAE-E082-4C1B-907C-E38FBF55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37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8CB7-EC7A-420C-96EB-3ACB4975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E2BE-2DC2-4F60-8998-E5AA96A7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17EA-4830-4358-BB16-F35644BB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8E64-5CB9-4311-860B-F569F26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7CF0-E6F6-4190-A264-F6B3B9D5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772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6AD4-C0E8-47C2-BC61-A2018A7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855C-EADE-4361-A67B-0669070A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B7C9-5EA8-495C-9AAC-AF968507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3FB3-0413-4215-86E2-BE8DB439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96ED-F487-4321-B026-A8C332E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07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885-71C1-43B2-9DCB-1D217DA8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7A35-F40C-4039-B3AB-58D46D25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77FDF-E3E6-43FC-BC78-4C9B884C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7ABB6-B62D-4079-8A2A-139973C1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EB4E-57F3-4798-87C2-FAD1AF79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1CF4-9F9E-46F3-87E9-09A7272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5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CD01-5AA8-48EC-8877-3D5B3F59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FCCE-CAF1-4249-89CC-A8395F4A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4D112-3AE1-456A-8030-10B162857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12BF5-8EDD-4B50-AD76-2EFE868C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B006A-B460-4982-AD0E-62220574F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83FA7-930C-463A-BB29-A3B358A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735F6-DE76-455E-B679-8DEE9715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45216-E143-4611-B476-CA4B980D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DEAC-A066-4911-996C-1CD1738E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51874-20F2-4EE2-A615-DBC39619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18013-4D5C-4586-BF04-E783E415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A82D5-E589-4B44-AD29-D2110FF0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844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78E56-20A8-48CF-B03E-1BB696F5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F7BD1-CA36-49D3-99C2-CFF3390F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BE4B-757D-46AC-8861-BD5C8A7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7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6171-D667-4476-9F6A-D1FC83D1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DCC3-BC82-49DD-976D-D7636F95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05B8D-649D-4891-A616-97912520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FB6A-A0C1-493B-8285-F994E804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71F86-FD4A-4B2A-8978-A610477E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FA4F-D8E1-450A-8E17-0A3923C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1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8DA5-0A6D-4E2D-93E0-DC4C42D6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249F6-5125-4F86-9009-AB4DDBF8F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50B0C-5186-4076-AB68-F81FFAE17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1A4B-AE8F-4D0B-96E0-E778FF9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86DF-0D4A-4DCD-8CA1-CCF00C6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B147-5FC0-4CA2-88C6-4809683F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03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26C34-8949-44A0-B32B-66DB8B59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550B-8AB0-4787-9015-8055024F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F6E6-CF2F-40BD-B8C4-ED6657001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1576D-4E11-492D-9789-A7A06F4EA926}" type="datetimeFigureOut">
              <a:rPr lang="en-ID" smtClean="0"/>
              <a:t>07/06/2021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0306-07BF-4E0D-8DFD-8AE47DAC3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6C59-C900-4895-BCDA-5A4B7807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68B7-898B-4E36-9265-AF29959DEA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4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2.png"/><Relationship Id="rId769" Type="http://schemas.openxmlformats.org/officeDocument/2006/relationships/image" Target="../media/image380.png"/><Relationship Id="rId976" Type="http://schemas.openxmlformats.org/officeDocument/2006/relationships/customXml" Target="../ink/ink494.xml"/><Relationship Id="rId21" Type="http://schemas.openxmlformats.org/officeDocument/2006/relationships/image" Target="../media/image10.png"/><Relationship Id="rId324" Type="http://schemas.openxmlformats.org/officeDocument/2006/relationships/customXml" Target="../ink/ink164.xml"/><Relationship Id="rId531" Type="http://schemas.openxmlformats.org/officeDocument/2006/relationships/image" Target="../media/image262.png"/><Relationship Id="rId629" Type="http://schemas.openxmlformats.org/officeDocument/2006/relationships/image" Target="../media/image311.png"/><Relationship Id="rId170" Type="http://schemas.openxmlformats.org/officeDocument/2006/relationships/image" Target="../media/image84.png"/><Relationship Id="rId836" Type="http://schemas.openxmlformats.org/officeDocument/2006/relationships/customXml" Target="../ink/ink423.xml"/><Relationship Id="rId1021" Type="http://schemas.openxmlformats.org/officeDocument/2006/relationships/image" Target="../media/image504.png"/><Relationship Id="rId268" Type="http://schemas.openxmlformats.org/officeDocument/2006/relationships/customXml" Target="../ink/ink136.xml"/><Relationship Id="rId475" Type="http://schemas.openxmlformats.org/officeDocument/2006/relationships/customXml" Target="../ink/ink240.xml"/><Relationship Id="rId682" Type="http://schemas.openxmlformats.org/officeDocument/2006/relationships/customXml" Target="../ink/ink344.xml"/><Relationship Id="rId903" Type="http://schemas.openxmlformats.org/officeDocument/2006/relationships/image" Target="../media/image446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5.png"/><Relationship Id="rId542" Type="http://schemas.openxmlformats.org/officeDocument/2006/relationships/customXml" Target="../ink/ink274.xml"/><Relationship Id="rId987" Type="http://schemas.openxmlformats.org/officeDocument/2006/relationships/image" Target="../media/image487.png"/><Relationship Id="rId181" Type="http://schemas.openxmlformats.org/officeDocument/2006/relationships/customXml" Target="../ink/ink91.xml"/><Relationship Id="rId402" Type="http://schemas.openxmlformats.org/officeDocument/2006/relationships/customXml" Target="../ink/ink203.xml"/><Relationship Id="rId847" Type="http://schemas.openxmlformats.org/officeDocument/2006/relationships/image" Target="../media/image418.png"/><Relationship Id="rId1032" Type="http://schemas.openxmlformats.org/officeDocument/2006/relationships/customXml" Target="../ink/ink522.xml"/><Relationship Id="rId279" Type="http://schemas.openxmlformats.org/officeDocument/2006/relationships/image" Target="../media/image137.png"/><Relationship Id="rId486" Type="http://schemas.openxmlformats.org/officeDocument/2006/relationships/customXml" Target="../ink/ink246.xml"/><Relationship Id="rId693" Type="http://schemas.openxmlformats.org/officeDocument/2006/relationships/image" Target="../media/image343.png"/><Relationship Id="rId707" Type="http://schemas.openxmlformats.org/officeDocument/2006/relationships/image" Target="../media/image350.png"/><Relationship Id="rId914" Type="http://schemas.openxmlformats.org/officeDocument/2006/relationships/customXml" Target="../ink/ink46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5.xml"/><Relationship Id="rId553" Type="http://schemas.openxmlformats.org/officeDocument/2006/relationships/image" Target="../media/image273.png"/><Relationship Id="rId760" Type="http://schemas.openxmlformats.org/officeDocument/2006/relationships/customXml" Target="../ink/ink384.xml"/><Relationship Id="rId998" Type="http://schemas.openxmlformats.org/officeDocument/2006/relationships/customXml" Target="../ink/ink50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4.png"/><Relationship Id="rId858" Type="http://schemas.openxmlformats.org/officeDocument/2006/relationships/customXml" Target="../ink/ink434.xml"/><Relationship Id="rId1043" Type="http://schemas.openxmlformats.org/officeDocument/2006/relationships/image" Target="../media/image515.png"/><Relationship Id="rId497" Type="http://schemas.openxmlformats.org/officeDocument/2006/relationships/image" Target="../media/image245.png"/><Relationship Id="rId620" Type="http://schemas.openxmlformats.org/officeDocument/2006/relationships/customXml" Target="../ink/ink313.xml"/><Relationship Id="rId718" Type="http://schemas.openxmlformats.org/officeDocument/2006/relationships/customXml" Target="../ink/ink362.xml"/><Relationship Id="rId925" Type="http://schemas.openxmlformats.org/officeDocument/2006/relationships/image" Target="../media/image456.png"/><Relationship Id="rId357" Type="http://schemas.openxmlformats.org/officeDocument/2006/relationships/image" Target="../media/image176.png"/><Relationship Id="rId54" Type="http://schemas.openxmlformats.org/officeDocument/2006/relationships/customXml" Target="../ink/ink27.xml"/><Relationship Id="rId217" Type="http://schemas.openxmlformats.org/officeDocument/2006/relationships/customXml" Target="../ink/ink109.xml"/><Relationship Id="rId564" Type="http://schemas.openxmlformats.org/officeDocument/2006/relationships/customXml" Target="../ink/ink285.xml"/><Relationship Id="rId771" Type="http://schemas.openxmlformats.org/officeDocument/2006/relationships/image" Target="../media/image381.png"/><Relationship Id="rId869" Type="http://schemas.openxmlformats.org/officeDocument/2006/relationships/image" Target="../media/image429.png"/><Relationship Id="rId424" Type="http://schemas.openxmlformats.org/officeDocument/2006/relationships/customXml" Target="../ink/ink214.xml"/><Relationship Id="rId631" Type="http://schemas.openxmlformats.org/officeDocument/2006/relationships/image" Target="../media/image312.png"/><Relationship Id="rId729" Type="http://schemas.openxmlformats.org/officeDocument/2006/relationships/customXml" Target="../ink/ink368.xml"/><Relationship Id="rId1054" Type="http://schemas.openxmlformats.org/officeDocument/2006/relationships/customXml" Target="../ink/ink533.xml"/><Relationship Id="rId270" Type="http://schemas.openxmlformats.org/officeDocument/2006/relationships/customXml" Target="../ink/ink137.xml"/><Relationship Id="rId936" Type="http://schemas.openxmlformats.org/officeDocument/2006/relationships/customXml" Target="../ink/ink474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6.xml"/><Relationship Id="rId575" Type="http://schemas.openxmlformats.org/officeDocument/2006/relationships/image" Target="../media/image284.png"/><Relationship Id="rId782" Type="http://schemas.openxmlformats.org/officeDocument/2006/relationships/customXml" Target="../ink/ink395.xml"/><Relationship Id="rId228" Type="http://schemas.openxmlformats.org/officeDocument/2006/relationships/customXml" Target="../ink/ink115.xml"/><Relationship Id="rId435" Type="http://schemas.openxmlformats.org/officeDocument/2006/relationships/image" Target="../media/image215.png"/><Relationship Id="rId642" Type="http://schemas.openxmlformats.org/officeDocument/2006/relationships/customXml" Target="../ink/ink324.xml"/><Relationship Id="rId1065" Type="http://schemas.openxmlformats.org/officeDocument/2006/relationships/image" Target="../media/image526.png"/><Relationship Id="rId281" Type="http://schemas.openxmlformats.org/officeDocument/2006/relationships/image" Target="../media/image138.png"/><Relationship Id="rId502" Type="http://schemas.openxmlformats.org/officeDocument/2006/relationships/customXml" Target="../ink/ink254.xml"/><Relationship Id="rId947" Type="http://schemas.openxmlformats.org/officeDocument/2006/relationships/image" Target="../media/image467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7.png"/><Relationship Id="rId586" Type="http://schemas.openxmlformats.org/officeDocument/2006/relationships/customXml" Target="../ink/ink296.xml"/><Relationship Id="rId793" Type="http://schemas.openxmlformats.org/officeDocument/2006/relationships/customXml" Target="../ink/ink401.xml"/><Relationship Id="rId807" Type="http://schemas.openxmlformats.org/officeDocument/2006/relationships/customXml" Target="../ink/ink408.xml"/><Relationship Id="rId7" Type="http://schemas.openxmlformats.org/officeDocument/2006/relationships/image" Target="../media/image3.png"/><Relationship Id="rId239" Type="http://schemas.openxmlformats.org/officeDocument/2006/relationships/customXml" Target="../ink/ink121.xml"/><Relationship Id="rId446" Type="http://schemas.openxmlformats.org/officeDocument/2006/relationships/customXml" Target="../ink/ink225.xml"/><Relationship Id="rId653" Type="http://schemas.openxmlformats.org/officeDocument/2006/relationships/image" Target="../media/image323.png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860" Type="http://schemas.openxmlformats.org/officeDocument/2006/relationships/customXml" Target="../ink/ink435.xml"/><Relationship Id="rId958" Type="http://schemas.openxmlformats.org/officeDocument/2006/relationships/customXml" Target="../ink/ink485.xml"/><Relationship Id="rId87" Type="http://schemas.openxmlformats.org/officeDocument/2006/relationships/image" Target="../media/image43.png"/><Relationship Id="rId513" Type="http://schemas.openxmlformats.org/officeDocument/2006/relationships/image" Target="../media/image253.png"/><Relationship Id="rId597" Type="http://schemas.openxmlformats.org/officeDocument/2006/relationships/image" Target="../media/image295.png"/><Relationship Id="rId720" Type="http://schemas.openxmlformats.org/officeDocument/2006/relationships/image" Target="../media/image356.png"/><Relationship Id="rId818" Type="http://schemas.openxmlformats.org/officeDocument/2006/relationships/customXml" Target="../ink/ink414.xml"/><Relationship Id="rId152" Type="http://schemas.openxmlformats.org/officeDocument/2006/relationships/customXml" Target="../ink/ink76.xml"/><Relationship Id="rId457" Type="http://schemas.openxmlformats.org/officeDocument/2006/relationships/customXml" Target="../ink/ink231.xml"/><Relationship Id="rId1003" Type="http://schemas.openxmlformats.org/officeDocument/2006/relationships/image" Target="../media/image495.png"/><Relationship Id="rId664" Type="http://schemas.openxmlformats.org/officeDocument/2006/relationships/customXml" Target="../ink/ink335.xml"/><Relationship Id="rId871" Type="http://schemas.openxmlformats.org/officeDocument/2006/relationships/image" Target="../media/image430.png"/><Relationship Id="rId969" Type="http://schemas.openxmlformats.org/officeDocument/2006/relationships/image" Target="../media/image478.png"/><Relationship Id="rId14" Type="http://schemas.openxmlformats.org/officeDocument/2006/relationships/customXml" Target="../ink/ink7.xml"/><Relationship Id="rId317" Type="http://schemas.openxmlformats.org/officeDocument/2006/relationships/image" Target="../media/image156.png"/><Relationship Id="rId524" Type="http://schemas.openxmlformats.org/officeDocument/2006/relationships/customXml" Target="../ink/ink265.xml"/><Relationship Id="rId731" Type="http://schemas.openxmlformats.org/officeDocument/2006/relationships/customXml" Target="../ink/ink369.xml"/><Relationship Id="rId98" Type="http://schemas.openxmlformats.org/officeDocument/2006/relationships/customXml" Target="../ink/ink49.xml"/><Relationship Id="rId163" Type="http://schemas.openxmlformats.org/officeDocument/2006/relationships/customXml" Target="../ink/ink82.xml"/><Relationship Id="rId370" Type="http://schemas.openxmlformats.org/officeDocument/2006/relationships/customXml" Target="../ink/ink187.xml"/><Relationship Id="rId829" Type="http://schemas.openxmlformats.org/officeDocument/2006/relationships/image" Target="../media/image409.png"/><Relationship Id="rId1014" Type="http://schemas.openxmlformats.org/officeDocument/2006/relationships/customXml" Target="../ink/ink513.xml"/><Relationship Id="rId230" Type="http://schemas.openxmlformats.org/officeDocument/2006/relationships/customXml" Target="../ink/ink116.xml"/><Relationship Id="rId468" Type="http://schemas.openxmlformats.org/officeDocument/2006/relationships/image" Target="../media/image231.png"/><Relationship Id="rId675" Type="http://schemas.openxmlformats.org/officeDocument/2006/relationships/image" Target="../media/image334.png"/><Relationship Id="rId882" Type="http://schemas.openxmlformats.org/officeDocument/2006/relationships/customXml" Target="../ink/ink446.xml"/><Relationship Id="rId25" Type="http://schemas.openxmlformats.org/officeDocument/2006/relationships/image" Target="../media/image12.png"/><Relationship Id="rId328" Type="http://schemas.openxmlformats.org/officeDocument/2006/relationships/customXml" Target="../ink/ink166.xml"/><Relationship Id="rId535" Type="http://schemas.openxmlformats.org/officeDocument/2006/relationships/image" Target="../media/image264.png"/><Relationship Id="rId742" Type="http://schemas.openxmlformats.org/officeDocument/2006/relationships/image" Target="../media/image367.png"/><Relationship Id="rId174" Type="http://schemas.openxmlformats.org/officeDocument/2006/relationships/image" Target="../media/image86.png"/><Relationship Id="rId381" Type="http://schemas.openxmlformats.org/officeDocument/2006/relationships/image" Target="../media/image188.png"/><Relationship Id="rId602" Type="http://schemas.openxmlformats.org/officeDocument/2006/relationships/customXml" Target="../ink/ink304.xml"/><Relationship Id="rId1025" Type="http://schemas.openxmlformats.org/officeDocument/2006/relationships/image" Target="../media/image506.png"/><Relationship Id="rId241" Type="http://schemas.openxmlformats.org/officeDocument/2006/relationships/customXml" Target="../ink/ink122.xml"/><Relationship Id="rId479" Type="http://schemas.openxmlformats.org/officeDocument/2006/relationships/image" Target="../media/image236.png"/><Relationship Id="rId686" Type="http://schemas.openxmlformats.org/officeDocument/2006/relationships/customXml" Target="../ink/ink346.xml"/><Relationship Id="rId893" Type="http://schemas.openxmlformats.org/officeDocument/2006/relationships/image" Target="../media/image441.png"/><Relationship Id="rId907" Type="http://schemas.openxmlformats.org/officeDocument/2006/relationships/image" Target="../media/image448.png"/><Relationship Id="rId36" Type="http://schemas.openxmlformats.org/officeDocument/2006/relationships/customXml" Target="../ink/ink18.xml"/><Relationship Id="rId339" Type="http://schemas.openxmlformats.org/officeDocument/2006/relationships/image" Target="../media/image167.png"/><Relationship Id="rId546" Type="http://schemas.openxmlformats.org/officeDocument/2006/relationships/customXml" Target="../ink/ink276.xml"/><Relationship Id="rId753" Type="http://schemas.openxmlformats.org/officeDocument/2006/relationships/customXml" Target="../ink/ink380.xml"/><Relationship Id="rId101" Type="http://schemas.openxmlformats.org/officeDocument/2006/relationships/image" Target="../media/image50.png"/><Relationship Id="rId185" Type="http://schemas.openxmlformats.org/officeDocument/2006/relationships/customXml" Target="../ink/ink93.xml"/><Relationship Id="rId406" Type="http://schemas.openxmlformats.org/officeDocument/2006/relationships/customXml" Target="../ink/ink205.xml"/><Relationship Id="rId960" Type="http://schemas.openxmlformats.org/officeDocument/2006/relationships/customXml" Target="../ink/ink486.xml"/><Relationship Id="rId1036" Type="http://schemas.openxmlformats.org/officeDocument/2006/relationships/customXml" Target="../ink/ink524.xml"/><Relationship Id="rId392" Type="http://schemas.openxmlformats.org/officeDocument/2006/relationships/customXml" Target="../ink/ink198.xml"/><Relationship Id="rId613" Type="http://schemas.openxmlformats.org/officeDocument/2006/relationships/image" Target="../media/image303.png"/><Relationship Id="rId697" Type="http://schemas.openxmlformats.org/officeDocument/2006/relationships/image" Target="../media/image345.png"/><Relationship Id="rId820" Type="http://schemas.openxmlformats.org/officeDocument/2006/relationships/customXml" Target="../ink/ink415.xml"/><Relationship Id="rId918" Type="http://schemas.openxmlformats.org/officeDocument/2006/relationships/image" Target="../media/image453.png"/><Relationship Id="rId252" Type="http://schemas.openxmlformats.org/officeDocument/2006/relationships/image" Target="../media/image124.png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image" Target="../media/image275.png"/><Relationship Id="rId764" Type="http://schemas.openxmlformats.org/officeDocument/2006/relationships/customXml" Target="../ink/ink386.xml"/><Relationship Id="rId971" Type="http://schemas.openxmlformats.org/officeDocument/2006/relationships/image" Target="../media/image479.png"/><Relationship Id="rId196" Type="http://schemas.openxmlformats.org/officeDocument/2006/relationships/image" Target="../media/image97.png"/><Relationship Id="rId417" Type="http://schemas.openxmlformats.org/officeDocument/2006/relationships/image" Target="../media/image206.png"/><Relationship Id="rId624" Type="http://schemas.openxmlformats.org/officeDocument/2006/relationships/customXml" Target="../ink/ink315.xml"/><Relationship Id="rId831" Type="http://schemas.openxmlformats.org/officeDocument/2006/relationships/image" Target="../media/image410.png"/><Relationship Id="rId1047" Type="http://schemas.openxmlformats.org/officeDocument/2006/relationships/image" Target="../media/image517.png"/><Relationship Id="rId263" Type="http://schemas.openxmlformats.org/officeDocument/2006/relationships/image" Target="../media/image129.png"/><Relationship Id="rId470" Type="http://schemas.openxmlformats.org/officeDocument/2006/relationships/image" Target="../media/image232.png"/><Relationship Id="rId929" Type="http://schemas.openxmlformats.org/officeDocument/2006/relationships/image" Target="../media/image458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7.xml"/><Relationship Id="rId568" Type="http://schemas.openxmlformats.org/officeDocument/2006/relationships/customXml" Target="../ink/ink287.xml"/><Relationship Id="rId775" Type="http://schemas.openxmlformats.org/officeDocument/2006/relationships/image" Target="../media/image383.png"/><Relationship Id="rId982" Type="http://schemas.openxmlformats.org/officeDocument/2006/relationships/customXml" Target="../ink/ink497.xml"/><Relationship Id="rId428" Type="http://schemas.openxmlformats.org/officeDocument/2006/relationships/customXml" Target="../ink/ink216.xml"/><Relationship Id="rId635" Type="http://schemas.openxmlformats.org/officeDocument/2006/relationships/image" Target="../media/image314.png"/><Relationship Id="rId842" Type="http://schemas.openxmlformats.org/officeDocument/2006/relationships/customXml" Target="../ink/ink426.xml"/><Relationship Id="rId1058" Type="http://schemas.openxmlformats.org/officeDocument/2006/relationships/customXml" Target="../ink/ink535.xml"/><Relationship Id="rId274" Type="http://schemas.openxmlformats.org/officeDocument/2006/relationships/customXml" Target="../ink/ink139.xml"/><Relationship Id="rId481" Type="http://schemas.openxmlformats.org/officeDocument/2006/relationships/image" Target="../media/image237.png"/><Relationship Id="rId702" Type="http://schemas.openxmlformats.org/officeDocument/2006/relationships/customXml" Target="../ink/ink354.xml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79" Type="http://schemas.openxmlformats.org/officeDocument/2006/relationships/image" Target="../media/image286.png"/><Relationship Id="rId786" Type="http://schemas.openxmlformats.org/officeDocument/2006/relationships/customXml" Target="../ink/ink397.xml"/><Relationship Id="rId993" Type="http://schemas.openxmlformats.org/officeDocument/2006/relationships/image" Target="../media/image490.png"/><Relationship Id="rId341" Type="http://schemas.openxmlformats.org/officeDocument/2006/relationships/image" Target="../media/image168.png"/><Relationship Id="rId439" Type="http://schemas.openxmlformats.org/officeDocument/2006/relationships/image" Target="../media/image217.png"/><Relationship Id="rId646" Type="http://schemas.openxmlformats.org/officeDocument/2006/relationships/customXml" Target="../ink/ink326.xml"/><Relationship Id="rId1069" Type="http://schemas.openxmlformats.org/officeDocument/2006/relationships/image" Target="../media/image528.png"/><Relationship Id="rId201" Type="http://schemas.openxmlformats.org/officeDocument/2006/relationships/customXml" Target="../ink/ink101.xml"/><Relationship Id="rId285" Type="http://schemas.openxmlformats.org/officeDocument/2006/relationships/image" Target="../media/image140.png"/><Relationship Id="rId506" Type="http://schemas.openxmlformats.org/officeDocument/2006/relationships/customXml" Target="../ink/ink256.xml"/><Relationship Id="rId853" Type="http://schemas.openxmlformats.org/officeDocument/2006/relationships/image" Target="../media/image421.png"/><Relationship Id="rId492" Type="http://schemas.openxmlformats.org/officeDocument/2006/relationships/customXml" Target="../ink/ink249.xml"/><Relationship Id="rId713" Type="http://schemas.openxmlformats.org/officeDocument/2006/relationships/image" Target="../media/image353.png"/><Relationship Id="rId797" Type="http://schemas.openxmlformats.org/officeDocument/2006/relationships/customXml" Target="../ink/ink403.xml"/><Relationship Id="rId920" Type="http://schemas.openxmlformats.org/officeDocument/2006/relationships/image" Target="../media/image454.png"/><Relationship Id="rId145" Type="http://schemas.openxmlformats.org/officeDocument/2006/relationships/image" Target="../media/image72.png"/><Relationship Id="rId352" Type="http://schemas.openxmlformats.org/officeDocument/2006/relationships/customXml" Target="../ink/ink178.xml"/><Relationship Id="rId212" Type="http://schemas.openxmlformats.org/officeDocument/2006/relationships/image" Target="../media/image105.png"/><Relationship Id="rId657" Type="http://schemas.openxmlformats.org/officeDocument/2006/relationships/image" Target="../media/image325.png"/><Relationship Id="rId864" Type="http://schemas.openxmlformats.org/officeDocument/2006/relationships/customXml" Target="../ink/ink437.xml"/><Relationship Id="rId296" Type="http://schemas.openxmlformats.org/officeDocument/2006/relationships/customXml" Target="../ink/ink150.xml"/><Relationship Id="rId517" Type="http://schemas.openxmlformats.org/officeDocument/2006/relationships/image" Target="../media/image255.png"/><Relationship Id="rId724" Type="http://schemas.openxmlformats.org/officeDocument/2006/relationships/image" Target="../media/image358.png"/><Relationship Id="rId931" Type="http://schemas.openxmlformats.org/officeDocument/2006/relationships/image" Target="../media/image459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79.png"/><Relationship Id="rId570" Type="http://schemas.openxmlformats.org/officeDocument/2006/relationships/customXml" Target="../ink/ink288.xml"/><Relationship Id="rId1007" Type="http://schemas.openxmlformats.org/officeDocument/2006/relationships/image" Target="../media/image497.png"/><Relationship Id="rId223" Type="http://schemas.openxmlformats.org/officeDocument/2006/relationships/customXml" Target="../ink/ink112.xml"/><Relationship Id="rId430" Type="http://schemas.openxmlformats.org/officeDocument/2006/relationships/customXml" Target="../ink/ink217.xml"/><Relationship Id="rId668" Type="http://schemas.openxmlformats.org/officeDocument/2006/relationships/customXml" Target="../ink/ink337.xml"/><Relationship Id="rId875" Type="http://schemas.openxmlformats.org/officeDocument/2006/relationships/image" Target="../media/image432.png"/><Relationship Id="rId1060" Type="http://schemas.openxmlformats.org/officeDocument/2006/relationships/customXml" Target="../ink/ink536.xml"/><Relationship Id="rId18" Type="http://schemas.openxmlformats.org/officeDocument/2006/relationships/customXml" Target="../ink/ink9.xml"/><Relationship Id="rId528" Type="http://schemas.openxmlformats.org/officeDocument/2006/relationships/customXml" Target="../ink/ink267.xml"/><Relationship Id="rId735" Type="http://schemas.openxmlformats.org/officeDocument/2006/relationships/customXml" Target="../ink/ink371.xml"/><Relationship Id="rId942" Type="http://schemas.openxmlformats.org/officeDocument/2006/relationships/customXml" Target="../ink/ink477.xml"/><Relationship Id="rId167" Type="http://schemas.openxmlformats.org/officeDocument/2006/relationships/customXml" Target="../ink/ink84.xml"/><Relationship Id="rId374" Type="http://schemas.openxmlformats.org/officeDocument/2006/relationships/customXml" Target="../ink/ink189.xml"/><Relationship Id="rId581" Type="http://schemas.openxmlformats.org/officeDocument/2006/relationships/image" Target="../media/image287.png"/><Relationship Id="rId1018" Type="http://schemas.openxmlformats.org/officeDocument/2006/relationships/customXml" Target="../ink/ink515.xml"/><Relationship Id="rId71" Type="http://schemas.openxmlformats.org/officeDocument/2006/relationships/image" Target="../media/image35.png"/><Relationship Id="rId234" Type="http://schemas.openxmlformats.org/officeDocument/2006/relationships/customXml" Target="../ink/ink118.xml"/><Relationship Id="rId679" Type="http://schemas.openxmlformats.org/officeDocument/2006/relationships/image" Target="../media/image336.png"/><Relationship Id="rId802" Type="http://schemas.openxmlformats.org/officeDocument/2006/relationships/image" Target="../media/image396.png"/><Relationship Id="rId886" Type="http://schemas.openxmlformats.org/officeDocument/2006/relationships/customXml" Target="../ink/ink44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40.xml"/><Relationship Id="rId441" Type="http://schemas.openxmlformats.org/officeDocument/2006/relationships/image" Target="../media/image218.png"/><Relationship Id="rId483" Type="http://schemas.openxmlformats.org/officeDocument/2006/relationships/image" Target="../media/image238.png"/><Relationship Id="rId539" Type="http://schemas.openxmlformats.org/officeDocument/2006/relationships/image" Target="../media/image266.png"/><Relationship Id="rId690" Type="http://schemas.openxmlformats.org/officeDocument/2006/relationships/customXml" Target="../ink/ink348.xml"/><Relationship Id="rId704" Type="http://schemas.openxmlformats.org/officeDocument/2006/relationships/customXml" Target="../ink/ink355.xml"/><Relationship Id="rId746" Type="http://schemas.openxmlformats.org/officeDocument/2006/relationships/image" Target="../media/image369.png"/><Relationship Id="rId911" Type="http://schemas.openxmlformats.org/officeDocument/2006/relationships/image" Target="../media/image45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image" Target="../media/image88.png"/><Relationship Id="rId301" Type="http://schemas.openxmlformats.org/officeDocument/2006/relationships/image" Target="../media/image148.png"/><Relationship Id="rId343" Type="http://schemas.openxmlformats.org/officeDocument/2006/relationships/image" Target="../media/image169.png"/><Relationship Id="rId550" Type="http://schemas.openxmlformats.org/officeDocument/2006/relationships/customXml" Target="../ink/ink278.xml"/><Relationship Id="rId788" Type="http://schemas.openxmlformats.org/officeDocument/2006/relationships/customXml" Target="../ink/ink398.xml"/><Relationship Id="rId953" Type="http://schemas.openxmlformats.org/officeDocument/2006/relationships/image" Target="../media/image470.png"/><Relationship Id="rId995" Type="http://schemas.openxmlformats.org/officeDocument/2006/relationships/image" Target="../media/image491.png"/><Relationship Id="rId1029" Type="http://schemas.openxmlformats.org/officeDocument/2006/relationships/image" Target="../media/image508.png"/><Relationship Id="rId82" Type="http://schemas.openxmlformats.org/officeDocument/2006/relationships/customXml" Target="../ink/ink41.xml"/><Relationship Id="rId203" Type="http://schemas.openxmlformats.org/officeDocument/2006/relationships/customXml" Target="../ink/ink102.xml"/><Relationship Id="rId385" Type="http://schemas.openxmlformats.org/officeDocument/2006/relationships/image" Target="../media/image190.png"/><Relationship Id="rId592" Type="http://schemas.openxmlformats.org/officeDocument/2006/relationships/customXml" Target="../ink/ink299.xml"/><Relationship Id="rId606" Type="http://schemas.openxmlformats.org/officeDocument/2006/relationships/customXml" Target="../ink/ink306.xml"/><Relationship Id="rId648" Type="http://schemas.openxmlformats.org/officeDocument/2006/relationships/customXml" Target="../ink/ink327.xml"/><Relationship Id="rId813" Type="http://schemas.openxmlformats.org/officeDocument/2006/relationships/image" Target="../media/image401.png"/><Relationship Id="rId855" Type="http://schemas.openxmlformats.org/officeDocument/2006/relationships/image" Target="../media/image422.png"/><Relationship Id="rId1040" Type="http://schemas.openxmlformats.org/officeDocument/2006/relationships/customXml" Target="../ink/ink526.xml"/><Relationship Id="rId245" Type="http://schemas.openxmlformats.org/officeDocument/2006/relationships/customXml" Target="../ink/ink124.xml"/><Relationship Id="rId287" Type="http://schemas.openxmlformats.org/officeDocument/2006/relationships/image" Target="../media/image141.png"/><Relationship Id="rId410" Type="http://schemas.openxmlformats.org/officeDocument/2006/relationships/customXml" Target="../ink/ink207.xml"/><Relationship Id="rId452" Type="http://schemas.openxmlformats.org/officeDocument/2006/relationships/image" Target="../media/image223.png"/><Relationship Id="rId494" Type="http://schemas.openxmlformats.org/officeDocument/2006/relationships/customXml" Target="../ink/ink250.xml"/><Relationship Id="rId508" Type="http://schemas.openxmlformats.org/officeDocument/2006/relationships/customXml" Target="../ink/ink257.xml"/><Relationship Id="rId715" Type="http://schemas.openxmlformats.org/officeDocument/2006/relationships/image" Target="../media/image354.png"/><Relationship Id="rId897" Type="http://schemas.openxmlformats.org/officeDocument/2006/relationships/image" Target="../media/image443.png"/><Relationship Id="rId922" Type="http://schemas.openxmlformats.org/officeDocument/2006/relationships/image" Target="../media/image455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8.xml"/><Relationship Id="rId354" Type="http://schemas.openxmlformats.org/officeDocument/2006/relationships/customXml" Target="../ink/ink179.xml"/><Relationship Id="rId757" Type="http://schemas.openxmlformats.org/officeDocument/2006/relationships/image" Target="../media/image374.png"/><Relationship Id="rId799" Type="http://schemas.openxmlformats.org/officeDocument/2006/relationships/customXml" Target="../ink/ink404.xml"/><Relationship Id="rId964" Type="http://schemas.openxmlformats.org/officeDocument/2006/relationships/customXml" Target="../ink/ink488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customXml" Target="../ink/ink95.xml"/><Relationship Id="rId396" Type="http://schemas.openxmlformats.org/officeDocument/2006/relationships/customXml" Target="../ink/ink200.xml"/><Relationship Id="rId561" Type="http://schemas.openxmlformats.org/officeDocument/2006/relationships/image" Target="../media/image277.png"/><Relationship Id="rId617" Type="http://schemas.openxmlformats.org/officeDocument/2006/relationships/image" Target="../media/image305.png"/><Relationship Id="rId659" Type="http://schemas.openxmlformats.org/officeDocument/2006/relationships/image" Target="../media/image326.png"/><Relationship Id="rId824" Type="http://schemas.openxmlformats.org/officeDocument/2006/relationships/customXml" Target="../ink/ink417.xml"/><Relationship Id="rId866" Type="http://schemas.openxmlformats.org/officeDocument/2006/relationships/customXml" Target="../ink/ink438.xml"/><Relationship Id="rId214" Type="http://schemas.openxmlformats.org/officeDocument/2006/relationships/image" Target="../media/image106.png"/><Relationship Id="rId256" Type="http://schemas.openxmlformats.org/officeDocument/2006/relationships/image" Target="../media/image126.png"/><Relationship Id="rId298" Type="http://schemas.openxmlformats.org/officeDocument/2006/relationships/customXml" Target="../ink/ink151.xml"/><Relationship Id="rId421" Type="http://schemas.openxmlformats.org/officeDocument/2006/relationships/image" Target="../media/image208.png"/><Relationship Id="rId463" Type="http://schemas.openxmlformats.org/officeDocument/2006/relationships/customXml" Target="../ink/ink234.xml"/><Relationship Id="rId519" Type="http://schemas.openxmlformats.org/officeDocument/2006/relationships/image" Target="../media/image256.png"/><Relationship Id="rId670" Type="http://schemas.openxmlformats.org/officeDocument/2006/relationships/customXml" Target="../ink/ink338.xml"/><Relationship Id="rId1051" Type="http://schemas.openxmlformats.org/officeDocument/2006/relationships/image" Target="../media/image519.png"/><Relationship Id="rId116" Type="http://schemas.openxmlformats.org/officeDocument/2006/relationships/customXml" Target="../ink/ink58.xml"/><Relationship Id="rId158" Type="http://schemas.openxmlformats.org/officeDocument/2006/relationships/image" Target="../media/image78.png"/><Relationship Id="rId323" Type="http://schemas.openxmlformats.org/officeDocument/2006/relationships/image" Target="../media/image159.png"/><Relationship Id="rId530" Type="http://schemas.openxmlformats.org/officeDocument/2006/relationships/customXml" Target="../ink/ink268.xml"/><Relationship Id="rId726" Type="http://schemas.openxmlformats.org/officeDocument/2006/relationships/image" Target="../media/image359.png"/><Relationship Id="rId768" Type="http://schemas.openxmlformats.org/officeDocument/2006/relationships/customXml" Target="../ink/ink388.xml"/><Relationship Id="rId933" Type="http://schemas.openxmlformats.org/officeDocument/2006/relationships/image" Target="../media/image460.png"/><Relationship Id="rId975" Type="http://schemas.openxmlformats.org/officeDocument/2006/relationships/image" Target="../media/image481.png"/><Relationship Id="rId1009" Type="http://schemas.openxmlformats.org/officeDocument/2006/relationships/image" Target="../media/image498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0.png"/><Relationship Id="rId572" Type="http://schemas.openxmlformats.org/officeDocument/2006/relationships/customXml" Target="../ink/ink289.xml"/><Relationship Id="rId628" Type="http://schemas.openxmlformats.org/officeDocument/2006/relationships/customXml" Target="../ink/ink317.xml"/><Relationship Id="rId835" Type="http://schemas.openxmlformats.org/officeDocument/2006/relationships/image" Target="../media/image412.png"/><Relationship Id="rId225" Type="http://schemas.openxmlformats.org/officeDocument/2006/relationships/customXml" Target="../ink/ink113.xml"/><Relationship Id="rId267" Type="http://schemas.openxmlformats.org/officeDocument/2006/relationships/image" Target="../media/image131.png"/><Relationship Id="rId432" Type="http://schemas.openxmlformats.org/officeDocument/2006/relationships/customXml" Target="../ink/ink218.xml"/><Relationship Id="rId474" Type="http://schemas.openxmlformats.org/officeDocument/2006/relationships/image" Target="../media/image234.png"/><Relationship Id="rId877" Type="http://schemas.openxmlformats.org/officeDocument/2006/relationships/image" Target="../media/image433.png"/><Relationship Id="rId1020" Type="http://schemas.openxmlformats.org/officeDocument/2006/relationships/customXml" Target="../ink/ink516.xml"/><Relationship Id="rId1062" Type="http://schemas.openxmlformats.org/officeDocument/2006/relationships/customXml" Target="../ink/ink537.xml"/><Relationship Id="rId127" Type="http://schemas.openxmlformats.org/officeDocument/2006/relationships/image" Target="../media/image63.png"/><Relationship Id="rId681" Type="http://schemas.openxmlformats.org/officeDocument/2006/relationships/image" Target="../media/image337.png"/><Relationship Id="rId737" Type="http://schemas.openxmlformats.org/officeDocument/2006/relationships/customXml" Target="../ink/ink372.xml"/><Relationship Id="rId779" Type="http://schemas.openxmlformats.org/officeDocument/2006/relationships/image" Target="../media/image385.png"/><Relationship Id="rId902" Type="http://schemas.openxmlformats.org/officeDocument/2006/relationships/customXml" Target="../ink/ink456.xml"/><Relationship Id="rId944" Type="http://schemas.openxmlformats.org/officeDocument/2006/relationships/customXml" Target="../ink/ink478.xml"/><Relationship Id="rId986" Type="http://schemas.openxmlformats.org/officeDocument/2006/relationships/customXml" Target="../ink/ink499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customXml" Target="../ink/ink85.xml"/><Relationship Id="rId334" Type="http://schemas.openxmlformats.org/officeDocument/2006/relationships/customXml" Target="../ink/ink169.xml"/><Relationship Id="rId376" Type="http://schemas.openxmlformats.org/officeDocument/2006/relationships/customXml" Target="../ink/ink190.xml"/><Relationship Id="rId541" Type="http://schemas.openxmlformats.org/officeDocument/2006/relationships/image" Target="../media/image267.png"/><Relationship Id="rId583" Type="http://schemas.openxmlformats.org/officeDocument/2006/relationships/image" Target="../media/image288.png"/><Relationship Id="rId639" Type="http://schemas.openxmlformats.org/officeDocument/2006/relationships/image" Target="../media/image316.png"/><Relationship Id="rId790" Type="http://schemas.openxmlformats.org/officeDocument/2006/relationships/customXml" Target="../ink/ink399.xml"/><Relationship Id="rId804" Type="http://schemas.openxmlformats.org/officeDocument/2006/relationships/image" Target="../media/image397.png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36" Type="http://schemas.openxmlformats.org/officeDocument/2006/relationships/customXml" Target="../ink/ink119.xml"/><Relationship Id="rId278" Type="http://schemas.openxmlformats.org/officeDocument/2006/relationships/customXml" Target="../ink/ink141.xml"/><Relationship Id="rId401" Type="http://schemas.openxmlformats.org/officeDocument/2006/relationships/image" Target="../media/image198.png"/><Relationship Id="rId443" Type="http://schemas.openxmlformats.org/officeDocument/2006/relationships/image" Target="../media/image219.png"/><Relationship Id="rId650" Type="http://schemas.openxmlformats.org/officeDocument/2006/relationships/customXml" Target="../ink/ink328.xml"/><Relationship Id="rId846" Type="http://schemas.openxmlformats.org/officeDocument/2006/relationships/customXml" Target="../ink/ink428.xml"/><Relationship Id="rId888" Type="http://schemas.openxmlformats.org/officeDocument/2006/relationships/customXml" Target="../ink/ink449.xml"/><Relationship Id="rId1031" Type="http://schemas.openxmlformats.org/officeDocument/2006/relationships/image" Target="../media/image509.png"/><Relationship Id="rId303" Type="http://schemas.openxmlformats.org/officeDocument/2006/relationships/image" Target="../media/image149.png"/><Relationship Id="rId485" Type="http://schemas.openxmlformats.org/officeDocument/2006/relationships/image" Target="../media/image239.png"/><Relationship Id="rId692" Type="http://schemas.openxmlformats.org/officeDocument/2006/relationships/customXml" Target="../ink/ink349.xml"/><Relationship Id="rId706" Type="http://schemas.openxmlformats.org/officeDocument/2006/relationships/customXml" Target="../ink/ink356.xml"/><Relationship Id="rId748" Type="http://schemas.openxmlformats.org/officeDocument/2006/relationships/image" Target="../media/image370.png"/><Relationship Id="rId913" Type="http://schemas.openxmlformats.org/officeDocument/2006/relationships/image" Target="../media/image451.png"/><Relationship Id="rId955" Type="http://schemas.openxmlformats.org/officeDocument/2006/relationships/image" Target="../media/image47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0.png"/><Relationship Id="rId387" Type="http://schemas.openxmlformats.org/officeDocument/2006/relationships/image" Target="../media/image191.png"/><Relationship Id="rId510" Type="http://schemas.openxmlformats.org/officeDocument/2006/relationships/customXml" Target="../ink/ink258.xml"/><Relationship Id="rId552" Type="http://schemas.openxmlformats.org/officeDocument/2006/relationships/customXml" Target="../ink/ink279.xml"/><Relationship Id="rId594" Type="http://schemas.openxmlformats.org/officeDocument/2006/relationships/customXml" Target="../ink/ink300.xml"/><Relationship Id="rId608" Type="http://schemas.openxmlformats.org/officeDocument/2006/relationships/customXml" Target="../ink/ink307.xml"/><Relationship Id="rId815" Type="http://schemas.openxmlformats.org/officeDocument/2006/relationships/image" Target="../media/image402.png"/><Relationship Id="rId997" Type="http://schemas.openxmlformats.org/officeDocument/2006/relationships/image" Target="../media/image492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5.xml"/><Relationship Id="rId412" Type="http://schemas.openxmlformats.org/officeDocument/2006/relationships/customXml" Target="../ink/ink208.xml"/><Relationship Id="rId857" Type="http://schemas.openxmlformats.org/officeDocument/2006/relationships/image" Target="../media/image423.png"/><Relationship Id="rId899" Type="http://schemas.openxmlformats.org/officeDocument/2006/relationships/image" Target="../media/image444.png"/><Relationship Id="rId1000" Type="http://schemas.openxmlformats.org/officeDocument/2006/relationships/customXml" Target="../ink/ink506.xml"/><Relationship Id="rId1042" Type="http://schemas.openxmlformats.org/officeDocument/2006/relationships/customXml" Target="../ink/ink527.xml"/><Relationship Id="rId107" Type="http://schemas.openxmlformats.org/officeDocument/2006/relationships/image" Target="../media/image53.png"/><Relationship Id="rId289" Type="http://schemas.openxmlformats.org/officeDocument/2006/relationships/image" Target="../media/image142.png"/><Relationship Id="rId454" Type="http://schemas.openxmlformats.org/officeDocument/2006/relationships/image" Target="../media/image224.png"/><Relationship Id="rId496" Type="http://schemas.openxmlformats.org/officeDocument/2006/relationships/customXml" Target="../ink/ink251.xml"/><Relationship Id="rId661" Type="http://schemas.openxmlformats.org/officeDocument/2006/relationships/image" Target="../media/image327.png"/><Relationship Id="rId717" Type="http://schemas.openxmlformats.org/officeDocument/2006/relationships/image" Target="../media/image355.png"/><Relationship Id="rId759" Type="http://schemas.openxmlformats.org/officeDocument/2006/relationships/image" Target="../media/image375.png"/><Relationship Id="rId924" Type="http://schemas.openxmlformats.org/officeDocument/2006/relationships/customXml" Target="../ink/ink468.xml"/><Relationship Id="rId966" Type="http://schemas.openxmlformats.org/officeDocument/2006/relationships/customXml" Target="../ink/ink489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398" Type="http://schemas.openxmlformats.org/officeDocument/2006/relationships/customXml" Target="../ink/ink201.xml"/><Relationship Id="rId521" Type="http://schemas.openxmlformats.org/officeDocument/2006/relationships/image" Target="../media/image257.png"/><Relationship Id="rId563" Type="http://schemas.openxmlformats.org/officeDocument/2006/relationships/image" Target="../media/image278.png"/><Relationship Id="rId619" Type="http://schemas.openxmlformats.org/officeDocument/2006/relationships/image" Target="../media/image306.png"/><Relationship Id="rId770" Type="http://schemas.openxmlformats.org/officeDocument/2006/relationships/customXml" Target="../ink/ink389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09.png"/><Relationship Id="rId826" Type="http://schemas.openxmlformats.org/officeDocument/2006/relationships/customXml" Target="../ink/ink418.xml"/><Relationship Id="rId868" Type="http://schemas.openxmlformats.org/officeDocument/2006/relationships/customXml" Target="../ink/ink439.xml"/><Relationship Id="rId1011" Type="http://schemas.openxmlformats.org/officeDocument/2006/relationships/image" Target="../media/image499.png"/><Relationship Id="rId1053" Type="http://schemas.openxmlformats.org/officeDocument/2006/relationships/image" Target="../media/image520.png"/><Relationship Id="rId258" Type="http://schemas.openxmlformats.org/officeDocument/2006/relationships/image" Target="../media/image127.png"/><Relationship Id="rId465" Type="http://schemas.openxmlformats.org/officeDocument/2006/relationships/customXml" Target="../ink/ink235.xml"/><Relationship Id="rId630" Type="http://schemas.openxmlformats.org/officeDocument/2006/relationships/customXml" Target="../ink/ink318.xml"/><Relationship Id="rId672" Type="http://schemas.openxmlformats.org/officeDocument/2006/relationships/customXml" Target="../ink/ink339.xml"/><Relationship Id="rId728" Type="http://schemas.openxmlformats.org/officeDocument/2006/relationships/image" Target="../media/image360.png"/><Relationship Id="rId935" Type="http://schemas.openxmlformats.org/officeDocument/2006/relationships/image" Target="../media/image461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0.png"/><Relationship Id="rId367" Type="http://schemas.openxmlformats.org/officeDocument/2006/relationships/image" Target="../media/image181.png"/><Relationship Id="rId532" Type="http://schemas.openxmlformats.org/officeDocument/2006/relationships/customXml" Target="../ink/ink269.xml"/><Relationship Id="rId574" Type="http://schemas.openxmlformats.org/officeDocument/2006/relationships/customXml" Target="../ink/ink290.xml"/><Relationship Id="rId977" Type="http://schemas.openxmlformats.org/officeDocument/2006/relationships/image" Target="../media/image482.png"/><Relationship Id="rId171" Type="http://schemas.openxmlformats.org/officeDocument/2006/relationships/customXml" Target="../ink/ink86.xml"/><Relationship Id="rId227" Type="http://schemas.openxmlformats.org/officeDocument/2006/relationships/image" Target="../media/image112.png"/><Relationship Id="rId781" Type="http://schemas.openxmlformats.org/officeDocument/2006/relationships/image" Target="../media/image386.png"/><Relationship Id="rId837" Type="http://schemas.openxmlformats.org/officeDocument/2006/relationships/image" Target="../media/image413.png"/><Relationship Id="rId879" Type="http://schemas.openxmlformats.org/officeDocument/2006/relationships/image" Target="../media/image434.png"/><Relationship Id="rId1022" Type="http://schemas.openxmlformats.org/officeDocument/2006/relationships/customXml" Target="../ink/ink517.xml"/><Relationship Id="rId269" Type="http://schemas.openxmlformats.org/officeDocument/2006/relationships/image" Target="../media/image132.png"/><Relationship Id="rId434" Type="http://schemas.openxmlformats.org/officeDocument/2006/relationships/customXml" Target="../ink/ink219.xml"/><Relationship Id="rId476" Type="http://schemas.openxmlformats.org/officeDocument/2006/relationships/customXml" Target="../ink/ink241.xml"/><Relationship Id="rId641" Type="http://schemas.openxmlformats.org/officeDocument/2006/relationships/image" Target="../media/image317.png"/><Relationship Id="rId683" Type="http://schemas.openxmlformats.org/officeDocument/2006/relationships/image" Target="../media/image338.png"/><Relationship Id="rId739" Type="http://schemas.openxmlformats.org/officeDocument/2006/relationships/customXml" Target="../ink/ink373.xml"/><Relationship Id="rId890" Type="http://schemas.openxmlformats.org/officeDocument/2006/relationships/customXml" Target="../ink/ink450.xml"/><Relationship Id="rId904" Type="http://schemas.openxmlformats.org/officeDocument/2006/relationships/customXml" Target="../ink/ink457.xml"/><Relationship Id="rId1064" Type="http://schemas.openxmlformats.org/officeDocument/2006/relationships/customXml" Target="../ink/ink5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501" Type="http://schemas.openxmlformats.org/officeDocument/2006/relationships/image" Target="../media/image247.png"/><Relationship Id="rId543" Type="http://schemas.openxmlformats.org/officeDocument/2006/relationships/image" Target="../media/image268.png"/><Relationship Id="rId946" Type="http://schemas.openxmlformats.org/officeDocument/2006/relationships/customXml" Target="../ink/ink479.xml"/><Relationship Id="rId988" Type="http://schemas.openxmlformats.org/officeDocument/2006/relationships/customXml" Target="../ink/ink50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image" Target="../media/image90.png"/><Relationship Id="rId378" Type="http://schemas.openxmlformats.org/officeDocument/2006/relationships/customXml" Target="../ink/ink191.xml"/><Relationship Id="rId403" Type="http://schemas.openxmlformats.org/officeDocument/2006/relationships/image" Target="../media/image199.png"/><Relationship Id="rId585" Type="http://schemas.openxmlformats.org/officeDocument/2006/relationships/image" Target="../media/image289.png"/><Relationship Id="rId750" Type="http://schemas.openxmlformats.org/officeDocument/2006/relationships/image" Target="../media/image371.png"/><Relationship Id="rId792" Type="http://schemas.openxmlformats.org/officeDocument/2006/relationships/image" Target="../media/image391.png"/><Relationship Id="rId806" Type="http://schemas.openxmlformats.org/officeDocument/2006/relationships/image" Target="../media/image398.png"/><Relationship Id="rId848" Type="http://schemas.openxmlformats.org/officeDocument/2006/relationships/customXml" Target="../ink/ink429.xml"/><Relationship Id="rId1033" Type="http://schemas.openxmlformats.org/officeDocument/2006/relationships/image" Target="../media/image510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0.png"/><Relationship Id="rId487" Type="http://schemas.openxmlformats.org/officeDocument/2006/relationships/image" Target="../media/image240.png"/><Relationship Id="rId610" Type="http://schemas.openxmlformats.org/officeDocument/2006/relationships/customXml" Target="../ink/ink308.xml"/><Relationship Id="rId652" Type="http://schemas.openxmlformats.org/officeDocument/2006/relationships/customXml" Target="../ink/ink329.xml"/><Relationship Id="rId694" Type="http://schemas.openxmlformats.org/officeDocument/2006/relationships/customXml" Target="../ink/ink350.xml"/><Relationship Id="rId708" Type="http://schemas.openxmlformats.org/officeDocument/2006/relationships/customXml" Target="../ink/ink357.xml"/><Relationship Id="rId915" Type="http://schemas.openxmlformats.org/officeDocument/2006/relationships/image" Target="../media/image452.png"/><Relationship Id="rId291" Type="http://schemas.openxmlformats.org/officeDocument/2006/relationships/image" Target="../media/image143.png"/><Relationship Id="rId305" Type="http://schemas.openxmlformats.org/officeDocument/2006/relationships/image" Target="../media/image150.png"/><Relationship Id="rId347" Type="http://schemas.openxmlformats.org/officeDocument/2006/relationships/image" Target="../media/image171.png"/><Relationship Id="rId512" Type="http://schemas.openxmlformats.org/officeDocument/2006/relationships/customXml" Target="../ink/ink259.xml"/><Relationship Id="rId957" Type="http://schemas.openxmlformats.org/officeDocument/2006/relationships/image" Target="../media/image472.png"/><Relationship Id="rId999" Type="http://schemas.openxmlformats.org/officeDocument/2006/relationships/image" Target="../media/image49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2.png"/><Relationship Id="rId554" Type="http://schemas.openxmlformats.org/officeDocument/2006/relationships/customXml" Target="../ink/ink280.xml"/><Relationship Id="rId596" Type="http://schemas.openxmlformats.org/officeDocument/2006/relationships/customXml" Target="../ink/ink301.xml"/><Relationship Id="rId761" Type="http://schemas.openxmlformats.org/officeDocument/2006/relationships/image" Target="../media/image376.png"/><Relationship Id="rId817" Type="http://schemas.openxmlformats.org/officeDocument/2006/relationships/image" Target="../media/image403.png"/><Relationship Id="rId859" Type="http://schemas.openxmlformats.org/officeDocument/2006/relationships/image" Target="../media/image424.png"/><Relationship Id="rId1002" Type="http://schemas.openxmlformats.org/officeDocument/2006/relationships/customXml" Target="../ink/ink507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6.xml"/><Relationship Id="rId414" Type="http://schemas.openxmlformats.org/officeDocument/2006/relationships/customXml" Target="../ink/ink209.xml"/><Relationship Id="rId456" Type="http://schemas.openxmlformats.org/officeDocument/2006/relationships/image" Target="../media/image225.png"/><Relationship Id="rId498" Type="http://schemas.openxmlformats.org/officeDocument/2006/relationships/customXml" Target="../ink/ink252.xml"/><Relationship Id="rId621" Type="http://schemas.openxmlformats.org/officeDocument/2006/relationships/image" Target="../media/image307.png"/><Relationship Id="rId663" Type="http://schemas.openxmlformats.org/officeDocument/2006/relationships/image" Target="../media/image328.png"/><Relationship Id="rId870" Type="http://schemas.openxmlformats.org/officeDocument/2006/relationships/customXml" Target="../ink/ink440.xml"/><Relationship Id="rId1044" Type="http://schemas.openxmlformats.org/officeDocument/2006/relationships/customXml" Target="../ink/ink5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8.png"/><Relationship Id="rId316" Type="http://schemas.openxmlformats.org/officeDocument/2006/relationships/customXml" Target="../ink/ink160.xml"/><Relationship Id="rId523" Type="http://schemas.openxmlformats.org/officeDocument/2006/relationships/image" Target="../media/image258.png"/><Relationship Id="rId719" Type="http://schemas.openxmlformats.org/officeDocument/2006/relationships/customXml" Target="../ink/ink363.xml"/><Relationship Id="rId926" Type="http://schemas.openxmlformats.org/officeDocument/2006/relationships/customXml" Target="../ink/ink469.xml"/><Relationship Id="rId968" Type="http://schemas.openxmlformats.org/officeDocument/2006/relationships/customXml" Target="../ink/ink490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81.xml"/><Relationship Id="rId565" Type="http://schemas.openxmlformats.org/officeDocument/2006/relationships/image" Target="../media/image279.png"/><Relationship Id="rId730" Type="http://schemas.openxmlformats.org/officeDocument/2006/relationships/image" Target="../media/image361.png"/><Relationship Id="rId772" Type="http://schemas.openxmlformats.org/officeDocument/2006/relationships/customXml" Target="../ink/ink390.xml"/><Relationship Id="rId828" Type="http://schemas.openxmlformats.org/officeDocument/2006/relationships/customXml" Target="../ink/ink419.xml"/><Relationship Id="rId1013" Type="http://schemas.openxmlformats.org/officeDocument/2006/relationships/image" Target="../media/image500.png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0.png"/><Relationship Id="rId467" Type="http://schemas.openxmlformats.org/officeDocument/2006/relationships/customXml" Target="../ink/ink236.xml"/><Relationship Id="rId632" Type="http://schemas.openxmlformats.org/officeDocument/2006/relationships/customXml" Target="../ink/ink319.xml"/><Relationship Id="rId1055" Type="http://schemas.openxmlformats.org/officeDocument/2006/relationships/image" Target="../media/image521.png"/><Relationship Id="rId271" Type="http://schemas.openxmlformats.org/officeDocument/2006/relationships/image" Target="../media/image133.png"/><Relationship Id="rId674" Type="http://schemas.openxmlformats.org/officeDocument/2006/relationships/customXml" Target="../ink/ink340.xml"/><Relationship Id="rId881" Type="http://schemas.openxmlformats.org/officeDocument/2006/relationships/image" Target="../media/image435.png"/><Relationship Id="rId937" Type="http://schemas.openxmlformats.org/officeDocument/2006/relationships/image" Target="../media/image462.png"/><Relationship Id="rId979" Type="http://schemas.openxmlformats.org/officeDocument/2006/relationships/image" Target="../media/image483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1.png"/><Relationship Id="rId369" Type="http://schemas.openxmlformats.org/officeDocument/2006/relationships/image" Target="../media/image182.png"/><Relationship Id="rId534" Type="http://schemas.openxmlformats.org/officeDocument/2006/relationships/customXml" Target="../ink/ink270.xml"/><Relationship Id="rId576" Type="http://schemas.openxmlformats.org/officeDocument/2006/relationships/customXml" Target="../ink/ink291.xml"/><Relationship Id="rId741" Type="http://schemas.openxmlformats.org/officeDocument/2006/relationships/customXml" Target="../ink/ink374.xml"/><Relationship Id="rId783" Type="http://schemas.openxmlformats.org/officeDocument/2006/relationships/image" Target="../media/image387.png"/><Relationship Id="rId839" Type="http://schemas.openxmlformats.org/officeDocument/2006/relationships/image" Target="../media/image414.png"/><Relationship Id="rId990" Type="http://schemas.openxmlformats.org/officeDocument/2006/relationships/customXml" Target="../ink/ink501.xml"/><Relationship Id="rId173" Type="http://schemas.openxmlformats.org/officeDocument/2006/relationships/customXml" Target="../ink/ink87.xml"/><Relationship Id="rId229" Type="http://schemas.openxmlformats.org/officeDocument/2006/relationships/image" Target="../media/image113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601" Type="http://schemas.openxmlformats.org/officeDocument/2006/relationships/image" Target="../media/image297.png"/><Relationship Id="rId643" Type="http://schemas.openxmlformats.org/officeDocument/2006/relationships/image" Target="../media/image318.png"/><Relationship Id="rId1024" Type="http://schemas.openxmlformats.org/officeDocument/2006/relationships/customXml" Target="../ink/ink518.xml"/><Relationship Id="rId1066" Type="http://schemas.openxmlformats.org/officeDocument/2006/relationships/customXml" Target="../ink/ink539.xml"/><Relationship Id="rId240" Type="http://schemas.openxmlformats.org/officeDocument/2006/relationships/image" Target="../media/image118.png"/><Relationship Id="rId478" Type="http://schemas.openxmlformats.org/officeDocument/2006/relationships/customXml" Target="../ink/ink242.xml"/><Relationship Id="rId685" Type="http://schemas.openxmlformats.org/officeDocument/2006/relationships/image" Target="../media/image339.png"/><Relationship Id="rId850" Type="http://schemas.openxmlformats.org/officeDocument/2006/relationships/customXml" Target="../ink/ink430.xml"/><Relationship Id="rId892" Type="http://schemas.openxmlformats.org/officeDocument/2006/relationships/customXml" Target="../ink/ink451.xml"/><Relationship Id="rId906" Type="http://schemas.openxmlformats.org/officeDocument/2006/relationships/customXml" Target="../ink/ink458.xml"/><Relationship Id="rId948" Type="http://schemas.openxmlformats.org/officeDocument/2006/relationships/customXml" Target="../ink/ink48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503" Type="http://schemas.openxmlformats.org/officeDocument/2006/relationships/image" Target="../media/image248.png"/><Relationship Id="rId545" Type="http://schemas.openxmlformats.org/officeDocument/2006/relationships/image" Target="../media/image269.png"/><Relationship Id="rId587" Type="http://schemas.openxmlformats.org/officeDocument/2006/relationships/image" Target="../media/image290.png"/><Relationship Id="rId710" Type="http://schemas.openxmlformats.org/officeDocument/2006/relationships/customXml" Target="../ink/ink358.xml"/><Relationship Id="rId752" Type="http://schemas.openxmlformats.org/officeDocument/2006/relationships/image" Target="../media/image372.png"/><Relationship Id="rId808" Type="http://schemas.openxmlformats.org/officeDocument/2006/relationships/image" Target="../media/image399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image" Target="../media/image91.png"/><Relationship Id="rId391" Type="http://schemas.openxmlformats.org/officeDocument/2006/relationships/image" Target="../media/image193.png"/><Relationship Id="rId405" Type="http://schemas.openxmlformats.org/officeDocument/2006/relationships/image" Target="../media/image200.png"/><Relationship Id="rId447" Type="http://schemas.openxmlformats.org/officeDocument/2006/relationships/image" Target="../media/image221.png"/><Relationship Id="rId612" Type="http://schemas.openxmlformats.org/officeDocument/2006/relationships/customXml" Target="../ink/ink309.xml"/><Relationship Id="rId794" Type="http://schemas.openxmlformats.org/officeDocument/2006/relationships/image" Target="../media/image392.png"/><Relationship Id="rId1035" Type="http://schemas.openxmlformats.org/officeDocument/2006/relationships/image" Target="../media/image511.png"/><Relationship Id="rId251" Type="http://schemas.openxmlformats.org/officeDocument/2006/relationships/customXml" Target="../ink/ink127.xml"/><Relationship Id="rId489" Type="http://schemas.openxmlformats.org/officeDocument/2006/relationships/image" Target="../media/image241.png"/><Relationship Id="rId654" Type="http://schemas.openxmlformats.org/officeDocument/2006/relationships/customXml" Target="../ink/ink330.xml"/><Relationship Id="rId696" Type="http://schemas.openxmlformats.org/officeDocument/2006/relationships/customXml" Target="../ink/ink351.xml"/><Relationship Id="rId861" Type="http://schemas.openxmlformats.org/officeDocument/2006/relationships/image" Target="../media/image425.png"/><Relationship Id="rId917" Type="http://schemas.openxmlformats.org/officeDocument/2006/relationships/customXml" Target="../ink/ink464.xml"/><Relationship Id="rId959" Type="http://schemas.openxmlformats.org/officeDocument/2006/relationships/image" Target="../media/image473.png"/><Relationship Id="rId46" Type="http://schemas.openxmlformats.org/officeDocument/2006/relationships/customXml" Target="../ink/ink23.xml"/><Relationship Id="rId293" Type="http://schemas.openxmlformats.org/officeDocument/2006/relationships/image" Target="../media/image144.png"/><Relationship Id="rId307" Type="http://schemas.openxmlformats.org/officeDocument/2006/relationships/image" Target="../media/image151.png"/><Relationship Id="rId349" Type="http://schemas.openxmlformats.org/officeDocument/2006/relationships/image" Target="../media/image172.png"/><Relationship Id="rId514" Type="http://schemas.openxmlformats.org/officeDocument/2006/relationships/customXml" Target="../ink/ink260.xml"/><Relationship Id="rId556" Type="http://schemas.openxmlformats.org/officeDocument/2006/relationships/customXml" Target="../ink/ink281.xml"/><Relationship Id="rId721" Type="http://schemas.openxmlformats.org/officeDocument/2006/relationships/customXml" Target="../ink/ink364.xml"/><Relationship Id="rId763" Type="http://schemas.openxmlformats.org/officeDocument/2006/relationships/image" Target="../media/image377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customXml" Target="../ink/ink182.xml"/><Relationship Id="rId416" Type="http://schemas.openxmlformats.org/officeDocument/2006/relationships/customXml" Target="../ink/ink210.xml"/><Relationship Id="rId598" Type="http://schemas.openxmlformats.org/officeDocument/2006/relationships/customXml" Target="../ink/ink302.xml"/><Relationship Id="rId819" Type="http://schemas.openxmlformats.org/officeDocument/2006/relationships/image" Target="../media/image404.png"/><Relationship Id="rId970" Type="http://schemas.openxmlformats.org/officeDocument/2006/relationships/customXml" Target="../ink/ink491.xml"/><Relationship Id="rId1004" Type="http://schemas.openxmlformats.org/officeDocument/2006/relationships/customXml" Target="../ink/ink508.xml"/><Relationship Id="rId1046" Type="http://schemas.openxmlformats.org/officeDocument/2006/relationships/customXml" Target="../ink/ink529.xml"/><Relationship Id="rId220" Type="http://schemas.openxmlformats.org/officeDocument/2006/relationships/image" Target="../media/image109.png"/><Relationship Id="rId458" Type="http://schemas.openxmlformats.org/officeDocument/2006/relationships/image" Target="../media/image226.png"/><Relationship Id="rId623" Type="http://schemas.openxmlformats.org/officeDocument/2006/relationships/image" Target="../media/image308.png"/><Relationship Id="rId665" Type="http://schemas.openxmlformats.org/officeDocument/2006/relationships/image" Target="../media/image329.png"/><Relationship Id="rId830" Type="http://schemas.openxmlformats.org/officeDocument/2006/relationships/customXml" Target="../ink/ink420.xml"/><Relationship Id="rId872" Type="http://schemas.openxmlformats.org/officeDocument/2006/relationships/customXml" Target="../ink/ink441.xml"/><Relationship Id="rId928" Type="http://schemas.openxmlformats.org/officeDocument/2006/relationships/customXml" Target="../ink/ink470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525" Type="http://schemas.openxmlformats.org/officeDocument/2006/relationships/image" Target="../media/image259.png"/><Relationship Id="rId567" Type="http://schemas.openxmlformats.org/officeDocument/2006/relationships/image" Target="../media/image280.png"/><Relationship Id="rId732" Type="http://schemas.openxmlformats.org/officeDocument/2006/relationships/image" Target="../media/image362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image" Target="../media/image81.png"/><Relationship Id="rId371" Type="http://schemas.openxmlformats.org/officeDocument/2006/relationships/image" Target="../media/image183.png"/><Relationship Id="rId774" Type="http://schemas.openxmlformats.org/officeDocument/2006/relationships/customXml" Target="../ink/ink391.xml"/><Relationship Id="rId981" Type="http://schemas.openxmlformats.org/officeDocument/2006/relationships/image" Target="../media/image484.png"/><Relationship Id="rId1015" Type="http://schemas.openxmlformats.org/officeDocument/2006/relationships/image" Target="../media/image501.png"/><Relationship Id="rId1057" Type="http://schemas.openxmlformats.org/officeDocument/2006/relationships/image" Target="../media/image522.png"/><Relationship Id="rId427" Type="http://schemas.openxmlformats.org/officeDocument/2006/relationships/image" Target="../media/image211.png"/><Relationship Id="rId469" Type="http://schemas.openxmlformats.org/officeDocument/2006/relationships/customXml" Target="../ink/ink237.xml"/><Relationship Id="rId634" Type="http://schemas.openxmlformats.org/officeDocument/2006/relationships/customXml" Target="../ink/ink320.xml"/><Relationship Id="rId676" Type="http://schemas.openxmlformats.org/officeDocument/2006/relationships/customXml" Target="../ink/ink341.xml"/><Relationship Id="rId841" Type="http://schemas.openxmlformats.org/officeDocument/2006/relationships/image" Target="../media/image415.png"/><Relationship Id="rId883" Type="http://schemas.openxmlformats.org/officeDocument/2006/relationships/image" Target="../media/image436.png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73" Type="http://schemas.openxmlformats.org/officeDocument/2006/relationships/image" Target="../media/image134.png"/><Relationship Id="rId329" Type="http://schemas.openxmlformats.org/officeDocument/2006/relationships/image" Target="../media/image162.png"/><Relationship Id="rId480" Type="http://schemas.openxmlformats.org/officeDocument/2006/relationships/customXml" Target="../ink/ink243.xml"/><Relationship Id="rId536" Type="http://schemas.openxmlformats.org/officeDocument/2006/relationships/customXml" Target="../ink/ink271.xml"/><Relationship Id="rId701" Type="http://schemas.openxmlformats.org/officeDocument/2006/relationships/image" Target="../media/image347.png"/><Relationship Id="rId939" Type="http://schemas.openxmlformats.org/officeDocument/2006/relationships/image" Target="../media/image463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customXml" Target="../ink/ink88.xml"/><Relationship Id="rId340" Type="http://schemas.openxmlformats.org/officeDocument/2006/relationships/customXml" Target="../ink/ink172.xml"/><Relationship Id="rId578" Type="http://schemas.openxmlformats.org/officeDocument/2006/relationships/customXml" Target="../ink/ink292.xml"/><Relationship Id="rId743" Type="http://schemas.openxmlformats.org/officeDocument/2006/relationships/customXml" Target="../ink/ink375.xml"/><Relationship Id="rId785" Type="http://schemas.openxmlformats.org/officeDocument/2006/relationships/image" Target="../media/image388.png"/><Relationship Id="rId950" Type="http://schemas.openxmlformats.org/officeDocument/2006/relationships/customXml" Target="../ink/ink481.xml"/><Relationship Id="rId992" Type="http://schemas.openxmlformats.org/officeDocument/2006/relationships/customXml" Target="../ink/ink502.xml"/><Relationship Id="rId1026" Type="http://schemas.openxmlformats.org/officeDocument/2006/relationships/customXml" Target="../ink/ink519.xml"/><Relationship Id="rId200" Type="http://schemas.openxmlformats.org/officeDocument/2006/relationships/image" Target="../media/image99.png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603" Type="http://schemas.openxmlformats.org/officeDocument/2006/relationships/image" Target="../media/image298.png"/><Relationship Id="rId645" Type="http://schemas.openxmlformats.org/officeDocument/2006/relationships/image" Target="../media/image319.png"/><Relationship Id="rId687" Type="http://schemas.openxmlformats.org/officeDocument/2006/relationships/image" Target="../media/image340.png"/><Relationship Id="rId810" Type="http://schemas.openxmlformats.org/officeDocument/2006/relationships/image" Target="../media/image400.png"/><Relationship Id="rId852" Type="http://schemas.openxmlformats.org/officeDocument/2006/relationships/customXml" Target="../ink/ink431.xml"/><Relationship Id="rId908" Type="http://schemas.openxmlformats.org/officeDocument/2006/relationships/customXml" Target="../ink/ink459.xml"/><Relationship Id="rId1068" Type="http://schemas.openxmlformats.org/officeDocument/2006/relationships/customXml" Target="../ink/ink540.xml"/><Relationship Id="rId242" Type="http://schemas.openxmlformats.org/officeDocument/2006/relationships/image" Target="../media/image119.png"/><Relationship Id="rId284" Type="http://schemas.openxmlformats.org/officeDocument/2006/relationships/customXml" Target="../ink/ink144.xml"/><Relationship Id="rId491" Type="http://schemas.openxmlformats.org/officeDocument/2006/relationships/image" Target="../media/image242.png"/><Relationship Id="rId505" Type="http://schemas.openxmlformats.org/officeDocument/2006/relationships/image" Target="../media/image249.png"/><Relationship Id="rId712" Type="http://schemas.openxmlformats.org/officeDocument/2006/relationships/customXml" Target="../ink/ink359.xml"/><Relationship Id="rId894" Type="http://schemas.openxmlformats.org/officeDocument/2006/relationships/customXml" Target="../ink/ink45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0.png"/><Relationship Id="rId589" Type="http://schemas.openxmlformats.org/officeDocument/2006/relationships/image" Target="../media/image291.png"/><Relationship Id="rId754" Type="http://schemas.openxmlformats.org/officeDocument/2006/relationships/customXml" Target="../ink/ink381.xml"/><Relationship Id="rId796" Type="http://schemas.openxmlformats.org/officeDocument/2006/relationships/image" Target="../media/image393.png"/><Relationship Id="rId961" Type="http://schemas.openxmlformats.org/officeDocument/2006/relationships/image" Target="../media/image474.png"/><Relationship Id="rId90" Type="http://schemas.openxmlformats.org/officeDocument/2006/relationships/customXml" Target="../ink/ink45.xml"/><Relationship Id="rId186" Type="http://schemas.openxmlformats.org/officeDocument/2006/relationships/image" Target="../media/image92.png"/><Relationship Id="rId351" Type="http://schemas.openxmlformats.org/officeDocument/2006/relationships/image" Target="../media/image173.png"/><Relationship Id="rId393" Type="http://schemas.openxmlformats.org/officeDocument/2006/relationships/image" Target="../media/image194.png"/><Relationship Id="rId407" Type="http://schemas.openxmlformats.org/officeDocument/2006/relationships/image" Target="../media/image201.png"/><Relationship Id="rId449" Type="http://schemas.openxmlformats.org/officeDocument/2006/relationships/customXml" Target="../ink/ink227.xml"/><Relationship Id="rId614" Type="http://schemas.openxmlformats.org/officeDocument/2006/relationships/customXml" Target="../ink/ink310.xml"/><Relationship Id="rId656" Type="http://schemas.openxmlformats.org/officeDocument/2006/relationships/customXml" Target="../ink/ink331.xml"/><Relationship Id="rId821" Type="http://schemas.openxmlformats.org/officeDocument/2006/relationships/image" Target="../media/image405.png"/><Relationship Id="rId863" Type="http://schemas.openxmlformats.org/officeDocument/2006/relationships/image" Target="../media/image426.png"/><Relationship Id="rId1037" Type="http://schemas.openxmlformats.org/officeDocument/2006/relationships/image" Target="../media/image512.png"/><Relationship Id="rId211" Type="http://schemas.openxmlformats.org/officeDocument/2006/relationships/customXml" Target="../ink/ink106.xml"/><Relationship Id="rId253" Type="http://schemas.openxmlformats.org/officeDocument/2006/relationships/customXml" Target="../ink/ink128.xml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27.png"/><Relationship Id="rId516" Type="http://schemas.openxmlformats.org/officeDocument/2006/relationships/customXml" Target="../ink/ink261.xml"/><Relationship Id="rId698" Type="http://schemas.openxmlformats.org/officeDocument/2006/relationships/customXml" Target="../ink/ink352.xml"/><Relationship Id="rId919" Type="http://schemas.openxmlformats.org/officeDocument/2006/relationships/customXml" Target="../ink/ink465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2.xml"/><Relationship Id="rId558" Type="http://schemas.openxmlformats.org/officeDocument/2006/relationships/customXml" Target="../ink/ink282.xml"/><Relationship Id="rId723" Type="http://schemas.openxmlformats.org/officeDocument/2006/relationships/customXml" Target="../ink/ink365.xml"/><Relationship Id="rId765" Type="http://schemas.openxmlformats.org/officeDocument/2006/relationships/image" Target="../media/image378.png"/><Relationship Id="rId930" Type="http://schemas.openxmlformats.org/officeDocument/2006/relationships/customXml" Target="../ink/ink471.xml"/><Relationship Id="rId972" Type="http://schemas.openxmlformats.org/officeDocument/2006/relationships/customXml" Target="../ink/ink492.xml"/><Relationship Id="rId1006" Type="http://schemas.openxmlformats.org/officeDocument/2006/relationships/customXml" Target="../ink/ink509.xml"/><Relationship Id="rId155" Type="http://schemas.openxmlformats.org/officeDocument/2006/relationships/image" Target="../media/image77.png"/><Relationship Id="rId197" Type="http://schemas.openxmlformats.org/officeDocument/2006/relationships/customXml" Target="../ink/ink99.xml"/><Relationship Id="rId362" Type="http://schemas.openxmlformats.org/officeDocument/2006/relationships/customXml" Target="../ink/ink183.xml"/><Relationship Id="rId418" Type="http://schemas.openxmlformats.org/officeDocument/2006/relationships/customXml" Target="../ink/ink211.xml"/><Relationship Id="rId625" Type="http://schemas.openxmlformats.org/officeDocument/2006/relationships/image" Target="../media/image309.png"/><Relationship Id="rId832" Type="http://schemas.openxmlformats.org/officeDocument/2006/relationships/customXml" Target="../ink/ink421.xml"/><Relationship Id="rId1048" Type="http://schemas.openxmlformats.org/officeDocument/2006/relationships/customXml" Target="../ink/ink530.xml"/><Relationship Id="rId222" Type="http://schemas.openxmlformats.org/officeDocument/2006/relationships/image" Target="../media/image110.png"/><Relationship Id="rId264" Type="http://schemas.openxmlformats.org/officeDocument/2006/relationships/customXml" Target="../ink/ink134.xml"/><Relationship Id="rId471" Type="http://schemas.openxmlformats.org/officeDocument/2006/relationships/customXml" Target="../ink/ink238.xml"/><Relationship Id="rId667" Type="http://schemas.openxmlformats.org/officeDocument/2006/relationships/image" Target="../media/image330.png"/><Relationship Id="rId874" Type="http://schemas.openxmlformats.org/officeDocument/2006/relationships/customXml" Target="../ink/ink442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0.png"/><Relationship Id="rId569" Type="http://schemas.openxmlformats.org/officeDocument/2006/relationships/image" Target="../media/image281.png"/><Relationship Id="rId734" Type="http://schemas.openxmlformats.org/officeDocument/2006/relationships/image" Target="../media/image363.png"/><Relationship Id="rId776" Type="http://schemas.openxmlformats.org/officeDocument/2006/relationships/customXml" Target="../ink/ink392.xml"/><Relationship Id="rId941" Type="http://schemas.openxmlformats.org/officeDocument/2006/relationships/image" Target="../media/image464.png"/><Relationship Id="rId983" Type="http://schemas.openxmlformats.org/officeDocument/2006/relationships/image" Target="../media/image485.png"/><Relationship Id="rId70" Type="http://schemas.openxmlformats.org/officeDocument/2006/relationships/customXml" Target="../ink/ink35.xml"/><Relationship Id="rId166" Type="http://schemas.openxmlformats.org/officeDocument/2006/relationships/image" Target="../media/image82.png"/><Relationship Id="rId331" Type="http://schemas.openxmlformats.org/officeDocument/2006/relationships/image" Target="../media/image163.png"/><Relationship Id="rId373" Type="http://schemas.openxmlformats.org/officeDocument/2006/relationships/image" Target="../media/image184.png"/><Relationship Id="rId429" Type="http://schemas.openxmlformats.org/officeDocument/2006/relationships/image" Target="../media/image212.png"/><Relationship Id="rId580" Type="http://schemas.openxmlformats.org/officeDocument/2006/relationships/customXml" Target="../ink/ink293.xml"/><Relationship Id="rId636" Type="http://schemas.openxmlformats.org/officeDocument/2006/relationships/customXml" Target="../ink/ink321.xml"/><Relationship Id="rId801" Type="http://schemas.openxmlformats.org/officeDocument/2006/relationships/customXml" Target="../ink/ink405.xml"/><Relationship Id="rId1017" Type="http://schemas.openxmlformats.org/officeDocument/2006/relationships/image" Target="../media/image502.png"/><Relationship Id="rId1059" Type="http://schemas.openxmlformats.org/officeDocument/2006/relationships/image" Target="../media/image52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5.png"/><Relationship Id="rId440" Type="http://schemas.openxmlformats.org/officeDocument/2006/relationships/customXml" Target="../ink/ink222.xml"/><Relationship Id="rId678" Type="http://schemas.openxmlformats.org/officeDocument/2006/relationships/customXml" Target="../ink/ink342.xml"/><Relationship Id="rId843" Type="http://schemas.openxmlformats.org/officeDocument/2006/relationships/image" Target="../media/image416.png"/><Relationship Id="rId885" Type="http://schemas.openxmlformats.org/officeDocument/2006/relationships/image" Target="../media/image437.png"/><Relationship Id="rId28" Type="http://schemas.openxmlformats.org/officeDocument/2006/relationships/customXml" Target="../ink/ink14.xml"/><Relationship Id="rId275" Type="http://schemas.openxmlformats.org/officeDocument/2006/relationships/image" Target="../media/image135.png"/><Relationship Id="rId300" Type="http://schemas.openxmlformats.org/officeDocument/2006/relationships/customXml" Target="../ink/ink152.xml"/><Relationship Id="rId482" Type="http://schemas.openxmlformats.org/officeDocument/2006/relationships/customXml" Target="../ink/ink244.xml"/><Relationship Id="rId538" Type="http://schemas.openxmlformats.org/officeDocument/2006/relationships/customXml" Target="../ink/ink272.xml"/><Relationship Id="rId703" Type="http://schemas.openxmlformats.org/officeDocument/2006/relationships/image" Target="../media/image348.png"/><Relationship Id="rId745" Type="http://schemas.openxmlformats.org/officeDocument/2006/relationships/customXml" Target="../ink/ink376.xml"/><Relationship Id="rId910" Type="http://schemas.openxmlformats.org/officeDocument/2006/relationships/customXml" Target="../ink/ink460.xml"/><Relationship Id="rId952" Type="http://schemas.openxmlformats.org/officeDocument/2006/relationships/customXml" Target="../ink/ink482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customXml" Target="../ink/ink89.xml"/><Relationship Id="rId342" Type="http://schemas.openxmlformats.org/officeDocument/2006/relationships/customXml" Target="../ink/ink173.xml"/><Relationship Id="rId384" Type="http://schemas.openxmlformats.org/officeDocument/2006/relationships/customXml" Target="../ink/ink194.xml"/><Relationship Id="rId591" Type="http://schemas.openxmlformats.org/officeDocument/2006/relationships/image" Target="../media/image292.png"/><Relationship Id="rId605" Type="http://schemas.openxmlformats.org/officeDocument/2006/relationships/image" Target="../media/image299.png"/><Relationship Id="rId787" Type="http://schemas.openxmlformats.org/officeDocument/2006/relationships/image" Target="../media/image389.png"/><Relationship Id="rId812" Type="http://schemas.openxmlformats.org/officeDocument/2006/relationships/customXml" Target="../ink/ink411.xml"/><Relationship Id="rId994" Type="http://schemas.openxmlformats.org/officeDocument/2006/relationships/customXml" Target="../ink/ink503.xml"/><Relationship Id="rId1028" Type="http://schemas.openxmlformats.org/officeDocument/2006/relationships/customXml" Target="../ink/ink520.xml"/><Relationship Id="rId202" Type="http://schemas.openxmlformats.org/officeDocument/2006/relationships/image" Target="../media/image100.png"/><Relationship Id="rId244" Type="http://schemas.openxmlformats.org/officeDocument/2006/relationships/image" Target="../media/image120.png"/><Relationship Id="rId647" Type="http://schemas.openxmlformats.org/officeDocument/2006/relationships/image" Target="../media/image320.png"/><Relationship Id="rId689" Type="http://schemas.openxmlformats.org/officeDocument/2006/relationships/image" Target="../media/image341.png"/><Relationship Id="rId854" Type="http://schemas.openxmlformats.org/officeDocument/2006/relationships/customXml" Target="../ink/ink432.xml"/><Relationship Id="rId896" Type="http://schemas.openxmlformats.org/officeDocument/2006/relationships/customXml" Target="../ink/ink453.xml"/><Relationship Id="rId39" Type="http://schemas.openxmlformats.org/officeDocument/2006/relationships/image" Target="../media/image19.png"/><Relationship Id="rId286" Type="http://schemas.openxmlformats.org/officeDocument/2006/relationships/customXml" Target="../ink/ink145.xml"/><Relationship Id="rId451" Type="http://schemas.openxmlformats.org/officeDocument/2006/relationships/customXml" Target="../ink/ink228.xml"/><Relationship Id="rId493" Type="http://schemas.openxmlformats.org/officeDocument/2006/relationships/image" Target="../media/image243.png"/><Relationship Id="rId507" Type="http://schemas.openxmlformats.org/officeDocument/2006/relationships/image" Target="../media/image250.png"/><Relationship Id="rId549" Type="http://schemas.openxmlformats.org/officeDocument/2006/relationships/image" Target="../media/image271.png"/><Relationship Id="rId714" Type="http://schemas.openxmlformats.org/officeDocument/2006/relationships/customXml" Target="../ink/ink360.xml"/><Relationship Id="rId756" Type="http://schemas.openxmlformats.org/officeDocument/2006/relationships/customXml" Target="../ink/ink382.xml"/><Relationship Id="rId921" Type="http://schemas.openxmlformats.org/officeDocument/2006/relationships/customXml" Target="../ink/ink46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image" Target="../media/image93.png"/><Relationship Id="rId311" Type="http://schemas.openxmlformats.org/officeDocument/2006/relationships/image" Target="../media/image153.png"/><Relationship Id="rId353" Type="http://schemas.openxmlformats.org/officeDocument/2006/relationships/image" Target="../media/image174.png"/><Relationship Id="rId395" Type="http://schemas.openxmlformats.org/officeDocument/2006/relationships/image" Target="../media/image195.png"/><Relationship Id="rId409" Type="http://schemas.openxmlformats.org/officeDocument/2006/relationships/image" Target="../media/image202.png"/><Relationship Id="rId560" Type="http://schemas.openxmlformats.org/officeDocument/2006/relationships/customXml" Target="../ink/ink283.xml"/><Relationship Id="rId798" Type="http://schemas.openxmlformats.org/officeDocument/2006/relationships/image" Target="../media/image394.png"/><Relationship Id="rId963" Type="http://schemas.openxmlformats.org/officeDocument/2006/relationships/image" Target="../media/image475.png"/><Relationship Id="rId1039" Type="http://schemas.openxmlformats.org/officeDocument/2006/relationships/image" Target="../media/image513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420" Type="http://schemas.openxmlformats.org/officeDocument/2006/relationships/customXml" Target="../ink/ink212.xml"/><Relationship Id="rId616" Type="http://schemas.openxmlformats.org/officeDocument/2006/relationships/customXml" Target="../ink/ink311.xml"/><Relationship Id="rId658" Type="http://schemas.openxmlformats.org/officeDocument/2006/relationships/customXml" Target="../ink/ink332.xml"/><Relationship Id="rId823" Type="http://schemas.openxmlformats.org/officeDocument/2006/relationships/image" Target="../media/image406.png"/><Relationship Id="rId865" Type="http://schemas.openxmlformats.org/officeDocument/2006/relationships/image" Target="../media/image427.png"/><Relationship Id="rId1050" Type="http://schemas.openxmlformats.org/officeDocument/2006/relationships/customXml" Target="../ink/ink531.xml"/><Relationship Id="rId255" Type="http://schemas.openxmlformats.org/officeDocument/2006/relationships/customXml" Target="../ink/ink129.xml"/><Relationship Id="rId297" Type="http://schemas.openxmlformats.org/officeDocument/2006/relationships/image" Target="../media/image146.png"/><Relationship Id="rId462" Type="http://schemas.openxmlformats.org/officeDocument/2006/relationships/image" Target="../media/image228.png"/><Relationship Id="rId518" Type="http://schemas.openxmlformats.org/officeDocument/2006/relationships/customXml" Target="../ink/ink262.xml"/><Relationship Id="rId725" Type="http://schemas.openxmlformats.org/officeDocument/2006/relationships/customXml" Target="../ink/ink366.xml"/><Relationship Id="rId932" Type="http://schemas.openxmlformats.org/officeDocument/2006/relationships/customXml" Target="../ink/ink472.xml"/><Relationship Id="rId115" Type="http://schemas.openxmlformats.org/officeDocument/2006/relationships/image" Target="../media/image57.png"/><Relationship Id="rId157" Type="http://schemas.openxmlformats.org/officeDocument/2006/relationships/customXml" Target="../ink/ink79.xml"/><Relationship Id="rId322" Type="http://schemas.openxmlformats.org/officeDocument/2006/relationships/customXml" Target="../ink/ink163.xml"/><Relationship Id="rId364" Type="http://schemas.openxmlformats.org/officeDocument/2006/relationships/customXml" Target="../ink/ink184.xml"/><Relationship Id="rId767" Type="http://schemas.openxmlformats.org/officeDocument/2006/relationships/image" Target="../media/image379.png"/><Relationship Id="rId974" Type="http://schemas.openxmlformats.org/officeDocument/2006/relationships/customXml" Target="../ink/ink493.xml"/><Relationship Id="rId1008" Type="http://schemas.openxmlformats.org/officeDocument/2006/relationships/customXml" Target="../ink/ink510.xml"/><Relationship Id="rId61" Type="http://schemas.openxmlformats.org/officeDocument/2006/relationships/image" Target="../media/image30.png"/><Relationship Id="rId199" Type="http://schemas.openxmlformats.org/officeDocument/2006/relationships/customXml" Target="../ink/ink100.xml"/><Relationship Id="rId571" Type="http://schemas.openxmlformats.org/officeDocument/2006/relationships/image" Target="../media/image282.png"/><Relationship Id="rId627" Type="http://schemas.openxmlformats.org/officeDocument/2006/relationships/image" Target="../media/image310.png"/><Relationship Id="rId669" Type="http://schemas.openxmlformats.org/officeDocument/2006/relationships/image" Target="../media/image331.png"/><Relationship Id="rId834" Type="http://schemas.openxmlformats.org/officeDocument/2006/relationships/customXml" Target="../ink/ink422.xml"/><Relationship Id="rId876" Type="http://schemas.openxmlformats.org/officeDocument/2006/relationships/customXml" Target="../ink/ink443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66" Type="http://schemas.openxmlformats.org/officeDocument/2006/relationships/customXml" Target="../ink/ink135.xml"/><Relationship Id="rId431" Type="http://schemas.openxmlformats.org/officeDocument/2006/relationships/image" Target="../media/image213.png"/><Relationship Id="rId473" Type="http://schemas.openxmlformats.org/officeDocument/2006/relationships/customXml" Target="../ink/ink239.xml"/><Relationship Id="rId529" Type="http://schemas.openxmlformats.org/officeDocument/2006/relationships/image" Target="../media/image261.png"/><Relationship Id="rId680" Type="http://schemas.openxmlformats.org/officeDocument/2006/relationships/customXml" Target="../ink/ink343.xml"/><Relationship Id="rId736" Type="http://schemas.openxmlformats.org/officeDocument/2006/relationships/image" Target="../media/image364.png"/><Relationship Id="rId901" Type="http://schemas.openxmlformats.org/officeDocument/2006/relationships/image" Target="../media/image445.png"/><Relationship Id="rId1061" Type="http://schemas.openxmlformats.org/officeDocument/2006/relationships/image" Target="../media/image524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image" Target="../media/image83.png"/><Relationship Id="rId333" Type="http://schemas.openxmlformats.org/officeDocument/2006/relationships/image" Target="../media/image164.png"/><Relationship Id="rId540" Type="http://schemas.openxmlformats.org/officeDocument/2006/relationships/customXml" Target="../ink/ink273.xml"/><Relationship Id="rId778" Type="http://schemas.openxmlformats.org/officeDocument/2006/relationships/customXml" Target="../ink/ink393.xml"/><Relationship Id="rId943" Type="http://schemas.openxmlformats.org/officeDocument/2006/relationships/image" Target="../media/image465.png"/><Relationship Id="rId985" Type="http://schemas.openxmlformats.org/officeDocument/2006/relationships/image" Target="../media/image486.png"/><Relationship Id="rId1019" Type="http://schemas.openxmlformats.org/officeDocument/2006/relationships/image" Target="../media/image503.png"/><Relationship Id="rId72" Type="http://schemas.openxmlformats.org/officeDocument/2006/relationships/customXml" Target="../ink/ink36.xml"/><Relationship Id="rId375" Type="http://schemas.openxmlformats.org/officeDocument/2006/relationships/image" Target="../media/image185.png"/><Relationship Id="rId582" Type="http://schemas.openxmlformats.org/officeDocument/2006/relationships/customXml" Target="../ink/ink294.xml"/><Relationship Id="rId638" Type="http://schemas.openxmlformats.org/officeDocument/2006/relationships/customXml" Target="../ink/ink322.xml"/><Relationship Id="rId803" Type="http://schemas.openxmlformats.org/officeDocument/2006/relationships/customXml" Target="../ink/ink406.xml"/><Relationship Id="rId845" Type="http://schemas.openxmlformats.org/officeDocument/2006/relationships/image" Target="../media/image417.png"/><Relationship Id="rId1030" Type="http://schemas.openxmlformats.org/officeDocument/2006/relationships/customXml" Target="../ink/ink521.xml"/><Relationship Id="rId3" Type="http://schemas.openxmlformats.org/officeDocument/2006/relationships/image" Target="../media/image1.png"/><Relationship Id="rId235" Type="http://schemas.openxmlformats.org/officeDocument/2006/relationships/image" Target="../media/image116.png"/><Relationship Id="rId277" Type="http://schemas.openxmlformats.org/officeDocument/2006/relationships/image" Target="../media/image136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customXml" Target="../ink/ink245.xml"/><Relationship Id="rId705" Type="http://schemas.openxmlformats.org/officeDocument/2006/relationships/image" Target="../media/image349.png"/><Relationship Id="rId887" Type="http://schemas.openxmlformats.org/officeDocument/2006/relationships/image" Target="../media/image438.png"/><Relationship Id="rId137" Type="http://schemas.openxmlformats.org/officeDocument/2006/relationships/image" Target="../media/image68.png"/><Relationship Id="rId302" Type="http://schemas.openxmlformats.org/officeDocument/2006/relationships/customXml" Target="../ink/ink153.xml"/><Relationship Id="rId344" Type="http://schemas.openxmlformats.org/officeDocument/2006/relationships/customXml" Target="../ink/ink174.xml"/><Relationship Id="rId691" Type="http://schemas.openxmlformats.org/officeDocument/2006/relationships/image" Target="../media/image342.png"/><Relationship Id="rId747" Type="http://schemas.openxmlformats.org/officeDocument/2006/relationships/customXml" Target="../ink/ink377.xml"/><Relationship Id="rId789" Type="http://schemas.openxmlformats.org/officeDocument/2006/relationships/image" Target="../media/image390.png"/><Relationship Id="rId912" Type="http://schemas.openxmlformats.org/officeDocument/2006/relationships/customXml" Target="../ink/ink461.xml"/><Relationship Id="rId954" Type="http://schemas.openxmlformats.org/officeDocument/2006/relationships/customXml" Target="../ink/ink483.xml"/><Relationship Id="rId996" Type="http://schemas.openxmlformats.org/officeDocument/2006/relationships/customXml" Target="../ink/ink504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customXml" Target="../ink/ink90.xml"/><Relationship Id="rId386" Type="http://schemas.openxmlformats.org/officeDocument/2006/relationships/customXml" Target="../ink/ink195.xml"/><Relationship Id="rId551" Type="http://schemas.openxmlformats.org/officeDocument/2006/relationships/image" Target="../media/image272.png"/><Relationship Id="rId593" Type="http://schemas.openxmlformats.org/officeDocument/2006/relationships/image" Target="../media/image293.png"/><Relationship Id="rId607" Type="http://schemas.openxmlformats.org/officeDocument/2006/relationships/image" Target="../media/image300.png"/><Relationship Id="rId649" Type="http://schemas.openxmlformats.org/officeDocument/2006/relationships/image" Target="../media/image321.png"/><Relationship Id="rId814" Type="http://schemas.openxmlformats.org/officeDocument/2006/relationships/customXml" Target="../ink/ink412.xml"/><Relationship Id="rId856" Type="http://schemas.openxmlformats.org/officeDocument/2006/relationships/customXml" Target="../ink/ink433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1.png"/><Relationship Id="rId288" Type="http://schemas.openxmlformats.org/officeDocument/2006/relationships/customXml" Target="../ink/ink146.xml"/><Relationship Id="rId411" Type="http://schemas.openxmlformats.org/officeDocument/2006/relationships/image" Target="../media/image203.png"/><Relationship Id="rId453" Type="http://schemas.openxmlformats.org/officeDocument/2006/relationships/customXml" Target="../ink/ink229.xml"/><Relationship Id="rId509" Type="http://schemas.openxmlformats.org/officeDocument/2006/relationships/image" Target="../media/image251.png"/><Relationship Id="rId660" Type="http://schemas.openxmlformats.org/officeDocument/2006/relationships/customXml" Target="../ink/ink333.xml"/><Relationship Id="rId898" Type="http://schemas.openxmlformats.org/officeDocument/2006/relationships/customXml" Target="../ink/ink454.xml"/><Relationship Id="rId1041" Type="http://schemas.openxmlformats.org/officeDocument/2006/relationships/image" Target="../media/image514.png"/><Relationship Id="rId106" Type="http://schemas.openxmlformats.org/officeDocument/2006/relationships/customXml" Target="../ink/ink53.xml"/><Relationship Id="rId313" Type="http://schemas.openxmlformats.org/officeDocument/2006/relationships/image" Target="../media/image154.png"/><Relationship Id="rId495" Type="http://schemas.openxmlformats.org/officeDocument/2006/relationships/image" Target="../media/image244.png"/><Relationship Id="rId716" Type="http://schemas.openxmlformats.org/officeDocument/2006/relationships/customXml" Target="../ink/ink361.xml"/><Relationship Id="rId758" Type="http://schemas.openxmlformats.org/officeDocument/2006/relationships/customXml" Target="../ink/ink383.xml"/><Relationship Id="rId923" Type="http://schemas.openxmlformats.org/officeDocument/2006/relationships/customXml" Target="../ink/ink467.xml"/><Relationship Id="rId965" Type="http://schemas.openxmlformats.org/officeDocument/2006/relationships/image" Target="../media/image476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5.png"/><Relationship Id="rId397" Type="http://schemas.openxmlformats.org/officeDocument/2006/relationships/image" Target="../media/image196.png"/><Relationship Id="rId520" Type="http://schemas.openxmlformats.org/officeDocument/2006/relationships/customXml" Target="../ink/ink263.xml"/><Relationship Id="rId562" Type="http://schemas.openxmlformats.org/officeDocument/2006/relationships/customXml" Target="../ink/ink284.xml"/><Relationship Id="rId618" Type="http://schemas.openxmlformats.org/officeDocument/2006/relationships/customXml" Target="../ink/ink312.xml"/><Relationship Id="rId825" Type="http://schemas.openxmlformats.org/officeDocument/2006/relationships/image" Target="../media/image407.png"/><Relationship Id="rId215" Type="http://schemas.openxmlformats.org/officeDocument/2006/relationships/customXml" Target="../ink/ink108.xml"/><Relationship Id="rId257" Type="http://schemas.openxmlformats.org/officeDocument/2006/relationships/customXml" Target="../ink/ink130.xml"/><Relationship Id="rId422" Type="http://schemas.openxmlformats.org/officeDocument/2006/relationships/customXml" Target="../ink/ink213.xml"/><Relationship Id="rId464" Type="http://schemas.openxmlformats.org/officeDocument/2006/relationships/image" Target="../media/image229.png"/><Relationship Id="rId867" Type="http://schemas.openxmlformats.org/officeDocument/2006/relationships/image" Target="../media/image428.png"/><Relationship Id="rId1010" Type="http://schemas.openxmlformats.org/officeDocument/2006/relationships/customXml" Target="../ink/ink511.xml"/><Relationship Id="rId1052" Type="http://schemas.openxmlformats.org/officeDocument/2006/relationships/customXml" Target="../ink/ink532.xml"/><Relationship Id="rId299" Type="http://schemas.openxmlformats.org/officeDocument/2006/relationships/image" Target="../media/image147.png"/><Relationship Id="rId727" Type="http://schemas.openxmlformats.org/officeDocument/2006/relationships/customXml" Target="../ink/ink367.xml"/><Relationship Id="rId934" Type="http://schemas.openxmlformats.org/officeDocument/2006/relationships/customXml" Target="../ink/ink473.xml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366" Type="http://schemas.openxmlformats.org/officeDocument/2006/relationships/customXml" Target="../ink/ink185.xml"/><Relationship Id="rId573" Type="http://schemas.openxmlformats.org/officeDocument/2006/relationships/image" Target="../media/image283.png"/><Relationship Id="rId780" Type="http://schemas.openxmlformats.org/officeDocument/2006/relationships/customXml" Target="../ink/ink394.xml"/><Relationship Id="rId226" Type="http://schemas.openxmlformats.org/officeDocument/2006/relationships/customXml" Target="../ink/ink114.xml"/><Relationship Id="rId433" Type="http://schemas.openxmlformats.org/officeDocument/2006/relationships/image" Target="../media/image214.png"/><Relationship Id="rId878" Type="http://schemas.openxmlformats.org/officeDocument/2006/relationships/customXml" Target="../ink/ink444.xml"/><Relationship Id="rId1063" Type="http://schemas.openxmlformats.org/officeDocument/2006/relationships/image" Target="../media/image525.png"/><Relationship Id="rId640" Type="http://schemas.openxmlformats.org/officeDocument/2006/relationships/customXml" Target="../ink/ink323.xml"/><Relationship Id="rId738" Type="http://schemas.openxmlformats.org/officeDocument/2006/relationships/image" Target="../media/image365.png"/><Relationship Id="rId945" Type="http://schemas.openxmlformats.org/officeDocument/2006/relationships/image" Target="../media/image466.png"/><Relationship Id="rId74" Type="http://schemas.openxmlformats.org/officeDocument/2006/relationships/customXml" Target="../ink/ink37.xml"/><Relationship Id="rId377" Type="http://schemas.openxmlformats.org/officeDocument/2006/relationships/image" Target="../media/image186.png"/><Relationship Id="rId500" Type="http://schemas.openxmlformats.org/officeDocument/2006/relationships/customXml" Target="../ink/ink253.xml"/><Relationship Id="rId584" Type="http://schemas.openxmlformats.org/officeDocument/2006/relationships/customXml" Target="../ink/ink295.xml"/><Relationship Id="rId805" Type="http://schemas.openxmlformats.org/officeDocument/2006/relationships/customXml" Target="../ink/ink407.xml"/><Relationship Id="rId5" Type="http://schemas.openxmlformats.org/officeDocument/2006/relationships/image" Target="../media/image2.png"/><Relationship Id="rId237" Type="http://schemas.openxmlformats.org/officeDocument/2006/relationships/image" Target="../media/image117.png"/><Relationship Id="rId791" Type="http://schemas.openxmlformats.org/officeDocument/2006/relationships/customXml" Target="../ink/ink400.xml"/><Relationship Id="rId889" Type="http://schemas.openxmlformats.org/officeDocument/2006/relationships/image" Target="../media/image439.png"/><Relationship Id="rId444" Type="http://schemas.openxmlformats.org/officeDocument/2006/relationships/customXml" Target="../ink/ink224.xml"/><Relationship Id="rId651" Type="http://schemas.openxmlformats.org/officeDocument/2006/relationships/image" Target="../media/image322.png"/><Relationship Id="rId749" Type="http://schemas.openxmlformats.org/officeDocument/2006/relationships/customXml" Target="../ink/ink378.xml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88" Type="http://schemas.openxmlformats.org/officeDocument/2006/relationships/customXml" Target="../ink/ink196.xml"/><Relationship Id="rId511" Type="http://schemas.openxmlformats.org/officeDocument/2006/relationships/image" Target="../media/image252.png"/><Relationship Id="rId609" Type="http://schemas.openxmlformats.org/officeDocument/2006/relationships/image" Target="../media/image301.png"/><Relationship Id="rId956" Type="http://schemas.openxmlformats.org/officeDocument/2006/relationships/customXml" Target="../ink/ink48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4.png"/><Relationship Id="rId816" Type="http://schemas.openxmlformats.org/officeDocument/2006/relationships/customXml" Target="../ink/ink413.xml"/><Relationship Id="rId1001" Type="http://schemas.openxmlformats.org/officeDocument/2006/relationships/image" Target="../media/image494.png"/><Relationship Id="rId248" Type="http://schemas.openxmlformats.org/officeDocument/2006/relationships/image" Target="../media/image122.png"/><Relationship Id="rId455" Type="http://schemas.openxmlformats.org/officeDocument/2006/relationships/customXml" Target="../ink/ink230.xml"/><Relationship Id="rId662" Type="http://schemas.openxmlformats.org/officeDocument/2006/relationships/customXml" Target="../ink/ink33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5.png"/><Relationship Id="rId522" Type="http://schemas.openxmlformats.org/officeDocument/2006/relationships/customXml" Target="../ink/ink264.xml"/><Relationship Id="rId967" Type="http://schemas.openxmlformats.org/officeDocument/2006/relationships/image" Target="../media/image477.png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399" Type="http://schemas.openxmlformats.org/officeDocument/2006/relationships/image" Target="../media/image197.png"/><Relationship Id="rId827" Type="http://schemas.openxmlformats.org/officeDocument/2006/relationships/image" Target="../media/image408.png"/><Relationship Id="rId1012" Type="http://schemas.openxmlformats.org/officeDocument/2006/relationships/customXml" Target="../ink/ink512.xml"/><Relationship Id="rId259" Type="http://schemas.openxmlformats.org/officeDocument/2006/relationships/customXml" Target="../ink/ink131.xml"/><Relationship Id="rId466" Type="http://schemas.openxmlformats.org/officeDocument/2006/relationships/image" Target="../media/image230.png"/><Relationship Id="rId673" Type="http://schemas.openxmlformats.org/officeDocument/2006/relationships/image" Target="../media/image333.png"/><Relationship Id="rId880" Type="http://schemas.openxmlformats.org/officeDocument/2006/relationships/customXml" Target="../ink/ink445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5.xml"/><Relationship Id="rId533" Type="http://schemas.openxmlformats.org/officeDocument/2006/relationships/image" Target="../media/image263.png"/><Relationship Id="rId978" Type="http://schemas.openxmlformats.org/officeDocument/2006/relationships/customXml" Target="../ink/ink495.xml"/><Relationship Id="rId740" Type="http://schemas.openxmlformats.org/officeDocument/2006/relationships/image" Target="../media/image366.png"/><Relationship Id="rId838" Type="http://schemas.openxmlformats.org/officeDocument/2006/relationships/customXml" Target="../ink/ink424.xml"/><Relationship Id="rId1023" Type="http://schemas.openxmlformats.org/officeDocument/2006/relationships/image" Target="../media/image505.png"/><Relationship Id="rId172" Type="http://schemas.openxmlformats.org/officeDocument/2006/relationships/image" Target="../media/image85.png"/><Relationship Id="rId477" Type="http://schemas.openxmlformats.org/officeDocument/2006/relationships/image" Target="../media/image235.png"/><Relationship Id="rId600" Type="http://schemas.openxmlformats.org/officeDocument/2006/relationships/customXml" Target="../ink/ink303.xml"/><Relationship Id="rId684" Type="http://schemas.openxmlformats.org/officeDocument/2006/relationships/customXml" Target="../ink/ink345.xml"/><Relationship Id="rId337" Type="http://schemas.openxmlformats.org/officeDocument/2006/relationships/image" Target="../media/image166.png"/><Relationship Id="rId891" Type="http://schemas.openxmlformats.org/officeDocument/2006/relationships/image" Target="../media/image440.png"/><Relationship Id="rId905" Type="http://schemas.openxmlformats.org/officeDocument/2006/relationships/image" Target="../media/image447.png"/><Relationship Id="rId989" Type="http://schemas.openxmlformats.org/officeDocument/2006/relationships/image" Target="../media/image488.png"/><Relationship Id="rId34" Type="http://schemas.openxmlformats.org/officeDocument/2006/relationships/customXml" Target="../ink/ink17.xml"/><Relationship Id="rId544" Type="http://schemas.openxmlformats.org/officeDocument/2006/relationships/customXml" Target="../ink/ink275.xml"/><Relationship Id="rId751" Type="http://schemas.openxmlformats.org/officeDocument/2006/relationships/customXml" Target="../ink/ink379.xml"/><Relationship Id="rId849" Type="http://schemas.openxmlformats.org/officeDocument/2006/relationships/image" Target="../media/image419.png"/><Relationship Id="rId183" Type="http://schemas.openxmlformats.org/officeDocument/2006/relationships/customXml" Target="../ink/ink92.xml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611" Type="http://schemas.openxmlformats.org/officeDocument/2006/relationships/image" Target="../media/image302.png"/><Relationship Id="rId1034" Type="http://schemas.openxmlformats.org/officeDocument/2006/relationships/customXml" Target="../ink/ink523.xml"/><Relationship Id="rId250" Type="http://schemas.openxmlformats.org/officeDocument/2006/relationships/image" Target="../media/image123.png"/><Relationship Id="rId488" Type="http://schemas.openxmlformats.org/officeDocument/2006/relationships/customXml" Target="../ink/ink247.xml"/><Relationship Id="rId695" Type="http://schemas.openxmlformats.org/officeDocument/2006/relationships/image" Target="../media/image344.png"/><Relationship Id="rId709" Type="http://schemas.openxmlformats.org/officeDocument/2006/relationships/image" Target="../media/image351.png"/><Relationship Id="rId916" Type="http://schemas.openxmlformats.org/officeDocument/2006/relationships/customXml" Target="../ink/ink463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6.xml"/><Relationship Id="rId555" Type="http://schemas.openxmlformats.org/officeDocument/2006/relationships/image" Target="../media/image274.png"/><Relationship Id="rId762" Type="http://schemas.openxmlformats.org/officeDocument/2006/relationships/customXml" Target="../ink/ink385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5.png"/><Relationship Id="rId622" Type="http://schemas.openxmlformats.org/officeDocument/2006/relationships/customXml" Target="../ink/ink314.xml"/><Relationship Id="rId1045" Type="http://schemas.openxmlformats.org/officeDocument/2006/relationships/image" Target="../media/image516.png"/><Relationship Id="rId261" Type="http://schemas.openxmlformats.org/officeDocument/2006/relationships/customXml" Target="../ink/ink132.xml"/><Relationship Id="rId499" Type="http://schemas.openxmlformats.org/officeDocument/2006/relationships/image" Target="../media/image246.png"/><Relationship Id="rId927" Type="http://schemas.openxmlformats.org/officeDocument/2006/relationships/image" Target="../media/image457.png"/><Relationship Id="rId56" Type="http://schemas.openxmlformats.org/officeDocument/2006/relationships/customXml" Target="../ink/ink28.xml"/><Relationship Id="rId359" Type="http://schemas.openxmlformats.org/officeDocument/2006/relationships/image" Target="../media/image177.png"/><Relationship Id="rId566" Type="http://schemas.openxmlformats.org/officeDocument/2006/relationships/customXml" Target="../ink/ink286.xml"/><Relationship Id="rId773" Type="http://schemas.openxmlformats.org/officeDocument/2006/relationships/image" Target="../media/image382.png"/><Relationship Id="rId121" Type="http://schemas.openxmlformats.org/officeDocument/2006/relationships/image" Target="../media/image60.png"/><Relationship Id="rId219" Type="http://schemas.openxmlformats.org/officeDocument/2006/relationships/customXml" Target="../ink/ink110.xml"/><Relationship Id="rId426" Type="http://schemas.openxmlformats.org/officeDocument/2006/relationships/customXml" Target="../ink/ink215.xml"/><Relationship Id="rId633" Type="http://schemas.openxmlformats.org/officeDocument/2006/relationships/image" Target="../media/image313.png"/><Relationship Id="rId980" Type="http://schemas.openxmlformats.org/officeDocument/2006/relationships/customXml" Target="../ink/ink496.xml"/><Relationship Id="rId1056" Type="http://schemas.openxmlformats.org/officeDocument/2006/relationships/customXml" Target="../ink/ink534.xml"/><Relationship Id="rId840" Type="http://schemas.openxmlformats.org/officeDocument/2006/relationships/customXml" Target="../ink/ink425.xml"/><Relationship Id="rId938" Type="http://schemas.openxmlformats.org/officeDocument/2006/relationships/customXml" Target="../ink/ink475.xml"/><Relationship Id="rId67" Type="http://schemas.openxmlformats.org/officeDocument/2006/relationships/image" Target="../media/image33.png"/><Relationship Id="rId272" Type="http://schemas.openxmlformats.org/officeDocument/2006/relationships/customXml" Target="../ink/ink138.xml"/><Relationship Id="rId577" Type="http://schemas.openxmlformats.org/officeDocument/2006/relationships/image" Target="../media/image285.png"/><Relationship Id="rId700" Type="http://schemas.openxmlformats.org/officeDocument/2006/relationships/customXml" Target="../ink/ink353.xml"/><Relationship Id="rId132" Type="http://schemas.openxmlformats.org/officeDocument/2006/relationships/customXml" Target="../ink/ink66.xml"/><Relationship Id="rId784" Type="http://schemas.openxmlformats.org/officeDocument/2006/relationships/customXml" Target="../ink/ink396.xml"/><Relationship Id="rId991" Type="http://schemas.openxmlformats.org/officeDocument/2006/relationships/image" Target="../media/image489.png"/><Relationship Id="rId1067" Type="http://schemas.openxmlformats.org/officeDocument/2006/relationships/image" Target="../media/image527.png"/><Relationship Id="rId437" Type="http://schemas.openxmlformats.org/officeDocument/2006/relationships/image" Target="../media/image216.png"/><Relationship Id="rId644" Type="http://schemas.openxmlformats.org/officeDocument/2006/relationships/customXml" Target="../ink/ink325.xml"/><Relationship Id="rId851" Type="http://schemas.openxmlformats.org/officeDocument/2006/relationships/image" Target="../media/image420.png"/><Relationship Id="rId283" Type="http://schemas.openxmlformats.org/officeDocument/2006/relationships/image" Target="../media/image139.png"/><Relationship Id="rId490" Type="http://schemas.openxmlformats.org/officeDocument/2006/relationships/customXml" Target="../ink/ink248.xml"/><Relationship Id="rId504" Type="http://schemas.openxmlformats.org/officeDocument/2006/relationships/customXml" Target="../ink/ink255.xml"/><Relationship Id="rId711" Type="http://schemas.openxmlformats.org/officeDocument/2006/relationships/image" Target="../media/image352.png"/><Relationship Id="rId949" Type="http://schemas.openxmlformats.org/officeDocument/2006/relationships/image" Target="../media/image468.png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customXml" Target="../ink/ink177.xml"/><Relationship Id="rId588" Type="http://schemas.openxmlformats.org/officeDocument/2006/relationships/customXml" Target="../ink/ink297.xml"/><Relationship Id="rId795" Type="http://schemas.openxmlformats.org/officeDocument/2006/relationships/customXml" Target="../ink/ink402.xml"/><Relationship Id="rId809" Type="http://schemas.openxmlformats.org/officeDocument/2006/relationships/customXml" Target="../ink/ink409.xml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448" Type="http://schemas.openxmlformats.org/officeDocument/2006/relationships/customXml" Target="../ink/ink226.xml"/><Relationship Id="rId655" Type="http://schemas.openxmlformats.org/officeDocument/2006/relationships/image" Target="../media/image324.png"/><Relationship Id="rId862" Type="http://schemas.openxmlformats.org/officeDocument/2006/relationships/customXml" Target="../ink/ink436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515" Type="http://schemas.openxmlformats.org/officeDocument/2006/relationships/image" Target="../media/image254.png"/><Relationship Id="rId722" Type="http://schemas.openxmlformats.org/officeDocument/2006/relationships/image" Target="../media/image357.png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image" Target="../media/image178.png"/><Relationship Id="rId599" Type="http://schemas.openxmlformats.org/officeDocument/2006/relationships/image" Target="../media/image296.png"/><Relationship Id="rId1005" Type="http://schemas.openxmlformats.org/officeDocument/2006/relationships/image" Target="../media/image496.png"/><Relationship Id="rId459" Type="http://schemas.openxmlformats.org/officeDocument/2006/relationships/customXml" Target="../ink/ink232.xml"/><Relationship Id="rId666" Type="http://schemas.openxmlformats.org/officeDocument/2006/relationships/customXml" Target="../ink/ink336.xml"/><Relationship Id="rId873" Type="http://schemas.openxmlformats.org/officeDocument/2006/relationships/image" Target="../media/image431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19" Type="http://schemas.openxmlformats.org/officeDocument/2006/relationships/image" Target="../media/image157.png"/><Relationship Id="rId526" Type="http://schemas.openxmlformats.org/officeDocument/2006/relationships/customXml" Target="../ink/ink266.xml"/><Relationship Id="rId733" Type="http://schemas.openxmlformats.org/officeDocument/2006/relationships/customXml" Target="../ink/ink370.xml"/><Relationship Id="rId940" Type="http://schemas.openxmlformats.org/officeDocument/2006/relationships/customXml" Target="../ink/ink476.xml"/><Relationship Id="rId1016" Type="http://schemas.openxmlformats.org/officeDocument/2006/relationships/customXml" Target="../ink/ink514.xml"/><Relationship Id="rId165" Type="http://schemas.openxmlformats.org/officeDocument/2006/relationships/customXml" Target="../ink/ink83.xml"/><Relationship Id="rId372" Type="http://schemas.openxmlformats.org/officeDocument/2006/relationships/customXml" Target="../ink/ink188.xml"/><Relationship Id="rId677" Type="http://schemas.openxmlformats.org/officeDocument/2006/relationships/image" Target="../media/image335.png"/><Relationship Id="rId800" Type="http://schemas.openxmlformats.org/officeDocument/2006/relationships/image" Target="../media/image395.png"/><Relationship Id="rId232" Type="http://schemas.openxmlformats.org/officeDocument/2006/relationships/customXml" Target="../ink/ink117.xml"/><Relationship Id="rId884" Type="http://schemas.openxmlformats.org/officeDocument/2006/relationships/customXml" Target="../ink/ink447.xml"/><Relationship Id="rId27" Type="http://schemas.openxmlformats.org/officeDocument/2006/relationships/image" Target="../media/image13.png"/><Relationship Id="rId537" Type="http://schemas.openxmlformats.org/officeDocument/2006/relationships/image" Target="../media/image265.png"/><Relationship Id="rId744" Type="http://schemas.openxmlformats.org/officeDocument/2006/relationships/image" Target="../media/image368.png"/><Relationship Id="rId951" Type="http://schemas.openxmlformats.org/officeDocument/2006/relationships/image" Target="../media/image469.png"/><Relationship Id="rId80" Type="http://schemas.openxmlformats.org/officeDocument/2006/relationships/customXml" Target="../ink/ink40.xml"/><Relationship Id="rId176" Type="http://schemas.openxmlformats.org/officeDocument/2006/relationships/image" Target="../media/image87.png"/><Relationship Id="rId383" Type="http://schemas.openxmlformats.org/officeDocument/2006/relationships/image" Target="../media/image189.png"/><Relationship Id="rId590" Type="http://schemas.openxmlformats.org/officeDocument/2006/relationships/customXml" Target="../ink/ink298.xml"/><Relationship Id="rId604" Type="http://schemas.openxmlformats.org/officeDocument/2006/relationships/customXml" Target="../ink/ink305.xml"/><Relationship Id="rId811" Type="http://schemas.openxmlformats.org/officeDocument/2006/relationships/customXml" Target="../ink/ink410.xml"/><Relationship Id="rId1027" Type="http://schemas.openxmlformats.org/officeDocument/2006/relationships/image" Target="../media/image507.png"/><Relationship Id="rId243" Type="http://schemas.openxmlformats.org/officeDocument/2006/relationships/customXml" Target="../ink/ink123.xml"/><Relationship Id="rId450" Type="http://schemas.openxmlformats.org/officeDocument/2006/relationships/image" Target="../media/image222.png"/><Relationship Id="rId688" Type="http://schemas.openxmlformats.org/officeDocument/2006/relationships/customXml" Target="../ink/ink347.xml"/><Relationship Id="rId895" Type="http://schemas.openxmlformats.org/officeDocument/2006/relationships/image" Target="../media/image442.png"/><Relationship Id="rId909" Type="http://schemas.openxmlformats.org/officeDocument/2006/relationships/image" Target="../media/image449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7.xml"/><Relationship Id="rId548" Type="http://schemas.openxmlformats.org/officeDocument/2006/relationships/customXml" Target="../ink/ink277.xml"/><Relationship Id="rId755" Type="http://schemas.openxmlformats.org/officeDocument/2006/relationships/image" Target="../media/image373.png"/><Relationship Id="rId962" Type="http://schemas.openxmlformats.org/officeDocument/2006/relationships/customXml" Target="../ink/ink487.xml"/><Relationship Id="rId91" Type="http://schemas.openxmlformats.org/officeDocument/2006/relationships/image" Target="../media/image45.png"/><Relationship Id="rId187" Type="http://schemas.openxmlformats.org/officeDocument/2006/relationships/customXml" Target="../ink/ink94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615" Type="http://schemas.openxmlformats.org/officeDocument/2006/relationships/image" Target="../media/image304.png"/><Relationship Id="rId822" Type="http://schemas.openxmlformats.org/officeDocument/2006/relationships/customXml" Target="../ink/ink416.xml"/><Relationship Id="rId1038" Type="http://schemas.openxmlformats.org/officeDocument/2006/relationships/customXml" Target="../ink/ink525.xml"/><Relationship Id="rId254" Type="http://schemas.openxmlformats.org/officeDocument/2006/relationships/image" Target="../media/image125.png"/><Relationship Id="rId699" Type="http://schemas.openxmlformats.org/officeDocument/2006/relationships/image" Target="../media/image346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customXml" Target="../ink/ink233.xml"/><Relationship Id="rId559" Type="http://schemas.openxmlformats.org/officeDocument/2006/relationships/image" Target="../media/image276.png"/><Relationship Id="rId766" Type="http://schemas.openxmlformats.org/officeDocument/2006/relationships/customXml" Target="../ink/ink387.xml"/><Relationship Id="rId198" Type="http://schemas.openxmlformats.org/officeDocument/2006/relationships/image" Target="../media/image98.png"/><Relationship Id="rId321" Type="http://schemas.openxmlformats.org/officeDocument/2006/relationships/image" Target="../media/image158.png"/><Relationship Id="rId419" Type="http://schemas.openxmlformats.org/officeDocument/2006/relationships/image" Target="../media/image207.png"/><Relationship Id="rId626" Type="http://schemas.openxmlformats.org/officeDocument/2006/relationships/customXml" Target="../ink/ink316.xml"/><Relationship Id="rId973" Type="http://schemas.openxmlformats.org/officeDocument/2006/relationships/image" Target="../media/image480.png"/><Relationship Id="rId1049" Type="http://schemas.openxmlformats.org/officeDocument/2006/relationships/image" Target="../media/image518.png"/><Relationship Id="rId833" Type="http://schemas.openxmlformats.org/officeDocument/2006/relationships/image" Target="../media/image411.png"/><Relationship Id="rId265" Type="http://schemas.openxmlformats.org/officeDocument/2006/relationships/image" Target="../media/image130.png"/><Relationship Id="rId472" Type="http://schemas.openxmlformats.org/officeDocument/2006/relationships/image" Target="../media/image233.png"/><Relationship Id="rId900" Type="http://schemas.openxmlformats.org/officeDocument/2006/relationships/customXml" Target="../ink/ink455.xml"/><Relationship Id="rId125" Type="http://schemas.openxmlformats.org/officeDocument/2006/relationships/image" Target="../media/image62.png"/><Relationship Id="rId332" Type="http://schemas.openxmlformats.org/officeDocument/2006/relationships/customXml" Target="../ink/ink168.xml"/><Relationship Id="rId777" Type="http://schemas.openxmlformats.org/officeDocument/2006/relationships/image" Target="../media/image384.png"/><Relationship Id="rId984" Type="http://schemas.openxmlformats.org/officeDocument/2006/relationships/customXml" Target="../ink/ink498.xml"/><Relationship Id="rId637" Type="http://schemas.openxmlformats.org/officeDocument/2006/relationships/image" Target="../media/image315.png"/><Relationship Id="rId844" Type="http://schemas.openxmlformats.org/officeDocument/2006/relationships/customXml" Target="../ink/ink42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8.xml"/><Relationship Id="rId299" Type="http://schemas.openxmlformats.org/officeDocument/2006/relationships/customXml" Target="../ink/ink690.xml"/><Relationship Id="rId21" Type="http://schemas.openxmlformats.org/officeDocument/2006/relationships/image" Target="../media/image538.png"/><Relationship Id="rId63" Type="http://schemas.openxmlformats.org/officeDocument/2006/relationships/customXml" Target="../ink/ink571.xml"/><Relationship Id="rId159" Type="http://schemas.openxmlformats.org/officeDocument/2006/relationships/customXml" Target="../ink/ink620.xml"/><Relationship Id="rId324" Type="http://schemas.openxmlformats.org/officeDocument/2006/relationships/image" Target="../media/image683.png"/><Relationship Id="rId366" Type="http://schemas.openxmlformats.org/officeDocument/2006/relationships/image" Target="../media/image704.png"/><Relationship Id="rId170" Type="http://schemas.openxmlformats.org/officeDocument/2006/relationships/image" Target="../media/image609.png"/><Relationship Id="rId226" Type="http://schemas.openxmlformats.org/officeDocument/2006/relationships/image" Target="../media/image636.png"/><Relationship Id="rId433" Type="http://schemas.openxmlformats.org/officeDocument/2006/relationships/customXml" Target="../ink/ink757.xml"/><Relationship Id="rId268" Type="http://schemas.openxmlformats.org/officeDocument/2006/relationships/image" Target="../media/image376.png"/><Relationship Id="rId32" Type="http://schemas.openxmlformats.org/officeDocument/2006/relationships/image" Target="../media/image543.png"/><Relationship Id="rId74" Type="http://schemas.openxmlformats.org/officeDocument/2006/relationships/image" Target="../media/image562.png"/><Relationship Id="rId128" Type="http://schemas.openxmlformats.org/officeDocument/2006/relationships/image" Target="../media/image588.png"/><Relationship Id="rId335" Type="http://schemas.openxmlformats.org/officeDocument/2006/relationships/customXml" Target="../ink/ink708.xml"/><Relationship Id="rId377" Type="http://schemas.openxmlformats.org/officeDocument/2006/relationships/customXml" Target="../ink/ink729.xml"/><Relationship Id="rId5" Type="http://schemas.openxmlformats.org/officeDocument/2006/relationships/image" Target="../media/image530.png"/><Relationship Id="rId181" Type="http://schemas.openxmlformats.org/officeDocument/2006/relationships/customXml" Target="../ink/ink631.xml"/><Relationship Id="rId237" Type="http://schemas.openxmlformats.org/officeDocument/2006/relationships/customXml" Target="../ink/ink659.xml"/><Relationship Id="rId402" Type="http://schemas.openxmlformats.org/officeDocument/2006/relationships/image" Target="../media/image722.png"/><Relationship Id="rId279" Type="http://schemas.openxmlformats.org/officeDocument/2006/relationships/customXml" Target="../ink/ink680.xml"/><Relationship Id="rId43" Type="http://schemas.openxmlformats.org/officeDocument/2006/relationships/customXml" Target="../ink/ink561.xml"/><Relationship Id="rId139" Type="http://schemas.openxmlformats.org/officeDocument/2006/relationships/customXml" Target="../ink/ink610.xml"/><Relationship Id="rId290" Type="http://schemas.openxmlformats.org/officeDocument/2006/relationships/image" Target="../media/image666.png"/><Relationship Id="rId304" Type="http://schemas.openxmlformats.org/officeDocument/2006/relationships/image" Target="../media/image673.png"/><Relationship Id="rId346" Type="http://schemas.openxmlformats.org/officeDocument/2006/relationships/image" Target="../media/image694.png"/><Relationship Id="rId388" Type="http://schemas.openxmlformats.org/officeDocument/2006/relationships/image" Target="../media/image715.png"/><Relationship Id="rId85" Type="http://schemas.openxmlformats.org/officeDocument/2006/relationships/customXml" Target="../ink/ink582.xml"/><Relationship Id="rId150" Type="http://schemas.openxmlformats.org/officeDocument/2006/relationships/image" Target="../media/image599.png"/><Relationship Id="rId192" Type="http://schemas.openxmlformats.org/officeDocument/2006/relationships/image" Target="../media/image620.png"/><Relationship Id="rId206" Type="http://schemas.openxmlformats.org/officeDocument/2006/relationships/image" Target="../media/image627.png"/><Relationship Id="rId413" Type="http://schemas.openxmlformats.org/officeDocument/2006/relationships/customXml" Target="../ink/ink747.xml"/><Relationship Id="rId248" Type="http://schemas.openxmlformats.org/officeDocument/2006/relationships/image" Target="../media/image646.png"/><Relationship Id="rId269" Type="http://schemas.openxmlformats.org/officeDocument/2006/relationships/customXml" Target="../ink/ink675.xml"/><Relationship Id="rId434" Type="http://schemas.openxmlformats.org/officeDocument/2006/relationships/image" Target="../media/image738.png"/><Relationship Id="rId12" Type="http://schemas.openxmlformats.org/officeDocument/2006/relationships/customXml" Target="../ink/ink546.xml"/><Relationship Id="rId33" Type="http://schemas.openxmlformats.org/officeDocument/2006/relationships/customXml" Target="../ink/ink556.xml"/><Relationship Id="rId108" Type="http://schemas.openxmlformats.org/officeDocument/2006/relationships/image" Target="../media/image579.png"/><Relationship Id="rId129" Type="http://schemas.openxmlformats.org/officeDocument/2006/relationships/customXml" Target="../ink/ink605.xml"/><Relationship Id="rId280" Type="http://schemas.openxmlformats.org/officeDocument/2006/relationships/image" Target="../media/image661.png"/><Relationship Id="rId315" Type="http://schemas.openxmlformats.org/officeDocument/2006/relationships/customXml" Target="../ink/ink698.xml"/><Relationship Id="rId336" Type="http://schemas.openxmlformats.org/officeDocument/2006/relationships/image" Target="../media/image689.png"/><Relationship Id="rId357" Type="http://schemas.openxmlformats.org/officeDocument/2006/relationships/customXml" Target="../ink/ink719.xml"/><Relationship Id="rId54" Type="http://schemas.openxmlformats.org/officeDocument/2006/relationships/image" Target="../media/image553.png"/><Relationship Id="rId75" Type="http://schemas.openxmlformats.org/officeDocument/2006/relationships/customXml" Target="../ink/ink577.xml"/><Relationship Id="rId96" Type="http://schemas.openxmlformats.org/officeDocument/2006/relationships/image" Target="../media/image573.png"/><Relationship Id="rId140" Type="http://schemas.openxmlformats.org/officeDocument/2006/relationships/image" Target="../media/image594.png"/><Relationship Id="rId161" Type="http://schemas.openxmlformats.org/officeDocument/2006/relationships/customXml" Target="../ink/ink621.xml"/><Relationship Id="rId182" Type="http://schemas.openxmlformats.org/officeDocument/2006/relationships/image" Target="../media/image615.png"/><Relationship Id="rId217" Type="http://schemas.openxmlformats.org/officeDocument/2006/relationships/customXml" Target="../ink/ink649.xml"/><Relationship Id="rId378" Type="http://schemas.openxmlformats.org/officeDocument/2006/relationships/image" Target="../media/image710.png"/><Relationship Id="rId399" Type="http://schemas.openxmlformats.org/officeDocument/2006/relationships/customXml" Target="../ink/ink740.xml"/><Relationship Id="rId403" Type="http://schemas.openxmlformats.org/officeDocument/2006/relationships/customXml" Target="../ink/ink742.xml"/><Relationship Id="rId6" Type="http://schemas.openxmlformats.org/officeDocument/2006/relationships/customXml" Target="../ink/ink543.xml"/><Relationship Id="rId238" Type="http://schemas.openxmlformats.org/officeDocument/2006/relationships/image" Target="../media/image641.png"/><Relationship Id="rId259" Type="http://schemas.openxmlformats.org/officeDocument/2006/relationships/customXml" Target="../ink/ink670.xml"/><Relationship Id="rId424" Type="http://schemas.openxmlformats.org/officeDocument/2006/relationships/image" Target="../media/image733.png"/><Relationship Id="rId23" Type="http://schemas.openxmlformats.org/officeDocument/2006/relationships/image" Target="../media/image539.png"/><Relationship Id="rId119" Type="http://schemas.openxmlformats.org/officeDocument/2006/relationships/customXml" Target="../ink/ink599.xml"/><Relationship Id="rId270" Type="http://schemas.openxmlformats.org/officeDocument/2006/relationships/image" Target="../media/image656.png"/><Relationship Id="rId291" Type="http://schemas.openxmlformats.org/officeDocument/2006/relationships/customXml" Target="../ink/ink686.xml"/><Relationship Id="rId305" Type="http://schemas.openxmlformats.org/officeDocument/2006/relationships/customXml" Target="../ink/ink693.xml"/><Relationship Id="rId326" Type="http://schemas.openxmlformats.org/officeDocument/2006/relationships/image" Target="../media/image684.png"/><Relationship Id="rId347" Type="http://schemas.openxmlformats.org/officeDocument/2006/relationships/customXml" Target="../ink/ink714.xml"/><Relationship Id="rId44" Type="http://schemas.openxmlformats.org/officeDocument/2006/relationships/image" Target="../media/image549.png"/><Relationship Id="rId65" Type="http://schemas.openxmlformats.org/officeDocument/2006/relationships/customXml" Target="../ink/ink572.xml"/><Relationship Id="rId86" Type="http://schemas.openxmlformats.org/officeDocument/2006/relationships/image" Target="../media/image568.png"/><Relationship Id="rId130" Type="http://schemas.openxmlformats.org/officeDocument/2006/relationships/image" Target="../media/image589.png"/><Relationship Id="rId151" Type="http://schemas.openxmlformats.org/officeDocument/2006/relationships/customXml" Target="../ink/ink616.xml"/><Relationship Id="rId368" Type="http://schemas.openxmlformats.org/officeDocument/2006/relationships/image" Target="../media/image705.png"/><Relationship Id="rId389" Type="http://schemas.openxmlformats.org/officeDocument/2006/relationships/customXml" Target="../ink/ink735.xml"/><Relationship Id="rId172" Type="http://schemas.openxmlformats.org/officeDocument/2006/relationships/image" Target="../media/image610.png"/><Relationship Id="rId193" Type="http://schemas.openxmlformats.org/officeDocument/2006/relationships/customXml" Target="../ink/ink637.xml"/><Relationship Id="rId207" Type="http://schemas.openxmlformats.org/officeDocument/2006/relationships/customXml" Target="../ink/ink644.xml"/><Relationship Id="rId228" Type="http://schemas.openxmlformats.org/officeDocument/2006/relationships/image" Target="../media/image637.png"/><Relationship Id="rId249" Type="http://schemas.openxmlformats.org/officeDocument/2006/relationships/customXml" Target="../ink/ink665.xml"/><Relationship Id="rId414" Type="http://schemas.openxmlformats.org/officeDocument/2006/relationships/image" Target="../media/image728.png"/><Relationship Id="rId435" Type="http://schemas.openxmlformats.org/officeDocument/2006/relationships/customXml" Target="../ink/ink758.xml"/><Relationship Id="rId13" Type="http://schemas.openxmlformats.org/officeDocument/2006/relationships/image" Target="../media/image534.png"/><Relationship Id="rId109" Type="http://schemas.openxmlformats.org/officeDocument/2006/relationships/customXml" Target="../ink/ink594.xml"/><Relationship Id="rId260" Type="http://schemas.openxmlformats.org/officeDocument/2006/relationships/image" Target="../media/image652.png"/><Relationship Id="rId281" Type="http://schemas.openxmlformats.org/officeDocument/2006/relationships/customXml" Target="../ink/ink681.xml"/><Relationship Id="rId316" Type="http://schemas.openxmlformats.org/officeDocument/2006/relationships/image" Target="../media/image679.png"/><Relationship Id="rId337" Type="http://schemas.openxmlformats.org/officeDocument/2006/relationships/customXml" Target="../ink/ink709.xml"/><Relationship Id="rId34" Type="http://schemas.openxmlformats.org/officeDocument/2006/relationships/image" Target="../media/image544.png"/><Relationship Id="rId55" Type="http://schemas.openxmlformats.org/officeDocument/2006/relationships/customXml" Target="../ink/ink567.xml"/><Relationship Id="rId76" Type="http://schemas.openxmlformats.org/officeDocument/2006/relationships/image" Target="../media/image563.png"/><Relationship Id="rId97" Type="http://schemas.openxmlformats.org/officeDocument/2006/relationships/customXml" Target="../ink/ink588.xml"/><Relationship Id="rId120" Type="http://schemas.openxmlformats.org/officeDocument/2006/relationships/image" Target="../media/image585.png"/><Relationship Id="rId141" Type="http://schemas.openxmlformats.org/officeDocument/2006/relationships/customXml" Target="../ink/ink611.xml"/><Relationship Id="rId358" Type="http://schemas.openxmlformats.org/officeDocument/2006/relationships/image" Target="../media/image700.png"/><Relationship Id="rId379" Type="http://schemas.openxmlformats.org/officeDocument/2006/relationships/customXml" Target="../ink/ink730.xml"/><Relationship Id="rId7" Type="http://schemas.openxmlformats.org/officeDocument/2006/relationships/image" Target="../media/image531.png"/><Relationship Id="rId162" Type="http://schemas.openxmlformats.org/officeDocument/2006/relationships/image" Target="../media/image605.png"/><Relationship Id="rId183" Type="http://schemas.openxmlformats.org/officeDocument/2006/relationships/customXml" Target="../ink/ink632.xml"/><Relationship Id="rId218" Type="http://schemas.openxmlformats.org/officeDocument/2006/relationships/image" Target="../media/image275.png"/><Relationship Id="rId239" Type="http://schemas.openxmlformats.org/officeDocument/2006/relationships/customXml" Target="../ink/ink660.xml"/><Relationship Id="rId390" Type="http://schemas.openxmlformats.org/officeDocument/2006/relationships/image" Target="../media/image716.png"/><Relationship Id="rId404" Type="http://schemas.openxmlformats.org/officeDocument/2006/relationships/image" Target="../media/image723.png"/><Relationship Id="rId425" Type="http://schemas.openxmlformats.org/officeDocument/2006/relationships/customXml" Target="../ink/ink753.xml"/><Relationship Id="rId250" Type="http://schemas.openxmlformats.org/officeDocument/2006/relationships/image" Target="../media/image647.png"/><Relationship Id="rId271" Type="http://schemas.openxmlformats.org/officeDocument/2006/relationships/customXml" Target="../ink/ink676.xml"/><Relationship Id="rId292" Type="http://schemas.openxmlformats.org/officeDocument/2006/relationships/image" Target="../media/image667.png"/><Relationship Id="rId306" Type="http://schemas.openxmlformats.org/officeDocument/2006/relationships/image" Target="../media/image674.png"/><Relationship Id="rId24" Type="http://schemas.openxmlformats.org/officeDocument/2006/relationships/customXml" Target="../ink/ink552.xml"/><Relationship Id="rId45" Type="http://schemas.openxmlformats.org/officeDocument/2006/relationships/customXml" Target="../ink/ink562.xml"/><Relationship Id="rId66" Type="http://schemas.openxmlformats.org/officeDocument/2006/relationships/image" Target="../media/image558.png"/><Relationship Id="rId87" Type="http://schemas.openxmlformats.org/officeDocument/2006/relationships/customXml" Target="../ink/ink583.xml"/><Relationship Id="rId110" Type="http://schemas.openxmlformats.org/officeDocument/2006/relationships/image" Target="../media/image580.png"/><Relationship Id="rId131" Type="http://schemas.openxmlformats.org/officeDocument/2006/relationships/customXml" Target="../ink/ink606.xml"/><Relationship Id="rId327" Type="http://schemas.openxmlformats.org/officeDocument/2006/relationships/customXml" Target="../ink/ink704.xml"/><Relationship Id="rId348" Type="http://schemas.openxmlformats.org/officeDocument/2006/relationships/image" Target="../media/image695.png"/><Relationship Id="rId369" Type="http://schemas.openxmlformats.org/officeDocument/2006/relationships/customXml" Target="../ink/ink725.xml"/><Relationship Id="rId152" Type="http://schemas.openxmlformats.org/officeDocument/2006/relationships/image" Target="../media/image600.png"/><Relationship Id="rId173" Type="http://schemas.openxmlformats.org/officeDocument/2006/relationships/customXml" Target="../ink/ink627.xml"/><Relationship Id="rId194" Type="http://schemas.openxmlformats.org/officeDocument/2006/relationships/image" Target="../media/image621.png"/><Relationship Id="rId208" Type="http://schemas.openxmlformats.org/officeDocument/2006/relationships/image" Target="../media/image628.png"/><Relationship Id="rId229" Type="http://schemas.openxmlformats.org/officeDocument/2006/relationships/customXml" Target="../ink/ink655.xml"/><Relationship Id="rId380" Type="http://schemas.openxmlformats.org/officeDocument/2006/relationships/image" Target="../media/image711.png"/><Relationship Id="rId415" Type="http://schemas.openxmlformats.org/officeDocument/2006/relationships/customXml" Target="../ink/ink748.xml"/><Relationship Id="rId436" Type="http://schemas.openxmlformats.org/officeDocument/2006/relationships/image" Target="../media/image739.png"/><Relationship Id="rId240" Type="http://schemas.openxmlformats.org/officeDocument/2006/relationships/image" Target="../media/image642.png"/><Relationship Id="rId261" Type="http://schemas.openxmlformats.org/officeDocument/2006/relationships/customXml" Target="../ink/ink671.xml"/><Relationship Id="rId14" Type="http://schemas.openxmlformats.org/officeDocument/2006/relationships/customXml" Target="../ink/ink547.xml"/><Relationship Id="rId35" Type="http://schemas.openxmlformats.org/officeDocument/2006/relationships/customXml" Target="../ink/ink557.xml"/><Relationship Id="rId56" Type="http://schemas.openxmlformats.org/officeDocument/2006/relationships/image" Target="../media/image554.png"/><Relationship Id="rId77" Type="http://schemas.openxmlformats.org/officeDocument/2006/relationships/customXml" Target="../ink/ink578.xml"/><Relationship Id="rId100" Type="http://schemas.openxmlformats.org/officeDocument/2006/relationships/image" Target="../media/image575.png"/><Relationship Id="rId282" Type="http://schemas.openxmlformats.org/officeDocument/2006/relationships/image" Target="../media/image662.png"/><Relationship Id="rId317" Type="http://schemas.openxmlformats.org/officeDocument/2006/relationships/customXml" Target="../ink/ink699.xml"/><Relationship Id="rId338" Type="http://schemas.openxmlformats.org/officeDocument/2006/relationships/image" Target="../media/image690.png"/><Relationship Id="rId359" Type="http://schemas.openxmlformats.org/officeDocument/2006/relationships/customXml" Target="../ink/ink720.xml"/><Relationship Id="rId8" Type="http://schemas.openxmlformats.org/officeDocument/2006/relationships/customXml" Target="../ink/ink544.xml"/><Relationship Id="rId98" Type="http://schemas.openxmlformats.org/officeDocument/2006/relationships/image" Target="../media/image574.png"/><Relationship Id="rId121" Type="http://schemas.openxmlformats.org/officeDocument/2006/relationships/customXml" Target="../ink/ink600.xml"/><Relationship Id="rId142" Type="http://schemas.openxmlformats.org/officeDocument/2006/relationships/image" Target="../media/image595.png"/><Relationship Id="rId163" Type="http://schemas.openxmlformats.org/officeDocument/2006/relationships/customXml" Target="../ink/ink622.xml"/><Relationship Id="rId184" Type="http://schemas.openxmlformats.org/officeDocument/2006/relationships/image" Target="../media/image616.png"/><Relationship Id="rId219" Type="http://schemas.openxmlformats.org/officeDocument/2006/relationships/customXml" Target="../ink/ink650.xml"/><Relationship Id="rId370" Type="http://schemas.openxmlformats.org/officeDocument/2006/relationships/image" Target="../media/image706.png"/><Relationship Id="rId391" Type="http://schemas.openxmlformats.org/officeDocument/2006/relationships/customXml" Target="../ink/ink736.xml"/><Relationship Id="rId405" Type="http://schemas.openxmlformats.org/officeDocument/2006/relationships/customXml" Target="../ink/ink743.xml"/><Relationship Id="rId426" Type="http://schemas.openxmlformats.org/officeDocument/2006/relationships/image" Target="../media/image734.png"/><Relationship Id="rId230" Type="http://schemas.openxmlformats.org/officeDocument/2006/relationships/image" Target="../media/image638.png"/><Relationship Id="rId251" Type="http://schemas.openxmlformats.org/officeDocument/2006/relationships/customXml" Target="../ink/ink666.xml"/><Relationship Id="rId25" Type="http://schemas.openxmlformats.org/officeDocument/2006/relationships/image" Target="../media/image377.png"/><Relationship Id="rId46" Type="http://schemas.openxmlformats.org/officeDocument/2006/relationships/image" Target="../media/image550.png"/><Relationship Id="rId67" Type="http://schemas.openxmlformats.org/officeDocument/2006/relationships/customXml" Target="../ink/ink573.xml"/><Relationship Id="rId272" Type="http://schemas.openxmlformats.org/officeDocument/2006/relationships/image" Target="../media/image657.png"/><Relationship Id="rId293" Type="http://schemas.openxmlformats.org/officeDocument/2006/relationships/customXml" Target="../ink/ink687.xml"/><Relationship Id="rId307" Type="http://schemas.openxmlformats.org/officeDocument/2006/relationships/customXml" Target="../ink/ink694.xml"/><Relationship Id="rId328" Type="http://schemas.openxmlformats.org/officeDocument/2006/relationships/image" Target="../media/image685.png"/><Relationship Id="rId349" Type="http://schemas.openxmlformats.org/officeDocument/2006/relationships/customXml" Target="../ink/ink715.xml"/><Relationship Id="rId88" Type="http://schemas.openxmlformats.org/officeDocument/2006/relationships/image" Target="../media/image569.png"/><Relationship Id="rId111" Type="http://schemas.openxmlformats.org/officeDocument/2006/relationships/customXml" Target="../ink/ink595.xml"/><Relationship Id="rId132" Type="http://schemas.openxmlformats.org/officeDocument/2006/relationships/image" Target="../media/image590.png"/><Relationship Id="rId153" Type="http://schemas.openxmlformats.org/officeDocument/2006/relationships/customXml" Target="../ink/ink617.xml"/><Relationship Id="rId174" Type="http://schemas.openxmlformats.org/officeDocument/2006/relationships/image" Target="../media/image611.png"/><Relationship Id="rId195" Type="http://schemas.openxmlformats.org/officeDocument/2006/relationships/customXml" Target="../ink/ink638.xml"/><Relationship Id="rId209" Type="http://schemas.openxmlformats.org/officeDocument/2006/relationships/customXml" Target="../ink/ink645.xml"/><Relationship Id="rId360" Type="http://schemas.openxmlformats.org/officeDocument/2006/relationships/image" Target="../media/image701.png"/><Relationship Id="rId381" Type="http://schemas.openxmlformats.org/officeDocument/2006/relationships/customXml" Target="../ink/ink731.xml"/><Relationship Id="rId416" Type="http://schemas.openxmlformats.org/officeDocument/2006/relationships/image" Target="../media/image729.png"/><Relationship Id="rId220" Type="http://schemas.openxmlformats.org/officeDocument/2006/relationships/image" Target="../media/image633.png"/><Relationship Id="rId241" Type="http://schemas.openxmlformats.org/officeDocument/2006/relationships/customXml" Target="../ink/ink661.xml"/><Relationship Id="rId437" Type="http://schemas.openxmlformats.org/officeDocument/2006/relationships/customXml" Target="../ink/ink759.xml"/><Relationship Id="rId15" Type="http://schemas.openxmlformats.org/officeDocument/2006/relationships/image" Target="../media/image535.png"/><Relationship Id="rId36" Type="http://schemas.openxmlformats.org/officeDocument/2006/relationships/image" Target="../media/image545.png"/><Relationship Id="rId57" Type="http://schemas.openxmlformats.org/officeDocument/2006/relationships/customXml" Target="../ink/ink568.xml"/><Relationship Id="rId262" Type="http://schemas.openxmlformats.org/officeDocument/2006/relationships/image" Target="../media/image653.png"/><Relationship Id="rId283" Type="http://schemas.openxmlformats.org/officeDocument/2006/relationships/customXml" Target="../ink/ink682.xml"/><Relationship Id="rId318" Type="http://schemas.openxmlformats.org/officeDocument/2006/relationships/image" Target="../media/image680.png"/><Relationship Id="rId339" Type="http://schemas.openxmlformats.org/officeDocument/2006/relationships/customXml" Target="../ink/ink710.xml"/><Relationship Id="rId78" Type="http://schemas.openxmlformats.org/officeDocument/2006/relationships/image" Target="../media/image564.png"/><Relationship Id="rId99" Type="http://schemas.openxmlformats.org/officeDocument/2006/relationships/customXml" Target="../ink/ink589.xml"/><Relationship Id="rId101" Type="http://schemas.openxmlformats.org/officeDocument/2006/relationships/customXml" Target="../ink/ink590.xml"/><Relationship Id="rId122" Type="http://schemas.openxmlformats.org/officeDocument/2006/relationships/image" Target="../media/image586.png"/><Relationship Id="rId143" Type="http://schemas.openxmlformats.org/officeDocument/2006/relationships/customXml" Target="../ink/ink612.xml"/><Relationship Id="rId164" Type="http://schemas.openxmlformats.org/officeDocument/2006/relationships/image" Target="../media/image606.png"/><Relationship Id="rId185" Type="http://schemas.openxmlformats.org/officeDocument/2006/relationships/customXml" Target="../ink/ink633.xml"/><Relationship Id="rId350" Type="http://schemas.openxmlformats.org/officeDocument/2006/relationships/image" Target="../media/image696.png"/><Relationship Id="rId371" Type="http://schemas.openxmlformats.org/officeDocument/2006/relationships/customXml" Target="../ink/ink726.xml"/><Relationship Id="rId406" Type="http://schemas.openxmlformats.org/officeDocument/2006/relationships/image" Target="../media/image724.png"/><Relationship Id="rId9" Type="http://schemas.openxmlformats.org/officeDocument/2006/relationships/image" Target="../media/image532.png"/><Relationship Id="rId210" Type="http://schemas.openxmlformats.org/officeDocument/2006/relationships/image" Target="../media/image629.png"/><Relationship Id="rId392" Type="http://schemas.openxmlformats.org/officeDocument/2006/relationships/image" Target="../media/image717.png"/><Relationship Id="rId427" Type="http://schemas.openxmlformats.org/officeDocument/2006/relationships/customXml" Target="../ink/ink754.xml"/><Relationship Id="rId26" Type="http://schemas.openxmlformats.org/officeDocument/2006/relationships/customXml" Target="../ink/ink553.xml"/><Relationship Id="rId231" Type="http://schemas.openxmlformats.org/officeDocument/2006/relationships/customXml" Target="../ink/ink656.xml"/><Relationship Id="rId252" Type="http://schemas.openxmlformats.org/officeDocument/2006/relationships/image" Target="../media/image648.png"/><Relationship Id="rId273" Type="http://schemas.openxmlformats.org/officeDocument/2006/relationships/customXml" Target="../ink/ink677.xml"/><Relationship Id="rId294" Type="http://schemas.openxmlformats.org/officeDocument/2006/relationships/image" Target="../media/image668.png"/><Relationship Id="rId308" Type="http://schemas.openxmlformats.org/officeDocument/2006/relationships/image" Target="../media/image675.png"/><Relationship Id="rId329" Type="http://schemas.openxmlformats.org/officeDocument/2006/relationships/customXml" Target="../ink/ink705.xml"/><Relationship Id="rId47" Type="http://schemas.openxmlformats.org/officeDocument/2006/relationships/customXml" Target="../ink/ink563.xml"/><Relationship Id="rId68" Type="http://schemas.openxmlformats.org/officeDocument/2006/relationships/image" Target="../media/image559.png"/><Relationship Id="rId89" Type="http://schemas.openxmlformats.org/officeDocument/2006/relationships/customXml" Target="../ink/ink584.xml"/><Relationship Id="rId112" Type="http://schemas.openxmlformats.org/officeDocument/2006/relationships/image" Target="../media/image581.png"/><Relationship Id="rId133" Type="http://schemas.openxmlformats.org/officeDocument/2006/relationships/customXml" Target="../ink/ink607.xml"/><Relationship Id="rId154" Type="http://schemas.openxmlformats.org/officeDocument/2006/relationships/image" Target="../media/image601.png"/><Relationship Id="rId175" Type="http://schemas.openxmlformats.org/officeDocument/2006/relationships/customXml" Target="../ink/ink628.xml"/><Relationship Id="rId340" Type="http://schemas.openxmlformats.org/officeDocument/2006/relationships/image" Target="../media/image691.png"/><Relationship Id="rId361" Type="http://schemas.openxmlformats.org/officeDocument/2006/relationships/customXml" Target="../ink/ink721.xml"/><Relationship Id="rId196" Type="http://schemas.openxmlformats.org/officeDocument/2006/relationships/image" Target="../media/image622.png"/><Relationship Id="rId200" Type="http://schemas.openxmlformats.org/officeDocument/2006/relationships/image" Target="../media/image624.png"/><Relationship Id="rId382" Type="http://schemas.openxmlformats.org/officeDocument/2006/relationships/image" Target="../media/image712.png"/><Relationship Id="rId417" Type="http://schemas.openxmlformats.org/officeDocument/2006/relationships/customXml" Target="../ink/ink749.xml"/><Relationship Id="rId438" Type="http://schemas.openxmlformats.org/officeDocument/2006/relationships/image" Target="../media/image740.png"/><Relationship Id="rId16" Type="http://schemas.openxmlformats.org/officeDocument/2006/relationships/customXml" Target="../ink/ink548.xml"/><Relationship Id="rId221" Type="http://schemas.openxmlformats.org/officeDocument/2006/relationships/customXml" Target="../ink/ink651.xml"/><Relationship Id="rId242" Type="http://schemas.openxmlformats.org/officeDocument/2006/relationships/image" Target="../media/image643.png"/><Relationship Id="rId263" Type="http://schemas.openxmlformats.org/officeDocument/2006/relationships/customXml" Target="../ink/ink672.xml"/><Relationship Id="rId284" Type="http://schemas.openxmlformats.org/officeDocument/2006/relationships/image" Target="../media/image663.png"/><Relationship Id="rId319" Type="http://schemas.openxmlformats.org/officeDocument/2006/relationships/customXml" Target="../ink/ink700.xml"/><Relationship Id="rId37" Type="http://schemas.openxmlformats.org/officeDocument/2006/relationships/customXml" Target="../ink/ink558.xml"/><Relationship Id="rId58" Type="http://schemas.openxmlformats.org/officeDocument/2006/relationships/image" Target="../media/image555.png"/><Relationship Id="rId79" Type="http://schemas.openxmlformats.org/officeDocument/2006/relationships/customXml" Target="../ink/ink579.xml"/><Relationship Id="rId102" Type="http://schemas.openxmlformats.org/officeDocument/2006/relationships/image" Target="../media/image576.png"/><Relationship Id="rId123" Type="http://schemas.openxmlformats.org/officeDocument/2006/relationships/customXml" Target="../ink/ink601.xml"/><Relationship Id="rId144" Type="http://schemas.openxmlformats.org/officeDocument/2006/relationships/image" Target="../media/image596.png"/><Relationship Id="rId330" Type="http://schemas.openxmlformats.org/officeDocument/2006/relationships/image" Target="../media/image686.png"/><Relationship Id="rId90" Type="http://schemas.openxmlformats.org/officeDocument/2006/relationships/image" Target="../media/image570.png"/><Relationship Id="rId165" Type="http://schemas.openxmlformats.org/officeDocument/2006/relationships/customXml" Target="../ink/ink623.xml"/><Relationship Id="rId186" Type="http://schemas.openxmlformats.org/officeDocument/2006/relationships/image" Target="../media/image617.png"/><Relationship Id="rId351" Type="http://schemas.openxmlformats.org/officeDocument/2006/relationships/customXml" Target="../ink/ink716.xml"/><Relationship Id="rId372" Type="http://schemas.openxmlformats.org/officeDocument/2006/relationships/image" Target="../media/image707.png"/><Relationship Id="rId393" Type="http://schemas.openxmlformats.org/officeDocument/2006/relationships/customXml" Target="../ink/ink737.xml"/><Relationship Id="rId407" Type="http://schemas.openxmlformats.org/officeDocument/2006/relationships/customXml" Target="../ink/ink744.xml"/><Relationship Id="rId428" Type="http://schemas.openxmlformats.org/officeDocument/2006/relationships/image" Target="../media/image735.png"/><Relationship Id="rId211" Type="http://schemas.openxmlformats.org/officeDocument/2006/relationships/customXml" Target="../ink/ink646.xml"/><Relationship Id="rId232" Type="http://schemas.openxmlformats.org/officeDocument/2006/relationships/image" Target="../media/image639.png"/><Relationship Id="rId253" Type="http://schemas.openxmlformats.org/officeDocument/2006/relationships/customXml" Target="../ink/ink667.xml"/><Relationship Id="rId274" Type="http://schemas.openxmlformats.org/officeDocument/2006/relationships/image" Target="../media/image658.png"/><Relationship Id="rId295" Type="http://schemas.openxmlformats.org/officeDocument/2006/relationships/customXml" Target="../ink/ink688.xml"/><Relationship Id="rId309" Type="http://schemas.openxmlformats.org/officeDocument/2006/relationships/customXml" Target="../ink/ink695.xml"/><Relationship Id="rId27" Type="http://schemas.openxmlformats.org/officeDocument/2006/relationships/image" Target="../media/image540.png"/><Relationship Id="rId48" Type="http://schemas.openxmlformats.org/officeDocument/2006/relationships/image" Target="../media/image134.png"/><Relationship Id="rId69" Type="http://schemas.openxmlformats.org/officeDocument/2006/relationships/customXml" Target="../ink/ink574.xml"/><Relationship Id="rId113" Type="http://schemas.openxmlformats.org/officeDocument/2006/relationships/customXml" Target="../ink/ink596.xml"/><Relationship Id="rId134" Type="http://schemas.openxmlformats.org/officeDocument/2006/relationships/image" Target="../media/image591.png"/><Relationship Id="rId320" Type="http://schemas.openxmlformats.org/officeDocument/2006/relationships/image" Target="../media/image681.png"/><Relationship Id="rId80" Type="http://schemas.openxmlformats.org/officeDocument/2006/relationships/image" Target="../media/image565.png"/><Relationship Id="rId155" Type="http://schemas.openxmlformats.org/officeDocument/2006/relationships/customXml" Target="../ink/ink618.xml"/><Relationship Id="rId176" Type="http://schemas.openxmlformats.org/officeDocument/2006/relationships/image" Target="../media/image612.png"/><Relationship Id="rId197" Type="http://schemas.openxmlformats.org/officeDocument/2006/relationships/customXml" Target="../ink/ink639.xml"/><Relationship Id="rId341" Type="http://schemas.openxmlformats.org/officeDocument/2006/relationships/customXml" Target="../ink/ink711.xml"/><Relationship Id="rId362" Type="http://schemas.openxmlformats.org/officeDocument/2006/relationships/image" Target="../media/image702.png"/><Relationship Id="rId383" Type="http://schemas.openxmlformats.org/officeDocument/2006/relationships/customXml" Target="../ink/ink732.xml"/><Relationship Id="rId418" Type="http://schemas.openxmlformats.org/officeDocument/2006/relationships/image" Target="../media/image730.png"/><Relationship Id="rId201" Type="http://schemas.openxmlformats.org/officeDocument/2006/relationships/customXml" Target="../ink/ink641.xml"/><Relationship Id="rId222" Type="http://schemas.openxmlformats.org/officeDocument/2006/relationships/image" Target="../media/image634.png"/><Relationship Id="rId243" Type="http://schemas.openxmlformats.org/officeDocument/2006/relationships/customXml" Target="../ink/ink662.xml"/><Relationship Id="rId264" Type="http://schemas.openxmlformats.org/officeDocument/2006/relationships/image" Target="../media/image654.png"/><Relationship Id="rId285" Type="http://schemas.openxmlformats.org/officeDocument/2006/relationships/customXml" Target="../ink/ink683.xml"/><Relationship Id="rId17" Type="http://schemas.openxmlformats.org/officeDocument/2006/relationships/image" Target="../media/image536.png"/><Relationship Id="rId38" Type="http://schemas.openxmlformats.org/officeDocument/2006/relationships/image" Target="../media/image546.png"/><Relationship Id="rId59" Type="http://schemas.openxmlformats.org/officeDocument/2006/relationships/customXml" Target="../ink/ink569.xml"/><Relationship Id="rId103" Type="http://schemas.openxmlformats.org/officeDocument/2006/relationships/customXml" Target="../ink/ink591.xml"/><Relationship Id="rId124" Type="http://schemas.openxmlformats.org/officeDocument/2006/relationships/customXml" Target="../ink/ink602.xml"/><Relationship Id="rId310" Type="http://schemas.openxmlformats.org/officeDocument/2006/relationships/image" Target="../media/image676.png"/><Relationship Id="rId70" Type="http://schemas.openxmlformats.org/officeDocument/2006/relationships/image" Target="../media/image560.png"/><Relationship Id="rId91" Type="http://schemas.openxmlformats.org/officeDocument/2006/relationships/customXml" Target="../ink/ink585.xml"/><Relationship Id="rId145" Type="http://schemas.openxmlformats.org/officeDocument/2006/relationships/customXml" Target="../ink/ink613.xml"/><Relationship Id="rId166" Type="http://schemas.openxmlformats.org/officeDocument/2006/relationships/image" Target="../media/image607.png"/><Relationship Id="rId187" Type="http://schemas.openxmlformats.org/officeDocument/2006/relationships/customXml" Target="../ink/ink634.xml"/><Relationship Id="rId331" Type="http://schemas.openxmlformats.org/officeDocument/2006/relationships/customXml" Target="../ink/ink706.xml"/><Relationship Id="rId352" Type="http://schemas.openxmlformats.org/officeDocument/2006/relationships/image" Target="../media/image697.png"/><Relationship Id="rId373" Type="http://schemas.openxmlformats.org/officeDocument/2006/relationships/customXml" Target="../ink/ink727.xml"/><Relationship Id="rId394" Type="http://schemas.openxmlformats.org/officeDocument/2006/relationships/image" Target="../media/image718.png"/><Relationship Id="rId408" Type="http://schemas.openxmlformats.org/officeDocument/2006/relationships/image" Target="../media/image725.png"/><Relationship Id="rId429" Type="http://schemas.openxmlformats.org/officeDocument/2006/relationships/customXml" Target="../ink/ink75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30.png"/><Relationship Id="rId233" Type="http://schemas.openxmlformats.org/officeDocument/2006/relationships/customXml" Target="../ink/ink657.xml"/><Relationship Id="rId254" Type="http://schemas.openxmlformats.org/officeDocument/2006/relationships/image" Target="../media/image649.png"/><Relationship Id="rId28" Type="http://schemas.openxmlformats.org/officeDocument/2006/relationships/image" Target="../media/image541.png"/><Relationship Id="rId49" Type="http://schemas.openxmlformats.org/officeDocument/2006/relationships/customXml" Target="../ink/ink564.xml"/><Relationship Id="rId114" Type="http://schemas.openxmlformats.org/officeDocument/2006/relationships/image" Target="../media/image582.png"/><Relationship Id="rId275" Type="http://schemas.openxmlformats.org/officeDocument/2006/relationships/customXml" Target="../ink/ink678.xml"/><Relationship Id="rId296" Type="http://schemas.openxmlformats.org/officeDocument/2006/relationships/image" Target="../media/image669.png"/><Relationship Id="rId300" Type="http://schemas.openxmlformats.org/officeDocument/2006/relationships/image" Target="../media/image671.png"/><Relationship Id="rId60" Type="http://schemas.openxmlformats.org/officeDocument/2006/relationships/image" Target="../media/image556.png"/><Relationship Id="rId81" Type="http://schemas.openxmlformats.org/officeDocument/2006/relationships/customXml" Target="../ink/ink580.xml"/><Relationship Id="rId135" Type="http://schemas.openxmlformats.org/officeDocument/2006/relationships/customXml" Target="../ink/ink608.xml"/><Relationship Id="rId156" Type="http://schemas.openxmlformats.org/officeDocument/2006/relationships/image" Target="../media/image602.png"/><Relationship Id="rId177" Type="http://schemas.openxmlformats.org/officeDocument/2006/relationships/customXml" Target="../ink/ink629.xml"/><Relationship Id="rId198" Type="http://schemas.openxmlformats.org/officeDocument/2006/relationships/image" Target="../media/image623.png"/><Relationship Id="rId321" Type="http://schemas.openxmlformats.org/officeDocument/2006/relationships/customXml" Target="../ink/ink701.xml"/><Relationship Id="rId342" Type="http://schemas.openxmlformats.org/officeDocument/2006/relationships/image" Target="../media/image692.png"/><Relationship Id="rId363" Type="http://schemas.openxmlformats.org/officeDocument/2006/relationships/customXml" Target="../ink/ink722.xml"/><Relationship Id="rId384" Type="http://schemas.openxmlformats.org/officeDocument/2006/relationships/image" Target="../media/image713.png"/><Relationship Id="rId419" Type="http://schemas.openxmlformats.org/officeDocument/2006/relationships/customXml" Target="../ink/ink750.xml"/><Relationship Id="rId202" Type="http://schemas.openxmlformats.org/officeDocument/2006/relationships/image" Target="../media/image625.png"/><Relationship Id="rId223" Type="http://schemas.openxmlformats.org/officeDocument/2006/relationships/customXml" Target="../ink/ink652.xml"/><Relationship Id="rId244" Type="http://schemas.openxmlformats.org/officeDocument/2006/relationships/image" Target="../media/image644.png"/><Relationship Id="rId430" Type="http://schemas.openxmlformats.org/officeDocument/2006/relationships/image" Target="../media/image736.png"/><Relationship Id="rId18" Type="http://schemas.openxmlformats.org/officeDocument/2006/relationships/customXml" Target="../ink/ink549.xml"/><Relationship Id="rId39" Type="http://schemas.openxmlformats.org/officeDocument/2006/relationships/customXml" Target="../ink/ink559.xml"/><Relationship Id="rId265" Type="http://schemas.openxmlformats.org/officeDocument/2006/relationships/customXml" Target="../ink/ink673.xml"/><Relationship Id="rId286" Type="http://schemas.openxmlformats.org/officeDocument/2006/relationships/image" Target="../media/image664.png"/><Relationship Id="rId50" Type="http://schemas.openxmlformats.org/officeDocument/2006/relationships/image" Target="../media/image551.png"/><Relationship Id="rId104" Type="http://schemas.openxmlformats.org/officeDocument/2006/relationships/image" Target="../media/image577.png"/><Relationship Id="rId125" Type="http://schemas.openxmlformats.org/officeDocument/2006/relationships/image" Target="../media/image587.png"/><Relationship Id="rId146" Type="http://schemas.openxmlformats.org/officeDocument/2006/relationships/image" Target="../media/image597.png"/><Relationship Id="rId167" Type="http://schemas.openxmlformats.org/officeDocument/2006/relationships/customXml" Target="../ink/ink624.xml"/><Relationship Id="rId188" Type="http://schemas.openxmlformats.org/officeDocument/2006/relationships/image" Target="../media/image618.png"/><Relationship Id="rId311" Type="http://schemas.openxmlformats.org/officeDocument/2006/relationships/customXml" Target="../ink/ink696.xml"/><Relationship Id="rId332" Type="http://schemas.openxmlformats.org/officeDocument/2006/relationships/image" Target="../media/image687.png"/><Relationship Id="rId353" Type="http://schemas.openxmlformats.org/officeDocument/2006/relationships/customXml" Target="../ink/ink717.xml"/><Relationship Id="rId374" Type="http://schemas.openxmlformats.org/officeDocument/2006/relationships/image" Target="../media/image708.png"/><Relationship Id="rId395" Type="http://schemas.openxmlformats.org/officeDocument/2006/relationships/customXml" Target="../ink/ink738.xml"/><Relationship Id="rId409" Type="http://schemas.openxmlformats.org/officeDocument/2006/relationships/customXml" Target="../ink/ink745.xml"/><Relationship Id="rId71" Type="http://schemas.openxmlformats.org/officeDocument/2006/relationships/customXml" Target="../ink/ink575.xml"/><Relationship Id="rId92" Type="http://schemas.openxmlformats.org/officeDocument/2006/relationships/image" Target="../media/image571.png"/><Relationship Id="rId213" Type="http://schemas.openxmlformats.org/officeDocument/2006/relationships/customXml" Target="../ink/ink647.xml"/><Relationship Id="rId234" Type="http://schemas.openxmlformats.org/officeDocument/2006/relationships/image" Target="../media/image181.png"/><Relationship Id="rId420" Type="http://schemas.openxmlformats.org/officeDocument/2006/relationships/image" Target="../media/image731.png"/><Relationship Id="rId2" Type="http://schemas.openxmlformats.org/officeDocument/2006/relationships/customXml" Target="../ink/ink541.xml"/><Relationship Id="rId29" Type="http://schemas.openxmlformats.org/officeDocument/2006/relationships/customXml" Target="../ink/ink554.xml"/><Relationship Id="rId255" Type="http://schemas.openxmlformats.org/officeDocument/2006/relationships/customXml" Target="../ink/ink668.xml"/><Relationship Id="rId276" Type="http://schemas.openxmlformats.org/officeDocument/2006/relationships/image" Target="../media/image659.png"/><Relationship Id="rId297" Type="http://schemas.openxmlformats.org/officeDocument/2006/relationships/customXml" Target="../ink/ink689.xml"/><Relationship Id="rId40" Type="http://schemas.openxmlformats.org/officeDocument/2006/relationships/image" Target="../media/image547.png"/><Relationship Id="rId115" Type="http://schemas.openxmlformats.org/officeDocument/2006/relationships/customXml" Target="../ink/ink597.xml"/><Relationship Id="rId136" Type="http://schemas.openxmlformats.org/officeDocument/2006/relationships/image" Target="../media/image592.png"/><Relationship Id="rId157" Type="http://schemas.openxmlformats.org/officeDocument/2006/relationships/customXml" Target="../ink/ink619.xml"/><Relationship Id="rId178" Type="http://schemas.openxmlformats.org/officeDocument/2006/relationships/image" Target="../media/image613.png"/><Relationship Id="rId301" Type="http://schemas.openxmlformats.org/officeDocument/2006/relationships/customXml" Target="../ink/ink691.xml"/><Relationship Id="rId322" Type="http://schemas.openxmlformats.org/officeDocument/2006/relationships/image" Target="../media/image682.png"/><Relationship Id="rId343" Type="http://schemas.openxmlformats.org/officeDocument/2006/relationships/customXml" Target="../ink/ink712.xml"/><Relationship Id="rId364" Type="http://schemas.openxmlformats.org/officeDocument/2006/relationships/image" Target="../media/image703.png"/><Relationship Id="rId61" Type="http://schemas.openxmlformats.org/officeDocument/2006/relationships/customXml" Target="../ink/ink570.xml"/><Relationship Id="rId82" Type="http://schemas.openxmlformats.org/officeDocument/2006/relationships/image" Target="../media/image566.png"/><Relationship Id="rId199" Type="http://schemas.openxmlformats.org/officeDocument/2006/relationships/customXml" Target="../ink/ink640.xml"/><Relationship Id="rId203" Type="http://schemas.openxmlformats.org/officeDocument/2006/relationships/customXml" Target="../ink/ink642.xml"/><Relationship Id="rId385" Type="http://schemas.openxmlformats.org/officeDocument/2006/relationships/customXml" Target="../ink/ink733.xml"/><Relationship Id="rId19" Type="http://schemas.openxmlformats.org/officeDocument/2006/relationships/image" Target="../media/image537.png"/><Relationship Id="rId224" Type="http://schemas.openxmlformats.org/officeDocument/2006/relationships/image" Target="../media/image635.png"/><Relationship Id="rId245" Type="http://schemas.openxmlformats.org/officeDocument/2006/relationships/customXml" Target="../ink/ink663.xml"/><Relationship Id="rId266" Type="http://schemas.openxmlformats.org/officeDocument/2006/relationships/image" Target="../media/image655.png"/><Relationship Id="rId287" Type="http://schemas.openxmlformats.org/officeDocument/2006/relationships/customXml" Target="../ink/ink684.xml"/><Relationship Id="rId410" Type="http://schemas.openxmlformats.org/officeDocument/2006/relationships/image" Target="../media/image726.png"/><Relationship Id="rId431" Type="http://schemas.openxmlformats.org/officeDocument/2006/relationships/customXml" Target="../ink/ink756.xml"/><Relationship Id="rId30" Type="http://schemas.openxmlformats.org/officeDocument/2006/relationships/image" Target="../media/image542.png"/><Relationship Id="rId105" Type="http://schemas.openxmlformats.org/officeDocument/2006/relationships/customXml" Target="../ink/ink592.xml"/><Relationship Id="rId126" Type="http://schemas.openxmlformats.org/officeDocument/2006/relationships/customXml" Target="../ink/ink603.xml"/><Relationship Id="rId147" Type="http://schemas.openxmlformats.org/officeDocument/2006/relationships/customXml" Target="../ink/ink614.xml"/><Relationship Id="rId168" Type="http://schemas.openxmlformats.org/officeDocument/2006/relationships/image" Target="../media/image608.png"/><Relationship Id="rId312" Type="http://schemas.openxmlformats.org/officeDocument/2006/relationships/image" Target="../media/image677.png"/><Relationship Id="rId333" Type="http://schemas.openxmlformats.org/officeDocument/2006/relationships/customXml" Target="../ink/ink707.xml"/><Relationship Id="rId354" Type="http://schemas.openxmlformats.org/officeDocument/2006/relationships/image" Target="../media/image698.png"/><Relationship Id="rId51" Type="http://schemas.openxmlformats.org/officeDocument/2006/relationships/customXml" Target="../ink/ink565.xml"/><Relationship Id="rId72" Type="http://schemas.openxmlformats.org/officeDocument/2006/relationships/image" Target="../media/image561.png"/><Relationship Id="rId93" Type="http://schemas.openxmlformats.org/officeDocument/2006/relationships/customXml" Target="../ink/ink586.xml"/><Relationship Id="rId189" Type="http://schemas.openxmlformats.org/officeDocument/2006/relationships/customXml" Target="../ink/ink635.xml"/><Relationship Id="rId375" Type="http://schemas.openxmlformats.org/officeDocument/2006/relationships/customXml" Target="../ink/ink728.xml"/><Relationship Id="rId396" Type="http://schemas.openxmlformats.org/officeDocument/2006/relationships/image" Target="../media/image719.png"/><Relationship Id="rId3" Type="http://schemas.openxmlformats.org/officeDocument/2006/relationships/image" Target="../media/image529.png"/><Relationship Id="rId214" Type="http://schemas.openxmlformats.org/officeDocument/2006/relationships/image" Target="../media/image631.png"/><Relationship Id="rId235" Type="http://schemas.openxmlformats.org/officeDocument/2006/relationships/customXml" Target="../ink/ink658.xml"/><Relationship Id="rId256" Type="http://schemas.openxmlformats.org/officeDocument/2006/relationships/image" Target="../media/image650.png"/><Relationship Id="rId277" Type="http://schemas.openxmlformats.org/officeDocument/2006/relationships/customXml" Target="../ink/ink679.xml"/><Relationship Id="rId298" Type="http://schemas.openxmlformats.org/officeDocument/2006/relationships/image" Target="../media/image670.png"/><Relationship Id="rId400" Type="http://schemas.openxmlformats.org/officeDocument/2006/relationships/image" Target="../media/image721.png"/><Relationship Id="rId421" Type="http://schemas.openxmlformats.org/officeDocument/2006/relationships/customXml" Target="../ink/ink751.xml"/><Relationship Id="rId116" Type="http://schemas.openxmlformats.org/officeDocument/2006/relationships/image" Target="../media/image583.png"/><Relationship Id="rId137" Type="http://schemas.openxmlformats.org/officeDocument/2006/relationships/customXml" Target="../ink/ink609.xml"/><Relationship Id="rId158" Type="http://schemas.openxmlformats.org/officeDocument/2006/relationships/image" Target="../media/image603.png"/><Relationship Id="rId302" Type="http://schemas.openxmlformats.org/officeDocument/2006/relationships/image" Target="../media/image672.png"/><Relationship Id="rId323" Type="http://schemas.openxmlformats.org/officeDocument/2006/relationships/customXml" Target="../ink/ink702.xml"/><Relationship Id="rId344" Type="http://schemas.openxmlformats.org/officeDocument/2006/relationships/image" Target="../media/image693.png"/><Relationship Id="rId20" Type="http://schemas.openxmlformats.org/officeDocument/2006/relationships/customXml" Target="../ink/ink550.xml"/><Relationship Id="rId41" Type="http://schemas.openxmlformats.org/officeDocument/2006/relationships/customXml" Target="../ink/ink560.xml"/><Relationship Id="rId62" Type="http://schemas.openxmlformats.org/officeDocument/2006/relationships/image" Target="../media/image557.png"/><Relationship Id="rId83" Type="http://schemas.openxmlformats.org/officeDocument/2006/relationships/customXml" Target="../ink/ink581.xml"/><Relationship Id="rId179" Type="http://schemas.openxmlformats.org/officeDocument/2006/relationships/customXml" Target="../ink/ink630.xml"/><Relationship Id="rId365" Type="http://schemas.openxmlformats.org/officeDocument/2006/relationships/customXml" Target="../ink/ink723.xml"/><Relationship Id="rId386" Type="http://schemas.openxmlformats.org/officeDocument/2006/relationships/image" Target="../media/image714.png"/><Relationship Id="rId190" Type="http://schemas.openxmlformats.org/officeDocument/2006/relationships/image" Target="../media/image619.png"/><Relationship Id="rId204" Type="http://schemas.openxmlformats.org/officeDocument/2006/relationships/image" Target="../media/image626.png"/><Relationship Id="rId225" Type="http://schemas.openxmlformats.org/officeDocument/2006/relationships/customXml" Target="../ink/ink653.xml"/><Relationship Id="rId246" Type="http://schemas.openxmlformats.org/officeDocument/2006/relationships/image" Target="../media/image645.png"/><Relationship Id="rId267" Type="http://schemas.openxmlformats.org/officeDocument/2006/relationships/customXml" Target="../ink/ink674.xml"/><Relationship Id="rId288" Type="http://schemas.openxmlformats.org/officeDocument/2006/relationships/image" Target="../media/image665.png"/><Relationship Id="rId411" Type="http://schemas.openxmlformats.org/officeDocument/2006/relationships/customXml" Target="../ink/ink746.xml"/><Relationship Id="rId432" Type="http://schemas.openxmlformats.org/officeDocument/2006/relationships/image" Target="../media/image737.png"/><Relationship Id="rId106" Type="http://schemas.openxmlformats.org/officeDocument/2006/relationships/image" Target="../media/image578.png"/><Relationship Id="rId127" Type="http://schemas.openxmlformats.org/officeDocument/2006/relationships/customXml" Target="../ink/ink604.xml"/><Relationship Id="rId313" Type="http://schemas.openxmlformats.org/officeDocument/2006/relationships/customXml" Target="../ink/ink697.xml"/><Relationship Id="rId10" Type="http://schemas.openxmlformats.org/officeDocument/2006/relationships/customXml" Target="../ink/ink545.xml"/><Relationship Id="rId31" Type="http://schemas.openxmlformats.org/officeDocument/2006/relationships/customXml" Target="../ink/ink555.xml"/><Relationship Id="rId52" Type="http://schemas.openxmlformats.org/officeDocument/2006/relationships/image" Target="../media/image552.png"/><Relationship Id="rId73" Type="http://schemas.openxmlformats.org/officeDocument/2006/relationships/customXml" Target="../ink/ink576.xml"/><Relationship Id="rId94" Type="http://schemas.openxmlformats.org/officeDocument/2006/relationships/image" Target="../media/image572.png"/><Relationship Id="rId148" Type="http://schemas.openxmlformats.org/officeDocument/2006/relationships/image" Target="../media/image598.png"/><Relationship Id="rId169" Type="http://schemas.openxmlformats.org/officeDocument/2006/relationships/customXml" Target="../ink/ink625.xml"/><Relationship Id="rId334" Type="http://schemas.openxmlformats.org/officeDocument/2006/relationships/image" Target="../media/image688.png"/><Relationship Id="rId355" Type="http://schemas.openxmlformats.org/officeDocument/2006/relationships/customXml" Target="../ink/ink718.xml"/><Relationship Id="rId376" Type="http://schemas.openxmlformats.org/officeDocument/2006/relationships/image" Target="../media/image709.png"/><Relationship Id="rId397" Type="http://schemas.openxmlformats.org/officeDocument/2006/relationships/customXml" Target="../ink/ink739.xml"/><Relationship Id="rId4" Type="http://schemas.openxmlformats.org/officeDocument/2006/relationships/customXml" Target="../ink/ink542.xml"/><Relationship Id="rId180" Type="http://schemas.openxmlformats.org/officeDocument/2006/relationships/image" Target="../media/image614.png"/><Relationship Id="rId215" Type="http://schemas.openxmlformats.org/officeDocument/2006/relationships/customXml" Target="../ink/ink648.xml"/><Relationship Id="rId236" Type="http://schemas.openxmlformats.org/officeDocument/2006/relationships/image" Target="../media/image640.png"/><Relationship Id="rId257" Type="http://schemas.openxmlformats.org/officeDocument/2006/relationships/customXml" Target="../ink/ink669.xml"/><Relationship Id="rId278" Type="http://schemas.openxmlformats.org/officeDocument/2006/relationships/image" Target="../media/image660.png"/><Relationship Id="rId401" Type="http://schemas.openxmlformats.org/officeDocument/2006/relationships/customXml" Target="../ink/ink741.xml"/><Relationship Id="rId422" Type="http://schemas.openxmlformats.org/officeDocument/2006/relationships/image" Target="../media/image732.png"/><Relationship Id="rId303" Type="http://schemas.openxmlformats.org/officeDocument/2006/relationships/customXml" Target="../ink/ink692.xml"/><Relationship Id="rId42" Type="http://schemas.openxmlformats.org/officeDocument/2006/relationships/image" Target="../media/image548.png"/><Relationship Id="rId84" Type="http://schemas.openxmlformats.org/officeDocument/2006/relationships/image" Target="../media/image567.png"/><Relationship Id="rId138" Type="http://schemas.openxmlformats.org/officeDocument/2006/relationships/image" Target="../media/image593.png"/><Relationship Id="rId345" Type="http://schemas.openxmlformats.org/officeDocument/2006/relationships/customXml" Target="../ink/ink713.xml"/><Relationship Id="rId387" Type="http://schemas.openxmlformats.org/officeDocument/2006/relationships/customXml" Target="../ink/ink734.xml"/><Relationship Id="rId191" Type="http://schemas.openxmlformats.org/officeDocument/2006/relationships/customXml" Target="../ink/ink636.xml"/><Relationship Id="rId205" Type="http://schemas.openxmlformats.org/officeDocument/2006/relationships/customXml" Target="../ink/ink643.xml"/><Relationship Id="rId247" Type="http://schemas.openxmlformats.org/officeDocument/2006/relationships/customXml" Target="../ink/ink664.xml"/><Relationship Id="rId412" Type="http://schemas.openxmlformats.org/officeDocument/2006/relationships/image" Target="../media/image727.png"/><Relationship Id="rId107" Type="http://schemas.openxmlformats.org/officeDocument/2006/relationships/customXml" Target="../ink/ink593.xml"/><Relationship Id="rId289" Type="http://schemas.openxmlformats.org/officeDocument/2006/relationships/customXml" Target="../ink/ink685.xml"/><Relationship Id="rId11" Type="http://schemas.openxmlformats.org/officeDocument/2006/relationships/image" Target="../media/image533.png"/><Relationship Id="rId53" Type="http://schemas.openxmlformats.org/officeDocument/2006/relationships/customXml" Target="../ink/ink566.xml"/><Relationship Id="rId149" Type="http://schemas.openxmlformats.org/officeDocument/2006/relationships/customXml" Target="../ink/ink615.xml"/><Relationship Id="rId314" Type="http://schemas.openxmlformats.org/officeDocument/2006/relationships/image" Target="../media/image678.png"/><Relationship Id="rId356" Type="http://schemas.openxmlformats.org/officeDocument/2006/relationships/image" Target="../media/image699.png"/><Relationship Id="rId398" Type="http://schemas.openxmlformats.org/officeDocument/2006/relationships/image" Target="../media/image720.png"/><Relationship Id="rId95" Type="http://schemas.openxmlformats.org/officeDocument/2006/relationships/customXml" Target="../ink/ink587.xml"/><Relationship Id="rId160" Type="http://schemas.openxmlformats.org/officeDocument/2006/relationships/image" Target="../media/image604.png"/><Relationship Id="rId216" Type="http://schemas.openxmlformats.org/officeDocument/2006/relationships/image" Target="../media/image632.png"/><Relationship Id="rId423" Type="http://schemas.openxmlformats.org/officeDocument/2006/relationships/customXml" Target="../ink/ink752.xml"/><Relationship Id="rId258" Type="http://schemas.openxmlformats.org/officeDocument/2006/relationships/image" Target="../media/image651.png"/><Relationship Id="rId22" Type="http://schemas.openxmlformats.org/officeDocument/2006/relationships/customXml" Target="../ink/ink551.xml"/><Relationship Id="rId64" Type="http://schemas.openxmlformats.org/officeDocument/2006/relationships/image" Target="../media/image152.png"/><Relationship Id="rId118" Type="http://schemas.openxmlformats.org/officeDocument/2006/relationships/image" Target="../media/image584.png"/><Relationship Id="rId325" Type="http://schemas.openxmlformats.org/officeDocument/2006/relationships/customXml" Target="../ink/ink703.xml"/><Relationship Id="rId367" Type="http://schemas.openxmlformats.org/officeDocument/2006/relationships/customXml" Target="../ink/ink724.xml"/><Relationship Id="rId171" Type="http://schemas.openxmlformats.org/officeDocument/2006/relationships/customXml" Target="../ink/ink626.xml"/><Relationship Id="rId227" Type="http://schemas.openxmlformats.org/officeDocument/2006/relationships/customXml" Target="../ink/ink65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4.png"/><Relationship Id="rId299" Type="http://schemas.openxmlformats.org/officeDocument/2006/relationships/image" Target="../media/image882.png"/><Relationship Id="rId21" Type="http://schemas.openxmlformats.org/officeDocument/2006/relationships/customXml" Target="../ink/ink769.xml"/><Relationship Id="rId42" Type="http://schemas.openxmlformats.org/officeDocument/2006/relationships/image" Target="../media/image761.png"/><Relationship Id="rId63" Type="http://schemas.openxmlformats.org/officeDocument/2006/relationships/customXml" Target="../ink/ink790.xml"/><Relationship Id="rId84" Type="http://schemas.openxmlformats.org/officeDocument/2006/relationships/customXml" Target="../ink/ink801.xml"/><Relationship Id="rId138" Type="http://schemas.openxmlformats.org/officeDocument/2006/relationships/customXml" Target="../ink/ink828.xml"/><Relationship Id="rId159" Type="http://schemas.openxmlformats.org/officeDocument/2006/relationships/image" Target="../media/image814.png"/><Relationship Id="rId324" Type="http://schemas.openxmlformats.org/officeDocument/2006/relationships/image" Target="../media/image893.png"/><Relationship Id="rId345" Type="http://schemas.openxmlformats.org/officeDocument/2006/relationships/customXml" Target="../ink/ink932.xml"/><Relationship Id="rId366" Type="http://schemas.openxmlformats.org/officeDocument/2006/relationships/image" Target="../media/image914.png"/><Relationship Id="rId387" Type="http://schemas.openxmlformats.org/officeDocument/2006/relationships/customXml" Target="../ink/ink953.xml"/><Relationship Id="rId170" Type="http://schemas.openxmlformats.org/officeDocument/2006/relationships/customXml" Target="../ink/ink844.xml"/><Relationship Id="rId191" Type="http://schemas.openxmlformats.org/officeDocument/2006/relationships/customXml" Target="../ink/ink854.xml"/><Relationship Id="rId205" Type="http://schemas.openxmlformats.org/officeDocument/2006/relationships/customXml" Target="../ink/ink861.xml"/><Relationship Id="rId226" Type="http://schemas.openxmlformats.org/officeDocument/2006/relationships/image" Target="../media/image848.png"/><Relationship Id="rId247" Type="http://schemas.openxmlformats.org/officeDocument/2006/relationships/image" Target="../media/image856.png"/><Relationship Id="rId107" Type="http://schemas.openxmlformats.org/officeDocument/2006/relationships/image" Target="../media/image789.png"/><Relationship Id="rId268" Type="http://schemas.openxmlformats.org/officeDocument/2006/relationships/customXml" Target="../ink/ink893.xml"/><Relationship Id="rId289" Type="http://schemas.openxmlformats.org/officeDocument/2006/relationships/image" Target="../media/image877.png"/><Relationship Id="rId11" Type="http://schemas.openxmlformats.org/officeDocument/2006/relationships/customXml" Target="../ink/ink764.xml"/><Relationship Id="rId32" Type="http://schemas.openxmlformats.org/officeDocument/2006/relationships/image" Target="../media/image756.png"/><Relationship Id="rId53" Type="http://schemas.openxmlformats.org/officeDocument/2006/relationships/customXml" Target="../ink/ink785.xml"/><Relationship Id="rId74" Type="http://schemas.openxmlformats.org/officeDocument/2006/relationships/customXml" Target="../ink/ink796.xml"/><Relationship Id="rId128" Type="http://schemas.openxmlformats.org/officeDocument/2006/relationships/customXml" Target="../ink/ink823.xml"/><Relationship Id="rId149" Type="http://schemas.openxmlformats.org/officeDocument/2006/relationships/image" Target="../media/image809.png"/><Relationship Id="rId314" Type="http://schemas.openxmlformats.org/officeDocument/2006/relationships/customXml" Target="../ink/ink916.xml"/><Relationship Id="rId335" Type="http://schemas.openxmlformats.org/officeDocument/2006/relationships/customXml" Target="../ink/ink927.xml"/><Relationship Id="rId356" Type="http://schemas.openxmlformats.org/officeDocument/2006/relationships/image" Target="../media/image909.png"/><Relationship Id="rId377" Type="http://schemas.openxmlformats.org/officeDocument/2006/relationships/customXml" Target="../ink/ink948.xml"/><Relationship Id="rId5" Type="http://schemas.openxmlformats.org/officeDocument/2006/relationships/customXml" Target="../ink/ink761.xml"/><Relationship Id="rId95" Type="http://schemas.openxmlformats.org/officeDocument/2006/relationships/image" Target="../media/image783.png"/><Relationship Id="rId160" Type="http://schemas.openxmlformats.org/officeDocument/2006/relationships/customXml" Target="../ink/ink839.xml"/><Relationship Id="rId181" Type="http://schemas.openxmlformats.org/officeDocument/2006/relationships/customXml" Target="../ink/ink849.xml"/><Relationship Id="rId216" Type="http://schemas.openxmlformats.org/officeDocument/2006/relationships/image" Target="../media/image843.png"/><Relationship Id="rId237" Type="http://schemas.openxmlformats.org/officeDocument/2006/relationships/customXml" Target="../ink/ink877.xml"/><Relationship Id="rId258" Type="http://schemas.openxmlformats.org/officeDocument/2006/relationships/customXml" Target="../ink/ink888.xml"/><Relationship Id="rId279" Type="http://schemas.openxmlformats.org/officeDocument/2006/relationships/image" Target="../media/image872.png"/><Relationship Id="rId22" Type="http://schemas.openxmlformats.org/officeDocument/2006/relationships/image" Target="../media/image751.png"/><Relationship Id="rId43" Type="http://schemas.openxmlformats.org/officeDocument/2006/relationships/customXml" Target="../ink/ink780.xml"/><Relationship Id="rId64" Type="http://schemas.openxmlformats.org/officeDocument/2006/relationships/image" Target="../media/image668.png"/><Relationship Id="rId118" Type="http://schemas.openxmlformats.org/officeDocument/2006/relationships/customXml" Target="../ink/ink818.xml"/><Relationship Id="rId139" Type="http://schemas.openxmlformats.org/officeDocument/2006/relationships/image" Target="../media/image805.png"/><Relationship Id="rId290" Type="http://schemas.openxmlformats.org/officeDocument/2006/relationships/customXml" Target="../ink/ink904.xml"/><Relationship Id="rId304" Type="http://schemas.openxmlformats.org/officeDocument/2006/relationships/customXml" Target="../ink/ink911.xml"/><Relationship Id="rId325" Type="http://schemas.openxmlformats.org/officeDocument/2006/relationships/customXml" Target="../ink/ink922.xml"/><Relationship Id="rId346" Type="http://schemas.openxmlformats.org/officeDocument/2006/relationships/image" Target="../media/image904.png"/><Relationship Id="rId367" Type="http://schemas.openxmlformats.org/officeDocument/2006/relationships/customXml" Target="../ink/ink943.xml"/><Relationship Id="rId388" Type="http://schemas.openxmlformats.org/officeDocument/2006/relationships/image" Target="../media/image925.png"/><Relationship Id="rId85" Type="http://schemas.openxmlformats.org/officeDocument/2006/relationships/image" Target="../media/image779.png"/><Relationship Id="rId150" Type="http://schemas.openxmlformats.org/officeDocument/2006/relationships/customXml" Target="../ink/ink834.xml"/><Relationship Id="rId171" Type="http://schemas.openxmlformats.org/officeDocument/2006/relationships/image" Target="../media/image820.png"/><Relationship Id="rId192" Type="http://schemas.openxmlformats.org/officeDocument/2006/relationships/image" Target="../media/image831.png"/><Relationship Id="rId206" Type="http://schemas.openxmlformats.org/officeDocument/2006/relationships/image" Target="../media/image838.png"/><Relationship Id="rId227" Type="http://schemas.openxmlformats.org/officeDocument/2006/relationships/customXml" Target="../ink/ink872.xml"/><Relationship Id="rId248" Type="http://schemas.openxmlformats.org/officeDocument/2006/relationships/customXml" Target="../ink/ink883.xml"/><Relationship Id="rId269" Type="http://schemas.openxmlformats.org/officeDocument/2006/relationships/image" Target="../media/image867.png"/><Relationship Id="rId12" Type="http://schemas.openxmlformats.org/officeDocument/2006/relationships/image" Target="../media/image746.png"/><Relationship Id="rId33" Type="http://schemas.openxmlformats.org/officeDocument/2006/relationships/customXml" Target="../ink/ink775.xml"/><Relationship Id="rId108" Type="http://schemas.openxmlformats.org/officeDocument/2006/relationships/customXml" Target="../ink/ink813.xml"/><Relationship Id="rId129" Type="http://schemas.openxmlformats.org/officeDocument/2006/relationships/image" Target="../media/image800.png"/><Relationship Id="rId280" Type="http://schemas.openxmlformats.org/officeDocument/2006/relationships/customXml" Target="../ink/ink899.xml"/><Relationship Id="rId315" Type="http://schemas.openxmlformats.org/officeDocument/2006/relationships/image" Target="../media/image890.png"/><Relationship Id="rId336" Type="http://schemas.openxmlformats.org/officeDocument/2006/relationships/image" Target="../media/image899.png"/><Relationship Id="rId357" Type="http://schemas.openxmlformats.org/officeDocument/2006/relationships/customXml" Target="../ink/ink938.xml"/><Relationship Id="rId54" Type="http://schemas.openxmlformats.org/officeDocument/2006/relationships/image" Target="../media/image767.png"/><Relationship Id="rId75" Type="http://schemas.openxmlformats.org/officeDocument/2006/relationships/image" Target="../media/image774.png"/><Relationship Id="rId96" Type="http://schemas.openxmlformats.org/officeDocument/2006/relationships/customXml" Target="../ink/ink807.xml"/><Relationship Id="rId140" Type="http://schemas.openxmlformats.org/officeDocument/2006/relationships/customXml" Target="../ink/ink829.xml"/><Relationship Id="rId161" Type="http://schemas.openxmlformats.org/officeDocument/2006/relationships/image" Target="../media/image815.png"/><Relationship Id="rId182" Type="http://schemas.openxmlformats.org/officeDocument/2006/relationships/image" Target="../media/image826.png"/><Relationship Id="rId217" Type="http://schemas.openxmlformats.org/officeDocument/2006/relationships/customXml" Target="../ink/ink867.xml"/><Relationship Id="rId378" Type="http://schemas.openxmlformats.org/officeDocument/2006/relationships/image" Target="../media/image920.png"/><Relationship Id="rId6" Type="http://schemas.openxmlformats.org/officeDocument/2006/relationships/image" Target="../media/image743.png"/><Relationship Id="rId238" Type="http://schemas.openxmlformats.org/officeDocument/2006/relationships/image" Target="../media/image852.png"/><Relationship Id="rId259" Type="http://schemas.openxmlformats.org/officeDocument/2006/relationships/image" Target="../media/image862.png"/><Relationship Id="rId23" Type="http://schemas.openxmlformats.org/officeDocument/2006/relationships/customXml" Target="../ink/ink770.xml"/><Relationship Id="rId119" Type="http://schemas.openxmlformats.org/officeDocument/2006/relationships/image" Target="../media/image795.png"/><Relationship Id="rId270" Type="http://schemas.openxmlformats.org/officeDocument/2006/relationships/customXml" Target="../ink/ink894.xml"/><Relationship Id="rId291" Type="http://schemas.openxmlformats.org/officeDocument/2006/relationships/image" Target="../media/image878.png"/><Relationship Id="rId305" Type="http://schemas.openxmlformats.org/officeDocument/2006/relationships/image" Target="../media/image885.png"/><Relationship Id="rId326" Type="http://schemas.openxmlformats.org/officeDocument/2006/relationships/image" Target="../media/image894.png"/><Relationship Id="rId347" Type="http://schemas.openxmlformats.org/officeDocument/2006/relationships/customXml" Target="../ink/ink933.xml"/><Relationship Id="rId44" Type="http://schemas.openxmlformats.org/officeDocument/2006/relationships/image" Target="../media/image762.png"/><Relationship Id="rId65" Type="http://schemas.openxmlformats.org/officeDocument/2006/relationships/customXml" Target="../ink/ink791.xml"/><Relationship Id="rId86" Type="http://schemas.openxmlformats.org/officeDocument/2006/relationships/customXml" Target="../ink/ink802.xml"/><Relationship Id="rId130" Type="http://schemas.openxmlformats.org/officeDocument/2006/relationships/customXml" Target="../ink/ink824.xml"/><Relationship Id="rId151" Type="http://schemas.openxmlformats.org/officeDocument/2006/relationships/image" Target="../media/image810.png"/><Relationship Id="rId368" Type="http://schemas.openxmlformats.org/officeDocument/2006/relationships/image" Target="../media/image915.png"/><Relationship Id="rId172" Type="http://schemas.openxmlformats.org/officeDocument/2006/relationships/customXml" Target="../ink/ink845.xml"/><Relationship Id="rId193" Type="http://schemas.openxmlformats.org/officeDocument/2006/relationships/customXml" Target="../ink/ink855.xml"/><Relationship Id="rId207" Type="http://schemas.openxmlformats.org/officeDocument/2006/relationships/customXml" Target="../ink/ink862.xml"/><Relationship Id="rId228" Type="http://schemas.openxmlformats.org/officeDocument/2006/relationships/image" Target="../media/image849.png"/><Relationship Id="rId249" Type="http://schemas.openxmlformats.org/officeDocument/2006/relationships/image" Target="../media/image857.png"/><Relationship Id="rId13" Type="http://schemas.openxmlformats.org/officeDocument/2006/relationships/customXml" Target="../ink/ink765.xml"/><Relationship Id="rId109" Type="http://schemas.openxmlformats.org/officeDocument/2006/relationships/image" Target="../media/image790.png"/><Relationship Id="rId260" Type="http://schemas.openxmlformats.org/officeDocument/2006/relationships/customXml" Target="../ink/ink889.xml"/><Relationship Id="rId281" Type="http://schemas.openxmlformats.org/officeDocument/2006/relationships/image" Target="../media/image873.png"/><Relationship Id="rId316" Type="http://schemas.openxmlformats.org/officeDocument/2006/relationships/customXml" Target="../ink/ink917.xml"/><Relationship Id="rId337" Type="http://schemas.openxmlformats.org/officeDocument/2006/relationships/customXml" Target="../ink/ink928.xml"/><Relationship Id="rId34" Type="http://schemas.openxmlformats.org/officeDocument/2006/relationships/image" Target="../media/image757.png"/><Relationship Id="rId55" Type="http://schemas.openxmlformats.org/officeDocument/2006/relationships/customXml" Target="../ink/ink786.xml"/><Relationship Id="rId76" Type="http://schemas.openxmlformats.org/officeDocument/2006/relationships/customXml" Target="../ink/ink797.xml"/><Relationship Id="rId97" Type="http://schemas.openxmlformats.org/officeDocument/2006/relationships/image" Target="../media/image784.png"/><Relationship Id="rId120" Type="http://schemas.openxmlformats.org/officeDocument/2006/relationships/customXml" Target="../ink/ink819.xml"/><Relationship Id="rId141" Type="http://schemas.openxmlformats.org/officeDocument/2006/relationships/image" Target="../media/image576.png"/><Relationship Id="rId358" Type="http://schemas.openxmlformats.org/officeDocument/2006/relationships/image" Target="../media/image910.png"/><Relationship Id="rId379" Type="http://schemas.openxmlformats.org/officeDocument/2006/relationships/customXml" Target="../ink/ink949.xml"/><Relationship Id="rId7" Type="http://schemas.openxmlformats.org/officeDocument/2006/relationships/customXml" Target="../ink/ink762.xml"/><Relationship Id="rId162" Type="http://schemas.openxmlformats.org/officeDocument/2006/relationships/customXml" Target="../ink/ink840.xml"/><Relationship Id="rId183" Type="http://schemas.openxmlformats.org/officeDocument/2006/relationships/customXml" Target="../ink/ink850.xml"/><Relationship Id="rId218" Type="http://schemas.openxmlformats.org/officeDocument/2006/relationships/image" Target="../media/image844.png"/><Relationship Id="rId239" Type="http://schemas.openxmlformats.org/officeDocument/2006/relationships/customXml" Target="../ink/ink878.xml"/><Relationship Id="rId250" Type="http://schemas.openxmlformats.org/officeDocument/2006/relationships/customXml" Target="../ink/ink884.xml"/><Relationship Id="rId271" Type="http://schemas.openxmlformats.org/officeDocument/2006/relationships/image" Target="../media/image868.png"/><Relationship Id="rId292" Type="http://schemas.openxmlformats.org/officeDocument/2006/relationships/customXml" Target="../ink/ink905.xml"/><Relationship Id="rId306" Type="http://schemas.openxmlformats.org/officeDocument/2006/relationships/customXml" Target="../ink/ink912.xml"/><Relationship Id="rId24" Type="http://schemas.openxmlformats.org/officeDocument/2006/relationships/image" Target="../media/image752.png"/><Relationship Id="rId45" Type="http://schemas.openxmlformats.org/officeDocument/2006/relationships/customXml" Target="../ink/ink781.xml"/><Relationship Id="rId66" Type="http://schemas.openxmlformats.org/officeDocument/2006/relationships/image" Target="../media/image772.png"/><Relationship Id="rId87" Type="http://schemas.openxmlformats.org/officeDocument/2006/relationships/image" Target="../media/image780.png"/><Relationship Id="rId110" Type="http://schemas.openxmlformats.org/officeDocument/2006/relationships/customXml" Target="../ink/ink814.xml"/><Relationship Id="rId131" Type="http://schemas.openxmlformats.org/officeDocument/2006/relationships/image" Target="../media/image801.png"/><Relationship Id="rId327" Type="http://schemas.openxmlformats.org/officeDocument/2006/relationships/customXml" Target="../ink/ink923.xml"/><Relationship Id="rId348" Type="http://schemas.openxmlformats.org/officeDocument/2006/relationships/image" Target="../media/image905.png"/><Relationship Id="rId369" Type="http://schemas.openxmlformats.org/officeDocument/2006/relationships/customXml" Target="../ink/ink944.xml"/><Relationship Id="rId152" Type="http://schemas.openxmlformats.org/officeDocument/2006/relationships/customXml" Target="../ink/ink835.xml"/><Relationship Id="rId173" Type="http://schemas.openxmlformats.org/officeDocument/2006/relationships/image" Target="../media/image821.png"/><Relationship Id="rId194" Type="http://schemas.openxmlformats.org/officeDocument/2006/relationships/image" Target="../media/image832.png"/><Relationship Id="rId208" Type="http://schemas.openxmlformats.org/officeDocument/2006/relationships/image" Target="../media/image839.png"/><Relationship Id="rId229" Type="http://schemas.openxmlformats.org/officeDocument/2006/relationships/customXml" Target="../ink/ink873.xml"/><Relationship Id="rId380" Type="http://schemas.openxmlformats.org/officeDocument/2006/relationships/image" Target="../media/image921.png"/><Relationship Id="rId240" Type="http://schemas.openxmlformats.org/officeDocument/2006/relationships/image" Target="../media/image853.png"/><Relationship Id="rId261" Type="http://schemas.openxmlformats.org/officeDocument/2006/relationships/image" Target="../media/image863.png"/><Relationship Id="rId14" Type="http://schemas.openxmlformats.org/officeDocument/2006/relationships/image" Target="../media/image747.png"/><Relationship Id="rId35" Type="http://schemas.openxmlformats.org/officeDocument/2006/relationships/customXml" Target="../ink/ink776.xml"/><Relationship Id="rId56" Type="http://schemas.openxmlformats.org/officeDocument/2006/relationships/image" Target="../media/image768.png"/><Relationship Id="rId77" Type="http://schemas.openxmlformats.org/officeDocument/2006/relationships/image" Target="../media/image775.png"/><Relationship Id="rId100" Type="http://schemas.openxmlformats.org/officeDocument/2006/relationships/customXml" Target="../ink/ink809.xml"/><Relationship Id="rId282" Type="http://schemas.openxmlformats.org/officeDocument/2006/relationships/customXml" Target="../ink/ink900.xml"/><Relationship Id="rId317" Type="http://schemas.openxmlformats.org/officeDocument/2006/relationships/customXml" Target="../ink/ink918.xml"/><Relationship Id="rId338" Type="http://schemas.openxmlformats.org/officeDocument/2006/relationships/image" Target="../media/image900.png"/><Relationship Id="rId359" Type="http://schemas.openxmlformats.org/officeDocument/2006/relationships/customXml" Target="../ink/ink939.xml"/><Relationship Id="rId8" Type="http://schemas.openxmlformats.org/officeDocument/2006/relationships/image" Target="../media/image744.png"/><Relationship Id="rId98" Type="http://schemas.openxmlformats.org/officeDocument/2006/relationships/customXml" Target="../ink/ink808.xml"/><Relationship Id="rId121" Type="http://schemas.openxmlformats.org/officeDocument/2006/relationships/image" Target="../media/image796.png"/><Relationship Id="rId142" Type="http://schemas.openxmlformats.org/officeDocument/2006/relationships/customXml" Target="../ink/ink830.xml"/><Relationship Id="rId163" Type="http://schemas.openxmlformats.org/officeDocument/2006/relationships/image" Target="../media/image816.png"/><Relationship Id="rId184" Type="http://schemas.openxmlformats.org/officeDocument/2006/relationships/image" Target="../media/image827.png"/><Relationship Id="rId219" Type="http://schemas.openxmlformats.org/officeDocument/2006/relationships/customXml" Target="../ink/ink868.xml"/><Relationship Id="rId370" Type="http://schemas.openxmlformats.org/officeDocument/2006/relationships/image" Target="../media/image916.png"/><Relationship Id="rId230" Type="http://schemas.openxmlformats.org/officeDocument/2006/relationships/image" Target="../media/image181.png"/><Relationship Id="rId251" Type="http://schemas.openxmlformats.org/officeDocument/2006/relationships/image" Target="../media/image858.png"/><Relationship Id="rId25" Type="http://schemas.openxmlformats.org/officeDocument/2006/relationships/customXml" Target="../ink/ink771.xml"/><Relationship Id="rId46" Type="http://schemas.openxmlformats.org/officeDocument/2006/relationships/image" Target="../media/image763.png"/><Relationship Id="rId67" Type="http://schemas.openxmlformats.org/officeDocument/2006/relationships/customXml" Target="../ink/ink792.xml"/><Relationship Id="rId272" Type="http://schemas.openxmlformats.org/officeDocument/2006/relationships/customXml" Target="../ink/ink895.xml"/><Relationship Id="rId293" Type="http://schemas.openxmlformats.org/officeDocument/2006/relationships/image" Target="../media/image879.png"/><Relationship Id="rId307" Type="http://schemas.openxmlformats.org/officeDocument/2006/relationships/image" Target="../media/image886.png"/><Relationship Id="rId328" Type="http://schemas.openxmlformats.org/officeDocument/2006/relationships/image" Target="../media/image895.png"/><Relationship Id="rId349" Type="http://schemas.openxmlformats.org/officeDocument/2006/relationships/customXml" Target="../ink/ink934.xml"/><Relationship Id="rId88" Type="http://schemas.openxmlformats.org/officeDocument/2006/relationships/customXml" Target="../ink/ink803.xml"/><Relationship Id="rId111" Type="http://schemas.openxmlformats.org/officeDocument/2006/relationships/image" Target="../media/image791.png"/><Relationship Id="rId132" Type="http://schemas.openxmlformats.org/officeDocument/2006/relationships/customXml" Target="../ink/ink825.xml"/><Relationship Id="rId153" Type="http://schemas.openxmlformats.org/officeDocument/2006/relationships/image" Target="../media/image811.png"/><Relationship Id="rId174" Type="http://schemas.openxmlformats.org/officeDocument/2006/relationships/customXml" Target="../ink/ink846.xml"/><Relationship Id="rId195" Type="http://schemas.openxmlformats.org/officeDocument/2006/relationships/customXml" Target="../ink/ink856.xml"/><Relationship Id="rId209" Type="http://schemas.openxmlformats.org/officeDocument/2006/relationships/customXml" Target="../ink/ink863.xml"/><Relationship Id="rId360" Type="http://schemas.openxmlformats.org/officeDocument/2006/relationships/image" Target="../media/image911.png"/><Relationship Id="rId381" Type="http://schemas.openxmlformats.org/officeDocument/2006/relationships/customXml" Target="../ink/ink950.xml"/><Relationship Id="rId220" Type="http://schemas.openxmlformats.org/officeDocument/2006/relationships/image" Target="../media/image845.png"/><Relationship Id="rId241" Type="http://schemas.openxmlformats.org/officeDocument/2006/relationships/customXml" Target="../ink/ink879.xml"/><Relationship Id="rId15" Type="http://schemas.openxmlformats.org/officeDocument/2006/relationships/customXml" Target="../ink/ink766.xml"/><Relationship Id="rId36" Type="http://schemas.openxmlformats.org/officeDocument/2006/relationships/image" Target="../media/image758.png"/><Relationship Id="rId57" Type="http://schemas.openxmlformats.org/officeDocument/2006/relationships/customXml" Target="../ink/ink787.xml"/><Relationship Id="rId262" Type="http://schemas.openxmlformats.org/officeDocument/2006/relationships/customXml" Target="../ink/ink890.xml"/><Relationship Id="rId283" Type="http://schemas.openxmlformats.org/officeDocument/2006/relationships/image" Target="../media/image874.png"/><Relationship Id="rId318" Type="http://schemas.openxmlformats.org/officeDocument/2006/relationships/image" Target="../media/image682.png"/><Relationship Id="rId339" Type="http://schemas.openxmlformats.org/officeDocument/2006/relationships/customXml" Target="../ink/ink929.xml"/><Relationship Id="rId78" Type="http://schemas.openxmlformats.org/officeDocument/2006/relationships/customXml" Target="../ink/ink798.xml"/><Relationship Id="rId99" Type="http://schemas.openxmlformats.org/officeDocument/2006/relationships/image" Target="../media/image785.png"/><Relationship Id="rId101" Type="http://schemas.openxmlformats.org/officeDocument/2006/relationships/image" Target="../media/image786.png"/><Relationship Id="rId122" Type="http://schemas.openxmlformats.org/officeDocument/2006/relationships/customXml" Target="../ink/ink820.xml"/><Relationship Id="rId143" Type="http://schemas.openxmlformats.org/officeDocument/2006/relationships/image" Target="../media/image806.png"/><Relationship Id="rId164" Type="http://schemas.openxmlformats.org/officeDocument/2006/relationships/customXml" Target="../ink/ink841.xml"/><Relationship Id="rId185" Type="http://schemas.openxmlformats.org/officeDocument/2006/relationships/customXml" Target="../ink/ink851.xml"/><Relationship Id="rId350" Type="http://schemas.openxmlformats.org/officeDocument/2006/relationships/image" Target="../media/image906.png"/><Relationship Id="rId371" Type="http://schemas.openxmlformats.org/officeDocument/2006/relationships/customXml" Target="../ink/ink945.xml"/><Relationship Id="rId9" Type="http://schemas.openxmlformats.org/officeDocument/2006/relationships/customXml" Target="../ink/ink763.xml"/><Relationship Id="rId210" Type="http://schemas.openxmlformats.org/officeDocument/2006/relationships/image" Target="../media/image840.png"/><Relationship Id="rId26" Type="http://schemas.openxmlformats.org/officeDocument/2006/relationships/image" Target="../media/image753.png"/><Relationship Id="rId231" Type="http://schemas.openxmlformats.org/officeDocument/2006/relationships/customXml" Target="../ink/ink874.xml"/><Relationship Id="rId252" Type="http://schemas.openxmlformats.org/officeDocument/2006/relationships/customXml" Target="../ink/ink885.xml"/><Relationship Id="rId273" Type="http://schemas.openxmlformats.org/officeDocument/2006/relationships/image" Target="../media/image869.png"/><Relationship Id="rId294" Type="http://schemas.openxmlformats.org/officeDocument/2006/relationships/customXml" Target="../ink/ink906.xml"/><Relationship Id="rId308" Type="http://schemas.openxmlformats.org/officeDocument/2006/relationships/customXml" Target="../ink/ink913.xml"/><Relationship Id="rId329" Type="http://schemas.openxmlformats.org/officeDocument/2006/relationships/customXml" Target="../ink/ink924.xml"/><Relationship Id="rId47" Type="http://schemas.openxmlformats.org/officeDocument/2006/relationships/customXml" Target="../ink/ink782.xml"/><Relationship Id="rId68" Type="http://schemas.openxmlformats.org/officeDocument/2006/relationships/image" Target="../media/image134.png"/><Relationship Id="rId89" Type="http://schemas.openxmlformats.org/officeDocument/2006/relationships/image" Target="../media/image38.png"/><Relationship Id="rId112" Type="http://schemas.openxmlformats.org/officeDocument/2006/relationships/customXml" Target="../ink/ink815.xml"/><Relationship Id="rId133" Type="http://schemas.openxmlformats.org/officeDocument/2006/relationships/image" Target="../media/image802.png"/><Relationship Id="rId154" Type="http://schemas.openxmlformats.org/officeDocument/2006/relationships/customXml" Target="../ink/ink836.xml"/><Relationship Id="rId175" Type="http://schemas.openxmlformats.org/officeDocument/2006/relationships/image" Target="../media/image822.png"/><Relationship Id="rId340" Type="http://schemas.openxmlformats.org/officeDocument/2006/relationships/image" Target="../media/image901.png"/><Relationship Id="rId361" Type="http://schemas.openxmlformats.org/officeDocument/2006/relationships/customXml" Target="../ink/ink940.xml"/><Relationship Id="rId196" Type="http://schemas.openxmlformats.org/officeDocument/2006/relationships/image" Target="../media/image833.png"/><Relationship Id="rId200" Type="http://schemas.openxmlformats.org/officeDocument/2006/relationships/image" Target="../media/image835.png"/><Relationship Id="rId382" Type="http://schemas.openxmlformats.org/officeDocument/2006/relationships/image" Target="../media/image922.png"/><Relationship Id="rId16" Type="http://schemas.openxmlformats.org/officeDocument/2006/relationships/image" Target="../media/image748.png"/><Relationship Id="rId221" Type="http://schemas.openxmlformats.org/officeDocument/2006/relationships/customXml" Target="../ink/ink869.xml"/><Relationship Id="rId242" Type="http://schemas.openxmlformats.org/officeDocument/2006/relationships/customXml" Target="../ink/ink880.xml"/><Relationship Id="rId263" Type="http://schemas.openxmlformats.org/officeDocument/2006/relationships/image" Target="../media/image864.png"/><Relationship Id="rId284" Type="http://schemas.openxmlformats.org/officeDocument/2006/relationships/customXml" Target="../ink/ink901.xml"/><Relationship Id="rId319" Type="http://schemas.openxmlformats.org/officeDocument/2006/relationships/customXml" Target="../ink/ink919.xml"/><Relationship Id="rId37" Type="http://schemas.openxmlformats.org/officeDocument/2006/relationships/customXml" Target="../ink/ink777.xml"/><Relationship Id="rId58" Type="http://schemas.openxmlformats.org/officeDocument/2006/relationships/image" Target="../media/image769.png"/><Relationship Id="rId79" Type="http://schemas.openxmlformats.org/officeDocument/2006/relationships/image" Target="../media/image776.png"/><Relationship Id="rId102" Type="http://schemas.openxmlformats.org/officeDocument/2006/relationships/customXml" Target="../ink/ink810.xml"/><Relationship Id="rId123" Type="http://schemas.openxmlformats.org/officeDocument/2006/relationships/image" Target="../media/image797.png"/><Relationship Id="rId144" Type="http://schemas.openxmlformats.org/officeDocument/2006/relationships/customXml" Target="../ink/ink831.xml"/><Relationship Id="rId330" Type="http://schemas.openxmlformats.org/officeDocument/2006/relationships/image" Target="../media/image896.png"/><Relationship Id="rId90" Type="http://schemas.openxmlformats.org/officeDocument/2006/relationships/customXml" Target="../ink/ink804.xml"/><Relationship Id="rId165" Type="http://schemas.openxmlformats.org/officeDocument/2006/relationships/image" Target="../media/image817.png"/><Relationship Id="rId186" Type="http://schemas.openxmlformats.org/officeDocument/2006/relationships/image" Target="../media/image828.png"/><Relationship Id="rId351" Type="http://schemas.openxmlformats.org/officeDocument/2006/relationships/customXml" Target="../ink/ink935.xml"/><Relationship Id="rId372" Type="http://schemas.openxmlformats.org/officeDocument/2006/relationships/image" Target="../media/image917.png"/><Relationship Id="rId211" Type="http://schemas.openxmlformats.org/officeDocument/2006/relationships/customXml" Target="../ink/ink864.xml"/><Relationship Id="rId232" Type="http://schemas.openxmlformats.org/officeDocument/2006/relationships/image" Target="../media/image850.png"/><Relationship Id="rId253" Type="http://schemas.openxmlformats.org/officeDocument/2006/relationships/image" Target="../media/image859.png"/><Relationship Id="rId274" Type="http://schemas.openxmlformats.org/officeDocument/2006/relationships/customXml" Target="../ink/ink896.xml"/><Relationship Id="rId295" Type="http://schemas.openxmlformats.org/officeDocument/2006/relationships/image" Target="../media/image880.png"/><Relationship Id="rId309" Type="http://schemas.openxmlformats.org/officeDocument/2006/relationships/image" Target="../media/image887.png"/><Relationship Id="rId27" Type="http://schemas.openxmlformats.org/officeDocument/2006/relationships/customXml" Target="../ink/ink772.xml"/><Relationship Id="rId48" Type="http://schemas.openxmlformats.org/officeDocument/2006/relationships/image" Target="../media/image764.png"/><Relationship Id="rId69" Type="http://schemas.openxmlformats.org/officeDocument/2006/relationships/customXml" Target="../ink/ink793.xml"/><Relationship Id="rId113" Type="http://schemas.openxmlformats.org/officeDocument/2006/relationships/image" Target="../media/image792.png"/><Relationship Id="rId134" Type="http://schemas.openxmlformats.org/officeDocument/2006/relationships/customXml" Target="../ink/ink826.xml"/><Relationship Id="rId320" Type="http://schemas.openxmlformats.org/officeDocument/2006/relationships/image" Target="../media/image891.png"/><Relationship Id="rId80" Type="http://schemas.openxmlformats.org/officeDocument/2006/relationships/customXml" Target="../ink/ink799.xml"/><Relationship Id="rId155" Type="http://schemas.openxmlformats.org/officeDocument/2006/relationships/image" Target="../media/image812.png"/><Relationship Id="rId176" Type="http://schemas.openxmlformats.org/officeDocument/2006/relationships/customXml" Target="../ink/ink847.xml"/><Relationship Id="rId197" Type="http://schemas.openxmlformats.org/officeDocument/2006/relationships/customXml" Target="../ink/ink857.xml"/><Relationship Id="rId341" Type="http://schemas.openxmlformats.org/officeDocument/2006/relationships/customXml" Target="../ink/ink930.xml"/><Relationship Id="rId362" Type="http://schemas.openxmlformats.org/officeDocument/2006/relationships/image" Target="../media/image912.png"/><Relationship Id="rId383" Type="http://schemas.openxmlformats.org/officeDocument/2006/relationships/customXml" Target="../ink/ink951.xml"/><Relationship Id="rId201" Type="http://schemas.openxmlformats.org/officeDocument/2006/relationships/customXml" Target="../ink/ink859.xml"/><Relationship Id="rId222" Type="http://schemas.openxmlformats.org/officeDocument/2006/relationships/image" Target="../media/image846.png"/><Relationship Id="rId243" Type="http://schemas.openxmlformats.org/officeDocument/2006/relationships/image" Target="../media/image854.png"/><Relationship Id="rId264" Type="http://schemas.openxmlformats.org/officeDocument/2006/relationships/customXml" Target="../ink/ink891.xml"/><Relationship Id="rId285" Type="http://schemas.openxmlformats.org/officeDocument/2006/relationships/image" Target="../media/image875.png"/><Relationship Id="rId17" Type="http://schemas.openxmlformats.org/officeDocument/2006/relationships/customXml" Target="../ink/ink767.xml"/><Relationship Id="rId38" Type="http://schemas.openxmlformats.org/officeDocument/2006/relationships/image" Target="../media/image759.png"/><Relationship Id="rId59" Type="http://schemas.openxmlformats.org/officeDocument/2006/relationships/customXml" Target="../ink/ink788.xml"/><Relationship Id="rId103" Type="http://schemas.openxmlformats.org/officeDocument/2006/relationships/image" Target="../media/image787.png"/><Relationship Id="rId124" Type="http://schemas.openxmlformats.org/officeDocument/2006/relationships/customXml" Target="../ink/ink821.xml"/><Relationship Id="rId310" Type="http://schemas.openxmlformats.org/officeDocument/2006/relationships/customXml" Target="../ink/ink914.xml"/><Relationship Id="rId70" Type="http://schemas.openxmlformats.org/officeDocument/2006/relationships/customXml" Target="../ink/ink794.xml"/><Relationship Id="rId91" Type="http://schemas.openxmlformats.org/officeDocument/2006/relationships/image" Target="../media/image781.png"/><Relationship Id="rId145" Type="http://schemas.openxmlformats.org/officeDocument/2006/relationships/image" Target="../media/image807.png"/><Relationship Id="rId166" Type="http://schemas.openxmlformats.org/officeDocument/2006/relationships/customXml" Target="../ink/ink842.xml"/><Relationship Id="rId187" Type="http://schemas.openxmlformats.org/officeDocument/2006/relationships/customXml" Target="../ink/ink852.xml"/><Relationship Id="rId331" Type="http://schemas.openxmlformats.org/officeDocument/2006/relationships/customXml" Target="../ink/ink925.xml"/><Relationship Id="rId352" Type="http://schemas.openxmlformats.org/officeDocument/2006/relationships/image" Target="../media/image907.png"/><Relationship Id="rId373" Type="http://schemas.openxmlformats.org/officeDocument/2006/relationships/customXml" Target="../ink/ink94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41.png"/><Relationship Id="rId233" Type="http://schemas.openxmlformats.org/officeDocument/2006/relationships/customXml" Target="../ink/ink875.xml"/><Relationship Id="rId254" Type="http://schemas.openxmlformats.org/officeDocument/2006/relationships/customXml" Target="../ink/ink886.xml"/><Relationship Id="rId28" Type="http://schemas.openxmlformats.org/officeDocument/2006/relationships/image" Target="../media/image754.png"/><Relationship Id="rId49" Type="http://schemas.openxmlformats.org/officeDocument/2006/relationships/customXml" Target="../ink/ink783.xml"/><Relationship Id="rId114" Type="http://schemas.openxmlformats.org/officeDocument/2006/relationships/customXml" Target="../ink/ink816.xml"/><Relationship Id="rId275" Type="http://schemas.openxmlformats.org/officeDocument/2006/relationships/image" Target="../media/image870.png"/><Relationship Id="rId296" Type="http://schemas.openxmlformats.org/officeDocument/2006/relationships/customXml" Target="../ink/ink907.xml"/><Relationship Id="rId300" Type="http://schemas.openxmlformats.org/officeDocument/2006/relationships/customXml" Target="../ink/ink909.xml"/><Relationship Id="rId60" Type="http://schemas.openxmlformats.org/officeDocument/2006/relationships/image" Target="../media/image770.png"/><Relationship Id="rId81" Type="http://schemas.openxmlformats.org/officeDocument/2006/relationships/image" Target="../media/image777.png"/><Relationship Id="rId135" Type="http://schemas.openxmlformats.org/officeDocument/2006/relationships/image" Target="../media/image803.png"/><Relationship Id="rId156" Type="http://schemas.openxmlformats.org/officeDocument/2006/relationships/customXml" Target="../ink/ink837.xml"/><Relationship Id="rId177" Type="http://schemas.openxmlformats.org/officeDocument/2006/relationships/image" Target="../media/image823.png"/><Relationship Id="rId198" Type="http://schemas.openxmlformats.org/officeDocument/2006/relationships/image" Target="../media/image834.png"/><Relationship Id="rId321" Type="http://schemas.openxmlformats.org/officeDocument/2006/relationships/customXml" Target="../ink/ink920.xml"/><Relationship Id="rId342" Type="http://schemas.openxmlformats.org/officeDocument/2006/relationships/image" Target="../media/image902.png"/><Relationship Id="rId363" Type="http://schemas.openxmlformats.org/officeDocument/2006/relationships/customXml" Target="../ink/ink941.xml"/><Relationship Id="rId384" Type="http://schemas.openxmlformats.org/officeDocument/2006/relationships/image" Target="../media/image923.png"/><Relationship Id="rId202" Type="http://schemas.openxmlformats.org/officeDocument/2006/relationships/image" Target="../media/image836.png"/><Relationship Id="rId223" Type="http://schemas.openxmlformats.org/officeDocument/2006/relationships/customXml" Target="../ink/ink870.xml"/><Relationship Id="rId244" Type="http://schemas.openxmlformats.org/officeDocument/2006/relationships/customXml" Target="../ink/ink881.xml"/><Relationship Id="rId18" Type="http://schemas.openxmlformats.org/officeDocument/2006/relationships/image" Target="../media/image749.png"/><Relationship Id="rId39" Type="http://schemas.openxmlformats.org/officeDocument/2006/relationships/customXml" Target="../ink/ink778.xml"/><Relationship Id="rId265" Type="http://schemas.openxmlformats.org/officeDocument/2006/relationships/image" Target="../media/image865.png"/><Relationship Id="rId286" Type="http://schemas.openxmlformats.org/officeDocument/2006/relationships/customXml" Target="../ink/ink902.xml"/><Relationship Id="rId50" Type="http://schemas.openxmlformats.org/officeDocument/2006/relationships/image" Target="../media/image765.png"/><Relationship Id="rId104" Type="http://schemas.openxmlformats.org/officeDocument/2006/relationships/customXml" Target="../ink/ink811.xml"/><Relationship Id="rId125" Type="http://schemas.openxmlformats.org/officeDocument/2006/relationships/image" Target="../media/image798.png"/><Relationship Id="rId146" Type="http://schemas.openxmlformats.org/officeDocument/2006/relationships/customXml" Target="../ink/ink832.xml"/><Relationship Id="rId167" Type="http://schemas.openxmlformats.org/officeDocument/2006/relationships/image" Target="../media/image818.png"/><Relationship Id="rId188" Type="http://schemas.openxmlformats.org/officeDocument/2006/relationships/image" Target="../media/image829.png"/><Relationship Id="rId311" Type="http://schemas.openxmlformats.org/officeDocument/2006/relationships/image" Target="../media/image888.png"/><Relationship Id="rId332" Type="http://schemas.openxmlformats.org/officeDocument/2006/relationships/image" Target="../media/image897.png"/><Relationship Id="rId353" Type="http://schemas.openxmlformats.org/officeDocument/2006/relationships/customXml" Target="../ink/ink936.xml"/><Relationship Id="rId374" Type="http://schemas.openxmlformats.org/officeDocument/2006/relationships/image" Target="../media/image918.png"/><Relationship Id="rId71" Type="http://schemas.openxmlformats.org/officeDocument/2006/relationships/image" Target="../media/image773.png"/><Relationship Id="rId92" Type="http://schemas.openxmlformats.org/officeDocument/2006/relationships/customXml" Target="../ink/ink805.xml"/><Relationship Id="rId213" Type="http://schemas.openxmlformats.org/officeDocument/2006/relationships/customXml" Target="../ink/ink865.xml"/><Relationship Id="rId234" Type="http://schemas.openxmlformats.org/officeDocument/2006/relationships/image" Target="../media/image851.png"/><Relationship Id="rId2" Type="http://schemas.openxmlformats.org/officeDocument/2006/relationships/image" Target="../media/image741.png"/><Relationship Id="rId29" Type="http://schemas.openxmlformats.org/officeDocument/2006/relationships/customXml" Target="../ink/ink773.xml"/><Relationship Id="rId255" Type="http://schemas.openxmlformats.org/officeDocument/2006/relationships/image" Target="../media/image860.png"/><Relationship Id="rId276" Type="http://schemas.openxmlformats.org/officeDocument/2006/relationships/customXml" Target="../ink/ink897.xml"/><Relationship Id="rId297" Type="http://schemas.openxmlformats.org/officeDocument/2006/relationships/image" Target="../media/image881.png"/><Relationship Id="rId40" Type="http://schemas.openxmlformats.org/officeDocument/2006/relationships/image" Target="../media/image760.png"/><Relationship Id="rId115" Type="http://schemas.openxmlformats.org/officeDocument/2006/relationships/image" Target="../media/image793.png"/><Relationship Id="rId136" Type="http://schemas.openxmlformats.org/officeDocument/2006/relationships/customXml" Target="../ink/ink827.xml"/><Relationship Id="rId157" Type="http://schemas.openxmlformats.org/officeDocument/2006/relationships/image" Target="../media/image813.png"/><Relationship Id="rId178" Type="http://schemas.openxmlformats.org/officeDocument/2006/relationships/image" Target="../media/image824.png"/><Relationship Id="rId301" Type="http://schemas.openxmlformats.org/officeDocument/2006/relationships/image" Target="../media/image883.png"/><Relationship Id="rId322" Type="http://schemas.openxmlformats.org/officeDocument/2006/relationships/image" Target="../media/image892.png"/><Relationship Id="rId343" Type="http://schemas.openxmlformats.org/officeDocument/2006/relationships/customXml" Target="../ink/ink931.xml"/><Relationship Id="rId364" Type="http://schemas.openxmlformats.org/officeDocument/2006/relationships/image" Target="../media/image913.png"/><Relationship Id="rId61" Type="http://schemas.openxmlformats.org/officeDocument/2006/relationships/customXml" Target="../ink/ink789.xml"/><Relationship Id="rId82" Type="http://schemas.openxmlformats.org/officeDocument/2006/relationships/customXml" Target="../ink/ink800.xml"/><Relationship Id="rId199" Type="http://schemas.openxmlformats.org/officeDocument/2006/relationships/customXml" Target="../ink/ink858.xml"/><Relationship Id="rId203" Type="http://schemas.openxmlformats.org/officeDocument/2006/relationships/customXml" Target="../ink/ink860.xml"/><Relationship Id="rId385" Type="http://schemas.openxmlformats.org/officeDocument/2006/relationships/customXml" Target="../ink/ink952.xml"/><Relationship Id="rId19" Type="http://schemas.openxmlformats.org/officeDocument/2006/relationships/customXml" Target="../ink/ink768.xml"/><Relationship Id="rId224" Type="http://schemas.openxmlformats.org/officeDocument/2006/relationships/image" Target="../media/image847.png"/><Relationship Id="rId245" Type="http://schemas.openxmlformats.org/officeDocument/2006/relationships/image" Target="../media/image855.png"/><Relationship Id="rId266" Type="http://schemas.openxmlformats.org/officeDocument/2006/relationships/customXml" Target="../ink/ink892.xml"/><Relationship Id="rId287" Type="http://schemas.openxmlformats.org/officeDocument/2006/relationships/image" Target="../media/image876.png"/><Relationship Id="rId30" Type="http://schemas.openxmlformats.org/officeDocument/2006/relationships/image" Target="../media/image755.png"/><Relationship Id="rId105" Type="http://schemas.openxmlformats.org/officeDocument/2006/relationships/image" Target="../media/image788.png"/><Relationship Id="rId126" Type="http://schemas.openxmlformats.org/officeDocument/2006/relationships/customXml" Target="../ink/ink822.xml"/><Relationship Id="rId147" Type="http://schemas.openxmlformats.org/officeDocument/2006/relationships/image" Target="../media/image808.png"/><Relationship Id="rId168" Type="http://schemas.openxmlformats.org/officeDocument/2006/relationships/customXml" Target="../ink/ink843.xml"/><Relationship Id="rId312" Type="http://schemas.openxmlformats.org/officeDocument/2006/relationships/customXml" Target="../ink/ink915.xml"/><Relationship Id="rId333" Type="http://schemas.openxmlformats.org/officeDocument/2006/relationships/customXml" Target="../ink/ink926.xml"/><Relationship Id="rId354" Type="http://schemas.openxmlformats.org/officeDocument/2006/relationships/image" Target="../media/image908.png"/><Relationship Id="rId51" Type="http://schemas.openxmlformats.org/officeDocument/2006/relationships/customXml" Target="../ink/ink784.xml"/><Relationship Id="rId72" Type="http://schemas.openxmlformats.org/officeDocument/2006/relationships/customXml" Target="../ink/ink795.xml"/><Relationship Id="rId93" Type="http://schemas.openxmlformats.org/officeDocument/2006/relationships/image" Target="../media/image782.png"/><Relationship Id="rId189" Type="http://schemas.openxmlformats.org/officeDocument/2006/relationships/customXml" Target="../ink/ink853.xml"/><Relationship Id="rId375" Type="http://schemas.openxmlformats.org/officeDocument/2006/relationships/customXml" Target="../ink/ink947.xml"/><Relationship Id="rId3" Type="http://schemas.openxmlformats.org/officeDocument/2006/relationships/customXml" Target="../ink/ink760.xml"/><Relationship Id="rId214" Type="http://schemas.openxmlformats.org/officeDocument/2006/relationships/image" Target="../media/image842.png"/><Relationship Id="rId235" Type="http://schemas.openxmlformats.org/officeDocument/2006/relationships/customXml" Target="../ink/ink876.xml"/><Relationship Id="rId256" Type="http://schemas.openxmlformats.org/officeDocument/2006/relationships/customXml" Target="../ink/ink887.xml"/><Relationship Id="rId277" Type="http://schemas.openxmlformats.org/officeDocument/2006/relationships/image" Target="../media/image871.png"/><Relationship Id="rId298" Type="http://schemas.openxmlformats.org/officeDocument/2006/relationships/customXml" Target="../ink/ink908.xml"/><Relationship Id="rId116" Type="http://schemas.openxmlformats.org/officeDocument/2006/relationships/customXml" Target="../ink/ink817.xml"/><Relationship Id="rId137" Type="http://schemas.openxmlformats.org/officeDocument/2006/relationships/image" Target="../media/image804.png"/><Relationship Id="rId158" Type="http://schemas.openxmlformats.org/officeDocument/2006/relationships/customXml" Target="../ink/ink838.xml"/><Relationship Id="rId302" Type="http://schemas.openxmlformats.org/officeDocument/2006/relationships/customXml" Target="../ink/ink910.xml"/><Relationship Id="rId323" Type="http://schemas.openxmlformats.org/officeDocument/2006/relationships/customXml" Target="../ink/ink921.xml"/><Relationship Id="rId344" Type="http://schemas.openxmlformats.org/officeDocument/2006/relationships/image" Target="../media/image903.png"/><Relationship Id="rId20" Type="http://schemas.openxmlformats.org/officeDocument/2006/relationships/image" Target="../media/image750.png"/><Relationship Id="rId41" Type="http://schemas.openxmlformats.org/officeDocument/2006/relationships/customXml" Target="../ink/ink779.xml"/><Relationship Id="rId62" Type="http://schemas.openxmlformats.org/officeDocument/2006/relationships/image" Target="../media/image771.png"/><Relationship Id="rId83" Type="http://schemas.openxmlformats.org/officeDocument/2006/relationships/image" Target="../media/image778.png"/><Relationship Id="rId179" Type="http://schemas.openxmlformats.org/officeDocument/2006/relationships/customXml" Target="../ink/ink848.xml"/><Relationship Id="rId365" Type="http://schemas.openxmlformats.org/officeDocument/2006/relationships/customXml" Target="../ink/ink942.xml"/><Relationship Id="rId386" Type="http://schemas.openxmlformats.org/officeDocument/2006/relationships/image" Target="../media/image924.png"/><Relationship Id="rId190" Type="http://schemas.openxmlformats.org/officeDocument/2006/relationships/image" Target="../media/image830.png"/><Relationship Id="rId204" Type="http://schemas.openxmlformats.org/officeDocument/2006/relationships/image" Target="../media/image837.png"/><Relationship Id="rId225" Type="http://schemas.openxmlformats.org/officeDocument/2006/relationships/customXml" Target="../ink/ink871.xml"/><Relationship Id="rId246" Type="http://schemas.openxmlformats.org/officeDocument/2006/relationships/customXml" Target="../ink/ink882.xml"/><Relationship Id="rId267" Type="http://schemas.openxmlformats.org/officeDocument/2006/relationships/image" Target="../media/image866.png"/><Relationship Id="rId288" Type="http://schemas.openxmlformats.org/officeDocument/2006/relationships/customXml" Target="../ink/ink903.xml"/><Relationship Id="rId106" Type="http://schemas.openxmlformats.org/officeDocument/2006/relationships/customXml" Target="../ink/ink812.xml"/><Relationship Id="rId127" Type="http://schemas.openxmlformats.org/officeDocument/2006/relationships/image" Target="../media/image799.png"/><Relationship Id="rId313" Type="http://schemas.openxmlformats.org/officeDocument/2006/relationships/image" Target="../media/image889.png"/><Relationship Id="rId10" Type="http://schemas.openxmlformats.org/officeDocument/2006/relationships/image" Target="../media/image745.png"/><Relationship Id="rId31" Type="http://schemas.openxmlformats.org/officeDocument/2006/relationships/customXml" Target="../ink/ink774.xml"/><Relationship Id="rId52" Type="http://schemas.openxmlformats.org/officeDocument/2006/relationships/image" Target="../media/image766.png"/><Relationship Id="rId73" Type="http://schemas.openxmlformats.org/officeDocument/2006/relationships/image" Target="../media/image416.png"/><Relationship Id="rId94" Type="http://schemas.openxmlformats.org/officeDocument/2006/relationships/customXml" Target="../ink/ink806.xml"/><Relationship Id="rId148" Type="http://schemas.openxmlformats.org/officeDocument/2006/relationships/customXml" Target="../ink/ink833.xml"/><Relationship Id="rId169" Type="http://schemas.openxmlformats.org/officeDocument/2006/relationships/image" Target="../media/image819.png"/><Relationship Id="rId334" Type="http://schemas.openxmlformats.org/officeDocument/2006/relationships/image" Target="../media/image898.png"/><Relationship Id="rId355" Type="http://schemas.openxmlformats.org/officeDocument/2006/relationships/customXml" Target="../ink/ink937.xml"/><Relationship Id="rId376" Type="http://schemas.openxmlformats.org/officeDocument/2006/relationships/image" Target="../media/image919.png"/><Relationship Id="rId4" Type="http://schemas.openxmlformats.org/officeDocument/2006/relationships/image" Target="../media/image742.png"/><Relationship Id="rId180" Type="http://schemas.openxmlformats.org/officeDocument/2006/relationships/image" Target="../media/image825.png"/><Relationship Id="rId215" Type="http://schemas.openxmlformats.org/officeDocument/2006/relationships/customXml" Target="../ink/ink866.xml"/><Relationship Id="rId236" Type="http://schemas.openxmlformats.org/officeDocument/2006/relationships/image" Target="../media/image275.png"/><Relationship Id="rId257" Type="http://schemas.openxmlformats.org/officeDocument/2006/relationships/image" Target="../media/image861.png"/><Relationship Id="rId278" Type="http://schemas.openxmlformats.org/officeDocument/2006/relationships/customXml" Target="../ink/ink898.xml"/><Relationship Id="rId303" Type="http://schemas.openxmlformats.org/officeDocument/2006/relationships/image" Target="../media/image88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1.xml"/><Relationship Id="rId21" Type="http://schemas.openxmlformats.org/officeDocument/2006/relationships/customXml" Target="../ink/ink963.xml"/><Relationship Id="rId42" Type="http://schemas.openxmlformats.org/officeDocument/2006/relationships/image" Target="../media/image944.png"/><Relationship Id="rId63" Type="http://schemas.openxmlformats.org/officeDocument/2006/relationships/customXml" Target="../ink/ink984.xml"/><Relationship Id="rId84" Type="http://schemas.openxmlformats.org/officeDocument/2006/relationships/image" Target="../media/image965.png"/><Relationship Id="rId138" Type="http://schemas.openxmlformats.org/officeDocument/2006/relationships/image" Target="../media/image992.png"/><Relationship Id="rId159" Type="http://schemas.openxmlformats.org/officeDocument/2006/relationships/customXml" Target="../ink/ink1032.xml"/><Relationship Id="rId170" Type="http://schemas.openxmlformats.org/officeDocument/2006/relationships/image" Target="../media/image1008.png"/><Relationship Id="rId191" Type="http://schemas.openxmlformats.org/officeDocument/2006/relationships/customXml" Target="../ink/ink1048.xml"/><Relationship Id="rId205" Type="http://schemas.openxmlformats.org/officeDocument/2006/relationships/customXml" Target="../ink/ink1055.xml"/><Relationship Id="rId226" Type="http://schemas.openxmlformats.org/officeDocument/2006/relationships/customXml" Target="../ink/ink1066.xml"/><Relationship Id="rId247" Type="http://schemas.openxmlformats.org/officeDocument/2006/relationships/customXml" Target="../ink/ink1077.xml"/><Relationship Id="rId107" Type="http://schemas.openxmlformats.org/officeDocument/2006/relationships/customXml" Target="../ink/ink1006.xml"/><Relationship Id="rId11" Type="http://schemas.openxmlformats.org/officeDocument/2006/relationships/customXml" Target="../ink/ink958.xml"/><Relationship Id="rId32" Type="http://schemas.openxmlformats.org/officeDocument/2006/relationships/image" Target="../media/image939.png"/><Relationship Id="rId53" Type="http://schemas.openxmlformats.org/officeDocument/2006/relationships/customXml" Target="../ink/ink979.xml"/><Relationship Id="rId74" Type="http://schemas.openxmlformats.org/officeDocument/2006/relationships/image" Target="../media/image960.png"/><Relationship Id="rId128" Type="http://schemas.openxmlformats.org/officeDocument/2006/relationships/image" Target="../media/image987.png"/><Relationship Id="rId149" Type="http://schemas.openxmlformats.org/officeDocument/2006/relationships/customXml" Target="../ink/ink1027.xml"/><Relationship Id="rId5" Type="http://schemas.openxmlformats.org/officeDocument/2006/relationships/customXml" Target="../ink/ink955.xml"/><Relationship Id="rId95" Type="http://schemas.openxmlformats.org/officeDocument/2006/relationships/customXml" Target="../ink/ink1000.xml"/><Relationship Id="rId160" Type="http://schemas.openxmlformats.org/officeDocument/2006/relationships/image" Target="../media/image1003.png"/><Relationship Id="rId181" Type="http://schemas.openxmlformats.org/officeDocument/2006/relationships/customXml" Target="../ink/ink1043.xml"/><Relationship Id="rId216" Type="http://schemas.openxmlformats.org/officeDocument/2006/relationships/image" Target="../media/image1031.png"/><Relationship Id="rId237" Type="http://schemas.openxmlformats.org/officeDocument/2006/relationships/image" Target="../media/image1041.png"/><Relationship Id="rId22" Type="http://schemas.openxmlformats.org/officeDocument/2006/relationships/image" Target="../media/image827.png"/><Relationship Id="rId43" Type="http://schemas.openxmlformats.org/officeDocument/2006/relationships/customXml" Target="../ink/ink974.xml"/><Relationship Id="rId64" Type="http://schemas.openxmlformats.org/officeDocument/2006/relationships/image" Target="../media/image955.png"/><Relationship Id="rId118" Type="http://schemas.openxmlformats.org/officeDocument/2006/relationships/image" Target="../media/image982.png"/><Relationship Id="rId139" Type="http://schemas.openxmlformats.org/officeDocument/2006/relationships/customXml" Target="../ink/ink1022.xml"/><Relationship Id="rId85" Type="http://schemas.openxmlformats.org/officeDocument/2006/relationships/customXml" Target="../ink/ink995.xml"/><Relationship Id="rId150" Type="http://schemas.openxmlformats.org/officeDocument/2006/relationships/image" Target="../media/image998.png"/><Relationship Id="rId171" Type="http://schemas.openxmlformats.org/officeDocument/2006/relationships/customXml" Target="../ink/ink1038.xml"/><Relationship Id="rId192" Type="http://schemas.openxmlformats.org/officeDocument/2006/relationships/image" Target="../media/image1019.png"/><Relationship Id="rId206" Type="http://schemas.openxmlformats.org/officeDocument/2006/relationships/image" Target="../media/image1026.png"/><Relationship Id="rId227" Type="http://schemas.openxmlformats.org/officeDocument/2006/relationships/image" Target="../media/image1036.png"/><Relationship Id="rId248" Type="http://schemas.openxmlformats.org/officeDocument/2006/relationships/image" Target="../media/image1046.png"/><Relationship Id="rId12" Type="http://schemas.openxmlformats.org/officeDocument/2006/relationships/image" Target="../media/image930.png"/><Relationship Id="rId17" Type="http://schemas.openxmlformats.org/officeDocument/2006/relationships/customXml" Target="../ink/ink961.xml"/><Relationship Id="rId33" Type="http://schemas.openxmlformats.org/officeDocument/2006/relationships/customXml" Target="../ink/ink969.xml"/><Relationship Id="rId38" Type="http://schemas.openxmlformats.org/officeDocument/2006/relationships/image" Target="../media/image942.png"/><Relationship Id="rId59" Type="http://schemas.openxmlformats.org/officeDocument/2006/relationships/customXml" Target="../ink/ink982.xml"/><Relationship Id="rId103" Type="http://schemas.openxmlformats.org/officeDocument/2006/relationships/customXml" Target="../ink/ink1004.xml"/><Relationship Id="rId108" Type="http://schemas.openxmlformats.org/officeDocument/2006/relationships/image" Target="../media/image977.png"/><Relationship Id="rId124" Type="http://schemas.openxmlformats.org/officeDocument/2006/relationships/image" Target="../media/image985.png"/><Relationship Id="rId129" Type="http://schemas.openxmlformats.org/officeDocument/2006/relationships/customXml" Target="../ink/ink1017.xml"/><Relationship Id="rId54" Type="http://schemas.openxmlformats.org/officeDocument/2006/relationships/image" Target="../media/image950.png"/><Relationship Id="rId70" Type="http://schemas.openxmlformats.org/officeDocument/2006/relationships/image" Target="../media/image958.png"/><Relationship Id="rId75" Type="http://schemas.openxmlformats.org/officeDocument/2006/relationships/customXml" Target="../ink/ink990.xml"/><Relationship Id="rId91" Type="http://schemas.openxmlformats.org/officeDocument/2006/relationships/customXml" Target="../ink/ink998.xml"/><Relationship Id="rId96" Type="http://schemas.openxmlformats.org/officeDocument/2006/relationships/image" Target="../media/image971.png"/><Relationship Id="rId140" Type="http://schemas.openxmlformats.org/officeDocument/2006/relationships/image" Target="../media/image993.png"/><Relationship Id="rId145" Type="http://schemas.openxmlformats.org/officeDocument/2006/relationships/customXml" Target="../ink/ink1025.xml"/><Relationship Id="rId161" Type="http://schemas.openxmlformats.org/officeDocument/2006/relationships/customXml" Target="../ink/ink1033.xml"/><Relationship Id="rId166" Type="http://schemas.openxmlformats.org/officeDocument/2006/relationships/image" Target="../media/image1006.png"/><Relationship Id="rId182" Type="http://schemas.openxmlformats.org/officeDocument/2006/relationships/image" Target="../media/image1014.png"/><Relationship Id="rId187" Type="http://schemas.openxmlformats.org/officeDocument/2006/relationships/customXml" Target="../ink/ink1046.xml"/><Relationship Id="rId217" Type="http://schemas.openxmlformats.org/officeDocument/2006/relationships/customXml" Target="../ink/ink10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7.png"/><Relationship Id="rId212" Type="http://schemas.openxmlformats.org/officeDocument/2006/relationships/image" Target="../media/image1029.png"/><Relationship Id="rId233" Type="http://schemas.openxmlformats.org/officeDocument/2006/relationships/image" Target="../media/image1039.png"/><Relationship Id="rId238" Type="http://schemas.openxmlformats.org/officeDocument/2006/relationships/customXml" Target="../ink/ink1072.xml"/><Relationship Id="rId23" Type="http://schemas.openxmlformats.org/officeDocument/2006/relationships/customXml" Target="../ink/ink964.xml"/><Relationship Id="rId28" Type="http://schemas.openxmlformats.org/officeDocument/2006/relationships/image" Target="../media/image937.png"/><Relationship Id="rId49" Type="http://schemas.openxmlformats.org/officeDocument/2006/relationships/customXml" Target="../ink/ink977.xml"/><Relationship Id="rId114" Type="http://schemas.openxmlformats.org/officeDocument/2006/relationships/image" Target="../media/image980.png"/><Relationship Id="rId119" Type="http://schemas.openxmlformats.org/officeDocument/2006/relationships/customXml" Target="../ink/ink1012.xml"/><Relationship Id="rId44" Type="http://schemas.openxmlformats.org/officeDocument/2006/relationships/image" Target="../media/image945.png"/><Relationship Id="rId60" Type="http://schemas.openxmlformats.org/officeDocument/2006/relationships/image" Target="../media/image953.png"/><Relationship Id="rId65" Type="http://schemas.openxmlformats.org/officeDocument/2006/relationships/customXml" Target="../ink/ink985.xml"/><Relationship Id="rId81" Type="http://schemas.openxmlformats.org/officeDocument/2006/relationships/customXml" Target="../ink/ink993.xml"/><Relationship Id="rId86" Type="http://schemas.openxmlformats.org/officeDocument/2006/relationships/image" Target="../media/image966.png"/><Relationship Id="rId130" Type="http://schemas.openxmlformats.org/officeDocument/2006/relationships/image" Target="../media/image988.png"/><Relationship Id="rId135" Type="http://schemas.openxmlformats.org/officeDocument/2006/relationships/customXml" Target="../ink/ink1020.xml"/><Relationship Id="rId151" Type="http://schemas.openxmlformats.org/officeDocument/2006/relationships/customXml" Target="../ink/ink1028.xml"/><Relationship Id="rId156" Type="http://schemas.openxmlformats.org/officeDocument/2006/relationships/image" Target="../media/image1001.png"/><Relationship Id="rId177" Type="http://schemas.openxmlformats.org/officeDocument/2006/relationships/customXml" Target="../ink/ink1041.xml"/><Relationship Id="rId198" Type="http://schemas.openxmlformats.org/officeDocument/2006/relationships/image" Target="../media/image1022.png"/><Relationship Id="rId172" Type="http://schemas.openxmlformats.org/officeDocument/2006/relationships/image" Target="../media/image1009.png"/><Relationship Id="rId193" Type="http://schemas.openxmlformats.org/officeDocument/2006/relationships/customXml" Target="../ink/ink1049.xml"/><Relationship Id="rId202" Type="http://schemas.openxmlformats.org/officeDocument/2006/relationships/image" Target="../media/image1024.png"/><Relationship Id="rId207" Type="http://schemas.openxmlformats.org/officeDocument/2006/relationships/customXml" Target="../ink/ink1056.xml"/><Relationship Id="rId223" Type="http://schemas.openxmlformats.org/officeDocument/2006/relationships/customXml" Target="../ink/ink1064.xml"/><Relationship Id="rId228" Type="http://schemas.openxmlformats.org/officeDocument/2006/relationships/customXml" Target="../ink/ink1067.xml"/><Relationship Id="rId244" Type="http://schemas.openxmlformats.org/officeDocument/2006/relationships/customXml" Target="../ink/ink1075.xml"/><Relationship Id="rId13" Type="http://schemas.openxmlformats.org/officeDocument/2006/relationships/customXml" Target="../ink/ink959.xml"/><Relationship Id="rId18" Type="http://schemas.openxmlformats.org/officeDocument/2006/relationships/image" Target="../media/image933.png"/><Relationship Id="rId39" Type="http://schemas.openxmlformats.org/officeDocument/2006/relationships/customXml" Target="../ink/ink972.xml"/><Relationship Id="rId109" Type="http://schemas.openxmlformats.org/officeDocument/2006/relationships/customXml" Target="../ink/ink1007.xml"/><Relationship Id="rId34" Type="http://schemas.openxmlformats.org/officeDocument/2006/relationships/image" Target="../media/image940.png"/><Relationship Id="rId50" Type="http://schemas.openxmlformats.org/officeDocument/2006/relationships/image" Target="../media/image948.png"/><Relationship Id="rId55" Type="http://schemas.openxmlformats.org/officeDocument/2006/relationships/customXml" Target="../ink/ink980.xml"/><Relationship Id="rId76" Type="http://schemas.openxmlformats.org/officeDocument/2006/relationships/image" Target="../media/image961.png"/><Relationship Id="rId97" Type="http://schemas.openxmlformats.org/officeDocument/2006/relationships/customXml" Target="../ink/ink1001.xml"/><Relationship Id="rId104" Type="http://schemas.openxmlformats.org/officeDocument/2006/relationships/image" Target="../media/image975.png"/><Relationship Id="rId120" Type="http://schemas.openxmlformats.org/officeDocument/2006/relationships/image" Target="../media/image983.png"/><Relationship Id="rId125" Type="http://schemas.openxmlformats.org/officeDocument/2006/relationships/customXml" Target="../ink/ink1015.xml"/><Relationship Id="rId141" Type="http://schemas.openxmlformats.org/officeDocument/2006/relationships/customXml" Target="../ink/ink1023.xml"/><Relationship Id="rId146" Type="http://schemas.openxmlformats.org/officeDocument/2006/relationships/image" Target="../media/image996.png"/><Relationship Id="rId167" Type="http://schemas.openxmlformats.org/officeDocument/2006/relationships/customXml" Target="../ink/ink1036.xml"/><Relationship Id="rId188" Type="http://schemas.openxmlformats.org/officeDocument/2006/relationships/image" Target="../media/image1017.png"/><Relationship Id="rId7" Type="http://schemas.openxmlformats.org/officeDocument/2006/relationships/customXml" Target="../ink/ink956.xml"/><Relationship Id="rId71" Type="http://schemas.openxmlformats.org/officeDocument/2006/relationships/customXml" Target="../ink/ink988.xml"/><Relationship Id="rId92" Type="http://schemas.openxmlformats.org/officeDocument/2006/relationships/image" Target="../media/image969.png"/><Relationship Id="rId162" Type="http://schemas.openxmlformats.org/officeDocument/2006/relationships/image" Target="../media/image1004.png"/><Relationship Id="rId183" Type="http://schemas.openxmlformats.org/officeDocument/2006/relationships/customXml" Target="../ink/ink1044.xml"/><Relationship Id="rId213" Type="http://schemas.openxmlformats.org/officeDocument/2006/relationships/customXml" Target="../ink/ink1059.xml"/><Relationship Id="rId218" Type="http://schemas.openxmlformats.org/officeDocument/2006/relationships/image" Target="../media/image1032.png"/><Relationship Id="rId234" Type="http://schemas.openxmlformats.org/officeDocument/2006/relationships/customXml" Target="../ink/ink1070.xml"/><Relationship Id="rId239" Type="http://schemas.openxmlformats.org/officeDocument/2006/relationships/image" Target="../media/image1042.png"/><Relationship Id="rId2" Type="http://schemas.openxmlformats.org/officeDocument/2006/relationships/customXml" Target="../ink/ink954.xml"/><Relationship Id="rId29" Type="http://schemas.openxmlformats.org/officeDocument/2006/relationships/customXml" Target="../ink/ink967.xml"/><Relationship Id="rId24" Type="http://schemas.openxmlformats.org/officeDocument/2006/relationships/image" Target="../media/image935.png"/><Relationship Id="rId40" Type="http://schemas.openxmlformats.org/officeDocument/2006/relationships/image" Target="../media/image943.png"/><Relationship Id="rId45" Type="http://schemas.openxmlformats.org/officeDocument/2006/relationships/customXml" Target="../ink/ink975.xml"/><Relationship Id="rId66" Type="http://schemas.openxmlformats.org/officeDocument/2006/relationships/image" Target="../media/image956.png"/><Relationship Id="rId87" Type="http://schemas.openxmlformats.org/officeDocument/2006/relationships/customXml" Target="../ink/ink996.xml"/><Relationship Id="rId110" Type="http://schemas.openxmlformats.org/officeDocument/2006/relationships/image" Target="../media/image978.png"/><Relationship Id="rId115" Type="http://schemas.openxmlformats.org/officeDocument/2006/relationships/customXml" Target="../ink/ink1010.xml"/><Relationship Id="rId131" Type="http://schemas.openxmlformats.org/officeDocument/2006/relationships/customXml" Target="../ink/ink1018.xml"/><Relationship Id="rId136" Type="http://schemas.openxmlformats.org/officeDocument/2006/relationships/image" Target="../media/image991.png"/><Relationship Id="rId157" Type="http://schemas.openxmlformats.org/officeDocument/2006/relationships/customXml" Target="../ink/ink1031.xml"/><Relationship Id="rId178" Type="http://schemas.openxmlformats.org/officeDocument/2006/relationships/image" Target="../media/image1012.png"/><Relationship Id="rId61" Type="http://schemas.openxmlformats.org/officeDocument/2006/relationships/customXml" Target="../ink/ink983.xml"/><Relationship Id="rId82" Type="http://schemas.openxmlformats.org/officeDocument/2006/relationships/image" Target="../media/image964.png"/><Relationship Id="rId152" Type="http://schemas.openxmlformats.org/officeDocument/2006/relationships/image" Target="../media/image999.png"/><Relationship Id="rId173" Type="http://schemas.openxmlformats.org/officeDocument/2006/relationships/customXml" Target="../ink/ink1039.xml"/><Relationship Id="rId194" Type="http://schemas.openxmlformats.org/officeDocument/2006/relationships/image" Target="../media/image1020.png"/><Relationship Id="rId199" Type="http://schemas.openxmlformats.org/officeDocument/2006/relationships/customXml" Target="../ink/ink1052.xml"/><Relationship Id="rId203" Type="http://schemas.openxmlformats.org/officeDocument/2006/relationships/customXml" Target="../ink/ink1054.xml"/><Relationship Id="rId208" Type="http://schemas.openxmlformats.org/officeDocument/2006/relationships/image" Target="../media/image1027.png"/><Relationship Id="rId229" Type="http://schemas.openxmlformats.org/officeDocument/2006/relationships/image" Target="../media/image1037.png"/><Relationship Id="rId19" Type="http://schemas.openxmlformats.org/officeDocument/2006/relationships/customXml" Target="../ink/ink962.xml"/><Relationship Id="rId224" Type="http://schemas.openxmlformats.org/officeDocument/2006/relationships/customXml" Target="../ink/ink1065.xml"/><Relationship Id="rId240" Type="http://schemas.openxmlformats.org/officeDocument/2006/relationships/customXml" Target="../ink/ink1073.xml"/><Relationship Id="rId245" Type="http://schemas.openxmlformats.org/officeDocument/2006/relationships/customXml" Target="../ink/ink1076.xml"/><Relationship Id="rId14" Type="http://schemas.openxmlformats.org/officeDocument/2006/relationships/image" Target="../media/image931.png"/><Relationship Id="rId30" Type="http://schemas.openxmlformats.org/officeDocument/2006/relationships/image" Target="../media/image938.png"/><Relationship Id="rId35" Type="http://schemas.openxmlformats.org/officeDocument/2006/relationships/customXml" Target="../ink/ink970.xml"/><Relationship Id="rId56" Type="http://schemas.openxmlformats.org/officeDocument/2006/relationships/image" Target="../media/image951.png"/><Relationship Id="rId77" Type="http://schemas.openxmlformats.org/officeDocument/2006/relationships/customXml" Target="../ink/ink991.xml"/><Relationship Id="rId100" Type="http://schemas.openxmlformats.org/officeDocument/2006/relationships/image" Target="../media/image973.png"/><Relationship Id="rId105" Type="http://schemas.openxmlformats.org/officeDocument/2006/relationships/customXml" Target="../ink/ink1005.xml"/><Relationship Id="rId126" Type="http://schemas.openxmlformats.org/officeDocument/2006/relationships/image" Target="../media/image986.png"/><Relationship Id="rId147" Type="http://schemas.openxmlformats.org/officeDocument/2006/relationships/customXml" Target="../ink/ink1026.xml"/><Relationship Id="rId168" Type="http://schemas.openxmlformats.org/officeDocument/2006/relationships/image" Target="../media/image1007.png"/><Relationship Id="rId8" Type="http://schemas.openxmlformats.org/officeDocument/2006/relationships/image" Target="../media/image928.png"/><Relationship Id="rId51" Type="http://schemas.openxmlformats.org/officeDocument/2006/relationships/customXml" Target="../ink/ink978.xml"/><Relationship Id="rId72" Type="http://schemas.openxmlformats.org/officeDocument/2006/relationships/image" Target="../media/image959.png"/><Relationship Id="rId93" Type="http://schemas.openxmlformats.org/officeDocument/2006/relationships/customXml" Target="../ink/ink999.xml"/><Relationship Id="rId98" Type="http://schemas.openxmlformats.org/officeDocument/2006/relationships/image" Target="../media/image972.png"/><Relationship Id="rId121" Type="http://schemas.openxmlformats.org/officeDocument/2006/relationships/customXml" Target="../ink/ink1013.xml"/><Relationship Id="rId142" Type="http://schemas.openxmlformats.org/officeDocument/2006/relationships/image" Target="../media/image994.png"/><Relationship Id="rId163" Type="http://schemas.openxmlformats.org/officeDocument/2006/relationships/customXml" Target="../ink/ink1034.xml"/><Relationship Id="rId184" Type="http://schemas.openxmlformats.org/officeDocument/2006/relationships/image" Target="../media/image1015.png"/><Relationship Id="rId189" Type="http://schemas.openxmlformats.org/officeDocument/2006/relationships/customXml" Target="../ink/ink1047.xml"/><Relationship Id="rId219" Type="http://schemas.openxmlformats.org/officeDocument/2006/relationships/customXml" Target="../ink/ink1062.xml"/><Relationship Id="rId3" Type="http://schemas.openxmlformats.org/officeDocument/2006/relationships/image" Target="../media/image390.png"/><Relationship Id="rId214" Type="http://schemas.openxmlformats.org/officeDocument/2006/relationships/image" Target="../media/image1030.png"/><Relationship Id="rId230" Type="http://schemas.openxmlformats.org/officeDocument/2006/relationships/customXml" Target="../ink/ink1068.xml"/><Relationship Id="rId235" Type="http://schemas.openxmlformats.org/officeDocument/2006/relationships/image" Target="../media/image1040.png"/><Relationship Id="rId25" Type="http://schemas.openxmlformats.org/officeDocument/2006/relationships/customXml" Target="../ink/ink965.xml"/><Relationship Id="rId46" Type="http://schemas.openxmlformats.org/officeDocument/2006/relationships/image" Target="../media/image946.png"/><Relationship Id="rId67" Type="http://schemas.openxmlformats.org/officeDocument/2006/relationships/customXml" Target="../ink/ink986.xml"/><Relationship Id="rId116" Type="http://schemas.openxmlformats.org/officeDocument/2006/relationships/image" Target="../media/image981.png"/><Relationship Id="rId137" Type="http://schemas.openxmlformats.org/officeDocument/2006/relationships/customXml" Target="../ink/ink1021.xml"/><Relationship Id="rId158" Type="http://schemas.openxmlformats.org/officeDocument/2006/relationships/image" Target="../media/image1002.png"/><Relationship Id="rId20" Type="http://schemas.openxmlformats.org/officeDocument/2006/relationships/image" Target="../media/image934.png"/><Relationship Id="rId41" Type="http://schemas.openxmlformats.org/officeDocument/2006/relationships/customXml" Target="../ink/ink973.xml"/><Relationship Id="rId62" Type="http://schemas.openxmlformats.org/officeDocument/2006/relationships/image" Target="../media/image954.png"/><Relationship Id="rId83" Type="http://schemas.openxmlformats.org/officeDocument/2006/relationships/customXml" Target="../ink/ink994.xml"/><Relationship Id="rId88" Type="http://schemas.openxmlformats.org/officeDocument/2006/relationships/image" Target="../media/image967.png"/><Relationship Id="rId111" Type="http://schemas.openxmlformats.org/officeDocument/2006/relationships/customXml" Target="../ink/ink1008.xml"/><Relationship Id="rId132" Type="http://schemas.openxmlformats.org/officeDocument/2006/relationships/image" Target="../media/image989.png"/><Relationship Id="rId153" Type="http://schemas.openxmlformats.org/officeDocument/2006/relationships/customXml" Target="../ink/ink1029.xml"/><Relationship Id="rId174" Type="http://schemas.openxmlformats.org/officeDocument/2006/relationships/image" Target="../media/image1010.png"/><Relationship Id="rId179" Type="http://schemas.openxmlformats.org/officeDocument/2006/relationships/customXml" Target="../ink/ink1042.xml"/><Relationship Id="rId195" Type="http://schemas.openxmlformats.org/officeDocument/2006/relationships/customXml" Target="../ink/ink1050.xml"/><Relationship Id="rId209" Type="http://schemas.openxmlformats.org/officeDocument/2006/relationships/customXml" Target="../ink/ink1057.xml"/><Relationship Id="rId190" Type="http://schemas.openxmlformats.org/officeDocument/2006/relationships/image" Target="../media/image1018.png"/><Relationship Id="rId204" Type="http://schemas.openxmlformats.org/officeDocument/2006/relationships/image" Target="../media/image1025.png"/><Relationship Id="rId220" Type="http://schemas.openxmlformats.org/officeDocument/2006/relationships/image" Target="../media/image1033.png"/><Relationship Id="rId225" Type="http://schemas.openxmlformats.org/officeDocument/2006/relationships/image" Target="../media/image1035.png"/><Relationship Id="rId241" Type="http://schemas.openxmlformats.org/officeDocument/2006/relationships/image" Target="../media/image1043.png"/><Relationship Id="rId246" Type="http://schemas.openxmlformats.org/officeDocument/2006/relationships/image" Target="../media/image1045.png"/><Relationship Id="rId15" Type="http://schemas.openxmlformats.org/officeDocument/2006/relationships/customXml" Target="../ink/ink960.xml"/><Relationship Id="rId36" Type="http://schemas.openxmlformats.org/officeDocument/2006/relationships/image" Target="../media/image941.png"/><Relationship Id="rId57" Type="http://schemas.openxmlformats.org/officeDocument/2006/relationships/customXml" Target="../ink/ink981.xml"/><Relationship Id="rId106" Type="http://schemas.openxmlformats.org/officeDocument/2006/relationships/image" Target="../media/image976.png"/><Relationship Id="rId127" Type="http://schemas.openxmlformats.org/officeDocument/2006/relationships/customXml" Target="../ink/ink1016.xml"/><Relationship Id="rId10" Type="http://schemas.openxmlformats.org/officeDocument/2006/relationships/image" Target="../media/image929.png"/><Relationship Id="rId31" Type="http://schemas.openxmlformats.org/officeDocument/2006/relationships/customXml" Target="../ink/ink968.xml"/><Relationship Id="rId52" Type="http://schemas.openxmlformats.org/officeDocument/2006/relationships/image" Target="../media/image949.png"/><Relationship Id="rId73" Type="http://schemas.openxmlformats.org/officeDocument/2006/relationships/customXml" Target="../ink/ink989.xml"/><Relationship Id="rId78" Type="http://schemas.openxmlformats.org/officeDocument/2006/relationships/image" Target="../media/image962.png"/><Relationship Id="rId94" Type="http://schemas.openxmlformats.org/officeDocument/2006/relationships/image" Target="../media/image970.png"/><Relationship Id="rId99" Type="http://schemas.openxmlformats.org/officeDocument/2006/relationships/customXml" Target="../ink/ink1002.xml"/><Relationship Id="rId101" Type="http://schemas.openxmlformats.org/officeDocument/2006/relationships/customXml" Target="../ink/ink1003.xml"/><Relationship Id="rId122" Type="http://schemas.openxmlformats.org/officeDocument/2006/relationships/image" Target="../media/image984.png"/><Relationship Id="rId143" Type="http://schemas.openxmlformats.org/officeDocument/2006/relationships/customXml" Target="../ink/ink1024.xml"/><Relationship Id="rId148" Type="http://schemas.openxmlformats.org/officeDocument/2006/relationships/image" Target="../media/image997.png"/><Relationship Id="rId164" Type="http://schemas.openxmlformats.org/officeDocument/2006/relationships/image" Target="../media/image1005.png"/><Relationship Id="rId169" Type="http://schemas.openxmlformats.org/officeDocument/2006/relationships/customXml" Target="../ink/ink1037.xml"/><Relationship Id="rId185" Type="http://schemas.openxmlformats.org/officeDocument/2006/relationships/customXml" Target="../ink/ink1045.xml"/><Relationship Id="rId4" Type="http://schemas.openxmlformats.org/officeDocument/2006/relationships/image" Target="../media/image926.png"/><Relationship Id="rId9" Type="http://schemas.openxmlformats.org/officeDocument/2006/relationships/customXml" Target="../ink/ink957.xml"/><Relationship Id="rId180" Type="http://schemas.openxmlformats.org/officeDocument/2006/relationships/image" Target="../media/image1013.png"/><Relationship Id="rId210" Type="http://schemas.openxmlformats.org/officeDocument/2006/relationships/image" Target="../media/image1028.png"/><Relationship Id="rId215" Type="http://schemas.openxmlformats.org/officeDocument/2006/relationships/customXml" Target="../ink/ink1060.xml"/><Relationship Id="rId236" Type="http://schemas.openxmlformats.org/officeDocument/2006/relationships/customXml" Target="../ink/ink1071.xml"/><Relationship Id="rId26" Type="http://schemas.openxmlformats.org/officeDocument/2006/relationships/image" Target="../media/image936.png"/><Relationship Id="rId231" Type="http://schemas.openxmlformats.org/officeDocument/2006/relationships/image" Target="../media/image1038.png"/><Relationship Id="rId47" Type="http://schemas.openxmlformats.org/officeDocument/2006/relationships/customXml" Target="../ink/ink976.xml"/><Relationship Id="rId68" Type="http://schemas.openxmlformats.org/officeDocument/2006/relationships/image" Target="../media/image957.png"/><Relationship Id="rId89" Type="http://schemas.openxmlformats.org/officeDocument/2006/relationships/customXml" Target="../ink/ink997.xml"/><Relationship Id="rId112" Type="http://schemas.openxmlformats.org/officeDocument/2006/relationships/image" Target="../media/image979.png"/><Relationship Id="rId133" Type="http://schemas.openxmlformats.org/officeDocument/2006/relationships/customXml" Target="../ink/ink1019.xml"/><Relationship Id="rId154" Type="http://schemas.openxmlformats.org/officeDocument/2006/relationships/image" Target="../media/image1000.png"/><Relationship Id="rId175" Type="http://schemas.openxmlformats.org/officeDocument/2006/relationships/customXml" Target="../ink/ink1040.xml"/><Relationship Id="rId196" Type="http://schemas.openxmlformats.org/officeDocument/2006/relationships/image" Target="../media/image1021.png"/><Relationship Id="rId200" Type="http://schemas.openxmlformats.org/officeDocument/2006/relationships/image" Target="../media/image1023.png"/><Relationship Id="rId16" Type="http://schemas.openxmlformats.org/officeDocument/2006/relationships/image" Target="../media/image932.png"/><Relationship Id="rId221" Type="http://schemas.openxmlformats.org/officeDocument/2006/relationships/customXml" Target="../ink/ink1063.xml"/><Relationship Id="rId242" Type="http://schemas.openxmlformats.org/officeDocument/2006/relationships/customXml" Target="../ink/ink1074.xml"/><Relationship Id="rId37" Type="http://schemas.openxmlformats.org/officeDocument/2006/relationships/customXml" Target="../ink/ink971.xml"/><Relationship Id="rId58" Type="http://schemas.openxmlformats.org/officeDocument/2006/relationships/image" Target="../media/image952.png"/><Relationship Id="rId79" Type="http://schemas.openxmlformats.org/officeDocument/2006/relationships/customXml" Target="../ink/ink992.xml"/><Relationship Id="rId102" Type="http://schemas.openxmlformats.org/officeDocument/2006/relationships/image" Target="../media/image974.png"/><Relationship Id="rId123" Type="http://schemas.openxmlformats.org/officeDocument/2006/relationships/customXml" Target="../ink/ink1014.xml"/><Relationship Id="rId144" Type="http://schemas.openxmlformats.org/officeDocument/2006/relationships/image" Target="../media/image995.png"/><Relationship Id="rId90" Type="http://schemas.openxmlformats.org/officeDocument/2006/relationships/image" Target="../media/image968.png"/><Relationship Id="rId165" Type="http://schemas.openxmlformats.org/officeDocument/2006/relationships/customXml" Target="../ink/ink1035.xml"/><Relationship Id="rId186" Type="http://schemas.openxmlformats.org/officeDocument/2006/relationships/image" Target="../media/image1016.png"/><Relationship Id="rId211" Type="http://schemas.openxmlformats.org/officeDocument/2006/relationships/customXml" Target="../ink/ink1058.xml"/><Relationship Id="rId232" Type="http://schemas.openxmlformats.org/officeDocument/2006/relationships/customXml" Target="../ink/ink1069.xml"/><Relationship Id="rId27" Type="http://schemas.openxmlformats.org/officeDocument/2006/relationships/customXml" Target="../ink/ink966.xml"/><Relationship Id="rId48" Type="http://schemas.openxmlformats.org/officeDocument/2006/relationships/image" Target="../media/image947.png"/><Relationship Id="rId69" Type="http://schemas.openxmlformats.org/officeDocument/2006/relationships/customXml" Target="../ink/ink987.xml"/><Relationship Id="rId113" Type="http://schemas.openxmlformats.org/officeDocument/2006/relationships/customXml" Target="../ink/ink1009.xml"/><Relationship Id="rId134" Type="http://schemas.openxmlformats.org/officeDocument/2006/relationships/image" Target="../media/image990.png"/><Relationship Id="rId80" Type="http://schemas.openxmlformats.org/officeDocument/2006/relationships/image" Target="../media/image963.png"/><Relationship Id="rId155" Type="http://schemas.openxmlformats.org/officeDocument/2006/relationships/customXml" Target="../ink/ink1030.xml"/><Relationship Id="rId176" Type="http://schemas.openxmlformats.org/officeDocument/2006/relationships/image" Target="../media/image1011.png"/><Relationship Id="rId197" Type="http://schemas.openxmlformats.org/officeDocument/2006/relationships/customXml" Target="../ink/ink1051.xml"/><Relationship Id="rId201" Type="http://schemas.openxmlformats.org/officeDocument/2006/relationships/customXml" Target="../ink/ink1053.xml"/><Relationship Id="rId222" Type="http://schemas.openxmlformats.org/officeDocument/2006/relationships/image" Target="../media/image1034.png"/><Relationship Id="rId243" Type="http://schemas.openxmlformats.org/officeDocument/2006/relationships/image" Target="../media/image104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3.png"/><Relationship Id="rId21" Type="http://schemas.openxmlformats.org/officeDocument/2006/relationships/image" Target="../media/image1056.png"/><Relationship Id="rId42" Type="http://schemas.openxmlformats.org/officeDocument/2006/relationships/customXml" Target="../ink/ink1098.xml"/><Relationship Id="rId47" Type="http://schemas.openxmlformats.org/officeDocument/2006/relationships/image" Target="../media/image1068.png"/><Relationship Id="rId63" Type="http://schemas.openxmlformats.org/officeDocument/2006/relationships/image" Target="../media/image1076.png"/><Relationship Id="rId68" Type="http://schemas.openxmlformats.org/officeDocument/2006/relationships/customXml" Target="../ink/ink1111.xml"/><Relationship Id="rId84" Type="http://schemas.openxmlformats.org/officeDocument/2006/relationships/customXml" Target="../ink/ink1119.xml"/><Relationship Id="rId89" Type="http://schemas.openxmlformats.org/officeDocument/2006/relationships/image" Target="../media/image1089.png"/><Relationship Id="rId112" Type="http://schemas.openxmlformats.org/officeDocument/2006/relationships/customXml" Target="../ink/ink1133.xml"/><Relationship Id="rId133" Type="http://schemas.openxmlformats.org/officeDocument/2006/relationships/image" Target="../media/image1111.png"/><Relationship Id="rId138" Type="http://schemas.openxmlformats.org/officeDocument/2006/relationships/customXml" Target="../ink/ink1146.xml"/><Relationship Id="rId154" Type="http://schemas.openxmlformats.org/officeDocument/2006/relationships/image" Target="../media/image1120.png"/><Relationship Id="rId159" Type="http://schemas.openxmlformats.org/officeDocument/2006/relationships/customXml" Target="../ink/ink1157.xml"/><Relationship Id="rId175" Type="http://schemas.openxmlformats.org/officeDocument/2006/relationships/customXml" Target="../ink/ink1165.xml"/><Relationship Id="rId170" Type="http://schemas.openxmlformats.org/officeDocument/2006/relationships/image" Target="../media/image1128.png"/><Relationship Id="rId191" Type="http://schemas.openxmlformats.org/officeDocument/2006/relationships/customXml" Target="../ink/ink1173.xml"/><Relationship Id="rId196" Type="http://schemas.openxmlformats.org/officeDocument/2006/relationships/image" Target="../media/image1141.png"/><Relationship Id="rId16" Type="http://schemas.openxmlformats.org/officeDocument/2006/relationships/customXml" Target="../ink/ink1085.xml"/><Relationship Id="rId107" Type="http://schemas.openxmlformats.org/officeDocument/2006/relationships/image" Target="../media/image1098.png"/><Relationship Id="rId11" Type="http://schemas.openxmlformats.org/officeDocument/2006/relationships/image" Target="../media/image1051.png"/><Relationship Id="rId32" Type="http://schemas.openxmlformats.org/officeDocument/2006/relationships/customXml" Target="../ink/ink1093.xml"/><Relationship Id="rId37" Type="http://schemas.openxmlformats.org/officeDocument/2006/relationships/image" Target="../media/image1063.png"/><Relationship Id="rId53" Type="http://schemas.openxmlformats.org/officeDocument/2006/relationships/image" Target="../media/image1071.png"/><Relationship Id="rId58" Type="http://schemas.openxmlformats.org/officeDocument/2006/relationships/customXml" Target="../ink/ink1106.xml"/><Relationship Id="rId74" Type="http://schemas.openxmlformats.org/officeDocument/2006/relationships/customXml" Target="../ink/ink1114.xml"/><Relationship Id="rId79" Type="http://schemas.openxmlformats.org/officeDocument/2006/relationships/image" Target="../media/image1084.png"/><Relationship Id="rId102" Type="http://schemas.openxmlformats.org/officeDocument/2006/relationships/customXml" Target="../ink/ink1128.xml"/><Relationship Id="rId123" Type="http://schemas.openxmlformats.org/officeDocument/2006/relationships/image" Target="../media/image1106.png"/><Relationship Id="rId128" Type="http://schemas.openxmlformats.org/officeDocument/2006/relationships/customXml" Target="../ink/ink1141.xml"/><Relationship Id="rId144" Type="http://schemas.openxmlformats.org/officeDocument/2006/relationships/image" Target="../media/image1115.png"/><Relationship Id="rId149" Type="http://schemas.openxmlformats.org/officeDocument/2006/relationships/customXml" Target="../ink/ink1152.xml"/><Relationship Id="rId5" Type="http://schemas.openxmlformats.org/officeDocument/2006/relationships/image" Target="../media/image1048.png"/><Relationship Id="rId90" Type="http://schemas.openxmlformats.org/officeDocument/2006/relationships/customXml" Target="../ink/ink1122.xml"/><Relationship Id="rId95" Type="http://schemas.openxmlformats.org/officeDocument/2006/relationships/image" Target="../media/image1092.png"/><Relationship Id="rId160" Type="http://schemas.openxmlformats.org/officeDocument/2006/relationships/image" Target="../media/image1123.png"/><Relationship Id="rId165" Type="http://schemas.openxmlformats.org/officeDocument/2006/relationships/customXml" Target="../ink/ink1160.xml"/><Relationship Id="rId181" Type="http://schemas.openxmlformats.org/officeDocument/2006/relationships/customXml" Target="../ink/ink1168.xml"/><Relationship Id="rId186" Type="http://schemas.openxmlformats.org/officeDocument/2006/relationships/image" Target="../media/image1136.png"/><Relationship Id="rId22" Type="http://schemas.openxmlformats.org/officeDocument/2006/relationships/customXml" Target="../ink/ink1088.xml"/><Relationship Id="rId27" Type="http://schemas.openxmlformats.org/officeDocument/2006/relationships/image" Target="../media/image1058.png"/><Relationship Id="rId43" Type="http://schemas.openxmlformats.org/officeDocument/2006/relationships/image" Target="../media/image1066.png"/><Relationship Id="rId48" Type="http://schemas.openxmlformats.org/officeDocument/2006/relationships/customXml" Target="../ink/ink1101.xml"/><Relationship Id="rId64" Type="http://schemas.openxmlformats.org/officeDocument/2006/relationships/customXml" Target="../ink/ink1109.xml"/><Relationship Id="rId69" Type="http://schemas.openxmlformats.org/officeDocument/2006/relationships/image" Target="../media/image1079.png"/><Relationship Id="rId113" Type="http://schemas.openxmlformats.org/officeDocument/2006/relationships/image" Target="../media/image1101.png"/><Relationship Id="rId118" Type="http://schemas.openxmlformats.org/officeDocument/2006/relationships/customXml" Target="../ink/ink1136.xml"/><Relationship Id="rId134" Type="http://schemas.openxmlformats.org/officeDocument/2006/relationships/customXml" Target="../ink/ink1144.xml"/><Relationship Id="rId139" Type="http://schemas.openxmlformats.org/officeDocument/2006/relationships/image" Target="../media/image1114.png"/><Relationship Id="rId80" Type="http://schemas.openxmlformats.org/officeDocument/2006/relationships/customXml" Target="../ink/ink1117.xml"/><Relationship Id="rId85" Type="http://schemas.openxmlformats.org/officeDocument/2006/relationships/image" Target="../media/image1087.png"/><Relationship Id="rId150" Type="http://schemas.openxmlformats.org/officeDocument/2006/relationships/image" Target="../media/image1118.png"/><Relationship Id="rId155" Type="http://schemas.openxmlformats.org/officeDocument/2006/relationships/customXml" Target="../ink/ink1155.xml"/><Relationship Id="rId171" Type="http://schemas.openxmlformats.org/officeDocument/2006/relationships/customXml" Target="../ink/ink1163.xml"/><Relationship Id="rId176" Type="http://schemas.openxmlformats.org/officeDocument/2006/relationships/image" Target="../media/image1131.png"/><Relationship Id="rId192" Type="http://schemas.openxmlformats.org/officeDocument/2006/relationships/image" Target="../media/image1139.png"/><Relationship Id="rId12" Type="http://schemas.openxmlformats.org/officeDocument/2006/relationships/customXml" Target="../ink/ink1083.xml"/><Relationship Id="rId17" Type="http://schemas.openxmlformats.org/officeDocument/2006/relationships/image" Target="../media/image1054.png"/><Relationship Id="rId33" Type="http://schemas.openxmlformats.org/officeDocument/2006/relationships/image" Target="../media/image1061.png"/><Relationship Id="rId38" Type="http://schemas.openxmlformats.org/officeDocument/2006/relationships/customXml" Target="../ink/ink1096.xml"/><Relationship Id="rId59" Type="http://schemas.openxmlformats.org/officeDocument/2006/relationships/image" Target="../media/image1074.png"/><Relationship Id="rId103" Type="http://schemas.openxmlformats.org/officeDocument/2006/relationships/image" Target="../media/image1096.png"/><Relationship Id="rId108" Type="http://schemas.openxmlformats.org/officeDocument/2006/relationships/customXml" Target="../ink/ink1131.xml"/><Relationship Id="rId124" Type="http://schemas.openxmlformats.org/officeDocument/2006/relationships/customXml" Target="../ink/ink1139.xml"/><Relationship Id="rId129" Type="http://schemas.openxmlformats.org/officeDocument/2006/relationships/image" Target="../media/image1109.png"/><Relationship Id="rId54" Type="http://schemas.openxmlformats.org/officeDocument/2006/relationships/customXml" Target="../ink/ink1104.xml"/><Relationship Id="rId70" Type="http://schemas.openxmlformats.org/officeDocument/2006/relationships/customXml" Target="../ink/ink1112.xml"/><Relationship Id="rId75" Type="http://schemas.openxmlformats.org/officeDocument/2006/relationships/image" Target="../media/image1082.png"/><Relationship Id="rId91" Type="http://schemas.openxmlformats.org/officeDocument/2006/relationships/image" Target="../media/image1090.png"/><Relationship Id="rId96" Type="http://schemas.openxmlformats.org/officeDocument/2006/relationships/customXml" Target="../ink/ink1125.xml"/><Relationship Id="rId140" Type="http://schemas.openxmlformats.org/officeDocument/2006/relationships/customXml" Target="../ink/ink1147.xml"/><Relationship Id="rId145" Type="http://schemas.openxmlformats.org/officeDocument/2006/relationships/customXml" Target="../ink/ink1150.xml"/><Relationship Id="rId161" Type="http://schemas.openxmlformats.org/officeDocument/2006/relationships/customXml" Target="../ink/ink1158.xml"/><Relationship Id="rId166" Type="http://schemas.openxmlformats.org/officeDocument/2006/relationships/image" Target="../media/image1126.png"/><Relationship Id="rId182" Type="http://schemas.openxmlformats.org/officeDocument/2006/relationships/image" Target="../media/image1134.png"/><Relationship Id="rId187" Type="http://schemas.openxmlformats.org/officeDocument/2006/relationships/customXml" Target="../ink/ink11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0.xml"/><Relationship Id="rId23" Type="http://schemas.openxmlformats.org/officeDocument/2006/relationships/image" Target="../media/image1057.png"/><Relationship Id="rId28" Type="http://schemas.openxmlformats.org/officeDocument/2006/relationships/customXml" Target="../ink/ink1091.xml"/><Relationship Id="rId49" Type="http://schemas.openxmlformats.org/officeDocument/2006/relationships/image" Target="../media/image1069.png"/><Relationship Id="rId114" Type="http://schemas.openxmlformats.org/officeDocument/2006/relationships/customXml" Target="../ink/ink1134.xml"/><Relationship Id="rId119" Type="http://schemas.openxmlformats.org/officeDocument/2006/relationships/image" Target="../media/image1104.png"/><Relationship Id="rId44" Type="http://schemas.openxmlformats.org/officeDocument/2006/relationships/customXml" Target="../ink/ink1099.xml"/><Relationship Id="rId60" Type="http://schemas.openxmlformats.org/officeDocument/2006/relationships/customXml" Target="../ink/ink1107.xml"/><Relationship Id="rId65" Type="http://schemas.openxmlformats.org/officeDocument/2006/relationships/image" Target="../media/image1077.png"/><Relationship Id="rId81" Type="http://schemas.openxmlformats.org/officeDocument/2006/relationships/image" Target="../media/image1085.png"/><Relationship Id="rId86" Type="http://schemas.openxmlformats.org/officeDocument/2006/relationships/customXml" Target="../ink/ink1120.xml"/><Relationship Id="rId130" Type="http://schemas.openxmlformats.org/officeDocument/2006/relationships/customXml" Target="../ink/ink1142.xml"/><Relationship Id="rId135" Type="http://schemas.openxmlformats.org/officeDocument/2006/relationships/image" Target="../media/image1112.png"/><Relationship Id="rId151" Type="http://schemas.openxmlformats.org/officeDocument/2006/relationships/customXml" Target="../ink/ink1153.xml"/><Relationship Id="rId156" Type="http://schemas.openxmlformats.org/officeDocument/2006/relationships/image" Target="../media/image1121.png"/><Relationship Id="rId177" Type="http://schemas.openxmlformats.org/officeDocument/2006/relationships/customXml" Target="../ink/ink1166.xml"/><Relationship Id="rId172" Type="http://schemas.openxmlformats.org/officeDocument/2006/relationships/image" Target="../media/image1129.png"/><Relationship Id="rId193" Type="http://schemas.openxmlformats.org/officeDocument/2006/relationships/customXml" Target="../ink/ink1174.xml"/><Relationship Id="rId13" Type="http://schemas.openxmlformats.org/officeDocument/2006/relationships/image" Target="../media/image1052.png"/><Relationship Id="rId18" Type="http://schemas.openxmlformats.org/officeDocument/2006/relationships/customXml" Target="../ink/ink1086.xml"/><Relationship Id="rId39" Type="http://schemas.openxmlformats.org/officeDocument/2006/relationships/image" Target="../media/image1064.png"/><Relationship Id="rId109" Type="http://schemas.openxmlformats.org/officeDocument/2006/relationships/image" Target="../media/image1099.png"/><Relationship Id="rId34" Type="http://schemas.openxmlformats.org/officeDocument/2006/relationships/customXml" Target="../ink/ink1094.xml"/><Relationship Id="rId50" Type="http://schemas.openxmlformats.org/officeDocument/2006/relationships/customXml" Target="../ink/ink1102.xml"/><Relationship Id="rId55" Type="http://schemas.openxmlformats.org/officeDocument/2006/relationships/image" Target="../media/image1072.png"/><Relationship Id="rId76" Type="http://schemas.openxmlformats.org/officeDocument/2006/relationships/customXml" Target="../ink/ink1115.xml"/><Relationship Id="rId97" Type="http://schemas.openxmlformats.org/officeDocument/2006/relationships/image" Target="../media/image1093.png"/><Relationship Id="rId104" Type="http://schemas.openxmlformats.org/officeDocument/2006/relationships/customXml" Target="../ink/ink1129.xml"/><Relationship Id="rId120" Type="http://schemas.openxmlformats.org/officeDocument/2006/relationships/customXml" Target="../ink/ink1137.xml"/><Relationship Id="rId125" Type="http://schemas.openxmlformats.org/officeDocument/2006/relationships/image" Target="../media/image1107.png"/><Relationship Id="rId141" Type="http://schemas.openxmlformats.org/officeDocument/2006/relationships/image" Target="../media/image134.png"/><Relationship Id="rId146" Type="http://schemas.openxmlformats.org/officeDocument/2006/relationships/image" Target="../media/image1116.png"/><Relationship Id="rId167" Type="http://schemas.openxmlformats.org/officeDocument/2006/relationships/customXml" Target="../ink/ink1161.xml"/><Relationship Id="rId188" Type="http://schemas.openxmlformats.org/officeDocument/2006/relationships/image" Target="../media/image1137.png"/><Relationship Id="rId7" Type="http://schemas.openxmlformats.org/officeDocument/2006/relationships/image" Target="../media/image1049.png"/><Relationship Id="rId71" Type="http://schemas.openxmlformats.org/officeDocument/2006/relationships/image" Target="../media/image1080.png"/><Relationship Id="rId92" Type="http://schemas.openxmlformats.org/officeDocument/2006/relationships/customXml" Target="../ink/ink1123.xml"/><Relationship Id="rId162" Type="http://schemas.openxmlformats.org/officeDocument/2006/relationships/image" Target="../media/image1124.png"/><Relationship Id="rId183" Type="http://schemas.openxmlformats.org/officeDocument/2006/relationships/customXml" Target="../ink/ink1169.xml"/><Relationship Id="rId2" Type="http://schemas.openxmlformats.org/officeDocument/2006/relationships/customXml" Target="../ink/ink1078.xml"/><Relationship Id="rId29" Type="http://schemas.openxmlformats.org/officeDocument/2006/relationships/image" Target="../media/image1059.png"/><Relationship Id="rId24" Type="http://schemas.openxmlformats.org/officeDocument/2006/relationships/customXml" Target="../ink/ink1089.xml"/><Relationship Id="rId40" Type="http://schemas.openxmlformats.org/officeDocument/2006/relationships/customXml" Target="../ink/ink1097.xml"/><Relationship Id="rId45" Type="http://schemas.openxmlformats.org/officeDocument/2006/relationships/image" Target="../media/image1067.png"/><Relationship Id="rId66" Type="http://schemas.openxmlformats.org/officeDocument/2006/relationships/customXml" Target="../ink/ink1110.xml"/><Relationship Id="rId87" Type="http://schemas.openxmlformats.org/officeDocument/2006/relationships/image" Target="../media/image1088.png"/><Relationship Id="rId110" Type="http://schemas.openxmlformats.org/officeDocument/2006/relationships/customXml" Target="../ink/ink1132.xml"/><Relationship Id="rId115" Type="http://schemas.openxmlformats.org/officeDocument/2006/relationships/image" Target="../media/image1102.png"/><Relationship Id="rId131" Type="http://schemas.openxmlformats.org/officeDocument/2006/relationships/image" Target="../media/image1110.png"/><Relationship Id="rId136" Type="http://schemas.openxmlformats.org/officeDocument/2006/relationships/customXml" Target="../ink/ink1145.xml"/><Relationship Id="rId157" Type="http://schemas.openxmlformats.org/officeDocument/2006/relationships/customXml" Target="../ink/ink1156.xml"/><Relationship Id="rId178" Type="http://schemas.openxmlformats.org/officeDocument/2006/relationships/image" Target="../media/image1132.png"/><Relationship Id="rId61" Type="http://schemas.openxmlformats.org/officeDocument/2006/relationships/image" Target="../media/image1075.png"/><Relationship Id="rId82" Type="http://schemas.openxmlformats.org/officeDocument/2006/relationships/customXml" Target="../ink/ink1118.xml"/><Relationship Id="rId152" Type="http://schemas.openxmlformats.org/officeDocument/2006/relationships/image" Target="../media/image1119.png"/><Relationship Id="rId173" Type="http://schemas.openxmlformats.org/officeDocument/2006/relationships/customXml" Target="../ink/ink1164.xml"/><Relationship Id="rId194" Type="http://schemas.openxmlformats.org/officeDocument/2006/relationships/image" Target="../media/image1140.png"/><Relationship Id="rId19" Type="http://schemas.openxmlformats.org/officeDocument/2006/relationships/image" Target="../media/image1055.png"/><Relationship Id="rId14" Type="http://schemas.openxmlformats.org/officeDocument/2006/relationships/customXml" Target="../ink/ink1084.xml"/><Relationship Id="rId30" Type="http://schemas.openxmlformats.org/officeDocument/2006/relationships/customXml" Target="../ink/ink1092.xml"/><Relationship Id="rId35" Type="http://schemas.openxmlformats.org/officeDocument/2006/relationships/image" Target="../media/image1062.png"/><Relationship Id="rId56" Type="http://schemas.openxmlformats.org/officeDocument/2006/relationships/customXml" Target="../ink/ink1105.xml"/><Relationship Id="rId77" Type="http://schemas.openxmlformats.org/officeDocument/2006/relationships/image" Target="../media/image1083.png"/><Relationship Id="rId100" Type="http://schemas.openxmlformats.org/officeDocument/2006/relationships/customXml" Target="../ink/ink1127.xml"/><Relationship Id="rId105" Type="http://schemas.openxmlformats.org/officeDocument/2006/relationships/image" Target="../media/image1097.png"/><Relationship Id="rId126" Type="http://schemas.openxmlformats.org/officeDocument/2006/relationships/customXml" Target="../ink/ink1140.xml"/><Relationship Id="rId147" Type="http://schemas.openxmlformats.org/officeDocument/2006/relationships/customXml" Target="../ink/ink1151.xml"/><Relationship Id="rId168" Type="http://schemas.openxmlformats.org/officeDocument/2006/relationships/image" Target="../media/image1127.png"/><Relationship Id="rId8" Type="http://schemas.openxmlformats.org/officeDocument/2006/relationships/customXml" Target="../ink/ink1081.xml"/><Relationship Id="rId51" Type="http://schemas.openxmlformats.org/officeDocument/2006/relationships/image" Target="../media/image1070.png"/><Relationship Id="rId72" Type="http://schemas.openxmlformats.org/officeDocument/2006/relationships/customXml" Target="../ink/ink1113.xml"/><Relationship Id="rId93" Type="http://schemas.openxmlformats.org/officeDocument/2006/relationships/image" Target="../media/image1091.png"/><Relationship Id="rId98" Type="http://schemas.openxmlformats.org/officeDocument/2006/relationships/customXml" Target="../ink/ink1126.xml"/><Relationship Id="rId121" Type="http://schemas.openxmlformats.org/officeDocument/2006/relationships/image" Target="../media/image1105.png"/><Relationship Id="rId142" Type="http://schemas.openxmlformats.org/officeDocument/2006/relationships/customXml" Target="../ink/ink1148.xml"/><Relationship Id="rId163" Type="http://schemas.openxmlformats.org/officeDocument/2006/relationships/customXml" Target="../ink/ink1159.xml"/><Relationship Id="rId184" Type="http://schemas.openxmlformats.org/officeDocument/2006/relationships/image" Target="../media/image1135.png"/><Relationship Id="rId189" Type="http://schemas.openxmlformats.org/officeDocument/2006/relationships/customXml" Target="../ink/ink1172.xml"/><Relationship Id="rId3" Type="http://schemas.openxmlformats.org/officeDocument/2006/relationships/image" Target="../media/image1047.png"/><Relationship Id="rId25" Type="http://schemas.openxmlformats.org/officeDocument/2006/relationships/image" Target="../media/image377.png"/><Relationship Id="rId46" Type="http://schemas.openxmlformats.org/officeDocument/2006/relationships/customXml" Target="../ink/ink1100.xml"/><Relationship Id="rId67" Type="http://schemas.openxmlformats.org/officeDocument/2006/relationships/image" Target="../media/image1078.png"/><Relationship Id="rId116" Type="http://schemas.openxmlformats.org/officeDocument/2006/relationships/customXml" Target="../ink/ink1135.xml"/><Relationship Id="rId137" Type="http://schemas.openxmlformats.org/officeDocument/2006/relationships/image" Target="../media/image1113.png"/><Relationship Id="rId158" Type="http://schemas.openxmlformats.org/officeDocument/2006/relationships/image" Target="../media/image1122.png"/><Relationship Id="rId20" Type="http://schemas.openxmlformats.org/officeDocument/2006/relationships/customXml" Target="../ink/ink1087.xml"/><Relationship Id="rId41" Type="http://schemas.openxmlformats.org/officeDocument/2006/relationships/image" Target="../media/image1065.png"/><Relationship Id="rId62" Type="http://schemas.openxmlformats.org/officeDocument/2006/relationships/customXml" Target="../ink/ink1108.xml"/><Relationship Id="rId83" Type="http://schemas.openxmlformats.org/officeDocument/2006/relationships/image" Target="../media/image1086.png"/><Relationship Id="rId88" Type="http://schemas.openxmlformats.org/officeDocument/2006/relationships/customXml" Target="../ink/ink1121.xml"/><Relationship Id="rId111" Type="http://schemas.openxmlformats.org/officeDocument/2006/relationships/image" Target="../media/image1100.png"/><Relationship Id="rId132" Type="http://schemas.openxmlformats.org/officeDocument/2006/relationships/customXml" Target="../ink/ink1143.xml"/><Relationship Id="rId153" Type="http://schemas.openxmlformats.org/officeDocument/2006/relationships/customXml" Target="../ink/ink1154.xml"/><Relationship Id="rId174" Type="http://schemas.openxmlformats.org/officeDocument/2006/relationships/image" Target="../media/image1130.png"/><Relationship Id="rId179" Type="http://schemas.openxmlformats.org/officeDocument/2006/relationships/customXml" Target="../ink/ink1167.xml"/><Relationship Id="rId195" Type="http://schemas.openxmlformats.org/officeDocument/2006/relationships/customXml" Target="../ink/ink1175.xml"/><Relationship Id="rId190" Type="http://schemas.openxmlformats.org/officeDocument/2006/relationships/image" Target="../media/image1138.png"/><Relationship Id="rId15" Type="http://schemas.openxmlformats.org/officeDocument/2006/relationships/image" Target="../media/image1053.png"/><Relationship Id="rId36" Type="http://schemas.openxmlformats.org/officeDocument/2006/relationships/customXml" Target="../ink/ink1095.xml"/><Relationship Id="rId57" Type="http://schemas.openxmlformats.org/officeDocument/2006/relationships/image" Target="../media/image1073.png"/><Relationship Id="rId106" Type="http://schemas.openxmlformats.org/officeDocument/2006/relationships/customXml" Target="../ink/ink1130.xml"/><Relationship Id="rId127" Type="http://schemas.openxmlformats.org/officeDocument/2006/relationships/image" Target="../media/image1108.png"/><Relationship Id="rId10" Type="http://schemas.openxmlformats.org/officeDocument/2006/relationships/customXml" Target="../ink/ink1082.xml"/><Relationship Id="rId31" Type="http://schemas.openxmlformats.org/officeDocument/2006/relationships/image" Target="../media/image1060.png"/><Relationship Id="rId52" Type="http://schemas.openxmlformats.org/officeDocument/2006/relationships/customXml" Target="../ink/ink1103.xml"/><Relationship Id="rId73" Type="http://schemas.openxmlformats.org/officeDocument/2006/relationships/image" Target="../media/image1081.png"/><Relationship Id="rId78" Type="http://schemas.openxmlformats.org/officeDocument/2006/relationships/customXml" Target="../ink/ink1116.xml"/><Relationship Id="rId94" Type="http://schemas.openxmlformats.org/officeDocument/2006/relationships/customXml" Target="../ink/ink1124.xml"/><Relationship Id="rId99" Type="http://schemas.openxmlformats.org/officeDocument/2006/relationships/image" Target="../media/image1094.png"/><Relationship Id="rId101" Type="http://schemas.openxmlformats.org/officeDocument/2006/relationships/image" Target="../media/image1095.png"/><Relationship Id="rId122" Type="http://schemas.openxmlformats.org/officeDocument/2006/relationships/customXml" Target="../ink/ink1138.xml"/><Relationship Id="rId143" Type="http://schemas.openxmlformats.org/officeDocument/2006/relationships/customXml" Target="../ink/ink1149.xml"/><Relationship Id="rId148" Type="http://schemas.openxmlformats.org/officeDocument/2006/relationships/image" Target="../media/image1117.png"/><Relationship Id="rId164" Type="http://schemas.openxmlformats.org/officeDocument/2006/relationships/image" Target="../media/image1125.png"/><Relationship Id="rId169" Type="http://schemas.openxmlformats.org/officeDocument/2006/relationships/customXml" Target="../ink/ink1162.xml"/><Relationship Id="rId185" Type="http://schemas.openxmlformats.org/officeDocument/2006/relationships/customXml" Target="../ink/ink1170.xml"/><Relationship Id="rId4" Type="http://schemas.openxmlformats.org/officeDocument/2006/relationships/customXml" Target="../ink/ink1079.xml"/><Relationship Id="rId9" Type="http://schemas.openxmlformats.org/officeDocument/2006/relationships/image" Target="../media/image1050.png"/><Relationship Id="rId180" Type="http://schemas.openxmlformats.org/officeDocument/2006/relationships/image" Target="../media/image1133.png"/><Relationship Id="rId26" Type="http://schemas.openxmlformats.org/officeDocument/2006/relationships/customXml" Target="../ink/ink10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DEFFBB6-116D-4609-9FF8-33C82EE5D821}"/>
              </a:ext>
            </a:extLst>
          </p:cNvPr>
          <p:cNvGrpSpPr/>
          <p:nvPr/>
        </p:nvGrpSpPr>
        <p:grpSpPr>
          <a:xfrm>
            <a:off x="249708" y="152011"/>
            <a:ext cx="1024560" cy="320040"/>
            <a:chOff x="249708" y="152011"/>
            <a:chExt cx="102456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5BFA39-620B-4F36-BE93-1B696D180969}"/>
                    </a:ext>
                  </a:extLst>
                </p14:cNvPr>
                <p14:cNvContentPartPr/>
                <p14:nvPr/>
              </p14:nvContentPartPr>
              <p14:xfrm>
                <a:off x="249708" y="166051"/>
                <a:ext cx="222840" cy="306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5BFA39-620B-4F36-BE93-1B696D1809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708" y="157051"/>
                  <a:ext cx="24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93E0E1-92C6-49E4-8826-12390D891C8E}"/>
                    </a:ext>
                  </a:extLst>
                </p14:cNvPr>
                <p14:cNvContentPartPr/>
                <p14:nvPr/>
              </p14:nvContentPartPr>
              <p14:xfrm>
                <a:off x="554268" y="258571"/>
                <a:ext cx="140040" cy="17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93E0E1-92C6-49E4-8826-12390D891C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268" y="249571"/>
                  <a:ext cx="15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65E808-2280-4A7C-ACBD-DA7224CC48C8}"/>
                    </a:ext>
                  </a:extLst>
                </p14:cNvPr>
                <p14:cNvContentPartPr/>
                <p14:nvPr/>
              </p14:nvContentPartPr>
              <p14:xfrm>
                <a:off x="713748" y="152011"/>
                <a:ext cx="136800" cy="31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65E808-2280-4A7C-ACBD-DA7224CC48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748" y="143011"/>
                  <a:ext cx="154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2E50E4-6D9C-4352-8DBE-62BB7890C49E}"/>
                    </a:ext>
                  </a:extLst>
                </p14:cNvPr>
                <p14:cNvContentPartPr/>
                <p14:nvPr/>
              </p14:nvContentPartPr>
              <p14:xfrm>
                <a:off x="899508" y="286651"/>
                <a:ext cx="134280" cy="14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2E50E4-6D9C-4352-8DBE-62BB7890C4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508" y="278011"/>
                  <a:ext cx="151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F86687-9875-4806-BAC5-9A52CFC84008}"/>
                    </a:ext>
                  </a:extLst>
                </p14:cNvPr>
                <p14:cNvContentPartPr/>
                <p14:nvPr/>
              </p14:nvContentPartPr>
              <p14:xfrm>
                <a:off x="1079508" y="294571"/>
                <a:ext cx="194760" cy="13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F86687-9875-4806-BAC5-9A52CFC840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08" y="285571"/>
                  <a:ext cx="2124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154B1A-0D2A-4149-97D1-2DD87B0C7186}"/>
              </a:ext>
            </a:extLst>
          </p:cNvPr>
          <p:cNvGrpSpPr/>
          <p:nvPr/>
        </p:nvGrpSpPr>
        <p:grpSpPr>
          <a:xfrm>
            <a:off x="1506468" y="144451"/>
            <a:ext cx="548640" cy="285120"/>
            <a:chOff x="1506468" y="144451"/>
            <a:chExt cx="5486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41CE3E-3D5D-41CC-BBE8-80C49318F364}"/>
                    </a:ext>
                  </a:extLst>
                </p14:cNvPr>
                <p14:cNvContentPartPr/>
                <p14:nvPr/>
              </p14:nvContentPartPr>
              <p14:xfrm>
                <a:off x="1506468" y="159211"/>
                <a:ext cx="117360" cy="21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41CE3E-3D5D-41CC-BBE8-80C49318F3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7468" y="150211"/>
                  <a:ext cx="135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D506DA-B1FB-4135-A20E-77BA7C6DB8A0}"/>
                    </a:ext>
                  </a:extLst>
                </p14:cNvPr>
                <p14:cNvContentPartPr/>
                <p14:nvPr/>
              </p14:nvContentPartPr>
              <p14:xfrm>
                <a:off x="1645428" y="144451"/>
                <a:ext cx="5040" cy="270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D506DA-B1FB-4135-A20E-77BA7C6DB8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6428" y="135811"/>
                  <a:ext cx="22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6C81AD-C5EC-4384-BED8-C8DCFEC6E9F5}"/>
                    </a:ext>
                  </a:extLst>
                </p14:cNvPr>
                <p14:cNvContentPartPr/>
                <p14:nvPr/>
              </p14:nvContentPartPr>
              <p14:xfrm>
                <a:off x="1724628" y="204571"/>
                <a:ext cx="55440" cy="20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6C81AD-C5EC-4384-BED8-C8DCFEC6E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5628" y="195931"/>
                  <a:ext cx="73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364B09-C510-4C21-85A9-66F2F11A8800}"/>
                    </a:ext>
                  </a:extLst>
                </p14:cNvPr>
                <p14:cNvContentPartPr/>
                <p14:nvPr/>
              </p14:nvContentPartPr>
              <p14:xfrm>
                <a:off x="1773228" y="166771"/>
                <a:ext cx="86400" cy="23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364B09-C510-4C21-85A9-66F2F11A88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4588" y="157771"/>
                  <a:ext cx="104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35AB65-5CDD-4884-9B11-F288D13D8513}"/>
                    </a:ext>
                  </a:extLst>
                </p14:cNvPr>
                <p14:cNvContentPartPr/>
                <p14:nvPr/>
              </p14:nvContentPartPr>
              <p14:xfrm>
                <a:off x="1753068" y="293491"/>
                <a:ext cx="79200" cy="18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35AB65-5CDD-4884-9B11-F288D13D85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4068" y="284491"/>
                  <a:ext cx="96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C67C3E-88FC-41BD-90E4-A2335B5ADADE}"/>
                    </a:ext>
                  </a:extLst>
                </p14:cNvPr>
                <p14:cNvContentPartPr/>
                <p14:nvPr/>
              </p14:nvContentPartPr>
              <p14:xfrm>
                <a:off x="1904628" y="152731"/>
                <a:ext cx="150480" cy="27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C67C3E-88FC-41BD-90E4-A2335B5ADA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95988" y="144091"/>
                  <a:ext cx="16812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6E7A01-9054-4065-AA8C-110C3F3A2AA0}"/>
                  </a:ext>
                </a:extLst>
              </p14:cNvPr>
              <p14:cNvContentPartPr/>
              <p14:nvPr/>
            </p14:nvContentPartPr>
            <p14:xfrm>
              <a:off x="274908" y="547291"/>
              <a:ext cx="1819800" cy="50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6E7A01-9054-4065-AA8C-110C3F3A2A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6268" y="538291"/>
                <a:ext cx="183744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B90BE43-1654-4000-B9F3-1D49C62B01B0}"/>
              </a:ext>
            </a:extLst>
          </p:cNvPr>
          <p:cNvGrpSpPr/>
          <p:nvPr/>
        </p:nvGrpSpPr>
        <p:grpSpPr>
          <a:xfrm>
            <a:off x="223068" y="964891"/>
            <a:ext cx="182160" cy="164880"/>
            <a:chOff x="223068" y="964891"/>
            <a:chExt cx="18216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8E9465-DBCE-4F16-8963-CE5A6E82F74A}"/>
                    </a:ext>
                  </a:extLst>
                </p14:cNvPr>
                <p14:cNvContentPartPr/>
                <p14:nvPr/>
              </p14:nvContentPartPr>
              <p14:xfrm>
                <a:off x="223068" y="964891"/>
                <a:ext cx="53640" cy="164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8E9465-DBCE-4F16-8963-CE5A6E82F7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068" y="956251"/>
                  <a:ext cx="71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C1DF79-1686-48CC-A1E2-BA844B6481F6}"/>
                    </a:ext>
                  </a:extLst>
                </p14:cNvPr>
                <p14:cNvContentPartPr/>
                <p14:nvPr/>
              </p14:nvContentPartPr>
              <p14:xfrm>
                <a:off x="396588" y="1121131"/>
                <a:ext cx="864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C1DF79-1686-48CC-A1E2-BA844B6481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588" y="1112131"/>
                  <a:ext cx="2628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E5C1B6-FBB7-4984-8824-99119C22BD20}"/>
              </a:ext>
            </a:extLst>
          </p:cNvPr>
          <p:cNvGrpSpPr/>
          <p:nvPr/>
        </p:nvGrpSpPr>
        <p:grpSpPr>
          <a:xfrm>
            <a:off x="656868" y="822331"/>
            <a:ext cx="1032840" cy="307440"/>
            <a:chOff x="656868" y="822331"/>
            <a:chExt cx="103284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FF4137-0C53-4F19-A851-1168337B3CF9}"/>
                    </a:ext>
                  </a:extLst>
                </p14:cNvPr>
                <p14:cNvContentPartPr/>
                <p14:nvPr/>
              </p14:nvContentPartPr>
              <p14:xfrm>
                <a:off x="656868" y="862291"/>
                <a:ext cx="85320" cy="238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FF4137-0C53-4F19-A851-1168337B3C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228" y="853651"/>
                  <a:ext cx="102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BFE8F1-D5ED-4F81-8CA1-A1C13A9F2F11}"/>
                    </a:ext>
                  </a:extLst>
                </p14:cNvPr>
                <p14:cNvContentPartPr/>
                <p14:nvPr/>
              </p14:nvContentPartPr>
              <p14:xfrm>
                <a:off x="740388" y="837811"/>
                <a:ext cx="105120" cy="28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BFE8F1-D5ED-4F81-8CA1-A1C13A9F2F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1388" y="829171"/>
                  <a:ext cx="122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85B7CD-C7CA-4245-8298-85C52566788A}"/>
                    </a:ext>
                  </a:extLst>
                </p14:cNvPr>
                <p14:cNvContentPartPr/>
                <p14:nvPr/>
              </p14:nvContentPartPr>
              <p14:xfrm>
                <a:off x="712668" y="999091"/>
                <a:ext cx="82440" cy="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85B7CD-C7CA-4245-8298-85C5256678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3668" y="990451"/>
                  <a:ext cx="100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7EBC9D-0328-4AFF-8B41-42529206C7C5}"/>
                    </a:ext>
                  </a:extLst>
                </p14:cNvPr>
                <p14:cNvContentPartPr/>
                <p14:nvPr/>
              </p14:nvContentPartPr>
              <p14:xfrm>
                <a:off x="886188" y="960571"/>
                <a:ext cx="135720" cy="14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7EBC9D-0328-4AFF-8B41-42529206C7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7188" y="951931"/>
                  <a:ext cx="153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350F0D-4B52-4BCD-A206-2DBFEE2E2A1A}"/>
                    </a:ext>
                  </a:extLst>
                </p14:cNvPr>
                <p14:cNvContentPartPr/>
                <p14:nvPr/>
              </p14:nvContentPartPr>
              <p14:xfrm>
                <a:off x="1042068" y="973891"/>
                <a:ext cx="148680" cy="13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350F0D-4B52-4BCD-A206-2DBFEE2E2A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3068" y="965251"/>
                  <a:ext cx="166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443B87-AD66-4100-8F69-9252EFF6642A}"/>
                    </a:ext>
                  </a:extLst>
                </p14:cNvPr>
                <p14:cNvContentPartPr/>
                <p14:nvPr/>
              </p14:nvContentPartPr>
              <p14:xfrm>
                <a:off x="1197588" y="823411"/>
                <a:ext cx="147960" cy="27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443B87-AD66-4100-8F69-9252EFF664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8948" y="814411"/>
                  <a:ext cx="165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6BE079-DD8E-470B-937D-676294FCC2F1}"/>
                    </a:ext>
                  </a:extLst>
                </p14:cNvPr>
                <p14:cNvContentPartPr/>
                <p14:nvPr/>
              </p14:nvContentPartPr>
              <p14:xfrm>
                <a:off x="1306308" y="822331"/>
                <a:ext cx="360" cy="15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6BE079-DD8E-470B-937D-676294FCC2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7308" y="813331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E68F4C-195A-4EBF-8D80-2292DC300B9E}"/>
                    </a:ext>
                  </a:extLst>
                </p14:cNvPr>
                <p14:cNvContentPartPr/>
                <p14:nvPr/>
              </p14:nvContentPartPr>
              <p14:xfrm>
                <a:off x="1402428" y="914851"/>
                <a:ext cx="93960" cy="16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E68F4C-195A-4EBF-8D80-2292DC300B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93788" y="905851"/>
                  <a:ext cx="111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14FE71-4CA4-41C4-83BB-00BE8914C0E3}"/>
                    </a:ext>
                  </a:extLst>
                </p14:cNvPr>
                <p14:cNvContentPartPr/>
                <p14:nvPr/>
              </p14:nvContentPartPr>
              <p14:xfrm>
                <a:off x="1561188" y="954091"/>
                <a:ext cx="128520" cy="17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14FE71-4CA4-41C4-83BB-00BE8914C0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52548" y="945451"/>
                  <a:ext cx="1461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5BAA6E-2FEE-4A32-87C9-A250E93D4133}"/>
              </a:ext>
            </a:extLst>
          </p:cNvPr>
          <p:cNvGrpSpPr/>
          <p:nvPr/>
        </p:nvGrpSpPr>
        <p:grpSpPr>
          <a:xfrm>
            <a:off x="1969428" y="805411"/>
            <a:ext cx="423720" cy="237960"/>
            <a:chOff x="1969428" y="805411"/>
            <a:chExt cx="42372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1588FC-7E36-4910-AF3A-506DCF1538E0}"/>
                    </a:ext>
                  </a:extLst>
                </p14:cNvPr>
                <p14:cNvContentPartPr/>
                <p14:nvPr/>
              </p14:nvContentPartPr>
              <p14:xfrm>
                <a:off x="1978788" y="808651"/>
                <a:ext cx="9720" cy="23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1588FC-7E36-4910-AF3A-506DCF153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9788" y="800011"/>
                  <a:ext cx="2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8A526E-AC02-4A06-98F4-164FC3A5A2B7}"/>
                    </a:ext>
                  </a:extLst>
                </p14:cNvPr>
                <p14:cNvContentPartPr/>
                <p14:nvPr/>
              </p14:nvContentPartPr>
              <p14:xfrm>
                <a:off x="1969428" y="805411"/>
                <a:ext cx="159480" cy="22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8A526E-AC02-4A06-98F4-164FC3A5A2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0428" y="796411"/>
                  <a:ext cx="177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6D5135-69F2-4B75-BC6B-C2A710B67648}"/>
                    </a:ext>
                  </a:extLst>
                </p14:cNvPr>
                <p14:cNvContentPartPr/>
                <p14:nvPr/>
              </p14:nvContentPartPr>
              <p14:xfrm>
                <a:off x="2223228" y="821971"/>
                <a:ext cx="169920" cy="20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6D5135-69F2-4B75-BC6B-C2A710B676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14588" y="812971"/>
                  <a:ext cx="1875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847451-D7C4-4ED7-B58A-4397F563CC97}"/>
              </a:ext>
            </a:extLst>
          </p:cNvPr>
          <p:cNvGrpSpPr/>
          <p:nvPr/>
        </p:nvGrpSpPr>
        <p:grpSpPr>
          <a:xfrm>
            <a:off x="2845308" y="729451"/>
            <a:ext cx="766440" cy="309960"/>
            <a:chOff x="2845308" y="729451"/>
            <a:chExt cx="76644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3DD951-34F9-4754-B275-AC5650A6F236}"/>
                    </a:ext>
                  </a:extLst>
                </p14:cNvPr>
                <p14:cNvContentPartPr/>
                <p14:nvPr/>
              </p14:nvContentPartPr>
              <p14:xfrm>
                <a:off x="2845308" y="812971"/>
                <a:ext cx="135720" cy="22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3DD951-34F9-4754-B275-AC5650A6F2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6668" y="803971"/>
                  <a:ext cx="153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FFDE1F-96CF-47AC-AFCB-3D9B8B184B3E}"/>
                    </a:ext>
                  </a:extLst>
                </p14:cNvPr>
                <p14:cNvContentPartPr/>
                <p14:nvPr/>
              </p14:nvContentPartPr>
              <p14:xfrm>
                <a:off x="2924148" y="729451"/>
                <a:ext cx="70920" cy="7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FFDE1F-96CF-47AC-AFCB-3D9B8B184B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5508" y="720811"/>
                  <a:ext cx="88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6C5DD1-1768-4B74-8E46-959140F74CA7}"/>
                    </a:ext>
                  </a:extLst>
                </p14:cNvPr>
                <p14:cNvContentPartPr/>
                <p14:nvPr/>
              </p14:nvContentPartPr>
              <p14:xfrm>
                <a:off x="3087228" y="810451"/>
                <a:ext cx="51120" cy="21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6C5DD1-1768-4B74-8E46-959140F74C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8588" y="801811"/>
                  <a:ext cx="68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8EAFC8-4B2B-4C2F-B5EB-544288898EEF}"/>
                    </a:ext>
                  </a:extLst>
                </p14:cNvPr>
                <p14:cNvContentPartPr/>
                <p14:nvPr/>
              </p14:nvContentPartPr>
              <p14:xfrm>
                <a:off x="3078228" y="825211"/>
                <a:ext cx="132480" cy="16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8EAFC8-4B2B-4C2F-B5EB-544288898E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69228" y="816571"/>
                  <a:ext cx="150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602A2D-A9DF-405A-B8D1-10DAF32C218A}"/>
                    </a:ext>
                  </a:extLst>
                </p14:cNvPr>
                <p14:cNvContentPartPr/>
                <p14:nvPr/>
              </p14:nvContentPartPr>
              <p14:xfrm>
                <a:off x="3071028" y="879571"/>
                <a:ext cx="128880" cy="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602A2D-A9DF-405A-B8D1-10DAF32C21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2388" y="870571"/>
                  <a:ext cx="146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F0366B-BD55-4886-83D2-488AE7B467E1}"/>
                    </a:ext>
                  </a:extLst>
                </p14:cNvPr>
                <p14:cNvContentPartPr/>
                <p14:nvPr/>
              </p14:nvContentPartPr>
              <p14:xfrm>
                <a:off x="3272628" y="822331"/>
                <a:ext cx="123120" cy="19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F0366B-BD55-4886-83D2-488AE7B467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3628" y="813331"/>
                  <a:ext cx="140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DA9763-3556-454D-9B61-657F795D39D6}"/>
                    </a:ext>
                  </a:extLst>
                </p14:cNvPr>
                <p14:cNvContentPartPr/>
                <p14:nvPr/>
              </p14:nvContentPartPr>
              <p14:xfrm>
                <a:off x="3286308" y="900451"/>
                <a:ext cx="109080" cy="11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DA9763-3556-454D-9B61-657F795D39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7668" y="891451"/>
                  <a:ext cx="126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0F6FFF-5C4D-44A1-AC37-FA07BBD0B229}"/>
                    </a:ext>
                  </a:extLst>
                </p14:cNvPr>
                <p14:cNvContentPartPr/>
                <p14:nvPr/>
              </p14:nvContentPartPr>
              <p14:xfrm>
                <a:off x="3272628" y="827371"/>
                <a:ext cx="138240" cy="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0F6FFF-5C4D-44A1-AC37-FA07BBD0B2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3628" y="818731"/>
                  <a:ext cx="155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015751-631D-4421-9169-9AB2007D6B2D}"/>
                    </a:ext>
                  </a:extLst>
                </p14:cNvPr>
                <p14:cNvContentPartPr/>
                <p14:nvPr/>
              </p14:nvContentPartPr>
              <p14:xfrm>
                <a:off x="3513468" y="836731"/>
                <a:ext cx="29160" cy="178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015751-631D-4421-9169-9AB2007D6B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4468" y="828091"/>
                  <a:ext cx="46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B88939-9690-47BC-B488-D12BC35F42FB}"/>
                    </a:ext>
                  </a:extLst>
                </p14:cNvPr>
                <p14:cNvContentPartPr/>
                <p14:nvPr/>
              </p14:nvContentPartPr>
              <p14:xfrm>
                <a:off x="3464508" y="823051"/>
                <a:ext cx="14724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B88939-9690-47BC-B488-D12BC35F42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5868" y="814051"/>
                  <a:ext cx="1648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B5E76E5-1D9B-4188-891F-8F046CBCBF96}"/>
              </a:ext>
            </a:extLst>
          </p:cNvPr>
          <p:cNvGrpSpPr/>
          <p:nvPr/>
        </p:nvGrpSpPr>
        <p:grpSpPr>
          <a:xfrm>
            <a:off x="268788" y="1332451"/>
            <a:ext cx="243720" cy="174240"/>
            <a:chOff x="268788" y="1332451"/>
            <a:chExt cx="24372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A19D33-75F8-40FB-A6FE-6B9BD0E2A6B1}"/>
                    </a:ext>
                  </a:extLst>
                </p14:cNvPr>
                <p14:cNvContentPartPr/>
                <p14:nvPr/>
              </p14:nvContentPartPr>
              <p14:xfrm>
                <a:off x="268788" y="1332451"/>
                <a:ext cx="116280" cy="168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A19D33-75F8-40FB-A6FE-6B9BD0E2A6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148" y="1323811"/>
                  <a:ext cx="133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952E37-DD26-409D-B18A-99D80CCA74EB}"/>
                    </a:ext>
                  </a:extLst>
                </p14:cNvPr>
                <p14:cNvContentPartPr/>
                <p14:nvPr/>
              </p14:nvContentPartPr>
              <p14:xfrm>
                <a:off x="512148" y="1506331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952E37-DD26-409D-B18A-99D80CCA74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508" y="1497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34FB6-FF26-4745-A356-028D7DDDE45A}"/>
              </a:ext>
            </a:extLst>
          </p:cNvPr>
          <p:cNvGrpSpPr/>
          <p:nvPr/>
        </p:nvGrpSpPr>
        <p:grpSpPr>
          <a:xfrm>
            <a:off x="751908" y="1261531"/>
            <a:ext cx="1060920" cy="330480"/>
            <a:chOff x="751908" y="1261531"/>
            <a:chExt cx="10609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607A69-675A-4EC4-945F-5A2088A08895}"/>
                    </a:ext>
                  </a:extLst>
                </p14:cNvPr>
                <p14:cNvContentPartPr/>
                <p14:nvPr/>
              </p14:nvContentPartPr>
              <p14:xfrm>
                <a:off x="751908" y="1313731"/>
                <a:ext cx="100800" cy="19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607A69-675A-4EC4-945F-5A2088A088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3268" y="1304731"/>
                  <a:ext cx="118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3DC1B3-80D7-4A18-B285-07A419ECCF46}"/>
                    </a:ext>
                  </a:extLst>
                </p14:cNvPr>
                <p14:cNvContentPartPr/>
                <p14:nvPr/>
              </p14:nvContentPartPr>
              <p14:xfrm>
                <a:off x="871068" y="1302571"/>
                <a:ext cx="82080" cy="270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3DC1B3-80D7-4A18-B285-07A419ECCF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068" y="1293931"/>
                  <a:ext cx="99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72AF88-A231-4B00-9A8E-83A90C066749}"/>
                    </a:ext>
                  </a:extLst>
                </p14:cNvPr>
                <p14:cNvContentPartPr/>
                <p14:nvPr/>
              </p14:nvContentPartPr>
              <p14:xfrm>
                <a:off x="790068" y="1459531"/>
                <a:ext cx="14400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72AF88-A231-4B00-9A8E-83A90C0667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1068" y="1450531"/>
                  <a:ext cx="16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53EB62-FCB7-4DCA-B321-9D7B43C6BE70}"/>
                    </a:ext>
                  </a:extLst>
                </p14:cNvPr>
                <p14:cNvContentPartPr/>
                <p14:nvPr/>
              </p14:nvContentPartPr>
              <p14:xfrm>
                <a:off x="989148" y="1414531"/>
                <a:ext cx="14508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53EB62-FCB7-4DCA-B321-9D7B43C6BE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0148" y="1405531"/>
                  <a:ext cx="16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839681-235A-4B2D-B337-DCD8B4992AF9}"/>
                    </a:ext>
                  </a:extLst>
                </p14:cNvPr>
                <p14:cNvContentPartPr/>
                <p14:nvPr/>
              </p14:nvContentPartPr>
              <p14:xfrm>
                <a:off x="1159068" y="1392211"/>
                <a:ext cx="113760" cy="148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839681-235A-4B2D-B337-DCD8B4992A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0428" y="1383571"/>
                  <a:ext cx="131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50CF73-C357-49FE-B11E-24BE93F7DC12}"/>
                    </a:ext>
                  </a:extLst>
                </p14:cNvPr>
                <p14:cNvContentPartPr/>
                <p14:nvPr/>
              </p14:nvContentPartPr>
              <p14:xfrm>
                <a:off x="1248348" y="1381411"/>
                <a:ext cx="61560" cy="176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50CF73-C357-49FE-B11E-24BE93F7DC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39348" y="1372411"/>
                  <a:ext cx="79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C71BD7-C339-4F8D-9CF9-BA2FE566A133}"/>
                    </a:ext>
                  </a:extLst>
                </p14:cNvPr>
                <p14:cNvContentPartPr/>
                <p14:nvPr/>
              </p14:nvContentPartPr>
              <p14:xfrm>
                <a:off x="1344468" y="1261531"/>
                <a:ext cx="154440" cy="330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C71BD7-C339-4F8D-9CF9-BA2FE566A1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35468" y="1252891"/>
                  <a:ext cx="172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4B001F-253E-47D7-9778-8BF19C71434B}"/>
                    </a:ext>
                  </a:extLst>
                </p14:cNvPr>
                <p14:cNvContentPartPr/>
                <p14:nvPr/>
              </p14:nvContentPartPr>
              <p14:xfrm>
                <a:off x="1470468" y="1313731"/>
                <a:ext cx="6120" cy="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4B001F-253E-47D7-9778-8BF19C7143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61828" y="1304731"/>
                  <a:ext cx="2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B18F38-BE33-4E5D-8F85-54533E4D7B14}"/>
                    </a:ext>
                  </a:extLst>
                </p14:cNvPr>
                <p14:cNvContentPartPr/>
                <p14:nvPr/>
              </p14:nvContentPartPr>
              <p14:xfrm>
                <a:off x="1521588" y="1399051"/>
                <a:ext cx="73440" cy="17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B18F38-BE33-4E5D-8F85-54533E4D7B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12588" y="1390051"/>
                  <a:ext cx="91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D65D08-1337-4343-BAF1-267490367F19}"/>
                    </a:ext>
                  </a:extLst>
                </p14:cNvPr>
                <p14:cNvContentPartPr/>
                <p14:nvPr/>
              </p14:nvContentPartPr>
              <p14:xfrm>
                <a:off x="1664148" y="1379611"/>
                <a:ext cx="148680" cy="17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D65D08-1337-4343-BAF1-267490367F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55508" y="1370611"/>
                  <a:ext cx="1663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07009E-6CBE-49BB-878D-0ED943771C69}"/>
              </a:ext>
            </a:extLst>
          </p:cNvPr>
          <p:cNvGrpSpPr/>
          <p:nvPr/>
        </p:nvGrpSpPr>
        <p:grpSpPr>
          <a:xfrm>
            <a:off x="2055108" y="1284211"/>
            <a:ext cx="446760" cy="266400"/>
            <a:chOff x="2055108" y="1284211"/>
            <a:chExt cx="44676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4BFFF7-32F6-4CD7-BC28-797565D52FE6}"/>
                    </a:ext>
                  </a:extLst>
                </p14:cNvPr>
                <p14:cNvContentPartPr/>
                <p14:nvPr/>
              </p14:nvContentPartPr>
              <p14:xfrm>
                <a:off x="2055108" y="1308691"/>
                <a:ext cx="116280" cy="165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4BFFF7-32F6-4CD7-BC28-797565D52F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46108" y="1299691"/>
                  <a:ext cx="13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52A69B-FF29-4C5C-BB9D-9836E86249A2}"/>
                    </a:ext>
                  </a:extLst>
                </p14:cNvPr>
                <p14:cNvContentPartPr/>
                <p14:nvPr/>
              </p14:nvContentPartPr>
              <p14:xfrm>
                <a:off x="2156988" y="1288891"/>
                <a:ext cx="105480" cy="261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52A69B-FF29-4C5C-BB9D-9836E86249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47988" y="1280251"/>
                  <a:ext cx="123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6B8531-594D-48A3-AEAC-A2AA4F869F7D}"/>
                    </a:ext>
                  </a:extLst>
                </p14:cNvPr>
                <p14:cNvContentPartPr/>
                <p14:nvPr/>
              </p14:nvContentPartPr>
              <p14:xfrm>
                <a:off x="2123148" y="1401211"/>
                <a:ext cx="101160" cy="2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6B8531-594D-48A3-AEAC-A2AA4F869F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14508" y="1392211"/>
                  <a:ext cx="118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3ADA06-BCC5-48CE-83B4-4585E1D0BE1D}"/>
                    </a:ext>
                  </a:extLst>
                </p14:cNvPr>
                <p14:cNvContentPartPr/>
                <p14:nvPr/>
              </p14:nvContentPartPr>
              <p14:xfrm>
                <a:off x="2317188" y="1284211"/>
                <a:ext cx="184680" cy="229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3ADA06-BCC5-48CE-83B4-4585E1D0BE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08548" y="1275211"/>
                  <a:ext cx="2023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1C0FB0-3CC3-435D-8ADD-CF97FF717BDD}"/>
              </a:ext>
            </a:extLst>
          </p:cNvPr>
          <p:cNvGrpSpPr/>
          <p:nvPr/>
        </p:nvGrpSpPr>
        <p:grpSpPr>
          <a:xfrm>
            <a:off x="2808588" y="1220131"/>
            <a:ext cx="835920" cy="324360"/>
            <a:chOff x="2808588" y="1220131"/>
            <a:chExt cx="83592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52C029-4F48-4970-B93E-FF708D95FE95}"/>
                    </a:ext>
                  </a:extLst>
                </p14:cNvPr>
                <p14:cNvContentPartPr/>
                <p14:nvPr/>
              </p14:nvContentPartPr>
              <p14:xfrm>
                <a:off x="2808588" y="1289611"/>
                <a:ext cx="136800" cy="241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52C029-4F48-4970-B93E-FF708D95FE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99588" y="1280971"/>
                  <a:ext cx="154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368D16-25E2-4918-9D5E-2A7C122B95EC}"/>
                    </a:ext>
                  </a:extLst>
                </p14:cNvPr>
                <p14:cNvContentPartPr/>
                <p14:nvPr/>
              </p14:nvContentPartPr>
              <p14:xfrm>
                <a:off x="2917308" y="1220131"/>
                <a:ext cx="92880" cy="11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368D16-25E2-4918-9D5E-2A7C122B95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08308" y="1211131"/>
                  <a:ext cx="11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B54A9A-DD50-4FA8-A262-0052A1329D54}"/>
                    </a:ext>
                  </a:extLst>
                </p14:cNvPr>
                <p14:cNvContentPartPr/>
                <p14:nvPr/>
              </p14:nvContentPartPr>
              <p14:xfrm>
                <a:off x="3062388" y="1331371"/>
                <a:ext cx="7920" cy="21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B54A9A-DD50-4FA8-A262-0052A1329D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53748" y="1322371"/>
                  <a:ext cx="25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3D9773-ECB5-4EEC-8F15-F2DA4F490823}"/>
                    </a:ext>
                  </a:extLst>
                </p14:cNvPr>
                <p14:cNvContentPartPr/>
                <p14:nvPr/>
              </p14:nvContentPartPr>
              <p14:xfrm>
                <a:off x="3045828" y="1284571"/>
                <a:ext cx="141480" cy="30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3D9773-ECB5-4EEC-8F15-F2DA4F4908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6828" y="1275571"/>
                  <a:ext cx="159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DCE835-A9F1-42E4-BCD0-44179348281E}"/>
                    </a:ext>
                  </a:extLst>
                </p14:cNvPr>
                <p14:cNvContentPartPr/>
                <p14:nvPr/>
              </p14:nvContentPartPr>
              <p14:xfrm>
                <a:off x="3037548" y="1373131"/>
                <a:ext cx="135720" cy="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DCE835-A9F1-42E4-BCD0-4417934828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28908" y="1364131"/>
                  <a:ext cx="153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24DF85-E221-4ADE-ADCB-2911F2A854C7}"/>
                    </a:ext>
                  </a:extLst>
                </p14:cNvPr>
                <p14:cNvContentPartPr/>
                <p14:nvPr/>
              </p14:nvContentPartPr>
              <p14:xfrm>
                <a:off x="3276948" y="1317331"/>
                <a:ext cx="122040" cy="19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24DF85-E221-4ADE-ADCB-2911F2A854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7948" y="1308331"/>
                  <a:ext cx="139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4E6A5AA-76DC-4F38-AFB6-D2A72041E2FF}"/>
                    </a:ext>
                  </a:extLst>
                </p14:cNvPr>
                <p14:cNvContentPartPr/>
                <p14:nvPr/>
              </p14:nvContentPartPr>
              <p14:xfrm>
                <a:off x="3301428" y="1377091"/>
                <a:ext cx="97560" cy="1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4E6A5AA-76DC-4F38-AFB6-D2A72041E2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92788" y="1368451"/>
                  <a:ext cx="115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B843E-8D96-4BCD-852A-ACFA25837FDB}"/>
                    </a:ext>
                  </a:extLst>
                </p14:cNvPr>
                <p14:cNvContentPartPr/>
                <p14:nvPr/>
              </p14:nvContentPartPr>
              <p14:xfrm>
                <a:off x="3290988" y="1310491"/>
                <a:ext cx="10332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B843E-8D96-4BCD-852A-ACFA25837F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82348" y="1301851"/>
                  <a:ext cx="12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0BEAD4-F59D-44B3-8770-0EB51B69A378}"/>
                    </a:ext>
                  </a:extLst>
                </p14:cNvPr>
                <p14:cNvContentPartPr/>
                <p14:nvPr/>
              </p14:nvContentPartPr>
              <p14:xfrm>
                <a:off x="3537588" y="1293931"/>
                <a:ext cx="21240" cy="225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0BEAD4-F59D-44B3-8770-0EB51B69A3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28588" y="1284931"/>
                  <a:ext cx="38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1806A7-17E1-4232-86F8-59BAF01C674A}"/>
                    </a:ext>
                  </a:extLst>
                </p14:cNvPr>
                <p14:cNvContentPartPr/>
                <p14:nvPr/>
              </p14:nvContentPartPr>
              <p14:xfrm>
                <a:off x="3446148" y="1289611"/>
                <a:ext cx="198360" cy="19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1806A7-17E1-4232-86F8-59BAF01C6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37148" y="1280971"/>
                  <a:ext cx="2160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F0A22D-C186-4F7F-B795-74F925A655EE}"/>
                  </a:ext>
                </a:extLst>
              </p14:cNvPr>
              <p14:cNvContentPartPr/>
              <p14:nvPr/>
            </p14:nvContentPartPr>
            <p14:xfrm>
              <a:off x="169788" y="1816651"/>
              <a:ext cx="93600" cy="182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F0A22D-C186-4F7F-B795-74F925A655E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0788" y="1807651"/>
                <a:ext cx="1112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5BEE20E1-CBB0-483E-8452-8C418FE21B4F}"/>
              </a:ext>
            </a:extLst>
          </p:cNvPr>
          <p:cNvGrpSpPr/>
          <p:nvPr/>
        </p:nvGrpSpPr>
        <p:grpSpPr>
          <a:xfrm>
            <a:off x="539508" y="1743211"/>
            <a:ext cx="872280" cy="423360"/>
            <a:chOff x="539508" y="1743211"/>
            <a:chExt cx="87228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B37CB7-1878-4C1D-911E-3DF31C329CBE}"/>
                    </a:ext>
                  </a:extLst>
                </p14:cNvPr>
                <p14:cNvContentPartPr/>
                <p14:nvPr/>
              </p14:nvContentPartPr>
              <p14:xfrm>
                <a:off x="718428" y="1755091"/>
                <a:ext cx="22680" cy="1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B37CB7-1878-4C1D-911E-3DF31C329C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9428" y="1746091"/>
                  <a:ext cx="4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C62B58-3A85-466F-B270-6C123AD3FCFB}"/>
                    </a:ext>
                  </a:extLst>
                </p14:cNvPr>
                <p14:cNvContentPartPr/>
                <p14:nvPr/>
              </p14:nvContentPartPr>
              <p14:xfrm>
                <a:off x="539508" y="1743211"/>
                <a:ext cx="153360" cy="222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C62B58-3A85-466F-B270-6C123AD3FCF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0868" y="1734571"/>
                  <a:ext cx="171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63C17A-DD17-4DE0-8504-597B6C579798}"/>
                    </a:ext>
                  </a:extLst>
                </p14:cNvPr>
                <p14:cNvContentPartPr/>
                <p14:nvPr/>
              </p14:nvContentPartPr>
              <p14:xfrm>
                <a:off x="749028" y="1817371"/>
                <a:ext cx="90000" cy="156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63C17A-DD17-4DE0-8504-597B6C5797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0388" y="1808731"/>
                  <a:ext cx="107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40B8DF-F0D1-417A-AF87-3FA508B521BF}"/>
                    </a:ext>
                  </a:extLst>
                </p14:cNvPr>
                <p14:cNvContentPartPr/>
                <p14:nvPr/>
              </p14:nvContentPartPr>
              <p14:xfrm>
                <a:off x="848028" y="1860931"/>
                <a:ext cx="75600" cy="13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40B8DF-F0D1-417A-AF87-3FA508B521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9388" y="1851931"/>
                  <a:ext cx="93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C17F26-7BAA-4704-A4E8-025AF6E75BB5}"/>
                    </a:ext>
                  </a:extLst>
                </p14:cNvPr>
                <p14:cNvContentPartPr/>
                <p14:nvPr/>
              </p14:nvContentPartPr>
              <p14:xfrm>
                <a:off x="985548" y="1850851"/>
                <a:ext cx="5040" cy="315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C17F26-7BAA-4704-A4E8-025AF6E75B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6908" y="1842211"/>
                  <a:ext cx="22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72701B-3084-43F1-94B9-98C766138DE9}"/>
                    </a:ext>
                  </a:extLst>
                </p14:cNvPr>
                <p14:cNvContentPartPr/>
                <p14:nvPr/>
              </p14:nvContentPartPr>
              <p14:xfrm>
                <a:off x="986628" y="1855171"/>
                <a:ext cx="82800" cy="13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72701B-3084-43F1-94B9-98C766138D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7988" y="1846171"/>
                  <a:ext cx="100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D92F8B-C36D-4CC7-8851-15052A72C737}"/>
                    </a:ext>
                  </a:extLst>
                </p14:cNvPr>
                <p14:cNvContentPartPr/>
                <p14:nvPr/>
              </p14:nvContentPartPr>
              <p14:xfrm>
                <a:off x="1105788" y="1838971"/>
                <a:ext cx="117720" cy="14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D92F8B-C36D-4CC7-8851-15052A72C7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6788" y="1829971"/>
                  <a:ext cx="135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9E6161-D698-42B4-A76E-2DE1B149C88A}"/>
                    </a:ext>
                  </a:extLst>
                </p14:cNvPr>
                <p14:cNvContentPartPr/>
                <p14:nvPr/>
              </p14:nvContentPartPr>
              <p14:xfrm>
                <a:off x="1286508" y="1853011"/>
                <a:ext cx="125280" cy="133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9E6161-D698-42B4-A76E-2DE1B149C8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77868" y="1844011"/>
                  <a:ext cx="1429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CDFE15-FE3A-4249-B431-4B4750844C68}"/>
              </a:ext>
            </a:extLst>
          </p:cNvPr>
          <p:cNvGrpSpPr/>
          <p:nvPr/>
        </p:nvGrpSpPr>
        <p:grpSpPr>
          <a:xfrm>
            <a:off x="1647588" y="1715491"/>
            <a:ext cx="906480" cy="412200"/>
            <a:chOff x="1647588" y="1715491"/>
            <a:chExt cx="90648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01CDBD-2CD6-4B1C-9A0A-9279B5BDE1F7}"/>
                    </a:ext>
                  </a:extLst>
                </p14:cNvPr>
                <p14:cNvContentPartPr/>
                <p14:nvPr/>
              </p14:nvContentPartPr>
              <p14:xfrm>
                <a:off x="1683228" y="1722331"/>
                <a:ext cx="41400" cy="23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01CDBD-2CD6-4B1C-9A0A-9279B5BDE1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74228" y="1713691"/>
                  <a:ext cx="59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FEF68A-CA62-4595-B066-0805C89425E0}"/>
                    </a:ext>
                  </a:extLst>
                </p14:cNvPr>
                <p14:cNvContentPartPr/>
                <p14:nvPr/>
              </p14:nvContentPartPr>
              <p14:xfrm>
                <a:off x="1647588" y="1715491"/>
                <a:ext cx="141480" cy="11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FEF68A-CA62-4595-B066-0805C89425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38948" y="1706851"/>
                  <a:ext cx="159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7B13D9-4FE4-43F9-84EF-32D0E03E9F4B}"/>
                    </a:ext>
                  </a:extLst>
                </p14:cNvPr>
                <p14:cNvContentPartPr/>
                <p14:nvPr/>
              </p14:nvContentPartPr>
              <p14:xfrm>
                <a:off x="1662708" y="1817371"/>
                <a:ext cx="139320" cy="6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7B13D9-4FE4-43F9-84EF-32D0E03E9F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53708" y="1808731"/>
                  <a:ext cx="156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B016FB-413E-4E30-8858-05F75D3EE791}"/>
                    </a:ext>
                  </a:extLst>
                </p14:cNvPr>
                <p14:cNvContentPartPr/>
                <p14:nvPr/>
              </p14:nvContentPartPr>
              <p14:xfrm>
                <a:off x="1850268" y="1805131"/>
                <a:ext cx="109080" cy="13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B016FB-413E-4E30-8858-05F75D3EE79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41268" y="1796131"/>
                  <a:ext cx="126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3635DB-276D-4B23-9617-DF56C6410841}"/>
                    </a:ext>
                  </a:extLst>
                </p14:cNvPr>
                <p14:cNvContentPartPr/>
                <p14:nvPr/>
              </p14:nvContentPartPr>
              <p14:xfrm>
                <a:off x="2010828" y="1791451"/>
                <a:ext cx="110520" cy="18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3635DB-276D-4B23-9617-DF56C64108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02188" y="1782811"/>
                  <a:ext cx="128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4797E8-7545-4C18-BF5C-FA890AE4FAD2}"/>
                    </a:ext>
                  </a:extLst>
                </p14:cNvPr>
                <p14:cNvContentPartPr/>
                <p14:nvPr/>
              </p14:nvContentPartPr>
              <p14:xfrm>
                <a:off x="2134668" y="1799731"/>
                <a:ext cx="88560" cy="160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4797E8-7545-4C18-BF5C-FA890AE4FA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25668" y="1790731"/>
                  <a:ext cx="106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1C73CF-4280-4D35-A1DA-D004D362EF25}"/>
                    </a:ext>
                  </a:extLst>
                </p14:cNvPr>
                <p14:cNvContentPartPr/>
                <p14:nvPr/>
              </p14:nvContentPartPr>
              <p14:xfrm>
                <a:off x="2203068" y="1829971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1C73CF-4280-4D35-A1DA-D004D362EF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4428" y="1821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055DC3-E404-452F-89A1-05D10AE9D3F9}"/>
                    </a:ext>
                  </a:extLst>
                </p14:cNvPr>
                <p14:cNvContentPartPr/>
                <p14:nvPr/>
              </p14:nvContentPartPr>
              <p14:xfrm>
                <a:off x="2203068" y="1829971"/>
                <a:ext cx="173880" cy="297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055DC3-E404-452F-89A1-05D10AE9D3F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194428" y="1821331"/>
                  <a:ext cx="191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AACB7C-36A8-491F-B507-C542A92B011F}"/>
                    </a:ext>
                  </a:extLst>
                </p14:cNvPr>
                <p14:cNvContentPartPr/>
                <p14:nvPr/>
              </p14:nvContentPartPr>
              <p14:xfrm>
                <a:off x="2514468" y="1840411"/>
                <a:ext cx="39600" cy="80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AACB7C-36A8-491F-B507-C542A92B011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05468" y="1831771"/>
                  <a:ext cx="5724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F398F-2919-43A4-AFED-0F9F2D093CC7}"/>
              </a:ext>
            </a:extLst>
          </p:cNvPr>
          <p:cNvGrpSpPr/>
          <p:nvPr/>
        </p:nvGrpSpPr>
        <p:grpSpPr>
          <a:xfrm>
            <a:off x="747228" y="2228851"/>
            <a:ext cx="929520" cy="314640"/>
            <a:chOff x="747228" y="2228851"/>
            <a:chExt cx="9295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5DA7EB9-C092-4551-B0A0-716CF9A4C3F7}"/>
                    </a:ext>
                  </a:extLst>
                </p14:cNvPr>
                <p14:cNvContentPartPr/>
                <p14:nvPr/>
              </p14:nvContentPartPr>
              <p14:xfrm>
                <a:off x="747228" y="2364211"/>
                <a:ext cx="109080" cy="1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5DA7EB9-C092-4551-B0A0-716CF9A4C3F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8228" y="2355211"/>
                  <a:ext cx="126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5DAF397-1734-4D4C-84DA-B548782AFDE0}"/>
                    </a:ext>
                  </a:extLst>
                </p14:cNvPr>
                <p14:cNvContentPartPr/>
                <p14:nvPr/>
              </p14:nvContentPartPr>
              <p14:xfrm>
                <a:off x="1012188" y="2250451"/>
                <a:ext cx="193320" cy="29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5DAF397-1734-4D4C-84DA-B548782AFD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3188" y="2241811"/>
                  <a:ext cx="210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83E57D-CEBB-479A-9393-B5319BBF1317}"/>
                    </a:ext>
                  </a:extLst>
                </p14:cNvPr>
                <p14:cNvContentPartPr/>
                <p14:nvPr/>
              </p14:nvContentPartPr>
              <p14:xfrm>
                <a:off x="1291188" y="2308771"/>
                <a:ext cx="102240" cy="22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83E57D-CEBB-479A-9393-B5319BBF131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82188" y="2299771"/>
                  <a:ext cx="119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6DC5A2-FC01-4749-A188-5F1F97A61CF2}"/>
                    </a:ext>
                  </a:extLst>
                </p14:cNvPr>
                <p14:cNvContentPartPr/>
                <p14:nvPr/>
              </p14:nvContentPartPr>
              <p14:xfrm>
                <a:off x="1372188" y="2228851"/>
                <a:ext cx="6048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6DC5A2-FC01-4749-A188-5F1F97A61CF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63188" y="2219851"/>
                  <a:ext cx="7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F0441C-871F-4B9A-AA1D-8F9F0A4FB3BA}"/>
                    </a:ext>
                  </a:extLst>
                </p14:cNvPr>
                <p14:cNvContentPartPr/>
                <p14:nvPr/>
              </p14:nvContentPartPr>
              <p14:xfrm>
                <a:off x="1605828" y="2287171"/>
                <a:ext cx="15480" cy="225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F0441C-871F-4B9A-AA1D-8F9F0A4FB3B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97188" y="2278171"/>
                  <a:ext cx="33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978690-1012-43D2-B95D-7505EF1461EB}"/>
                    </a:ext>
                  </a:extLst>
                </p14:cNvPr>
                <p14:cNvContentPartPr/>
                <p14:nvPr/>
              </p14:nvContentPartPr>
              <p14:xfrm>
                <a:off x="1536348" y="2287891"/>
                <a:ext cx="140400" cy="22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8978690-1012-43D2-B95D-7505EF1461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27708" y="2279251"/>
                  <a:ext cx="1580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217B9EC-BB57-48B1-8E05-21A1309E0B20}"/>
              </a:ext>
            </a:extLst>
          </p:cNvPr>
          <p:cNvGrpSpPr/>
          <p:nvPr/>
        </p:nvGrpSpPr>
        <p:grpSpPr>
          <a:xfrm>
            <a:off x="774948" y="2700451"/>
            <a:ext cx="920520" cy="270720"/>
            <a:chOff x="774948" y="2700451"/>
            <a:chExt cx="92052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381FA8-5FEA-4F97-BA60-79D08F5C0421}"/>
                    </a:ext>
                  </a:extLst>
                </p14:cNvPr>
                <p14:cNvContentPartPr/>
                <p14:nvPr/>
              </p14:nvContentPartPr>
              <p14:xfrm>
                <a:off x="774948" y="2796211"/>
                <a:ext cx="119520" cy="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381FA8-5FEA-4F97-BA60-79D08F5C04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6308" y="2787211"/>
                  <a:ext cx="137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4781FC-B433-4B55-A090-5D30AB4B3F2B}"/>
                    </a:ext>
                  </a:extLst>
                </p14:cNvPr>
                <p14:cNvContentPartPr/>
                <p14:nvPr/>
              </p14:nvContentPartPr>
              <p14:xfrm>
                <a:off x="948468" y="2740051"/>
                <a:ext cx="138240" cy="231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4781FC-B433-4B55-A090-5D30AB4B3F2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9828" y="2731051"/>
                  <a:ext cx="155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F9CD0CB-1F83-4E9E-AA4B-CF61BE34B0FD}"/>
                    </a:ext>
                  </a:extLst>
                </p14:cNvPr>
                <p14:cNvContentPartPr/>
                <p14:nvPr/>
              </p14:nvContentPartPr>
              <p14:xfrm>
                <a:off x="1096788" y="2700451"/>
                <a:ext cx="53640" cy="1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F9CD0CB-1F83-4E9E-AA4B-CF61BE34B0F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7788" y="2691451"/>
                  <a:ext cx="71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68B8394-EA34-4AC9-AE0C-540EE5001A5F}"/>
                    </a:ext>
                  </a:extLst>
                </p14:cNvPr>
                <p14:cNvContentPartPr/>
                <p14:nvPr/>
              </p14:nvContentPartPr>
              <p14:xfrm>
                <a:off x="1228548" y="2729611"/>
                <a:ext cx="23400" cy="213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68B8394-EA34-4AC9-AE0C-540EE5001A5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19908" y="2720611"/>
                  <a:ext cx="41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8BA8D35-767F-4AF5-B970-83BE7F0C2237}"/>
                    </a:ext>
                  </a:extLst>
                </p14:cNvPr>
                <p14:cNvContentPartPr/>
                <p14:nvPr/>
              </p14:nvContentPartPr>
              <p14:xfrm>
                <a:off x="1197588" y="2754451"/>
                <a:ext cx="151920" cy="1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8BA8D35-767F-4AF5-B970-83BE7F0C223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88588" y="2745451"/>
                  <a:ext cx="169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8874964-36E3-42EA-BD07-137498A95333}"/>
                    </a:ext>
                  </a:extLst>
                </p14:cNvPr>
                <p14:cNvContentPartPr/>
                <p14:nvPr/>
              </p14:nvContentPartPr>
              <p14:xfrm>
                <a:off x="1195068" y="2822131"/>
                <a:ext cx="136800" cy="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8874964-36E3-42EA-BD07-137498A9533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86428" y="2813131"/>
                  <a:ext cx="154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71C075B-5D31-4018-B66A-C8C5CDCEF850}"/>
                    </a:ext>
                  </a:extLst>
                </p14:cNvPr>
                <p14:cNvContentPartPr/>
                <p14:nvPr/>
              </p14:nvContentPartPr>
              <p14:xfrm>
                <a:off x="1399548" y="2754811"/>
                <a:ext cx="98280" cy="18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71C075B-5D31-4018-B66A-C8C5CDCEF85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90548" y="2745811"/>
                  <a:ext cx="11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5762E0-028C-4C81-B4F1-67A514CA60B3}"/>
                    </a:ext>
                  </a:extLst>
                </p14:cNvPr>
                <p14:cNvContentPartPr/>
                <p14:nvPr/>
              </p14:nvContentPartPr>
              <p14:xfrm>
                <a:off x="1386228" y="2807371"/>
                <a:ext cx="110160" cy="3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5762E0-028C-4C81-B4F1-67A514CA60B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77228" y="2798731"/>
                  <a:ext cx="127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8460E78-A6AA-42DE-87E0-EA967121AFD2}"/>
                    </a:ext>
                  </a:extLst>
                </p14:cNvPr>
                <p14:cNvContentPartPr/>
                <p14:nvPr/>
              </p14:nvContentPartPr>
              <p14:xfrm>
                <a:off x="1411428" y="2772091"/>
                <a:ext cx="105840" cy="9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8460E78-A6AA-42DE-87E0-EA967121AFD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02788" y="2763451"/>
                  <a:ext cx="123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0A1E70C-59AC-4015-9AF8-3376996DB032}"/>
                    </a:ext>
                  </a:extLst>
                </p14:cNvPr>
                <p14:cNvContentPartPr/>
                <p14:nvPr/>
              </p14:nvContentPartPr>
              <p14:xfrm>
                <a:off x="1647228" y="2742931"/>
                <a:ext cx="6480" cy="187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0A1E70C-59AC-4015-9AF8-3376996DB03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638228" y="2733931"/>
                  <a:ext cx="24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E517CA-5676-4881-B5C5-471B02BB9962}"/>
                    </a:ext>
                  </a:extLst>
                </p14:cNvPr>
                <p14:cNvContentPartPr/>
                <p14:nvPr/>
              </p14:nvContentPartPr>
              <p14:xfrm>
                <a:off x="1559748" y="2751211"/>
                <a:ext cx="135720" cy="5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E517CA-5676-4881-B5C5-471B02BB996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550748" y="2742571"/>
                  <a:ext cx="153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0F519A5-2401-40D5-A8E0-7D556C4E8A76}"/>
              </a:ext>
            </a:extLst>
          </p:cNvPr>
          <p:cNvGrpSpPr/>
          <p:nvPr/>
        </p:nvGrpSpPr>
        <p:grpSpPr>
          <a:xfrm>
            <a:off x="171588" y="3238651"/>
            <a:ext cx="212400" cy="277200"/>
            <a:chOff x="171588" y="3238651"/>
            <a:chExt cx="2124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9707E0-A011-46FD-9E19-C1413517975E}"/>
                    </a:ext>
                  </a:extLst>
                </p14:cNvPr>
                <p14:cNvContentPartPr/>
                <p14:nvPr/>
              </p14:nvContentPartPr>
              <p14:xfrm>
                <a:off x="171588" y="3238651"/>
                <a:ext cx="98280" cy="157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C9707E0-A011-46FD-9E19-C1413517975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2588" y="3229651"/>
                  <a:ext cx="115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82B6121-0CFB-47BD-AC6D-190BA0BD92B6}"/>
                    </a:ext>
                  </a:extLst>
                </p14:cNvPr>
                <p14:cNvContentPartPr/>
                <p14:nvPr/>
              </p14:nvContentPartPr>
              <p14:xfrm>
                <a:off x="257268" y="3253051"/>
                <a:ext cx="7920" cy="258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82B6121-0CFB-47BD-AC6D-190BA0BD92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8268" y="3244411"/>
                  <a:ext cx="25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252D2C-E81A-4171-B86C-3F3295B53B34}"/>
                    </a:ext>
                  </a:extLst>
                </p14:cNvPr>
                <p14:cNvContentPartPr/>
                <p14:nvPr/>
              </p14:nvContentPartPr>
              <p14:xfrm>
                <a:off x="382548" y="3505051"/>
                <a:ext cx="1440" cy="10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252D2C-E81A-4171-B86C-3F3295B53B3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3908" y="3496051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0BB300-8BBF-46A5-AD60-4BFEDA4024E5}"/>
              </a:ext>
            </a:extLst>
          </p:cNvPr>
          <p:cNvGrpSpPr/>
          <p:nvPr/>
        </p:nvGrpSpPr>
        <p:grpSpPr>
          <a:xfrm>
            <a:off x="796908" y="3250891"/>
            <a:ext cx="1375560" cy="329040"/>
            <a:chOff x="796908" y="3250891"/>
            <a:chExt cx="137556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D9C077-4C65-4E88-B968-E415D7BB0C68}"/>
                    </a:ext>
                  </a:extLst>
                </p14:cNvPr>
                <p14:cNvContentPartPr/>
                <p14:nvPr/>
              </p14:nvContentPartPr>
              <p14:xfrm>
                <a:off x="803388" y="3307051"/>
                <a:ext cx="25200" cy="250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D9C077-4C65-4E88-B968-E415D7BB0C6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4388" y="3298051"/>
                  <a:ext cx="42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9F4526D-0738-475E-9BB4-FE50C2E80DC0}"/>
                    </a:ext>
                  </a:extLst>
                </p14:cNvPr>
                <p14:cNvContentPartPr/>
                <p14:nvPr/>
              </p14:nvContentPartPr>
              <p14:xfrm>
                <a:off x="796908" y="3302011"/>
                <a:ext cx="156600" cy="50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9F4526D-0738-475E-9BB4-FE50C2E80DC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8268" y="3293371"/>
                  <a:ext cx="174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6A5BE6-C768-496E-BCFB-0F80A9F78B74}"/>
                    </a:ext>
                  </a:extLst>
                </p14:cNvPr>
                <p14:cNvContentPartPr/>
                <p14:nvPr/>
              </p14:nvContentPartPr>
              <p14:xfrm>
                <a:off x="800508" y="3407131"/>
                <a:ext cx="138240" cy="29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6A5BE6-C768-496E-BCFB-0F80A9F78B7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91508" y="3398491"/>
                  <a:ext cx="155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455D66-7619-4268-97DC-C631891FD5AC}"/>
                    </a:ext>
                  </a:extLst>
                </p14:cNvPr>
                <p14:cNvContentPartPr/>
                <p14:nvPr/>
              </p14:nvContentPartPr>
              <p14:xfrm>
                <a:off x="969348" y="3424411"/>
                <a:ext cx="117360" cy="14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455D66-7619-4268-97DC-C631891FD5A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0708" y="3415411"/>
                  <a:ext cx="135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DB5DB5B-7175-42E4-AC13-627DEA4043F3}"/>
                    </a:ext>
                  </a:extLst>
                </p14:cNvPr>
                <p14:cNvContentPartPr/>
                <p14:nvPr/>
              </p14:nvContentPartPr>
              <p14:xfrm>
                <a:off x="1126668" y="3408211"/>
                <a:ext cx="38520" cy="11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B5DB5B-7175-42E4-AC13-627DEA4043F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8028" y="3399571"/>
                  <a:ext cx="56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DF448AF-29CA-4A44-8AD2-22B4FD950D4B}"/>
                    </a:ext>
                  </a:extLst>
                </p14:cNvPr>
                <p14:cNvContentPartPr/>
                <p14:nvPr/>
              </p14:nvContentPartPr>
              <p14:xfrm>
                <a:off x="1100748" y="3403171"/>
                <a:ext cx="106200" cy="136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DF448AF-29CA-4A44-8AD2-22B4FD950D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2108" y="3394171"/>
                  <a:ext cx="123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738A0F-77F8-4860-AE89-319F1F1EEB29}"/>
                    </a:ext>
                  </a:extLst>
                </p14:cNvPr>
                <p14:cNvContentPartPr/>
                <p14:nvPr/>
              </p14:nvContentPartPr>
              <p14:xfrm>
                <a:off x="1236828" y="3250891"/>
                <a:ext cx="154080" cy="329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738A0F-77F8-4860-AE89-319F1F1EEB2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27828" y="3242251"/>
                  <a:ext cx="171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8E28C2-B381-4592-8E3C-CE2AF4BFEF92}"/>
                    </a:ext>
                  </a:extLst>
                </p14:cNvPr>
                <p14:cNvContentPartPr/>
                <p14:nvPr/>
              </p14:nvContentPartPr>
              <p14:xfrm>
                <a:off x="1532028" y="3281131"/>
                <a:ext cx="102240" cy="275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8E28C2-B381-4592-8E3C-CE2AF4BFEF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23028" y="3272491"/>
                  <a:ext cx="119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D0645AB-E4B1-457D-876E-2F6685D5EFF9}"/>
                    </a:ext>
                  </a:extLst>
                </p14:cNvPr>
                <p14:cNvContentPartPr/>
                <p14:nvPr/>
              </p14:nvContentPartPr>
              <p14:xfrm>
                <a:off x="1683588" y="3379051"/>
                <a:ext cx="94320" cy="155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D0645AB-E4B1-457D-876E-2F6685D5EFF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74588" y="3370411"/>
                  <a:ext cx="11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50D2D6-DC21-432C-A8BE-E95150EC1CE8}"/>
                    </a:ext>
                  </a:extLst>
                </p14:cNvPr>
                <p14:cNvContentPartPr/>
                <p14:nvPr/>
              </p14:nvContentPartPr>
              <p14:xfrm>
                <a:off x="1861428" y="3376891"/>
                <a:ext cx="112680" cy="182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50D2D6-DC21-432C-A8BE-E95150EC1C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52788" y="3367891"/>
                  <a:ext cx="130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5E6C20-216D-4D24-9668-3441E649AC46}"/>
                    </a:ext>
                  </a:extLst>
                </p14:cNvPr>
                <p14:cNvContentPartPr/>
                <p14:nvPr/>
              </p14:nvContentPartPr>
              <p14:xfrm>
                <a:off x="2011188" y="3260251"/>
                <a:ext cx="46440" cy="295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5E6C20-216D-4D24-9668-3441E649AC4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002188" y="3251611"/>
                  <a:ext cx="64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0D1459-DB43-4CF2-85AE-EF4714A2EAEA}"/>
                    </a:ext>
                  </a:extLst>
                </p14:cNvPr>
                <p14:cNvContentPartPr/>
                <p14:nvPr/>
              </p14:nvContentPartPr>
              <p14:xfrm>
                <a:off x="2050428" y="3368251"/>
                <a:ext cx="122040" cy="15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0D1459-DB43-4CF2-85AE-EF4714A2EA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41428" y="3359611"/>
                  <a:ext cx="1396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F3A2724-3A3C-4C57-9FE0-DD1C5539226C}"/>
                  </a:ext>
                </a:extLst>
              </p14:cNvPr>
              <p14:cNvContentPartPr/>
              <p14:nvPr/>
            </p14:nvContentPartPr>
            <p14:xfrm>
              <a:off x="2437068" y="3359251"/>
              <a:ext cx="360" cy="10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F3A2724-3A3C-4C57-9FE0-DD1C553922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28068" y="3350611"/>
                <a:ext cx="18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8694C5A-5BE6-45F8-A840-06D07F6DCCAF}"/>
                  </a:ext>
                </a:extLst>
              </p14:cNvPr>
              <p14:cNvContentPartPr/>
              <p14:nvPr/>
            </p14:nvContentPartPr>
            <p14:xfrm>
              <a:off x="2417268" y="3455011"/>
              <a:ext cx="6120" cy="15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8694C5A-5BE6-45F8-A840-06D07F6DCCA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08268" y="3446371"/>
                <a:ext cx="2376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1BB3215-746B-437B-8C41-73016A6AEB6D}"/>
              </a:ext>
            </a:extLst>
          </p:cNvPr>
          <p:cNvGrpSpPr/>
          <p:nvPr/>
        </p:nvGrpSpPr>
        <p:grpSpPr>
          <a:xfrm>
            <a:off x="628068" y="3734011"/>
            <a:ext cx="1470240" cy="945360"/>
            <a:chOff x="628068" y="3734011"/>
            <a:chExt cx="1470240" cy="9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ED9E42-6CA7-4B0B-A979-6FBF55E48832}"/>
                    </a:ext>
                  </a:extLst>
                </p14:cNvPr>
                <p14:cNvContentPartPr/>
                <p14:nvPr/>
              </p14:nvContentPartPr>
              <p14:xfrm>
                <a:off x="644268" y="3822571"/>
                <a:ext cx="87120" cy="12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ED9E42-6CA7-4B0B-A979-6FBF55E4883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5268" y="3813571"/>
                  <a:ext cx="10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F53BFF5-1F4B-48CD-852D-8EF81538A6CA}"/>
                    </a:ext>
                  </a:extLst>
                </p14:cNvPr>
                <p14:cNvContentPartPr/>
                <p14:nvPr/>
              </p14:nvContentPartPr>
              <p14:xfrm>
                <a:off x="920748" y="3798451"/>
                <a:ext cx="19080" cy="339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F53BFF5-1F4B-48CD-852D-8EF81538A6C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1748" y="3789811"/>
                  <a:ext cx="36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890FAD-4155-4463-9A36-67BA18EE326F}"/>
                    </a:ext>
                  </a:extLst>
                </p14:cNvPr>
                <p14:cNvContentPartPr/>
                <p14:nvPr/>
              </p14:nvContentPartPr>
              <p14:xfrm>
                <a:off x="914988" y="3807091"/>
                <a:ext cx="79200" cy="133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890FAD-4155-4463-9A36-67BA18EE32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6348" y="3798091"/>
                  <a:ext cx="96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9A0D111-0F28-4E43-8284-FD6A855BB436}"/>
                    </a:ext>
                  </a:extLst>
                </p14:cNvPr>
                <p14:cNvContentPartPr/>
                <p14:nvPr/>
              </p14:nvContentPartPr>
              <p14:xfrm>
                <a:off x="1115508" y="3788011"/>
                <a:ext cx="77040" cy="152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9A0D111-0F28-4E43-8284-FD6A855BB43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6508" y="3779011"/>
                  <a:ext cx="94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E3012C-D534-40AE-A2AB-26A2990DD374}"/>
                    </a:ext>
                  </a:extLst>
                </p14:cNvPr>
                <p14:cNvContentPartPr/>
                <p14:nvPr/>
              </p14:nvContentPartPr>
              <p14:xfrm>
                <a:off x="1254828" y="3784051"/>
                <a:ext cx="171000" cy="228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E3012C-D534-40AE-A2AB-26A2990DD3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46188" y="3775051"/>
                  <a:ext cx="188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002AF6E-F8A2-482B-ADE0-627C0EBE1C74}"/>
                    </a:ext>
                  </a:extLst>
                </p14:cNvPr>
                <p14:cNvContentPartPr/>
                <p14:nvPr/>
              </p14:nvContentPartPr>
              <p14:xfrm>
                <a:off x="1449588" y="3759211"/>
                <a:ext cx="1440" cy="12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002AF6E-F8A2-482B-ADE0-627C0EBE1C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40948" y="3750211"/>
                  <a:ext cx="19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596236-7E13-4778-9DBA-FA8651AF7141}"/>
                    </a:ext>
                  </a:extLst>
                </p14:cNvPr>
                <p14:cNvContentPartPr/>
                <p14:nvPr/>
              </p14:nvContentPartPr>
              <p14:xfrm>
                <a:off x="1451028" y="3734011"/>
                <a:ext cx="118440" cy="274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596236-7E13-4778-9DBA-FA8651AF714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42028" y="3725371"/>
                  <a:ext cx="136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6FB78B0-7AB7-4553-ABA8-9ACBBAEE60BF}"/>
                    </a:ext>
                  </a:extLst>
                </p14:cNvPr>
                <p14:cNvContentPartPr/>
                <p14:nvPr/>
              </p14:nvContentPartPr>
              <p14:xfrm>
                <a:off x="1505388" y="3797731"/>
                <a:ext cx="148320" cy="171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6FB78B0-7AB7-4553-ABA8-9ACBBAEE60B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96388" y="3788731"/>
                  <a:ext cx="165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7B3BFA-0D68-4CCA-90AF-27BC83104DD7}"/>
                    </a:ext>
                  </a:extLst>
                </p14:cNvPr>
                <p14:cNvContentPartPr/>
                <p14:nvPr/>
              </p14:nvContentPartPr>
              <p14:xfrm>
                <a:off x="1745868" y="3771451"/>
                <a:ext cx="75600" cy="321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B7B3BFA-0D68-4CCA-90AF-27BC83104DD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37228" y="3762811"/>
                  <a:ext cx="93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1C99ECD-F213-4E82-A984-FE0D487314BB}"/>
                    </a:ext>
                  </a:extLst>
                </p14:cNvPr>
                <p14:cNvContentPartPr/>
                <p14:nvPr/>
              </p14:nvContentPartPr>
              <p14:xfrm>
                <a:off x="1759908" y="3902851"/>
                <a:ext cx="7344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1C99ECD-F213-4E82-A984-FE0D487314B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50908" y="3893851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735E14-99C4-4716-B05E-6B6A65E647E8}"/>
                    </a:ext>
                  </a:extLst>
                </p14:cNvPr>
                <p14:cNvContentPartPr/>
                <p14:nvPr/>
              </p14:nvContentPartPr>
              <p14:xfrm>
                <a:off x="628068" y="4397131"/>
                <a:ext cx="153000" cy="6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735E14-99C4-4716-B05E-6B6A65E647E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9068" y="4388491"/>
                  <a:ext cx="170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B98A2D1-20CB-447A-B7AC-C330AC31A54C}"/>
                    </a:ext>
                  </a:extLst>
                </p14:cNvPr>
                <p14:cNvContentPartPr/>
                <p14:nvPr/>
              </p14:nvContentPartPr>
              <p14:xfrm>
                <a:off x="942708" y="4358251"/>
                <a:ext cx="123120" cy="191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B98A2D1-20CB-447A-B7AC-C330AC31A54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34068" y="4349611"/>
                  <a:ext cx="140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8EC08A-F1EB-41BC-9F32-8156DF9E0F9A}"/>
                    </a:ext>
                  </a:extLst>
                </p14:cNvPr>
                <p14:cNvContentPartPr/>
                <p14:nvPr/>
              </p14:nvContentPartPr>
              <p14:xfrm>
                <a:off x="1161588" y="4347091"/>
                <a:ext cx="115920" cy="168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8EC08A-F1EB-41BC-9F32-8156DF9E0F9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52588" y="4338091"/>
                  <a:ext cx="133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547D1F8-51D2-4D07-9D6A-D1C8D7D37919}"/>
                    </a:ext>
                  </a:extLst>
                </p14:cNvPr>
                <p14:cNvContentPartPr/>
                <p14:nvPr/>
              </p14:nvContentPartPr>
              <p14:xfrm>
                <a:off x="1290828" y="4386691"/>
                <a:ext cx="72360" cy="292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47D1F8-51D2-4D07-9D6A-D1C8D7D3791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282188" y="4378051"/>
                  <a:ext cx="90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3B9AC6-CF0B-4E8C-996E-D1CFE3095E28}"/>
                    </a:ext>
                  </a:extLst>
                </p14:cNvPr>
                <p14:cNvContentPartPr/>
                <p14:nvPr/>
              </p14:nvContentPartPr>
              <p14:xfrm>
                <a:off x="1438788" y="4365091"/>
                <a:ext cx="130680" cy="153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3B9AC6-CF0B-4E8C-996E-D1CFE3095E2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429788" y="4356091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D94F6F-8CE9-47CB-951A-7A81068759C3}"/>
                    </a:ext>
                  </a:extLst>
                </p14:cNvPr>
                <p14:cNvContentPartPr/>
                <p14:nvPr/>
              </p14:nvContentPartPr>
              <p14:xfrm>
                <a:off x="1633908" y="4189051"/>
                <a:ext cx="47880" cy="312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9D94F6F-8CE9-47CB-951A-7A81068759C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24908" y="4180411"/>
                  <a:ext cx="65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B44F472-479D-4797-ADEC-D35CF8AE706A}"/>
                    </a:ext>
                  </a:extLst>
                </p14:cNvPr>
                <p14:cNvContentPartPr/>
                <p14:nvPr/>
              </p14:nvContentPartPr>
              <p14:xfrm>
                <a:off x="1588548" y="4312891"/>
                <a:ext cx="170640" cy="158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B44F472-479D-4797-ADEC-D35CF8AE706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579908" y="4304251"/>
                  <a:ext cx="188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1BDFFF-621B-47E8-8035-A6310D15D688}"/>
                    </a:ext>
                  </a:extLst>
                </p14:cNvPr>
                <p14:cNvContentPartPr/>
                <p14:nvPr/>
              </p14:nvContentPartPr>
              <p14:xfrm>
                <a:off x="1751628" y="4235851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1BDFFF-621B-47E8-8035-A6310D15D6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42988" y="4227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62320D-4E99-4EF9-A610-C3955A97203F}"/>
                    </a:ext>
                  </a:extLst>
                </p14:cNvPr>
                <p14:cNvContentPartPr/>
                <p14:nvPr/>
              </p14:nvContentPartPr>
              <p14:xfrm>
                <a:off x="1786548" y="4235491"/>
                <a:ext cx="126360" cy="346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62320D-4E99-4EF9-A610-C3955A97203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77548" y="4226491"/>
                  <a:ext cx="144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AF0D9E0-5C0D-4377-8454-AE0D4D405685}"/>
                    </a:ext>
                  </a:extLst>
                </p14:cNvPr>
                <p14:cNvContentPartPr/>
                <p14:nvPr/>
              </p14:nvContentPartPr>
              <p14:xfrm>
                <a:off x="1845588" y="4360771"/>
                <a:ext cx="252720" cy="64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AF0D9E0-5C0D-4377-8454-AE0D4D40568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36588" y="4352131"/>
                  <a:ext cx="27036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8728734-DC2B-4280-8F09-103665ECE023}"/>
                  </a:ext>
                </a:extLst>
              </p14:cNvPr>
              <p14:cNvContentPartPr/>
              <p14:nvPr/>
            </p14:nvContentPartPr>
            <p14:xfrm>
              <a:off x="3721548" y="26011"/>
              <a:ext cx="360" cy="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8728734-DC2B-4280-8F09-103665ECE02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703908" y="80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3AFF49C-4E96-4FB6-ADB3-1BCF9BB7837B}"/>
                  </a:ext>
                </a:extLst>
              </p14:cNvPr>
              <p14:cNvContentPartPr/>
              <p14:nvPr/>
            </p14:nvContentPartPr>
            <p14:xfrm>
              <a:off x="3675108" y="10972"/>
              <a:ext cx="63360" cy="4767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3AFF49C-4E96-4FB6-ADB3-1BCF9BB7837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657468" y="-6668"/>
                <a:ext cx="99000" cy="48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D299137-E57B-4DE5-8D98-0DEB2E8D35A4}"/>
                  </a:ext>
                </a:extLst>
              </p14:cNvPr>
              <p14:cNvContentPartPr/>
              <p14:nvPr/>
            </p14:nvContentPartPr>
            <p14:xfrm>
              <a:off x="11028" y="4785292"/>
              <a:ext cx="3674880" cy="64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D299137-E57B-4DE5-8D98-0DEB2E8D35A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-6612" y="4767292"/>
                <a:ext cx="371052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37B3A0B-728E-4C5B-9A33-007FED6C3A79}"/>
              </a:ext>
            </a:extLst>
          </p:cNvPr>
          <p:cNvGrpSpPr/>
          <p:nvPr/>
        </p:nvGrpSpPr>
        <p:grpSpPr>
          <a:xfrm>
            <a:off x="4135188" y="296092"/>
            <a:ext cx="898920" cy="345960"/>
            <a:chOff x="4135188" y="296092"/>
            <a:chExt cx="8989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C21589-681E-4FA2-97E9-5449C3689B27}"/>
                    </a:ext>
                  </a:extLst>
                </p14:cNvPr>
                <p14:cNvContentPartPr/>
                <p14:nvPr/>
              </p14:nvContentPartPr>
              <p14:xfrm>
                <a:off x="4175148" y="296092"/>
                <a:ext cx="216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C21589-681E-4FA2-97E9-5449C3689B2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66508" y="287452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22667B-A84D-4B45-9C2F-44C605543A6A}"/>
                    </a:ext>
                  </a:extLst>
                </p14:cNvPr>
                <p14:cNvContentPartPr/>
                <p14:nvPr/>
              </p14:nvContentPartPr>
              <p14:xfrm>
                <a:off x="4135188" y="313732"/>
                <a:ext cx="79560" cy="269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22667B-A84D-4B45-9C2F-44C605543A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26548" y="305092"/>
                  <a:ext cx="97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07409D-8829-41E0-B5E4-3E3C2B022DB3}"/>
                    </a:ext>
                  </a:extLst>
                </p14:cNvPr>
                <p14:cNvContentPartPr/>
                <p14:nvPr/>
              </p14:nvContentPartPr>
              <p14:xfrm>
                <a:off x="4200708" y="326332"/>
                <a:ext cx="57240" cy="315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07409D-8829-41E0-B5E4-3E3C2B022DB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91708" y="317692"/>
                  <a:ext cx="748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A39272-3950-4EFC-A864-2558E6C38F04}"/>
                    </a:ext>
                  </a:extLst>
                </p14:cNvPr>
                <p14:cNvContentPartPr/>
                <p14:nvPr/>
              </p14:nvContentPartPr>
              <p14:xfrm>
                <a:off x="4146348" y="499132"/>
                <a:ext cx="96480" cy="10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A39272-3950-4EFC-A864-2558E6C38F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37348" y="490492"/>
                  <a:ext cx="114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E370E6D-4925-43B5-889F-8CE8948C21AB}"/>
                    </a:ext>
                  </a:extLst>
                </p14:cNvPr>
                <p14:cNvContentPartPr/>
                <p14:nvPr/>
              </p14:nvContentPartPr>
              <p14:xfrm>
                <a:off x="4279548" y="454492"/>
                <a:ext cx="126360" cy="154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E370E6D-4925-43B5-889F-8CE8948C21A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70548" y="445492"/>
                  <a:ext cx="144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E326158-E830-4B93-A94E-3413B0188ED2}"/>
                    </a:ext>
                  </a:extLst>
                </p14:cNvPr>
                <p14:cNvContentPartPr/>
                <p14:nvPr/>
              </p14:nvContentPartPr>
              <p14:xfrm>
                <a:off x="4437948" y="435052"/>
                <a:ext cx="162360" cy="183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E326158-E830-4B93-A94E-3413B0188ED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29308" y="426052"/>
                  <a:ext cx="180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37ED464-B183-4065-ABA9-F175400B1D5F}"/>
                    </a:ext>
                  </a:extLst>
                </p14:cNvPr>
                <p14:cNvContentPartPr/>
                <p14:nvPr/>
              </p14:nvContentPartPr>
              <p14:xfrm>
                <a:off x="4595268" y="321292"/>
                <a:ext cx="162360" cy="303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37ED464-B183-4065-ABA9-F175400B1D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86628" y="312292"/>
                  <a:ext cx="180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8F35BF5-2A43-40DD-868F-C982BAFDE4F5}"/>
                    </a:ext>
                  </a:extLst>
                </p14:cNvPr>
                <p14:cNvContentPartPr/>
                <p14:nvPr/>
              </p14:nvContentPartPr>
              <p14:xfrm>
                <a:off x="4699668" y="359812"/>
                <a:ext cx="6120" cy="16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8F35BF5-2A43-40DD-868F-C982BAFDE4F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690668" y="350812"/>
                  <a:ext cx="23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94C6BEC-7171-409F-88EC-28E19E991810}"/>
                    </a:ext>
                  </a:extLst>
                </p14:cNvPr>
                <p14:cNvContentPartPr/>
                <p14:nvPr/>
              </p14:nvContentPartPr>
              <p14:xfrm>
                <a:off x="4777068" y="442972"/>
                <a:ext cx="92520" cy="136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94C6BEC-7171-409F-88EC-28E19E99181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68068" y="434332"/>
                  <a:ext cx="110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BCF06F7-6AD5-40CD-B862-24614BCD1924}"/>
                    </a:ext>
                  </a:extLst>
                </p14:cNvPr>
                <p14:cNvContentPartPr/>
                <p14:nvPr/>
              </p14:nvContentPartPr>
              <p14:xfrm>
                <a:off x="4919628" y="423892"/>
                <a:ext cx="114480" cy="176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BCF06F7-6AD5-40CD-B862-24614BCD19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10628" y="415252"/>
                  <a:ext cx="13212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350F59-8C1D-44EA-9573-A77DD38CE35A}"/>
              </a:ext>
            </a:extLst>
          </p:cNvPr>
          <p:cNvGrpSpPr/>
          <p:nvPr/>
        </p:nvGrpSpPr>
        <p:grpSpPr>
          <a:xfrm>
            <a:off x="5310588" y="270892"/>
            <a:ext cx="405360" cy="276120"/>
            <a:chOff x="5310588" y="270892"/>
            <a:chExt cx="405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B225FF1-8089-40AB-BC1D-5E8DA14124AF}"/>
                    </a:ext>
                  </a:extLst>
                </p14:cNvPr>
                <p14:cNvContentPartPr/>
                <p14:nvPr/>
              </p14:nvContentPartPr>
              <p14:xfrm>
                <a:off x="5310588" y="293212"/>
                <a:ext cx="131040" cy="253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B225FF1-8089-40AB-BC1D-5E8DA14124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01588" y="284572"/>
                  <a:ext cx="148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A2A1E02-4A30-41F4-8A09-74F7AEBF17C8}"/>
                    </a:ext>
                  </a:extLst>
                </p14:cNvPr>
                <p14:cNvContentPartPr/>
                <p14:nvPr/>
              </p14:nvContentPartPr>
              <p14:xfrm>
                <a:off x="5389068" y="270892"/>
                <a:ext cx="115200" cy="263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A2A1E02-4A30-41F4-8A09-74F7AEBF17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80068" y="261892"/>
                  <a:ext cx="132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A9F5F9F-E75D-47AA-A178-5215A35EDE96}"/>
                    </a:ext>
                  </a:extLst>
                </p14:cNvPr>
                <p14:cNvContentPartPr/>
                <p14:nvPr/>
              </p14:nvContentPartPr>
              <p14:xfrm>
                <a:off x="5333628" y="418852"/>
                <a:ext cx="126360" cy="28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A9F5F9F-E75D-47AA-A178-5215A35EDE9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24988" y="410212"/>
                  <a:ext cx="144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9ECB00C-ECA8-4F94-8C3F-8C5B463315C3}"/>
                    </a:ext>
                  </a:extLst>
                </p14:cNvPr>
                <p14:cNvContentPartPr/>
                <p14:nvPr/>
              </p14:nvContentPartPr>
              <p14:xfrm>
                <a:off x="5570868" y="299332"/>
                <a:ext cx="145080" cy="232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9ECB00C-ECA8-4F94-8C3F-8C5B463315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62228" y="290332"/>
                  <a:ext cx="1627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020D3B-01AF-42D3-B6F9-73D438528533}"/>
              </a:ext>
            </a:extLst>
          </p:cNvPr>
          <p:cNvGrpSpPr/>
          <p:nvPr/>
        </p:nvGrpSpPr>
        <p:grpSpPr>
          <a:xfrm>
            <a:off x="5902068" y="266212"/>
            <a:ext cx="240840" cy="486360"/>
            <a:chOff x="5902068" y="266212"/>
            <a:chExt cx="24084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CDB3AA1-7F6F-45AB-9F2E-A00D18582FA6}"/>
                    </a:ext>
                  </a:extLst>
                </p14:cNvPr>
                <p14:cNvContentPartPr/>
                <p14:nvPr/>
              </p14:nvContentPartPr>
              <p14:xfrm>
                <a:off x="5902068" y="435772"/>
                <a:ext cx="50040" cy="316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CDB3AA1-7F6F-45AB-9F2E-A00D18582FA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93068" y="426772"/>
                  <a:ext cx="67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C4A402-2A6C-4FBC-A841-23FF9D4559DB}"/>
                    </a:ext>
                  </a:extLst>
                </p14:cNvPr>
                <p14:cNvContentPartPr/>
                <p14:nvPr/>
              </p14:nvContentPartPr>
              <p14:xfrm>
                <a:off x="5920428" y="460612"/>
                <a:ext cx="63720" cy="68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C4A402-2A6C-4FBC-A841-23FF9D4559D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11788" y="451612"/>
                  <a:ext cx="8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0AF54E-9B15-47BC-A2E7-B6F9DB38857E}"/>
                    </a:ext>
                  </a:extLst>
                </p14:cNvPr>
                <p14:cNvContentPartPr/>
                <p14:nvPr/>
              </p14:nvContentPartPr>
              <p14:xfrm>
                <a:off x="6031668" y="266212"/>
                <a:ext cx="111240" cy="297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0AF54E-9B15-47BC-A2E7-B6F9DB3885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023028" y="257572"/>
                  <a:ext cx="1288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F538AF-5A20-48DE-B86B-DC1CB42D932B}"/>
              </a:ext>
            </a:extLst>
          </p:cNvPr>
          <p:cNvGrpSpPr/>
          <p:nvPr/>
        </p:nvGrpSpPr>
        <p:grpSpPr>
          <a:xfrm>
            <a:off x="6383388" y="225532"/>
            <a:ext cx="657720" cy="303120"/>
            <a:chOff x="6383388" y="225532"/>
            <a:chExt cx="65772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4F380D5-5E98-453D-AE15-15AC138BBA5D}"/>
                    </a:ext>
                  </a:extLst>
                </p14:cNvPr>
                <p14:cNvContentPartPr/>
                <p14:nvPr/>
              </p14:nvContentPartPr>
              <p14:xfrm>
                <a:off x="6383388" y="285652"/>
                <a:ext cx="113760" cy="243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4F380D5-5E98-453D-AE15-15AC138BBA5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74748" y="277012"/>
                  <a:ext cx="131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A1B51A2-9605-4D82-9A5D-EB5374E60526}"/>
                    </a:ext>
                  </a:extLst>
                </p14:cNvPr>
                <p14:cNvContentPartPr/>
                <p14:nvPr/>
              </p14:nvContentPartPr>
              <p14:xfrm>
                <a:off x="6441348" y="225532"/>
                <a:ext cx="61560" cy="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A1B51A2-9605-4D82-9A5D-EB5374E6052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32348" y="216532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A4A9AA8-B2A5-42A5-B47B-AECE8F3FC132}"/>
                    </a:ext>
                  </a:extLst>
                </p14:cNvPr>
                <p14:cNvContentPartPr/>
                <p14:nvPr/>
              </p14:nvContentPartPr>
              <p14:xfrm>
                <a:off x="6586068" y="286732"/>
                <a:ext cx="44280" cy="224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A4A9AA8-B2A5-42A5-B47B-AECE8F3FC13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77068" y="278092"/>
                  <a:ext cx="61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13C555C-82C8-47BB-9256-B7F452554320}"/>
                    </a:ext>
                  </a:extLst>
                </p14:cNvPr>
                <p14:cNvContentPartPr/>
                <p14:nvPr/>
              </p14:nvContentPartPr>
              <p14:xfrm>
                <a:off x="6564108" y="259732"/>
                <a:ext cx="146160" cy="14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13C555C-82C8-47BB-9256-B7F45255432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555108" y="250732"/>
                  <a:ext cx="163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608D703-C62B-45D3-946C-881A8633AF3B}"/>
                    </a:ext>
                  </a:extLst>
                </p14:cNvPr>
                <p14:cNvContentPartPr/>
                <p14:nvPr/>
              </p14:nvContentPartPr>
              <p14:xfrm>
                <a:off x="6564108" y="347212"/>
                <a:ext cx="109080" cy="16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608D703-C62B-45D3-946C-881A8633AF3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55108" y="338212"/>
                  <a:ext cx="12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01BAF7-42F1-4355-8A11-8CC819590EFA}"/>
                    </a:ext>
                  </a:extLst>
                </p14:cNvPr>
                <p14:cNvContentPartPr/>
                <p14:nvPr/>
              </p14:nvContentPartPr>
              <p14:xfrm>
                <a:off x="6760668" y="293212"/>
                <a:ext cx="117360" cy="220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01BAF7-42F1-4355-8A11-8CC819590EF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52028" y="284212"/>
                  <a:ext cx="135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B42D392-F8B0-4072-A2E3-0865A5B11468}"/>
                    </a:ext>
                  </a:extLst>
                </p14:cNvPr>
                <p14:cNvContentPartPr/>
                <p14:nvPr/>
              </p14:nvContentPartPr>
              <p14:xfrm>
                <a:off x="6772188" y="355492"/>
                <a:ext cx="81360" cy="23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B42D392-F8B0-4072-A2E3-0865A5B1146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63548" y="346852"/>
                  <a:ext cx="99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EA0CD87-FFFF-4820-BB44-B296DA788B16}"/>
                    </a:ext>
                  </a:extLst>
                </p14:cNvPr>
                <p14:cNvContentPartPr/>
                <p14:nvPr/>
              </p14:nvContentPartPr>
              <p14:xfrm>
                <a:off x="6785148" y="272332"/>
                <a:ext cx="95400" cy="10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EA0CD87-FFFF-4820-BB44-B296DA788B1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76148" y="263332"/>
                  <a:ext cx="11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AC772BC-5515-4789-B1E6-C9A4D2012B09}"/>
                    </a:ext>
                  </a:extLst>
                </p14:cNvPr>
                <p14:cNvContentPartPr/>
                <p14:nvPr/>
              </p14:nvContentPartPr>
              <p14:xfrm>
                <a:off x="6972348" y="263692"/>
                <a:ext cx="39600" cy="227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AC772BC-5515-4789-B1E6-C9A4D2012B0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63708" y="254692"/>
                  <a:ext cx="57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E625D9-2607-46DD-8A5F-388D3506BEF8}"/>
                    </a:ext>
                  </a:extLst>
                </p14:cNvPr>
                <p14:cNvContentPartPr/>
                <p14:nvPr/>
              </p14:nvContentPartPr>
              <p14:xfrm>
                <a:off x="6888108" y="242092"/>
                <a:ext cx="153000" cy="19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E625D9-2607-46DD-8A5F-388D3506BEF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79108" y="233092"/>
                  <a:ext cx="1706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9DE8C13-CB94-4F00-963A-155068468414}"/>
                  </a:ext>
                </a:extLst>
              </p14:cNvPr>
              <p14:cNvContentPartPr/>
              <p14:nvPr/>
            </p14:nvContentPartPr>
            <p14:xfrm>
              <a:off x="4132308" y="660412"/>
              <a:ext cx="2945520" cy="118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9DE8C13-CB94-4F00-963A-15506846841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114668" y="642772"/>
                <a:ext cx="298116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95A3D14-91A9-4AC1-B843-95727AC03DDE}"/>
              </a:ext>
            </a:extLst>
          </p:cNvPr>
          <p:cNvGrpSpPr/>
          <p:nvPr/>
        </p:nvGrpSpPr>
        <p:grpSpPr>
          <a:xfrm>
            <a:off x="3879948" y="409492"/>
            <a:ext cx="129960" cy="283680"/>
            <a:chOff x="3879948" y="409492"/>
            <a:chExt cx="12996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ADA314-33BC-4C19-AB5C-D94E30999402}"/>
                    </a:ext>
                  </a:extLst>
                </p14:cNvPr>
                <p14:cNvContentPartPr/>
                <p14:nvPr/>
              </p14:nvContentPartPr>
              <p14:xfrm>
                <a:off x="3879948" y="479332"/>
                <a:ext cx="34560" cy="45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ADA314-33BC-4C19-AB5C-D94E3099940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61948" y="461332"/>
                  <a:ext cx="70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43FD0A7-0D7E-4670-BD05-E468FC551928}"/>
                    </a:ext>
                  </a:extLst>
                </p14:cNvPr>
                <p14:cNvContentPartPr/>
                <p14:nvPr/>
              </p14:nvContentPartPr>
              <p14:xfrm>
                <a:off x="3916308" y="409492"/>
                <a:ext cx="93600" cy="283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43FD0A7-0D7E-4670-BD05-E468FC55192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98668" y="391492"/>
                  <a:ext cx="1292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5B325B7-EB24-41AD-B4BB-F3AA334B50CC}"/>
              </a:ext>
            </a:extLst>
          </p:cNvPr>
          <p:cNvGrpSpPr/>
          <p:nvPr/>
        </p:nvGrpSpPr>
        <p:grpSpPr>
          <a:xfrm>
            <a:off x="4153188" y="1142092"/>
            <a:ext cx="148680" cy="251640"/>
            <a:chOff x="4153188" y="1142092"/>
            <a:chExt cx="14868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E1C0906-D152-468B-8DD8-90C5DEDD750D}"/>
                    </a:ext>
                  </a:extLst>
                </p14:cNvPr>
                <p14:cNvContentPartPr/>
                <p14:nvPr/>
              </p14:nvContentPartPr>
              <p14:xfrm>
                <a:off x="4153188" y="1142092"/>
                <a:ext cx="60120" cy="251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E1C0906-D152-468B-8DD8-90C5DEDD75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44548" y="1133452"/>
                  <a:ext cx="77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4A3DA3B-575F-4DE8-BFCE-C61B9BF19AB8}"/>
                    </a:ext>
                  </a:extLst>
                </p14:cNvPr>
                <p14:cNvContentPartPr/>
                <p14:nvPr/>
              </p14:nvContentPartPr>
              <p14:xfrm>
                <a:off x="4301508" y="1380052"/>
                <a:ext cx="360" cy="7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4A3DA3B-575F-4DE8-BFCE-C61B9BF19AB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92508" y="1371052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FCBF2B0-C988-47F5-BBD4-4B57A85CCCE1}"/>
              </a:ext>
            </a:extLst>
          </p:cNvPr>
          <p:cNvGrpSpPr/>
          <p:nvPr/>
        </p:nvGrpSpPr>
        <p:grpSpPr>
          <a:xfrm>
            <a:off x="4450548" y="1045612"/>
            <a:ext cx="1627920" cy="347040"/>
            <a:chOff x="4450548" y="1045612"/>
            <a:chExt cx="162792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F349029-FD90-4C9E-BA35-62555F00BC55}"/>
                    </a:ext>
                  </a:extLst>
                </p14:cNvPr>
                <p14:cNvContentPartPr/>
                <p14:nvPr/>
              </p14:nvContentPartPr>
              <p14:xfrm>
                <a:off x="4450548" y="1092052"/>
                <a:ext cx="37440" cy="262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F349029-FD90-4C9E-BA35-62555F00BC5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441908" y="1083052"/>
                  <a:ext cx="55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CB13495-7D2A-4E71-B814-F50D96FCB294}"/>
                    </a:ext>
                  </a:extLst>
                </p14:cNvPr>
                <p14:cNvContentPartPr/>
                <p14:nvPr/>
              </p14:nvContentPartPr>
              <p14:xfrm>
                <a:off x="4487628" y="1071892"/>
                <a:ext cx="215640" cy="320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CB13495-7D2A-4E71-B814-F50D96FCB29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478988" y="1063252"/>
                  <a:ext cx="233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960F26-C3F1-426E-B927-33D224744DDD}"/>
                    </a:ext>
                  </a:extLst>
                </p14:cNvPr>
                <p14:cNvContentPartPr/>
                <p14:nvPr/>
              </p14:nvContentPartPr>
              <p14:xfrm>
                <a:off x="4795428" y="1200412"/>
                <a:ext cx="136080" cy="172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960F26-C3F1-426E-B927-33D224744DD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86428" y="1191772"/>
                  <a:ext cx="153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1B7B7F-85F9-49F5-B10C-6CBBC8024FFB}"/>
                    </a:ext>
                  </a:extLst>
                </p14:cNvPr>
                <p14:cNvContentPartPr/>
                <p14:nvPr/>
              </p14:nvContentPartPr>
              <p14:xfrm>
                <a:off x="4935468" y="1064332"/>
                <a:ext cx="45360" cy="299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1B7B7F-85F9-49F5-B10C-6CBBC8024FF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926828" y="1055692"/>
                  <a:ext cx="63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7D06F12-72C2-4B2D-AB16-718C390074D3}"/>
                    </a:ext>
                  </a:extLst>
                </p14:cNvPr>
                <p14:cNvContentPartPr/>
                <p14:nvPr/>
              </p14:nvContentPartPr>
              <p14:xfrm>
                <a:off x="5029068" y="1187452"/>
                <a:ext cx="178560" cy="191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7D06F12-72C2-4B2D-AB16-718C390074D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20428" y="1178452"/>
                  <a:ext cx="196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FEBF447-0C50-43E5-8F14-527CA59673C6}"/>
                    </a:ext>
                  </a:extLst>
                </p14:cNvPr>
                <p14:cNvContentPartPr/>
                <p14:nvPr/>
              </p14:nvContentPartPr>
              <p14:xfrm>
                <a:off x="5191788" y="1057132"/>
                <a:ext cx="17280" cy="305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FEBF447-0C50-43E5-8F14-527CA59673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183148" y="1048492"/>
                  <a:ext cx="34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C297FA7-B190-49FE-8BA6-E81C54E26996}"/>
                    </a:ext>
                  </a:extLst>
                </p14:cNvPr>
                <p14:cNvContentPartPr/>
                <p14:nvPr/>
              </p14:nvContentPartPr>
              <p14:xfrm>
                <a:off x="5195028" y="1207252"/>
                <a:ext cx="123840" cy="151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C297FA7-B190-49FE-8BA6-E81C54E2699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186388" y="1198612"/>
                  <a:ext cx="141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5CF5DEA-5CE7-44F5-BA85-6AD20344AC21}"/>
                    </a:ext>
                  </a:extLst>
                </p14:cNvPr>
                <p14:cNvContentPartPr/>
                <p14:nvPr/>
              </p14:nvContentPartPr>
              <p14:xfrm>
                <a:off x="5353428" y="1183132"/>
                <a:ext cx="103320" cy="159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5CF5DEA-5CE7-44F5-BA85-6AD20344AC2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44428" y="1174132"/>
                  <a:ext cx="120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07D8117-9E0A-47BA-B015-8BAD1F0372CC}"/>
                    </a:ext>
                  </a:extLst>
                </p14:cNvPr>
                <p14:cNvContentPartPr/>
                <p14:nvPr/>
              </p14:nvContentPartPr>
              <p14:xfrm>
                <a:off x="5535228" y="1045612"/>
                <a:ext cx="37440" cy="328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07D8117-9E0A-47BA-B015-8BAD1F0372C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526228" y="1036972"/>
                  <a:ext cx="55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2AD3A59-46BA-4F00-B31A-41479F3ECB0C}"/>
                    </a:ext>
                  </a:extLst>
                </p14:cNvPr>
                <p14:cNvContentPartPr/>
                <p14:nvPr/>
              </p14:nvContentPartPr>
              <p14:xfrm>
                <a:off x="5578068" y="1189252"/>
                <a:ext cx="114840" cy="125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2AD3A59-46BA-4F00-B31A-41479F3ECB0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569428" y="1180612"/>
                  <a:ext cx="132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46772A9-F6B8-4975-9F3E-F9F088E98B30}"/>
                    </a:ext>
                  </a:extLst>
                </p14:cNvPr>
                <p14:cNvContentPartPr/>
                <p14:nvPr/>
              </p14:nvContentPartPr>
              <p14:xfrm>
                <a:off x="5738988" y="1164412"/>
                <a:ext cx="155520" cy="156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46772A9-F6B8-4975-9F3E-F9F088E98B3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729988" y="1155412"/>
                  <a:ext cx="173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A7EF3D0-3575-43B6-B9AD-8E712B718B27}"/>
                    </a:ext>
                  </a:extLst>
                </p14:cNvPr>
                <p14:cNvContentPartPr/>
                <p14:nvPr/>
              </p14:nvContentPartPr>
              <p14:xfrm>
                <a:off x="5933028" y="1157212"/>
                <a:ext cx="145440" cy="164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A7EF3D0-3575-43B6-B9AD-8E712B718B2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924028" y="1148212"/>
                  <a:ext cx="1630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3731708-E99B-4FF0-98FC-5EE3221CAB92}"/>
              </a:ext>
            </a:extLst>
          </p:cNvPr>
          <p:cNvGrpSpPr/>
          <p:nvPr/>
        </p:nvGrpSpPr>
        <p:grpSpPr>
          <a:xfrm>
            <a:off x="6342708" y="939052"/>
            <a:ext cx="1055880" cy="360720"/>
            <a:chOff x="6342708" y="939052"/>
            <a:chExt cx="105588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C40669A-083B-4EE4-AC15-3B5FAEFAB466}"/>
                    </a:ext>
                  </a:extLst>
                </p14:cNvPr>
                <p14:cNvContentPartPr/>
                <p14:nvPr/>
              </p14:nvContentPartPr>
              <p14:xfrm>
                <a:off x="6342708" y="1115452"/>
                <a:ext cx="128880" cy="181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C40669A-083B-4EE4-AC15-3B5FAEFAB46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34068" y="1106812"/>
                  <a:ext cx="146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DEF7B1A-E27E-4A0C-AF36-4958C42E2058}"/>
                    </a:ext>
                  </a:extLst>
                </p14:cNvPr>
                <p14:cNvContentPartPr/>
                <p14:nvPr/>
              </p14:nvContentPartPr>
              <p14:xfrm>
                <a:off x="6483108" y="1144612"/>
                <a:ext cx="135720" cy="155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DEF7B1A-E27E-4A0C-AF36-4958C42E205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74108" y="1135612"/>
                  <a:ext cx="153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14AEDE-3592-44EA-BD37-934C92E888A1}"/>
                    </a:ext>
                  </a:extLst>
                </p14:cNvPr>
                <p14:cNvContentPartPr/>
                <p14:nvPr/>
              </p14:nvContentPartPr>
              <p14:xfrm>
                <a:off x="6702348" y="939052"/>
                <a:ext cx="340920" cy="348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14AEDE-3592-44EA-BD37-934C92E888A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93708" y="930052"/>
                  <a:ext cx="358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1C76829-8305-48F1-9727-A9A119186132}"/>
                    </a:ext>
                  </a:extLst>
                </p14:cNvPr>
                <p14:cNvContentPartPr/>
                <p14:nvPr/>
              </p14:nvContentPartPr>
              <p14:xfrm>
                <a:off x="7036068" y="1018612"/>
                <a:ext cx="360" cy="4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1C76829-8305-48F1-9727-A9A11918613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027428" y="1009972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9D36BAC-695B-4A08-B1A1-481016F77D27}"/>
                    </a:ext>
                  </a:extLst>
                </p14:cNvPr>
                <p14:cNvContentPartPr/>
                <p14:nvPr/>
              </p14:nvContentPartPr>
              <p14:xfrm>
                <a:off x="7096188" y="1090612"/>
                <a:ext cx="71280" cy="183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9D36BAC-695B-4A08-B1A1-481016F77D2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87548" y="1081612"/>
                  <a:ext cx="88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EDCBEBD-F343-48ED-B232-1BDAB097E5EA}"/>
                    </a:ext>
                  </a:extLst>
                </p14:cNvPr>
                <p14:cNvContentPartPr/>
                <p14:nvPr/>
              </p14:nvContentPartPr>
              <p14:xfrm>
                <a:off x="7159908" y="1090612"/>
                <a:ext cx="69840" cy="12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EDCBEBD-F343-48ED-B232-1BDAB097E5E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51268" y="1081612"/>
                  <a:ext cx="87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A42AC3A-0D9D-46EB-86FE-295A687BB0D8}"/>
                    </a:ext>
                  </a:extLst>
                </p14:cNvPr>
                <p14:cNvContentPartPr/>
                <p14:nvPr/>
              </p14:nvContentPartPr>
              <p14:xfrm>
                <a:off x="7277268" y="1086292"/>
                <a:ext cx="121320" cy="150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A42AC3A-0D9D-46EB-86FE-295A687BB0D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268628" y="1077652"/>
                  <a:ext cx="1389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60DA726-1723-4401-8C64-3D049DD3A17B}"/>
              </a:ext>
            </a:extLst>
          </p:cNvPr>
          <p:cNvGrpSpPr/>
          <p:nvPr/>
        </p:nvGrpSpPr>
        <p:grpSpPr>
          <a:xfrm>
            <a:off x="7693428" y="960292"/>
            <a:ext cx="373680" cy="266760"/>
            <a:chOff x="7693428" y="960292"/>
            <a:chExt cx="37368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5413468-40F1-418F-8B4E-A137BFE60494}"/>
                    </a:ext>
                  </a:extLst>
                </p14:cNvPr>
                <p14:cNvContentPartPr/>
                <p14:nvPr/>
              </p14:nvContentPartPr>
              <p14:xfrm>
                <a:off x="7710708" y="977572"/>
                <a:ext cx="35280" cy="249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5413468-40F1-418F-8B4E-A137BFE6049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02068" y="968932"/>
                  <a:ext cx="52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12176A4-7124-49DF-A53E-D51CBE90D8C4}"/>
                    </a:ext>
                  </a:extLst>
                </p14:cNvPr>
                <p14:cNvContentPartPr/>
                <p14:nvPr/>
              </p14:nvContentPartPr>
              <p14:xfrm>
                <a:off x="7693428" y="960292"/>
                <a:ext cx="149760" cy="248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12176A4-7124-49DF-A53E-D51CBE90D8C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684788" y="951652"/>
                  <a:ext cx="167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6CE2D34-2572-489F-A19C-C393DBA07D2B}"/>
                    </a:ext>
                  </a:extLst>
                </p14:cNvPr>
                <p14:cNvContentPartPr/>
                <p14:nvPr/>
              </p14:nvContentPartPr>
              <p14:xfrm>
                <a:off x="7937148" y="981532"/>
                <a:ext cx="129960" cy="225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6CE2D34-2572-489F-A19C-C393DBA07D2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28148" y="972532"/>
                  <a:ext cx="1476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9E00E97-0F16-450F-9C09-C2F86CF2C7B1}"/>
              </a:ext>
            </a:extLst>
          </p:cNvPr>
          <p:cNvGrpSpPr/>
          <p:nvPr/>
        </p:nvGrpSpPr>
        <p:grpSpPr>
          <a:xfrm>
            <a:off x="8461308" y="874972"/>
            <a:ext cx="285840" cy="365400"/>
            <a:chOff x="8461308" y="874972"/>
            <a:chExt cx="2858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F6D100B-E408-40C7-8D01-5963926255F1}"/>
                    </a:ext>
                  </a:extLst>
                </p14:cNvPr>
                <p14:cNvContentPartPr/>
                <p14:nvPr/>
              </p14:nvContentPartPr>
              <p14:xfrm>
                <a:off x="8461308" y="918892"/>
                <a:ext cx="111960" cy="141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F6D100B-E408-40C7-8D01-5963926255F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52668" y="909892"/>
                  <a:ext cx="12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4B741BE-55AB-4BA2-8118-42F314D2C0F5}"/>
                    </a:ext>
                  </a:extLst>
                </p14:cNvPr>
                <p14:cNvContentPartPr/>
                <p14:nvPr/>
              </p14:nvContentPartPr>
              <p14:xfrm>
                <a:off x="8577588" y="900892"/>
                <a:ext cx="25920" cy="128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4B741BE-55AB-4BA2-8118-42F314D2C0F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68948" y="892252"/>
                  <a:ext cx="4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394F1A1-B43A-4BB8-B916-54CC34293CF4}"/>
                    </a:ext>
                  </a:extLst>
                </p14:cNvPr>
                <p14:cNvContentPartPr/>
                <p14:nvPr/>
              </p14:nvContentPartPr>
              <p14:xfrm>
                <a:off x="8589828" y="874972"/>
                <a:ext cx="157320" cy="365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394F1A1-B43A-4BB8-B916-54CC34293CF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81188" y="866332"/>
                  <a:ext cx="17496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2764950-5E8E-454C-893E-92CC9B84E85F}"/>
              </a:ext>
            </a:extLst>
          </p:cNvPr>
          <p:cNvGrpSpPr/>
          <p:nvPr/>
        </p:nvGrpSpPr>
        <p:grpSpPr>
          <a:xfrm>
            <a:off x="8980428" y="868852"/>
            <a:ext cx="1248120" cy="517320"/>
            <a:chOff x="8980428" y="868852"/>
            <a:chExt cx="124812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52F8562-2413-4C2C-9755-5FAA89DA6B4C}"/>
                    </a:ext>
                  </a:extLst>
                </p14:cNvPr>
                <p14:cNvContentPartPr/>
                <p14:nvPr/>
              </p14:nvContentPartPr>
              <p14:xfrm>
                <a:off x="8980428" y="1066492"/>
                <a:ext cx="168480" cy="163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52F8562-2413-4C2C-9755-5FAA89DA6B4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971428" y="1057852"/>
                  <a:ext cx="186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C03DA40-C835-4052-92C7-3AF1B79DB775}"/>
                    </a:ext>
                  </a:extLst>
                </p14:cNvPr>
                <p14:cNvContentPartPr/>
                <p14:nvPr/>
              </p14:nvContentPartPr>
              <p14:xfrm>
                <a:off x="9197868" y="1085932"/>
                <a:ext cx="94320" cy="143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C03DA40-C835-4052-92C7-3AF1B79DB77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188868" y="1077292"/>
                  <a:ext cx="111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CA4D8D3-1DD5-4A38-A16D-F56FBC2ABA7C}"/>
                    </a:ext>
                  </a:extLst>
                </p14:cNvPr>
                <p14:cNvContentPartPr/>
                <p14:nvPr/>
              </p14:nvContentPartPr>
              <p14:xfrm>
                <a:off x="9284988" y="1056052"/>
                <a:ext cx="97560" cy="182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CA4D8D3-1DD5-4A38-A16D-F56FBC2ABA7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75988" y="1047412"/>
                  <a:ext cx="115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F537445-C54B-4E26-BADB-E733D4C1D51C}"/>
                    </a:ext>
                  </a:extLst>
                </p14:cNvPr>
                <p14:cNvContentPartPr/>
                <p14:nvPr/>
              </p14:nvContentPartPr>
              <p14:xfrm>
                <a:off x="9475068" y="878572"/>
                <a:ext cx="114480" cy="319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F537445-C54B-4E26-BADB-E733D4C1D51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66428" y="869572"/>
                  <a:ext cx="132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7D4104B-B881-441A-B083-E2C50BDF72C9}"/>
                    </a:ext>
                  </a:extLst>
                </p14:cNvPr>
                <p14:cNvContentPartPr/>
                <p14:nvPr/>
              </p14:nvContentPartPr>
              <p14:xfrm>
                <a:off x="9659388" y="1037332"/>
                <a:ext cx="110880" cy="179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7D4104B-B881-441A-B083-E2C50BDF72C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650748" y="1028332"/>
                  <a:ext cx="128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F14F6B1-94BC-438D-91D3-0A7F156CB72C}"/>
                    </a:ext>
                  </a:extLst>
                </p14:cNvPr>
                <p14:cNvContentPartPr/>
                <p14:nvPr/>
              </p14:nvContentPartPr>
              <p14:xfrm>
                <a:off x="9836868" y="1024732"/>
                <a:ext cx="22680" cy="361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F14F6B1-94BC-438D-91D3-0A7F156CB72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828228" y="1016092"/>
                  <a:ext cx="40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D8BEE1A-7600-46B4-BCFC-5C4CD160F90C}"/>
                    </a:ext>
                  </a:extLst>
                </p14:cNvPr>
                <p14:cNvContentPartPr/>
                <p14:nvPr/>
              </p14:nvContentPartPr>
              <p14:xfrm>
                <a:off x="9837948" y="1030132"/>
                <a:ext cx="87120" cy="190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D8BEE1A-7600-46B4-BCFC-5C4CD160F90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829308" y="1021132"/>
                  <a:ext cx="104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27B4F0E-4184-4E16-B103-A25CCDCF4191}"/>
                    </a:ext>
                  </a:extLst>
                </p14:cNvPr>
                <p14:cNvContentPartPr/>
                <p14:nvPr/>
              </p14:nvContentPartPr>
              <p14:xfrm>
                <a:off x="9989148" y="1026892"/>
                <a:ext cx="88920" cy="163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27B4F0E-4184-4E16-B103-A25CCDCF419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80148" y="1017892"/>
                  <a:ext cx="106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C784AD7-8BB2-468B-AF4A-2EA62C60456A}"/>
                    </a:ext>
                  </a:extLst>
                </p14:cNvPr>
                <p14:cNvContentPartPr/>
                <p14:nvPr/>
              </p14:nvContentPartPr>
              <p14:xfrm>
                <a:off x="10051068" y="1027972"/>
                <a:ext cx="82440" cy="163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C784AD7-8BB2-468B-AF4A-2EA62C60456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042068" y="1019332"/>
                  <a:ext cx="100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C3B8221-8B07-4882-8181-7F734BFEE522}"/>
                    </a:ext>
                  </a:extLst>
                </p14:cNvPr>
                <p14:cNvContentPartPr/>
                <p14:nvPr/>
              </p14:nvContentPartPr>
              <p14:xfrm>
                <a:off x="10147188" y="868852"/>
                <a:ext cx="81360" cy="333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C3B8221-8B07-4882-8181-7F734BFEE52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38188" y="859852"/>
                  <a:ext cx="9900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CEC9BB5-9C29-4A39-A35C-119A5A55BD3E}"/>
              </a:ext>
            </a:extLst>
          </p:cNvPr>
          <p:cNvGrpSpPr/>
          <p:nvPr/>
        </p:nvGrpSpPr>
        <p:grpSpPr>
          <a:xfrm>
            <a:off x="10490628" y="890452"/>
            <a:ext cx="528120" cy="302400"/>
            <a:chOff x="10490628" y="890452"/>
            <a:chExt cx="5281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F739075-79D5-48C0-AF06-CB4235A43624}"/>
                    </a:ext>
                  </a:extLst>
                </p14:cNvPr>
                <p14:cNvContentPartPr/>
                <p14:nvPr/>
              </p14:nvContentPartPr>
              <p14:xfrm>
                <a:off x="10490628" y="1030852"/>
                <a:ext cx="97560" cy="162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F739075-79D5-48C0-AF06-CB4235A4362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81988" y="1021852"/>
                  <a:ext cx="115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86F59B7-EE22-41E8-BCB7-E3979147F0AF}"/>
                    </a:ext>
                  </a:extLst>
                </p14:cNvPr>
                <p14:cNvContentPartPr/>
                <p14:nvPr/>
              </p14:nvContentPartPr>
              <p14:xfrm>
                <a:off x="10623828" y="1039492"/>
                <a:ext cx="22320" cy="139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86F59B7-EE22-41E8-BCB7-E3979147F0A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15188" y="1030852"/>
                  <a:ext cx="39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4195C6E-B177-4540-8E91-CFA3852E7743}"/>
                    </a:ext>
                  </a:extLst>
                </p14:cNvPr>
                <p14:cNvContentPartPr/>
                <p14:nvPr/>
              </p14:nvContentPartPr>
              <p14:xfrm>
                <a:off x="10616988" y="890452"/>
                <a:ext cx="360" cy="8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4195C6E-B177-4540-8E91-CFA3852E774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07988" y="881812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B1D6A85-CD35-49E4-9128-677182F59160}"/>
                    </a:ext>
                  </a:extLst>
                </p14:cNvPr>
                <p14:cNvContentPartPr/>
                <p14:nvPr/>
              </p14:nvContentPartPr>
              <p14:xfrm>
                <a:off x="10741908" y="921772"/>
                <a:ext cx="42120" cy="270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B1D6A85-CD35-49E4-9128-677182F5916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732908" y="913132"/>
                  <a:ext cx="59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710D56C-6C5D-4A4B-80AC-191EFF32852E}"/>
                    </a:ext>
                  </a:extLst>
                </p14:cNvPr>
                <p14:cNvContentPartPr/>
                <p14:nvPr/>
              </p14:nvContentPartPr>
              <p14:xfrm>
                <a:off x="10825068" y="1023652"/>
                <a:ext cx="108000" cy="1555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710D56C-6C5D-4A4B-80AC-191EFF32852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816428" y="1015012"/>
                  <a:ext cx="125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6F12E7-F4F0-4748-85E9-667B4A77632F}"/>
                    </a:ext>
                  </a:extLst>
                </p14:cNvPr>
                <p14:cNvContentPartPr/>
                <p14:nvPr/>
              </p14:nvContentPartPr>
              <p14:xfrm>
                <a:off x="10984908" y="1022932"/>
                <a:ext cx="33840" cy="133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6F12E7-F4F0-4748-85E9-667B4A77632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76268" y="1013932"/>
                  <a:ext cx="5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164C3D-B3B8-4419-94C4-B14A9FA6C279}"/>
                    </a:ext>
                  </a:extLst>
                </p14:cNvPr>
                <p14:cNvContentPartPr/>
                <p14:nvPr/>
              </p14:nvContentPartPr>
              <p14:xfrm>
                <a:off x="10987428" y="894772"/>
                <a:ext cx="20160" cy="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164C3D-B3B8-4419-94C4-B14A9FA6C27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978428" y="885772"/>
                  <a:ext cx="37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27EFAC3-575A-4C66-AB7B-35F1AD73778A}"/>
              </a:ext>
            </a:extLst>
          </p:cNvPr>
          <p:cNvGrpSpPr/>
          <p:nvPr/>
        </p:nvGrpSpPr>
        <p:grpSpPr>
          <a:xfrm>
            <a:off x="11453268" y="970732"/>
            <a:ext cx="339480" cy="482400"/>
            <a:chOff x="11453268" y="970732"/>
            <a:chExt cx="33948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DCE1F45-6D93-4F5E-BAC2-F7F65609B55E}"/>
                    </a:ext>
                  </a:extLst>
                </p14:cNvPr>
                <p14:cNvContentPartPr/>
                <p14:nvPr/>
              </p14:nvContentPartPr>
              <p14:xfrm>
                <a:off x="11453268" y="970732"/>
                <a:ext cx="87840" cy="432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DCE1F45-6D93-4F5E-BAC2-F7F65609B55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444268" y="962092"/>
                  <a:ext cx="1054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C1D4A81-E0A4-4B69-8B01-2622FBAF6F27}"/>
                    </a:ext>
                  </a:extLst>
                </p14:cNvPr>
                <p14:cNvContentPartPr/>
                <p14:nvPr/>
              </p14:nvContentPartPr>
              <p14:xfrm>
                <a:off x="11621388" y="1270972"/>
                <a:ext cx="171360" cy="182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C1D4A81-E0A4-4B69-8B01-2622FBAF6F2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612748" y="1261972"/>
                  <a:ext cx="1890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01AD864-F0A3-4380-9E42-167A873D9E7A}"/>
              </a:ext>
            </a:extLst>
          </p:cNvPr>
          <p:cNvGrpSpPr/>
          <p:nvPr/>
        </p:nvGrpSpPr>
        <p:grpSpPr>
          <a:xfrm>
            <a:off x="5367108" y="1773532"/>
            <a:ext cx="606960" cy="599040"/>
            <a:chOff x="5367108" y="1773532"/>
            <a:chExt cx="60696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1E04596-31C1-44E1-A795-5FF54FD78354}"/>
                    </a:ext>
                  </a:extLst>
                </p14:cNvPr>
                <p14:cNvContentPartPr/>
                <p14:nvPr/>
              </p14:nvContentPartPr>
              <p14:xfrm>
                <a:off x="5367108" y="1791172"/>
                <a:ext cx="113040" cy="581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1E04596-31C1-44E1-A795-5FF54FD7835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358108" y="1782172"/>
                  <a:ext cx="1306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0EB736-3DD4-46E6-83DF-8DCA70F85DE9}"/>
                    </a:ext>
                  </a:extLst>
                </p14:cNvPr>
                <p14:cNvContentPartPr/>
                <p14:nvPr/>
              </p14:nvContentPartPr>
              <p14:xfrm>
                <a:off x="5547828" y="2167732"/>
                <a:ext cx="186840" cy="166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0EB736-3DD4-46E6-83DF-8DCA70F85DE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538828" y="2158732"/>
                  <a:ext cx="20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4BEFCED-0B0C-4EAE-94F9-B767A1BF4E4B}"/>
                    </a:ext>
                  </a:extLst>
                </p14:cNvPr>
                <p14:cNvContentPartPr/>
                <p14:nvPr/>
              </p14:nvContentPartPr>
              <p14:xfrm>
                <a:off x="5897028" y="1773532"/>
                <a:ext cx="69840" cy="9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4BEFCED-0B0C-4EAE-94F9-B767A1BF4E4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888388" y="1764532"/>
                  <a:ext cx="87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19141E0-EBB9-4F59-A8EC-2177322DE125}"/>
                    </a:ext>
                  </a:extLst>
                </p14:cNvPr>
                <p14:cNvContentPartPr/>
                <p14:nvPr/>
              </p14:nvContentPartPr>
              <p14:xfrm>
                <a:off x="5906748" y="1831852"/>
                <a:ext cx="67320" cy="16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19141E0-EBB9-4F59-A8EC-2177322DE12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97748" y="1822852"/>
                  <a:ext cx="849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66DBD93-4ED5-4CCE-9C79-9F7B25AE9801}"/>
              </a:ext>
            </a:extLst>
          </p:cNvPr>
          <p:cNvGrpSpPr/>
          <p:nvPr/>
        </p:nvGrpSpPr>
        <p:grpSpPr>
          <a:xfrm>
            <a:off x="6475908" y="1714852"/>
            <a:ext cx="489240" cy="622800"/>
            <a:chOff x="6475908" y="1714852"/>
            <a:chExt cx="48924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F300F88-BC93-46EB-97A5-95ACBD35F5E6}"/>
                    </a:ext>
                  </a:extLst>
                </p14:cNvPr>
                <p14:cNvContentPartPr/>
                <p14:nvPr/>
              </p14:nvContentPartPr>
              <p14:xfrm>
                <a:off x="6475908" y="1714852"/>
                <a:ext cx="113040" cy="481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F300F88-BC93-46EB-97A5-95ACBD35F5E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466908" y="1706212"/>
                  <a:ext cx="1306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1289552-E215-41D6-8A9C-2BF0DD6E77F7}"/>
                    </a:ext>
                  </a:extLst>
                </p14:cNvPr>
                <p14:cNvContentPartPr/>
                <p14:nvPr/>
              </p14:nvContentPartPr>
              <p14:xfrm>
                <a:off x="6645828" y="2081692"/>
                <a:ext cx="178560" cy="166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1289552-E215-41D6-8A9C-2BF0DD6E77F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36828" y="2072692"/>
                  <a:ext cx="196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3EB7353-023E-4BFB-A683-C96A4A0F2BAA}"/>
                    </a:ext>
                  </a:extLst>
                </p14:cNvPr>
                <p14:cNvContentPartPr/>
                <p14:nvPr/>
              </p14:nvContentPartPr>
              <p14:xfrm>
                <a:off x="6912228" y="2236492"/>
                <a:ext cx="52920" cy="101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3EB7353-023E-4BFB-A683-C96A4A0F2BA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903588" y="2227492"/>
                  <a:ext cx="705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A61AF3-4DB9-4C3F-A605-BA745C07C707}"/>
              </a:ext>
            </a:extLst>
          </p:cNvPr>
          <p:cNvGrpSpPr/>
          <p:nvPr/>
        </p:nvGrpSpPr>
        <p:grpSpPr>
          <a:xfrm>
            <a:off x="7255668" y="1603972"/>
            <a:ext cx="504000" cy="326520"/>
            <a:chOff x="7255668" y="1603972"/>
            <a:chExt cx="50400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5F78365-5AE8-4422-9232-02CAD3C45747}"/>
                    </a:ext>
                  </a:extLst>
                </p14:cNvPr>
                <p14:cNvContentPartPr/>
                <p14:nvPr/>
              </p14:nvContentPartPr>
              <p14:xfrm>
                <a:off x="7255668" y="1603972"/>
                <a:ext cx="92160" cy="326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5F78365-5AE8-4422-9232-02CAD3C457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246668" y="1595332"/>
                  <a:ext cx="109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DAFB89E-A6B1-4A9B-9F18-475C93C68F89}"/>
                    </a:ext>
                  </a:extLst>
                </p14:cNvPr>
                <p14:cNvContentPartPr/>
                <p14:nvPr/>
              </p14:nvContentPartPr>
              <p14:xfrm>
                <a:off x="7469148" y="1652572"/>
                <a:ext cx="41040" cy="208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DAFB89E-A6B1-4A9B-9F18-475C93C68F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460148" y="1643572"/>
                  <a:ext cx="58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AA01537-AC38-4A50-B3B1-4CE9E02DD637}"/>
                    </a:ext>
                  </a:extLst>
                </p14:cNvPr>
                <p14:cNvContentPartPr/>
                <p14:nvPr/>
              </p14:nvContentPartPr>
              <p14:xfrm>
                <a:off x="7665708" y="1744372"/>
                <a:ext cx="93960" cy="4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AA01537-AC38-4A50-B3B1-4CE9E02DD63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657068" y="1735372"/>
                  <a:ext cx="111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D1538E4-BB51-4DBE-9514-38753AF2D219}"/>
              </a:ext>
            </a:extLst>
          </p:cNvPr>
          <p:cNvGrpSpPr/>
          <p:nvPr/>
        </p:nvGrpSpPr>
        <p:grpSpPr>
          <a:xfrm>
            <a:off x="7902948" y="1445572"/>
            <a:ext cx="619920" cy="859320"/>
            <a:chOff x="7902948" y="1445572"/>
            <a:chExt cx="619920" cy="8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E860330-CC92-4BE4-B8F4-D928678E5AC5}"/>
                    </a:ext>
                  </a:extLst>
                </p14:cNvPr>
                <p14:cNvContentPartPr/>
                <p14:nvPr/>
              </p14:nvContentPartPr>
              <p14:xfrm>
                <a:off x="7902948" y="1445572"/>
                <a:ext cx="150840" cy="246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E860330-CC92-4BE4-B8F4-D928678E5AC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893948" y="1436572"/>
                  <a:ext cx="168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DB0201D-375D-45B0-8087-880C0FAEE50E}"/>
                    </a:ext>
                  </a:extLst>
                </p14:cNvPr>
                <p14:cNvContentPartPr/>
                <p14:nvPr/>
              </p14:nvContentPartPr>
              <p14:xfrm>
                <a:off x="8075028" y="1574092"/>
                <a:ext cx="102960" cy="206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DB0201D-375D-45B0-8087-880C0FAEE50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066028" y="1565452"/>
                  <a:ext cx="120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4783D8A-CC18-4697-8E41-4759A9720753}"/>
                    </a:ext>
                  </a:extLst>
                </p14:cNvPr>
                <p14:cNvContentPartPr/>
                <p14:nvPr/>
              </p14:nvContentPartPr>
              <p14:xfrm>
                <a:off x="8138028" y="1583812"/>
                <a:ext cx="58320" cy="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4783D8A-CC18-4697-8E41-4759A972075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29028" y="1575172"/>
                  <a:ext cx="7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25719AA-4059-41C4-BB01-74E031569102}"/>
                    </a:ext>
                  </a:extLst>
                </p14:cNvPr>
                <p14:cNvContentPartPr/>
                <p14:nvPr/>
              </p14:nvContentPartPr>
              <p14:xfrm>
                <a:off x="8253588" y="1537012"/>
                <a:ext cx="68760" cy="1544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25719AA-4059-41C4-BB01-74E03156910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244588" y="1528012"/>
                  <a:ext cx="86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112BD6F-E223-4F9C-9613-FDD7E0573742}"/>
                    </a:ext>
                  </a:extLst>
                </p14:cNvPr>
                <p14:cNvContentPartPr/>
                <p14:nvPr/>
              </p14:nvContentPartPr>
              <p14:xfrm>
                <a:off x="7912308" y="1805212"/>
                <a:ext cx="438840" cy="19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112BD6F-E223-4F9C-9613-FDD7E057374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903308" y="1796572"/>
                  <a:ext cx="456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80161E6-6C76-4A14-90D2-011709814190}"/>
                    </a:ext>
                  </a:extLst>
                </p14:cNvPr>
                <p14:cNvContentPartPr/>
                <p14:nvPr/>
              </p14:nvContentPartPr>
              <p14:xfrm>
                <a:off x="8029668" y="1912492"/>
                <a:ext cx="142560" cy="213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80161E6-6C76-4A14-90D2-01170981419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021028" y="1903492"/>
                  <a:ext cx="160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8A2FFB7-AB6D-4EEC-81CA-A81F9E76DDC6}"/>
                    </a:ext>
                  </a:extLst>
                </p14:cNvPr>
                <p14:cNvContentPartPr/>
                <p14:nvPr/>
              </p14:nvContentPartPr>
              <p14:xfrm>
                <a:off x="8207508" y="2060452"/>
                <a:ext cx="73080" cy="2444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8A2FFB7-AB6D-4EEC-81CA-A81F9E76DDC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198508" y="2051812"/>
                  <a:ext cx="90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3F37233-5A78-4408-830F-6C36FE8532D5}"/>
                    </a:ext>
                  </a:extLst>
                </p14:cNvPr>
                <p14:cNvContentPartPr/>
                <p14:nvPr/>
              </p14:nvContentPartPr>
              <p14:xfrm>
                <a:off x="8460948" y="1582012"/>
                <a:ext cx="61920" cy="424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3F37233-5A78-4408-830F-6C36FE8532D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451948" y="1573012"/>
                  <a:ext cx="79560" cy="44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C05B2B8-BD10-4277-AB2E-26E011699A35}"/>
                  </a:ext>
                </a:extLst>
              </p14:cNvPr>
              <p14:cNvContentPartPr/>
              <p14:nvPr/>
            </p14:nvContentPartPr>
            <p14:xfrm>
              <a:off x="8699268" y="1457452"/>
              <a:ext cx="77400" cy="1278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C05B2B8-BD10-4277-AB2E-26E011699A3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8690628" y="1448452"/>
                <a:ext cx="950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251A50A-8CC8-4D4E-B134-334A8C56D23D}"/>
                  </a:ext>
                </a:extLst>
              </p14:cNvPr>
              <p14:cNvContentPartPr/>
              <p14:nvPr/>
            </p14:nvContentPartPr>
            <p14:xfrm>
              <a:off x="5469708" y="2694772"/>
              <a:ext cx="29880" cy="169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251A50A-8CC8-4D4E-B134-334A8C56D23D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5461068" y="2685772"/>
                <a:ext cx="4752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136DB17-15FD-4D36-903C-38EB753838E0}"/>
              </a:ext>
            </a:extLst>
          </p:cNvPr>
          <p:cNvGrpSpPr/>
          <p:nvPr/>
        </p:nvGrpSpPr>
        <p:grpSpPr>
          <a:xfrm>
            <a:off x="8926068" y="1783972"/>
            <a:ext cx="233640" cy="219600"/>
            <a:chOff x="8926068" y="1783972"/>
            <a:chExt cx="23364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D614E02-4B66-4758-929B-2139A24CFAC4}"/>
                    </a:ext>
                  </a:extLst>
                </p14:cNvPr>
                <p14:cNvContentPartPr/>
                <p14:nvPr/>
              </p14:nvContentPartPr>
              <p14:xfrm>
                <a:off x="8926068" y="1897372"/>
                <a:ext cx="184320" cy="25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D614E02-4B66-4758-929B-2139A24CFAC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917068" y="1888372"/>
                  <a:ext cx="201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0F20F05-9F90-47FF-B430-CD55FBFA6C80}"/>
                    </a:ext>
                  </a:extLst>
                </p14:cNvPr>
                <p14:cNvContentPartPr/>
                <p14:nvPr/>
              </p14:nvContentPartPr>
              <p14:xfrm>
                <a:off x="9075468" y="1783972"/>
                <a:ext cx="84240" cy="2196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0F20F05-9F90-47FF-B430-CD55FBFA6C8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066468" y="1774972"/>
                  <a:ext cx="1018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8D78C63-1383-40FB-A86C-230416CF3032}"/>
              </a:ext>
            </a:extLst>
          </p:cNvPr>
          <p:cNvGrpSpPr/>
          <p:nvPr/>
        </p:nvGrpSpPr>
        <p:grpSpPr>
          <a:xfrm>
            <a:off x="9653988" y="1789732"/>
            <a:ext cx="606600" cy="357840"/>
            <a:chOff x="9653988" y="1789732"/>
            <a:chExt cx="6066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9BA2F1A-2898-4624-B29B-6F58C20809E1}"/>
                    </a:ext>
                  </a:extLst>
                </p14:cNvPr>
                <p14:cNvContentPartPr/>
                <p14:nvPr/>
              </p14:nvContentPartPr>
              <p14:xfrm>
                <a:off x="9653988" y="1789732"/>
                <a:ext cx="97560" cy="334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9BA2F1A-2898-4624-B29B-6F58C20809E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644988" y="1781092"/>
                  <a:ext cx="115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8A66447-F611-4CF4-B491-EA1B8520B462}"/>
                    </a:ext>
                  </a:extLst>
                </p14:cNvPr>
                <p14:cNvContentPartPr/>
                <p14:nvPr/>
              </p14:nvContentPartPr>
              <p14:xfrm>
                <a:off x="9831108" y="1935892"/>
                <a:ext cx="167040" cy="1645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8A66447-F611-4CF4-B491-EA1B8520B46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822108" y="1927252"/>
                  <a:ext cx="184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4A3324E-7A36-413B-B047-0AE02EEFBE80}"/>
                    </a:ext>
                  </a:extLst>
                </p14:cNvPr>
                <p14:cNvContentPartPr/>
                <p14:nvPr/>
              </p14:nvContentPartPr>
              <p14:xfrm>
                <a:off x="10076988" y="2070172"/>
                <a:ext cx="34920" cy="774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4A3324E-7A36-413B-B047-0AE02EEFBE8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67988" y="2061172"/>
                  <a:ext cx="52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7165CD5-31EF-4BD5-BE61-0B25E9102AE3}"/>
                    </a:ext>
                  </a:extLst>
                </p14:cNvPr>
                <p14:cNvContentPartPr/>
                <p14:nvPr/>
              </p14:nvContentPartPr>
              <p14:xfrm>
                <a:off x="10209468" y="1806652"/>
                <a:ext cx="51120" cy="108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7165CD5-31EF-4BD5-BE61-0B25E9102AE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200828" y="1798012"/>
                  <a:ext cx="6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830CC87-5E4F-4736-B427-79493D3965A5}"/>
                    </a:ext>
                  </a:extLst>
                </p14:cNvPr>
                <p14:cNvContentPartPr/>
                <p14:nvPr/>
              </p14:nvContentPartPr>
              <p14:xfrm>
                <a:off x="10209468" y="1806652"/>
                <a:ext cx="360" cy="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830CC87-5E4F-4736-B427-79493D3965A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00828" y="17980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66EC552-5178-4CD5-B9E7-A17E20810B71}"/>
                    </a:ext>
                  </a:extLst>
                </p14:cNvPr>
                <p14:cNvContentPartPr/>
                <p14:nvPr/>
              </p14:nvContentPartPr>
              <p14:xfrm>
                <a:off x="10199748" y="1806652"/>
                <a:ext cx="58680" cy="658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66EC552-5178-4CD5-B9E7-A17E20810B7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190748" y="1798012"/>
                  <a:ext cx="7632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098F85F-87B7-4BEC-AD5D-D890B5B4E9D9}"/>
                  </a:ext>
                </a:extLst>
              </p14:cNvPr>
              <p14:cNvContentPartPr/>
              <p14:nvPr/>
            </p14:nvContentPartPr>
            <p14:xfrm>
              <a:off x="10509348" y="1736092"/>
              <a:ext cx="125280" cy="1868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098F85F-87B7-4BEC-AD5D-D890B5B4E9D9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10500348" y="1727092"/>
                <a:ext cx="14292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5006B8F-5335-4361-A505-5EF1A8CA0C95}"/>
              </a:ext>
            </a:extLst>
          </p:cNvPr>
          <p:cNvGrpSpPr/>
          <p:nvPr/>
        </p:nvGrpSpPr>
        <p:grpSpPr>
          <a:xfrm>
            <a:off x="10811388" y="1484092"/>
            <a:ext cx="456120" cy="921960"/>
            <a:chOff x="10811388" y="1484092"/>
            <a:chExt cx="456120" cy="9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975E929-2330-40B0-90EA-34DD4507C684}"/>
                    </a:ext>
                  </a:extLst>
                </p14:cNvPr>
                <p14:cNvContentPartPr/>
                <p14:nvPr/>
              </p14:nvContentPartPr>
              <p14:xfrm>
                <a:off x="10811388" y="1484092"/>
                <a:ext cx="32760" cy="273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975E929-2330-40B0-90EA-34DD4507C68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802388" y="1475092"/>
                  <a:ext cx="50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60A64A7-B66A-4DC6-ADFF-780BA7B15125}"/>
                    </a:ext>
                  </a:extLst>
                </p14:cNvPr>
                <p14:cNvContentPartPr/>
                <p14:nvPr/>
              </p14:nvContentPartPr>
              <p14:xfrm>
                <a:off x="10924788" y="1603612"/>
                <a:ext cx="65520" cy="1857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60A64A7-B66A-4DC6-ADFF-780BA7B1512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915788" y="1594972"/>
                  <a:ext cx="83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FCDDFDA-4AC7-48BA-A0DC-2476E4C626CD}"/>
                    </a:ext>
                  </a:extLst>
                </p14:cNvPr>
                <p14:cNvContentPartPr/>
                <p14:nvPr/>
              </p14:nvContentPartPr>
              <p14:xfrm>
                <a:off x="11029908" y="1602532"/>
                <a:ext cx="83880" cy="153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FCDDFDA-4AC7-48BA-A0DC-2476E4C626C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020908" y="1593532"/>
                  <a:ext cx="101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1A8EEEA-EBAB-41E6-8A1E-71E86AEA6AE4}"/>
                    </a:ext>
                  </a:extLst>
                </p14:cNvPr>
                <p14:cNvContentPartPr/>
                <p14:nvPr/>
              </p14:nvContentPartPr>
              <p14:xfrm>
                <a:off x="11163108" y="1597852"/>
                <a:ext cx="60480" cy="1645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1A8EEEA-EBAB-41E6-8A1E-71E86AEA6AE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154468" y="1588852"/>
                  <a:ext cx="78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E5DEB63-D84A-49A6-9CDC-8D4DC8F29D0B}"/>
                    </a:ext>
                  </a:extLst>
                </p14:cNvPr>
                <p14:cNvContentPartPr/>
                <p14:nvPr/>
              </p14:nvContentPartPr>
              <p14:xfrm>
                <a:off x="10817148" y="1829692"/>
                <a:ext cx="435600" cy="252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E5DEB63-D84A-49A6-9CDC-8D4DC8F29D0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808148" y="1820692"/>
                  <a:ext cx="453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28CABBD-DB53-4290-84C4-80F5559F20FC}"/>
                    </a:ext>
                  </a:extLst>
                </p14:cNvPr>
                <p14:cNvContentPartPr/>
                <p14:nvPr/>
              </p14:nvContentPartPr>
              <p14:xfrm>
                <a:off x="10930548" y="1952452"/>
                <a:ext cx="147240" cy="221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28CABBD-DB53-4290-84C4-80F5559F20F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921548" y="1943452"/>
                  <a:ext cx="164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89FD481-BE06-47BA-B960-01F8769EB812}"/>
                    </a:ext>
                  </a:extLst>
                </p14:cNvPr>
                <p14:cNvContentPartPr/>
                <p14:nvPr/>
              </p14:nvContentPartPr>
              <p14:xfrm>
                <a:off x="11112348" y="2140012"/>
                <a:ext cx="21240" cy="266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89FD481-BE06-47BA-B960-01F8769EB81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103348" y="2131012"/>
                  <a:ext cx="38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B76CE2B-94C4-4EEA-8F5C-F8E649A5ECB7}"/>
                    </a:ext>
                  </a:extLst>
                </p14:cNvPr>
                <p14:cNvContentPartPr/>
                <p14:nvPr/>
              </p14:nvContentPartPr>
              <p14:xfrm>
                <a:off x="11113428" y="2115532"/>
                <a:ext cx="66600" cy="1051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B76CE2B-94C4-4EEA-8F5C-F8E649A5ECB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104428" y="2106532"/>
                  <a:ext cx="84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5A00FD2-56E0-414C-ACC9-3256CAB88725}"/>
                    </a:ext>
                  </a:extLst>
                </p14:cNvPr>
                <p14:cNvContentPartPr/>
                <p14:nvPr/>
              </p14:nvContentPartPr>
              <p14:xfrm>
                <a:off x="10862148" y="1912492"/>
                <a:ext cx="35280" cy="2610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5A00FD2-56E0-414C-ACC9-3256CAB8872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853148" y="1903492"/>
                  <a:ext cx="52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EAAD19F-49FD-4C6E-BEF9-7C9F795D73BC}"/>
                    </a:ext>
                  </a:extLst>
                </p14:cNvPr>
                <p14:cNvContentPartPr/>
                <p14:nvPr/>
              </p14:nvContentPartPr>
              <p14:xfrm>
                <a:off x="11233668" y="1918972"/>
                <a:ext cx="33840" cy="2804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EAAD19F-49FD-4C6E-BEF9-7C9F795D73B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225028" y="1910332"/>
                  <a:ext cx="5148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6702635-F295-44A1-B110-A0D4487027C9}"/>
                  </a:ext>
                </a:extLst>
              </p14:cNvPr>
              <p14:cNvContentPartPr/>
              <p14:nvPr/>
            </p14:nvContentPartPr>
            <p14:xfrm>
              <a:off x="5141748" y="1522612"/>
              <a:ext cx="28080" cy="9810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6702635-F295-44A1-B110-A0D4487027C9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132748" y="1513612"/>
                <a:ext cx="45720" cy="9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D076FEF-E5CF-4A9D-A109-83AE79C54A53}"/>
              </a:ext>
            </a:extLst>
          </p:cNvPr>
          <p:cNvGrpSpPr/>
          <p:nvPr/>
        </p:nvGrpSpPr>
        <p:grpSpPr>
          <a:xfrm>
            <a:off x="5143908" y="1340812"/>
            <a:ext cx="3736440" cy="478800"/>
            <a:chOff x="5143908" y="1340812"/>
            <a:chExt cx="373644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A124294-0945-4534-AD3D-6637C0F815B9}"/>
                    </a:ext>
                  </a:extLst>
                </p14:cNvPr>
                <p14:cNvContentPartPr/>
                <p14:nvPr/>
              </p14:nvContentPartPr>
              <p14:xfrm>
                <a:off x="5143908" y="1340812"/>
                <a:ext cx="3715560" cy="2131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A124294-0945-4534-AD3D-6637C0F815B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135268" y="1332172"/>
                  <a:ext cx="3733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C980D4-27E4-412B-95E6-BD038B2A70A6}"/>
                    </a:ext>
                  </a:extLst>
                </p14:cNvPr>
                <p14:cNvContentPartPr/>
                <p14:nvPr/>
              </p14:nvContentPartPr>
              <p14:xfrm>
                <a:off x="8860188" y="1367452"/>
                <a:ext cx="20160" cy="452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C980D4-27E4-412B-95E6-BD038B2A70A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51188" y="1358452"/>
                  <a:ext cx="3780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333F7A0-C21C-498B-83C0-077C34A986FB}"/>
              </a:ext>
            </a:extLst>
          </p:cNvPr>
          <p:cNvGrpSpPr/>
          <p:nvPr/>
        </p:nvGrpSpPr>
        <p:grpSpPr>
          <a:xfrm>
            <a:off x="5149668" y="1796212"/>
            <a:ext cx="3752280" cy="701640"/>
            <a:chOff x="5149668" y="1796212"/>
            <a:chExt cx="375228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2D98EDC-14C2-422C-8E8F-6EB23D89C1AF}"/>
                    </a:ext>
                  </a:extLst>
                </p14:cNvPr>
                <p14:cNvContentPartPr/>
                <p14:nvPr/>
              </p14:nvContentPartPr>
              <p14:xfrm>
                <a:off x="5149668" y="2347012"/>
                <a:ext cx="3674520" cy="1508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2D98EDC-14C2-422C-8E8F-6EB23D89C1A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41028" y="2338372"/>
                  <a:ext cx="3692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B11B494-442B-4E6E-856F-8AE1D1E1B220}"/>
                    </a:ext>
                  </a:extLst>
                </p14:cNvPr>
                <p14:cNvContentPartPr/>
                <p14:nvPr/>
              </p14:nvContentPartPr>
              <p14:xfrm>
                <a:off x="8870268" y="1796212"/>
                <a:ext cx="31680" cy="5605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B11B494-442B-4E6E-856F-8AE1D1E1B22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861628" y="1787572"/>
                  <a:ext cx="493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A2E4C7B-EAD8-446F-A0B6-4B7EFBF77595}"/>
                    </a:ext>
                  </a:extLst>
                </p14:cNvPr>
                <p14:cNvContentPartPr/>
                <p14:nvPr/>
              </p14:nvContentPartPr>
              <p14:xfrm>
                <a:off x="8790708" y="2351332"/>
                <a:ext cx="100080" cy="9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A2E4C7B-EAD8-446F-A0B6-4B7EFBF7759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781708" y="2342332"/>
                  <a:ext cx="1177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7380327-E8EC-49AA-96ED-E825D274D523}"/>
                  </a:ext>
                </a:extLst>
              </p14:cNvPr>
              <p14:cNvContentPartPr/>
              <p14:nvPr/>
            </p14:nvContentPartPr>
            <p14:xfrm>
              <a:off x="11937468" y="976132"/>
              <a:ext cx="199440" cy="1051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7380327-E8EC-49AA-96ED-E825D274D523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11919468" y="958132"/>
                <a:ext cx="23508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7437430-F816-4739-A6D1-8698822C1F66}"/>
              </a:ext>
            </a:extLst>
          </p:cNvPr>
          <p:cNvGrpSpPr/>
          <p:nvPr/>
        </p:nvGrpSpPr>
        <p:grpSpPr>
          <a:xfrm>
            <a:off x="4170828" y="2876932"/>
            <a:ext cx="245520" cy="231480"/>
            <a:chOff x="4170828" y="2876932"/>
            <a:chExt cx="24552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4B62BE-1774-4729-85D5-2BE81D05EC05}"/>
                    </a:ext>
                  </a:extLst>
                </p14:cNvPr>
                <p14:cNvContentPartPr/>
                <p14:nvPr/>
              </p14:nvContentPartPr>
              <p14:xfrm>
                <a:off x="4170828" y="2876932"/>
                <a:ext cx="93960" cy="221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4B62BE-1774-4729-85D5-2BE81D05EC0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61828" y="2867932"/>
                  <a:ext cx="111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32B8F48-8EC1-48E6-900B-2AB9E78699DB}"/>
                    </a:ext>
                  </a:extLst>
                </p14:cNvPr>
                <p14:cNvContentPartPr/>
                <p14:nvPr/>
              </p14:nvContentPartPr>
              <p14:xfrm>
                <a:off x="4410228" y="3108052"/>
                <a:ext cx="6120" cy="3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32B8F48-8EC1-48E6-900B-2AB9E78699D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401228" y="3099052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BFC1270-649D-4823-9812-FB6B229EAAB8}"/>
                  </a:ext>
                </a:extLst>
              </p14:cNvPr>
              <p14:cNvContentPartPr/>
              <p14:nvPr/>
            </p14:nvContentPartPr>
            <p14:xfrm>
              <a:off x="4613988" y="2885212"/>
              <a:ext cx="18720" cy="2257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BFC1270-649D-4823-9812-FB6B229EAAB8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4604988" y="2876572"/>
                <a:ext cx="36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B22F0EE-4EAE-49F9-960F-11BE9AD259ED}"/>
                  </a:ext>
                </a:extLst>
              </p14:cNvPr>
              <p14:cNvContentPartPr/>
              <p14:nvPr/>
            </p14:nvContentPartPr>
            <p14:xfrm>
              <a:off x="4598868" y="2831212"/>
              <a:ext cx="185400" cy="2667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B22F0EE-4EAE-49F9-960F-11BE9AD259ED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4589868" y="2822212"/>
                <a:ext cx="203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78A87DF-612A-47AE-9677-64AE84F20DE0}"/>
                  </a:ext>
                </a:extLst>
              </p14:cNvPr>
              <p14:cNvContentPartPr/>
              <p14:nvPr/>
            </p14:nvContentPartPr>
            <p14:xfrm>
              <a:off x="4860948" y="2953612"/>
              <a:ext cx="74880" cy="13680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78A87DF-612A-47AE-9677-64AE84F20DE0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4851948" y="2944972"/>
                <a:ext cx="92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83FB9F3-2FFC-45AB-895D-CC031EE29E8A}"/>
                  </a:ext>
                </a:extLst>
              </p14:cNvPr>
              <p14:cNvContentPartPr/>
              <p14:nvPr/>
            </p14:nvContentPartPr>
            <p14:xfrm>
              <a:off x="4948428" y="2982052"/>
              <a:ext cx="84960" cy="1278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83FB9F3-2FFC-45AB-895D-CC031EE29E8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4939428" y="2973412"/>
                <a:ext cx="102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755A15F-B31A-464C-AD85-20D4805A58E5}"/>
                  </a:ext>
                </a:extLst>
              </p14:cNvPr>
              <p14:cNvContentPartPr/>
              <p14:nvPr/>
            </p14:nvContentPartPr>
            <p14:xfrm>
              <a:off x="5083068" y="2973772"/>
              <a:ext cx="71640" cy="1396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755A15F-B31A-464C-AD85-20D4805A58E5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074068" y="2964772"/>
                <a:ext cx="892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B130E22E-1D36-42DA-81A4-8E0A10441A3A}"/>
                  </a:ext>
                </a:extLst>
              </p14:cNvPr>
              <p14:cNvContentPartPr/>
              <p14:nvPr/>
            </p14:nvContentPartPr>
            <p14:xfrm>
              <a:off x="5178468" y="2960092"/>
              <a:ext cx="28080" cy="1407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B130E22E-1D36-42DA-81A4-8E0A10441A3A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5169828" y="2951452"/>
                <a:ext cx="45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88C7D1B-D9EF-426A-AB69-DC3BA13EDEA4}"/>
                  </a:ext>
                </a:extLst>
              </p14:cNvPr>
              <p14:cNvContentPartPr/>
              <p14:nvPr/>
            </p14:nvContentPartPr>
            <p14:xfrm>
              <a:off x="5178468" y="2960092"/>
              <a:ext cx="102240" cy="1263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88C7D1B-D9EF-426A-AB69-DC3BA13EDEA4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5169828" y="2951452"/>
                <a:ext cx="119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57DB43F4-A1A8-4B72-9809-77C8947D5715}"/>
                  </a:ext>
                </a:extLst>
              </p14:cNvPr>
              <p14:cNvContentPartPr/>
              <p14:nvPr/>
            </p14:nvContentPartPr>
            <p14:xfrm>
              <a:off x="5380068" y="2861452"/>
              <a:ext cx="30600" cy="2671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57DB43F4-A1A8-4B72-9809-77C8947D5715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5371068" y="2852452"/>
                <a:ext cx="482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BE07907-45CC-4598-8EF3-5DFE2747DAED}"/>
                  </a:ext>
                </a:extLst>
              </p14:cNvPr>
              <p14:cNvContentPartPr/>
              <p14:nvPr/>
            </p14:nvContentPartPr>
            <p14:xfrm>
              <a:off x="5347668" y="2949652"/>
              <a:ext cx="169200" cy="1051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BE07907-45CC-4598-8EF3-5DFE2747DAE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5338668" y="2941012"/>
                <a:ext cx="1868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D9BCEA8-A0C1-4303-9ACF-9D18282D7B0C}"/>
                  </a:ext>
                </a:extLst>
              </p14:cNvPr>
              <p14:cNvContentPartPr/>
              <p14:nvPr/>
            </p14:nvContentPartPr>
            <p14:xfrm>
              <a:off x="5597148" y="2866492"/>
              <a:ext cx="28440" cy="2624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D9BCEA8-A0C1-4303-9ACF-9D18282D7B0C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5588508" y="2857852"/>
                <a:ext cx="46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BD1F9EAC-DE57-478A-B0F7-9BA6A70BF6B0}"/>
                  </a:ext>
                </a:extLst>
              </p14:cNvPr>
              <p14:cNvContentPartPr/>
              <p14:nvPr/>
            </p14:nvContentPartPr>
            <p14:xfrm>
              <a:off x="5606868" y="2959732"/>
              <a:ext cx="81000" cy="72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BD1F9EAC-DE57-478A-B0F7-9BA6A70BF6B0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5598228" y="2951092"/>
                <a:ext cx="986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2C8937E-9ADE-4362-AE96-817100F4C25A}"/>
                  </a:ext>
                </a:extLst>
              </p14:cNvPr>
              <p14:cNvContentPartPr/>
              <p14:nvPr/>
            </p14:nvContentPartPr>
            <p14:xfrm>
              <a:off x="5745468" y="2930932"/>
              <a:ext cx="125280" cy="1245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2C8937E-9ADE-4362-AE96-817100F4C25A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5736828" y="2922292"/>
                <a:ext cx="1429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37950861-E008-4F55-96AA-04AF135BFE55}"/>
                  </a:ext>
                </a:extLst>
              </p14:cNvPr>
              <p14:cNvContentPartPr/>
              <p14:nvPr/>
            </p14:nvContentPartPr>
            <p14:xfrm>
              <a:off x="5926188" y="2915452"/>
              <a:ext cx="125280" cy="1540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37950861-E008-4F55-96AA-04AF135BFE55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5917548" y="2906452"/>
                <a:ext cx="142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6962702-FB69-4DA3-B38C-0D9A9257B3CD}"/>
                  </a:ext>
                </a:extLst>
              </p14:cNvPr>
              <p14:cNvContentPartPr/>
              <p14:nvPr/>
            </p14:nvContentPartPr>
            <p14:xfrm>
              <a:off x="6348828" y="2892412"/>
              <a:ext cx="103320" cy="1224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6962702-FB69-4DA3-B38C-0D9A9257B3C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6339828" y="2883772"/>
                <a:ext cx="120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CACCF32-5D08-4F73-8C14-6F4B2404E84B}"/>
                  </a:ext>
                </a:extLst>
              </p14:cNvPr>
              <p14:cNvContentPartPr/>
              <p14:nvPr/>
            </p14:nvContentPartPr>
            <p14:xfrm>
              <a:off x="6527028" y="2881972"/>
              <a:ext cx="24840" cy="12672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CACCF32-5D08-4F73-8C14-6F4B2404E84B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6518028" y="2873332"/>
                <a:ext cx="424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18FAE90-F7FC-4D97-85EE-4901C9D03223}"/>
                  </a:ext>
                </a:extLst>
              </p14:cNvPr>
              <p14:cNvContentPartPr/>
              <p14:nvPr/>
            </p14:nvContentPartPr>
            <p14:xfrm>
              <a:off x="6506148" y="2784412"/>
              <a:ext cx="5040" cy="86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18FAE90-F7FC-4D97-85EE-4901C9D03223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6497148" y="2775412"/>
                <a:ext cx="22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A2B3C8F9-7293-454A-8012-AC801F51844C}"/>
                  </a:ext>
                </a:extLst>
              </p14:cNvPr>
              <p14:cNvContentPartPr/>
              <p14:nvPr/>
            </p14:nvContentPartPr>
            <p14:xfrm>
              <a:off x="6598668" y="2755252"/>
              <a:ext cx="34920" cy="29592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A2B3C8F9-7293-454A-8012-AC801F51844C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590028" y="2746252"/>
                <a:ext cx="5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3A066A36-D9E5-40AC-86A4-0674A47BB89B}"/>
                  </a:ext>
                </a:extLst>
              </p14:cNvPr>
              <p14:cNvContentPartPr/>
              <p14:nvPr/>
            </p14:nvContentPartPr>
            <p14:xfrm>
              <a:off x="6683268" y="2861452"/>
              <a:ext cx="127800" cy="1566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3A066A36-D9E5-40AC-86A4-0674A47BB89B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674268" y="2852452"/>
                <a:ext cx="145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7A0BDA3A-2912-440E-9B36-C007CD295836}"/>
                  </a:ext>
                </a:extLst>
              </p14:cNvPr>
              <p14:cNvContentPartPr/>
              <p14:nvPr/>
            </p14:nvContentPartPr>
            <p14:xfrm>
              <a:off x="6899628" y="2852092"/>
              <a:ext cx="12960" cy="1227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7A0BDA3A-2912-440E-9B36-C007CD295836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6890628" y="2843092"/>
                <a:ext cx="30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2B0772E1-E724-42BD-A58B-22E79B64CA7E}"/>
                  </a:ext>
                </a:extLst>
              </p14:cNvPr>
              <p14:cNvContentPartPr/>
              <p14:nvPr/>
            </p14:nvContentPartPr>
            <p14:xfrm>
              <a:off x="6882348" y="2747692"/>
              <a:ext cx="360" cy="3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2B0772E1-E724-42BD-A58B-22E79B64CA7E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873348" y="2739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C007733A-D8D4-4189-AB8C-F77F2FDE3D67}"/>
                  </a:ext>
                </a:extLst>
              </p14:cNvPr>
              <p14:cNvContentPartPr/>
              <p14:nvPr/>
            </p14:nvContentPartPr>
            <p14:xfrm>
              <a:off x="7441068" y="2797732"/>
              <a:ext cx="125280" cy="1605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C007733A-D8D4-4189-AB8C-F77F2FDE3D67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432428" y="2789092"/>
                <a:ext cx="142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423503E-3DDB-4204-A8CA-7797E9874FB6}"/>
                  </a:ext>
                </a:extLst>
              </p14:cNvPr>
              <p14:cNvContentPartPr/>
              <p14:nvPr/>
            </p14:nvContentPartPr>
            <p14:xfrm>
              <a:off x="7548348" y="2830132"/>
              <a:ext cx="120600" cy="2894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423503E-3DDB-4204-A8CA-7797E9874FB6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7539708" y="2821132"/>
                <a:ext cx="13824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90084035-6C01-49A0-B868-CA985B9D7A0C}"/>
              </a:ext>
            </a:extLst>
          </p:cNvPr>
          <p:cNvGrpSpPr/>
          <p:nvPr/>
        </p:nvGrpSpPr>
        <p:grpSpPr>
          <a:xfrm>
            <a:off x="5442708" y="3470212"/>
            <a:ext cx="471600" cy="303120"/>
            <a:chOff x="5442708" y="3470212"/>
            <a:chExt cx="47160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5AEB8CF-1771-4125-9955-52174B91F2EA}"/>
                    </a:ext>
                  </a:extLst>
                </p14:cNvPr>
                <p14:cNvContentPartPr/>
                <p14:nvPr/>
              </p14:nvContentPartPr>
              <p14:xfrm>
                <a:off x="5442708" y="3470212"/>
                <a:ext cx="84600" cy="1688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5AEB8CF-1771-4125-9955-52174B91F2E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434068" y="3461572"/>
                  <a:ext cx="102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9992E65-56A2-48D5-BD98-36FE4F862BDB}"/>
                    </a:ext>
                  </a:extLst>
                </p14:cNvPr>
                <p14:cNvContentPartPr/>
                <p14:nvPr/>
              </p14:nvContentPartPr>
              <p14:xfrm>
                <a:off x="5550708" y="3479572"/>
                <a:ext cx="70560" cy="2937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9992E65-56A2-48D5-BD98-36FE4F862BD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541708" y="3470932"/>
                  <a:ext cx="88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ABE03F4-3BE1-4F16-B368-9AE704599CA8}"/>
                    </a:ext>
                  </a:extLst>
                </p14:cNvPr>
                <p14:cNvContentPartPr/>
                <p14:nvPr/>
              </p14:nvContentPartPr>
              <p14:xfrm>
                <a:off x="5825748" y="3531772"/>
                <a:ext cx="88200" cy="9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ABE03F4-3BE1-4F16-B368-9AE704599CA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816748" y="3522772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1ED4A51-58C9-4BB9-8C0A-041AE7D0DD9E}"/>
                    </a:ext>
                  </a:extLst>
                </p14:cNvPr>
                <p14:cNvContentPartPr/>
                <p14:nvPr/>
              </p14:nvContentPartPr>
              <p14:xfrm>
                <a:off x="5831508" y="3604492"/>
                <a:ext cx="82800" cy="158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1ED4A51-58C9-4BB9-8C0A-041AE7D0DD9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822508" y="3595852"/>
                  <a:ext cx="10044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EFCBDE5F-7BAD-4FF1-B31B-47A53CE9D7EF}"/>
                  </a:ext>
                </a:extLst>
              </p14:cNvPr>
              <p14:cNvContentPartPr/>
              <p14:nvPr/>
            </p14:nvContentPartPr>
            <p14:xfrm>
              <a:off x="6411108" y="3210652"/>
              <a:ext cx="11880" cy="2192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EFCBDE5F-7BAD-4FF1-B31B-47A53CE9D7EF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6402468" y="3202012"/>
                <a:ext cx="295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549E9B95-637C-4A58-BC94-10CD80AFBA94}"/>
                  </a:ext>
                </a:extLst>
              </p14:cNvPr>
              <p14:cNvContentPartPr/>
              <p14:nvPr/>
            </p14:nvContentPartPr>
            <p14:xfrm>
              <a:off x="6268908" y="3591172"/>
              <a:ext cx="245160" cy="36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549E9B95-637C-4A58-BC94-10CD80AFBA94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6259908" y="3582172"/>
                <a:ext cx="262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6B72B44-B5FC-452B-9B95-07172858DFE7}"/>
              </a:ext>
            </a:extLst>
          </p:cNvPr>
          <p:cNvGrpSpPr/>
          <p:nvPr/>
        </p:nvGrpSpPr>
        <p:grpSpPr>
          <a:xfrm>
            <a:off x="6278988" y="3730492"/>
            <a:ext cx="387720" cy="361800"/>
            <a:chOff x="6278988" y="3730492"/>
            <a:chExt cx="38772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AF79325-B6F1-4F2E-9DCB-20DCB73A3FC6}"/>
                    </a:ext>
                  </a:extLst>
                </p14:cNvPr>
                <p14:cNvContentPartPr/>
                <p14:nvPr/>
              </p14:nvContentPartPr>
              <p14:xfrm>
                <a:off x="6278988" y="3730492"/>
                <a:ext cx="119880" cy="3438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AF79325-B6F1-4F2E-9DCB-20DCB73A3FC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269988" y="3721852"/>
                  <a:ext cx="137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5B633D8-48E6-49EA-A7F6-C3A5258F3276}"/>
                    </a:ext>
                  </a:extLst>
                </p14:cNvPr>
                <p14:cNvContentPartPr/>
                <p14:nvPr/>
              </p14:nvContentPartPr>
              <p14:xfrm>
                <a:off x="6461148" y="3955492"/>
                <a:ext cx="55800" cy="1206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5B633D8-48E6-49EA-A7F6-C3A5258F327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452508" y="3946492"/>
                  <a:ext cx="73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64AD396-C939-4713-8035-5565DE7EB3B1}"/>
                    </a:ext>
                  </a:extLst>
                </p14:cNvPr>
                <p14:cNvContentPartPr/>
                <p14:nvPr/>
              </p14:nvContentPartPr>
              <p14:xfrm>
                <a:off x="6581028" y="3923812"/>
                <a:ext cx="85680" cy="1684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64AD396-C939-4713-8035-5565DE7EB3B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572388" y="3914812"/>
                  <a:ext cx="1033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3E96D37-7A26-49DF-AEA8-39D6A671FB8A}"/>
              </a:ext>
            </a:extLst>
          </p:cNvPr>
          <p:cNvGrpSpPr/>
          <p:nvPr/>
        </p:nvGrpSpPr>
        <p:grpSpPr>
          <a:xfrm>
            <a:off x="5218068" y="3144412"/>
            <a:ext cx="1828800" cy="1140480"/>
            <a:chOff x="5218068" y="3144412"/>
            <a:chExt cx="1828800" cy="11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D7FFAE3-10EC-411B-BF4E-F9E0A6F89416}"/>
                    </a:ext>
                  </a:extLst>
                </p14:cNvPr>
                <p14:cNvContentPartPr/>
                <p14:nvPr/>
              </p14:nvContentPartPr>
              <p14:xfrm>
                <a:off x="5218068" y="3178972"/>
                <a:ext cx="27000" cy="7160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D7FFAE3-10EC-411B-BF4E-F9E0A6F8941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209068" y="3169972"/>
                  <a:ext cx="446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340ADBE-1560-43D7-8F39-1B99410836AA}"/>
                    </a:ext>
                  </a:extLst>
                </p14:cNvPr>
                <p14:cNvContentPartPr/>
                <p14:nvPr/>
              </p14:nvContentPartPr>
              <p14:xfrm>
                <a:off x="5218068" y="3144412"/>
                <a:ext cx="1828800" cy="53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340ADBE-1560-43D7-8F39-1B99410836A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209068" y="3135772"/>
                  <a:ext cx="1846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9C6BC06-8881-4798-BCD7-51A1BC3E4A0D}"/>
                    </a:ext>
                  </a:extLst>
                </p14:cNvPr>
                <p14:cNvContentPartPr/>
                <p14:nvPr/>
              </p14:nvContentPartPr>
              <p14:xfrm>
                <a:off x="6963348" y="3152692"/>
                <a:ext cx="76680" cy="11264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9C6BC06-8881-4798-BCD7-51A1BC3E4A0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954348" y="3144052"/>
                  <a:ext cx="9432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A1740D5-22DA-40D0-B8AF-68BE07AD78C8}"/>
                    </a:ext>
                  </a:extLst>
                </p14:cNvPr>
                <p14:cNvContentPartPr/>
                <p14:nvPr/>
              </p14:nvContentPartPr>
              <p14:xfrm>
                <a:off x="5236428" y="3846772"/>
                <a:ext cx="1722960" cy="4381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A1740D5-22DA-40D0-B8AF-68BE07AD78C8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227788" y="3837772"/>
                  <a:ext cx="174060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36CC4C6-26B3-418B-9B3C-E5F2912C4792}"/>
              </a:ext>
            </a:extLst>
          </p:cNvPr>
          <p:cNvGrpSpPr/>
          <p:nvPr/>
        </p:nvGrpSpPr>
        <p:grpSpPr>
          <a:xfrm>
            <a:off x="7588308" y="3495772"/>
            <a:ext cx="272160" cy="445680"/>
            <a:chOff x="7588308" y="3495772"/>
            <a:chExt cx="27216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18AAC8E-4579-4FA2-92D2-F85B956AF757}"/>
                    </a:ext>
                  </a:extLst>
                </p14:cNvPr>
                <p14:cNvContentPartPr/>
                <p14:nvPr/>
              </p14:nvContentPartPr>
              <p14:xfrm>
                <a:off x="7588308" y="3585772"/>
                <a:ext cx="96480" cy="3556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18AAC8E-4579-4FA2-92D2-F85B956AF75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579308" y="3577132"/>
                  <a:ext cx="114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6CA4B5E-511B-4929-814E-9270A729F129}"/>
                    </a:ext>
                  </a:extLst>
                </p14:cNvPr>
                <p14:cNvContentPartPr/>
                <p14:nvPr/>
              </p14:nvContentPartPr>
              <p14:xfrm>
                <a:off x="7613508" y="3505852"/>
                <a:ext cx="47880" cy="3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6CA4B5E-511B-4929-814E-9270A729F12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604868" y="3496852"/>
                  <a:ext cx="6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D31782A-0A6D-4BB2-A3CD-CAF9E481A75D}"/>
                    </a:ext>
                  </a:extLst>
                </p14:cNvPr>
                <p14:cNvContentPartPr/>
                <p14:nvPr/>
              </p14:nvContentPartPr>
              <p14:xfrm>
                <a:off x="7746708" y="3495772"/>
                <a:ext cx="22320" cy="2664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D31782A-0A6D-4BB2-A3CD-CAF9E481A75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738068" y="3486772"/>
                  <a:ext cx="39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0AEF006-5E38-4BEA-8E4E-4D2049693B29}"/>
                    </a:ext>
                  </a:extLst>
                </p14:cNvPr>
                <p14:cNvContentPartPr/>
                <p14:nvPr/>
              </p14:nvContentPartPr>
              <p14:xfrm>
                <a:off x="7767948" y="3600172"/>
                <a:ext cx="92520" cy="1317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0AEF006-5E38-4BEA-8E4E-4D2049693B29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759308" y="3591172"/>
                  <a:ext cx="1101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3DFFC93-E216-424E-B4F8-AC3891E41924}"/>
              </a:ext>
            </a:extLst>
          </p:cNvPr>
          <p:cNvGrpSpPr/>
          <p:nvPr/>
        </p:nvGrpSpPr>
        <p:grpSpPr>
          <a:xfrm>
            <a:off x="8234148" y="3551212"/>
            <a:ext cx="316080" cy="433800"/>
            <a:chOff x="8234148" y="3551212"/>
            <a:chExt cx="31608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BD9190D-0493-4A1C-BD99-F4F517B946F9}"/>
                    </a:ext>
                  </a:extLst>
                </p14:cNvPr>
                <p14:cNvContentPartPr/>
                <p14:nvPr/>
              </p14:nvContentPartPr>
              <p14:xfrm>
                <a:off x="8234148" y="3551212"/>
                <a:ext cx="111600" cy="420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BD9190D-0493-4A1C-BD99-F4F517B946F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225148" y="3542212"/>
                  <a:ext cx="129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302AE1D-36AF-4386-92F0-DCFE11605E47}"/>
                    </a:ext>
                  </a:extLst>
                </p14:cNvPr>
                <p14:cNvContentPartPr/>
                <p14:nvPr/>
              </p14:nvContentPartPr>
              <p14:xfrm>
                <a:off x="8390028" y="3861892"/>
                <a:ext cx="56880" cy="1036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302AE1D-36AF-4386-92F0-DCFE11605E4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381388" y="3852892"/>
                  <a:ext cx="74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AC711EF-722D-4857-8D16-D382C4C72D0F}"/>
                    </a:ext>
                  </a:extLst>
                </p14:cNvPr>
                <p14:cNvContentPartPr/>
                <p14:nvPr/>
              </p14:nvContentPartPr>
              <p14:xfrm>
                <a:off x="8494428" y="3848212"/>
                <a:ext cx="55800" cy="136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AC711EF-722D-4857-8D16-D382C4C72D0F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485428" y="3839212"/>
                  <a:ext cx="734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F1AE4238-0826-4F52-A323-AF15F45CF457}"/>
              </a:ext>
            </a:extLst>
          </p:cNvPr>
          <p:cNvGrpSpPr/>
          <p:nvPr/>
        </p:nvGrpSpPr>
        <p:grpSpPr>
          <a:xfrm>
            <a:off x="8737428" y="3416212"/>
            <a:ext cx="410760" cy="280440"/>
            <a:chOff x="8737428" y="3416212"/>
            <a:chExt cx="4107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27AFC31-8919-4CB0-8581-F8D94D717EDD}"/>
                    </a:ext>
                  </a:extLst>
                </p14:cNvPr>
                <p14:cNvContentPartPr/>
                <p14:nvPr/>
              </p14:nvContentPartPr>
              <p14:xfrm>
                <a:off x="8765148" y="3416212"/>
                <a:ext cx="27000" cy="2804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27AFC31-8919-4CB0-8581-F8D94D717EDD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756148" y="3407212"/>
                  <a:ext cx="44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14D4238-F28E-4E9D-9227-EE5D7ED7C37D}"/>
                    </a:ext>
                  </a:extLst>
                </p14:cNvPr>
                <p14:cNvContentPartPr/>
                <p14:nvPr/>
              </p14:nvContentPartPr>
              <p14:xfrm>
                <a:off x="8737428" y="3580732"/>
                <a:ext cx="70920" cy="97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14D4238-F28E-4E9D-9227-EE5D7ED7C37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728428" y="3571732"/>
                  <a:ext cx="88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C2B9962-9340-4D97-B5A5-C852394A84DC}"/>
                    </a:ext>
                  </a:extLst>
                </p14:cNvPr>
                <p14:cNvContentPartPr/>
                <p14:nvPr/>
              </p14:nvContentPartPr>
              <p14:xfrm>
                <a:off x="8892588" y="3438532"/>
                <a:ext cx="97560" cy="2574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C2B9962-9340-4D97-B5A5-C852394A84DC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883948" y="3429532"/>
                  <a:ext cx="115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5B16113-3A43-46CB-AF2C-0E744304D897}"/>
                    </a:ext>
                  </a:extLst>
                </p14:cNvPr>
                <p14:cNvContentPartPr/>
                <p14:nvPr/>
              </p14:nvContentPartPr>
              <p14:xfrm>
                <a:off x="9040548" y="3454372"/>
                <a:ext cx="30600" cy="2390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5B16113-3A43-46CB-AF2C-0E744304D89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031548" y="3445732"/>
                  <a:ext cx="48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901557A-52F6-4236-9A0D-38C7216EA187}"/>
                    </a:ext>
                  </a:extLst>
                </p14:cNvPr>
                <p14:cNvContentPartPr/>
                <p14:nvPr/>
              </p14:nvContentPartPr>
              <p14:xfrm>
                <a:off x="9068268" y="3568132"/>
                <a:ext cx="79920" cy="968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901557A-52F6-4236-9A0D-38C7216EA18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059628" y="3559492"/>
                  <a:ext cx="97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B490A05B-99DA-409D-920B-9911BF7F2B35}"/>
              </a:ext>
            </a:extLst>
          </p:cNvPr>
          <p:cNvGrpSpPr/>
          <p:nvPr/>
        </p:nvGrpSpPr>
        <p:grpSpPr>
          <a:xfrm>
            <a:off x="9585588" y="3400732"/>
            <a:ext cx="457560" cy="309600"/>
            <a:chOff x="9585588" y="3400732"/>
            <a:chExt cx="45756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0F6F41A-9E0F-4B74-8AFA-DACFD15A0ACF}"/>
                    </a:ext>
                  </a:extLst>
                </p14:cNvPr>
                <p14:cNvContentPartPr/>
                <p14:nvPr/>
              </p14:nvContentPartPr>
              <p14:xfrm>
                <a:off x="9585588" y="3551212"/>
                <a:ext cx="118800" cy="1515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0F6F41A-9E0F-4B74-8AFA-DACFD15A0ACF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576588" y="3542572"/>
                  <a:ext cx="136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4C95B67-AC8D-4079-A2DC-CC053D4A67E1}"/>
                    </a:ext>
                  </a:extLst>
                </p14:cNvPr>
                <p14:cNvContentPartPr/>
                <p14:nvPr/>
              </p14:nvContentPartPr>
              <p14:xfrm>
                <a:off x="9767388" y="3400732"/>
                <a:ext cx="97560" cy="2818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4C95B67-AC8D-4079-A2DC-CC053D4A67E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758748" y="3392092"/>
                  <a:ext cx="115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A075DB4-6A10-4D04-9902-76B5A43EC900}"/>
                    </a:ext>
                  </a:extLst>
                </p14:cNvPr>
                <p14:cNvContentPartPr/>
                <p14:nvPr/>
              </p14:nvContentPartPr>
              <p14:xfrm>
                <a:off x="9935148" y="3554812"/>
                <a:ext cx="108000" cy="1555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A075DB4-6A10-4D04-9902-76B5A43EC90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926508" y="3545812"/>
                  <a:ext cx="12564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7E899B4-F468-4E88-B422-7A1F028A640F}"/>
                  </a:ext>
                </a:extLst>
              </p14:cNvPr>
              <p14:cNvContentPartPr/>
              <p14:nvPr/>
            </p14:nvContentPartPr>
            <p14:xfrm>
              <a:off x="8480388" y="3643012"/>
              <a:ext cx="54720" cy="252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7E899B4-F468-4E88-B422-7A1F028A640F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8471748" y="3634372"/>
                <a:ext cx="723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CC6159B3-F90B-4026-818D-859DFE1C3EE3}"/>
              </a:ext>
            </a:extLst>
          </p:cNvPr>
          <p:cNvGrpSpPr/>
          <p:nvPr/>
        </p:nvGrpSpPr>
        <p:grpSpPr>
          <a:xfrm>
            <a:off x="7837068" y="4109212"/>
            <a:ext cx="768600" cy="397080"/>
            <a:chOff x="7837068" y="4109212"/>
            <a:chExt cx="76860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EBBA01A-2639-48CF-A10C-F045258BC44C}"/>
                    </a:ext>
                  </a:extLst>
                </p14:cNvPr>
                <p14:cNvContentPartPr/>
                <p14:nvPr/>
              </p14:nvContentPartPr>
              <p14:xfrm>
                <a:off x="8318028" y="4195972"/>
                <a:ext cx="123480" cy="1612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EBBA01A-2639-48CF-A10C-F045258BC44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309028" y="4187332"/>
                  <a:ext cx="14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04E95C5-DDA2-4523-B48E-67CB5FB1ED68}"/>
                    </a:ext>
                  </a:extLst>
                </p14:cNvPr>
                <p14:cNvContentPartPr/>
                <p14:nvPr/>
              </p14:nvContentPartPr>
              <p14:xfrm>
                <a:off x="8471388" y="4188772"/>
                <a:ext cx="134280" cy="2635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04E95C5-DDA2-4523-B48E-67CB5FB1ED68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62388" y="4179772"/>
                  <a:ext cx="151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8FDAEFB-BCC3-42C7-ADBB-CB1F02A49EB1}"/>
                    </a:ext>
                  </a:extLst>
                </p14:cNvPr>
                <p14:cNvContentPartPr/>
                <p14:nvPr/>
              </p14:nvContentPartPr>
              <p14:xfrm>
                <a:off x="7994388" y="4109212"/>
                <a:ext cx="114840" cy="397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8FDAEFB-BCC3-42C7-ADBB-CB1F02A49EB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985388" y="4100212"/>
                  <a:ext cx="132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D1BC7D8-0704-47B5-A2AD-B251FA4006EC}"/>
                    </a:ext>
                  </a:extLst>
                </p14:cNvPr>
                <p14:cNvContentPartPr/>
                <p14:nvPr/>
              </p14:nvContentPartPr>
              <p14:xfrm>
                <a:off x="7837068" y="4362652"/>
                <a:ext cx="97560" cy="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D1BC7D8-0704-47B5-A2AD-B251FA4006E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828068" y="4353652"/>
                  <a:ext cx="115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6424521A-F388-4B7B-9A23-91EBD2E09FCE}"/>
              </a:ext>
            </a:extLst>
          </p:cNvPr>
          <p:cNvGrpSpPr/>
          <p:nvPr/>
        </p:nvGrpSpPr>
        <p:grpSpPr>
          <a:xfrm>
            <a:off x="10285788" y="3484972"/>
            <a:ext cx="401760" cy="167760"/>
            <a:chOff x="10285788" y="3484972"/>
            <a:chExt cx="40176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B88C0C1-E787-40EA-8F1A-574417F530E0}"/>
                    </a:ext>
                  </a:extLst>
                </p14:cNvPr>
                <p14:cNvContentPartPr/>
                <p14:nvPr/>
              </p14:nvContentPartPr>
              <p14:xfrm>
                <a:off x="10285788" y="3551572"/>
                <a:ext cx="351720" cy="442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B88C0C1-E787-40EA-8F1A-574417F530E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277148" y="3542572"/>
                  <a:ext cx="369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1D7AB86-162D-4200-8874-F88769C956C6}"/>
                    </a:ext>
                  </a:extLst>
                </p14:cNvPr>
                <p14:cNvContentPartPr/>
                <p14:nvPr/>
              </p14:nvContentPartPr>
              <p14:xfrm>
                <a:off x="10568388" y="3484972"/>
                <a:ext cx="119160" cy="1677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1D7AB86-162D-4200-8874-F88769C956C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559388" y="3475972"/>
                  <a:ext cx="13680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5E73F1A-1E98-47B5-8457-4A467B0C8DEB}"/>
              </a:ext>
            </a:extLst>
          </p:cNvPr>
          <p:cNvGrpSpPr/>
          <p:nvPr/>
        </p:nvGrpSpPr>
        <p:grpSpPr>
          <a:xfrm>
            <a:off x="10873668" y="3482092"/>
            <a:ext cx="208800" cy="344160"/>
            <a:chOff x="10873668" y="3482092"/>
            <a:chExt cx="20880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ACD31A8-7C7D-46FF-A277-678F53EC5853}"/>
                    </a:ext>
                  </a:extLst>
                </p14:cNvPr>
                <p14:cNvContentPartPr/>
                <p14:nvPr/>
              </p14:nvContentPartPr>
              <p14:xfrm>
                <a:off x="10873668" y="3482092"/>
                <a:ext cx="125280" cy="1893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ACD31A8-7C7D-46FF-A277-678F53EC585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865028" y="3473452"/>
                  <a:ext cx="142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537826F-CF34-478D-A43E-373FDDC2B1DA}"/>
                    </a:ext>
                  </a:extLst>
                </p14:cNvPr>
                <p14:cNvContentPartPr/>
                <p14:nvPr/>
              </p14:nvContentPartPr>
              <p14:xfrm>
                <a:off x="10997508" y="3560572"/>
                <a:ext cx="84960" cy="2656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537826F-CF34-478D-A43E-373FDDC2B1D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988868" y="3551932"/>
                  <a:ext cx="1026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93A9FFF-AD1D-44E0-9972-90D6027C2EC4}"/>
              </a:ext>
            </a:extLst>
          </p:cNvPr>
          <p:cNvGrpSpPr/>
          <p:nvPr/>
        </p:nvGrpSpPr>
        <p:grpSpPr>
          <a:xfrm>
            <a:off x="11268588" y="3469132"/>
            <a:ext cx="522000" cy="142200"/>
            <a:chOff x="11268588" y="3469132"/>
            <a:chExt cx="52200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F677783-A244-4A5A-B2CE-598134DE6AFC}"/>
                    </a:ext>
                  </a:extLst>
                </p14:cNvPr>
                <p14:cNvContentPartPr/>
                <p14:nvPr/>
              </p14:nvContentPartPr>
              <p14:xfrm>
                <a:off x="11268588" y="3513052"/>
                <a:ext cx="114840" cy="158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F677783-A244-4A5A-B2CE-598134DE6AFC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1259588" y="3504412"/>
                  <a:ext cx="132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712CCB0-1A68-4F21-AFE5-6B286361183A}"/>
                    </a:ext>
                  </a:extLst>
                </p14:cNvPr>
                <p14:cNvContentPartPr/>
                <p14:nvPr/>
              </p14:nvContentPartPr>
              <p14:xfrm>
                <a:off x="11280468" y="3573172"/>
                <a:ext cx="112320" cy="111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712CCB0-1A68-4F21-AFE5-6B286361183A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1271828" y="3564532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1167B80-9983-4A6F-90A7-954F7549DD72}"/>
                    </a:ext>
                  </a:extLst>
                </p14:cNvPr>
                <p14:cNvContentPartPr/>
                <p14:nvPr/>
              </p14:nvContentPartPr>
              <p14:xfrm>
                <a:off x="11538228" y="3469132"/>
                <a:ext cx="252360" cy="1422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1167B80-9983-4A6F-90A7-954F7549DD7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1529228" y="3460492"/>
                  <a:ext cx="27000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3395DA4-FC9A-4352-894C-4C88878547CB}"/>
                  </a:ext>
                </a:extLst>
              </p14:cNvPr>
              <p14:cNvContentPartPr/>
              <p14:nvPr/>
            </p14:nvContentPartPr>
            <p14:xfrm>
              <a:off x="12076428" y="3641212"/>
              <a:ext cx="18720" cy="3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3395DA4-FC9A-4352-894C-4C88878547CB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12067428" y="3632212"/>
                <a:ext cx="36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88DDFEB9-11CA-497B-8724-A718A4814A11}"/>
                  </a:ext>
                </a:extLst>
              </p14:cNvPr>
              <p14:cNvContentPartPr/>
              <p14:nvPr/>
            </p14:nvContentPartPr>
            <p14:xfrm>
              <a:off x="10689708" y="3202732"/>
              <a:ext cx="1196640" cy="7419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88DDFEB9-11CA-497B-8724-A718A4814A11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10681068" y="3194092"/>
                <a:ext cx="12142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A90ED29-ED69-40DC-AE19-FBDA4698CE00}"/>
                  </a:ext>
                </a:extLst>
              </p14:cNvPr>
              <p14:cNvContentPartPr/>
              <p14:nvPr/>
            </p14:nvContentPartPr>
            <p14:xfrm>
              <a:off x="4159308" y="4700692"/>
              <a:ext cx="93600" cy="2109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A90ED29-ED69-40DC-AE19-FBDA4698CE00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4150668" y="4692052"/>
                <a:ext cx="1112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27574F38-3D88-49B2-B14D-E88C2DCF2B28}"/>
                  </a:ext>
                </a:extLst>
              </p14:cNvPr>
              <p14:cNvContentPartPr/>
              <p14:nvPr/>
            </p14:nvContentPartPr>
            <p14:xfrm>
              <a:off x="4418148" y="4946572"/>
              <a:ext cx="10800" cy="3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27574F38-3D88-49B2-B14D-E88C2DCF2B28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4409508" y="4937572"/>
                <a:ext cx="28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5" name="Group 474">
            <a:extLst>
              <a:ext uri="{FF2B5EF4-FFF2-40B4-BE49-F238E27FC236}">
                <a16:creationId xmlns:a16="http://schemas.microsoft.com/office/drawing/2014/main" id="{6B7B1192-C849-4B25-8E3D-0DA716AF9772}"/>
              </a:ext>
            </a:extLst>
          </p:cNvPr>
          <p:cNvGrpSpPr/>
          <p:nvPr/>
        </p:nvGrpSpPr>
        <p:grpSpPr>
          <a:xfrm>
            <a:off x="4648548" y="4534372"/>
            <a:ext cx="3054600" cy="736920"/>
            <a:chOff x="4648548" y="4534372"/>
            <a:chExt cx="3054600" cy="73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39A2835-7FAA-49C6-A7F5-A55D34303477}"/>
                    </a:ext>
                  </a:extLst>
                </p14:cNvPr>
                <p14:cNvContentPartPr/>
                <p14:nvPr/>
              </p14:nvContentPartPr>
              <p14:xfrm>
                <a:off x="4652148" y="4686652"/>
                <a:ext cx="23400" cy="2494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39A2835-7FAA-49C6-A7F5-A55D3430347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643148" y="4677652"/>
                  <a:ext cx="41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320B77E-37E7-4240-B195-EEBB591C454A}"/>
                    </a:ext>
                  </a:extLst>
                </p14:cNvPr>
                <p14:cNvContentPartPr/>
                <p14:nvPr/>
              </p14:nvContentPartPr>
              <p14:xfrm>
                <a:off x="4648548" y="4678012"/>
                <a:ext cx="151200" cy="2199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320B77E-37E7-4240-B195-EEBB591C454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639908" y="4669372"/>
                  <a:ext cx="168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6B04FFA-41D5-4C7E-BD48-D8682E68144A}"/>
                    </a:ext>
                  </a:extLst>
                </p14:cNvPr>
                <p14:cNvContentPartPr/>
                <p14:nvPr/>
              </p14:nvContentPartPr>
              <p14:xfrm>
                <a:off x="4865268" y="4764772"/>
                <a:ext cx="76320" cy="1353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6B04FFA-41D5-4C7E-BD48-D8682E68144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856628" y="4755772"/>
                  <a:ext cx="93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A6C1519-2CCA-4E13-800D-3F6120C7656A}"/>
                    </a:ext>
                  </a:extLst>
                </p14:cNvPr>
                <p14:cNvContentPartPr/>
                <p14:nvPr/>
              </p14:nvContentPartPr>
              <p14:xfrm>
                <a:off x="4941228" y="4760452"/>
                <a:ext cx="190080" cy="1425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A6C1519-2CCA-4E13-800D-3F6120C7656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932588" y="4751812"/>
                  <a:ext cx="207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C012C8-4818-4A3A-BCC6-97D0EBBB50B6}"/>
                    </a:ext>
                  </a:extLst>
                </p14:cNvPr>
                <p14:cNvContentPartPr/>
                <p14:nvPr/>
              </p14:nvContentPartPr>
              <p14:xfrm>
                <a:off x="5177388" y="4622932"/>
                <a:ext cx="82080" cy="2667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C012C8-4818-4A3A-BCC6-97D0EBBB50B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168748" y="4613932"/>
                  <a:ext cx="99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06CF898-FFFA-4918-BDE7-92B6643A6817}"/>
                    </a:ext>
                  </a:extLst>
                </p14:cNvPr>
                <p14:cNvContentPartPr/>
                <p14:nvPr/>
              </p14:nvContentPartPr>
              <p14:xfrm>
                <a:off x="5303748" y="4751812"/>
                <a:ext cx="69840" cy="1544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06CF898-FFFA-4918-BDE7-92B6643A6817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294748" y="4743172"/>
                  <a:ext cx="87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F97A89B-79AE-4D6E-B10E-94E5A0042177}"/>
                    </a:ext>
                  </a:extLst>
                </p14:cNvPr>
                <p14:cNvContentPartPr/>
                <p14:nvPr/>
              </p14:nvContentPartPr>
              <p14:xfrm>
                <a:off x="5419308" y="4747852"/>
                <a:ext cx="99000" cy="1731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F97A89B-79AE-4D6E-B10E-94E5A0042177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410308" y="4738852"/>
                  <a:ext cx="116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24CE8FF-43C7-4BAC-BDB7-9450CC175C8A}"/>
                    </a:ext>
                  </a:extLst>
                </p14:cNvPr>
                <p14:cNvContentPartPr/>
                <p14:nvPr/>
              </p14:nvContentPartPr>
              <p14:xfrm>
                <a:off x="5579148" y="4626892"/>
                <a:ext cx="31680" cy="2401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24CE8FF-43C7-4BAC-BDB7-9450CC175C8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570148" y="4618252"/>
                  <a:ext cx="49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F3420296-2C60-4429-A936-0D326DD761AB}"/>
                    </a:ext>
                  </a:extLst>
                </p14:cNvPr>
                <p14:cNvContentPartPr/>
                <p14:nvPr/>
              </p14:nvContentPartPr>
              <p14:xfrm>
                <a:off x="5557188" y="4725892"/>
                <a:ext cx="99720" cy="54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F3420296-2C60-4429-A936-0D326DD761A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548188" y="4716892"/>
                  <a:ext cx="117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072F155-6325-4580-94EA-0928B1A050A2}"/>
                    </a:ext>
                  </a:extLst>
                </p14:cNvPr>
                <p14:cNvContentPartPr/>
                <p14:nvPr/>
              </p14:nvContentPartPr>
              <p14:xfrm>
                <a:off x="5856348" y="4713292"/>
                <a:ext cx="77040" cy="3513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072F155-6325-4580-94EA-0928B1A050A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5847348" y="4704652"/>
                  <a:ext cx="946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46E555F-0754-4A58-99FD-E06EFAA30EFF}"/>
                    </a:ext>
                  </a:extLst>
                </p14:cNvPr>
                <p14:cNvContentPartPr/>
                <p14:nvPr/>
              </p14:nvContentPartPr>
              <p14:xfrm>
                <a:off x="5995308" y="4725532"/>
                <a:ext cx="96840" cy="1598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46E555F-0754-4A58-99FD-E06EFAA30EF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986308" y="4716892"/>
                  <a:ext cx="114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C594624-B750-4F3B-AB72-4C99CDB38042}"/>
                    </a:ext>
                  </a:extLst>
                </p14:cNvPr>
                <p14:cNvContentPartPr/>
                <p14:nvPr/>
              </p14:nvContentPartPr>
              <p14:xfrm>
                <a:off x="6133908" y="4712212"/>
                <a:ext cx="150480" cy="1357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C594624-B750-4F3B-AB72-4C99CDB3804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125268" y="4703212"/>
                  <a:ext cx="168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2CB10DC-70E5-49A9-B1C1-463103B25F98}"/>
                    </a:ext>
                  </a:extLst>
                </p14:cNvPr>
                <p14:cNvContentPartPr/>
                <p14:nvPr/>
              </p14:nvContentPartPr>
              <p14:xfrm>
                <a:off x="6331188" y="4558132"/>
                <a:ext cx="103680" cy="3096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2CB10DC-70E5-49A9-B1C1-463103B25F9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322548" y="4549492"/>
                  <a:ext cx="121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5CC4D55-E2C5-4107-8B9C-D717C2D8A7F4}"/>
                    </a:ext>
                  </a:extLst>
                </p14:cNvPr>
                <p14:cNvContentPartPr/>
                <p14:nvPr/>
              </p14:nvContentPartPr>
              <p14:xfrm>
                <a:off x="6466188" y="4693492"/>
                <a:ext cx="92160" cy="1468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5CC4D55-E2C5-4107-8B9C-D717C2D8A7F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457548" y="4684492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C404E2C-5694-47C7-8294-2772A3553751}"/>
                    </a:ext>
                  </a:extLst>
                </p14:cNvPr>
                <p14:cNvContentPartPr/>
                <p14:nvPr/>
              </p14:nvContentPartPr>
              <p14:xfrm>
                <a:off x="6588228" y="4690252"/>
                <a:ext cx="140040" cy="1522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C404E2C-5694-47C7-8294-2772A3553751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579588" y="4681612"/>
                  <a:ext cx="157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A53B13C-29FC-41D5-83B5-59018E78EEF6}"/>
                    </a:ext>
                  </a:extLst>
                </p14:cNvPr>
                <p14:cNvContentPartPr/>
                <p14:nvPr/>
              </p14:nvContentPartPr>
              <p14:xfrm>
                <a:off x="6788388" y="4534372"/>
                <a:ext cx="179280" cy="3459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A53B13C-29FC-41D5-83B5-59018E78EEF6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779388" y="4525732"/>
                  <a:ext cx="196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AD0DAD3-D411-4243-BA49-96FB51DAF6DC}"/>
                    </a:ext>
                  </a:extLst>
                </p14:cNvPr>
                <p14:cNvContentPartPr/>
                <p14:nvPr/>
              </p14:nvContentPartPr>
              <p14:xfrm>
                <a:off x="7008348" y="4695652"/>
                <a:ext cx="197280" cy="12168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AD0DAD3-D411-4243-BA49-96FB51DAF6DC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999708" y="4686652"/>
                  <a:ext cx="214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C35FF52-9BC5-4ADA-9373-556E70DA3FBE}"/>
                    </a:ext>
                  </a:extLst>
                </p14:cNvPr>
                <p14:cNvContentPartPr/>
                <p14:nvPr/>
              </p14:nvContentPartPr>
              <p14:xfrm>
                <a:off x="7257108" y="4686292"/>
                <a:ext cx="100080" cy="1346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C35FF52-9BC5-4ADA-9373-556E70DA3FB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248468" y="4677292"/>
                  <a:ext cx="117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55F8F7A-DDEF-4711-B764-4554AD10F36B}"/>
                    </a:ext>
                  </a:extLst>
                </p14:cNvPr>
                <p14:cNvContentPartPr/>
                <p14:nvPr/>
              </p14:nvContentPartPr>
              <p14:xfrm>
                <a:off x="7407588" y="4568572"/>
                <a:ext cx="82800" cy="2516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55F8F7A-DDEF-4711-B764-4554AD10F36B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398588" y="4559932"/>
                  <a:ext cx="100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931314E-DE4E-466C-A789-003FA8AA8827}"/>
                    </a:ext>
                  </a:extLst>
                </p14:cNvPr>
                <p14:cNvContentPartPr/>
                <p14:nvPr/>
              </p14:nvContentPartPr>
              <p14:xfrm>
                <a:off x="7522068" y="4681972"/>
                <a:ext cx="119880" cy="1245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931314E-DE4E-466C-A789-003FA8AA8827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513068" y="4673332"/>
                  <a:ext cx="137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552EB5B-403D-4219-B013-9E8F4A654756}"/>
                    </a:ext>
                  </a:extLst>
                </p14:cNvPr>
                <p14:cNvContentPartPr/>
                <p14:nvPr/>
              </p14:nvContentPartPr>
              <p14:xfrm>
                <a:off x="7641588" y="4580092"/>
                <a:ext cx="61560" cy="2494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552EB5B-403D-4219-B013-9E8F4A65475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632588" y="4571092"/>
                  <a:ext cx="79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88A62FE5-F5A5-4686-931F-6A0141016E23}"/>
                    </a:ext>
                  </a:extLst>
                </p14:cNvPr>
                <p14:cNvContentPartPr/>
                <p14:nvPr/>
              </p14:nvContentPartPr>
              <p14:xfrm>
                <a:off x="7267548" y="4684132"/>
                <a:ext cx="55800" cy="961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88A62FE5-F5A5-4686-931F-6A0141016E23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258908" y="4675132"/>
                  <a:ext cx="73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07830BCE-A2CA-468F-B219-BE1BAC815609}"/>
                    </a:ext>
                  </a:extLst>
                </p14:cNvPr>
                <p14:cNvContentPartPr/>
                <p14:nvPr/>
              </p14:nvContentPartPr>
              <p14:xfrm>
                <a:off x="4708668" y="5107852"/>
                <a:ext cx="92880" cy="1339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07830BCE-A2CA-468F-B219-BE1BAC815609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700028" y="5099212"/>
                  <a:ext cx="11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3825647-B11A-4210-9853-4C570D9EDB5A}"/>
                    </a:ext>
                  </a:extLst>
                </p14:cNvPr>
                <p14:cNvContentPartPr/>
                <p14:nvPr/>
              </p14:nvContentPartPr>
              <p14:xfrm>
                <a:off x="4867788" y="5106412"/>
                <a:ext cx="119160" cy="1440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3825647-B11A-4210-9853-4C570D9EDB5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858788" y="5097412"/>
                  <a:ext cx="136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12FFB56-6FBF-488C-B81C-296AB08070AC}"/>
                    </a:ext>
                  </a:extLst>
                </p14:cNvPr>
                <p14:cNvContentPartPr/>
                <p14:nvPr/>
              </p14:nvContentPartPr>
              <p14:xfrm>
                <a:off x="5045628" y="5016412"/>
                <a:ext cx="38520" cy="2548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12FFB56-6FBF-488C-B81C-296AB08070AC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5036628" y="5007412"/>
                  <a:ext cx="56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5866CF3-F4F1-459D-82FF-F03A89965CC9}"/>
                    </a:ext>
                  </a:extLst>
                </p14:cNvPr>
                <p14:cNvContentPartPr/>
                <p14:nvPr/>
              </p14:nvContentPartPr>
              <p14:xfrm>
                <a:off x="5036268" y="5096332"/>
                <a:ext cx="193680" cy="1429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5866CF3-F4F1-459D-82FF-F03A89965CC9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5027628" y="5087692"/>
                  <a:ext cx="211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78C8A3E9-54B7-499F-92AA-15EDBD38566F}"/>
                    </a:ext>
                  </a:extLst>
                </p14:cNvPr>
                <p14:cNvContentPartPr/>
                <p14:nvPr/>
              </p14:nvContentPartPr>
              <p14:xfrm>
                <a:off x="5300148" y="5014972"/>
                <a:ext cx="38520" cy="2048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78C8A3E9-54B7-499F-92AA-15EDBD38566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5291148" y="5006332"/>
                  <a:ext cx="56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251B578-B043-4161-95FF-FB76802168E7}"/>
                    </a:ext>
                  </a:extLst>
                </p14:cNvPr>
                <p14:cNvContentPartPr/>
                <p14:nvPr/>
              </p14:nvContentPartPr>
              <p14:xfrm>
                <a:off x="5297268" y="5081932"/>
                <a:ext cx="114120" cy="99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251B578-B043-4161-95FF-FB76802168E7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288628" y="5072932"/>
                  <a:ext cx="131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6BC4C77-F629-45AE-AE98-A3A90A1A2180}"/>
                    </a:ext>
                  </a:extLst>
                </p14:cNvPr>
                <p14:cNvContentPartPr/>
                <p14:nvPr/>
              </p14:nvContentPartPr>
              <p14:xfrm>
                <a:off x="5747628" y="5086972"/>
                <a:ext cx="231120" cy="1375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6BC4C77-F629-45AE-AE98-A3A90A1A2180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738628" y="5078332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7490F23-86BA-4E42-8BAC-CBC567EE5904}"/>
                    </a:ext>
                  </a:extLst>
                </p14:cNvPr>
                <p14:cNvContentPartPr/>
                <p14:nvPr/>
              </p14:nvContentPartPr>
              <p14:xfrm>
                <a:off x="6017268" y="5055652"/>
                <a:ext cx="106200" cy="1288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7490F23-86BA-4E42-8BAC-CBC567EE5904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6008268" y="5046652"/>
                  <a:ext cx="123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BD93E0F-311F-445C-88F9-6BB9711263B4}"/>
                    </a:ext>
                  </a:extLst>
                </p14:cNvPr>
                <p14:cNvContentPartPr/>
                <p14:nvPr/>
              </p14:nvContentPartPr>
              <p14:xfrm>
                <a:off x="6114828" y="4936132"/>
                <a:ext cx="47880" cy="2466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BD93E0F-311F-445C-88F9-6BB9711263B4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106188" y="4927132"/>
                  <a:ext cx="65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B65FB63-2427-4E55-BEA7-7B90AACCC19C}"/>
                    </a:ext>
                  </a:extLst>
                </p14:cNvPr>
                <p14:cNvContentPartPr/>
                <p14:nvPr/>
              </p14:nvContentPartPr>
              <p14:xfrm>
                <a:off x="6185388" y="5038012"/>
                <a:ext cx="106920" cy="1414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B65FB63-2427-4E55-BEA7-7B90AACCC19C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6176748" y="5029372"/>
                  <a:ext cx="124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B191524-1E00-4784-B597-AB9EBC4717F3}"/>
                    </a:ext>
                  </a:extLst>
                </p14:cNvPr>
                <p14:cNvContentPartPr/>
                <p14:nvPr/>
              </p14:nvContentPartPr>
              <p14:xfrm>
                <a:off x="6307068" y="4970332"/>
                <a:ext cx="34920" cy="2422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B191524-1E00-4784-B597-AB9EBC4717F3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6298068" y="4961692"/>
                  <a:ext cx="52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17C4B90-9B4C-44B6-B33E-440F120699F0}"/>
                    </a:ext>
                  </a:extLst>
                </p14:cNvPr>
                <p14:cNvContentPartPr/>
                <p14:nvPr/>
              </p14:nvContentPartPr>
              <p14:xfrm>
                <a:off x="6319308" y="5071492"/>
                <a:ext cx="79560" cy="900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17C4B90-9B4C-44B6-B33E-440F120699F0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6310308" y="5062492"/>
                  <a:ext cx="97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795626D-876A-4D02-9867-F7C4CB7DAEAF}"/>
                    </a:ext>
                  </a:extLst>
                </p14:cNvPr>
                <p14:cNvContentPartPr/>
                <p14:nvPr/>
              </p14:nvContentPartPr>
              <p14:xfrm>
                <a:off x="6398508" y="5071492"/>
                <a:ext cx="360" cy="3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795626D-876A-4D02-9867-F7C4CB7DAEA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389508" y="50624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81F28CC-7DB6-47F9-A25A-3FDC0643E69A}"/>
                    </a:ext>
                  </a:extLst>
                </p14:cNvPr>
                <p14:cNvContentPartPr/>
                <p14:nvPr/>
              </p14:nvContentPartPr>
              <p14:xfrm>
                <a:off x="6398508" y="5024692"/>
                <a:ext cx="142560" cy="1418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81F28CC-7DB6-47F9-A25A-3FDC0643E69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389508" y="5015692"/>
                  <a:ext cx="160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6DBB731-CEEA-48CF-A42F-3EC9D904405E}"/>
                    </a:ext>
                  </a:extLst>
                </p14:cNvPr>
                <p14:cNvContentPartPr/>
                <p14:nvPr/>
              </p14:nvContentPartPr>
              <p14:xfrm>
                <a:off x="6589308" y="4945492"/>
                <a:ext cx="47160" cy="2318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6DBB731-CEEA-48CF-A42F-3EC9D904405E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580668" y="4936492"/>
                  <a:ext cx="64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1A8EB108-84B1-4521-9D61-1DCD8B6B400B}"/>
                    </a:ext>
                  </a:extLst>
                </p14:cNvPr>
                <p14:cNvContentPartPr/>
                <p14:nvPr/>
              </p14:nvContentPartPr>
              <p14:xfrm>
                <a:off x="6611628" y="5040172"/>
                <a:ext cx="128520" cy="982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1A8EB108-84B1-4521-9D61-1DCD8B6B400B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6602628" y="5031172"/>
                  <a:ext cx="146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298DA692-E45B-4ECC-91C6-853762372FCF}"/>
                    </a:ext>
                  </a:extLst>
                </p14:cNvPr>
                <p14:cNvContentPartPr/>
                <p14:nvPr/>
              </p14:nvContentPartPr>
              <p14:xfrm>
                <a:off x="6777948" y="5019292"/>
                <a:ext cx="119880" cy="1371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298DA692-E45B-4ECC-91C6-853762372FCF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6768948" y="5010652"/>
                  <a:ext cx="137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4DA048FA-D2D3-4BFA-9D77-3A2BCEA0DF5A}"/>
                    </a:ext>
                  </a:extLst>
                </p14:cNvPr>
                <p14:cNvContentPartPr/>
                <p14:nvPr/>
              </p14:nvContentPartPr>
              <p14:xfrm>
                <a:off x="6925188" y="4990132"/>
                <a:ext cx="118440" cy="1418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4DA048FA-D2D3-4BFA-9D77-3A2BCEA0DF5A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916188" y="4981492"/>
                  <a:ext cx="1360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657151B1-C3C2-4950-92CE-03F56B6A67BF}"/>
              </a:ext>
            </a:extLst>
          </p:cNvPr>
          <p:cNvGrpSpPr/>
          <p:nvPr/>
        </p:nvGrpSpPr>
        <p:grpSpPr>
          <a:xfrm>
            <a:off x="7415508" y="4800412"/>
            <a:ext cx="1372680" cy="377640"/>
            <a:chOff x="7415508" y="4800412"/>
            <a:chExt cx="13726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5620F9B-4B81-495A-85B0-CEA75E5EAD04}"/>
                    </a:ext>
                  </a:extLst>
                </p14:cNvPr>
                <p14:cNvContentPartPr/>
                <p14:nvPr/>
              </p14:nvContentPartPr>
              <p14:xfrm>
                <a:off x="8376348" y="4811212"/>
                <a:ext cx="75600" cy="2826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5620F9B-4B81-495A-85B0-CEA75E5EAD04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8367348" y="4802212"/>
                  <a:ext cx="93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A192C3F-7EEF-4571-A2E6-D5A0A4F7CFC2}"/>
                    </a:ext>
                  </a:extLst>
                </p14:cNvPr>
                <p14:cNvContentPartPr/>
                <p14:nvPr/>
              </p14:nvContentPartPr>
              <p14:xfrm>
                <a:off x="8391468" y="4800412"/>
                <a:ext cx="148320" cy="3279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A192C3F-7EEF-4571-A2E6-D5A0A4F7CFC2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382468" y="4791412"/>
                  <a:ext cx="165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A575F7A1-E6CB-4712-8A2B-5E094BA05155}"/>
                    </a:ext>
                  </a:extLst>
                </p14:cNvPr>
                <p14:cNvContentPartPr/>
                <p14:nvPr/>
              </p14:nvContentPartPr>
              <p14:xfrm>
                <a:off x="8588028" y="4831012"/>
                <a:ext cx="200160" cy="2815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A575F7A1-E6CB-4712-8A2B-5E094BA05155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8579388" y="4822012"/>
                  <a:ext cx="217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F8BCFA36-6123-46D1-B6BC-62D71F2E44F1}"/>
                    </a:ext>
                  </a:extLst>
                </p14:cNvPr>
                <p14:cNvContentPartPr/>
                <p14:nvPr/>
              </p14:nvContentPartPr>
              <p14:xfrm>
                <a:off x="7415508" y="4995532"/>
                <a:ext cx="127080" cy="1663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F8BCFA36-6123-46D1-B6BC-62D71F2E44F1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406508" y="4986532"/>
                  <a:ext cx="144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747BEE4-46B6-4AB0-A512-C2945E0CA64E}"/>
                    </a:ext>
                  </a:extLst>
                </p14:cNvPr>
                <p14:cNvContentPartPr/>
                <p14:nvPr/>
              </p14:nvContentPartPr>
              <p14:xfrm>
                <a:off x="7576788" y="5001292"/>
                <a:ext cx="128880" cy="1404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747BEE4-46B6-4AB0-A512-C2945E0CA64E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7567788" y="4992652"/>
                  <a:ext cx="146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B65741F-BA3E-4826-8058-854D0504121E}"/>
                    </a:ext>
                  </a:extLst>
                </p14:cNvPr>
                <p14:cNvContentPartPr/>
                <p14:nvPr/>
              </p14:nvContentPartPr>
              <p14:xfrm>
                <a:off x="7741668" y="4987252"/>
                <a:ext cx="159120" cy="1540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B65741F-BA3E-4826-8058-854D0504121E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7733028" y="4978252"/>
                  <a:ext cx="176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50061D3-D4CA-45FB-9AF4-29641F132D01}"/>
                    </a:ext>
                  </a:extLst>
                </p14:cNvPr>
                <p14:cNvContentPartPr/>
                <p14:nvPr/>
              </p14:nvContentPartPr>
              <p14:xfrm>
                <a:off x="7898268" y="4843612"/>
                <a:ext cx="168120" cy="3024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50061D3-D4CA-45FB-9AF4-29641F132D0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7889628" y="4834612"/>
                  <a:ext cx="185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637F9E21-9B16-4B23-9183-2E748B69FD75}"/>
                    </a:ext>
                  </a:extLst>
                </p14:cNvPr>
                <p14:cNvContentPartPr/>
                <p14:nvPr/>
              </p14:nvContentPartPr>
              <p14:xfrm>
                <a:off x="8024628" y="4876732"/>
                <a:ext cx="1440" cy="540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637F9E21-9B16-4B23-9183-2E748B69FD75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015628" y="4868092"/>
                  <a:ext cx="19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4DE47ED-8F17-4C65-A6A9-3B31F4A2A141}"/>
                    </a:ext>
                  </a:extLst>
                </p14:cNvPr>
                <p14:cNvContentPartPr/>
                <p14:nvPr/>
              </p14:nvContentPartPr>
              <p14:xfrm>
                <a:off x="8082228" y="4960252"/>
                <a:ext cx="56880" cy="1782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4DE47ED-8F17-4C65-A6A9-3B31F4A2A141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073588" y="4951612"/>
                  <a:ext cx="74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6D04007-A327-4EC1-A33B-9E531229838C}"/>
                    </a:ext>
                  </a:extLst>
                </p14:cNvPr>
                <p14:cNvContentPartPr/>
                <p14:nvPr/>
              </p14:nvContentPartPr>
              <p14:xfrm>
                <a:off x="8160708" y="4982932"/>
                <a:ext cx="92160" cy="1951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6D04007-A327-4EC1-A33B-9E531229838C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151708" y="4974292"/>
                  <a:ext cx="10980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9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6C762C17-ACB5-443D-B248-071280405ECA}"/>
                  </a:ext>
                </a:extLst>
              </p14:cNvPr>
              <p14:cNvContentPartPr/>
              <p14:nvPr/>
            </p14:nvContentPartPr>
            <p14:xfrm>
              <a:off x="8163228" y="2698012"/>
              <a:ext cx="131040" cy="9180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6C762C17-ACB5-443D-B248-071280405ECA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8145588" y="2680012"/>
                <a:ext cx="166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1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92DD14E9-C712-49A2-A13A-9AEB1C99AAA7}"/>
                  </a:ext>
                </a:extLst>
              </p14:cNvPr>
              <p14:cNvContentPartPr/>
              <p14:nvPr/>
            </p14:nvContentPartPr>
            <p14:xfrm>
              <a:off x="9094548" y="4966372"/>
              <a:ext cx="145440" cy="10044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92DD14E9-C712-49A2-A13A-9AEB1C99AAA7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9076908" y="4948372"/>
                <a:ext cx="181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3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B9AA1DA7-9BBA-4AD8-9800-0C8CB8A70C3D}"/>
                  </a:ext>
                </a:extLst>
              </p14:cNvPr>
              <p14:cNvContentPartPr/>
              <p14:nvPr/>
            </p14:nvContentPartPr>
            <p14:xfrm>
              <a:off x="285348" y="5712292"/>
              <a:ext cx="360" cy="288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B9AA1DA7-9BBA-4AD8-9800-0C8CB8A70C3D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76708" y="5703652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4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AD2DC42E-08B3-4381-AE31-E7FB972D9B62}"/>
                  </a:ext>
                </a:extLst>
              </p14:cNvPr>
              <p14:cNvContentPartPr/>
              <p14:nvPr/>
            </p14:nvContentPartPr>
            <p14:xfrm>
              <a:off x="4028988" y="4496932"/>
              <a:ext cx="349920" cy="53244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AD2DC42E-08B3-4381-AE31-E7FB972D9B62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4019988" y="4487932"/>
                <a:ext cx="367560" cy="55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B48C9933-B009-4852-B44D-B51835B333BF}"/>
              </a:ext>
            </a:extLst>
          </p:cNvPr>
          <p:cNvGrpSpPr/>
          <p:nvPr/>
        </p:nvGrpSpPr>
        <p:grpSpPr>
          <a:xfrm>
            <a:off x="239628" y="5601412"/>
            <a:ext cx="303480" cy="377640"/>
            <a:chOff x="239628" y="5601412"/>
            <a:chExt cx="303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AF0FDB3B-F144-4E28-978E-CD67A5F2F126}"/>
                    </a:ext>
                  </a:extLst>
                </p14:cNvPr>
                <p14:cNvContentPartPr/>
                <p14:nvPr/>
              </p14:nvContentPartPr>
              <p14:xfrm>
                <a:off x="347988" y="5687812"/>
                <a:ext cx="111960" cy="2142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AF0FDB3B-F144-4E28-978E-CD67A5F2F126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338988" y="5678812"/>
                  <a:ext cx="129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B7EC7C76-9B15-4E57-9181-AD8E43A5701A}"/>
                    </a:ext>
                  </a:extLst>
                </p14:cNvPr>
                <p14:cNvContentPartPr/>
                <p14:nvPr/>
              </p14:nvContentPartPr>
              <p14:xfrm>
                <a:off x="239628" y="5601412"/>
                <a:ext cx="303480" cy="3776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B7EC7C76-9B15-4E57-9181-AD8E43A5701A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30988" y="5592412"/>
                  <a:ext cx="32112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597164D-A1AE-45A7-95B4-4CC5743C54F5}"/>
              </a:ext>
            </a:extLst>
          </p:cNvPr>
          <p:cNvGrpSpPr/>
          <p:nvPr/>
        </p:nvGrpSpPr>
        <p:grpSpPr>
          <a:xfrm>
            <a:off x="829308" y="5750092"/>
            <a:ext cx="19080" cy="102240"/>
            <a:chOff x="829308" y="5750092"/>
            <a:chExt cx="1908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B4928D8-05C4-4CB6-BD9D-78D9D560B5DB}"/>
                    </a:ext>
                  </a:extLst>
                </p14:cNvPr>
                <p14:cNvContentPartPr/>
                <p14:nvPr/>
              </p14:nvContentPartPr>
              <p14:xfrm>
                <a:off x="829308" y="5750092"/>
                <a:ext cx="3960" cy="262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B4928D8-05C4-4CB6-BD9D-78D9D560B5D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820668" y="5741452"/>
                  <a:ext cx="21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C42F592-4A15-4F96-88EE-421A637CCE7E}"/>
                    </a:ext>
                  </a:extLst>
                </p14:cNvPr>
                <p14:cNvContentPartPr/>
                <p14:nvPr/>
              </p14:nvContentPartPr>
              <p14:xfrm>
                <a:off x="848028" y="5836492"/>
                <a:ext cx="360" cy="158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C42F592-4A15-4F96-88EE-421A637CCE7E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839028" y="5827852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8041E841-E89B-4ACC-AB93-6C261AE9D584}"/>
              </a:ext>
            </a:extLst>
          </p:cNvPr>
          <p:cNvGrpSpPr/>
          <p:nvPr/>
        </p:nvGrpSpPr>
        <p:grpSpPr>
          <a:xfrm>
            <a:off x="1147548" y="5585932"/>
            <a:ext cx="1190160" cy="302040"/>
            <a:chOff x="1147548" y="5585932"/>
            <a:chExt cx="119016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7472A8E-889A-4D8D-87C8-3320A1C0C4DC}"/>
                    </a:ext>
                  </a:extLst>
                </p14:cNvPr>
                <p14:cNvContentPartPr/>
                <p14:nvPr/>
              </p14:nvContentPartPr>
              <p14:xfrm>
                <a:off x="1214868" y="5670172"/>
                <a:ext cx="8640" cy="25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F7472A8E-889A-4D8D-87C8-3320A1C0C4D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205868" y="5661172"/>
                  <a:ext cx="26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733FD045-E24E-46FE-AFD5-4F9C7595BA66}"/>
                    </a:ext>
                  </a:extLst>
                </p14:cNvPr>
                <p14:cNvContentPartPr/>
                <p14:nvPr/>
              </p14:nvContentPartPr>
              <p14:xfrm>
                <a:off x="1147548" y="5613652"/>
                <a:ext cx="109800" cy="2584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733FD045-E24E-46FE-AFD5-4F9C7595BA66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138548" y="5604652"/>
                  <a:ext cx="127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DFD57DF-6D70-4F56-B8EC-403A06C8FD4C}"/>
                    </a:ext>
                  </a:extLst>
                </p14:cNvPr>
                <p14:cNvContentPartPr/>
                <p14:nvPr/>
              </p14:nvContentPartPr>
              <p14:xfrm>
                <a:off x="1307028" y="5748292"/>
                <a:ext cx="79200" cy="1245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DFD57DF-6D70-4F56-B8EC-403A06C8FD4C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298388" y="5739292"/>
                  <a:ext cx="96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F73892F5-FD8C-45F2-A805-3F3AAEC8B6E2}"/>
                    </a:ext>
                  </a:extLst>
                </p14:cNvPr>
                <p14:cNvContentPartPr/>
                <p14:nvPr/>
              </p14:nvContentPartPr>
              <p14:xfrm>
                <a:off x="1438068" y="5740012"/>
                <a:ext cx="127800" cy="1292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F73892F5-FD8C-45F2-A805-3F3AAEC8B6E2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429428" y="5731012"/>
                  <a:ext cx="145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4F4B0D2-8E42-44F0-B271-C52347B2C019}"/>
                    </a:ext>
                  </a:extLst>
                </p14:cNvPr>
                <p14:cNvContentPartPr/>
                <p14:nvPr/>
              </p14:nvContentPartPr>
              <p14:xfrm>
                <a:off x="1589628" y="5585932"/>
                <a:ext cx="82440" cy="3020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4F4B0D2-8E42-44F0-B271-C52347B2C019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580988" y="5576932"/>
                  <a:ext cx="100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F2AF74E9-9EBF-4386-BCF8-0C0318AAD999}"/>
                    </a:ext>
                  </a:extLst>
                </p14:cNvPr>
                <p14:cNvContentPartPr/>
                <p14:nvPr/>
              </p14:nvContentPartPr>
              <p14:xfrm>
                <a:off x="1729668" y="5734612"/>
                <a:ext cx="99720" cy="13464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F2AF74E9-9EBF-4386-BCF8-0C0318AAD999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721028" y="5725612"/>
                  <a:ext cx="117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9417D6F-A01B-4F5F-9B48-DBA100B5C30E}"/>
                    </a:ext>
                  </a:extLst>
                </p14:cNvPr>
                <p14:cNvContentPartPr/>
                <p14:nvPr/>
              </p14:nvContentPartPr>
              <p14:xfrm>
                <a:off x="1840548" y="5754412"/>
                <a:ext cx="30600" cy="1148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9417D6F-A01B-4F5F-9B48-DBA100B5C30E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831908" y="5745412"/>
                  <a:ext cx="48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847483B6-4C29-4177-9F93-24A771461DBC}"/>
                    </a:ext>
                  </a:extLst>
                </p14:cNvPr>
                <p14:cNvContentPartPr/>
                <p14:nvPr/>
              </p14:nvContentPartPr>
              <p14:xfrm>
                <a:off x="1843068" y="5752252"/>
                <a:ext cx="77760" cy="97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847483B6-4C29-4177-9F93-24A771461DBC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834428" y="5743612"/>
                  <a:ext cx="95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05AE06FA-A7B7-4029-BDF6-C76EA6CC3D42}"/>
                    </a:ext>
                  </a:extLst>
                </p14:cNvPr>
                <p14:cNvContentPartPr/>
                <p14:nvPr/>
              </p14:nvContentPartPr>
              <p14:xfrm>
                <a:off x="2068788" y="5602492"/>
                <a:ext cx="48960" cy="2689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05AE06FA-A7B7-4029-BDF6-C76EA6CC3D42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2060148" y="5593492"/>
                  <a:ext cx="66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5F6227BF-5875-4D86-83B5-F1858D0CF8FF}"/>
                    </a:ext>
                  </a:extLst>
                </p14:cNvPr>
                <p14:cNvContentPartPr/>
                <p14:nvPr/>
              </p14:nvContentPartPr>
              <p14:xfrm>
                <a:off x="2065548" y="5600692"/>
                <a:ext cx="134640" cy="25200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5F6227BF-5875-4D86-83B5-F1858D0CF8FF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056548" y="5592052"/>
                  <a:ext cx="152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C40CFA03-41A0-424A-941E-25502B620EE0}"/>
                    </a:ext>
                  </a:extLst>
                </p14:cNvPr>
                <p14:cNvContentPartPr/>
                <p14:nvPr/>
              </p14:nvContentPartPr>
              <p14:xfrm>
                <a:off x="2223948" y="5615812"/>
                <a:ext cx="113760" cy="2552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C40CFA03-41A0-424A-941E-25502B620EE0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2215308" y="5607172"/>
                  <a:ext cx="13140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FA72C73D-3C78-4D51-81F7-3D646B47958A}"/>
              </a:ext>
            </a:extLst>
          </p:cNvPr>
          <p:cNvGrpSpPr/>
          <p:nvPr/>
        </p:nvGrpSpPr>
        <p:grpSpPr>
          <a:xfrm>
            <a:off x="2654868" y="5503852"/>
            <a:ext cx="167040" cy="292680"/>
            <a:chOff x="2654868" y="5503852"/>
            <a:chExt cx="16704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444B694B-B221-4E8D-A0DD-6DFA4CE4F304}"/>
                    </a:ext>
                  </a:extLst>
                </p14:cNvPr>
                <p14:cNvContentPartPr/>
                <p14:nvPr/>
              </p14:nvContentPartPr>
              <p14:xfrm>
                <a:off x="2654868" y="5503852"/>
                <a:ext cx="167040" cy="2926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444B694B-B221-4E8D-A0DD-6DFA4CE4F30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2646228" y="5494852"/>
                  <a:ext cx="184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FEA4DADA-B5A9-48B4-99B7-C784851764EE}"/>
                    </a:ext>
                  </a:extLst>
                </p14:cNvPr>
                <p14:cNvContentPartPr/>
                <p14:nvPr/>
              </p14:nvContentPartPr>
              <p14:xfrm>
                <a:off x="2798148" y="5569012"/>
                <a:ext cx="360" cy="86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FEA4DADA-B5A9-48B4-99B7-C784851764EE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789148" y="5560372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5A1F94E0-44FF-443E-B9C2-B11CB60ABA9F}"/>
                  </a:ext>
                </a:extLst>
              </p14:cNvPr>
              <p14:cNvContentPartPr/>
              <p14:nvPr/>
            </p14:nvContentPartPr>
            <p14:xfrm>
              <a:off x="2986788" y="5523292"/>
              <a:ext cx="360" cy="36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5A1F94E0-44FF-443E-B9C2-B11CB60ABA9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977788" y="55142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oup 522">
            <a:extLst>
              <a:ext uri="{FF2B5EF4-FFF2-40B4-BE49-F238E27FC236}">
                <a16:creationId xmlns:a16="http://schemas.microsoft.com/office/drawing/2014/main" id="{404B57C4-2BD7-4E21-9F86-7441FB6F5361}"/>
              </a:ext>
            </a:extLst>
          </p:cNvPr>
          <p:cNvGrpSpPr/>
          <p:nvPr/>
        </p:nvGrpSpPr>
        <p:grpSpPr>
          <a:xfrm>
            <a:off x="2971668" y="5516092"/>
            <a:ext cx="634320" cy="271440"/>
            <a:chOff x="2971668" y="5516092"/>
            <a:chExt cx="6343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F02B629-9F28-438E-811C-EB42B35244F8}"/>
                    </a:ext>
                  </a:extLst>
                </p14:cNvPr>
                <p14:cNvContentPartPr/>
                <p14:nvPr/>
              </p14:nvContentPartPr>
              <p14:xfrm>
                <a:off x="2971668" y="5516092"/>
                <a:ext cx="154800" cy="2494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F02B629-9F28-438E-811C-EB42B35244F8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2962668" y="5507092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60A9A0FB-C5B0-4D95-A03E-C80E045B79CF}"/>
                    </a:ext>
                  </a:extLst>
                </p14:cNvPr>
                <p14:cNvContentPartPr/>
                <p14:nvPr/>
              </p14:nvContentPartPr>
              <p14:xfrm>
                <a:off x="3241308" y="5516092"/>
                <a:ext cx="23760" cy="2271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60A9A0FB-C5B0-4D95-A03E-C80E045B79CF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3232308" y="5507092"/>
                  <a:ext cx="41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2F4A4181-66BF-4756-AB86-3D44F05F1325}"/>
                    </a:ext>
                  </a:extLst>
                </p14:cNvPr>
                <p14:cNvContentPartPr/>
                <p14:nvPr/>
              </p14:nvContentPartPr>
              <p14:xfrm>
                <a:off x="3245268" y="5532652"/>
                <a:ext cx="117720" cy="36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2F4A4181-66BF-4756-AB86-3D44F05F1325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3236628" y="5523652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6C449E6-A21A-49B7-A177-A7506AC66BFA}"/>
                    </a:ext>
                  </a:extLst>
                </p14:cNvPr>
                <p14:cNvContentPartPr/>
                <p14:nvPr/>
              </p14:nvContentPartPr>
              <p14:xfrm>
                <a:off x="3233748" y="5588812"/>
                <a:ext cx="117720" cy="327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6C449E6-A21A-49B7-A177-A7506AC66BFA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3225108" y="5580172"/>
                  <a:ext cx="135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F2039877-A089-47D8-8490-8ABED7254288}"/>
                    </a:ext>
                  </a:extLst>
                </p14:cNvPr>
                <p14:cNvContentPartPr/>
                <p14:nvPr/>
              </p14:nvContentPartPr>
              <p14:xfrm>
                <a:off x="3475668" y="5516092"/>
                <a:ext cx="18360" cy="2714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F2039877-A089-47D8-8490-8ABED725428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3467028" y="5507092"/>
                  <a:ext cx="36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E3C35C0-6E3D-498A-A81F-F4D009B7D72F}"/>
                    </a:ext>
                  </a:extLst>
                </p14:cNvPr>
                <p14:cNvContentPartPr/>
                <p14:nvPr/>
              </p14:nvContentPartPr>
              <p14:xfrm>
                <a:off x="3473868" y="5550292"/>
                <a:ext cx="132120" cy="1908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E3C35C0-6E3D-498A-A81F-F4D009B7D72F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3465228" y="5541652"/>
                  <a:ext cx="14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5B7BF39-9F62-4591-8D53-B4F5E7487EA6}"/>
                    </a:ext>
                  </a:extLst>
                </p14:cNvPr>
                <p14:cNvContentPartPr/>
                <p14:nvPr/>
              </p14:nvContentPartPr>
              <p14:xfrm>
                <a:off x="3494748" y="5639932"/>
                <a:ext cx="97920" cy="140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5B7BF39-9F62-4591-8D53-B4F5E7487EA6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3485748" y="5630932"/>
                  <a:ext cx="11556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5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185BE347-E1E3-4E02-B3CD-678BACC4FF5A}"/>
                  </a:ext>
                </a:extLst>
              </p14:cNvPr>
              <p14:cNvContentPartPr/>
              <p14:nvPr/>
            </p14:nvContentPartPr>
            <p14:xfrm>
              <a:off x="2082828" y="5919652"/>
              <a:ext cx="271080" cy="9720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185BE347-E1E3-4E02-B3CD-678BACC4FF5A}"/>
                  </a:ext>
                </a:extLst>
              </p:cNvPr>
              <p:cNvPicPr/>
              <p:nvPr/>
            </p:nvPicPr>
            <p:blipFill>
              <a:blip r:embed="rId806"/>
              <a:stretch>
                <a:fillRect/>
              </a:stretch>
            </p:blipFill>
            <p:spPr>
              <a:xfrm>
                <a:off x="2073828" y="5911012"/>
                <a:ext cx="288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7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9EC04ECC-4B83-4CD4-8973-D1B61C412FDA}"/>
                  </a:ext>
                </a:extLst>
              </p14:cNvPr>
              <p14:cNvContentPartPr/>
              <p14:nvPr/>
            </p14:nvContentPartPr>
            <p14:xfrm>
              <a:off x="989148" y="5738572"/>
              <a:ext cx="23760" cy="4464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9EC04ECC-4B83-4CD4-8973-D1B61C412FDA}"/>
                  </a:ext>
                </a:extLst>
              </p:cNvPr>
              <p:cNvPicPr/>
              <p:nvPr/>
            </p:nvPicPr>
            <p:blipFill>
              <a:blip r:embed="rId808"/>
              <a:stretch>
                <a:fillRect/>
              </a:stretch>
            </p:blipFill>
            <p:spPr>
              <a:xfrm>
                <a:off x="980148" y="5729932"/>
                <a:ext cx="41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9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D942A0E0-E271-4942-970A-683963264288}"/>
                  </a:ext>
                </a:extLst>
              </p14:cNvPr>
              <p14:cNvContentPartPr/>
              <p14:nvPr/>
            </p14:nvContentPartPr>
            <p14:xfrm>
              <a:off x="1030548" y="6285772"/>
              <a:ext cx="28440" cy="3528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D942A0E0-E271-4942-970A-683963264288}"/>
                  </a:ext>
                </a:extLst>
              </p:cNvPr>
              <p:cNvPicPr/>
              <p:nvPr/>
            </p:nvPicPr>
            <p:blipFill>
              <a:blip r:embed="rId810"/>
              <a:stretch>
                <a:fillRect/>
              </a:stretch>
            </p:blipFill>
            <p:spPr>
              <a:xfrm>
                <a:off x="1021548" y="6276772"/>
                <a:ext cx="4608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1" name="Group 540">
            <a:extLst>
              <a:ext uri="{FF2B5EF4-FFF2-40B4-BE49-F238E27FC236}">
                <a16:creationId xmlns:a16="http://schemas.microsoft.com/office/drawing/2014/main" id="{C45AC7D5-572D-4363-AC2A-6B0EB7BAEDD4}"/>
              </a:ext>
            </a:extLst>
          </p:cNvPr>
          <p:cNvGrpSpPr/>
          <p:nvPr/>
        </p:nvGrpSpPr>
        <p:grpSpPr>
          <a:xfrm>
            <a:off x="2610588" y="6256252"/>
            <a:ext cx="9360" cy="90720"/>
            <a:chOff x="2610588" y="6256252"/>
            <a:chExt cx="9360" cy="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B38579B-2448-4ECF-867A-38A6980FD5D5}"/>
                    </a:ext>
                  </a:extLst>
                </p14:cNvPr>
                <p14:cNvContentPartPr/>
                <p14:nvPr/>
              </p14:nvContentPartPr>
              <p14:xfrm>
                <a:off x="2610588" y="6256252"/>
                <a:ext cx="1440" cy="46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B38579B-2448-4ECF-867A-38A6980FD5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01588" y="6247252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63D8AD68-65BF-4C80-8123-9DEAD3A5E29C}"/>
                    </a:ext>
                  </a:extLst>
                </p14:cNvPr>
                <p14:cNvContentPartPr/>
                <p14:nvPr/>
              </p14:nvContentPartPr>
              <p14:xfrm>
                <a:off x="2617428" y="6337252"/>
                <a:ext cx="2520" cy="97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63D8AD68-65BF-4C80-8123-9DEAD3A5E29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608788" y="6328612"/>
                  <a:ext cx="201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AB17B016-84A4-486C-AD6E-136EC1621C35}"/>
              </a:ext>
            </a:extLst>
          </p:cNvPr>
          <p:cNvGrpSpPr/>
          <p:nvPr/>
        </p:nvGrpSpPr>
        <p:grpSpPr>
          <a:xfrm>
            <a:off x="2892468" y="6121972"/>
            <a:ext cx="705600" cy="280080"/>
            <a:chOff x="2892468" y="6121972"/>
            <a:chExt cx="7056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191835E9-519A-48B4-A078-16208451EA95}"/>
                    </a:ext>
                  </a:extLst>
                </p14:cNvPr>
                <p14:cNvContentPartPr/>
                <p14:nvPr/>
              </p14:nvContentPartPr>
              <p14:xfrm>
                <a:off x="2892468" y="6130612"/>
                <a:ext cx="125640" cy="23976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191835E9-519A-48B4-A078-16208451EA95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883468" y="6121612"/>
                  <a:ext cx="143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48725054-1783-4B62-9A20-4D749C9BD262}"/>
                    </a:ext>
                  </a:extLst>
                </p14:cNvPr>
                <p14:cNvContentPartPr/>
                <p14:nvPr/>
              </p14:nvContentPartPr>
              <p14:xfrm>
                <a:off x="3043668" y="6121972"/>
                <a:ext cx="137880" cy="2728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48725054-1783-4B62-9A20-4D749C9BD26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3034668" y="6113332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5F28DBE-C114-43D8-8672-7A8189547DEE}"/>
                    </a:ext>
                  </a:extLst>
                </p14:cNvPr>
                <p14:cNvContentPartPr/>
                <p14:nvPr/>
              </p14:nvContentPartPr>
              <p14:xfrm>
                <a:off x="3206748" y="6264172"/>
                <a:ext cx="117360" cy="1378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5F28DBE-C114-43D8-8672-7A8189547DEE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3197748" y="6255532"/>
                  <a:ext cx="135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611D88E-DC48-400B-84D0-833F85DDCD6B}"/>
                    </a:ext>
                  </a:extLst>
                </p14:cNvPr>
                <p14:cNvContentPartPr/>
                <p14:nvPr/>
              </p14:nvContentPartPr>
              <p14:xfrm>
                <a:off x="3383148" y="6248692"/>
                <a:ext cx="101520" cy="1209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611D88E-DC48-400B-84D0-833F85DDCD6B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3374508" y="6240052"/>
                  <a:ext cx="119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36E5C8DD-6721-43CD-9278-0925D562F47B}"/>
                    </a:ext>
                  </a:extLst>
                </p14:cNvPr>
                <p14:cNvContentPartPr/>
                <p14:nvPr/>
              </p14:nvContentPartPr>
              <p14:xfrm>
                <a:off x="3529308" y="6154012"/>
                <a:ext cx="30600" cy="2160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36E5C8DD-6721-43CD-9278-0925D562F47B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520668" y="6145372"/>
                  <a:ext cx="48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D4ACF25F-ACB3-4C7B-9E22-D47CA7304485}"/>
                    </a:ext>
                  </a:extLst>
                </p14:cNvPr>
                <p14:cNvContentPartPr/>
                <p14:nvPr/>
              </p14:nvContentPartPr>
              <p14:xfrm>
                <a:off x="3507348" y="6250852"/>
                <a:ext cx="90720" cy="97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D4ACF25F-ACB3-4C7B-9E22-D47CA7304485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498708" y="6242212"/>
                  <a:ext cx="1083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DA4FCFF6-0234-42C6-A78F-BC9B7DA2953D}"/>
              </a:ext>
            </a:extLst>
          </p:cNvPr>
          <p:cNvGrpSpPr/>
          <p:nvPr/>
        </p:nvGrpSpPr>
        <p:grpSpPr>
          <a:xfrm>
            <a:off x="3812268" y="6066532"/>
            <a:ext cx="924480" cy="279720"/>
            <a:chOff x="3812268" y="6066532"/>
            <a:chExt cx="92448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2BF1E03F-669C-4707-8053-31CDCA76B837}"/>
                    </a:ext>
                  </a:extLst>
                </p14:cNvPr>
                <p14:cNvContentPartPr/>
                <p14:nvPr/>
              </p14:nvContentPartPr>
              <p14:xfrm>
                <a:off x="3812268" y="6066532"/>
                <a:ext cx="208080" cy="2700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2BF1E03F-669C-4707-8053-31CDCA76B837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803628" y="6057892"/>
                  <a:ext cx="225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5B2ADE1D-3EEB-4819-9430-F662D8350E1A}"/>
                    </a:ext>
                  </a:extLst>
                </p14:cNvPr>
                <p14:cNvContentPartPr/>
                <p14:nvPr/>
              </p14:nvContentPartPr>
              <p14:xfrm>
                <a:off x="4064268" y="6231052"/>
                <a:ext cx="16920" cy="1047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5B2ADE1D-3EEB-4819-9430-F662D8350E1A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4055268" y="6222052"/>
                  <a:ext cx="34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730C581C-01C9-48A6-ACD9-EAF18A808D06}"/>
                    </a:ext>
                  </a:extLst>
                </p14:cNvPr>
                <p14:cNvContentPartPr/>
                <p14:nvPr/>
              </p14:nvContentPartPr>
              <p14:xfrm>
                <a:off x="4049148" y="6148972"/>
                <a:ext cx="1440" cy="97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730C581C-01C9-48A6-ACD9-EAF18A808D06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4040148" y="6139972"/>
                  <a:ext cx="1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81E7C57-89B5-48F3-8913-2EDEEF26471E}"/>
                    </a:ext>
                  </a:extLst>
                </p14:cNvPr>
                <p14:cNvContentPartPr/>
                <p14:nvPr/>
              </p14:nvContentPartPr>
              <p14:xfrm>
                <a:off x="4140588" y="6227452"/>
                <a:ext cx="20160" cy="11052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81E7C57-89B5-48F3-8913-2EDEEF26471E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131588" y="6218452"/>
                  <a:ext cx="37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D9BD4DA9-08B8-4E61-B282-CCD0049B5AD8}"/>
                    </a:ext>
                  </a:extLst>
                </p14:cNvPr>
                <p14:cNvContentPartPr/>
                <p14:nvPr/>
              </p14:nvContentPartPr>
              <p14:xfrm>
                <a:off x="4145268" y="6214492"/>
                <a:ext cx="98640" cy="367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D9BD4DA9-08B8-4E61-B282-CCD0049B5AD8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136268" y="6205852"/>
                  <a:ext cx="11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045BA0C3-096A-4523-BDD2-C29A922F8DE6}"/>
                    </a:ext>
                  </a:extLst>
                </p14:cNvPr>
                <p14:cNvContentPartPr/>
                <p14:nvPr/>
              </p14:nvContentPartPr>
              <p14:xfrm>
                <a:off x="4260468" y="6218452"/>
                <a:ext cx="98280" cy="12672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045BA0C3-096A-4523-BDD2-C29A922F8DE6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4251468" y="6209452"/>
                  <a:ext cx="11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6A0A10B-F51D-42E0-9CFC-BDCA7EF651C8}"/>
                    </a:ext>
                  </a:extLst>
                </p14:cNvPr>
                <p14:cNvContentPartPr/>
                <p14:nvPr/>
              </p14:nvContentPartPr>
              <p14:xfrm>
                <a:off x="4381068" y="6232852"/>
                <a:ext cx="95400" cy="1087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6A0A10B-F51D-42E0-9CFC-BDCA7EF651C8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372428" y="6223852"/>
                  <a:ext cx="113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0ADFA9AC-3FAF-4284-B828-E028402CA338}"/>
                    </a:ext>
                  </a:extLst>
                </p14:cNvPr>
                <p14:cNvContentPartPr/>
                <p14:nvPr/>
              </p14:nvContentPartPr>
              <p14:xfrm>
                <a:off x="4558188" y="6209452"/>
                <a:ext cx="33840" cy="13680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0ADFA9AC-3FAF-4284-B828-E028402CA338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4549548" y="6200452"/>
                  <a:ext cx="51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952328B9-D772-44DE-9EF4-763381326322}"/>
                    </a:ext>
                  </a:extLst>
                </p14:cNvPr>
                <p14:cNvContentPartPr/>
                <p14:nvPr/>
              </p14:nvContentPartPr>
              <p14:xfrm>
                <a:off x="4561788" y="6125932"/>
                <a:ext cx="360" cy="3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952328B9-D772-44DE-9EF4-763381326322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4552788" y="6117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D493FD2-4DBB-446A-AF05-F742B619F56E}"/>
                    </a:ext>
                  </a:extLst>
                </p14:cNvPr>
                <p14:cNvContentPartPr/>
                <p14:nvPr/>
              </p14:nvContentPartPr>
              <p14:xfrm>
                <a:off x="4673028" y="6087052"/>
                <a:ext cx="31680" cy="2268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D493FD2-4DBB-446A-AF05-F742B619F56E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4664028" y="6078052"/>
                  <a:ext cx="49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A516B29-1007-4ED6-A55A-5290F2249454}"/>
                    </a:ext>
                  </a:extLst>
                </p14:cNvPr>
                <p14:cNvContentPartPr/>
                <p14:nvPr/>
              </p14:nvContentPartPr>
              <p14:xfrm>
                <a:off x="4642788" y="6191452"/>
                <a:ext cx="93960" cy="36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A516B29-1007-4ED6-A55A-5290F2249454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4633788" y="6182812"/>
                  <a:ext cx="1116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8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D223F823-ABE1-476E-B4D8-070BF9AE84AE}"/>
                  </a:ext>
                </a:extLst>
              </p14:cNvPr>
              <p14:cNvContentPartPr/>
              <p14:nvPr/>
            </p14:nvContentPartPr>
            <p14:xfrm>
              <a:off x="1033788" y="6656932"/>
              <a:ext cx="41040" cy="7056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D223F823-ABE1-476E-B4D8-070BF9AE84AE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1025148" y="6648292"/>
                <a:ext cx="5868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D3FF08BF-6173-4E7B-AD19-FDDF26BD0F31}"/>
              </a:ext>
            </a:extLst>
          </p:cNvPr>
          <p:cNvGrpSpPr/>
          <p:nvPr/>
        </p:nvGrpSpPr>
        <p:grpSpPr>
          <a:xfrm>
            <a:off x="921468" y="5659732"/>
            <a:ext cx="102240" cy="177840"/>
            <a:chOff x="921468" y="5659732"/>
            <a:chExt cx="1022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A3E76E6-89A5-453F-BD46-93600D83EB7C}"/>
                    </a:ext>
                  </a:extLst>
                </p14:cNvPr>
                <p14:cNvContentPartPr/>
                <p14:nvPr/>
              </p14:nvContentPartPr>
              <p14:xfrm>
                <a:off x="977268" y="5731372"/>
                <a:ext cx="39240" cy="568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A3E76E6-89A5-453F-BD46-93600D83EB7C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968268" y="5722732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0B364E2B-0CE2-4C1B-A1AD-A106338F0F19}"/>
                    </a:ext>
                  </a:extLst>
                </p14:cNvPr>
                <p14:cNvContentPartPr/>
                <p14:nvPr/>
              </p14:nvContentPartPr>
              <p14:xfrm>
                <a:off x="921468" y="5659732"/>
                <a:ext cx="102240" cy="17784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0B364E2B-0CE2-4C1B-A1AD-A106338F0F19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912828" y="5650732"/>
                  <a:ext cx="11988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4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A4E65721-6F01-4197-A938-7F145DC80858}"/>
                  </a:ext>
                </a:extLst>
              </p14:cNvPr>
              <p14:cNvContentPartPr/>
              <p14:nvPr/>
            </p14:nvContentPartPr>
            <p14:xfrm>
              <a:off x="987708" y="6205132"/>
              <a:ext cx="94680" cy="16488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A4E65721-6F01-4197-A938-7F145DC80858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979068" y="6196492"/>
                <a:ext cx="112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6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89027A5A-B511-447C-80D4-2803C9E832A6}"/>
                  </a:ext>
                </a:extLst>
              </p14:cNvPr>
              <p14:cNvContentPartPr/>
              <p14:nvPr/>
            </p14:nvContentPartPr>
            <p14:xfrm>
              <a:off x="979068" y="6615172"/>
              <a:ext cx="128520" cy="14076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89027A5A-B511-447C-80D4-2803C9E832A6}"/>
                  </a:ext>
                </a:extLst>
              </p:cNvPr>
              <p:cNvPicPr/>
              <p:nvPr/>
            </p:nvPicPr>
            <p:blipFill>
              <a:blip r:embed="rId857"/>
              <a:stretch>
                <a:fillRect/>
              </a:stretch>
            </p:blipFill>
            <p:spPr>
              <a:xfrm>
                <a:off x="970068" y="6606532"/>
                <a:ext cx="1461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6E1CAC6-0E4F-4420-93A4-D71BCD0771E0}"/>
              </a:ext>
            </a:extLst>
          </p:cNvPr>
          <p:cNvGrpSpPr/>
          <p:nvPr/>
        </p:nvGrpSpPr>
        <p:grpSpPr>
          <a:xfrm>
            <a:off x="1193628" y="6167332"/>
            <a:ext cx="1196280" cy="632160"/>
            <a:chOff x="1193628" y="6167332"/>
            <a:chExt cx="119628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A41E582D-B7FD-4D45-A6A7-D790857D194A}"/>
                    </a:ext>
                  </a:extLst>
                </p14:cNvPr>
                <p14:cNvContentPartPr/>
                <p14:nvPr/>
              </p14:nvContentPartPr>
              <p14:xfrm>
                <a:off x="1193628" y="6195052"/>
                <a:ext cx="154440" cy="2646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A41E582D-B7FD-4D45-A6A7-D790857D194A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184628" y="6186412"/>
                  <a:ext cx="172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C63DCFD-ADD4-4C9E-9E73-8FB0E7B0E528}"/>
                    </a:ext>
                  </a:extLst>
                </p14:cNvPr>
                <p14:cNvContentPartPr/>
                <p14:nvPr/>
              </p14:nvContentPartPr>
              <p14:xfrm>
                <a:off x="1350228" y="6325372"/>
                <a:ext cx="147240" cy="1674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C63DCFD-ADD4-4C9E-9E73-8FB0E7B0E528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1341228" y="6316732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F8BD0B5B-678C-4237-AAF1-635549940365}"/>
                    </a:ext>
                  </a:extLst>
                </p14:cNvPr>
                <p14:cNvContentPartPr/>
                <p14:nvPr/>
              </p14:nvContentPartPr>
              <p14:xfrm>
                <a:off x="1500708" y="6322132"/>
                <a:ext cx="75960" cy="30888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F8BD0B5B-678C-4237-AAF1-635549940365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1491708" y="6313492"/>
                  <a:ext cx="93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529E2DD2-6447-4C9D-B987-FF8A2F1DF3B5}"/>
                    </a:ext>
                  </a:extLst>
                </p14:cNvPr>
                <p14:cNvContentPartPr/>
                <p14:nvPr/>
              </p14:nvContentPartPr>
              <p14:xfrm>
                <a:off x="1629948" y="6301972"/>
                <a:ext cx="11520" cy="1512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529E2DD2-6447-4C9D-B987-FF8A2F1DF3B5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1620948" y="6292972"/>
                  <a:ext cx="29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1224583-E8F3-4450-8FCF-62961799725B}"/>
                    </a:ext>
                  </a:extLst>
                </p14:cNvPr>
                <p14:cNvContentPartPr/>
                <p14:nvPr/>
              </p14:nvContentPartPr>
              <p14:xfrm>
                <a:off x="1607988" y="6297652"/>
                <a:ext cx="119880" cy="18252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1224583-E8F3-4450-8FCF-62961799725B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1598988" y="6289012"/>
                  <a:ext cx="137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F145512-078D-4B6E-9417-E070673A920C}"/>
                    </a:ext>
                  </a:extLst>
                </p14:cNvPr>
                <p14:cNvContentPartPr/>
                <p14:nvPr/>
              </p14:nvContentPartPr>
              <p14:xfrm>
                <a:off x="1781868" y="6301252"/>
                <a:ext cx="89640" cy="1562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F145512-078D-4B6E-9417-E070673A920C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1772868" y="6292252"/>
                  <a:ext cx="107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CE36C54-BEFB-4D5F-995E-982690681D10}"/>
                    </a:ext>
                  </a:extLst>
                </p14:cNvPr>
                <p14:cNvContentPartPr/>
                <p14:nvPr/>
              </p14:nvContentPartPr>
              <p14:xfrm>
                <a:off x="1927668" y="6313492"/>
                <a:ext cx="29520" cy="1263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CE36C54-BEFB-4D5F-995E-982690681D10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918668" y="6304492"/>
                  <a:ext cx="47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C86AA2A2-8029-4DB7-8CFC-4DA92235DB77}"/>
                    </a:ext>
                  </a:extLst>
                </p14:cNvPr>
                <p14:cNvContentPartPr/>
                <p14:nvPr/>
              </p14:nvContentPartPr>
              <p14:xfrm>
                <a:off x="1904628" y="6237532"/>
                <a:ext cx="36360" cy="763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C86AA2A2-8029-4DB7-8CFC-4DA92235DB77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1895628" y="6228532"/>
                  <a:ext cx="54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CD4B6994-DDF9-40A3-B73B-7C678BD09B87}"/>
                    </a:ext>
                  </a:extLst>
                </p14:cNvPr>
                <p14:cNvContentPartPr/>
                <p14:nvPr/>
              </p14:nvContentPartPr>
              <p14:xfrm>
                <a:off x="2029548" y="6167332"/>
                <a:ext cx="43920" cy="23400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CD4B6994-DDF9-40A3-B73B-7C678BD09B87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2020548" y="6158332"/>
                  <a:ext cx="61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4E8DA2C-F56D-4234-91EA-4D1239D3CEEB}"/>
                    </a:ext>
                  </a:extLst>
                </p14:cNvPr>
                <p14:cNvContentPartPr/>
                <p14:nvPr/>
              </p14:nvContentPartPr>
              <p14:xfrm>
                <a:off x="1991388" y="6275692"/>
                <a:ext cx="248400" cy="1148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4E8DA2C-F56D-4234-91EA-4D1239D3CEEB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1982388" y="6266692"/>
                  <a:ext cx="266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9AC71420-14FB-4D63-AECC-734ED4A79A56}"/>
                    </a:ext>
                  </a:extLst>
                </p14:cNvPr>
                <p14:cNvContentPartPr/>
                <p14:nvPr/>
              </p14:nvContentPartPr>
              <p14:xfrm>
                <a:off x="2286588" y="6262372"/>
                <a:ext cx="103320" cy="11484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9AC71420-14FB-4D63-AECC-734ED4A79A56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2277588" y="6253732"/>
                  <a:ext cx="120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FC21B66-281F-4D0E-91FD-E70A3103E14B}"/>
                    </a:ext>
                  </a:extLst>
                </p14:cNvPr>
                <p14:cNvContentPartPr/>
                <p14:nvPr/>
              </p14:nvContentPartPr>
              <p14:xfrm>
                <a:off x="1608708" y="6593572"/>
                <a:ext cx="84960" cy="18144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FC21B66-281F-4D0E-91FD-E70A3103E14B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1600068" y="6584572"/>
                  <a:ext cx="102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85A4D3B9-5C81-4F11-9057-98644E01D9CB}"/>
                    </a:ext>
                  </a:extLst>
                </p14:cNvPr>
                <p14:cNvContentPartPr/>
                <p14:nvPr/>
              </p14:nvContentPartPr>
              <p14:xfrm>
                <a:off x="1658028" y="6676732"/>
                <a:ext cx="53280" cy="9108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85A4D3B9-5C81-4F11-9057-98644E01D9CB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1649388" y="6667732"/>
                  <a:ext cx="70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182EA8CD-4CBB-4328-8C8E-C258420A7D03}"/>
                    </a:ext>
                  </a:extLst>
                </p14:cNvPr>
                <p14:cNvContentPartPr/>
                <p14:nvPr/>
              </p14:nvContentPartPr>
              <p14:xfrm>
                <a:off x="1743708" y="6670972"/>
                <a:ext cx="69840" cy="11088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182EA8CD-4CBB-4328-8C8E-C258420A7D03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1734708" y="6661972"/>
                  <a:ext cx="87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4419D1AF-CCBE-44E1-82A3-8648EAECBAE3}"/>
                    </a:ext>
                  </a:extLst>
                </p14:cNvPr>
                <p14:cNvContentPartPr/>
                <p14:nvPr/>
              </p14:nvContentPartPr>
              <p14:xfrm>
                <a:off x="1846668" y="6668452"/>
                <a:ext cx="109080" cy="1076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4419D1AF-CCBE-44E1-82A3-8648EAECBAE3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1838028" y="6659452"/>
                  <a:ext cx="126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55A165BC-F97F-473E-A5FD-1A8C9166F37E}"/>
                    </a:ext>
                  </a:extLst>
                </p14:cNvPr>
                <p14:cNvContentPartPr/>
                <p14:nvPr/>
              </p14:nvContentPartPr>
              <p14:xfrm>
                <a:off x="1963668" y="6575572"/>
                <a:ext cx="84600" cy="2084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55A165BC-F97F-473E-A5FD-1A8C9166F37E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1954668" y="6566932"/>
                  <a:ext cx="102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60E96AFF-90A2-4F03-BC0C-597CC1DB1EB9}"/>
                    </a:ext>
                  </a:extLst>
                </p14:cNvPr>
                <p14:cNvContentPartPr/>
                <p14:nvPr/>
              </p14:nvContentPartPr>
              <p14:xfrm>
                <a:off x="2082468" y="6675292"/>
                <a:ext cx="70200" cy="1130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60E96AFF-90A2-4F03-BC0C-597CC1DB1EB9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2073468" y="6666652"/>
                  <a:ext cx="87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02ADF0E-935D-48FC-823A-E57E9A3E2DA8}"/>
                    </a:ext>
                  </a:extLst>
                </p14:cNvPr>
                <p14:cNvContentPartPr/>
                <p14:nvPr/>
              </p14:nvContentPartPr>
              <p14:xfrm>
                <a:off x="2205948" y="6681772"/>
                <a:ext cx="90000" cy="11772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02ADF0E-935D-48FC-823A-E57E9A3E2DA8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2197308" y="6673132"/>
                  <a:ext cx="1076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4C11F0D6-4E7F-44BC-A4A5-AD8777D6A3C5}"/>
              </a:ext>
            </a:extLst>
          </p:cNvPr>
          <p:cNvGrpSpPr/>
          <p:nvPr/>
        </p:nvGrpSpPr>
        <p:grpSpPr>
          <a:xfrm>
            <a:off x="2515548" y="6541372"/>
            <a:ext cx="658800" cy="227520"/>
            <a:chOff x="2515548" y="6541372"/>
            <a:chExt cx="65880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1D174A9-8929-4642-9793-528B94FC27ED}"/>
                    </a:ext>
                  </a:extLst>
                </p14:cNvPr>
                <p14:cNvContentPartPr/>
                <p14:nvPr/>
              </p14:nvContentPartPr>
              <p14:xfrm>
                <a:off x="2515548" y="6594652"/>
                <a:ext cx="76680" cy="17424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1D174A9-8929-4642-9793-528B94FC27ED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2506908" y="6585652"/>
                  <a:ext cx="94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BC459F2-AAA6-40F5-BE45-AE13A46A6C49}"/>
                    </a:ext>
                  </a:extLst>
                </p14:cNvPr>
                <p14:cNvContentPartPr/>
                <p14:nvPr/>
              </p14:nvContentPartPr>
              <p14:xfrm>
                <a:off x="2547948" y="6541372"/>
                <a:ext cx="42120" cy="864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BC459F2-AAA6-40F5-BE45-AE13A46A6C49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2539308" y="6532732"/>
                  <a:ext cx="59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58855BB8-1655-4E56-9379-B1BD7BDD770D}"/>
                    </a:ext>
                  </a:extLst>
                </p14:cNvPr>
                <p14:cNvContentPartPr/>
                <p14:nvPr/>
              </p14:nvContentPartPr>
              <p14:xfrm>
                <a:off x="2659188" y="6590692"/>
                <a:ext cx="29160" cy="16884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58855BB8-1655-4E56-9379-B1BD7BDD770D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2650188" y="6581692"/>
                  <a:ext cx="46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EB06F2EF-0410-41EE-973E-018A13A1D2AC}"/>
                    </a:ext>
                  </a:extLst>
                </p14:cNvPr>
                <p14:cNvContentPartPr/>
                <p14:nvPr/>
              </p14:nvContentPartPr>
              <p14:xfrm>
                <a:off x="2655588" y="6604372"/>
                <a:ext cx="105840" cy="900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EB06F2EF-0410-41EE-973E-018A13A1D2AC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2646948" y="6595732"/>
                  <a:ext cx="12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A4D74942-947C-41E4-B01E-194BC9E2B1B0}"/>
                    </a:ext>
                  </a:extLst>
                </p14:cNvPr>
                <p14:cNvContentPartPr/>
                <p14:nvPr/>
              </p14:nvContentPartPr>
              <p14:xfrm>
                <a:off x="2676468" y="6661252"/>
                <a:ext cx="68760" cy="540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A4D74942-947C-41E4-B01E-194BC9E2B1B0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2667828" y="6652252"/>
                  <a:ext cx="8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96F54EB-DC2B-4AAA-957D-617F1EF6B08D}"/>
                    </a:ext>
                  </a:extLst>
                </p14:cNvPr>
                <p14:cNvContentPartPr/>
                <p14:nvPr/>
              </p14:nvContentPartPr>
              <p14:xfrm>
                <a:off x="2835948" y="6601852"/>
                <a:ext cx="74520" cy="1602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96F54EB-DC2B-4AAA-957D-617F1EF6B08D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2826948" y="6592852"/>
                  <a:ext cx="92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320C4A84-55D1-4498-80EC-5E1356321046}"/>
                    </a:ext>
                  </a:extLst>
                </p14:cNvPr>
                <p14:cNvContentPartPr/>
                <p14:nvPr/>
              </p14:nvContentPartPr>
              <p14:xfrm>
                <a:off x="2832708" y="6668452"/>
                <a:ext cx="86040" cy="468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320C4A84-55D1-4498-80EC-5E1356321046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2824068" y="6659452"/>
                  <a:ext cx="103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DDF93CA-D6B2-45A7-92FD-755C093784F3}"/>
                    </a:ext>
                  </a:extLst>
                </p14:cNvPr>
                <p14:cNvContentPartPr/>
                <p14:nvPr/>
              </p14:nvContentPartPr>
              <p14:xfrm>
                <a:off x="2832708" y="6611212"/>
                <a:ext cx="125280" cy="5760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DDF93CA-D6B2-45A7-92FD-755C093784F3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2824068" y="6602212"/>
                  <a:ext cx="142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0FBD2D67-2075-4847-8134-C2E6C46626B6}"/>
                    </a:ext>
                  </a:extLst>
                </p14:cNvPr>
                <p14:cNvContentPartPr/>
                <p14:nvPr/>
              </p14:nvContentPartPr>
              <p14:xfrm>
                <a:off x="2999388" y="6584932"/>
                <a:ext cx="31680" cy="16740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0FBD2D67-2075-4847-8134-C2E6C46626B6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2990388" y="6576292"/>
                  <a:ext cx="49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24072B22-F937-4640-9727-EB0377C99710}"/>
                    </a:ext>
                  </a:extLst>
                </p14:cNvPr>
                <p14:cNvContentPartPr/>
                <p14:nvPr/>
              </p14:nvContentPartPr>
              <p14:xfrm>
                <a:off x="2927028" y="6573772"/>
                <a:ext cx="247320" cy="3672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24072B22-F937-4640-9727-EB0377C99710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2918388" y="6564772"/>
                  <a:ext cx="2649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0ECBCF2-4434-455F-B4FC-919EB68DD1A6}"/>
              </a:ext>
            </a:extLst>
          </p:cNvPr>
          <p:cNvGrpSpPr/>
          <p:nvPr/>
        </p:nvGrpSpPr>
        <p:grpSpPr>
          <a:xfrm>
            <a:off x="3425268" y="6645412"/>
            <a:ext cx="4680" cy="104760"/>
            <a:chOff x="3425268" y="6645412"/>
            <a:chExt cx="468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B340604F-E41B-4A71-96A8-907EF0D6680B}"/>
                    </a:ext>
                  </a:extLst>
                </p14:cNvPr>
                <p14:cNvContentPartPr/>
                <p14:nvPr/>
              </p14:nvContentPartPr>
              <p14:xfrm>
                <a:off x="3427428" y="6645412"/>
                <a:ext cx="2520" cy="2124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B340604F-E41B-4A71-96A8-907EF0D6680B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3418788" y="6636772"/>
                  <a:ext cx="20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3A655836-7EC0-4F81-96E0-10FB7ED8D00C}"/>
                    </a:ext>
                  </a:extLst>
                </p14:cNvPr>
                <p14:cNvContentPartPr/>
                <p14:nvPr/>
              </p14:nvContentPartPr>
              <p14:xfrm>
                <a:off x="3425268" y="6742252"/>
                <a:ext cx="3600" cy="792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3A655836-7EC0-4F81-96E0-10FB7ED8D00C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3416628" y="6733252"/>
                  <a:ext cx="21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7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57C32434-9864-4C91-B6E1-A008BA91FD76}"/>
                  </a:ext>
                </a:extLst>
              </p14:cNvPr>
              <p14:cNvContentPartPr/>
              <p14:nvPr/>
            </p14:nvContentPartPr>
            <p14:xfrm>
              <a:off x="3724068" y="6569452"/>
              <a:ext cx="85680" cy="143280"/>
            </p14:xfrm>
          </p:contentPart>
        </mc:Choice>
        <mc:Fallback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57C32434-9864-4C91-B6E1-A008BA91FD76}"/>
                  </a:ext>
                </a:extLst>
              </p:cNvPr>
              <p:cNvPicPr/>
              <p:nvPr/>
            </p:nvPicPr>
            <p:blipFill>
              <a:blip r:embed="rId918"/>
              <a:stretch>
                <a:fillRect/>
              </a:stretch>
            </p:blipFill>
            <p:spPr>
              <a:xfrm>
                <a:off x="3715068" y="6560812"/>
                <a:ext cx="103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9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0A2E4BA4-EA73-47C4-92C1-6384FD2DC430}"/>
                  </a:ext>
                </a:extLst>
              </p14:cNvPr>
              <p14:cNvContentPartPr/>
              <p14:nvPr/>
            </p14:nvContentPartPr>
            <p14:xfrm>
              <a:off x="3776988" y="6467572"/>
              <a:ext cx="50400" cy="251640"/>
            </p14:xfrm>
          </p:contentPart>
        </mc:Choice>
        <mc:Fallback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0A2E4BA4-EA73-47C4-92C1-6384FD2DC430}"/>
                  </a:ext>
                </a:extLst>
              </p:cNvPr>
              <p:cNvPicPr/>
              <p:nvPr/>
            </p:nvPicPr>
            <p:blipFill>
              <a:blip r:embed="rId920"/>
              <a:stretch>
                <a:fillRect/>
              </a:stretch>
            </p:blipFill>
            <p:spPr>
              <a:xfrm>
                <a:off x="3768348" y="6458572"/>
                <a:ext cx="68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1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B4F855E4-184E-4908-9D28-4EBF3B01B892}"/>
                  </a:ext>
                </a:extLst>
              </p14:cNvPr>
              <p14:cNvContentPartPr/>
              <p14:nvPr/>
            </p14:nvContentPartPr>
            <p14:xfrm>
              <a:off x="3864828" y="6575572"/>
              <a:ext cx="21240" cy="132480"/>
            </p14:xfrm>
          </p:contentPart>
        </mc:Choice>
        <mc:Fallback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B4F855E4-184E-4908-9D28-4EBF3B01B892}"/>
                  </a:ext>
                </a:extLst>
              </p:cNvPr>
              <p:cNvPicPr/>
              <p:nvPr/>
            </p:nvPicPr>
            <p:blipFill>
              <a:blip r:embed="rId922"/>
              <a:stretch>
                <a:fillRect/>
              </a:stretch>
            </p:blipFill>
            <p:spPr>
              <a:xfrm>
                <a:off x="3856188" y="6566932"/>
                <a:ext cx="38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3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879DDF6E-7E68-4022-A031-46300F076A45}"/>
                  </a:ext>
                </a:extLst>
              </p14:cNvPr>
              <p14:cNvContentPartPr/>
              <p14:nvPr/>
            </p14:nvContentPartPr>
            <p14:xfrm>
              <a:off x="3868428" y="6515452"/>
              <a:ext cx="360" cy="36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879DDF6E-7E68-4022-A031-46300F076A45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3859788" y="65064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4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9B32BFCC-FD0F-46D6-B426-8451F4D28D59}"/>
                  </a:ext>
                </a:extLst>
              </p14:cNvPr>
              <p14:cNvContentPartPr/>
              <p14:nvPr/>
            </p14:nvContentPartPr>
            <p14:xfrm>
              <a:off x="3942588" y="6579892"/>
              <a:ext cx="88200" cy="23040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9B32BFCC-FD0F-46D6-B426-8451F4D28D59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3933948" y="6571252"/>
                <a:ext cx="105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6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60CCB1BC-E70A-4565-89C7-776C418C4BC5}"/>
                  </a:ext>
                </a:extLst>
              </p14:cNvPr>
              <p14:cNvContentPartPr/>
              <p14:nvPr/>
            </p14:nvContentPartPr>
            <p14:xfrm>
              <a:off x="4067868" y="6594652"/>
              <a:ext cx="128520" cy="151560"/>
            </p14:xfrm>
          </p:contentPart>
        </mc:Choice>
        <mc:Fallback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60CCB1BC-E70A-4565-89C7-776C418C4BC5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4058868" y="6585652"/>
                <a:ext cx="14616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748C6B5-BB43-4EBE-99B3-1C305E1328A6}"/>
              </a:ext>
            </a:extLst>
          </p:cNvPr>
          <p:cNvGrpSpPr/>
          <p:nvPr/>
        </p:nvGrpSpPr>
        <p:grpSpPr>
          <a:xfrm>
            <a:off x="4190268" y="6498172"/>
            <a:ext cx="312840" cy="247680"/>
            <a:chOff x="4190268" y="6498172"/>
            <a:chExt cx="31284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E27594EA-F65E-4A73-AD80-2410AB233BF7}"/>
                    </a:ext>
                  </a:extLst>
                </p14:cNvPr>
                <p14:cNvContentPartPr/>
                <p14:nvPr/>
              </p14:nvContentPartPr>
              <p14:xfrm>
                <a:off x="4190268" y="6598612"/>
                <a:ext cx="131400" cy="13788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E27594EA-F65E-4A73-AD80-2410AB233BF7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4181268" y="6589972"/>
                  <a:ext cx="149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12C1FBE-8EEC-44A0-950C-BFC50E653C6F}"/>
                    </a:ext>
                  </a:extLst>
                </p14:cNvPr>
                <p14:cNvContentPartPr/>
                <p14:nvPr/>
              </p14:nvContentPartPr>
              <p14:xfrm>
                <a:off x="4368108" y="6498172"/>
                <a:ext cx="32040" cy="24768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12C1FBE-8EEC-44A0-950C-BFC50E653C6F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4359468" y="6489532"/>
                  <a:ext cx="49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B6CB995-6FAF-4F03-8B51-2642A0C644AA}"/>
                    </a:ext>
                  </a:extLst>
                </p14:cNvPr>
                <p14:cNvContentPartPr/>
                <p14:nvPr/>
              </p14:nvContentPartPr>
              <p14:xfrm>
                <a:off x="4339668" y="6620572"/>
                <a:ext cx="163440" cy="10224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DB6CB995-6FAF-4F03-8B51-2642A0C644AA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4330668" y="6611932"/>
                  <a:ext cx="181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09586481-C62F-44B2-AD5D-04A76A2BDF8E}"/>
                    </a:ext>
                  </a:extLst>
                </p14:cNvPr>
                <p14:cNvContentPartPr/>
                <p14:nvPr/>
              </p14:nvContentPartPr>
              <p14:xfrm>
                <a:off x="4484388" y="6522652"/>
                <a:ext cx="7200" cy="252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09586481-C62F-44B2-AD5D-04A76A2BDF8E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4475388" y="6514012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16151A2C-8734-410D-B911-409E0F2C5C02}"/>
              </a:ext>
            </a:extLst>
          </p:cNvPr>
          <p:cNvGrpSpPr/>
          <p:nvPr/>
        </p:nvGrpSpPr>
        <p:grpSpPr>
          <a:xfrm>
            <a:off x="4707948" y="6383332"/>
            <a:ext cx="233280" cy="401040"/>
            <a:chOff x="4707948" y="6383332"/>
            <a:chExt cx="23328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DDD99424-4E8A-4DE9-B2F9-AC3072136707}"/>
                    </a:ext>
                  </a:extLst>
                </p14:cNvPr>
                <p14:cNvContentPartPr/>
                <p14:nvPr/>
              </p14:nvContentPartPr>
              <p14:xfrm>
                <a:off x="4707948" y="6383332"/>
                <a:ext cx="125280" cy="31284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DDD99424-4E8A-4DE9-B2F9-AC3072136707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4698948" y="6374332"/>
                  <a:ext cx="142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416CB27-43D1-4524-9466-623AB8BFD249}"/>
                    </a:ext>
                  </a:extLst>
                </p14:cNvPr>
                <p14:cNvContentPartPr/>
                <p14:nvPr/>
              </p14:nvContentPartPr>
              <p14:xfrm>
                <a:off x="4855188" y="6556492"/>
                <a:ext cx="86040" cy="22788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416CB27-43D1-4524-9466-623AB8BFD249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4846548" y="6547852"/>
                  <a:ext cx="10368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C9555B84-3468-4CA4-8089-EC80F1571FDC}"/>
              </a:ext>
            </a:extLst>
          </p:cNvPr>
          <p:cNvGrpSpPr/>
          <p:nvPr/>
        </p:nvGrpSpPr>
        <p:grpSpPr>
          <a:xfrm>
            <a:off x="5166948" y="6420772"/>
            <a:ext cx="510840" cy="321840"/>
            <a:chOff x="5166948" y="6420772"/>
            <a:chExt cx="5108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0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09841751-3590-4D65-8008-7E3C807733E9}"/>
                    </a:ext>
                  </a:extLst>
                </p14:cNvPr>
                <p14:cNvContentPartPr/>
                <p14:nvPr/>
              </p14:nvContentPartPr>
              <p14:xfrm>
                <a:off x="5166948" y="6464332"/>
                <a:ext cx="30960" cy="2300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09841751-3590-4D65-8008-7E3C807733E9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5158308" y="6455692"/>
                  <a:ext cx="48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2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31BECCCD-DC28-48F1-A2A7-B5DB5C948C65}"/>
                    </a:ext>
                  </a:extLst>
                </p14:cNvPr>
                <p14:cNvContentPartPr/>
                <p14:nvPr/>
              </p14:nvContentPartPr>
              <p14:xfrm>
                <a:off x="5183148" y="6460012"/>
                <a:ext cx="133560" cy="2350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31BECCCD-DC28-48F1-A2A7-B5DB5C948C65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5174508" y="645137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4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D1ACEE80-E74D-4CF2-AA5C-357893F78D81}"/>
                    </a:ext>
                  </a:extLst>
                </p14:cNvPr>
                <p14:cNvContentPartPr/>
                <p14:nvPr/>
              </p14:nvContentPartPr>
              <p14:xfrm>
                <a:off x="5354148" y="6566212"/>
                <a:ext cx="60480" cy="1191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D1ACEE80-E74D-4CF2-AA5C-357893F78D81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5345148" y="6557572"/>
                  <a:ext cx="78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FE246BA-29F7-451B-9F8F-D277C70F52CC}"/>
                    </a:ext>
                  </a:extLst>
                </p14:cNvPr>
                <p14:cNvContentPartPr/>
                <p14:nvPr/>
              </p14:nvContentPartPr>
              <p14:xfrm>
                <a:off x="5445588" y="6420772"/>
                <a:ext cx="78480" cy="27180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FE246BA-29F7-451B-9F8F-D277C70F52CC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5436588" y="6411772"/>
                  <a:ext cx="96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8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C901C2A-1E00-4080-931C-D95705DAF5B8}"/>
                    </a:ext>
                  </a:extLst>
                </p14:cNvPr>
                <p14:cNvContentPartPr/>
                <p14:nvPr/>
              </p14:nvContentPartPr>
              <p14:xfrm>
                <a:off x="5557188" y="6562252"/>
                <a:ext cx="110160" cy="13536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C901C2A-1E00-4080-931C-D95705DAF5B8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5548188" y="6553252"/>
                  <a:ext cx="127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D25C030-B1E6-44BC-8036-C0815A9FFEF7}"/>
                    </a:ext>
                  </a:extLst>
                </p14:cNvPr>
                <p14:cNvContentPartPr/>
                <p14:nvPr/>
              </p14:nvContentPartPr>
              <p14:xfrm>
                <a:off x="5634588" y="6422572"/>
                <a:ext cx="43200" cy="32004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D25C030-B1E6-44BC-8036-C0815A9FFEF7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5625948" y="6413932"/>
                  <a:ext cx="6084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2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A27D78E6-E645-4DF9-B254-DE6D0409326D}"/>
                  </a:ext>
                </a:extLst>
              </p14:cNvPr>
              <p14:cNvContentPartPr/>
              <p14:nvPr/>
            </p14:nvContentPartPr>
            <p14:xfrm>
              <a:off x="5780388" y="5574412"/>
              <a:ext cx="170640" cy="1115280"/>
            </p14:xfrm>
          </p:contentPart>
        </mc:Choice>
        <mc:Fallback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A27D78E6-E645-4DF9-B254-DE6D0409326D}"/>
                  </a:ext>
                </a:extLst>
              </p:cNvPr>
              <p:cNvPicPr/>
              <p:nvPr/>
            </p:nvPicPr>
            <p:blipFill>
              <a:blip r:embed="rId953"/>
              <a:stretch>
                <a:fillRect/>
              </a:stretch>
            </p:blipFill>
            <p:spPr>
              <a:xfrm>
                <a:off x="5762748" y="5556412"/>
                <a:ext cx="206280" cy="11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4" name="Group 643">
            <a:extLst>
              <a:ext uri="{FF2B5EF4-FFF2-40B4-BE49-F238E27FC236}">
                <a16:creationId xmlns:a16="http://schemas.microsoft.com/office/drawing/2014/main" id="{D1CC2922-BD44-445D-936A-AF837CB1DF38}"/>
              </a:ext>
            </a:extLst>
          </p:cNvPr>
          <p:cNvGrpSpPr/>
          <p:nvPr/>
        </p:nvGrpSpPr>
        <p:grpSpPr>
          <a:xfrm>
            <a:off x="8036148" y="5173372"/>
            <a:ext cx="1200960" cy="1546560"/>
            <a:chOff x="8036148" y="5173372"/>
            <a:chExt cx="1200960" cy="15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4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EFFF2AF2-CF1F-47E4-AEAD-45ACBA0C158D}"/>
                    </a:ext>
                  </a:extLst>
                </p14:cNvPr>
                <p14:cNvContentPartPr/>
                <p14:nvPr/>
              </p14:nvContentPartPr>
              <p14:xfrm>
                <a:off x="8074308" y="5904892"/>
                <a:ext cx="384480" cy="1008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EFFF2AF2-CF1F-47E4-AEAD-45ACBA0C158D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8065308" y="5896252"/>
                  <a:ext cx="402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6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ACBAC04F-F5FD-41B7-A1E0-CE1FF79543FB}"/>
                    </a:ext>
                  </a:extLst>
                </p14:cNvPr>
                <p14:cNvContentPartPr/>
                <p14:nvPr/>
              </p14:nvContentPartPr>
              <p14:xfrm>
                <a:off x="8416308" y="5819932"/>
                <a:ext cx="103680" cy="18360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ACBAC04F-F5FD-41B7-A1E0-CE1FF79543FB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8407308" y="5811292"/>
                  <a:ext cx="121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1A0C8502-9C55-41BF-8E58-7A028AFE447E}"/>
                    </a:ext>
                  </a:extLst>
                </p14:cNvPr>
                <p14:cNvContentPartPr/>
                <p14:nvPr/>
              </p14:nvContentPartPr>
              <p14:xfrm>
                <a:off x="8583348" y="5593852"/>
                <a:ext cx="23400" cy="68364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1A0C8502-9C55-41BF-8E58-7A028AFE447E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8574708" y="5584852"/>
                  <a:ext cx="410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0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A50C3A4D-8008-48A7-9E3B-DDE84962E693}"/>
                    </a:ext>
                  </a:extLst>
                </p14:cNvPr>
                <p14:cNvContentPartPr/>
                <p14:nvPr/>
              </p14:nvContentPartPr>
              <p14:xfrm>
                <a:off x="8613948" y="5185972"/>
                <a:ext cx="354240" cy="5490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A50C3A4D-8008-48A7-9E3B-DDE84962E693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8605308" y="5177332"/>
                  <a:ext cx="371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39309BD-4D17-4463-9541-295EE092D3A5}"/>
                    </a:ext>
                  </a:extLst>
                </p14:cNvPr>
                <p14:cNvContentPartPr/>
                <p14:nvPr/>
              </p14:nvContentPartPr>
              <p14:xfrm>
                <a:off x="9072948" y="5173372"/>
                <a:ext cx="3960" cy="18900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39309BD-4D17-4463-9541-295EE092D3A5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9064308" y="5164732"/>
                  <a:ext cx="21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35C55F56-BF32-4D91-9E2A-90B183DDBAA1}"/>
                    </a:ext>
                  </a:extLst>
                </p14:cNvPr>
                <p14:cNvContentPartPr/>
                <p14:nvPr/>
              </p14:nvContentPartPr>
              <p14:xfrm>
                <a:off x="9050988" y="5174452"/>
                <a:ext cx="119520" cy="20448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35C55F56-BF32-4D91-9E2A-90B183DDBAA1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9042348" y="5165452"/>
                  <a:ext cx="137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C71CB95-BAAD-4127-BA88-E82BCE569267}"/>
                    </a:ext>
                  </a:extLst>
                </p14:cNvPr>
                <p14:cNvContentPartPr/>
                <p14:nvPr/>
              </p14:nvContentPartPr>
              <p14:xfrm>
                <a:off x="8599548" y="6119812"/>
                <a:ext cx="365040" cy="5468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C71CB95-BAAD-4127-BA88-E82BCE569267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8590908" y="6111172"/>
                  <a:ext cx="3826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BD420C2-42DD-44DE-8596-F29997DAC471}"/>
                    </a:ext>
                  </a:extLst>
                </p14:cNvPr>
                <p14:cNvContentPartPr/>
                <p14:nvPr/>
              </p14:nvContentPartPr>
              <p14:xfrm>
                <a:off x="9100668" y="6538132"/>
                <a:ext cx="136440" cy="18180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BD420C2-42DD-44DE-8596-F29997DAC471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9092028" y="6529132"/>
                  <a:ext cx="154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0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355780D-4A50-4C77-8029-57F4B4C65FAB}"/>
                    </a:ext>
                  </a:extLst>
                </p14:cNvPr>
                <p14:cNvContentPartPr/>
                <p14:nvPr/>
              </p14:nvContentPartPr>
              <p14:xfrm>
                <a:off x="8036148" y="5881852"/>
                <a:ext cx="38520" cy="5004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355780D-4A50-4C77-8029-57F4B4C65FAB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8027148" y="5872852"/>
                  <a:ext cx="561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C1A8F042-EB4E-4409-A8BE-393C7725896B}"/>
              </a:ext>
            </a:extLst>
          </p:cNvPr>
          <p:cNvGrpSpPr/>
          <p:nvPr/>
        </p:nvGrpSpPr>
        <p:grpSpPr>
          <a:xfrm>
            <a:off x="7647348" y="5791492"/>
            <a:ext cx="163440" cy="283680"/>
            <a:chOff x="7647348" y="5791492"/>
            <a:chExt cx="1634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2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AE73752B-18E7-4BA5-BD8D-B61180BE0B26}"/>
                    </a:ext>
                  </a:extLst>
                </p14:cNvPr>
                <p14:cNvContentPartPr/>
                <p14:nvPr/>
              </p14:nvContentPartPr>
              <p14:xfrm>
                <a:off x="7647348" y="5791492"/>
                <a:ext cx="148320" cy="22140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AE73752B-18E7-4BA5-BD8D-B61180BE0B26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7638708" y="5782852"/>
                  <a:ext cx="165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E5F73B29-8541-4966-B013-9A4F5A16952E}"/>
                    </a:ext>
                  </a:extLst>
                </p14:cNvPr>
                <p14:cNvContentPartPr/>
                <p14:nvPr/>
              </p14:nvContentPartPr>
              <p14:xfrm>
                <a:off x="7736988" y="5911372"/>
                <a:ext cx="73800" cy="16380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E5F73B29-8541-4966-B013-9A4F5A16952E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7727988" y="5902732"/>
                  <a:ext cx="914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6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91A4389-A381-4942-94D3-624FB9EC06E0}"/>
                  </a:ext>
                </a:extLst>
              </p14:cNvPr>
              <p14:cNvContentPartPr/>
              <p14:nvPr/>
            </p14:nvContentPartPr>
            <p14:xfrm>
              <a:off x="9342588" y="5852332"/>
              <a:ext cx="451800" cy="230400"/>
            </p14:xfrm>
          </p:contentPart>
        </mc:Choice>
        <mc:Fallback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91A4389-A381-4942-94D3-624FB9EC06E0}"/>
                  </a:ext>
                </a:extLst>
              </p:cNvPr>
              <p:cNvPicPr/>
              <p:nvPr/>
            </p:nvPicPr>
            <p:blipFill>
              <a:blip r:embed="rId977"/>
              <a:stretch>
                <a:fillRect/>
              </a:stretch>
            </p:blipFill>
            <p:spPr>
              <a:xfrm>
                <a:off x="9333948" y="5843332"/>
                <a:ext cx="46944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5" name="Group 674">
            <a:extLst>
              <a:ext uri="{FF2B5EF4-FFF2-40B4-BE49-F238E27FC236}">
                <a16:creationId xmlns:a16="http://schemas.microsoft.com/office/drawing/2014/main" id="{5BDA6FEC-FF40-4682-BC4C-0818596BDAF5}"/>
              </a:ext>
            </a:extLst>
          </p:cNvPr>
          <p:cNvGrpSpPr/>
          <p:nvPr/>
        </p:nvGrpSpPr>
        <p:grpSpPr>
          <a:xfrm>
            <a:off x="11786988" y="5909572"/>
            <a:ext cx="172800" cy="228240"/>
            <a:chOff x="11786988" y="5909572"/>
            <a:chExt cx="1728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8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DEF24A9A-0227-4B85-A5C9-36ED6B439419}"/>
                    </a:ext>
                  </a:extLst>
                </p14:cNvPr>
                <p14:cNvContentPartPr/>
                <p14:nvPr/>
              </p14:nvContentPartPr>
              <p14:xfrm>
                <a:off x="11807148" y="5909572"/>
                <a:ext cx="87840" cy="12600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DEF24A9A-0227-4B85-A5C9-36ED6B439419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11789148" y="5891572"/>
                  <a:ext cx="12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92391B1C-6023-4D3C-8112-09C7694B984C}"/>
                    </a:ext>
                  </a:extLst>
                </p14:cNvPr>
                <p14:cNvContentPartPr/>
                <p14:nvPr/>
              </p14:nvContentPartPr>
              <p14:xfrm>
                <a:off x="11869068" y="6005692"/>
                <a:ext cx="61920" cy="10080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92391B1C-6023-4D3C-8112-09C7694B984C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11851068" y="5987692"/>
                  <a:ext cx="97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B4F69719-1A3C-4D90-818C-2ED7F8249F72}"/>
                    </a:ext>
                  </a:extLst>
                </p14:cNvPr>
                <p14:cNvContentPartPr/>
                <p14:nvPr/>
              </p14:nvContentPartPr>
              <p14:xfrm>
                <a:off x="11947908" y="5940532"/>
                <a:ext cx="11880" cy="19728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B4F69719-1A3C-4D90-818C-2ED7F8249F72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11929908" y="5922892"/>
                  <a:ext cx="47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4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DE1B75E9-132D-44E1-B559-CF504AEC809A}"/>
                    </a:ext>
                  </a:extLst>
                </p14:cNvPr>
                <p14:cNvContentPartPr/>
                <p14:nvPr/>
              </p14:nvContentPartPr>
              <p14:xfrm>
                <a:off x="11786988" y="5920012"/>
                <a:ext cx="17640" cy="8172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DE1B75E9-132D-44E1-B559-CF504AEC809A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11769348" y="5902012"/>
                  <a:ext cx="532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A7E8FF50-3A45-4BD4-BE29-A673BE340D8A}"/>
              </a:ext>
            </a:extLst>
          </p:cNvPr>
          <p:cNvGrpSpPr/>
          <p:nvPr/>
        </p:nvGrpSpPr>
        <p:grpSpPr>
          <a:xfrm>
            <a:off x="10314948" y="5074732"/>
            <a:ext cx="1825200" cy="1637640"/>
            <a:chOff x="10314948" y="5074732"/>
            <a:chExt cx="1825200" cy="16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8035C86-E7BB-4D41-9619-3E60B349C678}"/>
                    </a:ext>
                  </a:extLst>
                </p14:cNvPr>
                <p14:cNvContentPartPr/>
                <p14:nvPr/>
              </p14:nvContentPartPr>
              <p14:xfrm>
                <a:off x="10549668" y="5623372"/>
                <a:ext cx="57240" cy="8568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8035C86-E7BB-4D41-9619-3E60B349C678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10541028" y="5614732"/>
                  <a:ext cx="74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7E2CC90-6605-437B-AA96-023386E2C3A3}"/>
                    </a:ext>
                  </a:extLst>
                </p14:cNvPr>
                <p14:cNvContentPartPr/>
                <p14:nvPr/>
              </p14:nvContentPartPr>
              <p14:xfrm>
                <a:off x="10338348" y="5255812"/>
                <a:ext cx="109800" cy="14112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7E2CC90-6605-437B-AA96-023386E2C3A3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10329348" y="5246812"/>
                  <a:ext cx="127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0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20CD6385-B717-4173-A2C6-7436EDAAF145}"/>
                    </a:ext>
                  </a:extLst>
                </p14:cNvPr>
                <p14:cNvContentPartPr/>
                <p14:nvPr/>
              </p14:nvContentPartPr>
              <p14:xfrm>
                <a:off x="10314948" y="5281732"/>
                <a:ext cx="137160" cy="24336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20CD6385-B717-4173-A2C6-7436EDAAF145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10305948" y="5272732"/>
                  <a:ext cx="154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2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F550C661-ADBD-422D-A28C-8A5E1178B5F2}"/>
                    </a:ext>
                  </a:extLst>
                </p14:cNvPr>
                <p14:cNvContentPartPr/>
                <p14:nvPr/>
              </p14:nvContentPartPr>
              <p14:xfrm>
                <a:off x="11676468" y="5610052"/>
                <a:ext cx="50760" cy="7848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F550C661-ADBD-422D-A28C-8A5E1178B5F2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11667468" y="5601412"/>
                  <a:ext cx="68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4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0057B7FD-85F9-4514-9067-3727E9C07C47}"/>
                    </a:ext>
                  </a:extLst>
                </p14:cNvPr>
                <p14:cNvContentPartPr/>
                <p14:nvPr/>
              </p14:nvContentPartPr>
              <p14:xfrm>
                <a:off x="11823708" y="5110012"/>
                <a:ext cx="115920" cy="29808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0057B7FD-85F9-4514-9067-3727E9C07C47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11815068" y="5101012"/>
                  <a:ext cx="133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D44E2A2F-CF98-482B-8568-7D635EEB09EA}"/>
                    </a:ext>
                  </a:extLst>
                </p14:cNvPr>
                <p14:cNvContentPartPr/>
                <p14:nvPr/>
              </p14:nvContentPartPr>
              <p14:xfrm>
                <a:off x="11894268" y="5074732"/>
                <a:ext cx="44280" cy="32616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D44E2A2F-CF98-482B-8568-7D635EEB09EA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11885628" y="5066092"/>
                  <a:ext cx="61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8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A1104DD8-FBA9-4290-A68B-4C1B24F46168}"/>
                    </a:ext>
                  </a:extLst>
                </p14:cNvPr>
                <p14:cNvContentPartPr/>
                <p14:nvPr/>
              </p14:nvContentPartPr>
              <p14:xfrm>
                <a:off x="11361108" y="5607172"/>
                <a:ext cx="330120" cy="37008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A1104DD8-FBA9-4290-A68B-4C1B24F46168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11352108" y="5598532"/>
                  <a:ext cx="347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701F4790-B16C-46AC-91C8-C74101A49815}"/>
                    </a:ext>
                  </a:extLst>
                </p14:cNvPr>
                <p14:cNvContentPartPr/>
                <p14:nvPr/>
              </p14:nvContentPartPr>
              <p14:xfrm>
                <a:off x="11156628" y="5942332"/>
                <a:ext cx="418320" cy="43236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701F4790-B16C-46AC-91C8-C74101A49815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11147988" y="5933692"/>
                  <a:ext cx="4359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E12D4063-C1D0-4ADC-95C3-840B6C04CC85}"/>
                    </a:ext>
                  </a:extLst>
                </p14:cNvPr>
                <p14:cNvContentPartPr/>
                <p14:nvPr/>
              </p14:nvContentPartPr>
              <p14:xfrm>
                <a:off x="11330868" y="6047812"/>
                <a:ext cx="28080" cy="21312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E12D4063-C1D0-4ADC-95C3-840B6C04CC85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11322228" y="6038812"/>
                  <a:ext cx="45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5A58CCFA-7B3A-46E2-A7F0-9A9BEC2DD9DF}"/>
                    </a:ext>
                  </a:extLst>
                </p14:cNvPr>
                <p14:cNvContentPartPr/>
                <p14:nvPr/>
              </p14:nvContentPartPr>
              <p14:xfrm>
                <a:off x="11259228" y="6156172"/>
                <a:ext cx="216720" cy="11052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5A58CCFA-7B3A-46E2-A7F0-9A9BEC2DD9DF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11250228" y="6147532"/>
                  <a:ext cx="234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041BC0A0-F7D8-4891-9CCE-485EC75DB8CA}"/>
                    </a:ext>
                  </a:extLst>
                </p14:cNvPr>
                <p14:cNvContentPartPr/>
                <p14:nvPr/>
              </p14:nvContentPartPr>
              <p14:xfrm>
                <a:off x="11408628" y="6364252"/>
                <a:ext cx="371880" cy="34812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041BC0A0-F7D8-4891-9CCE-485EC75DB8CA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11399628" y="6355612"/>
                  <a:ext cx="3895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2F0E6789-1493-46D3-B998-BC5D0231B82A}"/>
                    </a:ext>
                  </a:extLst>
                </p14:cNvPr>
                <p14:cNvContentPartPr/>
                <p14:nvPr/>
              </p14:nvContentPartPr>
              <p14:xfrm>
                <a:off x="11734428" y="6646852"/>
                <a:ext cx="43920" cy="4320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2F0E6789-1493-46D3-B998-BC5D0231B82A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11725428" y="6637852"/>
                  <a:ext cx="61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AE4D71B1-6431-4230-90DF-0D1C5C772169}"/>
                    </a:ext>
                  </a:extLst>
                </p14:cNvPr>
                <p14:cNvContentPartPr/>
                <p14:nvPr/>
              </p14:nvContentPartPr>
              <p14:xfrm>
                <a:off x="11682948" y="6292612"/>
                <a:ext cx="75960" cy="17640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AE4D71B1-6431-4230-90DF-0D1C5C772169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11673948" y="6283612"/>
                  <a:ext cx="93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24740619-B74A-4935-BEB7-2CBA89B93F42}"/>
                    </a:ext>
                  </a:extLst>
                </p14:cNvPr>
                <p14:cNvContentPartPr/>
                <p14:nvPr/>
              </p14:nvContentPartPr>
              <p14:xfrm>
                <a:off x="11734788" y="5625172"/>
                <a:ext cx="405360" cy="52488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24740619-B74A-4935-BEB7-2CBA89B93F42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1726148" y="5616532"/>
                  <a:ext cx="4230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B0035267-CA6A-45E5-A24A-C96665854732}"/>
                    </a:ext>
                  </a:extLst>
                </p14:cNvPr>
                <p14:cNvContentPartPr/>
                <p14:nvPr/>
              </p14:nvContentPartPr>
              <p14:xfrm>
                <a:off x="11762508" y="6156172"/>
                <a:ext cx="361800" cy="52596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B0035267-CA6A-45E5-A24A-C96665854732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11753868" y="6147532"/>
                  <a:ext cx="3794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D5581B20-A6E0-4B78-AD47-732844CA65EE}"/>
                    </a:ext>
                  </a:extLst>
                </p14:cNvPr>
                <p14:cNvContentPartPr/>
                <p14:nvPr/>
              </p14:nvContentPartPr>
              <p14:xfrm>
                <a:off x="11722188" y="6297652"/>
                <a:ext cx="63000" cy="273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D5581B20-A6E0-4B78-AD47-732844CA65EE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1713188" y="6289012"/>
                  <a:ext cx="80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950991DA-C08B-411D-B3EB-DC400E19C2A4}"/>
                    </a:ext>
                  </a:extLst>
                </p14:cNvPr>
                <p14:cNvContentPartPr/>
                <p14:nvPr/>
              </p14:nvContentPartPr>
              <p14:xfrm>
                <a:off x="10566228" y="6613012"/>
                <a:ext cx="1227600" cy="9720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950991DA-C08B-411D-B3EB-DC400E19C2A4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10557588" y="6604372"/>
                  <a:ext cx="12452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4F0485B9-8553-40E7-AF9D-2BD4509DC3DA}"/>
              </a:ext>
            </a:extLst>
          </p:cNvPr>
          <p:cNvGrpSpPr/>
          <p:nvPr/>
        </p:nvGrpSpPr>
        <p:grpSpPr>
          <a:xfrm>
            <a:off x="10348428" y="5612932"/>
            <a:ext cx="97200" cy="151200"/>
            <a:chOff x="10348428" y="5612932"/>
            <a:chExt cx="9720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045253AB-F365-478E-8BF7-571865D5ED20}"/>
                    </a:ext>
                  </a:extLst>
                </p14:cNvPr>
                <p14:cNvContentPartPr/>
                <p14:nvPr/>
              </p14:nvContentPartPr>
              <p14:xfrm>
                <a:off x="10348428" y="5661532"/>
                <a:ext cx="97200" cy="2736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045253AB-F365-478E-8BF7-571865D5ED20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0339428" y="5652892"/>
                  <a:ext cx="114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0567CB8F-1AE2-449B-BA32-F4AEB41217C4}"/>
                    </a:ext>
                  </a:extLst>
                </p14:cNvPr>
                <p14:cNvContentPartPr/>
                <p14:nvPr/>
              </p14:nvContentPartPr>
              <p14:xfrm>
                <a:off x="10384428" y="5612932"/>
                <a:ext cx="6120" cy="15120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0567CB8F-1AE2-449B-BA32-F4AEB41217C4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0375428" y="5603932"/>
                  <a:ext cx="237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4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CCDCAC2A-AA9E-4CA5-95F8-3E9425A1D15F}"/>
                  </a:ext>
                </a:extLst>
              </p14:cNvPr>
              <p14:cNvContentPartPr/>
              <p14:nvPr/>
            </p14:nvContentPartPr>
            <p14:xfrm>
              <a:off x="10382988" y="6568372"/>
              <a:ext cx="87120" cy="16920"/>
            </p14:xfrm>
          </p:contentPart>
        </mc:Choice>
        <mc:Fallback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CCDCAC2A-AA9E-4CA5-95F8-3E9425A1D15F}"/>
                  </a:ext>
                </a:extLst>
              </p:cNvPr>
              <p:cNvPicPr/>
              <p:nvPr/>
            </p:nvPicPr>
            <p:blipFill>
              <a:blip r:embed="rId1025"/>
              <a:stretch>
                <a:fillRect/>
              </a:stretch>
            </p:blipFill>
            <p:spPr>
              <a:xfrm>
                <a:off x="10374348" y="6559732"/>
                <a:ext cx="1047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6" name="Group 685">
            <a:extLst>
              <a:ext uri="{FF2B5EF4-FFF2-40B4-BE49-F238E27FC236}">
                <a16:creationId xmlns:a16="http://schemas.microsoft.com/office/drawing/2014/main" id="{E3FD8B8C-7C28-47C9-B575-1C891A74D830}"/>
              </a:ext>
            </a:extLst>
          </p:cNvPr>
          <p:cNvGrpSpPr/>
          <p:nvPr/>
        </p:nvGrpSpPr>
        <p:grpSpPr>
          <a:xfrm>
            <a:off x="10311348" y="5967532"/>
            <a:ext cx="410760" cy="351720"/>
            <a:chOff x="10311348" y="5967532"/>
            <a:chExt cx="4107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6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17E34A49-8482-4F48-AE71-4683B32887F7}"/>
                    </a:ext>
                  </a:extLst>
                </p14:cNvPr>
                <p14:cNvContentPartPr/>
                <p14:nvPr/>
              </p14:nvContentPartPr>
              <p14:xfrm>
                <a:off x="10311348" y="5967532"/>
                <a:ext cx="249120" cy="15984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17E34A49-8482-4F48-AE71-4683B32887F7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0302708" y="5958532"/>
                  <a:ext cx="266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8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82F5483E-A284-4F54-81F2-2D0F2C6BA888}"/>
                    </a:ext>
                  </a:extLst>
                </p14:cNvPr>
                <p14:cNvContentPartPr/>
                <p14:nvPr/>
              </p14:nvContentPartPr>
              <p14:xfrm>
                <a:off x="10535628" y="6076972"/>
                <a:ext cx="80280" cy="24228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82F5483E-A284-4F54-81F2-2D0F2C6BA888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0526988" y="6067972"/>
                  <a:ext cx="97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0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22EF03D4-E7D5-4335-8E7C-1080A50797D8}"/>
                    </a:ext>
                  </a:extLst>
                </p14:cNvPr>
                <p14:cNvContentPartPr/>
                <p14:nvPr/>
              </p14:nvContentPartPr>
              <p14:xfrm>
                <a:off x="10622748" y="6102532"/>
                <a:ext cx="99360" cy="12600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22EF03D4-E7D5-4335-8E7C-1080A50797D8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0613748" y="6093892"/>
                  <a:ext cx="1170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D28A6CFD-46D3-4AFE-B9BF-4022916DC404}"/>
              </a:ext>
            </a:extLst>
          </p:cNvPr>
          <p:cNvGrpSpPr/>
          <p:nvPr/>
        </p:nvGrpSpPr>
        <p:grpSpPr>
          <a:xfrm>
            <a:off x="11101908" y="4564612"/>
            <a:ext cx="876960" cy="1227960"/>
            <a:chOff x="11101908" y="4564612"/>
            <a:chExt cx="876960" cy="12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8CB58746-915B-481F-B35B-CE1D04B9DB68}"/>
                    </a:ext>
                  </a:extLst>
                </p14:cNvPr>
                <p14:cNvContentPartPr/>
                <p14:nvPr/>
              </p14:nvContentPartPr>
              <p14:xfrm>
                <a:off x="11102268" y="4911292"/>
                <a:ext cx="173880" cy="76752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8CB58746-915B-481F-B35B-CE1D04B9DB68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11093628" y="4902292"/>
                  <a:ext cx="1915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23B6EF40-0688-449A-A537-E8649901B0A9}"/>
                    </a:ext>
                  </a:extLst>
                </p14:cNvPr>
                <p14:cNvContentPartPr/>
                <p14:nvPr/>
              </p14:nvContentPartPr>
              <p14:xfrm>
                <a:off x="11101908" y="5574412"/>
                <a:ext cx="109080" cy="21816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23B6EF40-0688-449A-A537-E8649901B0A9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11092908" y="5565412"/>
                  <a:ext cx="126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29142407-9421-490C-834A-8984512FD74C}"/>
                    </a:ext>
                  </a:extLst>
                </p14:cNvPr>
                <p14:cNvContentPartPr/>
                <p14:nvPr/>
              </p14:nvContentPartPr>
              <p14:xfrm>
                <a:off x="11312508" y="4643452"/>
                <a:ext cx="100080" cy="28476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29142407-9421-490C-834A-8984512FD74C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11303508" y="4634812"/>
                  <a:ext cx="117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8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2F20E95-2D04-46E8-A93F-6206A76FB175}"/>
                    </a:ext>
                  </a:extLst>
                </p14:cNvPr>
                <p14:cNvContentPartPr/>
                <p14:nvPr/>
              </p14:nvContentPartPr>
              <p14:xfrm>
                <a:off x="11443908" y="4810132"/>
                <a:ext cx="109800" cy="13104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2F20E95-2D04-46E8-A93F-6206A76FB175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11434908" y="4801132"/>
                  <a:ext cx="127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1E1DA20-B92F-4A06-89F3-20F568DB2F07}"/>
                    </a:ext>
                  </a:extLst>
                </p14:cNvPr>
                <p14:cNvContentPartPr/>
                <p14:nvPr/>
              </p14:nvContentPartPr>
              <p14:xfrm>
                <a:off x="11571708" y="4719412"/>
                <a:ext cx="1440" cy="1908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1E1DA20-B92F-4A06-89F3-20F568DB2F07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11562708" y="4710772"/>
                  <a:ext cx="19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536668F4-01C6-4E48-8018-204A5B943A7F}"/>
                    </a:ext>
                  </a:extLst>
                </p14:cNvPr>
                <p14:cNvContentPartPr/>
                <p14:nvPr/>
              </p14:nvContentPartPr>
              <p14:xfrm>
                <a:off x="11607708" y="4564612"/>
                <a:ext cx="101880" cy="17496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536668F4-01C6-4E48-8018-204A5B943A7F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11598708" y="4555612"/>
                  <a:ext cx="119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AF47369E-B0F0-45CF-A403-990FC01F0615}"/>
                    </a:ext>
                  </a:extLst>
                </p14:cNvPr>
                <p14:cNvContentPartPr/>
                <p14:nvPr/>
              </p14:nvContentPartPr>
              <p14:xfrm>
                <a:off x="11778708" y="4649932"/>
                <a:ext cx="72720" cy="24624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AF47369E-B0F0-45CF-A403-990FC01F0615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11769708" y="4640932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6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F154B422-07E7-4EF7-8F6A-7E863D1390D3}"/>
                    </a:ext>
                  </a:extLst>
                </p14:cNvPr>
                <p14:cNvContentPartPr/>
                <p14:nvPr/>
              </p14:nvContentPartPr>
              <p14:xfrm>
                <a:off x="11887428" y="4630852"/>
                <a:ext cx="91440" cy="15228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F154B422-07E7-4EF7-8F6A-7E863D1390D3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11878788" y="4622212"/>
                  <a:ext cx="10908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8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88CD8421-47C8-4BB0-B91F-8D21B7E08FC7}"/>
                  </a:ext>
                </a:extLst>
              </p14:cNvPr>
              <p14:cNvContentPartPr/>
              <p14:nvPr/>
            </p14:nvContentPartPr>
            <p14:xfrm>
              <a:off x="10282548" y="5257612"/>
              <a:ext cx="156600" cy="250560"/>
            </p14:xfrm>
          </p:contentPart>
        </mc:Choice>
        <mc:Fallback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88CD8421-47C8-4BB0-B91F-8D21B7E08FC7}"/>
                  </a:ext>
                </a:extLst>
              </p:cNvPr>
              <p:cNvPicPr/>
              <p:nvPr/>
            </p:nvPicPr>
            <p:blipFill>
              <a:blip r:embed="rId1049"/>
              <a:stretch>
                <a:fillRect/>
              </a:stretch>
            </p:blipFill>
            <p:spPr>
              <a:xfrm>
                <a:off x="10264548" y="5239612"/>
                <a:ext cx="192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0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41EAAA8C-E0D1-4D87-8113-4C5FDE5F77F1}"/>
                  </a:ext>
                </a:extLst>
              </p14:cNvPr>
              <p14:cNvContentPartPr/>
              <p14:nvPr/>
            </p14:nvContentPartPr>
            <p14:xfrm>
              <a:off x="10400628" y="6677092"/>
              <a:ext cx="109080" cy="108720"/>
            </p14:xfrm>
          </p:contentPart>
        </mc:Choice>
        <mc:Fallback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41EAAA8C-E0D1-4D87-8113-4C5FDE5F77F1}"/>
                  </a:ext>
                </a:extLst>
              </p:cNvPr>
              <p:cNvPicPr/>
              <p:nvPr/>
            </p:nvPicPr>
            <p:blipFill>
              <a:blip r:embed="rId1051"/>
              <a:stretch>
                <a:fillRect/>
              </a:stretch>
            </p:blipFill>
            <p:spPr>
              <a:xfrm>
                <a:off x="10382628" y="6659452"/>
                <a:ext cx="144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2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8B4D6288-548A-4FE2-987C-FE630152D599}"/>
                  </a:ext>
                </a:extLst>
              </p14:cNvPr>
              <p14:cNvContentPartPr/>
              <p14:nvPr/>
            </p14:nvContentPartPr>
            <p14:xfrm>
              <a:off x="11667468" y="6305572"/>
              <a:ext cx="93240" cy="159120"/>
            </p14:xfrm>
          </p:contentPart>
        </mc:Choice>
        <mc:Fallback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8B4D6288-548A-4FE2-987C-FE630152D599}"/>
                  </a:ext>
                </a:extLst>
              </p:cNvPr>
              <p:cNvPicPr/>
              <p:nvPr/>
            </p:nvPicPr>
            <p:blipFill>
              <a:blip r:embed="rId1053"/>
              <a:stretch>
                <a:fillRect/>
              </a:stretch>
            </p:blipFill>
            <p:spPr>
              <a:xfrm>
                <a:off x="11649468" y="6287932"/>
                <a:ext cx="1288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4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E6F8EE9E-2BB9-4DCF-AD5D-F42E86583C5B}"/>
                  </a:ext>
                </a:extLst>
              </p14:cNvPr>
              <p14:cNvContentPartPr/>
              <p14:nvPr/>
            </p14:nvContentPartPr>
            <p14:xfrm>
              <a:off x="11815788" y="5101012"/>
              <a:ext cx="136440" cy="277920"/>
            </p14:xfrm>
          </p:contentPart>
        </mc:Choice>
        <mc:Fallback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E6F8EE9E-2BB9-4DCF-AD5D-F42E86583C5B}"/>
                  </a:ext>
                </a:extLst>
              </p:cNvPr>
              <p:cNvPicPr/>
              <p:nvPr/>
            </p:nvPicPr>
            <p:blipFill>
              <a:blip r:embed="rId1055"/>
              <a:stretch>
                <a:fillRect/>
              </a:stretch>
            </p:blipFill>
            <p:spPr>
              <a:xfrm>
                <a:off x="11798148" y="5083012"/>
                <a:ext cx="17208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3" name="Group 702">
            <a:extLst>
              <a:ext uri="{FF2B5EF4-FFF2-40B4-BE49-F238E27FC236}">
                <a16:creationId xmlns:a16="http://schemas.microsoft.com/office/drawing/2014/main" id="{82005C99-5DEF-4F69-8F53-084E7D2F0286}"/>
              </a:ext>
            </a:extLst>
          </p:cNvPr>
          <p:cNvGrpSpPr/>
          <p:nvPr/>
        </p:nvGrpSpPr>
        <p:grpSpPr>
          <a:xfrm>
            <a:off x="11793828" y="5868892"/>
            <a:ext cx="178560" cy="251280"/>
            <a:chOff x="11793828" y="5868892"/>
            <a:chExt cx="17856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6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375FECC4-678A-44DE-95D2-15897ED852A0}"/>
                    </a:ext>
                  </a:extLst>
                </p14:cNvPr>
                <p14:cNvContentPartPr/>
                <p14:nvPr/>
              </p14:nvContentPartPr>
              <p14:xfrm>
                <a:off x="11793828" y="5876092"/>
                <a:ext cx="90720" cy="13824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375FECC4-678A-44DE-95D2-15897ED852A0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11776188" y="5858452"/>
                  <a:ext cx="12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8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9120902-7F70-4984-BF93-9855991312D3}"/>
                    </a:ext>
                  </a:extLst>
                </p14:cNvPr>
                <p14:cNvContentPartPr/>
                <p14:nvPr/>
              </p14:nvContentPartPr>
              <p14:xfrm>
                <a:off x="11848908" y="6003172"/>
                <a:ext cx="99360" cy="9396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9120902-7F70-4984-BF93-9855991312D3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11830908" y="5985172"/>
                  <a:ext cx="135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A073997-536C-41FC-AA8E-AB0BA3ED7B8C}"/>
                    </a:ext>
                  </a:extLst>
                </p14:cNvPr>
                <p14:cNvContentPartPr/>
                <p14:nvPr/>
              </p14:nvContentPartPr>
              <p14:xfrm>
                <a:off x="11951508" y="5868892"/>
                <a:ext cx="20880" cy="25128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A073997-536C-41FC-AA8E-AB0BA3ED7B8C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11933508" y="5850892"/>
                  <a:ext cx="5652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2">
            <p14:nvContentPartPr>
              <p14:cNvPr id="704" name="Ink 703">
                <a:extLst>
                  <a:ext uri="{FF2B5EF4-FFF2-40B4-BE49-F238E27FC236}">
                    <a16:creationId xmlns:a16="http://schemas.microsoft.com/office/drawing/2014/main" id="{4C5D93E4-3FBF-47FC-B95A-C6292014EEBC}"/>
                  </a:ext>
                </a:extLst>
              </p14:cNvPr>
              <p14:cNvContentPartPr/>
              <p14:nvPr/>
            </p14:nvContentPartPr>
            <p14:xfrm>
              <a:off x="10550748" y="5635612"/>
              <a:ext cx="72000" cy="76680"/>
            </p14:xfrm>
          </p:contentPart>
        </mc:Choice>
        <mc:Fallback>
          <p:pic>
            <p:nvPicPr>
              <p:cNvPr id="704" name="Ink 703">
                <a:extLst>
                  <a:ext uri="{FF2B5EF4-FFF2-40B4-BE49-F238E27FC236}">
                    <a16:creationId xmlns:a16="http://schemas.microsoft.com/office/drawing/2014/main" id="{4C5D93E4-3FBF-47FC-B95A-C6292014EEBC}"/>
                  </a:ext>
                </a:extLst>
              </p:cNvPr>
              <p:cNvPicPr/>
              <p:nvPr/>
            </p:nvPicPr>
            <p:blipFill>
              <a:blip r:embed="rId1063"/>
              <a:stretch>
                <a:fillRect/>
              </a:stretch>
            </p:blipFill>
            <p:spPr>
              <a:xfrm>
                <a:off x="10542108" y="5626612"/>
                <a:ext cx="896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4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160EFB9A-F988-478D-A708-61ED2E3CC78B}"/>
                  </a:ext>
                </a:extLst>
              </p14:cNvPr>
              <p14:cNvContentPartPr/>
              <p14:nvPr/>
            </p14:nvContentPartPr>
            <p14:xfrm>
              <a:off x="11680068" y="5570092"/>
              <a:ext cx="64800" cy="116280"/>
            </p14:xfrm>
          </p:contentPart>
        </mc:Choice>
        <mc:Fallback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160EFB9A-F988-478D-A708-61ED2E3CC78B}"/>
                  </a:ext>
                </a:extLst>
              </p:cNvPr>
              <p:cNvPicPr/>
              <p:nvPr/>
            </p:nvPicPr>
            <p:blipFill>
              <a:blip r:embed="rId1065"/>
              <a:stretch>
                <a:fillRect/>
              </a:stretch>
            </p:blipFill>
            <p:spPr>
              <a:xfrm>
                <a:off x="11671068" y="5561452"/>
                <a:ext cx="82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6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5F7EA854-B8FF-4E70-BC42-9C6DBCA99BAC}"/>
                  </a:ext>
                </a:extLst>
              </p14:cNvPr>
              <p14:cNvContentPartPr/>
              <p14:nvPr/>
            </p14:nvContentPartPr>
            <p14:xfrm>
              <a:off x="11733708" y="6628852"/>
              <a:ext cx="69120" cy="72360"/>
            </p14:xfrm>
          </p:contentPart>
        </mc:Choice>
        <mc:Fallback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5F7EA854-B8FF-4E70-BC42-9C6DBCA99BAC}"/>
                  </a:ext>
                </a:extLst>
              </p:cNvPr>
              <p:cNvPicPr/>
              <p:nvPr/>
            </p:nvPicPr>
            <p:blipFill>
              <a:blip r:embed="rId1067"/>
              <a:stretch>
                <a:fillRect/>
              </a:stretch>
            </p:blipFill>
            <p:spPr>
              <a:xfrm>
                <a:off x="11724708" y="6619852"/>
                <a:ext cx="86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8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A0608CF5-7A03-4996-9823-8AC870EC1EE6}"/>
                  </a:ext>
                </a:extLst>
              </p14:cNvPr>
              <p14:cNvContentPartPr/>
              <p14:nvPr/>
            </p14:nvContentPartPr>
            <p14:xfrm>
              <a:off x="10573788" y="6628852"/>
              <a:ext cx="65520" cy="71640"/>
            </p14:xfrm>
          </p:contentPart>
        </mc:Choice>
        <mc:Fallback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A0608CF5-7A03-4996-9823-8AC870EC1EE6}"/>
                  </a:ext>
                </a:extLst>
              </p:cNvPr>
              <p:cNvPicPr/>
              <p:nvPr/>
            </p:nvPicPr>
            <p:blipFill>
              <a:blip r:embed="rId1069"/>
              <a:stretch>
                <a:fillRect/>
              </a:stretch>
            </p:blipFill>
            <p:spPr>
              <a:xfrm>
                <a:off x="10565148" y="6619852"/>
                <a:ext cx="8316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42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1303E-80EE-4673-8C9D-42983AACA367}"/>
                  </a:ext>
                </a:extLst>
              </p14:cNvPr>
              <p14:cNvContentPartPr/>
              <p14:nvPr/>
            </p14:nvContentPartPr>
            <p14:xfrm>
              <a:off x="233508" y="184771"/>
              <a:ext cx="193320" cy="37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1303E-80EE-4673-8C9D-42983AACA3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68" y="175771"/>
                <a:ext cx="210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399069-162E-49A6-B409-EACC4AEB64D7}"/>
                  </a:ext>
                </a:extLst>
              </p14:cNvPr>
              <p14:cNvContentPartPr/>
              <p14:nvPr/>
            </p14:nvContentPartPr>
            <p14:xfrm>
              <a:off x="482988" y="388171"/>
              <a:ext cx="124920" cy="16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399069-162E-49A6-B409-EACC4AEB64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88" y="379171"/>
                <a:ext cx="142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89430-4EFB-41DA-B20A-DD2C45E53A0A}"/>
                  </a:ext>
                </a:extLst>
              </p14:cNvPr>
              <p14:cNvContentPartPr/>
              <p14:nvPr/>
            </p14:nvContentPartPr>
            <p14:xfrm>
              <a:off x="650028" y="396811"/>
              <a:ext cx="125640" cy="12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89430-4EFB-41DA-B20A-DD2C45E53A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028" y="387811"/>
                <a:ext cx="143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8BF9A1-0EBA-430A-9208-D0539C58C833}"/>
                  </a:ext>
                </a:extLst>
              </p14:cNvPr>
              <p14:cNvContentPartPr/>
              <p14:nvPr/>
            </p14:nvContentPartPr>
            <p14:xfrm>
              <a:off x="821388" y="258571"/>
              <a:ext cx="30600" cy="27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8BF9A1-0EBA-430A-9208-D0539C58C8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388" y="249571"/>
                <a:ext cx="482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F902A1-DE35-4AF0-A228-5023E994ADC9}"/>
                  </a:ext>
                </a:extLst>
              </p14:cNvPr>
              <p14:cNvContentPartPr/>
              <p14:nvPr/>
            </p14:nvContentPartPr>
            <p14:xfrm>
              <a:off x="779628" y="358291"/>
              <a:ext cx="235800" cy="177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F902A1-DE35-4AF0-A228-5023E994AD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628" y="349291"/>
                <a:ext cx="253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A3B2DC-F7C6-4923-B2E0-2E7FB03D11B0}"/>
                  </a:ext>
                </a:extLst>
              </p14:cNvPr>
              <p14:cNvContentPartPr/>
              <p14:nvPr/>
            </p14:nvContentPartPr>
            <p14:xfrm>
              <a:off x="1049268" y="254971"/>
              <a:ext cx="170640" cy="29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A3B2DC-F7C6-4923-B2E0-2E7FB03D11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0628" y="245971"/>
                <a:ext cx="1882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847F6C-BDFD-4784-A02A-E1EDD914CB02}"/>
              </a:ext>
            </a:extLst>
          </p:cNvPr>
          <p:cNvGrpSpPr/>
          <p:nvPr/>
        </p:nvGrpSpPr>
        <p:grpSpPr>
          <a:xfrm>
            <a:off x="1380108" y="184771"/>
            <a:ext cx="557280" cy="356760"/>
            <a:chOff x="1380108" y="184771"/>
            <a:chExt cx="5572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5CD854-10CD-4BD4-AAAD-A6B88ADD63D6}"/>
                    </a:ext>
                  </a:extLst>
                </p14:cNvPr>
                <p14:cNvContentPartPr/>
                <p14:nvPr/>
              </p14:nvContentPartPr>
              <p14:xfrm>
                <a:off x="1380108" y="184771"/>
                <a:ext cx="191160" cy="35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5CD854-10CD-4BD4-AAAD-A6B88ADD63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1468" y="176131"/>
                  <a:ext cx="2088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10E99B-AF83-4F3F-AD91-ADE77E0F6164}"/>
                    </a:ext>
                  </a:extLst>
                </p14:cNvPr>
                <p14:cNvContentPartPr/>
                <p14:nvPr/>
              </p14:nvContentPartPr>
              <p14:xfrm>
                <a:off x="1584588" y="375931"/>
                <a:ext cx="96480" cy="14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10E99B-AF83-4F3F-AD91-ADE77E0F61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5948" y="367291"/>
                  <a:ext cx="114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59ADB2-EF80-4A54-811C-30894E7BFC06}"/>
                    </a:ext>
                  </a:extLst>
                </p14:cNvPr>
                <p14:cNvContentPartPr/>
                <p14:nvPr/>
              </p14:nvContentPartPr>
              <p14:xfrm>
                <a:off x="1718868" y="387091"/>
                <a:ext cx="80640" cy="12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59ADB2-EF80-4A54-811C-30894E7BFC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9868" y="378451"/>
                  <a:ext cx="9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44ED35-55D9-438A-A9FE-DAA10B9C31A9}"/>
                    </a:ext>
                  </a:extLst>
                </p14:cNvPr>
                <p14:cNvContentPartPr/>
                <p14:nvPr/>
              </p14:nvContentPartPr>
              <p14:xfrm>
                <a:off x="1871148" y="203131"/>
                <a:ext cx="66240" cy="33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44ED35-55D9-438A-A9FE-DAA10B9C31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2148" y="194491"/>
                  <a:ext cx="83880" cy="3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23F619-747D-4697-9605-73FACE31F3FB}"/>
                  </a:ext>
                </a:extLst>
              </p14:cNvPr>
              <p14:cNvContentPartPr/>
              <p14:nvPr/>
            </p14:nvContentPartPr>
            <p14:xfrm>
              <a:off x="319188" y="613891"/>
              <a:ext cx="1589400" cy="73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23F619-747D-4697-9605-73FACE31F3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188" y="605251"/>
                <a:ext cx="160704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F51B3B6-54E3-477B-BE0F-187FC3B09FFA}"/>
              </a:ext>
            </a:extLst>
          </p:cNvPr>
          <p:cNvGrpSpPr/>
          <p:nvPr/>
        </p:nvGrpSpPr>
        <p:grpSpPr>
          <a:xfrm>
            <a:off x="2131428" y="323731"/>
            <a:ext cx="8640" cy="109440"/>
            <a:chOff x="2131428" y="323731"/>
            <a:chExt cx="864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DF50A9-5F33-4B8D-B9A9-565C5673F4BE}"/>
                    </a:ext>
                  </a:extLst>
                </p14:cNvPr>
                <p14:cNvContentPartPr/>
                <p14:nvPr/>
              </p14:nvContentPartPr>
              <p14:xfrm>
                <a:off x="2135028" y="323731"/>
                <a:ext cx="2520" cy="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DF50A9-5F33-4B8D-B9A9-565C5673F4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6028" y="314731"/>
                  <a:ext cx="20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DA1F6B-AFFB-4835-9521-7AF2DBC6212E}"/>
                    </a:ext>
                  </a:extLst>
                </p14:cNvPr>
                <p14:cNvContentPartPr/>
                <p14:nvPr/>
              </p14:nvContentPartPr>
              <p14:xfrm>
                <a:off x="2131428" y="411931"/>
                <a:ext cx="8640" cy="2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DA1F6B-AFFB-4835-9521-7AF2DBC621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2428" y="403291"/>
                  <a:ext cx="26280" cy="38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422AFEF-8992-421C-9CC2-95029322080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865410"/>
            <a:ext cx="4925995" cy="5127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ABC94C-5E8E-4B60-B644-3ED95DE8821D}"/>
                  </a:ext>
                </a:extLst>
              </p14:cNvPr>
              <p14:cNvContentPartPr/>
              <p14:nvPr/>
            </p14:nvContentPartPr>
            <p14:xfrm>
              <a:off x="7966668" y="468451"/>
              <a:ext cx="1080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ABC94C-5E8E-4B60-B644-3ED95DE8821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57668" y="459451"/>
                <a:ext cx="2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F9386CE-FF11-42D2-B659-6B9AFB038F05}"/>
                  </a:ext>
                </a:extLst>
              </p14:cNvPr>
              <p14:cNvContentPartPr/>
              <p14:nvPr/>
            </p14:nvContentPartPr>
            <p14:xfrm>
              <a:off x="5139228" y="53011"/>
              <a:ext cx="76680" cy="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F9386CE-FF11-42D2-B659-6B9AFB038F0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21588" y="35011"/>
                <a:ext cx="112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B54CE9-C5AD-4157-8826-0EE2BBAE5AC1}"/>
                  </a:ext>
                </a:extLst>
              </p14:cNvPr>
              <p14:cNvContentPartPr/>
              <p14:nvPr/>
            </p14:nvContentPartPr>
            <p14:xfrm>
              <a:off x="4970388" y="40411"/>
              <a:ext cx="95040" cy="6824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B54CE9-C5AD-4157-8826-0EE2BBAE5A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52748" y="22771"/>
                <a:ext cx="130680" cy="686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CCCCA91-B7EF-4C01-8D31-2B6E15E8A023}"/>
              </a:ext>
            </a:extLst>
          </p:cNvPr>
          <p:cNvGrpSpPr/>
          <p:nvPr/>
        </p:nvGrpSpPr>
        <p:grpSpPr>
          <a:xfrm>
            <a:off x="5490948" y="365131"/>
            <a:ext cx="659880" cy="547200"/>
            <a:chOff x="5490948" y="365131"/>
            <a:chExt cx="65988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42147F-AC4F-4CDA-8007-7B50BDF33543}"/>
                    </a:ext>
                  </a:extLst>
                </p14:cNvPr>
                <p14:cNvContentPartPr/>
                <p14:nvPr/>
              </p14:nvContentPartPr>
              <p14:xfrm>
                <a:off x="5510748" y="365131"/>
                <a:ext cx="209880" cy="38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42147F-AC4F-4CDA-8007-7B50BDF3354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02108" y="356491"/>
                  <a:ext cx="227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9A037F-D349-4465-AB33-974B96AD4C2E}"/>
                    </a:ext>
                  </a:extLst>
                </p14:cNvPr>
                <p14:cNvContentPartPr/>
                <p14:nvPr/>
              </p14:nvContentPartPr>
              <p14:xfrm>
                <a:off x="5668068" y="374491"/>
                <a:ext cx="95400" cy="2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9A037F-D349-4465-AB33-974B96AD4C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59428" y="365851"/>
                  <a:ext cx="113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FF2827-B159-4301-BE10-29D2C75C8AFA}"/>
                    </a:ext>
                  </a:extLst>
                </p14:cNvPr>
                <p14:cNvContentPartPr/>
                <p14:nvPr/>
              </p14:nvContentPartPr>
              <p14:xfrm>
                <a:off x="5490948" y="398611"/>
                <a:ext cx="79200" cy="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FF2827-B159-4301-BE10-29D2C75C8A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82308" y="389611"/>
                  <a:ext cx="96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3C8B853-9866-4651-AF87-6909FC166494}"/>
                    </a:ext>
                  </a:extLst>
                </p14:cNvPr>
                <p14:cNvContentPartPr/>
                <p14:nvPr/>
              </p14:nvContentPartPr>
              <p14:xfrm>
                <a:off x="5794068" y="669331"/>
                <a:ext cx="149760" cy="243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3C8B853-9866-4651-AF87-6909FC1664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85428" y="660331"/>
                  <a:ext cx="167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58248A-E368-417A-B4B2-70D184DB470A}"/>
                    </a:ext>
                  </a:extLst>
                </p14:cNvPr>
                <p14:cNvContentPartPr/>
                <p14:nvPr/>
              </p14:nvContentPartPr>
              <p14:xfrm>
                <a:off x="6012948" y="698851"/>
                <a:ext cx="137880" cy="188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58248A-E368-417A-B4B2-70D184DB47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04308" y="689851"/>
                  <a:ext cx="1555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02FC95-BDE9-44C3-8E31-271F2C9F15AC}"/>
              </a:ext>
            </a:extLst>
          </p:cNvPr>
          <p:cNvGrpSpPr/>
          <p:nvPr/>
        </p:nvGrpSpPr>
        <p:grpSpPr>
          <a:xfrm>
            <a:off x="6437748" y="369451"/>
            <a:ext cx="1171440" cy="358560"/>
            <a:chOff x="6437748" y="369451"/>
            <a:chExt cx="11714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4FB5A6-19FC-4134-9129-383F2803D23F}"/>
                    </a:ext>
                  </a:extLst>
                </p14:cNvPr>
                <p14:cNvContentPartPr/>
                <p14:nvPr/>
              </p14:nvContentPartPr>
              <p14:xfrm>
                <a:off x="6437748" y="466291"/>
                <a:ext cx="65160" cy="1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4FB5A6-19FC-4134-9129-383F2803D2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29108" y="457291"/>
                  <a:ext cx="82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EF1A60-FD1F-433E-AB4C-BCC85442F36B}"/>
                    </a:ext>
                  </a:extLst>
                </p14:cNvPr>
                <p14:cNvContentPartPr/>
                <p14:nvPr/>
              </p14:nvContentPartPr>
              <p14:xfrm>
                <a:off x="6437748" y="483931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EF1A60-FD1F-433E-AB4C-BCC85442F3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29108" y="475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2B0A89-2D1A-49E2-B2A0-95CA63FA71FA}"/>
                    </a:ext>
                  </a:extLst>
                </p14:cNvPr>
                <p14:cNvContentPartPr/>
                <p14:nvPr/>
              </p14:nvContentPartPr>
              <p14:xfrm>
                <a:off x="6437748" y="483931"/>
                <a:ext cx="75240" cy="52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2B0A89-2D1A-49E2-B2A0-95CA63FA7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29108" y="475291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592EA1-B91B-4868-B720-B6342C475E41}"/>
                    </a:ext>
                  </a:extLst>
                </p14:cNvPr>
                <p14:cNvContentPartPr/>
                <p14:nvPr/>
              </p14:nvContentPartPr>
              <p14:xfrm>
                <a:off x="6637908" y="369451"/>
                <a:ext cx="227520" cy="26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592EA1-B91B-4868-B720-B6342C475E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29268" y="360451"/>
                  <a:ext cx="245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7BBEDE-F17B-4426-9F5B-30029CF99543}"/>
                    </a:ext>
                  </a:extLst>
                </p14:cNvPr>
                <p14:cNvContentPartPr/>
                <p14:nvPr/>
              </p14:nvContentPartPr>
              <p14:xfrm>
                <a:off x="6887028" y="543691"/>
                <a:ext cx="108000" cy="18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7BBEDE-F17B-4426-9F5B-30029CF995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78388" y="534691"/>
                  <a:ext cx="125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241910-8968-401D-80DE-6616C3603EF9}"/>
                    </a:ext>
                  </a:extLst>
                </p14:cNvPr>
                <p14:cNvContentPartPr/>
                <p14:nvPr/>
              </p14:nvContentPartPr>
              <p14:xfrm>
                <a:off x="7119588" y="527491"/>
                <a:ext cx="93960" cy="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241910-8968-401D-80DE-6616C3603E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10588" y="518851"/>
                  <a:ext cx="111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3D85DA-9774-4AB7-913A-6121F30365C7}"/>
                    </a:ext>
                  </a:extLst>
                </p14:cNvPr>
                <p14:cNvContentPartPr/>
                <p14:nvPr/>
              </p14:nvContentPartPr>
              <p14:xfrm>
                <a:off x="7290588" y="370531"/>
                <a:ext cx="187920" cy="26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3D85DA-9774-4AB7-913A-6121F30365C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81948" y="361891"/>
                  <a:ext cx="20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B4AB63-4EA6-4C8A-B642-BF5D010EE75C}"/>
                    </a:ext>
                  </a:extLst>
                </p14:cNvPr>
                <p14:cNvContentPartPr/>
                <p14:nvPr/>
              </p14:nvContentPartPr>
              <p14:xfrm>
                <a:off x="7482828" y="549091"/>
                <a:ext cx="126360" cy="14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B4AB63-4EA6-4C8A-B642-BF5D010EE7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74188" y="540451"/>
                  <a:ext cx="144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D4AD99-8CF9-44CF-B421-BB1895C8C94F}"/>
              </a:ext>
            </a:extLst>
          </p:cNvPr>
          <p:cNvGrpSpPr/>
          <p:nvPr/>
        </p:nvGrpSpPr>
        <p:grpSpPr>
          <a:xfrm>
            <a:off x="6478068" y="1111771"/>
            <a:ext cx="66600" cy="101160"/>
            <a:chOff x="6478068" y="1111771"/>
            <a:chExt cx="6660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11DE62-BF52-483F-A11A-5BCF2EE53B22}"/>
                    </a:ext>
                  </a:extLst>
                </p14:cNvPr>
                <p14:cNvContentPartPr/>
                <p14:nvPr/>
              </p14:nvContentPartPr>
              <p14:xfrm>
                <a:off x="6482028" y="1111771"/>
                <a:ext cx="62640" cy="3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11DE62-BF52-483F-A11A-5BCF2EE53B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73388" y="1102771"/>
                  <a:ext cx="80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9BD077-2CD5-4424-A13C-E77A20C21CEE}"/>
                    </a:ext>
                  </a:extLst>
                </p14:cNvPr>
                <p14:cNvContentPartPr/>
                <p14:nvPr/>
              </p14:nvContentPartPr>
              <p14:xfrm>
                <a:off x="6478068" y="1206451"/>
                <a:ext cx="60840" cy="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9BD077-2CD5-4424-A13C-E77A20C21CE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69068" y="1197451"/>
                  <a:ext cx="7848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F2B212-497D-4EFF-AA0C-4ADE05F2444B}"/>
                  </a:ext>
                </a:extLst>
              </p14:cNvPr>
              <p14:cNvContentPartPr/>
              <p14:nvPr/>
            </p14:nvContentPartPr>
            <p14:xfrm>
              <a:off x="8323068" y="455851"/>
              <a:ext cx="513360" cy="55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F2B212-497D-4EFF-AA0C-4ADE05F2444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14428" y="446851"/>
                <a:ext cx="5310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024750F-B86E-4B94-B45F-1FD2173CCF73}"/>
              </a:ext>
            </a:extLst>
          </p:cNvPr>
          <p:cNvGrpSpPr/>
          <p:nvPr/>
        </p:nvGrpSpPr>
        <p:grpSpPr>
          <a:xfrm>
            <a:off x="8331348" y="337771"/>
            <a:ext cx="536040" cy="288000"/>
            <a:chOff x="8331348" y="337771"/>
            <a:chExt cx="53604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C0FD1A-AEDE-4849-ACE1-A34342DA2DAC}"/>
                    </a:ext>
                  </a:extLst>
                </p14:cNvPr>
                <p14:cNvContentPartPr/>
                <p14:nvPr/>
              </p14:nvContentPartPr>
              <p14:xfrm>
                <a:off x="8331348" y="426691"/>
                <a:ext cx="486360" cy="83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C0FD1A-AEDE-4849-ACE1-A34342DA2D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22348" y="417691"/>
                  <a:ext cx="50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74F741-0F77-429A-A231-B002E025C5AA}"/>
                    </a:ext>
                  </a:extLst>
                </p14:cNvPr>
                <p14:cNvContentPartPr/>
                <p14:nvPr/>
              </p14:nvContentPartPr>
              <p14:xfrm>
                <a:off x="8735268" y="337771"/>
                <a:ext cx="132120" cy="288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74F741-0F77-429A-A231-B002E025C5A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26268" y="329131"/>
                  <a:ext cx="14976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3F7D9A-217D-4EE4-BDB5-E52F29D081B1}"/>
              </a:ext>
            </a:extLst>
          </p:cNvPr>
          <p:cNvGrpSpPr/>
          <p:nvPr/>
        </p:nvGrpSpPr>
        <p:grpSpPr>
          <a:xfrm>
            <a:off x="9121548" y="308971"/>
            <a:ext cx="735120" cy="489240"/>
            <a:chOff x="9121548" y="308971"/>
            <a:chExt cx="73512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0BF7C5-8248-46B7-BCE2-52642A28C456}"/>
                    </a:ext>
                  </a:extLst>
                </p14:cNvPr>
                <p14:cNvContentPartPr/>
                <p14:nvPr/>
              </p14:nvContentPartPr>
              <p14:xfrm>
                <a:off x="9121548" y="308971"/>
                <a:ext cx="213480" cy="36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0BF7C5-8248-46B7-BCE2-52642A28C4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12908" y="300331"/>
                  <a:ext cx="231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1EE31A-CB8E-48C7-B7F1-C8B5BF8C8154}"/>
                    </a:ext>
                  </a:extLst>
                </p14:cNvPr>
                <p14:cNvContentPartPr/>
                <p14:nvPr/>
              </p14:nvContentPartPr>
              <p14:xfrm>
                <a:off x="9382548" y="546211"/>
                <a:ext cx="129240" cy="217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1EE31A-CB8E-48C7-B7F1-C8B5BF8C81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73548" y="537211"/>
                  <a:ext cx="14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AB3587-9B6C-47B8-AA3D-68B4ABE7D504}"/>
                    </a:ext>
                  </a:extLst>
                </p14:cNvPr>
                <p14:cNvContentPartPr/>
                <p14:nvPr/>
              </p14:nvContentPartPr>
              <p14:xfrm>
                <a:off x="9422508" y="649171"/>
                <a:ext cx="131040" cy="149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AB3587-9B6C-47B8-AA3D-68B4ABE7D50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13868" y="640531"/>
                  <a:ext cx="14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119416-59F5-47E9-8F14-97D54F16ECBD}"/>
                    </a:ext>
                  </a:extLst>
                </p14:cNvPr>
                <p14:cNvContentPartPr/>
                <p14:nvPr/>
              </p14:nvContentPartPr>
              <p14:xfrm>
                <a:off x="9722388" y="419851"/>
                <a:ext cx="102240" cy="1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119416-59F5-47E9-8F14-97D54F16ECB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13388" y="410851"/>
                  <a:ext cx="119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4F75105-CEBB-4400-BF29-FACBA57992DE}"/>
                    </a:ext>
                  </a:extLst>
                </p14:cNvPr>
                <p14:cNvContentPartPr/>
                <p14:nvPr/>
              </p14:nvContentPartPr>
              <p14:xfrm>
                <a:off x="9731388" y="506971"/>
                <a:ext cx="125280" cy="2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4F75105-CEBB-4400-BF29-FACBA57992D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22748" y="497971"/>
                  <a:ext cx="1429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DDDD3-F258-4255-A936-8A86B3FD8D4B}"/>
              </a:ext>
            </a:extLst>
          </p:cNvPr>
          <p:cNvGrpSpPr/>
          <p:nvPr/>
        </p:nvGrpSpPr>
        <p:grpSpPr>
          <a:xfrm>
            <a:off x="1832628" y="3966211"/>
            <a:ext cx="323640" cy="338400"/>
            <a:chOff x="1832628" y="3966211"/>
            <a:chExt cx="32364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FFD69C-CFF0-40DC-A8CC-783F0AD4B429}"/>
                    </a:ext>
                  </a:extLst>
                </p14:cNvPr>
                <p14:cNvContentPartPr/>
                <p14:nvPr/>
              </p14:nvContentPartPr>
              <p14:xfrm>
                <a:off x="2100108" y="4276531"/>
                <a:ext cx="129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FFD69C-CFF0-40DC-A8CC-783F0AD4B4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91468" y="4267531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D800D9-42E2-4788-B0D1-C051E616E6CE}"/>
                    </a:ext>
                  </a:extLst>
                </p14:cNvPr>
                <p14:cNvContentPartPr/>
                <p14:nvPr/>
              </p14:nvContentPartPr>
              <p14:xfrm>
                <a:off x="1832628" y="4222171"/>
                <a:ext cx="41040" cy="82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D800D9-42E2-4788-B0D1-C051E616E6C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23628" y="4213531"/>
                  <a:ext cx="58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123A2-10F9-4589-A1E9-C28D6C424F36}"/>
                    </a:ext>
                  </a:extLst>
                </p14:cNvPr>
                <p14:cNvContentPartPr/>
                <p14:nvPr/>
              </p14:nvContentPartPr>
              <p14:xfrm>
                <a:off x="2017668" y="3966211"/>
                <a:ext cx="138600" cy="190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123A2-10F9-4589-A1E9-C28D6C424F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08668" y="3957211"/>
                  <a:ext cx="1562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34ECB60-405B-4B80-A0B2-22A19681DDC0}"/>
                  </a:ext>
                </a:extLst>
              </p14:cNvPr>
              <p14:cNvContentPartPr/>
              <p14:nvPr/>
            </p14:nvContentPartPr>
            <p14:xfrm>
              <a:off x="2843148" y="3766411"/>
              <a:ext cx="51120" cy="41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34ECB60-405B-4B80-A0B2-22A19681DDC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834148" y="3757411"/>
                <a:ext cx="687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9CA9006-8502-460B-A2F0-56BFB64B29B7}"/>
              </a:ext>
            </a:extLst>
          </p:cNvPr>
          <p:cNvGrpSpPr/>
          <p:nvPr/>
        </p:nvGrpSpPr>
        <p:grpSpPr>
          <a:xfrm>
            <a:off x="2656249" y="4629462"/>
            <a:ext cx="222840" cy="163800"/>
            <a:chOff x="2656249" y="4629462"/>
            <a:chExt cx="22284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DB5DDC-8602-4E3A-AADC-A65C4A2C40C1}"/>
                    </a:ext>
                  </a:extLst>
                </p14:cNvPr>
                <p14:cNvContentPartPr/>
                <p14:nvPr/>
              </p14:nvContentPartPr>
              <p14:xfrm>
                <a:off x="2847769" y="4689582"/>
                <a:ext cx="31320" cy="5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DB5DDC-8602-4E3A-AADC-A65C4A2C40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38769" y="4680942"/>
                  <a:ext cx="48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BBB04E-5226-4DFC-9FB9-8548AB218F98}"/>
                    </a:ext>
                  </a:extLst>
                </p14:cNvPr>
                <p14:cNvContentPartPr/>
                <p14:nvPr/>
              </p14:nvContentPartPr>
              <p14:xfrm>
                <a:off x="2656249" y="4629462"/>
                <a:ext cx="104400" cy="163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BBB04E-5226-4DFC-9FB9-8548AB218F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47609" y="4620822"/>
                  <a:ext cx="1220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D97782C-4B8D-44FA-A334-8335872E68D3}"/>
                  </a:ext>
                </a:extLst>
              </p14:cNvPr>
              <p14:cNvContentPartPr/>
              <p14:nvPr/>
            </p14:nvContentPartPr>
            <p14:xfrm>
              <a:off x="2948209" y="3585102"/>
              <a:ext cx="11880" cy="122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D97782C-4B8D-44FA-A334-8335872E68D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39569" y="3576102"/>
                <a:ext cx="2952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B8941D-57F7-4126-A10D-D7483FDA40C4}"/>
              </a:ext>
            </a:extLst>
          </p:cNvPr>
          <p:cNvGrpSpPr/>
          <p:nvPr/>
        </p:nvGrpSpPr>
        <p:grpSpPr>
          <a:xfrm>
            <a:off x="2954689" y="3561702"/>
            <a:ext cx="121680" cy="183240"/>
            <a:chOff x="2954689" y="3561702"/>
            <a:chExt cx="1216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CA8175-4688-4D82-AE97-BD08E74A1B0A}"/>
                    </a:ext>
                  </a:extLst>
                </p14:cNvPr>
                <p14:cNvContentPartPr/>
                <p14:nvPr/>
              </p14:nvContentPartPr>
              <p14:xfrm>
                <a:off x="2954689" y="3600582"/>
                <a:ext cx="21600" cy="140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CA8175-4688-4D82-AE97-BD08E74A1B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46049" y="3591942"/>
                  <a:ext cx="39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00B0F7A-18D4-4BBA-BFE3-64145DFAA989}"/>
                    </a:ext>
                  </a:extLst>
                </p14:cNvPr>
                <p14:cNvContentPartPr/>
                <p14:nvPr/>
              </p14:nvContentPartPr>
              <p14:xfrm>
                <a:off x="2964049" y="3561702"/>
                <a:ext cx="112320" cy="183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00B0F7A-18D4-4BBA-BFE3-64145DFAA98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55049" y="3553062"/>
                  <a:ext cx="1299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CF67C64-5A70-42D5-9CE7-EDA00347D74A}"/>
              </a:ext>
            </a:extLst>
          </p:cNvPr>
          <p:cNvGrpSpPr/>
          <p:nvPr/>
        </p:nvGrpSpPr>
        <p:grpSpPr>
          <a:xfrm>
            <a:off x="1852009" y="2829822"/>
            <a:ext cx="36720" cy="45000"/>
            <a:chOff x="1852009" y="2829822"/>
            <a:chExt cx="3672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FC9697-684D-4243-AF3D-8EF2F172DC0D}"/>
                    </a:ext>
                  </a:extLst>
                </p14:cNvPr>
                <p14:cNvContentPartPr/>
                <p14:nvPr/>
              </p14:nvContentPartPr>
              <p14:xfrm>
                <a:off x="1878289" y="2859342"/>
                <a:ext cx="1080" cy="15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FC9697-684D-4243-AF3D-8EF2F172DC0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69289" y="2850342"/>
                  <a:ext cx="1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3C9BF0-DF4A-404C-A0B1-00004F91E41E}"/>
                    </a:ext>
                  </a:extLst>
                </p14:cNvPr>
                <p14:cNvContentPartPr/>
                <p14:nvPr/>
              </p14:nvContentPartPr>
              <p14:xfrm>
                <a:off x="1878289" y="2832342"/>
                <a:ext cx="3960" cy="42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3C9BF0-DF4A-404C-A0B1-00004F91E4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69289" y="2823702"/>
                  <a:ext cx="21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B70849-7D34-4EDF-93D8-1D594532D626}"/>
                    </a:ext>
                  </a:extLst>
                </p14:cNvPr>
                <p14:cNvContentPartPr/>
                <p14:nvPr/>
              </p14:nvContentPartPr>
              <p14:xfrm>
                <a:off x="1852009" y="2829822"/>
                <a:ext cx="36720" cy="39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B70849-7D34-4EDF-93D8-1D594532D62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43369" y="2821182"/>
                  <a:ext cx="5436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9CCEE01-95CF-40D4-A49D-800590C9ED8B}"/>
              </a:ext>
            </a:extLst>
          </p:cNvPr>
          <p:cNvGrpSpPr/>
          <p:nvPr/>
        </p:nvGrpSpPr>
        <p:grpSpPr>
          <a:xfrm>
            <a:off x="9943649" y="349654"/>
            <a:ext cx="2100600" cy="562680"/>
            <a:chOff x="9943649" y="349654"/>
            <a:chExt cx="210060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1D38C8-7A16-4A97-8F9F-3B8B63691706}"/>
                    </a:ext>
                  </a:extLst>
                </p14:cNvPr>
                <p14:cNvContentPartPr/>
                <p14:nvPr/>
              </p14:nvContentPartPr>
              <p14:xfrm>
                <a:off x="9943649" y="422734"/>
                <a:ext cx="1193400" cy="96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1D38C8-7A16-4A97-8F9F-3B8B6369170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34649" y="413734"/>
                  <a:ext cx="1211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DD93CE-1ADE-47F5-A7DF-CA08477CA560}"/>
                    </a:ext>
                  </a:extLst>
                </p14:cNvPr>
                <p14:cNvContentPartPr/>
                <p14:nvPr/>
              </p14:nvContentPartPr>
              <p14:xfrm>
                <a:off x="9987569" y="613174"/>
                <a:ext cx="89640" cy="230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DD93CE-1ADE-47F5-A7DF-CA08477CA56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78929" y="604534"/>
                  <a:ext cx="107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87ADDA4-8A65-44D7-B3AB-B253425185AD}"/>
                    </a:ext>
                  </a:extLst>
                </p14:cNvPr>
                <p14:cNvContentPartPr/>
                <p14:nvPr/>
              </p14:nvContentPartPr>
              <p14:xfrm>
                <a:off x="10168649" y="697054"/>
                <a:ext cx="116640" cy="177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87ADDA4-8A65-44D7-B3AB-B253425185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59649" y="688414"/>
                  <a:ext cx="13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707330-6FDA-453E-85A4-7CA0FAAE5D33}"/>
                    </a:ext>
                  </a:extLst>
                </p14:cNvPr>
                <p14:cNvContentPartPr/>
                <p14:nvPr/>
              </p14:nvContentPartPr>
              <p14:xfrm>
                <a:off x="10355489" y="681934"/>
                <a:ext cx="190440" cy="230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707330-6FDA-453E-85A4-7CA0FAAE5D3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46489" y="672934"/>
                  <a:ext cx="208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A87E06F-4F30-453B-9F7B-703C3F08D9BB}"/>
                    </a:ext>
                  </a:extLst>
                </p14:cNvPr>
                <p14:cNvContentPartPr/>
                <p14:nvPr/>
              </p14:nvContentPartPr>
              <p14:xfrm>
                <a:off x="10679849" y="771934"/>
                <a:ext cx="124920" cy="7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A87E06F-4F30-453B-9F7B-703C3F08D9B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71209" y="763294"/>
                  <a:ext cx="142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A441DD0-3DE3-4FBB-80F1-E5E5D5FCCFEE}"/>
                    </a:ext>
                  </a:extLst>
                </p14:cNvPr>
                <p14:cNvContentPartPr/>
                <p14:nvPr/>
              </p14:nvContentPartPr>
              <p14:xfrm>
                <a:off x="10748249" y="733414"/>
                <a:ext cx="6120" cy="117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A441DD0-3DE3-4FBB-80F1-E5E5D5FCCF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39609" y="724774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EE1C0C-3E8F-440D-8D72-B5EAD60AE224}"/>
                    </a:ext>
                  </a:extLst>
                </p14:cNvPr>
                <p14:cNvContentPartPr/>
                <p14:nvPr/>
              </p14:nvContentPartPr>
              <p14:xfrm>
                <a:off x="10947689" y="653494"/>
                <a:ext cx="33480" cy="154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EE1C0C-3E8F-440D-8D72-B5EAD60AE22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38689" y="644854"/>
                  <a:ext cx="51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9928100-0DD1-4AA8-8CF6-A04E0DA5B70B}"/>
                    </a:ext>
                  </a:extLst>
                </p14:cNvPr>
                <p14:cNvContentPartPr/>
                <p14:nvPr/>
              </p14:nvContentPartPr>
              <p14:xfrm>
                <a:off x="11012849" y="632254"/>
                <a:ext cx="37080" cy="189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9928100-0DD1-4AA8-8CF6-A04E0DA5B7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03849" y="623614"/>
                  <a:ext cx="54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6891516-453B-4D46-828C-E0F630EA3842}"/>
                    </a:ext>
                  </a:extLst>
                </p14:cNvPr>
                <p14:cNvContentPartPr/>
                <p14:nvPr/>
              </p14:nvContentPartPr>
              <p14:xfrm>
                <a:off x="11143529" y="642334"/>
                <a:ext cx="187200" cy="197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6891516-453B-4D46-828C-E0F630EA38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34529" y="633694"/>
                  <a:ext cx="204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81F7F94-44D9-4D80-8220-E82708859E0F}"/>
                    </a:ext>
                  </a:extLst>
                </p14:cNvPr>
                <p14:cNvContentPartPr/>
                <p14:nvPr/>
              </p14:nvContentPartPr>
              <p14:xfrm>
                <a:off x="11398769" y="507694"/>
                <a:ext cx="360" cy="6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81F7F94-44D9-4D80-8220-E82708859E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90129" y="499054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797BDB0-9A37-482E-B012-8A131069D6B7}"/>
                    </a:ext>
                  </a:extLst>
                </p14:cNvPr>
                <p14:cNvContentPartPr/>
                <p14:nvPr/>
              </p14:nvContentPartPr>
              <p14:xfrm>
                <a:off x="11591369" y="349654"/>
                <a:ext cx="308520" cy="218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797BDB0-9A37-482E-B012-8A131069D6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82729" y="341014"/>
                  <a:ext cx="326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4BC71C8-69F3-490A-B1D1-B422C95C2D8A}"/>
                    </a:ext>
                  </a:extLst>
                </p14:cNvPr>
                <p14:cNvContentPartPr/>
                <p14:nvPr/>
              </p14:nvContentPartPr>
              <p14:xfrm>
                <a:off x="12041729" y="609934"/>
                <a:ext cx="2520" cy="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4BC71C8-69F3-490A-B1D1-B422C95C2D8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032729" y="601294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0762CD3-E6C2-4304-9CCB-217CDC451B04}"/>
                  </a:ext>
                </a:extLst>
              </p14:cNvPr>
              <p14:cNvContentPartPr/>
              <p14:nvPr/>
            </p14:nvContentPartPr>
            <p14:xfrm>
              <a:off x="1854809" y="4252054"/>
              <a:ext cx="360" cy="17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0762CD3-E6C2-4304-9CCB-217CDC451B0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845809" y="4243414"/>
                <a:ext cx="18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C13EC5B-163B-4A6B-BDB8-F18A0E098626}"/>
                  </a:ext>
                </a:extLst>
              </p14:cNvPr>
              <p14:cNvContentPartPr/>
              <p14:nvPr/>
            </p14:nvContentPartPr>
            <p14:xfrm>
              <a:off x="1834649" y="5676574"/>
              <a:ext cx="71280" cy="24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C13EC5B-163B-4A6B-BDB8-F18A0E09862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25649" y="5667934"/>
                <a:ext cx="88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3079245-E947-4878-A1CC-272B4AEF0B18}"/>
                  </a:ext>
                </a:extLst>
              </p14:cNvPr>
              <p14:cNvContentPartPr/>
              <p14:nvPr/>
            </p14:nvContentPartPr>
            <p14:xfrm>
              <a:off x="7840889" y="4182214"/>
              <a:ext cx="2520" cy="7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3079245-E947-4878-A1CC-272B4AEF0B1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831889" y="4173214"/>
                <a:ext cx="20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2DF206B-CCBF-42A8-B182-07AA55586558}"/>
              </a:ext>
            </a:extLst>
          </p:cNvPr>
          <p:cNvGrpSpPr/>
          <p:nvPr/>
        </p:nvGrpSpPr>
        <p:grpSpPr>
          <a:xfrm>
            <a:off x="10763009" y="117814"/>
            <a:ext cx="192600" cy="231120"/>
            <a:chOff x="10763009" y="117814"/>
            <a:chExt cx="1926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A5A07A9-F898-4208-B6B7-B9464EF60640}"/>
                    </a:ext>
                  </a:extLst>
                </p14:cNvPr>
                <p14:cNvContentPartPr/>
                <p14:nvPr/>
              </p14:nvContentPartPr>
              <p14:xfrm>
                <a:off x="10763009" y="117814"/>
                <a:ext cx="48960" cy="219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A5A07A9-F898-4208-B6B7-B9464EF606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54009" y="109174"/>
                  <a:ext cx="66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62AD4F4-1263-4ED1-A46E-C1DD6EE435C0}"/>
                    </a:ext>
                  </a:extLst>
                </p14:cNvPr>
                <p14:cNvContentPartPr/>
                <p14:nvPr/>
              </p14:nvContentPartPr>
              <p14:xfrm>
                <a:off x="10780289" y="140134"/>
                <a:ext cx="175320" cy="208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62AD4F4-1263-4ED1-A46E-C1DD6EE435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71649" y="131134"/>
                  <a:ext cx="1929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A35AECF-1CD0-4779-9B64-F9F0ECCB5A60}"/>
                  </a:ext>
                </a:extLst>
              </p14:cNvPr>
              <p14:cNvContentPartPr/>
              <p14:nvPr/>
            </p14:nvContentPartPr>
            <p14:xfrm>
              <a:off x="10480409" y="181174"/>
              <a:ext cx="11520" cy="2091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A35AECF-1CD0-4779-9B64-F9F0ECCB5A6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471769" y="172534"/>
                <a:ext cx="29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2DE0795-B8D8-43DE-8949-89221985BEB5}"/>
                  </a:ext>
                </a:extLst>
              </p14:cNvPr>
              <p14:cNvContentPartPr/>
              <p14:nvPr/>
            </p14:nvContentPartPr>
            <p14:xfrm>
              <a:off x="10356569" y="187294"/>
              <a:ext cx="12240" cy="1911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2DE0795-B8D8-43DE-8949-89221985BEB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347929" y="178654"/>
                <a:ext cx="2988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0C7C7B5-6C63-46E7-9BF6-9003AA40E99B}"/>
              </a:ext>
            </a:extLst>
          </p:cNvPr>
          <p:cNvGrpSpPr/>
          <p:nvPr/>
        </p:nvGrpSpPr>
        <p:grpSpPr>
          <a:xfrm>
            <a:off x="9772289" y="1250014"/>
            <a:ext cx="917640" cy="255240"/>
            <a:chOff x="9772289" y="1250014"/>
            <a:chExt cx="9176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9729E04-054E-4A6D-89B0-5E9A4B966F37}"/>
                    </a:ext>
                  </a:extLst>
                </p14:cNvPr>
                <p14:cNvContentPartPr/>
                <p14:nvPr/>
              </p14:nvContentPartPr>
              <p14:xfrm>
                <a:off x="9772289" y="1329934"/>
                <a:ext cx="118440" cy="6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9729E04-054E-4A6D-89B0-5E9A4B966F3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754649" y="1311934"/>
                  <a:ext cx="154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6671F5C-C9B9-455C-8AB9-6004C6E7DF5A}"/>
                    </a:ext>
                  </a:extLst>
                </p14:cNvPr>
                <p14:cNvContentPartPr/>
                <p14:nvPr/>
              </p14:nvContentPartPr>
              <p14:xfrm>
                <a:off x="9778049" y="1393654"/>
                <a:ext cx="132120" cy="17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6671F5C-C9B9-455C-8AB9-6004C6E7DF5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60049" y="1376014"/>
                  <a:ext cx="167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C62A6A3-4DBA-4ADB-A3B3-E9CDBFD8037D}"/>
                    </a:ext>
                  </a:extLst>
                </p14:cNvPr>
                <p14:cNvContentPartPr/>
                <p14:nvPr/>
              </p14:nvContentPartPr>
              <p14:xfrm>
                <a:off x="10073249" y="1250734"/>
                <a:ext cx="135000" cy="224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C62A6A3-4DBA-4ADB-A3B3-E9CDBFD8037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55609" y="1232734"/>
                  <a:ext cx="170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63D96B9-5691-4780-A6C2-60439D5B3A34}"/>
                    </a:ext>
                  </a:extLst>
                </p14:cNvPr>
                <p14:cNvContentPartPr/>
                <p14:nvPr/>
              </p14:nvContentPartPr>
              <p14:xfrm>
                <a:off x="10251809" y="1439014"/>
                <a:ext cx="32040" cy="66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63D96B9-5691-4780-A6C2-60439D5B3A3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34169" y="1421374"/>
                  <a:ext cx="67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B61B167-B79E-4016-AE72-DE16854A5898}"/>
                    </a:ext>
                  </a:extLst>
                </p14:cNvPr>
                <p14:cNvContentPartPr/>
                <p14:nvPr/>
              </p14:nvContentPartPr>
              <p14:xfrm>
                <a:off x="10350809" y="1259374"/>
                <a:ext cx="135720" cy="2268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B61B167-B79E-4016-AE72-DE16854A589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333169" y="1241734"/>
                  <a:ext cx="171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53445B0-6426-4FEC-A0D1-F4D0A7AE5908}"/>
                    </a:ext>
                  </a:extLst>
                </p14:cNvPr>
                <p14:cNvContentPartPr/>
                <p14:nvPr/>
              </p14:nvContentPartPr>
              <p14:xfrm>
                <a:off x="10575449" y="1250014"/>
                <a:ext cx="114480" cy="213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53445B0-6426-4FEC-A0D1-F4D0A7AE590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57809" y="1232014"/>
                  <a:ext cx="15012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1DB83F3-A794-4115-8563-923D6C6616A3}"/>
                  </a:ext>
                </a:extLst>
              </p14:cNvPr>
              <p14:cNvContentPartPr/>
              <p14:nvPr/>
            </p14:nvContentPartPr>
            <p14:xfrm>
              <a:off x="10866329" y="1246414"/>
              <a:ext cx="236160" cy="206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1DB83F3-A794-4115-8563-923D6C6616A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848689" y="1228774"/>
                <a:ext cx="27180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07ED0B-12DD-4A3C-ABF0-762D246B2ACB}"/>
              </a:ext>
            </a:extLst>
          </p:cNvPr>
          <p:cNvGrpSpPr/>
          <p:nvPr/>
        </p:nvGrpSpPr>
        <p:grpSpPr>
          <a:xfrm>
            <a:off x="8934929" y="1299694"/>
            <a:ext cx="136440" cy="162360"/>
            <a:chOff x="8934929" y="1299694"/>
            <a:chExt cx="13644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0C3F10C-5704-4FA3-9DB1-6B739B0CFCDE}"/>
                    </a:ext>
                  </a:extLst>
                </p14:cNvPr>
                <p14:cNvContentPartPr/>
                <p14:nvPr/>
              </p14:nvContentPartPr>
              <p14:xfrm>
                <a:off x="8934929" y="1384654"/>
                <a:ext cx="25200" cy="500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0C3F10C-5704-4FA3-9DB1-6B739B0CFCD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25929" y="1375654"/>
                  <a:ext cx="42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C6CB3C5-D96F-49FD-9F50-DBE4BB875DC9}"/>
                    </a:ext>
                  </a:extLst>
                </p14:cNvPr>
                <p14:cNvContentPartPr/>
                <p14:nvPr/>
              </p14:nvContentPartPr>
              <p14:xfrm>
                <a:off x="9003689" y="1299694"/>
                <a:ext cx="8280" cy="14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C6CB3C5-D96F-49FD-9F50-DBE4BB875DC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94689" y="1290694"/>
                  <a:ext cx="2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7D005C5-BE3D-4B84-AFF9-E18FB71A65D2}"/>
                    </a:ext>
                  </a:extLst>
                </p14:cNvPr>
                <p14:cNvContentPartPr/>
                <p14:nvPr/>
              </p14:nvContentPartPr>
              <p14:xfrm>
                <a:off x="9069929" y="1454494"/>
                <a:ext cx="1440" cy="7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7D005C5-BE3D-4B84-AFF9-E18FB71A65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61289" y="1445494"/>
                  <a:ext cx="190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6E0943A0-CA7A-43AD-837A-DEFF5CC99E39}"/>
              </a:ext>
            </a:extLst>
          </p:cNvPr>
          <p:cNvGrpSpPr/>
          <p:nvPr/>
        </p:nvGrpSpPr>
        <p:grpSpPr>
          <a:xfrm>
            <a:off x="9308609" y="1625494"/>
            <a:ext cx="1761840" cy="166680"/>
            <a:chOff x="9308609" y="1625494"/>
            <a:chExt cx="176184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86BA140-BC59-4B87-9662-A100466B874F}"/>
                    </a:ext>
                  </a:extLst>
                </p14:cNvPr>
                <p14:cNvContentPartPr/>
                <p14:nvPr/>
              </p14:nvContentPartPr>
              <p14:xfrm>
                <a:off x="9308609" y="1625494"/>
                <a:ext cx="1761840" cy="136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86BA140-BC59-4B87-9662-A100466B874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99969" y="1616854"/>
                  <a:ext cx="1779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037D65A-7549-4B03-88BF-305A27298E72}"/>
                    </a:ext>
                  </a:extLst>
                </p14:cNvPr>
                <p14:cNvContentPartPr/>
                <p14:nvPr/>
              </p14:nvContentPartPr>
              <p14:xfrm>
                <a:off x="10232729" y="1642774"/>
                <a:ext cx="42120" cy="105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037D65A-7549-4B03-88BF-305A27298E7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23729" y="1634134"/>
                  <a:ext cx="59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F529E89-62E7-40B1-A92F-DA50EFA588CC}"/>
                    </a:ext>
                  </a:extLst>
                </p14:cNvPr>
                <p14:cNvContentPartPr/>
                <p14:nvPr/>
              </p14:nvContentPartPr>
              <p14:xfrm>
                <a:off x="10226969" y="1672294"/>
                <a:ext cx="66600" cy="119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F529E89-62E7-40B1-A92F-DA50EFA588C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18329" y="1663294"/>
                  <a:ext cx="842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ECA4895-83F2-4FA2-A6C3-66435F7C40C6}"/>
              </a:ext>
            </a:extLst>
          </p:cNvPr>
          <p:cNvGrpSpPr/>
          <p:nvPr/>
        </p:nvGrpSpPr>
        <p:grpSpPr>
          <a:xfrm>
            <a:off x="10547729" y="1648894"/>
            <a:ext cx="1250640" cy="507600"/>
            <a:chOff x="10547729" y="1648894"/>
            <a:chExt cx="12506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70305FB-F869-4399-BD78-F9513E06AA14}"/>
                    </a:ext>
                  </a:extLst>
                </p14:cNvPr>
                <p14:cNvContentPartPr/>
                <p14:nvPr/>
              </p14:nvContentPartPr>
              <p14:xfrm>
                <a:off x="10547729" y="1858414"/>
                <a:ext cx="82080" cy="291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70305FB-F869-4399-BD78-F9513E06AA1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38729" y="1849774"/>
                  <a:ext cx="99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050CBF8-A620-4BF4-A805-B1E85BBCE73D}"/>
                    </a:ext>
                  </a:extLst>
                </p14:cNvPr>
                <p14:cNvContentPartPr/>
                <p14:nvPr/>
              </p14:nvContentPartPr>
              <p14:xfrm>
                <a:off x="10695329" y="1896574"/>
                <a:ext cx="84600" cy="182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050CBF8-A620-4BF4-A805-B1E85BBCE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86689" y="1887574"/>
                  <a:ext cx="10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D23B8DA-ACFA-4A25-AD4D-72AE84ED39F0}"/>
                    </a:ext>
                  </a:extLst>
                </p14:cNvPr>
                <p14:cNvContentPartPr/>
                <p14:nvPr/>
              </p14:nvContentPartPr>
              <p14:xfrm>
                <a:off x="10829249" y="1765174"/>
                <a:ext cx="98280" cy="288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D23B8DA-ACFA-4A25-AD4D-72AE84ED39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20609" y="1756534"/>
                  <a:ext cx="115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DAB8197-25F6-44D8-ACE3-91317E0DF8F9}"/>
                    </a:ext>
                  </a:extLst>
                </p14:cNvPr>
                <p14:cNvContentPartPr/>
                <p14:nvPr/>
              </p14:nvContentPartPr>
              <p14:xfrm>
                <a:off x="10987649" y="1871374"/>
                <a:ext cx="78840" cy="150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DAB8197-25F6-44D8-ACE3-91317E0DF8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79009" y="1862374"/>
                  <a:ext cx="96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8389BC9-693F-4DC4-86C7-5475A0B0845B}"/>
                    </a:ext>
                  </a:extLst>
                </p14:cNvPr>
                <p14:cNvContentPartPr/>
                <p14:nvPr/>
              </p14:nvContentPartPr>
              <p14:xfrm>
                <a:off x="11117609" y="1891894"/>
                <a:ext cx="143280" cy="1504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8389BC9-693F-4DC4-86C7-5475A0B0845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08609" y="1882894"/>
                  <a:ext cx="160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C9EB2B8-8DB5-4D86-837F-F2AE07F27398}"/>
                    </a:ext>
                  </a:extLst>
                </p14:cNvPr>
                <p14:cNvContentPartPr/>
                <p14:nvPr/>
              </p14:nvContentPartPr>
              <p14:xfrm>
                <a:off x="11290409" y="1688494"/>
                <a:ext cx="123480" cy="314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C9EB2B8-8DB5-4D86-837F-F2AE07F2739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769" y="1679494"/>
                  <a:ext cx="141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90680F8-810A-4D98-AA34-81DD479A6A67}"/>
                    </a:ext>
                  </a:extLst>
                </p14:cNvPr>
                <p14:cNvContentPartPr/>
                <p14:nvPr/>
              </p14:nvContentPartPr>
              <p14:xfrm>
                <a:off x="11507129" y="1850854"/>
                <a:ext cx="152280" cy="305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90680F8-810A-4D98-AA34-81DD479A6A6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98129" y="1842214"/>
                  <a:ext cx="169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5D91D64-14B0-4D62-A7AE-C2D27AA23EB6}"/>
                    </a:ext>
                  </a:extLst>
                </p14:cNvPr>
                <p14:cNvContentPartPr/>
                <p14:nvPr/>
              </p14:nvContentPartPr>
              <p14:xfrm>
                <a:off x="11738969" y="1648894"/>
                <a:ext cx="59400" cy="408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5D91D64-14B0-4D62-A7AE-C2D27AA23EB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729969" y="1639894"/>
                  <a:ext cx="7704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4CC58A8-F1FD-4397-A18D-3A8714C74B72}"/>
              </a:ext>
            </a:extLst>
          </p:cNvPr>
          <p:cNvGrpSpPr/>
          <p:nvPr/>
        </p:nvGrpSpPr>
        <p:grpSpPr>
          <a:xfrm>
            <a:off x="5537969" y="2396254"/>
            <a:ext cx="335880" cy="502560"/>
            <a:chOff x="5537969" y="2396254"/>
            <a:chExt cx="33588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9EC0778-DE39-4F5F-B2C2-94C69FEDDE2D}"/>
                    </a:ext>
                  </a:extLst>
                </p14:cNvPr>
                <p14:cNvContentPartPr/>
                <p14:nvPr/>
              </p14:nvContentPartPr>
              <p14:xfrm>
                <a:off x="5537969" y="2396254"/>
                <a:ext cx="251280" cy="349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9EC0778-DE39-4F5F-B2C2-94C69FEDDE2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28969" y="2387614"/>
                  <a:ext cx="268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41C12C4-8039-4A7E-B419-B39AA645C0AD}"/>
                    </a:ext>
                  </a:extLst>
                </p14:cNvPr>
                <p14:cNvContentPartPr/>
                <p14:nvPr/>
              </p14:nvContentPartPr>
              <p14:xfrm>
                <a:off x="5752889" y="2659414"/>
                <a:ext cx="120960" cy="2394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41C12C4-8039-4A7E-B419-B39AA645C0A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743889" y="2650414"/>
                  <a:ext cx="1386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1BC17A14-2850-4BC7-958F-556079F51D15}"/>
              </a:ext>
            </a:extLst>
          </p:cNvPr>
          <p:cNvGrpSpPr/>
          <p:nvPr/>
        </p:nvGrpSpPr>
        <p:grpSpPr>
          <a:xfrm>
            <a:off x="5223689" y="1592014"/>
            <a:ext cx="1932120" cy="530280"/>
            <a:chOff x="5223689" y="1592014"/>
            <a:chExt cx="193212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20ACF0A-5E66-4086-B8CD-3BCE931D266D}"/>
                    </a:ext>
                  </a:extLst>
                </p14:cNvPr>
                <p14:cNvContentPartPr/>
                <p14:nvPr/>
              </p14:nvContentPartPr>
              <p14:xfrm>
                <a:off x="5223689" y="1592014"/>
                <a:ext cx="205200" cy="330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20ACF0A-5E66-4086-B8CD-3BCE931D266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15049" y="1583374"/>
                  <a:ext cx="222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FEBC928-5F08-4603-B40D-7D0581159C00}"/>
                    </a:ext>
                  </a:extLst>
                </p14:cNvPr>
                <p14:cNvContentPartPr/>
                <p14:nvPr/>
              </p14:nvContentPartPr>
              <p14:xfrm>
                <a:off x="5414129" y="1843294"/>
                <a:ext cx="83880" cy="1839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FEBC928-5F08-4603-B40D-7D0581159C0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05129" y="1834294"/>
                  <a:ext cx="101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F7E71EA-4CB3-4B21-8E3F-25890B9EEC5E}"/>
                    </a:ext>
                  </a:extLst>
                </p14:cNvPr>
                <p14:cNvContentPartPr/>
                <p14:nvPr/>
              </p14:nvContentPartPr>
              <p14:xfrm>
                <a:off x="5551289" y="1762294"/>
                <a:ext cx="99360" cy="7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F7E71EA-4CB3-4B21-8E3F-25890B9EEC5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42649" y="1753294"/>
                  <a:ext cx="117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B4A2495-AA28-4AE9-B73A-4C7D2EACC812}"/>
                    </a:ext>
                  </a:extLst>
                </p14:cNvPr>
                <p14:cNvContentPartPr/>
                <p14:nvPr/>
              </p14:nvContentPartPr>
              <p14:xfrm>
                <a:off x="5683049" y="1651054"/>
                <a:ext cx="150480" cy="246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B4A2495-AA28-4AE9-B73A-4C7D2EACC81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74049" y="1642054"/>
                  <a:ext cx="168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A0AD9F1-56F0-44DD-98B7-2454FAD90BB3}"/>
                    </a:ext>
                  </a:extLst>
                </p14:cNvPr>
                <p14:cNvContentPartPr/>
                <p14:nvPr/>
              </p14:nvContentPartPr>
              <p14:xfrm>
                <a:off x="5987249" y="1750054"/>
                <a:ext cx="82800" cy="24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A0AD9F1-56F0-44DD-98B7-2454FAD90BB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78609" y="1741414"/>
                  <a:ext cx="100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C37EABC-5938-4A0D-A157-C08E2E16DC2F}"/>
                    </a:ext>
                  </a:extLst>
                </p14:cNvPr>
                <p14:cNvContentPartPr/>
                <p14:nvPr/>
              </p14:nvContentPartPr>
              <p14:xfrm>
                <a:off x="5987969" y="1750054"/>
                <a:ext cx="77040" cy="82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C37EABC-5938-4A0D-A157-C08E2E16DC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79329" y="1741414"/>
                  <a:ext cx="94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2C92FF2-32E9-4701-AB90-96BF51F2AE98}"/>
                    </a:ext>
                  </a:extLst>
                </p14:cNvPr>
                <p14:cNvContentPartPr/>
                <p14:nvPr/>
              </p14:nvContentPartPr>
              <p14:xfrm>
                <a:off x="6303329" y="1613614"/>
                <a:ext cx="32040" cy="2908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2C92FF2-32E9-4701-AB90-96BF51F2AE9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94329" y="1604614"/>
                  <a:ext cx="49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67A776F-5C44-4A56-BA94-2B0B8D068AD7}"/>
                    </a:ext>
                  </a:extLst>
                </p14:cNvPr>
                <p14:cNvContentPartPr/>
                <p14:nvPr/>
              </p14:nvContentPartPr>
              <p14:xfrm>
                <a:off x="6262649" y="1937614"/>
                <a:ext cx="101520" cy="115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67A776F-5C44-4A56-BA94-2B0B8D068AD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54009" y="1928614"/>
                  <a:ext cx="119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D72EAA1-84E1-45FD-9DFF-1CD0FD5BC431}"/>
                    </a:ext>
                  </a:extLst>
                </p14:cNvPr>
                <p14:cNvContentPartPr/>
                <p14:nvPr/>
              </p14:nvContentPartPr>
              <p14:xfrm>
                <a:off x="6225569" y="1665094"/>
                <a:ext cx="124200" cy="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D72EAA1-84E1-45FD-9DFF-1CD0FD5BC43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16569" y="1656094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B6DB95C-F7E1-4638-8C35-31ED8483EA54}"/>
                    </a:ext>
                  </a:extLst>
                </p14:cNvPr>
                <p14:cNvContentPartPr/>
                <p14:nvPr/>
              </p14:nvContentPartPr>
              <p14:xfrm>
                <a:off x="6449129" y="1848334"/>
                <a:ext cx="91440" cy="215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B6DB95C-F7E1-4638-8C35-31ED8483EA5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440129" y="1839694"/>
                  <a:ext cx="109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D5D5618-B7F4-41DA-9EBC-6C07D9AB3D5A}"/>
                    </a:ext>
                  </a:extLst>
                </p14:cNvPr>
                <p14:cNvContentPartPr/>
                <p14:nvPr/>
              </p14:nvContentPartPr>
              <p14:xfrm>
                <a:off x="6584489" y="2000254"/>
                <a:ext cx="83880" cy="122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D5D5618-B7F4-41DA-9EBC-6C07D9AB3D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75849" y="1991254"/>
                  <a:ext cx="10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18F5501-27EE-41DC-B999-A3E9A7BB0E58}"/>
                    </a:ext>
                  </a:extLst>
                </p14:cNvPr>
                <p14:cNvContentPartPr/>
                <p14:nvPr/>
              </p14:nvContentPartPr>
              <p14:xfrm>
                <a:off x="6716249" y="1810894"/>
                <a:ext cx="6120" cy="64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18F5501-27EE-41DC-B999-A3E9A7BB0E5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07609" y="1801894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E4DC7E5-4A29-4E9F-9FE7-E3AA25025309}"/>
                    </a:ext>
                  </a:extLst>
                </p14:cNvPr>
                <p14:cNvContentPartPr/>
                <p14:nvPr/>
              </p14:nvContentPartPr>
              <p14:xfrm>
                <a:off x="6888689" y="1647814"/>
                <a:ext cx="30600" cy="3355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E4DC7E5-4A29-4E9F-9FE7-E3AA2502530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79689" y="1639174"/>
                  <a:ext cx="48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D55EAFB-93A2-4027-ACD9-E4F9D8C70C4B}"/>
                    </a:ext>
                  </a:extLst>
                </p14:cNvPr>
                <p14:cNvContentPartPr/>
                <p14:nvPr/>
              </p14:nvContentPartPr>
              <p14:xfrm>
                <a:off x="6879689" y="1642414"/>
                <a:ext cx="146520" cy="308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D55EAFB-93A2-4027-ACD9-E4F9D8C70C4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70689" y="1633414"/>
                  <a:ext cx="164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618658B-7CB5-4955-8BB5-DE38219003DB}"/>
                    </a:ext>
                  </a:extLst>
                </p14:cNvPr>
                <p14:cNvContentPartPr/>
                <p14:nvPr/>
              </p14:nvContentPartPr>
              <p14:xfrm>
                <a:off x="7053569" y="1846174"/>
                <a:ext cx="102240" cy="159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618658B-7CB5-4955-8BB5-DE38219003D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044929" y="1837534"/>
                  <a:ext cx="11988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559A461-33CB-4470-A6C6-92C5A73FCB58}"/>
                  </a:ext>
                </a:extLst>
              </p14:cNvPr>
              <p14:cNvContentPartPr/>
              <p14:nvPr/>
            </p14:nvContentPartPr>
            <p14:xfrm>
              <a:off x="7390529" y="2016454"/>
              <a:ext cx="5040" cy="54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559A461-33CB-4470-A6C6-92C5A73FCB5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381889" y="2007454"/>
                <a:ext cx="226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D223C55-3D86-4EC7-86AB-5A6978382B11}"/>
              </a:ext>
            </a:extLst>
          </p:cNvPr>
          <p:cNvGrpSpPr/>
          <p:nvPr/>
        </p:nvGrpSpPr>
        <p:grpSpPr>
          <a:xfrm>
            <a:off x="6077969" y="2404174"/>
            <a:ext cx="1434600" cy="867240"/>
            <a:chOff x="6077969" y="2404174"/>
            <a:chExt cx="1434600" cy="86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EBA7347-B59E-45B0-9F9C-03D88EEABEF3}"/>
                    </a:ext>
                  </a:extLst>
                </p14:cNvPr>
                <p14:cNvContentPartPr/>
                <p14:nvPr/>
              </p14:nvContentPartPr>
              <p14:xfrm>
                <a:off x="6077969" y="2610814"/>
                <a:ext cx="77400" cy="6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EBA7347-B59E-45B0-9F9C-03D88EEABEF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069329" y="2601814"/>
                  <a:ext cx="95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43DA513-1284-4B92-AC0B-3ED8AFF7FE31}"/>
                    </a:ext>
                  </a:extLst>
                </p14:cNvPr>
                <p14:cNvContentPartPr/>
                <p14:nvPr/>
              </p14:nvContentPartPr>
              <p14:xfrm>
                <a:off x="6085529" y="2675614"/>
                <a:ext cx="105480" cy="14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43DA513-1284-4B92-AC0B-3ED8AFF7FE3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76529" y="2666614"/>
                  <a:ext cx="123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D31170B-6617-4B46-A496-726308A155C7}"/>
                    </a:ext>
                  </a:extLst>
                </p14:cNvPr>
                <p14:cNvContentPartPr/>
                <p14:nvPr/>
              </p14:nvContentPartPr>
              <p14:xfrm>
                <a:off x="6498089" y="2404174"/>
                <a:ext cx="64440" cy="338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D31170B-6617-4B46-A496-726308A155C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89089" y="2395534"/>
                  <a:ext cx="82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BEF021C-ADB5-47E2-AD66-3FE3FC09D3E1}"/>
                    </a:ext>
                  </a:extLst>
                </p14:cNvPr>
                <p14:cNvContentPartPr/>
                <p14:nvPr/>
              </p14:nvContentPartPr>
              <p14:xfrm>
                <a:off x="6479009" y="2748694"/>
                <a:ext cx="118440" cy="234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BEF021C-ADB5-47E2-AD66-3FE3FC09D3E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470009" y="2740054"/>
                  <a:ext cx="136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033B20F-3908-46A8-95D1-BCFF66B857B8}"/>
                    </a:ext>
                  </a:extLst>
                </p14:cNvPr>
                <p14:cNvContentPartPr/>
                <p14:nvPr/>
              </p14:nvContentPartPr>
              <p14:xfrm>
                <a:off x="6455249" y="2419294"/>
                <a:ext cx="99360" cy="86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033B20F-3908-46A8-95D1-BCFF66B857B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46249" y="2410654"/>
                  <a:ext cx="11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EBE7A52-3F65-461E-84E7-C60CB1874D2A}"/>
                    </a:ext>
                  </a:extLst>
                </p14:cNvPr>
                <p14:cNvContentPartPr/>
                <p14:nvPr/>
              </p14:nvContentPartPr>
              <p14:xfrm>
                <a:off x="6626249" y="2720974"/>
                <a:ext cx="11520" cy="1929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EBE7A52-3F65-461E-84E7-C60CB1874D2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617609" y="2712334"/>
                  <a:ext cx="2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8E89BB7-FAEC-4F15-A68B-AA7A069283BC}"/>
                    </a:ext>
                  </a:extLst>
                </p14:cNvPr>
                <p14:cNvContentPartPr/>
                <p14:nvPr/>
              </p14:nvContentPartPr>
              <p14:xfrm>
                <a:off x="6612929" y="2746174"/>
                <a:ext cx="105120" cy="170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8E89BB7-FAEC-4F15-A68B-AA7A069283B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03929" y="2737174"/>
                  <a:ext cx="122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A81BE55-D182-4EF0-8970-883807D11F07}"/>
                    </a:ext>
                  </a:extLst>
                </p14:cNvPr>
                <p14:cNvContentPartPr/>
                <p14:nvPr/>
              </p14:nvContentPartPr>
              <p14:xfrm>
                <a:off x="6781769" y="2653294"/>
                <a:ext cx="360" cy="25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A81BE55-D182-4EF0-8970-883807D11F0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72769" y="264465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057CC16-7322-41AC-8AAC-98C62D70A26B}"/>
                    </a:ext>
                  </a:extLst>
                </p14:cNvPr>
                <p14:cNvContentPartPr/>
                <p14:nvPr/>
              </p14:nvContentPartPr>
              <p14:xfrm>
                <a:off x="6980849" y="2417494"/>
                <a:ext cx="12240" cy="2743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057CC16-7322-41AC-8AAC-98C62D70A26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71849" y="2408494"/>
                  <a:ext cx="29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77A7DF5-5378-4F1A-8EC1-5ABB173248A1}"/>
                    </a:ext>
                  </a:extLst>
                </p14:cNvPr>
                <p14:cNvContentPartPr/>
                <p14:nvPr/>
              </p14:nvContentPartPr>
              <p14:xfrm>
                <a:off x="6961769" y="2425054"/>
                <a:ext cx="169920" cy="296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77A7DF5-5378-4F1A-8EC1-5ABB173248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52769" y="2416414"/>
                  <a:ext cx="1875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D38D777-0C2E-4313-89A2-8A79BC4F5987}"/>
                    </a:ext>
                  </a:extLst>
                </p14:cNvPr>
                <p14:cNvContentPartPr/>
                <p14:nvPr/>
              </p14:nvContentPartPr>
              <p14:xfrm>
                <a:off x="7132769" y="2664454"/>
                <a:ext cx="132120" cy="160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D38D777-0C2E-4313-89A2-8A79BC4F598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24129" y="2655454"/>
                  <a:ext cx="149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8CF85C5-3077-4B59-9E7F-A319FC9AD04B}"/>
                    </a:ext>
                  </a:extLst>
                </p14:cNvPr>
                <p14:cNvContentPartPr/>
                <p14:nvPr/>
              </p14:nvContentPartPr>
              <p14:xfrm>
                <a:off x="6164009" y="3080614"/>
                <a:ext cx="120600" cy="14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8CF85C5-3077-4B59-9E7F-A319FC9AD04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55369" y="3071614"/>
                  <a:ext cx="138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229EBBD-8B0E-4AC8-B841-7A5928928961}"/>
                    </a:ext>
                  </a:extLst>
                </p14:cNvPr>
                <p14:cNvContentPartPr/>
                <p14:nvPr/>
              </p14:nvContentPartPr>
              <p14:xfrm>
                <a:off x="6196409" y="3151534"/>
                <a:ext cx="106200" cy="10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229EBBD-8B0E-4AC8-B841-7A592892896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87409" y="3142534"/>
                  <a:ext cx="123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819C5AF-7B1D-458D-A859-ECA46BC357A3}"/>
                    </a:ext>
                  </a:extLst>
                </p14:cNvPr>
                <p14:cNvContentPartPr/>
                <p14:nvPr/>
              </p14:nvContentPartPr>
              <p14:xfrm>
                <a:off x="6544169" y="2987374"/>
                <a:ext cx="127080" cy="2026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819C5AF-7B1D-458D-A859-ECA46BC357A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35169" y="2978374"/>
                  <a:ext cx="144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0A573D4-A2E0-427D-9E0F-D4D00352F781}"/>
                    </a:ext>
                  </a:extLst>
                </p14:cNvPr>
                <p14:cNvContentPartPr/>
                <p14:nvPr/>
              </p14:nvContentPartPr>
              <p14:xfrm>
                <a:off x="6733169" y="3016894"/>
                <a:ext cx="11520" cy="157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0A573D4-A2E0-427D-9E0F-D4D00352F78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24529" y="3007894"/>
                  <a:ext cx="29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2AEE9B6-AC1E-482C-ACA9-64F444EA7BA6}"/>
                    </a:ext>
                  </a:extLst>
                </p14:cNvPr>
                <p14:cNvContentPartPr/>
                <p14:nvPr/>
              </p14:nvContentPartPr>
              <p14:xfrm>
                <a:off x="6827129" y="3029494"/>
                <a:ext cx="104040" cy="1551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2AEE9B6-AC1E-482C-ACA9-64F444EA7BA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18489" y="3020494"/>
                  <a:ext cx="12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E89D5C1-5D6C-4878-A607-5BBD2D4C9F9F}"/>
                    </a:ext>
                  </a:extLst>
                </p14:cNvPr>
                <p14:cNvContentPartPr/>
                <p14:nvPr/>
              </p14:nvContentPartPr>
              <p14:xfrm>
                <a:off x="7086689" y="3140374"/>
                <a:ext cx="3600" cy="10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E89D5C1-5D6C-4878-A607-5BBD2D4C9F9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77689" y="3131374"/>
                  <a:ext cx="2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0A53758-E5F0-416F-9C17-61D311D2815B}"/>
                    </a:ext>
                  </a:extLst>
                </p14:cNvPr>
                <p14:cNvContentPartPr/>
                <p14:nvPr/>
              </p14:nvContentPartPr>
              <p14:xfrm>
                <a:off x="7254449" y="2936974"/>
                <a:ext cx="34200" cy="2494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0A53758-E5F0-416F-9C17-61D311D2815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45449" y="2927974"/>
                  <a:ext cx="51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52B0F8B-06A9-413A-9DB9-223E93063FCA}"/>
                    </a:ext>
                  </a:extLst>
                </p14:cNvPr>
                <p14:cNvContentPartPr/>
                <p14:nvPr/>
              </p14:nvContentPartPr>
              <p14:xfrm>
                <a:off x="7245449" y="3185014"/>
                <a:ext cx="70200" cy="27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52B0F8B-06A9-413A-9DB9-223E93063FC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36449" y="3176014"/>
                  <a:ext cx="87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D1C7AED-80CF-46E5-8FE0-5D333CD55EFB}"/>
                    </a:ext>
                  </a:extLst>
                </p14:cNvPr>
                <p14:cNvContentPartPr/>
                <p14:nvPr/>
              </p14:nvContentPartPr>
              <p14:xfrm>
                <a:off x="7221689" y="2945974"/>
                <a:ext cx="68040" cy="194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D1C7AED-80CF-46E5-8FE0-5D333CD55EF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13049" y="2936974"/>
                  <a:ext cx="85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ECD5899-CA2B-49FB-8038-FB955B383FBA}"/>
                    </a:ext>
                  </a:extLst>
                </p14:cNvPr>
                <p14:cNvContentPartPr/>
                <p14:nvPr/>
              </p14:nvContentPartPr>
              <p14:xfrm>
                <a:off x="7416449" y="3122014"/>
                <a:ext cx="20880" cy="1422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ECD5899-CA2B-49FB-8038-FB955B383FB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407449" y="3113014"/>
                  <a:ext cx="38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F846262-5AF2-456D-9188-94212A68BD65}"/>
                    </a:ext>
                  </a:extLst>
                </p14:cNvPr>
                <p14:cNvContentPartPr/>
                <p14:nvPr/>
              </p14:nvContentPartPr>
              <p14:xfrm>
                <a:off x="7396289" y="3109774"/>
                <a:ext cx="116280" cy="161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F846262-5AF2-456D-9188-94212A68BD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87289" y="3100774"/>
                  <a:ext cx="133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EBE4C76-F792-4619-87C8-7AD0DDBB5AFD}"/>
              </a:ext>
            </a:extLst>
          </p:cNvPr>
          <p:cNvGrpSpPr/>
          <p:nvPr/>
        </p:nvGrpSpPr>
        <p:grpSpPr>
          <a:xfrm>
            <a:off x="5702129" y="2974774"/>
            <a:ext cx="268560" cy="384480"/>
            <a:chOff x="5702129" y="2974774"/>
            <a:chExt cx="26856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8CB7AD2-BFE5-4B5A-98DC-D6D174DE654D}"/>
                    </a:ext>
                  </a:extLst>
                </p14:cNvPr>
                <p14:cNvContentPartPr/>
                <p14:nvPr/>
              </p14:nvContentPartPr>
              <p14:xfrm>
                <a:off x="5702129" y="2974774"/>
                <a:ext cx="179640" cy="2620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8CB7AD2-BFE5-4B5A-98DC-D6D174DE654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93489" y="2965774"/>
                  <a:ext cx="197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495FB20-E7B8-4EC5-BACA-9570206E6D00}"/>
                    </a:ext>
                  </a:extLst>
                </p14:cNvPr>
                <p14:cNvContentPartPr/>
                <p14:nvPr/>
              </p14:nvContentPartPr>
              <p14:xfrm>
                <a:off x="5885729" y="3175654"/>
                <a:ext cx="84960" cy="183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495FB20-E7B8-4EC5-BACA-9570206E6D0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876729" y="3167014"/>
                  <a:ext cx="10260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3312E0EB-68D1-44FE-91E4-E2E263E83BCB}"/>
                  </a:ext>
                </a:extLst>
              </p14:cNvPr>
              <p14:cNvContentPartPr/>
              <p14:nvPr/>
            </p14:nvContentPartPr>
            <p14:xfrm>
              <a:off x="5546969" y="2907454"/>
              <a:ext cx="2520" cy="277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3312E0EB-68D1-44FE-91E4-E2E263E83BC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537969" y="2898454"/>
                <a:ext cx="201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" name="Group 337">
            <a:extLst>
              <a:ext uri="{FF2B5EF4-FFF2-40B4-BE49-F238E27FC236}">
                <a16:creationId xmlns:a16="http://schemas.microsoft.com/office/drawing/2014/main" id="{D7655ACF-BB4F-4143-A746-8B7B89148A20}"/>
              </a:ext>
            </a:extLst>
          </p:cNvPr>
          <p:cNvGrpSpPr/>
          <p:nvPr/>
        </p:nvGrpSpPr>
        <p:grpSpPr>
          <a:xfrm>
            <a:off x="5769089" y="3424774"/>
            <a:ext cx="1835640" cy="144000"/>
            <a:chOff x="5769089" y="3424774"/>
            <a:chExt cx="183564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C86082F-349A-4D4B-A493-1A378676F630}"/>
                    </a:ext>
                  </a:extLst>
                </p14:cNvPr>
                <p14:cNvContentPartPr/>
                <p14:nvPr/>
              </p14:nvContentPartPr>
              <p14:xfrm>
                <a:off x="5769089" y="3461134"/>
                <a:ext cx="1835640" cy="38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C86082F-349A-4D4B-A493-1A378676F63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60449" y="3452494"/>
                  <a:ext cx="1853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1771CC6-D2EB-4A0A-B564-27C06C94419A}"/>
                    </a:ext>
                  </a:extLst>
                </p14:cNvPr>
                <p14:cNvContentPartPr/>
                <p14:nvPr/>
              </p14:nvContentPartPr>
              <p14:xfrm>
                <a:off x="6702929" y="3424774"/>
                <a:ext cx="45360" cy="1126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1771CC6-D2EB-4A0A-B564-27C06C94419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693929" y="3416134"/>
                  <a:ext cx="63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63F59F0-6224-4F10-9B01-C0563F6BC974}"/>
                    </a:ext>
                  </a:extLst>
                </p14:cNvPr>
                <p14:cNvContentPartPr/>
                <p14:nvPr/>
              </p14:nvContentPartPr>
              <p14:xfrm>
                <a:off x="6751169" y="3472294"/>
                <a:ext cx="38520" cy="964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63F59F0-6224-4F10-9B01-C0563F6BC97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42529" y="3463654"/>
                  <a:ext cx="561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7386A0C-696C-447A-BB5B-DE6C558510EF}"/>
              </a:ext>
            </a:extLst>
          </p:cNvPr>
          <p:cNvGrpSpPr/>
          <p:nvPr/>
        </p:nvGrpSpPr>
        <p:grpSpPr>
          <a:xfrm>
            <a:off x="8533529" y="2782534"/>
            <a:ext cx="497160" cy="377280"/>
            <a:chOff x="8533529" y="2782534"/>
            <a:chExt cx="4971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F659445-411C-40B8-AB6A-E8D368F4EB80}"/>
                    </a:ext>
                  </a:extLst>
                </p14:cNvPr>
                <p14:cNvContentPartPr/>
                <p14:nvPr/>
              </p14:nvContentPartPr>
              <p14:xfrm>
                <a:off x="8533529" y="2782534"/>
                <a:ext cx="173160" cy="2703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F659445-411C-40B8-AB6A-E8D368F4EB8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24889" y="2773534"/>
                  <a:ext cx="190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C7ED672-5F3B-4006-86E4-A9FB5EED6F30}"/>
                    </a:ext>
                  </a:extLst>
                </p14:cNvPr>
                <p14:cNvContentPartPr/>
                <p14:nvPr/>
              </p14:nvContentPartPr>
              <p14:xfrm>
                <a:off x="8730809" y="2954974"/>
                <a:ext cx="75240" cy="185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C7ED672-5F3B-4006-86E4-A9FB5EED6F3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21809" y="2945974"/>
                  <a:ext cx="92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98ED587-DFEA-4907-B542-E67C289A723C}"/>
                    </a:ext>
                  </a:extLst>
                </p14:cNvPr>
                <p14:cNvContentPartPr/>
                <p14:nvPr/>
              </p14:nvContentPartPr>
              <p14:xfrm>
                <a:off x="8768249" y="3057214"/>
                <a:ext cx="81720" cy="102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98ED587-DFEA-4907-B542-E67C289A723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59609" y="3048574"/>
                  <a:ext cx="99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3E46F7A-915A-42E0-A836-7D25416582D5}"/>
                    </a:ext>
                  </a:extLst>
                </p14:cNvPr>
                <p14:cNvContentPartPr/>
                <p14:nvPr/>
              </p14:nvContentPartPr>
              <p14:xfrm>
                <a:off x="8905769" y="2948494"/>
                <a:ext cx="124920" cy="1994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3E46F7A-915A-42E0-A836-7D25416582D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96769" y="2939854"/>
                  <a:ext cx="1425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642949C-C362-4A2D-84DD-3DD9139D08C5}"/>
              </a:ext>
            </a:extLst>
          </p:cNvPr>
          <p:cNvGrpSpPr/>
          <p:nvPr/>
        </p:nvGrpSpPr>
        <p:grpSpPr>
          <a:xfrm>
            <a:off x="9227609" y="2824654"/>
            <a:ext cx="93960" cy="67680"/>
            <a:chOff x="9227609" y="2824654"/>
            <a:chExt cx="93960" cy="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F826965-B4E2-4EDB-BA5A-4B9F95EEFD70}"/>
                    </a:ext>
                  </a:extLst>
                </p14:cNvPr>
                <p14:cNvContentPartPr/>
                <p14:nvPr/>
              </p14:nvContentPartPr>
              <p14:xfrm>
                <a:off x="9227609" y="2824654"/>
                <a:ext cx="69480" cy="183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F826965-B4E2-4EDB-BA5A-4B9F95EEFD7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18609" y="2816014"/>
                  <a:ext cx="87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E85D626-BE97-4D50-BA29-139C76C56B80}"/>
                    </a:ext>
                  </a:extLst>
                </p14:cNvPr>
                <p14:cNvContentPartPr/>
                <p14:nvPr/>
              </p14:nvContentPartPr>
              <p14:xfrm>
                <a:off x="9245609" y="2889094"/>
                <a:ext cx="75960" cy="32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E85D626-BE97-4D50-BA29-139C76C56B8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36609" y="2880454"/>
                  <a:ext cx="936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B51D305-35AF-4F7D-9F4B-2D501A6AC236}"/>
              </a:ext>
            </a:extLst>
          </p:cNvPr>
          <p:cNvGrpSpPr/>
          <p:nvPr/>
        </p:nvGrpSpPr>
        <p:grpSpPr>
          <a:xfrm>
            <a:off x="9518129" y="2701894"/>
            <a:ext cx="974880" cy="390960"/>
            <a:chOff x="9518129" y="2701894"/>
            <a:chExt cx="97488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5F5F50B-18D4-4DE8-8E5D-23CE715D9721}"/>
                    </a:ext>
                  </a:extLst>
                </p14:cNvPr>
                <p14:cNvContentPartPr/>
                <p14:nvPr/>
              </p14:nvContentPartPr>
              <p14:xfrm>
                <a:off x="9518129" y="2701894"/>
                <a:ext cx="189360" cy="2829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5F5F50B-18D4-4DE8-8E5D-23CE715D972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09129" y="2693254"/>
                  <a:ext cx="207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D0AC2BE-C764-4EDC-9D87-947C1E857875}"/>
                    </a:ext>
                  </a:extLst>
                </p14:cNvPr>
                <p14:cNvContentPartPr/>
                <p14:nvPr/>
              </p14:nvContentPartPr>
              <p14:xfrm>
                <a:off x="9743129" y="2880094"/>
                <a:ext cx="123120" cy="1767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D0AC2BE-C764-4EDC-9D87-947C1E85787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4489" y="2871094"/>
                  <a:ext cx="140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D61F9DD-4EA2-4C84-878A-5BE50BA8E9E3}"/>
                    </a:ext>
                  </a:extLst>
                </p14:cNvPr>
                <p14:cNvContentPartPr/>
                <p14:nvPr/>
              </p14:nvContentPartPr>
              <p14:xfrm>
                <a:off x="9783809" y="2957134"/>
                <a:ext cx="101520" cy="1357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D61F9DD-4EA2-4C84-878A-5BE50BA8E9E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74809" y="2948134"/>
                  <a:ext cx="119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1E2D377-9917-4397-97FC-E275E20858E2}"/>
                    </a:ext>
                  </a:extLst>
                </p14:cNvPr>
                <p14:cNvContentPartPr/>
                <p14:nvPr/>
              </p14:nvContentPartPr>
              <p14:xfrm>
                <a:off x="10040129" y="2861014"/>
                <a:ext cx="96120" cy="1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1E2D377-9917-4397-97FC-E275E20858E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31489" y="2852014"/>
                  <a:ext cx="113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76C592A-F4E5-410F-BDD6-A795147C2B37}"/>
                    </a:ext>
                  </a:extLst>
                </p14:cNvPr>
                <p14:cNvContentPartPr/>
                <p14:nvPr/>
              </p14:nvContentPartPr>
              <p14:xfrm>
                <a:off x="10205729" y="2742934"/>
                <a:ext cx="169200" cy="2566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76C592A-F4E5-410F-BDD6-A795147C2B3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96729" y="2733934"/>
                  <a:ext cx="186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F36F8AF-540E-46A4-AE25-D61A30A7C398}"/>
                    </a:ext>
                  </a:extLst>
                </p14:cNvPr>
                <p14:cNvContentPartPr/>
                <p14:nvPr/>
              </p14:nvContentPartPr>
              <p14:xfrm>
                <a:off x="10392569" y="2893054"/>
                <a:ext cx="100440" cy="1281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F36F8AF-540E-46A4-AE25-D61A30A7C39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83929" y="2884054"/>
                  <a:ext cx="1180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99ECA89F-0B10-4A59-8D92-0590243BFC48}"/>
              </a:ext>
            </a:extLst>
          </p:cNvPr>
          <p:cNvGrpSpPr/>
          <p:nvPr/>
        </p:nvGrpSpPr>
        <p:grpSpPr>
          <a:xfrm>
            <a:off x="9626129" y="3234334"/>
            <a:ext cx="1752840" cy="413640"/>
            <a:chOff x="9626129" y="3234334"/>
            <a:chExt cx="175284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78A8681-2D06-4220-9E3E-6059612A89C1}"/>
                    </a:ext>
                  </a:extLst>
                </p14:cNvPr>
                <p14:cNvContentPartPr/>
                <p14:nvPr/>
              </p14:nvContentPartPr>
              <p14:xfrm>
                <a:off x="9626129" y="3317854"/>
                <a:ext cx="75960" cy="1994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78A8681-2D06-4220-9E3E-6059612A89C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617129" y="3309214"/>
                  <a:ext cx="9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56DFFE1-90B6-422B-9EA4-FC7A8777A028}"/>
                    </a:ext>
                  </a:extLst>
                </p14:cNvPr>
                <p14:cNvContentPartPr/>
                <p14:nvPr/>
              </p14:nvContentPartPr>
              <p14:xfrm>
                <a:off x="9782369" y="3506854"/>
                <a:ext cx="1440" cy="630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56DFFE1-90B6-422B-9EA4-FC7A8777A02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73729" y="3498214"/>
                  <a:ext cx="19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63F8BF8-0CF7-451C-82AF-050A38507A00}"/>
                    </a:ext>
                  </a:extLst>
                </p14:cNvPr>
                <p14:cNvContentPartPr/>
                <p14:nvPr/>
              </p14:nvContentPartPr>
              <p14:xfrm>
                <a:off x="9854369" y="3338734"/>
                <a:ext cx="110880" cy="2030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63F8BF8-0CF7-451C-82AF-050A38507A0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45729" y="3329734"/>
                  <a:ext cx="128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3CA04EF-851D-4B4C-BAD0-2F83DB0B2FBD}"/>
                    </a:ext>
                  </a:extLst>
                </p14:cNvPr>
                <p14:cNvContentPartPr/>
                <p14:nvPr/>
              </p14:nvContentPartPr>
              <p14:xfrm>
                <a:off x="10024289" y="3342694"/>
                <a:ext cx="117720" cy="1868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3CA04EF-851D-4B4C-BAD0-2F83DB0B2FB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15649" y="3334054"/>
                  <a:ext cx="135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0C6F2D5-B2B2-4D25-8A25-523BD880C600}"/>
                    </a:ext>
                  </a:extLst>
                </p14:cNvPr>
                <p14:cNvContentPartPr/>
                <p14:nvPr/>
              </p14:nvContentPartPr>
              <p14:xfrm>
                <a:off x="10277729" y="3393094"/>
                <a:ext cx="131760" cy="57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0C6F2D5-B2B2-4D25-8A25-523BD880C60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69089" y="3384454"/>
                  <a:ext cx="149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7C43DBD-A8AB-4954-8535-F89776E9799D}"/>
                    </a:ext>
                  </a:extLst>
                </p14:cNvPr>
                <p14:cNvContentPartPr/>
                <p14:nvPr/>
              </p14:nvContentPartPr>
              <p14:xfrm>
                <a:off x="10539089" y="3304534"/>
                <a:ext cx="107640" cy="1872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7C43DBD-A8AB-4954-8535-F89776E979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30449" y="3295894"/>
                  <a:ext cx="125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2F167CB-29A7-47C0-BBE6-33C92734C135}"/>
                    </a:ext>
                  </a:extLst>
                </p14:cNvPr>
                <p14:cNvContentPartPr/>
                <p14:nvPr/>
              </p14:nvContentPartPr>
              <p14:xfrm>
                <a:off x="10709009" y="3325414"/>
                <a:ext cx="46440" cy="1728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2F167CB-29A7-47C0-BBE6-33C92734C13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00009" y="3316774"/>
                  <a:ext cx="64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C7F501E-7A48-4612-B3EA-BBBA18A3056F}"/>
                    </a:ext>
                  </a:extLst>
                </p14:cNvPr>
                <p14:cNvContentPartPr/>
                <p14:nvPr/>
              </p14:nvContentPartPr>
              <p14:xfrm>
                <a:off x="10815569" y="3333694"/>
                <a:ext cx="91800" cy="1544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C7F501E-7A48-4612-B3EA-BBBA18A3056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06929" y="3325054"/>
                  <a:ext cx="109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1DE4250-C24D-4E74-886E-3E6899908CBD}"/>
                    </a:ext>
                  </a:extLst>
                </p14:cNvPr>
                <p14:cNvContentPartPr/>
                <p14:nvPr/>
              </p14:nvContentPartPr>
              <p14:xfrm>
                <a:off x="10971089" y="3491734"/>
                <a:ext cx="15120" cy="104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1DE4250-C24D-4E74-886E-3E6899908C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962449" y="3482734"/>
                  <a:ext cx="32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1982E9C-94B2-497E-A283-DF5FCA2BED1B}"/>
                    </a:ext>
                  </a:extLst>
                </p14:cNvPr>
                <p14:cNvContentPartPr/>
                <p14:nvPr/>
              </p14:nvContentPartPr>
              <p14:xfrm>
                <a:off x="11120849" y="3243694"/>
                <a:ext cx="25920" cy="2736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1982E9C-94B2-497E-A283-DF5FCA2BED1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112209" y="3234694"/>
                  <a:ext cx="43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5DB5680-4F80-4625-ADCA-8C965665D71D}"/>
                    </a:ext>
                  </a:extLst>
                </p14:cNvPr>
                <p14:cNvContentPartPr/>
                <p14:nvPr/>
              </p14:nvContentPartPr>
              <p14:xfrm>
                <a:off x="11100689" y="3506494"/>
                <a:ext cx="79200" cy="158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5DB5680-4F80-4625-ADCA-8C965665D71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091689" y="3497494"/>
                  <a:ext cx="9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2AA3E7B-FB10-4F8E-99AE-17E1DFC9ADD2}"/>
                    </a:ext>
                  </a:extLst>
                </p14:cNvPr>
                <p14:cNvContentPartPr/>
                <p14:nvPr/>
              </p14:nvContentPartPr>
              <p14:xfrm>
                <a:off x="11056769" y="3234334"/>
                <a:ext cx="81360" cy="1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2AA3E7B-FB10-4F8E-99AE-17E1DFC9ADD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47769" y="3225694"/>
                  <a:ext cx="99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3DF2A2F-1FA9-41FD-A6E0-AC7697F2335A}"/>
                    </a:ext>
                  </a:extLst>
                </p14:cNvPr>
                <p14:cNvContentPartPr/>
                <p14:nvPr/>
              </p14:nvContentPartPr>
              <p14:xfrm>
                <a:off x="11262329" y="3480214"/>
                <a:ext cx="19080" cy="157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3DF2A2F-1FA9-41FD-A6E0-AC7697F2335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253329" y="3471214"/>
                  <a:ext cx="36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29457F9-2A9A-4AA8-AAC9-4970783D977E}"/>
                    </a:ext>
                  </a:extLst>
                </p14:cNvPr>
                <p14:cNvContentPartPr/>
                <p14:nvPr/>
              </p14:nvContentPartPr>
              <p14:xfrm>
                <a:off x="11262689" y="3469054"/>
                <a:ext cx="116280" cy="178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29457F9-2A9A-4AA8-AAC9-4970783D977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254049" y="3460054"/>
                  <a:ext cx="1339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0171C86-9E49-44E4-A687-6AB8B96C286F}"/>
              </a:ext>
            </a:extLst>
          </p:cNvPr>
          <p:cNvGrpSpPr/>
          <p:nvPr/>
        </p:nvGrpSpPr>
        <p:grpSpPr>
          <a:xfrm>
            <a:off x="8716769" y="3300574"/>
            <a:ext cx="694440" cy="370800"/>
            <a:chOff x="8716769" y="3300574"/>
            <a:chExt cx="69444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95445C2-1A2E-49CE-BF0E-1160FD9D5399}"/>
                    </a:ext>
                  </a:extLst>
                </p14:cNvPr>
                <p14:cNvContentPartPr/>
                <p14:nvPr/>
              </p14:nvContentPartPr>
              <p14:xfrm>
                <a:off x="9321929" y="3411814"/>
                <a:ext cx="83520" cy="7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95445C2-1A2E-49CE-BF0E-1160FD9D539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312929" y="3402814"/>
                  <a:ext cx="101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2A24485-D8E5-486A-B907-479859B09245}"/>
                    </a:ext>
                  </a:extLst>
                </p14:cNvPr>
                <p14:cNvContentPartPr/>
                <p14:nvPr/>
              </p14:nvContentPartPr>
              <p14:xfrm>
                <a:off x="9342449" y="3501814"/>
                <a:ext cx="68760" cy="25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2A24485-D8E5-486A-B907-479859B092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33449" y="3492814"/>
                  <a:ext cx="86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D3248F4-D8D9-4C3A-85A5-4B9409E90D95}"/>
                    </a:ext>
                  </a:extLst>
                </p14:cNvPr>
                <p14:cNvContentPartPr/>
                <p14:nvPr/>
              </p14:nvContentPartPr>
              <p14:xfrm>
                <a:off x="8716769" y="3300574"/>
                <a:ext cx="191520" cy="2390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D3248F4-D8D9-4C3A-85A5-4B9409E90D9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707769" y="3291934"/>
                  <a:ext cx="209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9292ED4-757A-40B1-BF9C-EAFF6F2962D9}"/>
                    </a:ext>
                  </a:extLst>
                </p14:cNvPr>
                <p14:cNvContentPartPr/>
                <p14:nvPr/>
              </p14:nvContentPartPr>
              <p14:xfrm>
                <a:off x="8910449" y="3487774"/>
                <a:ext cx="88920" cy="1555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9292ED4-757A-40B1-BF9C-EAFF6F296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901809" y="3478774"/>
                  <a:ext cx="106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6E24B65-114F-4794-8CAD-B1A90650D2F1}"/>
                    </a:ext>
                  </a:extLst>
                </p14:cNvPr>
                <p14:cNvContentPartPr/>
                <p14:nvPr/>
              </p14:nvContentPartPr>
              <p14:xfrm>
                <a:off x="8949689" y="3566614"/>
                <a:ext cx="71280" cy="1047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6E24B65-114F-4794-8CAD-B1A90650D2F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940689" y="3557614"/>
                  <a:ext cx="88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6690CEE-D355-48D7-B5EA-F4562535B8AE}"/>
                    </a:ext>
                  </a:extLst>
                </p14:cNvPr>
                <p14:cNvContentPartPr/>
                <p14:nvPr/>
              </p14:nvContentPartPr>
              <p14:xfrm>
                <a:off x="9104849" y="3453214"/>
                <a:ext cx="113040" cy="1926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6690CEE-D355-48D7-B5EA-F4562535B8A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096209" y="3444574"/>
                  <a:ext cx="13068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157910C4-EEBC-4D68-BCF4-9483F0CDD7B4}"/>
                  </a:ext>
                </a:extLst>
              </p14:cNvPr>
              <p14:cNvContentPartPr/>
              <p14:nvPr/>
            </p14:nvContentPartPr>
            <p14:xfrm>
              <a:off x="8583569" y="3105454"/>
              <a:ext cx="2903400" cy="6141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157910C4-EEBC-4D68-BCF4-9483F0CDD7B4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574929" y="3096814"/>
                <a:ext cx="2921040" cy="6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88EF6F6F-F259-4D93-A46E-D3EB96087E23}"/>
              </a:ext>
            </a:extLst>
          </p:cNvPr>
          <p:cNvGrpSpPr/>
          <p:nvPr/>
        </p:nvGrpSpPr>
        <p:grpSpPr>
          <a:xfrm>
            <a:off x="5524289" y="4216774"/>
            <a:ext cx="607680" cy="470520"/>
            <a:chOff x="5524289" y="4216774"/>
            <a:chExt cx="60768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E21B470-3B13-4BCD-B64B-87A48005996E}"/>
                    </a:ext>
                  </a:extLst>
                </p14:cNvPr>
                <p14:cNvContentPartPr/>
                <p14:nvPr/>
              </p14:nvContentPartPr>
              <p14:xfrm>
                <a:off x="5524289" y="4216774"/>
                <a:ext cx="270360" cy="3830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E21B470-3B13-4BCD-B64B-87A48005996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515649" y="4207774"/>
                  <a:ext cx="288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7FFB858-F47D-4E27-9183-0D21C424056C}"/>
                    </a:ext>
                  </a:extLst>
                </p14:cNvPr>
                <p14:cNvContentPartPr/>
                <p14:nvPr/>
              </p14:nvContentPartPr>
              <p14:xfrm>
                <a:off x="5829569" y="4464454"/>
                <a:ext cx="128520" cy="2228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7FFB858-F47D-4E27-9183-0D21C424056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820929" y="4455454"/>
                  <a:ext cx="146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AD50C0D-C701-42EF-902F-C9E829D32BCA}"/>
                    </a:ext>
                  </a:extLst>
                </p14:cNvPr>
                <p14:cNvContentPartPr/>
                <p14:nvPr/>
              </p14:nvContentPartPr>
              <p14:xfrm>
                <a:off x="5881049" y="4484974"/>
                <a:ext cx="96120" cy="9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AD50C0D-C701-42EF-902F-C9E829D32BC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872409" y="4475974"/>
                  <a:ext cx="113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D2DCF1D-6BD6-436A-8411-93CE6EF1C5E0}"/>
                    </a:ext>
                  </a:extLst>
                </p14:cNvPr>
                <p14:cNvContentPartPr/>
                <p14:nvPr/>
              </p14:nvContentPartPr>
              <p14:xfrm>
                <a:off x="6050969" y="4447174"/>
                <a:ext cx="81000" cy="2293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D2DCF1D-6BD6-436A-8411-93CE6EF1C5E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042329" y="4438174"/>
                  <a:ext cx="986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3016D26-1BD9-4442-ACCA-FB1271C5750E}"/>
              </a:ext>
            </a:extLst>
          </p:cNvPr>
          <p:cNvGrpSpPr/>
          <p:nvPr/>
        </p:nvGrpSpPr>
        <p:grpSpPr>
          <a:xfrm>
            <a:off x="9354689" y="4087534"/>
            <a:ext cx="631800" cy="358200"/>
            <a:chOff x="9354689" y="4087534"/>
            <a:chExt cx="63180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D27700C-7B1B-4C5B-B04E-60F255F8C78B}"/>
                    </a:ext>
                  </a:extLst>
                </p14:cNvPr>
                <p14:cNvContentPartPr/>
                <p14:nvPr/>
              </p14:nvContentPartPr>
              <p14:xfrm>
                <a:off x="9354689" y="4261054"/>
                <a:ext cx="155880" cy="1566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D27700C-7B1B-4C5B-B04E-60F255F8C78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345689" y="4252414"/>
                  <a:ext cx="173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47A3AF1-CE56-439E-B797-42E191A04C6D}"/>
                    </a:ext>
                  </a:extLst>
                </p14:cNvPr>
                <p14:cNvContentPartPr/>
                <p14:nvPr/>
              </p14:nvContentPartPr>
              <p14:xfrm>
                <a:off x="9399689" y="4298494"/>
                <a:ext cx="43200" cy="1044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47A3AF1-CE56-439E-B797-42E191A04C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391049" y="4289854"/>
                  <a:ext cx="60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E9B0168-6C63-4451-965D-F79F7DC3EB72}"/>
                    </a:ext>
                  </a:extLst>
                </p14:cNvPr>
                <p14:cNvContentPartPr/>
                <p14:nvPr/>
              </p14:nvContentPartPr>
              <p14:xfrm>
                <a:off x="9564929" y="4241614"/>
                <a:ext cx="151560" cy="1623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E9B0168-6C63-4451-965D-F79F7DC3EB7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556289" y="4232614"/>
                  <a:ext cx="169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48FEEAF-3CE1-4410-B8A9-E646AE76F399}"/>
                    </a:ext>
                  </a:extLst>
                </p14:cNvPr>
                <p14:cNvContentPartPr/>
                <p14:nvPr/>
              </p14:nvContentPartPr>
              <p14:xfrm>
                <a:off x="9748529" y="4087534"/>
                <a:ext cx="34200" cy="3582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48FEEAF-3CE1-4410-B8A9-E646AE76F39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739529" y="4078534"/>
                  <a:ext cx="51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792F55C-5747-4C8C-8217-6BA95109C991}"/>
                    </a:ext>
                  </a:extLst>
                </p14:cNvPr>
                <p14:cNvContentPartPr/>
                <p14:nvPr/>
              </p14:nvContentPartPr>
              <p14:xfrm>
                <a:off x="9720449" y="4274374"/>
                <a:ext cx="101520" cy="126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792F55C-5747-4C8C-8217-6BA95109C99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711809" y="4265374"/>
                  <a:ext cx="119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6691301A-F435-4BE6-B121-62D077E92090}"/>
                    </a:ext>
                  </a:extLst>
                </p14:cNvPr>
                <p14:cNvContentPartPr/>
                <p14:nvPr/>
              </p14:nvContentPartPr>
              <p14:xfrm>
                <a:off x="9852569" y="4118134"/>
                <a:ext cx="133920" cy="2966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6691301A-F435-4BE6-B121-62D077E9209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43929" y="4109134"/>
                  <a:ext cx="15156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D19C0820-9960-438E-A941-E48DA7980905}"/>
              </a:ext>
            </a:extLst>
          </p:cNvPr>
          <p:cNvGrpSpPr/>
          <p:nvPr/>
        </p:nvGrpSpPr>
        <p:grpSpPr>
          <a:xfrm>
            <a:off x="6591329" y="4168174"/>
            <a:ext cx="2527200" cy="922320"/>
            <a:chOff x="6591329" y="4168174"/>
            <a:chExt cx="2527200" cy="9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33A7F68-C003-4E9D-AAEB-98B9E3B62B79}"/>
                    </a:ext>
                  </a:extLst>
                </p14:cNvPr>
                <p14:cNvContentPartPr/>
                <p14:nvPr/>
              </p14:nvContentPartPr>
              <p14:xfrm>
                <a:off x="6591329" y="4348174"/>
                <a:ext cx="730800" cy="1558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33A7F68-C003-4E9D-AAEB-98B9E3B62B7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582689" y="4339534"/>
                  <a:ext cx="748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7D5647A-6BFA-4496-B0B8-2DC54054E9A9}"/>
                    </a:ext>
                  </a:extLst>
                </p14:cNvPr>
                <p14:cNvContentPartPr/>
                <p14:nvPr/>
              </p14:nvContentPartPr>
              <p14:xfrm>
                <a:off x="7607969" y="4218574"/>
                <a:ext cx="35280" cy="2523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7D5647A-6BFA-4496-B0B8-2DC54054E9A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598969" y="4209934"/>
                  <a:ext cx="52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1CAEB37-8668-4CD2-9D98-A8B3F6F4E62C}"/>
                    </a:ext>
                  </a:extLst>
                </p14:cNvPr>
                <p14:cNvContentPartPr/>
                <p14:nvPr/>
              </p14:nvContentPartPr>
              <p14:xfrm>
                <a:off x="7576289" y="4207414"/>
                <a:ext cx="146880" cy="1342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1CAEB37-8668-4CD2-9D98-A8B3F6F4E62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567649" y="4198414"/>
                  <a:ext cx="164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B19E5C8-6C60-4E32-A3E3-154A03925297}"/>
                    </a:ext>
                  </a:extLst>
                </p14:cNvPr>
                <p14:cNvContentPartPr/>
                <p14:nvPr/>
              </p14:nvContentPartPr>
              <p14:xfrm>
                <a:off x="7760969" y="4343134"/>
                <a:ext cx="119520" cy="1371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B19E5C8-6C60-4E32-A3E3-154A0392529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751969" y="4334494"/>
                  <a:ext cx="137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C6995CD-1116-4D61-BCEB-89666434A8F2}"/>
                    </a:ext>
                  </a:extLst>
                </p14:cNvPr>
                <p14:cNvContentPartPr/>
                <p14:nvPr/>
              </p14:nvContentPartPr>
              <p14:xfrm>
                <a:off x="7886249" y="4325854"/>
                <a:ext cx="163440" cy="1591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C6995CD-1116-4D61-BCEB-89666434A8F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877249" y="4317214"/>
                  <a:ext cx="181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6520373-B15D-448E-A814-F8D675778166}"/>
                    </a:ext>
                  </a:extLst>
                </p14:cNvPr>
                <p14:cNvContentPartPr/>
                <p14:nvPr/>
              </p14:nvContentPartPr>
              <p14:xfrm>
                <a:off x="8101529" y="4279414"/>
                <a:ext cx="67320" cy="1706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6520373-B15D-448E-A814-F8D67577816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092529" y="4270414"/>
                  <a:ext cx="84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568E03E-FF6D-4CBA-B0A6-774B2D263822}"/>
                    </a:ext>
                  </a:extLst>
                </p14:cNvPr>
                <p14:cNvContentPartPr/>
                <p14:nvPr/>
              </p14:nvContentPartPr>
              <p14:xfrm>
                <a:off x="8142569" y="4168174"/>
                <a:ext cx="56520" cy="2970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568E03E-FF6D-4CBA-B0A6-774B2D26382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133569" y="4159174"/>
                  <a:ext cx="74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1584302-8CEE-461D-870C-4A125D9A6288}"/>
                    </a:ext>
                  </a:extLst>
                </p14:cNvPr>
                <p14:cNvContentPartPr/>
                <p14:nvPr/>
              </p14:nvContentPartPr>
              <p14:xfrm>
                <a:off x="8266409" y="4301014"/>
                <a:ext cx="100440" cy="1396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1584302-8CEE-461D-870C-4A125D9A628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257409" y="4292374"/>
                  <a:ext cx="11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AEAF1EF-55D2-4830-B66C-37D6452D2253}"/>
                    </a:ext>
                  </a:extLst>
                </p14:cNvPr>
                <p14:cNvContentPartPr/>
                <p14:nvPr/>
              </p14:nvContentPartPr>
              <p14:xfrm>
                <a:off x="8384489" y="4190854"/>
                <a:ext cx="35280" cy="292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AEAF1EF-55D2-4830-B66C-37D6452D225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375849" y="4182214"/>
                  <a:ext cx="52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8F02953-FF6F-48FD-8B08-B8757FC507F2}"/>
                    </a:ext>
                  </a:extLst>
                </p14:cNvPr>
                <p14:cNvContentPartPr/>
                <p14:nvPr/>
              </p14:nvContentPartPr>
              <p14:xfrm>
                <a:off x="8419049" y="4318654"/>
                <a:ext cx="76320" cy="1058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8F02953-FF6F-48FD-8B08-B8757FC507F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410049" y="4310014"/>
                  <a:ext cx="93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84D936C-C3C4-4F22-B477-FF24E65FA39E}"/>
                    </a:ext>
                  </a:extLst>
                </p14:cNvPr>
                <p14:cNvContentPartPr/>
                <p14:nvPr/>
              </p14:nvContentPartPr>
              <p14:xfrm>
                <a:off x="8537129" y="4274734"/>
                <a:ext cx="168480" cy="1465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84D936C-C3C4-4F22-B477-FF24E65FA39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28129" y="4266094"/>
                  <a:ext cx="186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0682726-FF1B-435D-A7DB-32A15C213537}"/>
                    </a:ext>
                  </a:extLst>
                </p14:cNvPr>
                <p14:cNvContentPartPr/>
                <p14:nvPr/>
              </p14:nvContentPartPr>
              <p14:xfrm>
                <a:off x="8713169" y="4181134"/>
                <a:ext cx="48600" cy="2703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0682726-FF1B-435D-A7DB-32A15C21353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704529" y="4172494"/>
                  <a:ext cx="6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D14E03C-DF41-4C9A-BFD4-1F6404504194}"/>
                    </a:ext>
                  </a:extLst>
                </p14:cNvPr>
                <p14:cNvContentPartPr/>
                <p14:nvPr/>
              </p14:nvContentPartPr>
              <p14:xfrm>
                <a:off x="8699849" y="4290574"/>
                <a:ext cx="84960" cy="86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D14E03C-DF41-4C9A-BFD4-1F640450419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690849" y="4281574"/>
                  <a:ext cx="102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142D304-9051-40D3-8449-2AF9AE09A649}"/>
                    </a:ext>
                  </a:extLst>
                </p14:cNvPr>
                <p14:cNvContentPartPr/>
                <p14:nvPr/>
              </p14:nvContentPartPr>
              <p14:xfrm>
                <a:off x="8803169" y="4286254"/>
                <a:ext cx="111960" cy="1454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142D304-9051-40D3-8449-2AF9AE09A64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94169" y="4277254"/>
                  <a:ext cx="129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B7AD15E-6142-422C-92EE-ABFCF48E0479}"/>
                    </a:ext>
                  </a:extLst>
                </p14:cNvPr>
                <p14:cNvContentPartPr/>
                <p14:nvPr/>
              </p14:nvContentPartPr>
              <p14:xfrm>
                <a:off x="8951129" y="4290574"/>
                <a:ext cx="167400" cy="131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B7AD15E-6142-422C-92EE-ABFCF48E047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942489" y="4281574"/>
                  <a:ext cx="185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817B773-6076-4A28-BF3E-69753FEEAD01}"/>
                    </a:ext>
                  </a:extLst>
                </p14:cNvPr>
                <p14:cNvContentPartPr/>
                <p14:nvPr/>
              </p14:nvContentPartPr>
              <p14:xfrm>
                <a:off x="6629489" y="4417654"/>
                <a:ext cx="985320" cy="6728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817B773-6076-4A28-BF3E-69753FEEAD0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620849" y="4409014"/>
                  <a:ext cx="1002960" cy="69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5E7108B1-7980-41DE-B5E7-99710543EA5A}"/>
              </a:ext>
            </a:extLst>
          </p:cNvPr>
          <p:cNvGrpSpPr/>
          <p:nvPr/>
        </p:nvGrpSpPr>
        <p:grpSpPr>
          <a:xfrm>
            <a:off x="6191729" y="4662814"/>
            <a:ext cx="246960" cy="191160"/>
            <a:chOff x="6191729" y="4662814"/>
            <a:chExt cx="24696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79D193B-17F3-42CF-B3B1-CCEFD8AC01E3}"/>
                    </a:ext>
                  </a:extLst>
                </p14:cNvPr>
                <p14:cNvContentPartPr/>
                <p14:nvPr/>
              </p14:nvContentPartPr>
              <p14:xfrm>
                <a:off x="6191729" y="4662814"/>
                <a:ext cx="155160" cy="1911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79D193B-17F3-42CF-B3B1-CCEFD8AC01E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182729" y="4653814"/>
                  <a:ext cx="172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B792739-39B1-49BB-86BC-5BD0F402B8B8}"/>
                    </a:ext>
                  </a:extLst>
                </p14:cNvPr>
                <p14:cNvContentPartPr/>
                <p14:nvPr/>
              </p14:nvContentPartPr>
              <p14:xfrm>
                <a:off x="6313409" y="4772614"/>
                <a:ext cx="125280" cy="680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B792739-39B1-49BB-86BC-5BD0F402B8B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304409" y="4763614"/>
                  <a:ext cx="1429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6B18553-20C3-46F7-B481-1FCC5CE6A84A}"/>
              </a:ext>
            </a:extLst>
          </p:cNvPr>
          <p:cNvGrpSpPr/>
          <p:nvPr/>
        </p:nvGrpSpPr>
        <p:grpSpPr>
          <a:xfrm>
            <a:off x="7910369" y="4688374"/>
            <a:ext cx="1074600" cy="464040"/>
            <a:chOff x="7910369" y="4688374"/>
            <a:chExt cx="107460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04F3338-353B-494B-AB5B-DC8743240C00}"/>
                    </a:ext>
                  </a:extLst>
                </p14:cNvPr>
                <p14:cNvContentPartPr/>
                <p14:nvPr/>
              </p14:nvContentPartPr>
              <p14:xfrm>
                <a:off x="7910369" y="4823014"/>
                <a:ext cx="145800" cy="3132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04F3338-353B-494B-AB5B-DC8743240C0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01729" y="4814374"/>
                  <a:ext cx="163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6DF62EF-C4EB-41ED-A631-DD9D49B28966}"/>
                    </a:ext>
                  </a:extLst>
                </p14:cNvPr>
                <p14:cNvContentPartPr/>
                <p14:nvPr/>
              </p14:nvContentPartPr>
              <p14:xfrm>
                <a:off x="8073809" y="4834174"/>
                <a:ext cx="160200" cy="1530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6DF62EF-C4EB-41ED-A631-DD9D49B2896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065169" y="4825174"/>
                  <a:ext cx="177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475755A-A354-463C-A930-3CA3A8A84DF1}"/>
                    </a:ext>
                  </a:extLst>
                </p14:cNvPr>
                <p14:cNvContentPartPr/>
                <p14:nvPr/>
              </p14:nvContentPartPr>
              <p14:xfrm>
                <a:off x="8257409" y="4822654"/>
                <a:ext cx="91440" cy="163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475755A-A354-463C-A930-3CA3A8A84DF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48769" y="4814014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2105C89-BDC4-49DA-8430-78E59EA5F3F2}"/>
                    </a:ext>
                  </a:extLst>
                </p14:cNvPr>
                <p14:cNvContentPartPr/>
                <p14:nvPr/>
              </p14:nvContentPartPr>
              <p14:xfrm>
                <a:off x="8448209" y="4698454"/>
                <a:ext cx="56880" cy="4539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2105C89-BDC4-49DA-8430-78E59EA5F3F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439569" y="4689814"/>
                  <a:ext cx="745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7AECB7A-A73A-4904-A139-67B1A070B083}"/>
                    </a:ext>
                  </a:extLst>
                </p14:cNvPr>
                <p14:cNvContentPartPr/>
                <p14:nvPr/>
              </p14:nvContentPartPr>
              <p14:xfrm>
                <a:off x="8396729" y="4864414"/>
                <a:ext cx="176040" cy="975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7AECB7A-A73A-4904-A139-67B1A070B08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388089" y="4855414"/>
                  <a:ext cx="193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B37743AE-F5B3-4E60-95FA-0E9A80A3FF94}"/>
                    </a:ext>
                  </a:extLst>
                </p14:cNvPr>
                <p14:cNvContentPartPr/>
                <p14:nvPr/>
              </p14:nvContentPartPr>
              <p14:xfrm>
                <a:off x="8559089" y="4744174"/>
                <a:ext cx="19440" cy="277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B37743AE-F5B3-4E60-95FA-0E9A80A3FF9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550089" y="4735174"/>
                  <a:ext cx="37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C8CB169-28B0-489A-B0BE-7BA8A8E71191}"/>
                    </a:ext>
                  </a:extLst>
                </p14:cNvPr>
                <p14:cNvContentPartPr/>
                <p14:nvPr/>
              </p14:nvContentPartPr>
              <p14:xfrm>
                <a:off x="8628929" y="4688374"/>
                <a:ext cx="51120" cy="2829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C8CB169-28B0-489A-B0BE-7BA8A8E7119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619929" y="4679734"/>
                  <a:ext cx="68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582DAB8-8A2D-4D64-B2CC-6C8E96154BA0}"/>
                    </a:ext>
                  </a:extLst>
                </p14:cNvPr>
                <p14:cNvContentPartPr/>
                <p14:nvPr/>
              </p14:nvContentPartPr>
              <p14:xfrm>
                <a:off x="8686529" y="4834174"/>
                <a:ext cx="101520" cy="1188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582DAB8-8A2D-4D64-B2CC-6C8E96154BA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677529" y="4825534"/>
                  <a:ext cx="119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8084EB-2BF0-4E8F-90FC-9556C83AD869}"/>
                    </a:ext>
                  </a:extLst>
                </p14:cNvPr>
                <p14:cNvContentPartPr/>
                <p14:nvPr/>
              </p14:nvContentPartPr>
              <p14:xfrm>
                <a:off x="8966609" y="4901134"/>
                <a:ext cx="18360" cy="4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8084EB-2BF0-4E8F-90FC-9556C83AD86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957609" y="4892134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C004730C-286B-45A8-97CF-F22DD347BE6D}"/>
                  </a:ext>
                </a:extLst>
              </p14:cNvPr>
              <p14:cNvContentPartPr/>
              <p14:nvPr/>
            </p14:nvContentPartPr>
            <p14:xfrm>
              <a:off x="9379529" y="4780534"/>
              <a:ext cx="239040" cy="11700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C004730C-286B-45A8-97CF-F22DD347BE6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361889" y="4762894"/>
                <a:ext cx="27468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5" name="Group 444">
            <a:extLst>
              <a:ext uri="{FF2B5EF4-FFF2-40B4-BE49-F238E27FC236}">
                <a16:creationId xmlns:a16="http://schemas.microsoft.com/office/drawing/2014/main" id="{5679EF60-5333-4C7A-96C9-26230868C7A2}"/>
              </a:ext>
            </a:extLst>
          </p:cNvPr>
          <p:cNvGrpSpPr/>
          <p:nvPr/>
        </p:nvGrpSpPr>
        <p:grpSpPr>
          <a:xfrm>
            <a:off x="10673009" y="3698704"/>
            <a:ext cx="1284120" cy="339840"/>
            <a:chOff x="10673009" y="3698704"/>
            <a:chExt cx="12841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AAD42A1-66A7-4A03-A8AF-775A36BDA79B}"/>
                    </a:ext>
                  </a:extLst>
                </p14:cNvPr>
                <p14:cNvContentPartPr/>
                <p14:nvPr/>
              </p14:nvContentPartPr>
              <p14:xfrm>
                <a:off x="10673009" y="3769624"/>
                <a:ext cx="90000" cy="2048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AAD42A1-66A7-4A03-A8AF-775A36BDA79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664369" y="3760984"/>
                  <a:ext cx="107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5586EDC6-156E-4BDA-9FA3-6217CE4E65E9}"/>
                    </a:ext>
                  </a:extLst>
                </p14:cNvPr>
                <p14:cNvContentPartPr/>
                <p14:nvPr/>
              </p14:nvContentPartPr>
              <p14:xfrm>
                <a:off x="10840769" y="3698704"/>
                <a:ext cx="9360" cy="2235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5586EDC6-156E-4BDA-9FA3-6217CE4E65E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831769" y="3690064"/>
                  <a:ext cx="27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39F9CBE-8E06-409D-940D-C82EAC3FC3F1}"/>
                    </a:ext>
                  </a:extLst>
                </p14:cNvPr>
                <p14:cNvContentPartPr/>
                <p14:nvPr/>
              </p14:nvContentPartPr>
              <p14:xfrm>
                <a:off x="10835729" y="3800944"/>
                <a:ext cx="164880" cy="500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39F9CBE-8E06-409D-940D-C82EAC3FC3F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827089" y="3792304"/>
                  <a:ext cx="182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4544A27-FA93-400C-9737-0578AB85E9C3}"/>
                    </a:ext>
                  </a:extLst>
                </p14:cNvPr>
                <p14:cNvContentPartPr/>
                <p14:nvPr/>
              </p14:nvContentPartPr>
              <p14:xfrm>
                <a:off x="10974689" y="3724624"/>
                <a:ext cx="29520" cy="2106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4544A27-FA93-400C-9737-0578AB85E9C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965689" y="3715624"/>
                  <a:ext cx="47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2B44826-45B9-4755-AC1E-BA5FAD077E55}"/>
                    </a:ext>
                  </a:extLst>
                </p14:cNvPr>
                <p14:cNvContentPartPr/>
                <p14:nvPr/>
              </p14:nvContentPartPr>
              <p14:xfrm>
                <a:off x="11063609" y="3800584"/>
                <a:ext cx="95040" cy="1684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2B44826-45B9-4755-AC1E-BA5FAD077E5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054609" y="3791584"/>
                  <a:ext cx="112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CF6449D-C535-42E0-9846-BFD81DB0C4AE}"/>
                    </a:ext>
                  </a:extLst>
                </p14:cNvPr>
                <p14:cNvContentPartPr/>
                <p14:nvPr/>
              </p14:nvContentPartPr>
              <p14:xfrm>
                <a:off x="11180609" y="3833344"/>
                <a:ext cx="108360" cy="1368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CF6449D-C535-42E0-9846-BFD81DB0C4A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171609" y="3824704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2251735-FB35-4AAD-BACA-8687629A5442}"/>
                    </a:ext>
                  </a:extLst>
                </p14:cNvPr>
                <p14:cNvContentPartPr/>
                <p14:nvPr/>
              </p14:nvContentPartPr>
              <p14:xfrm>
                <a:off x="11327849" y="3832624"/>
                <a:ext cx="114120" cy="1216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2251735-FB35-4AAD-BACA-8687629A544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319209" y="3823624"/>
                  <a:ext cx="13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6D61C008-CAE8-43CF-BA87-7F916EB08D16}"/>
                    </a:ext>
                  </a:extLst>
                </p14:cNvPr>
                <p14:cNvContentPartPr/>
                <p14:nvPr/>
              </p14:nvContentPartPr>
              <p14:xfrm>
                <a:off x="11496329" y="3827224"/>
                <a:ext cx="89640" cy="1170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6D61C008-CAE8-43CF-BA87-7F916EB08D1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487689" y="3818224"/>
                  <a:ext cx="107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6E989B65-8CE6-4DE8-A6A2-79D5B923670C}"/>
                    </a:ext>
                  </a:extLst>
                </p14:cNvPr>
                <p14:cNvContentPartPr/>
                <p14:nvPr/>
              </p14:nvContentPartPr>
              <p14:xfrm>
                <a:off x="11647169" y="3814264"/>
                <a:ext cx="96480" cy="1310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6E989B65-8CE6-4DE8-A6A2-79D5B923670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638529" y="3805264"/>
                  <a:ext cx="114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4A53CA9-447B-467A-959F-7BFEA7B2D102}"/>
                    </a:ext>
                  </a:extLst>
                </p14:cNvPr>
                <p14:cNvContentPartPr/>
                <p14:nvPr/>
              </p14:nvContentPartPr>
              <p14:xfrm>
                <a:off x="11737889" y="3872944"/>
                <a:ext cx="3600" cy="691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4A53CA9-447B-467A-959F-7BFEA7B2D10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728889" y="3864304"/>
                  <a:ext cx="21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22DD35C-30E2-4F5F-939E-0DE3E136C42D}"/>
                    </a:ext>
                  </a:extLst>
                </p14:cNvPr>
                <p14:cNvContentPartPr/>
                <p14:nvPr/>
              </p14:nvContentPartPr>
              <p14:xfrm>
                <a:off x="11890889" y="3722104"/>
                <a:ext cx="66240" cy="3164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22DD35C-30E2-4F5F-939E-0DE3E136C42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881889" y="3713104"/>
                  <a:ext cx="83880" cy="33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658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194B0-2F4D-4928-A172-8DB4EE45E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8" t="23000" r="34658" b="9205"/>
          <a:stretch/>
        </p:blipFill>
        <p:spPr>
          <a:xfrm>
            <a:off x="0" y="1"/>
            <a:ext cx="7853819" cy="685592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A9CF15-8797-41B1-8E28-4891FC8C7D7F}"/>
              </a:ext>
            </a:extLst>
          </p:cNvPr>
          <p:cNvGrpSpPr/>
          <p:nvPr/>
        </p:nvGrpSpPr>
        <p:grpSpPr>
          <a:xfrm>
            <a:off x="220769" y="184384"/>
            <a:ext cx="418680" cy="299880"/>
            <a:chOff x="220769" y="184384"/>
            <a:chExt cx="4186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F69FD5-445C-4A3D-98C1-D1F0CCB2B4CE}"/>
                    </a:ext>
                  </a:extLst>
                </p14:cNvPr>
                <p14:cNvContentPartPr/>
                <p14:nvPr/>
              </p14:nvContentPartPr>
              <p14:xfrm>
                <a:off x="220769" y="209224"/>
                <a:ext cx="108720" cy="27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F69FD5-445C-4A3D-98C1-D1F0CCB2B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769" y="200584"/>
                  <a:ext cx="126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D15F4C-5FC4-4CA2-9209-440ACCDC07F2}"/>
                    </a:ext>
                  </a:extLst>
                </p14:cNvPr>
                <p14:cNvContentPartPr/>
                <p14:nvPr/>
              </p14:nvContentPartPr>
              <p14:xfrm>
                <a:off x="381329" y="193384"/>
                <a:ext cx="111240" cy="12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D15F4C-5FC4-4CA2-9209-440ACCDC07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2689" y="184744"/>
                  <a:ext cx="128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4C9630-204E-4580-9DFE-31C6FFA0AC9C}"/>
                    </a:ext>
                  </a:extLst>
                </p14:cNvPr>
                <p14:cNvContentPartPr/>
                <p14:nvPr/>
              </p14:nvContentPartPr>
              <p14:xfrm>
                <a:off x="539009" y="184384"/>
                <a:ext cx="80640" cy="15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4C9630-204E-4580-9DFE-31C6FFA0AC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0009" y="175384"/>
                  <a:ext cx="98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10A9C9-3E4D-4273-AF81-11E67E769E11}"/>
                    </a:ext>
                  </a:extLst>
                </p14:cNvPr>
                <p14:cNvContentPartPr/>
                <p14:nvPr/>
              </p14:nvContentPartPr>
              <p14:xfrm>
                <a:off x="544409" y="205624"/>
                <a:ext cx="9504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10A9C9-3E4D-4273-AF81-11E67E769E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5769" y="196624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5B582E-6B1E-449B-9C13-21A49E696036}"/>
              </a:ext>
            </a:extLst>
          </p:cNvPr>
          <p:cNvGrpSpPr/>
          <p:nvPr/>
        </p:nvGrpSpPr>
        <p:grpSpPr>
          <a:xfrm>
            <a:off x="786689" y="99424"/>
            <a:ext cx="883800" cy="278280"/>
            <a:chOff x="786689" y="99424"/>
            <a:chExt cx="88380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F3E462-CD5A-4A6D-BDFC-198F55969120}"/>
                    </a:ext>
                  </a:extLst>
                </p14:cNvPr>
                <p14:cNvContentPartPr/>
                <p14:nvPr/>
              </p14:nvContentPartPr>
              <p14:xfrm>
                <a:off x="786689" y="109864"/>
                <a:ext cx="14256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F3E462-CD5A-4A6D-BDFC-198F559691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7689" y="101224"/>
                  <a:ext cx="160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2E19AA-EFAE-436D-B3BD-13113E1688F1}"/>
                    </a:ext>
                  </a:extLst>
                </p14:cNvPr>
                <p14:cNvContentPartPr/>
                <p14:nvPr/>
              </p14:nvContentPartPr>
              <p14:xfrm>
                <a:off x="976769" y="217504"/>
                <a:ext cx="91440" cy="10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2E19AA-EFAE-436D-B3BD-13113E1688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8129" y="208504"/>
                  <a:ext cx="109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64A314-10DA-400D-A194-6D796B466F82}"/>
                    </a:ext>
                  </a:extLst>
                </p14:cNvPr>
                <p14:cNvContentPartPr/>
                <p14:nvPr/>
              </p14:nvContentPartPr>
              <p14:xfrm>
                <a:off x="1067849" y="99424"/>
                <a:ext cx="123480" cy="27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64A314-10DA-400D-A194-6D796B466F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209" y="90424"/>
                  <a:ext cx="141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3F1CC9-E236-4DBE-87F7-C01142DF9361}"/>
                    </a:ext>
                  </a:extLst>
                </p14:cNvPr>
                <p14:cNvContentPartPr/>
                <p14:nvPr/>
              </p14:nvContentPartPr>
              <p14:xfrm>
                <a:off x="1259009" y="219664"/>
                <a:ext cx="98640" cy="12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3F1CC9-E236-4DBE-87F7-C01142DF93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50009" y="211024"/>
                  <a:ext cx="116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4174BD-2B11-4896-9280-9E1F2BB1203D}"/>
                    </a:ext>
                  </a:extLst>
                </p14:cNvPr>
                <p14:cNvContentPartPr/>
                <p14:nvPr/>
              </p14:nvContentPartPr>
              <p14:xfrm>
                <a:off x="1400129" y="211744"/>
                <a:ext cx="125280" cy="13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4174BD-2B11-4896-9280-9E1F2BB120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91129" y="202744"/>
                  <a:ext cx="142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A8B661-A776-48DE-90EB-BF56B3A6E897}"/>
                    </a:ext>
                  </a:extLst>
                </p14:cNvPr>
                <p14:cNvContentPartPr/>
                <p14:nvPr/>
              </p14:nvContentPartPr>
              <p14:xfrm>
                <a:off x="1654289" y="229024"/>
                <a:ext cx="3600" cy="4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A8B661-A776-48DE-90EB-BF56B3A6E8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45649" y="220024"/>
                  <a:ext cx="21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00A096-8E1C-46DA-AA8A-8DA5A43E7F35}"/>
                    </a:ext>
                  </a:extLst>
                </p14:cNvPr>
                <p14:cNvContentPartPr/>
                <p14:nvPr/>
              </p14:nvContentPartPr>
              <p14:xfrm>
                <a:off x="1663289" y="320104"/>
                <a:ext cx="7200" cy="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00A096-8E1C-46DA-AA8A-8DA5A43E7F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54649" y="311104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2176E8-D58C-4F00-BCE4-4580B47ED070}"/>
                  </a:ext>
                </a:extLst>
              </p14:cNvPr>
              <p14:cNvContentPartPr/>
              <p14:nvPr/>
            </p14:nvContentPartPr>
            <p14:xfrm>
              <a:off x="1209689" y="745984"/>
              <a:ext cx="91440" cy="178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2176E8-D58C-4F00-BCE4-4580B47ED0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01049" y="737344"/>
                <a:ext cx="109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C46880-937A-4ADD-BBDC-A7CC31A036FB}"/>
                  </a:ext>
                </a:extLst>
              </p14:cNvPr>
              <p14:cNvContentPartPr/>
              <p14:nvPr/>
            </p14:nvContentPartPr>
            <p14:xfrm>
              <a:off x="1337129" y="883864"/>
              <a:ext cx="9360" cy="9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C46880-937A-4ADD-BBDC-A7CC31A036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28129" y="875224"/>
                <a:ext cx="27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1691E0F-5722-4C35-A1A8-A09BDF803E8B}"/>
                  </a:ext>
                </a:extLst>
              </p14:cNvPr>
              <p14:cNvContentPartPr/>
              <p14:nvPr/>
            </p14:nvContentPartPr>
            <p14:xfrm>
              <a:off x="1390049" y="735184"/>
              <a:ext cx="79920" cy="181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1691E0F-5722-4C35-A1A8-A09BDF803E8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81049" y="726184"/>
                <a:ext cx="975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495257-0244-4CAC-84CB-1ACD7423B907}"/>
                  </a:ext>
                </a:extLst>
              </p14:cNvPr>
              <p14:cNvContentPartPr/>
              <p14:nvPr/>
            </p14:nvContentPartPr>
            <p14:xfrm>
              <a:off x="1539449" y="715744"/>
              <a:ext cx="89640" cy="204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495257-0244-4CAC-84CB-1ACD7423B9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30809" y="707104"/>
                <a:ext cx="107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8486F3-B878-45B3-8328-712DBE65C0C4}"/>
                  </a:ext>
                </a:extLst>
              </p14:cNvPr>
              <p14:cNvContentPartPr/>
              <p14:nvPr/>
            </p14:nvContentPartPr>
            <p14:xfrm>
              <a:off x="1715129" y="826264"/>
              <a:ext cx="8352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8486F3-B878-45B3-8328-712DBE65C0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06489" y="817624"/>
                <a:ext cx="101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952116-AA78-4ED5-8227-9F82B32692E2}"/>
                  </a:ext>
                </a:extLst>
              </p14:cNvPr>
              <p14:cNvContentPartPr/>
              <p14:nvPr/>
            </p14:nvContentPartPr>
            <p14:xfrm>
              <a:off x="1892969" y="703864"/>
              <a:ext cx="96480" cy="169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952116-AA78-4ED5-8227-9F82B32692E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83969" y="694864"/>
                <a:ext cx="1141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0518B5-B239-4138-A28F-9A70B7F9F19B}"/>
                  </a:ext>
                </a:extLst>
              </p14:cNvPr>
              <p14:cNvContentPartPr/>
              <p14:nvPr/>
            </p14:nvContentPartPr>
            <p14:xfrm>
              <a:off x="2030489" y="700624"/>
              <a:ext cx="34200" cy="172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0518B5-B239-4138-A28F-9A70B7F9F19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21489" y="691984"/>
                <a:ext cx="51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DDAF16-3808-4F30-8121-1621A420383D}"/>
                  </a:ext>
                </a:extLst>
              </p14:cNvPr>
              <p14:cNvContentPartPr/>
              <p14:nvPr/>
            </p14:nvContentPartPr>
            <p14:xfrm>
              <a:off x="2116889" y="716824"/>
              <a:ext cx="86760" cy="181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DDAF16-3808-4F30-8121-1621A42038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07889" y="708184"/>
                <a:ext cx="104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739274-89FA-41DA-A9A6-7E05A8B53C36}"/>
                  </a:ext>
                </a:extLst>
              </p14:cNvPr>
              <p14:cNvContentPartPr/>
              <p14:nvPr/>
            </p14:nvContentPartPr>
            <p14:xfrm>
              <a:off x="2338649" y="643024"/>
              <a:ext cx="9360" cy="20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739274-89FA-41DA-A9A6-7E05A8B53C3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30009" y="634024"/>
                <a:ext cx="27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EACDF1-B4B3-4C4B-8027-BE682AC708A8}"/>
                  </a:ext>
                </a:extLst>
              </p14:cNvPr>
              <p14:cNvContentPartPr/>
              <p14:nvPr/>
            </p14:nvContentPartPr>
            <p14:xfrm>
              <a:off x="2310569" y="865144"/>
              <a:ext cx="80640" cy="2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EACDF1-B4B3-4C4B-8027-BE682AC708A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01929" y="856504"/>
                <a:ext cx="98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F364AE9-43AC-4267-AEA1-8C95FB94C89A}"/>
                  </a:ext>
                </a:extLst>
              </p14:cNvPr>
              <p14:cNvContentPartPr/>
              <p14:nvPr/>
            </p14:nvContentPartPr>
            <p14:xfrm>
              <a:off x="2311649" y="624664"/>
              <a:ext cx="75600" cy="25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F364AE9-43AC-4267-AEA1-8C95FB94C89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03009" y="616024"/>
                <a:ext cx="93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E96CF36-C7E4-476B-8EBD-D7CB60D71B9D}"/>
                  </a:ext>
                </a:extLst>
              </p14:cNvPr>
              <p14:cNvContentPartPr/>
              <p14:nvPr/>
            </p14:nvContentPartPr>
            <p14:xfrm>
              <a:off x="2463569" y="805024"/>
              <a:ext cx="12240" cy="158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E96CF36-C7E4-476B-8EBD-D7CB60D71B9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54929" y="796384"/>
                <a:ext cx="29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EE126D-A711-48D6-B90E-BEA4BD330169}"/>
                  </a:ext>
                </a:extLst>
              </p14:cNvPr>
              <p14:cNvContentPartPr/>
              <p14:nvPr/>
            </p14:nvContentPartPr>
            <p14:xfrm>
              <a:off x="2456009" y="825184"/>
              <a:ext cx="107280" cy="153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EE126D-A711-48D6-B90E-BEA4BD3301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47009" y="816184"/>
                <a:ext cx="124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3C9A51-619C-4E14-B6BC-539A9EA9DFAB}"/>
                  </a:ext>
                </a:extLst>
              </p14:cNvPr>
              <p14:cNvContentPartPr/>
              <p14:nvPr/>
            </p14:nvContentPartPr>
            <p14:xfrm>
              <a:off x="337049" y="415864"/>
              <a:ext cx="1175040" cy="50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3C9A51-619C-4E14-B6BC-539A9EA9DF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8049" y="407224"/>
                <a:ext cx="119268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9F95F37-3B45-4A57-86E7-AAB64205C0C3}"/>
              </a:ext>
            </a:extLst>
          </p:cNvPr>
          <p:cNvGrpSpPr/>
          <p:nvPr/>
        </p:nvGrpSpPr>
        <p:grpSpPr>
          <a:xfrm>
            <a:off x="274409" y="687664"/>
            <a:ext cx="830880" cy="966240"/>
            <a:chOff x="274409" y="687664"/>
            <a:chExt cx="830880" cy="9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2C1A40-563C-4525-B836-ED923C08E58F}"/>
                    </a:ext>
                  </a:extLst>
                </p14:cNvPr>
                <p14:cNvContentPartPr/>
                <p14:nvPr/>
              </p14:nvContentPartPr>
              <p14:xfrm>
                <a:off x="274409" y="687664"/>
                <a:ext cx="206280" cy="31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2C1A40-563C-4525-B836-ED923C08E5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5409" y="678664"/>
                  <a:ext cx="223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86DAA2-F1BE-42BF-8B37-266BF01BACF7}"/>
                    </a:ext>
                  </a:extLst>
                </p14:cNvPr>
                <p14:cNvContentPartPr/>
                <p14:nvPr/>
              </p14:nvContentPartPr>
              <p14:xfrm>
                <a:off x="512009" y="915184"/>
                <a:ext cx="115560" cy="22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86DAA2-F1BE-42BF-8B37-266BF01BACF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3009" y="906544"/>
                  <a:ext cx="133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DDFFE3-913C-4F4A-88E8-4363EDB254A8}"/>
                    </a:ext>
                  </a:extLst>
                </p14:cNvPr>
                <p14:cNvContentPartPr/>
                <p14:nvPr/>
              </p14:nvContentPartPr>
              <p14:xfrm>
                <a:off x="573929" y="929584"/>
                <a:ext cx="71280" cy="1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DDFFE3-913C-4F4A-88E8-4363EDB254A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4929" y="920584"/>
                  <a:ext cx="88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3563F4-F6F3-461C-BF67-99A364A06CD3}"/>
                    </a:ext>
                  </a:extLst>
                </p14:cNvPr>
                <p14:cNvContentPartPr/>
                <p14:nvPr/>
              </p14:nvContentPartPr>
              <p14:xfrm>
                <a:off x="712529" y="935704"/>
                <a:ext cx="85320" cy="19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3563F4-F6F3-461C-BF67-99A364A06C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3529" y="926704"/>
                  <a:ext cx="102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B09D16-18C5-4FE9-B6EC-C8939EB24D33}"/>
                    </a:ext>
                  </a:extLst>
                </p14:cNvPr>
                <p14:cNvContentPartPr/>
                <p14:nvPr/>
              </p14:nvContentPartPr>
              <p14:xfrm>
                <a:off x="739169" y="945784"/>
                <a:ext cx="10512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B09D16-18C5-4FE9-B6EC-C8939EB24D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0529" y="936784"/>
                  <a:ext cx="122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D42D1C-861D-492A-A306-386E4F5018F8}"/>
                    </a:ext>
                  </a:extLst>
                </p14:cNvPr>
                <p14:cNvContentPartPr/>
                <p14:nvPr/>
              </p14:nvContentPartPr>
              <p14:xfrm>
                <a:off x="1004849" y="802864"/>
                <a:ext cx="975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D42D1C-861D-492A-A306-386E4F5018F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6209" y="794224"/>
                  <a:ext cx="11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C3C281-D4AA-4AC8-A21A-FC3EE6CB3415}"/>
                    </a:ext>
                  </a:extLst>
                </p14:cNvPr>
                <p14:cNvContentPartPr/>
                <p14:nvPr/>
              </p14:nvContentPartPr>
              <p14:xfrm>
                <a:off x="1030769" y="880984"/>
                <a:ext cx="7452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C3C281-D4AA-4AC8-A21A-FC3EE6CB341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1769" y="871984"/>
                  <a:ext cx="92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7E17F6-D3D3-4297-982A-58954F021E99}"/>
                    </a:ext>
                  </a:extLst>
                </p14:cNvPr>
                <p14:cNvContentPartPr/>
                <p14:nvPr/>
              </p14:nvContentPartPr>
              <p14:xfrm>
                <a:off x="1094849" y="1045864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7E17F6-D3D3-4297-982A-58954F021E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6209" y="10372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244F5B-0CFF-456A-843B-F1EFFE5A4DC7}"/>
                    </a:ext>
                  </a:extLst>
                </p14:cNvPr>
                <p14:cNvContentPartPr/>
                <p14:nvPr/>
              </p14:nvContentPartPr>
              <p14:xfrm>
                <a:off x="1089449" y="1069264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244F5B-0CFF-456A-843B-F1EFFE5A4D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0449" y="10606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18A79F-7D7C-4B16-AD1F-795081795570}"/>
                    </a:ext>
                  </a:extLst>
                </p14:cNvPr>
                <p14:cNvContentPartPr/>
                <p14:nvPr/>
              </p14:nvContentPartPr>
              <p14:xfrm>
                <a:off x="360089" y="1055224"/>
                <a:ext cx="739800" cy="598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18A79F-7D7C-4B16-AD1F-7950817955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1089" y="1046224"/>
                  <a:ext cx="757440" cy="61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6B88901-78C8-4C58-B78A-8E4DA9B56C36}"/>
                  </a:ext>
                </a:extLst>
              </p14:cNvPr>
              <p14:cNvContentPartPr/>
              <p14:nvPr/>
            </p14:nvContentPartPr>
            <p14:xfrm>
              <a:off x="1105289" y="1024624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6B88901-78C8-4C58-B78A-8E4DA9B56C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6289" y="10159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CE33461-22AC-42E5-BDA3-751C6929126F}"/>
                  </a:ext>
                </a:extLst>
              </p14:cNvPr>
              <p14:cNvContentPartPr/>
              <p14:nvPr/>
            </p14:nvContentPartPr>
            <p14:xfrm>
              <a:off x="1100249" y="1042984"/>
              <a:ext cx="788760" cy="433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CE33461-22AC-42E5-BDA3-751C692912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1249" y="1033984"/>
                <a:ext cx="8064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DBAB016-9C7E-4C61-87CD-72523A2EA11E}"/>
                  </a:ext>
                </a:extLst>
              </p14:cNvPr>
              <p14:cNvContentPartPr/>
              <p14:nvPr/>
            </p14:nvContentPartPr>
            <p14:xfrm>
              <a:off x="1979729" y="1322344"/>
              <a:ext cx="63360" cy="302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DBAB016-9C7E-4C61-87CD-72523A2EA1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70729" y="1313704"/>
                <a:ext cx="810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268F4B2-DE05-485E-9388-A49428648539}"/>
                  </a:ext>
                </a:extLst>
              </p14:cNvPr>
              <p14:cNvContentPartPr/>
              <p14:nvPr/>
            </p14:nvContentPartPr>
            <p14:xfrm>
              <a:off x="1976489" y="1628704"/>
              <a:ext cx="61200" cy="25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268F4B2-DE05-485E-9388-A494286485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67489" y="1620064"/>
                <a:ext cx="78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FB618A0-F669-4047-AAD2-3A3BF20998A8}"/>
                  </a:ext>
                </a:extLst>
              </p14:cNvPr>
              <p14:cNvContentPartPr/>
              <p14:nvPr/>
            </p14:nvContentPartPr>
            <p14:xfrm>
              <a:off x="1925729" y="1318384"/>
              <a:ext cx="98280" cy="30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FB618A0-F669-4047-AAD2-3A3BF20998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16729" y="1309384"/>
                <a:ext cx="115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699BF2F-F5A7-4D3D-80DF-4C85BB42F5B9}"/>
                  </a:ext>
                </a:extLst>
              </p14:cNvPr>
              <p14:cNvContentPartPr/>
              <p14:nvPr/>
            </p14:nvContentPartPr>
            <p14:xfrm>
              <a:off x="2106809" y="1599904"/>
              <a:ext cx="6840" cy="165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699BF2F-F5A7-4D3D-80DF-4C85BB42F5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8169" y="1590904"/>
                <a:ext cx="24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D0679F-67D6-4E60-A7DE-89696723846D}"/>
                  </a:ext>
                </a:extLst>
              </p14:cNvPr>
              <p14:cNvContentPartPr/>
              <p14:nvPr/>
            </p14:nvContentPartPr>
            <p14:xfrm>
              <a:off x="2097809" y="1599904"/>
              <a:ext cx="81360" cy="195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D0679F-67D6-4E60-A7DE-89696723846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89169" y="1590904"/>
                <a:ext cx="99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C14A390-850E-4702-8D3A-90F53E7E9BCE}"/>
                  </a:ext>
                </a:extLst>
              </p14:cNvPr>
              <p14:cNvContentPartPr/>
              <p14:nvPr/>
            </p14:nvContentPartPr>
            <p14:xfrm>
              <a:off x="2267729" y="1481464"/>
              <a:ext cx="88200" cy="20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C14A390-850E-4702-8D3A-90F53E7E9BC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59089" y="1472464"/>
                <a:ext cx="105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43B27C8-E3F5-4662-8F46-D387B6F5D8E2}"/>
                  </a:ext>
                </a:extLst>
              </p14:cNvPr>
              <p14:cNvContentPartPr/>
              <p14:nvPr/>
            </p14:nvContentPartPr>
            <p14:xfrm>
              <a:off x="2273489" y="1481464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43B27C8-E3F5-4662-8F46-D387B6F5D8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64849" y="14724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032FED2-E89E-4763-9EF2-AF07EA0F80B9}"/>
                  </a:ext>
                </a:extLst>
              </p14:cNvPr>
              <p14:cNvContentPartPr/>
              <p14:nvPr/>
            </p14:nvContentPartPr>
            <p14:xfrm>
              <a:off x="2267729" y="1481464"/>
              <a:ext cx="74520" cy="83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032FED2-E89E-4763-9EF2-AF07EA0F80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59089" y="1472464"/>
                <a:ext cx="921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44878B7-7DD0-4C24-9D6F-85B56F096219}"/>
                  </a:ext>
                </a:extLst>
              </p14:cNvPr>
              <p14:cNvContentPartPr/>
              <p14:nvPr/>
            </p14:nvContentPartPr>
            <p14:xfrm>
              <a:off x="2450969" y="1375624"/>
              <a:ext cx="123480" cy="184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44878B7-7DD0-4C24-9D6F-85B56F09621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41969" y="1366984"/>
                <a:ext cx="1411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640C348-FF94-4205-B7BF-86A0D0AE9EA4}"/>
                  </a:ext>
                </a:extLst>
              </p14:cNvPr>
              <p14:cNvContentPartPr/>
              <p14:nvPr/>
            </p14:nvContentPartPr>
            <p14:xfrm>
              <a:off x="2628809" y="1437544"/>
              <a:ext cx="164160" cy="110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640C348-FF94-4205-B7BF-86A0D0AE9EA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19809" y="1428544"/>
                <a:ext cx="181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0E237BB-5925-4E1F-B7B8-922999CC2E05}"/>
                  </a:ext>
                </a:extLst>
              </p14:cNvPr>
              <p14:cNvContentPartPr/>
              <p14:nvPr/>
            </p14:nvContentPartPr>
            <p14:xfrm>
              <a:off x="2870009" y="1352944"/>
              <a:ext cx="66600" cy="205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0E237BB-5925-4E1F-B7B8-922999CC2E0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61369" y="1343944"/>
                <a:ext cx="842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5DD5305-DA25-426B-AFFC-0E6FA4CA205B}"/>
                  </a:ext>
                </a:extLst>
              </p14:cNvPr>
              <p14:cNvContentPartPr/>
              <p14:nvPr/>
            </p14:nvContentPartPr>
            <p14:xfrm>
              <a:off x="2931929" y="1358704"/>
              <a:ext cx="81360" cy="199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5DD5305-DA25-426B-AFFC-0E6FA4CA20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23289" y="1349704"/>
                <a:ext cx="99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D1332BA-DD92-4BA7-97F4-880140BCDF66}"/>
                  </a:ext>
                </a:extLst>
              </p14:cNvPr>
              <p14:cNvContentPartPr/>
              <p14:nvPr/>
            </p14:nvContentPartPr>
            <p14:xfrm>
              <a:off x="2909609" y="1492624"/>
              <a:ext cx="86040" cy="2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D1332BA-DD92-4BA7-97F4-880140BCDF6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00609" y="1483624"/>
                <a:ext cx="1036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F9958A7-CE05-4BD3-A11A-BF5175E2605D}"/>
                  </a:ext>
                </a:extLst>
              </p14:cNvPr>
              <p14:cNvContentPartPr/>
              <p14:nvPr/>
            </p14:nvContentPartPr>
            <p14:xfrm>
              <a:off x="1995569" y="1796104"/>
              <a:ext cx="138960" cy="190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F9958A7-CE05-4BD3-A11A-BF5175E260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86569" y="1787464"/>
                <a:ext cx="156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734235F-85D7-4661-8443-F3843FDED898}"/>
                  </a:ext>
                </a:extLst>
              </p14:cNvPr>
              <p14:cNvContentPartPr/>
              <p14:nvPr/>
            </p14:nvContentPartPr>
            <p14:xfrm>
              <a:off x="2183849" y="1884304"/>
              <a:ext cx="69120" cy="156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734235F-85D7-4661-8443-F3843FDED8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75209" y="1875664"/>
                <a:ext cx="86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D3D215-DC8E-45E3-ACF4-DCBEA1024CF5}"/>
                  </a:ext>
                </a:extLst>
              </p14:cNvPr>
              <p14:cNvContentPartPr/>
              <p14:nvPr/>
            </p14:nvContentPartPr>
            <p14:xfrm>
              <a:off x="2201489" y="1877104"/>
              <a:ext cx="89280" cy="18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D3D215-DC8E-45E3-ACF4-DCBEA1024CF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92489" y="1868464"/>
                <a:ext cx="1069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35231E5-EAB4-4DBE-932F-0A9B53C4D2D5}"/>
                  </a:ext>
                </a:extLst>
              </p14:cNvPr>
              <p14:cNvContentPartPr/>
              <p14:nvPr/>
            </p14:nvContentPartPr>
            <p14:xfrm>
              <a:off x="2302649" y="1864144"/>
              <a:ext cx="77040" cy="180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35231E5-EAB4-4DBE-932F-0A9B53C4D2D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94009" y="1855144"/>
                <a:ext cx="946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36BADD-1034-457B-9EF5-675F40DE9968}"/>
              </a:ext>
            </a:extLst>
          </p:cNvPr>
          <p:cNvGrpSpPr/>
          <p:nvPr/>
        </p:nvGrpSpPr>
        <p:grpSpPr>
          <a:xfrm>
            <a:off x="76409" y="1590544"/>
            <a:ext cx="1157760" cy="797760"/>
            <a:chOff x="76409" y="1590544"/>
            <a:chExt cx="1157760" cy="79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CA2440-ECB9-44EE-A3D8-AEC3791A5855}"/>
                    </a:ext>
                  </a:extLst>
                </p14:cNvPr>
                <p14:cNvContentPartPr/>
                <p14:nvPr/>
              </p14:nvContentPartPr>
              <p14:xfrm>
                <a:off x="112409" y="1593784"/>
                <a:ext cx="53280" cy="268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CA2440-ECB9-44EE-A3D8-AEC3791A58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409" y="1584784"/>
                  <a:ext cx="70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9609E2-8DB0-449A-8F8C-149FC9C5E3E2}"/>
                    </a:ext>
                  </a:extLst>
                </p14:cNvPr>
                <p14:cNvContentPartPr/>
                <p14:nvPr/>
              </p14:nvContentPartPr>
              <p14:xfrm>
                <a:off x="200249" y="1822744"/>
                <a:ext cx="23040" cy="162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9609E2-8DB0-449A-8F8C-149FC9C5E3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1249" y="1813744"/>
                  <a:ext cx="40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0DB71C-3331-4222-B9E7-089F0461A364}"/>
                    </a:ext>
                  </a:extLst>
                </p14:cNvPr>
                <p14:cNvContentPartPr/>
                <p14:nvPr/>
              </p14:nvContentPartPr>
              <p14:xfrm>
                <a:off x="205649" y="1823464"/>
                <a:ext cx="76320" cy="16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0DB71C-3331-4222-B9E7-089F0461A3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7009" y="1814824"/>
                  <a:ext cx="93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E86760-7112-4698-9EE8-27F20569CE31}"/>
                    </a:ext>
                  </a:extLst>
                </p14:cNvPr>
                <p14:cNvContentPartPr/>
                <p14:nvPr/>
              </p14:nvContentPartPr>
              <p14:xfrm>
                <a:off x="390689" y="1716184"/>
                <a:ext cx="6084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E86760-7112-4698-9EE8-27F20569CE3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2049" y="1707544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89017D-1AFC-4A7B-BA08-B15625E076A6}"/>
                    </a:ext>
                  </a:extLst>
                </p14:cNvPr>
                <p14:cNvContentPartPr/>
                <p14:nvPr/>
              </p14:nvContentPartPr>
              <p14:xfrm>
                <a:off x="401489" y="1760824"/>
                <a:ext cx="70560" cy="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89017D-1AFC-4A7B-BA08-B15625E076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2849" y="1752184"/>
                  <a:ext cx="88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08DCBD-277D-430A-9A8A-1C1E918FBF7E}"/>
                    </a:ext>
                  </a:extLst>
                </p14:cNvPr>
                <p14:cNvContentPartPr/>
                <p14:nvPr/>
              </p14:nvContentPartPr>
              <p14:xfrm>
                <a:off x="580409" y="1651024"/>
                <a:ext cx="95040" cy="14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08DCBD-277D-430A-9A8A-1C1E918FBF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1769" y="1642024"/>
                  <a:ext cx="112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6013F3-08BA-4DE0-9AE1-42C50A1A2262}"/>
                    </a:ext>
                  </a:extLst>
                </p14:cNvPr>
                <p14:cNvContentPartPr/>
                <p14:nvPr/>
              </p14:nvContentPartPr>
              <p14:xfrm>
                <a:off x="76409" y="1590544"/>
                <a:ext cx="8244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6013F3-08BA-4DE0-9AE1-42C50A1A22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409" y="1581904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459584-6743-4949-BAB5-7EDDC44482A7}"/>
                    </a:ext>
                  </a:extLst>
                </p14:cNvPr>
                <p14:cNvContentPartPr/>
                <p14:nvPr/>
              </p14:nvContentPartPr>
              <p14:xfrm>
                <a:off x="135809" y="1855144"/>
                <a:ext cx="60120" cy="1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459584-6743-4949-BAB5-7EDDC44482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7169" y="1846144"/>
                  <a:ext cx="77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35BBF9-4674-4AE5-B57C-42D787B040A5}"/>
                    </a:ext>
                  </a:extLst>
                </p14:cNvPr>
                <p14:cNvContentPartPr/>
                <p14:nvPr/>
              </p14:nvContentPartPr>
              <p14:xfrm>
                <a:off x="91889" y="2040184"/>
                <a:ext cx="178200" cy="230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35BBF9-4674-4AE5-B57C-42D787B040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249" y="2031544"/>
                  <a:ext cx="195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C094D2-16D3-4812-9F1D-985567B267C9}"/>
                    </a:ext>
                  </a:extLst>
                </p14:cNvPr>
                <p14:cNvContentPartPr/>
                <p14:nvPr/>
              </p14:nvContentPartPr>
              <p14:xfrm>
                <a:off x="305369" y="2214424"/>
                <a:ext cx="104400" cy="173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C094D2-16D3-4812-9F1D-985567B267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729" y="2205424"/>
                  <a:ext cx="122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C1D20D-BD01-48FF-9F97-472BE803E290}"/>
                    </a:ext>
                  </a:extLst>
                </p14:cNvPr>
                <p14:cNvContentPartPr/>
                <p14:nvPr/>
              </p14:nvContentPartPr>
              <p14:xfrm>
                <a:off x="347489" y="2221624"/>
                <a:ext cx="6012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C1D20D-BD01-48FF-9F97-472BE803E2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8849" y="2212624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D2B2A6-A297-4C98-96B8-235AD093214A}"/>
                    </a:ext>
                  </a:extLst>
                </p14:cNvPr>
                <p14:cNvContentPartPr/>
                <p14:nvPr/>
              </p14:nvContentPartPr>
              <p14:xfrm>
                <a:off x="458729" y="2206504"/>
                <a:ext cx="75240" cy="16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D2B2A6-A297-4C98-96B8-235AD09321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0089" y="2197504"/>
                  <a:ext cx="92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C3C82B-FCD3-487E-A82A-CE3FC14519C8}"/>
                    </a:ext>
                  </a:extLst>
                </p14:cNvPr>
                <p14:cNvContentPartPr/>
                <p14:nvPr/>
              </p14:nvContentPartPr>
              <p14:xfrm>
                <a:off x="652769" y="2103904"/>
                <a:ext cx="82800" cy="3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C3C82B-FCD3-487E-A82A-CE3FC14519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3769" y="2095264"/>
                  <a:ext cx="100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AB4696-BFEB-4366-8835-5755501E4CCD}"/>
                    </a:ext>
                  </a:extLst>
                </p14:cNvPr>
                <p14:cNvContentPartPr/>
                <p14:nvPr/>
              </p14:nvContentPartPr>
              <p14:xfrm>
                <a:off x="644489" y="2164744"/>
                <a:ext cx="91080" cy="1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AB4696-BFEB-4366-8835-5755501E4C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49" y="2156104"/>
                  <a:ext cx="108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6BEBE6-30F2-47ED-BC80-169BFE96E8E6}"/>
                    </a:ext>
                  </a:extLst>
                </p14:cNvPr>
                <p14:cNvContentPartPr/>
                <p14:nvPr/>
              </p14:nvContentPartPr>
              <p14:xfrm>
                <a:off x="816569" y="2008864"/>
                <a:ext cx="94680" cy="164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6BEBE6-30F2-47ED-BC80-169BFE96E8E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29" y="1999864"/>
                  <a:ext cx="112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A7CEF-7BD5-4E67-81F0-A867EA430F23}"/>
                    </a:ext>
                  </a:extLst>
                </p14:cNvPr>
                <p14:cNvContentPartPr/>
                <p14:nvPr/>
              </p14:nvContentPartPr>
              <p14:xfrm>
                <a:off x="945449" y="2166904"/>
                <a:ext cx="360" cy="41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A7CEF-7BD5-4E67-81F0-A867EA430F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449" y="2157904"/>
                  <a:ext cx="18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1956C6-5E31-4F29-80C6-F1EC6115278D}"/>
                    </a:ext>
                  </a:extLst>
                </p14:cNvPr>
                <p14:cNvContentPartPr/>
                <p14:nvPr/>
              </p14:nvContentPartPr>
              <p14:xfrm>
                <a:off x="996929" y="1988704"/>
                <a:ext cx="93960" cy="15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1956C6-5E31-4F29-80C6-F1EC611527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8289" y="1980064"/>
                  <a:ext cx="111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9D3EC5-15A8-4610-984F-59C7D0F93231}"/>
                    </a:ext>
                  </a:extLst>
                </p14:cNvPr>
                <p14:cNvContentPartPr/>
                <p14:nvPr/>
              </p14:nvContentPartPr>
              <p14:xfrm>
                <a:off x="1140569" y="1926784"/>
                <a:ext cx="93600" cy="20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9D3EC5-15A8-4610-984F-59C7D0F932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1929" y="1918144"/>
                  <a:ext cx="1112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3FDE8F-6098-45CA-B3A8-00965CE009D4}"/>
              </a:ext>
            </a:extLst>
          </p:cNvPr>
          <p:cNvGrpSpPr/>
          <p:nvPr/>
        </p:nvGrpSpPr>
        <p:grpSpPr>
          <a:xfrm>
            <a:off x="2520089" y="1774144"/>
            <a:ext cx="632160" cy="257760"/>
            <a:chOff x="2520089" y="1774144"/>
            <a:chExt cx="63216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42F68B-36E9-44D7-85B2-94FEF0AB3567}"/>
                    </a:ext>
                  </a:extLst>
                </p14:cNvPr>
                <p14:cNvContentPartPr/>
                <p14:nvPr/>
              </p14:nvContentPartPr>
              <p14:xfrm>
                <a:off x="2520089" y="1911664"/>
                <a:ext cx="73800" cy="14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42F68B-36E9-44D7-85B2-94FEF0AB35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11089" y="1903024"/>
                  <a:ext cx="91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8362A2-428A-4BB9-992A-59A06530E71B}"/>
                    </a:ext>
                  </a:extLst>
                </p14:cNvPr>
                <p14:cNvContentPartPr/>
                <p14:nvPr/>
              </p14:nvContentPartPr>
              <p14:xfrm>
                <a:off x="2527649" y="1969264"/>
                <a:ext cx="73800" cy="7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8362A2-428A-4BB9-992A-59A06530E7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19009" y="1960624"/>
                  <a:ext cx="91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46E16F-BD65-4E0D-8C5C-A2155ED2DBB4}"/>
                    </a:ext>
                  </a:extLst>
                </p14:cNvPr>
                <p14:cNvContentPartPr/>
                <p14:nvPr/>
              </p14:nvContentPartPr>
              <p14:xfrm>
                <a:off x="2695769" y="1885384"/>
                <a:ext cx="144360" cy="12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46E16F-BD65-4E0D-8C5C-A2155ED2DB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86769" y="1876384"/>
                  <a:ext cx="162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44138A4-FF34-4ADC-9504-FC29973BC51A}"/>
                    </a:ext>
                  </a:extLst>
                </p14:cNvPr>
                <p14:cNvContentPartPr/>
                <p14:nvPr/>
              </p14:nvContentPartPr>
              <p14:xfrm>
                <a:off x="2893769" y="1774144"/>
                <a:ext cx="5040" cy="19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44138A4-FF34-4ADC-9504-FC29973BC5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84769" y="1765144"/>
                  <a:ext cx="2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2D992BB-6D2C-4297-AE62-43B17FDAEFC8}"/>
                    </a:ext>
                  </a:extLst>
                </p14:cNvPr>
                <p14:cNvContentPartPr/>
                <p14:nvPr/>
              </p14:nvContentPartPr>
              <p14:xfrm>
                <a:off x="2954609" y="1952344"/>
                <a:ext cx="30960" cy="79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2D992BB-6D2C-4297-AE62-43B17FDAEF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45609" y="1943344"/>
                  <a:ext cx="48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0DA7FF-0288-4A37-B824-75D33437A866}"/>
                    </a:ext>
                  </a:extLst>
                </p14:cNvPr>
                <p14:cNvContentPartPr/>
                <p14:nvPr/>
              </p14:nvContentPartPr>
              <p14:xfrm>
                <a:off x="3047849" y="1801144"/>
                <a:ext cx="104400" cy="227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0DA7FF-0288-4A37-B824-75D33437A8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39209" y="1792144"/>
                  <a:ext cx="1220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9D4593-2821-4AA5-BE5D-A8486F618476}"/>
              </a:ext>
            </a:extLst>
          </p:cNvPr>
          <p:cNvGrpSpPr/>
          <p:nvPr/>
        </p:nvGrpSpPr>
        <p:grpSpPr>
          <a:xfrm>
            <a:off x="2424329" y="5964904"/>
            <a:ext cx="546120" cy="154080"/>
            <a:chOff x="2424329" y="5964904"/>
            <a:chExt cx="546120" cy="154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6A4CA7-A2D0-4A44-816F-3E6D216FE666}"/>
                    </a:ext>
                  </a:extLst>
                </p14:cNvPr>
                <p14:cNvContentPartPr/>
                <p14:nvPr/>
              </p14:nvContentPartPr>
              <p14:xfrm>
                <a:off x="2424329" y="5969224"/>
                <a:ext cx="16200" cy="14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6A4CA7-A2D0-4A44-816F-3E6D216FE6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06329" y="5861224"/>
                  <a:ext cx="518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9F4C8F-F1E8-4AB5-84AE-A11FA583FF0A}"/>
                    </a:ext>
                  </a:extLst>
                </p14:cNvPr>
                <p14:cNvContentPartPr/>
                <p14:nvPr/>
              </p14:nvContentPartPr>
              <p14:xfrm>
                <a:off x="2740769" y="6028624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9F4C8F-F1E8-4AB5-84AE-A11FA583FF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22769" y="59206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BDB33E5-F898-4BCA-9659-DBA5A0201F14}"/>
                    </a:ext>
                  </a:extLst>
                </p14:cNvPr>
                <p14:cNvContentPartPr/>
                <p14:nvPr/>
              </p14:nvContentPartPr>
              <p14:xfrm>
                <a:off x="2736089" y="6025024"/>
                <a:ext cx="5040" cy="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BDB33E5-F898-4BCA-9659-DBA5A0201F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18449" y="5917024"/>
                  <a:ext cx="40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BD72FF-DA80-4BB8-9DB2-B4BCEA068E5F}"/>
                    </a:ext>
                  </a:extLst>
                </p14:cNvPr>
                <p14:cNvContentPartPr/>
                <p14:nvPr/>
              </p14:nvContentPartPr>
              <p14:xfrm>
                <a:off x="2907809" y="5965624"/>
                <a:ext cx="62640" cy="8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BD72FF-DA80-4BB8-9DB2-B4BCEA068E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90169" y="5857624"/>
                  <a:ext cx="98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04DA4D4-4F6C-4503-8B50-38928B2378F7}"/>
                    </a:ext>
                  </a:extLst>
                </p14:cNvPr>
                <p14:cNvContentPartPr/>
                <p14:nvPr/>
              </p14:nvContentPartPr>
              <p14:xfrm>
                <a:off x="2783249" y="5964904"/>
                <a:ext cx="15120" cy="7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04DA4D4-4F6C-4503-8B50-38928B2378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65609" y="5857264"/>
                  <a:ext cx="50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746ED71-4E2C-4A6E-918B-0D1F2D06F087}"/>
                    </a:ext>
                  </a:extLst>
                </p14:cNvPr>
                <p14:cNvContentPartPr/>
                <p14:nvPr/>
              </p14:nvContentPartPr>
              <p14:xfrm>
                <a:off x="2656169" y="5973544"/>
                <a:ext cx="14040" cy="67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746ED71-4E2C-4A6E-918B-0D1F2D06F0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38169" y="5865544"/>
                  <a:ext cx="49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50B088-B251-43F0-AFA5-1B8D6F256504}"/>
                    </a:ext>
                  </a:extLst>
                </p14:cNvPr>
                <p14:cNvContentPartPr/>
                <p14:nvPr/>
              </p14:nvContentPartPr>
              <p14:xfrm>
                <a:off x="2543489" y="5978944"/>
                <a:ext cx="6120" cy="70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50B088-B251-43F0-AFA5-1B8D6F2565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25849" y="5870944"/>
                  <a:ext cx="4176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1D889B3-53B5-452B-90D8-6EB8E383FA19}"/>
                  </a:ext>
                </a:extLst>
              </p14:cNvPr>
              <p14:cNvContentPartPr/>
              <p14:nvPr/>
            </p14:nvContentPartPr>
            <p14:xfrm>
              <a:off x="2621249" y="5987584"/>
              <a:ext cx="59040" cy="80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1D889B3-53B5-452B-90D8-6EB8E383FA1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12249" y="5978944"/>
                <a:ext cx="766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F8F5FBD-A4C9-41D5-856F-6108E2EE3D45}"/>
                  </a:ext>
                </a:extLst>
              </p14:cNvPr>
              <p14:cNvContentPartPr/>
              <p14:nvPr/>
            </p14:nvContentPartPr>
            <p14:xfrm>
              <a:off x="3840209" y="3670624"/>
              <a:ext cx="39600" cy="20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F8F5FBD-A4C9-41D5-856F-6108E2EE3D4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31569" y="3661624"/>
                <a:ext cx="57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C845C97-0099-4640-83A0-94CD7A91DB6F}"/>
                  </a:ext>
                </a:extLst>
              </p14:cNvPr>
              <p14:cNvContentPartPr/>
              <p14:nvPr/>
            </p14:nvContentPartPr>
            <p14:xfrm rot="2650368">
              <a:off x="1756480" y="3881740"/>
              <a:ext cx="1731521" cy="1731521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C845C97-0099-4640-83A0-94CD7A91DB6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 rot="2650368">
                <a:off x="1747837" y="3872737"/>
                <a:ext cx="1749168" cy="1749168"/>
              </a:xfrm>
              <a:prstGeom prst="rect">
                <a:avLst/>
              </a:prstGeom>
            </p:spPr>
          </p:pic>
        </mc:Fallback>
      </mc:AlternateContent>
      <p:pic>
        <p:nvPicPr>
          <p:cNvPr id="139" name="Picture 138">
            <a:extLst>
              <a:ext uri="{FF2B5EF4-FFF2-40B4-BE49-F238E27FC236}">
                <a16:creationId xmlns:a16="http://schemas.microsoft.com/office/drawing/2014/main" id="{29EA5F39-7DD4-400A-96E6-7620F9908B81}"/>
              </a:ext>
            </a:extLst>
          </p:cNvPr>
          <p:cNvPicPr>
            <a:picLocks noChangeAspect="1"/>
          </p:cNvPicPr>
          <p:nvPr/>
        </p:nvPicPr>
        <p:blipFill>
          <a:blip r:embed="rId178"/>
          <a:stretch>
            <a:fillRect/>
          </a:stretch>
        </p:blipFill>
        <p:spPr>
          <a:xfrm rot="5400000">
            <a:off x="2041248" y="2379304"/>
            <a:ext cx="2566638" cy="2566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E6EF949-0826-45AA-9784-CBF903AA134E}"/>
                  </a:ext>
                </a:extLst>
              </p14:cNvPr>
              <p14:cNvContentPartPr/>
              <p14:nvPr/>
            </p14:nvContentPartPr>
            <p14:xfrm>
              <a:off x="2550329" y="3622384"/>
              <a:ext cx="99000" cy="106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E6EF949-0826-45AA-9784-CBF903AA134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532329" y="3604744"/>
                <a:ext cx="134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2E19C3F-C6F9-4474-9A6F-BD1400F5AECB}"/>
                  </a:ext>
                </a:extLst>
              </p14:cNvPr>
              <p14:cNvContentPartPr/>
              <p14:nvPr/>
            </p14:nvContentPartPr>
            <p14:xfrm>
              <a:off x="4197689" y="5987944"/>
              <a:ext cx="95760" cy="90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2E19C3F-C6F9-4474-9A6F-BD1400F5AEC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180049" y="5970304"/>
                <a:ext cx="131400" cy="126360"/>
              </a:xfrm>
              <a:prstGeom prst="rect">
                <a:avLst/>
              </a:prstGeom>
            </p:spPr>
          </p:pic>
        </mc:Fallback>
      </mc:AlternateContent>
      <p:pic>
        <p:nvPicPr>
          <p:cNvPr id="142" name="Picture 141">
            <a:extLst>
              <a:ext uri="{FF2B5EF4-FFF2-40B4-BE49-F238E27FC236}">
                <a16:creationId xmlns:a16="http://schemas.microsoft.com/office/drawing/2014/main" id="{043264A1-D5B9-43E6-BCB7-5E6FBE13AC44}"/>
              </a:ext>
            </a:extLst>
          </p:cNvPr>
          <p:cNvPicPr>
            <a:picLocks noChangeAspect="1"/>
          </p:cNvPicPr>
          <p:nvPr/>
        </p:nvPicPr>
        <p:blipFill>
          <a:blip r:embed="rId178"/>
          <a:stretch>
            <a:fillRect/>
          </a:stretch>
        </p:blipFill>
        <p:spPr>
          <a:xfrm rot="19566443">
            <a:off x="2082504" y="2978393"/>
            <a:ext cx="2566638" cy="3584516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0C0D131-1639-4AFC-B003-86A60B3D6522}"/>
              </a:ext>
            </a:extLst>
          </p:cNvPr>
          <p:cNvGrpSpPr/>
          <p:nvPr/>
        </p:nvGrpSpPr>
        <p:grpSpPr>
          <a:xfrm>
            <a:off x="1954889" y="3957184"/>
            <a:ext cx="424800" cy="334800"/>
            <a:chOff x="1954889" y="3957184"/>
            <a:chExt cx="42480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60747D9-6F70-47BE-AD97-B63B7F971693}"/>
                    </a:ext>
                  </a:extLst>
                </p14:cNvPr>
                <p14:cNvContentPartPr/>
                <p14:nvPr/>
              </p14:nvContentPartPr>
              <p14:xfrm>
                <a:off x="2235329" y="4019824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60747D9-6F70-47BE-AD97-B63B7F97169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17329" y="4001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90FD4F-BBCF-4EC0-A6B1-C44B06A592EE}"/>
                    </a:ext>
                  </a:extLst>
                </p14:cNvPr>
                <p14:cNvContentPartPr/>
                <p14:nvPr/>
              </p14:nvContentPartPr>
              <p14:xfrm>
                <a:off x="2159729" y="4009744"/>
                <a:ext cx="9360" cy="11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90FD4F-BBCF-4EC0-A6B1-C44B06A592E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42089" y="3991744"/>
                  <a:ext cx="45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A2AB986-43E5-4BB4-AE8B-F46A8C40B602}"/>
                    </a:ext>
                  </a:extLst>
                </p14:cNvPr>
                <p14:cNvContentPartPr/>
                <p14:nvPr/>
              </p14:nvContentPartPr>
              <p14:xfrm>
                <a:off x="1954889" y="3957184"/>
                <a:ext cx="288000" cy="33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A2AB986-43E5-4BB4-AE8B-F46A8C40B60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36889" y="3939184"/>
                  <a:ext cx="3236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E0AAC9-4EB5-4C8B-A156-9EB420ED824A}"/>
                    </a:ext>
                  </a:extLst>
                </p14:cNvPr>
                <p14:cNvContentPartPr/>
                <p14:nvPr/>
              </p14:nvContentPartPr>
              <p14:xfrm>
                <a:off x="2148569" y="4134664"/>
                <a:ext cx="231120" cy="129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E0AAC9-4EB5-4C8B-A156-9EB420ED824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30929" y="4116664"/>
                  <a:ext cx="266760" cy="165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9FADAA8E-6247-4469-9147-FF4ED69DA634}"/>
              </a:ext>
            </a:extLst>
          </p:cNvPr>
          <p:cNvPicPr>
            <a:picLocks noChangeAspect="1"/>
          </p:cNvPicPr>
          <p:nvPr/>
        </p:nvPicPr>
        <p:blipFill>
          <a:blip r:embed="rId178"/>
          <a:stretch>
            <a:fillRect/>
          </a:stretch>
        </p:blipFill>
        <p:spPr>
          <a:xfrm>
            <a:off x="1688878" y="3769966"/>
            <a:ext cx="2566638" cy="256663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C88781E-C753-4604-AE27-DF6D66BB33AD}"/>
              </a:ext>
            </a:extLst>
          </p:cNvPr>
          <p:cNvPicPr>
            <a:picLocks noChangeAspect="1"/>
          </p:cNvPicPr>
          <p:nvPr/>
        </p:nvPicPr>
        <p:blipFill>
          <a:blip r:embed="rId178"/>
          <a:stretch>
            <a:fillRect/>
          </a:stretch>
        </p:blipFill>
        <p:spPr>
          <a:xfrm rot="5400000">
            <a:off x="2781368" y="2900305"/>
            <a:ext cx="2566638" cy="2566638"/>
          </a:xfrm>
          <a:prstGeom prst="rect">
            <a:avLst/>
          </a:prstGeom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8F4C1DD-9A59-4EAD-B02B-4222F2AEF364}"/>
              </a:ext>
            </a:extLst>
          </p:cNvPr>
          <p:cNvGrpSpPr/>
          <p:nvPr/>
        </p:nvGrpSpPr>
        <p:grpSpPr>
          <a:xfrm>
            <a:off x="3050369" y="6276664"/>
            <a:ext cx="70920" cy="119880"/>
            <a:chOff x="3050369" y="6276664"/>
            <a:chExt cx="7092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77939C1-0895-44FC-94AE-A10B227C58F9}"/>
                    </a:ext>
                  </a:extLst>
                </p14:cNvPr>
                <p14:cNvContentPartPr/>
                <p14:nvPr/>
              </p14:nvContentPartPr>
              <p14:xfrm>
                <a:off x="3050369" y="6276664"/>
                <a:ext cx="55440" cy="119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77939C1-0895-44FC-94AE-A10B227C58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032369" y="6259024"/>
                  <a:ext cx="91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7529D8-933D-4B6E-AD3A-38A9DFF24035}"/>
                    </a:ext>
                  </a:extLst>
                </p14:cNvPr>
                <p14:cNvContentPartPr/>
                <p14:nvPr/>
              </p14:nvContentPartPr>
              <p14:xfrm>
                <a:off x="3057929" y="6346504"/>
                <a:ext cx="63360" cy="23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7529D8-933D-4B6E-AD3A-38A9DFF2403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040289" y="6328864"/>
                  <a:ext cx="9900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2BEBA48-8D67-43B9-992D-08FAF77D0172}"/>
                  </a:ext>
                </a:extLst>
              </p14:cNvPr>
              <p14:cNvContentPartPr/>
              <p14:nvPr/>
            </p14:nvContentPartPr>
            <p14:xfrm>
              <a:off x="2981609" y="6064984"/>
              <a:ext cx="2520" cy="13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2BEBA48-8D67-43B9-992D-08FAF77D017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963609" y="6047344"/>
                <a:ext cx="38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60F863A-4E96-4A8D-8BF4-79A15803B2AA}"/>
                  </a:ext>
                </a:extLst>
              </p14:cNvPr>
              <p14:cNvContentPartPr/>
              <p14:nvPr/>
            </p14:nvContentPartPr>
            <p14:xfrm>
              <a:off x="2934809" y="5993344"/>
              <a:ext cx="97920" cy="69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60F863A-4E96-4A8D-8BF4-79A15803B2A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925809" y="5984344"/>
                <a:ext cx="11556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AEA981B-D4DD-4CB3-B592-072282F60D93}"/>
              </a:ext>
            </a:extLst>
          </p:cNvPr>
          <p:cNvGrpSpPr/>
          <p:nvPr/>
        </p:nvGrpSpPr>
        <p:grpSpPr>
          <a:xfrm>
            <a:off x="4199129" y="3824344"/>
            <a:ext cx="639360" cy="400680"/>
            <a:chOff x="4199129" y="3824344"/>
            <a:chExt cx="63936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542DCA-02E3-4CB5-8649-97455D291AC7}"/>
                    </a:ext>
                  </a:extLst>
                </p14:cNvPr>
                <p14:cNvContentPartPr/>
                <p14:nvPr/>
              </p14:nvContentPartPr>
              <p14:xfrm>
                <a:off x="4199129" y="4143304"/>
                <a:ext cx="109800" cy="81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542DCA-02E3-4CB5-8649-97455D291AC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90489" y="4134664"/>
                  <a:ext cx="127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82BE4D-096A-4B5A-B2D6-4D7EB8F34889}"/>
                    </a:ext>
                  </a:extLst>
                </p14:cNvPr>
                <p14:cNvContentPartPr/>
                <p14:nvPr/>
              </p14:nvContentPartPr>
              <p14:xfrm>
                <a:off x="4434569" y="3824344"/>
                <a:ext cx="15120" cy="162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82BE4D-096A-4B5A-B2D6-4D7EB8F3488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25929" y="3815704"/>
                  <a:ext cx="32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F54C148-8D5A-43C5-AC39-A54B7A6D822F}"/>
                    </a:ext>
                  </a:extLst>
                </p14:cNvPr>
                <p14:cNvContentPartPr/>
                <p14:nvPr/>
              </p14:nvContentPartPr>
              <p14:xfrm>
                <a:off x="4396409" y="4011184"/>
                <a:ext cx="77040" cy="7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F54C148-8D5A-43C5-AC39-A54B7A6D822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87769" y="4002544"/>
                  <a:ext cx="94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609CBCB-64DE-4238-A79E-B5AC823FD226}"/>
                    </a:ext>
                  </a:extLst>
                </p14:cNvPr>
                <p14:cNvContentPartPr/>
                <p14:nvPr/>
              </p14:nvContentPartPr>
              <p14:xfrm>
                <a:off x="4389569" y="3827224"/>
                <a:ext cx="111960" cy="4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609CBCB-64DE-4238-A79E-B5AC823FD2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380929" y="3818584"/>
                  <a:ext cx="129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FF705F3-E93B-4B76-B42F-A599AA730933}"/>
                    </a:ext>
                  </a:extLst>
                </p14:cNvPr>
                <p14:cNvContentPartPr/>
                <p14:nvPr/>
              </p14:nvContentPartPr>
              <p14:xfrm>
                <a:off x="4537169" y="3925504"/>
                <a:ext cx="11520" cy="112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FF705F3-E93B-4B76-B42F-A599AA73093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28169" y="3916864"/>
                  <a:ext cx="29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BFAC448-B10E-4C9E-8AA4-4AFAAF5451EC}"/>
                    </a:ext>
                  </a:extLst>
                </p14:cNvPr>
                <p14:cNvContentPartPr/>
                <p14:nvPr/>
              </p14:nvContentPartPr>
              <p14:xfrm>
                <a:off x="4500089" y="3912544"/>
                <a:ext cx="162360" cy="123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BFAC448-B10E-4C9E-8AA4-4AFAAF5451E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91449" y="3903904"/>
                  <a:ext cx="180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DA26A4-E690-4E45-9930-D5428757733E}"/>
                    </a:ext>
                  </a:extLst>
                </p14:cNvPr>
                <p14:cNvContentPartPr/>
                <p14:nvPr/>
              </p14:nvContentPartPr>
              <p14:xfrm>
                <a:off x="4738409" y="3962944"/>
                <a:ext cx="93960" cy="11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DA26A4-E690-4E45-9930-D5428757733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729769" y="3954304"/>
                  <a:ext cx="111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0262ED-AC12-4602-97F3-2A76D92A0788}"/>
                    </a:ext>
                  </a:extLst>
                </p14:cNvPr>
                <p14:cNvContentPartPr/>
                <p14:nvPr/>
              </p14:nvContentPartPr>
              <p14:xfrm>
                <a:off x="4770449" y="3995344"/>
                <a:ext cx="68040" cy="111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0262ED-AC12-4602-97F3-2A76D92A078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61449" y="3986704"/>
                  <a:ext cx="856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C162082-99B1-4BD2-AFF9-8C88126E7C9F}"/>
              </a:ext>
            </a:extLst>
          </p:cNvPr>
          <p:cNvGrpSpPr/>
          <p:nvPr/>
        </p:nvGrpSpPr>
        <p:grpSpPr>
          <a:xfrm>
            <a:off x="3113369" y="5519224"/>
            <a:ext cx="525960" cy="333360"/>
            <a:chOff x="3113369" y="5519224"/>
            <a:chExt cx="52596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BF801B-B910-43BE-961E-E1392B52FE97}"/>
                    </a:ext>
                  </a:extLst>
                </p14:cNvPr>
                <p14:cNvContentPartPr/>
                <p14:nvPr/>
              </p14:nvContentPartPr>
              <p14:xfrm>
                <a:off x="3113369" y="5519224"/>
                <a:ext cx="111960" cy="27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BF801B-B910-43BE-961E-E1392B52FE9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104369" y="5510584"/>
                  <a:ext cx="129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8C29EA9-51F3-467B-B22C-0D823163C18E}"/>
                    </a:ext>
                  </a:extLst>
                </p14:cNvPr>
                <p14:cNvContentPartPr/>
                <p14:nvPr/>
              </p14:nvContentPartPr>
              <p14:xfrm>
                <a:off x="3253409" y="5661064"/>
                <a:ext cx="70920" cy="172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C29EA9-51F3-467B-B22C-0D823163C18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44409" y="5652064"/>
                  <a:ext cx="88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C7A2BD6-891B-4B36-880A-93EDD1EBB0E8}"/>
                    </a:ext>
                  </a:extLst>
                </p14:cNvPr>
                <p14:cNvContentPartPr/>
                <p14:nvPr/>
              </p14:nvContentPartPr>
              <p14:xfrm>
                <a:off x="3262769" y="5751424"/>
                <a:ext cx="83520" cy="99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C7A2BD6-891B-4B36-880A-93EDD1EBB0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254129" y="5742424"/>
                  <a:ext cx="101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02D92E7-166B-420B-B79F-C2432480D835}"/>
                    </a:ext>
                  </a:extLst>
                </p14:cNvPr>
                <p14:cNvContentPartPr/>
                <p14:nvPr/>
              </p14:nvContentPartPr>
              <p14:xfrm>
                <a:off x="3365369" y="5658904"/>
                <a:ext cx="71640" cy="146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02D92E7-166B-420B-B79F-C2432480D83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356369" y="5650264"/>
                  <a:ext cx="89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291649D-2A48-4DB8-BB7D-DB69A5830C7A}"/>
                    </a:ext>
                  </a:extLst>
                </p14:cNvPr>
                <p14:cNvContentPartPr/>
                <p14:nvPr/>
              </p14:nvContentPartPr>
              <p14:xfrm>
                <a:off x="3489929" y="5714704"/>
                <a:ext cx="106560" cy="13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291649D-2A48-4DB8-BB7D-DB69A5830C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480929" y="5706064"/>
                  <a:ext cx="124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200BDF-8439-4D79-976E-C6D9352D5D7D}"/>
                    </a:ext>
                  </a:extLst>
                </p14:cNvPr>
                <p14:cNvContentPartPr/>
                <p14:nvPr/>
              </p14:nvContentPartPr>
              <p14:xfrm>
                <a:off x="3543209" y="5782744"/>
                <a:ext cx="96120" cy="64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200BDF-8439-4D79-976E-C6D9352D5D7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534569" y="5773744"/>
                  <a:ext cx="1137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80779C9-F0A1-4229-B2AC-0CE0259BA584}"/>
              </a:ext>
            </a:extLst>
          </p:cNvPr>
          <p:cNvGrpSpPr/>
          <p:nvPr/>
        </p:nvGrpSpPr>
        <p:grpSpPr>
          <a:xfrm>
            <a:off x="2948489" y="4151224"/>
            <a:ext cx="352800" cy="285120"/>
            <a:chOff x="2948489" y="4151224"/>
            <a:chExt cx="35280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005B4DE-C0F3-4D4A-B4BA-EBA9EA93B880}"/>
                    </a:ext>
                  </a:extLst>
                </p14:cNvPr>
                <p14:cNvContentPartPr/>
                <p14:nvPr/>
              </p14:nvContentPartPr>
              <p14:xfrm>
                <a:off x="2948489" y="4151224"/>
                <a:ext cx="57240" cy="76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005B4DE-C0F3-4D4A-B4BA-EBA9EA93B8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939489" y="4142584"/>
                  <a:ext cx="74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D2C7F9-9660-4BB3-9A84-BCA0D1BE6920}"/>
                    </a:ext>
                  </a:extLst>
                </p14:cNvPr>
                <p14:cNvContentPartPr/>
                <p14:nvPr/>
              </p14:nvContentPartPr>
              <p14:xfrm>
                <a:off x="2973689" y="4199824"/>
                <a:ext cx="252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D2C7F9-9660-4BB3-9A84-BCA0D1BE692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964689" y="4191184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9866374-1C0B-4023-91F2-AAC87E04A80D}"/>
                    </a:ext>
                  </a:extLst>
                </p14:cNvPr>
                <p14:cNvContentPartPr/>
                <p14:nvPr/>
              </p14:nvContentPartPr>
              <p14:xfrm>
                <a:off x="3137849" y="4281904"/>
                <a:ext cx="120240" cy="154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9866374-1C0B-4023-91F2-AAC87E04A80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129209" y="4273264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789E615-43CD-4B67-8344-EAF96683AC63}"/>
                    </a:ext>
                  </a:extLst>
                </p14:cNvPr>
                <p14:cNvContentPartPr/>
                <p14:nvPr/>
              </p14:nvContentPartPr>
              <p14:xfrm>
                <a:off x="3203369" y="4361104"/>
                <a:ext cx="97920" cy="45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789E615-43CD-4B67-8344-EAF96683AC6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94369" y="4352104"/>
                  <a:ext cx="1155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DD3228E-7D0E-4A59-B7F7-1891AE47294D}"/>
                  </a:ext>
                </a:extLst>
              </p14:cNvPr>
              <p14:cNvContentPartPr/>
              <p14:nvPr/>
            </p14:nvContentPartPr>
            <p14:xfrm>
              <a:off x="4374089" y="4772944"/>
              <a:ext cx="360" cy="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DD3228E-7D0E-4A59-B7F7-1891AE47294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365089" y="47643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8FA560B-3084-4B43-BB9E-CE5AC5E816CC}"/>
                  </a:ext>
                </a:extLst>
              </p14:cNvPr>
              <p14:cNvContentPartPr/>
              <p14:nvPr/>
            </p14:nvContentPartPr>
            <p14:xfrm>
              <a:off x="2980529" y="4184704"/>
              <a:ext cx="49320" cy="1812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8FA560B-3084-4B43-BB9E-CE5AC5E816C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62529" y="4167064"/>
                <a:ext cx="84960" cy="18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823B1C5-E064-42BA-B201-6D328D0B0264}"/>
              </a:ext>
            </a:extLst>
          </p:cNvPr>
          <p:cNvGrpSpPr/>
          <p:nvPr/>
        </p:nvGrpSpPr>
        <p:grpSpPr>
          <a:xfrm>
            <a:off x="2918168" y="4038909"/>
            <a:ext cx="2361240" cy="205920"/>
            <a:chOff x="2922569" y="4075624"/>
            <a:chExt cx="236124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5E1EF58-CA19-413B-80CA-873540D1E42C}"/>
                    </a:ext>
                  </a:extLst>
                </p14:cNvPr>
                <p14:cNvContentPartPr/>
                <p14:nvPr/>
              </p14:nvContentPartPr>
              <p14:xfrm>
                <a:off x="2922569" y="4118104"/>
                <a:ext cx="138240" cy="163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5E1EF58-CA19-413B-80CA-873540D1E42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04929" y="4100464"/>
                  <a:ext cx="173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39ED73-E5C2-4771-B8FC-4F2B13004BB2}"/>
                    </a:ext>
                  </a:extLst>
                </p14:cNvPr>
                <p14:cNvContentPartPr/>
                <p14:nvPr/>
              </p14:nvContentPartPr>
              <p14:xfrm>
                <a:off x="3274289" y="4075624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39ED73-E5C2-4771-B8FC-4F2B13004BB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56289" y="4057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DC0285D-F7EA-4C8C-93DF-4A586B52FD09}"/>
                    </a:ext>
                  </a:extLst>
                </p14:cNvPr>
                <p14:cNvContentPartPr/>
                <p14:nvPr/>
              </p14:nvContentPartPr>
              <p14:xfrm>
                <a:off x="3451049" y="4149424"/>
                <a:ext cx="1361520" cy="57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DC0285D-F7EA-4C8C-93DF-4A586B52FD0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33049" y="4131424"/>
                  <a:ext cx="139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A928930-8A66-450F-BE7B-173CB434385C}"/>
                    </a:ext>
                  </a:extLst>
                </p14:cNvPr>
                <p14:cNvContentPartPr/>
                <p14:nvPr/>
              </p14:nvContentPartPr>
              <p14:xfrm>
                <a:off x="3047849" y="4195864"/>
                <a:ext cx="554040" cy="5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928930-8A66-450F-BE7B-173CB43438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30209" y="4178224"/>
                  <a:ext cx="589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9488BD3-C75E-48BC-ACBF-5E9F2AD1A602}"/>
                    </a:ext>
                  </a:extLst>
                </p14:cNvPr>
                <p14:cNvContentPartPr/>
                <p14:nvPr/>
              </p14:nvContentPartPr>
              <p14:xfrm>
                <a:off x="4583249" y="4184704"/>
                <a:ext cx="700560" cy="21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9488BD3-C75E-48BC-ACBF-5E9F2AD1A6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65609" y="4167064"/>
                  <a:ext cx="7362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C2A7F21-64B0-4FD8-BF4A-70718B58D919}"/>
              </a:ext>
            </a:extLst>
          </p:cNvPr>
          <p:cNvGrpSpPr/>
          <p:nvPr/>
        </p:nvGrpSpPr>
        <p:grpSpPr>
          <a:xfrm>
            <a:off x="7227089" y="1941544"/>
            <a:ext cx="843480" cy="675000"/>
            <a:chOff x="7227089" y="1941544"/>
            <a:chExt cx="84348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9BC0E28-429E-4635-80CC-5E2E723AA425}"/>
                    </a:ext>
                  </a:extLst>
                </p14:cNvPr>
                <p14:cNvContentPartPr/>
                <p14:nvPr/>
              </p14:nvContentPartPr>
              <p14:xfrm>
                <a:off x="7227089" y="1941544"/>
                <a:ext cx="42840" cy="412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9BC0E28-429E-4635-80CC-5E2E723AA4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09089" y="1923904"/>
                  <a:ext cx="78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1CF3AD9-6835-411E-9CF8-F590996434BD}"/>
                    </a:ext>
                  </a:extLst>
                </p14:cNvPr>
                <p14:cNvContentPartPr/>
                <p14:nvPr/>
              </p14:nvContentPartPr>
              <p14:xfrm>
                <a:off x="7383689" y="2251504"/>
                <a:ext cx="29520" cy="211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1CF3AD9-6835-411E-9CF8-F590996434B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049" y="2233504"/>
                  <a:ext cx="65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166920-D475-4690-B192-9127A066071D}"/>
                    </a:ext>
                  </a:extLst>
                </p14:cNvPr>
                <p14:cNvContentPartPr/>
                <p14:nvPr/>
              </p14:nvContentPartPr>
              <p14:xfrm>
                <a:off x="7372529" y="2236024"/>
                <a:ext cx="142200" cy="231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166920-D475-4690-B192-9127A066071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54889" y="2218384"/>
                  <a:ext cx="177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E2BDF52-DC31-4211-AC44-F1EC4417A2F2}"/>
                    </a:ext>
                  </a:extLst>
                </p14:cNvPr>
                <p14:cNvContentPartPr/>
                <p14:nvPr/>
              </p14:nvContentPartPr>
              <p14:xfrm>
                <a:off x="7555769" y="2405224"/>
                <a:ext cx="142560" cy="211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E2BDF52-DC31-4211-AC44-F1EC4417A2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37769" y="2387584"/>
                  <a:ext cx="178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A02027C-A634-4C19-B4B4-9D894857E6E1}"/>
                    </a:ext>
                  </a:extLst>
                </p14:cNvPr>
                <p14:cNvContentPartPr/>
                <p14:nvPr/>
              </p14:nvContentPartPr>
              <p14:xfrm>
                <a:off x="7648289" y="2500984"/>
                <a:ext cx="116280" cy="109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A02027C-A634-4C19-B4B4-9D894857E6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30649" y="2482984"/>
                  <a:ext cx="15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7C51357-15B9-477F-A319-5A259BF74CF0}"/>
                    </a:ext>
                  </a:extLst>
                </p14:cNvPr>
                <p14:cNvContentPartPr/>
                <p14:nvPr/>
              </p14:nvContentPartPr>
              <p14:xfrm>
                <a:off x="7945649" y="2135584"/>
                <a:ext cx="107280" cy="13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7C51357-15B9-477F-A319-5A259BF74CF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27649" y="2117584"/>
                  <a:ext cx="142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D6BE353-2E67-4015-AEA0-FE19F330E891}"/>
                    </a:ext>
                  </a:extLst>
                </p14:cNvPr>
                <p14:cNvContentPartPr/>
                <p14:nvPr/>
              </p14:nvContentPartPr>
              <p14:xfrm>
                <a:off x="7951049" y="2222704"/>
                <a:ext cx="119520" cy="5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D6BE353-2E67-4015-AEA0-FE19F330E89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33409" y="2204704"/>
                  <a:ext cx="15516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930F5D-60AD-4574-B528-FE36BF03C038}"/>
                  </a:ext>
                </a:extLst>
              </p14:cNvPr>
              <p14:cNvContentPartPr/>
              <p14:nvPr/>
            </p14:nvContentPartPr>
            <p14:xfrm>
              <a:off x="4205609" y="4052224"/>
              <a:ext cx="84240" cy="356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930F5D-60AD-4574-B528-FE36BF03C03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187969" y="4034584"/>
                <a:ext cx="11988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C63AD07-4AD0-4966-8CD4-E3086B38911E}"/>
              </a:ext>
            </a:extLst>
          </p:cNvPr>
          <p:cNvGrpSpPr/>
          <p:nvPr/>
        </p:nvGrpSpPr>
        <p:grpSpPr>
          <a:xfrm>
            <a:off x="7232849" y="2861704"/>
            <a:ext cx="736560" cy="542880"/>
            <a:chOff x="7232849" y="2861704"/>
            <a:chExt cx="73656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C90B7C-BEF4-423E-B195-72CF95F3006D}"/>
                    </a:ext>
                  </a:extLst>
                </p14:cNvPr>
                <p14:cNvContentPartPr/>
                <p14:nvPr/>
              </p14:nvContentPartPr>
              <p14:xfrm>
                <a:off x="7232849" y="2861704"/>
                <a:ext cx="231120" cy="353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C90B7C-BEF4-423E-B195-72CF95F3006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15209" y="2843704"/>
                  <a:ext cx="266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89B0A4E-37A0-4837-A0C4-B7737E88CBD4}"/>
                    </a:ext>
                  </a:extLst>
                </p14:cNvPr>
                <p14:cNvContentPartPr/>
                <p14:nvPr/>
              </p14:nvContentPartPr>
              <p14:xfrm>
                <a:off x="7517969" y="3069064"/>
                <a:ext cx="113760" cy="249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89B0A4E-37A0-4837-A0C4-B7737E88CBD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99969" y="3051064"/>
                  <a:ext cx="149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4DAF0A2-F2A9-4967-B6B4-6A887E2B1111}"/>
                    </a:ext>
                  </a:extLst>
                </p14:cNvPr>
                <p14:cNvContentPartPr/>
                <p14:nvPr/>
              </p14:nvContentPartPr>
              <p14:xfrm>
                <a:off x="7558289" y="3107584"/>
                <a:ext cx="198360" cy="207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4DAF0A2-F2A9-4967-B6B4-6A887E2B11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40649" y="3089584"/>
                  <a:ext cx="234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20282C3-EFC7-4A8E-AFB7-67EEE5206D4A}"/>
                    </a:ext>
                  </a:extLst>
                </p14:cNvPr>
                <p14:cNvContentPartPr/>
                <p14:nvPr/>
              </p14:nvContentPartPr>
              <p14:xfrm>
                <a:off x="7710209" y="3047824"/>
                <a:ext cx="115200" cy="24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20282C3-EFC7-4A8E-AFB7-67EEE5206D4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92569" y="3029824"/>
                  <a:ext cx="150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727EC3F-D994-400B-9FE5-756266977A9D}"/>
                    </a:ext>
                  </a:extLst>
                </p14:cNvPr>
                <p14:cNvContentPartPr/>
                <p14:nvPr/>
              </p14:nvContentPartPr>
              <p14:xfrm>
                <a:off x="7820369" y="3207664"/>
                <a:ext cx="113040" cy="194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727EC3F-D994-400B-9FE5-756266977A9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802369" y="3190024"/>
                  <a:ext cx="148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3FB0409-FC74-423F-B0AA-D3529B2E8461}"/>
                    </a:ext>
                  </a:extLst>
                </p14:cNvPr>
                <p14:cNvContentPartPr/>
                <p14:nvPr/>
              </p14:nvContentPartPr>
              <p14:xfrm>
                <a:off x="7855289" y="3299824"/>
                <a:ext cx="114120" cy="104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3FB0409-FC74-423F-B0AA-D3529B2E84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37649" y="3282184"/>
                  <a:ext cx="14976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8E9EFFF-D49B-40B4-B460-25B835908665}"/>
              </a:ext>
            </a:extLst>
          </p:cNvPr>
          <p:cNvGrpSpPr/>
          <p:nvPr/>
        </p:nvGrpSpPr>
        <p:grpSpPr>
          <a:xfrm>
            <a:off x="8146889" y="3010384"/>
            <a:ext cx="106200" cy="94320"/>
            <a:chOff x="8146889" y="3010384"/>
            <a:chExt cx="10620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4CFD777-AB70-4F93-AA65-36D8869408F8}"/>
                    </a:ext>
                  </a:extLst>
                </p14:cNvPr>
                <p14:cNvContentPartPr/>
                <p14:nvPr/>
              </p14:nvContentPartPr>
              <p14:xfrm>
                <a:off x="8146889" y="3010384"/>
                <a:ext cx="96120" cy="5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4CFD777-AB70-4F93-AA65-36D8869408F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29249" y="2992384"/>
                  <a:ext cx="13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C3AFAD4-037C-4869-BEE0-EA7CCD6E8C2D}"/>
                    </a:ext>
                  </a:extLst>
                </p14:cNvPr>
                <p14:cNvContentPartPr/>
                <p14:nvPr/>
              </p14:nvContentPartPr>
              <p14:xfrm>
                <a:off x="8161649" y="3090304"/>
                <a:ext cx="91440" cy="14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C3AFAD4-037C-4869-BEE0-EA7CCD6E8C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43649" y="3072304"/>
                  <a:ext cx="12708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CDB0F24-ED2D-4F58-8DAD-13C64D414554}"/>
                  </a:ext>
                </a:extLst>
              </p14:cNvPr>
              <p14:cNvContentPartPr/>
              <p14:nvPr/>
            </p14:nvContentPartPr>
            <p14:xfrm>
              <a:off x="8545409" y="3029104"/>
              <a:ext cx="104760" cy="136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CDB0F24-ED2D-4F58-8DAD-13C64D41455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527409" y="3011104"/>
                <a:ext cx="140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79E32DB-B0FF-45BE-8C28-8AB3409A1600}"/>
                  </a:ext>
                </a:extLst>
              </p14:cNvPr>
              <p14:cNvContentPartPr/>
              <p14:nvPr/>
            </p14:nvContentPartPr>
            <p14:xfrm>
              <a:off x="8810009" y="2898424"/>
              <a:ext cx="63360" cy="243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79E32DB-B0FF-45BE-8C28-8AB3409A160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792009" y="2880424"/>
                <a:ext cx="99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DB7F250-A1B5-4CE9-A461-DBF770886435}"/>
                  </a:ext>
                </a:extLst>
              </p14:cNvPr>
              <p14:cNvContentPartPr/>
              <p14:nvPr/>
            </p14:nvContentPartPr>
            <p14:xfrm>
              <a:off x="9054809" y="2878264"/>
              <a:ext cx="254160" cy="2386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DB7F250-A1B5-4CE9-A461-DBF77088643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037169" y="2860264"/>
                <a:ext cx="289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27F4404-2B49-4096-9831-2B68643DC946}"/>
                  </a:ext>
                </a:extLst>
              </p14:cNvPr>
              <p14:cNvContentPartPr/>
              <p14:nvPr/>
            </p14:nvContentPartPr>
            <p14:xfrm>
              <a:off x="9518129" y="3134944"/>
              <a:ext cx="23040" cy="25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27F4404-2B49-4096-9831-2B68643DC94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500129" y="3116944"/>
                <a:ext cx="586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E6D8304-51A3-46A2-9849-FDB038D63764}"/>
                  </a:ext>
                </a:extLst>
              </p14:cNvPr>
              <p14:cNvContentPartPr/>
              <p14:nvPr/>
            </p14:nvContentPartPr>
            <p14:xfrm>
              <a:off x="2834009" y="710038"/>
              <a:ext cx="243720" cy="172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E6D8304-51A3-46A2-9849-FDB038D6376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816009" y="692398"/>
                <a:ext cx="27936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DA59C6B-946A-47D9-B89D-8D5DF94C5562}"/>
              </a:ext>
            </a:extLst>
          </p:cNvPr>
          <p:cNvGrpSpPr/>
          <p:nvPr/>
        </p:nvGrpSpPr>
        <p:grpSpPr>
          <a:xfrm>
            <a:off x="8331569" y="2003158"/>
            <a:ext cx="1409760" cy="354600"/>
            <a:chOff x="8331569" y="2003158"/>
            <a:chExt cx="140976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382841C-B6DA-4FA7-A14F-878523E62134}"/>
                    </a:ext>
                  </a:extLst>
                </p14:cNvPr>
                <p14:cNvContentPartPr/>
                <p14:nvPr/>
              </p14:nvContentPartPr>
              <p14:xfrm>
                <a:off x="8331569" y="2042758"/>
                <a:ext cx="132480" cy="259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382841C-B6DA-4FA7-A14F-878523E6213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13929" y="2024758"/>
                  <a:ext cx="168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69C1717-7278-4333-9CA3-645E866DEF78}"/>
                    </a:ext>
                  </a:extLst>
                </p14:cNvPr>
                <p14:cNvContentPartPr/>
                <p14:nvPr/>
              </p14:nvContentPartPr>
              <p14:xfrm>
                <a:off x="8341649" y="2057878"/>
                <a:ext cx="145440" cy="10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69C1717-7278-4333-9CA3-645E866DEF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24009" y="2039878"/>
                  <a:ext cx="181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14CD3D-E87C-4D54-9704-0628DD9B7576}"/>
                    </a:ext>
                  </a:extLst>
                </p14:cNvPr>
                <p14:cNvContentPartPr/>
                <p14:nvPr/>
              </p14:nvContentPartPr>
              <p14:xfrm>
                <a:off x="8523089" y="2282518"/>
                <a:ext cx="35280" cy="75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14CD3D-E87C-4D54-9704-0628DD9B75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05089" y="2264878"/>
                  <a:ext cx="70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1291C6F-9968-4020-9D0D-84EDF5E49BA6}"/>
                    </a:ext>
                  </a:extLst>
                </p14:cNvPr>
                <p14:cNvContentPartPr/>
                <p14:nvPr/>
              </p14:nvContentPartPr>
              <p14:xfrm>
                <a:off x="8594009" y="2045638"/>
                <a:ext cx="97560" cy="237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1291C6F-9968-4020-9D0D-84EDF5E49BA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76009" y="2027998"/>
                  <a:ext cx="133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FF1C24B-7DF7-4B5D-8F9A-16AF566E937F}"/>
                    </a:ext>
                  </a:extLst>
                </p14:cNvPr>
                <p14:cNvContentPartPr/>
                <p14:nvPr/>
              </p14:nvContentPartPr>
              <p14:xfrm>
                <a:off x="8588249" y="2081278"/>
                <a:ext cx="156960" cy="10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FF1C24B-7DF7-4B5D-8F9A-16AF566E937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570249" y="2063278"/>
                  <a:ext cx="192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6FE350-58C3-41E3-BAE3-143B89C216C9}"/>
                    </a:ext>
                  </a:extLst>
                </p14:cNvPr>
                <p14:cNvContentPartPr/>
                <p14:nvPr/>
              </p14:nvContentPartPr>
              <p14:xfrm>
                <a:off x="8881649" y="2109718"/>
                <a:ext cx="196560" cy="224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6FE350-58C3-41E3-BAE3-143B89C216C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63649" y="2092078"/>
                  <a:ext cx="232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A47AA8B-4A5B-493C-B9F1-9D8BAD3EF07E}"/>
                    </a:ext>
                  </a:extLst>
                </p14:cNvPr>
                <p14:cNvContentPartPr/>
                <p14:nvPr/>
              </p14:nvContentPartPr>
              <p14:xfrm>
                <a:off x="9242369" y="2003158"/>
                <a:ext cx="42120" cy="279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A47AA8B-4A5B-493C-B9F1-9D8BAD3EF0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24369" y="1985518"/>
                  <a:ext cx="77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0CEFD83-32FD-4FE6-A2B8-807DE76C6B15}"/>
                    </a:ext>
                  </a:extLst>
                </p14:cNvPr>
                <p14:cNvContentPartPr/>
                <p14:nvPr/>
              </p14:nvContentPartPr>
              <p14:xfrm>
                <a:off x="9286289" y="2027998"/>
                <a:ext cx="98280" cy="286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0CEFD83-32FD-4FE6-A2B8-807DE76C6B1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68289" y="2009998"/>
                  <a:ext cx="133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7BDC72D-E5E8-4DE0-B144-F955E2915A09}"/>
                    </a:ext>
                  </a:extLst>
                </p14:cNvPr>
                <p14:cNvContentPartPr/>
                <p14:nvPr/>
              </p14:nvContentPartPr>
              <p14:xfrm>
                <a:off x="9244529" y="2202598"/>
                <a:ext cx="496800" cy="54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7BDC72D-E5E8-4DE0-B144-F955E2915A0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226529" y="2184958"/>
                  <a:ext cx="532440" cy="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5919151-6770-4B0E-B00F-755AE39D126B}"/>
                  </a:ext>
                </a:extLst>
              </p14:cNvPr>
              <p14:cNvContentPartPr/>
              <p14:nvPr/>
            </p14:nvContentPartPr>
            <p14:xfrm>
              <a:off x="6683849" y="4620358"/>
              <a:ext cx="97200" cy="142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5919151-6770-4B0E-B00F-755AE39D126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65849" y="4602718"/>
                <a:ext cx="132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ACE5E5A-E912-4CC7-BEAA-C55A35AE3D9C}"/>
                  </a:ext>
                </a:extLst>
              </p14:cNvPr>
              <p14:cNvContentPartPr/>
              <p14:nvPr/>
            </p14:nvContentPartPr>
            <p14:xfrm>
              <a:off x="6787169" y="1502038"/>
              <a:ext cx="2858400" cy="20498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ACE5E5A-E912-4CC7-BEAA-C55A35AE3D9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778529" y="1493038"/>
                <a:ext cx="2876040" cy="20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A353330-109B-4168-BDEF-1A06E1562945}"/>
              </a:ext>
            </a:extLst>
          </p:cNvPr>
          <p:cNvGrpSpPr/>
          <p:nvPr/>
        </p:nvGrpSpPr>
        <p:grpSpPr>
          <a:xfrm>
            <a:off x="7520849" y="4043106"/>
            <a:ext cx="632160" cy="618840"/>
            <a:chOff x="7520849" y="4043106"/>
            <a:chExt cx="63216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065DA04-5B63-4454-8B1E-631F25AF47AA}"/>
                    </a:ext>
                  </a:extLst>
                </p14:cNvPr>
                <p14:cNvContentPartPr/>
                <p14:nvPr/>
              </p14:nvContentPartPr>
              <p14:xfrm>
                <a:off x="7520849" y="4043106"/>
                <a:ext cx="126360" cy="618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065DA04-5B63-4454-8B1E-631F25AF47A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511849" y="4034466"/>
                  <a:ext cx="1440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8CD992B-562C-49FA-84A8-7EC8BA45BCE9}"/>
                    </a:ext>
                  </a:extLst>
                </p14:cNvPr>
                <p14:cNvContentPartPr/>
                <p14:nvPr/>
              </p14:nvContentPartPr>
              <p14:xfrm>
                <a:off x="7694369" y="4440906"/>
                <a:ext cx="212040" cy="169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8CD992B-562C-49FA-84A8-7EC8BA45BCE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85729" y="4431906"/>
                  <a:ext cx="229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7853277-C472-4134-8A1F-613FD6A27C63}"/>
                    </a:ext>
                  </a:extLst>
                </p14:cNvPr>
                <p14:cNvContentPartPr/>
                <p14:nvPr/>
              </p14:nvContentPartPr>
              <p14:xfrm>
                <a:off x="8052929" y="4177746"/>
                <a:ext cx="10008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7853277-C472-4134-8A1F-613FD6A27C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43929" y="4169106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52A1B5F-A144-4B8D-9CF4-9EF0D776F558}"/>
                    </a:ext>
                  </a:extLst>
                </p14:cNvPr>
                <p14:cNvContentPartPr/>
                <p14:nvPr/>
              </p14:nvContentPartPr>
              <p14:xfrm>
                <a:off x="8062649" y="4244706"/>
                <a:ext cx="82440" cy="4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52A1B5F-A144-4B8D-9CF4-9EF0D776F55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053649" y="4236066"/>
                  <a:ext cx="1000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25BDD91-0289-4F16-9899-2A6EF0113E5F}"/>
                  </a:ext>
                </a:extLst>
              </p14:cNvPr>
              <p14:cNvContentPartPr/>
              <p14:nvPr/>
            </p14:nvContentPartPr>
            <p14:xfrm>
              <a:off x="8395289" y="4033746"/>
              <a:ext cx="198720" cy="2401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25BDD91-0289-4F16-9899-2A6EF0113E5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386649" y="4025106"/>
                <a:ext cx="216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068492E-BFE0-4003-87DD-9CF25E329256}"/>
                  </a:ext>
                </a:extLst>
              </p14:cNvPr>
              <p14:cNvContentPartPr/>
              <p14:nvPr/>
            </p14:nvContentPartPr>
            <p14:xfrm>
              <a:off x="8770769" y="3786786"/>
              <a:ext cx="7920" cy="3398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068492E-BFE0-4003-87DD-9CF25E329256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762129" y="3777786"/>
                <a:ext cx="25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EF6E052-5886-4720-B394-92622A4EB2E1}"/>
                  </a:ext>
                </a:extLst>
              </p14:cNvPr>
              <p14:cNvContentPartPr/>
              <p14:nvPr/>
            </p14:nvContentPartPr>
            <p14:xfrm>
              <a:off x="8865089" y="3918546"/>
              <a:ext cx="24120" cy="1904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EF6E052-5886-4720-B394-92622A4EB2E1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856449" y="3909906"/>
                <a:ext cx="41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80604B4-864F-4FA6-B10C-2DFE00C63321}"/>
                  </a:ext>
                </a:extLst>
              </p14:cNvPr>
              <p14:cNvContentPartPr/>
              <p14:nvPr/>
            </p14:nvContentPartPr>
            <p14:xfrm>
              <a:off x="8865089" y="3918546"/>
              <a:ext cx="97560" cy="2314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80604B4-864F-4FA6-B10C-2DFE00C63321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856089" y="3909906"/>
                <a:ext cx="1152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1798481-02B1-45C1-A7AD-2498B2A90BEE}"/>
                  </a:ext>
                </a:extLst>
              </p14:cNvPr>
              <p14:cNvContentPartPr/>
              <p14:nvPr/>
            </p14:nvContentPartPr>
            <p14:xfrm>
              <a:off x="9022409" y="3909546"/>
              <a:ext cx="81720" cy="237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1798481-02B1-45C1-A7AD-2498B2A90BEE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013769" y="3900906"/>
                <a:ext cx="993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6AB10A5-6DA8-4F3D-BE36-EC77556E07EE}"/>
                  </a:ext>
                </a:extLst>
              </p14:cNvPr>
              <p14:cNvContentPartPr/>
              <p14:nvPr/>
            </p14:nvContentPartPr>
            <p14:xfrm>
              <a:off x="9114929" y="3929706"/>
              <a:ext cx="104040" cy="2181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6AB10A5-6DA8-4F3D-BE36-EC77556E07E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106289" y="3921066"/>
                <a:ext cx="1216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44CE6FE-1FA3-4DA4-963F-3939B78B9FD6}"/>
                  </a:ext>
                </a:extLst>
              </p14:cNvPr>
              <p14:cNvContentPartPr/>
              <p14:nvPr/>
            </p14:nvContentPartPr>
            <p14:xfrm>
              <a:off x="8716049" y="4242546"/>
              <a:ext cx="509400" cy="640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44CE6FE-1FA3-4DA4-963F-3939B78B9FD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8707409" y="4233906"/>
                <a:ext cx="527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58AB426-C7F5-4FFE-B121-8E3D25EB2720}"/>
                  </a:ext>
                </a:extLst>
              </p14:cNvPr>
              <p14:cNvContentPartPr/>
              <p14:nvPr/>
            </p14:nvContentPartPr>
            <p14:xfrm>
              <a:off x="8796329" y="4436946"/>
              <a:ext cx="197280" cy="3258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58AB426-C7F5-4FFE-B121-8E3D25EB272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787689" y="4428306"/>
                <a:ext cx="214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C158456-AF3B-4433-B673-5418A799AD0A}"/>
                  </a:ext>
                </a:extLst>
              </p14:cNvPr>
              <p14:cNvContentPartPr/>
              <p14:nvPr/>
            </p14:nvContentPartPr>
            <p14:xfrm>
              <a:off x="9022769" y="4718106"/>
              <a:ext cx="95400" cy="211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C158456-AF3B-4433-B673-5418A799AD0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013769" y="4709106"/>
                <a:ext cx="11304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647989D-C1EC-432E-A36C-E080347B7BB5}"/>
              </a:ext>
            </a:extLst>
          </p:cNvPr>
          <p:cNvGrpSpPr/>
          <p:nvPr/>
        </p:nvGrpSpPr>
        <p:grpSpPr>
          <a:xfrm>
            <a:off x="9429929" y="3674466"/>
            <a:ext cx="1704960" cy="1132560"/>
            <a:chOff x="9429929" y="3674466"/>
            <a:chExt cx="1704960" cy="11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908BBF8-7AAF-4226-AB1C-CDDE6838DAF9}"/>
                    </a:ext>
                  </a:extLst>
                </p14:cNvPr>
                <p14:cNvContentPartPr/>
                <p14:nvPr/>
              </p14:nvContentPartPr>
              <p14:xfrm>
                <a:off x="9429929" y="3955986"/>
                <a:ext cx="170640" cy="428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908BBF8-7AAF-4226-AB1C-CDDE6838DAF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21289" y="3947346"/>
                  <a:ext cx="1882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203834F-977C-437E-BC0C-36ED44DF6E51}"/>
                    </a:ext>
                  </a:extLst>
                </p14:cNvPr>
                <p14:cNvContentPartPr/>
                <p14:nvPr/>
              </p14:nvContentPartPr>
              <p14:xfrm>
                <a:off x="9709289" y="4057506"/>
                <a:ext cx="57600" cy="2624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203834F-977C-437E-BC0C-36ED44DF6E5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00649" y="4048506"/>
                  <a:ext cx="75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2FE78F0-E590-409E-9935-6B8E5B19A7D1}"/>
                    </a:ext>
                  </a:extLst>
                </p14:cNvPr>
                <p14:cNvContentPartPr/>
                <p14:nvPr/>
              </p14:nvContentPartPr>
              <p14:xfrm>
                <a:off x="9923129" y="4202226"/>
                <a:ext cx="113040" cy="12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2FE78F0-E590-409E-9935-6B8E5B19A7D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14489" y="4193226"/>
                  <a:ext cx="130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9299B5E-7223-42BD-B82B-01F1E0E4AE9D}"/>
                    </a:ext>
                  </a:extLst>
                </p14:cNvPr>
                <p14:cNvContentPartPr/>
                <p14:nvPr/>
              </p14:nvContentPartPr>
              <p14:xfrm>
                <a:off x="10153889" y="3674466"/>
                <a:ext cx="212760" cy="342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9299B5E-7223-42BD-B82B-01F1E0E4AE9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44889" y="3665466"/>
                  <a:ext cx="2304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FFEDC0F-652A-4BE0-B917-683811642381}"/>
                    </a:ext>
                  </a:extLst>
                </p14:cNvPr>
                <p14:cNvContentPartPr/>
                <p14:nvPr/>
              </p14:nvContentPartPr>
              <p14:xfrm>
                <a:off x="10399769" y="3843666"/>
                <a:ext cx="115920" cy="226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FFEDC0F-652A-4BE0-B917-68381164238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390769" y="3835026"/>
                  <a:ext cx="13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15873D5-0074-4806-89B7-D4DE1FF52B4B}"/>
                    </a:ext>
                  </a:extLst>
                </p14:cNvPr>
                <p14:cNvContentPartPr/>
                <p14:nvPr/>
              </p14:nvContentPartPr>
              <p14:xfrm>
                <a:off x="10443329" y="3832506"/>
                <a:ext cx="171360" cy="203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15873D5-0074-4806-89B7-D4DE1FF52B4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434329" y="3823866"/>
                  <a:ext cx="18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0EC4FBD-778C-4E09-BF1F-AF7AB0F0E258}"/>
                    </a:ext>
                  </a:extLst>
                </p14:cNvPr>
                <p14:cNvContentPartPr/>
                <p14:nvPr/>
              </p14:nvContentPartPr>
              <p14:xfrm>
                <a:off x="10616489" y="3812346"/>
                <a:ext cx="44280" cy="23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0EC4FBD-778C-4E09-BF1F-AF7AB0F0E25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607849" y="3803706"/>
                  <a:ext cx="61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740F724-612A-4A04-8BFC-20D823DBD0C7}"/>
                    </a:ext>
                  </a:extLst>
                </p14:cNvPr>
                <p14:cNvContentPartPr/>
                <p14:nvPr/>
              </p14:nvContentPartPr>
              <p14:xfrm>
                <a:off x="10707929" y="3889386"/>
                <a:ext cx="115200" cy="1940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740F724-612A-4A04-8BFC-20D823DBD0C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699289" y="3880386"/>
                  <a:ext cx="132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1EFFA28-4F1D-479F-B5FF-7B51E98684AF}"/>
                    </a:ext>
                  </a:extLst>
                </p14:cNvPr>
                <p14:cNvContentPartPr/>
                <p14:nvPr/>
              </p14:nvContentPartPr>
              <p14:xfrm>
                <a:off x="10730249" y="3969306"/>
                <a:ext cx="118440" cy="135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1EFFA28-4F1D-479F-B5FF-7B51E98684A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21609" y="3960666"/>
                  <a:ext cx="136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11A5065-6DC2-4C98-8039-DE70BBBF97DE}"/>
                    </a:ext>
                  </a:extLst>
                </p14:cNvPr>
                <p14:cNvContentPartPr/>
                <p14:nvPr/>
              </p14:nvContentPartPr>
              <p14:xfrm>
                <a:off x="10312649" y="4193226"/>
                <a:ext cx="510120" cy="10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11A5065-6DC2-4C98-8039-DE70BBBF97D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04009" y="4184226"/>
                  <a:ext cx="527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8D66064-501C-4F72-96C0-9C5ECE49AF5D}"/>
                    </a:ext>
                  </a:extLst>
                </p14:cNvPr>
                <p14:cNvContentPartPr/>
                <p14:nvPr/>
              </p14:nvContentPartPr>
              <p14:xfrm>
                <a:off x="10445489" y="4297986"/>
                <a:ext cx="195120" cy="264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8D66064-501C-4F72-96C0-9C5ECE49AF5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436489" y="4288986"/>
                  <a:ext cx="212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2A72396-E4C5-4672-A3DA-283C90B70316}"/>
                    </a:ext>
                  </a:extLst>
                </p14:cNvPr>
                <p14:cNvContentPartPr/>
                <p14:nvPr/>
              </p14:nvContentPartPr>
              <p14:xfrm>
                <a:off x="10635569" y="4517226"/>
                <a:ext cx="111240" cy="289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2A72396-E4C5-4672-A3DA-283C90B7031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626569" y="4508226"/>
                  <a:ext cx="128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442B21C-E685-42EE-89BD-CB5F3C3F0713}"/>
                    </a:ext>
                  </a:extLst>
                </p14:cNvPr>
                <p14:cNvContentPartPr/>
                <p14:nvPr/>
              </p14:nvContentPartPr>
              <p14:xfrm>
                <a:off x="10973609" y="3953106"/>
                <a:ext cx="161280" cy="572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442B21C-E685-42EE-89BD-CB5F3C3F071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964609" y="3944466"/>
                  <a:ext cx="17892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427E9F5-E37B-4158-B2D8-C617E38540E1}"/>
              </a:ext>
            </a:extLst>
          </p:cNvPr>
          <p:cNvGrpSpPr/>
          <p:nvPr/>
        </p:nvGrpSpPr>
        <p:grpSpPr>
          <a:xfrm>
            <a:off x="8699849" y="5049666"/>
            <a:ext cx="947160" cy="733680"/>
            <a:chOff x="8699849" y="5049666"/>
            <a:chExt cx="947160" cy="73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7001084-2049-4CCE-849F-4DE622DB8E72}"/>
                    </a:ext>
                  </a:extLst>
                </p14:cNvPr>
                <p14:cNvContentPartPr/>
                <p14:nvPr/>
              </p14:nvContentPartPr>
              <p14:xfrm>
                <a:off x="8725409" y="5049666"/>
                <a:ext cx="6120" cy="286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7001084-2049-4CCE-849F-4DE622DB8E7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716769" y="5041026"/>
                  <a:ext cx="23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A73699C-845F-418B-AF4E-949D6BF6A031}"/>
                    </a:ext>
                  </a:extLst>
                </p14:cNvPr>
                <p14:cNvContentPartPr/>
                <p14:nvPr/>
              </p14:nvContentPartPr>
              <p14:xfrm>
                <a:off x="8808569" y="5054706"/>
                <a:ext cx="138240" cy="281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A73699C-845F-418B-AF4E-949D6BF6A03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799929" y="5046066"/>
                  <a:ext cx="155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AEBFCD3-A1E2-437A-964F-EE386798A88D}"/>
                    </a:ext>
                  </a:extLst>
                </p14:cNvPr>
                <p14:cNvContentPartPr/>
                <p14:nvPr/>
              </p14:nvContentPartPr>
              <p14:xfrm>
                <a:off x="8699849" y="5423346"/>
                <a:ext cx="314640" cy="25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AEBFCD3-A1E2-437A-964F-EE386798A8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690849" y="5414346"/>
                  <a:ext cx="332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A6B4EF6-BBCF-4BE9-8613-E01EA8F8EFB5}"/>
                    </a:ext>
                  </a:extLst>
                </p14:cNvPr>
                <p14:cNvContentPartPr/>
                <p14:nvPr/>
              </p14:nvContentPartPr>
              <p14:xfrm>
                <a:off x="8782649" y="5542146"/>
                <a:ext cx="144000" cy="241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A6B4EF6-BBCF-4BE9-8613-E01EA8F8EFB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774009" y="5533506"/>
                  <a:ext cx="161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83E7A97-3703-4C94-A4F5-AB37294AA5EF}"/>
                    </a:ext>
                  </a:extLst>
                </p14:cNvPr>
                <p14:cNvContentPartPr/>
                <p14:nvPr/>
              </p14:nvContentPartPr>
              <p14:xfrm>
                <a:off x="9137249" y="5381586"/>
                <a:ext cx="209160" cy="156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83E7A97-3703-4C94-A4F5-AB37294AA5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128249" y="5372946"/>
                  <a:ext cx="226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F3D1E7E-389B-47B0-AFB1-0712B76C1D06}"/>
                    </a:ext>
                  </a:extLst>
                </p14:cNvPr>
                <p14:cNvContentPartPr/>
                <p14:nvPr/>
              </p14:nvContentPartPr>
              <p14:xfrm>
                <a:off x="9468449" y="5140026"/>
                <a:ext cx="178560" cy="429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F3D1E7E-389B-47B0-AFB1-0712B76C1D0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459809" y="5131386"/>
                  <a:ext cx="19620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A494BFB-F3B7-46DC-A00E-4D24F663BE9C}"/>
              </a:ext>
            </a:extLst>
          </p:cNvPr>
          <p:cNvGrpSpPr/>
          <p:nvPr/>
        </p:nvGrpSpPr>
        <p:grpSpPr>
          <a:xfrm>
            <a:off x="7783289" y="5263146"/>
            <a:ext cx="532800" cy="617040"/>
            <a:chOff x="7783289" y="5263146"/>
            <a:chExt cx="53280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CE67207-4430-4D1E-AF05-A7FD007E750A}"/>
                    </a:ext>
                  </a:extLst>
                </p14:cNvPr>
                <p14:cNvContentPartPr/>
                <p14:nvPr/>
              </p14:nvContentPartPr>
              <p14:xfrm>
                <a:off x="8181449" y="5361426"/>
                <a:ext cx="134640" cy="33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CE67207-4430-4D1E-AF05-A7FD007E750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172809" y="5352786"/>
                  <a:ext cx="152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553922A-0480-4A99-9A3A-97DC0C92EA47}"/>
                    </a:ext>
                  </a:extLst>
                </p14:cNvPr>
                <p14:cNvContentPartPr/>
                <p14:nvPr/>
              </p14:nvContentPartPr>
              <p14:xfrm>
                <a:off x="8181809" y="5471946"/>
                <a:ext cx="93960" cy="18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553922A-0480-4A99-9A3A-97DC0C92EA4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72809" y="5462946"/>
                  <a:ext cx="111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1C48DF4-F4C3-4A35-A022-9291A29A182E}"/>
                    </a:ext>
                  </a:extLst>
                </p14:cNvPr>
                <p14:cNvContentPartPr/>
                <p14:nvPr/>
              </p14:nvContentPartPr>
              <p14:xfrm>
                <a:off x="7783289" y="5263146"/>
                <a:ext cx="163800" cy="5893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1C48DF4-F4C3-4A35-A022-9291A29A182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74289" y="5254146"/>
                  <a:ext cx="18144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00EBD80-A9EB-4997-B144-A9D174F2D429}"/>
                    </a:ext>
                  </a:extLst>
                </p14:cNvPr>
                <p14:cNvContentPartPr/>
                <p14:nvPr/>
              </p14:nvContentPartPr>
              <p14:xfrm>
                <a:off x="8013689" y="5713146"/>
                <a:ext cx="257400" cy="167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00EBD80-A9EB-4997-B144-A9D174F2D42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05049" y="5704506"/>
                  <a:ext cx="2750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29BE740-92C0-4A26-8AEE-C59B84E65B80}"/>
              </a:ext>
            </a:extLst>
          </p:cNvPr>
          <p:cNvGrpSpPr/>
          <p:nvPr/>
        </p:nvGrpSpPr>
        <p:grpSpPr>
          <a:xfrm>
            <a:off x="7790129" y="5909346"/>
            <a:ext cx="2106360" cy="234360"/>
            <a:chOff x="7790129" y="5909346"/>
            <a:chExt cx="210636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F5E00D1-E00D-42D7-90AC-095315D4C1B2}"/>
                    </a:ext>
                  </a:extLst>
                </p14:cNvPr>
                <p14:cNvContentPartPr/>
                <p14:nvPr/>
              </p14:nvContentPartPr>
              <p14:xfrm>
                <a:off x="7790129" y="6008346"/>
                <a:ext cx="2106360" cy="56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F5E00D1-E00D-42D7-90AC-095315D4C1B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772489" y="5990346"/>
                  <a:ext cx="214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FE40C7B-6239-43AA-B2D7-33D4A97C25DE}"/>
                    </a:ext>
                  </a:extLst>
                </p14:cNvPr>
                <p14:cNvContentPartPr/>
                <p14:nvPr/>
              </p14:nvContentPartPr>
              <p14:xfrm>
                <a:off x="8846009" y="5909346"/>
                <a:ext cx="25200" cy="145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FE40C7B-6239-43AA-B2D7-33D4A97C25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28369" y="5891346"/>
                  <a:ext cx="60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AF076D7-73B9-4BF3-8920-89F470AF16D6}"/>
                    </a:ext>
                  </a:extLst>
                </p14:cNvPr>
                <p14:cNvContentPartPr/>
                <p14:nvPr/>
              </p14:nvContentPartPr>
              <p14:xfrm>
                <a:off x="8844929" y="5931666"/>
                <a:ext cx="97200" cy="212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AF076D7-73B9-4BF3-8920-89F470AF16D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826929" y="5913666"/>
                  <a:ext cx="132840" cy="24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30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4D5F9C-C4A5-4204-BDB7-0E3726C309CD}"/>
                  </a:ext>
                </a:extLst>
              </p14:cNvPr>
              <p14:cNvContentPartPr/>
              <p14:nvPr/>
            </p14:nvContentPartPr>
            <p14:xfrm>
              <a:off x="5153849" y="1696024"/>
              <a:ext cx="360" cy="7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4D5F9C-C4A5-4204-BDB7-0E3726C30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5209" y="1687024"/>
                <a:ext cx="18000" cy="2520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61E38CCE-6C27-4FDE-B933-9E9013405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0319477-BEA6-460C-8785-B16F8B49B83F}"/>
              </a:ext>
            </a:extLst>
          </p:cNvPr>
          <p:cNvGrpSpPr/>
          <p:nvPr/>
        </p:nvGrpSpPr>
        <p:grpSpPr>
          <a:xfrm>
            <a:off x="6151409" y="2699862"/>
            <a:ext cx="1550160" cy="1099800"/>
            <a:chOff x="6151409" y="2699862"/>
            <a:chExt cx="1550160" cy="10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B7FFCA-D5BA-4D8E-B259-9A57CD42D220}"/>
                    </a:ext>
                  </a:extLst>
                </p14:cNvPr>
                <p14:cNvContentPartPr/>
                <p14:nvPr/>
              </p14:nvContentPartPr>
              <p14:xfrm>
                <a:off x="6752609" y="2699862"/>
                <a:ext cx="728280" cy="42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B7FFCA-D5BA-4D8E-B259-9A57CD42D2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34969" y="2681862"/>
                  <a:ext cx="7639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ACB5DC-8C2D-476E-835D-6F5F7CDC64AB}"/>
                    </a:ext>
                  </a:extLst>
                </p14:cNvPr>
                <p14:cNvContentPartPr/>
                <p14:nvPr/>
              </p14:nvContentPartPr>
              <p14:xfrm>
                <a:off x="7261649" y="3137262"/>
                <a:ext cx="439920" cy="2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ACB5DC-8C2D-476E-835D-6F5F7CDC64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3649" y="3119262"/>
                  <a:ext cx="475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B0F65C-6770-4381-85BB-25501CFB629F}"/>
                    </a:ext>
                  </a:extLst>
                </p14:cNvPr>
                <p14:cNvContentPartPr/>
                <p14:nvPr/>
              </p14:nvContentPartPr>
              <p14:xfrm>
                <a:off x="7282529" y="3271182"/>
                <a:ext cx="369360" cy="61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B0F65C-6770-4381-85BB-25501CFB62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4889" y="3253182"/>
                  <a:ext cx="40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0DB32B-A899-4F8C-8CFE-2816C1791B0A}"/>
                    </a:ext>
                  </a:extLst>
                </p14:cNvPr>
                <p14:cNvContentPartPr/>
                <p14:nvPr/>
              </p14:nvContentPartPr>
              <p14:xfrm>
                <a:off x="7437689" y="3247782"/>
                <a:ext cx="21600" cy="551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0DB32B-A899-4F8C-8CFE-2816C1791B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20049" y="3229782"/>
                  <a:ext cx="572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D036D3-F0BF-44DC-9CAD-C9687A291038}"/>
                    </a:ext>
                  </a:extLst>
                </p14:cNvPr>
                <p14:cNvContentPartPr/>
                <p14:nvPr/>
              </p14:nvContentPartPr>
              <p14:xfrm>
                <a:off x="6151409" y="3697782"/>
                <a:ext cx="1300320" cy="8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D036D3-F0BF-44DC-9CAD-C9687A2910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3409" y="3679782"/>
                  <a:ext cx="13359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6C6550-E365-4E38-8D71-34A0758C9F05}"/>
              </a:ext>
            </a:extLst>
          </p:cNvPr>
          <p:cNvGrpSpPr/>
          <p:nvPr/>
        </p:nvGrpSpPr>
        <p:grpSpPr>
          <a:xfrm>
            <a:off x="5350049" y="2643066"/>
            <a:ext cx="2764800" cy="1130040"/>
            <a:chOff x="5350049" y="2643066"/>
            <a:chExt cx="2764800" cy="11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14E742-4C29-47C8-B7DD-EC28DE486622}"/>
                    </a:ext>
                  </a:extLst>
                </p14:cNvPr>
                <p14:cNvContentPartPr/>
                <p14:nvPr/>
              </p14:nvContentPartPr>
              <p14:xfrm>
                <a:off x="6211889" y="2705706"/>
                <a:ext cx="1320120" cy="1067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14E742-4C29-47C8-B7DD-EC28DE4866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93889" y="2687706"/>
                  <a:ext cx="1355760" cy="11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0381D6-8825-4D18-906B-F761288E2A37}"/>
                    </a:ext>
                  </a:extLst>
                </p14:cNvPr>
                <p14:cNvContentPartPr/>
                <p14:nvPr/>
              </p14:nvContentPartPr>
              <p14:xfrm>
                <a:off x="6824609" y="2654226"/>
                <a:ext cx="667800" cy="4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0381D6-8825-4D18-906B-F761288E2A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6969" y="2636226"/>
                  <a:ext cx="703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B2D276-D68C-462B-82FE-5D73204C2849}"/>
                    </a:ext>
                  </a:extLst>
                </p14:cNvPr>
                <p14:cNvContentPartPr/>
                <p14:nvPr/>
              </p14:nvContentPartPr>
              <p14:xfrm>
                <a:off x="7460369" y="2643066"/>
                <a:ext cx="27360" cy="26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B2D276-D68C-462B-82FE-5D73204C28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42729" y="2625066"/>
                  <a:ext cx="63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FEB010-7E14-4834-A112-EC835E67D6B1}"/>
                    </a:ext>
                  </a:extLst>
                </p14:cNvPr>
                <p14:cNvContentPartPr/>
                <p14:nvPr/>
              </p14:nvContentPartPr>
              <p14:xfrm>
                <a:off x="7783289" y="3094506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FEB010-7E14-4834-A112-EC835E67D6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65649" y="30765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3D779E-7BC1-4200-B933-E1981224FAF6}"/>
                    </a:ext>
                  </a:extLst>
                </p14:cNvPr>
                <p14:cNvContentPartPr/>
                <p14:nvPr/>
              </p14:nvContentPartPr>
              <p14:xfrm>
                <a:off x="7783289" y="3052026"/>
                <a:ext cx="12600" cy="4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3D779E-7BC1-4200-B933-E1981224FA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65649" y="3034026"/>
                  <a:ext cx="48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114FD1-99CB-47A5-AEA5-2A6A469CD0F4}"/>
                    </a:ext>
                  </a:extLst>
                </p14:cNvPr>
                <p14:cNvContentPartPr/>
                <p14:nvPr/>
              </p14:nvContentPartPr>
              <p14:xfrm>
                <a:off x="7765649" y="3142026"/>
                <a:ext cx="136080" cy="248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114FD1-99CB-47A5-AEA5-2A6A469CD0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47649" y="3124386"/>
                  <a:ext cx="171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09782F-B6CB-4E00-8018-935E20F0EF4A}"/>
                    </a:ext>
                  </a:extLst>
                </p14:cNvPr>
                <p14:cNvContentPartPr/>
                <p14:nvPr/>
              </p14:nvContentPartPr>
              <p14:xfrm>
                <a:off x="7958969" y="3362706"/>
                <a:ext cx="3600" cy="2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09782F-B6CB-4E00-8018-935E20F0EF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41329" y="3345066"/>
                  <a:ext cx="39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E5893C-C77F-4126-B7BA-4CAAFFA5140C}"/>
                    </a:ext>
                  </a:extLst>
                </p14:cNvPr>
                <p14:cNvContentPartPr/>
                <p14:nvPr/>
              </p14:nvContentPartPr>
              <p14:xfrm>
                <a:off x="8004329" y="3177666"/>
                <a:ext cx="110520" cy="242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E5893C-C77F-4126-B7BA-4CAAFFA514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86689" y="3159666"/>
                  <a:ext cx="146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01012A-3ECE-49BA-A49B-04BBBD339623}"/>
                    </a:ext>
                  </a:extLst>
                </p14:cNvPr>
                <p14:cNvContentPartPr/>
                <p14:nvPr/>
              </p14:nvContentPartPr>
              <p14:xfrm>
                <a:off x="5946569" y="3126906"/>
                <a:ext cx="422640" cy="354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01012A-3ECE-49BA-A49B-04BBBD3396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28569" y="3108906"/>
                  <a:ext cx="4582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6D1441-EF47-4A6E-BB73-DCE78AD6DC85}"/>
                    </a:ext>
                  </a:extLst>
                </p14:cNvPr>
                <p14:cNvContentPartPr/>
                <p14:nvPr/>
              </p14:nvContentPartPr>
              <p14:xfrm>
                <a:off x="5780969" y="3101706"/>
                <a:ext cx="673560" cy="558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6D1441-EF47-4A6E-BB73-DCE78AD6DC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62969" y="3083706"/>
                  <a:ext cx="7092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10D374-8F04-4BBA-8209-3BBE6FFD9315}"/>
                    </a:ext>
                  </a:extLst>
                </p14:cNvPr>
                <p14:cNvContentPartPr/>
                <p14:nvPr/>
              </p14:nvContentPartPr>
              <p14:xfrm>
                <a:off x="5613209" y="2787426"/>
                <a:ext cx="18360" cy="360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10D374-8F04-4BBA-8209-3BBE6FFD93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95209" y="2769786"/>
                  <a:ext cx="54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6D30D5-852D-481D-9E90-9350F6911880}"/>
                    </a:ext>
                  </a:extLst>
                </p14:cNvPr>
                <p14:cNvContentPartPr/>
                <p14:nvPr/>
              </p14:nvContentPartPr>
              <p14:xfrm>
                <a:off x="5407649" y="3189546"/>
                <a:ext cx="361080" cy="21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6D30D5-852D-481D-9E90-9350F69118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90009" y="3171906"/>
                  <a:ext cx="396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F4069F-10D6-4182-91CF-FD6B6D5B3941}"/>
                    </a:ext>
                  </a:extLst>
                </p14:cNvPr>
                <p14:cNvContentPartPr/>
                <p14:nvPr/>
              </p14:nvContentPartPr>
              <p14:xfrm>
                <a:off x="5350049" y="3177306"/>
                <a:ext cx="82440" cy="19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F4069F-10D6-4182-91CF-FD6B6D5B39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32049" y="3159666"/>
                  <a:ext cx="118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1D8DE5-F160-4F56-ABCB-E7F2F15D9346}"/>
                    </a:ext>
                  </a:extLst>
                </p14:cNvPr>
                <p14:cNvContentPartPr/>
                <p14:nvPr/>
              </p14:nvContentPartPr>
              <p14:xfrm>
                <a:off x="5497289" y="3199626"/>
                <a:ext cx="74520" cy="146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1D8DE5-F160-4F56-ABCB-E7F2F15D934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79289" y="3181986"/>
                  <a:ext cx="110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B63D32-AE38-4C8D-9471-579F6F1E61B3}"/>
                    </a:ext>
                  </a:extLst>
                </p14:cNvPr>
                <p14:cNvContentPartPr/>
                <p14:nvPr/>
              </p14:nvContentPartPr>
              <p14:xfrm>
                <a:off x="5595929" y="3176586"/>
                <a:ext cx="82800" cy="14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B63D32-AE38-4C8D-9471-579F6F1E61B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78289" y="3158586"/>
                  <a:ext cx="11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DE9F01-C038-4D58-BDB3-4DBA76FE9931}"/>
                    </a:ext>
                  </a:extLst>
                </p14:cNvPr>
                <p14:cNvContentPartPr/>
                <p14:nvPr/>
              </p14:nvContentPartPr>
              <p14:xfrm>
                <a:off x="5638049" y="3159306"/>
                <a:ext cx="132120" cy="21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DE9F01-C038-4D58-BDB3-4DBA76FE993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20049" y="3141306"/>
                  <a:ext cx="16776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489072-A845-4DEC-B071-70703DD0D8D6}"/>
              </a:ext>
            </a:extLst>
          </p:cNvPr>
          <p:cNvGrpSpPr/>
          <p:nvPr/>
        </p:nvGrpSpPr>
        <p:grpSpPr>
          <a:xfrm>
            <a:off x="8213489" y="1391346"/>
            <a:ext cx="394560" cy="1455840"/>
            <a:chOff x="8213489" y="1391346"/>
            <a:chExt cx="394560" cy="14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EF2286-0C3B-419D-A264-97E7E767F598}"/>
                    </a:ext>
                  </a:extLst>
                </p14:cNvPr>
                <p14:cNvContentPartPr/>
                <p14:nvPr/>
              </p14:nvContentPartPr>
              <p14:xfrm>
                <a:off x="8369369" y="1391346"/>
                <a:ext cx="135720" cy="1319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EF2286-0C3B-419D-A264-97E7E767F5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51369" y="1373706"/>
                  <a:ext cx="17136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2959ED-CAF8-4C9C-AD60-B9A26028C781}"/>
                    </a:ext>
                  </a:extLst>
                </p14:cNvPr>
                <p14:cNvContentPartPr/>
                <p14:nvPr/>
              </p14:nvContentPartPr>
              <p14:xfrm>
                <a:off x="8225369" y="2705706"/>
                <a:ext cx="382680" cy="2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2959ED-CAF8-4C9C-AD60-B9A26028C7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07729" y="2687706"/>
                  <a:ext cx="41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F7B16A-B17E-4CA7-8272-E10A8190B154}"/>
                    </a:ext>
                  </a:extLst>
                </p14:cNvPr>
                <p14:cNvContentPartPr/>
                <p14:nvPr/>
              </p14:nvContentPartPr>
              <p14:xfrm>
                <a:off x="8213489" y="2702466"/>
                <a:ext cx="63360" cy="13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F7B16A-B17E-4CA7-8272-E10A8190B15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95489" y="2684466"/>
                  <a:ext cx="99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5C8A12-9024-412E-9998-5AB2857DE75E}"/>
                    </a:ext>
                  </a:extLst>
                </p14:cNvPr>
                <p14:cNvContentPartPr/>
                <p14:nvPr/>
              </p14:nvContentPartPr>
              <p14:xfrm>
                <a:off x="8270729" y="2735946"/>
                <a:ext cx="38520" cy="11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5C8A12-9024-412E-9998-5AB2857DE75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53089" y="2718306"/>
                  <a:ext cx="74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034680-BB48-48E9-B4C1-ECA6F5EE83CF}"/>
                    </a:ext>
                  </a:extLst>
                </p14:cNvPr>
                <p14:cNvContentPartPr/>
                <p14:nvPr/>
              </p14:nvContentPartPr>
              <p14:xfrm>
                <a:off x="8343809" y="2735226"/>
                <a:ext cx="48600" cy="10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034680-BB48-48E9-B4C1-ECA6F5EE83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26169" y="2717226"/>
                  <a:ext cx="84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A8489D-974C-48E5-AE35-935784DB5E07}"/>
                    </a:ext>
                  </a:extLst>
                </p14:cNvPr>
                <p14:cNvContentPartPr/>
                <p14:nvPr/>
              </p14:nvContentPartPr>
              <p14:xfrm>
                <a:off x="8392409" y="2724066"/>
                <a:ext cx="47520" cy="8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A8489D-974C-48E5-AE35-935784DB5E0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74409" y="2706066"/>
                  <a:ext cx="83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9B1C15C-7AD6-4729-9C89-F9906202A83F}"/>
                    </a:ext>
                  </a:extLst>
                </p14:cNvPr>
                <p14:cNvContentPartPr/>
                <p14:nvPr/>
              </p14:nvContentPartPr>
              <p14:xfrm>
                <a:off x="8531009" y="2674386"/>
                <a:ext cx="47520" cy="11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9B1C15C-7AD6-4729-9C89-F9906202A8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13009" y="2656386"/>
                  <a:ext cx="831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FEDDC0D-D030-48D3-97C6-1436F3B69F14}"/>
              </a:ext>
            </a:extLst>
          </p:cNvPr>
          <p:cNvGrpSpPr/>
          <p:nvPr/>
        </p:nvGrpSpPr>
        <p:grpSpPr>
          <a:xfrm>
            <a:off x="8041049" y="1612026"/>
            <a:ext cx="218880" cy="246240"/>
            <a:chOff x="8041049" y="1612026"/>
            <a:chExt cx="21888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019DD0-55C0-40D3-A8D5-A257FA659C4E}"/>
                    </a:ext>
                  </a:extLst>
                </p14:cNvPr>
                <p14:cNvContentPartPr/>
                <p14:nvPr/>
              </p14:nvContentPartPr>
              <p14:xfrm>
                <a:off x="8041049" y="1640826"/>
                <a:ext cx="104040" cy="131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019DD0-55C0-40D3-A8D5-A257FA659C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23409" y="1622826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5A6209-F893-46C4-98EB-56DE30A9C769}"/>
                    </a:ext>
                  </a:extLst>
                </p14:cNvPr>
                <p14:cNvContentPartPr/>
                <p14:nvPr/>
              </p14:nvContentPartPr>
              <p14:xfrm>
                <a:off x="8167409" y="1740906"/>
                <a:ext cx="69120" cy="105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5A6209-F893-46C4-98EB-56DE30A9C7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49409" y="1722906"/>
                  <a:ext cx="104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999C5D-1BC0-4A9E-8B4E-804841F18DF6}"/>
                    </a:ext>
                  </a:extLst>
                </p14:cNvPr>
                <p14:cNvContentPartPr/>
                <p14:nvPr/>
              </p14:nvContentPartPr>
              <p14:xfrm>
                <a:off x="8222489" y="1612026"/>
                <a:ext cx="37440" cy="246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999C5D-1BC0-4A9E-8B4E-804841F18D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04489" y="1594386"/>
                  <a:ext cx="7308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8DFFC32-63BE-40AA-9B23-D0915F4C1446}"/>
              </a:ext>
            </a:extLst>
          </p:cNvPr>
          <p:cNvGrpSpPr/>
          <p:nvPr/>
        </p:nvGrpSpPr>
        <p:grpSpPr>
          <a:xfrm>
            <a:off x="2011769" y="2603466"/>
            <a:ext cx="641520" cy="1202400"/>
            <a:chOff x="2011769" y="2603466"/>
            <a:chExt cx="641520" cy="12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7532D7-FB3F-4846-BD5E-864C9762D8B7}"/>
                    </a:ext>
                  </a:extLst>
                </p14:cNvPr>
                <p14:cNvContentPartPr/>
                <p14:nvPr/>
              </p14:nvContentPartPr>
              <p14:xfrm>
                <a:off x="2011769" y="2665026"/>
                <a:ext cx="560520" cy="74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7532D7-FB3F-4846-BD5E-864C9762D8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94129" y="2647386"/>
                  <a:ext cx="59616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F2C8B4F-8E23-4E09-B780-DBC2DA6D9AA7}"/>
                    </a:ext>
                  </a:extLst>
                </p14:cNvPr>
                <p14:cNvContentPartPr/>
                <p14:nvPr/>
              </p14:nvContentPartPr>
              <p14:xfrm>
                <a:off x="2465009" y="2603466"/>
                <a:ext cx="101520" cy="295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F2C8B4F-8E23-4E09-B780-DBC2DA6D9A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47009" y="2585466"/>
                  <a:ext cx="137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1F89E5-BA3A-427A-B0BA-BFC30107933F}"/>
                    </a:ext>
                  </a:extLst>
                </p14:cNvPr>
                <p14:cNvContentPartPr/>
                <p14:nvPr/>
              </p14:nvContentPartPr>
              <p14:xfrm>
                <a:off x="2119409" y="3405906"/>
                <a:ext cx="185040" cy="33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1F89E5-BA3A-427A-B0BA-BFC3010793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01409" y="3387906"/>
                  <a:ext cx="2206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8CB1D2-E24A-46F6-909B-44D5FD0941D4}"/>
                    </a:ext>
                  </a:extLst>
                </p14:cNvPr>
                <p14:cNvContentPartPr/>
                <p14:nvPr/>
              </p14:nvContentPartPr>
              <p14:xfrm>
                <a:off x="2130569" y="3603906"/>
                <a:ext cx="109440" cy="19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8CB1D2-E24A-46F6-909B-44D5FD0941D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12569" y="3585906"/>
                  <a:ext cx="145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88FBD4-5C30-4439-8FDC-5B8420490677}"/>
                    </a:ext>
                  </a:extLst>
                </p14:cNvPr>
                <p14:cNvContentPartPr/>
                <p14:nvPr/>
              </p14:nvContentPartPr>
              <p14:xfrm>
                <a:off x="2369249" y="3601746"/>
                <a:ext cx="42120" cy="189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88FBD4-5C30-4439-8FDC-5B84204906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51249" y="3584106"/>
                  <a:ext cx="77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18E3B6-E74B-40A8-87F1-56DEAD8CD363}"/>
                    </a:ext>
                  </a:extLst>
                </p14:cNvPr>
                <p14:cNvContentPartPr/>
                <p14:nvPr/>
              </p14:nvContentPartPr>
              <p14:xfrm>
                <a:off x="2374649" y="3525786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18E3B6-E74B-40A8-87F1-56DEAD8CD3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57009" y="35081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59CC10-7D9D-4C50-A214-81EE4597D877}"/>
                    </a:ext>
                  </a:extLst>
                </p14:cNvPr>
                <p14:cNvContentPartPr/>
                <p14:nvPr/>
              </p14:nvContentPartPr>
              <p14:xfrm>
                <a:off x="2455649" y="3628026"/>
                <a:ext cx="197640" cy="177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59CC10-7D9D-4C50-A214-81EE4597D8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38009" y="3610386"/>
                  <a:ext cx="2332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919AA66-6FDF-4B71-8F32-4F18B9DA7FED}"/>
              </a:ext>
            </a:extLst>
          </p:cNvPr>
          <p:cNvGrpSpPr/>
          <p:nvPr/>
        </p:nvGrpSpPr>
        <p:grpSpPr>
          <a:xfrm>
            <a:off x="9648809" y="2374506"/>
            <a:ext cx="726480" cy="1075320"/>
            <a:chOff x="9648809" y="2374506"/>
            <a:chExt cx="726480" cy="10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4206E9D-D85C-4CC4-AE8A-7120ACF55CC9}"/>
                    </a:ext>
                  </a:extLst>
                </p14:cNvPr>
                <p14:cNvContentPartPr/>
                <p14:nvPr/>
              </p14:nvContentPartPr>
              <p14:xfrm>
                <a:off x="9648809" y="2374506"/>
                <a:ext cx="372600" cy="864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4206E9D-D85C-4CC4-AE8A-7120ACF55C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31169" y="2356866"/>
                  <a:ext cx="40824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F787E2-2099-4886-8869-A6B23F2EFDD3}"/>
                    </a:ext>
                  </a:extLst>
                </p14:cNvPr>
                <p14:cNvContentPartPr/>
                <p14:nvPr/>
              </p14:nvContentPartPr>
              <p14:xfrm>
                <a:off x="10114649" y="3171186"/>
                <a:ext cx="135720" cy="25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F787E2-2099-4886-8869-A6B23F2EFD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96649" y="3153546"/>
                  <a:ext cx="171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87F90E-1E73-4BC0-A565-2AA915C0DDA6}"/>
                    </a:ext>
                  </a:extLst>
                </p14:cNvPr>
                <p14:cNvContentPartPr/>
                <p14:nvPr/>
              </p14:nvContentPartPr>
              <p14:xfrm>
                <a:off x="10095569" y="3315186"/>
                <a:ext cx="105120" cy="1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87F90E-1E73-4BC0-A565-2AA915C0DD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77569" y="3297546"/>
                  <a:ext cx="14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4139531-AF8C-4F27-BDEC-46F68A0D8EC5}"/>
                    </a:ext>
                  </a:extLst>
                </p14:cNvPr>
                <p14:cNvContentPartPr/>
                <p14:nvPr/>
              </p14:nvContentPartPr>
              <p14:xfrm>
                <a:off x="10271249" y="3312666"/>
                <a:ext cx="104040" cy="13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4139531-AF8C-4F27-BDEC-46F68A0D8E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53609" y="3295026"/>
                  <a:ext cx="13968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80DDD19-4EC0-488D-8AE6-5E15F8C8E341}"/>
                  </a:ext>
                </a:extLst>
              </p14:cNvPr>
              <p14:cNvContentPartPr/>
              <p14:nvPr/>
            </p14:nvContentPartPr>
            <p14:xfrm>
              <a:off x="2790089" y="2201346"/>
              <a:ext cx="136800" cy="216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80DDD19-4EC0-488D-8AE6-5E15F8C8E3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72449" y="2183346"/>
                <a:ext cx="172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7E5F5B2-D057-441D-9329-ED41A4F3CF7B}"/>
                  </a:ext>
                </a:extLst>
              </p14:cNvPr>
              <p14:cNvContentPartPr/>
              <p14:nvPr/>
            </p14:nvContentPartPr>
            <p14:xfrm>
              <a:off x="3187529" y="3092346"/>
              <a:ext cx="1549080" cy="141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7E5F5B2-D057-441D-9329-ED41A4F3CF7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69529" y="3074706"/>
                <a:ext cx="15847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E9CB708-EA3A-4C58-BA9C-0159D7D120F2}"/>
              </a:ext>
            </a:extLst>
          </p:cNvPr>
          <p:cNvGrpSpPr/>
          <p:nvPr/>
        </p:nvGrpSpPr>
        <p:grpSpPr>
          <a:xfrm>
            <a:off x="3407849" y="3431106"/>
            <a:ext cx="1288440" cy="288720"/>
            <a:chOff x="3407849" y="3431106"/>
            <a:chExt cx="128844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E81111-4C17-450E-9294-453E4E55A6DE}"/>
                    </a:ext>
                  </a:extLst>
                </p14:cNvPr>
                <p14:cNvContentPartPr/>
                <p14:nvPr/>
              </p14:nvContentPartPr>
              <p14:xfrm>
                <a:off x="3407849" y="3431106"/>
                <a:ext cx="142920" cy="253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E81111-4C17-450E-9294-453E4E55A6D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90209" y="3413466"/>
                  <a:ext cx="178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F31F80-8AFE-40BE-9799-08FAA5BA0CED}"/>
                    </a:ext>
                  </a:extLst>
                </p14:cNvPr>
                <p14:cNvContentPartPr/>
                <p14:nvPr/>
              </p14:nvContentPartPr>
              <p14:xfrm>
                <a:off x="3644369" y="3457386"/>
                <a:ext cx="99360" cy="192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F31F80-8AFE-40BE-9799-08FAA5BA0C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26729" y="3439746"/>
                  <a:ext cx="135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CF6583B-E27A-42D4-95B5-DC84DC117530}"/>
                    </a:ext>
                  </a:extLst>
                </p14:cNvPr>
                <p14:cNvContentPartPr/>
                <p14:nvPr/>
              </p14:nvContentPartPr>
              <p14:xfrm>
                <a:off x="3878729" y="3434706"/>
                <a:ext cx="12600" cy="207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CF6583B-E27A-42D4-95B5-DC84DC11753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60729" y="3416706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129A957-F303-4A07-AE71-72BE7DFFD29A}"/>
                    </a:ext>
                  </a:extLst>
                </p14:cNvPr>
                <p14:cNvContentPartPr/>
                <p14:nvPr/>
              </p14:nvContentPartPr>
              <p14:xfrm>
                <a:off x="3881969" y="3440826"/>
                <a:ext cx="159120" cy="252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129A957-F303-4A07-AE71-72BE7DFFD29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64329" y="3422826"/>
                  <a:ext cx="194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F54996-F950-479C-91FF-0B4397195677}"/>
                    </a:ext>
                  </a:extLst>
                </p14:cNvPr>
                <p14:cNvContentPartPr/>
                <p14:nvPr/>
              </p14:nvContentPartPr>
              <p14:xfrm>
                <a:off x="4111649" y="3469986"/>
                <a:ext cx="53280" cy="223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F54996-F950-479C-91FF-0B439719567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94009" y="3452346"/>
                  <a:ext cx="88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6E809F-3660-42BD-9B05-141609BBDC2B}"/>
                    </a:ext>
                  </a:extLst>
                </p14:cNvPr>
                <p14:cNvContentPartPr/>
                <p14:nvPr/>
              </p14:nvContentPartPr>
              <p14:xfrm>
                <a:off x="4171409" y="3475026"/>
                <a:ext cx="81360" cy="228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6E809F-3660-42BD-9B05-141609BBDC2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53409" y="3457386"/>
                  <a:ext cx="117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69AD57A-31FF-493F-A5AF-3D7C55D7CDE6}"/>
                    </a:ext>
                  </a:extLst>
                </p14:cNvPr>
                <p14:cNvContentPartPr/>
                <p14:nvPr/>
              </p14:nvContentPartPr>
              <p14:xfrm>
                <a:off x="4339169" y="3516786"/>
                <a:ext cx="1440" cy="167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69AD57A-31FF-493F-A5AF-3D7C55D7CD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21169" y="3498786"/>
                  <a:ext cx="3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6FD873-07B1-413C-9EF8-E81C205AA35A}"/>
                    </a:ext>
                  </a:extLst>
                </p14:cNvPr>
                <p14:cNvContentPartPr/>
                <p14:nvPr/>
              </p14:nvContentPartPr>
              <p14:xfrm>
                <a:off x="4439609" y="3489426"/>
                <a:ext cx="10080" cy="228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6FD873-07B1-413C-9EF8-E81C205AA35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421609" y="3471426"/>
                  <a:ext cx="45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508F43A-E25A-4E20-A691-D568D15748A5}"/>
                    </a:ext>
                  </a:extLst>
                </p14:cNvPr>
                <p14:cNvContentPartPr/>
                <p14:nvPr/>
              </p14:nvContentPartPr>
              <p14:xfrm>
                <a:off x="4558409" y="3511746"/>
                <a:ext cx="137880" cy="208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508F43A-E25A-4E20-A691-D568D15748A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540769" y="3494106"/>
                  <a:ext cx="17352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BDEAAD-7A17-4203-B24F-5F2E241BBAC4}"/>
              </a:ext>
            </a:extLst>
          </p:cNvPr>
          <p:cNvGrpSpPr/>
          <p:nvPr/>
        </p:nvGrpSpPr>
        <p:grpSpPr>
          <a:xfrm>
            <a:off x="3390929" y="5232186"/>
            <a:ext cx="1452600" cy="509400"/>
            <a:chOff x="3390929" y="5232186"/>
            <a:chExt cx="145260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9B61F3-19C4-44E3-B0D8-12BBC30B5AC3}"/>
                    </a:ext>
                  </a:extLst>
                </p14:cNvPr>
                <p14:cNvContentPartPr/>
                <p14:nvPr/>
              </p14:nvContentPartPr>
              <p14:xfrm>
                <a:off x="3390929" y="5318946"/>
                <a:ext cx="142560" cy="360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9B61F3-19C4-44E3-B0D8-12BBC30B5AC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81929" y="5310306"/>
                  <a:ext cx="1602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769CDD-4505-42EF-9515-A6FF29B7DCE5}"/>
                    </a:ext>
                  </a:extLst>
                </p14:cNvPr>
                <p14:cNvContentPartPr/>
                <p14:nvPr/>
              </p14:nvContentPartPr>
              <p14:xfrm>
                <a:off x="3606929" y="5349546"/>
                <a:ext cx="157680" cy="20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769CDD-4505-42EF-9515-A6FF29B7DCE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97929" y="5340546"/>
                  <a:ext cx="175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3EBFDB3-A634-45B5-AA7C-A38BE2DD42CE}"/>
                    </a:ext>
                  </a:extLst>
                </p14:cNvPr>
                <p14:cNvContentPartPr/>
                <p14:nvPr/>
              </p14:nvContentPartPr>
              <p14:xfrm>
                <a:off x="3544289" y="5347386"/>
                <a:ext cx="135360" cy="386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3EBFDB3-A634-45B5-AA7C-A38BE2DD42C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35649" y="5338386"/>
                  <a:ext cx="153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C9FD6E-8642-426D-9EAC-8F9C3EF24D9E}"/>
                    </a:ext>
                  </a:extLst>
                </p14:cNvPr>
                <p14:cNvContentPartPr/>
                <p14:nvPr/>
              </p14:nvContentPartPr>
              <p14:xfrm>
                <a:off x="3779729" y="5514426"/>
                <a:ext cx="24120" cy="158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C9FD6E-8642-426D-9EAC-8F9C3EF24D9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70729" y="5505786"/>
                  <a:ext cx="4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F0ABE9-D544-434F-83FF-869A03D024E5}"/>
                    </a:ext>
                  </a:extLst>
                </p14:cNvPr>
                <p14:cNvContentPartPr/>
                <p14:nvPr/>
              </p14:nvContentPartPr>
              <p14:xfrm>
                <a:off x="3735809" y="5419386"/>
                <a:ext cx="66600" cy="29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F0ABE9-D544-434F-83FF-869A03D024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26809" y="5410386"/>
                  <a:ext cx="84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FE60D98-1006-43CD-875C-4A575E2476C8}"/>
                    </a:ext>
                  </a:extLst>
                </p14:cNvPr>
                <p14:cNvContentPartPr/>
                <p14:nvPr/>
              </p14:nvContentPartPr>
              <p14:xfrm>
                <a:off x="3881969" y="5473026"/>
                <a:ext cx="166680" cy="163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FE60D98-1006-43CD-875C-4A575E2476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73329" y="5464386"/>
                  <a:ext cx="184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31B888-38F5-4D4D-A700-ACD00FD1893F}"/>
                    </a:ext>
                  </a:extLst>
                </p14:cNvPr>
                <p14:cNvContentPartPr/>
                <p14:nvPr/>
              </p14:nvContentPartPr>
              <p14:xfrm>
                <a:off x="4101209" y="5460786"/>
                <a:ext cx="115920" cy="204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31B888-38F5-4D4D-A700-ACD00FD1893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92569" y="5451786"/>
                  <a:ext cx="133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4A86BB-AD6D-4D44-B88D-D88FB77A0508}"/>
                    </a:ext>
                  </a:extLst>
                </p14:cNvPr>
                <p14:cNvContentPartPr/>
                <p14:nvPr/>
              </p14:nvContentPartPr>
              <p14:xfrm>
                <a:off x="4429889" y="5337306"/>
                <a:ext cx="163080" cy="334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4A86BB-AD6D-4D44-B88D-D88FB77A05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20889" y="5328306"/>
                  <a:ext cx="180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80FE9F-E161-45B1-AE22-CE348A3177B1}"/>
                    </a:ext>
                  </a:extLst>
                </p14:cNvPr>
                <p14:cNvContentPartPr/>
                <p14:nvPr/>
              </p14:nvContentPartPr>
              <p14:xfrm>
                <a:off x="4730849" y="5232186"/>
                <a:ext cx="112680" cy="509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80FE9F-E161-45B1-AE22-CE348A3177B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21849" y="5223186"/>
                  <a:ext cx="130320" cy="52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435630F-7870-4D80-A6E4-5E4E449658D6}"/>
                  </a:ext>
                </a:extLst>
              </p14:cNvPr>
              <p14:cNvContentPartPr/>
              <p14:nvPr/>
            </p14:nvContentPartPr>
            <p14:xfrm>
              <a:off x="8323649" y="1353186"/>
              <a:ext cx="57960" cy="67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435630F-7870-4D80-A6E4-5E4E449658D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05649" y="1335546"/>
                <a:ext cx="9360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E542228-31B6-409F-9D83-439443281D23}"/>
              </a:ext>
            </a:extLst>
          </p:cNvPr>
          <p:cNvGrpSpPr/>
          <p:nvPr/>
        </p:nvGrpSpPr>
        <p:grpSpPr>
          <a:xfrm>
            <a:off x="8509409" y="3669786"/>
            <a:ext cx="1969200" cy="522360"/>
            <a:chOff x="8509409" y="3669786"/>
            <a:chExt cx="196920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33D78DF-1586-440F-B4D5-810FBA75DBBA}"/>
                    </a:ext>
                  </a:extLst>
                </p14:cNvPr>
                <p14:cNvContentPartPr/>
                <p14:nvPr/>
              </p14:nvContentPartPr>
              <p14:xfrm>
                <a:off x="8520209" y="3734586"/>
                <a:ext cx="162000" cy="383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33D78DF-1586-440F-B4D5-810FBA75DB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11209" y="3725946"/>
                  <a:ext cx="1796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7EB796-62BE-49AC-A4D5-597D5CC82054}"/>
                    </a:ext>
                  </a:extLst>
                </p14:cNvPr>
                <p14:cNvContentPartPr/>
                <p14:nvPr/>
              </p14:nvContentPartPr>
              <p14:xfrm>
                <a:off x="8509409" y="3970386"/>
                <a:ext cx="147960" cy="16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7EB796-62BE-49AC-A4D5-597D5CC820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00769" y="3961386"/>
                  <a:ext cx="165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AC9674D-EF78-4EBD-B7D8-33710FBF0D43}"/>
                    </a:ext>
                  </a:extLst>
                </p14:cNvPr>
                <p14:cNvContentPartPr/>
                <p14:nvPr/>
              </p14:nvContentPartPr>
              <p14:xfrm>
                <a:off x="8703809" y="4082706"/>
                <a:ext cx="85320" cy="105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AC9674D-EF78-4EBD-B7D8-33710FBF0D4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95169" y="4073706"/>
                  <a:ext cx="102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E93AE5D-DC74-4D43-8227-4A5D122555C6}"/>
                    </a:ext>
                  </a:extLst>
                </p14:cNvPr>
                <p14:cNvContentPartPr/>
                <p14:nvPr/>
              </p14:nvContentPartPr>
              <p14:xfrm>
                <a:off x="8846729" y="4049226"/>
                <a:ext cx="94320" cy="10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E93AE5D-DC74-4D43-8227-4A5D122555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8089" y="4040586"/>
                  <a:ext cx="11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4D0E4A9-AA57-48BE-8068-598EA1B3C0FE}"/>
                    </a:ext>
                  </a:extLst>
                </p14:cNvPr>
                <p14:cNvContentPartPr/>
                <p14:nvPr/>
              </p14:nvContentPartPr>
              <p14:xfrm>
                <a:off x="9065249" y="3944106"/>
                <a:ext cx="7560" cy="248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4D0E4A9-AA57-48BE-8068-598EA1B3C0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56249" y="3935106"/>
                  <a:ext cx="25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66342FE-6744-4149-AAD6-80C9DE4B5D37}"/>
                    </a:ext>
                  </a:extLst>
                </p14:cNvPr>
                <p14:cNvContentPartPr/>
                <p14:nvPr/>
              </p14:nvContentPartPr>
              <p14:xfrm>
                <a:off x="9021689" y="4040226"/>
                <a:ext cx="93960" cy="12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66342FE-6744-4149-AAD6-80C9DE4B5D3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12689" y="4031226"/>
                  <a:ext cx="111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ACE44D-0CE7-48D8-A951-459B5746B2D4}"/>
                    </a:ext>
                  </a:extLst>
                </p14:cNvPr>
                <p14:cNvContentPartPr/>
                <p14:nvPr/>
              </p14:nvContentPartPr>
              <p14:xfrm>
                <a:off x="9263609" y="3850866"/>
                <a:ext cx="96120" cy="15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ACE44D-0CE7-48D8-A951-459B5746B2D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54969" y="3841866"/>
                  <a:ext cx="113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6A71E52-0490-4E14-B613-C5EB9275AF1C}"/>
                    </a:ext>
                  </a:extLst>
                </p14:cNvPr>
                <p14:cNvContentPartPr/>
                <p14:nvPr/>
              </p14:nvContentPartPr>
              <p14:xfrm>
                <a:off x="9253889" y="3915666"/>
                <a:ext cx="109080" cy="20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6A71E52-0490-4E14-B613-C5EB9275AF1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45249" y="3906666"/>
                  <a:ext cx="12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31185A-67A9-4C4A-98E1-66AA020DDAEC}"/>
                    </a:ext>
                  </a:extLst>
                </p14:cNvPr>
                <p14:cNvContentPartPr/>
                <p14:nvPr/>
              </p14:nvContentPartPr>
              <p14:xfrm>
                <a:off x="9461609" y="3798306"/>
                <a:ext cx="142200" cy="220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31185A-67A9-4C4A-98E1-66AA020DDAE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52969" y="3789306"/>
                  <a:ext cx="159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C5E1D93-8582-4B3B-A03A-B71F614B6729}"/>
                    </a:ext>
                  </a:extLst>
                </p14:cNvPr>
                <p14:cNvContentPartPr/>
                <p14:nvPr/>
              </p14:nvContentPartPr>
              <p14:xfrm>
                <a:off x="9616409" y="3891186"/>
                <a:ext cx="101520" cy="278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C5E1D93-8582-4B3B-A03A-B71F614B67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07409" y="3882546"/>
                  <a:ext cx="119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8ABBE7-C705-42CD-90E3-97ADB80595A4}"/>
                    </a:ext>
                  </a:extLst>
                </p14:cNvPr>
                <p14:cNvContentPartPr/>
                <p14:nvPr/>
              </p14:nvContentPartPr>
              <p14:xfrm>
                <a:off x="9703529" y="3824226"/>
                <a:ext cx="7200" cy="328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8ABBE7-C705-42CD-90E3-97ADB80595A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94889" y="3815226"/>
                  <a:ext cx="24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FF7A7D-20C6-4400-A03E-27E20FC335FE}"/>
                    </a:ext>
                  </a:extLst>
                </p14:cNvPr>
                <p14:cNvContentPartPr/>
                <p14:nvPr/>
              </p14:nvContentPartPr>
              <p14:xfrm>
                <a:off x="9875969" y="3669786"/>
                <a:ext cx="80640" cy="282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FF7A7D-20C6-4400-A03E-27E20FC335F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66969" y="3660786"/>
                  <a:ext cx="98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2D2BDAC-A203-4C50-B9B1-CB8E83B67D5A}"/>
                    </a:ext>
                  </a:extLst>
                </p14:cNvPr>
                <p14:cNvContentPartPr/>
                <p14:nvPr/>
              </p14:nvContentPartPr>
              <p14:xfrm>
                <a:off x="9954809" y="3686706"/>
                <a:ext cx="100440" cy="278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2D2BDAC-A203-4C50-B9B1-CB8E83B67D5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45809" y="3678066"/>
                  <a:ext cx="118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868728-A823-43F1-845F-4AB9924E9A84}"/>
                    </a:ext>
                  </a:extLst>
                </p14:cNvPr>
                <p14:cNvContentPartPr/>
                <p14:nvPr/>
              </p14:nvContentPartPr>
              <p14:xfrm>
                <a:off x="10134449" y="3727026"/>
                <a:ext cx="114480" cy="200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868728-A823-43F1-845F-4AB9924E9A8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25449" y="3718386"/>
                  <a:ext cx="132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578BDF2-0B69-4703-B4C0-CEAA035BD247}"/>
                    </a:ext>
                  </a:extLst>
                </p14:cNvPr>
                <p14:cNvContentPartPr/>
                <p14:nvPr/>
              </p14:nvContentPartPr>
              <p14:xfrm>
                <a:off x="10313729" y="3717306"/>
                <a:ext cx="20520" cy="203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578BDF2-0B69-4703-B4C0-CEAA035BD24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05089" y="3708306"/>
                  <a:ext cx="38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8E9B9C9-3CA6-493A-8ED9-EF6C2795EF3B}"/>
                    </a:ext>
                  </a:extLst>
                </p14:cNvPr>
                <p14:cNvContentPartPr/>
                <p14:nvPr/>
              </p14:nvContentPartPr>
              <p14:xfrm>
                <a:off x="10335329" y="3726306"/>
                <a:ext cx="143280" cy="178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8E9B9C9-3CA6-493A-8ED9-EF6C2795EF3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326689" y="3717666"/>
                  <a:ext cx="160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2BFCB82-3587-4D7F-95ED-183713F21B3B}"/>
              </a:ext>
            </a:extLst>
          </p:cNvPr>
          <p:cNvGrpSpPr/>
          <p:nvPr/>
        </p:nvGrpSpPr>
        <p:grpSpPr>
          <a:xfrm>
            <a:off x="8550089" y="4767066"/>
            <a:ext cx="157320" cy="95400"/>
            <a:chOff x="8550089" y="4767066"/>
            <a:chExt cx="15732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72B6CFE-07A4-43EF-B1DF-2A1B61E77FA0}"/>
                    </a:ext>
                  </a:extLst>
                </p14:cNvPr>
                <p14:cNvContentPartPr/>
                <p14:nvPr/>
              </p14:nvContentPartPr>
              <p14:xfrm>
                <a:off x="8557289" y="4767066"/>
                <a:ext cx="105840" cy="7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72B6CFE-07A4-43EF-B1DF-2A1B61E77FA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8289" y="4758426"/>
                  <a:ext cx="123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9CAF3C-0B85-43CE-A4C0-0F369906CEFD}"/>
                    </a:ext>
                  </a:extLst>
                </p14:cNvPr>
                <p14:cNvContentPartPr/>
                <p14:nvPr/>
              </p14:nvContentPartPr>
              <p14:xfrm>
                <a:off x="8550089" y="4826826"/>
                <a:ext cx="157320" cy="35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9CAF3C-0B85-43CE-A4C0-0F369906CEF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41089" y="4818186"/>
                  <a:ext cx="174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A1204DD-E308-4A14-9F6B-CDE1B9049350}"/>
              </a:ext>
            </a:extLst>
          </p:cNvPr>
          <p:cNvGrpSpPr/>
          <p:nvPr/>
        </p:nvGrpSpPr>
        <p:grpSpPr>
          <a:xfrm>
            <a:off x="8891009" y="4559706"/>
            <a:ext cx="1280880" cy="366840"/>
            <a:chOff x="8891009" y="4559706"/>
            <a:chExt cx="12808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C8BBB8F-07B8-4A8B-A7AE-862F44667A33}"/>
                    </a:ext>
                  </a:extLst>
                </p14:cNvPr>
                <p14:cNvContentPartPr/>
                <p14:nvPr/>
              </p14:nvContentPartPr>
              <p14:xfrm>
                <a:off x="8891009" y="4679946"/>
                <a:ext cx="14040" cy="246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C8BBB8F-07B8-4A8B-A7AE-862F44667A3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82369" y="4670946"/>
                  <a:ext cx="3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8C8F24-155D-4632-8F85-6B04525D4BAF}"/>
                    </a:ext>
                  </a:extLst>
                </p14:cNvPr>
                <p14:cNvContentPartPr/>
                <p14:nvPr/>
              </p14:nvContentPartPr>
              <p14:xfrm>
                <a:off x="8985689" y="4670946"/>
                <a:ext cx="126720" cy="225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8C8F24-155D-4632-8F85-6B04525D4BA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76689" y="4661946"/>
                  <a:ext cx="144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94C16EE-8877-48B7-BC2A-18D395CAAE84}"/>
                    </a:ext>
                  </a:extLst>
                </p14:cNvPr>
                <p14:cNvContentPartPr/>
                <p14:nvPr/>
              </p14:nvContentPartPr>
              <p14:xfrm>
                <a:off x="9145529" y="4683186"/>
                <a:ext cx="126000" cy="175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94C16EE-8877-48B7-BC2A-18D395CAAE8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136529" y="4674186"/>
                  <a:ext cx="143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175BAB-2331-4D62-9A6B-66FD00D8513B}"/>
                    </a:ext>
                  </a:extLst>
                </p14:cNvPr>
                <p14:cNvContentPartPr/>
                <p14:nvPr/>
              </p14:nvContentPartPr>
              <p14:xfrm>
                <a:off x="9332009" y="4682466"/>
                <a:ext cx="18360" cy="214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175BAB-2331-4D62-9A6B-66FD00D8513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23369" y="4673826"/>
                  <a:ext cx="36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9F5864-406D-4044-935F-302A0CA12E5D}"/>
                    </a:ext>
                  </a:extLst>
                </p14:cNvPr>
                <p14:cNvContentPartPr/>
                <p14:nvPr/>
              </p14:nvContentPartPr>
              <p14:xfrm>
                <a:off x="9340649" y="4691106"/>
                <a:ext cx="145080" cy="185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9F5864-406D-4044-935F-302A0CA12E5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31649" y="4682466"/>
                  <a:ext cx="162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669825-7BC9-4CC9-8E1F-A7A0C5563617}"/>
                    </a:ext>
                  </a:extLst>
                </p14:cNvPr>
                <p14:cNvContentPartPr/>
                <p14:nvPr/>
              </p14:nvContentPartPr>
              <p14:xfrm>
                <a:off x="9622889" y="4559706"/>
                <a:ext cx="92520" cy="298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669825-7BC9-4CC9-8E1F-A7A0C556361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13889" y="4550706"/>
                  <a:ext cx="110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754F9BC-2EBA-4FF2-A698-36E6C60ABA6A}"/>
                    </a:ext>
                  </a:extLst>
                </p14:cNvPr>
                <p14:cNvContentPartPr/>
                <p14:nvPr/>
              </p14:nvContentPartPr>
              <p14:xfrm>
                <a:off x="9659969" y="4631346"/>
                <a:ext cx="96120" cy="272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754F9BC-2EBA-4FF2-A698-36E6C60ABA6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0969" y="4622706"/>
                  <a:ext cx="113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0FB563C-2445-40EF-988F-FA8CEED70FBD}"/>
                    </a:ext>
                  </a:extLst>
                </p14:cNvPr>
                <p14:cNvContentPartPr/>
                <p14:nvPr/>
              </p14:nvContentPartPr>
              <p14:xfrm>
                <a:off x="9852929" y="4658706"/>
                <a:ext cx="131400" cy="175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0FB563C-2445-40EF-988F-FA8CEED70FB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43929" y="4649706"/>
                  <a:ext cx="149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C93897-3A7B-4483-80D6-A5FCE151A4BE}"/>
                    </a:ext>
                  </a:extLst>
                </p14:cNvPr>
                <p14:cNvContentPartPr/>
                <p14:nvPr/>
              </p14:nvContentPartPr>
              <p14:xfrm>
                <a:off x="10027889" y="4631346"/>
                <a:ext cx="1440" cy="225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C93897-3A7B-4483-80D6-A5FCE151A4B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19249" y="4622706"/>
                  <a:ext cx="19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E0AC94C-90B7-4DAF-A971-21E558B23034}"/>
                    </a:ext>
                  </a:extLst>
                </p14:cNvPr>
                <p14:cNvContentPartPr/>
                <p14:nvPr/>
              </p14:nvContentPartPr>
              <p14:xfrm>
                <a:off x="9994049" y="4624146"/>
                <a:ext cx="177840" cy="244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E0AC94C-90B7-4DAF-A971-21E558B2303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85409" y="4615506"/>
                  <a:ext cx="19548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2D08DF7-1F54-4E14-89B6-E610E2B48D6F}"/>
              </a:ext>
            </a:extLst>
          </p:cNvPr>
          <p:cNvGrpSpPr/>
          <p:nvPr/>
        </p:nvGrpSpPr>
        <p:grpSpPr>
          <a:xfrm>
            <a:off x="9014849" y="5177826"/>
            <a:ext cx="1024560" cy="294480"/>
            <a:chOff x="9014849" y="5177826"/>
            <a:chExt cx="102456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FB1377-FE09-4E30-99DF-FFA3169943B2}"/>
                    </a:ext>
                  </a:extLst>
                </p14:cNvPr>
                <p14:cNvContentPartPr/>
                <p14:nvPr/>
              </p14:nvContentPartPr>
              <p14:xfrm>
                <a:off x="9014849" y="5177826"/>
                <a:ext cx="20520" cy="228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FB1377-FE09-4E30-99DF-FFA3169943B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06209" y="5168826"/>
                  <a:ext cx="38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74681A-9A6B-4476-88E9-2C5010562713}"/>
                    </a:ext>
                  </a:extLst>
                </p14:cNvPr>
                <p14:cNvContentPartPr/>
                <p14:nvPr/>
              </p14:nvContentPartPr>
              <p14:xfrm>
                <a:off x="9100529" y="5372586"/>
                <a:ext cx="45360" cy="99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74681A-9A6B-4476-88E9-2C501056271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091529" y="5363946"/>
                  <a:ext cx="63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EC740BC-D91B-4E46-B136-006C9EE3952E}"/>
                    </a:ext>
                  </a:extLst>
                </p14:cNvPr>
                <p14:cNvContentPartPr/>
                <p14:nvPr/>
              </p14:nvContentPartPr>
              <p14:xfrm>
                <a:off x="9199889" y="5198346"/>
                <a:ext cx="147600" cy="243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EC740BC-D91B-4E46-B136-006C9EE3952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91249" y="5189346"/>
                  <a:ext cx="165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F69B39A-2C80-4D16-B1DD-6A6C5573F319}"/>
                    </a:ext>
                  </a:extLst>
                </p14:cNvPr>
                <p14:cNvContentPartPr/>
                <p14:nvPr/>
              </p14:nvContentPartPr>
              <p14:xfrm>
                <a:off x="9432449" y="5191506"/>
                <a:ext cx="19440" cy="235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F69B39A-2C80-4D16-B1DD-6A6C5573F31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23449" y="5182506"/>
                  <a:ext cx="37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F2FA38F-71B4-46AD-A0EA-A56666E8C1DF}"/>
                    </a:ext>
                  </a:extLst>
                </p14:cNvPr>
                <p14:cNvContentPartPr/>
                <p14:nvPr/>
              </p14:nvContentPartPr>
              <p14:xfrm>
                <a:off x="9413729" y="5202666"/>
                <a:ext cx="154080" cy="179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F2FA38F-71B4-46AD-A0EA-A56666E8C1D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05089" y="5193666"/>
                  <a:ext cx="171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8B8CE4-7E40-4504-A35D-084AEF43F8E1}"/>
                    </a:ext>
                  </a:extLst>
                </p14:cNvPr>
                <p14:cNvContentPartPr/>
                <p14:nvPr/>
              </p14:nvContentPartPr>
              <p14:xfrm>
                <a:off x="9693449" y="5194026"/>
                <a:ext cx="345960" cy="201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8B8CE4-7E40-4504-A35D-084AEF43F8E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84809" y="5185386"/>
                  <a:ext cx="3636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53B7E3D-BF81-47D5-AA3F-04922CFCF696}"/>
              </a:ext>
            </a:extLst>
          </p:cNvPr>
          <p:cNvGrpSpPr/>
          <p:nvPr/>
        </p:nvGrpSpPr>
        <p:grpSpPr>
          <a:xfrm>
            <a:off x="7819289" y="5075586"/>
            <a:ext cx="527400" cy="416880"/>
            <a:chOff x="7819289" y="5075586"/>
            <a:chExt cx="52740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CA2716-FDA2-47C4-A11D-41ED100D7E62}"/>
                    </a:ext>
                  </a:extLst>
                </p14:cNvPr>
                <p14:cNvContentPartPr/>
                <p14:nvPr/>
              </p14:nvContentPartPr>
              <p14:xfrm>
                <a:off x="7819289" y="5075586"/>
                <a:ext cx="211320" cy="309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CA2716-FDA2-47C4-A11D-41ED100D7E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10289" y="5066586"/>
                  <a:ext cx="228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1CC8FE9-51F2-4217-BCEF-5F8BDB9DDC36}"/>
                    </a:ext>
                  </a:extLst>
                </p14:cNvPr>
                <p14:cNvContentPartPr/>
                <p14:nvPr/>
              </p14:nvContentPartPr>
              <p14:xfrm>
                <a:off x="7823969" y="5270346"/>
                <a:ext cx="133200" cy="7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1CC8FE9-51F2-4217-BCEF-5F8BDB9DDC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14969" y="5261706"/>
                  <a:ext cx="150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433E288-616A-4440-BB38-CFF4BAD2ADE7}"/>
                    </a:ext>
                  </a:extLst>
                </p14:cNvPr>
                <p14:cNvContentPartPr/>
                <p14:nvPr/>
              </p14:nvContentPartPr>
              <p14:xfrm>
                <a:off x="8013689" y="5368986"/>
                <a:ext cx="88920" cy="123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433E288-616A-4440-BB38-CFF4BAD2ADE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05049" y="5360346"/>
                  <a:ext cx="106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F5CD783-6A21-4919-AAF6-76DC7EB4404C}"/>
                    </a:ext>
                  </a:extLst>
                </p14:cNvPr>
                <p14:cNvContentPartPr/>
                <p14:nvPr/>
              </p14:nvContentPartPr>
              <p14:xfrm>
                <a:off x="8122409" y="5351346"/>
                <a:ext cx="86040" cy="133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F5CD783-6A21-4919-AAF6-76DC7EB440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13409" y="5342706"/>
                  <a:ext cx="103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D9913C7-A372-4E14-824E-7586C023CFAC}"/>
                    </a:ext>
                  </a:extLst>
                </p14:cNvPr>
                <p14:cNvContentPartPr/>
                <p14:nvPr/>
              </p14:nvContentPartPr>
              <p14:xfrm>
                <a:off x="8257409" y="5273586"/>
                <a:ext cx="1440" cy="218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D9913C7-A372-4E14-824E-7586C023CFA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48409" y="5264586"/>
                  <a:ext cx="19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AAFC669-29C7-4CAF-90A9-5E83F1552234}"/>
                    </a:ext>
                  </a:extLst>
                </p14:cNvPr>
                <p14:cNvContentPartPr/>
                <p14:nvPr/>
              </p14:nvContentPartPr>
              <p14:xfrm>
                <a:off x="8204489" y="5387706"/>
                <a:ext cx="142200" cy="7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AAFC669-29C7-4CAF-90A9-5E83F15522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95489" y="5379066"/>
                  <a:ext cx="1598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C41AEAE-3664-4894-94F6-238A1EC1E416}"/>
              </a:ext>
            </a:extLst>
          </p:cNvPr>
          <p:cNvGrpSpPr/>
          <p:nvPr/>
        </p:nvGrpSpPr>
        <p:grpSpPr>
          <a:xfrm>
            <a:off x="8598329" y="5239746"/>
            <a:ext cx="153720" cy="108000"/>
            <a:chOff x="8598329" y="5239746"/>
            <a:chExt cx="1537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09DECDF-CC62-4C16-81F3-CFC689E5F0F0}"/>
                    </a:ext>
                  </a:extLst>
                </p14:cNvPr>
                <p14:cNvContentPartPr/>
                <p14:nvPr/>
              </p14:nvContentPartPr>
              <p14:xfrm>
                <a:off x="8639729" y="5239746"/>
                <a:ext cx="112320" cy="11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09DECDF-CC62-4C16-81F3-CFC689E5F0F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30729" y="5230746"/>
                  <a:ext cx="129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097B338-DF2C-422E-BB59-08CEC19CBD86}"/>
                    </a:ext>
                  </a:extLst>
                </p14:cNvPr>
                <p14:cNvContentPartPr/>
                <p14:nvPr/>
              </p14:nvContentPartPr>
              <p14:xfrm>
                <a:off x="8598329" y="5303826"/>
                <a:ext cx="136440" cy="43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097B338-DF2C-422E-BB59-08CEC19CBD8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89689" y="5294826"/>
                  <a:ext cx="15408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95BCC5F-14EC-4C3A-BD34-90AF7693F67E}"/>
                  </a:ext>
                </a:extLst>
              </p14:cNvPr>
              <p14:cNvContentPartPr/>
              <p14:nvPr/>
            </p14:nvContentPartPr>
            <p14:xfrm>
              <a:off x="7837289" y="5618826"/>
              <a:ext cx="2234880" cy="132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95BCC5F-14EC-4C3A-BD34-90AF7693F67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828289" y="5609826"/>
                <a:ext cx="225252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BAB3647-484D-4AEF-B1DA-B7B689B65003}"/>
              </a:ext>
            </a:extLst>
          </p:cNvPr>
          <p:cNvGrpSpPr/>
          <p:nvPr/>
        </p:nvGrpSpPr>
        <p:grpSpPr>
          <a:xfrm>
            <a:off x="2026889" y="4411026"/>
            <a:ext cx="2801880" cy="597600"/>
            <a:chOff x="2026889" y="4411026"/>
            <a:chExt cx="28018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BB726E-3A0B-4B41-A5FF-70B231C82155}"/>
                    </a:ext>
                  </a:extLst>
                </p14:cNvPr>
                <p14:cNvContentPartPr/>
                <p14:nvPr/>
              </p14:nvContentPartPr>
              <p14:xfrm>
                <a:off x="2082689" y="4411026"/>
                <a:ext cx="171000" cy="42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BB726E-3A0B-4B41-A5FF-70B231C821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065049" y="4393386"/>
                  <a:ext cx="206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308AAB-1CE6-4C74-858E-E86DEDD309A1}"/>
                    </a:ext>
                  </a:extLst>
                </p14:cNvPr>
                <p14:cNvContentPartPr/>
                <p14:nvPr/>
              </p14:nvContentPartPr>
              <p14:xfrm>
                <a:off x="2033729" y="4666986"/>
                <a:ext cx="168120" cy="10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308AAB-1CE6-4C74-858E-E86DEDD309A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16089" y="4648986"/>
                  <a:ext cx="203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43325A8-5434-4C40-B665-BE88F7ADEFA8}"/>
                    </a:ext>
                  </a:extLst>
                </p14:cNvPr>
                <p14:cNvContentPartPr/>
                <p14:nvPr/>
              </p14:nvContentPartPr>
              <p14:xfrm>
                <a:off x="2351249" y="4804866"/>
                <a:ext cx="31680" cy="142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43325A8-5434-4C40-B665-BE88F7ADEFA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33249" y="4786866"/>
                  <a:ext cx="67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6A5121-EB5D-40A3-A0DE-F754D6700E1D}"/>
                    </a:ext>
                  </a:extLst>
                </p14:cNvPr>
                <p14:cNvContentPartPr/>
                <p14:nvPr/>
              </p14:nvContentPartPr>
              <p14:xfrm>
                <a:off x="2355569" y="4707306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6A5121-EB5D-40A3-A0DE-F754D6700E1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37929" y="46896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8F91E4-226B-408B-892F-E14F3737D219}"/>
                    </a:ext>
                  </a:extLst>
                </p14:cNvPr>
                <p14:cNvContentPartPr/>
                <p14:nvPr/>
              </p14:nvContentPartPr>
              <p14:xfrm>
                <a:off x="2463569" y="4801266"/>
                <a:ext cx="173880" cy="160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8F91E4-226B-408B-892F-E14F3737D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45929" y="4783266"/>
                  <a:ext cx="209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18762BE-2ADF-4776-B19F-873D2A278B2B}"/>
                    </a:ext>
                  </a:extLst>
                </p14:cNvPr>
                <p14:cNvContentPartPr/>
                <p14:nvPr/>
              </p14:nvContentPartPr>
              <p14:xfrm>
                <a:off x="2881169" y="4592106"/>
                <a:ext cx="119160" cy="6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18762BE-2ADF-4776-B19F-873D2A278B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63529" y="4574106"/>
                  <a:ext cx="154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9AFEA7-5154-4D28-B573-A43C14342B81}"/>
                    </a:ext>
                  </a:extLst>
                </p14:cNvPr>
                <p14:cNvContentPartPr/>
                <p14:nvPr/>
              </p14:nvContentPartPr>
              <p14:xfrm>
                <a:off x="2865689" y="4700106"/>
                <a:ext cx="114480" cy="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9AFEA7-5154-4D28-B573-A43C14342B8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47689" y="4682466"/>
                  <a:ext cx="150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EE70AE-4486-46A2-B8EE-4E9DF589D625}"/>
                    </a:ext>
                  </a:extLst>
                </p14:cNvPr>
                <p14:cNvContentPartPr/>
                <p14:nvPr/>
              </p14:nvContentPartPr>
              <p14:xfrm>
                <a:off x="3244409" y="4505346"/>
                <a:ext cx="130680" cy="30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EE70AE-4486-46A2-B8EE-4E9DF589D6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26769" y="4487346"/>
                  <a:ext cx="166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A3C6B1-C3A9-4242-B12F-BCDB3463AAB0}"/>
                    </a:ext>
                  </a:extLst>
                </p14:cNvPr>
                <p14:cNvContentPartPr/>
                <p14:nvPr/>
              </p14:nvContentPartPr>
              <p14:xfrm>
                <a:off x="3446369" y="4799466"/>
                <a:ext cx="16200" cy="89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A3C6B1-C3A9-4242-B12F-BCDB3463AA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28729" y="4781826"/>
                  <a:ext cx="51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1166CE-C106-4B49-AA9C-03B6E75FB295}"/>
                    </a:ext>
                  </a:extLst>
                </p14:cNvPr>
                <p14:cNvContentPartPr/>
                <p14:nvPr/>
              </p14:nvContentPartPr>
              <p14:xfrm>
                <a:off x="3557249" y="4506786"/>
                <a:ext cx="132480" cy="226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1166CE-C106-4B49-AA9C-03B6E75FB29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39609" y="4489146"/>
                  <a:ext cx="168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D72712-F12E-45DA-A369-7C277E40EBC3}"/>
                    </a:ext>
                  </a:extLst>
                </p14:cNvPr>
                <p14:cNvContentPartPr/>
                <p14:nvPr/>
              </p14:nvContentPartPr>
              <p14:xfrm>
                <a:off x="3771809" y="4485906"/>
                <a:ext cx="106920" cy="327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D72712-F12E-45DA-A369-7C277E40EB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53809" y="4467906"/>
                  <a:ext cx="142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B15731-EED8-4D0C-BE23-36AE0ECF0D01}"/>
                    </a:ext>
                  </a:extLst>
                </p14:cNvPr>
                <p14:cNvContentPartPr/>
                <p14:nvPr/>
              </p14:nvContentPartPr>
              <p14:xfrm>
                <a:off x="4043249" y="4476906"/>
                <a:ext cx="221040" cy="264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B15731-EED8-4D0C-BE23-36AE0ECF0D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25609" y="4458906"/>
                  <a:ext cx="256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A148A7-99F2-4AF7-ADB9-B347C9714884}"/>
                    </a:ext>
                  </a:extLst>
                </p14:cNvPr>
                <p14:cNvContentPartPr/>
                <p14:nvPr/>
              </p14:nvContentPartPr>
              <p14:xfrm>
                <a:off x="4380569" y="4497066"/>
                <a:ext cx="423000" cy="195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A148A7-99F2-4AF7-ADB9-B347C971488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62929" y="4479066"/>
                  <a:ext cx="458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E44A187-26B7-472D-83B4-D013022CC48F}"/>
                    </a:ext>
                  </a:extLst>
                </p14:cNvPr>
                <p14:cNvContentPartPr/>
                <p14:nvPr/>
              </p14:nvContentPartPr>
              <p14:xfrm>
                <a:off x="2078729" y="4943466"/>
                <a:ext cx="28440" cy="20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E44A187-26B7-472D-83B4-D013022CC48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61089" y="4925466"/>
                  <a:ext cx="64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3E67AC-5D48-4DB8-9104-AB0DC3DD77AF}"/>
                    </a:ext>
                  </a:extLst>
                </p14:cNvPr>
                <p14:cNvContentPartPr/>
                <p14:nvPr/>
              </p14:nvContentPartPr>
              <p14:xfrm>
                <a:off x="2106809" y="4943466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3E67AC-5D48-4DB8-9104-AB0DC3DD77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89169" y="49254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DDAE139-1CBA-4E88-BF58-DBB9B2E90532}"/>
                    </a:ext>
                  </a:extLst>
                </p14:cNvPr>
                <p14:cNvContentPartPr/>
                <p14:nvPr/>
              </p14:nvContentPartPr>
              <p14:xfrm>
                <a:off x="2026889" y="4888746"/>
                <a:ext cx="2801880" cy="119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DDAE139-1CBA-4E88-BF58-DBB9B2E9053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009249" y="4870746"/>
                  <a:ext cx="283752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20F21DF-CFF5-42CD-97F4-038652C84906}"/>
                  </a:ext>
                </a:extLst>
              </p14:cNvPr>
              <p14:cNvContentPartPr/>
              <p14:nvPr/>
            </p14:nvContentPartPr>
            <p14:xfrm>
              <a:off x="5566049" y="2755026"/>
              <a:ext cx="51120" cy="59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20F21DF-CFF5-42CD-97F4-038652C8490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557049" y="2746026"/>
                <a:ext cx="6876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3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6A17C5-4930-4BB8-ABAF-083A38C08C20}"/>
              </a:ext>
            </a:extLst>
          </p:cNvPr>
          <p:cNvGrpSpPr/>
          <p:nvPr/>
        </p:nvGrpSpPr>
        <p:grpSpPr>
          <a:xfrm>
            <a:off x="469169" y="628146"/>
            <a:ext cx="642960" cy="661320"/>
            <a:chOff x="469169" y="628146"/>
            <a:chExt cx="64296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F294EA-9AD2-47CD-88CD-FD79184303F5}"/>
                    </a:ext>
                  </a:extLst>
                </p14:cNvPr>
                <p14:cNvContentPartPr/>
                <p14:nvPr/>
              </p14:nvContentPartPr>
              <p14:xfrm>
                <a:off x="469169" y="657666"/>
                <a:ext cx="186480" cy="480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F294EA-9AD2-47CD-88CD-FD79184303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69" y="648666"/>
                  <a:ext cx="2041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B1837F-7F64-4108-8919-C15808F45886}"/>
                    </a:ext>
                  </a:extLst>
                </p14:cNvPr>
                <p14:cNvContentPartPr/>
                <p14:nvPr/>
              </p14:nvContentPartPr>
              <p14:xfrm>
                <a:off x="663929" y="628146"/>
                <a:ext cx="96120" cy="532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B1837F-7F64-4108-8919-C15808F458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4929" y="619146"/>
                  <a:ext cx="1137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90E14A-93E6-4D13-B1E2-5CB5D6F27BA1}"/>
                    </a:ext>
                  </a:extLst>
                </p14:cNvPr>
                <p14:cNvContentPartPr/>
                <p14:nvPr/>
              </p14:nvContentPartPr>
              <p14:xfrm>
                <a:off x="535409" y="972306"/>
                <a:ext cx="164880" cy="2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90E14A-93E6-4D13-B1E2-5CB5D6F27B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769" y="963306"/>
                  <a:ext cx="182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A7C00C-B4CE-4E30-ABF0-56B10C1769BA}"/>
                    </a:ext>
                  </a:extLst>
                </p14:cNvPr>
                <p14:cNvContentPartPr/>
                <p14:nvPr/>
              </p14:nvContentPartPr>
              <p14:xfrm>
                <a:off x="828089" y="973746"/>
                <a:ext cx="284040" cy="31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A7C00C-B4CE-4E30-ABF0-56B10C1769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449" y="965106"/>
                  <a:ext cx="30168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98DF5A-4C2F-40DA-AEDF-0C8C5B9DD6C5}"/>
              </a:ext>
            </a:extLst>
          </p:cNvPr>
          <p:cNvGrpSpPr/>
          <p:nvPr/>
        </p:nvGrpSpPr>
        <p:grpSpPr>
          <a:xfrm>
            <a:off x="1511369" y="856746"/>
            <a:ext cx="144000" cy="120960"/>
            <a:chOff x="1511369" y="856746"/>
            <a:chExt cx="14400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FCF080-B67F-4BAA-BE3A-399B23F04BD9}"/>
                    </a:ext>
                  </a:extLst>
                </p14:cNvPr>
                <p14:cNvContentPartPr/>
                <p14:nvPr/>
              </p14:nvContentPartPr>
              <p14:xfrm>
                <a:off x="1511369" y="856746"/>
                <a:ext cx="144000" cy="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FCF080-B67F-4BAA-BE3A-399B23F04B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2729" y="848106"/>
                  <a:ext cx="161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7A2B58-9CFD-40A1-9C34-14BFA1C2E61A}"/>
                    </a:ext>
                  </a:extLst>
                </p14:cNvPr>
                <p14:cNvContentPartPr/>
                <p14:nvPr/>
              </p14:nvContentPartPr>
              <p14:xfrm>
                <a:off x="1513889" y="963306"/>
                <a:ext cx="118080" cy="1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7A2B58-9CFD-40A1-9C34-14BFA1C2E6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4889" y="954306"/>
                  <a:ext cx="1357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88D71-01C0-4941-B22C-F0FF01ED1D92}"/>
              </a:ext>
            </a:extLst>
          </p:cNvPr>
          <p:cNvGrpSpPr/>
          <p:nvPr/>
        </p:nvGrpSpPr>
        <p:grpSpPr>
          <a:xfrm>
            <a:off x="2279249" y="319986"/>
            <a:ext cx="809640" cy="617040"/>
            <a:chOff x="2279249" y="319986"/>
            <a:chExt cx="80964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7F04A9-E282-4231-8742-B7C2AE46199C}"/>
                    </a:ext>
                  </a:extLst>
                </p14:cNvPr>
                <p14:cNvContentPartPr/>
                <p14:nvPr/>
              </p14:nvContentPartPr>
              <p14:xfrm>
                <a:off x="2280329" y="319986"/>
                <a:ext cx="458640" cy="45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7F04A9-E282-4231-8742-B7C2AE4619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1329" y="310986"/>
                  <a:ext cx="476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517078-0A90-435F-93A0-83EE97F4A87B}"/>
                    </a:ext>
                  </a:extLst>
                </p14:cNvPr>
                <p14:cNvContentPartPr/>
                <p14:nvPr/>
              </p14:nvContentPartPr>
              <p14:xfrm>
                <a:off x="2762009" y="653346"/>
                <a:ext cx="104760" cy="11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517078-0A90-435F-93A0-83EE97F4A8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009" y="644346"/>
                  <a:ext cx="122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F890FF-8EDA-4B77-B2AE-2A4B3F94B28F}"/>
                    </a:ext>
                  </a:extLst>
                </p14:cNvPr>
                <p14:cNvContentPartPr/>
                <p14:nvPr/>
              </p14:nvContentPartPr>
              <p14:xfrm>
                <a:off x="2279249" y="899226"/>
                <a:ext cx="809640" cy="3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F890FF-8EDA-4B77-B2AE-2A4B3F94B2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0249" y="890586"/>
                  <a:ext cx="8272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644FF4-7AE5-4DBF-920A-F35E8E6AC264}"/>
              </a:ext>
            </a:extLst>
          </p:cNvPr>
          <p:cNvGrpSpPr/>
          <p:nvPr/>
        </p:nvGrpSpPr>
        <p:grpSpPr>
          <a:xfrm>
            <a:off x="2440169" y="1097586"/>
            <a:ext cx="537840" cy="551160"/>
            <a:chOff x="2440169" y="1097586"/>
            <a:chExt cx="53784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55524D-2A28-43B8-917A-77011A14E034}"/>
                    </a:ext>
                  </a:extLst>
                </p14:cNvPr>
                <p14:cNvContentPartPr/>
                <p14:nvPr/>
              </p14:nvContentPartPr>
              <p14:xfrm>
                <a:off x="2440169" y="1097586"/>
                <a:ext cx="330120" cy="34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55524D-2A28-43B8-917A-77011A14E0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31169" y="1088586"/>
                  <a:ext cx="3477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7AA011-1F27-4E7C-A1FC-96222B611844}"/>
                    </a:ext>
                  </a:extLst>
                </p14:cNvPr>
                <p14:cNvContentPartPr/>
                <p14:nvPr/>
              </p14:nvContentPartPr>
              <p14:xfrm>
                <a:off x="2767769" y="1461546"/>
                <a:ext cx="5040" cy="16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7AA011-1F27-4E7C-A1FC-96222B6118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8769" y="1452546"/>
                  <a:ext cx="22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421F48-1182-4A46-B574-39FEC0CCD797}"/>
                    </a:ext>
                  </a:extLst>
                </p14:cNvPr>
                <p14:cNvContentPartPr/>
                <p14:nvPr/>
              </p14:nvContentPartPr>
              <p14:xfrm>
                <a:off x="2777849" y="1332666"/>
                <a:ext cx="360" cy="1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421F48-1182-4A46-B574-39FEC0CCD7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8849" y="1324026"/>
                  <a:ext cx="1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B4B7C4-6229-4992-875A-6A9A71DAC6F2}"/>
                    </a:ext>
                  </a:extLst>
                </p14:cNvPr>
                <p14:cNvContentPartPr/>
                <p14:nvPr/>
              </p14:nvContentPartPr>
              <p14:xfrm>
                <a:off x="2855609" y="1441026"/>
                <a:ext cx="122400" cy="20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B4B7C4-6229-4992-875A-6A9A71DAC6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6609" y="1432386"/>
                  <a:ext cx="140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2974F3-6194-4EB0-8D31-4B1929375183}"/>
              </a:ext>
            </a:extLst>
          </p:cNvPr>
          <p:cNvGrpSpPr/>
          <p:nvPr/>
        </p:nvGrpSpPr>
        <p:grpSpPr>
          <a:xfrm>
            <a:off x="4043969" y="924786"/>
            <a:ext cx="154080" cy="136080"/>
            <a:chOff x="4043969" y="924786"/>
            <a:chExt cx="15408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7F05EA-3117-4CE2-B056-26228AB9094A}"/>
                    </a:ext>
                  </a:extLst>
                </p14:cNvPr>
                <p14:cNvContentPartPr/>
                <p14:nvPr/>
              </p14:nvContentPartPr>
              <p14:xfrm>
                <a:off x="4043969" y="924786"/>
                <a:ext cx="122040" cy="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7F05EA-3117-4CE2-B056-26228AB909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5329" y="915786"/>
                  <a:ext cx="139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68D023-DCFD-4F99-A5FD-19EA1AB76071}"/>
                    </a:ext>
                  </a:extLst>
                </p14:cNvPr>
                <p14:cNvContentPartPr/>
                <p14:nvPr/>
              </p14:nvContentPartPr>
              <p14:xfrm>
                <a:off x="4072409" y="1030626"/>
                <a:ext cx="125640" cy="3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68D023-DCFD-4F99-A5FD-19EA1AB760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3409" y="1021986"/>
                  <a:ext cx="1432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D62765C-84EC-429B-B386-FDED6EAFDECC}"/>
                  </a:ext>
                </a:extLst>
              </p14:cNvPr>
              <p14:cNvContentPartPr/>
              <p14:nvPr/>
            </p14:nvContentPartPr>
            <p14:xfrm>
              <a:off x="4623209" y="473706"/>
              <a:ext cx="288000" cy="52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D62765C-84EC-429B-B386-FDED6EAFDE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05209" y="455706"/>
                <a:ext cx="32364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60C382F-7C60-47FA-894D-DC7A0CBC6008}"/>
              </a:ext>
            </a:extLst>
          </p:cNvPr>
          <p:cNvGrpSpPr/>
          <p:nvPr/>
        </p:nvGrpSpPr>
        <p:grpSpPr>
          <a:xfrm>
            <a:off x="4730849" y="208746"/>
            <a:ext cx="3560760" cy="839160"/>
            <a:chOff x="4730849" y="208746"/>
            <a:chExt cx="356076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5B988B-F2FA-43F9-BF03-02AE70827701}"/>
                    </a:ext>
                  </a:extLst>
                </p14:cNvPr>
                <p14:cNvContentPartPr/>
                <p14:nvPr/>
              </p14:nvContentPartPr>
              <p14:xfrm>
                <a:off x="5012009" y="329706"/>
                <a:ext cx="145440" cy="50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5B988B-F2FA-43F9-BF03-02AE708277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3009" y="320706"/>
                  <a:ext cx="1630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5F3588-961A-4C5B-B464-828D7A9D23F8}"/>
                    </a:ext>
                  </a:extLst>
                </p14:cNvPr>
                <p14:cNvContentPartPr/>
                <p14:nvPr/>
              </p14:nvContentPartPr>
              <p14:xfrm>
                <a:off x="5243849" y="629946"/>
                <a:ext cx="22788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5F3588-961A-4C5B-B464-828D7A9D23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5209" y="621306"/>
                  <a:ext cx="245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2ECB32-4045-449A-81AC-0A233D8FF5A1}"/>
                    </a:ext>
                  </a:extLst>
                </p14:cNvPr>
                <p14:cNvContentPartPr/>
                <p14:nvPr/>
              </p14:nvContentPartPr>
              <p14:xfrm>
                <a:off x="5629049" y="544986"/>
                <a:ext cx="7200" cy="1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2ECB32-4045-449A-81AC-0A233D8FF5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20049" y="535986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E12C1F-3BEA-47A9-AB35-5999263E6BAB}"/>
                    </a:ext>
                  </a:extLst>
                </p14:cNvPr>
                <p14:cNvContentPartPr/>
                <p14:nvPr/>
              </p14:nvContentPartPr>
              <p14:xfrm>
                <a:off x="5717969" y="350946"/>
                <a:ext cx="221040" cy="27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E12C1F-3BEA-47A9-AB35-5999263E6B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8969" y="342306"/>
                  <a:ext cx="238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18492B-8005-4B49-9FEB-12F0BAF4796A}"/>
                    </a:ext>
                  </a:extLst>
                </p14:cNvPr>
                <p14:cNvContentPartPr/>
                <p14:nvPr/>
              </p14:nvContentPartPr>
              <p14:xfrm>
                <a:off x="5950169" y="486666"/>
                <a:ext cx="104760" cy="46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18492B-8005-4B49-9FEB-12F0BAF479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1169" y="477666"/>
                  <a:ext cx="1224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B2404B-D5CF-4A14-AFA8-A07B9309A8AD}"/>
                    </a:ext>
                  </a:extLst>
                </p14:cNvPr>
                <p14:cNvContentPartPr/>
                <p14:nvPr/>
              </p14:nvContentPartPr>
              <p14:xfrm>
                <a:off x="6091649" y="604746"/>
                <a:ext cx="95040" cy="21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B2404B-D5CF-4A14-AFA8-A07B9309A8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2649" y="595746"/>
                  <a:ext cx="112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FB63BD-EAD3-4FA3-A621-43E2530D92A9}"/>
                    </a:ext>
                  </a:extLst>
                </p14:cNvPr>
                <p14:cNvContentPartPr/>
                <p14:nvPr/>
              </p14:nvContentPartPr>
              <p14:xfrm>
                <a:off x="6196409" y="589626"/>
                <a:ext cx="113040" cy="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FB63BD-EAD3-4FA3-A621-43E2530D92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7409" y="580626"/>
                  <a:ext cx="130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0F7792-2193-4FAD-B452-9B425BFEDC19}"/>
                    </a:ext>
                  </a:extLst>
                </p14:cNvPr>
                <p14:cNvContentPartPr/>
                <p14:nvPr/>
              </p14:nvContentPartPr>
              <p14:xfrm>
                <a:off x="6635609" y="209826"/>
                <a:ext cx="115920" cy="43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0F7792-2193-4FAD-B452-9B425BFEDC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609" y="200826"/>
                  <a:ext cx="1335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8E600C-08A8-4679-8449-C6AD959ACDEF}"/>
                    </a:ext>
                  </a:extLst>
                </p14:cNvPr>
                <p14:cNvContentPartPr/>
                <p14:nvPr/>
              </p14:nvContentPartPr>
              <p14:xfrm>
                <a:off x="6853769" y="356706"/>
                <a:ext cx="150120" cy="204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8E600C-08A8-4679-8449-C6AD959ACD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44769" y="347706"/>
                  <a:ext cx="167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7A30B7-BDD8-45B9-AA90-F0A632D35115}"/>
                    </a:ext>
                  </a:extLst>
                </p14:cNvPr>
                <p14:cNvContentPartPr/>
                <p14:nvPr/>
              </p14:nvContentPartPr>
              <p14:xfrm>
                <a:off x="7057889" y="466866"/>
                <a:ext cx="131400" cy="21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7A30B7-BDD8-45B9-AA90-F0A632D35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9249" y="458226"/>
                  <a:ext cx="149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D62104-BB80-4A98-B5F1-8F90C58005B7}"/>
                    </a:ext>
                  </a:extLst>
                </p14:cNvPr>
                <p14:cNvContentPartPr/>
                <p14:nvPr/>
              </p14:nvContentPartPr>
              <p14:xfrm>
                <a:off x="7144289" y="351666"/>
                <a:ext cx="36360" cy="36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D62104-BB80-4A98-B5F1-8F90C58005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5289" y="342666"/>
                  <a:ext cx="54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BEC1FE-E839-4397-9741-09437534C573}"/>
                    </a:ext>
                  </a:extLst>
                </p14:cNvPr>
                <p14:cNvContentPartPr/>
                <p14:nvPr/>
              </p14:nvContentPartPr>
              <p14:xfrm>
                <a:off x="7386209" y="304146"/>
                <a:ext cx="126360" cy="24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BEC1FE-E839-4397-9741-09437534C5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7209" y="295146"/>
                  <a:ext cx="144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3ABB51-48C4-4680-BE96-2532BD679B8D}"/>
                    </a:ext>
                  </a:extLst>
                </p14:cNvPr>
                <p14:cNvContentPartPr/>
                <p14:nvPr/>
              </p14:nvContentPartPr>
              <p14:xfrm>
                <a:off x="7435529" y="337266"/>
                <a:ext cx="13428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3ABB51-48C4-4680-BE96-2532BD679B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26529" y="328626"/>
                  <a:ext cx="151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D544F2-03B4-4C80-8092-2125A5CE1E39}"/>
                    </a:ext>
                  </a:extLst>
                </p14:cNvPr>
                <p14:cNvContentPartPr/>
                <p14:nvPr/>
              </p14:nvContentPartPr>
              <p14:xfrm>
                <a:off x="7714889" y="249066"/>
                <a:ext cx="156960" cy="32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D544F2-03B4-4C80-8092-2125A5CE1E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5889" y="240426"/>
                  <a:ext cx="174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01CE36-F7A3-4AAC-9A03-476B7E2D6460}"/>
                    </a:ext>
                  </a:extLst>
                </p14:cNvPr>
                <p14:cNvContentPartPr/>
                <p14:nvPr/>
              </p14:nvContentPartPr>
              <p14:xfrm>
                <a:off x="7933049" y="430146"/>
                <a:ext cx="124200" cy="22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01CE36-F7A3-4AAC-9A03-476B7E2D64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4409" y="421506"/>
                  <a:ext cx="141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76C7F8-125F-4646-A2FE-D2660CF3007B}"/>
                    </a:ext>
                  </a:extLst>
                </p14:cNvPr>
                <p14:cNvContentPartPr/>
                <p14:nvPr/>
              </p14:nvContentPartPr>
              <p14:xfrm>
                <a:off x="8133569" y="208746"/>
                <a:ext cx="158040" cy="55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76C7F8-125F-4646-A2FE-D2660CF300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24569" y="200106"/>
                  <a:ext cx="1756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1F9147-62E5-41DA-9957-E84EEBDE3F3D}"/>
                    </a:ext>
                  </a:extLst>
                </p14:cNvPr>
                <p14:cNvContentPartPr/>
                <p14:nvPr/>
              </p14:nvContentPartPr>
              <p14:xfrm>
                <a:off x="4730849" y="932706"/>
                <a:ext cx="3454920" cy="115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1F9147-62E5-41DA-9957-E84EEBDE3F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21849" y="924066"/>
                  <a:ext cx="34725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B9F265-89E4-4406-AA59-ED1EDB75E130}"/>
              </a:ext>
            </a:extLst>
          </p:cNvPr>
          <p:cNvGrpSpPr/>
          <p:nvPr/>
        </p:nvGrpSpPr>
        <p:grpSpPr>
          <a:xfrm>
            <a:off x="6001649" y="1120266"/>
            <a:ext cx="725760" cy="807120"/>
            <a:chOff x="6001649" y="1120266"/>
            <a:chExt cx="72576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90C92C-998D-41BB-9628-C4C5FA4D13D9}"/>
                    </a:ext>
                  </a:extLst>
                </p14:cNvPr>
                <p14:cNvContentPartPr/>
                <p14:nvPr/>
              </p14:nvContentPartPr>
              <p14:xfrm>
                <a:off x="6001649" y="1120266"/>
                <a:ext cx="376200" cy="36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90C92C-998D-41BB-9628-C4C5FA4D13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92649" y="1111626"/>
                  <a:ext cx="393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456C0C-343A-4CD1-BDE4-5D6B7553F229}"/>
                    </a:ext>
                  </a:extLst>
                </p14:cNvPr>
                <p14:cNvContentPartPr/>
                <p14:nvPr/>
              </p14:nvContentPartPr>
              <p14:xfrm>
                <a:off x="6365249" y="1345626"/>
                <a:ext cx="162360" cy="58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456C0C-343A-4CD1-BDE4-5D6B7553F2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6609" y="1336986"/>
                  <a:ext cx="1800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8C6D59-FFF3-4FF5-A7A2-9CC71CDAEC69}"/>
                    </a:ext>
                  </a:extLst>
                </p14:cNvPr>
                <p14:cNvContentPartPr/>
                <p14:nvPr/>
              </p14:nvContentPartPr>
              <p14:xfrm>
                <a:off x="6570089" y="1370106"/>
                <a:ext cx="157320" cy="22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8C6D59-FFF3-4FF5-A7A2-9CC71CDAEC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61089" y="1361106"/>
                  <a:ext cx="1749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C34E52-F1B1-45AC-9EA5-4123D556377B}"/>
              </a:ext>
            </a:extLst>
          </p:cNvPr>
          <p:cNvGrpSpPr/>
          <p:nvPr/>
        </p:nvGrpSpPr>
        <p:grpSpPr>
          <a:xfrm>
            <a:off x="9731969" y="568746"/>
            <a:ext cx="584640" cy="746640"/>
            <a:chOff x="9731969" y="568746"/>
            <a:chExt cx="58464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81DA4C-DD6A-4C0A-BF19-E5D5F27EA4BA}"/>
                    </a:ext>
                  </a:extLst>
                </p14:cNvPr>
                <p14:cNvContentPartPr/>
                <p14:nvPr/>
              </p14:nvContentPartPr>
              <p14:xfrm>
                <a:off x="9731969" y="568746"/>
                <a:ext cx="291960" cy="37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81DA4C-DD6A-4C0A-BF19-E5D5F27EA4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22969" y="560106"/>
                  <a:ext cx="309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D60379-EB57-41CD-92EB-010F2A6047FA}"/>
                    </a:ext>
                  </a:extLst>
                </p14:cNvPr>
                <p14:cNvContentPartPr/>
                <p14:nvPr/>
              </p14:nvContentPartPr>
              <p14:xfrm>
                <a:off x="9977129" y="793386"/>
                <a:ext cx="114120" cy="52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D60379-EB57-41CD-92EB-010F2A6047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68489" y="784386"/>
                  <a:ext cx="1317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E8F459-A860-40C1-B391-E375E12C53D5}"/>
                    </a:ext>
                  </a:extLst>
                </p14:cNvPr>
                <p14:cNvContentPartPr/>
                <p14:nvPr/>
              </p14:nvContentPartPr>
              <p14:xfrm>
                <a:off x="10141649" y="886986"/>
                <a:ext cx="93600" cy="14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E8F459-A860-40C1-B391-E375E12C53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32649" y="877986"/>
                  <a:ext cx="111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96B06C-A945-4065-ACB7-C6C819248364}"/>
                    </a:ext>
                  </a:extLst>
                </p14:cNvPr>
                <p14:cNvContentPartPr/>
                <p14:nvPr/>
              </p14:nvContentPartPr>
              <p14:xfrm>
                <a:off x="10193489" y="826506"/>
                <a:ext cx="123120" cy="1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96B06C-A945-4065-ACB7-C6C8192483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84489" y="817506"/>
                  <a:ext cx="1407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35432C-4753-41C7-B0CF-B167C54E3F7E}"/>
              </a:ext>
            </a:extLst>
          </p:cNvPr>
          <p:cNvGrpSpPr/>
          <p:nvPr/>
        </p:nvGrpSpPr>
        <p:grpSpPr>
          <a:xfrm>
            <a:off x="10518209" y="573426"/>
            <a:ext cx="318240" cy="404280"/>
            <a:chOff x="10518209" y="573426"/>
            <a:chExt cx="31824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EC6DD8-65A3-406A-863A-3E47455CC687}"/>
                    </a:ext>
                  </a:extLst>
                </p14:cNvPr>
                <p14:cNvContentPartPr/>
                <p14:nvPr/>
              </p14:nvContentPartPr>
              <p14:xfrm>
                <a:off x="10518209" y="688626"/>
                <a:ext cx="318240" cy="3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EC6DD8-65A3-406A-863A-3E47455CC6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09569" y="679986"/>
                  <a:ext cx="335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55518E-CEA1-4017-81B5-07CDDA50CE3B}"/>
                    </a:ext>
                  </a:extLst>
                </p14:cNvPr>
                <p14:cNvContentPartPr/>
                <p14:nvPr/>
              </p14:nvContentPartPr>
              <p14:xfrm>
                <a:off x="10527569" y="799146"/>
                <a:ext cx="285120" cy="1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55518E-CEA1-4017-81B5-07CDDA50CE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18929" y="790146"/>
                  <a:ext cx="302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7C64B3-F1A9-47F3-B49E-789EEED7F4A9}"/>
                    </a:ext>
                  </a:extLst>
                </p14:cNvPr>
                <p14:cNvContentPartPr/>
                <p14:nvPr/>
              </p14:nvContentPartPr>
              <p14:xfrm>
                <a:off x="10601009" y="573426"/>
                <a:ext cx="126720" cy="404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7C64B3-F1A9-47F3-B49E-789EEED7F4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92009" y="564426"/>
                  <a:ext cx="14436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5B29E5-95FC-4E64-B847-EF6FFA99B471}"/>
              </a:ext>
            </a:extLst>
          </p:cNvPr>
          <p:cNvGrpSpPr/>
          <p:nvPr/>
        </p:nvGrpSpPr>
        <p:grpSpPr>
          <a:xfrm>
            <a:off x="11070089" y="419346"/>
            <a:ext cx="773280" cy="832680"/>
            <a:chOff x="11070089" y="419346"/>
            <a:chExt cx="773280" cy="83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A6CBEA-5E29-4E61-944E-FE52E5FCBF19}"/>
                    </a:ext>
                  </a:extLst>
                </p14:cNvPr>
                <p14:cNvContentPartPr/>
                <p14:nvPr/>
              </p14:nvContentPartPr>
              <p14:xfrm>
                <a:off x="11082689" y="419346"/>
                <a:ext cx="353160" cy="56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A6CBEA-5E29-4E61-944E-FE52E5FCBF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73689" y="410706"/>
                  <a:ext cx="3708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31AD44-B6E8-456E-8626-C07E13451E99}"/>
                    </a:ext>
                  </a:extLst>
                </p14:cNvPr>
                <p14:cNvContentPartPr/>
                <p14:nvPr/>
              </p14:nvContentPartPr>
              <p14:xfrm>
                <a:off x="11290769" y="445626"/>
                <a:ext cx="137520" cy="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31AD44-B6E8-456E-8626-C07E13451E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82129" y="436986"/>
                  <a:ext cx="155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0351C1-E242-4132-9B64-82A9441AC73A}"/>
                    </a:ext>
                  </a:extLst>
                </p14:cNvPr>
                <p14:cNvContentPartPr/>
                <p14:nvPr/>
              </p14:nvContentPartPr>
              <p14:xfrm>
                <a:off x="11070089" y="432666"/>
                <a:ext cx="164880" cy="16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0351C1-E242-4132-9B64-82A9441AC7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61449" y="423666"/>
                  <a:ext cx="182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FE5A2F-7E1A-449A-8F75-E3F5730EB4F4}"/>
                    </a:ext>
                  </a:extLst>
                </p14:cNvPr>
                <p14:cNvContentPartPr/>
                <p14:nvPr/>
              </p14:nvContentPartPr>
              <p14:xfrm>
                <a:off x="11366369" y="771066"/>
                <a:ext cx="163440" cy="22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FE5A2F-7E1A-449A-8F75-E3F5730EB4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7369" y="762066"/>
                  <a:ext cx="181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5F0326-79A6-4261-ADF0-631F3CB57A2B}"/>
                    </a:ext>
                  </a:extLst>
                </p14:cNvPr>
                <p14:cNvContentPartPr/>
                <p14:nvPr/>
              </p14:nvContentPartPr>
              <p14:xfrm>
                <a:off x="11556449" y="789426"/>
                <a:ext cx="97200" cy="22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5F0326-79A6-4261-ADF0-631F3CB57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47809" y="780426"/>
                  <a:ext cx="114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0DBB7E3-9759-418B-AB5D-7B292D13D0BF}"/>
                    </a:ext>
                  </a:extLst>
                </p14:cNvPr>
                <p14:cNvContentPartPr/>
                <p14:nvPr/>
              </p14:nvContentPartPr>
              <p14:xfrm>
                <a:off x="11690009" y="1028106"/>
                <a:ext cx="153360" cy="15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0DBB7E3-9759-418B-AB5D-7B292D13D0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81009" y="1019106"/>
                  <a:ext cx="17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0DE412-22E4-4B91-947D-9B8D2CEC7FAE}"/>
                    </a:ext>
                  </a:extLst>
                </p14:cNvPr>
                <p14:cNvContentPartPr/>
                <p14:nvPr/>
              </p14:nvContentPartPr>
              <p14:xfrm>
                <a:off x="11735369" y="1087506"/>
                <a:ext cx="89280" cy="164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0DE412-22E4-4B91-947D-9B8D2CEC7F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26729" y="1078866"/>
                  <a:ext cx="1069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1C86C52-99C6-49AB-94A2-3E826CA41CCC}"/>
                  </a:ext>
                </a:extLst>
              </p14:cNvPr>
              <p14:cNvContentPartPr/>
              <p14:nvPr/>
            </p14:nvContentPartPr>
            <p14:xfrm>
              <a:off x="5833889" y="350586"/>
              <a:ext cx="678960" cy="417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1C86C52-99C6-49AB-94A2-3E826CA41C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15889" y="332586"/>
                <a:ext cx="7146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BB37014-8527-491D-BE58-A3756C4558FA}"/>
                  </a:ext>
                </a:extLst>
              </p14:cNvPr>
              <p14:cNvContentPartPr/>
              <p14:nvPr/>
            </p14:nvContentPartPr>
            <p14:xfrm>
              <a:off x="6112889" y="1244466"/>
              <a:ext cx="629640" cy="303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BB37014-8527-491D-BE58-A3756C4558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95249" y="1226826"/>
                <a:ext cx="66528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C37CBBD7-7F2A-4AE5-88E6-2341F8ECC596}"/>
              </a:ext>
            </a:extLst>
          </p:cNvPr>
          <p:cNvGrpSpPr/>
          <p:nvPr/>
        </p:nvGrpSpPr>
        <p:grpSpPr>
          <a:xfrm>
            <a:off x="517409" y="2453706"/>
            <a:ext cx="1105920" cy="577080"/>
            <a:chOff x="517409" y="2453706"/>
            <a:chExt cx="110592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CE4ACC-22B5-4B6D-A7DC-621B1C2860C3}"/>
                    </a:ext>
                  </a:extLst>
                </p14:cNvPr>
                <p14:cNvContentPartPr/>
                <p14:nvPr/>
              </p14:nvContentPartPr>
              <p14:xfrm>
                <a:off x="517409" y="2455506"/>
                <a:ext cx="144360" cy="461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CE4ACC-22B5-4B6D-A7DC-621B1C2860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8769" y="2446866"/>
                  <a:ext cx="1620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42D10A-49B9-4E48-A309-305E4AE7F0F1}"/>
                    </a:ext>
                  </a:extLst>
                </p14:cNvPr>
                <p14:cNvContentPartPr/>
                <p14:nvPr/>
              </p14:nvContentPartPr>
              <p14:xfrm>
                <a:off x="658169" y="2453706"/>
                <a:ext cx="165600" cy="47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42D10A-49B9-4E48-A309-305E4AE7F0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9529" y="2444706"/>
                  <a:ext cx="1832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50C9BE-FA09-4111-8766-15068FC75357}"/>
                    </a:ext>
                  </a:extLst>
                </p14:cNvPr>
                <p14:cNvContentPartPr/>
                <p14:nvPr/>
              </p14:nvContentPartPr>
              <p14:xfrm>
                <a:off x="557009" y="2744226"/>
                <a:ext cx="178200" cy="2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50C9BE-FA09-4111-8766-15068FC753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8009" y="2735226"/>
                  <a:ext cx="195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E4EFAC-FCD1-4F6C-BEE8-830F0229F482}"/>
                    </a:ext>
                  </a:extLst>
                </p14:cNvPr>
                <p14:cNvContentPartPr/>
                <p14:nvPr/>
              </p14:nvContentPartPr>
              <p14:xfrm>
                <a:off x="937529" y="2740266"/>
                <a:ext cx="330120" cy="29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E4EFAC-FCD1-4F6C-BEE8-830F0229F4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8529" y="2731266"/>
                  <a:ext cx="347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999B5C-AA7D-47D0-8C4D-2F12570E1FE6}"/>
                    </a:ext>
                  </a:extLst>
                </p14:cNvPr>
                <p14:cNvContentPartPr/>
                <p14:nvPr/>
              </p14:nvContentPartPr>
              <p14:xfrm>
                <a:off x="1516049" y="2689506"/>
                <a:ext cx="107280" cy="8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999B5C-AA7D-47D0-8C4D-2F12570E1F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07049" y="2680506"/>
                  <a:ext cx="12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501891-8032-499C-9341-C6CF5174AE78}"/>
                    </a:ext>
                  </a:extLst>
                </p14:cNvPr>
                <p14:cNvContentPartPr/>
                <p14:nvPr/>
              </p14:nvContentPartPr>
              <p14:xfrm>
                <a:off x="1492289" y="2805786"/>
                <a:ext cx="124200" cy="1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501891-8032-499C-9341-C6CF5174AE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83649" y="2797146"/>
                  <a:ext cx="141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A968107-9238-4FD7-860C-C59CCAB21345}"/>
              </a:ext>
            </a:extLst>
          </p:cNvPr>
          <p:cNvGrpSpPr/>
          <p:nvPr/>
        </p:nvGrpSpPr>
        <p:grpSpPr>
          <a:xfrm>
            <a:off x="2002769" y="2329146"/>
            <a:ext cx="2705760" cy="775800"/>
            <a:chOff x="2002769" y="2329146"/>
            <a:chExt cx="270576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62331D-21C3-4863-AF16-D590E6861F89}"/>
                    </a:ext>
                  </a:extLst>
                </p14:cNvPr>
                <p14:cNvContentPartPr/>
                <p14:nvPr/>
              </p14:nvContentPartPr>
              <p14:xfrm>
                <a:off x="2002769" y="2669346"/>
                <a:ext cx="162000" cy="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62331D-21C3-4863-AF16-D590E6861F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94129" y="2660346"/>
                  <a:ext cx="179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5EFE53-0A4B-4C57-A37D-73ACE77294CE}"/>
                    </a:ext>
                  </a:extLst>
                </p14:cNvPr>
                <p14:cNvContentPartPr/>
                <p14:nvPr/>
              </p14:nvContentPartPr>
              <p14:xfrm>
                <a:off x="2240009" y="2567106"/>
                <a:ext cx="192240" cy="533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5EFE53-0A4B-4C57-A37D-73ACE77294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31369" y="2558106"/>
                  <a:ext cx="2098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467814-33E5-45CA-A209-EE11C5014F4C}"/>
                    </a:ext>
                  </a:extLst>
                </p14:cNvPr>
                <p14:cNvContentPartPr/>
                <p14:nvPr/>
              </p14:nvContentPartPr>
              <p14:xfrm>
                <a:off x="2520089" y="2904066"/>
                <a:ext cx="239040" cy="20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467814-33E5-45CA-A209-EE11C5014F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11089" y="2895426"/>
                  <a:ext cx="256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1A73D17-25E6-48FE-8062-43E8A0AC61AD}"/>
                    </a:ext>
                  </a:extLst>
                </p14:cNvPr>
                <p14:cNvContentPartPr/>
                <p14:nvPr/>
              </p14:nvContentPartPr>
              <p14:xfrm>
                <a:off x="2821769" y="2754306"/>
                <a:ext cx="10440" cy="1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1A73D17-25E6-48FE-8062-43E8A0AC61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12769" y="2745306"/>
                  <a:ext cx="28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0CF383-AAFC-462A-B997-D0B6FF8E7B5C}"/>
                    </a:ext>
                  </a:extLst>
                </p14:cNvPr>
                <p14:cNvContentPartPr/>
                <p14:nvPr/>
              </p14:nvContentPartPr>
              <p14:xfrm>
                <a:off x="3026969" y="2361546"/>
                <a:ext cx="115920" cy="437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0CF383-AAFC-462A-B997-D0B6FF8E7B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17969" y="2352546"/>
                  <a:ext cx="1335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58B07D-E843-4CD6-BFD6-BA87CD3F6B52}"/>
                    </a:ext>
                  </a:extLst>
                </p14:cNvPr>
                <p14:cNvContentPartPr/>
                <p14:nvPr/>
              </p14:nvContentPartPr>
              <p14:xfrm>
                <a:off x="3198689" y="2543706"/>
                <a:ext cx="219960" cy="228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58B07D-E843-4CD6-BFD6-BA87CD3F6B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90049" y="2534706"/>
                  <a:ext cx="237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EE61C0-194C-4252-B080-C0E5881C24CA}"/>
                    </a:ext>
                  </a:extLst>
                </p14:cNvPr>
                <p14:cNvContentPartPr/>
                <p14:nvPr/>
              </p14:nvContentPartPr>
              <p14:xfrm>
                <a:off x="3439529" y="2498346"/>
                <a:ext cx="167040" cy="355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EE61C0-194C-4252-B080-C0E5881C24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30529" y="2489346"/>
                  <a:ext cx="1846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54DC15-5A13-4A81-881E-676C4790685F}"/>
                    </a:ext>
                  </a:extLst>
                </p14:cNvPr>
                <p14:cNvContentPartPr/>
                <p14:nvPr/>
              </p14:nvContentPartPr>
              <p14:xfrm>
                <a:off x="3778289" y="2497986"/>
                <a:ext cx="142920" cy="26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54DC15-5A13-4A81-881E-676C4790685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69649" y="2489346"/>
                  <a:ext cx="160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334CD8-3CDA-4B52-A76F-530A6AFFEB0E}"/>
                    </a:ext>
                  </a:extLst>
                </p14:cNvPr>
                <p14:cNvContentPartPr/>
                <p14:nvPr/>
              </p14:nvContentPartPr>
              <p14:xfrm>
                <a:off x="3876569" y="2545866"/>
                <a:ext cx="110520" cy="226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334CD8-3CDA-4B52-A76F-530A6AFFEB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67569" y="2537226"/>
                  <a:ext cx="128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6D77CB-059B-4753-9B84-5DBAC3AB0489}"/>
                    </a:ext>
                  </a:extLst>
                </p14:cNvPr>
                <p14:cNvContentPartPr/>
                <p14:nvPr/>
              </p14:nvContentPartPr>
              <p14:xfrm>
                <a:off x="4103369" y="2479266"/>
                <a:ext cx="308880" cy="419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6D77CB-059B-4753-9B84-5DBAC3AB04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94729" y="2470266"/>
                  <a:ext cx="326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040092-F92F-41EE-8B94-48788ED86C54}"/>
                    </a:ext>
                  </a:extLst>
                </p14:cNvPr>
                <p14:cNvContentPartPr/>
                <p14:nvPr/>
              </p14:nvContentPartPr>
              <p14:xfrm>
                <a:off x="4562009" y="2329146"/>
                <a:ext cx="146520" cy="689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040092-F92F-41EE-8B94-48788ED86C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3009" y="2320146"/>
                  <a:ext cx="164160" cy="70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13D290E-0BA8-439D-B916-C091A6E79930}"/>
                  </a:ext>
                </a:extLst>
              </p14:cNvPr>
              <p14:cNvContentPartPr/>
              <p14:nvPr/>
            </p14:nvContentPartPr>
            <p14:xfrm>
              <a:off x="1556369" y="4200066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13D290E-0BA8-439D-B916-C091A6E799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47729" y="41914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5D024C-D734-49CF-8FD7-0F151DAB3730}"/>
              </a:ext>
            </a:extLst>
          </p:cNvPr>
          <p:cNvGrpSpPr/>
          <p:nvPr/>
        </p:nvGrpSpPr>
        <p:grpSpPr>
          <a:xfrm>
            <a:off x="1921769" y="3466386"/>
            <a:ext cx="1493640" cy="696960"/>
            <a:chOff x="1921769" y="3466386"/>
            <a:chExt cx="149364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D88181-56A8-4F17-A20B-7F739DC7AC0E}"/>
                    </a:ext>
                  </a:extLst>
                </p14:cNvPr>
                <p14:cNvContentPartPr/>
                <p14:nvPr/>
              </p14:nvContentPartPr>
              <p14:xfrm>
                <a:off x="2280329" y="3754746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D88181-56A8-4F17-A20B-7F739DC7AC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71329" y="37457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7007EBE-7FD8-45A8-BBC1-CC01D87AA535}"/>
                    </a:ext>
                  </a:extLst>
                </p14:cNvPr>
                <p14:cNvContentPartPr/>
                <p14:nvPr/>
              </p14:nvContentPartPr>
              <p14:xfrm>
                <a:off x="1921769" y="3723426"/>
                <a:ext cx="126720" cy="6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7007EBE-7FD8-45A8-BBC1-CC01D87AA53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12769" y="3714786"/>
                  <a:ext cx="144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AC36B6-930E-45EE-87BD-F1AA1BD517B7}"/>
                    </a:ext>
                  </a:extLst>
                </p14:cNvPr>
                <p14:cNvContentPartPr/>
                <p14:nvPr/>
              </p14:nvContentPartPr>
              <p14:xfrm>
                <a:off x="2144969" y="3598506"/>
                <a:ext cx="154800" cy="564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AC36B6-930E-45EE-87BD-F1AA1BD517B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36329" y="3589506"/>
                  <a:ext cx="1724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26F817-095E-4652-9E19-1775B2A5FC8E}"/>
                    </a:ext>
                  </a:extLst>
                </p14:cNvPr>
                <p14:cNvContentPartPr/>
                <p14:nvPr/>
              </p14:nvContentPartPr>
              <p14:xfrm>
                <a:off x="2385089" y="3842226"/>
                <a:ext cx="298800" cy="20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26F817-095E-4652-9E19-1775B2A5FC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76089" y="3833586"/>
                  <a:ext cx="316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6B3F32-7B58-4A22-A865-FE399CB26036}"/>
                    </a:ext>
                  </a:extLst>
                </p14:cNvPr>
                <p14:cNvContentPartPr/>
                <p14:nvPr/>
              </p14:nvContentPartPr>
              <p14:xfrm>
                <a:off x="2837609" y="3732426"/>
                <a:ext cx="5040" cy="29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6B3F32-7B58-4A22-A865-FE399CB2603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28609" y="3723426"/>
                  <a:ext cx="2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469F16B-D336-4841-B982-B63F1FD22B91}"/>
                    </a:ext>
                  </a:extLst>
                </p14:cNvPr>
                <p14:cNvContentPartPr/>
                <p14:nvPr/>
              </p14:nvContentPartPr>
              <p14:xfrm>
                <a:off x="3008609" y="3499146"/>
                <a:ext cx="51120" cy="365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469F16B-D336-4841-B982-B63F1FD22B9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99609" y="3490506"/>
                  <a:ext cx="68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981C40-5665-49E3-8A75-0839DFBCC014}"/>
                    </a:ext>
                  </a:extLst>
                </p14:cNvPr>
                <p14:cNvContentPartPr/>
                <p14:nvPr/>
              </p14:nvContentPartPr>
              <p14:xfrm>
                <a:off x="3034529" y="3466386"/>
                <a:ext cx="380880" cy="561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981C40-5665-49E3-8A75-0839DFBCC01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25529" y="3457386"/>
                  <a:ext cx="398520" cy="57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8B7460-0AA2-4E71-BF81-EEA70E384D65}"/>
              </a:ext>
            </a:extLst>
          </p:cNvPr>
          <p:cNvGrpSpPr/>
          <p:nvPr/>
        </p:nvGrpSpPr>
        <p:grpSpPr>
          <a:xfrm>
            <a:off x="4382729" y="3358026"/>
            <a:ext cx="525240" cy="458640"/>
            <a:chOff x="4382729" y="3358026"/>
            <a:chExt cx="52524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FD24DD2-E7C5-4748-9770-C2C060AEEFEC}"/>
                    </a:ext>
                  </a:extLst>
                </p14:cNvPr>
                <p14:cNvContentPartPr/>
                <p14:nvPr/>
              </p14:nvContentPartPr>
              <p14:xfrm>
                <a:off x="4382729" y="3358026"/>
                <a:ext cx="128880" cy="37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D24DD2-E7C5-4748-9770-C2C060AEEFE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74089" y="3349026"/>
                  <a:ext cx="1465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9C963B-1CE6-4FF0-BCFA-720DDA56D46C}"/>
                    </a:ext>
                  </a:extLst>
                </p14:cNvPr>
                <p14:cNvContentPartPr/>
                <p14:nvPr/>
              </p14:nvContentPartPr>
              <p14:xfrm>
                <a:off x="4595489" y="3472866"/>
                <a:ext cx="186120" cy="20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9C963B-1CE6-4FF0-BCFA-720DDA56D46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86849" y="3464226"/>
                  <a:ext cx="203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B19757-4BBD-4AF4-A6CD-593B97A91F9C}"/>
                    </a:ext>
                  </a:extLst>
                </p14:cNvPr>
                <p14:cNvContentPartPr/>
                <p14:nvPr/>
              </p14:nvContentPartPr>
              <p14:xfrm>
                <a:off x="4781249" y="3482226"/>
                <a:ext cx="126720" cy="334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B19757-4BBD-4AF4-A6CD-593B97A91F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72249" y="3473586"/>
                  <a:ext cx="14436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C6AA7C8-7A17-4A75-90F7-DEA4E33FDA2E}"/>
              </a:ext>
            </a:extLst>
          </p:cNvPr>
          <p:cNvGrpSpPr/>
          <p:nvPr/>
        </p:nvGrpSpPr>
        <p:grpSpPr>
          <a:xfrm>
            <a:off x="5204609" y="3173346"/>
            <a:ext cx="1434240" cy="673920"/>
            <a:chOff x="5204609" y="3173346"/>
            <a:chExt cx="1434240" cy="67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DF54DB-1E74-4022-9E9F-1753DE58BF1A}"/>
                    </a:ext>
                  </a:extLst>
                </p14:cNvPr>
                <p14:cNvContentPartPr/>
                <p14:nvPr/>
              </p14:nvContentPartPr>
              <p14:xfrm>
                <a:off x="5204609" y="3334626"/>
                <a:ext cx="209880" cy="462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DF54DB-1E74-4022-9E9F-1753DE58BF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95969" y="3325626"/>
                  <a:ext cx="227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C5FB479-DF92-4B86-8DBB-486136325305}"/>
                    </a:ext>
                  </a:extLst>
                </p14:cNvPr>
                <p14:cNvContentPartPr/>
                <p14:nvPr/>
              </p14:nvContentPartPr>
              <p14:xfrm>
                <a:off x="5443289" y="3332466"/>
                <a:ext cx="204480" cy="433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5FB479-DF92-4B86-8DBB-48613632530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434289" y="3323466"/>
                  <a:ext cx="222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85C983-3746-45B7-BAEB-B18814B97B03}"/>
                    </a:ext>
                  </a:extLst>
                </p14:cNvPr>
                <p14:cNvContentPartPr/>
                <p14:nvPr/>
              </p14:nvContentPartPr>
              <p14:xfrm>
                <a:off x="5893289" y="3331386"/>
                <a:ext cx="354240" cy="515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85C983-3746-45B7-BAEB-B18814B97B0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84649" y="3322386"/>
                  <a:ext cx="3718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31AB6B3-C5EA-4196-89C9-CCA97CE50F51}"/>
                    </a:ext>
                  </a:extLst>
                </p14:cNvPr>
                <p14:cNvContentPartPr/>
                <p14:nvPr/>
              </p14:nvContentPartPr>
              <p14:xfrm>
                <a:off x="6421409" y="3173346"/>
                <a:ext cx="217440" cy="59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31AB6B3-C5EA-4196-89C9-CCA97CE50F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12769" y="3164706"/>
                  <a:ext cx="235080" cy="61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F362F7-4060-4406-9096-03C0B8EF5A60}"/>
              </a:ext>
            </a:extLst>
          </p:cNvPr>
          <p:cNvGrpSpPr/>
          <p:nvPr/>
        </p:nvGrpSpPr>
        <p:grpSpPr>
          <a:xfrm>
            <a:off x="558089" y="3342546"/>
            <a:ext cx="1098000" cy="536040"/>
            <a:chOff x="558089" y="3342546"/>
            <a:chExt cx="109800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310805-1B0A-4248-B2F3-EA43233DFD29}"/>
                    </a:ext>
                  </a:extLst>
                </p14:cNvPr>
                <p14:cNvContentPartPr/>
                <p14:nvPr/>
              </p14:nvContentPartPr>
              <p14:xfrm>
                <a:off x="1355129" y="3561066"/>
                <a:ext cx="300960" cy="165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310805-1B0A-4248-B2F3-EA43233DFD2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46129" y="3552066"/>
                  <a:ext cx="318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9F6446-DF5C-4EEA-87BA-EDB4DD37BB14}"/>
                    </a:ext>
                  </a:extLst>
                </p14:cNvPr>
                <p14:cNvContentPartPr/>
                <p14:nvPr/>
              </p14:nvContentPartPr>
              <p14:xfrm>
                <a:off x="1296449" y="3722706"/>
                <a:ext cx="315360" cy="155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9F6446-DF5C-4EEA-87BA-EDB4DD37BB1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87809" y="3714066"/>
                  <a:ext cx="33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5A98A1B-354C-4E68-8D01-77D178A35813}"/>
                    </a:ext>
                  </a:extLst>
                </p14:cNvPr>
                <p14:cNvContentPartPr/>
                <p14:nvPr/>
              </p14:nvContentPartPr>
              <p14:xfrm>
                <a:off x="558089" y="3429666"/>
                <a:ext cx="70200" cy="375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5A98A1B-354C-4E68-8D01-77D178A3581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9089" y="3420666"/>
                  <a:ext cx="87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52675D-B760-40A3-91C1-96A7CD40492D}"/>
                    </a:ext>
                  </a:extLst>
                </p14:cNvPr>
                <p14:cNvContentPartPr/>
                <p14:nvPr/>
              </p14:nvContentPartPr>
              <p14:xfrm>
                <a:off x="626849" y="3342546"/>
                <a:ext cx="154440" cy="501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52675D-B760-40A3-91C1-96A7CD40492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7849" y="3333906"/>
                  <a:ext cx="1720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A929DC-B6FB-48AA-859A-884060EFDA58}"/>
                    </a:ext>
                  </a:extLst>
                </p14:cNvPr>
                <p14:cNvContentPartPr/>
                <p14:nvPr/>
              </p14:nvContentPartPr>
              <p14:xfrm>
                <a:off x="603089" y="3639186"/>
                <a:ext cx="173880" cy="3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A929DC-B6FB-48AA-859A-884060EFDA5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4449" y="3630546"/>
                  <a:ext cx="191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0548821-D1EE-4781-B349-89402860E056}"/>
                    </a:ext>
                  </a:extLst>
                </p14:cNvPr>
                <p14:cNvContentPartPr/>
                <p14:nvPr/>
              </p14:nvContentPartPr>
              <p14:xfrm>
                <a:off x="896489" y="3626946"/>
                <a:ext cx="311400" cy="240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0548821-D1EE-4781-B349-89402860E05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7489" y="3618306"/>
                  <a:ext cx="32904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196728-7734-4693-84C7-9398B7CBFA04}"/>
                  </a:ext>
                </a:extLst>
              </p14:cNvPr>
              <p14:cNvContentPartPr/>
              <p14:nvPr/>
            </p14:nvContentPartPr>
            <p14:xfrm>
              <a:off x="219329" y="3153186"/>
              <a:ext cx="3528720" cy="1240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196728-7734-4693-84C7-9398B7CBFA0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01329" y="3135546"/>
                <a:ext cx="3564360" cy="127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22DCC1-2F74-4CC8-B5E6-56A3B29577F7}"/>
              </a:ext>
            </a:extLst>
          </p:cNvPr>
          <p:cNvGrpSpPr/>
          <p:nvPr/>
        </p:nvGrpSpPr>
        <p:grpSpPr>
          <a:xfrm>
            <a:off x="1334609" y="4673106"/>
            <a:ext cx="303120" cy="324360"/>
            <a:chOff x="1334609" y="4673106"/>
            <a:chExt cx="30312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1E2F0EE-326E-47F0-A975-D64EFEBCF3B2}"/>
                    </a:ext>
                  </a:extLst>
                </p14:cNvPr>
                <p14:cNvContentPartPr/>
                <p14:nvPr/>
              </p14:nvContentPartPr>
              <p14:xfrm>
                <a:off x="1346129" y="4673106"/>
                <a:ext cx="291600" cy="178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1E2F0EE-326E-47F0-A975-D64EFEBCF3B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37129" y="4664466"/>
                  <a:ext cx="309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CA28270-E4B8-4287-ADDA-F2B4E531263A}"/>
                    </a:ext>
                  </a:extLst>
                </p14:cNvPr>
                <p14:cNvContentPartPr/>
                <p14:nvPr/>
              </p14:nvContentPartPr>
              <p14:xfrm>
                <a:off x="1334609" y="4874706"/>
                <a:ext cx="244440" cy="122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CA28270-E4B8-4287-ADDA-F2B4E531263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25969" y="4865706"/>
                  <a:ext cx="2620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02F79DD-143A-40C8-954A-4473989B71CA}"/>
              </a:ext>
            </a:extLst>
          </p:cNvPr>
          <p:cNvGrpSpPr/>
          <p:nvPr/>
        </p:nvGrpSpPr>
        <p:grpSpPr>
          <a:xfrm>
            <a:off x="2000969" y="4759866"/>
            <a:ext cx="1100160" cy="290160"/>
            <a:chOff x="2000969" y="4759866"/>
            <a:chExt cx="110016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87839BF-F82C-40C9-9178-9F6C7750E745}"/>
                    </a:ext>
                  </a:extLst>
                </p14:cNvPr>
                <p14:cNvContentPartPr/>
                <p14:nvPr/>
              </p14:nvContentPartPr>
              <p14:xfrm>
                <a:off x="2000969" y="4866426"/>
                <a:ext cx="218880" cy="25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87839BF-F82C-40C9-9178-9F6C7750E74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969" y="4857426"/>
                  <a:ext cx="236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0A0BC8F-E32A-46AD-8B24-E138D4BEBB80}"/>
                    </a:ext>
                  </a:extLst>
                </p14:cNvPr>
                <p14:cNvContentPartPr/>
                <p14:nvPr/>
              </p14:nvContentPartPr>
              <p14:xfrm>
                <a:off x="2378249" y="4775346"/>
                <a:ext cx="29520" cy="249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0A0BC8F-E32A-46AD-8B24-E138D4BEBB8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69249" y="4766346"/>
                  <a:ext cx="47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36FCD9-516C-4DCD-A800-69E4490DFAAD}"/>
                    </a:ext>
                  </a:extLst>
                </p14:cNvPr>
                <p14:cNvContentPartPr/>
                <p14:nvPr/>
              </p14:nvContentPartPr>
              <p14:xfrm>
                <a:off x="2492729" y="4759866"/>
                <a:ext cx="162360" cy="25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36FCD9-516C-4DCD-A800-69E4490DFAA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484089" y="4750866"/>
                  <a:ext cx="180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04BD6AD-6881-4F1A-A2F8-FC0D2B03E68A}"/>
                    </a:ext>
                  </a:extLst>
                </p14:cNvPr>
                <p14:cNvContentPartPr/>
                <p14:nvPr/>
              </p14:nvContentPartPr>
              <p14:xfrm>
                <a:off x="2899529" y="4826106"/>
                <a:ext cx="199800" cy="204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04BD6AD-6881-4F1A-A2F8-FC0D2B03E68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90529" y="4817106"/>
                  <a:ext cx="217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C8AC8D-CE76-4863-9F30-40678B132E5E}"/>
                    </a:ext>
                  </a:extLst>
                </p14:cNvPr>
                <p14:cNvContentPartPr/>
                <p14:nvPr/>
              </p14:nvContentPartPr>
              <p14:xfrm>
                <a:off x="2862089" y="4791546"/>
                <a:ext cx="239040" cy="258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C8AC8D-CE76-4863-9F30-40678B132E5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3449" y="4782546"/>
                  <a:ext cx="256680" cy="27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849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Naidah Gani</dc:creator>
  <cp:lastModifiedBy>MIna Naidah Gani</cp:lastModifiedBy>
  <cp:revision>8</cp:revision>
  <dcterms:created xsi:type="dcterms:W3CDTF">2021-06-07T09:00:28Z</dcterms:created>
  <dcterms:modified xsi:type="dcterms:W3CDTF">2021-06-07T10:13:01Z</dcterms:modified>
</cp:coreProperties>
</file>