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4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525 198 8004,'0'0'9876,"0"-27"-8062,0-108-1563,0 133-256,0 1 0,-1-1 1,1 0-1,0 1 0,-1-1 0,0 1 0,1 0 1,-1-1-1,0 1 0,0-1 0,0 1 0,1 0 0,-2 0 1,1-1-1,0 1 0,0 0 0,0 0 0,0 0 0,-1 0 1,1 0-1,0 1 0,-1-1 0,1 0 0,-1 1 0,1-1 1,-1 0-1,1 1 0,-1 0 0,1-1 0,-1 1 0,-3 0 1,-59-2-36,50 2-6,-14 0 61,0-1-18,-47 6-1,65-3-6,-1 0-1,1 1 0,0 0 0,0 0 1,0 1-1,0 0 0,-17 12 1,9-5 19,1 2 0,0 0 0,1 1 0,1 0 0,-26 31 0,35-37 14,-1 1-1,1 0 0,1 1 0,0 0 0,0-1 1,1 2-1,0-1 0,1 0 0,0 1 0,0-1 1,1 1-1,1 0 0,-1 13 0,2-2 91,0-6-55,0-1-1,0 1 1,2 0 0,4 20-1,-4-30-54,0 0 1,0-1-1,0 1 0,1-1 0,0 0 1,0 0-1,0 0 0,1 0 1,0 0-1,0-1 0,0 1 1,0-1-1,1 0 0,0 0 0,5 3 1,-2-3 7,0 1 1,1-1-1,-1-1 1,1 1-1,0-2 1,0 1-1,0-1 1,0 0-1,14 0 1,91-2 81,-56-2-101,-27 1 11,49-10 0,-50 6 12,50-1 1,-77 6-4,-1 1 0,1 0-1,-1 0 1,1-1 0,-1 1 0,0 1 0,0-1-1,1 0 1,-1 1 0,0-1 0,0 1 0,0-1-1,-1 1 1,1 0 0,0 0 0,-1 0 0,1 0-1,-1 0 1,1 0 0,-1 0 0,0 1-1,0-1 1,0 0 0,0 1 0,0 2 0,17 66 308,-18-69-309,3 21 131,-2 0 1,-1 33-1,-1-19 44,1-34-171,0 1 0,0-1-1,-1 1 1,1-1 0,-1 0-1,0 1 1,0-1 0,0 0-1,-1 0 1,1 0 0,-1 0-1,0 0 1,0 0 0,0 0-1,0 0 1,0-1 0,-3 4-1,-1-2 5,1 1-1,-1-1 0,0 0 1,0-1-1,-1 1 1,1-1-1,-14 4 0,0-1-35,-1-2 0,1 0 0,-1-1 0,-38 0 0,31-3-39,0-1 1,-44-7-1,61 6 34,0-1-1,0 0 0,1-1 0,0 0 0,-1-1 0,2 0 1,-1 0-1,1-1 0,-15-12 0,-46-41-36,66 58 46,4 1 58,0 3-2649,0 2-1200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52 131 5747,'0'0'4935,"0"-7"-4583,0-14-174,0 6 4521,-20 17-3997,17 2-661,1-1-1,0 0 1,0 1 0,0-1 0,0 1-1,1 0 1,-1 0 0,1-1 0,0 1-1,0 0 1,-1 8 0,0 52 272,2-32-176,-9 369 2123,9-401-2263,1 1 0,-1-1 0,0 0 0,0 1 0,0-1 0,0 0 0,1 0 0,-1 1 0,0-1 0,0 0 0,1 0 0,-1 1 0,0-1 0,0 0 0,1 0 0,-1 1 0,0-1 0,1 0 0,-1 0 0,0 0 0,1 0 0,-1 0 0,0 0 0,1 1 0,-1-1 0,0 0 0,1 0 0,-1 0 0,0 0 0,1 0 0,-1 0 0,0 0 0,1-1 0,-1 1 0,0 0 0,1 0 0,-1 0 0,0 0 0,1 0 0,-1 0 0,0-1 0,1 1 0,-1 0 0,0 0 0,1 0 0,-1-1 0,0 1 0,1-1 0,16-11-789,-13 5 325,-1 0 1,1-1-1,-2 1 1,1-1-1,-1 0 1,0 0-1,0 0 1,-1 0-1,0-9 0,-1-82-2792,-1 55 3007,0-5-332,-1 0 1,-16-81-1,17 129 1022,1-1 0,-1 1-1,1 0 1,0-1-1,-1 1 1,1-1-1,0 1 1,0 0 0,0-1-1,0 1 1,1-1-1,-1 1 1,0 0 0,0-1-1,1 1 1,0-3-1,0 4-349,-1 0 1,1 0-1,-1-1 0,1 1 0,-1 0 0,1 0 0,-1 0 0,1 0 1,0 0-1,-1 0 0,1 0 0,-1 0 0,1 0 0,-1 0 1,1 0-1,-1 0 0,1 0 0,-1 0 0,1 1 0,-1-1 0,1 0 1,-1 0-1,1 0 0,-1 1 0,1-1 0,-1 0 0,1 1 0,0 0 1,41 37-128,-33-29 879,57 57 5,168 151 992,-223-206-1716,-8-8-89,1 0 1,-1 0-1,1 0 0,-1 0 0,1-1 1,0 1-1,0-1 0,0 0 0,0 0 1,1 0-1,-1-1 0,0 0 0,1 1 0,-1-1 1,1-1-1,7 1 0,-8-34-74,-1-17-61,13-76 0,1-3-580,-8-56-61,-9 185 816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58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6195,'0'0'7120,"0"-5"-6349,1-19 1248,1 57-513,2 18-1210,0-6 370,-3-24-253,1-1 0,1 1 0,1-1 0,0 1 0,2-1-1,13 34 1,-19-54-417,0 0-1,0 0 1,0 0-1,0 0 1,0 1 0,0-1-1,0 0 1,0 0-1,1 0 1,-1 0-1,0 0 1,0 0 0,0 1-1,0-1 1,0 0-1,0 0 1,0 0-1,0 0 1,0 0 0,0 0-1,0 0 1,0 1-1,1-1 1,-1 0 0,0 0-1,0 0 1,0 0-1,0 0 1,0 0-1,0 0 1,0 0 0,1 0-1,-1 0 1,0 0-1,0 0 1,0 0-1,0 0 1,0 0 0,1 0-1,-1 0 1,0 0-1,0 0 1,0 0-1,0 0 1,0 0 0,0 0-1,1 0 1,-1 0-1,0 0 1,0 0-1,0 0 1,0 0 0,0 0-1,0 0 1,1 0-1,-1 0 1,0 0-1,0-1 1,0 1 0,0 0-1,0 0 1,0 0-1,0 0 1,0 0-1,3-15-317,-1-20-272,-2 34 568,-1-41-225,0 17-28,1-1 1,1 1-1,6-39 0,-5 57 198,-1 1-1,1-1 1,0 1 0,1 0-1,-1 0 1,1 0-1,0 0 1,1 0-1,-1 0 1,1 1-1,0 0 1,1 0 0,-1 0-1,1 0 1,0 1-1,0 0 1,1 0-1,8-5 1,-11 8 160,1 0 0,-1 0 0,1 0 0,0 1 0,0-1 1,-1 1-1,1 0 0,0 0 0,-1 1 0,1-1 0,0 1 0,-1-1 0,1 1 0,0 1 1,-1-1-1,1 0 0,-1 1 0,0-1 0,0 1 0,1 0 0,-1 0 0,3 3 0,2 6 85,-1 1 0,0-1-1,0 1 1,-1 0-1,-1 1 1,0 0-1,0 0 1,-2 0-1,0 0 1,2 16-1,0 8 587,0 64-1,-9-261-3145,4 156 2335,1 0-1,-1 0 1,1 1 0,-1-1-1,1 0 1,0 0 0,1 0-1,-1 0 1,1 1-1,-1-1 1,1 1 0,0-1-1,0 1 1,1 0 0,-1 0-1,1 0 1,-1 0-1,1 0 1,0 0 0,0 1-1,0-1 1,6-2 0,-2 1 113,-1 1 1,0 0-1,1 1 1,0 0-1,-1 0 0,1 0 1,0 1-1,0 0 1,0 0-1,0 1 1,13 0-1,-17 1-20,-1 0-1,0 0 1,0 0-1,1 1 1,-1-1-1,0 1 1,0-1-1,0 1 1,0 0-1,-1-1 1,1 1-1,0 0 1,-1 0-1,1 0 0,-1 1 1,0-1-1,0 0 1,0 0-1,0 1 1,0-1-1,0 0 1,-1 1-1,1 3 1,13 62 752,-9 5 155,-5-56-765,0 0-1,2 0 1,0 0 0,0-1 0,2 1 0,10 30 0,-10-41-572,-2-9-1886,-1-12-2655,-1 13 4593,0-21-7567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0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11493,'0'0'6022,"7"-14"-5275,23-43-360,-30 58-356,0-1 1,0 1-1,0-1 1,0 1 0,1-1-1,-1 0 1,0 1 0,0-1-1,0 1 1,0-1 0,1 0-1,-1 1 1,0-1 0,0 0-1,1 1 1,-1-1 0,0 0-1,1 1 1,-1-1 0,0 0-1,1 0 1,-1 1 0,0-1-1,1 0 1,-1 0-1,1 0 1,-1 0 0,0 1-1,1-1 1,-1 0 0,1 0-1,-1 0 1,1 0 0,-1 0-1,0 0 1,1 0 0,-1 0-1,1 0 1,-1 0 0,1 0-1,-1 0 1,0-1 0,1 1-1,-1 0 1,1 0-1,-1 0 1,0-1 0,1 1-1,-1 0 1,0 0 0,1-1-1,-1 1 1,0 0 0,1-1-1,-1 1 1,0 0 0,0-1-1,1 1 1,-1 0 0,0-1-1,0 1 1,0-1 0,1 1-1,-1 0 1,0-1 0,0 1-1,0-1 1,0 0-1,10 37-219,-9-32 362,77 593 2078,-51-317-1733,-25-259-477,-1-10-30,0 0 1,0 1 0,1-1-1,1 0 1,0 0-1,0 0 1,1 0 0,8 16-1,-12-27-22,0 1 0,1-1 0,-1 1 0,0-1 0,0 0 0,0 1 0,0-1 0,1 0 0,-1 1 0,0-1 0,0 0 0,1 1 0,-1-1 0,0 0 0,0 0 0,1 1 0,-1-1 0,0 0 0,1 0-1,-1 0 1,0 1 0,1-1 0,-1 0 0,1 0 0,-1 0 0,0 0 0,1 0 0,-1 0 0,1 0 0,-1 0 0,0 0 0,1 0 0,-1 0 0,1 0 0,-1 0 0,1 0 0,5-15-457,-4-25-638,-2 38 967,0-101-6886,0 51-460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0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14935,'0'0'1537,"33"1"-964,223 11 454,-197-11-814,-29-1-371,-1 0 1,0 2-1,0 1 0,0 1 0,40 12 1,-64-14 155,0 0 1,0 1 0,0-1 0,-1 1 0,1 0 0,-1 1 0,0-1 0,0 1 0,0 0-1,-1 0 1,1 0 0,-1 1 0,0-1 0,0 1 0,0-1 0,-1 1 0,0 0-1,0 0 1,0 0 0,0 1 0,0 5 0,3 14 497,-1-1 1,-2 0-1,0 37 0,-1-25 313,0 15 64,9 105 668,-8-142-1464,0 0 0,1 0 0,1-1 1,0 1-1,0-1 0,2 0 0,0 0 0,10 17 0,-15-28-74,0 0 0,0 0 0,1 0 0,-1 0 0,0 0 0,1 0 0,-1-1 0,1 1 0,0 0 0,0-1 0,0 0 0,-1 1 0,1-1 0,0 0 0,1 0 0,-1 0 0,0 0 0,0 0 0,0 0 0,1-1 0,-1 1 0,0-1 0,0 0 0,1 1 0,-1-1 0,1 0 0,-1 0 0,0-1 0,1 1 0,-1 0 0,0-1 0,0 1 0,1-1 0,-1 0 0,4-2 0,-1 0-26,0-1-1,0 0 1,0 0 0,0-1 0,-1 0-1,1 0 1,-1 0 0,0 0 0,-1 0 0,1-1-1,2-7 1,7-16-465,-2-1 0,-1 0 0,-1 0-1,-1-1 1,-2 0 0,-2-1 0,0 1-1,-2-1 1,-2 0 0,-3-32 0,3 58 459,-1 0 0,0 0 0,0 0-1,0 0 1,-1 0 0,1 1 0,-1-1 0,-1 1 0,1-1 0,-1 1 0,0 0 0,0 0 0,-1 0 0,1 0 0,-1 1-1,0-1 1,0 1 0,-1 0 0,-7-6 0,3 5 116,0 1-1,0 0 1,0 0-1,0 1 1,-1 0-1,1 1 1,-1 0-1,0 0 1,1 1-1,-1 0 0,-12 1 1,-57 0-426,46 0-6088,22 0-2793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0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4690,'0'0'14081,"4"18"-12784,67 349 2771,-69-353-3993,15 53 253,-17-65-322,1 0 1,0 0-1,-1 0 1,1 0-1,0 0 1,0 0-1,1 0 1,-1-1 0,0 1-1,0 0 1,1-1-1,-1 1 1,1-1-1,0 1 1,-1-1-1,1 0 1,0 0-1,0 0 1,0 0-1,0 0 1,-1 0 0,1 0-1,1-1 1,-1 1-1,0-1 1,3 1-1,-3-1-12,0-1-1,1 1 0,-1-1 1,0 0-1,0 1 0,0-1 1,1 0-1,-1 0 0,0 0 1,0-1-1,0 1 1,0 0-1,-1-1 0,1 0 1,0 1-1,-1-1 0,1 0 1,-1 0-1,1 0 0,-1 0 1,0 0-1,0 0 0,1-2 1,22-61-246,-20 53 191,6-27-671,8-72-1,-15 80 95,2 0 0,1 0 0,1 1 0,13-32 0,-18 58 661,0-1 0,0 1 0,1-1 0,0 1 0,0 0 0,0 0 0,0 1 0,1-1 1,-1 0-1,1 1 0,0 0 0,0 0 0,0 0 0,1 1 0,-1-1 0,1 1 0,-1 0 1,1 0-1,6-1 0,0 1 151,0 0 0,0 0 1,0 1-1,0 1 0,0-1 1,0 2-1,18 2 0,-11 4 138,-7-2-1376,-3-3-2930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0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8980,'0'-1'12859,"1"10"-12768,16 62 581,7 32-154,-8 85 210,-9 232 0,-8-271-474,1-145-246,0 1 0,0-1 0,0 0 0,1 1 0,0-1 0,-1 0 0,2 0 0,-1 0 0,0 0-1,4 7 1,-4-10-6,0 0-1,0 0 0,0 0 0,0 0 0,0 0 0,0 0 1,1-1-1,-1 1 0,0 0 0,0-1 0,1 1 0,-1-1 1,0 1-1,1-1 0,-1 0 0,1 0 0,-1 1 1,0-1-1,1 0 0,-1 0 0,1 0 0,-1-1 0,0 1 1,1 0-1,-1 0 0,0-1 0,1 1 0,-1-1 0,0 1 1,1-1-1,-1 0 0,0 1 0,0-1 0,0 0 0,0 0 1,1-1-1,5-2-21,-1-1 1,0 1 0,-1-2 0,1 1-1,-1 0 1,0-1 0,0 0-1,5-11 1,34-61-296,-28 45 209,-11 24 24,0-1 1,0 1-1,1 1 1,0-1-1,1 1 1,9-9-1,-14 15 86,-1 1 0,1-1 0,0 1 0,0 0 0,0 0 0,0-1-1,1 2 1,-1-1 0,0 0 0,0 0 0,1 1 0,-1-1 0,0 1 0,1 0-1,-1-1 1,0 1 0,1 0 0,-1 1 0,0-1 0,1 0 0,-1 1 0,0-1-1,0 1 1,1 0 0,-1-1 0,0 1 0,0 0 0,0 0 0,0 1 0,0-1-1,0 0 1,0 1 0,0-1 0,2 3 0,2 2-42,2-1 1,-1 0-1,1 0 1,-1-1-1,1 0 1,1 0-1,-1-1 1,0 0-1,1 0 1,0-1-1,-1 0 1,1-1-1,0 0 1,0 0-1,0-1 1,9-1-1,-17-30-2197,-2 28 1946,1 1 0,-1-1 1,0 1-1,0-1 0,0 1 1,0 0-1,0 0 0,0-1 1,0 1-1,-1 0 0,1 0 1,-1 0-1,0 0 0,-3-2 1,4 2-35,-19-18-5037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0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96 9364,'0'0'10322,"24"0"-9444,375 11 165,-364-11-1451,-33-31-1985,-2 29 2226,-1 0-1,1 0 1,0 0 0,-1 0-1,1 0 1,-1 0 0,1 0 0,-1 0-1,0 1 1,0-1 0,0 0-1,0 0 1,0 1 0,0-1-1,0 0 1,0 1 0,-1-1 0,1 1-1,-3-2 1,-35-19-5398,28 17 3359,-17-7-5323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1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9668,'0'0'11750,"206"116"-10854,-136-87-752,1-12-16,-7-11-128,-9-6-352,-16 0-336,-14-20-1793,-12-6-3010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1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4 105 4466,'0'0'8412,"0"-12"-7481,-3-49-51,3 30 5326,6 877-3448,-6-844-2755,5 41 56,-5-42-62,0 1 0,1-1-1,0 0 1,-1 0 0,1 0 0,-1 0 0,1 0-1,0 0 1,0 0 0,0 0 0,0 0-1,0-1 1,0 1 0,0 0 0,0-1 0,0 1-1,0 0 1,0-1 0,0 1 0,0-1 0,0 1-1,1-1 1,-1 0 0,0 0 0,0 1 0,0-1-1,1 0 1,-1 0 0,2 0 0,-3-1-15,1 1 1,0-1-1,0 1 1,0-1-1,-1 1 1,1-1-1,0 0 1,0 1-1,-1-1 1,1 0-1,-1 1 1,1-1-1,-1 0 1,1 0-1,-1 0 1,1 1-1,-1-1 1,0 0-1,1 0 1,-1 0-1,0 0 1,0 0-1,0 0 1,1 0-1,-1 0 1,0 0-1,-1-1 1,3-35-667,-2 32 471,0-4 34,0-7-755,0 0 0,-1-1-1,0 1 1,-1 0 0,-1 0 0,-7-21 0,-8-25-6024,14 28-493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2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286 40 448,'0'0'11445,"9"-5"-9929,2 1-1001,-7 2-208,-1 1 0,1-1 0,0 0 0,-1 0 1,1 0-1,-1 0 0,6-5 0,-7 4 1897,-2 2-2166,0 1-1,1-1 0,-1 1 1,0 0-1,0-1 1,0 1-1,0 0 0,1-1 1,-1 1-1,0 0 1,0-1-1,1 1 0,-1 0 1,0 0-1,1-1 1,-1 1-1,0 0 0,1 0 1,-1-1-1,0 1 0,1 0 1,-1 0-1,1 0 1,-1 0-1,0 0 0,1-1 1,-1 1-1,1 0 1,-1 0-1,0 0 0,1 0 1,-1 0-1,1 0 1,-1 1-1,0-1 0,1 0 1,-1 0-1,1 0 1,-1 0-1,0 0 0,1 0 1,-1 1-1,0-1 1,1 0-1,-1 39 739,-2-33-759,1 0 0,-1-1-1,0 1 1,0-1-1,-1 0 1,0 0 0,0 0-1,0 0 1,0 0-1,-1-1 1,0 1 0,1-1-1,-2 0 1,1 0-1,0 0 1,-10 5 0,-13 10-7,-49 24-1,61-35 20,11-5-33,-12 6-28,1 0-1,-1-1 1,0-1-1,-1-1 1,0 0-1,0-1 1,0 0-1,-23 2 1,38-7-8,30 1-96,-16 2 154,0 0-1,0 0 1,0 1 0,-1 1 0,1 0 0,-1 0-1,-1 1 1,1 1 0,-1 0 0,0 0 0,0 1-1,10 11 1,15 17 240,51 71-1,-35-43-40,-51-65-238,0 1 0,0-1 0,-1 1 0,1 0 0,0-1 0,0 1 0,0-1 0,1 1 0,-1-1 0,0 1 0,0 0 0,0-1 0,0 1 0,0-1 0,0 1 0,1-1 0,-1 1 0,0 0 0,0-1 0,1 1 0,-1 0 0,0-1-1,0 1 1,1 0 0,-1-1 0,0 1 0,1 0 0,-1 0 0,1-1 0,-1 1 0,0 0 0,1 0 0,-1 0 0,1-1 0,-1 1 0,0 0 0,1 0 0,-1 0 0,1 0 0,-1 0 0,1 0 0,-1 0 0,0 0 0,1 0 0,-1 0 0,1 0 0,-1 0 0,1 0 0,-1 1 0,0-1 0,1 0 0,-1 0 0,1 0 0,-1 1 0,0-1 0,1 0 0,-1 0 0,0 1 0,1-1 0,-1 0 0,0 1 0,1-1 0,-1 0 0,0 1 0,0-1 0,1 0-1,-1 1 1,1-42-2845,-1 36 1818,0-18-3773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3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258 62 1857,'0'0'12155,"0"-5"-11648,0-48 2291,-3 52-2696,0 0 0,-1 1 0,1-1-1,0 1 1,0-1 0,0 1 0,0 0 0,0 0-1,-4 1 1,2-1 33,-4 1-103,0 0 0,1 1 0,-1 0 0,0 0 0,1 1 0,-1 0 0,1 1 0,0-1 0,0 2 0,1-1 0,-1 1 0,1 0 0,0 1 0,0-1 0,1 1 0,-1 1 0,-8 12 0,7-10 4,0 1 0,1 0 0,1 1 0,0-1 0,0 1 0,1 1 0,0-1-1,1 1 1,1-1 0,-1 1 0,2 0 0,-2 17 0,4-24-30,-1 1 0,2-1 0,-1 0 0,0 1 0,1-1 0,0 1 0,1-1 0,-1 0 1,1 1-1,0-1 0,0 0 0,0 0 0,1 0 0,0-1 0,6 9 0,-1-5-4,0-1 0,1 0-1,0 0 1,0-1 0,0 0 0,20 9-1,158 65-486,-185-79 468,0 0 0,0 0 0,0 0 0,-1 0 0,1 0 0,-1 0 0,1 0 0,0 1 0,-1-1 0,0 0 0,1 1 0,-1-1 0,0 1 0,0 0 0,2 2 0,-3-3 13,0 0-1,0-1 1,0 1-1,0 0 1,0 0-1,0 0 0,0 0 1,0-1-1,0 1 1,0 0-1,-1 0 1,1 0-1,0-1 1,0 1-1,-1 0 0,1 0 1,-1-1-1,1 1 1,-1 0-1,1-1 1,-1 1-1,1-1 0,-1 1 1,1 0-1,-2 0 1,-3 2-4,0 0-1,0 0 1,0 0 0,-1 0 0,1-1-1,-1 0 1,0 0 0,-6 1 0,-28 5-708,-1-2 0,1-2 1,-52-1-1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3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 9716,'0'0'7647,"-7"51"-5372,7 801 1330,1-836-4190,-1-23-893,-4-30-2505,-16 0-1545,-5-3-3420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59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6003,'0'0'7657,"5"-6"-6697,-1 0-690,-3 3-192,0 1 0,1 0 1,-1 0-1,1 0 0,0-1 0,-1 1 0,1 1 0,0-1 0,0 0 1,0 0-1,0 1 0,4-3 0,-5 4-20,0 0 0,0 0 1,-1 0-1,1 0 0,0 0 0,0 0 0,0 0 0,-1 0 1,1 0-1,0 0 0,0 1 0,-1-1 0,1 0 1,0 1-1,0-1 0,-1 0 0,1 1 0,0-1 1,-1 1-1,1-1 0,-1 1 0,1-1 0,-1 1 1,1-1-1,-1 1 0,1 0 0,-1-1 0,1 1 1,-1 0-1,0-1 0,1 1 0,-1 0 0,0 0 0,1-1 1,-1 1-1,0 0 0,0 0 0,0 0 0,0-1 1,0 1-1,0 1 0,6 44 602,-6-39-314,3 58 521,-3-39-389,1-1 1,9 47-1,-5-61-3485,0-26-7496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3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7972,'0'0'10212,"193"0"-9956,-129-3-256,-6-9-992,-6 0-1537,-10-2-897,-13-3 321,-10 2-3266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4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6563,'0'0'5840,"6"-3"-5301,17-9 483,-22 11-922,-1 0-1,1 1 1,0-1 0,0 1 0,0-1-1,0 1 1,0 0 0,0-1 0,0 1-1,0 0 1,0 0 0,0-1-1,0 1 1,0 0 0,0 0 0,0 0-1,0 0 1,0 0 0,0 1-1,0-1 1,0 0 0,0 0 0,0 1-1,0-1 1,0 0 0,-1 1 0,1-1-1,0 1 1,0-1 0,0 1-1,0 0 1,-1-1 0,2 2 0,6 23 471,-1 1 0,-2-1 1,-1 1-1,3 49 0,1 15 484,-2-47-634,-2-12-53,1 1-1,2 0 1,12 36-1,-19-67-361,0-1-1,0 1 1,0-1 0,0 1-1,0-1 1,0 1 0,0-1-1,0 1 1,1-1-1,-1 1 1,0-1 0,0 0-1,0 1 1,1-1-1,-1 1 1,0-1 0,0 1-1,1-1 1,-1 0-1,0 1 1,1-1 0,-1 0-1,0 1 1,1-1-1,-1 0 1,1 1 0,-1-1-1,1 0 1,-1 0 0,0 0-1,1 1 1,-1-1-1,1 0 1,-1 0 0,1 0-1,-1 0 1,1 0-1,-1 0 1,1 0 0,-1 0-1,1 0 1,-1 0-1,1 0 1,-1 0 0,1 0-1,-1 0 1,1-1 0,-1 1-1,1 0 1,12-25-12,-6-19-587,-1 0 1,-2 0-1,-2-1 0,-4-47 0,1 18-989,0 71 1519,1-1-1,0 1 1,0 0-1,0-1 1,1 1 0,-1-1-1,1 1 1,0-1 0,0 1-1,0 0 1,0 0-1,3-5 1,-3 7 95,1 0-1,0-1 1,0 1-1,0 0 1,0 0-1,0 0 1,0 0 0,0 0-1,0 0 1,0 1-1,1-1 1,-1 1-1,0-1 1,0 1 0,1 0-1,-1 0 1,0 0-1,4 1 1,4-1 170,-1 1-1,0 0 1,0 0 0,1 1 0,-1 0-1,0 1 1,0 0 0,-1 0-1,1 1 1,-1 0 0,0 1 0,9 5-1,-10-6-256,0-1 0,0 0 0,0-1-1,0 1 1,0-1 0,1-1-1,-1 1 1,0-1 0,1-1-1,13 0 1,-21 1-63,0-1-1,1 0 0,-1 0 1,1 0-1,-1 0 1,0 0-1,1 0 0,-1 0 1,1 0-1,-1 0 1,0 0-1,1-1 0,-1 1 1,1 0-1,-1 0 1,0 0-1,1 0 0,-1-1 1,0 1-1,1 0 1,-1 0-1,0-1 0,1 1 1,-1 0-1,0 0 1,1-1-1,-1 1 0,0 0 1,0-1-1,0 1 1,1 0-1,-1-1 0,0 1 1,0-1-1,0 1 1,0 0-1,0-1 0,0 1 1,1-1-1,-1 1 1,0 0-1,0-1 1,0 1-1,0-1 0,-1 1 1,1 0-1,0-1 1,0 1-1,0-1 0,0 1 1,0 0-1,-1-1 1,1-20-8654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4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8852,'0'0'5112,"0"0"-5083,0-1 0,0 1 0,0 0 0,1-1 1,-1 1-1,0-1 0,0 1 0,1-1 0,-1 1 1,0 0-1,1-1 0,-1 1 0,0 0 0,1-1 1,-1 1-1,1 0 0,-1 0 0,0-1 0,1 1 1,-1 0-1,1 0 0,-1 0 0,1 0 0,-1 0 0,1-1 1,-1 1-1,1 0 0,-1 0 0,1 0 0,-1 0 1,1 0-1,-1 0 0,1 1 0,3 15 405,0 1 0,-2-1 1,0 1-1,-1 0 0,0 0 0,-1-1 0,-3 18 0,1 18 418,1 23 79,5 115 574,-4-188-2663,1-5 119,0-14-916,1-26-3100,-2 3-2237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5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8100,'0'0'9188,"170"-29"-9188,-141 24-2465,-10 2-2978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5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 8324,'0'0'6035,"0"-1"-6009,0 1-1,0 0 1,-1 0 0,1 0 0,0 0 0,0 0 0,-1 0 0,1 0 0,0 0 0,-1 0 0,1-1 0,0 1 0,0 0 0,-1 0 0,1 0-1,0 0 1,0 1 0,-1-1 0,1 0 0,0 0 0,-1 0 0,1 0 0,0 0 0,0 0 0,-1 0 0,1 0 0,0 1 0,0-1 0,0 0-1,-1 0 1,1 0 0,0 0 0,0 1 0,0-1 0,-1 0 0,1 0 0,0 1 0,0-1 0,0 0 0,0 0 0,0 1 0,0-1 0,-1 0-1,1 0 1,0 1 0,0-1 0,0 0 0,0 0 0,0 1 0,0-1 0,0 0 0,0 1 0,0-1 0,0 0 0,0 0 0,1 1 0,-3 131 3573,8 198 181,-5-323-3700,8 51 199,-8-56-266,-1 0-1,1 0 1,-1 0 0,1 0-1,0 0 1,-1 0 0,1-1-1,0 1 1,0 0 0,0-1-1,1 1 1,-1-1 0,0 1-1,1-1 1,-1 1 0,1-1-1,-1 0 1,1 0 0,-1 0-1,1 0 1,0 0 0,0 0-1,-1 0 1,1 0 0,2 0-1,-2-1-13,-1 0-1,0-1 1,0 1-1,1 0 1,-1-1-1,0 1 1,0 0-1,0-1 1,1 0-1,-1 1 1,0-1 0,0 0-1,0 1 1,0-1-1,0 0 1,0 0-1,0 0 1,-1 0-1,1 0 1,0 0-1,0 0 1,-1 0-1,1 0 1,0 0-1,-1 0 1,1 0-1,-1-1 1,0 1-1,1-3 1,8-41-288,-9 42 254,3-31-721,-4-46 0,-1 60 141,1 0 1,1 1-1,1-1 0,0 1 0,2-1 0,0 1 0,1 0 0,9-26 0,-11 41 579,0 0 0,0 1 0,0-1 0,0 1 0,0 0-1,1 0 1,-1 0 0,1 0 0,0 0 0,0 0 0,0 1-1,0-1 1,1 1 0,-1 0 0,1 0 0,-1 0 0,1 1 0,0-1-1,6-1 1,2 1 389,1 0 0,-1 1 0,1 0-1,23 3 1,-19-2 15,-12 1-293,0-1 1,0 1-1,0-1 1,0 1-1,0 1 1,0-1-1,0 1 1,-1 0-1,1 0 1,-1 0-1,1 0 1,-1 1 0,0 0-1,0 0 1,0 0-1,4 4 1,-3-1 23,0 1 0,0-1 0,-1 1 1,0 0-1,0 0 0,0 0 0,-1 0 1,0 1-1,2 9 0,1 13 231,-1 0 0,-1 0 1,-2 1-1,-1 34 0,-1 105 844,-4-244-6465,4 37 532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6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244 21 7379,'0'0'6387,"1"-1"-6169,-1 0-1,0 0 0,0 0 0,0 0 0,0 0 1,0 0-1,0 0 0,0 0 0,0 0 1,0 0-1,0 0 0,0 0 0,-1 0 0,1 0 1,0 0-1,-1 0 0,1 0 0,-2-2 1,-7 5-127,1-1 0,-1 1 1,1 0-1,-1 1 1,1 0-1,0 1 0,0 0 1,0 0-1,0 0 1,1 1-1,0 0 1,0 0-1,0 1 0,1 0 1,-1 0-1,-6 11 1,-1-2 39,2 1 1,0 0 0,1 1-1,1 1 1,0 0 0,-9 25-1,15-33-69,1-1-1,1 1 1,0 0-1,0 0 1,0 21-1,2-28-53,0 0 0,0 1 0,0-1 0,1 0-1,-1 1 1,1-1 0,0 0 0,0 1 0,0-1 0,0 0 0,0 0-1,1 0 1,0 0 0,-1 0 0,1-1 0,0 1 0,1 0-1,-1-1 1,0 0 0,1 1 0,3 2 0,19 8-130,2 0 0,49 16 0,-40-16-158,48 24 0,-74-32 252,-1 0 0,0 1 0,0 0 0,-1 1 0,0 0 0,0 0 0,0 0 0,-1 1 0,10 14 0,-15-20 37,-1 0 1,1 0-1,-1 0 0,0 0 0,1 1 1,-1-1-1,0 0 0,0 1 1,0-1-1,-1 1 0,1-1 0,-1 1 1,1-1-1,-1 1 0,0-1 0,0 1 1,0-1-1,0 1 0,0-1 1,-1 1-1,1-1 0,-1 1 0,-1 4 1,-1-4 2,1 0 1,0-1 0,-1 1 0,1-1-1,-1 0 1,0 1 0,1-1 0,-1 0-1,0-1 1,-1 1 0,1 0 0,0-1-1,0 0 1,-1 0 0,-2 1-1,-16 3-27,1-2 0,-1 0-1,1-1 1,-25-1 0,43-1 7,-1 0 0,0 0 0,1 0 0,-1 0 0,1-1 0,-1 1 0,1-1 0,-1 0 0,1 0 0,-1 0 0,1 0 0,0-1 0,-1 1 0,1-1 0,0 0 0,0 0 0,0 0 0,-4-5 0,5 3 2,-1 0 0,1 0 0,0 0 1,0-1-1,1 1 0,0-1 0,-1 0 1,1 1-1,1-1 0,-1 0 1,1 1-1,-1-1 0,2-7 0,0 6-50,0 0-1,0 0 1,0 0-1,1 0 1,0 0-1,0 1 1,1-1-1,0 1 1,0-1-1,0 1 1,0 0-1,1 0 1,0 1-1,0-1 0,0 1 1,8-6-1,11-11-978,53-32 0,-55 39 409,8-5-878,0 1 0,45-19 0,-64 32 1623,0 1 0,0 1 0,0 0 0,1 0 0,-1 1 1,1 1-1,0-1 0,-1 2 0,1-1 0,0 1 0,-1 1 0,12 2 0,-20-2 13,0 0-1,0 0 1,0 0 0,0 0 0,0 0 0,0 1-1,0-1 1,-1 1 0,1-1 0,-1 1 0,1-1 0,-1 1-1,1 0 1,-1 0 0,0 0 0,0 0 0,0 0-1,0 0 1,0 0 0,0 0 0,0 3 0,11 51 1231,-11-46-1147,11 150 2788,-5-42-1654,-4-107-1438,1-14-631,2-21-760,-6-14-1515,0-5-2395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6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11237,'0'0'6147,"157"-52"-12742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6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9156,'0'0'8673,"4"0"-8160,-3 0-461,0 0 0,0 0 0,0 0 1,1 0-1,-1 0 0,0 0 0,0 0 1,0 0-1,0 0 0,0 1 0,0-1 1,0 0-1,0 1 0,0-1 0,0 1 0,-1-1 1,1 1-1,0-1 0,0 1 0,0 0 1,1 1-1,4 30 1066,6 421 1250,-8-185-2129,-4-256-218,-1-4-12,1 0-1,0 0 1,1 0 0,0 0-1,0 0 1,0 0 0,1 0 0,0 0-1,1-1 1,0 1 0,5 9-1,-7-16-17,-1-1 0,1 1-1,-1-1 1,0 1 0,1-1 0,0 0-1,-1 1 1,1-1 0,-1 0-1,1 0 1,-1 1 0,1-1-1,0 0 1,-1 0 0,1 0-1,-1 0 1,1 0 0,0 0 0,-1 0-1,1 0 1,-1 0 0,1 0-1,0 0 1,-1 0 0,1 0-1,-1 0 1,1-1 0,0 1 0,-1 0-1,1-1 1,-1 1 0,1 0-1,-1-1 1,1 1 0,-1 0-1,1-1 1,-1 1 0,1-1-1,-1 1 1,0-1 0,1 1 0,-1-1-1,0 1 1,1-1 0,-1 1-1,0-1 1,0 1 0,1-1-1,-1 0 1,0 0 0,11-31-1355,-11 13 387,0-8-1573,0 0 1,7-38 0,2 22-2197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17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11 6739,'0'0'3994,"7"0"-2852,-1 0-1415,-3 1 664,0-1 0,0 0-1,0 0 1,0 0 0,1 0-1,-1 0 1,0-1 0,0 1 0,0-1-1,0 0 1,0 0 0,0 0-1,0-1 1,0 1 0,3-3 0,-6 5-331,0-1 1,0 1 0,-1-1 0,1 1 0,0-1 0,0 1 0,0-1-1,0 1 1,0-1 0,0 1 0,0-1 0,0 1 0,0-1 0,0 1-1,0-1 1,1 1 0,-1-1 0,0 1 0,0-1 0,0 1 0,1-1 0,-1 1-1,0-1 1,1 1 0,-1-1 0,0 0 0,1 1 0,-1-1 0,0 1-1,1-1 1,-1 0 0,1 0 0,-1 1 0,1-1 0,-1 0 0,1 0-1,-1 1 1,1-1 0,-1 0 0,1 0 0,-1 0 0,1 0 0,-1 0-1,1 0 1,-1 0 0,1 0 0,-1 0 0,1 0 0,-1 0 0,1 0 0,-1 0-1,1 0 1,-1 0 0,1-1 0,-1 1 0,1 0 0,-1 0 0,1-1-1,-4 6-36,-1-1 0,-1 1 0,1-1 0,-1 0 0,1 0 0,-1-1 0,0 1 0,0-1 0,-6 3 0,-60 25 16,33-15-50,-15 7 2,24-12 30,2 2-1,-28 17 0,54-30-16,0 1 1,0-1-1,0 1 1,0-1-1,0 1 0,1-1 1,-1 1-1,0 0 1,0-1-1,1 1 0,-1 0 1,1 0-1,-1 0 1,0-1-1,1 1 1,0 0-1,-1 0 0,1 0 1,-1 0-1,1 0 1,0 0-1,0 0 0,0 0 1,-1 0-1,1 0 1,0 0-1,0 0 0,0 0 1,0 0-1,1 0 1,-1 0-1,0 0 1,0 0-1,1 0 0,-1 0 1,0-1-1,1 1 1,-1 0-1,1 0 0,-1 0 1,1 0-1,0 0 1,-1-1-1,1 1 1,0 0-1,-1-1 0,1 1 1,0 0-1,0-1 1,1 1-1,45 27 164,-45-27-155,284 158-189,-272-151 99,-5-4 46,2 1-946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0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248 240 7812,'0'0'6984,"16"-17"-6664,49-55 78,-62 69-300,0-1 0,0 1-1,0-1 1,-1 1 0,0-1 0,0 0 0,0 0 0,0 0 0,0 0 0,-1 0 0,0 0 0,0-1-1,0 1 1,0 0 0,-1-1 0,1 1 0,-1 0 0,0-1 0,-1 1 0,1 0 0,-1-1 0,0 1 0,-1-5-1,1 4-106,0 3 7,-1-1 0,1 0 0,-1 1 1,1-1-1,-1 1 0,0 0 1,0 0-1,0 0 0,0 0 1,0 0-1,-1 0 0,1 0 1,0 0-1,-1 1 0,0 0 1,1-1-1,-1 1 0,0 0 1,1 0-1,-1 0 0,0 1 1,0-1-1,0 1 0,-4-1 1,-1 0-14,0 0 1,0 0-1,-1 1 1,1 0-1,0 1 1,0 0 0,-15 3-1,15 0 11,0 0 0,1 0-1,0 0 1,0 1 0,0 0-1,0 1 1,1-1 0,0 1 0,-11 13-1,-43 67-5,49-68 16,1 0-1,1 1 1,1 1 0,0-1 0,2 1 0,-8 39 0,12-49 16,0 0 0,1 1 0,1-1 0,-1 1 0,2 0 0,-1-1 1,1 1-1,1-1 0,0 0 0,1 0 0,0 1 0,0-1 0,1-1 0,0 1 0,9 14 1,8 2 57,2 0 0,1-1 0,1-1 1,34 25-1,-36-33-66,-1 2 0,-1 1-1,-1 0 1,-1 1 0,-1 2 0,0 0 0,20 35 0,-33-48 25,-1 0 1,-1 0-1,0 1 0,0-1 1,-1 1-1,0 0 0,0 0 1,-1 0-1,-1 0 0,0 0 1,0 0-1,-1 0 0,0 0 1,0 0-1,-1 0 0,-1-1 1,0 1-1,0-1 0,-1 1 1,0-1-1,0 0 1,-1 0-1,0-1 0,-1 0 1,0 1-1,0-2 0,-1 1 1,0-1-1,0 0 0,-1-1 1,-16 12-1,12-10-5,-1 1 0,-1-1 1,0-1-1,0-1 0,0 0 0,-1-1 0,1 0 1,-1-1-1,-1-1 0,-29 4 0,44-8-84,1 1 1,-1-1-1,1 1 0,-1-1 0,1 0 0,-1 1 1,1-1-1,-1 1 0,1-1 0,0 0 0,-1 0 1,1 1-1,0-1 0,-1 0 0,1 1 0,0-1 0,0 0 1,0 0-1,0 1 0,0-1 0,0 0 0,0 0 1,0 1-1,0-1 0,0 0 0,0 0 0,0 1 1,1-1-1,-1-1 0,6-25-1604,21-20-2417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59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9716,'0'0'0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120 355 9412,'0'0'7361,"15"-27"-7100,2-4-235,63-99-41,-77 126-17,-1 0 0,1 0 0,-1-1 0,1 1 0,-1-1 0,0 1 0,-1-1 0,1 0 0,-1 0 0,0 1 0,0-1 0,-1 0 0,1 0-1,-1 0 1,0 0 0,-1 0 0,1 0 0,-2-7 0,0 8 20,0 0 0,1 0 0,-2 0 0,1 1 0,0-1 0,-1 1 0,1-1 0,-1 1 0,0 0 0,0 0 0,-1 0 1,1 1-1,0-1 0,-1 1 0,0 0 0,1 0 0,-1 0 0,0 0 0,0 0 0,0 1 0,-5-1 0,-4-1 90,-1 1 1,0 0 0,0 1 0,0 1-1,-22 2 1,33-2-58,0 1 1,0 0-1,0-1 0,0 2 1,1-1-1,-1 0 1,0 0-1,1 1 0,-1-1 1,1 1-1,-1 0 0,1 0 1,0 0-1,0 0 1,0 0-1,0 1 0,0-1 1,0 0-1,1 1 0,-1 0 1,1-1-1,0 1 0,-1 0 1,0 5-1,-2 4 86,0 1-1,1 0 1,1 0 0,-2 19-1,2-3 239,1-1-1,2 1 1,1 0-1,1-1 1,2 1-1,0-1 0,17 49 1,-18-66-267,0 0 1,1-1-1,0 0 1,0 0-1,1 0 0,0-1 1,1 1-1,0-2 1,1 1-1,0-1 1,0 0-1,0 0 0,1-1 1,0 0-1,1-1 1,-1 0-1,1-1 0,1 0 1,-1 0-1,1-1 1,-1 0-1,19 3 1,-16-4-61,0-1 0,0-1 1,1 0-1,-1-1 0,1-1 0,-1 0 1,0 0-1,22-6 0,-29 5-164,-1 0 0,0 0 0,0 0 0,0 0 0,0-1 0,-1 0 0,1 0 0,-1-1 0,1 1 0,-1-1 0,0 0 0,-1 0 0,1 0 0,-1 0 0,0-1 0,0 1 0,0-1 0,0 0 0,-1 0 0,0 0-1,0 0 1,0 0 0,1-8 0,2-37-4152,-4-1-2347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2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9828,'0'0'6091,"4"12"-5117,23 71 389,-4 1-1,14 99 1,-11-50-571,-14-56-407,-10-55-253,1-1 1,1 1-1,9 27 1,-10-63-197,-5-9-178,-1 0 1,-1-1-1,0 1 1,-13-33 0,9 29-203,0 0 0,2-1 0,-2-28 0,6 39 266,1 0 0,0 0 0,2 0 0,0 0 0,1 0 0,0 0-1,2 0 1,0 1 0,0-1 0,2 1 0,9-19 0,-2 9 183,35-59-43,-43 78 72,0-1 0,0 1 0,1 1 0,0-1 0,0 1-1,1 0 1,-1 1 0,11-8 0,-15 13-8,-1-1 1,0 0-1,0 1 0,0-1 0,0 1 1,0-1-1,1 1 0,-1 0 0,0-1 1,0 1-1,1 0 0,-1 0 0,0 0 1,0 0-1,1 0 0,-1 0 0,0 0 1,1 0-1,-1 1 0,0-1 1,0 0-1,0 1 0,1-1 0,-1 1 1,0-1-1,0 1 0,0 0 0,0 0 1,0-1-1,0 1 0,0 0 0,0 0 1,0 0-1,0 0 0,-1 0 0,2 2 1,2 3 108,-1 1 0,0-1 0,0 1 0,0 0 0,1 8 0,-2-8-9,55 232 2337,-2-3-706,-43-207-1557,-12-29-200,0-1 1,0 1-1,-1 0 1,1 0 0,0 0-1,0 0 1,0 0 0,0-1-1,0 1 1,0 0-1,0 0 1,0 0 0,0 0-1,1 0 1,-1 0-1,0-1 1,0 1 0,0 0-1,0 0 1,0 0 0,0 0-1,0 0 1,0 0-1,0-1 1,0 1 0,0 0-1,0 0 1,1 0-1,-1 0 1,0 0 0,0 0-1,0 0 1,0 0 0,0 0-1,0 0 1,0-1-1,1 1 1,-1 0 0,0 0-1,0 0 1,0 0-1,0 0 1,0 0 0,1 0-1,-1 0 1,0 0 0,0 0-1,0 0 1,0 0-1,0 0 1,1 0 0,-1 0-1,0 1 1,0-1 0,0 0-1,0 0 1,0 0-1,0 0 1,0 0 0,1 0-1,-1 0 1,0 0-1,0 0 1,0 0 0,0 1-1,0-1 1,0 0 0,0 0-1,3-51-279,-3 41 191,-2-98-1071,5-141-3957,-3 245 5037,1 0-1,0-1 1,0 1-1,0 0 1,0-1 0,0 1-1,1 0 1,0 0-1,0 0 1,0 0-1,0 1 1,1-1 0,5-6-1,-7 8 104,1 1-1,0-1 1,0 1-1,0 0 1,0 0-1,0 0 1,0 0-1,0 0 1,0 0-1,1 1 1,-1-1 0,0 1-1,0-1 1,0 1-1,1 0 1,-1 0-1,0 0 1,1 0-1,-1 0 1,0 1-1,0-1 1,1 1-1,-1-1 1,0 1-1,0 0 1,0 0-1,0 0 1,4 2-1,0 2 161,0-1 0,0 1 0,0 0 0,0 0 0,-1 1 0,0 0 0,0 0 0,0 0 0,-1 0 0,6 11 0,31 74 1544,-24-40-1021,-2 1 1,9 60 0,-2-9 7,-13-76-476,-4-18-472,-3-12-1280,-2-10-301,-1-1-1,0 1 1,-5-22 0,-12-16-7499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2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5314,'0'0'11275,"3"31"-9957,22 209 931,-18-141-1108,13 106 367,-19-203-1514,7 28 73,-8-29-84,0-1 1,1 1-1,-1 0 1,0 0-1,1 0 0,0 0 1,-1-1-1,1 1 1,-1 0-1,1 0 0,0-1 1,-1 1-1,1 0 1,0-1-1,0 1 0,0-1 1,-1 1-1,1-1 1,0 0-1,0 1 0,0-1 1,0 0-1,0 1 0,0-1 1,2 0-1,-2-1-82,0 1 0,0-1 0,-1 0 0,1 0-1,0 0 1,0 1 0,0-1 0,0 0 0,-1 0 0,1 0 0,-1 0-1,1 0 1,-1-1 0,1 1 0,-1 0 0,1 0 0,-1 0-1,0 0 1,0 0 0,1-1 0,-1 1 0,0 0 0,0 0-1,0 0 1,-1-3 0,2-45-3282,-2 38 1566,1-47-6890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2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16776,'0'0'800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3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27 129 5106,'0'0'6878,"-1"-18"-5517,-4-78 1376,-2 82-980,2 14-718,1 11-682,-1 43 92,5 91 0,2-54-39,-1 49 205,7 1 1,6-2 0,36 158-1,-47-285-597,-2-3-1,1 0-1,0 0 0,0-1 0,1 1 1,0-1-1,0 1 0,1-1 0,0 0 1,0 0-1,1-1 0,0 1 0,11 11 1,-15-19-25,-1 1 0,0-1 0,0 0 1,0 0-1,1 1 0,-1-1 0,0 0 1,0 0-1,1 1 0,-1-1 1,0 0-1,0 0 0,1 0 0,-1 0 1,0 1-1,1-1 0,-1 0 0,0 0 1,1 0-1,-1 0 0,0 0 0,1 0 1,-1 0-1,0 0 0,1 0 0,-1 0 1,1 0-1,-1 0 0,0 0 0,1 0 1,-1 0-1,0 0 0,1 0 1,-1-1-1,0 1 0,0 0 0,1 0 1,-1 0-1,0 0 0,1-1 0,-1 1 1,0 0-1,0 0 0,1-1 0,-1 1 1,0 0-1,0 0 0,0-1 0,1 1 1,-1 0-1,0-1 0,0 1 1,0 0-1,0-1 0,0 1 0,0 0 1,0-1-1,0 1 0,0 0 0,0-1 1,0 1-1,0 0 0,0-1 0,-1-28-716,0 24 580,-1-7-533,-1 0-1,0 0 1,0 0-1,-2 0 0,1 1 1,-2-1-1,1 1 0,-9-12 1,-1-3-1639,-14-24-3217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3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26 4178,'0'0'12502,"4"-4"-11723,9-13-315,-10 12 1017,-26 6-492,9 1-937,0 0-1,0 2 0,0 0 1,1 0-1,-1 1 0,1 1 1,-24 13-1,-85 62-198,112-74 116,2 0-1,-1 0 0,1 1 0,0 1 0,0-1 1,1 1-1,-8 13 0,13-18 24,0 0-1,-1 0 1,2 0 0,-1 0 0,0 1-1,1-1 1,0 1 0,0-1-1,0 1 1,1-1 0,-1 1-1,1-1 1,0 1 0,0-1-1,1 1 1,-1-1 0,1 1-1,0-1 1,1 1 0,-1-1 0,1 0-1,2 6 1,8 5 35,0 0 0,1-1-1,0 0 1,1-1 0,1-1 0,0 0 0,21 12-1,-3 0 133,3 3 2,9 7-32,1-1 0,99 52-1,-144-84-266,-12-29-1180,-19-52-4282,20 34-905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4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70 179 480,'0'0'16208,"12"-25"-15579,36-79-397,-28 70 1174,-20 32-162,0-3-644,0 4-499,-19 2 129,16 0-226,0 1 1,0-1-1,0 0 0,0 1 1,1-1-1,-1 1 1,0 0-1,1 0 1,-1 0-1,1 1 1,-1-1-1,-3 5 1,-23 37 230,20-27-122,1 0 0,0 1 0,2 0 0,0 0-1,1 0 1,1 1 0,-3 29 0,-1 137 772,8-176-840,0 23 78,-1-8 15,1-1-1,1 0 1,8 43 0,-8-61-128,0 1 0,1-1 0,-1 0 1,1 0-1,1 0 0,-1 0 0,1 0 1,0 0-1,0-1 0,0 1 0,0-1 1,1 0-1,0 0 0,0 0 0,0 0 1,0-1-1,1 0 0,-1 0 0,1 0 1,0 0-1,8 3 0,-7-4-5,1 0 0,0 0 0,-1-1 0,1 0 0,0 0 0,-1 0 0,1-1 0,0 0 0,0 0 0,0-1 0,-1 1-1,1-2 1,0 1 0,-1-1 0,8-2 0,-5-1-20,0 1-1,0-1 0,0-1 1,-1 0-1,1 0 1,-1 0-1,-1-1 0,1 0 1,7-10-1,0-3-139,-1 0 1,0-1-1,-2-1 0,0 0 0,-1-1 0,-2 0 1,10-35-1,-13 36 16,-1 0 1,-1 0-1,-1-1 1,-1 1-1,-1-1 1,-1 1-1,-5-45 1,3 55 153,-1 0 1,0 0 0,-1 0 0,0 0 0,0 1 0,-1 0 0,-1 0 0,0 0 0,-1 0 0,0 1 0,0 0-1,-1 1 1,0 0 0,-1 0 0,-17-14 0,23 20 14,0 1 0,-1-1 1,0 1-1,1 0 0,-1-1 0,0 2 1,0-1-1,0 0 0,0 1 0,0 0 0,0 0 1,-1 0-1,1 0 0,0 1 0,0-1 1,-1 1-1,1 0 0,0 1 0,-1-1 0,1 1 1,0 0-1,0 0 0,0 0 0,-1 0 0,1 1 1,0 0-1,1 0 0,-1 0 0,0 0 1,1 0-1,-1 1 0,1 0 0,-1-1 0,1 1 1,0 1-1,0-1 0,1 0 0,-1 1 0,1-1 1,0 1-1,0 0 0,0 0 0,0 0 1,0 0-1,-1 8 0,2 6-2742,1-14 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4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 3986,'0'0'12518,"-1"-9"-11411,0 5-1065,2 6 204,20 201 3520,33 219-945,-52-415-2788,11 40 125,-13-46-157,1 1 0,0-1 0,-1 0 0,1 1 0,0-1 0,0 0 0,0 0 0,0 1-1,0-1 1,0 0 0,1 0 0,-1 0 0,0 0 0,0 0 0,1-1 0,-1 1 0,1 0 0,-1-1 0,0 1 0,1-1 0,-1 1 0,1-1 0,-1 0 0,1 1 0,2-1 0,-3 0-4,0 0 0,0 0 1,0 0-1,-1-1 0,1 1 0,0 0 0,0 0 1,0-1-1,0 1 0,0 0 0,0-1 0,-1 1 0,1-1 1,0 1-1,0-1 0,-1 0 0,1 1 0,0-1 1,-1 0-1,1 1 0,-1-1 0,1 0 0,0 0 1,-1 0-1,0 1 0,1-3 0,6-27-108,-5 19 55,6-62-817,-2-1 0,-8-117 0,0 67-411,2 119 1250,-1 0 0,1 0-1,1 0 1,-1 0 0,1 0-1,0 0 1,0 0 0,0 0 0,1 0-1,-1 0 1,6-8 0,-5 11 45,0 0 1,0 0 0,1 0-1,-1 0 1,0 1-1,1-1 1,0 1-1,-1-1 1,1 1 0,0 0-1,0 0 1,0 0-1,0 1 1,0-1 0,0 0-1,0 1 1,0 0-1,0 0 1,0 0-1,4 1 1,0-1 60,-1 1 0,1 1 0,0-1 0,-1 1 0,0 0 0,1 1 0,-1 0 0,0 0 0,0 0 0,0 0 0,-1 1 0,1 0 1,-1 0-1,0 1 0,0-1 0,0 1 0,-1 0 0,1 1 0,-1-1 0,4 9 0,3 3 48,-2 0 0,0 1 0,-1-1 0,0 2 0,9 36 0,-9-11 36,-2-1 0,-2 1-1,-1 0 1,-7 81 0,3-124-216,1 1 0,-1 0 1,0 0-1,0-1 0,1 1 0,-1 0 0,0-1 1,-1 1-1,1-1 0,0 0 0,0 1 0,-1-1 1,1 0-1,-1 0 0,-2 2 0,4-2-25,-1-1-1,0 1 0,1-1 1,-1 1-1,1-1 0,-1 1 1,0-1-1,1 0 0,-1 1 1,0-1-1,1 0 0,-1 0 1,0 0-1,1 1 0,-1-1 1,0 0-1,0 0 0,1 0 1,-1 0-1,0 0 0,0 0 1,1 0-1,-1-1 0,0 1 1,1 0-1,-1 0 1,0-1-1,0 1 0,1 0 1,-1 0-1,1-1 0,-1 1 1,0-1-1,1 1 0,-1-1 1,1 1-1,-1-1 0,1 1 1,-1-1-1,0 0 0,-3-22-2891,4-11-1756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5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92 605 9188,'0'0'6150,"5"-13"-5622,0 0-58,0 1 1,-1-1-1,0 0 0,-1 0 0,-1 0 1,2-24-1,-4 30-332,-1 0 0,0 1 0,0-1 0,0 1 0,0-1 0,-1 1 1,-4-9-1,6 15-137,-1 0 1,1 0-1,-1-1 1,1 1-1,-1 0 1,1 0-1,-1-1 1,1 1 0,-1 0-1,1 0 1,-1 0-1,1 0 1,-1 0-1,1 0 1,-1 0-1,0 0 1,1 0-1,-1 0 1,1 0 0,-1 0-1,1 1 1,-1-1-1,1 0 1,-1 0-1,1 0 1,-1 1-1,1-1 1,-1 0-1,1 1 1,-1-1 0,1 0-1,0 1 1,-1-1-1,1 1 1,-1-1-1,1 1 1,0-1-1,0 1 1,-1-1-1,1 1 1,0-1 0,0 1-1,-1-1 1,1 1-1,0-1 1,0 1-1,0-1 1,0 1-1,0 0 1,-11 31 269,2 0 0,1 0 0,2 1 0,-5 59 0,5-36 52,-5 40 575,3 151 0,8-245-896,0-1 1,0 1 0,0 0 0,0-1 0,1 1 0,-1-1 0,0 1 0,1-1 0,-1 1 0,1-1 0,-1 1 0,1-1 0,0 0-1,-1 1 1,1-1 0,0 0 0,0 1 0,0-1 0,0 0 0,0 0 0,0 0 0,0 0 0,1 0 0,-1 0 0,0 0 0,1-1-1,-1 1 1,0 0 0,1-1 0,-1 1 0,1-1 0,-1 1 0,1-1 0,-1 0 0,1 1 0,0-1 0,-1 0 0,1 0 0,-1 0-1,1 0 1,-1-1 0,1 1 0,-1 0 0,3-1 0,2-1-6,-1 1 1,0-1-1,1 0 0,-1 0 0,0-1 1,-1 0-1,1 0 0,0 0 1,-1 0-1,1 0 0,-1-1 0,5-5 1,3-8-123,-1 0 0,0-1 0,-2 0 0,0-1 1,0 0-1,-2-1 0,-1 1 0,0-1 1,-1-1-1,3-31 0,-2-24-818,-4-119 1,-4 101 521,2 58 375,-1 0 1,-2 0 0,-15-70-1,9 69 48,7 22 0,-1 0 0,-1 1 0,0-1-1,-1 1 1,-1 0 0,0 0 0,-1 1-1,0 0 1,-1 0 0,-12-15 0,17 25 9,0 1 0,0 0 0,-1 0 0,1 0 1,0 1-1,-1-1 0,1 1 0,-1 0 0,1 0 1,-1 0-1,0 0 0,-7 0 0,-51-1 384,45 3-186,16 33 423,1-28-586,0-1-13,-1 0-1,1 0 0,0 0 0,0 0 0,1 1 0,-1-1 0,1 0 0,0 0 1,1 0-1,-1 0 0,1 0 0,0 0 0,0-1 0,1 1 0,-1-1 0,1 1 1,0-1-1,6 7 0,-1-3 18,11 9 48,-1 1 0,-1 1 0,0 1 1,-1 0-1,-2 1 0,0 1 0,-1 0 0,15 36 1,-13-6 80,-3 1 0,-2 1 1,5 73-1,11 63 363,-25-184-512,1 1 0,-1-1-1,1 0 1,0 1 0,1-1 0,-1 0 0,1 0 0,0-1 0,1 1 0,6 8 0,-7-11-22,0-1 1,0 0-1,0 0 1,0 0 0,0-1-1,0 1 1,0 0-1,1-1 1,-1 0 0,0 0-1,1 0 1,-1 0 0,1-1-1,-1 1 1,1-1-1,-1 0 1,1 0 0,0 0-1,-1-1 1,6 0-1,-2-1-32,-1 0 0,1 0 0,-1-1-1,0 0 1,1 0 0,-1 0-1,0-1 1,-1 0 0,1 0 0,-1 0-1,0-1 1,0 1 0,0-1 0,-1-1-1,1 1 1,4-8 0,9-15-196,0-2 0,13-32 0,-16 31 108,-7 15 114,0 1 0,1-1 0,0 1-1,1 1 1,1 0 0,20-21 0,-29 31 17,0 0 0,0 0 0,-1 0 0,1 0 0,-1 0 0,0 0 0,0 0 0,-1 0 0,0-1 0,1 1 0,-1 0 0,0 0-1,-1-1 1,0-3 0,1-4-89,0 6 253,-2-10-2625,-13 11-4023,-1 5-2934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6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10661,'0'0'6616,"0"-6"-5975,0-17 63,0 17 1916,0 12-2241,17 781 2107,-16-761-2455,-2-10-18,2 0-1,0 0 1,0 1-1,2-1 1,0 0 0,1-1-1,0 1 1,10 22-1,2-23-71,-16-15 55,1 0 0,-1 0 0,0 1 0,1-1 1,-1 0-1,1 0 0,-1 1 0,0-1 0,1 0 1,-1 0-1,0 0 0,1 0 0,-1 0 0,1 0 0,-1 0 1,0 0-1,1 0 0,-1 0 0,1 0 0,-1 0 1,1 0-1,-1 0 0,0 0 0,1 0 0,-1 0 0,1 0 1,-1-1-1,0 1 0,1 0 0,-1 0 0,0 0 0,1-1 1,-1 1-1,0 0 0,1-1 0,-1 1 0,0 0 1,0 0-1,1-1 0,-1 1 0,0-1 0,0 1 0,0 0 1,1-1-1,-1 1 0,0 0 0,0-2 0,4-24-781,-2 0 0,0 0 0,-5-50 0,1 35-928,1 15-990,-2 0 0,-8-32-1,1 8-3667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0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50 131 5987,'0'0'4298,"-1"-13"-3821,1 5-389,-4-45 509,3 49-322,1 0 0,-1 0-1,0 0 1,0 1 0,-1-1-1,1 0 1,-1 0-1,0 1 1,0-1 0,0 1-1,0-1 1,-4-4 0,5 8 125,1-1-216,0-1 75,0 2-102,-6 19 467,-5 92 1227,7 200-1,6-167-973,-2-135-836,3 64 538,-2-68-546,0 0 0,0 0 0,0 0 0,0 0 0,1-1 1,-1 1-1,1 0 0,1-1 0,-1 0 0,1 1 0,5 6 0,-8-10-35,1-1-1,-1 1 1,1 0 0,-1-1-1,1 1 1,-1-1 0,1 1 0,-1-1-1,1 1 1,0-1 0,-1 0-1,1 1 1,0-1 0,-1 0 0,1 1-1,0-1 1,0 0 0,-1 0-1,1 0 1,0 0 0,0 1 0,-1-1-1,1 0 1,0 0 0,0-1-1,-1 1 1,1 0 0,0 0 0,0 0-1,-1 0 1,2-1 0,-1 0-61,1 0 0,-1-1 0,0 1 0,0 0 0,0-1 0,1 1 0,-2-1 0,1 1 0,0-1 0,0 1 0,0-1 0,0-3 0,11-51-3148,-12 45 1674,1-1 1,1 0 0,0 1-1,1-1 1,0 1 0,9-21-1,-3 12-1072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6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 11397,'0'0'8834,"-13"4"-8597,-9 5-226,0 0 1,0 2-1,1 0 1,-28 21-1,41-27-16,1 1-1,0 0 1,0 0-1,1 1 0,-1 0 1,1 0-1,1 0 1,0 1-1,0-1 1,0 1-1,1 1 0,0-1 1,0 0-1,1 1 1,1 0-1,-4 14 1,5-16 8,1-1-1,-1 1 1,1 0 0,0-1 0,1 1 0,-1 0 0,1 0 0,1-1 0,-1 1 0,1-1 0,1 1-1,-1-1 1,1 0 0,0 0 0,0 0 0,1 0 0,5 7 0,2-1 18,1-2 1,-1 1-1,2-1 1,-1-1-1,2 0 1,18 9-1,-10-6-82,0-1-1,1 0 0,0-2 0,42 10 0,4-11-4844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7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1 111 10773,'0'0'7032,"7"-18"-5988,21-58-220,-19 60 1029,-3 17-1410,2 19-837,-8-18 573,22 62 78,-4 1 0,-3 0 0,13 110 0,-7 203 890,-19-283-998,2-49-151,-2-35-324,-2-30-341,-1 5-597,0 0 0,-2 0 0,1 0 0,-2 0 0,0 0 1,-11-24-1,-6-8-6041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7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13238,'0'0'6035,"35"-1"-5152,205-4-424,9-1-1302,-247 7 871,0-1 1,0 0-1,0 1 0,0-1 1,0 1-1,0 0 1,-1-1-1,1 1 0,0 0 1,-1 0-1,1 0 1,0 0-1,-1 1 0,1-1 1,-1 0-1,0 1 1,1-1-1,-1 1 1,0-1-1,0 1 0,0-1 1,0 1-1,0 0 1,0 0-1,-1 0 0,1-1 1,0 1-1,-1 0 1,1 0-1,-1 3 0,3 10 260,-1 0 0,-1 0 0,0 17-1,0-10 48,0 30 195,5 56 129,-4-98-593,-1 0 0,2 0 0,-1 0 0,1 0 1,0-1-1,1 1 0,10 17 0,-13-25-63,0-1 0,0 1 0,0-1 0,0 1 0,0-1 0,0 0 0,0 1 0,1-1-1,-1 0 1,0 0 0,1 0 0,-1 0 0,1 0 0,-1 0 0,1 0 0,-1-1 0,1 1 0,0 0 0,-1-1-1,1 1 1,0-1 0,0 0 0,-1 0 0,1 0 0,0 0 0,0 0 0,-1 0 0,1 0 0,0 0 0,0 0-1,-1-1 1,1 1 0,0-1 0,-1 0 0,1 1 0,0-1 0,-1 0 0,1 0 0,-1 0 0,1 0 0,1-2 0,4-3-27,-1 0 0,1 0 0,-1-1 0,-1 1 0,1-2 0,7-13 0,1-4-348,-2-1 0,-1 1 0,-1-2 0,-1 0 0,-2 0 0,0 0 0,-2-1 0,-1 0-1,-1 0 1,-2-36 0,0 60 317,-1 0 0,0 0 0,0-1 0,-1 1 0,1 0 0,-1 0-1,0 0 1,0-1 0,-1 1 0,1 0 0,-1 1 0,0-1 0,0 0-1,0 0 1,0 1 0,-1-1 0,-3-3 0,3 4 97,-1 1-1,0 0 1,1 0 0,-1 0 0,0 0-1,0 1 1,0-1 0,0 1 0,0 0-1,0 0 1,-1 1 0,1-1 0,0 1-1,0 0 1,-1 0 0,-7 1 0,6 0 84,1 0 1,0 0-1,0 1 1,-1-1-1,1 1 1,0 0 0,1 1-1,-1-1 1,0 1-1,1 0 1,-1 0-1,-4 5 1,-1 1-403,0 1 0,0 1 0,-10 15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7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6851,'0'0'12457,"6"8"-11524,1 3-723,-1-1-1,0 1 0,-1 0 0,0 1 0,-1-1 1,0 1-1,-1 0 0,0 0 0,-1 0 1,1 21-1,-1 144 1379,-4-100-1116,1-23-181,-1-32-137,2-1-1,0 1 0,5 31 1,-5-52-151,0-1 1,0 1-1,0 0 1,0-1-1,0 1 1,1 0-1,-1 0 1,0-1-1,0 1 1,1 0-1,-1-1 1,0 1-1,1 0 1,-1-1-1,1 1 1,-1-1-1,1 1 1,-1-1-1,1 1 1,-1-1-1,1 1 1,0-1-1,-1 1 1,1-1-1,-1 0 1,1 1-1,0-1 1,0 0-1,-1 0 1,1 0-1,0 1 1,-1-1-1,1 0 1,0 0-1,0 0 1,-1 0-1,2 0 1,-1-1-7,1 1 1,0-1-1,-1 1 1,1-1-1,-1 0 1,0 0-1,1 0 1,-1 0-1,0 0 1,1 0-1,-1 0 1,0 0-1,0-1 1,0 1-1,0 0 1,0-1-1,1-2 1,11-23-255,-2-2 1,-2 1 0,0-1-1,-2-1 1,7-57-1,-9 48-248,2 0 0,2 1 0,14-40 0,-20 71 486,0 1 0,0 0 1,1 0-1,-1 0 0,1 0 0,1 1 1,-1 0-1,1-1 0,0 2 1,0-1-1,0 0 0,1 1 0,-1 0 1,1 0-1,0 1 0,0 0 1,1 0-1,6-2 0,-2 1 142,1 1 0,-1 1 0,1 0-1,0 1 1,0 0 0,0 0 0,-1 1 0,1 1-1,21 4 1,-27-4-66,0 1 1,0 0-1,0 1 0,0-1 1,-1 1-1,1 1 0,-1-1 1,0 1-1,6 4 0,-9-6-211,1 0 0,-1 0 0,0 0 0,0 0 0,0 0 0,0 0 0,-1 0 0,1 1-1,0-1 1,-1 0 0,0 1 0,1 0 0,-1-1 0,0 1 0,-1 0 0,1-1-1,0 1 1,-1 0 0,1 0 0,-1 0 0,0 5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9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1 289 7796,'0'0'9647,"5"3"-8631,3 2-844,1-1 1,1-1-1,-1 1 1,1-1-1,-1-1 0,1 0 1,0 0-1,0-1 1,0 0-1,18-1 0,-9 0-105,-1-1-1,1-1 0,-1-1 1,0-1-1,25-7 1,-27 5-104,-1-1 1,1 0 0,-1-2 0,-1 1 0,21-16 0,-30 20-48,-1 0 0,1 0 0,0-1 0,-1 1 0,0-1 0,0 0 0,0 0 0,-1 0 0,0 0 0,0-1 0,0 1 1,-1-1-1,1 0 0,-1 0 0,-1 1 0,1-2 0,-1 1 0,1-8 0,-2-5-108,0 12 116,1 0 0,-1 0 0,-1 1 0,0-1 0,0 0 1,-2-7-1,2 11 67,0 1 0,0-1 0,-1 1 0,0-1 0,1 1 0,-1 0 0,0-1 0,0 1 0,0 0 0,0 0 0,0 0 0,0 1 0,-1-1 0,1 0 0,-1 1 0,1 0 0,-1 0 0,-3-2 0,-4 0 10,-1-1 0,0 2 0,0-1 0,0 1 0,0 1 0,-13 0-1,19 1 9,0-1-1,0 1 0,0 1 0,0-1 0,0 1 0,0 0 0,0 0 0,0 0 0,1 1 1,-1 0-1,0 0 0,1 0 0,-1 0 0,1 1 0,-8 5 0,5 1 49,1-1 0,0 1-1,1 1 1,0-1-1,0 1 1,1 0-1,0 0 1,0 1 0,1-1-1,1 1 1,0-1-1,-1 15 1,0 22 579,3 72 0,2-71-293,-2-27-229,2-1 0,0 0 0,1 0-1,1 0 1,1 0 0,1 0 0,1-1 0,0 0 0,2 0 0,15 26 0,-20-38-85,1-1 0,0 1 1,0-1-1,0 0 0,1 0 0,0-1 0,0 0 1,0 0-1,0 0 0,1-1 0,0 0 0,0 0 1,0 0-1,1-1 0,-1 0 0,1-1 0,-1 0 1,1 0-1,0 0 0,0-1 0,0 0 0,0-1 0,0 0 1,0 0-1,0-1 0,0 0 0,0 0 0,-1-1 1,1 0-1,8-3 0,-2-1-278,0 0-1,-1-1 1,0 0-1,0-2 1,0 1-1,-1-1 1,-1-1-1,1 0 1,-1-1 0,-1 0-1,11-15 1,-10 11-434,0 0 0,0-2 0,-1 1 0,-1-1 0,-1 0 0,-1-1 0,0 0 0,7-30 0,-8-10-6819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39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12 2049,'0'0'11760,"0"-12"-7169,-1 250-2450,9 387 6,-7-596-2108,-1-12 19,1 1 0,1 0 0,0-1 0,1 1 0,1-1 0,12 32 0,-16-49-56,0-1 0,0 1 1,0-1-1,0 1 0,0-1 0,0 1 0,0-1 0,1 1 0,-1-1 0,0 1 0,0-1 0,1 1 0,-1-1 0,0 1 0,1 0 1,-1-1-1,0 1 0,1 0 0,-1-1 0,0 1 0,1 0 0,-1-1 0,1 1 0,-1 0 0,1 0 0,-1-1 0,1 1 1,-1 0-1,1 0 0,-1 0 0,1 0 0,-1 0 0,1-1 0,-1 1 0,1 0 0,-1 0 0,1 1 0,-1-1 0,1 0 0,-1 0 1,1 0-1,-1 0 0,1 0 0,-1 0 0,1 1 0,-1-1 0,1 0 0,-1 0 0,1 1 0,-1-1 0,0 0 0,1 1 1,-1-1-1,1 0 0,-1 1 0,0-1 0,1 1 0,-1-1 0,0 1 0,0-1 0,1 0 0,-1 1 0,0-1 0,0 1 0,0-1 1,0 1-1,1 0 0,10-38-133,3-121-2282,-8 70-1489,6 1-3846,-5 54 3549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0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34 5138,'0'0'11072,"14"-6"-9938,44-21-475,-122 52 808,22-3-1465,27-16-42,1 1-1,-1 0 1,1 2 0,1-1 0,0 2 0,0 0-1,1 0 1,-20 22 0,31-30 41,-1 0 0,1 1 1,0-1-1,-1 0 0,1 1 0,0-1 1,1 0-1,-1 1 0,0-1 0,1 1 0,-1 0 1,1-1-1,0 1 0,0-1 0,0 1 0,0 0 1,0-1-1,0 1 0,1-1 0,0 1 0,-1-1 1,1 1-1,0-1 0,0 1 0,0-1 0,0 0 1,1 1-1,-1-1 0,1 0 0,-1 0 1,1 0-1,0 0 0,0 0 0,0-1 0,4 4 1,8 5 111,0 0 0,1-1 0,0-1 1,22 10-1,-14-8 45,70 32 439,31 15-289,-111-45-655,-15-5-1371,1-6 1420,-1-1 0,1 0 1,0 1-1,0-1 0,-1 0 1,1 0-1,0 0 0,-1 0 1,1 0-1,0 0 1,-1 0-1,1-1 0,0 1 1,-1 0-1,1-1 0,0 1 1,0-1-1,0 0 0,-1 1 1,0-2-1,-15-15-7735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0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90 9668,'0'0'7660,"-1"-14"-7132,-9-44-221,10 57-297,0 0 0,-1 0 1,1 0-1,-1 0 0,0 0 0,1 0 0,-1 0 1,0 0-1,1 1 0,-1-1 0,0 0 1,0 0-1,0 1 0,0-1 0,0 0 0,0 1 1,0-1-1,0 1 0,0-1 0,0 1 0,0 0 1,0-1-1,0 1 0,0 0 0,0 0 0,0 0 1,-1 0-1,1 0 0,0 0 0,0 0 1,0 0-1,0 0 0,0 1 0,0-1 0,-2 1 1,-4 0 48,-2-1 2,1 1 0,-1 1 0,1 0 0,0 0 0,0 1 0,0 0 0,0 0 0,0 0 0,1 1 0,-1 1 0,1-1 0,0 1 0,0 0 0,1 1 0,0 0 0,-10 11 0,8-9 40,1 1 0,0 0 0,1 1 0,0-1 0,0 1 0,1 0 0,0 1 0,1-1 0,0 1 0,1 0 0,0 0 0,-2 12 0,4-15-63,1-1 1,-1 1-1,1-1 0,1 1 0,-1-1 1,1 1-1,1-1 0,-1 1 0,1-1 1,0 0-1,1 0 0,4 9 0,-2-9-33,0 0-1,0-1 1,1 1-1,-1-1 1,1 0 0,1-1-1,-1 1 1,1-1-1,0-1 1,13 8-1,16 5-157,38 14 1,24 12-557,-95-42 677,-1 0 0,0 0 0,1 1 0,-1-1 0,0 0 0,0 1 0,0 0 0,0-1 0,0 1 0,0 0 0,0 0 0,-1 0 0,1 0 0,-1 0 0,1 1 0,-1-1 0,0 0 0,0 1 0,0-1 0,0 1 0,0-1 0,-1 1 0,1 3 0,-1-4 21,0 0-1,-1 1 0,0-1 1,1 0-1,-1 1 1,0-1-1,0 0 1,-1 0-1,1 0 0,0 0 1,-1 0-1,1 0 1,-1 0-1,1 0 1,-1-1-1,0 1 1,0 0-1,0-1 0,0 0 1,0 1-1,0-1 1,0 0-1,-4 1 1,-16 8-125,0 0-1,-1-2 1,0 0 0,-1-2 0,0-1 0,0 0 0,-38 1 0,62-6 111,0 0-1,0 0 1,0 0 0,0 0 0,0 0-1,-1 0 1,1 0 0,0 0-1,0 0 1,0 0 0,0 0-1,0 0 1,-1 0 0,1 0 0,0 0-1,0 0 1,0-1 0,0 1-1,0 0 1,0 0 0,-1 0 0,1 0-1,0 0 1,0 0 0,0 0-1,0 0 1,0-1 0,0 1-1,0 0 1,0 0 0,0 0 0,0 0-1,0 0 1,0 0 0,-1-1-1,1 1 1,0 0 0,0 0-1,0 0 1,0 0 0,0 0 0,0-1-1,0 1 1,0 0 0,0 0-1,0 0 1,1 0 0,-1 0-1,0-1 1,0 1 0,0 0 0,0 0-1,0 0 1,0 0 0,0 0-1,1-29-3605,1-15-2793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0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7091,'0'0'8946,"1"-10"-7786,4-29-554,0 24 612,0 18-79,2 21-698,12 256 727,14 126 196,-31-389-1311,9 54 101,-11-68-150,1 0-1,0 0 1,0 0-1,0 0 1,0 0 0,0 0-1,1-1 1,-1 1-1,1 0 1,0-1-1,0 1 1,0-1 0,0 0-1,0 0 1,0 1-1,0-2 1,1 1-1,3 2 1,-5-3-7,-1-1 1,1 0-1,0 1 0,0-1 1,-1 0-1,1 0 0,0 1 1,0-1-1,0 0 0,0 0 1,-1 0-1,1 0 0,0 0 1,0 0-1,0 0 0,0 0 0,-1-1 1,1 1-1,0 0 0,0 0 1,0-1-1,-1 1 0,1 0 1,0-1-1,0 1 0,-1-1 1,1 1-1,0-1 0,-1 1 1,1-1-1,-1 0 0,1 1 1,-1-1-1,1 0 0,-1 1 1,1-1-1,-1 0 0,0 0 1,1-1-1,5-32-533,-5 31 467,0-96-5382,-1 49-557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1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12070,'0'0'5906,"174"-6"-4033,-119 6-1441,-1 9-432,-9 8-144,0-2-976,-13-3-737,-6-1-1825,-10-8-2241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0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37 5987,'0'0'10036,"3"-5"-9262,19-27 93,-67 76 3536,26-29-4427,0-2-1,0 0 1,-2 0-1,0-2 1,0-1-1,-23 8 0,26-13-1698,44-3 1091,-10 6 713,0 0 1,-1 0 0,-1 2 0,1 0-1,-1 1 1,-1 0 0,0 1 0,-1 0-1,19 25 1,34 29 1064,-65-65-1156,0 0 1,1-1-1,-1 1 0,0 0 0,1-1 0,-1 1 0,1-1 0,-1 1 1,1-1-1,-1 1 0,1-1 0,-1 0 0,1 1 0,0-1 1,-1 1-1,1-1 0,-1 0 0,1 0 0,0 1 0,-1-1 1,1 0-1,0 0 0,0 0 0,-1 0 0,1 0 0,0 0 1,-1 0-1,1 0 0,0 0 0,0 0 0,-1 0 0,1 0 1,0 0-1,-1-1 0,1 1 0,0 0 0,-1-1 0,1 1 1,-1 0-1,1-1 0,0 1 0,-1-1 0,1 1 0,-1-1 1,1 1-1,-1-1 0,1 1 0,-1-1 0,0 1 0,1-1 1,-1 0-1,1 0 0,4-39-4741,-5 17-643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1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8660,'0'0'7289,"11"14"-5835,-1 1-1064,0 0 1,-1 1-1,0 1 1,-2 0-1,0 0 1,0 0-1,4 22 1,17 109 1466,14 59-225,-40-199-1564,13 37 238,-14-44-297,-1 1 0,1-1 0,0 1 1,0-1-1,0 0 0,0 0 0,0 1 0,0-1 0,0 0 1,0 0-1,0 0 0,0 0 0,1 0 0,-1 0 1,0 0-1,1-1 0,-1 1 0,0 0 0,1-1 0,-1 1 1,1-1-1,0 1 0,-1-1 0,3 0 0,-3 0-8,1-1-1,0 0 0,-1 1 1,1-1-1,-1 0 0,1 0 1,-1 0-1,0 0 1,1 0-1,-1-1 0,0 1 1,0 0-1,0 0 0,0-1 1,0 1-1,0-1 1,0 1-1,0-1 0,0 1 1,-1-1-1,1 0 0,-1 1 1,1-1-1,-1 0 1,0 0-1,1 1 0,-1-1 1,0-2-1,6-60-91,-6 56 67,-4-211-1614,-1 61-2380,6 157 4015,-1-1-1,1 1 0,-1-1 1,1 1-1,0-1 1,-1 1-1,1 0 0,0-1 1,0 1-1,0 0 0,0 0 1,0 0-1,0-1 0,1 1 1,-1 0-1,0 1 1,0-1-1,1 0 0,-1 0 1,0 0-1,1 1 0,-1-1 1,1 1-1,-1-1 0,1 1 1,-1 0-1,1-1 1,0 1-1,-1 0 0,1 0 1,-1 0-1,3 1 0,69-1 1654,-48 2-1227,54 2 432,2 0-3815,-75-5-935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2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7395,'0'0'9575,"0"0"-9535,0 0-1,0 0 0,0 0 0,0 0 0,0 0 0,0 0 0,1 0 0,-1 1 0,0-1 0,0 0 0,0 0 0,0 0 1,0 0-1,0 0 0,0 0 0,0 0 0,0 1 0,0-1 0,0 0 0,0 0 0,0 0 0,-1 0 0,1 0 0,0 0 1,0 0-1,0 0 0,0 1 0,0-1 0,0 0 0,0 0 0,0 0 0,0 0 0,0 0 0,0 0 0,0 0 0,0 0 1,-1 0-1,1 0 0,0 0 0,0 1 0,0-1 0,0 0 0,0 0 0,0 0 0,0 0 0,0 0 0,-1 0 1,1 0-1,0 0 0,0 0 0,0 0 0,0 0 0,0 0 0,0 0 0,0 0 0,-1 0 0,1 0 0,0 0 0,0-1 1,5 83 933,3-1 1,22 88 0,-22-123-670,-4-26-233,-2-5 15,1 0 0,0 0 0,1 0 0,1 0 0,10 20 0,-3-22-135,-3-20-146,-2-23-303,-7 27 404,2-12-933,-2 1-1,0 0 1,0 0 0,-2-1-1,1 1 1,-2 0-1,-6-21 1,-19-19-7203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2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12838,'26'-12'4018,"6"1"-3010,4 5-111,5 3-417,-2-3-480,-4 6-1217,-6-3-3041,-13 3-7635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2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22 10517,'0'0'6763,"-2"-5"-6243,-5-10-244,4 14 280,2 32 686,1-16-1011,3 65 658,3-1 0,4 0 0,3 0 0,36 119 0,-46-190-862,0-1 0,0 1 0,0-1 0,1 1-1,8 9 1,-12-15-25,1-1 0,0 0 0,-1 0 0,1 0 0,0 0 0,-1-1 0,1 1 0,0 0 0,0 0 0,0 0 0,0-1 0,0 1 0,0 0-1,0-1 1,0 1 0,0-1 0,0 1 0,0-1 0,0 1 0,1-1 0,-1 0 0,0 0 0,0 0 0,0 0 0,1 1 0,-1-1 0,0-1-1,0 1 1,0 0 0,0 0 0,1 0 0,-1-1 0,0 1 0,0 0 0,0-1 0,0 1 0,0-1 0,0 0 0,0 1 0,0-1 0,0 0 0,0 1-1,0-1 1,0 0 0,0 0 0,-1 0 0,1 0 0,1-1 0,3-7-61,0 0 0,0 0 0,-1-1 0,0 1 0,0-1 0,-1 0 0,-1 0 0,3-17 0,7-94-1195,-10 103 1025,0-22-278,-2 14-310,2 0 1,1 1-1,0-1 1,15-48 0,-15 67 796,-1 1 0,1-1 0,0 1 1,1 0-1,0 0 0,0 0 0,0 1 1,0-1-1,1 1 0,0 0 0,0 0 0,0 1 1,1 0-1,0 0 0,0 0 0,0 0 1,0 1-1,0 0 0,1 0 0,-1 1 0,1 0 1,-1 0-1,11-1 0,-5 0 274,-1 2 1,1-1-1,0 1 1,0 1-1,0 0 0,0 1 1,19 3-1,-26-2-220,0-1 0,0 1 0,-1 0 0,1 0 1,-1 0-1,1 1 0,-1 0 0,0 0 0,0 0 0,0 0 0,-1 0 0,1 1 0,-1 0 0,1-1 0,-1 1 0,0 1 0,-1-1 0,1 0 1,-1 1-1,3 5 0,2 16 149,0 1 1,-1 0 0,-2 0-1,-1 0 1,-1 1-1,-1-1 1,-4 38 0,2-6-29,1-53-169,-2 43 105,1-47-117,1 1-1,0-1 1,-1 1 0,1-1-1,-1 0 1,0 0 0,0 1-1,0-1 1,0 0 0,0 0-1,0 0 1,-1 0 0,1 0-1,-1 0 1,1-1 0,-1 1-1,-2 1 1,4-3-46,0 0 0,0 1-1,-1-1 1,1-1 0,0 1 0,0 0 0,-1 0 0,1 0 0,0 0-1,0 0 1,-1 0 0,1 0 0,0 0 0,0 0 0,0 0 0,-1 0-1,1-1 1,0 1 0,0 0 0,0 0 0,-1 0 0,1 0 0,0-1-1,0 1 1,0 0 0,0 0 0,0-1 0,-1 1 0,1 0-1,0 0 1,0 0 0,0-1 0,0 1 0,0 0 0,0 0 0,0-1-1,0 1 1,0 0 0,0 0 0,0-1 0,0 1 0,0 0 0,0 0-1,0-1 1,0 1 0,0 0 0,0-1 0,0-18-1439,0 15 746,2-27-4659,6-1-2846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3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32 7812,'0'0'7987,"0"-5"-7144,0 3-824,1 1 0,-1 0-1,0 0 1,-1 0-1,1 0 1,0 0 0,0 0-1,0 0 1,-1 0 0,1 0-1,0-1 1,-1 1-1,1 0 1,-1 0 0,1 1-1,-1-1 1,0 0 0,1 0-1,-1 0 1,0 0 0,0 0-1,0 0 1,-1 0 15,0 1 1,0-1-1,0 1 1,1 0-1,-1 0 1,0-1-1,0 1 0,0 0 1,0 1-1,0-1 1,1 0-1,-1 0 1,0 1-1,0-1 1,0 1-1,1 0 1,-1-1-1,-2 2 0,-8 4 197,-1 1 0,1 0 0,0 0 0,1 1 0,0 1 0,0 0 0,1 0 0,0 1 0,-9 12 0,13-14-93,-1 0 0,2 0 0,-1 0 0,1 1 0,0 0 0,1 0 0,0 0 0,1 1 0,-1 0 0,2-1 0,0 1 0,0 0 0,-1 13 0,3-20-173,1 0 0,-1 1 0,1-1-1,0 1 1,0-1 0,0 0 0,0 0 0,0 1-1,1-1 1,-1 0 0,1 0 0,0 0-1,0-1 1,0 1 0,0 0 0,0-1 0,1 1-1,-1-1 1,1 0 0,0 0 0,5 4-1,7 2-345,-1-1 0,2 0 0,22 7 0,4 2-337,-29-10 296,-1 0 0,0 1 1,0 0-1,-1 1 0,0 0 0,10 10 0,-18-16 421,-1 0 0,1 1 0,-1-1 0,0 1 0,0 0 1,0-1-1,0 1 0,0 0 0,-1 0 0,1 0 0,-1 0 0,0 1 0,0-1 0,0 0 0,0 1 0,0-1 0,-1 0 0,0 1 0,0-1 0,0 1 0,0-1 0,0 0 0,0 1 0,-1-1 0,0 1 0,0-1 0,0 0 0,0 0 0,0 0 0,-2 4 0,-1-2 147,0 0 0,0-1-1,0 1 1,-1-1 0,1 1 0,-1-2-1,0 1 1,0 0 0,-1-1 0,-10 5-1,-67 26 1301,70-30-984,13-3-485,-1-1 1,1 0-1,-1 1 0,1-1 0,-1 0 0,0 0 0,1 1 1,-1-1-1,1 0 0,-1 0 0,0 0 0,1 0 0,-1 0 1,1 0-1,-1 0 0,0 0 0,1 0 0,-1 0 0,1 0 0,-1-1 1,0 1-1,1 0 0,-1 0 0,1 0 0,-1-1 0,1 1 1,-1 0-1,1-1 0,-1 1 0,1-1 0,-1 1 0,1 0 1,-1-1-1,1 1 0,0-1 0,-1 1 0,1-1 0,0 1 1,-1-1-1,1 0 0,0 1 0,0-1 0,-1 1 0,1-1 0,0 0 1,0 1-1,0-1 0,0 1 0,0-2 0,4-34-3891,-3 33 3456,12-37-6975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3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10181,'0'0'4815,"0"-5"-3937,2 40 2308,15 203-71,-16-216-2977,0 2-8,0 0 0,10 42 1,-11-65-139,0 0 1,0-1-1,0 1 1,0-1-1,0 1 0,0-1 1,1 1-1,-1-1 1,0 1-1,0-1 1,1 1-1,-1-1 1,0 0-1,1 1 1,-1-1-1,0 1 0,1-1 1,-1 0-1,1 1 1,-1-1-1,0 0 1,1 1-1,-1-1 1,1 0-1,-1 0 1,1 1-1,-1-1 0,1 0 1,-1 0-1,1 0 1,0 0-1,-1 0 1,2 0-1,-2 0-34,1 0 0,0-1 0,0 1 0,0-1 1,0 1-1,0-1 0,-1 1 0,1-1 0,0 1 0,-1-1 0,1 0 0,0 1 0,-1-1 0,1 0 0,0 0 0,-1 1 0,1-1 0,-1 0 0,0 0 0,1 0 0,-1-1 1,5-15-1405,-1 0 0,-1 0 0,-1 0 0,0-20 0,-1-30-8751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3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15479,'0'0'3730,"173"-121"-6499,-169 104-4963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4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6419,'0'0'10714,"0"14"-10058,16 408 3256,-18-323-3530,0-37-138,2-1 1,15 116-1,1-129-187,-1-28-92,-15-19 28,1-1 0,-1 0-1,1 0 1,-1 1 0,1-1 0,-1 0 0,1 0 0,-1 0 0,1 0 0,-1 0 0,1 0-1,0 0 1,-1 0 0,1 0 0,-1 0 0,1 0 0,-1 0 0,1 0 0,-1 0 0,1 0 0,-1 0-1,1-1 1,0 1 0,-1 0 0,0 0 0,1-1 0,-1 1 0,1 0 0,-1-1 0,1 1-1,-1-1 1,0 1 0,1 0 0,0-1 0,1-5-291,0 1 1,0-1-1,0 0 1,-1 0-1,0 1 0,0-1 1,0 0-1,-1 0 0,1 0 1,-1 0-1,-2-9 1,2 1-1014,0-26-3131,0 2-1876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4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1 6467,'0'0'10191,"3"0"-9380,-51 17-145,1 2 0,0 1-1,-53 34 1,94-50-573,1 0 0,-1 1 1,0-1-1,1 1 0,0 0 1,1 1-1,-1-1 0,1 1 1,-7 12-1,9-15-56,1 0 0,0 1 0,0-1 0,0 1-1,0-1 1,0 0 0,1 1 0,-1-1 0,1 1 0,0 0 0,0-1 0,0 1 0,1-1 0,-1 1 0,1-1 0,0 1-1,0-1 1,0 0 0,0 1 0,1-1 0,-1 0 0,4 5 0,10 10 13,1 0 0,1-2-1,0 0 1,1-1 0,36 24 0,-19-15 43,64 38-36,-33-22-263,-58-32-588,-15-5-1190,-18-2-2216,23-1 3721,-21 0-6249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7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294 190 8004,'0'0'5143,"2"-4"-4630,0 1-339,0-1 1,0 1 0,-1-1 0,0 0 0,0 0 0,0 0 0,0 1 0,0-1 0,-1 0 0,0 0-1,0 0 1,0 0 0,0 0 0,-1 0 0,1 0 0,-1 0 0,0 0 0,0 1 0,-1-1 0,1 0-1,-1 1 1,1-1 0,-1 1 0,0-1 0,-1 1 0,-3-5 0,-1-1-131,0 1 1,0 0-1,-1 1 1,0 0 0,0 0-1,-1 1 1,0 0-1,0 0 1,-13-5-1,15 9-34,0 1-1,0 0 0,0 0 0,0 1 1,0 0-1,0 0 0,-11 2 0,-8 0 13,23-2-1,1 1-1,-1 0 0,0 0 0,0 0 0,1 1 1,-1-1-1,1 0 0,-1 1 0,1 0 1,0 0-1,0 0 0,0 0 0,0 0 0,0 0 1,0 0-1,0 0 0,0 1 0,1-1 1,0 1-1,-1 0 0,1-1 0,0 1 0,-1 3 1,-21 68 267,14-25 95,2 0 0,2 0 0,2 0-1,2 1 1,9 68 0,-8-110-330,1 0 0,1 0 0,0 0 0,0 0 0,0 0 0,1-1 0,0 1 0,0-1-1,1 0 1,0 0 0,1 0 0,-1-1 0,1 1 0,11 10 0,-10-12-32,-1-1 0,1 0 0,0-1 0,0 1 1,0-1-1,1-1 0,-1 1 0,1-1 0,-1 0 0,1 0 0,0-1 0,0 0 0,0 0 1,0-1-1,-1 1 0,1-2 0,11 0 0,-9-1-29,0-1 0,-1 1 0,1-1 0,-1-1 0,0 1-1,0-1 1,0-1 0,0 1 0,-1-1 0,0-1 0,0 0 0,0 0 0,-1 0 0,0 0 0,0-1 0,-1 0-1,1 0 1,-1-1 0,-1 0 0,6-12 0,0-1-297,0-2-1,-1 1 1,-2-1-1,0-1 1,-2 1 0,5-39-1,-6 20-520,-2-51-1,-2 80 774,-1 0 1,-1 1-1,0-1 1,0 1-1,-1-1 1,-1 1-1,0 0 0,-9-18 1,9 106 1330,5 25-329,5-1 0,35 197-1,-39-289-955,9 30 142,-11-37-152,1 0 0,-1 0 0,1 0-1,0 0 1,-1 0 0,1 0 0,0 0 0,-1 0 0,1 0 0,0 0 0,0 0 0,0-1-1,0 1 1,0 0 0,0 0 0,0-1 0,0 1 0,0-1 0,1 1 0,-1-1 0,0 0-1,0 1 1,0-1 0,0 0 0,2 0 0,-2-25-2814,-1-12-728,0-10-3212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1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75 8244,'0'0'4231,"-4"-2"-3500,-5-1 147,4 1-465,-1 0 0,0 0 0,0 0 0,0 1 0,0 0 0,0 0 0,0 1 0,-6-1 0,10 2-385,0-1 1,0 1-1,0 0 1,0-1-1,0 1 1,1 0 0,-1 0-1,0 0 1,1 0-1,-1 0 1,1 1-1,-1-1 1,1 0-1,-1 1 1,1-1-1,0 1 1,0-1 0,0 1-1,0 0 1,0 0-1,0-1 1,0 1-1,0 0 1,1 0-1,-1 0 1,1 0-1,-1 0 1,1 0 0,0 0-1,0 0 1,0 0-1,0 0 1,0 2-1,-1 10 263,1 0 0,0 0 0,1 0 1,1-1-1,0 1 0,1 0 0,0-1 0,10 26 0,-10-33-234,-1-1 1,1 0 0,0 0-1,1 0 1,-1 0-1,1 0 1,0-1 0,0 0-1,0 0 1,1 0-1,-1 0 1,1 0 0,0-1-1,0 0 1,0 0-1,1-1 1,-1 1 0,1-1-1,-1 0 1,1-1-1,0 1 1,0-1 0,10 1-1,-10-2-38,0 1 0,1-1 0,-1 0-1,0-1 1,0 0 0,1 0 0,-1 0 0,0 0 0,0-1 0,0 0-1,0 0 1,-1-1 0,10-5 0,-7 2-48,-1 0-1,0 0 1,-1-1 0,0 1-1,0-1 1,0-1 0,-1 1-1,8-17 1,-8 17-68,-2 0-1,1-1 1,-1 1-1,0-1 1,-1 0-1,0 0 1,0 0 0,-1 0-1,0 0 1,0 0-1,-1-1 1,0 1-1,0 0 1,-1 0 0,0 0-1,0 0 1,-4-11-1,3 14 85,0-1 0,-1 1 0,0 0 0,0 0 0,0 0 0,-1 0 0,0 0 0,0 1-1,0 0 1,0 0 0,0 0 0,-1 0 0,0 1 0,0-1 0,0 1 0,0 0 0,0 1 0,-1 0 0,1-1 0,-1 2-1,0-1 1,1 0 0,-1 1 0,-7 0 0,-1-1 51,-1 1 0,0 0 0,-19 2 0,31 0-104,-1-1 0,0 0 1,1 1-1,-1-1 0,1 1 0,0 0 0,-1 0 0,1 1 0,0-1 0,-1 0 0,1 1 0,0 0 1,0 0-1,0 0 0,0 0 0,1 1 0,-1-1 0,1 1 0,-4 3 0,2 11-6019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7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395 594 7203,'0'0'8455,"-2"-18"-7620,-10-56-101,11 70-629,-1 0 0,1 0 0,-1 0 0,-1 0 0,1 0 0,0 0 0,-1 1 1,0-1-1,0 1 0,0 0 0,0 0 0,0 0 0,-1 0 0,1 1 0,-1-1 1,0 1-1,0 0 0,0 0 0,0 0 0,0 1 0,0-1 0,0 1 0,-7-1 1,-1-2 28,-15-6-70,0 2 1,-1 0-1,0 2 1,0 1-1,-48-2 1,74 8-66,-1-1 1,1 0 0,0 1-1,0-1 1,0 1 0,0 0-1,0 0 1,0 0 0,0 0-1,0 0 1,0 0 0,1 1-1,-1-1 1,0 0 0,1 1 0,-1 0-1,1-1 1,-1 1 0,1 0-1,0-1 1,0 1 0,0 0-1,0 0 1,0 0 0,0 0-1,-1 4 1,-2 7 75,1 0-1,0 0 1,-2 16 0,4-23-21,-7 68 652,4 1 0,7 121 0,-2-186-657,-1-1-1,2 1 1,-1 0-1,2-1 1,-1 1-1,1-1 1,6 13 0,-7-18-43,0-1-1,0 1 1,0-1 0,1 0 0,-1 1 0,1-1 0,0 0 0,0-1 0,0 1 0,1-1 0,-1 1 0,0-1 0,1 0-1,0 0 1,-1 0 0,1-1 0,0 1 0,0-1 0,7 1 0,-3 0-6,1-1 1,-1 0-1,1 0 1,-1-1-1,1 0 0,-1-1 1,1 0-1,-1 0 1,1 0-1,-1-2 1,0 1-1,1-1 0,-1 0 1,-1 0-1,1-1 1,0 0-1,-1-1 0,0 1 1,0-1-1,10-10 1,-5 2-150,0 0 1,-1-1 0,-1-1-1,0 1 1,-1-2-1,0 1 1,-1-1-1,-1 0 1,6-22 0,-4 7-420,-1 0-1,-2 0 1,4-63 0,-8-97-1214,-3 101 1424,0 60 477,-1 0 1,-2 1-1,-1-1 0,-1 1 1,-1 0-1,-2 0 1,-22-50-1,31 79-87,0 0 0,0-1 0,0 1-1,0 0 1,0-1 0,0 1 0,0-1 0,0 1 0,0 0-1,0-1 1,0 1 0,0 0 0,0-1 0,0 1 0,-1 0-1,1-1 1,0 1 0,0 0 0,0-1 0,-1 1 0,1 0-1,0 0 1,0-1 0,-1 1 0,1 0 0,0 0 0,-1-1-1,1 1 1,0 0 0,-1 0 0,1 0 0,0 0 0,-1-1 0,1 1-1,0 0 1,-1 0 0,1 0 0,-1 0 0,1 0 0,0 0-1,-1 0 1,1 0 0,0 0 0,-1 0 0,1 0 0,0 0-1,-1 1 1,1-1 0,-1 0 0,-7 23 358,3 35-174,9 153 1442,47 320 1,-49-518-1622,5 33 168,13 45 1,-17-81-186,0 0 0,0 1 0,1-2 0,1 1 0,0 0 1,0-1-1,1 0 0,0 0 0,0-1 0,10 11 0,-13-17-27,-1 0-1,0-1 1,1 1-1,-1-1 1,1 1-1,-1-1 0,1 0 1,0 0-1,3 1 1,-5-2 2,-1 1-1,1-1 1,0 0 0,-1 0 0,1 0-1,0 0 1,-1 0 0,1 0 0,0 0-1,-1 0 1,1 0 0,0 0-1,-1-1 1,1 1 0,0 0 0,-1 0-1,1-1 1,-1 1 0,1 0 0,0-1-1,-1 1 1,1 0 0,-1-1 0,1 1-1,-1-1 1,1 1 0,-1-1 0,0 1-1,1-1 1,-1 1 0,0-1 0,1 0-1,-1 1 1,0-1 0,0 1 0,1-1-1,-1 0 1,0 1 0,0-1-1,0 0 1,0 1 0,0-1 0,0-1-1,1-17-726,-1 1 0,-3-35-1,-13-6-3862,3 18-2056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8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252 154 6243,'0'0'6995,"0"-10"-6141,3-47 269,-4 54-1012,0 1-1,0-1 1,0 0 0,0 0-1,0 0 1,-1 1-1,1-1 1,-1 1 0,0-1-1,0 1 1,0 0 0,0 0-1,0 0 1,0 0 0,0 0-1,-1 0 1,1 0 0,-5-1-1,-50-26 394,43 25-77,-1 1 0,0 1 0,1 0 0,-1 1 0,-22 2-1,32-1-455,3 0 62,1 1 1,-1-1-1,1 1 0,-1 0 0,1 0 0,-1 0 0,1 0 0,0 0 0,-1 0 0,1 0 0,0 0 0,0 0 1,0 1-1,-1-1 0,2 1 0,-1-1 0,0 0 0,0 1 0,0 0 0,1-1 0,-1 1 0,1-1 0,-1 1 1,0 3-1,-10 44 545,6 9 262,4 108 0,2-135-615,-1-18-152,1 0 0,0-1-1,1 1 1,0 0 0,1-1-1,1 1 1,0-1 0,0 0-1,9 15 1,-11-23-62,1-1-1,-1 1 1,1-1 0,-1 0 0,1 1 0,0-1 0,0 0-1,0-1 1,1 1 0,-1 0 0,1-1 0,0 0-1,-1 0 1,1 0 0,0 0 0,0-1 0,0 0-1,0 1 1,0-1 0,1-1 0,-1 1 0,0-1-1,0 1 1,1-1 0,-1 0 0,0-1 0,0 1-1,1-1 1,-1 0 0,0 0 0,6-2 0,-4 0-43,0 0 1,1 0 0,-1-1 0,0 0 0,-1 0-1,1-1 1,-1 1 0,0-1 0,0-1-1,0 1 1,-1 0 0,0-1 0,0 0 0,0 0-1,-1 0 1,1-1 0,2-9 0,1-1-225,-1-1 0,-1 0 0,0 0 0,-1 0 1,2-31-1,-4 21-261,1-65-1114,-3 86 1574,0 1-1,-1-1 1,0 1-1,0 0 1,-1-1-1,1 1 1,-1 0-1,-1 0 1,1 0-1,-7-11 1,-1 8 638,5 13 47,3 22 78,2-23-727,0 313 2197,0-103-4165,-7-212-3171,-3-1-816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49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8644,'0'0'3196,"26"-12"-3028,82-40-82,-98 47 152,-1 1 1,1 0 0,0 1 0,0 0 0,0 1-1,0 0 1,1 0 0,-1 1 0,1 0 0,18 2 0,-1-1 757,-25 1-901,0 0 0,0 0 1,0 0-1,0 0 0,0 0 1,-1 0-1,1 1 1,0-1-1,-1 1 0,1 0 1,-1 0-1,0 0 1,1 0-1,-1 0 0,0 0 1,0 0-1,-1 1 1,1-1-1,0 1 0,-1 0 1,0-1-1,1 1 1,-1 0-1,0 0 0,1 5 1,3 9 256,0-1 1,-1 2-1,2 19 0,-2 24 385,-4 91-1,-1-131-659,1-13-37,-1 0-1,0 0 1,0 0-1,-1 0 0,0 0 1,0 0-1,-1 0 1,0-1-1,0 1 1,-1-1-1,0 0 0,-1 0 1,1 0-1,-1-1 1,0 1-1,-1-1 1,0 0-1,1-1 0,-2 0 1,-9 7-1,5-5-133,-1 0-1,0-1 0,-1-1 0,1 0 0,-1 0 1,0-1-1,0-1 0,-1 0 0,1-1 0,0-1 1,-20 1-1,31-2 24,0 0 0,1 0 0,-1 0 0,1 0 0,-1-1 0,1 1 1,-1 0-1,1-1 0,-1 1 0,1-1 0,-1 0 0,1 1 0,0-1 0,-1 0 0,1 0 0,0 0 1,0 0-1,-1 0 0,1 0 0,0 0 0,0 0 0,0 0 0,-1-3 0,1 1-39,0 1 0,0-1 0,0 0 0,0 0 0,0 0-1,1 0 1,0 0 0,-1 1 0,1-1 0,0 0 0,1 0-1,-1-3 1,1 0 13,0 1 0,0 0 0,0 0 0,1 0 0,-1 0 0,1 0 0,0 0 0,1 0 0,-1 1 0,1-1 0,0 1 0,0 0 0,1-1 0,3-3 0,0 4 156,1 0 1,-1 1-1,1-1 0,0 1 0,-1 1 1,1 0-1,0 0 0,1 0 0,-1 1 0,0 0 1,0 1-1,1 0 0,-1 0 0,0 0 1,0 1-1,1 1 0,14 4 0,-6-1 189,0 0 0,-1 2-1,0-1 1,-1 2-1,1 0 1,-2 1-1,21 16 1,-9-2 351,-1 2-1,38 48 1,16 17 350,-60-78-818,-18-12-148,-1 0 0,1 0 0,-1 0 0,0 0 0,1 0 0,-1 0 0,0 0 0,1-1 1,-1 1-1,1 0 0,-1 0 0,0 0 0,1 0 0,-1-1 0,0 1 0,1 0 0,-1 0 0,0-1 0,0 1 0,1 0 0,-1-1 0,0 1 0,0 0 0,1-1 0,-1 1 0,0 0 0,0-1 0,0 1 0,0-1 0,1 1 0,1-41-2653,-2 29 1426,0-34-4636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0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562 13 8260,'0'0'8804,"-12"-2"-7998,-38-8-193,49 10-580,1 0 0,-1 0 0,0 0-1,1-1 1,-1 2 0,0-1 0,1 0 0,-1 0-1,0 0 1,1 0 0,-1 0 0,0 0 0,1 1-1,-1-1 1,0 0 0,1 0 0,-1 1 0,1-1-1,-1 1 1,1-1 0,-1 0 0,1 1 0,-1-1-1,1 1 1,-1-1 0,1 1 0,-1 0 0,1-1-1,0 1 1,-1-1 0,1 1 0,0 0 0,0-1 0,-1 1-1,1-1 1,0 1 0,0 0 0,0 0 0,0 1-1,0 30 129,1-25-20,2 46 349,2-1-1,3 1 1,20 72 0,7 41 142,-24-97-357,-4 1-1,-3 1 1,-8 119 0,4-185-261,-1 0 1,0 0-1,0 0 1,0-1 0,-1 1-1,0 0 1,0-1-1,0 1 1,0-1-1,-1 1 1,0-1-1,0 0 1,0 0-1,0-1 1,0 1-1,-1-1 1,0 1-1,0-1 1,0 0-1,0 0 1,0-1-1,0 1 1,-1-1-1,1 0 1,-1 0-1,0-1 1,1 1 0,-7 0-1,-12 2-31,1-1-1,-1-1 1,0-1 0,-39-3-1,48 1 1,-7 0-182,0-2-1,0-1 0,1-1 1,0 0-1,0-2 0,0 0 1,0-1-1,1-1 0,1-1 1,0 0-1,0-2 0,-30-24 1,45 31-92,-1 1 1,1-1 0,-1 0 0,1 0 0,1 0-1,-1 0 1,1-1 0,0 1 0,0-1 0,0 0-1,1 1 1,0-1 0,0 0 0,1 0 0,-1 0-1,1 0 1,1 1 0,-1-1 0,1 0 0,0 0-1,2-8 1,13-31-4749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0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13190,'0'0'3762,"164"-14"-5491,-148 14-3633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1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1 343 8612,'0'0'9663,"10"-4"-8783,18-8-824,0-1-1,0-2 0,-2-1 0,0-1 1,-1-1-1,-1-1 0,0-1 0,-2-1 0,24-29 1,-42 46-253,-1-1 1,0 0-1,0-1 0,0 1 1,-1 0-1,0-1 1,0 1-1,0-1 0,-1 0 1,0 0-1,0 0 1,0 0-1,0 1 0,-1-1 1,-1-10-1,0 14 158,1 0 0,-1 1-1,1-1 1,-1 0-1,0 1 1,0-1 0,0 0-1,0 1 1,0-1 0,0 1-1,0-1 1,0 1 0,-1 0-1,1 0 1,0-1 0,-1 1-1,1 0 1,-1 0 0,0 0-1,1 0 1,-1 1-1,0-1 1,1 0 0,-1 1-1,0-1 1,0 1 0,0 0-1,1-1 1,-4 1 0,-61-5-39,65 5 72,-12 0 0,4 0 23,1 0 0,0 0 0,-1 1 1,1 0-1,0 0 0,-12 4 1,17-4 10,0 1 0,0-1 0,0 1 0,0 0 1,1 0-1,-1 0 0,0 1 0,1-1 0,0 1 1,-1-1-1,1 1 0,0 0 0,0 0 1,1 0-1,-1 0 0,0 0 0,1 0 0,-2 7 1,-2 8 224,1 0 1,1 1 0,1 0 0,0-1-1,2 1 1,1 27 0,0-3 299,-1-21-242,1-1-1,2 1 1,0-1 0,1 1 0,0-1 0,2 0 0,1-1 0,11 24 0,-15-36-255,1 0 1,1 0 0,0 0 0,0-1 0,0 1 0,1-1 0,0-1 0,0 1-1,1-1 1,0 0 0,0 0 0,0-1 0,1 0 0,0 0 0,0-1-1,0 0 1,0-1 0,1 1 0,0-2 0,-1 1 0,1-1 0,9 1 0,-9-2-125,0 0 0,0-1 0,-1 0 0,1 0 0,0-1 1,0 0-1,-1-1 0,1 0 0,-1 0 0,1 0 0,-1-1 1,0-1-1,0 0 0,0 0 0,0 0 0,10-8 1,-10 5-885,-1-1 1,1 1-1,-1-1 1,-1-1-1,1 1 1,-1-1-1,-1 0 1,7-15-1,6-22-10114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1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 2993,'0'0'12657,"-4"-2"-11921,3 2-674,1 0-1,-1-1 1,1 1-1,-1 0 1,1 0-1,-1-1 1,1 1 0,-1 0-1,0 0 1,1 0-1,-1 0 1,1 0-1,-1 0 1,0-1-1,1 2 1,-1-1 0,0 0-1,1 0 1,-1 0-1,1 0 1,-1 0-1,0 0 1,1 1-1,-1-1 1,1 0-1,-1 0 1,1 1 0,-1-1-1,1 0 1,-2 2-1,0 25 1306,2-26-1430,3 61 954,3 0-1,17 73 0,-11-74-366,-3 1 0,2 74-1,-11-191-543,7-222-2756,-4 256 2119,0 0 0,1 0 0,2 0 0,10-28 0,-13 42 483,0-1 0,1 1 0,0 0 0,0 1 0,1-1 0,9-10 0,-12 14 181,1 1 0,-1 0 0,1 0 0,0 0 0,-1 0 0,1 0-1,0 0 1,0 1 0,0 0 0,1-1 0,-1 1 0,0 0 0,0 1 0,1-1 0,-1 1-1,6-1 1,-5 2 111,0-1 0,1 1 0,-1 0 0,0 1 0,0-1-1,1 1 1,-1 0 0,-1 0 0,1 0 0,0 0 0,0 1-1,-1 0 1,1 0 0,-1 0 0,0 0 0,0 0 0,0 0-1,0 1 1,-1-1 0,1 1 0,-1 0 0,0 0 0,2 7 0,5 8 316,-1 0 1,-1 1 0,6 32 0,-2 6 47,-2 0 0,-3 0 0,-2 70 1,-5-127-560,1-1 1,0 1-1,-1-1 1,1 1 0,0-1-1,-1 0 1,1 1 0,-1-1-1,1 1 1,0-1-1,-1 0 1,1 1 0,-1-1-1,0 0 1,1 0 0,-1 1-1,1-1 1,-1 0-1,1 0 1,-1 0 0,1 0-1,-1 0 1,0 0 0,1 0-1,-1 0 1,1 0-1,-1 0 1,0 0 0,1 0-1,-1 0 1,1 0 0,-1 0-1,1-1 1,-1 1-1,1 0 1,-1 0 0,1-1-1,-1 1 1,1 0 0,-1-1-1,1 1 1,-1-1-1,1-52-6312,2 14-369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2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11 8772,'0'0'5192,"0"0"-5149,0-1 0,0 1 0,0-1 0,-1 1 0,1-1 0,0 1-1,0-1 1,0 1 0,0 0 0,0-1 0,-1 1 0,1-1 0,0 1 0,0 0 0,-1-1 0,1 1 0,0-1 0,-1 1 0,1 0 0,0 0 0,-1-1 0,1 1 0,-1 0 0,1-1 0,0 1 0,-1 0 0,1 0 0,-1 0 0,-1 11 375,1 1 1,0-1 0,1 1 0,1 0 0,1 11 0,-1-16-235,11 104 2197,48 197 0,-55-288-2278,-4-11-86,1-1-1,0 0 1,0 0 0,1-1 0,0 1-1,0 0 1,1-1 0,5 9-1,-8-17-104,0 0 0,-1 0 0,1-1 0,-1 1-1,1 0 1,-1-1 0,0 1 0,1-1 0,-1 1-1,0 0 1,0-1 0,0 1 0,0-1 0,0 1-1,0-2 1,-1-7-646,1 0-1,-1 0 1,0 0-1,-1 0 1,0 1 0,-7-20-1,-17-22-4366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2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11333,'0'0'1265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2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85 8580,'0'0'5122,"2"-4"-4700,-1 1-169,1 0 0,-1 0-1,0 0 1,0 0 0,0-1 0,-1 1 0,1 0 0,-1-1 0,0 1 0,0 0-1,0-1 1,0 1 0,-1 0 0,0-7 0,0 9-209,0-1 0,-1 0 0,1 0 0,0 1 0,0-1 0,-1 1 0,1-1 0,-1 1 0,1 0 0,-1 0 0,1-1 0,-1 1 1,0 0-1,0 0 0,0 1 0,1-1 0,-1 0 0,0 0 0,0 1 0,0 0 0,0-1 0,0 1 0,0 0 0,0 0 0,0 0 0,0 0 0,-3 0 0,-2 0-51,-1 0-1,0 0 1,1 1-1,-1 0 0,0 0 1,1 0-1,-12 5 1,16-5 24,1 1 0,-1 0 1,0 0-1,1 0 0,-1 0 0,1 0 0,0 1 1,0-1-1,0 1 0,0-1 0,0 1 1,0 0-1,1-1 0,-1 1 0,1 0 0,0 0 1,0 0-1,0 1 0,0-1 0,0 5 1,-1 1 50,0-1 0,1 0 0,0 1 0,1-1 0,-1 1 0,2-1 0,-1 1 0,1-1 0,0 0 0,1 1 0,0-1 1,0 0-1,1 0 0,0 0 0,1 0 0,-1-1 0,1 1 0,1-1 0,0 0 0,0 0 0,0 0 0,1-1 0,-1 0 1,9 7-1,20 15-20,41 28 1,-23-19-178,-49-35 104,0 1 1,0-1-1,0 0 0,0 1 1,-1 0-1,1 0 1,-1 0-1,0 0 1,0 0-1,0 0 0,0 0 1,-1 1-1,1-1 1,1 6-1,-2-6 3,-1 0 1,0-1-1,0 1 0,0 0 1,0-1-1,0 1 1,-1 0-1,1 0 0,-1-1 1,0 1-1,1-1 0,-1 1 1,0-1-1,-1 1 0,-2 4 1,0-1-18,-1-1 1,0 1-1,0-1 1,0 0-1,-1 0 1,1-1-1,-1 0 1,-1 0-1,1 0 1,0-1-1,-1 1 1,0-2-1,-7 3 1,-6 1-1019,0-2-1,0 0 1,-27 1 0,32-5-3345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1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7860,'0'0'6381,"9"-6"-4970,-9 6-1393,1 0 1,-1-1 0,0 1-1,0 0 1,0 0 0,0 0 0,1 0-1,-1 0 1,0 0 0,0-1-1,1 1 1,-1 0 0,0 0-1,0 0 1,1 0 0,-1 0-1,0 0 1,0 0 0,1 0-1,-1 0 1,0 0 0,0 0 0,0 0-1,1 0 1,-1 0 0,0 0-1,0 0 1,1 1 0,-1-1-1,0 0 1,0 0 0,1 0-1,-1 0 1,0 0 0,0 1 0,0-1-1,0 0 1,1 0 0,-1 0-1,0 0 1,0 1 0,0-1-1,0 0 1,0 0 0,0 0-1,1 1 1,-1-1 0,0 0 0,0 0-1,0 1 1,0-1 0,0 0-1,4 91 1968,-5-64-1416,2 1-1,1-1 0,1 0 0,1 0 0,1 0 0,2 0 0,13 35 0,-20-62-567,0 0 0,0 1-1,0-1 1,0 0-1,0 1 1,0-1 0,1 1-1,-1-1 1,0 0 0,0 0-1,0 1 1,0-1 0,1 0-1,-1 1 1,0-1 0,0 0-1,1 0 1,-1 1-1,0-1 1,1 0 0,-1 0-1,0 1 1,1-1 0,-1 0-1,0 0 1,1 0 0,-1 0-1,0 0 1,1 0 0,-1 1-1,0-1 1,1 0-1,-1 0 1,0 0 0,1 0-1,-1 0 1,0 0 0,1-1-1,-1 1 1,1 0 0,-1 0-1,0 0 1,1 0 0,-1 0-1,0 0 1,1-1-1,-1 1 1,0 0 0,0 0-1,1 0 1,-1-1 0,0 1-1,1 0 1,-1 0 0,0-1-1,0 1 1,0 0 0,1-1-1,-1 1 1,0 0-1,0-1 1,0 1 0,0 0-1,0-1 1,1 0 0,8-22-281,2-21-726,-7 27 313,0 0 1,1 0-1,1 1 1,9-19 0,-13 31 677,0 0 1,0 1-1,0-1 1,1 1-1,0 0 1,0 0-1,-1 0 1,2 0-1,-1 0 1,0 0-1,1 1 0,-1-1 1,1 1-1,-1 0 1,1 0-1,0 1 1,0-1-1,0 1 1,0 0-1,0 0 1,0 0-1,6 0 1,2 0 268,-1 1 0,1 0 0,0 0 0,-1 1 0,1 1 1,-1 0-1,1 1 0,-1 0 0,0 0 0,12 6 0,-19-6-223,1 0 0,0-1 0,-1 2 0,1-1 0,-1 0 0,0 1 0,0 0 0,0 0 0,-1 0 0,0 1 0,1-1 1,-1 1-1,-1-1 0,1 1 0,-1 0 0,0 0 0,0 0 0,0 1 0,-1-1 0,1 0 0,-2 1 0,1-1 0,0 9 0,1 9-119,0 44 508,-2-63-553,-1-1-1,1 1 1,-1 0 0,1-1-1,-1 1 1,0 0 0,0-1-1,-1 1 1,1-1 0,-1 1 0,1-1-1,-1 0 1,-5 6 0,7-26-7613,0-9-3845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5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1 231 6947,'0'0'5253,"5"-13"-4578,4-8-542,3-6 1235,-1-2 0,8-31 0,-15 25 144,-4 28-567,1 28-708,-6 118 673,1-74-285,3 1 0,7 71 1,-5-133-614,-1 0 1,1 0 0,-1 0-1,1 0 1,0 0 0,1-1-1,-1 1 1,1 0 0,0-1-1,-1 1 1,2-1 0,-1 1-1,0-1 1,1 0 0,-1 0-1,1 0 1,0 0 0,0 0-1,0-1 1,0 1 0,1-1-1,-1 0 1,1 0 0,-1 0-1,1-1 1,0 1 0,6 1-1,-3-2-12,-1 0-1,1-1 1,0 0-1,0 0 0,-1-1 1,1 1-1,0-1 0,-1-1 1,1 0-1,-1 1 1,1-2-1,-1 1 0,0-1 1,0 0-1,0 0 0,6-6 1,10-8-377,-1-1 0,-1-1 1,-1-1-1,0-1 0,-2-1 0,0 0 1,-2-1-1,0-1 0,-2-1 0,-1 1 1,-1-2-1,0 0 0,9-43 0,-15 44 259,-3-1-1,0 0 0,-2-33 0,0 26 2609,0 37-2301,-1 0 0,1 0-1,0 1 1,0-1 0,1 0 0,-1 0 0,1 0 0,0 0 0,0 0 0,2 4 0,10 36-8,-2 0 0,-3 1 1,6 78-1,-9-71-34,11 680 1358,-18-669-1414,-2-1-1,-21 109 1,25-170-89,0 1 0,-1-1 0,1 0-1,0 1 1,-1-1 0,1 0 0,0 0-1,-1 1 1,0-1 0,1 0 0,-1 0 0,0 1-1,1-1 1,-1 0 0,0 0 0,0 0 0,0 0-1,0 0 1,0-1 0,0 1 0,0 0-1,0 0 1,-1-1 0,1 1 0,-2 0 0,2-1-3,-1 0 1,0 0 0,0-1 0,0 1 0,1 0-1,-1-1 1,0 0 0,1 1 0,-1-1 0,0 0 0,1 0-1,-1 0 1,1 0 0,-1 0 0,1 0 0,0 0-1,-1-1 1,1 1 0,-1-2 0,-24-28-315,1-1-1,-28-50 1,24 37-172,11 18 238,-51-87-1735,62 101 1699,2 0 0,-1 0 0,1 0 0,1 0 0,1-1-1,0 0 1,-2-16 0,5 26 277,0 0 1,0-1-1,0 1 0,1 0 0,0 0 0,0 0 1,0 0-1,0 0 0,0 0 0,1 0 0,0 1 1,0-1-1,0 0 0,0 1 0,0-1 0,1 1 1,0 0-1,-1 0 0,1 0 0,0 0 0,1 1 1,-1-1-1,6-3 0,7-3 137,0 1 0,1 0 0,1 1-1,18-5 1,-12 4 129,413-141 1735,-427 145-2026,-3 2-221,1 0 0,-1-1 0,0 0 0,0-1 0,0 1 0,-1-1 0,10-7 0,-3-9-3521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6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666 32 10117,'0'0'8414,"0"-5"-7595,0-16-165,0 15-129,-24 23 358,-15 14-780,1 3-1,3 1 1,0 2-1,3 1 0,1 1 1,-51 86-1,-120 282 98,172-340-52,11-26-100,-79 191 448,97-230-466,1-48-7130,0 34 1026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6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38 9877,'0'0'8465,"0"-6"-7780,0-19-159,0 19-211,0 10 45,0 598 3466,5-574-3762,-2-23-63,-1-19-69,-2-17-322,1 6-1437,-1-1 1,-1 1-1,-10-51 0,-4 27-5003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7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1409,'0'0'12459,"-4"9"-10763,-2 9-774,1 1-1,1-1 0,1 1 0,0 0 0,2 0 1,1 38-1,0-56-912,0-1 0,0 1-1,0-1 1,0 1 0,0-1 0,0 1 0,0-1 0,0 1 0,0-1 0,0 1 0,0-1 0,0 1 0,1-1 0,-1 1-1,0-1 1,0 0 0,1 1 0,-1-1 0,0 1 0,0-1 0,1 1 0,-1-1 0,0 0 0,1 1 0,-1-1-1,1 0 1,-1 1 0,0-1 0,1 0 0,-1 0 0,1 1 0,-1-1 0,1 0 0,-1 0 0,1 0 0,-1 0-1,1 0 1,-1 0 0,1 0 0,-1 1 0,1-1 0,-1-1 0,1 1 0,-1 0 0,1 0 0,-1 0 0,1 0 0,-1 0-1,1 0 1,-1 0 0,1-1 0,1 0-12,0 0-1,0 0 1,0 0 0,-1 0-1,1 0 1,0 0 0,-1 0-1,1-1 1,-1 1-1,1-1 1,-1 1 0,0-1-1,2-2 1,0-3-136,0-1 0,-1 0 1,1 0-1,-2 0 0,1 0 1,-1-1-1,0 1 0,-1 0 0,0-1 1,0 1-1,-1 0 0,-2-12 0,1 19 130,0-1-1,0 1 0,1-1 0,-1 1 0,0 0 0,0 0 0,0 0 0,-1 0 0,1 0 0,0 0 0,0 0 1,0 1-1,-1-1 0,1 1 0,0 0 0,-1 0 0,1 0 0,0 0 0,-1 0 0,1 0 0,0 0 0,-1 1 1,1-1-1,0 1 0,0 0 0,0 0 0,-5 2 0,5 3-130,0 1 0,1 0 0,0 0 0,0 0 0,0 0 0,1 0 1,0 0-1,1 11 0,-1-17-38,0-1 0,0 1 1,0-1-1,0 1 0,0-1 1,1 1-1,-1-1 0,0 1 1,0-1-1,0 1 0,0-1 1,0 1-1,1-1 0,-1 1 1,0-1-1,0 1 0,1-1 1,-1 0-1,0 1 0,1-1 1,-1 0-1,0 1 1,1-1-1,-1 0 0,1 1 1,0-1-1,21 2-10624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8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13142,'0'0'7395,"45"-136"-7395,-35 133-144,-4 3-208,1 0-528,-4 0-625,-3 9-1584,0 8-3234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58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59 7443,'0'0'9813,"-4"-49"-9429,4 40 1569,-9 9-6659,-7 9-3826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0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267 143 9893,'0'0'6509,"10"-19"-5724,28-57-273,-37 74-368,0 1 1,0-1-1,0 0 1,-1 0 0,1 0-1,0 0 1,-1 0-1,0 0 1,1 1-1,-1-1 1,0 0-1,0 0 1,-1-3 0,1 4-118,0 1-1,0-1 1,-1 0 0,1 0 0,0 0 0,-1 1 0,1-1 0,-1 0 0,1 1 0,-1-1 0,0 0 0,1 1 0,-1-1 0,1 0 0,-1 1 0,0-1 0,0 1 0,1 0 0,-1-1 0,-1 0 0,-2 0-72,-1 0 0,1 0 0,-1 1 0,1-1 0,-1 1 0,1 0 0,-8 1 1,2-1 259,-4-1-217,0 0-1,-1 2 1,1-1 0,0 2-1,-1 0 1,-20 6-1,28-5 2,0-1-1,1 2 1,0-1-1,-1 1 0,1 0 1,0 0-1,1 0 1,-1 1-1,1 0 0,0 0 1,0 1-1,0-1 0,1 1 1,0 0-1,-4 8 1,1-1 4,1 0 1,0 0-1,2 0 1,-1 1-1,2 0 1,-1-1-1,-1 22 1,2 10 15,3 47 0,1-75-19,0-1 1,0-1-1,1 1 0,1 0 1,1-1-1,0 0 1,1 0-1,1 0 0,0 0 1,1-1-1,0 0 1,11 14-1,11 13 2,3-2 1,42 41 0,-39-43-3,-2 1 0,31 44 1,-58-73 3,-1 1 1,0 0 0,0 0 0,-1 0 0,0 1-1,-1-1 1,0 1 0,0 0 0,1 22 0,-4-26 4,0-1 1,0 0 0,0 0-1,-1 1 1,0-1 0,0 0-1,-1 0 1,1 0 0,-1 0-1,-1 0 1,1 0 0,-1-1 0,0 1-1,0-1 1,-1 0 0,0 0-1,1 0 1,-9 7 0,-2-1 9,-1 0 0,0-1 1,-1-1-1,0 0 1,-1-1-1,0-1 0,0-1 1,0 0-1,-1-2 1,0 0-1,0 0 0,0-2 1,0 0-1,-30-1 0,48-1-42,-1 0-1,1-1 0,-1 1 0,0 0 0,1 0 0,-1 0 0,1 0 0,-1-1 1,1 1-1,-1 0 0,1-1 0,-1 1 0,1 0 0,-1-1 0,1 1 0,-1 0 1,1-1-1,0 1 0,-1-1 0,1 1 0,-1-1 0,1 1 0,0-1 0,0 1 1,-1-1-1,1 1 0,0-1 0,0 0 0,0 1 0,0-1 0,-1 1 0,1-1 1,0 0-1,0 1 0,0-1 0,0 1 0,1-1 0,-1 0 0,0 1 0,0-1 1,0 0-1,9-28-1596,19-16-2790,10-1-4381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0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11 411 1473,'0'0'12469,"28"-30"-12031,90-95-473,-111 117 5,1-1 0,-1 0 0,-1 0 0,0 0 0,0-1 0,-1 0 0,7-16 0,-10 18 89,0 0 0,-1 0-1,0 0 1,0 0-1,-1-1 1,-1-11-1,1-3 335,0 21-333,0-1 1,-1 1-1,1 0 0,0 0 1,-1 0-1,0-1 0,1 1 1,-1 0-1,0 0 0,0 0 1,0 0-1,0 0 0,-1 0 1,1 1-1,0-1 0,-1 0 1,1 0-1,-4-2 0,1 1 5,-1 0-1,1 0 0,-1 1 1,0-1-1,0 1 0,0 0 1,-9-2-1,0 0-22,0 2-1,0 0 1,0 0-1,0 2 1,-20 0-1,32 1-19,-1 0 0,1 0 0,0 0-1,0 0 1,0 0 0,0 0 0,0 0 0,0 1-1,0-1 1,0 1 0,1-1 0,-1 1-1,1 0 1,-1 0 0,1 0 0,-1 0-1,1 0 1,0 0 0,0 0 0,0 0 0,0 0-1,1 1 1,-1-1 0,0 0 0,1 0-1,-1 5 1,-6 70 1106,7-75-1088,-1 19 263,1-1 1,1 1-1,0 0 0,2-1 1,1 1-1,0-1 0,9 24 1,-10-37-268,0 0 0,0 0 0,1 0 0,0-1 0,0 1 0,1-1 0,0 0 0,0 0 0,0-1 0,1 1 0,0-1 0,0-1 0,0 1 0,0-1 0,1 0 0,0 0 0,0-1 0,0 0 0,0 0 0,0 0 0,1-1 0,13 2 0,-7-1-49,0-1 0,0-1 0,0 0 0,1-1 0,-1 0-1,0-1 1,0-1 0,25-6 0,-33 6-183,0 0-1,0-1 0,-1 0 0,1 0 0,-1 0 1,1 0-1,-1-1 0,0 0 0,5-6 0,-5 5-340,-1 0-1,0 0 1,-1 0-1,1-1 1,-1 0-1,0 0 1,0 0-1,-1 0 0,0 0 1,2-8-1,4-26-4744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8852,'0'0'7187,"2"-11"-6583,-2 11-591,0-1 1,0 1-1,0 0 0,0 0 1,-1 0-1,1 0 0,0 0 1,0 0-1,0-1 0,0 1 1,0 0-1,0 0 0,0 0 1,0 0-1,0-1 0,0 1 1,0 0-1,0 0 0,0 0 1,0 0-1,0 0 0,0-1 1,0 1-1,0 0 0,0 0 1,0 0-1,0 0 0,0 0 1,1-1-1,-1 1 0,0 0 0,0 0 1,0 0-1,0 0 0,0 0 1,0 0-1,0-1 0,0 1 1,1 0-1,-1 0 0,0 0 1,0 0-1,0 0 0,0 0 1,0 0-1,1 0 0,-1 0 1,0 0-1,0 0 0,0 0 1,0 0-1,1 0 0,-1 0 1,0 0-1,0 0 0,0 0 1,0 0-1,0 0 0,1 0 1,-1 0-1,0 0 0,0 0 1,0 0-1,0 0 0,0 0 1,1 0-1,3 17 584,0 0 0,0 1 0,-2-1 0,1 35 0,1 7 44,-2-47-503,4 50 484,4 0 0,24 84-1,-26-131-387,-4-28-192,-3-42-182,-1 46 122,-3-82-398,1 48-102,1-1 0,2 1 1,8-48-1,-8 85 525,0 1-1,1 0 1,-1 0-1,1 0 1,0 0-1,0 1 0,0-1 1,1 0-1,0 1 1,0 0-1,0 0 1,0 0-1,1 0 1,-1 0-1,1 0 1,0 1-1,0 0 1,1 0-1,-1 0 1,0 0-1,1 1 0,0-1 1,0 1-1,0 1 1,0-1-1,0 1 1,0-1-1,0 1 1,0 1-1,0-1 1,0 1-1,10 0 1,-12 1 37,0 0-1,0 0 1,0 0 0,0 0 0,0 1 0,-1-1 0,1 1 0,-1 0 0,1-1 0,-1 1-1,1 0 1,-1 1 0,0-1 0,0 0 0,0 1 0,0-1 0,-1 1 0,1-1 0,-1 1-1,1 0 1,-1-1 0,0 1 0,0 0 0,1 4 0,4 12 187,-1 0 0,3 28 0,-7-44-199,4 47 728,-2 99 1,-4-88-289,1-59-387,0-35-24,0-7-528,1 0-1,2 1 0,2 0 0,1-1 1,22-68-1,-26 104 404,0-1 1,0 0-1,1 1 1,0-1-1,0 1 1,0 0-1,0 0 1,1 0-1,-1 0 1,1 1 0,0 0-1,0-1 1,8-3-1,-10 6 67,0 0-1,1-1 1,-1 1 0,1 1-1,-1-1 1,1 0 0,0 1 0,-1-1-1,1 1 1,0 0 0,-1 0-1,1 0 1,0 0 0,-1 0-1,1 0 1,0 1 0,-1-1-1,1 1 1,0 0 0,-1 0-1,1 0 1,-1 0 0,0 1-1,1-1 1,-1 0 0,0 1-1,0 0 1,4 3 0,4 6 139,0 1 1,-1 0-1,0 1 1,-1 0-1,-1 0 1,0 0-1,7 20 1,-3-4 196,-1 0 1,9 53-1,-1 50-750,-21-208-4564,-11 23-1754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0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10773,'0'0'5707,"16"-19"-5222,52-54-103,-44 54 780,-12 18-218,-11 3-874,-1-1-1,1 1 1,0-1-1,-1 1 1,1-1 0,-1 1-1,1-1 1,-1 1 0,0-1-1,1 1 1,-1 0 0,0-1-1,-1 4 1,2 2-83,10 246 2375,-3-47-1413,-8-201-934,9 46 185,-9-50-207,1 1 1,-1-1-1,1 0 1,-1 0-1,0 0 1,1 0-1,0 0 0,-1 0 1,1 0-1,0 0 1,-1 0-1,1-1 0,0 1 1,0 0-1,0 0 1,0-1-1,-1 1 1,1 0-1,0-1 0,0 1 1,1-1-1,-1 1 1,0-1-1,0 1 0,0-1 1,0 0-1,0 0 1,0 0-1,0 1 1,1-1-1,-1 0 0,0 0 1,0-1-1,0 1 1,0 0-1,0 0 0,2-1 1,-1 0-41,-1 0 1,1 0-1,-1-1 1,1 1-1,-1 0 1,0-1-1,1 1 1,-1-1-1,0 1 1,0-1-1,0 0 1,0 0-1,0 1 1,-1-1-1,1 0 1,0 0-1,-1 0 1,1 0-1,-1 0 1,0 0-1,0 0 1,0 0-1,0 1 1,0-4-1,1-3-209,4-84-4032,-7 30-2248,-3 12-3247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2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261 605 8420,'0'0'6109,"-7"-12"-5631,-2-5-330,-23-37 352,29 52-406,0 0 1,0 0-1,0 0 0,-1 0 0,1 0 0,0 0 1,-1 1-1,1 0 0,-1 0 0,1 0 1,-1 0-1,0 0 0,1 1 0,-1-1 0,0 1 1,0 0-1,1 0 0,-1 1 0,-6 0 1,-7 0 69,14-1-164,1 1 0,0-1 0,-1 1 0,1 0 0,-1 0 0,1 0 0,0 0 0,0 0 0,0 0 0,0 1 0,0-1 0,0 1 0,0-1 0,0 1 0,0 0 0,0-1 0,1 1 0,-3 3 0,-25 44 0,25-42 0,-4 10 282,1 0 1,0 1-1,2 0 0,0-1 0,1 2 1,0-1-1,2 0 0,0 1 0,1 34 1,2-51-246,-1 1-1,0-1 1,1 1 0,-1-1 0,1 0 0,0 1 0,0-1 0,0 0 0,0 0-1,0 1 1,0-1 0,0 0 0,1 0 0,-1 0 0,1-1 0,0 1 0,-1 0-1,1-1 1,0 1 0,0-1 0,0 1 0,0-1 0,0 0 0,0 0 0,1 0 0,-1 0-1,0 0 1,1 0 0,-1-1 0,0 1 0,1-1 0,-1 0 0,1 1 0,-1-1-1,3-1 1,2 2-34,1-1 1,-1 0-1,0-1 0,0 0 0,1 0 0,-1 0 1,0-1-1,0 0 0,0 0 0,-1-1 0,9-4 1,-3-1-229,-1-1 0,0 0 1,0 0-1,-1-1 1,-1 0-1,0-1 0,0 0 1,-1 0-1,0-1 0,-1 0 1,0 0-1,-1-1 1,0 0-1,-1 0 0,-1 0 1,0-1-1,2-15 0,2-23-273,-3 0 0,-2-1 0,-5-68-1,0 34 869,4 35-363,0-45-17,-2 88 0,-1 1 1,0-1-1,-1 0 1,1 1 0,-2-1-1,1 1 1,-1 0-1,-4-9 1,7 16 20,-1 0 1,1 0-1,-1 0 1,0 0-1,1 0 0,-1 0 1,0 0-1,1 1 0,-1-1 1,0 0-1,0 0 1,0 1-1,0-1 0,0 0 1,0 1-1,0-1 0,-2 0 1,3 1 8,-1 0 0,0 0 0,1 0 0,-1 0 0,1 0 0,-1 0 0,1 1 1,-1-1-1,0 0 0,1 0 0,-1 0 0,1 1 0,-1-1 0,1 0 0,-1 1 0,1-1 1,-1 0-1,1 1 0,-1-1 0,1 1 0,0-1 0,-1 1 0,0 0 0,0 2 50,-1 1 0,0-1 0,0 1 1,1-1-1,0 1 0,0-1 0,0 1 0,-1 6 0,-3 241 2223,7-145-1838,-2-44-98,2 0-1,3 0 1,3-1-1,2 0 1,26 83 0,-36-144-384,0 0 1,0 0-1,0 0 1,0 0 0,0-1-1,0 1 1,0 0 0,0 0-1,0 0 1,0 0-1,0 0 1,0 0 0,0 0-1,1 0 1,-1 0-1,0 0 1,0 0 0,0 0-1,0 0 1,0 0 0,0 0-1,0 0 1,0 0-1,0 0 1,1 0 0,-1 0-1,0 0 1,0 0 0,0 0-1,0 0 1,0 0-1,0 0 1,0 0 0,0 0-1,0 0 1,1 0 0,-1 0-1,0 0 1,0 0-1,0 0 1,0 0 0,0 0-1,0 1 1,0-1-1,0 0 1,2-20-1762,-1-28-6757,-1 28-859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0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14583,'0'0'4418,"164"-66"-4018,-126 45-400,-9 7-1233,-16 5-2480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0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84 1601,'0'0'10775,"-5"-11"-10070,-28-62 1933,29 160-757,3 85-633,4 228 1087,-2-364-2184,1-1 0,2 0-1,1 0 1,2 0 0,20 59-1,-26-92-147,0 1-1,-1 0 1,1-1-1,0 1 1,0-1-1,0 1 1,0-1-1,1 0 1,-1 0-1,1 1 1,-1-1-1,1 0 1,0 0-1,0 0 1,0-1-1,0 1 1,0 0-1,0-1 1,0 1-1,1-1 0,-1 0 1,0 0-1,1 0 1,-1 0-1,1 0 1,0 0-1,4 0 1,-6-1-38,0 0 1,0-1-1,0 1 1,-1 0-1,1-1 0,0 1 1,0-1-1,0 1 1,-1-1-1,1 1 1,0-1-1,-1 0 1,1 1-1,0-1 1,-1 0-1,1 1 0,-1-1 1,1 0-1,-1 0 1,0 1-1,1-1 1,-1 0-1,0 0 1,1 0-1,-1 0 0,0 0 1,0 0-1,0 1 1,0-1-1,0 0 1,0-1-1,1-35-1717,-1 29 1107,0-36-3746,0-4-2877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31 12726,'0'0'6389,"-8"-4"-6026,-5-1-356,0 0-1,0 1 1,-1 0 0,1 1-1,-1 1 1,0 0-1,1 1 1,-1 1-1,-21 1 1,15 0-134,-1 1-1,0 1 0,1 1 1,-1 1-1,1 0 1,-22 10-1,39-14 120,0 1 0,0-1 0,0 0 0,1 1 0,-1-1 0,1 1 0,-1 0 0,1 0 0,-1 0 0,1 0 0,0 0 0,0 0 0,0 1 0,1-1 0,-1 1 0,0-1 0,1 1 0,-3 5 0,4-5 6,0 0 0,-1-1 0,1 1-1,0 0 1,1 0 0,-1 0 0,0 0 0,1-1 0,-1 1 0,1 0-1,0 0 1,0-1 0,0 1 0,1-1 0,-1 1 0,3 2-1,6 9 58,1-1 0,0 0-1,2-1 1,-1 0-1,17 11 1,-28-22-42,31 25 224,286 214 1434,-312-236-1634,19 10-421,-24-14 276,-1 0 1,1 0-1,-1 0 1,1 0-1,-1 0 1,1 0-1,-1 0 0,1 0 1,-1 0-1,1-1 1,-1 1-1,1 0 1,-1 0-1,1 0 0,-1-1 1,1 1-1,-1 0 1,0-1-1,1 1 1,-1 0-1,0-1 1,1 1-1,-1 0 0,0-1 1,1 1-1,-1-1 1,0 1-1,0-1 1,1 1-1,-1 0 0,0-1 1,0 1-1,0-1 1,0 1-1,0-1 1,0 1-1,1-1 0,-1 1 1,0-1-1,-1 1 1,1-1-1,0 1 1,0-1-1,0 1 0,0-1 1,-1 0-1,1-31-6460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223 118 6659,'0'0'10602,"0"-10"-9999,0 6-531,0 0-14,0 0 0,0 1 0,0-1 0,0 0 0,0 1 0,-1-1 0,0 0 0,0 1 0,0-1 0,0 1 0,0-1 0,-1 1 0,1 0 0,-1-1 0,0 1 1,0 0-1,0 0 0,-1 0 0,-3-3 0,1 2 121,0 0 1,0 1 0,0 0-1,0 0 1,-1 0-1,1 1 1,-1-1 0,0 2-1,-11-4 1,15 5-165,-1 0 0,0-1 0,0 1 0,0 0 0,1 0 1,-1 1-1,0-1 0,0 1 0,1-1 0,-1 1 0,0 0 0,1 0 0,-1 0 0,1 0 0,-1 0 0,1 1 0,0-1 1,-1 1-1,1 0 0,0-1 0,0 1 0,0 0 0,-3 4 0,-3 8 69,0-1 0,0 1 0,2 0 0,0 1 0,0 0 0,2 0 1,0 0-1,0 0 0,-2 24 0,1 21 444,2 62 0,3-119-512,0 4 27,-1 13 64,2 0-1,0 1 0,1-1 0,8 31 1,-9-46-100,0-1 0,1 1 0,-1-1 0,1 1 0,1-1 0,-1 0 0,0 0 0,1 0 0,0 0 0,0 0 0,0 0 0,1-1 0,-1 0 0,1 0 0,0 0 0,0 0 0,0 0 0,0-1 0,0 1 0,0-1 0,1 0 0,-1-1 0,1 1 0,8 1 0,-4-1-2,-1-1 1,0 0-1,1-1 1,-1 0-1,1 0 1,-1-1-1,1 0 1,-1-1-1,0 0 1,0 0-1,1 0 0,-1-1 1,-1 0-1,9-5 1,-6 2-79,0-1 1,0 0-1,-1 0 0,0-1 1,0 0-1,-1-1 0,0 0 1,0 0-1,8-15 0,-7 10-68,-1 0 0,-1-1 0,0 1 0,-1-1 0,-1-1 0,0 1 0,-1-1 0,-1 0 0,0 0 1,-1 0-1,-1-1 0,-1 1 0,0 0 0,-1 0 0,-3-21 0,1 28 99,0 1 0,0-1 0,-1 1 0,0 0 0,0 0 0,-1 1 0,0-1 0,0 1 0,-1 0 0,0 0 1,0 1-1,-1-1 0,-13-9 0,14 12 77,1 0 0,-1 0 0,0 1 0,0-1 0,0 2 0,-1-1 0,1 0-1,-1 1 1,1 1 0,-1-1 0,0 1 0,1 0 0,-1 0 0,0 1 0,0 0 0,0 0 0,1 1 0,-14 2 0,17-2-18,1 1 1,-1-1-1,1 1 1,0-1-1,-1 1 1,1 0-1,0 0 1,0 0-1,0 0 1,1 1-1,-1-1 1,0 0-1,1 1 1,0-1-1,-1 1 1,1-1-1,0 1 1,0 0-1,1-1 1,-1 1-1,0 0 1,1 0-1,0 0 1,-1-1-1,1 1 1,1 4-1,-1-6-85,0-1-1,0 0 1,0 1 0,1-1-1,-1 1 1,0-1-1,1 1 1,-1-1-1,0 0 1,0 1 0,1-1-1,-1 0 1,1 1-1,-1-1 1,0 0-1,1 1 1,-1-1 0,1 0-1,-1 0 1,1 0-1,-1 1 1,0-1-1,1 0 1,-1 0 0,1 0-1,-1 0 1,1 0-1,-1 0 1,1 0-1,-1 0 1,1 0 0,-1 0-1,1 0 1,-1 0-1,1 0 1,-1 0-1,1 0 1,0-1 0,4 1-825,22 0-3875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14279,'0'0'3663,"6"-11"-3133,-2 1-440,11-15 294,-10 30-30,-2 22 192,-3 185 2083,4 80-960,6-247-1490,-10-45-178,0 1 1,0-1-1,0 0 1,0 1-1,0-1 1,0 0-1,0 0 0,0 1 1,1-1-1,-1 0 1,0 1-1,0-1 1,0 0-1,1 0 1,-1 1-1,0-1 1,0 0-1,1 0 1,-1 0-1,0 1 1,1-1-1,-1 0 0,0 0 1,1 0-1,-1 0 1,0 0-1,1 0 1,-1 1-1,0-1 1,1 0-1,-1 0 1,0 0-1,1 0 1,-1 0-1,0 0 1,1-1-1,11-21-31,2-31-679,11-95 0,-21 109 46,2 0-1,1 0 0,2 1 1,2 0-1,30-69 0,-40 103 697,1 0 1,0 1-1,0 0 0,0-1 0,1 1 0,-1 0 0,1 0 0,0 0 1,0 0-1,0 1 0,0-1 0,0 1 0,0 0 0,1 0 0,-1 0 1,1 0-1,-1 1 0,1-1 0,0 1 0,0 0 0,0 0 0,0 0 1,0 1-1,-1-1 0,1 1 0,0 0 0,0 0 0,0 0 0,0 1 0,0-1 1,0 1-1,0 0 0,0 0 0,0 1 0,-1-1 0,1 1 0,3 2 1,2 3 118,-1 0 0,-1 0 0,1 1 0,-1 1 0,-1-1 0,0 1 0,0 0 0,0 0 0,-1 1 0,-1 0 0,0 0 1,6 20-1,-3-5 58,-1 1 0,-1 0 0,-1 1 0,0 31 1,-3 83 328,-1-139-908,0-22-2144,0-16-1230,0-6-2857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104 639 8228,'0'0'8612,"4"-19"-7825,20-85 98,-24 104-829,0-1-1,0 1 1,-1 0-1,1 0 1,0-1-1,0 1 1,0 0-1,-1 0 1,1-1-1,0 1 1,0 0-1,-1 0 1,1 0-1,0-1 1,0 1-1,-1 0 1,1 0-1,0 0 1,0 0-1,-1 0 1,1 0-1,0 0 0,-1-1 1,1 1-1,0 0 1,-1 0-1,1 0 1,0 0-1,-1 0 1,1 0-1,0 1 1,0-1-1,-1 0 1,1 0-1,0 0 1,-1 0-1,1 0 1,0 0-1,0 0 1,-1 1-1,1-1 1,-1 0-1,-16 7-122,13-2 92,-1 0 0,2 0 0,-1 0 0,0 0 0,1 1 0,0 0 0,0-1 0,1 1 0,-3 7 0,-15 63 427,16-56-274,-9 38 243,3 1 0,2 0 0,2 1 0,5 94 0,1-152-416,0 0 0,0 0 0,1 0 0,-1 0-1,1 0 1,-1 0 0,1 0 0,0 0 0,0 0-1,-1 0 1,1 0 0,1-1 0,-1 1 0,0 0 0,0-1-1,1 1 1,-1 0 0,1-1 0,-1 0 0,1 1-1,-1-1 1,1 0 0,0 0 0,0 0 0,0 0 0,0 0-1,0 0 1,0-1 0,0 1 0,0-1 0,0 1-1,0-1 1,0 0 0,3 0 0,-1 0-2,1 0 0,0 0 0,0-1 0,-1 0 0,1 0 0,0 0 0,-1 0 0,1-1 0,-1 0 0,1 0 0,-1 0-1,0 0 1,0-1 0,0 0 0,4-3 0,5-8-140,0 0 0,0-1-1,-2 0 1,0-1 0,0-1 0,-2 0-1,0 0 1,-1 0 0,9-30-1,-7 16-426,-1-1-1,-3-1 0,0 0 0,2-62 1,-9-191-1115,-3 220 1780,-3 1-1,-20-86 1,-10 52-120,36 98 62,0 1-1,0-1 0,0 0 0,0 1 0,0-1 0,0 1 1,0-1-1,0 1 0,-1 0 0,1-1 0,0 1 0,0 0 1,0 0-1,0 0 0,-1 0 0,1 0 0,0 0 1,0 0-1,0 0 0,0 1 0,-2-1 0,-26 7 938,18 1-794,0 0 0,1 0 1,0 1-1,1 0 0,0 1 0,0 0 0,1 1 1,0-1-1,1 2 0,1-1 0,-7 13 0,6-8-109,0 0-1,2 1 1,-1-1-1,2 1 1,0 0 0,1 1-1,-1 33 1,3-43-45,1-1 0,1 1 0,-1-1 0,1 0 0,0 1 0,1-1 0,0 0 0,0 0 0,1 0 0,3 7 0,-3-9-24,0-1 1,1 1-1,0-1 1,0 0 0,0 0-1,1 0 1,-1 0-1,1-1 1,0 0 0,0 0-1,0 0 1,1-1-1,8 4 1,7 1-14,0-2 0,0 0 0,1-1 0,23 1 0,-19-2-101,0 1-1,37 10 0,-55-12 83,0 1 0,0 1 0,-1-1-1,1 1 1,-1 0 0,0 1 0,0 0 0,0 0-1,-1 0 1,1 1 0,9 11 0,-9-7 33,0 0 0,0 1 0,-2 0 0,1 0 0,-1 0 0,0 0 1,-1 1-1,-1 0 0,3 13 0,-1 11 234,2 63-1,-7-75-130,1 0 0,1 0-1,1 0 1,1 0 0,2-1-1,10 32 1,-15-52-109,1 0 0,-1 0 1,1 0-1,0-1 0,0 1 1,0-1-1,0 1 0,0-1 0,1 0 1,-1 0-1,1 0 0,0 0 0,-1 0 1,1-1-1,0 1 0,0-1 1,0 0-1,0 0 0,0 0 0,0 0 1,0 0-1,0-1 0,0 1 1,1-1-1,-1 0 0,0 0 0,0 0 1,0 0-1,1-1 0,-1 1 1,0-1-1,0 0 0,0 0 0,0 0 1,0 0-1,0-1 0,0 1 0,0-1 1,-1 1-1,1-1 0,-1 0 1,1 0-1,-1-1 0,1 1 0,-1 0 1,0-1-1,3-4 0,12-20-286,-1-1 1,-1-1-1,-1-1 0,-1 0 0,-2-1 0,-1 0 1,6-37-1,-13 53 162,-1-1 1,0-30-1,-6 15-4002,-4 11-1463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85 7171,'0'0'8260,"0"-7"-6926,-3-22-512,3 22-169,1-24 3312,3 20-3846,4 29 34,2 38-27,-2 0 0,1 64 1,-9 119 326,-2-114-186,2 137 149,0-260-415,4 37 15,-3-38-17,-1 0 0,0 0 0,1-1 0,-1 1-1,1 0 1,-1 0 0,1 0 0,0-1 0,-1 1 0,1 0-1,0 0 1,-1-1 0,1 1 0,0-1 0,0 1 0,-1-1-1,1 1 1,0-1 0,0 1 0,0-1 0,0 0 0,0 1-1,0-1 1,0 0 0,0 0 0,0 0 0,-1 0 0,1 0-1,0 0 1,0 0 0,0 0 0,0 0 0,0 0-1,1-1 1,0 1-12,0-1 0,-1 0 0,1 0-1,0 0 1,-1 0 0,1 0 0,-1 0 0,1-1-1,-1 1 1,0 0 0,1-1 0,-1 1 0,0-1-1,0 0 1,0 1 0,0-1 0,0 0 0,0 1-1,-1-1 1,1 0 0,0 0 0,0-4-1,7-45-669,-7 49 633,1-130-4516,-3 77-278,1 11-881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 1521,'0'0'17528,"-17"-1"-17237,11 0-288,-11 0 3,-1 0 0,1 0 0,0 2 0,-1 0 0,-16 4 0,30-4-21,0-1-1,0 1 0,0 0 1,0 1-1,0-1 0,0 1 1,0 0-1,1 0 0,-1 0 1,1 0-1,-1 0 0,1 1 1,0 0-1,0-1 1,0 1-1,0 1 0,0-1 1,1 0-1,-1 1 0,1-1 1,0 1-1,0-1 0,1 1 1,-1 0-1,1 0 0,-1 0 1,1 0-1,1 0 0,-1 0 1,0 7-1,1-2 0,0 0 0,0 0 0,1-1 0,1 1-1,-1 0 1,1 0 0,1-1 0,0 1 0,0-1 0,0 0 0,1 0 0,7 11-1,0-4 19,0 0 0,2-1 0,-1-1 1,2 1-1,14 10 0,-6-5 72,1-2 0,36 21 0,-1-13-1399,-49-22 203,0-1 1,-1-1 0,1 1-1,17 0 1,-11-2-5536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10981,'0'0'6987,"7"-6"-6517,-3 2-387,16-12 131,-20 16-197,1-1-1,0 1 1,-1 0-1,1 0 1,-1 0-1,1 0 1,0 0-1,-1 0 1,1 0-1,-1 0 1,1 0-1,0 1 1,-1-1-1,1 0 1,-1 0-1,1 0 1,-1 1-1,1-1 1,-1 0-1,1 1 1,-1-1-1,1 0 1,-1 1-1,1-1 1,-1 1-1,0-1 0,1 0 1,-1 1-1,0-1 1,1 1-1,-1-1 1,0 1-1,0-1 1,1 1-1,-1 0 1,0-1-1,0 1 1,0-1-1,0 1 1,0 0-1,0-1 1,1 1-1,-2-1 1,1 1-1,0-1 1,0 2-1,17 115 1309,3 138 0,-18 122-136,-2-223-882,2-133-257,3-17-450,-4-6 304,0 1 0,0-1-1,0 0 1,0 1-1,-1-1 1,1 0 0,0 0-1,-1 0 1,0 1-1,1-1 1,-1 0 0,0 0-1,0-4 1,1-74-5248,-1 32-704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17400,'0'0'2257,"42"3"-1662,10 2-430,194 4 153,-112-20-925,8 0-1667,-141 11 2270,0 0 0,-1 0 1,1 0-1,0 0 0,0 0 1,-1 0-1,1 0 0,0 0 1,-1 1-1,1-1 0,0 0 1,-1 1-1,1-1 0,0 0 1,-1 1-1,1-1 0,0 1 1,-1-1-1,1 1 0,-1-1 1,1 1-1,-1 0 0,0-1 1,1 1-1,-1-1 1,1 1-1,-1 0 0,0-1 1,0 1-1,1 1 0,1 24 473,-2-17-246,0 47 1851,-17 111-1,9-105-1414,-1 71-1,8-131-656,1 1-1,0-1 1,1 0-1,-1 1 1,0-1-1,1 1 1,-1-1-1,1 0 1,0 1-1,-1-1 0,1 0 1,0 1-1,1-1 1,-1 0-1,0 0 1,1 0-1,-1 0 1,4 3-1,-3-4-6,-1 0 0,1 0 0,0-1 0,0 1-1,0-1 1,0 1 0,0-1 0,0 1 0,0-1-1,0 0 1,0 0 0,0 0 0,0 0 0,0-1 0,0 1-1,0 0 1,0-1 0,0 1 0,-1-1 0,1 0-1,0 0 1,0 1 0,0-1 0,-1 0 0,3-2 0,5-3-94,0-1-1,-1 0 1,0-1 0,0 0 0,0 0 0,-1-1 0,-1 0 0,10-15 0,4-9-580,17-42 1,-28 52 366,-1 1 0,-1-2 1,-1 1-1,-1-1 1,-1 0-1,-2 0 1,0 0-1,-2-37 1,0 56 341,-1 0 1,1 0 0,-1 0 0,0 0 0,0 1-1,0-1 1,-1 0 0,0 1 0,0-1 0,0 1-1,0 0 1,-1-1 0,0 1 0,1 0 0,-1 1-1,-1-1 1,1 0 0,-1 1 0,1 0 0,-1 0-1,0 0 1,0 0 0,0 1 0,-6-3 0,1 1-161,0 0 1,-1 1-1,0 1 1,0-1-1,0 1 0,0 1 1,0 0-1,0 1 1,0 0-1,0 0 1,-11 2-1,10 1-4216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2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9925,'0'0'7387,"1"-7"-5645,1 5-762,-1 6-258,2 31-158,3 0 0,14 53-1,-15-70-389,1 0-1,1 0 1,1-1-1,0 0 1,1 0-1,18 24 0,-25-38-159,0 0-1,1 0 1,-1 0-1,1-1 0,-1 1 1,1-1-1,0 1 0,0-1 1,0 0-1,0 0 0,0 0 1,0-1-1,0 1 0,1-1 1,-1 0-1,1 0 0,-1 0 1,1 0-1,0 0 0,-1-1 1,1 0-1,-1 1 0,1-1 1,0-1-1,-1 1 0,1 0 1,0-1-1,-1 0 0,1 0 1,5-2-1,-2-1-40,-1 0-1,1 0 1,-1 0-1,0-1 1,-1 1-1,1-2 1,-1 1-1,0 0 1,0-1 0,-1 0-1,1 0 1,-1-1-1,5-10 1,-2-3-195,0 0 1,-1-1 0,-2 0-1,0 0 1,-1 0 0,-1 0-1,0 0 1,-4-34 0,2 39 975,0 9-1605,0-4-4050,0 3-1523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5330,'0'0'12454,"15"26"-10696,-5-8-1449,-1-5-120,-1 0 1,0 1-1,-1 0 0,-1 1 0,-1-1 1,0 1-1,0 0 0,-2 1 0,1-1 1,-2 1-1,1 21 0,-4 58 890,-17 117 0,16-188-932,1-7-44,0-27-86,4-14-212,1 0-1,0 0 1,2 0 0,1 0-1,13-29 1,1-8-583,-15 41 380,0 1 0,1 0 0,2 0-1,18-32 1,-24 46 424,1 0-1,0 1 0,0-1 0,0 1 0,0 0 0,1 0 1,0 0-1,0 0 0,0 1 0,0 0 0,0 0 0,1 0 1,-1 1-1,1 0 0,0 0 0,0 0 0,0 1 0,0 0 1,0 0-1,9 0 0,218 0 442,-223-1-3709,-9-10-3481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4258,'0'0'9242,"0"-19"-8503,0-72-54,0 52 3240,5 125-2699,22 119 0,-11-92-669,-11-71-432,2-1 1,23 77-1,-18-94-174,-12-24 15,1 0-1,-1 0 1,0 0 0,0 0-1,1 0 1,-1 1 0,0-1-1,0 0 1,0 0 0,1 0-1,-1 0 1,0 0 0,0 0-1,1 0 1,-1 0-1,0-1 1,0 1 0,1 0-1,-1 0 1,0 0 0,0 0-1,0 0 1,1 0 0,-1 0-1,0 0 1,0-1 0,0 1-1,1 0 1,-1 0 0,0 0-1,0 0 1,0-1 0,0 1-1,0 0 1,1 0-1,-1 0 1,0-1 0,0 1-1,0 0 1,0 0 0,0-1-1,0 1 1,0 0 0,0 0-1,0-1 1,0 1 0,6-46-6034,-6-1-2832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11205,'0'0'2081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8516,'0'0'8068,"-4"6"-7612,1-1-319,0 1 1,1 0-1,0 0 1,-1 0-1,2 0 1,-1 0 0,1 1-1,0-1 1,0 12-1,3 66 1281,0-50-986,1 130 1231,7 94-58,-10-257-1591,0 1 0,0-1 0,0 1 0,0-1 0,0 1 0,1-1 0,-1 1 0,0-1 0,1 1 0,-1-1 0,1 0 0,-1 1 0,1-1 0,0 0 0,0 1 0,-1-1 0,1 0 0,0 0 0,0 0 0,0 1 0,0-1 0,2 1 0,-2-3-15,1 0 1,-1 0-1,0 0 0,0 1 0,1-1 0,-1-1 1,0 1-1,0 0 0,0 0 0,0 0 1,-1 0-1,1-1 0,0 1 0,0 0 1,-1-1-1,1 1 0,-1-1 0,1 1 1,-1-1-1,0 1 0,1-1 0,-1-2 1,36-181-2022,-29 131-714,3 1-1,23-76 0,-30 121 2438,1-1-1,-1 1 0,2 0 0,-1 0 1,1 0-1,0 0 0,0 1 0,8-8 1,-11 14 382,0-1 0,0 0 0,0 1 0,0-1 0,0 1 0,0-1 0,1 1 0,-1 0 1,0 0-1,1 0 0,-1 0 0,1 1 0,-1-1 0,1 1 0,-1-1 0,1 1 0,-1 0 0,1 0 1,0 0-1,-1 0 0,1 1 0,-1-1 0,1 1 0,-1-1 0,1 1 0,-1 0 0,1 0 0,-1 0 0,0 0 1,1 0-1,-1 1 0,0-1 0,0 1 0,3 2 0,2 3 259,0 1-1,0-1 1,-1 1-1,1 1 1,-2-1-1,1 1 1,-1 0-1,-1 0 1,1 1-1,-2-1 1,1 1-1,3 18 1,-1 2 211,0 1 1,-3-1-1,1 32 1,-4-11-83,-1-31-180,2 1 0,3 32 0,-3-52-304,-1 1 0,0-1 0,1 1 0,-1-1 0,1 0 0,-1 1 0,1-1 1,0 0-1,-1 0 0,1 1 0,0-1 0,0 0 0,0 0 0,0 0 0,0 0 0,0 0 0,0 0 0,2 1 0,-3-2-85,1 0 1,0 1 0,0-1-1,-1 0 1,1 0 0,0 0 0,0 0-1,-1 0 1,1 0 0,0-1-1,0 1 1,-1 0 0,1 0-1,0 0 1,0-1 0,-1 1-1,1 0 1,0-1 0,-1 1-1,1-1 1,-1 1 0,1 0-1,0-1 1,-1 0 0,1 1 0,-1-1-1,1 1 1,-1-1 0,1 0-1,-1 1 1,0-1 0,1 0-1,-1 1 1,0-1 0,0 0-1,1 1 1,-1-1 0,0-1-1,10-36-5491,-3-15-5587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9957,'0'0'7576,"0"0"-7561,0-1 0,0 1 0,0 0 1,0 0-1,0 0 0,0 0 0,-1 0 0,1-1 0,0 1 0,0 0 0,0 0 0,0 0 0,0 0 0,0 0 0,0-1 0,0 1 0,0 0 0,0 0 0,0 0 0,-1 0 0,1 0 0,0 0 0,0 0 0,0-1 1,0 1-1,0 0 0,0 0 0,-1 0 0,1 0 0,0 0 0,0 0 0,0 0 0,0 0 0,0 0 0,-1 0 0,1 0 0,0 0 0,0 0 0,0 0 0,0 0 0,-1 0 0,1 0 0,0 0 0,0 0 0,0 0 0,0 0 1,0 0-1,-1 0 0,1 0 0,-1 5 109,0 0 0,0 1 0,1-1 0,0 0 0,-1 0 0,2 0 0,0 7 0,0 15 292,20 294 1903,-3-107-1407,-15-139-767,-3-35-89,1-1 0,3 0 0,1 0 0,17 61-1,-17-95-360,-2-19-84,-1-21-608,-4-70-5566,-6 47 448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5827,'0'0'12059,"29"2"-10525,217 16-321,-91-18-2136,-154 20 1313,-1 429 4129,2-437-4410,5-13-15,7-17-3,-5 1-309,-1-1 0,-1 0 0,-1 0 0,0-1 1,-2 0-1,0 0 0,2-32 0,-1-147-2401,-6 134 2219,1 57 402,0-15-268,0 22 298,0 0-1,0-1 0,0 1 1,0 0-1,0 0 0,0-1 1,0 1-1,0 0 0,0 0 1,0-1-1,0 1 0,0 0 1,0-1-1,0 1 0,0 0 0,0 0 1,0 0-1,0-1 0,1 1 1,-1 0-1,0 0 0,0-1 1,0 1-1,0 0 0,1 0 1,-1 0-1,0 0 0,0-1 1,0 1-1,1 0 0,-1 0 1,0 0-1,0 0 0,1 0 1,-1 0-1,0 0 0,0 0 0,1 0 1,-1-1-1,0 1 0,0 0 1,1 0-1,-1 0 0,0 0 1,1 1-1,-1-1 0,0 0 1,0 0-1,1 0 0,-1 0 1,0 0-1,0 0 0,0 0 1,1 1-1,3 1 47,15 10 368,1-1 0,26 10 0,-39-18-627,1-1-1,0 0 0,1 0 0,-1 0 0,0-1 0,0 0 0,1-1 0,-1 0 0,16-2 0,-17-2-2630,-3-6-2521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9092,'0'0'10245,"39"174"-9029,-29-99-415,-7 0-1,3-8-496,1-15-128,-1-18-176,1-16-80,-1-15-240,0-3-848,-2-24-1057,-1-19-3250,-3-6-7891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14887,'0'0'5314,"171"-29"-10804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8644,'0'0'10901,"2"21"-9765,2 59-214,10 252 1665,-16-305-2451,1-20-101,1-1 0,-1 1-1,1 0 1,1-1-1,-1 1 1,3 12 0,10-52-211,10-75-1207,-18 75 43,2 0 1,0 1-1,3-1 0,0 1 1,2 1-1,27-50 1,-36 76 1354,1 0 1,0-1-1,1 2 1,-1-1-1,1 0 1,0 1-1,0 0 1,11-6-1,-14 8 97,0 1 0,0 0-1,0 0 1,0 0 0,1 1-1,-1-1 1,0 0 0,0 1-1,1 0 1,-1-1 0,0 1-1,1 0 1,-1 0 0,0 0-1,1 0 1,-1 1 0,0-1-1,1 1 1,-1-1 0,0 1-1,0 0 1,0 0 0,1 0-1,-1 0 1,0 0-1,0 0 1,-1 1 0,5 2-1,-1 3 181,1 0 0,-1 0 0,0 1 0,0-1 0,-1 1 0,0 0 0,6 17 0,16 66 1353,-2 53-552,0-1-471,-18-128-418,-3-12-1437,-1-10-3780,-2-17-2239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54 8564,'0'0'9436,"0"-9"-8451,-1-26 85,1 35-1044,0-1 1,0 1 0,0-1 0,0 1-1,0 0 1,0-1 0,-1 1 0,1-1 0,0 1-1,0 0 1,0-1 0,-1 1 0,1-1-1,0 1 1,0 0 0,-1-1 0,1 1 0,0 0-1,-1 0 1,1-1 0,-1 1 0,1 0 0,0 0-1,-1-1 1,1 1 0,0 0 0,-1 0-1,1 0 1,-1 0 0,1 0 0,-1-1 0,1 1-1,0 0 1,-1 0 0,1 0 0,-1 0 0,1 0-1,-1 1 1,0-1 0,-16 4 107,15-3-64,-16 9 22,0 0 0,0 1 1,1 2-1,1-1 0,0 2 1,0 0-1,-24 29 0,27-28-27,-4 3-10,0 1 1,1 1 0,2 1-1,0 0 1,-15 30-1,25-43-41,1 0-1,0 1 0,1-1 0,-1 0 1,2 1-1,-1-1 0,1 1 1,0 14-1,1-18-15,1 0 1,0 0-1,0 0 1,0 0-1,0 0 1,1-1-1,0 1 1,0 0-1,0-1 0,0 0 1,1 1-1,0-1 1,-1 0-1,2 0 1,-1-1-1,5 6 1,1-1-60,1-1 0,0 0 0,1 0 0,-1 0 0,1-2 0,0 1 0,16 4 0,87 21-452,-92-28 444,-1 2-1,0 0 0,0 2 1,0 0-1,-1 2 0,0 0 0,30 19 1,-46-25 64,0 0 1,-1 1 0,0-1 0,0 1 0,0 0 0,0 0-1,0 0 1,-1 0 0,0 1 0,0-1 0,0 1 0,0-1-1,0 6 1,-1-7 5,0 0 1,0 1-1,-1-1 0,0 0 0,0 0 0,0 0 1,0 1-1,0-1 0,0 0 0,-1 0 0,1 0 1,-1 1-1,0-1 0,0 0 0,-1 0 0,1 0 1,0 0-1,-1-1 0,0 1 0,1 0 0,-4 2 1,-1 0 14,0 0 0,0 0 0,-1-1 1,0 0-1,0 0 0,0 0 0,-1-1 1,1 0-1,-1-1 0,0 0 1,-11 2-1,1-1 25,0 0 0,-1-2 0,1 0 0,-20-2 0,33 0-41,0 0-1,0 0 1,1 0 0,-1 0 0,1-1-1,-1 0 1,1 0 0,0 0 0,-1-1-1,1 1 1,0-1 0,1 0 0,-1 0-1,0 0 1,1 0 0,0-1 0,0 0 0,0 1-1,0-1 1,0 0 0,1-1 0,0 1-1,0 0 1,0-1 0,-2-7 0,1 3-32,1 1 1,0-1 0,1 1 0,0-1 0,0 0-1,1 1 1,0-1 0,0 0 0,1 0 0,0 1 0,1-1-1,0 0 1,5-14 0,-2 13-57,1 1 0,0-1 0,0 1 0,1 0 0,0 0-1,0 1 1,16-14 0,-1 4-385,47-30-1,-51 37 283,-1 2-1,2 0 0,0 1 0,0 1 1,28-7-1,-42 12 166,1 1 0,0-1-1,0 1 1,0 0 0,0 1 0,0 0 0,0 0-1,0 0 1,0 0 0,0 1 0,0 0 0,0 0 0,0 1-1,-1 0 1,1 0 0,0 0 0,-1 1 0,0-1-1,1 1 1,-1 1 0,0-1 0,7 7 0,-6-3 105,-1 0 0,0 1-1,0 0 1,-1 0 0,0 0 0,-1 0 0,1 1 0,-1-1 0,-1 1 0,3 14 0,-1 9 1002,0 55 0,-5-59-345,3-1-1,6 45 1,-8-72-734,0-1 0,1 1 0,-1 0 0,0-1 0,0 1 0,0 0 0,1 0 0,-1-1 0,0 1 0,1 0 0,-1 0 0,0-1 0,0 1 0,1 0 0,-1 0 0,0 0 0,1-1 0,-1 1 0,0 0 0,1 0 0,-1 0 0,0 0 0,1 0 0,-1 0 0,1 0 0,-1 0 0,0 0 0,1 0 0,-1 0 0,0 0 0,1 0 0,-1 0 0,0 0 0,1 0 0,-1 0 0,0 1 0,1-1 0,-1 0 0,0 0 0,1 0 0,-1 0 0,0 1 0,1-1 0,-1 0 0,0 0 0,0 1 0,1-1 0,-1 0 0,0 1 0,0-1 0,0 0 0,1 1 0,-1-1 0,0 0 0,0 1 1,0-1-1,0 0 0,0 1 0,0-1 0,0 0 0,0 1 0,0-1 0,0 0 0,0 1 0,0-1 0,0 1 0,0-1 0,0 1 0,12-27-595,-8-53-3282,-4 66 2657,0-44-6391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14 2017,'0'0'14278,"-7"-14"-9878,32 443-2339,-20-370-1897,-4-51-175,-1 6 56,2 0 1,0-1-1,5 16 1,-7-27-56,0 1 0,1-1 0,0 0 0,-1-1 1,1 1-1,0 0 0,0 0 0,0 0 0,0 0 0,0-1 0,0 1 1,1 0-1,-1-1 0,1 1 0,-1-1 0,1 0 0,-1 1 1,1-1-1,0 0 0,-1 0 0,1 0 0,0 0 0,0 0 0,0-1 1,0 1-1,0 0 0,0-1 0,3 1 0,-4-2-76,1 0 1,-1 0-1,0 1 0,0-1 0,0 0 0,0-1 1,0 1-1,0 0 0,0 0 0,-1 0 0,1 0 1,0-1-1,0 1 0,-1 0 0,1-1 1,-1 1-1,1-1 0,-1 1 0,0 0 0,0-1 1,0 1-1,1-1 0,-1 1 0,-1-2 1,4-40-2939,-2-11-4254,2 30 649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15143,'0'0'2689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1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4258,'0'0'10832,"-6"-16"-6815,1 90-3160,5 95 0,1-67-260,-1 408 1190,0-506-1786,2 28 36,-2-32-36,0 1 1,0-1-1,0 0 1,0 1-1,0-1 1,0 1-1,0-1 1,0 1-1,0-1 1,0 0-1,0 1 1,0-1-1,1 1 1,-1-1-1,0 1 1,0-1-1,0 0 1,0 1-1,1-1 1,-1 0-1,0 1 0,1-1 1,-1 0-1,0 1 1,1-1-1,-1 0 1,0 0-1,1 1 1,-1-1-1,0 0 1,1 0-1,-1 0 1,1 1-1,-1-1 1,0 0-1,1 0 1,-1 0-1,1 0 1,-1 0-1,0 0 1,1 0-1,-1 0 1,1 0-1,-1 0 1,1 0-1,-1 0 1,0 0-1,1 0 1,-1 0-1,1-1 0,0 1 1,0-2-23,0 1 0,1-1 0,-1 0 0,0 0 0,0 0 0,0 0 0,0 0 0,0 0-1,0 0 1,-1 0 0,1 0 0,-1 0 0,1-1 0,-1 1 0,0 0 0,0 0 0,0 0 0,0-1 0,0 1 0,-1-3 0,1-5-180,0-2-125,-1-98-3930,0 96 2426,-1 0 0,-1 0 0,-5-16 1,-6-13-7650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21 6611,'0'0'11411,"2"-5"-11035,-2 4-372,1 1 1,-1 0-1,0-1 1,0 1-1,0 0 1,0-1 0,1 1-1,-1-1 1,0 1-1,0 0 1,0-1-1,0 1 1,0-1-1,0 1 1,0-1-1,0 1 1,0 0-1,0-1 1,0 1 0,0-1-1,-1 1 1,1 0-1,0-1 1,0 1-1,0-1 1,0 1-1,-1 0 1,1-1-1,0 1 1,0 0 0,-1-1-1,1 1 1,0 0-1,-1-1 1,1 1-1,0 0 1,-1 0-1,1 0 1,0-1-1,-1 1 1,1 0-1,-1 0 1,1 0 0,0 0-1,-1-1 1,1 1-1,-1 0 1,1 0-1,-1 0 1,1 0-1,0 0 1,-1 0-1,1 0 1,-1 0 0,1 1-1,0-1 1,-1 0-1,1 0 1,-1 0-1,-47 15 64,-56 36-107,94-45 35,1 0-1,0 1 0,1 0 1,-1 0-1,1 1 0,1 0 1,0 0-1,0 1 0,-8 12 1,13-18 19,1 1 1,-1-1 0,0 0 0,1 1-1,0-1 1,0 1 0,0-1-1,0 1 1,0-1 0,1 1 0,0 0-1,-1-1 1,1 1 0,1 0-1,-1-1 1,0 1 0,1 0 0,0-1-1,0 1 1,0-1 0,0 1-1,1-1 1,-1 0 0,1 1 0,0-1-1,0 0 1,0 0 0,0 0-1,0-1 1,1 1 0,5 4-1,7 5 74,1 0-1,0-2 0,1 0 1,1-1-1,-1 0 0,1-2 0,0 0 1,1-1-1,20 4 0,2-1-461,0-3-1,0-1 1,53 0-1,-72-4-1853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1153,'0'0'8806,"4"-11"-7555,1-3-723,3-11-111,-5-3 3627,-3 29-3758,26 103 945,-18-63-708,2 0 0,2 0 0,2-2 1,1 1-1,30 54 0,-43-91-512,0 1-1,0-1 1,0 0 0,0 0-1,1 0 1,-1 0 0,1-1 0,0 1-1,0-1 1,0 1 0,0-1 0,0 0-1,1 0 1,-1-1 0,1 1-1,-1-1 1,1 1 0,-1-1 0,1 0-1,0-1 1,0 1 0,-1-1 0,1 1-1,0-1 1,0 0 0,0 0-1,-1-1 1,1 1 0,0-1 0,0 0-1,-1 0 1,1 0 0,6-4-1,2 0-42,-1-2 0,0 0 0,0 0 0,-1-1-1,0 0 1,0-1 0,-1 0 0,12-15 0,-8 8-323,-1-1 1,0 0 0,-1-1 0,-1 0 0,0 0 0,-2-1 0,0-1 0,-1 1 0,-1-1-1,-1-1 1,-1 1 0,-1-1 0,0 1 0,-1-39 0,0 29 162,-1 22 352,0 1-1,-1-1 0,0 0 0,0 0 0,0 0 1,-1 0-1,0 1 0,-1-1 0,-2-8 0,4 15-104,0 1 0,0 0 0,0-1-1,0 1 1,0 0 0,-1 0-1,1-1 1,0 1 0,0 0-1,0 0 1,0-1 0,-1 1 0,1 0-1,0 0 1,0-1 0,-1 1-1,1 0 1,0 0 0,0 0-1,-1 0 1,1-1 0,0 1 0,-1 0-1,1 0 1,0 0 0,0 0-1,-1 0 1,1 0 0,0 0-1,-1 0 1,1 0 0,0 0 0,-1 0-1,1 0 1,0 0 0,-1 0-1,1 0 1,0 0 0,0 0-1,-1 0 1,1 0 0,0 1 0,-1-1-1,1 0 1,0 0 0,-1 1-1,-10 17 406,-3 27-567,10-9 355,1-1 0,2 0 0,1 0 0,10 65 0,39 139 459,-12-74-412,-17-55-162,-5 0 0,-4 0 1,-6 155-1,-4-263-133,-1 1 0,0-1 1,-1 1-1,1-1 0,0 0 0,-1 1 0,1-1 1,-1 0-1,0 1 0,0-1 0,0 0 0,0 0 1,0 0-1,0 0 0,-1 0 0,1 0 0,-1 0 1,1 0-1,-1-1 0,0 1 0,1 0 0,-1-1 1,0 1-1,0-1 0,0 0 0,0 0 0,-1 0 1,1 0-1,0 0 0,0 0 0,-5 0 0,2 0-30,0-1 1,0 0-1,1-1 0,-1 1 0,0-1 0,0 0 0,1 0 0,-1-1 0,0 1 0,1-1 0,-1 0 0,1 0 1,0 0-1,0-1 0,-7-5 0,-5-5-292,1-2 1,0 0-1,1 0 0,1-1 1,1-1-1,-13-21 0,5 4-445,2 0-1,-20-54 1,31 69 635,1 0 1,1-1 0,1 0-1,1 0 1,0 0 0,2 0-1,0-28 1,2 38 162,0-1 0,0 1 0,1 0 0,0 0 0,1 0 0,0 0 0,1 0 0,0 0 0,0 1 0,1-1 0,0 1 0,1 1 0,0-1 0,0 1 0,12-13 0,-5 10 103,0 1 1,0 0-1,1 1 1,0 1-1,0 0 1,24-9 0,94-23-236,-90 29-548,2-4-2464,-7-4-3659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8244,'0'0'10186,"-32"28"-8964,4-4-973,8-8-105,0 0 0,1 2 0,1 0 0,1 1 0,0 1 0,2 0 0,0 1-1,-23 46 1,28-47 27,1-1-1,1 2 1,0-1-1,2 1 1,0 0-1,2 1 1,0-1-1,-1 24 0,5-44-169,0 0 0,0 0-1,0 0 1,0-1-1,0 1 1,0 0-1,0 0 1,0 0 0,0 0-1,0-1 1,0 1-1,0 0 1,1 0-1,-1 0 1,0 0 0,0-1-1,1 1 1,-1 0-1,1-1 1,-1 1-1,1 0 1,-1-1 0,1 1-1,-1 0 1,1-1-1,0 1 1,-1-1-1,1 1 1,0-1 0,-1 1-1,1-1 1,0 0-1,0 1 1,-1-1-1,1 0 1,0 1 0,0-1-1,0 0 1,-1 0-1,1 0 1,0 0-1,0 0 1,0 0 0,0 0-1,0 0 1,-1 0-1,1 0 1,0 0-1,0-1 1,0 1 0,-1 0-1,1-1 1,0 1-1,0 0 1,-1-1-1,1 1 1,0-1 0,0 0-1,7-4-33,0 0-1,0 0 1,-1-1-1,9-7 1,18-23-333,-1-1 1,30-45-1,30-34-898,-86 108 1182,0 1 1,0 0-1,1 1 0,0-1 0,0 2 1,1-1-1,0 1 0,-1 1 1,14-6-1,-17 8 79,0 1-1,0 0 1,1-1 0,-1 2-1,0-1 1,0 1 0,0-1 0,1 2-1,-1-1 1,0 0 0,0 1-1,0 0 1,1 0 0,-1 1-1,0-1 1,-1 1 0,1 0-1,0 1 1,8 4 0,-3 1 97,-1 0 1,0 0 0,-1 1-1,0 0 1,0 0-1,-1 1 1,0 0-1,0 0 1,5 13 0,2 7 193,-1 1 1,12 40-1,-13-24-86,-2 1 0,-1-1 0,2 71 0,-11 146 119,-2-235-289,0 0 1,-2 0-1,-1-1 0,-1 1 0,-2-1 1,-1 0-1,-16 36 0,20-54-36,-1 0 0,0 0 0,0-1 0,-1 0 0,0 0 0,-1-1-1,0 1 1,0-2 0,-14 11 0,15-13-24,0-1 0,0-1 0,0 1-1,0-1 1,-1 0 0,0-1 0,0 0 0,1 0 0,-1-1-1,0 0 1,0 0 0,0 0 0,0-1 0,-14-2-1,14 0-49,0 1 0,0-1 0,0-1 0,1 0 0,-1 0 0,1 0 0,0-1 0,0 0 0,0 0 0,0-1 0,1 0 0,-1 0 0,1 0 0,1-1 0,-1 0 0,1 0 0,0-1 0,0 1 0,1-1 0,0 0 0,0 0 0,0-1 0,-4-13-1,1-1-148,1 1 0,0-1-1,2-1 1,0 1-1,2-1 1,0 1 0,2-33-1,3 36 237,0 1 0,1-1 0,0 1 0,2 1-1,0-1 1,1 1 0,1 0 0,0 0 0,2 1 0,0 0 0,0 1 0,1 0-1,1 1 1,15-15 0,-3 6-247,0 1 1,1 0-1,2 2 0,0 2 0,0 0 1,2 2-1,35-16 0,2 9-3758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194 639 3778,'0'0'11752,"0"-29"-10077,0-179 1436,0 207-3095,0 0 0,-1 1 0,1-1 0,0 0 1,-1 1-1,1-1 0,0 0 0,-1 1 0,1-1 0,-1 1 0,1-1 0,-1 0 0,1 1 0,-1-1 1,0 1-1,1-1 0,-1 1 0,1 0 0,-1-1 0,0 1 0,0 0 0,1-1 0,-1 1 1,0 0-1,1 0 0,-1 0 0,0 0 0,0-1 0,1 1 0,-1 0 0,0 0 0,0 1 1,0-1-1,1 0 0,-1 0 0,0 0 0,1 0 0,-1 1 0,0-1 0,0 0 0,1 1 1,-1-1-1,0 0 0,1 1 0,-1-1 0,1 1 0,-1-1 0,0 1 0,1-1 0,-1 1 1,1-1-1,-1 2 0,-6 7-8,0 1 0,0 0 0,2 0 1,-1 0-1,1 0 0,0 1 0,1 0 0,-3 15 0,6-23-4,-14 44 184,3 2 0,2 0 0,-4 54 1,3 150 784,11-247-943,0 0-1,0 0 1,0 0-1,1 0 1,0 0-1,0 0 0,1-1 1,0 1-1,0 0 1,4 9-1,-4-13-25,-1-1 0,1 1 0,0 0 0,0 0 0,0-1 0,0 1 0,0-1 0,0 1 0,0-1 0,0 0 0,1 0 0,-1 0 0,0 0 0,1-1 0,-1 1 0,0 0 0,1-1 0,-1 0-1,1 0 1,-1 1 0,1-1 0,-1-1 0,1 1 0,-1 0 0,1-1 0,-1 1 0,5-2 0,1-1 3,-1 0 0,1 0 0,0 0 1,-1-1-1,0-1 0,0 1 0,0-1 0,0 0 0,-1-1 1,0 1-1,0-1 0,0 0 0,-1-1 0,0 1 0,8-15 0,6-11-114,-1-1 1,15-42-1,-29 64 54,9-21-170,-2-1 0,-1 0 0,-2-1 0,-1 0 0,2-38 0,-7 47-40,-1 1 0,-1 0 0,-1 0 0,-2-1 1,0 1-1,-1 0 0,-15-46 0,-7-5-245,17 45 680,-1 1 0,-2 0 0,0 1 0,-27-42 0,3 30 116,30 35-194,1-1 0,-1 0 0,1 1 0,0-2 0,0 1 0,1 0 0,-7-15 0,11 20-71,-1 1 0,1-1-1,0 0 1,-1 0 0,1 0-1,-1 0 1,1 0 0,-1 1-1,1-1 1,-1 0 0,1 1-1,-1-1 1,0 0 0,1 1-1,-1-1 1,0 1-1,0-1 1,0 1 0,1-1-1,-1 1 1,0-1 0,0 1-1,0 0 1,0-1 0,0 1-1,0 0 1,0 0 0,1 0-1,-1 0 1,0 0 0,0 0-1,0 0 1,0 0 0,0 0-1,0 0 1,0 1 0,0-1-1,-1 1 1,0 0-19,-1 0 0,1 0-1,-1 1 1,1-1 0,-1 1 0,1 0-1,0 0 1,0 0 0,0 0 0,0 0-1,0 0 1,1 0 0,-3 3 0,-9 20 98,1 0 0,1 1 1,1 0-1,2 1 0,0 0 1,-6 44-1,6-5 347,0 108 0,8-164-425,0-1 1,0 1-1,1 0 1,0-1-1,1 0 1,0 1-1,0-1 1,1 0-1,1 0 1,-1 0-1,9 15 0,-7-19-28,-1 0 0,1 0 0,0 0 0,0 0 0,1-1 0,-1 0-1,1 0 1,0 0 0,0-1 0,0 0 0,1 0 0,-1 0-1,1-1 1,-1 0 0,1-1 0,0 1 0,9 0 0,12 1-128,1-1 0,0-1 1,-1-1-1,1-2 1,0-1-1,-1-1 0,0-2 1,53-17-1,-47 12-255,44-10 1,-67 19 326,0 0 0,1 1 1,-1 0-1,0 1 1,1 0-1,-1 1 0,1 1 1,11 2-1,-19-2 68,1 0 0,-1 0 0,1 0 0,-1 1 0,0 0 0,1 0 0,-2 0 0,1 0 0,0 1 0,-1 0 0,1 0 0,-1 0 0,0 0 0,0 0 0,-1 0 0,1 1 0,-1-1 0,0 1 0,0 0 0,-1 0 0,1-1 0,-1 1 0,1 8 0,3 15 283,-1 0-1,0 55 1,-4-70-181,0 175 1107,2-180-1136,2-17-129,2-20-199,-1-123-3802,-5 111 871,0-16-4919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16728,'0'0'1937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8676,'0'0'8841,"1"-3"-8179,-1 3-639,0 0-1,0-1 1,0 1 0,0 0-1,0 0 1,0-1 0,0 1-1,0 0 1,1 0 0,-1-1-1,0 1 1,0 0 0,0 0-1,0 0 1,0-1-1,0 1 1,0 0 0,0 0-1,1 0 1,-1-1 0,0 1-1,0 0 1,0 0 0,0 0-1,1 0 1,-1-1 0,0 1-1,0 0 1,0 0 0,1 0-1,-1 0 1,0 0 0,0 0-1,1 0 1,-1 0 0,0 0-1,0 0 1,0 0 0,1 0-1,-1 0 1,0 0 0,0 0-1,1 0 1,-1 0-1,0 0 1,0 0 0,1 0-1,-1 0 1,0 0 0,0 0-1,0 0 1,1 0 0,-1 0-1,0 1 1,0-1 0,0 0-1,1 0 1,-1 0 0,0 1-1,8 22 590,1 49 97,-8-62-454,26 412 2079,-12-149-1694,-14-258-607,-1-2-13,1 0-1,0 0 0,1 0 0,1 0 1,0 0-1,5 13 0,-8-25-18,0-1 0,0 1-1,0 0 1,0 0-1,1-1 1,-1 1-1,0 0 1,1-1-1,-1 1 1,0 0-1,1-1 1,-1 1-1,1 0 1,-1-1 0,1 1-1,-1-1 1,1 1-1,-1-1 1,1 1-1,-1-1 1,1 1-1,0-1 1,-1 1-1,1-1 1,0 0-1,-1 0 1,1 1 0,0-1-1,0 0 1,-1 0-1,1 0 1,0 0-1,0 0 1,-1 0-1,1 0 1,0 0-1,0 0 1,-1 0 0,1 0-1,0 0 1,0 0-1,-1-1 1,1 1-1,0 0 1,0-1-1,-1 1 1,1 0-1,-1-1 1,1 1-1,1-2 1,1-1-1,-1 0 0,1 0 0,-1-1 0,1 1-1,-1-1 1,0 0 0,2-6 0,11-34-350,-3-1 0,10-65 0,10-37-1663,-30 138 1835,1 0 0,1 0 0,-1 1 0,1 0 0,1 0 0,0 0-1,8-11 1,-11 17 180,-1 0-1,1 0 1,0 0-1,0 0 0,-1 1 1,1-1-1,0 1 1,0-1-1,1 1 1,-1 0-1,0 0 0,0 0 1,1 0-1,-1 0 1,0 1-1,1-1 0,-1 1 1,1-1-1,-1 1 1,1 0-1,-1 0 1,1 0-1,-1 0 0,1 0 1,-1 1-1,1-1 1,-1 1-1,0-1 1,1 1-1,-1 0 0,0 0 1,0 0-1,5 3 1,-2 1 93,1 0 0,-1 0 0,0 0 1,0 1-1,-1 0 0,1 0 0,-1 0 1,-1 1-1,1-1 0,-1 1 0,3 9 1,4 11 281,10 47 0,-15-52-224,-1 0 1,-2 0-1,0 1 1,-1 28-1,-2-43-119,1 1-1,-1-1 1,0 0-1,-1 0 1,0 0-1,0 0 1,-1 0-1,0-1 1,0 1-1,-1-1 1,0 0-1,0 0 1,-1 0-1,-10 11 1,8-10-48,-2-1 1,1 0 0,-1-1 0,0 0 0,0-1 0,-1 1 0,1-2 0,-1 1 0,-21 5 0,11-6-272,-1 0 1,0-2 0,0 0-1,-23-1 1,41-1 172,-1 0 1,1 0-1,-1 0 1,1-1-1,-1 1 0,1-1 1,0 0-1,-1 0 1,1 0-1,0 0 1,0-1-1,0 1 0,0-1 1,0 0-1,0 0 1,0 0-1,1 0 1,-1-1-1,1 1 0,-1-1 1,-1-2-1,1-1-534,0 1-1,0-1 0,1 0 1,-1 0-1,1 1 1,1-2-1,-1 1 1,1 0-1,0 0 0,0-13 1,1-21-7355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10421,'0'0'7931,"25"-26"-7365,81-89-377,-95 102-234,0 0 0,-1-1 0,0 0-1,-1-1 1,-1 0 0,0 0 0,-1-1-1,8-25 1,-10 17-278,-1 1 0,-1-1 0,-1 0 0,-2-31 0,0 54 328,0-1 0,-1 1 0,1 0 0,-1 0 0,1-1 0,-1 1 0,0 0 0,1 0 0,-1 0 1,0 0-1,0 0 0,0 0 0,0 0 0,0 0 0,0 0 0,0 0 0,0 0 0,0 0 0,-1 1 0,1-1 0,0 1 0,0-1 0,-1 1 0,1-1 0,0 1 0,0 0 0,-1-1 0,1 1 0,-1 0 0,-1 0 0,-53-2 380,46 2-272,7 0-74,1 1 1,-1-1 0,1 1-1,-1-1 1,1 1 0,0 0-1,-1 0 1,1 0-1,0 0 1,0 0 0,-1 1-1,1-1 1,0 1 0,1-1-1,-1 1 1,0 0 0,0 0-1,1 0 1,-1 0-1,1 0 1,-1 0 0,1 0-1,0 0 1,0 0 0,0 1-1,-1 3 1,-2 5 203,1 0-1,0 0 1,1 1 0,-1 18-1,0 3 190,2 0 0,1-1 0,2 1 0,11 60 0,-10-80-381,0 0-1,1 0 1,0-1 0,1 1-1,1-1 1,0 0-1,1 0 1,0-1 0,1 0-1,0 0 1,0-1-1,1 0 1,1 0 0,16 13-1,-18-18-83,0 0 0,1-1 0,-1 0 0,1 0 0,0 0 0,0-1 0,0-1 0,0 0 0,1 0 0,-1-1 0,0 0 0,1 0 0,-1-1 0,1 0-1,-1-1 1,1 0 0,15-4 0,-17 3-393,1-1 0,-1 0 0,1 0 0,-1-1 0,-1 1 0,1-2 0,0 1 0,-1-1 1,0-1-1,0 1 0,10-11 0,18-30-6420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9845,'0'0'9204,"3"29"-8153,0-11-848,1 19 301,2 1 1,2-2 0,18 52 0,-15-55-233,-2 1 0,-1 1 1,-1-1-1,-2 1 0,1 58 0,-6-88-96,0-10-128,-2-76-123,0 35-331,2 0-1,11-84 1,-10 120 324,2 1-1,-1 0 0,2 0 1,-1 1-1,1-1 1,0 1-1,1-1 0,-1 1 1,2 1-1,-1-1 1,12-11-1,-13 15 75,1 0-1,-1 0 1,1 1-1,-1 0 1,1 0-1,0 0 1,0 0-1,0 1 1,1 0 0,-1 0-1,1 0 1,-1 1-1,1-1 1,-1 1-1,1 1 1,0-1-1,-1 1 1,1 0 0,0 0-1,8 2 1,-11-1-60,0 0 0,0 0 0,0 1 0,0-1 1,0 1-1,0-1 0,0 1 0,0 0 0,-1 0 1,1 0-1,-1 1 0,1-1 0,-1 0 0,0 1 1,0 0-1,0-1 0,0 1 0,-1 0 0,1 0 1,-1 0-1,2 5 0,5 7-3403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4834,'0'0'5459,"0"-11"-4622,0-47-28,0 25 4655,15 73-5000,10 214 1395,2 14-205,-25-257-1521,-2-7-110,0 0 0,0-1 1,0 1-1,1-1 0,-1 1 1,1-1-1,0 1 0,0-1 0,0 0 1,1 1-1,-1-1 0,1 0 1,0 0-1,0 0 0,0 0 0,3 3 1,-4-9-421,0 1 1,0-1 0,0 0-1,0 0 1,0 0 0,-1-1-1,1 1 1,-1 0 0,0 0-1,0 0 1,-1-4 0,1 7 275,0-31-3977,0 4-1473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3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69 6515,'0'0'9410,"12"-10"-8495,56-49 3201,-75 65-3769,-54 38-361,-2-3 0,-109 53-1,172-94 11,0 0 0,0 0 0,-1 0 0,1 0 0,0 0 0,0 0-1,0 0 1,0 0 0,0 0 0,0 0 0,-1 0 0,1 1 0,0-1-1,0 0 1,0 0 0,0 0 0,0 0 0,0 0 0,0 0 0,0 0-1,0 1 1,-1-1 0,1 0 0,0 0 0,0 0 0,0 0 0,0 0-1,0 1 1,0-1 0,0 0 0,0 0 0,0 0 0,0 0 0,0 0-1,0 1 1,0-1 0,0 0 0,0 0 0,0 0 0,0 0 0,1 0-1,-1 1 1,0-1 0,0 0 0,0 0 0,0 0 0,0 0 0,0 0-1,0 0 1,1 1 0,10 7-77,30 11 112,-16-8-28,0 3 12,-1 2 1,0 0 0,-1 2-1,-1 0 1,0 2 0,-2 0-1,30 38 1,-39-48-1157,-10-25-2212,-2 0 1850,1-15-3574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9764,'0'0'8436,"26"156"-6675,-26-78-688,0 3-241,0-3-560,0-17-64,0-17-208,0-27-48,0-14-368,0-12-3218,0-23-816,0-14-5394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16151,'0'0'3826,"177"-58"-3826,-152 52-592,-15 6-1729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3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390 520 9396,'0'0'7292,"0"-48"-5772,-1 46-1514,-1 0 0,1-1-1,-1 1 1,1 0-1,-1 0 1,0 0-1,0 0 1,0 0 0,0 1-1,0-1 1,0 0-1,-1 1 1,1 0 0,0-1-1,-1 1 1,1 0-1,-1 0 1,1 1 0,-4-2-1,-58-14-125,57 14 115,-17-3-1,0 1 1,0 1-1,-1 1 0,1 1 0,-1 1 1,-38 6-1,60-5 6,-1 0 1,1 1-1,0-1 1,-1 1-1,1 0 1,0 0-1,0 0 1,0 0-1,1 1 0,-1-1 1,1 1-1,-1 0 1,1 0-1,0-1 1,0 1-1,0 1 1,0-1-1,0 0 1,1 0-1,-1 1 0,1-1 1,0 1-1,0-1 1,1 1-1,-2 5 1,-1 13 74,1 1 1,1-1 0,1 24-1,0-24 81,1 4 136,0-1 0,2 1-1,1 0 1,11 40 0,-10-51-140,0 0-1,1 0 1,0-1-1,1 0 1,1 0-1,1-1 0,-1 0 1,22 23-1,-26-31-118,0-2 0,1 1 1,-1 0-1,1-1 0,0 0 0,0 0 0,0-1 0,0 1 0,1-1 0,-1 0 0,1 0 1,-1-1-1,1 0 0,0 0 0,-1 0 0,1 0 0,0-1 0,0 0 0,-1-1 1,1 1-1,0-1 0,10-2 0,-7 0-1,1 0 0,-1-1 0,0 0 0,0 0-1,0-1 1,0 0 0,-1-1 0,0 0 0,0 0 0,0-1 0,12-13 0,-3-3-226,-1-1 0,-1 0 0,-1-1 0,0-1 1,-3 0-1,0 0 0,-1-2 0,-2 1 0,-1-1 1,-1 0-1,-1 0 0,-2-1 0,0 1 0,-2-1 0,-2 0 1,-6-51-1,1 53-257,-1 0-1,-1 0 1,-1 1 0,-1 1 0,-2-1 0,-27-43-1,-20-48-791,52 71 3610,7 42-681,-1 15-850,1-1-928,0 132 1575,26 202 0,-13-241-1147,18 100 307,-26-177-588,2 1 0,1-1 0,1 0 1,1-1-1,17 29 0,-25-49-53,2-1 0,-1 1 0,0-1 0,1 0 0,0 0 0,0 0 0,0-1 0,0 1 0,1-1 0,0 0 0,-1 0 0,1 0 0,0-1-1,6 2 1,-9-3-15,0 0-1,1-1 0,-1 1 0,1-1 1,-1 1-1,1-1 0,-1 0 0,1 0 1,0 0-1,-1 0 0,1-1 0,-1 1 1,0-1-1,1 1 0,-1-1 0,1 0 1,-1 0-1,0 0 0,1 0 0,-1-1 1,0 1-1,0-1 0,0 1 0,0-1 1,0 0-1,-1 1 0,1-1 0,0 0 1,-1 0-1,1 0 0,1-5 0,2-4-277,0 0 0,-1 0 0,-1-1 0,0 0 0,0 1-1,-1-1 1,1-23 0,-3 11-1552,0-1-1,-1 1 1,-5-26-1,-10-1-5175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3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34 11781,'0'0'9077,"0"-9"-8549,0 8-515,0 0 0,0 0 0,0 0 0,0 0 0,0 0 0,0 0 0,0 0 0,0 0 0,0 0 0,0 0 0,-1 0 0,1 0 0,0 0 0,-1 0 0,1 0 0,0 1 0,-1-1 0,1 0 0,-1 0 0,0 0 0,1 1 0,-1-1 0,0 0 0,1 0 0,-2 0 0,0 1-2,1 0 0,0 0 0,0 0-1,-1 0 1,1 0 0,0 0 0,0 1 0,-1-1 0,1 0 0,0 1-1,0-1 1,0 1 0,0 0 0,-1-1 0,1 1 0,0 0 0,-1 1-1,-15 12 62,2 1 0,-16 20 0,14-16 6,-10 11 242,-40 59 1,58-75-248,0 1 0,1 0 0,1 0 0,0 1 0,1 0 0,-6 27 0,11-41-73,1-1 0,-1 1 0,1-1 0,-1 1 0,1-1 0,0 1 0,0-1 0,0 0 0,0 1 0,0-1 0,0 1 0,0-1 0,1 1 0,-1-1 0,1 1 0,-1-1 0,1 1 0,-1-1 0,1 0 0,0 1 0,-1-1 0,1 0 0,0 0 0,0 0 0,0 1 0,0-1 0,0 0 0,0 0 0,0 0 0,1-1 0,-1 1 0,0 0 0,0 0 0,1-1 0,-1 1 0,1 0 0,-1-1-1,0 0 1,1 1 0,-1-1 0,1 0 0,-1 1 0,1-1 0,-1 0 0,1 0 0,-1-1 0,1 1 0,2 0 0,8-2-25,1 0-1,-1-1 1,1 0 0,17-7-1,21-10-44,-25 9 8,1 2 1,0 0-1,31-5 1,-48 12 50,0 1 0,-1 0 1,1 1-1,0 0 0,0 1 0,0 0 1,-1 0-1,1 1 0,-1 1 0,1-1 1,-1 1-1,0 1 0,11 5 0,-5 0 17,0 0-1,-1 1 1,0 1-1,-1 0 1,0 1-1,-1 0 1,0 1-1,-1 0 0,-1 1 1,0 0-1,0 1 1,-2 0-1,0 0 1,0 1-1,8 28 0,-7-10 58,-1 0 1,-1 0-1,-2 0 0,-1 1 0,-2 0 0,-4 68 0,-1-77-61,0-1 1,-2 1 0,-1-1-1,-1 0 1,-1-1 0,-1 1-1,-1-2 1,-1 1 0,-1-2-1,-1 1 1,-1-2 0,-1 0-1,-1 0 1,-23 22 0,31-36-9,0 0 0,0-1 1,-1 0-1,0 0 0,0-1 0,-15 6 1,20-9 0,0 0 0,0-1 0,0 0 0,-1 0 0,1 0 0,0 0 0,-1-1 1,1 0-1,-1 0 0,1 0 0,0 0 0,-1-1 0,1 1 0,0-1 0,-1 0 0,1-1 1,-8-3-1,6 2-15,1-2 0,0 1 1,-1-1-1,2 1 0,-1-1 0,0 0 1,1-1-1,0 1 0,0-1 1,1 0-1,-1 0 0,1 0 1,1-1-1,-4-11 0,0-3-115,0 1-1,2-1 0,-3-40 1,6 43 95,0-1-1,1 1 1,2-1 0,-1 1-1,2-1 1,0 1-1,2 0 1,0 0 0,1 1-1,0-1 1,1 1 0,2 0-1,-1 1 1,2 0 0,12-16-1,-3 9 100,0 1 0,2 1 1,0 0-1,1 2 0,1 1 0,36-23 0,-42 32-214,1-1 0,0 2 0,1 1 0,22-7 0,-27 10-482,1 1-1,0 1 0,0 0 0,0 1 0,0 1 0,17 1 0,-7 4-5362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3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5074,'0'0'6115,"1"-16"-4677,-1-3-1082,-1 11-205,1 1 0,1-1-1,-1 1 1,1 0 0,0-1 0,1 1-1,0 0 1,3-11 0,-1 8 593,2-16 1945,-4 28-2676,-1-1 0,0 1-1,0 0 1,0-1-1,0 1 1,0 0 0,0 0-1,0 0 1,-1 0-1,1 0 1,0 0 0,-1 0-1,1 3 1,0 3 24,21 75 650,42 134 1025,-54-190-1479,2 0-1,0 0 1,1-1-1,2-1 0,27 36 1,-40-57-211,1 0 0,1-1 0,-1 1 1,1-1-1,-1 1 0,1-1 0,0 0 1,0-1-1,0 1 0,0-1 0,1 0 1,-1 0-1,1 0 0,0 0 0,-1-1 1,1 0-1,0 0 0,0 0 0,-1 0 1,1-1-1,0 0 0,0 0 0,0 0 1,0-1-1,0 0 0,0 0 0,-1 0 1,8-2-1,-3-1-3,0-1 1,-1 1-1,1-1 1,-1-1-1,0 0 1,-1 0-1,1 0 1,-1-1-1,0 0 1,-1 0-1,0-1 0,0 0 1,6-10-1,-1-3-152,0-1-1,-1 0 1,-2 0-1,0-1 0,-1 0 1,5-38-1,-6 14-977,-2-1 0,-3-66 0,-3 94 851,-1 1 0,-1 0 0,0-1 0,-12-29 1,-9-42 328,25 89-66,-1 0 1,1-1-1,0 1 1,-1 0-1,1 0 0,-1 0 1,0-1-1,0 1 1,0 0-1,0 0 1,0 0-1,0 0 0,-1 0 1,1 1-1,-1-1 1,1 0-1,-1 1 1,0-1-1,1 1 0,-1-1 1,0 1-1,0 0 1,0 0-1,0 0 1,0 0-1,0 0 0,-1 0 1,1 0-1,0 1 1,0-1-1,-1 1 1,1 0-1,0-1 0,0 1 1,-1 0-1,1 1 1,0-1-1,-1 0 1,1 1-1,0-1 0,-3 2 1,4-2-5,0 1 0,-1 0-1,1 0 1,0-1 0,0 1 0,0 0 0,0 0-1,0 0 1,0 0 0,0 1 0,0-1 0,0 0-1,1 0 1,-1 0 0,0 1 0,1-1 0,-1 0 0,1 1-1,-1-1 1,1 1 0,0-1 0,-1 3 0,0 39 173,2-28-21,-1-9-42,0 0 0,0 0 1,1 0-1,0 0 0,1 0 0,-1 0 0,1 0 0,0-1 1,0 1-1,1 0 0,0-1 0,0 0 0,0 0 0,0 0 0,7 8 1,-3-7-15,0 1 1,0-2 0,1 1 0,0-1-1,0 0 1,0 0 0,0-1 0,1 0-1,11 3 1,10 1-30,1-1-1,-1-2 1,1 0-1,0-3 1,38 0-1,-19-3-693,83-11 0,-112 9-614,0-2 1,0 0 0,-1-1-1,0-1 1,0-1 0,30-17 0,-44 20 4711,-29 15-1818,1-1-560,13-7-930,0 1 0,0 0 0,1 1-1,-1 0 1,1 0 0,0 1 0,0 0-1,1 0 1,-1 1 0,1 0 0,0 0 0,1 1-1,-1 0 1,-8 12 0,7-1 61,0 0-1,1 0 1,1 1 0,1 0 0,0 0 0,1 1-1,2-1 1,0 1 0,1 37 0,0-53-181,1-1 0,0 1 0,0 0 0,1 0 0,-1-1 0,1 1 1,-1 0-1,1-1 0,0 1 0,1-1 0,-1 1 0,1-1 1,-1 1-1,3 2 0,-2-4-31,0-1-1,1 1 1,-1-1 0,0 1-1,0-1 1,1 0 0,-1 0-1,1 0 1,-1-1 0,1 1-1,-1 0 1,1-1 0,-1 0-1,1 0 1,-1 1 0,1-2-1,0 1 1,-1 0 0,1 0-1,3-2 1,2 1-13,0-2-1,0 1 1,1-1-1,-2-1 1,1 1 0,0-1-1,-1-1 1,0 1 0,0-1-1,0 0 1,0-1 0,-1 0-1,0 0 1,0 0-1,8-13 1,5-7-490,-1-2 1,25-50-1,-34 57 121,-1 0 0,-1 0 0,0 0 0,-2-1 0,-1 0 0,-1 0 0,0-1-1,-2 1 1,-1-25 0,0 46 379,1 0 1,-1 0-1,0-1 0,0 1 0,0 0 1,0 0-1,0 0 0,0-1 0,0 1 1,0 0-1,0 0 0,-1 0 0,1 0 1,0-1-1,-1 1 0,1 0 0,-1 0 1,1 0-1,-1 0 0,0 0 0,1 0 0,-1 0 1,0 0-1,0 0 0,0 1 0,0-1 1,1 0-1,-1 0 0,0 1 0,0-1 1,0 0-1,-3 0 0,3 2 41,0-1 0,-1 1-1,1 0 1,0 0 0,0 0-1,-1 0 1,1 0 0,0 0 0,0 0-1,0 0 1,0 0 0,0 1-1,0-1 1,1 0 0,-1 1 0,0-1-1,1 0 1,-1 1 0,1-1 0,-1 1-1,1-1 1,0 1 0,-1-1-1,1 1 1,0-1 0,0 4 0,-4 53 1220,3 71 1,2-59-768,-1-42-317,2 0 0,0 0 0,13 53 0,-13-72-165,1 0 0,-1 0 0,2 0 0,-1 0 0,1-1 0,1 0 0,0 1 0,0-1 0,0-1 0,1 1 0,0-1-1,0 0 1,1-1 0,0 1 0,10 6 0,-13-10-45,0-1-1,0 0 1,0 1-1,0-2 0,1 1 1,-1 0-1,0-1 1,1 0-1,-1 0 1,1 0-1,-1-1 1,1 1-1,0-1 1,-1 0-1,1 0 1,-1-1-1,1 1 0,0-1 1,-1 0-1,0 0 1,1-1-1,-1 0 1,0 1-1,1-1 1,-1-1-1,0 1 1,-1 0-1,1-1 0,0 0 1,-1 0-1,7-6 1,-3 0-588,0 0 1,0 0-1,-1 0 0,0-1 1,-1 0-1,0 0 0,0-1 1,-1 1-1,-1-1 0,0 0 1,4-21-1,-5-31-6163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3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 8628,'0'0'8214,"-13"-13"-5388,18 91-2059,3 0 1,4-1 0,25 89-1,0 1-236,-18-53-245,-10-51-169,2-2 0,3 0-1,36 97 1,-50-157-117,21 38 60,-20-38-59,0 0-1,-1 0 0,1 0 0,0 1 1,0-1-1,0 0 0,0-1 0,0 1 0,0 0 1,1 0-1,-1 0 0,0-1 0,0 1 1,0 0-1,1-1 0,-1 1 0,0-1 0,1 0 1,-1 1-1,1-1 0,-1 0 0,0 0 1,1 0-1,-1 0 0,0 0 0,3 0 0,-3-1-14,0 0-1,0 0 1,0 0-1,0 0 0,0 0 1,0 0-1,0-1 1,0 1-1,-1 0 0,1 0 1,0-1-1,-1 1 1,1 0-1,-1-1 0,1 1 1,-1-1-1,0 1 1,0-1-1,1 1 1,-1-1-1,0 1 0,0-1 1,0 1-1,-1 0 1,1-1-1,-1-1 0,1-5-114,1-14-637,-1-1 0,-1 1-1,-6-31 1,5 42-615,-1-1-1,-1 1 1,0 0-1,-9-20 1,-8-8-7794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3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24 268 11669,'0'0'6235,"21"-13"-5840,68-45-318,-80 52-132,0-1-1,0 0 0,0 0 0,-1-1 0,0 0 1,-1 0-1,0-1 0,8-12 0,-12 14 5,1-1 0,-1 1 0,-1-1 0,0 1 0,0-1-1,0 0 1,-1 0 0,0 0 0,0 0 0,-1-9 0,0 16 47,-1 0 0,1 0-1,0-1 1,-1 1 0,1 0 0,-1 0 0,0 0-1,1 0 1,-1 0 0,0 0 0,1 1 0,-1-1-1,0 0 1,0 0 0,0 0 0,0 1 0,0-1 0,0 0-1,0 1 1,0-1 0,0 1 0,0-1 0,0 1-1,0 0 1,0-1 0,0 1 0,0 0 0,-1 0-1,1 0 1,0 0 0,0 0 0,-1 0 0,-52 0-39,37 1 16,12-1 61,0 0 0,0 0 0,-1 1-1,1 0 1,0 0 0,0 1 0,0-1 0,0 1 0,1 0 0,-1 1 0,0-1 0,1 1 0,0-1 0,-1 2-1,1-1 1,0 0 0,1 1 0,-1-1 0,0 1 0,1 0 0,0 0 0,0 1 0,0-1 0,1 1 0,-1-1-1,1 1 1,0 0 0,1 0 0,-1 0 0,0 6 0,-4 16 428,1 1-1,2-1 1,1 0-1,1 40 1,1-52-318,0-8-100,0 1 0,0 0 1,1-1-1,0 1 0,0 0 0,1-1 1,0 1-1,0-1 0,1 0 1,0 0-1,0 0 0,1 0 1,0 0-1,0-1 0,0 0 0,1 0 1,0 0-1,0 0 0,0-1 1,1 0-1,0 0 0,0 0 0,0-1 1,1 1-1,-1-2 0,1 1 1,0-1-1,0 0 0,0 0 0,1-1 1,-1 0-1,1 0 0,-1-1 1,13 1-1,-12-2-103,0 1 1,0-1-1,-1-1 1,1 1-1,0-1 1,-1-1-1,1 0 1,-1 0-1,1 0 1,-1-1-1,0 0 1,0 0-1,0-1 0,0 0 1,8-6-1,-7 3-543,-2 1 1,1-1-1,-1 0 0,0-1 0,0 1 0,-1-1 0,8-17 0,5-19-5195,-6 0-4155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3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7379,'0'0'10296,"2"31"-8405,21 219 620,-19-166-1713,-3-43-209,2-1 1,16 77-1,-19-116-578,0 0-1,0 0 1,0 0 0,0 0-1,1 0 1,-1 0-1,0 0 1,1 0 0,-1-1-1,1 1 1,-1 0-1,1 0 1,0 0 0,-1-1-1,1 1 1,-1 0-1,1-1 1,0 1 0,0 0-1,0-1 1,-1 1-1,1-1 1,0 1 0,0-1-1,0 0 1,1 1-1,0-1-4,-1 0 0,0-1 0,0 1 0,0-1 0,0 1 0,1-1 0,-1 1 0,0-1 0,0 0 0,0 0 0,0 1 0,0-1 0,-1 0 0,1 0 0,0 0 0,0 0 0,0 0 0,-1 0 0,1 0 0,-1 0 0,1-1 0,0-1 0,13-29-364,-2-1 0,-2 0-1,0-1 1,4-36 0,-10 40-32,2 1 1,1 0 0,2 1 0,0-1-1,2 2 1,27-50 0,-36 74 375,0 1 1,-1-1 0,1 1-1,0 0 1,0 0-1,0 0 1,1 0 0,-1 0-1,0 0 1,1 1 0,0-1-1,-1 1 1,1 0-1,0 0 1,-1 0 0,1 0-1,0 0 1,0 0 0,0 1-1,0-1 1,0 1-1,0 0 1,-1 0 0,1 0-1,0 0 1,0 1 0,0-1-1,0 1 1,0 0-1,5 1 1,-2 1 74,0 0 0,0 0 0,0 0 0,0 1 0,-1 0 0,1 0 0,-1 0 0,0 1 0,0-1 0,-1 1 0,8 10 0,-3-1 107,0 1-1,-1 1 1,-1-1 0,0 2-1,-1-1 1,-1 1 0,3 17-1,0 13 132,1 57 1,0-1-84,-3-157-10005,-6 6-2630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3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74 7571,'0'0'5595,"0"-9"-4605,0-48 2331,-1 57-3223,1-1-1,-1 0 0,0 1 0,1-1 0,-1 1 1,1-1-1,-1 1 0,0-1 0,1 1 0,-1 0 1,0-1-1,0 1 0,1 0 0,-1 0 0,0-1 1,0 1-1,0 0 0,1 0 0,-1 0 0,0 0 1,0 0-1,0 0 0,1 0 0,-2 0 0,-28 1 76,24-1 10,0 0-137,-1 0 0,1 1 0,0-1 0,-1 1 0,1 1 0,0-1 0,0 1 0,0 0 0,-11 6 0,4 0 33,0 1 0,-22 20-1,33-27-70,-1 0 8,-35 31 343,-57 63 0,85-85-290,2 0-1,0 0 1,0 0 0,1 1-1,0 0 1,1 1 0,0-1-1,1 1 1,1 0 0,0 1-1,-3 17 1,6-29-61,1 0 0,0 0 0,-1 0 0,1 1 0,0-1 0,0 0 0,1 0 0,-1 0 0,0 0 0,1 0 0,-1 0 0,1 0 0,-1 0 0,1 0 0,0 0 0,0 0 0,0 0 0,0 0 0,0 0 0,1-1 0,-1 1 0,0 0 0,2 1 0,1-1-5,0 0 1,0 0 0,0-1-1,0 1 1,1-1 0,-1 0-1,0 0 1,1 0 0,-1 0-1,6-1 1,141 1-29,-112-3-95,-1 1-1,0 2 1,61 10-1,-89-8 86,-1-1-1,0 1 1,0 1-1,0 0 1,0 0-1,-1 1 1,1 0-1,-1 0 1,0 1-1,-1 0 1,0 0-1,11 12 1,-15-14 55,1 0 0,-1 1 0,0-1 0,0 1 0,0 0 0,-1 0 0,0 0 0,0 0 0,0 0 0,0 0 0,-1 0 0,0 1 0,0-1 0,0 0 0,-1 1 0,0-1 0,0 1 0,0-1 0,-1 1 0,1-1 0,-1 0 0,-1 1 0,-3 9 0,2-9 12,-1 0 1,0 0-1,0-1 0,0 1 1,-1-1-1,0 0 1,0 0-1,0 0 0,-1-1 1,1 0-1,-1 0 1,0 0-1,-8 3 0,9-4 2,-1 0-1,0 0 0,0-1 0,0 0 1,0 0-1,-1 0 0,1-1 0,0 0 1,-1 0-1,1 0 0,-1-1 1,1 0-1,-1-1 0,-9-1 0,15 1-33,-1 0 0,0 0 0,1-1 0,-1 1 0,1-1 0,0 1-1,-1-1 1,1 1 0,0-1 0,0 0 0,0 0 0,0 0 0,0 1 0,1-1 0,-1 0-1,0 0 1,1 0 0,-1 0 0,1 0 0,0 0 0,0 0 0,0 0 0,0 0-1,0 0 1,0 0 0,0-1 0,1 1 0,0-2 0,0-8-21,0-3-101,0 0 1,1 1-1,1-1 0,1 0 0,0 1 0,0 0 0,2 0 0,0 0 1,0 1-1,17-25 0,-6 13-367,1 1 0,1 1 0,2 0 0,33-28 0,-48 44 463,1 2-1,1-1 1,-1 1 0,1 0 0,-1 0 0,1 1 0,1 0 0,-1 1 0,0-1 0,1 2 0,0-1 0,0 1 0,0 1 0,0-1 0,0 2 0,0-1 0,0 1 0,0 0 0,0 1 0,10 2 0,-15-1 98,0 0 0,0 0 1,0 0-1,-1 0 0,1 1 1,0 0-1,-1 0 0,0 0 1,0 0-1,0 0 0,0 0 1,0 1-1,-1 0 0,1-1 1,-1 1-1,0 0 0,0 0 1,0 0-1,-1 1 0,2 5 1,4 12 446,-2 1 0,5 35-1,-9-49-395,6 63 580,-5-40-410,12 55 0,-14-87-383,0 0 45,0 0 0,0 0 0,0 0 0,0 0 0,0 0 0,0 0 0,0 0 0,1 0 0,-1 0 0,0 0 0,0 0 0,0 0 0,0 0 0,0 0 0,0 0 0,0 0 0,0 0-1,0 0 1,0 0 0,0 0 0,0 0 0,0 0 0,1 0 0,-1 0 0,0 0 0,0 0 0,0 0 0,0 0 0,0 0 0,0 0 0,0 0 0,0 0-225,0 0 225,0 0 0,0 1 0,2-16-1221,0-19-1991,-2-5-3311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3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15511,'0'0'5827,"74"-63"-7316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4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12 13014,'0'0'4981,"0"-8"-4198,0 5-502,0 5 1288,16 125-499,-10 179 231,-1-2-281,-2-273-1058,1-39-716,-4 1 251,1 1 1,-1 0 0,0 0-1,-1 0 1,0 0 0,-2-12-1,-1 12-1040,0-1 1,-1 0-1,0 1 0,0 0 0,-11-11 0,3 3-3147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41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78 116 8292,'0'0'7438,"0"-18"-6331,0-46-403,0 30 2151,-7 152-1715,-41 224-1,34-266-964,10-52-81,2 0-1,0 32 1,3-56-92,1 1 0,-1-1 0,1 0 0,-1 0 0,1 0 0,-1 0 0,1 0 0,-1 0 0,1 0 0,-1-1 0,1 1 0,-1 0 1,1-1-1,-1 1 0,1-1 0,-1 0 0,2 0 0,11-10-153,0-1 0,0 0 0,-1-1 1,-1 0-1,0-1 0,20-30 0,-16 20-241,2 2-1,21-22 1,-37 41 352,1 1 0,-1 0 0,1-1 0,0 1 0,0 0 0,0 0 0,0 1 1,0-1-1,0 1 0,1-1 0,-1 1 0,0 0 0,1 0 0,-1 1 0,1-1 0,-1 1 0,1 0 0,-1-1 0,1 2 0,6 0 1,-5 0 37,-1 0 0,0 1 0,1 0 1,-1 0-1,0 0 0,0 0 0,0 1 1,-1 0-1,1-1 0,-1 1 0,1 1 1,-1-1-1,0 0 0,5 8 1,18 26 97,3 5 545,67 74 1,-91-112-600,0 1 1,-1 1-1,1-1 0,-1 1 1,0-1-1,-1 1 0,1 0 1,-1 1-1,3 7 1,-5-11-38,-1 1 1,1-1 0,-1 0-1,0 0 1,0 0 0,0 0-1,0 1 1,0-1 0,-1 0 0,1 0-1,-1 0 1,0 0 0,0 0-1,0 0 1,0 0 0,-1 0-1,1 0 1,-1 0 0,0-1 0,1 1-1,-1 0 1,-5 3 0,-18 17 73,-1-1 1,-1-1 0,-1-1 0,-1-2-1,0-1 1,-2-1 0,-35 13-1,52-24-45,-1 1 0,1-2 0,-17 3-1,29-6-55,0-1-1,0 1 0,0-1 0,-1 1 0,1-1 0,0 0 0,-1 0 0,1 0 0,0 0 0,-1 0 0,1 0 0,0-1 0,0 1 0,-1-1 0,1 0 0,0 0 0,0 1 0,0-1 0,0-1 0,0 1 0,0 0 0,0 0 0,0-1 0,0 1 0,1-1 0,-1 0 0,1 1 0,-3-4 0,-13-60-4979,11 28-1318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42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9652,'0'0'9749,"216"-6"-8773,-123 6-367,-3 12-593,-10-7-16,-19-2-801,-19 6-1808,-29 5-3298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126 205 5250,'0'0'9754,"8"-1"-8543,25-8-525,-32 8-652,-1 1-1,1-1 1,0 1 0,0-1-1,0 1 1,-1-1 0,1 0-1,0 1 1,-1-1 0,1 0-1,-1 0 1,1 1 0,-1-1-1,1 0 1,-1 0 0,1 0-1,-1 0 1,0 0 0,0 0-1,1 0 1,-1 0 0,0 0-1,0 1 1,0-3 0,-1-25 376,0 21-315,1 3-55,-1-1 0,0 1 1,0 0-1,0 0 0,0-1 0,-1 1 0,0 0 0,0 0 0,0 1 0,0-1 0,0 0 0,-1 1 0,0-1 0,0 1 0,-5-5 0,-53-40-72,59 47 28,0 0 0,1 0 0,-1 0 0,0 1 0,0-1 0,0 1 0,0-1 0,0 1 0,0 0 1,0 0-1,0 0 0,0 0 0,0 0 0,0 0 0,0 0 0,0 1 0,0-1 0,0 1 0,0 0 1,0-1-1,1 1 0,-1 0 0,0 0 0,0 0 0,1 0 0,-1 0 0,0 1 0,1-1 0,-1 0 1,1 1-1,0-1 0,0 1 0,-1-1 0,1 1 0,0 0 0,0 0 0,0-1 0,1 1 0,-1 0 0,0 2 1,-5 22 96,2-1 0,2 1 1,0-1-1,1 1 0,4 28 1,-2 5 338,-1-37-251,1-1 1,1 1-1,0-1 0,2 1 1,1-1-1,0 0 0,2-1 1,9 24-1,-13-39-138,0 1-1,0-1 1,0 0-1,0 1 1,1-1 0,0-1-1,0 1 1,0-1 0,0 1-1,1-1 1,0 0 0,0-1-1,0 1 1,0-1-1,0 0 1,1 0 0,0-1-1,-1 0 1,1 0 0,0 0-1,0 0 1,0-1-1,0 0 1,0-1 0,0 1-1,0-1 1,1 0 0,-1-1-1,0 1 1,0-1 0,0 0-1,0-1 1,7-2-1,-5 1-48,1 0 0,-1-1-1,0-1 1,0 1 0,0-1 0,-1 0-1,1-1 1,-1 0 0,-1 0-1,1 0 1,-1-1 0,0 0-1,-1-1 1,1 1 0,-1-1-1,-1 0 1,0 0 0,0 0-1,3-11 1,1-3-373,-1 0 0,-1-1 0,-1 0 0,-1 0 0,-1 0 0,0-36-1,-3 30-438,-1-1-1,-8-46 1,7 66 701,0 0 0,-1 1 0,0 0 1,-1-1-1,0 1 0,0 0 0,-1 1 0,0-1 0,0 1 0,-1 0 1,-10-11-1,16 19 137,0 0 0,-1-1 0,1 1 0,0 0 0,0 0 0,0 0 0,0-1 0,0 1 0,-1 0 0,1 0 0,0 0 0,0-1 0,0 1 0,0 0 0,-1 0 0,1 0 0,0 0 0,0 0 0,0 0 0,-1 0 0,1-1 0,0 1 0,0 0 0,-1 0 0,1 0 0,0 0 0,0 0 0,-1 0 0,1 0 0,0 0 0,0 0 0,-1 0 0,1 0 0,0 0 0,0 0 0,0 1 0,-1-1 0,1 0 0,0 0 0,0 0 0,-1 0 0,1 0 0,0 0 0,0 1 0,0-1 0,0 0 0,-1 0 0,1 0 0,0 0 0,0 1 0,0-1 0,0 0 0,0 0 0,-1 0 0,1 1 0,0-1 0,0 0 0,0 0 0,0 1 0,0-1 0,0 0 0,0 0 0,0 1 0,0-1 0,0 0 0,0 1 0,-1 22 243,1-16-12,3 42 242,2 0 1,2 0 0,2 0-1,3-1 1,1-1-1,3 0 1,1-1-1,43 80 1,-54-114-466,0-1 0,1 0 0,1 0 0,0-1 0,0 0 0,13 11 0,-17-18-30,0 1 0,1-1 1,0 0-1,-1 0 1,1-1-1,0 1 0,1-1 1,-1 0-1,0 0 0,1-1 1,-1 0-1,1 0 1,-1 0-1,1 0 0,-1-1 1,11-1-1,-13 1-41,1-1-1,-1 1 1,1-1 0,-1 0-1,1-1 1,-1 1 0,0 0 0,0-1-1,0 0 1,0 0 0,0 0-1,0 0 1,0 0 0,0 0-1,-1-1 1,4-3 0,-1-1-182,1 0 0,-2-1 0,1 0 0,-1 0 0,0 0 1,4-11-1,1-9-1509,-1-1 1,7-58 0,-9 12-3048,-5-3-2644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7668,'0'0'4031,"3"-25"-2601,4-17-902,0-8 174,-5 29 2838,-3 215-756,4 256-62,-1-397-2543,10 59-1,-9-96-159,0-1 0,1 1-1,0-1 1,2-1 0,0 1 0,0-1-1,1 0 1,12 17 0,1-12-226,-20-18 199,0-1 0,0 0-1,1 1 1,-1-1-1,0 0 1,0 0 0,1 1-1,-1-1 1,0 0 0,0 0-1,1 1 1,-1-1 0,0 0-1,1 0 1,-1 0 0,0 0-1,1 1 1,-1-1 0,1 0-1,-1 0 1,0 0 0,1 0-1,-1 0 1,0 0 0,1 0-1,-1 0 1,1 0-1,-1 0 1,0 0 0,1 0-1,-1 0 1,0-1 0,1 1-1,-1 0 1,0 0 0,1 0-1,-1 0 1,0-1 0,1 1-1,-1 0 1,0 0 0,1-1-1,-1 1 1,0 0 0,0 0-1,1-1 1,-1 1 0,0 0-1,0-1 1,0 1-1,0 0 1,1-1 0,-1 1-1,0-1 1,0 1 0,0 0-1,0-1 1,0 1 0,0 0-1,0-1 1,0 1 0,0-1-1,0 1 1,0 0 0,0-1-1,-1-17-1099,0 0 0,-1 0 0,-6-25 0,-13-22-6617,2 23-3035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9604,'0'0'8279,"20"-1"-7540,127-1-462,-133 1-539,0-1-1,0 0 1,0-1-1,0 0 0,-1-1 1,1-1-1,17-8 1,-12 5-955,-1 1-1,31-8 1,-48 15 1327,-1 0 0,1 0 0,-1 0-1,1 1 1,-1-1 0,1 0-1,-1 0 1,1 0 0,-1 0 0,0 0-1,1 0 1,-1 1 0,1-1 0,-1 0-1,1 0 1,-1 1 0,0-1 0,1 0-1,-1 1 1,0-1 0,1 0-1,-1 1 1,0-1 0,0 1 0,1-1-1,-1 0 1,0 1 0,0-1 0,0 1-1,1-1 1,-1 1 0,0 0-1,5 25 1241,-9 27-112,-29 25-390,25-36-499,1 1 1,3 0-1,1 0 1,3 0-1,8 83 1,-7-119-333,0 1 1,0-1-1,1 0 1,0 1-1,0-1 1,0 0-1,1 0 1,0-1-1,1 1 1,-1 0-1,1-1 0,0 0 1,1 0-1,0 0 1,0-1-1,0 1 1,0-1-1,1-1 1,0 1-1,0-1 1,0 0-1,0 0 1,1 0-1,0-1 1,0 0-1,-1-1 1,2 1-1,-1-1 0,0-1 1,0 1-1,1-1 1,-1-1-1,1 1 1,-1-1-1,0 0 1,1-1-1,-1 0 1,1 0-1,-1-1 1,0 1-1,13-7 1,-9 3-56,-1 0 0,0-1 1,0-1-1,0 1 1,-1-2-1,0 1 0,-1-1 1,1-1-1,-1 0 1,-1 0-1,7-11 0,0 0-261,-1-1 0,-1-1 0,-1 0-1,10-31 1,-14 34 121,-2 0 0,0 0 0,-1-1 0,-1 0 0,-1 0 0,0 1 0,-2-1 0,0 0 0,-1 0-1,-8-38 1,7 49 226,-1 0 0,0 0-1,0 0 1,-1 0-1,0 0 1,-1 1 0,1 0-1,-2 0 1,1 0 0,-1 0-1,-1 1 1,1 0-1,-1 0 1,0 1 0,0 0-1,-1 0 1,0 1-1,0 0 1,-1 0 0,1 1-1,-1 0 1,0 0-1,0 1 1,-11-2 0,10 2-15,0 1 0,-1 0 0,1 0 1,0 2-1,-1-1 0,1 1 0,-1 0 1,1 1-1,0 1 0,-1 0 0,1 0 0,0 0 1,0 2-1,1-1 0,-1 1 0,0 0 1,1 1-1,0 0 0,0 1 0,1 0 1,0 0-1,0 1 0,-14 14 0,13-1-790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2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5763,'0'0'7830,"3"-13"-7246,23-94 2332,-30 198 721,13 101-2383,-5-124-660,0-2-240,2 1 0,19 87 0,-20-242-234,-5-271-2980,0 355 2867,0-1 0,0 1 0,1 0-1,0 0 1,0 0 0,0 0 0,1 0-1,-1 0 1,1 0 0,0 0 0,0 1-1,0-1 1,0 1 0,1-1 0,0 1-1,-1 0 1,1 0 0,0 0 0,1 0 0,-1 1-1,0-1 1,1 1 0,-1 0 0,1 0-1,0 0 1,0 0 0,8-2 0,-9 3 39,1 0 0,0 0 0,0 1 1,0-1-1,0 1 0,0 0 0,0 0 1,0 0-1,-1 0 0,1 1 0,0-1 1,0 1-1,0 0 0,0 0 0,-1 1 1,1-1-1,-1 1 0,1 0 0,-1 0 1,1 0-1,-1 0 0,0 0 0,0 1 1,0 0-1,0-1 0,-1 1 0,1 0 0,-1 0 1,4 5-1,2 9 98,0 1-1,-1 0 1,-1 0-1,-1 0 1,0 1 0,-1 0-1,2 33 1,-4 143 917,-4-110-496,2-47-245,0-38-317,0 0 0,0-1 0,1 1 0,-1 0 0,0 0 0,1 0 0,-1 0 0,0-1 0,0 1 1,1 0-1,-1 0 0,0 0 0,1 0 0,-1 0 0,0 0 0,0 0 0,1 0 0,-1 0 0,0 0 0,1 0 0,-1 0 1,0 0-1,1 0 0,-1 0 0,0 0 0,1 0 0,-1 0 0,0 0 0,0 1 0,1-1 0,-1 0 0,0 0 0,0 0 0,1 0 1,-1 1-1,0-1 0,0 0 0,1 0 0,-1 1 0,0-1 0,0 0 0,0 0 0,0 1 0,1-1 0,-1 0 0,0 1 1,0-1-1,0 0 0,0 0 0,0 1 0,0-1 0,0 0 0,0 1 0,0-1 0,0 0 0,0 1 0,0-1 0,11-12-80,-1-2 0,0 1-1,-1-1 1,-1-1-1,0 0 1,-1 0-1,7-22 1,2-1-208,-13 33 252,14-37-822,2 0 0,3 1 0,1 2-1,48-64 1,-67 98 783,1 0-1,0 0 0,1 1 0,-1 0 1,11-6-1,-15 9 83,0 0 0,1 0 0,-1 0 0,1 0-1,-1 1 1,1-1 0,0 1 0,-1-1 0,1 1 0,-1 0 0,1-1 0,0 1 0,-1 0 0,1 0 0,0 0 0,-1 0 0,1 0 0,0 1-1,-1-1 1,1 0 0,0 1 0,-1-1 0,1 1 0,-1 0 0,1 0 0,-1-1 0,1 1 0,-1 0 0,2 2 0,2 5 112,-1 0 0,0 1 0,0 0 1,-1 0-1,0 0 0,-1 0 0,0 0 0,0 1 1,0 12-1,-1-19-74,8 95 841,-6 168 0,-4-144-2924,0-132-2225,-4-17-4808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5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155 804 6755,'0'0'9412,"7"-2"-8483,-2-1-818,1 0-1,-1-1 1,1 0 0,-1 1 0,0-2 0,-1 1-1,1 0 1,-1-1 0,0 0 0,0 0 0,0 0 0,-1-1-1,1 1 1,-1-1 0,-1 0 0,1 0 0,-1 0-1,0 0 1,1-8 0,1 0-124,-1 0 0,-1 0-1,-1 0 1,0-1 0,0 1 0,-1 0-1,-1-1 1,-4-17 0,5 30 9,-1 1 0,1-1 1,-1 0-1,0 1 0,0-1 0,0 1 0,0-1 1,0 1-1,0-1 0,0 1 0,-1 0 1,1 0-1,0-1 0,-1 1 0,1 0 1,-1 0-1,1 0 0,-1 1 0,1-1 1,-1 0-1,0 1 0,1-1 0,-1 1 1,0-1-1,0 1 0,1 0 0,-1-1 1,0 1-1,0 0 0,0 0 0,1 1 1,-1-1-1,0 0 0,0 1 0,1-1 1,-1 1-1,0-1 0,1 1 0,-1 0 1,0-1-1,1 1 0,-1 0 0,1 0 1,-1 0-1,1 0 0,0 1 0,-1-1 1,1 0-1,0 1 0,0-1 0,0 1 0,0-1 1,-1 3-1,-16 38 230,2 1 0,1 1-1,3 0 1,-10 63 0,10-49 134,2-14-94,2 1 0,2 0 0,0 48 0,6-92-254,0 0 0,0 1 0,0-1 0,0 0 0,0 1-1,0-1 1,0 0 0,1 1 0,-1-1 0,0 0 0,1 0 0,-1 1 0,1-1-1,0 0 1,-1 0 0,1 0 0,0 0 0,0 0 0,-1 1 0,1-2 0,0 1-1,0 0 1,0 0 0,0 0 0,0 0 0,1-1 0,-1 1 0,0 0 0,0-1-1,0 1 1,3 0 0,-1-1-3,1 1 0,-1-1 0,0 0 0,1-1 0,-1 1-1,0 0 1,1-1 0,-1 0 0,0 0 0,0 0 0,0 0 0,0 0 0,4-3-1,2-1-1,-1-1 0,1 0 0,-1-1 0,0 0 0,-1 0 0,1-1 0,-1 0 0,-1 0 0,7-12 0,5-8-231,24-55 0,-30 53-53,-1-1 1,-2 0 0,-1-1-1,-1 0 1,4-59 0,-7 13-492,-9-100 0,-11 40 492,7 82 281,0-75-1,9 127-4,-1-1-1,1 1 0,-1-1 0,0 0 1,0 1-1,0-1 0,-1 1 0,1 0 1,-1-1-1,0 1 0,0 0 0,-1 0 1,1 0-1,-1 1 0,0-1 0,0 0 0,0 1 1,-1 0-1,1 0 0,-1 0 0,0 0 1,0 1-1,-5-4 0,3 3 1,0 1 0,0-1-1,0 1 1,-1 0-1,1 0 1,-1 1 0,1 0-1,-1 0 1,0 1 0,1 0-1,-1 0 1,0 0 0,1 1-1,-1 0 1,1 0 0,-9 3-1,10-2 4,0 1-1,1 0 0,0 0 1,0 0-1,0 0 0,0 0 1,0 1-1,1 0 0,-1 0 1,1 0-1,0 0 0,0 1 1,1-1-1,-1 1 0,-3 8 1,0 3 109,0 1 0,0-1 0,-4 29 0,3-6 222,2 0 0,1 1 0,2-1 0,2 1 1,2-1-1,7 43 0,-6-65-252,0-2 0,1 1 0,1 0 0,0-1 1,1 0-1,1 0 0,0 0 0,1-1 0,1 0 0,0-1 1,1 0-1,0 0 0,1-1 0,0 0 0,1-1 0,1-1 0,18 13 1,-11-11-52,1-2 0,0-1 1,1 0-1,0-1 0,1-2 1,0 0-1,0-2 0,0 0 1,40 1-1,-39-4-68,1-2-1,-1 0 1,0-1-1,1-2 1,-1 0-1,0-2 1,-1-1-1,46-18 1,-60 20-90,1 0 1,0 0-1,-1-1 1,0 0 0,13-13-1,-20 17-97,1-2-1,0 1 1,-1 0-1,1 0 0,-1-1 1,0 0-1,0 1 1,-1-1-1,1 0 1,-1 0-1,1 0 1,-1 0-1,-1 0 1,1 0-1,0 0 1,-1-7-1,-1 11 169,-1-1 0,1 1 0,0 0 0,-1 0 0,1 0 0,-1 0 0,1 0 0,0 0 0,-1 0 0,1 0 0,0 1 0,-1-1 0,-1 1 0,-6 29 100,9-30-177,0 1 0,0 0 0,-1 0 0,1 0 0,0 0 0,0 0 0,0 0 0,0 0 0,0-1 0,0 1 0,0 0 0,0 0 0,0 0 0,0 0 0,1 0 0,-1 0 0,0 0 0,1-1 0,-1 1 0,0 0 0,1 0 0,-1 0 0,1-1 0,0 1 0,-1 0 0,1-1 0,-1 1 0,1 0 0,0-1 0,1 2 0,22-2-3416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5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32 7283,'0'0'7425,"-33"0"-4346,-76-17-2159,104 16-881,-1 1 0,1 0 0,0 1-1,-1-1 1,1 1 0,0 0 0,-1 0 0,1 1-1,-9 3 1,11-2-10,-1-1 0,1 1 0,0 0 0,0 0 0,0 0 0,0 1-1,1-1 1,-1 1 0,1-1 0,0 1 0,0 0 0,0 0 0,-1 5 0,-8 24 241,2 0 0,1 1 0,1 0 0,2 1 0,1-1 0,2 1 0,3 42 1,-1-75-258,0 0 0,0 0 0,0 0 1,0 0-1,0 0 0,0 0 0,1 0 1,-1 0-1,1 0 0,-1 0 0,1 0 0,0 0 1,0 0-1,0 0 0,0-1 0,0 1 1,0 0-1,0-1 0,1 1 0,-1 0 1,2 1-1,1-2 2,-1 0-1,0 1 1,0-1 0,1 0 0,-1-1-1,0 1 1,1-1 0,-1 1 0,1-1-1,-1 0 1,1 0 0,5-1-1,-2-1-16,1 0-1,-1 0 0,0 0 0,0-1 0,0 0 0,0 0 0,-1-1 1,1 0-1,-1 0 0,0 0 0,0-1 0,0 0 0,-1 0 0,1-1 0,-1 1 1,-1-1-1,1 0 0,-1-1 0,0 1 0,6-13 0,-2 3-173,-1 0 0,0-1 0,-1 0-1,-1 0 1,0 0 0,-1-1 0,2-35-1,-5-114-1050,-1 166 1761,0 13-379,-2 90 597,8 163 862,-5-254-1548,0-1 1,1 0-1,0 0 0,0 0 0,8 18 1,-9-26-74,1 1 1,-1-1-1,1 0 1,-1 1-1,1-1 1,0 0-1,0 0 1,0 0-1,0 0 1,0-1 0,0 1-1,0 0 1,1-1-1,-1 0 1,1 1-1,-1-1 1,1 0-1,-1 0 1,1-1-1,0 1 1,0 0-1,-1-1 1,1 0-1,0 1 1,4-1-1,-5-1-88,0 1-1,1-1 1,-1 0-1,0 1 1,0-1-1,1 0 1,-1 0-1,0 0 1,0-1-1,0 1 1,0 0-1,0-1 1,-1 1-1,1-1 1,0 0-1,-1 0 1,1 1-1,-1-1 1,0 0-1,1 0 1,-1 0-1,0-1 1,0 1-1,0 0 1,0-3-1,4-8-1586,-1 0 0,-1 0-1,3-18 1,-2-12-6041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4:5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4018,'0'0'11565,"0"26"-9217,0 391 3961,-1-416-6301,1-1-1,0 1 0,0-1 0,0 1 0,0-1 0,0 1 0,0-1 0,0 0 0,0 1 0,0-1 0,1 1 1,-1-1-1,0 1 0,0-1 0,0 1 0,0-1 0,1 1 0,-1-1 0,0 0 0,0 1 0,1-1 0,-1 0 1,0 1-1,1-1 0,-1 0 0,0 1 0,1-1 0,-1 0 0,1 1 0,-1-1 0,0 0 0,1 0 1,-1 0-1,1 0 0,-1 1 0,1-1 0,-1 0 0,1 0 0,-1 0 0,1 0 0,-1 0 0,1 0 0,20-11 73,-14 3-90,-1 1 1,0-1 0,-1 0-1,0 0 1,0-1 0,-1 1-1,0-1 1,3-11 0,23-83-595,-20 61 171,-4 18 203,-1 4-188,0 1 0,1-1-1,18-36 1,-23 53 392,1 0 1,0 0-1,-1 0 1,1 0-1,0 0 1,1 0-1,-1 0 0,0 1 1,1-1-1,-1 1 1,1 0-1,0 0 0,0 0 1,0 0-1,0 0 1,0 1-1,0-1 1,1 1-1,-1 0 0,0 0 1,1 0-1,-1 0 1,1 1-1,-1-1 0,1 1 1,-1 0-1,1 0 1,0 0-1,4 1 1,-3 1 53,0 0 1,-1 0-1,1 1 1,-1 0-1,0-1 1,1 1-1,-1 1 1,-1-1-1,1 1 1,0-1-1,-1 1 1,0 0-1,0 0 1,0 1 0,0-1-1,3 9 1,7 13 366,15 46-1,-23-58-316,8 28 244,-2 1 0,-2-1 1,6 75-1,-6-40 83,-3-46-314,-5-30-116,-1-1 0,0 1-1,0 0 1,1 0 0,-1 0-1,1 0 1,-1-1 0,1 1-1,-1 0 1,1-1 0,-1 1 0,1 0-1,-1-1 1,1 1 0,0 0-1,0-1 1,-1 1 0,1-1-1,0 1 1,0-1 0,-1 0-1,1 1 1,0-1 0,0 0 0,0 1-1,1-1 1,-1-5-616,0 0-1,0 0 1,0 0-1,0 0 1,-1 0 0,0 0-1,0 0 1,-1-7 0,1 6-1145,0-26-7445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15 7475,'0'0'5971,"-15"-12"-4339,10 9 2381,4 4-3985,1-1 0,-1 0-1,0 1 1,0-1 0,0 1-1,1-1 1,-1 1 0,0 0 0,0-1-1,1 1 1,-1 0 0,1-1-1,-1 1 1,0 0 0,1 0-1,0-1 1,-1 1 0,1 0-1,-1 0 1,1 0 0,0 0-1,0 0 1,-1-1 0,1 1-1,0 0 1,0 0 0,0 0-1,0 0 1,0 0 0,0 1 0,1 42-157,-1-30 202,5 63 111,4-1 1,3 0-1,24 86 0,-18-85-75,34 144 171,-49-215-280,-3-5-120,-2-3-2118,-3-2 1462,1 0-1,-1-1 1,1 1-1,0-1 1,1 0 0,-1 0-1,1-1 1,0 1 0,0-1-1,-2-5 1,-7-16-5536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4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13926,'0'0'4490,"32"3"-3356,0 2-908,39 4 75,79 0-1,-124-11-273,-20 1-13,1 0 1,0 1 0,0-1 0,-1 2-1,1-1 1,0 1 0,0 0-1,-1 0 1,8 2 0,-13 1 79,0-1 0,0 1 0,0-1 0,0 1 0,-1-1 0,1 1 0,-1-1 0,0 1 0,0-1 0,0 1 0,-2 6 0,1 0 21,1 9 64,6 129 1087,-4-132-1160,1 1-1,0-1 0,2 0 0,-1 0 1,2-1-1,14 29 0,-19-42-99,-1 0-1,1 1 0,1-1 0,-1 0 1,0 0-1,0 0 0,1 0 0,-1 0 1,1-1-1,0 1 0,0 0 1,-1-1-1,1 1 0,0-1 0,0 1 1,0-1-1,1 0 0,-1 0 1,0 0-1,0 0 0,1 0 0,-1-1 1,0 1-1,1-1 0,-1 1 0,0-1 1,1 0-1,-1 0 0,1 0 1,-1 0-1,1-1 0,-1 1 0,3-1 1,0-1-24,0-1 0,-1 0 0,1 0 0,-1 0 0,1 0 0,-1 0 0,0-1 0,0 0 0,-1 0 0,1 0 0,-1 0 0,0-1 0,4-6 0,4-7-138,-1 0 0,-1 0-1,-1-1 1,0 0 0,-2 0 0,0-1-1,-1 0 1,-1 0 0,-1 0 0,0 0-1,-2-1 1,0 1 0,-4-32 0,2 48 168,0 0 1,0 0 0,-1 0 0,0 0-1,0 0 1,0 0 0,0 0 0,0 1-1,-1-1 1,1 1 0,-1 0 0,0 0 0,0 0-1,-1 0 1,1 0 0,0 0 0,-1 1-1,0 0 1,1 0 0,-1 0 0,0 0-1,0 0 1,0 1 0,0 0 0,-1 0-1,-4-1 1,-14-2 197,0 1 1,0 1-1,-41 3 0,36-1-270,27 0 8,1 0-1,-1 0 0,1 0 0,-1 0 1,1 0-1,-1 0 0,1 1 0,-1-1 0,1 0 1,0 0-1,-1 0 0,1 0 0,-1 1 0,1-1 1,-1 0-1,1 1 0,0-1 0,-1 0 1,1 1-1,0-1 0,-1 0 0,1 1 0,0-1 1,0 0-1,-1 1 0,1-1 0,0 1 0,0-1 1,0 1-1,-1-1 0,1 1 0,0 0 1,-1 13-4249,1-3-1198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9268,'0'0'7121,"22"-3"-5819,647 6 1038,-669-3-2418,6 0-3219,12-1-1207,7-1-2766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62 5763,'0'0'7144,"0"-6"-6557,-1-2-495,-4-23 868,5 30-845,-1 0 0,1 0-1,-1 0 1,0 0 0,1 0 0,-1 0 0,0 1-1,1-1 1,-1 0 0,0 0 0,0 1 0,0-1-1,0 0 1,0 1 0,0-1 0,0 1-1,0-1 1,0 1 0,0-1 0,0 1 0,0 0-1,0-1 1,0 1 0,0 0 0,0 0 0,0 0-1,-2 0 1,2 6-37,0 1 0,0-1 0,0 1 0,1-1 0,0 1 0,1 7 0,-1-7-24,26 446 1748,-26-449-1789,1 2-10,0 1 1,0-1 0,0 0 0,1 0 0,0 1-1,0-1 1,1-1 0,-1 1 0,1 0 0,1-1-1,-1 1 1,1-1 0,5 6 0,-9-11-59,1 1-1,-1-1 1,1 1 0,-1-1-1,1 1 1,0-1 0,-1 1 0,1-1-1,0 0 1,-1 0 0,1 1-1,0-1 1,-1 0 0,1 0 0,0 0-1,0 1 1,-1-1 0,1 0-1,0 0 1,-1 0 0,1 0 0,0-1-1,0 1 1,-1 0 0,1 0-1,0 0 1,0 0 0,-1-1 0,1 1-1,0 0 1,-1-1 0,1 1-1,-1-1 1,1 1 0,0-1 0,-1 1-1,1-1 1,-1 1 0,1-1-1,-1 1 1,1-1 0,-1 1-1,0-1 1,1 0 0,-1 1 0,1-2-1,12-31-2721,-13 32 2713,13-49-4719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 2049,'1'2'14832,"2"17"-14425,45 243 2008,-13-81-1959,-28-136-325,-3-12-66,2 1 0,2-1 0,0 0 0,26 61 0,-34-94-80,0 1-1,0-1 1,0 0 0,0 1 0,0-1-1,0 0 1,0 1 0,0-1 0,1 0-1,-1 1 1,0-1 0,0 0 0,0 1-1,0-1 1,1 0 0,-1 0 0,0 1 0,0-1-1,1 0 1,-1 0 0,0 1 0,1-1-1,-1 0 1,0 0 0,1 0 0,-1 1-1,0-1 1,1 0 0,-1 0 0,0 0-1,1 0 1,-1 0 0,0 0 0,1 0 0,-1 0-1,1 0 1,3-14-532,-4-36-461,0 40 728,-1-26-594,-2 1-1,-2-1 0,-1 1 0,-1 1 0,-2-1 1,-2 1-1,-1 1 0,-31-61 0,-7 25 615,1 3 2088,46 60-1705,0 0 1,0 0-1,0 0 1,1 0-1,0 0 1,0-1 0,1 1-1,-1-1 1,2 1-1,-1-9 1,0 1-168,1 8 103,0 0-1,0 0 1,0-1 0,1 1 0,0 0 0,0 0-1,3-10 1,-3 14-15,1 0 1,-1 0-1,1 0 1,-1 0-1,1 0 0,0 0 1,-1 1-1,1-1 1,0 1-1,0-1 0,0 1 1,1 0-1,-1-1 1,0 1-1,0 0 0,1 1 1,-1-1-1,0 0 0,1 1 1,-1-1-1,1 1 1,-1 0-1,4 0 0,49-4 580,57 5 0,-36 1 164,-74-3-759,0 1 0,0 0 0,0 0 1,1 0-1,-1 0 0,0 0 0,0 1 0,0-1 0,0 1 1,0-1-1,0 1 0,0 0 0,0 0 0,0-1 0,0 2 1,0-1-1,0 0 0,0 0 0,-1 1 0,1-1 0,0 0 0,-1 1 1,1 0-1,-1-1 0,0 1 0,2 4 0,-1-1 25,-1 0-1,0 1 0,0 0 1,-1-1-1,0 1 0,0-1 1,0 1-1,0 0 0,-3 9 1,0-2-38,-1 0 0,-1 0 0,0-1 0,0 0 0,-1 0 0,-1 0 0,-11 15 0,-62 75-32,77-99-51,1 0-41,0 0 1,0-1 0,-1 1-1,1-1 1,0 1 0,-1-1 0,0 0-1,1 0 1,-1 0 0,0 0-1,0-1 1,-6 3 0,6-7-2321,2-9-2148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5 480,'0'0'10872,"1"-4"-9471,-6 66 6160,-7 199-7001,11-209-390,4 82 280,-2-122-421,1 0 1,0 1-1,1-1 1,0 0-1,1 0 1,0-1-1,1 1 1,9 14-1,-12-23-30,0 1-1,1 0 0,-1-1 1,1 1-1,0-1 0,0 0 0,0 0 1,1 0-1,-1 0 0,1 0 1,0-1-1,-1 0 0,1 0 1,0 0-1,0 0 0,1 0 1,-1-1-1,0 0 0,0 0 1,1 0-1,-1 0 0,1-1 1,-1 1-1,0-1 0,1-1 0,-1 1 1,1 0-1,-1-1 0,0 0 1,1 0-1,7-3 0,-1-1-162,1 0-1,-1-1 1,0 0-1,-1-1 1,1 0-1,-1-1 0,-1 0 1,1 0-1,13-17 1,-12 10-801,0 0-1,-2-1 1,14-28 0,-2 3-6003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40 169 6275,'0'0'4202,"-9"-3"-3020,2 2-1088,-17-7 1253,27 6-428,19 2-94,74 14 1170,-82-10-1945,1-1-1,0 0 1,-1-1 0,1-1 0,0 0 0,0-1-1,0-1 1,0 0 0,0-1 0,21-5 0,-32 5-118,0 0 0,-1 0 0,1 0 0,0 0 0,-1-1 0,0 0 0,1 0 0,-1 1 1,0-2-1,-1 1 0,1 0 0,0-1 0,-1 1 0,0-1 0,0 0 0,0 0 0,0 0 0,1-5 1,-2 6-206,0-1 1,0 1-1,0-1 1,-1 0 0,1 1-1,-1-1 1,0 1-1,0-1 1,0 0-1,-1 1 1,1-1 0,-1 0-1,0 1 1,0-1-1,0 1 1,0-1 0,-1 1-1,1 0 1,-1 0-1,0-1 1,0 1 0,-3-3-1,-21-19-2995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10501,'0'0'7555,"222"-32"-7251,-168 18-304,1-4 0,-10 10-256,-10 2-544,-6 6-929,-9 0-1744,-4 0-3907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 9076,'0'0'5464,"-1"-6"-4826,-2-31 3235,3 53-3323,1 152 210,43 331 1,-32-444-1098,-12-55 308,0 0 0,0 0-1,0 0 1,0 0 0,0 0 0,0 0-1,0 0 1,0 0 0,1-1 0,-1 1-1,0 0 1,0 0 0,0 0 0,0 0-1,0 0 1,0 0 0,0 0 0,0 0 0,0 0-1,0 0 1,0 0 0,1 0 0,-1 0-1,0 0 1,0 0 0,0 0 0,0 0-1,0 0 1,0 0 0,0 0 0,0 0-1,0 0 1,0 0 0,1 0 0,-1 0-1,0 0 1,0 0 0,0 0 0,0 0-1,0 0 1,0 0 0,0 0 0,2-30-1752,-2-10-1103,0-3-2102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8436,'0'0'7152,"5"-8"-6007,-3 5-1066,1 0 0,-1 0 0,1 0 0,-1 1 0,1-1 0,0 1 0,0-1 0,0 1 0,1 0 0,-1 0 0,0 1 0,1-1 0,5-1 0,-2 1 86,-1 1-1,1 0 1,0 0-1,-1 1 0,1-1 1,0 2-1,0-1 1,-1 1-1,9 1 1,0 2 12,0 1 0,0 0 0,0 1 0,-1 1 0,0 0 0,-1 1 0,1 0-1,15 14 1,98 91 651,-89-75-519,91 95 245,18 15 63,-142-143-594,0 0-1,0 0 1,0-1-1,1 0 1,0 0-1,0 0 1,0-1-1,0 0 1,1 0-1,-1-1 1,1 1-1,0-2 1,-1 1-1,1-1 1,14 2-1,-19-8-27,0 0-1,0 0 1,-1 0 0,0 0-1,1 0 1,-2 0-1,1 0 1,0-6-1,0 3 2,5-61-30,-1-97-1,3-44-406,-2 163 350,2-16 234,0-64 0,-7 127-739,1 0 305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36 136 6675,'0'0'2070,"-3"-10"-1251,-1-15-505,-9-41 4156,8 56-2895,-2-12 1839,7 22-3407,0 1 1,0-1-1,0 0 1,-1 0-1,1 0 0,0 0 1,0 0-1,0 0 1,0 0-1,0 0 1,0 0-1,0 0 0,0 0 1,0 0-1,-1 0 1,1 0-1,0 0 1,0 0-1,0 0 0,0 0 1,0 0-1,0 0 1,0 0-1,0 0 1,0 0-1,-1 0 1,1 0-1,0 0 0,0 0 1,0 0-1,0 0 1,0 0-1,0 0 1,0 0-1,0 0 0,0-1 1,0 1-1,0 0 1,-1 0-1,1 0 1,0 0-1,0 0 0,0 0 1,0 0-1,0 0 1,0 0-1,0 0 1,0 0-1,0-1 0,0 1 1,0 0-1,0 0 1,0 0-1,0 0 1,0 0-1,0 0 0,0 0 1,0 0-1,0 0 1,0-1-1,0 1 1,0 0-1,0 0 0,0 0 1,0 0-1,0 0 1,0 0-1,0 0 1,1 0-1,2 54 127,3 0 0,17 77 1,-1-11 17,29 190 278,-48-321-5717,-2-26-896,-1 11-2805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24 4834,'0'0'4866,"-7"0"-3673,-23 0 24,10 0 3779,20 0-4970,0-1-1,1 0 0,-1 1 0,0-1 1,1 1-1,-1-1 0,1 1 0,-1-1 0,1 1 1,-1-1-1,1 1 0,-1 0 0,1-1 0,0 1 1,-1-1-1,1 1 0,-1 0 0,1 0 0,0-1 1,-1 1-1,1 0 0,0 0 0,-1 0 0,1 0 1,0 0-1,0 0 0,-1 0 0,2 0 0,95-9 355,0 3 0,141 11-1,-235-5-376,49 5 85,0 2-1,63 18 0,-29-6 145,-46-17-949,-2-9-4022,-18 1-730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5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2945,'0'0'13257,"5"0"-12115,-4 0-1077,1 1-1,-1-1 1,0 1-1,1-1 1,-1 1 0,0 0-1,1 0 1,-1-1 0,0 1-1,0 0 1,1 0 0,-1 0-1,0 0 1,0 0-1,0 1 1,0-1 0,-1 0-1,1 0 1,0 1 0,0-1-1,-1 0 1,1 1-1,-1-1 1,1 1 0,-1-1-1,0 1 1,1-1 0,-1 1-1,0-1 1,0 3-1,4 67 1610,-4-47-1267,0-7-190,0 23 360,3-1 1,0 1-1,13 53 1,-16-92-565,0-1 0,0 1-1,0 0 1,1 0 0,-1 0 0,0 0-1,0 0 1,1 0 0,-1 0 0,1-1 0,-1 1-1,0 0 1,1 0 0,0 0 0,-1-1 0,1 1-1,-1 0 1,1-1 0,0 1 0,-1-1-1,1 1 1,0 0 0,1-1 0,8-12-44,4-34-336,-8 12-21,-2 7-293,2 1 1,0-1 0,21-50 0,-25 71 702,1 1 0,-1-1 0,2 1 1,-1-1-1,1 1 0,-1 0 1,1 1-1,1-1 0,-1 1 1,1-1-1,-1 1 0,1 1 0,0-1 1,1 1-1,-1-1 0,1 2 1,-1-1-1,1 1 0,0-1 1,0 2-1,0-1 0,0 1 0,7-1 1,11 1 617,1 1 0,0 1 0,37 7 0,-4 0-351,-48-8-619,-6 0-2976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53 152 704,'0'0'7836,"-3"-11"-7073,-1-7-518,1 1 341,-1 0 0,0 1 0,-2 0 0,-9-22 0,3 20 2013,11 33-739,1 7-2211,3 34 1145,20 110-1,-4-47 13,-11-62-537,-1-6 62,1 73 0,-8-123-296,9-1-7628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7860,'0'0'7179,"0"9"-6112,-1 198 1271,3 225-82,7-387-2245,-9-44-345,0-4-279,1-37-1783,0 17 82,-1 0 1,-1 0-1,-5-30 0,-5 13-2373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5763,'0'0'4535,"11"-16"-3956,39-50-125,-47 63-360,0 1-1,0-1 1,0 1 0,0 0 0,1 1 0,-1-1 0,0 0 0,1 1 0,-1 0 0,1 0 0,0 0 0,-1 0 0,1 0 0,0 1 0,0 0 0,0-1 0,-1 1 0,1 1 0,0-1 0,0 1 0,3 0 0,12 1 349,-11-2-188,1 0 1,0 1-1,0 0 1,-1 0-1,1 1 1,0 0-1,-1 1 1,0 0-1,0 0 1,0 1-1,15 9 0,-19-10-153,0 0-1,-1 0 0,1 0 1,-1 1-1,1 0 0,-1-1 0,0 1 1,-1 0-1,1 1 0,-1-1 0,0 0 1,0 1-1,0-1 0,0 1 0,-1 0 1,0 0-1,0-1 0,0 1 0,-1 0 1,1 0-1,-1 0 0,-1 8 0,0-8-91,-1-1-1,1 0 0,-1 0 0,0 0 0,0 0 0,0 0 0,-1 0 0,1 0 0,-1-1 0,0 1 0,0-1 0,-1 0 1,1 0-1,0 0 0,-1 0 0,0 0 0,-5 2 0,-8 6-179,-1-1 0,-28 11 0,17-12-237,23-8 102,0 0 1,1 1-1,-1 0 0,1 0 0,-1 0 1,-7 6-1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6947,'0'0'4872,"-11"1"1612,6 7-6552,-2 35 539,2 1 0,2 0 0,4 73-1,0-39-51,-1-50-319,0 5 245,7 66 0,-6-90-301,1 0-1,0-1 0,0 1 0,1-1 0,0 1 0,0-1 0,1 0 0,1 0 0,-1 0 0,1-1 0,0 0 0,9 10 0,-11-14-46,0-1-1,0 1 1,1-1-1,-1 1 1,1-1-1,0 0 0,-1 0 1,1 0-1,0-1 1,0 0-1,0 1 1,0-1-1,0-1 1,0 1-1,1 0 0,-1-1 1,0 0-1,0 0 1,0-1-1,1 1 1,-1-1-1,0 1 1,0-1-1,0-1 0,7-2 1,-1 0-158,-2 0 0,1-1 0,0 0 0,-1-1 0,0 0 0,0 0 0,-1 0 0,0-1 0,10-12 0,3-5-1069,29-39-2060,-28 21-3211,-19 29 955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8196,'0'0'7123,"183"0"-6483,-128 0-624,-4 0-16,-6-6-256,-9-3-48,-14 4-176,-12-7-417,-10 3-191,0-2 111,0-4-2112,-10-2 2609,-19 3-1393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10997,'0'0'4434,"199"18"-2769,-128-15-689,0-3-672,-4 0-304,-12 0-592,-7 0-576,-16 0-1842,-13 0-2928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0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5939,'0'0'7222,"-16"-3"-1366,38 513-3543,-14-434-2151,7 133 385,-15-208-659,0-11-2937,-7-32-1372,-2 16 273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1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95 6883,'0'0'4263,"0"-7"-3486,-2-1-510,2 5-171,-1 0 0,1 1 0,0-1 0,-1 0 0,1 1 0,0-1 0,1 0 0,-1 1 0,0-1 0,1 0 0,0 1 0,0-4 0,0 5-10,1-1 0,-1 0 0,0 1 0,1-1 0,-1 1 0,1 0 0,-1-1 0,1 1 0,0 0 0,-1 0 0,1 0 0,0 0 0,0 0 0,0 0 0,0 1 0,3-2 0,42-9-32,-28 7 55,-2 2 184,0 0 0,0 1 1,0 0-1,30 4 0,4-1-244,-48 1 3,0 0-1,-1 1 0,1-1 1,0 0-1,-1 1 0,0-1 1,0 1-1,3 6 0,2 4 53,19 8-24,-22-21-53,-2 1 0,1 0 1,0 0-1,0 0 0,-1 0 1,1 0-1,-1 1 0,5 4 0,4 6 129,-9-12-154,0 1 0,-1 0 0,1 0 0,0 0 0,-1 1 0,1-1-1,-1 0 1,0 0 0,0 1 0,0-1 0,0 1 0,0-1 0,0 1-1,-1-1 1,1 1 0,-1 0 0,1 2 0,5 15 124,1 13-55,-6 4 318,0-25-299,0 0 0,-1 0-1,-3 23 1,2-31-85,0 0-1,-1 0 1,1 0 0,-1 0 0,1 0 0,-1 0-1,0-1 1,0 1 0,-1-1 0,1 1 0,-1-1-1,0 0 1,0 0 0,0 0 0,-5 3 0,0 0-7,0-1 0,-1 0 0,1-1 0,-1 1 0,0-2 0,-1 1 0,1-1 0,-1-1 0,-15 3 0,-6-2-173,-54-2 1,43-1 49,10-7 319,15 2-1637,-2 2-4237,7 3-2104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392 113 6227,'0'0'7056,"0"-6"-6149,1-7-547,-1-31 2474,0 42-2803,0 0-1,0 0 0,0 0 1,-1 1-1,1-1 0,-1 0 1,1 1-1,-1-1 0,0 0 0,0 1 1,1-1-1,-1 1 0,0-1 1,0 1-1,-1 0 0,1-1 0,0 1 1,0 0-1,-1 0 0,1 0 1,-3-2-1,-4 0-46,-1 0-1,1 1 1,0 0-1,-1 1 1,0-1 0,1 1-1,-1 1 1,0 0-1,0 0 1,1 1 0,-1 0-1,0 1 1,1-1-1,-1 2 1,1-1 0,0 1-1,0 0 1,0 1 0,0 0-1,-11 7 1,-2 8 12,1 0 0,0 1 0,1 1 0,-29 44 1,40-53 20,1 1 1,0 0-1,0 1 1,2-1 0,0 1-1,0 0 1,2 1-1,-1-1 1,2 1 0,0-1-1,0 16 1,2-26 4,1-1 1,-1 0-1,1 0 0,0 1 1,0-1-1,0 0 0,0 0 1,1 0-1,-1 0 0,1 0 1,0 0-1,0 0 1,0-1-1,0 1 0,0-1 1,0 1-1,1-1 0,-1 0 1,1 0-1,0 0 0,0 0 1,-1 0-1,5 1 0,11 5 102,-1 0-1,1-1 1,21 5-1,4 1-78,-8 2 7,0 1 1,45 28-1,-65-34-67,1 0 0,-1 2-1,-1 0 1,0 1 0,0 0 0,20 27 0,-30-33 10,0-1 0,0 1 0,-1 1 0,0-1 0,0 0 0,-1 1 0,0-1 0,0 1 0,-1 0 0,0 0 0,0 0 0,-1 0 0,0-1 0,0 1 0,-1 0 0,-3 13 0,2-10 48,-1-1 0,0 1 0,-1-1 0,0 0 0,-1 0 0,0 0 0,0 0 1,-1-1-1,0 0 0,-1 0 0,-8 8 0,5-6-18,-1 0 1,-1-1 0,1-1-1,-2 0 1,1 0-1,-1-1 1,-1-1-1,1 0 1,-1-1-1,0 0 1,-1-1 0,1-1-1,-1 0 1,0-1-1,0-1 1,0 0-1,0-1 1,-18-1-1,30 0-62,1 0 0,-1-1-1,0 1 1,0 0-1,0-1 1,0 0 0,0 1-1,1-1 1,-1 0-1,0-1 1,1 1 0,-1 0-1,1-1 1,-1 0-1,1 1 1,0-1 0,-1 0-1,1 0 1,0 0-1,0 0 1,1-1 0,-1 1-1,-2-5 1,2 2-163,0 0-1,0 0 1,1 0 0,0 0 0,0-1 0,0 1-1,0 0 1,1-1 0,0 1 0,0-1 0,1 1-1,1-8 1,-2 9-116,1 0 0,0 1-1,0-1 1,1 0 0,-1 1-1,1-1 1,-1 1 0,4-5 0,27-25-3772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12358,'0'0'5271,"30"-9"-4646,5 0-519,-12 3-83,-1 0 0,0-2 0,0 0 0,0-1 0,-1-2-1,25-16 1,-31 18-21,4-2-143,0-2-1,29-25 0,-44 34 71,0 0 0,0 0 0,0 0 0,-1 0 0,0-1 0,0 1 0,0-1 0,0 0 0,-1 0 0,0 0 0,0 0 0,0 0 0,-1 0 0,1-1 0,-1 1 0,0-10 0,0 11 10,-1 0 0,0 0-1,-1 0 1,1 0 0,-1 0 0,1 1-1,-1-1 1,0 0 0,-1 0-1,1 1 1,-1-1 0,1 1-1,-1-1 1,0 1 0,0-1 0,-4-2-1,1 1 38,0 1-1,-1 0 1,0 0 0,0 0-1,0 1 1,-1 0-1,1 0 1,-10-2-1,-5-2 2,0 1 0,0 2 0,0 0-1,0 1 1,-1 1 0,-23 1 0,42 1 35,1 1 0,-1-1 1,1 0-1,-1 1 0,1 0 1,-1 0-1,1-1 0,-1 1 1,1 1-1,0-1 0,-1 0 1,1 1-1,0-1 0,0 1 1,0-1-1,0 1 0,0 0 1,1 0-1,-1 0 0,0 0 1,1 0-1,0 0 0,-1 1 1,1-1-1,0 0 0,0 1 1,0-1-1,1 1 0,-2 2 1,-1 9 198,0-1-1,1 1 1,1 0 0,-1 18 0,1 2 322,0-1-1,3 1 1,0-1-1,2 1 1,2-1-1,19 64 0,-11-59-148,2 0-1,1-1 0,28 44 0,-39-71-355,0 0 0,2 0 0,-1 0 0,1-1 0,1 0 0,-1 0 0,1-1 0,1-1 0,0 1 0,0-1-1,0-1 1,1 0 0,0-1 0,0 1 0,16 3 0,-17-6-50,0-1 0,0-1 1,0 0-1,1 0 0,-1-1 0,1 0 1,-1-1-1,0 0 0,0 0 0,1-1 1,-1-1-1,0 0 0,-1 0 0,1-1 1,0 0-1,-1-1 0,0 1 0,0-2 0,-1 0 1,13-10-1,-13 9-417,-1-1 1,1-1-1,-1 1 0,-1-1 0,0 0 1,0-1-1,-1 1 0,0-1 1,-1 0-1,0-1 0,0 1 1,2-15-1,1-40-6682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9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326 441 4994,'0'0'5219,"-38"0"337,24 0-5793,-3 0 298,0 1-1,0 0 0,0 1 0,0 0 1,1 2-1,-21 6 0,24-6-68,1 0-1,-1 1 1,1 1-1,0 0 1,-20 14 0,28-17 21,0 0 1,1 0-1,0 1 1,0-1-1,0 1 1,0 0 0,1 0-1,-1 0 1,1 0-1,0 1 1,0-1 0,1 0-1,-1 1 1,1-1-1,0 1 1,0 0 0,0-1-1,1 1 1,0 8-1,0 2 225,-1 2 193,1 1 0,1 0 0,0-1 0,2 1 0,8 31 0,-10-45-358,1 0 0,0 0-1,0 0 1,0 0 0,0 0 0,1 0-1,0-1 1,-1 1 0,1-1 0,1 0-1,-1 0 1,0 0 0,1 0-1,-1-1 1,1 1 0,0-1 0,0 0-1,0 0 1,0 0 0,0-1 0,0 1-1,1-1 1,-1 0 0,1 0-1,-1-1 1,0 1 0,1-1 0,7-1-1,-7 1-58,0-1 0,0 0 0,-1-1 1,1 1-1,-1-1 0,1 0 0,-1 0 0,0 0 0,1 0 0,-1-1 0,-1 0 0,1 0 0,0 0 0,-1 0 0,1 0 0,-1-1 0,0 0 0,0 0 0,3-5 0,9-14-265,-1 0 0,13-31 0,-17 32-136,0-1-151,-1-1-1,0 0 1,-2 0-1,-1-1 1,-1 0-1,2-38 1,-4-157-222,-4 126-340,1 87 863,-1 0 1,1 1-1,-1-1 0,0 0 1,0 1-1,-1-1 0,0 1 1,0-1-1,-1 1 0,1 0 1,-1 0-1,-1 0 0,1 0 1,-1 1-1,0 0 1,-8-9-1,12 14 306,-1-1-1,1 1 1,0 0 0,-1-1 0,1 1-1,-1 0 1,1 0 0,0-1-1,-1 1 1,1 0 0,-1 0 0,1-1-1,-1 1 1,1 0 0,-1 0 0,1 0-1,-1 0 1,1 0 0,-1 0 0,1 0-1,-1 0 1,1 0 0,-1 0-1,1 0 1,-1 0 0,1 0 0,-1 0-1,1 1 1,-1-1 0,1 0 0,-1 0-1,1 1 1,0-1 0,-1 0 0,1 0-1,-1 1 1,1-1 0,0 0 0,-1 1-1,1-1 1,0 1 0,-1-1-1,1 0 1,0 1 0,0-1 0,-1 1-1,1-1 1,0 1 0,0-1 0,0 1-1,0-1 1,-1 1 0,1-1 0,0 1-1,0-1 1,0 2 0,-5 31 1016,5-31-974,-2 65 1149,2 1-1,4-1 0,15 89 0,62 192 8,-75-325-653,-1-3-3082,-2-41-1830,-3-3-435,0-1-2779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7187,'0'0'5043,"1"-13"-4438,0-5-305,0-12-169,-1-4 3059,6 180-257,42 242 0,-46-379-2880,4 22 111,-6-30-158,1 0-1,-1 0 1,0-1 0,1 1 0,-1 0-1,0 0 1,1 0 0,-1-1-1,1 1 1,-1 0 0,1-1-1,-1 1 1,1 0 0,0-1-1,-1 1 1,1-1 0,0 1 0,0-1-1,-1 1 1,1-1 0,0 0-1,0 1 1,0-1 0,-1 0-1,1 0 1,0 1 0,1-1-1,-1-1-5,0 0 0,0 0-1,0 0 1,0 0-1,-1 0 1,1 0-1,0 0 1,0 0 0,-1 0-1,1-1 1,-1 1-1,1 0 1,-1 0-1,0-1 1,0 1 0,1 0-1,-1-1 1,0 1-1,0 0 1,0 0-1,0-1 1,0 1 0,-1-3-1,1-3-37,4-73-1691,-4 0-1,-12-106 0,7 60 887,6 123 891,-1 1 0,0 0-1,0-1 1,1 1 0,0 0-1,-1 0 1,1-1 0,0 1 0,0 0-1,0 0 1,0 0 0,0 0-1,1 0 1,-1 0 0,1 0 0,-1 1-1,1-1 1,0 1 0,-1-1-1,1 1 1,0-1 0,0 1-1,0 0 1,0 0 0,0 0 0,0 0-1,1 0 1,-1 0 0,0 1-1,0-1 1,1 1 0,3-1-1,-1 1 66,0-1-1,0 1 0,0 0 0,-1 0 0,1 1 1,0-1-1,0 1 0,-1 0 0,1 1 0,-1-1 1,1 1-1,-1 0 0,1 0 0,-1 0 0,0 0 1,5 5-1,1 2 58,-1 1-1,0 1 1,-1-1 0,-1 1 0,1 1-1,-2 0 1,1 0 0,4 15 0,3 9 493,15 62 1,-23-58-257,-1 0 0,-2 1 1,-3 43-1,0-64-150,0-350-3051,0 319 2619,0 0 0,1 0-1,0 0 1,1 0-1,0 1 1,1-1-1,4-12 1,-5 19 156,0 1 0,0-1 0,0 0 0,0 1 0,0 0 1,1-1-1,0 1 0,-1 0 0,1 0 0,0 0 0,1 1 0,-1-1 0,0 1 0,1 0 0,-1 0 1,1 0-1,0 0 0,0 1 0,0-1 0,0 1 0,0 0 0,5-1 0,-3 1 41,1 0 0,-1 1 0,1-1-1,-1 1 1,1 1 0,-1-1 0,0 1 0,1 0 0,-1 1-1,0-1 1,1 1 0,-1 1 0,0-1 0,0 1-1,-1 0 1,9 6 0,-5-3 75,-2 1 0,1 0 0,-1 1 0,0 0 1,0 0-1,-1 1 0,0-1 0,-1 1 0,7 14 0,1 8 236,-2 0-1,-1 1 1,-2 0 0,-1 1-1,4 51 1,0 87 985,-7-156-1273,0-19-275,1-25-423,-5-68-3984,0 45-1099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4162,'0'0'13030,"58"171"-11173,-52-82-593,1-2 33,-4-6-545,7-15-384,-1-25-95,1-24-273,0-17-64,-1-5-209,-6-42-879,-3-11-2114,0-5-4033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15911,'0'0'3170,"167"-69"-7060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98 6771,'0'0'8417,"0"-13"-7742,-2-3-469,1 9-104,1 0 1,0-1 0,0 1 0,0 0-1,3-14 1,-3 21-76,0-1-1,0 1 1,0-1 0,0 1-1,0-1 1,0 1 0,1-1-1,-1 1 1,0-1 0,0 1-1,0-1 1,1 1 0,-1-1-1,0 1 1,0 0 0,1-1 0,-1 1-1,0 0 1,1-1 0,-1 1-1,0 0 1,1-1 0,-1 1-1,1 0 1,-1-1 0,1 1-1,-1 0 1,0 0 0,1 0-1,-1-1 1,1 1 0,-1 0-1,1 0 1,-1 0 0,1 0-1,-1 0 1,1 0 0,-1 0-1,1 0 1,-1 0 0,1 0-1,-1 0 1,1 1 0,-1-1 0,1 0-1,-1 0 1,1 0 0,-1 0-1,1 1 1,-1-1 0,0 0-1,1 1 1,-1-1 0,1 0-1,-1 1 1,0-1 0,1 0-1,-1 1 1,0-1 0,0 1-1,1-1 1,-1 1 0,0-1-1,1 1 1,10 39 523,0 0 0,-3 0 0,6 66 0,-4-27-53,12 106 577,-11-77-596,5 0 0,41 149 0,-56-254-466,23 56 225,-24-58-233,1 1 0,0 0 0,0 0 0,0-1-1,0 1 1,0 0 0,0-1 0,0 1 0,1-1-1,-1 1 1,1-1 0,-1 0 0,1 0 0,-1 0 0,1 0-1,0 0 1,-1 0 0,1 0 0,0 0 0,0 0-1,0-1 1,0 1 0,0-1 0,-1 0 0,1 1 0,3-1-1,-4-1-18,1 0-1,-1 1 0,0-1 0,0 0 0,1 0 0,-1 0 1,0 0-1,0-1 0,0 1 0,0 0 0,0 0 0,0-1 1,0 1-1,-1 0 0,1-1 0,0 1 0,-1-1 1,1 1-1,-1-1 0,0 1 0,1-1 0,-1 1 0,0-1 1,0 1-1,0-1 0,0-2 0,0-53-840,0 41 392,0-2-790,0 0 0,-1-1 0,-1 1 0,-8-35 0,-16-8-5213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11205,'0'0'7694,"-21"3"-7587,13-2-105,-5 1-7,0 0 1,0 1 0,0 0 0,1 0-1,-1 2 1,1 0 0,0 0-1,0 1 1,1 0 0,-21 15 0,21-11-19,0 1 0,1 0 0,0 1 1,1 0-1,0 0 0,1 1 0,-10 20 1,16-28 58,-1 0 1,1 1 0,0 0-1,0-1 1,0 1 0,1 0-1,0 0 1,0 0 0,1 0 0,0 0-1,0 0 1,0 0 0,1 0-1,-1 0 1,1 0 0,1 0-1,-1 0 1,1 0 0,0-1-1,1 1 1,-1-1 0,4 6-1,3 0 63,0 0-1,1-1 0,0-1 0,0 1 0,1-2 0,1 0 1,-1 0-1,1-1 0,21 10 0,-7-6 65,1 0 0,-1-2-1,53 11 1,-53-17-277,0 0-1,37-2 0,-53-1-152,-9 0-896,-1-3-1011,-2-12-2695,-12-7-3647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88 119 11557,'0'0'7222,"-4"-19"-6731,-11-60-165,11 59-65,-13 38 537,10-6-665,1 1 1,0 0 0,1 0-1,1 0 1,0 1-1,0-1 1,1 1-1,-1 18 1,0 123 836,4-111-762,0-17-69,1 1 1,1 0 0,2-1-1,0 0 1,2 1 0,15 41 0,-18-61-130,0 0 0,1 0 0,-1-1 0,2 1 0,-1-1 0,1 0 0,0 0 0,0-1 1,1 1-1,0-1 0,0-1 0,0 1 0,1-1 0,0 0 0,0 0 0,0-1 0,1 0 0,-1 0 0,1-1 1,0 0-1,0 0 0,0-1 0,0 0 0,1-1 0,15 2 0,-17-3-15,0 0 1,0-1-1,0 1 0,0-1 0,0-1 1,0 1-1,0-1 0,0-1 1,0 1-1,-1-1 0,1 0 0,-1 0 1,0-1-1,8-5 0,-6 1-40,1 0 0,-1 0 0,0 0 0,-1-1 0,0-1 0,0 1-1,-1-1 1,6-13 0,-2 1-137,-1-1-1,-1 0 0,-1 0 0,-1-1 1,-1 0-1,-1 0 0,-1 0 1,-1-25-1,-1 36 148,-2 1 1,1 0-1,-1-1 0,-1 1 0,0 0 0,-1 0 1,0 0-1,-1 0 0,-1 1 0,1-1 0,-2 1 1,1 0-1,-2 0 0,1 1 0,-2 0 0,1 0 1,-1 1-1,-1 0 0,0 0 0,0 1 0,0 0 1,-1 0-1,-12-6 0,10 7 75,-1 1 1,1 0-1,-2 0 0,1 1 1,0 1-1,-1 1 0,0 0 1,0 0-1,0 1 0,-16 1 1,25 1 2,-1 0 1,1 0-1,0 1 1,-1 0-1,1 0 1,0 0 0,0 1-1,0 0 1,0 0-1,0 0 1,0 0-1,-8 6 1,10-5-25,0-1 1,1 1-1,-1 0 0,1 0 0,0 0 1,-1 0-1,1 1 0,0-1 0,1 1 1,-1-1-1,1 1 0,0 0 1,0-1-1,0 1 0,0 0 0,0 0 1,1 0-1,0 0 0,0 6 0,0-9-63,0 0-1,0 0 1,0 0-1,1 0 1,-1 0-1,0 0 1,1 0-1,-1-1 1,0 1-1,1 0 0,-1 0 1,1 0-1,0 0 1,-1 0-1,1-1 1,0 1-1,-1 0 1,1-1-1,0 1 1,0 0-1,-1-1 0,1 1 1,0-1-1,0 1 1,0-1-1,0 0 1,0 1-1,0-1 1,0 0-1,0 0 1,0 1-1,0-1 1,1 0-1,41 0-3444,-29-1 974,22 1-5430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14359,'0'0'5325,"6"-18"-4696,18-55-239,-16 59-203,-5 20 47,4 51 859,1 90-1,-3-32-361,-2-65-475,10 93 383,-10-124-543,0 1-1,1-1 0,2-1 0,13 36 1,-18-53-94,-1 1 1,1-1-1,0 0 1,0 1 0,-1-1-1,1 1 1,0-1 0,0 0-1,1 0 1,-1 0-1,0 0 1,0 0 0,0 0-1,1 0 1,-1 0 0,0 0-1,1 0 1,-1-1-1,3 2 1,-3-2-6,0-1-1,0 1 1,0 0 0,0 0 0,0-1-1,0 1 1,0 0 0,1-1 0,-1 1-1,-1-1 1,1 0 0,0 1 0,0-1-1,0 0 1,0 1 0,0-1 0,0 0-1,-1 0 1,1 0 0,0 0 0,-1 0-1,1 0 1,-1 0 0,1 0 0,-1 0-1,1 0 1,-1 0 0,0 0-1,1-2 1,7-28-253,0 0 0,-2-1 0,-2 0 0,-1 0-1,-2-61 1,-1 47-319,2 0 0,9-50-1,-9 87 492,0 1-1,1 0 0,0 0 1,0-1-1,0 2 0,1-1 1,1 0-1,-1 1 0,1 0 1,0 0-1,8-7 0,-11 11 90,0 1 1,1 0-1,0 0 0,-1 0 1,1 0-1,0 0 0,0 0 1,0 1-1,0 0 0,1 0 1,-1-1-1,0 2 0,0-1 1,1 0-1,-1 1 0,0-1 1,1 1-1,-1 0 0,1 0 1,-1 1-1,0-1 0,1 1 1,-1-1-1,0 1 0,1 0 1,-1 0-1,0 0 0,0 1 1,0-1-1,0 1 0,0 0 1,3 3-1,2 1 64,-1 0 1,0 1-1,-1 0 0,1 0 0,-1 1 1,-1 0-1,1 0 0,-1 0 0,7 17 1,0 3 326,17 58 1,-20-43-60,-2 1 0,-2 0 1,0 47-1,6 56 640,0-121-933,-4-24-393,-2-17-506,-5-71-4185,0 35-1797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88 579 6355,'0'0'14262,"6"-20"-13947,18-63-173,-15 62-111,-6 31 164,-10 605 2911,7-608-3074,0 1-1,0-1 1,1 1 0,0-1 0,0 0 0,4 13 0,-4-18-30,0-1 1,0 1 0,-1-1 0,1 0 0,0 1 0,0-1 0,0 0-1,1 0 1,-1 0 0,0 0 0,0 0 0,1 0 0,-1 0 0,0 0-1,1 0 1,-1-1 0,1 1 0,-1 0 0,1-1 0,-1 1 0,1-1-1,-1 0 1,1 0 0,0 1 0,-1-1 0,1 0 0,-1 0 0,1 0-1,0-1 1,-1 1 0,1 0 0,-1-1 0,1 1 0,-1-1-1,3 0 1,0-1-10,1 0-1,0 0 0,-1 0 1,1-1-1,-1 0 0,0 0 1,0 0-1,0 0 0,0 0 1,-1-1-1,1 0 0,-1 0 1,0 0-1,0 0 0,3-7 1,4-8-103,0 0 0,8-27 0,-14 34 42,10-27-491,-3-1 0,-1 0 0,-1 0 0,3-63 0,-9 73-28,-3-1 0,0 1 1,-2-1-1,-2 1 0,0-1 1,-15-49-1,-7-5 83,7 23 443,-26-60-1,37 103 101,-1 2-1,0-1 0,-2 1 1,0 1-1,-1 0 0,0 0 1,-24-22-1,25 28 262,-34-27 333,44 35-627,-1 1-1,0 0 0,1 0 0,-1 0 1,0 0-1,0 0 0,1 1 0,-1-1 1,0 1-1,0-1 0,0 1 0,0-1 1,0 1-1,0 0 0,0 0 0,0 0 1,0 0-1,0 0 0,0 1 0,0-1 1,0 0-1,0 1 0,-2 1 0,2-1 56,1 1-1,-1-1 0,1 1 0,0-1 0,0 1 1,0 0-1,0 0 0,0-1 0,0 1 1,0 0-1,1 0 0,-1 0 0,1 0 1,-1 0-1,1 0 0,-1 4 0,0 38 919,1-36-967,0 3 88,-1 11 270,2-1-1,0 1 0,8 41 0,-6-55-295,0 0-1,0 1 1,0-2-1,1 1 1,1 0-1,-1-1 1,1 0-1,0 0 1,1 0-1,-1-1 1,1 1-1,1-2 1,7 7-1,9 4 48,1-1 0,0-1 0,1-1 0,49 17 0,-39-16-78,60 33 1,-84-40-48,0 0 1,-1 1-1,0 0 1,0 0-1,-1 1 0,0 0 1,-1 1-1,1 0 1,7 14-1,-8-10 4,-1 0 0,-1 0 0,0 0 0,-1 1-1,-1 0 1,6 29 0,-5 1 101,0 45 1,4 42 561,-9-130-657,1 0 0,-1 0 1,0-1-1,0 1 1,1 0-1,-1 0 0,1-1 1,-1 1-1,1 0 0,0-1 1,0 1-1,0 0 1,0-1-1,0 1 0,0-1 1,0 0-1,0 1 0,1-1 1,-1 0-1,0 0 1,1 0-1,-1 0 0,1 0 1,-1 0-1,1 0 0,0 0 1,-1-1-1,1 1 1,0 0-1,0-1 0,-1 0 1,1 1-1,0-1 0,0 0 1,0 0-1,-1 0 1,1 0-1,0 0 0,0-1 1,0 1-1,-1 0 0,1-1 1,0 1-1,-1-1 1,1 0-1,0 1 0,-1-1 1,1 0-1,-1 0 0,1 0 1,-1 0-1,1-1 1,1-1-1,6-6-85,-1 1 0,-1-1 1,0-1-1,0 1 0,-1-1 0,0-1 1,8-19-1,29-86-1634,-33 80 850,-2 0 0,-1 0 0,2-59 0,-6-43 1407,-5 130-47,-3 12-611,-6 17-4284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7475,'0'0'8226,"12"-10"-7722,54-49 1563,-57 108 254,-5 341-214,0 4-1127,-3-372-963,7 82 56,-7-97-71,0-1 1,1 1-1,-1-1 1,2 1 0,-1-1-1,0 0 1,1 1-1,0-1 1,1-1-1,-1 1 1,1 0-1,5 4 1,-8-9-18,-1 0 0,1 0 1,0 0-1,0 0 0,0 0 1,0 0-1,0 0 0,0-1 1,0 1-1,0 0 0,0-1 0,0 1 1,0-1-1,0 1 0,0-1 1,1 1-1,-1-1 0,0 0 0,0 0 1,1 1-1,-1-1 0,0 0 1,0 0-1,1 0 0,-1-1 1,0 1-1,0 0 0,1 0 0,-1-1 1,0 1-1,0-1 0,0 1 1,0-1-1,0 1 0,0-1 0,1 0 1,-1 1-1,0-1 0,-1 0 1,1 0-1,0 0 0,0 0 1,0 0-1,0 0 0,-1 0 0,1 0 1,-1 0-1,1 0 0,0 0 1,-1 0-1,1-2 0,2-5-351,0 0 0,0 0 0,-1-1 0,0 1 0,2-16 0,-2-33-3353,-2-1-2135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2481,'0'0'17517,"-24"14"-17034,-3 1-405,-8 4-28,1 2-1,-47 37 1,72-51-76,1 0-1,1 1 0,0 0 1,0 0-1,0 1 1,1-1-1,0 1 0,1 1 1,0-1-1,0 1 1,-4 14-1,7-19 8,1 0 0,0 0 0,0 0 0,0 1 0,1-1 0,-1 0 0,2 1 1,-1-1-1,0 1 0,1-1 0,0 0 0,0 0 0,1 1 0,-1-1 0,1 0 0,0 0 0,0 0 0,1-1 0,0 1 0,0-1 0,0 1 1,0-1-1,0 0 0,6 5 0,11 9 122,1 0 0,1-1-1,1-1 1,0-1 0,1-1 0,1-1 0,0-1 0,36 12 0,-35-21-2755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09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47 9076,'0'0'4648,"0"-8"-4355,0-31 433,0 42-385,-2 111 1830,5 139 1440,-3-247-3542,1 0 0,-1-1 0,1 1 0,0-1 1,1 1-1,-1-1 0,1 1 0,3 5 0,-4-10-67,0 1 0,0 0-1,1-1 1,-1 1 0,0-1 0,1 0-1,-1 1 1,1-1 0,-1 0 0,1 0-1,0 0 1,-1 0 0,1 0 0,0 0-1,0 0 1,0-1 0,0 1-1,0 0 1,0-1 0,0 0 0,0 0-1,0 1 1,3-2 0,-4 1-41,0 0 1,-1 0-1,1 0 1,0-1-1,-1 1 1,1 0-1,0-1 1,-1 1-1,1 0 1,-1-1-1,1 1 0,0-1 1,-1 1-1,1-1 1,-1 1-1,1-1 1,-1 1-1,0-1 1,1 0-1,-1 1 1,0-1-1,1 0 1,-1 1-1,0-1 1,0 0-1,1 1 0,-1-1 1,0 0-1,0 0 1,0 1-1,0-1 1,0-1-1,0-32-2093,0 22 646,0-16-1881,0-1-1342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9540,'0'0'7919,"23"-21"-7031,70-61-114,-71 66-483,-22 16-286,1 0 1,-1 0-1,0 0 0,0 0 1,0-1-1,0 1 0,1 0 1,-1 0-1,0 0 0,0 0 0,0 0 1,0 1-1,1-1 0,-1 0 1,0 0-1,0 0 0,0 0 1,0 0-1,1 0 0,-1 0 1,0 0-1,0 0 0,0 0 1,0 0-1,0 1 0,1-1 1,-1 0-1,0 0 0,0 0 1,0 0-1,0 0 0,0 0 1,0 1-1,0-1 0,0 0 1,1 0-1,-1 0 0,0 0 1,0 1-1,0-1 0,0 0 1,0 0-1,0 0 0,0 0 1,0 1-1,0-1 0,0 0 1,0 0-1,5 45 564,-1-1 0,-2 1 0,-5 45 0,2-2-118,1 458 1515,0-536-1956,-1-4-8,1 0 1,0 0-1,0 0 0,0 1 0,1-1 1,0 0-1,1 0 0,-1 0 0,1 0 1,0 0-1,4 7 0,-1-60-3630,-6 6-259,-1-4-3028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16343,'0'0'1430,"30"-3"-389,196-19 82,-220 22-1105,16-2-11,1 1 0,-1 2 0,29 3 0,-45-3-12,0 0 1,0 0-1,0 1 1,0 0 0,0 0-1,-1 1 1,1-1-1,-1 1 1,1 0 0,-1 1-1,0-1 1,-1 1-1,1 0 1,0 0 0,-1 1-1,6 8 1,-3-2 78,0 0 1,-1 0 0,0 1-1,-1 0 1,-1 0 0,0 0-1,-1 1 1,0-1 0,2 19-1,-2 10 746,-4 68 0,-1-78-434,1 1-1,2 0 0,8 52 0,-9-82-379,0-1 1,1 1 0,-1 0-1,1 0 1,-1-1-1,1 1 1,0-1 0,-1 1-1,1 0 1,0-1-1,0 1 1,0-1-1,0 0 1,0 1 0,1-1-1,-1 0 1,0 0-1,1 0 1,-1 0-1,1 0 1,-1 0 0,1 0-1,-1 0 1,1 0-1,-1-1 1,1 1 0,0-1-1,0 1 1,2-1-1,-2 0-13,1 0-1,0 0 0,-1-1 0,1 1 1,-1-1-1,1 0 0,-1 1 0,1-1 1,-1 0-1,0-1 0,0 1 0,1 0 1,-1-1-1,0 1 0,0-1 0,0 0 1,0 1-1,-1-1 0,1 0 0,2-3 1,6-10-220,-1 0-1,0-1 1,-1-1 0,0 1 0,-1-1 0,-2-1 0,1 1 0,3-27 0,-3 8-621,-2 0 1,-2 0-1,-2-49 0,-1 77 732,1 1 1,-1-1-1,-1 1 0,0-1 1,1 1-1,-2 0 0,1 0 1,-1 0-1,-1 0 0,1 0 0,-7-8 1,7 11 159,0 0 1,-1 0-1,0 0 1,0 1-1,0-1 1,0 1-1,0 0 1,-1 0-1,1 1 1,-1-1 0,0 1-1,0 0 1,0 0-1,0 1 1,0-1-1,0 1 1,-7-1-1,-14 1 992,0 0-1,-30 5 1,-9-1-5984,54-3-2271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13286,'0'0'8996,"8"18"-8318,0 0-534,-1 0-1,-1 0 1,0 0 0,-1 0 0,-1 1-1,-1 0 1,1 32 0,-5 29 393,2 93 566,-1-172-1100,0-1-1,0 1 0,0-1 1,0 1-1,0 0 0,0-1 1,0 1-1,0-1 0,0 1 1,0-1-1,0 1 0,0 0 1,0-1-1,1 1 0,-1-1 0,0 1 1,0-1-1,0 1 0,1-1 1,-1 1-1,0-1 0,1 1 1,-1-1-1,0 0 0,1 1 1,-1-1-1,1 0 0,-1 1 1,1-1-1,-1 0 0,1 1 1,-1-1-1,1 0 0,-1 0 0,1 1 1,-1-1-1,1 0 0,-1 0 1,1 0-1,-1 0 0,1 0 1,-1 0-1,1 0 0,0 0 1,-1 0-1,1 0 0,-1 0 1,1 0-1,0-1 0,2 0-8,-1 0-1,1-1 0,-1 1 1,0-1-1,0 1 0,0-1 1,0 0-1,0 0 0,0 0 1,2-3-1,14-25-355,-1-1 0,-2 0-1,17-48 1,-21 49-188,1 1 0,1 0 0,2 0 0,1 1 0,20-27 0,-33 52 537,1-1 0,-1 0 0,1 1 0,0 0 0,-1 0 0,1 0 0,1 0 0,-1 1 0,0-1 0,1 1 0,-1 0 0,1 1 0,0-1 0,-1 1 0,10-2 0,-12 3 48,1 0 0,0 0 1,0 0-1,0 0 0,-1 1 1,1-1-1,0 1 0,-1 0 1,1-1-1,0 1 0,-1 1 1,1-1-1,-1 0 0,1 0 1,-1 1-1,0 0 0,1-1 1,-1 1-1,0 0 1,0 0-1,0 0 0,-1 0 1,1 0-1,0 1 0,-1-1 1,1 1-1,-1-1 0,1 3 1,30 113-1445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266 130 672,'0'0'4909,"-9"0"-3954,-81 0 2151,-58 0-3968,147 0 975,-1-1 0,1 1 0,0-1 0,0 0 0,0 1 0,0-1 0,0 0 0,0 0 0,0 0 0,1 1 0,-1-1 0,0 0 0,0 0 0,1 0 0,-1 0 0,0 0 0,1-1 0,-1 1-1,1 0 1,-1 0 0,1 0 0,0 0 0,0-1 0,-1 1 0,1 0 0,0 0 0,0 0 0,0-1 0,0 1 0,1-2 0,-1-53 4601,1 39-4299,-1-5-257,0 19-132,-1 5-21,4 40 0,47 306 2469,-46-313-2283,1 18 71,2-1-1,19 64 1,-24-110-233,0-1-1,1 1 1,0-1-1,0 0 1,0 1-1,1-2 1,4 6 0,-8-9-24,1 0 1,-1 0 0,1-1 0,0 1 0,0 0 0,-1-1 0,1 1 0,0-1 0,0 1-1,0-1 1,0 1 0,0-1 0,-1 0 0,1 1 0,0-1 0,0 0 0,0 0-1,0 0 1,2 0 0,-2 0-6,0 0 0,-1-1-1,1 0 1,0 1 0,0-1-1,0 1 1,-1-1 0,1 0-1,0 0 1,-1 1 0,1-1-1,0 0 1,-1 0 0,1 0 0,-1 0-1,0 0 1,1 1 0,-1-1-1,0 0 1,1 0 0,-1 0-1,0 0 1,0-2 0,4-25-361,-1 0 0,-2 0 0,-3-47 0,0 36-92,-6-66-1069,4 62 305,1-79-1,4 116 1170,0 0-1,0 0 0,1 0 1,0 0-1,0 0 0,0 1 1,1-1-1,6-9 0,-8 13 35,1-1 0,-1 1 0,1-1 0,0 1 1,0 0-1,0 0 0,0 0 0,0 0 0,0 0 0,0 0 0,1 1 0,-1-1 0,1 1 0,0-1 0,-1 1 0,1 0 0,0 0 0,0 0 0,-1 1 0,5-2 0,-3 2 64,0 0-1,0 1 1,0-1-1,0 1 1,0-1-1,0 1 0,0 0 1,-1 1-1,1-1 1,0 1-1,-1-1 0,1 1 1,-1 0-1,1 0 1,-1 1-1,0-1 0,0 1 1,0 0-1,0-1 1,-1 1-1,1 1 1,4 5-1,6 8 232,0 0 1,-2 1-1,1 0 1,-2 0-1,-1 1 1,0 1-1,-1 0 1,-1 0-1,4 24 1,1 16 834,8 114 1,-18-435-3404,-2 252 2208,0-1 0,1 1 0,0 0 0,1-1 1,-1 1-1,2 0 0,-1 0 0,1 0 0,1 1 0,0-1 0,0 1 0,0-1 0,1 1 0,0 1 0,1-1 0,0 1 0,0 0 0,1 0 0,-1 1 0,1 0 1,1 0-1,-1 0 0,1 1 0,0 0 0,0 1 0,1 0 0,-1 0 0,1 1 0,0 0 0,0 0 0,0 1 0,0 0 0,19-1 0,-24 3 169,1 0 0,-1 0-1,1 0 1,0 0 0,-1 1-1,1 0 1,-1 0 0,1 0-1,-1 0 1,0 1 0,5 2 0,-6-1-29,0-1 0,0 1 1,0 0-1,-1 0 1,0 0-1,0 1 1,0-1-1,0 0 1,0 1-1,0-1 1,-1 1-1,0 0 1,2 6-1,9 38 672,-3-1-1,6 72 1,-10-68-239,2-1 1,14 52 0,-20-99-472,0 0 1,-1 0-1,1 0 1,1 0-1,-1 0 0,0 0 1,1-1-1,0 1 1,-1 0-1,1-1 0,0 1 1,0-1-1,1 0 1,-1 0-1,0 0 1,1 0-1,-1 0 0,4 1 1,-4-2-20,0-1 0,0 1 0,0-1 0,0 0 0,0 0 0,1 0 0,-1 0 0,0 0 0,0 0 0,0-1 0,0 1 0,0-1 0,0 0 0,0 1 0,0-1 0,0 0 0,0 0 0,0 0 0,0-1 0,0 1 0,-1 0 0,1-1 0,0 1 0,-1-1 0,1 1 0,-1-1 0,2-2 1,16-22-358,0 0 1,-1-2 0,24-53 0,-21 41-328,-14 26 333,51-108-1880,-52 108 2168,-1-2-1,-1 1 0,0-1 1,-1 1-1,-1-1 0,1-23 1,-3 30 145,0-1-32,0 1 0,0-1 0,-1 1 0,0-1 0,-5-16 0,5 24-44,0 0 0,0 0-1,0-1 1,0 1 0,0 0 0,0 0-1,-1 0 1,1 1 0,-1-1-1,1 0 1,-1 0 0,0 1 0,0-1-1,0 1 1,0 0 0,0-1-1,0 1 1,0 0 0,0 0-1,0 0 1,-1 1 0,1-1 0,0 0-1,-1 1 1,1 0 0,0-1-1,-1 1 1,1 0 0,-3 0-1,1 0 14,0 0-1,0 0 0,0 0 0,0 0 0,1 1 0,-1 0 1,0 0-1,0 0 0,0 0 0,1 0 0,-1 1 0,1-1 0,-7 5 1,7-3 2,0 1 0,0-1 1,0 1-1,1-1 1,0 1-1,-1 0 0,2 0 1,-1 0-1,0 0 1,1 1-1,-1-1 0,0 7 1,-2 10 293,1 1 1,1-1 0,0 1-1,4 37 1,-1-8 83,-1-34-251,1 0 1,1-1 0,0 1-1,1 0 1,1-1 0,0 1 0,2-1-1,-1 0 1,17 28 0,-18-36-125,1 0 1,0-1 0,1 1-1,0-1 1,0 0-1,1-1 1,0 1 0,0-1-1,0-1 1,1 1 0,0-1-1,0-1 1,0 0 0,0 0-1,1 0 1,0-1-1,0 0 1,0-1 0,17 3-1,-6-3-14,0 0-1,1-2 1,-1 0-1,0-2 1,32-5-1,-46 6-232,0 0 1,0 0-1,0-1 0,0 0 0,0 0 0,-1-1 1,1 0-1,-1 0 0,1 0 0,-1 0 0,0-1 1,0 0-1,-1 0 0,1 0 0,-1-1 0,0 1 1,0-1-1,0 0 0,-1-1 0,1 1 0,-1 0 1,3-11-1,-2-21-4394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10309,'0'0'2801,"0"0"-2736,0 0 0,0 1 1,1-1-1,-1 0 0,0 0 0,0 0 1,0 0-1,0 1 0,0-1 0,0 0 1,0 0-1,0 0 0,0 0 0,0 1 1,0-1-1,0 0 0,0 0 0,0 0 1,0 1-1,0-1 0,0 0 0,-1 0 1,1 0-1,0 0 0,0 0 0,0 1 1,0-1-1,0 0 0,0 0 0,0 0 1,-1 0-1,1 0 0,0 0 0,0 1 0,0-1 1,0 0-1,0 0 0,-1 0 0,1 0 1,0 0-1,0 0 0,0 0 0,0 0 1,-1 0-1,1 0 0,0 0 0,0 0 1,0 0-1,0 0 0,-1 0 0,1 0 1,0 0-1,0 0 0,0 0 0,0 0 1,-1 0-1,1 0 0,0 0 0,0 0 1,0 0-1,0 0 0,-1-1 0,1 1 0,0 0 1,0 0-1,1 88 1412,3-1-1,5 1 1,31 138 0,-37-216-1400,9 28 155,-12-36-226,1-1 0,0 0 1,-1 0-1,1 0 0,0 0 1,0 0-1,0 0 0,0 0 1,0 0-1,-1 0 0,2 0 1,-1 0-1,0-1 0,0 1 0,0 0 1,0-1-1,0 1 0,1-1 1,-1 1-1,0-1 0,0 0 1,1 1-1,-1-1 0,2 0 1,-1 0-6,0-1 0,0 0 0,-1 0 0,1 0 0,-1 0 0,1 0 0,0 0 1,-1 0-1,0 0 0,1 0 0,-1-1 0,0 1 0,1 0 0,-1-1 1,0 0-1,0 1 0,0-1 0,0 1 0,-1-1 0,1 0 0,0 0 0,-1 1 1,1-1-1,-1 0 0,1-2 0,11-60-216,-10 53 139,3-39-659,-1-70-1,-4 67-284,8-59 0,-7 108 1009,0 0 0,-1 0 0,1 1 0,1-1 0,-1 0 0,0 0 0,1 1 0,0-1 0,0 0 0,0 1 0,0 0 0,1 0 0,-1-1 0,1 1 0,0 1 0,0-1 0,0 0 0,0 1 0,0-1 0,1 1 0,-1 0 0,1 0 0,4-1 0,-3 1 77,0 1 0,0 0 0,0 0 0,0 0 0,0 1 0,0 0 0,0 0 0,0 0 0,1 0 0,-1 1 0,0 0 0,0 0 0,0 0 0,-1 1 0,1 0 0,0 0 0,0 0 0,6 4 0,-1 1 12,0 1 1,-1 0-1,0 0 1,-1 1-1,0 0 1,0 1-1,-1 0 0,0 0 1,0 0-1,-2 1 1,1 0-1,-1 0 1,-1 1-1,0-1 0,0 1 1,2 13-1,2 16 59,-2 0 0,-2 0 0,-1 60 0,-2-79-154,-2 25-1212,1-47 1087,-1 1-1,1-1 1,0 0-1,0 0 1,0 1-1,-1-1 1,1 0 0,0 0-1,0 1 1,-1-1-1,1 0 1,0 0 0,0 0-1,-1 1 1,1-1-1,0 0 1,-1 0 0,1 0-1,0 0 1,-1 0-1,1 0 1,0 0 0,-1 1-1,1-1 1,0 0-1,-1 0 1,1 0-1,0-1 1,-1 1 0,1 0-1,0 0 1,-1 0-1,1 0 1,0 0 0,-1 0-1,1-1 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 5555,'0'0'9369,"8"-10"-7907,24-30-501,-32 40-945,0 0 0,-1 0-1,1 0 1,0 0 0,0 0 0,0 0 0,-1 0 0,1 0 0,0 0 0,0 0 0,-1 0 0,1 0 0,0 0 0,0 0 0,0 0 0,-1 0 0,1 0 0,0-1 0,0 1 0,-1 0 0,1 0 0,0 0 0,0 0 0,0 0 0,0 0-1,-1-1 1,1 1 0,0 0 0,0 0 0,0 0 0,0 0 0,0-1 0,0 1 0,-1 0 0,1 0 0,0-1 0,0 1 0,0 0 0,0 0 0,0 0 0,0-1 0,0 1 0,0 0 0,0 0 0,0-1 0,0 1 0,0 0 0,0 0-1,0 0 1,0-1 0,0 1 0,0 0 0,0 0 0,1 0 0,-1-1 0,0 1 0,0 0 0,0 0 0,0 0 0,0-1 0,1 1 0,-1 0 0,0 0 0,0 0 0,0 0 0,0 0 0,1-1 0,-16 4 254,5 1-98,0 1 0,0 0 0,1 1 0,0 0 0,0 0 0,0 1 0,1 0 0,-15 17 0,13-13 16,0 1 1,0 1-1,2 0 1,-1 0-1,-11 26 0,24-45-384,0 1 0,0 0 0,0 1 0,0-1 0,1 1 0,-1 0 0,1 0 0,0 0 0,1 0 0,-1 1 0,0 0 0,1 0 0,9-3-1,-8 4 164,-1-1 0,1 1 0,-1 0 0,1 0-1,0 1 1,0 0 0,0 0 0,0 0 0,0 1-1,0 0 1,0 1 0,-1-1 0,1 1 0,0 1-1,10 3 1,-8-1 67,-1 0 0,-1 1 0,1 1 0,-1-1 0,0 1 0,0 1 0,0-1 0,-1 1 0,0 0 0,9 15 0,1 3 293,-2 1 1,15 33-1,-15-23 79,-2 0 1,-1 1-1,-2 0 1,8 70 0,-10-25 229,-6 101 0,-3-151-472,0-1 0,-2 0 1,-11 39-1,13-59-150,-1-1 0,0 0 0,-1-1 1,0 1-1,0-1 0,-1 1 1,0-1-1,-1-1 0,0 1 0,0-1 1,-1 0-1,0 0 0,-14 10 0,18-15-21,0-1-1,-1 0 0,1 0 0,-1 0 0,0-1 0,1 1 0,-1-1 0,0 0 0,0 0 0,0 0 0,0-1 0,0 1 0,0-1 0,0 0 0,0 0 0,0 0 0,0-1 0,0 1 0,0-1 1,0 0-1,0 0 0,1-1 0,-1 1 0,0-1 0,1 0 0,-1 1 0,1-2 0,-1 1 0,1 0 0,0-1 0,0 1 0,0-1 0,-4-5 0,-2-2-92,1-1-1,0 0 1,1 0 0,0 0-1,1-1 1,0 0-1,1-1 1,-7-20 0,7 13-91,0-1 1,2 0 0,0 0 0,2 0 0,1-31 0,0 40 169,1 0-1,1 0 1,0 0 0,1 0 0,0 1 0,1-1-1,0 1 1,1 0 0,0 0 0,12-19 0,14-7 57,1 0 1,2 2-1,2 2 1,48-36 0,41-38-5807,-100 80-2130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8196,'0'0'8836,"1"-23"-8228,2-72-50,-1 407 3881,37 195-2617,-37-491-1781,2 34 132,3 0 0,20 79 0,-25-123-163,0-1-1,0 1 0,0-1 0,1 0 0,0 0 0,0 0 1,0 0-1,1-1 0,0 1 0,0-1 0,0 0 0,0 0 1,6 4-1,-9-8-7,0 1-1,1 0 1,-1 0 0,0-1 0,1 1-1,-1-1 1,1 1 0,-1-1 0,1 0 0,-1 0-1,1 1 1,-1-1 0,1 0 0,-1 0 0,1-1-1,-1 1 1,1 0 0,-1 0 0,4-2-1,-3 1 0,0 0-1,0-1 1,0 1-1,0-1 1,0 1-1,0-1 0,0 0 1,-1 0-1,1 0 1,-1 0-1,1 0 1,-1-1-1,0 1 0,0 0 1,2-5-1,2-8-50,0 0 0,-1-1 0,0 1-1,-1-1 1,0-25 0,-2-89-594,-2 68 407,-4-32-380,2 56-37,2-44-1,1 81 644,0-1-1,1 0 1,-1 1 0,1-1-1,0 1 1,-1-1 0,1 1-1,0-1 1,0 1 0,0 0-1,0-1 1,0 1 0,0 0-1,0 0 1,0 0 0,1 0 0,-1 0-1,0 0 1,1 0 0,-1 0-1,1 0 1,-1 1 0,1-1-1,-1 1 1,1-1 0,-1 1-1,1-1 1,0 1 0,-1 0-1,1 0 1,2 0 0,60 0 132,-52 1-59,-3 1-25,1 0 0,-1 0 0,0 1 0,0 0 0,-1 0-1,1 1 1,-1 1 0,1-1 0,-1 1 0,-1 0 0,1 1-1,-1 0 1,0 0 0,10 11 0,-2 0 14,-1-1-1,-1 2 1,0 0 0,-2 0-1,12 25 1,-10-12-3,-2 0 0,-2 1 1,-1 1-1,-1-1 0,-2 1 1,-1 0-1,-1 0 0,-3 43 1,0-73-59,0 0 0,0 0 0,0 0 1,0 0-1,-1 0 0,1 0 0,-1 0 1,0-1-1,0 1 0,-1 3 0,1-5-7,0 0-1,0 0 0,0 0 0,0 0 1,0 0-1,0-1 0,0 1 0,0 0 1,0-1-1,0 1 0,0-1 1,-1 1-1,1-1 0,0 1 0,0-1 1,-1 0-1,1 0 0,0 1 1,-1-1-1,1 0 0,0 0 0,-2-1 1,1 1-74,1 0 1,0 0 0,-1-1-1,1 1 1,0-1-1,-1 1 1,1-1 0,0 0-1,0 1 1,0-1 0,0 0-1,-1 0 1,1 0 0,0 0-1,0 0 1,1 0-1,-1 0 1,0 0 0,0 0-1,0 0 1,1-1 0,-1 1-1,1 0 1,-1 0-1,1-1 1,-1 1 0,1 0-1,0-1 1,0 1 0,-1 0-1,1-3 1,-1-2-500,-10-45-4089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196 272 10965,'0'0'4138,"6"-16"-3500,3-3-422,-5 12-53,-1-1 1,1 1-1,-1-1 1,-1 0-1,1-1 1,1-13-1,-3 16 33,-1 1 0,0 0 0,0-1 0,0 1 0,-1 0 0,1-1 0,-1 1 0,-1 0 0,1 0 0,-1-1 0,0 1 0,-3-5 0,-37-55-404,36 57 328,4 6-125,-1 0 1,1 0 0,-1 1-1,0-1 1,0 1-1,0-1 1,0 1-1,0 0 1,0 0-1,0 0 1,0 0-1,0 1 1,-6-1-1,-44-2-20,51 4 32,0-1 0,0 0 0,1 0 0,-1 1-1,0-1 1,0 1 0,1-1 0,-1 1 0,0 0 0,1 0 0,-1-1 0,1 1 0,-1 0 0,1 1-1,0-1 1,-1 0 0,1 0 0,0 1 0,0-1 0,-2 2 0,0 2 34,0 0 1,0 1-1,1-1 1,0 0-1,-1 1 1,0 7 0,-2 10 251,1 0 0,-1 29 0,-1 50 1054,11 155 1,-4-245-1299,0 0 0,1 0 0,1 0 0,0 0 0,1-1 0,0 1 1,0-1-1,1 0 0,1 0 0,12 17 0,-15-24-46,0 0 0,0-1 0,1 1 0,-1-1 0,1 0-1,0 0 1,0 0 0,0-1 0,1 1 0,-1-1 0,0 0 0,1 0 0,0 0 0,-1-1-1,1 0 1,0 0 0,0 0 0,-1 0 0,1-1 0,0 0 0,0 0 0,0 0 0,0 0-1,0-1 1,-1 0 0,1 0 0,0 0 0,0-1 0,6-3 0,-3 1-56,0 0 0,0 0-1,-1-1 1,0 0 0,0-1 0,0 1 0,-1-1 0,0-1 0,0 1 0,0-1 0,-1 0 0,0 0 0,0-1 0,-1 1 0,0-1-1,6-17 1,-4 6-255,0 0-1,-1-1 1,0 0-1,-2 0 0,0 0 1,-1-28-1,-2 43 268,0-26-1133,-6-55 0,4 76 1140,0-1 0,-1 1-1,0 0 1,-1 1 0,0-1-1,0 0 1,-1 1 0,0 0-1,-7-9 1,11 17 800,1 22 725,3 18-1022,1 0-1,3-1 1,17 63-1,1 2-213,-9-21-25,0 5-252,33 103 1,-43-179-336,-6-11 269,0-1-1,0 1 1,0 0 0,0 0-1,0 0 1,0 0 0,1 0 0,-1-1-1,0 1 1,0 0 0,0 0 0,0 0-1,0 0 1,0 0 0,0 0 0,0 0-1,0-1 1,0 1-88,1 0 87,-1 0 1,0 0 0,0 0 0,0 0-1,0 0 1,0 0 0,0 0 0,1 0-1,-1 0 1,0-1 0,0 1 0,0 0-1,0 0 1,0 0 0,1 0-1,-1 0 1,0 0 0,0 0 0,0 0-1,0 0 1,0 0 0,1 1 0,-1-1-1,0 0 1,0 0 0,0 0 0,0 0-1,0 0 1,0 0 0,1 0 0,-1 0-1,0 0 1,0 0 0,0 0-89,0 1 89,0-1 0,0 0 0,0 0-1,0 0 1,1 0 0,-1 1-1,0-23-5852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18 8836,'0'0'6939,"0"-1"-6858,0 0 0,0-1-1,0 1 1,0 0 0,0 0-1,-1 0 1,1 0 0,0 0-1,-1 0 1,1 0 0,-1 0-1,1 1 1,-1-1 0,1 0-1,-1 0 1,0-1 0,-4 3 82,0 0 1,0 0 0,0 0 0,0 0-1,1 1 1,-1 0 0,1 0 0,-1 0-1,1 1 1,0-1 0,0 1 0,0 0-1,0 0 1,-7 7 0,-49 61 739,47-54-696,7-7-121,0 1 0,0-1 0,1 1-1,0 0 1,1 0 0,0 1 0,1-1 0,0 1-1,1 0 1,1 0 0,-1 0 0,2 0-1,1 23 1,0-27-51,0 0-1,0 0 1,0-1-1,1 1 1,0 0 0,1-1-1,0 0 1,0 1 0,0-1-1,1 0 1,0-1-1,1 1 1,-1-1 0,1 0-1,1 0 1,-1 0 0,1-1-1,0 1 1,0-2-1,12 9 1,2-1-32,0-1 0,1 0 0,0-2 0,1 0-1,41 11 1,-55-19-49,-1 1-1,0 0 0,0 1 0,0-1 0,0 1 0,-1 1 0,1 0 0,-1-1 1,0 2-1,0-1 0,0 1 0,-1 0 0,10 11 0,-10-10 40,-1 1 0,-1 0 0,0 1-1,0-1 1,0 0 0,-1 1 0,0-1 0,0 1-1,-1 0 1,0 0 0,0 0 0,-1 14 0,0-9 112,0 0 0,0 1 1,-2-1-1,1 0 1,-7 21-1,7-31-92,0 0 0,0 0 0,-1 0 1,1-1-1,-1 1 0,0 0 0,0-1 0,0 1 0,0-1 1,0 1-1,0-1 0,-1 0 0,1 0 0,-1 0 0,1-1 1,-1 1-1,0 0 0,0-1 0,0 0 0,0 0 0,0 1 1,0-2-1,0 1 0,0 0 0,0-1 0,0 1 0,0-1 1,0 0-1,-4 0 0,4-1-9,-1 1 1,1-1-1,-1 0 0,1 0 1,0 0-1,-1-1 0,1 1 1,0-1-1,0 0 0,0 0 1,0 0-1,1 0 0,-1 0 1,0 0-1,1-1 0,-1 0 1,1 1-1,0-1 0,0 0 1,0 0-1,0 0 1,1 0-1,-1 0 0,1-1 1,-1-3-1,-5-11-20,1 0-1,1-1 1,-4-25 0,4 19-206,1 0 0,2-1 0,0 0-1,2 1 1,6-51 0,-5 65 109,2 1 0,-1-1 1,2 1-1,-1 0 0,2 0 0,-1 0 0,1 0 0,0 1 0,1-1 0,0 2 0,1-1 0,0 1 0,0-1 0,1 2 1,0-1-1,14-9 0,-9 9 149,1 0 0,-1 1 1,1 1-1,0 0 1,1 1-1,0 1 0,-1 0 1,1 1-1,1 0 1,-1 1-1,0 1 0,0 0 1,22 3-1,-33-2-9,0 0 0,1 1 0,-1 0 0,0 0 0,0 0 0,-1 0 1,1 0-1,0 1 0,0 0 0,-1 0 0,1 0 0,-1 0 0,1 0 0,-1 1 0,5 4 0,-3-1 52,0 0 0,0 0 0,0 0 0,-1 1 0,0 0 0,-1 0 0,6 13 0,-2 3 181,-1 0 1,-1 1-1,-1 0 0,2 33 1,2 51 467,-8-108-1013,-1-20-1644,-6-10-1121,-5-9-2136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13094,'0'0'2209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0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10709,'0'0'1489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4194,'0'0'13670,"7"0"-12995,-4 0-628,-1 0 0,0 0-1,1 0 1,-1 1 0,0-1-1,1 0 1,-1 1 0,0-1-1,0 1 1,1 0 0,-1 0 0,0 0-1,0 0 1,0 0 0,4 3-1,-3 0 26,-1-1 0,1 1 0,-1 0 0,1 0 0,-1 0 0,0 0 0,0 0 0,-1 1 0,1-1 1,0 6-1,10 37 634,-3 0 1,7 93 0,-12 100 390,-4-188-892,1 401 711,-1-448-912,3 33 46,-3-38-50,0 1-1,0 0 0,0 0 1,0-1-1,1 1 0,-1 0 0,0 0 1,0-1-1,1 1 0,-1 0 1,0-1-1,1 1 0,-1 0 0,0-1 1,1 1-1,-1 0 0,1-1 1,-1 1-1,1-1 0,0 1 1,-1-1-1,1 1 0,-1-1 0,1 0 1,0 1-1,-1-1 0,1 0 1,0 1-1,0-1 0,-1 0 0,1 0 1,0 0-1,0 1 0,-1-1 1,2 0-1,5-9-191,-4-17-957,0-1 0,-1-48 0,-10-13-6495,-8 24-5055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9989,'0'0'8686,"3"-12"-7723,11-36-432,-14 48-513,-1-1 0,1 1 1,0-1-1,0 1 0,0-1 0,0 1 0,0 0 0,0-1 0,1 1 0,-1-1 1,0 1-1,0-1 0,0 1 0,0 0 0,0-1 0,1 1 0,-1 0 0,0-1 0,0 1 1,0-1-1,1 1 0,-1 0 0,0 0 0,1-1 0,-1 1 0,0 0 0,1-1 0,-1 1 1,0 0-1,1 0 0,-1 0 0,1-1 0,-1 1 0,0 0 0,1 0 0,-1 0 1,1 0-1,-1 0 0,1 0 0,6 11 175,-7-10-174,15 47 333,-3 1 1,-2 1-1,5 78 1,-11-91-237,20 384 1068,-14-180-642,-10-228-520,6 46 37,-6-56-56,0-1 1,1 0-1,-1 1 0,1-1 0,-1 0 1,1 0-1,0 1 0,0-1 1,0 0-1,0 0 0,1 0 1,-1 0-1,1 0 0,-1 0 1,1 0-1,-1-1 0,1 1 1,3 2-1,-4-4-6,0 0 0,0 1 0,-1-1 0,1 0 1,0 0-1,0 0 0,0 0 0,-1 0 0,1 0 0,0 0 0,0 0 1,0 0-1,0 0 0,-1 0 0,1-1 0,0 1 0,0 0 0,0-1 0,-1 1 1,1 0-1,0-1 0,-1 1 0,1-1 0,0 1 0,-1-1 0,1 1 1,0-1-1,-1 0 0,1 1 0,-1-1 0,1 0 0,-1 1 0,0-1 1,1 0-1,-1 0 0,0 1 0,1-1 0,-1 0 0,0 0 0,0 0 1,0-1-1,8-37-394,-8 37 359,7-132-2790,-13 46-3089,-7 40-737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15 8468,'0'0'11184,"3"-4"-10603,-2 4-578,-1 0 0,0 0 0,0 0-1,0 0 1,1 0 0,-1 0 0,0 0 0,0 0-1,1 0 1,-1-1 0,0 1 0,0 0 0,0 0-1,1 0 1,-1 0 0,0-1 0,0 1 0,0 0-1,0 0 1,1 0 0,-1-1 0,0 1 0,0 0-1,0 0 1,0 0 0,0-1 0,0 1 0,0 0-1,0 0 1,0-1 0,0 1 0,0 0-1,0 0 1,0-1 0,0 1 0,0 0 0,0 0-1,0-1 1,0 1 0,0 0 0,0 0 0,0 0-1,0-1 1,0 1 0,0 0 0,0 0 0,-1-1-1,1 1 1,0 0 0,0 0 0,0 0 0,0 0-1,-1-1 1,1 1 0,0 0 0,0 0 0,0 0-1,-1 0 1,1 0 0,0 0 0,0-1 0,-1 1-1,1 0 1,0 0 0,0 0 0,-1 0 0,-28 4 72,-46 19-20,68-21-40,-20 8-36,1 0-1,0 2 1,-47 29-1,67-37 8,0 0-1,0 1 1,1 0-1,0 0 0,0 0 1,0 0-1,1 1 1,-1 0-1,-3 9 0,6-12 10,0 1-1,1 0 1,0 0-1,0 0 1,0 0 0,0 0-1,1 1 1,-1-1-1,1 0 1,0 0-1,0 0 1,1 0-1,-1 1 1,1-1-1,0 0 1,0 0-1,3 6 1,1-1 15,1 0 0,0-1 0,1 1 0,-1-1 1,2-1-1,-1 1 0,1-1 0,0 0 0,1-1 0,11 7 0,8 8 95,-1 1-7,100 72 512,-107-81-642,0-1-1,1-1 1,0-1 0,37 13 0,-56-23-587,-7-36-7459,-7 6-1039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324 301 14247,'0'0'2892,"5"-21"-2495,14-65-200,-17 81-45,-1 0-1,0 0 0,-1 0 0,1 0 0,-1-1 1,0 1-1,0 0 0,-1-1 0,1 1 0,-1 0 0,0 0 1,-1 0-1,1 0 0,-1 0 0,0 0 0,0 0 0,-4-5 1,0 3-113,0 0-1,-1 0 1,0 1 0,0 0 0,0 0 0,-1 1 0,-8-5-1,-2-2-87,11 8 150,-1 0-1,1 0 1,-1 1 0,0-1-1,-1 2 1,1-1 0,0 1-1,-1 0 1,1 1 0,-1 0-1,0 1 1,1-1 0,-1 2 0,-16 1-1,20 0-91,0 0 0,1 0 0,-1 0 0,1 0 0,-1 1 0,1 0 0,0 0 0,0 0 0,0 0 0,1 1 0,-1-1 0,1 1 0,0 0 0,0 0 0,-4 7 0,1-1 30,0 0-1,0 1 1,2-1 0,-1 1 0,-4 19-1,4 4 270,2-1 0,1 1 0,5 62 1,-2-82-258,0 0 28,0 1 0,2-1 0,-1 1 0,2-1 0,0 0 0,1 0 0,11 23 0,-14-31-60,1-1-1,0 0 1,0 0 0,1 0 0,0 0 0,0-1-1,0 1 1,0-1 0,0 0 0,1 0 0,0 0-1,0-1 1,0 0 0,0 0 0,1 0 0,-1-1-1,1 1 1,-1-1 0,1-1 0,0 1 0,7 0-1,-5-1-26,1-1 0,-1 0 0,0 0 1,0-1-1,0 0 0,0 0 0,0-1 0,-1 0 0,1-1 0,0 1 0,-1-2 0,1 1 0,-1-1 0,0 0 0,9-7 0,-6 3-114,0-1 0,-1 0 0,0-1 0,-1 0 0,0-1 0,0 1 1,-1-1-1,11-23 0,-13 22-70,0-1 1,-2 1 0,1-1-1,-1 0 1,-1 1-1,0-1 1,-1-24 0,0 28 80,-2-1 0,1 0 1,-1 1-1,-1-1 1,0 1-1,0-1 0,-1 1 1,0 0-1,0 0 1,-10-16-1,7 15 157,4 6 20,1 0 0,-1 1 0,0-1-1,-1 1 1,1-1 0,-1 1 0,1 0-1,-1 0 1,0 0 0,0 0-1,0 1 1,-1-1 0,1 1 0,-6-3-1,8 26 893,3 14-613,1 0 0,1 0 0,16 59 0,43 100 47,-55-172-418,-6-14-31,0 0 0,1 0 0,0 0 0,1 0 0,0-1 0,0 1-1,0-1 1,1 0 0,0 0 0,11 11 0,-16-18-4,0 0-1,0 0 1,1 1 0,-1-1-1,0 0 1,0 0 0,0 0-1,1 0 1,-1 0 0,0 1-1,0-1 1,0 0-1,1 0 1,-1 0 0,0 0-1,0 0 1,1 0 0,-1 0-1,0 0 1,0 0 0,0 0-1,1 0 1,-1 0 0,0 0-1,0 0 1,1 0 0,-1 0-1,0 0 1,0 0 0,0-1-1,1 1 1,-1 0-1,0 0 1,0 0 0,0 0-1,1 0 1,-1 0 0,0-1-1,0 1 1,0 0 0,0 0-1,1 0 1,-1-1 0,0 1-1,0 0 1,0 0 0,0 0-1,0-1 1,0 1 0,0 0-1,0-1 1,3-15-4579,-3-21-5226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0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15639,'0'0'7401,"9"30"-6809,3 6-361,-3 2-1,0-1 1,-3 1-1,4 70 1,-10 289 2383,3-387-2515,5-18-112,9-26-453,-2 0 0,-1-2 0,17-69 0,-23 70 38,2 0 0,2 1 0,1 0 0,1 1 0,24-38 0,-34 65 380,0 1-1,0 0 1,1 0-1,-1 0 1,1 1 0,0 0-1,1 0 1,-1 0-1,8-4 1,-11 7 49,1 0 0,-1-1 0,1 1 0,0 0 0,-1 0 0,1 1 0,0-1-1,0 1 1,0-1 0,-1 1 0,1 0 0,0 0 0,0 0 0,0 0 0,0 1 0,-1-1 0,1 1 0,0-1 0,0 1 0,-1 0 0,1 0 0,0 1 0,3 1 0,-1 2 28,-1-1 1,0 0-1,0 1 0,0 0 1,-1 0-1,0 0 1,1 0-1,-2 1 1,1-1-1,-1 1 1,0-1-1,2 8 1,16 77 375,-19-87-393,7 60 524,1 101 0,-9-70-3373,0-54-659,0-67-6935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 6867,'0'0'6200,"0"-26"-5495,0-160 2155,-10 606 1592,10-407-4323,0-6-44,-1 1-1,2 0 1,-1-1-1,1 1 1,4 13-1,-5-19-69,1 0 0,0-1 0,0 1-1,0 0 1,0-1 0,0 1 0,0-1-1,0 1 1,1-1 0,-1 1-1,0-1 1,1 0 0,-1 0 0,1 0-1,-1 0 1,1 0 0,0 0 0,0 0-1,-1 0 1,1-1 0,0 1-1,0-1 1,0 1 0,0-1 0,-1 0-1,1 0 1,4 0 0,0 0-13,1-1 0,-1-1 0,0 1 0,0-1 0,0 0 0,0-1 0,0 1 0,0-1 0,-1 0 0,1 0 0,-1-1 0,0 0 0,0 0 0,0 0 0,-1 0 0,1-1 0,-1 0 0,4-6 0,14-18-529,35-61 1,-46 73 194,3-9-441,0 0 0,-1-1 0,-2 0 0,-1-1 0,-1-1 0,-1 0 0,-2 0 0,-1 0 1,2-40-1,-6 107 1927,2-1-1,1 1 1,2-1 0,1 0 0,25 70 0,-7-41-961,-3 1 1,-3 1-1,-3 1 1,-3 0-1,5 79 0,-18 47 315,-3-163-448,0 0 0,-2-1 1,-2 0-1,-11 34 0,8-34-11,-2-1 1,-1 0-1,-2-1 1,0-1-1,-30 40 1,39-59-40,-1 0 1,-1-1-1,1 1 0,-1-2 1,-1 1-1,1-1 0,-1-1 1,-1 1-1,1-1 0,-1-1 1,0 0-1,0-1 1,0 1-1,-1-2 0,0 0 1,1 0-1,-1-1 0,0 0 1,-16 0-1,24-2-16,-1 0 0,1-1 0,-1 1 0,1-1 0,-1 0 0,1 0 0,-1 0-1,1-1 1,0 1 0,0-1 0,0 0 0,0 0 0,0 0 0,0 0 0,0 0 0,1 0 0,-1-1 0,1 0 0,-1 1 0,1-1 0,0 0 0,0 0 0,0 0-1,1 0 1,-1-1 0,1 1 0,0 0 0,0-1 0,0 1 0,0-1 0,0 1 0,0-6 0,-1-13-114,0 0 0,1 0 0,1 0 0,3-25 0,0 23 20,1 0 1,2 0 0,0 1 0,2-1 0,0 2 0,1-1 0,2 1-1,18-30 1,18-20-712,60-69-1,-63 85-151,70-92-5165,-72 88 501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 7075,'0'0'9871,"-5"-2"-8867,3 2-946,-1 0 0,1 1 0,0-1 0,0 0 0,0 1 0,-1-1 0,1 1 0,0-1 0,0 1 0,0 0 0,0 0 0,0 0 1,0 0-1,0 0 0,0 1 0,1-1 0,-1 1 0,0-1 0,1 1 0,-1-1 0,1 1 0,0 0 0,-1 0 0,1 0 0,0 0 1,-1 2-1,-36 71 776,29-54-542,-4 4-100,2 1 0,1 1 0,1 0 0,1 1 1,1-1-1,2 1 0,-3 47 0,8-74-199,0 0 0,0 0-1,0 0 1,1 0 0,-1 0 0,0 0 0,1 0 0,-1 0 0,1 0 0,-1 0-1,1 0 1,-1 0 0,1 0 0,0 0 0,0-1 0,-1 1 0,1 0-1,0 0 1,0-1 0,0 1 0,0-1 0,-1 1 0,1-1 0,0 1 0,0-1-1,0 1 1,0-1 0,0 0 0,1 0 0,-1 1 0,0-1 0,0 0 0,0 0-1,1 0 1,46-1-507,-34 0 291,30-3-340,-18 2 231,-1 1 0,42 3 0,-58-1 314,0 1 0,0 0 1,0 0-1,0 1 0,0 0 1,-1 1-1,0-1 0,1 2 0,-1-1 1,-1 1-1,9 7 0,0 2 95,1 2 0,-2 0 0,0 1-1,-2 1 1,1 0 0,-2 1 0,-1 0-1,0 0 1,-1 2 0,-1-1 0,-1 1 0,-1 0-1,5 28 1,-4-7 214,-1 0 0,-2 1 0,-3 0-1,-1 0 1,-2 0 0,-6 44 0,3-61-185,-1-1 0,-1 1 0,-11 32 1,12-47-88,1 0 1,-1 0 0,-1 0 0,0 0 0,0-1 0,-1 0 0,-1-1 0,0 1 0,-10 9 0,16-17-17,-1 0-1,1 1 0,-1-1 1,0 0-1,0 0 0,0-1 0,0 1 1,0 0-1,0-1 0,0 0 1,-1 0-1,1 0 0,0 0 1,-1 0-1,1-1 0,-1 0 1,1 1-1,0-1 0,-1 0 1,-5-1-1,5-1-7,0 1 0,0-1-1,0 0 1,1 0 0,-1 0 0,0-1 0,1 1-1,0-1 1,-1 0 0,1 0 0,0 0 0,0 0 0,1-1-1,-4-3 1,-3-8-55,1 0 0,0-1 1,1 0-1,1 0 0,0-1 0,-5-27 0,6 22-65,1 0 0,1 0 0,1 0 0,1 0 0,0 0 0,2 0 0,1-1 0,1 1 0,1 0 0,0 1 0,2-1 0,1 1 0,0 0 0,16-31 0,0 16-576,1 1 0,2 1 0,1 1 0,2 1 1,42-35-1,0 9-4339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1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72 297 4706,'0'0'4138,"-3"-24"-3650,0-10-126,-5-39 70,-7 7 3110,-6 22-2395,18 39-1007,1 1-1,-1-1 1,1 0-1,0 0 1,0 0-1,0 0 1,0-1-1,1 1 1,-1-6-1,2 78 1026,2 0 0,22 127 0,-10-125-541,-7-29-290,1-1 0,2 0 0,2 0 0,32 71 0,-44-110-331,0 0-1,0 0 0,0 0 0,0-1 0,0 1 1,0 0-1,0 0 0,0 0 0,0 0 0,0 0 1,1 0-1,-1-1 0,0 1 0,0 0 0,0 0 1,0 0-1,0 0 0,0 0 0,0 0 0,0-1 1,0 1-1,0 0 0,1 0 0,-1 0 0,0 0 0,0 0 1,0 0-1,0 0 0,0 0 0,0 0 0,0 0 1,1 0-1,-1 0 0,0-1 0,0 1 0,0 0 1,0 0-1,0 0 0,1 0 0,-1 0 0,0 0 1,0 0-1,0 0 0,0 1 0,0-1 0,1 0 1,-1 0-1,0 0 0,0 0 0,0 0 0,0 0 1,0 0-1,0 0 0,1 0 0,-1 0 0,0 0 1,0 0-1,0 1 0,0-1 0,0 0 0,0 0 1,0 0-1,3-24-72,-3-32-335,-5 29-1,-1 1 0,-1-1-1,-16-37 1,14 43-153,1-1-1,2 1 1,0-1-1,1-1 1,1 1-1,-2-31 1,6 48 464,0-7-139,0 0 1,1 0-1,4-21 1,-4 29 228,0-1 1,1 1 0,0 0-1,0 0 1,0-1 0,1 1-1,-1 0 1,1 1 0,0-1-1,0 0 1,0 1 0,7-6-1,-8 7 37,13-11 225,0 1 0,1 1 0,29-17 1,-42 26-208,0 0 0,1 1 0,-1-1 0,0 1 0,1-1 1,-1 1-1,0 0 0,1 0 0,0 1 0,-1-1 1,1 1-1,-1 0 0,1 0 0,0 0 0,-1 0 1,1 1-1,-1-1 0,1 1 0,-1 0 0,1 0 1,-1 0-1,1 1 0,-1-1 0,0 1 0,0 0 0,0 0 1,0 0-1,4 3 0,2 6 222,-1-1 0,0 2 0,0-1 1,-2 1-1,1 0 0,6 20 0,26 83 1253,-38-111-1476,16 65 620,-3 1-1,-3 0 1,-4 0-1,-1 106 1,8-354-1581,-2 51-457,-10 89 624,2 0 0,1 0 0,2 1 0,12-40 0,-15 67 569,0 0-1,0 0 1,1 0 0,0 0-1,1 1 1,0 0-1,1 0 1,8-9 0,-9 13 187,-1 0 0,1 1 0,0-1 0,0 1 0,0 1 0,0-1 0,1 1 0,-1 0 0,1 0 0,0 1 1,0 0-1,0 0 0,12-1 0,-12 3 109,1-1 0,0 1 0,-1 1 0,1 0 0,-1 0 0,1 0 1,-1 1-1,1 0 0,-1 0 0,0 1 0,0 0 0,0 0 0,0 1 0,0-1 0,-1 2 1,0-1-1,0 1 0,0 0 0,0 0 0,-1 0 0,0 1 0,0 0 0,0 0 0,5 10 1,4 7 237,-2 1 1,0 0-1,-1 1 1,-2 0 0,12 45-1,11 87 584,4 14 58,-35-167-999,10 28 80,-11-30-95,0-1-1,1 0 1,-1 0-1,1 0 1,-1 0 0,1 0-1,-1 0 1,1 0-1,-1 0 1,1 0 0,0 0-1,0 0 1,0-1 0,-1 1-1,1 0 1,0 0-1,0-1 1,0 1 0,0-1-1,0 1 1,1 0 0,-1-22-2030,-4-17-1174,-13-7-2592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2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13142,'0'0'7977,"21"-15"-7539,7-4-382,14-11-35,49-43 0,-78 61-124,0 0-1,-1-1 0,0 0 0,17-27 1,-25 33-114,0 0 1,-1 0 0,1 0 0,-2-1 0,1 1-1,-1-1 1,0 1 0,-1-1 0,1 0-1,-2 0 1,1 0 0,-1 0 0,-1-10 0,0 13 159,-1 1 1,0 0 0,1-1 0,-2 1 0,1 0 0,0 0-1,-1 0 1,0 0 0,0 1 0,0-1 0,0 1 0,0 0-1,-1 0 1,0 0 0,1 0 0,-1 0 0,0 1 0,-8-4-1,-10-5-138,0 1-1,-27-8 1,41 15 210,0 1 0,0 0 0,0 0 1,0 0-1,0 1 0,-9 0 0,15 1-5,0 0 0,0 1 0,0-1 0,0 0 0,0 1 0,0-1 0,0 1 0,1-1 0,-1 1 0,0 0 0,0 0 0,1 0 0,-1 0 0,1 0 0,-1 0 0,1 0 0,-1 1 0,1-1 0,-1 0-1,1 1 1,0-1 0,0 1 0,0 0 0,0-1 0,0 1 0,0 0 0,1 0 0,-1-1 0,0 3 0,-3 16 299,0 0 0,2 0 0,1 0-1,0 0 1,1 0 0,3 23 0,-1-11 149,0-7-247,1 1 1,1-1-1,2 0 1,0-1-1,1 1 1,2-1-1,0-1 1,2 0-1,0 0 1,1-1-1,2 0 1,0-1-1,1-1 1,25 26-1,-32-39-188,-1-1 0,1 0 0,0 0 0,0 0 0,1-1 0,0-1 0,0 1 0,0-2 0,0 1 0,1-1 0,-1 0 0,1-1 0,0 0 0,0-1 0,18 1 0,-21-3-102,0 1 0,1-1-1,-1 0 1,1 0-1,-1-1 1,0 0-1,0 0 1,0-1-1,0 0 1,-1 0 0,1-1-1,-1 0 1,0 0-1,0 0 1,0-1-1,0 0 1,-1 0-1,0 0 1,0-1 0,0 1-1,4-8 1,-3 3-727,-1 0 0,0 0 1,0 0-1,3-15 0,5-39-7027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8628,'0'0'7515,"2"0"-7427,-1 0-1,1 0 0,0 0 0,-1 1 1,1-1-1,-1 0 0,1 0 0,-1 1 1,0-1-1,1 1 0,-1 0 0,1-1 1,-1 1-1,0 0 0,1 0 0,0 1 1,3 12 98,-1 0 1,0 0 0,-1 1-1,-1 0 1,0-1-1,-1 1 1,-1 16 0,3 16 307,-3-43-468,47 408 2678,-46-402-2635,0-4 2,0 1 0,1 0-1,-1-1 1,1 1 0,0-1 0,1 0 0,0 1 0,3 6 0,-2-48 126,-11-397-5191,8 421 4866,0 1 0,0-1 0,1 1 1,0-1-1,1 1 0,1 0 0,-1 0 1,1 0-1,11-18 0,-13 25 127,0 0 0,0-1 0,0 1 0,0 0 0,1 0 0,-1 0 0,1 0 0,0 1 1,0-1-1,0 1 0,0 0 0,0-1 0,0 1 0,1 1 0,-1-1 0,1 0 0,-1 1 0,1 0 0,0 0 0,-1 0 0,1 0 0,0 1 0,0-1 0,0 1 0,0 0 0,-1 0 0,1 0 0,0 1 0,0-1 0,6 3 0,-5 0 128,0 0 0,1 0 0,-1 1-1,0 0 1,-1 0 0,1 0 0,-1 1 0,0-1-1,0 1 1,0 0 0,-1 0 0,1 0-1,-1 1 1,-1-1 0,1 1 0,1 6 0,0-6 17,15 38 852,-1 0 0,22 86-1,6 97 846,-26-119-1085,-19-104-725,-1 0 1,1 0-1,0 0 0,0 0 0,0 0 1,1 0-1,0-1 0,3 7 0,-5-10-29,0 0 0,1 0 0,-1 0 0,0 0 0,1 0 0,-1 0-1,1 0 1,-1 0 0,0 0 0,1 0 0,-1 0 0,0 0 0,1-1-1,-1 1 1,0 0 0,1 0 0,-1 0 0,0 0 0,1-1 0,-1 1-1,0 0 1,1 0 0,-1-1 0,0 1 0,0 0 0,1 0 0,-1-1-1,0 1 1,0 0 0,0-1 0,1 1 0,-1 0 0,0-1 0,0 1-1,0 0 1,0-1 0,0 1 0,0-1 0,0 1 0,0 0 0,1-1-1,-1 1 1,-1 0 0,1-1 0,0 1 0,0-1 0,13-76-174,-8-59-698,4-32-791,-6 145 1219,0-1 0,2 1 0,1 0 0,15-40 1,-19 58 450,1-1 1,0 1-1,0 1 1,0-1-1,0 0 1,1 1-1,0 0 1,0 0-1,0 0 1,0 0-1,1 1 1,-1-1 0,1 1-1,0 0 1,0 1-1,0-1 1,0 1-1,0 0 1,1 0-1,-1 1 1,1-1-1,-1 1 1,1 0-1,0 1 1,-1 0-1,1-1 1,0 2-1,-1-1 1,1 1-1,0 0 1,-1 0 0,1 0-1,-1 1 1,0 0-1,1 0 1,-1 0-1,0 1 1,0-1-1,0 1 1,-1 1-1,6 3 1,7 8 142,-1 0 0,-1 1 0,0 0 0,-1 1 0,-1 1 0,0 0 0,-2 1 0,0 0 0,8 21 0,12 35 430,23 87 0,-27-79-70,-19-66-582,-4-16-1256,-5-28-2536,-15-4-2565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0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6867,'0'0'6544,"-1"0"-6412,1 0-1,-1 0 0,0 0 0,0 0 1,0 0-1,1 0 0,-1 0 0,0 0 1,0 0-1,1 1 0,-1-1 0,0 0 1,0 0-1,1 1 0,-1-1 0,0 1 0,1-1 1,-1 0-1,0 1 0,0 0 0,2 100 1628,14 106-1,6-7-948,-11-86-139,35 157 1,-40-369-2780,-12-24 141,3 81 1031,2-1 0,6-81 0,-3 117 892,0 1 1,1 0 0,-1-1 0,1 1 0,0 0 0,0 0 0,0 0 0,1 0 0,0 1 0,0-1 0,0 1 0,0 0 0,1 0 0,0 0 0,0 0 0,0 0 0,0 1 0,0 0 0,1-1 0,0 2 0,4-4-1,-4 5 178,-1-1 1,1 1-1,0-1 0,-1 1 0,1 1 0,0-1 0,-1 1 0,1-1 0,0 1 0,0 1 0,-1-1 0,1 1 0,0-1 0,0 2 0,-1-1 0,6 2 0,-6-1-53,0 1 0,-1-1 0,0 1 0,1 0 1,-1 0-1,0 0 0,0 0 0,-1 0 0,1 0 1,-1 1-1,1 0 0,-1-1 0,0 1 0,-1 0 0,1 0 1,-1 0-1,1 0 0,-1 0 0,0 0 0,0 5 0,2 12 381,0-1 0,-1 37-1,-1-42-270,-2 0-1,0 1 1,0-1 0,-2 0-1,0 0 1,-7 22-1,6-28-145,0-1-1,-1 1 0,0-1 0,0 0 1,0 0-1,-1-1 0,-1 0 0,1 0 0,-1 0 1,0-1-1,-13 9 0,11-8-120,1-2 0,-1 1 1,0-1-1,0-1 0,-1 1 0,1-1 0,-1-1 0,0 0 0,0-1 1,0 1-1,0-2 0,0 0 0,-12 0 0,21-4-447,0-1-1,1 0 0,-1 0 1,1 1-1,-1-1 0,1 0 1,0 0-1,0 0 1,1 0-1,0-4 0,7-24-4353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2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1 112,'0'0'1857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2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3970,'0'0'4311,"2"-6"-3569,5-14 484,-2 1 0,0-1 0,-1 0 0,2-37 1,8 88-1129,55 242 3438,31 93-807,-94-349-2645,-4-9-66,1 0 0,0 0 0,0-1 0,1 1 0,0-1-1,0 1 1,1-1 0,5 7 0,-6-13-316,-4-9-327,0 5 417,0-81-5774,0 35-55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2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13334,'0'0'3410,"209"9"-3410,-158-9-1233,-6 0-1920,-13-9-8197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2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6339,'0'0'3802,"3"-4"-3421,-2 2-127,-1 1-139,0-1-1,1 1 1,-1 0-1,1-1 1,-1 1-1,1 0 1,0 0 0,-1 0-1,1 0 1,0 0-1,0 0 1,0 0-1,0 0 1,0 0 0,0 0-1,0 0 1,0 0-1,5-1 4469,5 429-1034,-2-325-3153,3 0 1,31 117-1,-38-199-334,0-1 0,2 0 0,0 0 0,1 0 0,18 29-1,-24-44-54,0-1 0,1 1 0,-1-1 0,1 0 0,0 0 0,-1 0 0,2 0 0,-1 0 0,0-1 0,0 0 0,1 1 0,-1-1-1,1 0 1,0-1 0,-1 1 0,1-1 0,0 1 0,0-1 0,0 0 0,0-1 0,0 1 0,0-1 0,0 1 0,1-1 0,-1-1 0,0 1 0,0 0 0,0-1-1,0 0 1,0 0 0,0 0 0,0-1 0,-1 1 0,8-5 0,-3 1-76,0-1-1,0 0 1,0 0 0,-1-1 0,0 0-1,-1-1 1,1 1 0,-1-1-1,-1-1 1,0 1 0,6-13-1,6-13-620,20-61 0,-26 60-354,-2-2 0,-2 0 0,5-55 0,-5-113-195,-7 204 1863,1 25 579,0-12-987,27 261 3063,-17-201-2497,35 124-1,-44-189-765,3 9 37,0 0 0,13 24 0,-17-37-66,1 1 1,0-1-1,0 0 0,1 0 0,-1 0 0,1 0 1,-1 0-1,1 0 0,0-1 0,0 1 1,0-1-1,0 0 0,1 0 0,-1 0 0,1 0 1,6 2-1,-9-4-56,1 1 0,-1-1 0,0 0 0,1 0 0,-1 1 0,1-1 0,-1 0 0,1-1 0,-1 1 0,1 0 0,-1 0 0,1 0 0,-1-1 0,0 1 0,1-1 1,-1 1-1,0-1 0,1 0 0,-1 0 0,0 1 0,0-1 0,0 0 0,1 0 0,-1 0 0,0 0 0,0 0 0,0 0 0,-1 0 0,1-1 0,0 1 0,0 0 0,-1 0 0,1-1 0,0-1 0,2-4-548,-1 0-1,0 0 0,-1 0 0,1 0 0,-1-11 1,1-43-6032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2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15767,'0'0'1697,"167"-40"-4626,-154 31-5059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2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7507,'0'0'9856,"5"2"-9088,-2-1-714,-1 0 1,0 0-1,1 0 0,-1 1 1,0 0-1,0-1 1,0 1-1,-1 0 0,1 0 1,0 0-1,-1 0 0,1 0 1,-1 0-1,1 0 0,-1 1 1,0-1-1,0 0 1,0 1-1,0-1 0,-1 1 1,1 2-1,13 71 645,-10-45-377,60 453 2218,-6-37-1550,-55-428-973,-2-8-15,0 1 0,1-1 1,1 0-1,0 0 0,0 0 0,1 0 0,8 16 0,-12-26-9,1 0 0,-1 0-1,0-1 1,1 1 0,-1 0-1,1 0 1,-1-1 0,1 1 0,-1 0-1,1-1 1,-1 1 0,1-1-1,0 1 1,-1-1 0,1 1 0,0-1-1,-1 1 1,1-1 0,0 0-1,0 1 1,-1-1 0,1 0-1,0 0 1,0 1 0,0-1 0,-1 0-1,1 0 1,0 0 0,0 0-1,0 0 1,-1 0 0,1 0-1,0 0 1,0-1 0,0 1 0,0 0-1,-1 0 1,1-1 0,0 1-1,0 0 1,-1-1 0,1 1 0,0-1-1,-1 1 1,1-1 0,0 1-1,-1-1 1,1 1 0,-1-1-1,1 0 1,-1 1 0,1-1 0,-1 0-1,0 0 1,1 1 0,-1-1-1,0 0 1,1 0 0,-1 1-1,0-1 1,0 0 0,0 0 0,0 0-1,0 1 1,0-1 0,0 0-1,0-1 1,2-16-732,0 0 1,-2 0-1,-2-30 0,1 34-337,-1 0 1,-1 1-1,0-1 0,-1 1 0,-8-19 0,-11-18-5022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2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9620,'0'0'8535,"-22"2"-8290,-4 0-232,1 1-1,0 1 1,1 2-1,-1 1 0,-28 11 1,44-14-4,1 0-1,0 0 1,0 1 0,0 0 0,1 0 0,0 1 0,0 0 0,0 0-1,-6 9 1,9-11 17,1 1 0,0 1 0,0-1 0,0 0 0,1 1 0,-1 0 0,1-1 0,1 1 0,-1 0 0,1 0 0,0 0 0,0 0 0,1 0 0,0 0 0,0 10 0,2-8 62,1 1-1,-1-1 1,1 0 0,0 0-1,1 0 1,0-1-1,0 1 1,1-1-1,0 0 1,0 0-1,1-1 1,-1 1-1,1-1 1,1 0 0,-1-1-1,9 6 1,12 9 86,1-1 1,53 25-1,-52-29-154,1-2 0,0-1-1,34 8 1,4-11-4549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2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97 330 9188,'0'0'5704,"0"-6"-5037,1-9-131,0 23 95,3 44 741,1 4-165,4 54 343,36 249 790,-45-356-2338,14 41 36,-14-43-41,0 0 1,1 0-1,-1 0 1,1 0-1,-1 0 1,1 0-1,0 0 1,-1 0-1,1 0 1,0 0-1,0-1 1,0 1-1,0 0 1,-1 0-1,1-1 1,0 1-1,0-1 1,0 1-1,0-1 1,1 1-1,-1-1 1,0 0-1,0 1 1,0-1-1,0 0 1,0 0-1,0 0 0,1 0 1,-1 0-1,0 0 1,0 0-1,2 0 1,-2-1-46,1 0 0,0-1-1,-1 1 1,1 0 0,-1-1 0,0 1-1,1-1 1,-1 1 0,0-1 0,0 0 0,0 1-1,0-1 1,0 0 0,0 0 0,-1 0 0,1 0-1,0 1 1,-1-1 0,0 0 0,1 0 0,-1 0-1,0 0 1,0 0 0,0 0 0,0 0-1,-1-4 1,1-3-293,1-51-2706,-1-8-2225</inkml:trace>
  <inkml:trace contextRef="#ctx0" brushRef="#br0" timeOffset="1">1 32 9588,'0'0'8452,"154"-32"-21978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32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19 188 8740,'0'0'5949,"0"-17"-5332,0-145 2443,-6 154-2928,6 8-133,0 0 0,0 0 1,0 0-1,0 1 0,0-1 1,0 0-1,0 0 0,0 0 0,0 0 1,0 0-1,0 1 0,0-1 1,0 0-1,0 0 0,0 0 0,0 0 1,0 0-1,0 1 0,-1-1 1,1 0-1,0 0 0,0 0 1,0 0-1,0 0 0,0 0 0,0 0 1,0 1-1,-1-1 0,1 0 1,0 0-1,0 0 0,0 0 0,0 0 1,0 0-1,-1 0 0,1 0 1,0 0-1,0 0 0,0 0 0,0 0 1,-1 0-1,1 0 0,0 0 1,0 0-1,0 0 0,0 0 1,0 0-1,-1 0 0,1 0 0,0 0 1,0 0-1,0 0 0,0-1 1,0 1-1,0 0 0,-1 0 0,1 0 1,0 0-1,0 0 0,0 0 1,0 0-1,0-1 0,0 1 1,0 0-1,-1 0 0,-3 64 480,3 0 1,12 116-1,37 127 2012,-25-174-2015,-16-86-329,20 93 65,-24-126-200,2 0 0,-1 0 0,2 0-1,0-1 1,0 0 0,2 0 0,9 13-1,-16-24-25,0-1 0,0 0 0,0 0-1,0 1 1,0-1 0,0 0 0,0 0-1,0 0 1,0 0 0,1 0 0,-1-1 0,0 1-1,1 0 1,2 0 0,-4-1-30,1 0 0,-1 0-1,0 0 1,1 0 0,-1 0 0,1 0 0,-1-1 0,0 1 0,1 0 0,-1 0-1,1 0 1,-1-1 0,0 1 0,1 0 0,-1 0 0,0-1 0,1 1-1,-1 0 1,0-1 0,0 1 0,1 0 0,-1-1 0,0 1 0,0-1 0,0 1-1,0 0 1,1-1 0,-1 1 0,0-1 0,0 1 0,0-1 0,1-4-359,-1 1 1,0-1 0,0 1 0,0-1 0,0 1 0,-1-1 0,1 1-1,-3-8 1,-21-32-3909,-12-4-1214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32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0,'0'0'11507,"37"-14"-9915,125-42-223,-144 51-1130,0 1 1,1 1-1,-1 0 0,1 1 1,-1 2-1,1 0 0,30 3 1,-28-1-23,-4 0-52,0 0 0,1 1 0,-1 1 0,0 1 0,0 0 0,-1 2 1,0-1-1,27 17 0,-37-20-70,0 1 0,0 0 0,-1 0 1,1 1-1,-1 0 0,0 0 0,-1 0 0,1 0 1,-1 1-1,0-1 0,0 1 0,-1 0 0,0 0 0,0 1 1,0-1-1,-1 1 0,0-1 0,0 1 0,-1 0 0,0 0 1,0-1-1,0 1 0,-1 0 0,-1 12 0,0-12-43,-1-1 0,0 0 0,0 0-1,-1 1 1,0-2 0,0 1-1,0 0 1,-1 0 0,1-1 0,-1 0-1,-1 0 1,1 0 0,-1-1 0,0 1-1,0-1 1,0 0 0,-1 0 0,-6 3-1,-14 8 6,0-1-1,-47 17 1,40-18-261,0-2 0,-1-2 0,-59 9 0,5-12-4316,91-27-4175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2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75 5090,'0'0'9117,"-2"-7"-8272,0 2-736,-1-4 620,1-1 1,-1 0 0,1 1-1,0-16 513,2 44-1026,33 572 2005,-8-261-1118,-18-301-941,-3-20-283,-2-18-774,-2-139-8613,0 136 7966,0-31-5637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33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76 302 11589,'0'0'7828,"30"-22"-7540,94-68-229,-109 80-204,-1-1 1,1 0-1,-2-1 1,14-16-1,-25 24 85,1 0 0,-1 0 0,0-1 0,0 1 0,0-1-1,0 1 1,-1-1 0,0 0 0,0 0 0,0 1 0,-1-1-1,1 0 1,-1 0 0,-1-5 0,1 8 43,0 0-1,-1 0 1,1 1-1,-1-1 1,0 0-1,1 0 1,-1 0-1,0 1 1,0-1-1,0 0 1,-1 1-1,1-1 1,0 1-1,0-1 1,-1 1 0,1-1-1,-1 1 1,1 0-1,-1 0 1,0 0-1,1 0 1,-1 0-1,0 0 1,0 1-1,0-1 1,1 0-1,-1 1 1,0 0 0,0-1-1,0 1 1,-2 0-1,-12-2-9,0 0-1,-30 2 1,33 0-2,2 0 10,1 0 0,-1 0 0,1 2 0,0-1 0,0 1 0,-1 1 0,-9 3 0,14-3 21,1 0-1,-1 0 0,1 0 0,0 0 1,1 1-1,-1 0 0,1 0 0,-1 0 0,1 0 1,0 1-1,1 0 0,-1 0 0,1 0 1,-4 6-1,1 3 125,0 0 1,1 1-1,1-1 1,0 1-1,1 0 0,0 0 1,-1 29-1,8 108 1604,-4-148-1691,2 13 143,0 1 1,1 0 0,1-1-1,1 1 1,0-1-1,1 0 1,1-1-1,9 17 1,-11-24-137,0 0 0,1 0-1,0-1 1,1 0 0,-1 0 0,1-1 0,1 0 0,0 0 0,0 0 0,0-1 0,0-1-1,1 1 1,0-1 0,0-1 0,14 6 0,-10-7-29,0 0 0,-1 0 1,1-1-1,0-1 0,0 0 0,0-1 1,0 0-1,0-1 0,0-1 0,-1 0 1,1 0-1,14-6 0,-20 6-283,1-1-1,-1 0 1,0 0 0,-1-1-1,1 0 1,0 0 0,-1 0 0,0-1-1,0 0 1,0 0 0,-1-1-1,0 1 1,0-1 0,0-1-1,-1 1 1,0 0 0,0-1 0,-1 0-1,1 0 1,-1 0 0,2-10-1,2-40-6987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34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9380,'0'0'6291,"11"-1"-5635,37-4-135,-47 4-501,0 1 0,0-1 0,0 0 0,0 0 0,0 0 0,0 0 0,-1 0 0,1 0 1,0 0-1,0-1 0,-1 1 0,1 0 0,-1 0 0,1-1 0,-1 1 0,1 0 0,-1 0 0,0-1 0,0 1 0,0 0 1,0-1-1,0 1 0,0 0 0,0-3 0,-1-10 186,0 18-122,-2 471 4854,3-464-4859,0-1-1,1 1 0,4 20 0,-4-29-66,-1 0-1,1 0 1,-1 0-1,1 0 1,0 0-1,0 0 0,-1 0 1,1 0-1,1 0 1,-1-1-1,0 1 1,0 0-1,1-1 0,-1 1 1,1-1-1,-1 1 1,1-1-1,0 0 1,-1 0-1,1 0 0,0 0 1,0 0-1,0 0 1,0 0-1,0 0 1,3 0-1,-4-1-11,0 0 0,0 0-1,-1 0 1,1 0 0,0-1 0,0 1 0,0 0 0,0 0-1,-1-1 1,1 1 0,0 0 0,0-1 0,-1 1 0,1-1-1,0 1 1,-1-1 0,1 1 0,-1-1 0,1 1 0,0-1-1,-1 0 1,1 1 0,-1-1 0,0 0 0,1 0-1,-1 1 1,1-1 0,-1 0 0,0 0 0,0 1 0,1-1-1,-1-1 1,4-32-79,-3 29 57,1-74-870,-9-83 0,0-6-341,7 164 1216,0 0 0,0-1-1,0 1 1,1-1 0,-1 1 0,1 0 0,0 0-1,1-1 1,-1 1 0,1 0 0,0 0 0,0 0 0,0 0-1,0 1 1,1-1 0,-1 1 0,1-1 0,0 1 0,0 0-1,0 0 1,0 0 0,1 0 0,-1 1 0,1-1 0,0 1-1,0 0 1,0 0 0,0 0 0,0 1 0,0-1 0,0 1-1,1 0 1,-1 0 0,0 1 0,1-1 0,-1 1 0,0 0-1,8 1 1,-8-1 46,1 1-1,-1-1 1,0 1 0,0 0-1,0 1 1,0-1 0,0 1-1,0 0 1,0 0 0,0 0-1,-1 0 1,1 0-1,-1 1 1,0 0 0,1 0-1,-1 0 1,0 0 0,-1 0-1,1 0 1,-1 1-1,4 5 1,3 6 246,-1 1 1,-1 1-1,11 32 1,-7-12 183,-2 1 0,-2 0 0,4 53 0,-5 122 1183,-6-189-1449,-2-46-289,0 0 0,-11-42 0,-2-13-315,10 33-11,1 0-1,3 0 1,6-69 0,-4 108 403,1-1 0,-1 1 0,1 0 1,0 0-1,0 0 0,0 0 0,1 0 0,0 0 1,0 1-1,0-1 0,1 1 0,-1 0 0,1 0 0,0 0 1,0 0-1,0 1 0,1 0 0,-1 0 0,1 0 1,0 0-1,0 1 0,0 0 0,0 0 0,0 0 0,0 0 1,1 1-1,-1 0 0,1 0 0,6 0 0,0 0 38,-1 0-1,0 1 1,1 0-1,-1 0 0,0 2 1,1-1-1,-1 1 1,0 1-1,0 0 0,0 1 1,-1 0-1,1 0 1,15 10-1,-14-6 69,0 1 0,0 0 0,-1 0 0,0 1 0,-1 1 1,0 0-1,0 0 0,-2 1 0,1 0 0,-1 1 0,-1 0 0,0 0 0,-1 1 0,-1-1 0,0 1 0,0 0 0,-2 1 0,0-1 0,0 1 1,-1-1-1,-1 17 0,1-9-25,-1-16-40,-1 1 0,1-1 0,-1 1 0,0-1 0,0 1-1,-1-1 1,-3 13 0,4-19-40,0 0 0,0 1 0,0-1 0,-1 0-1,1 1 1,0-1 0,0 0 0,-1 1 0,1-1 0,0 0 0,0 0-1,-1 1 1,1-1 0,0 0 0,-1 0 0,1 0 0,0 1 0,-1-1-1,1 0 1,0 0 0,-1 0 0,1 0 0,-1 0 0,1 0 0,0 0-1,-1 1 1,1-1 0,-1 0 0,1-1 0,0 1 0,-1 0 0,1 0-1,0 0 1,-1 0 0,1 0 0,-1 0 0,1 0 0,0 0 0,-1-1-1,1 1 1,0 0 0,-1 0 0,1-1 0,0 1 0,-1 0 0,1 0-1,0-1 1,0 1 0,-1 0 0,1-1 0,0 1 0,0 0 0,0-1-1,0 1 1,-1 0 0,1-1 0,0 1 0,0-1 0,0 1 0,0-1-1,-10-23-1334,4-15-2142,2-4-2940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34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1 230 3698,'0'0'8830,"0"-22"-8251,0-82 169,0 11 3421,2 82-3527,4 20-527,5 23-138,3 74 1038,2 182 0,-14-221-641,-2 201 772,5 102-17,-4-357-1095,-1 0-1,2 1 1,0-1-1,0 0 1,1 0-1,1-1 1,0 1-1,6 12 1,-10-24-30,1 0 0,-1 1 0,1-1 0,0 0 0,-1 0 0,1 0 0,0 0 0,0 0 0,0 0 0,0 0 0,0-1 0,0 1 0,0 0 0,0 0 0,0-1 0,0 1 0,0 0 0,0-1 0,1 0 0,-1 1 0,0-1 0,0 1 0,1-1 0,-1 0 1,0 0-1,0 0 0,1 0 0,-1 0 0,0 0 0,1 0 0,-1 0 0,0-1 0,0 1 0,1 0 0,-1-1 0,0 1 0,0-1 0,0 1 0,0-1 0,0 0 0,1 1 0,-1-1 0,0 0 0,-1 0 0,1 0 0,0 0 0,0 0 0,0 0 0,0 0 0,-1 0 0,1 0 0,0 0 0,-1 0 0,1 0 0,-1-1 0,1-1 0,5-11-85,-2-1 0,1 0 0,-2-1 0,0 1 0,-1 0 0,0-17 0,-2-104-1384,-1 66 272,1 47 765,-1 3-207,1 0 0,1 0 0,0-1 0,2 1 0,7-26 0,-8 40 564,0 1 1,0 0 0,1-1 0,-1 1 0,1 0 0,1 0 0,-1 0 0,1 1 0,0 0 0,0-1 0,0 1 0,0 0 0,1 1 0,0-1-1,0 1 1,0 0 0,0 0 0,0 0 0,0 1 0,1 0 0,-1 0 0,1 0 0,6 0 0,-5 0 191,0 0 0,0 1 0,0 0 0,0 1 1,0-1-1,0 1 0,0 0 0,0 1 0,0 0 1,0 0-1,0 1 0,0-1 0,0 1 0,-1 1 0,1 0 1,-1-1-1,1 2 0,-1-1 0,0 1 0,9 7 0,-8-4-14,0 1 0,-1-1 0,0 1-1,-1 0 1,1 1 0,-2-1 0,1 1-1,-1 0 1,0 0 0,-1 1 0,0-1-1,-1 1 1,0-1 0,2 15 0,-2-6 105,-1 0 0,-1-1 0,0 1 0,-1 0 0,-1-1 0,0 1 0,-2-1 0,0 0 0,-10 27 0,9-32-171,-1 1-1,-1-1 1,1 0 0,-2 0 0,0-1 0,0 0 0,-1-1 0,0 1 0,-1-2 0,0 1 0,-1-1 0,-19 12 0,25-18-80,0 0 1,0 0-1,0-1 1,0 0 0,0 0-1,-1 0 1,1 0-1,-1-1 1,1 0 0,-1 0-1,1 0 1,-1-1 0,1 0-1,-1 0 1,0 0-1,-6-2 1,9 1-112,0 0 1,0 0-1,0-1 0,0 1 0,0-1 1,0 0-1,1 0 0,-1 0 0,0 0 1,1 0-1,-1 0 0,1-1 0,0 1 1,0-1-1,0 0 0,0 0 0,1 1 1,-1-1-1,1 0 0,-1 0 1,1-1-1,0 1 0,0 0 0,0 0 1,1-1-1,-1-5 0,-1-43-4212,2-2-2486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35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338 152 6659,'0'0'7753,"-1"-16"-7203,-8-47-206,8 61-328,0-1 0,0 1 0,-1 0 0,1-1-1,-1 1 1,1 0 0,-1 0 0,0 0 0,0 0 0,0 0 0,0 1 0,0-1 0,0 0 0,0 1 0,-1 0 0,1 0 0,0-1 0,-1 1 0,1 1 0,-1-1 0,0 0 0,1 0 0,-1 1 0,1 0 0,-5-1 0,-10-3 140,4-1 73,0-1-1,0 2 1,-1 0 0,0 1 0,0 0 0,0 1 0,0 1 0,0 0 0,-26 2 0,36 0-192,1 0 1,-1 1-1,1-1 1,0 1 0,0 0-1,-1 0 1,1 0-1,0 0 1,1 1-1,-1-1 1,0 1 0,1 0-1,-1 0 1,1 0-1,0 0 1,0 0 0,0 0-1,1 1 1,-3 4-1,-2 5 117,1 0-1,0 0 0,1 0 0,-3 14 1,3 10 436,1-1 0,2 57 0,2-45-37,-1-30-370,1-1-1,0 1 1,1-1 0,1 0-1,8 26 1,-9-38-153,0 1 0,0 0 0,0-1 0,1 0 0,0 0 0,0 1 0,1-2 0,-1 1 0,1 0 0,0-1 0,0 0 1,1 1-1,-1-2 0,1 1 0,0 0 0,0-1 0,0 0 0,0 0 0,11 3 0,-7-3-40,0-1 1,0 0-1,0 0 0,0-1 0,1-1 0,-1 1 0,0-1 1,0-1-1,0 0 0,0 0 0,0-1 0,0 0 1,0-1-1,0 0 0,0 0 0,-1-1 0,0 0 0,0 0 1,0-1-1,0 0 0,-1 0 0,9-8 0,-7 5-217,-1 0 1,0-1-1,-1 0 0,0 0 0,0-1 0,-1 0 1,0 0-1,-1 0 0,0-1 0,-1 0 0,0 0 0,0 0 1,-2 0-1,1-1 0,-1 1 0,-1-1 0,1-13 1,-2 10-288,1 2 122,-1 1 0,-1 0 1,-3-19-1,4 29 426,0 0 0,-1 0 0,1 0 0,-1 0 0,1 0 0,-1 0 0,0 0 0,0 1 0,0-1 0,0 0 0,0 0 0,0 1 0,-1-1 0,1 1 0,0-1 0,-1 1 0,1-1 0,-1 1 0,0 0 0,1 0 0,-1 0 0,0 0 0,0 0 0,0 0 0,0 0 0,1 0 0,-4 0 0,4 1 45,1 0 0,-1 0 0,1 0 0,-1 0 0,1 0 0,-1 0 0,1 0 0,-1 0 0,0 0 0,1 1 0,-1-1 1,1 0-1,-1 0 0,1 0 0,-1 1 0,1-1 0,-1 0 0,1 1 0,0-1 0,-1 0 0,1 1 0,-1-1 0,1 1 0,0-1 0,-1 0 0,1 1 0,0-1 0,-1 1 0,1-1 0,0 1 0,0-1 0,0 1 0,-1-1 0,1 1 0,0 0 0,-2 23 116,2-17 132,-1 19 54,2 169 969,0-175-1355,2-1 0,0 1 0,1-1 0,1 0 0,1 0 0,1 0 0,14 29 0,-15-39-719,-4-33-13377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36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8516,'0'0'9500,"1"-13"-8745,4-41-90,1 40-88,2 14-220,5 18 157,5 34 80,-2 1 0,-3 0 0,11 87-1,-14-71-26,30 106-1,-20-128-309,-19-45-252,0 0 0,0-1 0,0 1 0,1 0 0,-1-1 0,1 1 0,-1-1 1,1 1-1,-1-1 0,1 0 0,0 1 0,0-1 0,0 0 0,0 0 0,-1 0 0,1-1 0,0 1 0,1 0 0,-1-1 0,2 1 0,-2-1-5,-1 0-1,0-1 1,1 1-1,-1 0 1,0-1-1,1 1 1,-1-1-1,0 1 1,1-1-1,-1 0 1,0 1-1,0-1 1,0 0-1,1 0 1,-1 0-1,0 0 1,0 0 0,-1 0-1,1 0 1,0 0-1,0 0 1,0-1-1,-1 1 1,1 0-1,-1 0 1,1-1-1,-1 1 1,1 0-1,-1-2 1,11-48-118,-10 41 58,5-41-623,-2-74 1,-4 73-324,8-63 0,-7 110 970,-1-1 1,2 0-1,-1 1 0,0-1 1,1 1-1,0-1 1,0 1-1,1 0 0,-1 0 1,1 0-1,0 0 1,1 0-1,-1 1 0,6-6 1,-4 6 101,-1 1 1,1 0-1,0 1 0,0-1 1,0 1-1,0 0 0,0 0 1,0 1-1,0-1 0,1 1 1,-1 0-1,1 1 1,-1-1-1,10 2 0,-9-1 3,-1 1-1,0 0 0,0 0 1,-1 1-1,1-1 0,0 1 1,0 0-1,-1 1 0,1-1 0,-1 1 1,0 0-1,0 0 0,0 0 1,0 0-1,0 1 0,-1-1 1,1 1-1,-1 0 0,0 0 1,4 8-1,6 10 117,-1 0-1,17 43 0,-29-64-179,56 168 535,-38-107-262,28 65 1,-44-122-273,0-1-1,1 1 1,0-1 0,0 0 0,0 1 0,0-1 0,1 0 0,4 4 0,-7-7-9,0-1-1,0 1 1,0 0 0,0 0-1,0-1 1,0 1 0,0-1-1,1 1 1,-1-1 0,0 1 0,0-1-1,0 0 1,1 0 0,-1 1-1,0-1 1,0 0 0,1 0-1,-1 0 1,0 0 0,0-1 0,1 1-1,-1 0 1,0 0 0,0-1-1,0 1 1,0-1 0,1 1-1,-1-1 1,0 1 0,0-1 0,0 0-1,0 0 1,0 1 0,0-1-1,0 0 1,-1 0 0,1 0-1,0 0 1,0 0 0,-1 0 0,2-2-1,5-8-44,-1-1 0,0 0 0,-1-1-1,0 1 1,-1-1 0,4-21 0,12-89-532,-18 102 483,5-58-484,-6 50 493,2 1 1,1 0-1,0 0 1,14-39-1,-9 55 573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36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367 265 6723,'0'0'9274,"4"-7"-8501,1-4-501,0-1 0,0 1 0,-1-1 0,-1 0 0,0-1 0,0 1 0,-1 0 0,-1-1-1,0 0 1,-1 1 0,-1-15 0,-1 23-268,1 1 1,-1 0-1,1-1 0,-1 1 1,0 0-1,0 0 0,-1 0 1,1 0-1,0 1 0,-1-1 1,0 1-1,0-1 0,1 1 1,-1 0-1,-1 0 0,1 0 1,0 1-1,-6-3 0,-67-21 185,68 23-177,-14-3 84,-1 0 0,0 1 0,0 2 0,0 0 0,0 2 0,-25 2 0,45-1-55,0 0-1,-1 1 1,1-1-1,0 1 1,0 0-1,0 0 1,0 0-1,1 0 1,-1 0 0,0 1-1,1-1 1,0 1-1,0 0 1,0 0-1,0 0 1,0 0-1,0 0 1,1 0-1,-1 0 1,1 1-1,0-1 1,-1 6-1,-4 10 248,1 1 0,-3 31 0,2 22 628,5 102 0,1-168-865,0 3 1,0-1 0,1 1 0,0 0 0,1-1-1,0 1 1,1-1 0,5 14 0,-6-19-35,0 0-1,0-1 1,0 1 0,1-1 0,-1 1-1,1-1 1,0 0 0,0 0 0,0 0-1,1 0 1,-1 0 0,1-1 0,-1 0-1,1 0 1,0 0 0,0 0 0,0 0-1,0-1 1,4 2 0,1-1-34,-1-1 0,0 1 0,0-1 0,1-1 0,-1 1 0,1-2 0,-1 1 0,0-1 0,1 0-1,-1-1 1,0 1 0,0-2 0,0 1 0,0-1 0,0-1 0,-1 1 0,1-1 0,-1-1 0,0 1 0,0-1 0,11-11 0,-10 8-148,0 0 1,-1-1-1,-1 1 1,0-1-1,0-1 1,0 1-1,-1-1 1,-1 0-1,0 0 1,0-1-1,-1 1 1,0-1-1,-1 0 0,0 0 1,-1 0-1,0-15 1,-1 14-117,1 0-49,-1 0-1,-1 1 0,0-1 0,-3-11 0,4 20 310,-1 1-1,0-1 1,0 1-1,0-1 1,0 1-1,0 0 0,0-1 1,-1 1-1,1 0 1,-1 0-1,0 0 1,1 0-1,-1 0 0,0 0 1,0 0-1,0 1 1,0-1-1,-1 1 1,1-1-1,0 1 1,-1 0-1,-4-2 0,6 3 62,1 0 0,-1 0 0,0 0 0,0-1 0,0 1 0,0 0 0,1 0 0,-1 0 0,0 0 0,0 1 0,0-1 0,0 0 0,1 0 0,-1 0 0,0 1 0,0-1 0,0 0 0,1 1-1,-1-1 1,0 1 0,1-1 0,-1 0 0,0 1 0,1 0 0,-1-1 0,0 1 0,1-1 0,-1 1 0,1 0 0,-1 0 0,1-1 0,-1 1 0,1 0 0,0 0 0,0-1 0,-1 1 0,1 0 0,0 0-1,0 0 1,-1 1 0,-2 40 850,3-34-795,-2 34 387,4 158 806,0-181-1248,0 0 1,1 0-1,1 0 0,1 0 0,1-1 0,0 0 0,2 0 0,10 19 1,-16-33-68,1-1 0,-1 1 0,1-1 0,0 1 0,0-1 0,0 0 0,1 0 0,-1-1 0,7 5 0,-9-6-195,1 0-1,0 0 1,0-1-1,0 1 0,0 0 1,0-1-1,0 1 1,0-1-1,0 1 1,0-1-1,0 0 1,0 0-1,0 0 1,0 0-1,0 0 1,0-1-1,0 1 1,0 0-1,0-1 1,0 0-1,3-1 1,3-7-6152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37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2 151 1793,'0'0'6499,"0"-9"-5576,0-133 6574,-2 350-6124,9 294 2427,-7-495-3773,10 72 312,-9-73-296,0-1-1,1 1 0,0-1 1,0 0-1,0 1 0,1-1 1,0 0-1,0 0 1,0 0-1,0-1 0,5 5 1,-7-8-36,0 0-1,-1 0 1,1 0 0,0 0 0,0 0 0,0 0 0,0 0 0,0 0-1,1-1 1,-1 1 0,0 0 0,0-1 0,0 1 0,1-1-1,-1 1 1,0-1 0,1 0 0,-1 1 0,0-1 0,1 0 0,-1 0-1,3 0 1,-3-1-31,0 0 0,0 1-1,0-1 1,0 0 0,0 0 0,-1 0-1,1 0 1,0 0 0,0 0 0,-1 0-1,1 0 1,0 0 0,-1 0 0,1 0-1,-1 0 1,0 0 0,1-1 0,-1 1-1,1-2 1,0-10-557,1-1 1,-2 1-1,0-20 1,0 22-164,-1 5 232,1-1-1,-1 1 1,0-1-1,0 1 1,-1-1-1,0 1 1,0 0 0,-1 0-1,1 0 1,-1 0-1,-5-6 1,-15-32-4237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39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2961,'0'0'5085,"0"-53"-1635,0 51-3332,1 0 1,-1 0-1,1 0 1,-1 0-1,1 0 1,0-1-1,0 1 0,0 0 1,0 1-1,0-1 1,0 0-1,2-2 1,-2 4-78,-1-1 0,1 1 0,-1 0 1,0 0-1,1 0 0,-1 0 0,1 0 1,-1 0-1,0 0 0,1 0 1,-1 0-1,1 0 0,-1 0 0,0 0 1,1 0-1,-1 1 0,1-1 0,-1 0 1,0 0-1,1 0 0,-1 1 0,1-1 1,-1 0-1,0 0 0,1 1 0,-1-1 1,0 0-1,0 0 0,1 1 0,-1-1 1,0 0-1,0 1 0,1-1 0,-1 1 1,0-1-1,0 1 0,23 56 1290,-23-56-1339,46 183 2702,-34-126-1864,3 0-1,34 89 1,-47-142-790,0-1-1,1 1 0,-1-1 1,1 1-1,0-1 0,0 0 1,1 0-1,-1-1 0,1 1 1,0-1-1,0 0 0,0 0 0,0 0 1,1 0-1,-1-1 0,5 3 1,-6-4-34,0-1 0,0 1 0,0 0 0,0-1 0,0 0 1,0 1-1,0-1 0,0 0 0,0-1 0,0 1 0,0 0 0,0-1 1,0 0-1,0 0 0,0 0 0,0 0 0,0 0 0,-1 0 0,1-1 1,0 1-1,-1-1 0,0 0 0,1 0 0,-1 0 0,0 0 0,0 0 1,4-5-1,2-4-109,0 0 0,-1 0 1,0-1-1,-1 0 0,0-1 1,6-19-1,17-85-1194,-21 78 49,17-49 0,-9 70-289,-15 17 1570,0 0-1,0 0 0,1 0 1,-1 0-1,0 0 1,0 0-1,0 0 0,0 0 1,0-1-1,-1 1 1,1 0-1,0-1 0,0 1 1,-1-1-1,1 1 1,-1-1-1,1 1 0,-1-1 1,0 1-1,0-1 1,1-3 706,-1-41-411,0 23-104,0 23-146,0-1-28,0 1-49,0 0-1,0 0 1,0 0-1,0-1 1,0 1-1,0 0 1,0 0-1,1-1 1,-1 1-1,0 0 1,0 0-1,0 0 1,0-1-1,0 1 1,0 0 0,0 0-1,0-1 1,0 1-1,0 0 1,0 0-1,0-1 1,-1 1-1,1 0 1,0 0-1,0 0 1,0-1-1,0 1 1,0 0-1,0 0 1,0 0-1,-1-1 1,1 1-1,0 0 1,0 0-1,0 0 1,0 0-1,-1 0 1,1-1-1,0 1 1,0 0 0,0 0-1,-1 0 1,1 0-1,0 0 1,0 0-1,-1 0 1,1 0-1,0 0 1,0 0-1,0 0 1,-1 0-1,1 0 1,0 0-1,-1 0 1,-9-3 10,9 1-51,1 1 3,-3-9 132,-1 7-9,2 11-43,15 774 3412,-14-729-3423,0-7 224,10 84 0,-4-112-100,2-16 5,-6-3-161,0-1-1,0 1 1,0-1 0,0 1-1,0-1 1,-1 0 0,1 1-1,0-1 1,-1 0 0,0 1 0,1-1-1,-1 0 1,0 0 0,0-2-1,2-19-511,-1-55-646,-1 73 448,0 0-1,-1 0 0,0 0 0,0 0 0,0 0 1,-1 0-1,1 0 0,-1 0 0,0 0 1,-1 1-1,-4-9 0,-7-2-8042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0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344 78 9396,'0'0'4330,"0"-6"-3777,0 1 0,0-1-1,-1 1 1,1-1 0,-4-9-1,1 13-446,-1-1 0,0 1 0,0 0 0,0 0-1,0 0 1,0 1 0,0 0 0,0-1 0,0 1-1,-1 1 1,1-1 0,-7 0 0,-61 2 18,37 0-17,29 0-72,0 0 1,1 0 0,-1 0-1,0 1 1,0-1 0,1 1 0,-1 1-1,1-1 1,0 1 0,0 0-1,0 0 1,0 0 0,0 1 0,1 0-1,-1 0 1,1 0 0,0 0 0,0 1-1,1-1 1,-1 1 0,1 0-1,0 0 1,0 1 0,-3 9 0,-3 7 194,1 0 1,0 1 0,2 0-1,-6 43 1,7-29 139,2-1-1,1 1 1,2 0 0,5 42 0,-5-76-354,1-1-1,0 1 1,-1 0 0,1-1 0,0 1 0,1 0 0,-1-1 0,0 1-1,1-1 1,-1 0 0,1 1 0,0-1 0,0 0 0,-1 0 0,2 0-1,-1 0 1,0-1 0,0 1 0,0 0 0,1-1 0,-1 1 0,1-1 0,0 0-1,-1 0 1,1 0 0,0 0 0,-1-1 0,1 1 0,0-1 0,0 0-1,-1 1 1,1-1 0,0 0 0,0-1 0,0 1 0,3-1 0,4 0-9,0-1 1,1 0 0,-1-1-1,0 0 1,0 0 0,-1-1 0,1-1-1,15-9 1,-4-1-256,0-1 0,-1-1 0,-1-1 0,-1 0-1,0-2 1,-2 0 0,28-44 0,-33 46-380,-1-1 1,-1 0-1,0-1 0,-2 0 1,0 0-1,-2-1 0,0 1 1,-1-1-1,-1-1 0,0-26 1,-2 33 304,-1-21-103,0 35 449,0 0 0,0 1-1,0-1 1,0 0 0,-1 0 0,1 0-1,0 0 1,0 1 0,-1-1 0,1 0 0,-1 0-1,1 1 1,0-1 0,-1 0 0,1 1-1,-1-1 1,0 0 0,1 1 0,-1-1-1,1 0 1,-1 1 0,0-1 0,0 1 0,1 0-1,-1-1 1,0 1 0,0 0 0,1-1-1,-1 1 1,-1 0 0,1 0 73,-1 0 0,1 0 0,0 1 1,0-1-1,-1 1 0,1-1 0,0 1 0,0-1 0,0 1 1,0 0-1,-1 0 0,1 0 0,0-1 0,0 1 0,1 0 1,-1 0-1,0 0 0,0 0 0,0 1 0,1-1 0,-1 0 1,1 0-1,-1 0 0,1 0 0,-1 1 0,1-1 0,-1 0 1,1 1-1,0-1 0,0 0 0,0 3 0,-5 50 1245,4-47-1080,-4 110 1651,12 145-1,-4-239-1819,1-1-1,0 0 1,13 37-1,-15-53-96,1 1 1,0 0-1,0 0 0,0-1 1,1 0-1,0 0 0,0 0 1,0 0-1,1 0 0,0-1 1,0 0-1,0 0 0,1 0 1,0-1-1,7 5 0,-12-8-77,1-1 0,-1 1 0,1 0 0,-1 0 0,1-1 0,-1 1 0,1-1 0,-1 1 0,1-1 0,0 0 0,-1 1 0,1-1 0,0 0 0,-1 0 0,1 0 0,0 0 0,-1-1 0,1 1 0,0 0 0,-1-1 0,1 1 0,-1-1 0,1 1 0,-1-1 0,1 0 0,-1 0 0,1 0 0,2-2 0,-2 1-495,-1-1 0,1 0 0,0 0 0,-1 0 0,1 0 1,-1-1-1,0 1 0,0 0 0,0 0 0,-1-1 0,1 1 0,-1 0 0,1-5 0,0-39-12013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0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96 13014,'0'0'7577,"9"36"-6363,1 6-932,36 183 927,-43-202-1076,-1-3-32,1 0-1,1-1 0,1 1 0,7 18 0,-11-35-96,0 0 0,0 0-1,1 0 1,-1 0-1,0-1 1,1 1-1,0 0 1,0-1 0,-1 1-1,1-1 1,1 0-1,-1 0 1,0 0-1,1 0 1,-1 0 0,1 0-1,-1 0 1,1-1-1,0 0 1,0 1-1,-1-1 1,1 0 0,0 0-1,0 0 1,0-1-1,0 1 1,0-1-1,1 0 1,-1 0 0,0 0-1,0 0 1,6-1-1,-4-1-42,1-1 1,-1 1-1,0-1 0,1 0 0,-1 0 0,-1 0 0,1-1 0,0 0 0,-1 0 0,0 0 0,0-1 0,0 1 1,0-1-1,-1 0 0,0 0 0,4-9 0,7-13-704,20-54 0,-30 71 495,6-21-612,-1-1 1,-1 0-1,-2 0 0,3-37 1,-3-50-531,-6 38 3241,0 77-416,0 20 462,20 427 899,-7 14-2497,-14-367-248,1-89-52,1 18 11,-2-1 0,0 1-1,-7 35 1,7-51-11,0 1 1,0 0 0,0-1 0,0 1 0,-1-1-1,1 0 1,-1 1 0,0-1 0,0 0-1,0 0 1,-1 0 0,1 0 0,-1 0 0,1-1-1,-1 1 1,0-1 0,0 0 0,0 1-1,0-1 1,-1-1 0,1 1 0,0 0-1,-1-1 1,1 0 0,-8 2 0,2-2-47,-1-1 0,1 0 0,-1 0-1,1-1 1,0 0 0,-1-1 0,1 0 0,0 0 0,0-1 0,0 0 0,0-1 0,1 0 0,-1 0 0,1-1-1,-15-11 1,4 2-348,1-2-1,0 0 1,1-1-1,1-1 1,-17-24-1,27 33-134,0 0 0,0-1 0,1 1-1,0-1 1,1 0 0,0 0 0,1-1 0,0 1 0,0-1 0,1 0-1,1 0 1,0 1 0,0-18 0,1-30-5996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2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49 331 7780,'0'0'8601,"-14"0"-5506,20-1-3041,0 0 0,1 0 0,-1-1 0,0 0 0,0 0 0,0-1 1,0 0-1,0 0 0,-1 0 0,1-1 0,-1 1 0,0-1 0,0-1 1,0 1-1,5-8 0,3-1-88,-1-1 1,-1-1-1,-1 0 1,13-22 0,-17 23-74,-1 0 0,0-1 0,0 1 1,-2-1-1,0 0 0,-1 0 1,0-1-1,-1 1 0,-1-19 0,0 33 95,-1 0-1,1 0 0,-1 0 1,1 0-1,-1 0 0,1 1 1,-1-1-1,0 0 0,1 0 1,-1 1-1,0-1 0,0 0 1,1 1-1,-1-1 1,0 1-1,0-1 0,0 1 1,0 0-1,1-1 0,-1 1 1,0 0-1,0-1 0,0 1 1,0 0-1,0 0 0,0 0 1,0 0-1,0 0 0,-1 0 1,-37-1-465,32 2 413,2-2 56,0 1 0,0 0 0,1 0 0,-1 0-1,0 1 1,0 0 0,1 0 0,-1 0 0,0 0 0,1 1 0,-1-1 0,1 1 0,0 1 0,0-1-1,-1 0 1,1 1 0,1 0 0,-1 0 0,0 0 0,1 0 0,0 1 0,-1 0 0,1-1 0,1 1-1,-1 0 1,-3 7 0,-1 3 76,0 0-1,0 0 0,2 0 1,0 1-1,0 0 1,1 0-1,1 1 0,1-1 1,0 1-1,1-1 1,1 1-1,2 21 1,-2-23 84,2-1 1,0 1 0,1 0 0,0-1-1,1 0 1,0 0 0,1 0-1,0 0 1,1-1 0,1 1 0,0-2-1,1 1 1,18 20 0,-22-28-148,0 0-1,1-1 1,-1 1-1,1-1 1,0 0 0,0 0-1,0-1 1,1 0 0,-1 0-1,0 0 1,1 0 0,0-1-1,-1 0 1,1 0-1,0 0 1,-1-1 0,1 0-1,0 0 1,0-1 0,-1 1-1,1-1 1,0 0-1,-1-1 1,1 0 0,-1 1-1,0-2 1,1 1 0,-1-1-1,0 1 1,0-1 0,-1-1-1,1 1 1,-1-1-1,1 0 1,-1 0 0,0 0-1,6-9 1,-2 1-981,0-2-1,-2 1 1,1-1-1,-1 0 1,3-15-1,0-18-5919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1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85 3394,'0'0'12667,"3"-5"-11571,0 0-776,0 1 0,-1-1 1,0 0-1,0 0 0,0 0 0,0 0 0,-1 0 0,0-1 1,0 1-1,-1 0 0,1-1 0,-1 1 0,-1-8 0,-1 13-297,-1 0 0,0 0 0,0 0 0,1 0 0,-1 1 0,0-1 1,1 1-1,-1-1 0,0 1 0,-2 1 0,0 2 0,1 0 0,0 0 0,0 0 0,0 1 0,0-1 0,1 1 0,0 0 0,0 0 0,0 0 0,1 1 0,0-1 0,0 1 0,-2 8 0,-14 80 390,17-87-377,-6 55 431,3 0-1,6 108 1,-2-164-451,1 0 0,0-1 0,0 1-1,0 0 1,0-1 0,1 0 0,0 1-1,0-1 1,1 0 0,0 0 0,-1 0-1,2 0 1,-1 0 0,0-1 0,1 1-1,0-1 1,0 0 0,7 5 0,-7-6-15,1-1 0,-1 1 1,1-1-1,0 0 0,0-1 1,0 1-1,0-1 1,1 0-1,-1 0 0,0-1 1,0 1-1,1-1 0,-1 0 1,0-1-1,1 1 1,-1-1-1,0 0 0,0 0 1,0-1-1,8-2 1,-3-1-47,0-1 1,0 1-1,0-2 1,-1 1-1,0-1 1,0-1-1,-1 1 1,0-1-1,0-1 1,-1 0-1,12-18 1,-6 6-343,0 0 0,-2-1 0,0-1 1,11-36-1,-18 45 191,0 0 0,0-1 0,-2 1 0,0-1 0,0 0 0,-1 0 0,-1 0 0,-1 1 0,-2-19 0,1 25 170,0 0 0,0 0 0,-1 0 1,0 0-1,-1 0 0,0 0 0,0 1 0,0 0 1,-1 0-1,0 0 0,-1 0 0,1 1 0,-1 0 1,-1 0-1,1 0 0,-14-8 0,11 8 153,0 0-1,-1 1 1,1 1 0,-1-1-1,0 2 1,0-1-1,-1 1 1,1 1-1,-1 0 1,1 0-1,-1 1 1,1 0 0,-1 1-1,0 0 1,-18 3-1,27-2-112,-1 0 1,1 0-1,0 0 0,0 1 0,-1-1 1,1 0-1,0 1 0,0 0 1,0-1-1,1 1 0,-1 0 0,0 0 1,1 0-1,-1 0 0,1 0 0,-1 0 1,1 1-1,0-1 0,0 0 0,0 1 1,0-1-1,1 0 0,-1 1 0,1-1 1,-1 1-1,1 0 0,0-1 0,0 5 1,14-8-4999,4-6-2601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1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6323,'0'0'7470,"10"-3"-5925,-7 2-1450,-1 0 0,0 0 0,0 1 0,0-1 0,0 1 0,1-1 0,-1 1 0,0 0-1,0 0 1,1 0 0,-1 0 0,0 0 0,0 1 0,5 0 0,-6 1-15,1 0 0,-1-1 0,0 1-1,0 0 1,1 0 0,-1 0 0,0 0 0,0 0-1,-1 0 1,1 0 0,0 0 0,-1 0 0,1 0-1,-1 1 1,0-1 0,0 0 0,1 0-1,-2 0 1,1 1 0,-1 3 0,1 515 5680,0-520-5752,0 1 1,-1-1-1,1 1 1,0-1-1,0 1 1,0 0-1,0-1 1,0 1-1,1-1 1,-1 1-1,0-1 1,1 1-1,-1-1 1,1 1 0,0-1-1,-1 1 1,1-1-1,0 1 1,0-1-1,0 0 1,0 0-1,0 1 1,0-1-1,0 0 1,2 1-1,-2-2-8,1-1 1,-1 0-1,1 1 0,-1-1 0,0 0 0,1 0 1,-1 0-1,0 0 0,0 0 0,1 0 0,-1 0 1,0-1-1,0 1 0,-1 0 0,1 0 0,0-1 1,0 1-1,-1-1 0,1 1 0,0-1 1,-1 1-1,0-1 0,1 1 0,-1-1 0,0-2 1,8-23-158,-2-1 0,-1 0 1,2-50-1,-8-93-1108,-1 78 345,3 91 922,-1 1 1,0 0-1,1-1 1,-1 1-1,1 0 1,-1-1-1,1 1 1,0 0 0,-1 0-1,1-1 1,0 1-1,0 0 1,0 0-1,0 0 1,0 0-1,0 0 1,0 0 0,0 0-1,0 1 1,0-1-1,1 0 1,-1 1-1,0-1 1,0 1 0,1-1-1,-1 1 1,1-1-1,-1 1 1,0 0-1,1 0 1,-1 0-1,1 0 1,1 0 0,58 2 451,-54-1-379,6 1 37,-1 1 0,1 1 1,-1 0-1,0 0 0,0 1 0,20 12 1,-21-10-212,1-1 1,1-1-1,-1 0 1,1 0-1,20 4 1,-29-9-705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2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7523,'0'0'10629,"17"153"-8772,-14-75-800,-3 12-81,3-3-416,-3-15-159,3-20-289,7-20 0,-1-27-224,4-5-257,-3-14-591,-4-32-1681,-6-9-3730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2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14871,'0'0'4562,"160"-9"-10693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3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0 8852,'0'0'6718,"9"31"-5222,-5-20-1334,9 30 445,-3 1 0,-1 0 1,7 84-1,-12 354 2855,-4-305-3173,0-167-291,1 17 55,0-24-55,-1 0 1,0-1 0,1 1 0,-1-1 0,0 1 0,1 0 0,-1-1-1,1 1 1,-1-1 0,1 1 0,-1-1 0,1 1 0,-1-1-1,1 1 1,-1-1 0,1 0 0,0 1 0,-1-1 0,1 0 0,0 0-1,-1 1 1,1-1 0,0 0 0,-1 0 0,1 0 0,0 0 0,-1 0-1,1 0 1,1 0 0,-1 0-20,0 0 0,0-1 0,0 1 0,0-1 0,0 1 0,0-1 0,0 1 0,0-1 0,-1 0-1,1 0 1,0 1 0,0-1 0,-1 0 0,1 0 0,0 0 0,-1 1 0,1-1 0,-1 0 0,1 0 0,-1 0 0,1 0 0,-1 0 0,0 0 0,1 0 0,-1-1-1,0 1 1,0 0 0,0 0 0,0 0 0,0-1 0,1-43-989,-1 35 608,-1-89-5611,-7 45-433</inkml:trace>
  <inkml:trace contextRef="#ctx0" brushRef="#br0" timeOffset="1">0 443 15191,'0'0'5907,"213"-12"-5011,-152 4-416,-7 2-480,-12 0-288,-19 6-736,-11 0-1810,-5 0-2688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3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291 150 8260,'0'0'4903,"5"-2"-3851,17-6 47,-16-3 2613,-7-13-2662,1 19-855,0 3-192,0 0 0,0 0 0,0-1 0,0 1 1,0 0-1,-1-1 0,1 1 0,-1 0 0,1 0 1,-1-1-1,0 1 0,0 0 0,0 0 0,0 0 1,0 0-1,-1 0 0,1 0 0,0 1 0,-1-1 1,0 0-1,1 1 0,-1-1 0,0 1 0,0-1 0,0 1 1,0 0-1,0 0 0,0 0 0,-3-1 0,-20-13 342,19 11-310,-1 0 0,1 1 0,-1 0 1,0 0-1,0 0 0,0 1 0,-1 0 0,1 1 1,0-1-1,-1 2 0,1-1 0,-1 1 0,1 0 0,-11 1 1,-7 0 458,22-1-473,1 1 1,-1 0-1,0 0 1,0 0 0,0 0-1,1 0 1,-1 0-1,1 1 1,-1-1 0,1 1-1,-1 0 1,1 0-1,0 0 1,0 0 0,0 0-1,0 0 1,-2 5-1,-27 45 71,22-29 84,2 1 0,0 1 0,1-1 0,1 1 1,-1 42-1,4-12 401,7 82 1,-5-133-561,1 0 1,-1-1-1,1 1 1,0 0-1,0 0 1,0-1 0,0 1-1,1 0 1,0-1-1,-1 0 1,1 1-1,0-1 1,1 0 0,-1 0-1,1 0 1,-1 0-1,1 0 1,0-1-1,0 1 1,0-1 0,0 0-1,0 0 1,1 0-1,-1 0 1,1 0 0,-1-1-1,7 2 1,-3-1-22,-1-1 1,0-1 0,0 1-1,1-1 1,-1 0-1,0 0 1,0-1 0,1 0-1,-1 0 1,0-1 0,0 1-1,0-1 1,0-1-1,0 1 1,-1-1 0,11-7-1,-5 3-172,0-2-1,-1 1 1,0-2-1,-1 1 1,0-1-1,-1-1 1,0 1 0,0-1-1,-1-1 1,-1 0-1,0 0 1,0 0-1,-1 0 1,-1-1-1,0 0 1,-1 0-1,0 0 1,-1 0-1,1-24 1,-3 17-71,0 3-183,0 0 0,-5-32 0,4 44 531,-1-1-1,1 1 1,-1-1-1,0 1 1,0 0 0,-1 0-1,0 0 1,1 0 0,-2 1-1,1-1 1,-1 1-1,1 0 1,-5-4 0,4 33 1121,29 288 50,-17-251-1229,-2 108-1499,-6-157 647,0-33-15959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4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226 124 3618,'0'0'13846,"9"-19"-12309,25-59-398,-32 58 350,-13 14-1073,-16 11-471,26-4 144,-9 3-53,0 0 0,1 1-1,-1 1 1,1-1-1,0 1 1,1 1 0,0 0-1,0 0 1,0 1-1,1 0 1,0 0-1,0 0 1,-5 11 0,5-8 7,0 0 0,0 1 0,1 0 0,1 0 0,0 1 0,1-1 0,0 1 0,1 0 0,1 0 0,-2 15 0,4-21-57,-1-1 1,1 1 0,1-1 0,-1 1 0,1-1 0,1 1 0,-1-1 0,1 1 0,0-1-1,0 0 1,6 11 0,-2-10-102,0 1 0,0-1 0,0 0 0,1-1 0,0 0 0,0 0 0,13 8 0,-9-7-119,4 3-52,0 0 1,-1 2-1,26 24 0,-38-33 274,0-1-1,0 1 1,0 0 0,0-1-1,0 1 1,-1 0-1,1 0 1,-1 1-1,0-1 1,0 0-1,0 0 1,0 5-1,-1-6 29,0 0-1,0 0 0,0 0 0,0 0 1,-1 0-1,1 0 0,-1 0 1,0 0-1,1 0 0,-1-1 0,0 1 1,0 0-1,0 0 0,-1-1 0,1 1 1,0-1-1,0 1 0,-1-1 0,1 1 1,-1-1-1,0 0 0,-1 2 1,-22 12 384,0-1 0,-1-1 1,-43 16-1,6-3 245,60-24-846,-12 3 576,10-14-3292,5-14-1589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12630,'0'0'6211,"19"-165"-5507,-6 145-320,-6 6 288,-1 5-495,-3 6 79,-3 12-2321,0 11-1121,-16 0-4978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4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7203,'0'0'7718,"0"27"-4768,1-19 1058,3-8-3904,-2-9-1702,-2-11-1835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5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38 582 5378,'0'0'11118,"-7"-7"-10081,-24-18-135,32 25-876,-1 0-1,0 0 1,0 0-1,0 0 1,0 0 0,0 0-1,0 0 1,1 0-1,-1 0 1,0 0 0,0 0-1,0 0 1,0 0-1,0 0 1,0 0 0,0 0-1,0 0 1,0-1-1,1 1 1,-1 0 0,0 0-1,0 0 1,0 0-1,0 0 1,0 0 0,0 0-1,0 0 1,0-1-1,0 1 1,0 0-1,0 0 1,0 0 0,0 0-1,0 0 1,0 0-1,0 0 1,0-1 0,0 1-1,0 0 1,0 0-1,0 0 1,0 0 0,0 0-1,0 0 1,0 0-1,0-1 1,0 1 0,15 4 178,23 8 162,2-2 1,-1-1-1,1-2 0,0-2 1,56 1-1,-83-6-351,13 1 2,0 0 0,0-2 0,0-1 0,0-1 0,-1-2 0,1 0 0,-1-1 0,28-12 0,-25 6-41,-2-1 1,0-1-1,0-1 0,39-33 1,-57 42-4,0-1 0,-1 0 1,0-1-1,-1 0 1,1 0-1,-2 0 0,1-1 1,-1 0-1,0 0 0,-1 0 1,0-1-1,-1 1 1,0-1-1,0 0 0,-1 0 1,0 0-1,0-13 1,-1 7 10,-1 0 1,0-1 0,-1 1-1,-4-20 1,2 27 14,1 1 0,-1 0 0,-1 0 0,1 0 1,-1 1-1,-1-1 0,1 1 0,-1 0 0,-11-12 0,7 9-11,0 1 0,0 1 0,-1 0 0,0 0 0,0 1 0,-1 0 0,1 1 0,-2 0 0,1 1-1,-1 0 1,1 0 0,-1 2 0,-1-1 0,1 2 0,0-1 0,-1 2 0,1 0 0,-24 0 0,31 2 6,0 0 1,0 0-1,1 0 0,-1 1 1,0-1-1,1 1 1,0 1-1,-1-1 1,1 0-1,0 1 0,0 0 1,0 0-1,0 0 1,1 0-1,-5 5 1,-51 64 40,46-54-21,-2 3 22,0 1-1,2 0 1,1 1 0,1 0 0,1 1 0,1 1 0,1 0 0,-6 30 0,7-20 107,2 0 1,2 1-1,1-1 1,2 1 0,6 51-1,-4-72-84,1 1-1,0-1 1,1 0 0,1 0-1,0-1 1,2 1 0,-1-1-1,1 0 1,1-1-1,1 0 1,0 0 0,0-1-1,1 0 1,1 0-1,0-1 1,1-1 0,0 0-1,0 0 1,1-1-1,0-1 1,1 0 0,0-1-1,0-1 1,0 0-1,1-1 1,0 0 0,0-1-1,0-1 1,1 0 0,28 1-1,-19-3-34,0-2 0,0 0 0,0-2 0,0-1 0,0 0 0,45-16 0,-55 15-97,1-2 0,-1 0 0,0 0 1,0-1-1,-1-1 0,0-1 0,0 0 0,-1 0 0,-1-1 0,0-1 0,13-16 0,-22 25-108,-1-1 0,1 0 0,-1 0 0,0 0 0,0 0 0,-1 0 0,1 0 0,-1-1 0,0 1 0,1-7 0,-2 9-239,0 0 0,0 0-1,0 0 1,0 0 0,0 0-1,0 0 1,-1 0 0,1-1-1,-1 1 1,1 0 0,-1 0-1,0 0 1,0 1 0,0-1-1,0 0 1,0 0 0,0 0-1,-1 1 1,1-1-1,-1 0 1,1 1 0,-4-3-1,-24-13-10776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9044,'0'0'3546,"30"-7"-2452,98-22-187,-116 26-837,1 1 0,0 1 0,0 0 1,0 1-1,0 0 0,0 1 1,0 0-1,0 1 0,-1 1 0,1 0 1,0 1-1,-1 0 0,14 7 0,-9-2 198,0 2-1,0 0 0,-1 1 1,-1 1-1,0 0 0,22 25 0,-32-32-145,0 1 0,0 0 0,0 0 1,-1 0-1,0 0 0,0 1 0,-1 0 0,0-1 0,0 1 0,3 16 0,-3-3 157,-1 0 0,-1 0 1,-2 25-1,0-37-240,-1 0 0,0 0-1,0-1 1,-1 1 0,0 0 0,0-1 0,-1 0-1,0 0 1,-1 0 0,0 0 0,0-1 0,0 1-1,-9 7 1,-12 13-33,-53 43 0,69-63-17,-19 14-50,-1-1 0,-39 19 0,-14 11-174,82-55-308,0 0 0,1 0 1,-1 0-1,1 0 0,0 0 1,0 0-1,1 0 0,-1 0 1,2-7-1,10-26-4136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3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7251,'0'0'5902,"0"14"-4523,-4 65 577,4-1 0,3 1 1,17 93-1,-11-150-1677,-3-35-304,-1-35-405,-6 15-472,2-1-1,1 1 1,1 0 0,16-63 0,-17 89 859,0 0 0,0 0 0,1 0 0,0 0 0,0 1 0,1 0 0,0 0 0,0 0 0,0 0 0,1 0 0,-1 1 0,2 0 0,-1 0 0,0 0 0,1 1 0,0-1 0,0 1 0,0 1 0,1-1 0,-1 1 1,1 0-1,0 1 0,-1 0 0,1 0 0,0 0 0,1 1 0,-1 0 0,0 0 0,12 1 0,-15 0 159,0 0 0,-1 0 0,1 0 0,0 1 0,-1 0 0,1 0 0,-1 0 0,1 0 0,-1 0 1,1 1-1,-1 0 0,0-1 0,0 1 0,0 0 0,0 1 0,0-1 0,4 4 0,-3-1 25,0 0-1,-1 0 1,1 1-1,-1 0 1,0-1-1,0 1 0,-1 0 1,0 0-1,2 9 1,1 11 253,-1 1 0,-1 0 0,-2 49 1,-1-59-234,0 72 505,0-71-2298,0-60-3448,0 2-2755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51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9236,'0'0'10469,"9"0"-9573,46 14-175,6-8-497,7-6-160,-4 0-128,-6 0-144,-13-6-1345,-13 0-2481,-19 6-5650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52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7395,'0'0'5502,"0"-3"-3748,0 10-1086,0 92 486,16 1052 4199,-14-1112-5309,-2-10 36,1 0 0,2 0-1,0 0 1,2-1 0,13 40 0,-18-66-65,1-1 0,-1 0 0,0 1 0,1-1 0,0 0 0,-1 0 1,1 1-1,0-1 0,-1 0 0,1 0 0,0 0 0,0 0 0,0 0 0,0 0 0,0 0 0,2 1 0,-2-2-10,-1 0-1,1 0 0,0 0 1,-1 0-1,1 0 0,-1 0 1,1 0-1,-1 0 0,1 0 1,-1 0-1,1 0 0,-1-1 1,1 1-1,-1 0 0,1 0 0,-1-1 1,1 1-1,-1 0 0,1-1 1,-1 1-1,1 0 0,-1-1 1,0 1-1,1-1 0,-1 1 1,1-1-1,2-4-6,-1 1 0,1 0 0,-1-1 1,0 1-1,-1-1 0,3-9 0,3-32-477,-2 0 0,-2 0 0,-6-75 0,1 23-532,1 86 909,1 0-1,1 0 0,-1-1 1,2 1-1,0 0 1,0 0-1,1 0 0,1 0 1,0 1-1,0-1 0,1 1 1,1 0-1,0 1 0,0-1 1,1 1-1,13-15 1,-7 12-9,0 0 0,1 1 1,1 0-1,0 1 0,0 1 1,1 0-1,21-9 0,-29 16 89,-1 0-1,1 0 0,-1 1 1,1 0-1,0 1 1,0 0-1,-1 0 0,15 0 1,-18 2 36,0-1-1,1 1 1,-1 0 0,0 0-1,1 0 1,-1 1 0,0-1-1,0 1 1,0 0 0,0 1-1,0-1 1,-1 0 0,1 1-1,-1 0 1,1 0 0,3 4-1,3 6 140,-1-1 1,0 1-1,-1 1 0,0 0 0,-1 0 0,0 1 0,-2-1 0,1 1 1,4 27-1,-3-6 359,-2 2 0,-1-1 0,-2 39 0,-2-67-443,-1 1 0,0 0-1,0-1 1,-1 1-1,0 0 1,-1-1-1,0 0 1,0 0-1,-1 0 1,0 0-1,-1 0 1,1-1 0,-2 1-1,1-1 1,-1-1-1,-1 1 1,1-1-1,-1 0 1,-1-1-1,-15 12 1,9-9-55,-1-1 1,-1 0-1,1-1 1,-1 0 0,-1-2-1,1 0 1,-1 0-1,0-2 1,0 0-1,0-1 1,-19 0 0,-1 0-26,25 0-18,0-1-1,0-1 1,0 0 0,0-1-1,0 0 1,-22-5-1,32 5-16,0-1 0,0 1-1,0-1 1,0 1-1,0-1 1,0 0-1,1 0 1,-1 0-1,1 0 1,-1 0-1,1 0 1,0 0-1,0 0 1,0-1 0,0 1-1,0 0 1,1-1-1,-1 1 1,1 0-1,-1-1 1,1 1-1,0-1 1,0 1-1,0-5 1,0 1-575,1-1-1,-1 1 1,1-1 0,0 1 0,0 0 0,1-1-1,0 1 1,4-11 0,15-12-5454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52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2 515 10757,'0'0'6101,"32"-19"-5105,106-62-151,-117 67-752,0-1-1,-1-1 1,0-1 0,-2 0-1,0-2 1,-1 0-1,17-24 1,-32 40-95,5-6-56,-1 0 0,0-1 0,0 0 0,-1 0 0,-1-1 0,1 1 0,-2-1 0,1 0 0,-2 0 0,1 0 0,-2 0 0,1-1 0,-2 1 0,1 0 0,-2-15 0,0 24 45,0 0-1,1 0 1,-1 0 0,0 0-1,0 0 1,0 0 0,0 0-1,-1 0 1,1 0 0,-1 0-1,1 1 1,-1-1 0,1 1 0,-1-1-1,0 1 1,0-1 0,0 1-1,0 0 1,0 0 0,0 0-1,0 0 1,0 0 0,0 1 0,0-1-1,-5 0 1,-66-11 58,54 10-62,-6-2 32,6 0 31,0 1 0,1 1 0,-1 1 0,0 1 0,0 0 0,-24 4-1,39-2-20,0-1-1,1 1 1,-1 0-1,0 0 1,1 0-1,-1 1 1,1-1-1,0 1 1,0 0-1,0 0 1,0 0-1,1 0 1,-1 0-1,1 0 1,-1 1-1,1-1 1,0 1-1,1 0 1,-1 0-1,1 0 1,0 0-1,-1 0 1,0 8-1,-2 12 271,0 0-1,0 46 1,4-56-155,0-9-92,-3 45 427,3-1 0,2 0 0,9 53 0,-9-89-415,1-1 1,0 1-1,1 0 0,0-1 0,1 0 1,0 0-1,1 0 0,0-1 0,1 1 0,0-2 1,1 1-1,0-1 0,1 0 0,0-1 0,0 0 1,21 15-1,-22-19-53,1 0 0,-1 0 0,1-1-1,0-1 1,1 0 0,-1 0 0,1 0 0,-1-1 0,1-1 0,0 0-1,-1 0 1,1-1 0,0 0 0,0 0 0,-1-1 0,1-1 0,0 1 0,9-5-1,-5 2-202,-1-1-1,-1 0 1,1-1-1,-1-1 1,0 0-1,0 0 1,-1-1-1,0-1 1,0 0-1,-1 0 1,16-21-1,-17 19-894,-2 0 0,1 0 0,8-21 0,9-34-7089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53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7924,'0'0'7793,"0"-13"-6115,49 1215 4140,-48-1172-5728,3 0-1,0-1 0,12 41 1,-16-69-80,0 1 0,1 0 1,-1-1-1,1 1 0,0 0 0,-1-1 1,1 1-1,0-1 0,0 1 0,0-1 1,0 1-1,0-1 0,0 0 1,0 1-1,1-1 0,-1 0 0,0 0 1,1 0-1,-1 0 0,1 0 0,-1 0 1,1-1-1,-1 1 0,3 0 0,-3-1-7,0 0-1,1-1 0,-1 1 0,0-1 0,0 1 0,0-1 0,0 0 0,1 0 1,-1 1-1,0-1 0,0 0 0,0 0 0,-1 0 0,1 0 0,0 0 0,0 0 0,0 0 1,-1 0-1,1 0 0,-1-1 0,1 1 0,-1 0 0,1 0 0,-1-1 0,1 1 0,-1 0 1,0-1-1,0 1 0,0-3 0,6-45-729,-2-2 0,-2 1 0,-3 0 0,-10-76 0,-1-64-2201,12 183 2920,0 1-1,1 0 1,0-1 0,1 1 0,-1 0-1,1 0 1,0 0 0,0 0 0,1 0-1,0 0 1,0 0 0,0 1-1,1 0 1,0 0 0,0 0 0,0 0-1,0 0 1,1 1 0,0 0 0,0 0-1,0 0 1,0 0 0,1 1 0,0 0-1,-1 0 1,1 1 0,10-4-1,5-1 139,1 2-1,0 0 1,0 1-1,0 1 1,0 1-1,39 2 1,-54 0-102,0 1-1,-1 0 1,1 0 0,0 1 0,-1 0 0,1 0-1,-1 0 1,0 1 0,0 0 0,0 0 0,0 1-1,-1-1 1,1 1 0,-1 1 0,0-1-1,0 1 1,0 0 0,-1 0 0,0 0 0,0 0-1,0 1 1,0 0 0,-1 0 0,3 6 0,1 5 129,-1-1 1,0 1-1,-2 0 1,1 1 0,-2-1-1,-1 1 1,0 0-1,-1 20 1,-1-31-91,0 1 0,-1-1 0,-1 0 1,1 1-1,-1-1 0,0 0 0,-1 0 0,1 0 1,-2 0-1,1-1 0,-1 1 0,-5 8 0,1-5 2,-1 0-1,0-1 1,0 1-1,-1-2 0,0 1 1,-19 11-1,13-10-33,0-1 0,-1-1-1,0 0 1,0-2 0,0 0-1,-1-1 1,0 0 0,0-1 0,0-2-1,-22 2 1,-32-4-457,71-2 218,0 0 0,0-1 0,1 1 0,-1 0 0,1 0 0,0-1 0,-1 1 0,1 0 0,0 0 0,0-1 0,1-3 0,-1 1-520,0-21-3131,0-5-3551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54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335 102 7732,'0'0'960,"6"-6"-210,-2 3-1266,24-26 3875,-27 27-3166,0 1 0,0 0 0,0-1 0,-1 1 1,1 0-1,0-1 0,0 1 0,-1-1 0,1 1 1,-1-1-1,1 1 0,-1-1 0,0 0 0,0 1 1,1-1-1,-1 1 0,0-1 0,0 0 0,-1 1 1,1-1-1,0 0 0,0 1 0,-1-1 0,0-1 1,-3 1-46,0 1 1,0 0 0,0 0 0,0 0-1,-1 0 1,1 0 0,0 1 0,0 0-1,-1 0 1,1 0 0,0 0 0,-5 2-1,-3-2 98,-23 0-128,14-1 39,0 1 0,0 1 1,0 1-1,-26 5 0,40-5-103,0 0 0,1 1 0,-1-1 0,1 1 1,0 1-1,0-1 0,0 1 0,0 0 0,1 0 0,-1 0 0,1 1 1,0 0-1,1 0 0,-1 1 0,1-1 0,0 1 0,-4 8 0,1-1 21,1 1-1,1 0 0,0 0 1,1 1-1,0-1 0,1 1 1,-1 23-1,3 107 667,2-109-484,-1-25-178,1 1 1,0-1-1,1 0 0,0 1 0,1-1 1,0 0-1,1 0 0,0 0 0,1-1 1,7 12-1,-9-17-54,1 0-1,0 1 1,0-2 0,0 1 0,0 0 0,1-1 0,0 0 0,0 0-1,0 0 1,0-1 0,1 1 0,-1-1 0,1-1 0,0 1-1,0-1 1,0 0 0,0 0 0,1-1 0,10 2 0,-7-3-47,0 1 1,-1-2 0,1 1-1,0-2 1,-1 1-1,1-1 1,-1 0 0,0-1-1,0 0 1,0-1 0,0 0-1,0 0 1,-1-1-1,1 0 1,-1-1 0,-1 1-1,1-1 1,-1-1 0,0 0-1,0 0 1,-1 0-1,6-9 1,-3 3-229,0-1 0,-1 0 0,0-1 0,-1 0 1,-1 0-1,0-1 0,-1 1 0,-1-1 0,-1 0 0,0-1 0,-1 1 0,0-22 0,-12-180-2157,8 187 2528,2-32 930,0 62-728,0 10 80,14 173 827,-1-23-433,-13-36-178,-1-67-186,2 0-1,11 77 0,-12-133-429,0 1-1,-1 0 1,1 0 0,0 0-1,1 0 1,-1 0 0,0 0-1,0 0 1,0 0 0,1-1-1,-1 1 1,0 0 0,1 0-1,-1 0 1,0 0 0,1-1-1,-1 1 1,1 0 0,0-1-1,-1 1 1,1 0 0,-1-1-1,1 1 1,0 0 0,0-1-1,-1 1 1,1-1 0,0 0-1,0 1 1,0-1 0,0 1-1,-1-1 1,1 0 0,0 0-1,0 0 1,0 1 0,0-1-1,0 0 1,0 0 0,1 0-1,-1-1-11,1 0-1,-1 0 0,1 0 0,-1 0 0,1 0 0,-1 0 0,0 0 0,1-1 1,-1 1-1,0 0 0,0-1 0,0 1 0,0-1 0,0 1 0,0-1 0,0 1 1,-1-1-1,1 0 0,0-2 0,3-14-1005,-1 1 0,-1-1 0,-1 0 0,-2-35 0,0 13-4560,1-6-7114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54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290 103 8884,'0'0'4405,"0"-10"-3744,0-50 1631,-1 59-2156,0-1-1,-1 0 0,1 1 1,0-1-1,-1 1 1,1 0-1,-1-1 1,1 1-1,-1 0 1,0 0-1,1 0 1,-1 0-1,0 0 1,0 0-1,0 1 1,-2-1-1,-34-11 443,32 12-528,-1-1 0,1 1 0,0 0 0,-1 1 0,1-1 0,0 1 0,0 1 0,-1-1 0,1 1 0,0 0-1,0 0 1,1 1 0,-1-1 0,0 1 0,1 1 0,0-1 0,-1 1 0,2 0 0,-1 0 0,0 0 0,1 1-1,0 0 1,-7 10 0,2-3 90,1 1-1,1 0 0,0 1 0,1-1 1,0 2-1,1-1 0,1 0 1,0 1-1,-2 19 0,3-7 87,1 1 1,1 0-1,1 1 0,4 27 0,-3-52-220,-1-1-1,1 0 0,0 0 1,0 1-1,0-1 0,0 0 1,1 0-1,-1 0 1,1 0-1,-1 0 0,1-1 1,0 1-1,0-1 0,1 1 1,-1-1-1,0 1 1,1-1-1,0 0 0,-1 0 1,1-1-1,0 1 1,0 0-1,0-1 0,0 0 1,0 1-1,0-1 0,6 1 1,8 1-4,1 0 0,-1-2 0,1 0 0,21-1 0,13 1-91,-41 0 41,1 0 0,0 1 0,-1 1-1,0 0 1,0 0 0,21 10 0,-28-11 36,-1 0 1,1 0 0,0 0-1,-1 1 1,0 0 0,1-1-1,-1 1 1,0 1 0,0-1-1,-1 0 1,1 1 0,-1-1-1,0 1 1,0-1 0,0 1-1,0 0 1,0 0 0,-1 0-1,0 0 1,0 1 0,1 7-1,-1-5 29,0 0-1,-1 1 0,0-1 0,-1 0 1,0 0-1,0 1 0,0-1 1,-1 0-1,0 0 0,0 0 0,-1-1 1,0 1-1,-4 8 0,1-7 19,-1 0 1,0 0-1,0-1 0,0 1 0,-1-2 0,0 1 0,0-1 0,-18 10 0,12-8-163,-1 0-1,0-1 0,0 0 0,0-1 0,-1-1 0,0-1 0,0 0 0,0-1 0,0 0 0,0-1 0,-1-1 0,1-1 0,-1-1 0,-26-3 0,14-8-3763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5:5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14903,'0'0'8660,"77"-75"-8564,-67 69 128,-1 0-160,-5 3-32,-1 3-32,0-3 0,7 0-544,6-14-785,3-12-3185,0-17-11685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411 140 6275,'0'0'6955,"0"-5"-6013,1-7-529,-1 9-276,1 0 0,-1 0-1,0 0 1,0 0 0,0 0 0,0 0 0,0 0-1,-1 0 1,1 0 0,-1-1 0,0 2 0,0-1 0,0 0-1,0 0 1,0 0 0,-1 0 0,1 1 0,-1-1-1,0 1 1,0-1 0,0 1 0,0-1 0,0 1-1,0 0 1,-1 0 0,1 0 0,-1 1 0,-3-3-1,-18-5-85,-1 1-1,-1 0 1,1 2-1,-1 1 0,0 2 1,0 0-1,-1 1 1,-33 3-1,56-1-54,0 1 0,0-1 0,1 1 0,-1 0 1,0 0-1,0 0 0,1 0 0,-1 1 0,1-1 0,-1 1 0,1 0 0,0 0 0,0 0 1,0 0-1,0 1 0,0-1 0,0 1 0,1 0 0,-1 0 0,1 0 0,0 0 0,0 0 0,0 1 1,0-1-1,0 0 0,1 1 0,0-1 0,-1 1 0,1 0 0,1-1 0,-1 1 0,0 5 1,-1 7 5,0 0 0,2 0 1,-1 0-1,2 0 0,0 0 1,7 29-1,6 0 155,2 0 0,2-1 0,2-1 0,37 58 0,-24-40-22,39 61 111,-37-66-87,-3 1 0,31 76 0,-61-126-77,1 1 0,-1-1 1,0 0-1,-1 0 0,0 1 0,0-1 0,-1 15 0,0-22-71,0 1 0,0 0 0,0-1 0,-1 1 0,1 0 0,0-1 0,0 1 0,-1 0 0,1-1 0,0 1 0,-1 0 0,1-1 0,0 1 0,-1-1 0,1 1 0,-1-1 0,1 1 0,-1-1 0,1 0 0,-1 1 0,0-1 0,1 1 0,-1-1 0,0 0 0,1 0 0,-1 1 0,1-1 0,-1 0 0,0 0 0,-1 0 0,-24 1 25,16-2 3,-7 2-66,-1-1 1,1-1 0,0-1-1,-1-1 1,1 0-1,0-1 1,1-1-1,-1 0 1,1-1 0,-17-9-1,17 6-96,-64-40-741,76 47 790,0-2 0,0 1 0,0 0 1,0-1-1,0 0 0,1 1 0,0-2 0,-1 1 1,2 0-1,-1 0 0,0-1 0,1 0 0,0 1 1,-2-8-1,4 11 2,0 0-1,0 0 1,0 0 0,0 0-1,0 0 1,0 0 0,0 0-1,0 0 1,1 0 0,-1 0 0,0 0-1,1 0 1,-1 0 0,1 0-1,-1 0 1,1 0 0,-1 0 0,1 1-1,0-1 1,-1 0 0,1 0-1,0 0 1,0 1 0,-1-1 0,1 1-1,0-1 1,0 0 0,0 1-1,0-1 1,0 1 0,0 0-1,0-1 1,2 1 0,40-8-2337,-31 7 1583,56-10-3150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17 519 12550,'0'0'3369,"25"-28"-2702,81-94-424,-96 111-417,0-1 1,0-1-1,-2 0 0,1 0 0,-2-1 1,0 0-1,0 0 0,-2-1 1,0 0-1,0 0 0,-1 0 1,-1 0-1,-1-1 0,0 1 0,-1-1 1,-1 1-1,-2-31 0,1 42 130,1 1-1,-1-1 1,0 1-1,0 0 1,0-1-1,0 1 1,-1 0-1,0 0 0,1 0 1,-1 0-1,0 0 1,0 0-1,-1 0 1,1 1-1,0-1 1,-1 1-1,0-1 1,0 1-1,1 0 0,-1 0 1,0 0-1,-1 1 1,1-1-1,0 1 1,0 0-1,-1 0 1,1 0-1,-5-1 1,-11-1 326,0 0 0,0 1 0,0 1 0,-19 1 1,20 0 230,17 0-478,-1 1-1,1-1 1,-1 0 0,1 1 0,0-1 0,-1 1 0,1-1 0,-1 1 0,1-1 0,0 1 0,0 0 0,-1 0 0,1 0 0,0 0 0,0 0 0,0 0 0,0 0 0,0 0 0,0 0 0,0 1 0,0-1 0,1 0 0,-1 1 0,0-1 0,1 0 0,-1 1 0,1-1 0,-1 1 0,1 2-1,-7 51 624,7-47-486,-2 30 529,2 1 1,2-1-1,2 0 1,16 74-1,-16-95-570,1 0 0,1 0 0,1 0 0,0-1 0,1 0 0,1 0 0,0-1 0,1-1 0,1 1 0,0-1 0,1-1 0,1 0 0,14 11 0,-18-18-128,0 0 0,0-1 0,0 0 0,1-1-1,-1 0 1,1 0 0,0-1 0,0 0 0,1-1 0,-1 0 0,0-1 0,1 0 0,-1-1 0,1 0 0,19-2 0,-22 0-190,0 1 0,-1-1 0,1 0 0,-1-1 0,0 0 0,0 0 1,0-1-1,0 1 0,10-9 0,-12 9-233,-1-2 0,1 1-1,-1 0 1,0-1 0,0 0 0,-1 0 0,1 0-1,-1 0 1,0-1 0,0 1 0,-1-1-1,0 0 1,2-6 0,3-44-7106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9540,'0'0'6323,"4"8"-5232,0 5-675,1 0 0,-2 0 0,0 0 0,0 1-1,1 27 1,-3 84 1178,-2-53-1128,2-15-106,-3-21-123,3 0 0,1 1 0,2-1 0,1 0 0,15 54 0,-10-73-152,-5-29 22,-3-35-74,-2 44-61,-3-122-754,1 34-1103,9-101 1,-6 183 1813,1 0 0,0 1 0,1-1 0,0 1 0,0 0 0,1 0 0,-1 0 0,2 0 0,-1 1 1,1 0-1,1-1 0,-1 2 0,13-13 0,-15 16 128,0 1-1,0-1 1,0 1 0,0 0-1,1-1 1,-1 2 0,1-1-1,0 0 1,-1 1 0,1-1-1,0 1 1,0 0 0,0 0-1,0 1 1,0-1 0,0 1-1,0 0 1,0 0 0,0 0 0,0 0-1,0 1 1,0 0 0,0 0-1,0 0 1,-1 0 0,1 0-1,0 1 1,-1 0 0,1 0-1,-1 0 1,1 0 0,4 4-1,-1 1 119,0 0-1,0 0 0,-1 0 0,0 1 1,-1 0-1,1 0 0,6 16 0,27 68 837,-35-80-900,21 63 819,19 108-1,-32-129-587,-11-51-278,-1-24 16,-3-24-503,-12-65-1,-1-22-967,14 96 820,-1 12 13,2 0-1,0 0 0,2 0 0,6-38 1,-6 60 561,-1 1 0,1-1 1,0 1-1,0-1 0,0 1 0,0-1 1,0 1-1,0 0 0,0-1 0,0 1 1,0 0-1,1 0 0,-1 0 0,1 0 1,-1 0-1,1 0 0,-1 0 0,1 0 1,-1 1-1,1-1 0,0 1 0,-1-1 1,1 1-1,0 0 0,-1-1 0,1 1 1,0 0-1,2 0 0,1 0 66,0 0 0,0 0 0,1 1 0,-1 0 0,0 0 0,0 0 0,0 0 0,7 4 0,-4-1 50,0 1 0,-1 0 0,0 1 0,0-1 0,-1 1 0,1 1 0,-1-1 0,-1 1 0,1 0 0,8 15 0,1 6 338,23 52-1,-23-36-119,-2 0 0,15 87 0,-2-5 181,-13-100-625,-7-27-603,-3-16-634,-3-22-2623,0-11-4112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3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166 123 6355,'0'0'6478,"-1"-6"-5585,0-6 27,-1 1 0,0-1-1,-8-22 1,9 31-847,0 1 1,0-1-1,0 1 1,0-1-1,0 1 1,0 0-1,-1-1 0,1 1 1,-1 0-1,0 0 1,1 0-1,-1 0 1,0 0-1,0 1 0,0-1 1,0 0-1,-1 1 1,1 0-1,0-1 1,-1 1-1,1 0 0,0 0 1,-1 0-1,0 1 1,1-1-1,-3 0 1,2 1-72,1-1 0,0 1 0,0 0 0,-1 0 0,1 0 0,0 0 0,0 1 0,0-1 0,-1 0 0,1 1 0,0 0 0,0-1 1,0 1-1,0 0 0,0 0 0,0 0 0,0 1 0,0-1 0,0 0 0,1 1 0,-1-1 0,0 1 0,1-1 0,-1 1 0,1 0 0,0 0 1,0-1-1,-1 1 0,1 0 0,0 0 0,1 0 0,-1 1 0,0-1 0,1 0 0,-1 3 0,-9 30 441,2 0-1,1 0 1,2 1-1,1 0 0,3 72 1,0-105-427,1 1 0,0-1 0,0 1 0,0-1 0,0 0-1,1 1 1,0-1 0,-1 1 0,1-1 0,0 0 0,0 0 0,1 1 0,-1-1 0,1 0 0,0 0 0,0 0 0,0-1 0,0 1 0,0 0 0,0-1 0,1 1 0,-1-1 0,1 0 0,0 0-1,-1 0 1,1 0 0,0 0 0,0-1 0,1 1 0,-1-1 0,0 0 0,0 0 0,1 0 0,-1 0 0,0-1 0,1 1 0,-1-1 0,1 0 0,-1 0 0,1 0 0,-1 0 0,0-1 0,6-1-1,-2 0-60,-1 1-1,0-2 1,0 1-1,-1-1 0,1 0 1,0 0-1,-1 0 1,0-1-1,0 0 0,0 0 1,0 0-1,-1-1 1,1 1-1,-1-1 0,0 0 1,-1-1-1,1 1 1,-1-1-1,0 1 0,3-10 1,1 0-546,0-1 1,-2 1 0,0-1-1,-1 0 1,0-1-1,2-30 1,-5 35 108,0-41-1625,-1 51 2116,0 1 1,1 0-1,-1 0 0,0 0 0,0-1 1,0 1-1,-1 0 0,1 0 0,0 0 1,0-1-1,-1 1 0,1 0 0,-1 0 0,1 0 1,-1 0-1,1 0 0,-1 0 0,1 0 1,-1 0-1,0 0 0,0 0 0,0 0 1,0 0-1,1 0 0,-1 1 0,0-1 1,0 0-1,0 1 0,-1-1 0,0 0 1,1 2 110,0-1 0,0 1-1,1 0 1,-1 0 0,0-1 0,0 1 0,0 0 0,1 0 0,-1 0 0,1 0 0,-1 0 0,0 0-1,1 0 1,0 0 0,-1 0 0,1 0 0,0 0 0,-1 1 0,1-1 0,0 0 0,0 0-1,0 0 1,0 0 0,0 0 0,0 1 0,0-1 0,0 0 0,1 0 0,-1 0 0,1 1 0,-1 5 263,-1 31 135,2 0-1,1 0 1,3 0 0,0 0-1,15 50 1,-4-29-418,-3 1 0,-2 1 0,-3 0 0,-3 1 0,-4 85 0,-1-135-87,-1 0 0,-1-1 0,0 1 0,0-1 0,-1 0 0,-1 0 0,0 0 0,0 0 0,-1 0 0,-1-1 0,-11 18 0,12-22-57,1-1 0,-1 1-1,0-1 1,0 0 0,0 0 0,-1-1 0,0 1-1,0-1 1,0 0 0,0-1 0,-1 0-1,1 0 1,-1 0 0,0-1 0,0 0 0,0 0-1,0-1 1,0 0 0,-13 1 0,19-2-43,0 0 0,-1 0 0,1 0 1,0-1-1,0 1 0,0 0 0,0 0 1,0-1-1,0 1 0,-1-1 1,1 1-1,0-1 0,0 0 0,0 1 1,0-1-1,1 0 0,-1 0 0,0 1 1,0-1-1,0 0 0,1 0 0,-1 0 1,0 0-1,1 0 0,-1 0 1,1 0-1,-1 0 0,1-1 0,-1 1 1,1 0-1,0 0 0,-1-2 0,1-47-3569,1 31 1507,-1-29-4276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6675,'0'0'7353,"5"-22"-6009,12-64-175,-10 69 715,-2 19-1277,0 19-212,-5-21-282,23 195 2415,-17-123-1962,3 0 0,30 118 0,-26-159-437,-12-30-129,-1 0 1,1 0-1,0 0 0,-1-1 0,1 1 0,0 0 0,-1 0 0,1-1 1,0 1-1,0 0 0,0-1 0,0 1 0,0-1 0,0 1 0,0-1 1,0 1-1,0-1 0,0 0 0,0 1 0,0-1 0,0 0 0,0 0 0,0 0 1,0 0-1,2 0 0,-2-1-24,0 0 1,0 0-1,0-1 1,0 1-1,0 0 0,0-1 1,-1 1-1,1-1 1,0 1-1,-1-1 0,1 1 1,-1-1-1,0 1 1,1-1-1,-1 1 1,0-1-1,0 0 0,0 1 1,0-1-1,0 1 1,0-1-1,-1-2 0,1-2-132,-2-106-3891,-8 47-956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17144,'0'0'4322,"164"-32"-4194,-128 17-128,-11 1-1393,-15 2-3121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16 125 5026,'0'0'10280,"-2"-17"-9157,-3-6-757,2 10 41,1 0 1,0 0-1,1-1 1,0-17 1403,1 37-1750,36 881 3301,-34-865-3319,1-1-1,1 0 1,0 0 0,11 28-1,-14-47-39,0 0 0,-1 0-1,1 0 1,0 0-1,1 0 1,-1 0 0,0-1-1,0 1 1,1 0 0,-1-1-1,1 1 1,1 1-1,-2-3-1,-1 0-1,1 0 1,0 1-1,-1-1 1,1 0-1,-1 0 0,1 0 1,0 1-1,-1-1 1,1 0-1,0 0 0,-1 0 1,1 0-1,-1 0 1,1 0-1,0-1 0,-1 1 1,1 0-1,0 0 1,-1 0-1,1 0 1,-1-1-1,1 1 0,-1 0 1,2-1-1,0-1-17,0 0 0,0 0 0,-1 0-1,1-1 1,-1 1 0,1 0 0,-1-1-1,0 1 1,1-1 0,-1 1 0,0-1 0,-1 1-1,1-1 1,0-5 0,3-20-831,-2 1 0,-1-1 0,-3-29 0,0 38-913,-1 0-1,-10-36 1,-8-8-4018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0 12086,'0'0'8345,"-36"11"-8089,-121 38-200,141-44-54,0 2 0,1 0-1,0 0 1,0 1 0,1 1 0,0 1 0,1 0 0,-1 0 0,2 1 0,-22 25-1,29-29 5,0 0-1,1 0 0,0 0 0,0 0 1,1 0-1,-1 1 0,2 0 0,-1 0 1,1 0-1,0 0 0,1 0 0,0 0 1,0 0-1,1 0 0,0 1 0,0-1 1,1 0-1,0 0 0,0 0 0,6 16 1,-3-14 13,1 0 1,0 0-1,1-1 1,0 1-1,1-1 1,0 0-1,0-1 1,1 0-1,0 0 1,0-1-1,11 8 1,20 13 180,50 27 0,-75-47-159,109 57 250,-109-59-354,1-1 1,-1 0-1,1-1 1,0 0 0,0-1-1,0-1 1,17 0-1,-30-1-37,-1-1 37,-1 0 0,0 0 0,1 0 0,-1 0 0,0 0 0,1 0 0,-1 0 0,0 0 0,1 0 0,-1 0 0,0 0 0,1 0 0,-1 0 0,1-1 0,-1 1 0,0 0 0,1 0 0,-1 0 0,0 0 0,0 0 0,1-1 0,-1 1 0,0 0 0,1 0 0,-1-1 0,0 1 0,0 0 0,1 0 0,-1-1 0,0 1 0,0 0 1,0-1-1,0 1 0,1 0 0,-1-1 0,0 1 0,0 0 0,0-1 0,0 1 0,0-1 0,0 1 0,0 0 0,0-1 0,0 1 0,0 0 0,0-1 0,0 1 0,0 0 0,0-1 0,0 1 0,0 0 0,-1-1 0,1 1 0,0-1 0,0-27-5131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75 13254,'0'0'6526,"-1"-9"-5566,-4-42 382,-13 51-747,16 1-582,-1-1-1,0 1 1,1 0-1,-1 0 1,1 0-1,0 0 1,-1 1-1,1-1 1,0 1-1,0-1 1,0 1 0,0 0-1,0 0 1,0 0-1,0 0 1,1 0-1,-1 0 1,1 0-1,-1 1 1,1-1-1,0 0 1,-2 5-1,-19 66 191,19-63-192,-9 60 235,2 1 1,4-1-1,3 1 1,6 83-1,-3-145-228,1-1 0,-1 0 1,2 1-1,-1-1 0,1 0 0,0 0 0,1 0 0,0 0 1,0 0-1,1-1 0,0 0 0,0 1 0,10 11 0,-11-16-17,0 0-1,1 0 0,-1 0 0,1-1 0,0 1 0,0-1 1,0 0-1,0 0 0,0 0 0,1 0 0,-1-1 0,1 0 1,-1 0-1,1 0 0,-1 0 0,1-1 0,-1 0 0,1 0 1,-1 0-1,1 0 0,0-1 0,-1 0 0,1 0 0,-1 0 1,0 0-1,8-4 0,-1 0-31,-1 0 1,0-1-1,0 0 0,0-1 0,-1 0 1,0 0-1,0-1 0,-1 0 0,12-15 1,3-7-358,34-57 0,-44 64 241,-1 0-1,-1-1 1,-1-1 0,-2 1 0,0-2 0,-2 1-1,0-1 1,-2 0 0,1-30 0,-5 44 69,0-1 1,-1 1 0,0-1 0,-1 1-1,0 0 1,-1 0 0,-1 0-1,0 0 1,-7-14 0,7 18 54,-1 0 1,1 1 0,-2 0-1,1 0 1,-1 1 0,0-1 0,0 1-1,-1 0 1,1 1 0,-1 0-1,-1 0 1,1 0 0,-1 1-1,-11-5 1,15 7 73,-1 0 0,1 0 0,-1 1 0,0-1-1,0 1 1,1 0 0,-1 0 0,0 1 0,0 0 0,0 0 0,0 0 0,0 0 0,0 1-1,0-1 1,1 1 0,-1 1 0,0-1 0,0 1 0,-6 3 0,7-2 13,-1 0 0,1 0 0,0 1 0,1-1 0,-1 1 0,1 0 0,-1 0 1,1 0-1,0 1 0,1-1 0,-1 1 0,1 0 0,0 0 0,0-1 0,0 1 0,1 0 1,-2 9-1,1-7-73,1-1 1,0 1 0,0 0-1,0 0 1,1 0 0,0 0 0,0 0-1,2 10 1,-1-17-132,0 1-1,0 0 1,0-1 0,0 1 0,0-1-1,0 1 1,0-1 0,0 1-1,0-1 1,0 0 0,0 0 0,0 1-1,0-1 1,0 0 0,0 0 0,0 0-1,0 0 1,0 0 0,0 0-1,0 0 1,2-1 0,1 1-811,16 0-4670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1 768,'0'0'19401,"20"0"-18707,-15 0-653,0 0-1,1 0 1,-1 0-1,0 1 1,0 0 0,0 0-1,0 0 1,0 1 0,0-1-1,-1 1 1,1 0-1,9 6 1,-11-5-3,0 1 0,0 0-1,0 0 1,0 1 0,-1-1 0,1 0 0,-1 1-1,0 0 1,-1-1 0,1 1 0,-1 0 0,0 0-1,0 0 1,0 0 0,-1 0 0,0 0 0,0 9-1,2 379 2241,-3-225-1354,1-168-920,0 1 0,0-1 0,0 0 0,0 1 0,0-1 0,0 0 0,0 1 0,0-1 0,0 0 0,0 1 0,0-1 0,0 0 0,0 1 0,0-1 0,1 0 0,-1 0 0,0 1 0,0-1 0,0 0 0,1 0 0,-1 1 0,0-1 0,0 0 0,0 0 0,1 1 0,-1-1 0,0 0 1,1 0-1,-1 0 0,0 0 0,0 0 0,1 1 0,-1-1 0,0 0 0,1 0 0,-1 0 0,0 0 0,1 0 0,-1 0 0,0 0 0,1 0 0,-1 0 0,0 0 0,1 0 0,-1 0 0,0 0 0,1 0 0,-1-1 0,0 1 0,0 0 0,1 0 0,15-9-5,-9-1-15,1 1 1,-1-1-1,-1 0 1,0 0-1,0-1 1,-1 0-1,4-13 1,27-92-611,-32 101 485,24-105-830,-21 79 216,3 0-1,1 1 0,25-61 0,-34 97 737,1-1 1,0 0-1,0 1 0,0 0 0,0 0 0,1 0 1,0 0-1,-1 0 0,1 1 0,1-1 0,-1 1 1,0 0-1,10-4 0,-11 5 52,0 1-1,0 0 0,0 0 1,1 0-1,-1 1 1,0-1-1,1 1 0,-1 0 1,0 0-1,1 0 1,-1 0-1,0 0 0,0 1 1,1 0-1,-1-1 1,0 1-1,0 0 1,0 1-1,0-1 0,0 1 1,0-1-1,0 1 1,5 4-1,1 2 93,-1 1-1,0 0 1,0 0-1,-1 1 1,0 0 0,0 0-1,8 20 1,31 85 513,-30-61-443,-1 1-1,-3 1 0,-3 0 0,4 74 1,-9-108-542,-2-22-1170,-1-15-1286,-1-26-4387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233 727 5955,'0'0'6453,"2"-4"-5722,1-7-97,-1 0 0,0 0 0,-1 0 0,0 0-1,-1-1 1,-1-15 0,0 25-617,0 0-1,0 1 1,0-1 0,0 0 0,0 1-1,0 0 1,-1-1 0,1 1-1,0 0 1,-1-1 0,1 1-1,-1 0 1,1 0 0,-1 0 0,0 0-1,1 1 1,-1-1 0,0 0-1,0 1 1,0-1 0,1 1 0,-1-1-1,0 1 1,0 0 0,-3 0-1,-57-3 0,54 3-4,5 0-9,0 0 0,1 0 0,-1 0 0,0 0 0,1 0 0,-1 1 0,1-1 0,-1 1 0,0 0 1,1-1-1,0 1 0,-1 1 0,1-1 0,-1 0 0,1 0 0,0 1 0,0-1 0,0 1 0,0 0 0,0 0 1,-2 2-1,0 3 43,1 1 0,-1-1 0,1 1 0,1-1 0,0 1 0,-2 10 0,3-14-20,-13 79 673,3 0 0,4 1 0,4 105 0,2-175-609,2 1 0,-1-1 0,2 0 1,-1 1-1,2-1 0,0 0 0,7 20 0,-8-31-72,-1 0 0,1 0 0,0 0 0,0-1-1,0 1 1,0 0 0,0-1 0,1 1 0,-1-1 0,1 0-1,-1 0 1,1 0 0,0 0 0,6 3 0,-5-4-3,1 1 0,0-1 0,-1 0 0,1-1 0,0 1 0,0-1 0,0 0 1,0 0-1,-1 0 0,1-1 0,0 1 0,0-1 0,5-2 0,2-2 1,0 0 0,0 0 1,0-1-1,-1-1 0,0 0 0,0 0 0,-1-1 0,0-1 0,0 0 0,-1 0 0,0-1 0,-1 0 0,11-15 1,0-3-28,-2 0 0,0-2 0,-2 0 0,13-36 0,-16 29-182,-2 0-1,-1-1 1,-2-1-1,4-67 1,-13-155-1020,-10-79 1037,12 335 177,0 0-1,-1 0 1,0 0-1,0 0 1,0 1 0,0-1-1,-1 0 1,0 0-1,1 1 1,-2-1-1,1 1 1,-1 0-1,1-1 1,-1 1 0,0 0-1,-1 1 1,1-1-1,-1 1 1,1-1-1,-1 1 1,0 0-1,-1 0 1,1 1 0,0-1-1,-1 1 1,1 0-1,-1 0 1,-7-2-1,-18-8 103,25 9-83,1 1 1,0 0 0,-1 0-1,1 1 1,-1-1 0,1 1 0,-1 0-1,0 1 1,-7-1 0,-11 0-34,9 1-1,0 0 0,-1 1 1,-20 3-1,30-2-1,0-1 1,0 1-1,0-1 0,0 2 1,1-1-1,-1 0 1,1 1-1,-1 0 1,1 0-1,0 0 0,0 1 1,0-1-1,-4 7 1,-16 16-49,16-18 63,1 0-1,0 0 1,1 1 0,-1 0 0,-4 10 0,6-8 10,0 0 0,1 1 0,1-1 0,0 1 0,1 0 0,-3 24 0,5 77 212,1-59-5,-1-39-128,1 0 0,1 0 0,0 0 0,1-1-1,0 1 1,1-1 0,1 0 0,0 0 0,1 0 0,8 13-1,-9-18-44,0-1 0,1 0 0,0-1 0,0 1 0,1-1 0,0 0 0,0-1 0,0 0-1,1 0 1,0-1 0,0 0 0,1 0 0,-1 0 0,1-1 0,0-1 0,16 5 0,-7-4-14,0-2 0,0 1 0,0-2 0,0-1 0,0 0 0,0-1 0,0-1 1,0 0-1,19-6 0,14-7-255,84-38 1,-97 37-47,-22 9 0,1 1 1,-1 0-1,1 1 1,23-3-1,-38 8 259,-1-1 0,0 1-1,1 0 1,-1 0 0,1 0-1,-1 0 1,1 0 0,-1 0-1,0 1 1,1-1 0,-1 0-1,1 1 1,-1-1 0,0 1-1,1-1 1,-1 1 0,0 0-1,0-1 1,1 1 0,-1 0-1,0 0 1,0 0 0,0 0-1,0 0 1,0 0 0,0 0-1,1 2 1,0 3 15,0 0 0,0 0 0,0 0-1,-1 0 1,2 11 0,7 73 608,-1 96 0,-8-108-49,3-1 0,21 111 0,-22-175-503,0-1 0,0-1 0,1 1 1,0 0-1,1-1 0,10 17 0,-12-25-48,0 1 0,0 0-1,0-1 1,0 0 0,0 1 0,1-1 0,0-1-1,0 1 1,-1 0 0,1-1 0,1 0-1,-1 0 1,0 0 0,0-1 0,1 1 0,-1-1-1,1 0 1,-1 0 0,9 0 0,-6-1-6,-1 0 1,1 0 0,-1-1 0,0 0-1,1 0 1,-1 0 0,0-1 0,0 0-1,0 0 1,0-1 0,0 1 0,0-1-1,-1-1 1,9-5 0,-4 1-24,0-1 1,-1-1-1,1 1 0,-2-1 1,0-1-1,13-19 1,-6 2-166,-1 0 1,-1-1 0,-1-1-1,-2 0 1,9-44-1,-10 14-356,-3 0-1,-3-1 0,-4-65 0,0 38 160,-6 82 592,-15-13-6627,12 2-4964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94 6003,'0'0'7019,"0"-18"-5685,0 9-1939,0-50 4062,-1 52-1108,-4 43-1435,-1 356 1186,8-224-1540,-3-46-349,3 143 199,-1-258-406,-1 3 3,0 0 1,1-1-1,1 0 0,2 11 1,-4-18-11,0-1 0,1 1 0,-1-1 0,1 0 0,0 1 0,-1-1 0,1 0 0,0 1 0,0-1 0,0 0 0,0 0 1,0 0-1,0 0 0,0 0 0,0 0 0,0 0 0,0 0 0,0 0 0,1 0 0,-1-1 0,0 1 0,1 0 0,-1-1 0,1 1 0,-1-1 0,1 0 1,-1 1-1,1-1 0,-1 0 0,1 0 0,1 0 0,-1 0-24,0-1 1,-1 1 0,1-1-1,0 0 1,-1 1-1,1-1 1,0 0-1,-1 0 1,1 0-1,-1 0 1,0 0-1,1 0 1,-1-1 0,0 1-1,0 0 1,1-1-1,-1 1 1,0-1-1,0 1 1,-1-1-1,1 1 1,0-1 0,-1 0-1,1 1 1,0-1-1,-1 0 1,1-3-1,6-56-1125,-7 52 806,0-109-3868,-9 40-1341,-3 17-1654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10117,'0'0'9697,"-21"23"-8854,-22 23-647,-2-3 0,-61 47-1,83-73-181,-3 1-6,0 2 0,-41 40 0,62-54-20,0-1 0,0 1 0,0 0 0,1 1 0,-1-1 1,2 1-1,-1 0 0,1 0 0,0 0 0,0 0 0,1 0 0,0 1 1,0-1-1,1 1 0,0-1 0,0 1 0,1 10 0,1-14 10,0 0 0,1 0 0,-1 0 0,1 0 0,-1 0 0,1 0 0,1-1 0,-1 1 0,0 0 0,1-1 0,0 0 0,-1 0 0,1 0 0,1 0 0,-1 0 0,0 0 0,1-1 0,-1 0 0,7 4 0,12 5 61,0-1 0,31 10 0,-25-9 12,-3-1-303,27 11 635,56 14-1,-88-31-1625,-1 0-1,1-1 0,33 1 0,-52-33-14145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12966,'0'0'5082,"12"-21"-4401,38-62-436,-39 68 162,-7 15-236,-4 16-23,0-13-26,0 951 4206,0-949-4325,2 37 32,-2-41-37,0-1 1,0 1-1,0 0 0,0-1 1,0 1-1,0 0 1,0-1-1,0 1 1,0 0-1,0-1 1,1 1-1,-1-1 1,0 1-1,0 0 1,1-1-1,-1 1 1,0-1-1,1 1 1,-1 0-1,1-1 1,-1 0-1,1 1 1,-1-1-1,1 1 1,-1-1-1,1 1 1,-1-1-1,1 0 0,-1 1 1,1-1-1,0 0 1,-1 0-1,1 1 1,0-1-1,-1 0 1,1 0-1,0 0 1,-1 0-1,1 0 1,0 0-1,-1 0 1,1 0-1,0 0 1,-1 0-1,2-1 1,-1 0-21,0 0 1,0-1 0,0 1 0,0 0 0,-1-1-1,1 1 1,-1 0 0,1-1 0,-1 1-1,1-1 1,-1 1 0,0-1 0,1 1-1,-1-1 1,0 1 0,0-1 0,0 0 0,-1 1-1,1-1 1,-1-2 0,1-4-128,0-33-587,1 13-912,-1 0 0,-5-30 0,-11-5-3789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4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277 258 7411,'0'0'7020,"0"-10"-6852,1-3-142,-1 8 10,1-1 0,-1 1 0,0-1 0,0 1 0,0-1 0,-1 1 1,0-1-1,0 1 0,-1 0 0,1-1 0,-1 1 0,0 0 0,0 0 1,-1 0-1,0 0 0,-6-8 0,2 5 104,0 0 0,-1 0 0,0 1 1,0 0-1,-1 1 0,0 0 0,0 0 0,0 1 0,-1 0 0,1 1 0,-1 0 1,0 0-1,-1 1 0,1 1 0,0-1 0,-1 2 0,0-1 0,-16 1 1,25 1-134,1 0 0,-1 0-1,0 0 1,1 0 0,-1 0 0,0 0 0,0 1 0,1-1 0,-1 1 0,1-1 0,-1 1 0,0-1 0,1 1 0,-1 0 0,1 0 0,-1 0 0,1 0 0,0 0 0,-1 0 0,1 0 0,0 0 0,-2 2 0,1 1 24,1 0-1,-1 0 0,1 0 1,0 0-1,0 1 1,0-1-1,0 7 0,-1 1 76,-3 28 538,2 0-1,1 1 1,2-1-1,6 43 1,-6-79-627,1 0 1,0 1 0,-1-1-1,1 0 1,1 0 0,-1 0-1,1 0 1,-1-1 0,1 1 0,0 0-1,0-1 1,1 1 0,-1-1-1,1 0 1,0 0 0,0 0-1,0 0 1,0 0 0,0 0 0,1-1-1,-1 0 1,1 1 0,-1-2-1,1 1 1,0 0 0,0-1-1,0 1 1,0-1 0,0 0 0,0 0-1,0-1 1,0 1 0,1-1-1,-1 0 1,0 0 0,0-1-1,0 1 1,0-1 0,0 0 0,1 0-1,-1 0 1,0 0 0,-1-1-1,1 1 1,0-1 0,0 0-1,-1-1 1,1 1 0,-1 0 0,0-1-1,5-4 1,3-6-288,1 0 1,-2-1-1,0 0 0,-1-1 0,0 0 1,-1 0-1,-1-1 0,0 0 0,-1 0 1,6-30-1,-3 5-188,-3 0 1,-1 0 0,-1-60-1,-4 100 1448,0 3 48,0 14-613,5 187 2288,-2-173-2588,1 1 1,2 0-1,1-1 0,16 45 0,-21-69-133,-1-2-24,1-1-1,-1 1 0,1 0 0,0-1 0,0 1 0,0-1 0,0 0 0,4 4 0,-6-6-351,0-15-5317,0-7 7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9492,'0'0'7921,"35"0"-7083,18-1-476,158 4 786,-188 0-1131,0 0 0,0 1 0,0 1 0,0 1 0,-1 2 0,0 0 0,-1 1 0,30 17 0,-38-18 34,0 0-1,-1 1 1,0 1-1,0 0 1,-1 1-1,-1 0 0,0 0 1,0 1-1,-1 0 1,-1 1-1,0 0 1,-1 0-1,0 1 0,4 14 1,30 109 1536,-40-135-1584,0 0 0,0-1 0,0 1-1,0 0 1,0 0 0,1-1 0,-1 1-1,0-1 1,1 1 0,-1-1 0,1 1-1,0-1 1,0 0 0,-1 0 0,1 0 0,0 0-1,0 0 1,0 0 0,0 0 0,0-1-1,0 1 1,0-1 0,0 1 0,0-1-1,0 0 1,0 0 0,0 0 0,1 0 0,-1 0-1,0-1 1,0 1 0,0 0 0,0-1-1,0 0 1,0 1 0,0-1 0,0 0 0,0 0-1,-1 0 1,1 0 0,0-1 0,0 1-1,-1 0 1,1-1 0,-1 1 0,1-1-1,-1 1 1,0-1 0,0 0 0,0 0 0,2-1-1,5-11-215,-1 0 0,0-1 1,-1 1-1,-1-1 0,0 0 0,-1-1 0,0 1 0,-1-1 0,1-25 0,-1-22-1044,-5-62 0,2 122 1239,-1-6-44,1 0-1,-1 0 0,-1 0 0,0 1 0,0-1 0,0 0 0,-1 1 0,-1 0 0,1-1 0,-1 1 0,-8-11 0,8 14 159,1 1-1,-1 0 1,-1-1 0,1 2-1,-1-1 1,1 0 0,-1 1-1,0 0 1,0 0 0,0 0-1,-1 1 1,1-1-1,-1 1 1,1 1 0,-1-1-1,0 1 1,0 0 0,-7 0-1,3 0 127,-1 0-1,1 1 1,0 0-1,0 1 1,-1 0-1,1 1 1,0 0 0,0 1-1,0 0 1,1 0-1,-12 7 1,14-6-188,0 0 1,1 1 0,0-1-1,-1 1 1,2 1-1,-1 0 1,1-1 0,0 1-1,0 1 1,1-1-1,-1 1 1,1 0 0,1 0-1,0 0 1,-4 11-1,-1 17-3835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8660,'0'0'10095,"0"31"-8363,0 219 399,-1-173-1524,4 90 331,-4-165-931,1 0-1,0 0 1,0 0-1,0 0 1,0-1 0,1 1-1,-1 0 1,1 0 0,-1 0-1,1 0 1,-1-1-1,1 1 1,0 0 0,0-1-1,0 1 1,0-1-1,0 1 1,0-1 0,0 1-1,1-1 1,-1 0-1,0 1 1,1-1 0,-1 0-1,1 0 1,-1 0 0,1 0-1,0 0 1,-1-1-1,3 2 1,-1-3-11,-1 1 0,1-1 0,-1 1 0,0-1 0,1 0 0,-1 0 1,0 0-1,1 0 0,-1 0 0,0-1 0,0 1 0,0-1 0,0 1 0,0-1 0,-1 0 0,1 0 0,0 0 0,-1 0 0,1 0 1,-1 0-1,0 0 0,2-5 0,15-30-402,-1-1 0,-2-1 0,10-41 0,23-63-1802,-40 125 1864,0 1 0,1 0 0,1 0 0,0 1 0,20-24 0,-27 37 375,0-1 0,1 1 1,-1 0-1,1 0 0,-1 0 0,1 0 1,0 1-1,0-1 0,0 1 1,0 0-1,0 1 0,1-1 0,-1 0 1,1 1-1,-1 0 0,1 0 1,-1 1-1,1-1 0,0 1 0,-1 0 1,1 0-1,-1 1 0,1-1 1,0 1-1,-1 0 0,1 0 0,-1 1 1,0-1-1,1 1 0,5 3 1,11 7 310,-1 1 1,0 1-1,-1 0 1,31 32 0,-4-6-70,-39-33-447,-5-5-272,1 1 0,-1-1 0,1 0 1,0 0-1,0 0 0,0 0 1,0 0-1,0-1 0,3 2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53 4562,'0'0'2996,"-6"-2"-2054,-12-9-118,16 10-419,1-1 1,0 0 0,0 0-1,0 0 1,0 0 0,0 0-1,0 0 1,0 0 0,1 0 0,-1-1-1,1 1 1,0 0 0,-1 0-1,1 0 1,0-1 0,0 1 0,1-3-1,-2 129 2521,3 220-868,-1-317-1922,1-1 0,1 0 0,2 0 0,0-1 1,1 1-1,2-1 0,16 37 0,-20-55-113,-1-1 0,1 1 1,0-1-1,1 0 0,-1-1 0,1 1 0,0-1 0,1 0 1,-1 0-1,1 0 0,0-1 0,0 0 0,10 5 0,-9-7-18,0 0 0,0 0 1,0 0-1,0-1 0,0 0 0,0-1 0,0 1 0,0-1 0,0-1 0,0 0 0,1 0 0,-1 0 0,0 0 0,-1-1 0,1-1 0,10-3 0,-8 1-107,1 0-1,-1 0 0,0-1 1,-1 0-1,0 0 0,0-1 0,0 0 1,-1-1-1,1 0 0,-2 0 1,1 0-1,4-10 0,-3 6-677,-1-1 0,-1 1 0,0-1 0,-1-1 0,0 1 0,-1-1 0,0 0 0,2-22-1,-4-28-5456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8612,'0'0'7385,"0"-1"-7294,1 1 0,-1 0 0,1 0 0,0 0 0,-1-1 0,1 1 0,-1 0 0,1 0 0,-1 0 0,1 0 0,0 0 0,-1 0 0,1 0 0,-1 0 0,1 1 0,0-1 0,-1 0 0,1 0 0,-1 0 0,1 1 0,-1-1 0,1 0 0,-1 0 0,1 1 0,-1-1 0,1 1 0,-1-1 0,1 0 0,-1 1 0,0-1 0,1 1 0,-1-1 0,0 1 0,1-1 0,-1 2 0,12 184 2209,-9-92-1588,5 0 0,31 151 1,-37-236-677,9 29 58,-10-37-89,-1 0 1,0 1 0,1-1-1,-1 0 1,1 0 0,0 0-1,-1 0 1,1 0 0,0 0-1,0 0 1,-1 0 0,1 0-1,0-1 1,0 1 0,0 0 0,0 0-1,0-1 1,0 1 0,0-1-1,0 1 1,1-1 0,-1 1-1,0-1 1,2 1 0,-2-2-7,1 0 1,-1 0-1,1 1 0,-1-1 1,1 0-1,-1 0 1,0 0-1,0 0 0,0-1 1,0 1-1,1 0 1,-1 0-1,-1-1 1,1 1-1,0-1 0,0 1 1,0 0-1,-1-1 1,1 0-1,-1 1 1,1-1-1,-1 1 0,0-1 1,0-2-1,10-49-194,-10 48 157,5-57-817,-3-74 1,1-39-1303,-2 164 2025,1 0 0,0 0 0,0 0-1,1 0 1,1 0 0,0 0 0,0 1 0,10-17 0,-12 23 125,1 0 1,0 0-1,0 1 0,0-1 0,1 0 0,-1 1 1,1 0-1,0 0 0,0 0 0,0 0 1,0 1-1,0 0 0,1-1 0,-1 2 0,1-1 1,-1 0-1,1 1 0,0 0 0,-1 0 0,1 0 1,0 1-1,5-1 0,-3 1 118,0 0 0,0 0 1,0 1-1,0-1 0,0 2 0,-1-1 0,1 1 1,0 0-1,-1 0 0,10 5 0,-11-3-43,0 0 0,0 0 0,-1 0 0,1 1 0,-1-1 0,0 1 0,-1 0 0,1 0 1,-1 1-1,0-1 0,0 1 0,2 7 0,5 16 201,-1 0-1,-2 0 1,-1 1 0,-1 0 0,-1 0 0,-2 55-1,-1-45-44,2 0 0,1-1 0,10 43 0,1-52-186,-15-30-66,0 1 0,1-1 0,-1 1 1,0-1-1,1 1 0,-1-1 0,1 0 0,-1 1 1,0-1-1,1 1 0,-1-1 0,1 0 0,-1 1 1,1-1-1,-1 0 0,1 0 0,-1 0 0,1 1 1,0-1-1,-1 0 0,1 0 0,-1 0 0,1 0 0,-1 0 1,1 0-1,0 0 0,-1 0 0,1 0 0,-1 0 1,1 0-1,-1 0 0,1-1 0,0 1 0,-1 0 1,1 0-1,-1-1 0,1 1 0,-1 0 0,1 0 0,-1-1 1,1 1-1,-1-1 0,0 1 0,1 0 0,-1-1 1,0 1-1,1-1 0,-1 1 0,0-1 0,1 1 1,-1-1-1,0 1 0,0-1 0,0 1 0,1-1 0,-1-1 1,6-13-1267,-1-1 1,0 0 0,4-26 0,1-24-4894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12566,'0'0'6291,"-19"197"-4915,19-104-527,0 5-17,3-11-576,7-12-96,-4-23-160,0-23-80,-2-18-416,-1-11-1057,0-14-1520,-3-32-5635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1152 217 14263,'0'0'6595,"22"-23"-7748,-44 32-592,-23 2-2385,-16-8-2129</inkml:trace>
  <inkml:trace contextRef="#ctx0" brushRef="#br0" timeOffset="1">1 41 16760,'0'0'5794,"180"-26"-5522,-135 14-272,-23 9-672,-12 3-1201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0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7924,'0'0'8305,"0"-9"-7444,12-190 164,-12 1025 1221,0-800-2112,2 48 161,-1-69-242,0 0-1,0 0 0,0 0 1,0 0-1,1 0 0,0 0 0,0 0 1,0 0-1,1-1 0,0 1 1,3 4-1,-5-8-47,0 0 1,-1 0-1,1 0 1,0 1-1,0-1 0,0 0 1,0-1-1,0 1 1,0 0-1,0 0 1,0 0-1,0 0 1,0-1-1,0 1 0,1-1 1,-1 1-1,0-1 1,0 1-1,1-1 1,-1 0-1,0 1 0,1-1 1,-1 0-1,0 0 1,1 0-1,-1 0 1,0 0-1,1-1 1,-1 1-1,0 0 0,1 0 1,-1-1-1,0 1 1,0-1-1,1 1 1,-1-1-1,0 0 0,0 1 1,0-1-1,0 0 1,0 0-1,0 0 1,0 0-1,0 0 1,0 0-1,0 0 0,0 0 1,-1 0-1,1 0 1,0-1-1,-1 1 1,1 0-1,-1 0 1,1-2-1,4-8-404,0-1 0,-1 1-1,0-1 1,2-17 0,7-46-5470,-9 41 309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0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10 7459,'0'0'7935,"0"-9"-5972,0 14-1824,-1 1 0,0 0 0,0-1-1,-1 1 1,0-1 0,0 1 0,0-1-1,-1 0 1,1 0 0,-1 0 0,-5 6-1,-47 57 839,27-36-569,-195 218 699,182-209-1093,-2-3 1,-1-1 0,-86 52 0,125-86-25,-3 3-48,0-1 1,-1 0 0,1-1 0,-1 0 0,0 0 0,0-1-1,0 0 1,-1-1 0,-16 3 0,26-7-21,1 0 0,0 0-1,-1 0 1,1 0 0,0 0 0,0 0 0,0 0-1,0 0 1,0 0 0,0 1 0,1-1 0,2-2-1,4-3-63,1 1 0,1 0-1,-1 1 1,1 0-1,0 0 1,0 1 0,0 0-1,1 1 1,-1 1-1,1-1 1,19-1-1,-15 3 151,0 0 0,0 1 0,0 0 0,0 2 0,1-1 0,-1 2 0,-1 0 0,23 8-1,-18-3 83,0 2-1,0 1 1,-1 0-1,0 1 1,-1 1-1,19 18 1,4 7 406,43 56 1,-51-51-28,-1 2 1,29 58 0,-13-20 156,-45-80-586,-1 0-23,0-1 0,0 0 0,0 0 0,0 0 0,1 0 0,-1 0 0,0 0 0,1 0 0,0 0 0,-1 0 0,1-1 0,0 1 0,0-1 0,0 1 0,0-1 0,0 0 0,0 0 0,3 1 0,-4-3-94,0-1 0,0 0 0,0 0 0,-1 0 0,1 0 0,-1 0 0,0 0 0,1 0 0,-1 0 0,0 0 0,0 0 0,0 0 0,0 0 0,-1-4 0,0 0-350,1 1-53,0 0 0,0-1 0,-1 1-1,1-1 1,-1 1 0,-3-7 0,-25-37-5598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8820,'0'0'6542,"2"-18"-5683,3-12-562,-2 14 204,0 0-1,-1 0 1,-1-29-1,-1 44-147,0 4-191,-1 137 688,21 431 2588,-18-554-3367,6 36 189,-8-51-244,1 0-1,-1 0 1,1 1 0,0-1-1,-1 0 1,1 0 0,0 0-1,1 0 1,-1 0 0,0 0-1,1 0 1,-1 0 0,1 0-1,-1-1 1,1 1 0,3 2-1,-5-4-12,0 0 0,1 0 1,-1 0-1,0 0 0,0 0 0,1 0 0,-1 0 0,0 1 0,1-1 0,-1 0 0,0 0 0,1 0 0,-1 0 0,0-1 1,1 1-1,-1 0 0,0 0 0,1 0 0,-1 0 0,0 0 0,0 0 0,1 0 0,-1 0 0,0-1 0,1 1 0,-1 0 1,0 0-1,0 0 0,1-1 0,-1 1 0,0 0 0,0 0 0,0-1 0,1 1 0,-1 0 0,0 0 0,0-1 0,6-17 28,-3-24-74,-3 39 40,1-27-257,-1 1 1,-1 0-1,-1 0 1,-2 0-1,-1 0 1,-2 0 0,-12-36-1,12 48-53,1-1 0,0 1 0,1-1-1,1 0 1,1-1 0,1 1 0,-1-36 0,4 52 329,-1-1 1,1 1-1,0 0 1,0 0-1,0-1 1,0 1-1,0 0 0,0 0 1,1 0-1,-1 0 1,1 1-1,-1-1 1,1 0-1,0 0 0,0 1 1,-1-1-1,1 1 1,0 0-1,0 0 1,1 0-1,-1 0 1,0 0-1,0 0 0,0 0 1,4 0-1,67-13 837,-61 13-663,57-5 448,88 5-1,-83 1-1256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25 162 9268,'0'0'6184,"-3"-24"-5215,-1-9-718,3 14 147,-1 0 0,-1 0 0,-9-28 0,14 58 29,-1 1 0,0 0 0,-1-1 0,-2 16-1,1 24-52,26 329 2459,-24-347-2640,-1-17-79,1 1 1,0-1 0,2 0-1,7 31 1,-10-47-113,0 0-1,0-1 1,0 1-1,0 0 1,0 0 0,0-1-1,1 1 1,-1 0-1,0 0 1,0-1-1,0 1 1,0 0 0,0 0-1,0 0 1,1 0-1,-1-1 1,0 1-1,0 0 1,0 0 0,1 0-1,-1 0 1,0 0-1,0-1 1,0 1-1,1 0 1,-1 0 0,0 0-1,0 0 1,1 0-1,-1 0 1,0 0-1,0 0 1,1 0 0,-1 0-1,0 0 1,0 0-1,1 0 1,-1 0-1,0 0 1,0 0 0,0 0-1,1 0 1,-1 0-1,0 0 1,0 1-1,1-1 1,-1 0 0,0 0-1,0 0 1,0 0-1,0 0 1,1 1-1,-1-1 1,0 0 0,0 0-1,0 0 1,0 1-1,0-1 1,1 0 0,-1 0-1,0 1 1,0-1-1,0 0 1,0 0-1,0 0 1,0 1 0,0-1-1,0 0 1,0 1-1,8-21 41,1-14-512,-2 0 0,4-51 0,-9 60 90,1 0 0,1 0 0,0 0 0,2 0 0,1 1 0,2 0 0,10-23 0,-17 43 337,1 0 0,-1 0 1,1 1-1,0-1 0,0 1 0,0-1 0,0 1 0,0 0 1,1 1-1,0-1 0,-1 0 0,1 1 0,0 0 0,0 0 0,0 0 1,0 1-1,1-1 0,-1 1 0,0 0 0,1 0 0,-1 0 0,1 1 1,-1 0-1,9 0 0,-5 1 99,-1 0 0,0 0 0,0 1 0,0 0 1,-1 0-1,1 1 0,0 0 0,-1 0 0,0 1 0,0-1 0,0 2 0,0-1 1,0 0-1,7 9 0,4 6 210,-1 0 0,-1 2 1,0 0-1,-2 0 0,21 46 1,-9-4 232,17 65 0,-36-113 125,-4-10-2112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5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5426,'0'0'8284,"6"-11"-6848,0 0-1308,0-2 453,1 1 1,0-1 0,10-11 0,-15 21-456,0 0 0,1 0 0,-1 1 0,1-1 1,-1 1-1,1-1 0,0 1 0,0 0 0,0 0 1,1 0-1,-1 0 0,0 1 0,1-1 0,-1 1 1,1 0-1,-1 0 0,1 0 0,6 0 0,-9 1-112,0 1 0,-1-1-1,1 1 1,0-1-1,0 1 1,-1 0 0,1-1-1,0 1 1,-1 0-1,1 0 1,-1-1-1,1 1 1,-1 0 0,1 0-1,-1 0 1,0-1-1,1 1 1,-1 0 0,0 0-1,0 0 1,1 0-1,-1 0 1,0 0-1,0 1 1,4 35 217,-3-25-63,14 123 1078,-7-45-196,23 96 0,-17-147-713,-3-26-150,-10-13-184,-1 0 1,1-1-1,-1 1 1,1 0-1,-1 0 1,1-1 0,-1 1-1,1 0 1,-1 0-1,0-1 1,1 1-1,-1-1 1,1 1 0,-1 0-1,0-1 1,1 1-1,-1-1 1,0 1-1,1-1 1,-1 1-1,0-1 1,0 1 0,0-1-1,1 1 1,-1-1-1,0 1 1,0-1-1,0 1 1,0-1 0,0 0-1,0 0 1,6-36-283,-1-1 0,-2 0 1,-2 0-1,-4-45 0,1 0-576,1 67 663,1 10 108,0 1 0,0 0-1,0-1 1,0 1 0,1-1 0,0 1-1,3-8 1,-4 11 98,1 1-1,0-1 1,0 1-1,1-1 1,-1 1-1,0 0 1,0 0 0,1-1-1,-1 1 1,1 0-1,-1 0 1,1 0 0,-1 1-1,1-1 1,0 0-1,-1 0 1,1 1-1,0-1 1,0 1 0,-1 0-1,1-1 1,0 1-1,0 0 1,0 0 0,-1 0-1,4 1 1,84 3 1493,-1 0-2918,-88-15-5208,0 2-539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80 185 8820,'0'0'4498,"-8"-21"-3599,-2-13-539,-24-63 2215,8 65-574,25 223-697,3 220 1732,5-386-2821,-7-25-211,0 0 0,1 1 1,-1-1-1,1 1 0,-1-1 0,1 0 0,-1 1 1,1-1-1,-1 0 0,0 0 0,1 1 0,0-1 0,-1 0 1,1 0-1,-1 0 0,1 0 0,-1 0 0,1 0 1,-1 0-1,1 0 0,-1 0 0,1 0 0,0 0 1,-1 0-1,1 0 0,0 0 0,1-1-3,0 0 0,0-1-1,1 1 1,-1-1 0,0 1-1,0-1 1,0 0 0,-1 0-1,1 1 1,0-1 0,-1 0-1,1-1 1,-1 1 0,0 0 0,2-5-1,11-29-512,-2 0 0,-2-1 0,-1 0 0,6-66 0,12-50-2749,-26 149 3188,1-1-1,-1 0 1,1 1-1,0-1 1,1 1-1,-1 0 1,1-1 0,3-4-1,-5 8 81,0 0 0,0 1-1,-1-1 1,1 0 0,0 0 0,0 1-1,0-1 1,0 1 0,0-1 0,0 1-1,0-1 1,0 1 0,0 0 0,0-1-1,0 1 1,0 0 0,0 0 0,0 0-1,0 0 1,1 0 0,-1 0-1,0 0 1,0 0 0,0 0 0,0 0-1,0 1 1,0-1 0,0 0 0,0 1-1,0-1 1,0 1 0,0-1 0,0 1-1,0 0 1,0-1 0,0 1 0,-1 0-1,1 0 1,0-1 0,0 1-1,-1 0 1,1 0 0,0 0 0,0 2-1,9 11 325,-1 1 0,0 0-1,-1 0 1,-1 1-1,7 17 1,25 91 1148,-37-119-1439,35 170 987,-28-128-874,-4-35-168,-4-31-13294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14551,'0'0'3311,"-3"24"-2079,1 29-559,2-1 0,2 1 0,3-1-1,17 82 1,-21-128-644,5 21 81,2-1 0,0 0 1,2 0-1,18 35 0,-25-56-115,0 1 0,1 0-1,-1-1 1,1 0 0,1 0-1,-1 0 1,1-1-1,0 1 1,0-1 0,0 0-1,1-1 1,-1 1-1,1-1 1,0 0 0,0-1-1,0 1 1,0-1 0,0 0-1,0-1 1,1 1-1,-1-1 1,1-1 0,-1 1-1,8-1 1,-8-1-67,0 0 0,0 0 0,-1 0 1,1-1-1,-1 0 0,1 0 0,-1-1 0,0 0 0,1 0 1,-2 0-1,1 0 0,0-1 0,0 1 0,-1-1 1,0 0-1,0-1 0,0 1 0,-1-1 0,1 0 0,-1 0 1,0 0-1,4-9 0,4-9-746,-1 0-1,-1-2 1,10-47 0,-10 20 6,-2-1 0,-3 0 0,-3-78 0,-1 80 6039,0 64-4007,19 350 506,0 7-1366,-18-301-342,0 1 15,-9 86 0,6-136-29,-2 0-1,0 0 1,-1-1 0,0 1 0,-2-1-1,0 0 1,-2-1 0,-19 34-1,22-45-30,0-1 0,0 1 0,-1-1 0,1 0-1,-1-1 1,0 0 0,-1 0 0,0 0 0,1-1-1,-1 0 1,0-1 0,-1 1 0,1-2 0,-1 1-1,1-1 1,-1-1 0,0 1 0,0-1 0,0-1-1,-12 0 1,6 0-194,1-1 0,-1-1 0,1 0-1,-1-1 1,1 0 0,0-1 0,0-1 0,0 0-1,1-1 1,-1-1 0,-16-10 0,21 10-236,0 1 0,1-1 1,0-1-1,0 1 0,1-2 1,0 1-1,0-1 0,1 0 1,0 0-1,1 0 0,0-1 0,0 0 1,1 0-1,0 0 0,-4-21 1,-1-37-6326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1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285 213 6563,'0'0'4525,"3"-12"-3938,1-7-785,0 6 843,0-1-1,-1 1 1,-1-1-1,0 0 0,-1 0 1,0 0-1,-1 0 1,-2-14-1,0 26-619,1 1-1,0-1 1,-1 1-1,0 0 0,1-1 1,-1 1-1,0 0 1,0 0-1,1 0 1,-1 0-1,0 1 0,0-1 1,0 0-1,0 1 1,-4-1-1,-32-6 770,-79-10 404,115 16-1166,-1 1 1,0-1-1,0 1 1,1 0-1,-1 0 1,0 0-1,0 0 1,1 0-1,-1 1 1,0-1-1,0 1 1,1 0 0,-1 0-1,1 0 1,-1 0-1,1 0 1,-1 0-1,1 1 1,0-1-1,-1 1 1,1 0-1,0 0 1,0-1-1,0 1 1,0 1-1,1-1 1,-1 0-1,0 0 1,-1 5-1,-3 5 71,2 1 0,0-1 0,0 1 0,1 0 0,-2 16-1,3-14 45,-7 41 411,3-1-1,3 1 1,6 100-1,-3-153-550,0 0 0,1-1 0,-1 1 0,1 0 0,0 0 0,0-1 0,0 1 0,0 0 0,0-1 0,1 1 0,-1-1 0,1 1-1,-1-1 1,1 0 0,0 0 0,0 0 0,0 0 0,0 0 0,1 0 0,-1-1 0,0 1 0,1 0 0,-1-1 0,1 0-1,-1 0 1,1 0 0,0 0 0,0 0 0,-1 0 0,1-1 0,0 1 0,4-1 0,1 1-14,0-1-1,0-1 1,0 1 0,0-1 0,0 0-1,-1-1 1,1 0 0,0 0 0,-1-1-1,1 0 1,7-4 0,-5 1-142,1-1 0,-1 0 1,-1-1-1,1 0 0,-1 0 0,0-1 1,-1 0-1,0-1 0,-1 0 0,0 0 1,8-16-1,-8 13-366,-1-1 0,0 0 0,-1 0 0,-1-1 0,0 0 1,-1 1-1,0-1 0,-1 0 0,-1-17 0,0 17 45,-1-27-386,0 41 861,0 0-1,0-1 1,0 1-1,0 0 1,0 0-1,-1 0 0,1 0 1,0-1-1,-1 1 1,1 0-1,-1 0 1,0 0-1,1 0 0,-1 0 1,0 0-1,1 0 1,-1 0-1,0 0 1,0 1-1,0-1 1,0 0-1,0 0 0,0 1 1,0-1-1,0 0 1,-1 0-1,1 1 59,0 0 0,0 0 0,1 0 1,-1 0-1,0 0 0,0 0 0,1 0 0,-1 0 0,0 0 0,0 0 0,0 0 0,1 1 1,-1-1-1,0 0 0,0 0 0,1 1 0,-1-1 0,0 1 0,1-1 0,-1 0 0,0 1 1,1-1-1,-1 1 0,1 0 0,-1-1 0,1 1 0,-1-1 0,1 1 0,-1 0 0,1-1 1,0 1-1,-1 0 0,1 0 0,-1 0 0,-6 34 1251,7-32-1195,-5 46 1139,1 1-1,7 87 1,0-104-1070,1 0 0,2-1 0,1 0 0,2 0 0,15 38 0,-19-60-165,0 0 0,0 0 1,0 0-1,1-1 0,1 0 0,0 0 1,0 0-1,0-1 0,12 9 0,-15-13-40,1-1 0,0 0 0,0 0-1,0 0 1,0-1 0,0 1-1,1-1 1,-1-1 0,1 1-1,0-1 1,-1 0 0,1 0 0,0 0-1,0-1 1,-1 0 0,1 0-1,0-1 1,10-1 0,-14 1-54,1 1 0,-1-1 0,1 0 1,-1 0-1,1 0 0,-1 0 0,0 0 1,1-1-1,-1 1 0,0-1 0,0 1 1,0-1-1,0 0 0,0 0 0,-1 0 1,1 0-1,0 0 0,-1 0 0,0 0 1,1-1-1,-1 1 0,1-5 0,1-1-826,-1 0 0,-1 0-1,0 0 1,0 0 0,0-15-1,-1-24-7988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199 703 8868,'0'0'7401,"0"-3"-6665,0-9-370,0 10-288,1-1 0,-1 1 0,0-1 0,0 1 0,-1-1 0,1 1 0,0 0 0,-1-1 0,0 1-1,1-1 1,-2-2 0,0 4-75,1 0 0,0 0 0,-1 0 0,1 0 0,-1 0 0,1 0 0,-1 0 0,1 1 0,-1-1 0,1 1 0,-1-1 0,0 1 0,1-1 0,-1 1 0,0 0 0,0 0 0,1 0 0,-1 0 0,0 0-1,-2 0 1,0 1-11,-1 0-1,1 0 1,0 1-1,-1-1 1,1 1-1,0 0 1,0 0-1,0 1 1,0-1-1,1 1 1,-1-1 0,1 1-1,-1 1 1,1-1-1,0 0 1,0 1-1,0-1 1,1 1-1,-1 0 1,1 0-1,0 0 1,0 0-1,-1 5 1,-8 16-10,2 0 1,-12 44-1,9-14 201,2 0 1,-3 90-1,13 111 1228,0-250-1375,0 11 71,1 0-1,0 0 1,2 0-1,4 19 1,-6-33-82,0 1-1,0 0 1,1-1 0,-1 1 0,1-1-1,0 0 1,0 1 0,0-1 0,0 0-1,1 0 1,-1 0 0,1-1 0,0 1-1,-1-1 1,1 1 0,1-1-1,-1 0 1,0 0 0,0 0 0,1-1-1,-1 1 1,1-1 0,-1 0 0,6 2-1,-5-3-6,0 0-1,0 0 0,0 0 0,0 0 0,0-1 0,0 1 0,0-1 0,0 0 0,0 0 0,0-1 1,0 1-1,-1-1 0,1 0 0,0 0 0,-1 0 0,0 0 0,1 0 0,-1-1 0,0 0 0,0 0 1,0 0-1,-1 0 0,4-4 0,7-10 10,-1-1 1,-1-1-1,11-23 0,-16 30-18,26-57-512,-4 0 0,-2-3 0,-3 0 1,-4-1-1,-2-1 0,-4-1 0,-4 0 1,1-139-1,-10-208-1666,0 415 2185,0-1 0,-1 1 0,1 0 0,-2 0 0,1 0 0,-1-1 0,0 1 0,0 1 0,-1-1 0,0 0 0,0 1 0,-1-1 0,0 1 0,-7-10 0,7 12 72,-1-1-1,1 2 0,-1-1 0,0 0 0,0 1 0,0 0 0,0 0 0,-1 0 1,1 1-1,-1 0 0,0 0 0,1 0 0,-1 1 0,0-1 0,0 2 0,0-1 1,-11 1-1,9-1-57,-1 2 1,1-1-1,0 1 1,0 0-1,0 1 1,0 0-1,0 0 1,0 1-1,1 0 1,-1 0-1,1 1 1,-1 0-1,1 0 1,1 1-1,-1 0 1,1 0-1,-1 0 1,2 1-1,-1 0 1,0 0-1,1 1 1,-6 10-1,-1 3 118,1 0 0,1 1 0,1 0 0,1 0 0,1 1-1,1 0 1,1 0 0,1 0 0,-3 39 0,4 7 603,11 130-1,-7-180-645,2 1-1,0-1 1,1 0-1,1 0 0,1 0 1,0-1-1,1 1 1,1-1-1,19 28 0,-21-35-87,1-1 0,1-1-1,-1 1 1,2-1 0,-1 0 0,1-1-1,0 0 1,0-1 0,1 1-1,0-2 1,0 1 0,0-2 0,1 1-1,0-1 1,0-1 0,0 0-1,14 2 1,1-2-7,1 0 1,0-2-1,-1-1 1,1-1-1,0-1 0,-1-2 1,0 0-1,0-2 1,31-11-1,-30 6 2,-14 6-95,1-1 0,-1 2-1,1 0 1,0 0 0,16-1 0,-27 4 63,0 1 1,1 0-1,-1 0 0,1 1 0,-1-1 1,0 1-1,1-1 0,-1 1 1,0 0-1,1 0 0,-1 1 0,0-1 1,0 1-1,0-1 0,0 1 1,-1 0-1,1 0 0,0 0 1,-1 0-1,1 1 0,-1-1 0,0 1 1,0 0-1,0-1 0,0 1 1,3 6-1,7 17 61,-1 0-1,-1 1 1,-2 1 0,0-1-1,3 33 1,13 152 699,-18-150-585,-4-36-95,3 24 237,11 53 0,-15-98-276,1 0 0,0 0 0,-1 0 0,2 0 0,-1 0 0,5 5 0,-7-9-18,0 0-1,1 0 0,-1-1 0,1 1 1,-1 0-1,1-1 0,-1 1 1,1-1-1,-1 1 0,1-1 0,0 1 1,-1-1-1,1 1 0,0-1 0,-1 1 1,1-1-1,0 0 0,0 1 1,-1-1-1,1 0 0,0 0 0,0 0 1,0 0-1,-1 1 0,1-1 1,0 0-1,0 0 0,0-1 0,-1 1 1,1 0-1,0 0 0,0 0 0,0 0 1,-1-1-1,1 1 0,0 0 1,0-1-1,-1 1 0,1-1 0,0 1 1,-1-1-1,1 1 0,-1-1 1,1 1-1,0-1 0,-1 1 0,1-1 1,-1 0-1,1-1 0,4-5-47,-1-1 0,0 1 0,0-1 0,-1 0 0,0 0 0,-1 0 0,1-1 0,-2 1 0,1-1 0,0-10 0,1-100-2261,-3 86 884,0-27-2713,0 9-2989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8836,'0'0'8164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 7171,'0'0'10440,"-30"2"-9440,-4 2-609,-58 12 0,85-13-338,0-1-1,1 1 1,-1 0 0,1 1 0,-1 0-1,1 0 1,0 0 0,1 1-1,-1-1 1,1 1 0,0 1 0,0-1-1,0 1 1,1 0 0,0 0-1,-7 13 1,3-5 51,0-2-47,1 1 0,0 0-1,1 1 1,1-1-1,0 1 1,1 0 0,0 0-1,1 1 1,-1 22 0,3-30-50,1 0 0,0 0 0,0 0 0,1 1 0,0-1 0,1 0 0,-1 0 0,1 0 0,0-1 0,1 1 1,0 0-1,0-1 0,0 0 0,1 1 0,0-1 0,0-1 0,1 1 0,-1-1 0,1 1 0,10 7 0,15 8-7,1-2 0,1-2 1,41 17-1,51 28-38,-118-58 38,-1 0-1,1 0 1,-1 0 0,0 1-1,0 0 1,0 0 0,-1 0-1,1 0 1,-1 1 0,-1-1-1,1 1 1,3 9 0,-6-13-7,0 1 0,0-1 0,-1 1 0,1-1 0,-1 1 0,1-1 1,-1 1-1,0 0 0,0-1 0,0 1 0,-1 0 0,1-1 1,0 1-1,-1-1 0,0 1 0,1-1 0,-1 1 0,0-1 0,-1 1 1,1-1-1,0 0 0,-1 1 0,1-1 0,-1 0 0,1 0 0,-1 0 1,0 0-1,0-1 0,0 1 0,0 0 0,0-1 0,-1 1 0,-4 1 1,-4 2-123,0-1 1,-1 0 0,0 0-1,0-2 1,0 1 0,0-2-1,-1 1 1,1-2 0,0 1 0,-22-4-1,29 3-29,1-1 0,0 0 0,0 1-1,0-2 1,0 1 0,0 0 0,0-1-1,0 0 1,0 0 0,1 0 0,-1 0-1,1-1 1,-1 1 0,1-1 0,0 0 0,0 0-1,0 0 1,0 0 0,1-1 0,-1 1-1,1-1 1,0 0 0,0 1 0,0-1-1,-2-7 1,3 6-153,-1 0 1,1 0-1,0 0 0,0 0 0,1-1 0,0 1 1,0 0-1,0 0 0,0 0 0,1-1 0,0 1 1,0 0-1,0 0 0,0 0 0,1 0 0,0 0 1,0 1-1,1-1 0,-1 0 0,1 1 0,4-6 1,0 3 169,0 1 0,0 0 0,1 1 0,0-1 0,0 2 1,0-1-1,0 1 0,1 0 0,0 1 0,0 0 1,0 0-1,0 1 0,0 0 0,0 1 0,11-1 0,22-1 1703,84 6-1,-116-2-1273,11 1 509,-1 2-1,31 9 0,-38-9-94,-1 0-1,1-1 1,-1 0 0,1-1-1,0-1 1,0 0-1,0 0 1,0-2-1,25-2 1,-36 2-620,1 0 0,0-1 1,-1 1-1,1-1 0,-1 1 1,0-1-1,0 0 0,1 0 1,-1 1-1,0-2 0,0 1 1,-1 0-1,1 0 0,0-1 0,-1 1 1,1-1-1,1-4 0,17-52 196,-15 42-212,3-17-281,-2-1 1,-1 0-1,-2 0 1,-2-54-1,-1 85 176,0-1-1,-1 1 1,1-1-1,-1 1 0,0-1 1,0 1-1,-1 0 1,1 0-1,-1 0 1,0 0-1,0 0 1,0 0-1,-1 0 1,1 0-1,-1 1 1,0 0-1,0-1 1,0 1-1,-1 0 1,1 0-1,-1 1 1,1-1-1,-1 1 1,0 0-1,0 0 1,0 0-1,0 0 1,0 1-1,-1-1 1,1 1-1,0 0 1,-1 0-1,1 1 1,-1 0-1,1-1 1,-7 2-1,9-1 79,1 0 0,-1 1 1,0-1-1,0 1 0,1 0 0,-1-1 0,1 1 0,-1 0 1,1 0-1,-1 0 0,1 0 0,-1 0 0,1 0 0,0 0 1,0 0-1,-1 1 0,1-1 0,0 0 0,0 1 0,0-1 1,0 1-1,1-1 0,-1 1 0,0 0 0,1-1 0,-1 4 1,-12 53 578,12-52-533,-6 67 748,3 97 0,5-133-642,-1-13-115,1-1 0,1 0 0,1 0 0,1 0 0,1 0 1,2 0-1,0-1 0,16 34 0,-20-49-73,0-1 1,1 0-1,-1 0 1,1 0-1,1 0 0,-1-1 1,1 0-1,0 1 1,0-2-1,1 1 1,-1-1-1,1 0 0,0 0 1,0 0-1,0-1 1,1 0-1,-1 0 0,1-1 1,0 1-1,0-1 1,0-1-1,0 0 0,0 0 1,0 0-1,0-1 1,0 0-1,0 0 0,0 0 1,0-1-1,0-1 1,0 1-1,10-4 0,-6 1-127,-1 0-1,0 0 0,0-1 1,-1-1-1,0 1 0,1-2 1,-2 1-1,1-1 0,7-9 1,0 1-1285,-2-2 0,0 0-1,19-30 1,7-27-8139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10 135 1649,'0'0'14364,"-2"-24"-13329,-6-86 720,92 1176 3189,-80-1039-4903,7 48 21,-10-71-56,1 1 0,-1-1-1,1 1 1,-1-1-1,1 1 1,1-1 0,-1 0-1,0 0 1,1 0-1,0 0 1,6 6 0,-7-9-5,0 0 0,0 0 0,-1-1 0,1 1 0,0 0 0,1-1 0,-1 0 1,0 1-1,0-1 0,0 0 0,0 0 0,0 0 0,0 0 0,0 0 0,0 0 0,0-1 1,0 1-1,0-1 0,0 0 0,0 1 0,0-1 0,0 0 0,0 0 0,0 0 0,-1 0 1,1-1-1,0 1 0,-1 0 0,1-1 0,-1 1 0,1-1 0,-1 1 0,0-1 0,0 0 1,2-2-1,6-11-11,0 0-1,0 0 1,-2-1 0,0 0 0,6-22 0,23-96-446,-25 88 148,5-27-196,19-66-713,-31 126 969,1 0 0,0 0 0,1 0 0,0 1 0,1 0 0,0 1 0,16-19 0,-20 27 228,0 0 1,0 0 0,0 0-1,1 1 1,-1 0 0,1-1-1,-1 1 1,1 1 0,0-1-1,0 0 1,0 1 0,0 0-1,0 0 1,0 0 0,0 0-1,0 1 1,0-1 0,0 1-1,1 0 1,-1 1 0,0-1 0,0 1-1,0-1 1,0 1 0,0 1-1,6 1 1,-1 1 97,-1 0 0,1 0 1,-1 1-1,0 0 0,0 1 0,-1 0 0,0 0 1,0 0-1,0 1 0,7 10 0,-4-3 25,-1 1 0,-1 0-1,0 0 1,-1 1 0,0-1-1,-2 2 1,0-1-1,-1 0 1,0 1 0,-1 0-1,-1 0 1,-1 0 0,0 0-1,-1 0 1,-1 1 0,-1-1-1,0-1 1,-2 1-1,0 0 1,0-1 0,-1 1-1,-1-1 1,-1 0 0,-1-1-1,0 0 1,0 0 0,-2-1-1,0 0 1,0 0-1,-1-1 1,-1-1 0,0 0-1,-21 16 1,15-17-101,0 0 1,0-1-1,-1-1 1,0-1-1,0-1 1,-1 0-1,-40 7 1,13-7-356,-1-2 1,-61-2-1,106-3 94,9-4-469,142-68-8764,-87 38 26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10981,'0'0'8876,"3"9"-8116,10 31-260,-2 0 0,-1 1 0,-3 0 0,3 45-1,7 34 92,-13-98-493,22 97 313,-23-107-387,1-1 0,1 0 0,0 0 0,0 0 0,1 0 0,0-1 0,14 17 0,-19-25-20,1 0 0,-1 0 0,1 0 0,-1 0 0,1-1 0,0 1 0,0-1 0,0 1 0,0-1-1,0 0 1,0 0 0,0 1 0,0-2 0,0 1 0,0 0 0,1 0 0,-1-1 0,0 1-1,1-1 1,-1 1 0,0-1 0,1 0 0,-1 0 0,1 0 0,-1-1 0,0 1 0,1-1-1,-1 1 1,0-1 0,0 1 0,1-1 0,-1 0 0,0 0 0,0 0 0,0-1 0,0 1-1,0 0 1,0-1 0,0 1 0,-1-1 0,1 0 0,0 0 0,-1 1 0,2-4 0,7-8-17,0-1 1,-2 0 0,0 0-1,0-1 1,6-18 0,9-31-403,-2-2 0,-3 0 0,-2-1 0,-4-1 0,-3 0 0,1-114 0,-10 180 425,0 11-31,0 2-160,0 40-5774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2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11845,'0'0'4226,"4"-26"-2878,15-77-340,-19 101-945,0 0 0,0 0 0,0 0 0,0 0-1,1 0 1,-1 0 0,0 1 0,1-1 0,0 0 0,0 0-1,-1 1 1,1-1 0,0 0 0,0 1 0,0-1 0,1 1 0,1-3-1,-2 5-15,0 0 0,-1 0-1,1 0 1,-1 0 0,1 0-1,-1 0 1,0 0 0,1 0 0,-1 0-1,0 0 1,0 0 0,1 0-1,-1 0 1,0 1 0,0-1-1,0 0 1,-1 1 0,52 603 2894,-22-351-2561,-23-187-323,-4-33-52,1 0-1,1 0 1,3 0 0,10 33-1,-17-66-9,0-1 0,0 1 0,0 0 0,0 0 0,0 0 0,0-1 0,1 1 0,-1 0 0,0 0 0,1-1 0,-1 1 0,0 0 0,1-1 0,-1 1 0,1 0 0,-1-1 0,1 1 0,-1-1 0,1 1 1,-1-1-1,1 1 0,0-1 0,-1 1 0,1-1 0,0 1 0,-1-1 0,1 0 0,0 1 0,0-1 0,-1 0 0,1 0 0,0 0 0,0 0 0,1 1 0,-1-2-17,0 0 0,0 0 0,0 0 1,0 0-1,0 0 0,0-1 0,0 1 1,0 0-1,0 0 0,0-1 0,-1 1 1,1 0-1,0-1 0,-1 1 0,1 0 1,-1-3-1,8-26-708,-2 0 0,-2 0 0,0-1 0,-2-40 0,-2 50-677,-1 1 0,-1-1 0,-2 1 0,-6-25 0,4 26-1593,-2 1-1,-14-24 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12566,'0'0'7683,"167"23"-6050,-83-23-977,6-5-544,-6-16-96,-14 1-16,-9 9-624,-19 2-833,-19 9-1696,-14 0-3058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5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30 6227,'0'0'10917,"-4"23"-7972,4 17-1947,2 0 1,11 66-1,-11-93-916,1 0 0,1-1 0,0 0 0,0 0 0,1 0 0,1 0 0,0-1 0,0 0 0,1 0 0,1-1 0,0 0 0,14 15 0,-20-23-80,1 1 1,-1-1-1,1 0 1,-1-1 0,1 1-1,0 0 1,0-1-1,0 1 1,0-1-1,0 0 1,0 0 0,0 0-1,0-1 1,0 1-1,0-1 1,1 1-1,-1-1 1,0 0 0,0 0-1,0-1 1,1 1-1,-1-1 1,0 1-1,0-1 1,0 0 0,4-2-1,-2 0-14,0 0-1,0 0 0,-1 0 1,1 0-1,-1-1 1,0 0-1,0 0 1,0 0-1,-1 0 0,1-1 1,-1 0-1,0 1 1,4-10-1,0-4-113,0-1 0,-1 0 0,-1 0 0,-1 0 0,3-34 0,-3-102-3415,-5 102-918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11029,'0'0'7988,"19"-90"-7988,-16 90-320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82 11237,'0'0'9541,"-3"-61"-9445,3 55-144,3 6-641,-3-6-3393,0-2-640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44 8884,'0'0'4455,"-25"-7"-3929,-82-22 42,95 26-496,1 1 1,-1 1-1,1 0 0,-1 0 0,0 1 0,0 1 0,1 0 1,-1 0-1,0 1 0,1 1 0,0 0 0,-1 0 0,1 1 1,1 1-1,-1 0 0,1 0 0,-1 1 0,1 1 0,1-1 0,-16 15 1,14-10-77,0 0 0,1 1 0,0 0 0,1 0 0,1 1 0,0 0 0,0 1 0,1 0 0,1 0 0,1 1 0,0-1 0,0 1 0,-4 31 0,7-18 31,1 1 1,1 0-1,2-1 1,0 1-1,2-1 1,2 0-1,0 0 1,2 0-1,0-1 1,2 0-1,2 0 1,21 38-1,53 89 553,52 106 489,-132-249-931,-1 1 1,-1 0-1,0 1 0,-1-1 1,3 18-1,-6-27-100,1 0 0,-1 0 0,0 0 0,0 0 0,0 0 0,0 0 0,-1 0 0,1 0 0,-1 0 0,0 0 0,1 0 0,-2-1 0,1 1 0,0 0 0,0-1 0,-1 1 0,1 0 0,-1-1 0,0 0 0,0 1 0,0-1 0,0 0 0,0 0 0,0 0 0,-1 0 0,1-1 0,-5 4 0,-7 0-38,-1 0-1,1-1 1,-1-1 0,0 0-1,0-1 1,0 0 0,-16-1-1,8-1-301,0 0 0,0-2 0,0-1 0,-23-5 0,35 5-17,1-1-1,0 0 0,0 0 0,0-1 0,0 0 1,-12-10-1,19 13 134,0 0 1,-1-1-1,1 0 1,0 1-1,0-1 1,0 0-1,0-1 1,1 1-1,0 0 0,-1-1 1,1 0-1,0 1 1,1-1-1,-1 0 1,1 0-1,-1 0 1,1 0-1,0 0 1,0-5-1,1 8 74,0 0 0,0 0 0,0 0 0,0 0 0,0 0 0,0 0 0,0 0 0,1 0 0,-1 0-1,0 0 1,1 0 0,-1 0 0,0 0 0,1 0 0,0 0 0,-1 0 0,1 0 0,0-1 0,32-16-3527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176 541 6643,'0'0'7462,"8"-31"-6982,-2 7-402,11-42 91,27-63 1,-33 100-176,-2-1 1,6-30 0,-13 48-35,0 0 0,-1-1 1,0 1-1,-1 0 0,0-1 1,-1 1-1,-4-23 0,4 32-2,-1 0 0,1 1 0,-1-1 1,1 0-1,-1 1 0,0-1 0,0 1 0,0 0 0,-1 0 0,1-1 1,0 2-1,-1-1 0,1 0 0,-1 0 0,0 1 0,0-1 0,1 1 0,-1 0 1,0 0-1,0 0 0,0 0 0,0 1 0,-5-1 0,-10-2-96,1 1-1,-32 0 1,43 2 165,-1 0-15,1 0-1,0 0 0,-1 1 0,1 0 0,-1 0 1,1 0-1,0 0 0,-1 1 0,1 0 0,-6 4 1,9-4 43,-1 1 1,1 0-1,0 0 1,0 0-1,0 0 1,0 0-1,0 1 1,1 0-1,-1-1 1,1 1-1,0 0 1,0 0-1,1 0 1,-1 0-1,1 0 1,-1 5 0,-4 20 435,2 1 1,1-1 0,1 1 0,1 0-1,5 44 1,-2-37-28,0-10-135,0-1-1,2 1 1,2-1-1,0 0 1,1 0-1,2-1 0,12 26 1,-17-41-281,1 0 0,0-1 1,0 1-1,1-1 0,1 0 1,-1-1-1,2 0 0,-1 0 0,1 0 1,0-1-1,0 0 0,1 0 1,0-1-1,0-1 0,1 1 1,0-1-1,0-1 0,0 0 1,0 0-1,12 2 0,-8-4-60,-1 0 0,1-1 0,-1 0 0,1-1-1,-1-1 1,0 0 0,1 0 0,-1-2 0,0 0 0,0 0 0,0-1 0,16-8-1,-19 7-382,-1 0 0,0-1-1,0 0 1,0-1 0,0 0-1,-1-1 1,0 0 0,-1 0-1,0 0 1,0-1 0,-1 0-1,0 0 1,-1-1 0,1 0-1,4-14 1,7-42-6261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9861,'0'0'6504,"5"0"-5877,-3 0-581,-1 1 0,0-1 0,1 1 0,-1-1 0,1 1 0,-1 0 0,0 0 0,0 0 0,1-1 0,-1 1 0,0 0 0,0 1 1,0-1-1,0 0 0,0 0 0,0 0 0,0 0 0,-1 1 0,1-1 0,0 0 0,-1 1 0,1-1 0,-1 1 0,1-1 0,-1 1 0,0-1 0,0 1 0,1-1 0,-1 1 0,0-1 1,-1 2-1,4 73 1088,-3-38-752,8 122 1108,31 167 1,-34-305-1409,-1-19 44,0-36-118,-7-26-494,-2 0 1,-15-69-1,14 96 178,1 0 0,2-1 0,2 1 0,1-1 0,1 1 0,6-35 0,-5 60 283,0 1 0,0-1 0,1 0-1,0 1 1,1-1 0,-1 1 0,1 0-1,0 0 1,1 1 0,-1-1 0,1 1-1,0 0 1,0 0 0,1 0 0,0 1-1,0 0 1,0 0 0,0 1 0,12-6-1,-14 7 84,1 1-1,0-1 1,-1 1-1,1 0 1,0 0-1,0 0 1,0 0-1,0 1 1,0 0-1,-1 0 1,1 0-1,0 1 0,0 0 1,0 0-1,0 0 1,0 0-1,-1 1 1,1 0-1,-1 0 1,1 0-1,-1 0 1,0 1-1,0 0 1,0 0-1,0 0 1,0 0-1,-1 0 1,1 1-1,3 4 1,6 12 167,-1 0 0,-1 1 0,0 0 0,-2 1 0,0 0 0,-2 0 0,0 1 0,3 23 0,2 23 428,4 101 1,-14-18 255,-13-348-1873,0 16-235,10 151 1053,0 11 38,0 0-1,1 1 0,5-33 0,-4 47 101,-1-1 0,1 1 0,0 0 1,0 0-1,0-1 0,0 1 0,1 0 0,-1 0 0,1 0 1,0 0-1,0 1 0,0-1 0,0 0 0,0 1 0,1-1 1,-1 1-1,1 0 0,0 0 0,-1 0 0,1 0 1,0 0-1,0 1 0,0-1 0,0 1 0,6-2 0,-4 2 20,0 0 0,0 0 0,1 1 0,-1-1 0,1 1 0,-1 0-1,0 1 1,1-1 0,-1 1 0,0 0 0,1 1 0,-1-1 0,0 1 0,0 0-1,0 0 1,0 0 0,0 1 0,-1 0 0,1 0 0,-1 0 0,0 1-1,0-1 1,0 1 0,0 0 0,0 0 0,-1 0 0,5 8 0,4 9 63,0 0 0,-2 0 1,-1 1-1,0 0 0,5 26 1,1 16 536,9 110 1,-17-120-2938,-1-18-3992,-17-70-5016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8660,'0'0'7046,"10"28"-5659,11 29-413,-2 2 0,14 81-1,28 282 2152,-60-415-3071,9 38 127,-10-44-179,0 0-1,0 0 1,1 0-1,-1 0 0,0 0 1,0 0-1,1 0 1,-1 0-1,1 0 0,-1 0 1,1-1-1,-1 1 1,1 0-1,-1 0 1,1-1-1,0 1 0,-1 0 1,1-1-1,0 1 1,0 0-1,0-1 1,-1 1-1,1-1 0,0 0 1,0 1-1,0-1 1,0 1-1,0-1 1,0 0-1,0 0 0,0 0 1,0 0-1,0 0 1,1 0-1,5-11-92,-3-12-699,-2 1-1,0-1 1,-3-40-1,1 17-1852,0-34-3776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15559,'0'0'5411,"170"-125"-8405,-170 117-2400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26 107 8836,'0'0'5256,"-2"-13"-4338,-1-2-504,-3-25-78,4 1 2782,-7 118-1939,5 136-29,11 1 0,57 371 0,-62-574-1142,0 1 1,1 0 0,1-1-1,0 0 1,1 0-1,0 0 1,1 0 0,10 16-1,-15-28-4,0 1 0,1-1 0,-1 0 0,0 1 0,1-1 0,-1 0 0,1 0 0,0 0 0,-1 0 0,1 0 0,0 0 0,0 0 0,-1-1 0,4 2 0,-4-2-4,0 0 0,0 0 0,0 0 0,-1 0-1,1 0 1,0 0 0,0-1 0,-1 1 0,1 0-1,0 0 1,0-1 0,-1 1 0,1 0 0,0-1 0,0 1-1,-1 0 1,1-1 0,-1 1 0,1-1 0,0 1-1,-1-1 1,1 0 0,-1 1 0,1-1 0,-1 0 0,1 1-1,-1-1 1,0 0 0,1 1 0,-1-1 0,0 0-1,0 0 1,1 1 0,-1-1 0,0 0 0,0-1-1,3-16-343,-1 0-1,-1 0 0,0 0 0,-2 0 0,-3-28 0,2 31-697,-1 1-1,-1-1 1,0 0 0,-7-15 0,-20-34-6495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12758,'0'0'5754,"-28"12"-5657,9-5-96,-17 8-12,0 0 0,1 3 0,-57 37 0,70-40-28,2 1 0,-1 1 1,2 1-1,-20 23 0,33-34 63,1 0-1,0 0 0,0 1 1,1 0-1,-1-1 0,2 1 0,-1 1 1,1-1-1,1 0 0,0 1 1,0 0-1,0-1 0,1 1 1,0 0-1,1 0 0,1 11 1,0-14 58,0 1 1,1-1 0,0 0-1,1 0 1,-1 0 0,1-1-1,0 1 1,0-1 0,1 1-1,0-1 1,0 0 0,0 0-1,0-1 1,1 1 0,0-1-1,0 0 1,0 0 0,6 3-1,14 8 201,1 0 0,44 16-1,-55-24-225,18 7-22,22 11-370,1-2-1,2-2 1,82 17-1,-128-37-1017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181 143 13078,'0'0'5901,"-6"-22"-4863,-16-68-430,22 89-587,0 0 0,-1-1 0,1 1 0,0-1 0,-1 1 0,1 0 0,-1-1 0,1 1 0,-1 0 0,0 0 0,0-1 0,1 1 0,-1 0 0,0 0 0,0 0 0,0 0 0,0 0 0,0 0 0,0 0 0,0 0 0,-1 1 0,1-1 0,0 0 0,0 1 0,-1-1 0,1 1 0,0-1 0,-1 1 0,1 0 0,-1-1 0,1 1 0,0 0 0,-1 0 0,1 0 0,-1 0 0,1 0 0,-1 0 0,1 1 0,0-1 0,-1 0 0,1 1 0,0-1 0,-1 1 0,1-1 0,0 1 0,-1 0 0,1-1 0,0 1 0,0 0 0,0 0 0,-2 2 0,-4 5 31,0 0-1,1 0 1,0 1 0,0 0 0,1 1 0,0-1 0,0 1 0,1 0 0,1 0 0,-5 18 0,-3 27 230,1 0 1,3 1 0,3 0 0,3 83 0,1-130-270,0 19 67,1 1 0,1-1 1,1 0-1,2 0 0,1 0 1,17 46-1,-20-66-58,1 0 0,0 0 0,0 0 0,1-1 0,0 0 0,0 0 0,1 0 0,0-1-1,0 1 1,0-1 0,10 6 0,-10-9-15,0 1 0,0-1 0,1 0 0,0-1 0,-1 1 0,1-2 0,0 1 0,0-1 0,0 1 0,0-2 0,0 1 0,0-1-1,0 0 1,0-1 0,13-2 0,-8 0-33,0-1 0,-1 0-1,1-1 1,-1 0 0,0-1-1,-1 0 1,1-1 0,-1 0 0,-1-1-1,1 0 1,-1 0 0,-1-1-1,1 0 1,-1-1 0,-1 1-1,0-2 1,9-16 0,0-1-84,-2-1 1,-1-1-1,-1 0 0,-1 0 1,10-54-1,-15 56 37,-2 0 1,-1-1-1,-2 1 0,-2-43 0,0 60 72,0-1-1,-1 1 1,-1-1 0,1 1-1,-2 0 1,0 0-1,0 0 1,-1 0-1,0 1 1,-1 0-1,0 0 1,0 0-1,-12-12 1,7 11 2,-1 0-1,0 1 1,0 1 0,-1 0-1,0 0 1,0 2 0,-1 0-1,0 0 1,0 1 0,-1 1-1,1 0 1,-1 1 0,-1 1-1,1 0 1,-27-1 0,39 4 2,0 0 1,0 0 0,0 1 0,1-1-1,-1 1 1,0 0 0,0 0 0,1 0-1,-1 0 1,1 1 0,-1-1 0,1 0-1,-1 1 1,1 0 0,0 0 0,0-1-1,0 1 1,0 1 0,0-1 0,0 0-1,0 0 1,1 1 0,-1-1 0,1 1-1,0-1 1,-1 1 0,1 0 0,1-1-1,-1 1 1,-1 4 0,-1 8-176,1 1 1,0-1-1,1 1 1,0 19-1,1-33 113,0-2-76,0 1-1,0-1 0,0 1 1,0-1-1,0 1 0,0-1 1,0 1-1,1 0 0,-1-1 1,0 1-1,0-1 0,0 1 1,1-1-1,-1 1 0,0-1 1,0 1-1,1-1 0,-1 1 1,0-1-1,1 0 0,-1 1 1,1-1-1,-1 1 0,1-1 1,-1 0-1,1 1 0,-1-1 1,1 0-1,-1 0 0,1 1 1,-1-1-1,1 0 0,-1 0 1,1 0-1,-1 0 0,1 0 1,-1 0-1,1 0 0,0 0 1,17 1-5692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8932,'0'0'8999,"0"-7"-8169,1-17 136,1 59 300,2 42-609,9 84 345,32 227 437,-42-376-1381,-1 1-14,1-1 1,0 1-1,6 14 0,-8-25-43,0 0-1,-1 0 0,1-1 0,0 1 0,0 0 0,0 0 0,0-1 0,1 1 0,-1-1 0,0 1 0,1-1 0,-1 1 0,0-1 0,1 0 1,0 0-1,-1 0 0,1 0 0,0 0 0,0 0 0,-1 0 0,1 0 0,0-1 0,0 1 0,0-1 0,0 1 0,0-1 0,3 0 0,-3 0-5,0-1-1,-1 1 1,1-1-1,0 0 1,-1 0-1,1 0 1,-1 0-1,0 0 1,1 0-1,-1 0 1,0 0-1,1 0 1,-1 0-1,0-1 1,0 1-1,0-1 0,0 1 1,0-1-1,0 1 1,-1-1-1,1 1 1,0-1-1,0-3 1,11-47-256,-10 42 169,1-15-421,0-52 0,-3 59 212,0 0 0,1 0-1,1-1 1,1 1 0,8-33 0,-10 50 314,0-1 0,-1 1 0,1-1 0,0 1 0,0-1 0,0 1 0,0 0 1,0 0-1,0-1 0,0 1 0,0 0 0,1 0 0,-1 0 0,0 0 0,1 0 1,-1 0-1,1 1 0,-1-1 0,1 0 0,-1 1 0,1-1 0,-1 1 0,1-1 1,-1 1-1,1 0 0,0 0 0,-1 0 0,4 0 0,-2 0 37,-1 1 1,1-1-1,-1 1 0,1-1 0,-1 1 0,1 0 0,-1 0 0,1 0 1,-1 0-1,0 0 0,0 1 0,0-1 0,1 1 0,-1 0 0,-1-1 1,1 1-1,3 4 0,1 5 41,0 0 0,0 0 1,-1 1-1,-1 0 0,0 0 0,0 0 0,-1 0 1,-1 1-1,1 12 0,2 120 306,-5-119-276,0 31-41,0-33-4858,0-34-641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16039,'0'0'3325,"10"34"-2490,8 31-135,-4 1 1,11 113 0,-21-88-69,-4-41-290,3 0 0,1 0 0,3-1 0,19 71 0,-25-117-329,0 1-1,1-1 0,0-1 0,-1 1 0,1 0 1,0 0-1,0-1 0,1 1 0,3 3 1,-6-6-10,1 1 0,-1-1 1,1 1-1,0-1 0,0 1 1,-1-1-1,1 1 0,0-1 0,0 0 1,-1 0-1,1 1 0,0-1 1,0 0-1,0 0 0,-1 0 1,1 0-1,0 0 0,0 0 1,0 0-1,0 0 0,-1 0 1,1 0-1,0 0 0,0-1 0,0 1 1,-1 0-1,1 0 0,0-1 1,0 1-1,-1-1 0,1 1 1,0-1-1,-1 1 0,1-1 1,-1 1-1,1-1 0,0 1 1,-1-1-1,1 0 0,-1 1 1,1-1-1,-1 0 0,0 0 0,1 1 1,-1-3-1,5-6-12,-1-1 0,-1 0 0,0 0 0,0 0 0,-1 0 0,2-20 0,0-73-208,-3 74 134,-1-462-3265,0 487 3315,-1 0-1,1-1 1,0 1-1,1 0 1,-1 0-1,1-1 1,0 1-1,0 0 1,0 0 0,0 0-1,1 0 1,-1 0-1,1 0 1,0 0-1,1 1 1,3-6-1,-3 7 30,1 0 0,-1 0 0,1 0-1,-1 1 1,1-1 0,-1 1 0,1 0-1,0 0 1,0 0 0,0 1-1,0-1 1,-1 1 0,1 0 0,0 0-1,0 1 1,0-1 0,7 2-1,-4 0 36,0 0 0,0 0-1,0 1 1,0 0 0,0 0-1,0 1 1,-1-1 0,0 2-1,0-1 1,0 1 0,0-1-1,-1 2 1,1-1 0,-1 0-1,0 1 1,-1 0 0,0 0-1,4 8 1,4 6 117,-2 0 0,0 1 0,-1 0 1,10 40-1,-8-3 116,-2 0-1,-4 0 1,-1 0 0,-7 77 0,2-37-247,1-96-758,-1-7-924,-2-25-1942,-3-21-3212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250 528 16488,'0'0'4908,"0"19"-4841,1 628 2516,-1-639-2525,0 0 1,0 0 0,1 0 0,0 0 0,1 0 0,3 12-1,-4-18-49,0-1-1,0 1 0,0 0 1,0-1-1,0 1 0,1-1 1,-1 1-1,0-1 0,1 0 1,-1 1-1,1-1 0,-1 0 1,1 0-1,0 0 0,-1 0 1,1 0-1,0-1 0,0 1 0,0 0 1,-1-1-1,1 1 0,0-1 1,0 0-1,0 0 0,0 0 1,0 0-1,0 0 0,0 0 1,0 0-1,2-1 0,3-1-2,-1 0 1,0 0-1,0 0 0,-1-1 0,1 0 0,0 0 0,-1-1 1,0 1-1,0-1 0,0 0 0,0-1 0,-1 1 0,1-1 0,-1 0 1,0 0-1,-1 0 0,1-1 0,3-8 0,10-18-124,-1 0-1,11-35 1,-22 53 63,13-38-435,-2-1 0,-2-1-1,-3 0 1,-2 0 0,-2-1 0,-1-88 0,-6 136 441,1-15-71,-1 0 1,-1 1 0,-1-1 0,-1 0 0,0 0-1,-2 1 1,-8-23 0,-5-3 300,-2 2 1,-2 0-1,-43-64 0,58 97-136,-1 1 0,-1 0 0,0 0 0,-1 1-1,0 1 1,0 0 0,-1 0 0,0 1-1,-1 0 1,0 1 0,0 0 0,-1 1-1,1 0 1,-1 1 0,0 0 0,-1 2-1,-21-5 1,30 7-7,1 1 1,-1 0-1,1-1 0,-1 1 1,0 1-1,1-1 0,-1 1 0,1 0 1,-1 0-1,1 0 0,-1 0 1,1 1-1,0 0 0,0 0 0,0 0 1,0 0-1,0 1 0,-7 5 0,3 1-7,0 1 0,1 0 0,0 0 0,0 0 0,-8 19 0,15-28-23,-8 18 74,1 0 1,1 0 0,0 0-1,2 1 1,0-1 0,1 1 0,1 0-1,1 0 1,1 1 0,0-1-1,2 0 1,0 0 0,2-1-1,7 30 1,-6-37-54,1 1-1,0-1 1,1 0 0,0 0-1,1-1 1,0 0 0,0 0-1,2-1 1,-1 0 0,1-1-1,0 0 1,1 0 0,0-1-1,1-1 1,-1 0 0,1 0-1,1-1 1,-1-1 0,1 0-1,0 0 1,0-2 0,1 0-1,-1 0 1,1-1 0,-1-1-1,20 0 1,25-2-183,0-3 0,58-11 0,-107 13 67,1 1-1,0 0 0,0 0 0,0 1 1,0 0-1,19 3 0,-25-1 79,0-1 0,0 0 0,0 1-1,-1 0 1,1 0 0,0 0 0,-1 0-1,1 1 1,-1 0 0,0-1 0,0 1-1,0 0 1,0 0 0,-1 1 0,1-1-1,-1 1 1,0-1 0,3 6 0,3 8 30,0 1 0,-1 1 0,-1-1 0,-1 1 1,5 32-1,3 102 512,1 2 367,-13-150-875,-1 0-1,2 0 0,-1-1 0,0 1 1,1 0-1,0-1 0,0 1 0,0-1 1,1 0-1,-1 0 0,1 0 0,0 0 0,0 0 1,1-1-1,6 6 0,-8-7-16,1-1 0,-1 0 0,1 1 0,0-1 0,0 0-1,0-1 1,-1 1 0,1 0 0,0-1 0,0 1 0,0-1 0,0 0-1,0 0 1,0 0 0,0-1 0,0 1 0,0-1 0,0 0 0,0 1 0,0-1-1,-1 0 1,1-1 0,0 1 0,0 0 0,-1-1 0,4-3 0,3-1-12,-1-1 0,0-1 0,0 1 0,-1-1 0,0-1 0,0 1 0,-1-1 0,9-17 0,36-85-321,-49 106 304,16-36-370,-1-1 0,-3-1 0,-1 0-1,-2-1 1,-2-1 0,-2 1 0,2-55 0,-18 95-4628,-18-1-2307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4 124 960,'0'0'10893,"-1"-17"-9615,0-8-717,0-15-65,1-1 3698,34 505-2186,-11-242-1164,-15-107-531,-5-47-137,3 1-1,28 130 1,-33-197-175,-1 0 0,0-1 0,1 1 0,-1 0 0,1 0 0,-1-1 0,1 1 0,0 0 0,0-1 0,0 1 0,0-1 0,0 1 0,0-1 0,0 0 0,3 3-1,-3-4-7,-1 0-1,1 0 1,-1 0-1,1-1 1,-1 1-1,1 0 1,-1 0-1,1 0 0,0-1 1,-1 1-1,0 0 1,1-1-1,-1 1 1,1 0-1,-1-1 1,1 1-1,-1-1 0,0 1 1,1-1-1,-1 1 1,0-1-1,1 1 1,-1-1-1,0 1 1,0-1-1,1 1 1,-1-1-1,0 1 0,0-1 1,0 0-1,3-8-213,-1 1 1,1-1-1,-2 0 0,2-14 0,-3 7-281,2-22-3285,-5-50 0,-5 45-1509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 7780,'0'0'9532,"-30"13"-9263,-11 5-240,-13 4-49,-67 41 1,105-54-26,-1-1-16,1 2-1,0 0 1,1 1 0,-23 20-1,35-29 63,1 0-1,0 0 0,1 0 1,-1 0-1,0 0 0,0 0 0,1 0 1,-1 1-1,1-1 0,0 0 1,0 1-1,0-1 0,0 1 1,0 0-1,0-1 0,1 1 1,-1 0-1,1-1 0,0 1 0,0 0 1,0 0-1,0-1 0,0 1 1,1 0-1,-1-1 0,1 1 1,0 0-1,0-1 0,0 1 1,0-1-1,0 1 0,0-1 0,1 1 1,-1-1-1,1 0 0,-1 0 1,1 0-1,0 0 0,0 0 1,3 2-1,21 16 373,0-1-1,2-1 1,0-2 0,1 0 0,34 11 0,-9-1 71,157 72-132,-186-90-999,-19-10-4180,-6-7-1016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5539,'0'0'11912,"2"-20"-11251,3-4-456,-2 11-83,-1 0 1,0-1-1,-1 1 0,0-14 1,-1 27 221,0 6 56,-13 902 3431,12-831-3686,5 110 54,-3-177-196,0 1-1,1-1 1,1 0-1,-1 0 1,6 13 0,-7-20-3,1-1 0,-1 0 0,0 1 0,0-1 0,1 0 0,-1 0 1,1 0-1,0 0 0,0 0 0,0 0 0,0 0 0,0 0 0,0-1 0,0 1 1,0-1-1,1 0 0,-1 0 0,1 0 0,-1 0 0,1 0 0,-1 0 1,1 0-1,-1-1 0,4 1 0,-4-1-10,0 0 0,0 0 1,0 0-1,0-1 0,-1 1 0,1-1 1,0 1-1,0-1 0,0 1 0,-1-1 1,1 0-1,0 0 0,-1 0 0,1 0 0,-1 0 1,1 0-1,-1-1 0,1 1 0,1-3 1,0 0-58,0-1 0,0 1 0,0-1-1,-1 0 1,1 0 0,-1 0 0,1-5 0,2-7-383,-2-1 0,0 0 0,2-25 0,-5-78-8143,-3 63-2276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12358,'0'0'5023,"38"11"-4038,29 8-477,143 43 667,-192-56-1155,1 2 0,-2 0 0,1 0 0,-1 2-1,0 0 1,-1 1 0,0 1 0,-1 0 0,0 1 0,-1 1 0,-1 0-1,14 19 1,-10-9 45,-2 0 1,-1 1-1,-1 1 0,-1 0 0,-1 0 0,-1 1 0,10 47 0,-12-29 226,-6-31-157,0-1 0,1 0 0,0 0 0,1 0 0,0 0 0,1-1 0,0 0 0,13 21 0,-17-32-121,0 1 0,0-1 0,0 0 0,1 0 0,-1 1 0,0-1 0,1 0 0,-1 0 0,1 0 0,-1-1 0,1 1 0,-1 0 0,1 0 1,0-1-1,-1 1 0,1-1 0,0 0 0,0 1 0,-1-1 0,1 0 0,0 0 0,0 0 0,-1 0 0,1 0 0,0-1 0,0 1 0,-1 0 0,1-1 0,0 0 0,1 0 0,2-1-14,-1-1 1,0 1-1,0-1 0,0 0 0,-1 0 0,1 0 0,-1 0 0,1-1 0,-1 1 1,3-5-1,7-14-202,0 0 1,-2 0-1,-1-1 1,0 0-1,-2-1 0,-1 0 1,-1-1-1,5-39 1,-5 15-546,-2-1 1,-3 0-1,-7-71 1,6 112 720,-1 0 1,-1 0 0,0 0-1,0 0 1,-1 1-1,0-1 1,0 1-1,-1 0 1,0 0 0,0 0-1,-1 0 1,-9-11-1,10 15 109,0 1 1,0-1-1,-1 0 0,0 1 0,1 0 0,-1 0 1,0 0-1,0 1 0,-1 0 0,1 0 0,0 0 1,-1 0-1,1 1 0,-1 0 0,1 0 0,-1 1 1,0 0-1,0-1 0,1 2 0,-1-1 0,-7 2 1,5 1 13,-1-1 0,1 2 0,0-1 0,0 1 0,0 1 0,1-1 0,-1 1 0,1 0 0,1 1 1,-1 0-1,1 0 0,-1 0 0,2 1 0,-7 9 0,1-4-632,0 0-1,0-1 1,-18 13-1,17-17-3262,1-6-3482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17272,'0'0'859,"-2"38"-107,1-17-551,-3 36 497,3 0 0,3-1 1,8 59-1,41 173 1065,-50-281-1725,1 0 0,0 0 0,1 0 0,-1 0 0,5 7 0,-7-13-33,1 0 1,-1 0-1,1 0 1,-1 0-1,1 0 0,-1 0 1,1 0-1,0-1 1,0 1-1,0 0 1,-1 0-1,1-1 0,0 1 1,0 0-1,0-1 1,0 1-1,0-1 1,0 1-1,0-1 1,0 0-1,0 1 0,0-1 1,0 0-1,0 0 1,1 0-1,-1 0 1,0 1-1,0-2 0,0 1 1,0 0-1,0 0 1,0 0-1,0 0 1,0-1-1,0 1 1,1-1-1,-1 1 0,0 0 1,0-1-1,-1 0 1,1 1-1,0-1 1,1-1-1,5-5-4,-1 0-1,0-1 1,-1 0 0,0 0-1,0 0 1,-1 0 0,0-1-1,-1 0 1,0 0-1,3-10 1,-2 7-16,20-70-904,23-154-1,-25 109-197,-21 119 1068,0 0 0,1 1 0,0-1 0,1 1 0,-1-1 0,1 1 1,1 0-1,-1 0 0,1 0 0,5-6 0,-6 11 82,0-1 0,0 1 0,0 0 0,0 0-1,0 0 1,1 0 0,-1 0 0,1 1 0,-1-1 0,1 1 0,0 0 0,0 0 0,-1 1 0,1-1 0,0 1-1,0 0 1,0 0 0,0 0 0,-1 0 0,1 1 0,0-1 0,4 2 0,1 1 31,1 0 1,-1 0 0,1 1 0,-1 1-1,0-1 1,0 2 0,-1-1-1,0 1 1,0 0 0,0 1-1,11 11 1,-6-5-904,0-2 1,23 15-1,-24-21-4955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41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37 258 1008,'0'0'12662,"-3"-10"-11557,-11-90 2174,10 63-2664,-4-73 549,2 1046 1773,5-910-2829,3 47 36,-2-70-128,1-1-1,-1 1 0,1 0 1,-1-1-1,1 1 0,0 0 1,0-1-1,0 1 0,1-1 1,-1 0-1,1 1 0,-1-1 0,1 0 1,0 0-1,0 0 0,0 0 1,0 0-1,0 0 0,0-1 1,5 4-1,-7-5-20,0 0 1,1 0-1,-1 0 1,0 0-1,1 0 1,-1 0-1,0 0 1,1 1-1,-1-1 1,1 0-1,-1 0 1,0-1-1,1 1 1,-1 0-1,0 0 1,1 0-1,-1 0 1,0 0-1,1 0 1,-1 0-1,0 0 1,1-1-1,-1 1 1,0 0-1,0 0 1,1 0-1,-1-1 0,0 1 1,0 0-1,1 0 1,-1-1-1,0 1 1,0 0-1,0-1 1,1 1-1,-1 0 1,0-1-1,0 1 1,0 0-1,0-1 1,0 1-1,0-1 1,3-24-456,-11-26-2314,-19 6-2839,14 18 914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42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7027,'0'0'8393,"20"-4"-7235,50-5 112,124-1 0,-125 12-955,200-3 225,-215-3-509,-1-1 0,1-3 0,51-16 0,-104 24-21,0 0 0,0-1-1,0 1 1,0 0 0,0 0 0,0-1-1,0 1 1,0 0 0,0 0 0,0 0-1,0 0 1,0 0 0,0 0 0,0 1 0,0-1-1,0 0 1,0 0 0,0 1 0,-1-1-1,3 2 1,-3-2 20,1 1 1,-1-1-1,0 1 1,1-1-1,-1 1 1,0-1-1,0 1 0,1 0 1,-1-1-1,0 1 1,0 0-1,0-1 1,0 1-1,0-1 1,0 1-1,0 0 0,0-1 1,0 1-1,0 0 1,0-1-1,-1 1 1,1-1-1,0 2 0,-11 15-721,-3-8-3368,8-9-490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42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82 3650,'0'0'4623,"-1"-12"-3622,-2-4-581,-3-37 4330,11 72-1671,2 37-3158,-6-47 342,41 588 2926,-39-514-2899,-2-77-271,0 19 32,0-1 1,7 25-1,-3-94-1126,-5-33-3714,0 33-397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6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4338,'0'0'15175,"10"43"-14407,-4 12-31,-6 6 79,3 2-256,-3-5-208,4-17-111,-1-13-209,6-16-64,-5-12-337,2 0-991,0-6-1041,-6-26-3442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43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32 102 6131,'0'0'3572,"0"-13"-2998,-1-4-235,-1-17-216,2-3 5687,0 37-5701,-1 0-106,1 0-1,0 0 0,0 0 0,-1 0 0,1 0 1,0 0-1,0 0 0,-1 0 0,1 0 1,0 1-1,0-1 0,-1 0 0,1 0 0,0 0 1,0 0-1,0 1 0,-1-1 0,1 0 1,0 0-1,0 1 0,0-1 0,0 0 1,0 0-1,0 1 0,-1-1 0,1 0 0,0 0 1,0 1-1,0-1 0,0 0 0,0 0 1,0 1-1,0-1 0,0 0 0,0 0 0,0 1 1,0-1-1,0 2 9,-2 212 1419,4-108-531,-3 51 83,2 179 184,5-288-1035,-6-45-150,0-7-240,0-14-1228,0 1-1,-1-1 0,-1 1 0,-1 0 0,-7-25 1,-3 4-5180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43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50 7940,'0'0'2302,"33"-9"-1587,102-26-357,-129 34-347,0-1 1,-1 1-1,1 1 1,0-1 0,0 1-1,0 0 1,0 0 0,0 1-1,-1-1 1,1 1 0,0 1-1,0-1 1,-1 1 0,1 0-1,8 4 1,-6-1 75,-1 1 1,0 0 0,-1-1-1,1 2 1,-1-1-1,-1 1 1,6 7 0,3 4 409,-5-7-62,0 0 1,-1 1-1,-1-1 0,10 22 1,-15-29-249,0 1 0,0 0 0,0 0 0,-1 1 0,0-1 0,0 0 1,0 0-1,-1 1 0,0-1 0,0 0 0,0 1 0,-1-1 0,0 0 0,0 1 0,-2 5 1,2-8-145,-1 1 1,0-1-1,0 0 1,-1 1 0,1-1-1,-1-1 1,0 1 0,1 0-1,-1-1 1,0 1-1,0-1 1,-1 0 0,1 0-1,-1 0 1,-5 2 0,-64 22 43,47-18-80,10-3-19,-24 9-356,-76 35 1,112-47-66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44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44 6979,'0'0'4037,"-1"-6"-3130,-1-2-478,-1-5-47,2-3 4812,1 28-4820,-1 111 977,4 181 486,2-232-1487,3 0-1,19 84 0,-26-151-338,1 1 0,-1 0 0,1-1 0,0 1 0,1-1 0,-1 0 0,1 0 0,0 0-1,0 0 1,1 0 0,0 0 0,-1-1 0,1 0 0,1 0 0,6 5 0,-7-6-8,0-1 0,0-1 0,0 1 1,0-1-1,0 1 0,0-1 0,0 0 1,1-1-1,-1 1 0,1-1 0,-1 0 0,0 0 1,1 0-1,-1 0 0,0-1 0,1 0 1,-1 0-1,0 0 0,0 0 0,0-1 1,6-2-1,2-3-69,0 0 1,0-1-1,0 0 0,-1 0 1,14-15-1,-19 16-69,1 1 0,-1 0 0,1 0 0,1 0-1,-1 1 1,1 0 0,-1 0 0,1 1 0,1 0 0,-1 1 0,1-1-1,-1 2 1,1-1 0,0 1 0,16-1 0,-21 3 125,0 0-1,0 0 1,0 1 0,0-1 0,0 1 0,0 0-1,-1 0 1,1 0 0,0 1 0,0 0-1,-1-1 1,1 1 0,-1 0 0,0 1-1,1-1 1,-1 1 0,5 5 0,11 7-33,6-7-526,-24-8 306,-1 0-1,1 0 0,-1 1 1,1-1-1,-1 0 1,1 0-1,-1 0 0,1 0 1,-1 0-1,1 0 1,-1 0-1,1 0 0,-1-1 1,1 1-1,-1 0 1,1 0-1,-1 0 0,0 0 1,1-1-1,-1 1 1,1 0-1,-1 0 0,1-1 1,-1 1-1,0 0 1,1-1-1,0-9-5776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44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8724,'0'0'8436,"209"72"-7924,-132-49-96,-12-8-416,-8-13-16,-12-2-80,-16 0-544,-9 0-385,-11 0-559,-9-14-1170,0-3-863,-3-1-4083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45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9380,'0'0'5491,"196"0"-3762,-103 0-257,-3 0-367,-10 0-577,-12 0-528,-20 3-384,-16 6-1185,-13 2-2497,-12 1-6002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45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22 8468,'0'0'6806,"0"-21"-1935,-5 273-3751,5 193 503,0-430-1595,1 1 0,1 0 0,0-1 0,2 1 1,-1-1-1,2 0 0,0 0 0,9 18 0,-13-32-62,-5-73-5256,-2 25-1290,0 13-559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46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1 296 6531,'0'0'10357,"27"18"-9189,8 3-772,-14-9-171,0 2 1,-1 0-1,-1 1 1,0 1-1,-1 0 1,18 22 0,11 20 784,54 87-1,-74-100-787,3-2 0,1-2 0,1 0 0,3-2 0,40 34-1,-68-67-186,0-1-1,1-1 0,0 1 0,0-1 0,0-1 0,1 1 1,-1-1-1,1-1 0,-1 0 0,1 0 0,0-1 1,0 0-1,0 0 0,0-1 0,14-1 0,-23-41-12,-1-189-203,3-253-207,-2 483 388,9-112-70,-8 103 86,1 1-1,-1 0 1,2 0 0,0 0-1,0 0 1,0 0-1,1 1 1,1-1-1,8-13 1,-7 13 291,-2 6-624,-4 16-362,1-1 136,-1-7 83,0 0 1,0 1-1,0-1 0,-1 0 1,0 1-1,0-1 0,-1 6 1,-23 29-4941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5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304 177 1889,'0'0'12192,"9"-3"-11231,3 1-655,28-10 1559,-40 11-1793,1 1-1,-1 0 1,1-1 0,-1 1-1,1-1 1,-1 1-1,1-1 1,-1 1 0,1-1-1,-1 1 1,0-1-1,0 0 1,1 1 0,-1-1-1,0 0 1,0 1-1,1-1 1,-1 0 0,0 1-1,0-1 1,0 0-1,0 1 1,0-1 0,0 0-1,0 1 1,0-1-1,-1 0 1,1 1 0,0-1-1,0 1 1,0-1-1,-1 0 1,1 1 0,0-1-1,-1 1 1,1-1-1,0 0 1,-1 1 0,1-1-1,-1 1 1,0-1-1,-19-21-228,8 13 99,-1 1 0,1 0 1,-1 1-1,0 0 0,-1 1 1,0 0-1,0 2 1,0-1-1,0 2 0,-1 0 1,0 0-1,1 2 0,-1 0 1,-18 1-1,28 1 44,1 0 0,0 0 0,0 0 0,0 1 0,0 0 0,0 0 0,1 0 0,-1 0 0,1 0 0,-1 1 0,1 0 0,0-1 0,0 1 0,0 1 0,0-1 0,0 0 0,1 1 0,-1-1 0,-2 8 0,-2 2-26,1 0 0,0 1 0,1 0 0,-5 23 0,3 3 112,2 0 0,2 1 1,3 69-1,1-45 119,-1-19 162,2 0 0,10 60 0,-10-94-267,0 1 0,1-1 0,1 0 0,0 0 1,0 0-1,1 0 0,1-1 0,0 0 0,1 0 0,0 0 1,0-1-1,1 0 0,14 13 0,-18-20-54,0 0 0,0 1-1,0-2 1,0 1 0,1 0 0,-1-1-1,1 0 1,0 0 0,0-1-1,0 1 1,-1-1 0,1 0 0,1 0-1,-1 0 1,0-1 0,0 0 0,7-1-1,-5 0-5,0 0-1,0-1 1,0-1 0,0 1-1,-1-1 1,1 0-1,-1 0 1,1-1 0,-1 0-1,10-9 1,1-2-20,-1-2 0,-1 1-1,0-2 1,-1 0 0,-1-1 0,15-29 0,-15 19-254,-1 0 0,-1-2 0,-2 1 0,0-1 0,-3 0 0,0-1 0,-2 0 0,-2 0 0,-1 0 0,-1 0 0,-1 1 1,-2-1-1,-2 0 0,0 0 0,-16-44 0,15 55 210,0 1-1,2-1 1,0 0 0,1 0 0,0-24-1,16 49 661,-10 1-578,0 0 0,0 0 0,0 0-1,-1 1 1,1 0 0,-1-1 0,0 1 0,-1 0 0,2 8 0,1 4 93,13 65 680,11 123 0,-23-141-496,3 0-1,3 0 1,33 106-1,-41-164-309,0 1 1,1 0-1,0-1 0,0 0 0,1 0 0,-1 0 1,2-1-1,-1 1 0,11 8 0,-15-13-24,1-1 0,0 1 1,0-1-1,0 0 0,1 1 0,-1-1 0,0 0 0,0 0 1,1-1-1,-1 1 0,0 0 0,1-1 0,-1 0 0,0 1 1,1-1-1,-1 0 0,1 0 0,-1 0 0,1-1 0,-1 1 1,0 0-1,1-1 0,-1 0 0,0 1 0,1-1 0,-1 0 1,0 0-1,0-1 0,0 1 0,0 0 0,0-1 1,0 1-1,0-1 0,0 1 0,-1-1 0,4-4 0,2-3-446,-1-1-1,1-1 1,-2 1-1,1-1 1,-1 0 0,-1-1-1,0 1 1,4-24-1,1-37-4974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56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8324,'0'0'7395,"7"-17"-6349,22-54-275,-10 37 259,-19 34-1008,0 0 1,0-1-1,0 1 1,1 0-1,-1-1 1,0 1-1,0 0 1,1 0-1,-1-1 1,0 1-1,0 0 1,1 0 0,-1-1-1,0 1 1,1 0-1,-1 0 1,0 0-1,1 0 1,-1-1-1,0 1 1,1 0-1,-1 0 1,1 0-1,-1 0 1,0 0-1,1 0 1,-1 0-1,0 0 1,1 0-1,-1 0 1,0 0 0,1 0-1,-1 0 1,1 0-1,-1 1 1,2 2 1,-1-1 1,1 1-1,-1 0 1,0 0-1,0 0 1,0 1-1,0-1 1,-1 0-1,1 0 1,-1 5-1,32 506 1852,-28-385-1340,-2 23-52,-2-40-151,5 0 0,30 178 0,-32-279-287,-1-1 0,1 0-1,1 1 1,6 11-1,-9-19-41,0-1 0,0 0-1,1 0 1,-1 0 0,1 0-1,-1 0 1,1 0 0,0-1-1,0 1 1,0 0 0,0-1-1,0 1 1,0-1 0,0 0-1,0 0 1,1 0 0,-1 0-1,0 0 1,1 0 0,-1-1-1,0 1 1,4-1 0,-4 0-13,-1 0 0,1 0 1,-1 0-1,1-1 0,-1 1 1,1-1-1,-1 1 0,1-1 1,-1 0-1,0 1 0,1-1 1,-1 0-1,0 0 0,1 0 1,-1 0-1,0 0 0,0 0 1,0 0-1,0-1 0,0 1 1,0 0-1,0-1 0,-1 1 1,1 0-1,0-1 0,-1 1 1,1-1-1,-1 1 1,0-1-1,1 1 0,-1-3 1,7-53-789,-6 51 649,1-33-1901,-4-41 0,1 66 469,-1 0 0,0 0 0,-8-23 0,-19-27-7849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56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13382,'0'0'1926,"31"2"-690,0 0-966,5-1 45,-1 1 0,1 3 1,65 16-1,-78-15-180,-1 1-1,-1 2 1,1 0 0,-1 1-1,-1 1 1,0 0 0,0 2-1,-1 0 1,-1 2 0,0 0-1,-1 1 1,-1 0 0,0 2-1,-1-1 1,-1 2 0,-1 0-1,-1 1 1,0 0 0,-2 1-1,0 0 1,-2 1 0,13 43-1,-12-40 646,-1-22-379,2-17-248,-4-2-155,-1 0 1,-1 0-1,0 0 0,-1-1 0,1-22 0,-2-92-523,-2 93 274,0 25 162,0 1 0,-1-1 1,-1 1-1,0-1 0,-1 1 0,0 0 0,-1 0 0,-8-18 0,11 27 87,-1 0 0,0 0 0,0 0-1,0 0 1,0 0 0,0 0 0,-1 1-1,1-1 1,-1 1 0,0-1 0,1 1 0,-1 0-1,0 0 1,0 0 0,-1 1 0,1-1-1,0 1 1,-1-1 0,1 1 0,0 0 0,-1 1-1,1-1 1,-1 0 0,0 1 0,1 0 0,-1 0-1,1 0 1,-1 0 0,0 1 0,1-1-1,-1 1 1,1 0 0,0 0 0,-7 3 0,4-1 20,0 0 0,1 0 1,-1 1-1,1-1 1,0 1-1,0 0 1,0 1-1,0 0 1,1-1-1,-5 8 1,-39 61-1914,33-49-1245,4-7-4882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6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16936,'0'0'3553,"39"-14"-10340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6:57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4882,'0'0'10544,"0"-14"-9637,3-62 2462,-3 83-3187,4 37 302,1-1 0,3 1 1,13 44-1,-7-29-124,-1-2 27,1 13-11,3-1 0,4-1 0,34 81 0,-38-125-258,-16-23-116,-1-1 0,0 0 0,1 0-1,-1 0 1,0 0 0,0 0 0,1 0 0,-1 0 0,0 0 0,1 0-1,-1 0 1,0 0 0,0 0 0,1 0 0,-1 0 0,0-1 0,0 1-1,1 0 1,-1 0 0,0 0 0,0 0 0,1 0 0,-1-1 0,0 1-1,0 0 1,1 0 0,-1 0 0,0-1 0,0 1 0,0 0 0,0 0-1,1-1 1,-1 1 0,0 0 0,0 0 0,0-1 0,0 1-1,0 0 1,0-1 0,0 1 0,0 0 0,0 0 0,0-1 0,0 1-1,4-55 14,-4-3-402,-4 1-1,-16-89 0,15 119 163,0 1-1,3-1 0,0 0 1,1 0-1,2 0 0,4-30 1,-4 48 192,1 0 1,1 1-1,-1-1 1,1 1-1,1-1 1,0 1-1,0 0 1,0 0-1,10-11 1,-10 14 47,0 1 1,1-1-1,-1 1 1,1 0-1,0 1 1,0-1-1,1 1 1,-1 0-1,1 0 1,-1 1-1,1 0 1,0 0-1,0 0 1,0 0-1,9 0 0,-10 1 35,0 1-1,0-1 0,0 1 0,0 0 0,0 1 0,0-1 0,1 1 0,-1 0 0,0 0 0,-1 1 0,1 0 0,0-1 0,0 2 0,-1-1 0,1 0 0,-1 1 0,0 0 1,1 0-1,-1 0 0,-1 1 0,1-1 0,0 1 0,-1 0 0,0 0 0,0 0 0,0 0 0,3 8 0,5 9 109,-2 1-1,-1 0 1,0 0-1,7 40 1,-13-53-113,11 63 533,-4 1 1,1 109-1,-9-172-528,-2 3 33,1-11-70,0 0 0,-1-1-1,1 1 1,0-1 0,0 1-1,0 0 1,0-1-1,0 1 1,1-1 0,-1 1-1,0 0 1,1-1-1,-1 1 1,1-1 0,0 1-1,-1-1 1,1 0 0,0 1-1,2 2 1,-3-4-12,0 0 0,0 0 0,0 0 0,1 0 0,-1 0 0,0 0 0,0 0-1,0 0 1,1 0 0,-1 0 0,0 0 0,0 0 0,0 0 0,1 0 0,-1 0 0,0 0 0,0 0 0,0 0 0,1 0 0,-1 0 0,0 0 0,0 0 0,0 0 0,0 0 0,1-1 0,-1 1 0,0 0 0,0 0 0,0 0 0,0 0-1,0 0 1,1-1 0,-1 1 0,0 0 0,0 0 0,0 0 0,0 0 0,0-1 0,0 1 0,0 0 0,0 0 0,0 0 0,0-1 0,0 1 0,0 0 0,0 0 0,0 0 0,0-1 0,0 1 0,0 0 0,0 0 0,0-1 0,10-40-285,-2-2 0,-1 1 0,0-48 0,7-47-584,-11 117 582,1 1 0,1 0 0,0 0 0,15-32 0,-18 45 250,1 1 0,0-1 0,0 1 0,1 0 1,0 0-1,0 0 0,0 0 0,0 0 0,1 1 0,0 0 0,0 0 0,0 1 0,0-1 0,0 1 0,1 0 0,0 0 0,-1 1 0,13-4 0,-10 4 48,0 0 0,1 1 0,-1 0 0,1 1 0,-1 0 0,1 0 0,-1 1 0,1 0 0,-1 0 0,1 1 0,-1 0 0,0 0 0,0 1 0,0 0 0,8 5 0,-5-1 59,0 0 1,-1 1-1,0 0 1,0 0-1,-1 1 1,0 1-1,-1 0 1,0 0-1,8 12 1,4 14 131,-1 1 1,-1 1 0,-3 0-1,-1 1 1,11 50 0,-11-27-50,-8-33-71,2 1 0,13 34 0,-21-64-83,0 2-32,1-1-1,-1 0 1,0 0 0,1 0 0,-1 0-1,0 0 1,1 0 0,0 0 0,-1 0-1,1 0 1,0 0 0,-1 0 0,1 0-1,0 0 1,0 0 0,0-1 0,0 1 0,0 0-1,0-1 1,0 1 0,0 0 0,0-1-1,1 1 1,-1-7-2108,-4-24-4094,-13-12-8880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00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0 350 5827,'0'0'8606,"11"-19"-8342,20-32-184,49-61 0,-54 84-67,15-21 12,-39 48 717,0 10-636,-2-6-4,16 163 2675,27 171-53,-42-330-2695,0-1 0,1 0 0,0 0 0,0 0 0,0 0 0,1-1 0,0 1 0,0 0 0,0-1 0,1 0 0,0 0 0,8 9 1,-10-13-18,-1 0 1,1 1-1,0-1 1,0 0 0,0-1-1,0 1 1,0 0-1,0 0 1,0-1 0,0 1-1,0-1 1,0 0-1,0 1 1,0-1 0,0 0-1,3-1 1,-1 1-3,0-1 1,0 0-1,0-1 1,0 1-1,-1-1 1,1 0-1,-1 0 1,1 0-1,-1 0 1,0 0-1,4-4 0,10-10-55,-1-1-1,-1 0 1,-1-1-1,0-1 1,21-39-1,-7 4-816,23-62-1,-42 89 340,-1 1-1,-1-1 0,-1 0 1,3-39-1,-4-112-532,-5 169 1139,10 24 1545,118 344 2128,-101-261-3620,-5 1-1,-4 1 1,-5 0-1,-4 2 1,-5 103 0,-4-157-106,-2 1 0,-2-1 1,-13 53-1,13-80-22,-2-1 0,0 0 1,-2 0-1,0 0 0,-1-1 0,-1 0 0,0-1 0,-2 0 0,-20 24 0,29-38-7,-1 0-1,-1 0 0,1 0 0,-1 0 0,1-1 0,-1 0 0,0 0 0,0 0 0,0-1 0,-1 1 0,1-1 0,0 0 0,-1-1 0,0 1 0,1-1 1,-1-1-1,0 1 0,0-1 0,1 1 0,-1-2 0,0 1 0,0-1 0,1 0 0,-1 0 0,0 0 0,1-1 0,-1 0 0,1 0 0,0 0 0,0-1 1,-1 0-1,2 0 0,-1 0 0,0 0 0,1-1 0,-1 0 0,1 0 0,0 0 0,-6-8 0,-3-6-90,1 1-1,0-2 1,1 0-1,1 0 0,1-1 1,0 0-1,2 0 1,0-1-1,2 0 1,0-1-1,1 1 1,1-1-1,1 1 1,2-30-1,1 38 91,0 0-1,1 0 1,1 0 0,0 0-1,1 1 1,0-1 0,1 1-1,0 0 1,1 1-1,1-1 1,0 1 0,0 0-1,1 1 1,0-1 0,1 2-1,0-1 1,11-8 0,21-16 40,1 2 0,83-48 1,-125 80-41,165-86-162,-91 49-1634,-2-1-3332,-32 12-2697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00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308 175 8644,'0'0'6763,"11"-26"-5525,51-123 243,-108 201 1024,-18 30-1983,4 2 0,4 4 0,-76 158 1,112-185-259,19-60-261,1 0 0,-1 1-1,1-1 1,0 0 0,0 0 0,-1 0 0,1 0 0,0 0 0,0 0 0,0 0 0,0 1-1,0-1 1,1 0 0,-1 0 0,0 0 0,0 0 0,1 0 0,-1 0 0,1 0-1,0 2 1,0-3-2,0 1-1,-1-1 1,1 0-1,0 0 1,-1 0-1,1 0 1,0 1-1,0-1 1,-1 0-1,1 0 1,0 0-1,0-1 1,-1 1-1,1 0 1,0 0-1,-1 0 1,1 0-1,0-1 1,-1 1-1,1 0 1,0-1-1,0 0 1,41-31-20,-40 31 19,34-36-225,-2-2 0,-1-1-1,36-58 1,34-43-405,-97 134 608,0-1 1,1 1-1,1 1 0,-1 0 1,1 0-1,0 0 0,16-8 1,-21 12 22,0 1 1,0 0 0,1-1 0,-1 1-1,0 1 1,0-1 0,0 0-1,1 1 1,-1 0 0,0 0-1,0 0 1,1 0 0,-1 0 0,0 0-1,1 1 1,-1 0 0,0 0-1,0 0 1,0 0 0,0 0 0,0 0-1,0 1 1,0 0 0,0-1-1,-1 1 1,1 0 0,3 4-1,2 3 58,0 1 0,0 1-1,-2-1 1,1 1-1,-1 0 1,-1 1-1,0-1 1,5 18 0,25 109 531,-19-44-186,7 148 0,-19 99 88,-5-303-400,-1 0 0,-13 71 0,13-99-93,0-1 0,0 1 0,-1-1-1,-1 1 1,1-1 0,-2 0 0,1-1 0,-1 1-1,0-1 1,-1 0 0,0 0 0,0 0 0,-1-1-1,0 0 1,0 0 0,-11 7 0,12-11-26,1 0 0,-1-1 0,0 1 0,0-1 0,0 0-1,-1-1 1,1 0 0,0 0 0,-1 0 0,1 0 0,-1-1 0,1 0 0,-1-1 0,1 1 0,0-1 0,-1 0 0,1-1 0,0 0 0,0 0 0,0 0 0,0-1 0,0 1 0,0-2 0,1 1 0,-9-7 0,2 2-107,1-2 0,0 0 0,0 0 0,1-1-1,0 0 1,1-1 0,1 0 0,-1 0 0,-11-26 0,13 21-35,1 0-1,1 0 1,0 0 0,1-1-1,1 1 1,1-1 0,0 0-1,2-23 1,0 27 116,2 0 1,-1 1-1,2-1 0,0 0 1,0 1-1,1 0 1,1 0-1,0 0 0,1 0 1,0 1-1,11-16 0,7-2-10,0 0 0,3 2 0,0 0 0,2 2 0,35-25-1,-34 30-1045,2 1-1,63-31 0,-18 24-4231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01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281 870 3666,'0'0'10701,"5"-29"-9701,17-95 99,-20 113-900,1-1 0,0 1 0,1 1 0,7-14 0,-10 21-79,1-1 0,-1 1 1,1-1-1,-1 1 0,0-1 1,0 0-1,0 1 0,-1-1 1,1 0-1,-1-3 1,-11 5 687,4 3-787,0 0 1,1 0-1,-1 1 1,1 0-1,0 0 1,-1 1-1,1 0 1,0 0-1,1 0 1,-1 1-1,0-1 1,1 2-1,0-1 0,0 0 1,0 1-1,1 0 1,-1 0-1,1 0 1,-4 8-1,-4 4 91,0 2 0,2 0 1,0 0-1,1 1 0,-6 21 0,0 11 197,2 1-1,3 1 1,2 0 0,2 0 0,3 0 0,2 1-1,7 63 1,-6-116-299,0 1 0,0-1 1,1 1-1,-1-1 0,1 0 0,0 1 0,0-1 0,0 0 0,0 0 0,0 0 0,0 1 1,1-1-1,-1 0 0,0 0 0,1-1 0,0 1 0,0 0 0,-1-1 0,1 1 0,0-1 1,0 1-1,0-1 0,0 0 0,5 2 0,-4-2 1,1 0-1,-1 0 1,1-1-1,0 0 1,-1 1-1,1-1 1,-1-1-1,1 1 1,0 0 0,-1-1-1,1 0 1,-1 0-1,1 0 1,-1 0-1,0 0 1,6-4-1,1-1 1,0-1-1,-1-1 0,1 0 0,-2 0 0,1 0 0,-1-1 0,-1 0 0,13-20 0,-2 0-46,28-63 0,-33 58-201,-2-1-1,-1-1 0,-1 0 1,-3 0-1,0 0 0,-3-1 1,-1 0-1,-1 0 1,-2 0-1,-2 1 0,-1-1 1,-2 1-1,-2 0 0,-13-40 1,4 22 157,2 0 1,2-1-1,3-1 1,-3-59-1,12 97 71,-1-1-1,0 1 1,-1-1-1,-1 1 1,-1 0-1,-1 0 1,0 1-1,-12-24 1,12 24 115,6 16-99,0 0-1,0 1 1,0-1-1,-1 0 1,1 1 0,0-1-1,0 0 1,-1 0-1,1 1 1,0-1-1,-1 1 1,1-1-1,0 0 1,-1 1 0,1-1-1,-1 1 1,1-1-1,-1 1 1,0-1-1,1 1 1,-1-1-1,1 1 1,-1 0 0,0-1-1,1 1 1,-1 0-1,0 0 1,1-1-1,-1 1 1,0 0 0,0 0-1,1 0 1,-1 0-1,0 0 1,0 0-1,1 0 1,-1 0-1,0 0 1,1 0 0,-1 0-1,0 1 1,0-1-1,0 1 1,-10-2 4,0 2 0,0-1-1,0 2 1,0-1 0,1 2 0,-1-1 0,-12 6 0,17-6 9,1 1 0,0 0 0,0 0 0,0 0 0,0 1 0,1 0 0,-1 0 0,1 0 0,0 0 1,0 1-1,1-1 0,-1 1 0,1 0 0,0 0 0,-4 9 0,-3 13 100,0 1 0,2 0 1,0 0-1,3 1 0,0 0 0,-1 37 0,4 11 445,9 86 1,-6-143-480,2 1 1,0-1-1,1 0 1,1 0 0,1-1-1,1 1 1,1-2 0,17 34-1,-19-43-72,0 0 0,1 0 0,0 0 0,0-1 0,1 0-1,0-1 1,0 0 0,0 0 0,1-1 0,0 0 0,1 0 0,-1-1-1,1 0 1,0-1 0,0 0 0,1 0 0,-1-1 0,15 2 0,3-2-77,1-1 0,-1-2 0,1 0-1,0-2 1,-1-2 0,0 0 0,0-2 0,0 0 0,0-2 0,47-21 0,-67 25-59,2 0-102,0 0 0,0 1 0,21-5 0,-29 8 197,0-1 1,1 1 0,-1 0 0,0 0 0,0 0 0,0 0 0,0 0 0,0 0 0,1 1-1,-1-1 1,0 1 0,0-1 0,0 1 0,0 0 0,0 0 0,0 0 0,-1 0 0,1 0-1,0 0 1,0 0 0,-1 1 0,1-1 0,0 1 0,-1-1 0,0 1 0,3 3 0,0 5 50,1 0 0,-2 0 0,1 0 0,-1 1 0,-1-1 0,0 1 0,1 17 0,-1 87 554,-2-77-388,0-13-61,-1 30 329,3 0-1,11 75 1,-12-126-431,0 1 0,0-1 0,1 1 0,-1-1 1,1 0-1,0 0 0,1 0 0,-1 0 0,0 0 0,1 0 0,0-1 0,5 6 0,-7-8-26,1 0 0,-1 0 0,0 0 0,1 0-1,-1 0 1,1-1 0,-1 1 0,1-1-1,0 1 1,-1-1 0,1 1 0,-1-1-1,1 0 1,0 0 0,-1 0 0,1 0-1,0 0 1,-1 0 0,1 0 0,0 0 0,-1-1-1,1 1 1,-1-1 0,1 1 0,-1-1-1,1 0 1,-1 1 0,1-1 0,-1 0-1,1 0 1,-1 0 0,0 0 0,0 0-1,1 0 1,-1-1 0,0 1 0,1-2 0,3-3-82,0-1 0,-1 0 0,0 0 0,0 0 0,-1 0 1,0 0-1,0-1 0,-1 1 0,0-1 0,0 0 1,0 0-1,0-12 0,0-14-2722,-4-55 0,-3 28-4381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02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14743,'0'0'3009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02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10229,'0'0'8721,"-24"17"-7963,-79 57-345,99-70-396,-1 1 0,0-1 0,1 1 0,0 0-1,0 1 1,0-1 0,1 1 0,0 0 0,0 0 0,0 0-1,1 0 1,0 0 0,0 0 0,1 1 0,-1-1-1,1 1 1,1-1 0,-1 1 0,1 0 0,1-1 0,1 14-1,-1 6-10,-1-17-8,1 0 0,0 0-1,0 0 1,1 0 0,0 0-1,1 0 1,0-1 0,0 1 0,9 14-1,2 0-175,34 41-1,-34-46 120,0-1 0,-1 2 0,-1 0 0,12 26 0,-21-39 65,-1 0-1,0 0 0,0 1 0,0-1 0,-1 1 0,0-1 1,-1 1-1,1-1 0,-2 13 0,1-16 23,-1 0 0,1 0 0,-1 0-1,0 0 1,0-1 0,0 1 0,0 0 0,0-1-1,-1 1 1,1-1 0,-1 1 0,0-1-1,1 0 1,-1 1 0,0-1 0,0 0 0,-1 0-1,1-1 1,0 1 0,-1 0 0,1-1 0,-6 3-1,0-1 12,-1 1-1,-1-2 1,1 1-1,0-1 0,0-1 1,-1 1-1,1-2 1,-1 1-1,-11-2 0,18 1-48,0 0 0,0-1 0,0 1 0,-1-1 0,1 0-1,0 1 1,0-2 0,0 1 0,0 0 0,1 0 0,-1-1 0,0 0-1,0 1 1,1-1 0,-1 0 0,1 0 0,0-1 0,0 1 0,-1 0-1,1-1 1,1 1 0,-1-1 0,0 0 0,1 0 0,-1 1-1,1-1 1,0 0 0,0 0 0,0 0 0,0-4 0,-1-12-1448,0-1 1,2 0 0,3-29-1,5-6-7308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09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3 239 7619,'0'0'9338,"-1"-12"-8932,0-47 257,0 13 4330,13 319-4200,-8-245-694,1 1 1,0-1-1,3 0 0,0-1 0,2 0 1,0 0-1,23 38 0,-31-60-89,1 0-1,0-1 1,1 1 0,-1-1 0,1 0 0,0 0-1,0 0 1,0 0 0,0-1 0,1 0 0,0 0-1,-1 0 1,1 0 0,0-1 0,0 1-1,1-2 1,-1 1 0,0 0 0,1-1 0,6 1-1,-6-2-7,0 0 1,0-1-1,0 1 0,-1-1 0,1-1 0,0 1 0,-1-1 0,1 0 1,-1 0-1,1 0 0,-1-1 0,0 0 0,0 0 0,-1 0 0,1-1 0,0 0 1,-1 0-1,0 0 0,5-6 0,7-10-13,-1 0-1,-2 0 1,0-1-1,-1-1 1,-1 0-1,-1 0 1,-1-1-1,-1-1 1,7-31 0,-5 2-106,-2-1 1,-3-1 0,-2-65 0,-2 113 112,-1-1 0,1 0-1,-2 1 1,1-1 0,-1 0-1,0 1 1,-1-1 0,0 1-1,0-1 1,-1 1 0,0 0 0,0 0-1,0 0 1,-1 1 0,0-1-1,0 1 1,-9-9 0,13 14 16,0 1 0,-1 0 0,1 0 0,0 0 0,0 0 0,-1 0 0,1 0 0,0 0 0,-1 0 0,1 0 0,0 0 0,-1 0 0,1 0 0,0 0 0,-1 1 0,1-1 0,0 0 0,0 0 0,-1 0 0,1 0 0,0 0 0,-1 1 0,1-1 0,0 0 0,0 0 0,-1 0 0,1 1 0,0-1 0,0 0 0,0 0-1,0 1 1,-1-1 0,1 0 0,0 1 0,0-1 0,0 0 0,0 0 0,0 1 0,0-1 0,0 0 0,0 1 0,0-1 0,0 0 0,0 1 0,0-1 0,0 0 0,0 1 0,0-1 0,0 0 0,0 1 0,0-1 0,0 0 0,0 0 0,0 1 0,1-1 0,-1 13-1085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09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11029,'0'0'8108,"1"-25"-6964,8-74-274,-9 97-841,0 1-1,0-1 1,0 0-1,1 1 1,-1-1 0,0 0-1,1 1 1,-1-1-1,1 1 1,0-1-1,-1 1 1,1-1 0,0 1-1,0-1 1,0 1-1,0 0 1,0-1 0,2 0-1,-3 2-9,1 0 0,-1 0 1,1 0-1,-1 0 0,1 0 0,-1 0 0,1 0 0,-1 0 1,0 0-1,1 0 0,-1 1 0,1-1 0,-1 0 0,1 0 1,-1 0-1,0 1 0,1-1 0,-1 0 0,0 1 0,1-1 0,-1 0 1,0 1-1,1-1 0,-1 0 0,0 1 0,0-1 0,0 0 1,1 1-1,-1-1 0,0 1 0,0-1 0,0 1 0,0-1 1,0 0-1,1 1 0,-1-1 0,0 1 0,0-1 0,0 1 0,-1 0 1,6 36 409,-3 1 0,-3 61 1,-1-21-30,2 399 1185,2-419-1505,-2-57-79,0 0 0,0-1 0,0 1 0,0 0 0,0-1 0,1 1 0,-1 0-1,0-1 1,0 1 0,0-1 0,1 1 0,-1 0 0,0-1 0,1 1 0,-1-1 0,0 1 0,1 0 0,-1-1-1,1 1 1,-1-1 0,1 0 0,-1 1 0,1-1 0,-1 1 0,1-1 0,-1 0 0,1 1 0,-1-1 0,1 0-1,0 0 1,-1 1 0,1-1 0,0 0 0,-1 0 0,1 0 0,0 0 0,0 0 0,1 0 1,-1-1 0,1 1 1,-1-1-1,1 0 0,-1 0 1,0 1-1,1-1 0,-1 0 1,0 0-1,0 0 0,0-1 1,0 1-1,0 0 1,0 0-1,1-2 0,7-12-22,-1-1 0,-1 1-1,0-1 1,-1 0 0,6-26-1,16-97-446,-26 124 392,16-148-571,-15 114 450,2 1 1,2 0 0,3 0 0,16-53 0,-25 99 194,-1 0 1,0 0 0,1 0-1,0 0 1,-1 1-1,1-1 1,0 0-1,0 0 1,0 1-1,0-1 1,0 0 0,0 1-1,1-1 1,-1 1-1,1-1 1,-1 1-1,1 0 1,-1 0 0,1 0-1,0 0 1,-1 0-1,1 0 1,0 0-1,0 0 1,0 1-1,0-1 1,-1 1 0,1-1-1,0 1 1,0 0-1,0 0 1,3 0-1,-2 1 9,1 0-1,-1 1 1,0 0-1,0-1 1,0 1-1,0 0 0,0 1 1,0-1-1,0 1 1,-1-1-1,1 1 1,-1 0-1,0 0 1,1 0-1,-2 0 0,4 6 1,10 20 80,-2 0 1,-1 1 0,-1 0-1,9 44 1,15 134 152,-12-65-93,-22-134-156,12 46 24,-12-53-45,0 0 1,-1 1-1,1-1 1,0 0-1,0 0 1,0 0-1,1 0 1,-1 0-1,0 0 1,1 0-1,-1 0 1,1 0 0,0-1-1,-1 1 1,1 0-1,0-1 1,0 0-1,3 2 1,-4-3-56,0 0 0,0 0 1,0 0-1,-1 0 1,1 0-1,0 0 0,0 0 1,0-1-1,0 1 0,-1 0 1,1-1-1,0 1 1,0 0-1,-1-1 0,1 1 1,0-1-1,-1 1 1,1-1-1,0 0 0,-1 1 1,1-1-1,-1 0 0,1 1 1,-1-1-1,1 0 1,-1 1-1,0-1 0,1 0 1,-1 0-1,0 0 1,1 1-1,-1-1 0,0 0 1,0 0-1,0-1 0,7-37-3085,-6 33 2417,3-50-5893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09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48 14038,'0'0'7308,"-7"-7"-6929,5 5-331,-19-20-17,20 22-22,1 0-1,0 0 0,-1-1 0,1 1 0,0 0 0,0-1 0,-1 1 0,1 0 1,0-1-1,0 1 0,0-1 0,-1 1 0,1 0 0,0-1 0,0 1 0,0-1 1,0 1-1,0 0 0,0-1 0,0 1 0,0-1 0,0 1 0,0-1 1,0 1-1,0 0 0,0-1 0,0 1 0,0-1 0,1 1 0,-1 0 0,0-1 1,0 1-1,0 0 0,1-1 0,-1 1 0,0-1 0,0 1 0,1 0 0,-1 0 1,0-1-1,1 1 0,-1 0 0,0 0 0,1-1 0,-1 1 0,1 0 0,-1 0 1,0 0-1,1 0 0,-1-1 0,1 1 0,-1 0 0,0 0 0,1 0 0,-1 0 1,1 0-1,-1 0 0,0 0 0,1 0 0,-1 0 0,1 0 0,-1 0 0,1 1 1,-1-1-1,0 0 0,1 0 0,0 1 19,0-1 0,0 0 0,0 0 0,0 1 0,0-1 1,0 1-1,0-1 0,0 1 0,0-1 0,0 1 0,0-1 0,0 1 0,-1 0 0,1-1 0,0 1 1,0 0-1,-1 0 0,1 0 0,-1 0 0,1 0 0,-1-1 0,1 1 0,-1 0 0,1 0 1,-1 0-1,0 0 0,1 2 0,6 34 97,-5-24-17,17 139 565,-1 267 1,-7-75-495,-10-336-176,3 36-2,-5-43-1,1 1 0,0-1 0,1 1 0,-1-1 1,0 0-1,0 1 0,0-1 0,1 0 0,-1 1 0,1-1 0,-1 0 0,1 0 0,0 1 0,-1-1 1,1 0-1,0 0 0,0 0 0,0 0 0,1 2 0,-1-5-20,0 0 0,-1 0-1,1 0 1,-1 0 0,1 1 0,-1-1-1,1 0 1,-1 0 0,0 0 0,0 0-1,0 0 1,0 0 0,-1-3 0,1 0-53,1-61-834,-1-65-3178,-1 115 1594,-1-1-1,-1 1 1,-6-18-1,-3-1-6794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0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13030,'0'0'6040,"33"-5"-4935,220-41-52,-222 39-995,0 2 0,57-3-1,-81 8-58,0-1-1,0 2 0,-1-1 1,1 1-1,0 0 1,0 0-1,-1 1 1,1 0-1,-1 0 0,1 0 1,-1 1-1,0 0 1,0 0-1,0 1 1,0-1-1,-1 1 0,1 1 1,-1-1-1,6 7 1,-4 1 65,0 0-1,0 0 1,-1 1 0,-1 0-1,0 0 1,0 0 0,-2 0-1,1 1 1,-2 0 0,1 14 0,1 25 622,-4 69 1,-1-59-248,0-20-233,0-24 22,1 0-1,3 27 0,-3-45-224,0-1-1,0 1 0,0-1 1,1 0-1,-1 0 1,0 1-1,1-1 0,-1 0 1,0 1-1,1-1 1,-1 0-1,0 0 0,1 0 1,-1 1-1,0-1 0,1 0 1,-1 0-1,1 0 1,-1 0-1,0 0 0,1 0 1,-1 0-1,1 0 1,-1 0-1,1 0 0,-1 0 1,0 0-1,1 0 1,-1 0-1,1 0 0,-1 0 1,0 0-1,1 0 0,-1-1 1,0 1-1,1 0 1,14-7-36,-7 1 15,-2-1 0,1-1 0,-1 1 0,0-1 0,0 0 0,-1 0 0,-1 0 0,1-1 0,-1 0 0,0 0 0,-1 0 0,3-14-1,9-53-2463,-10 6-6601,-5 41-1271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7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88 7411,'0'0'6353,"-1"-4"-5678,-1-1-432,1 0 0,-1 1 0,0-1 0,-1 1 0,1-1 0,-1 1 0,0 0 0,0 0 1,0 0-1,-1 0 0,1 1 0,-1 0 0,0-1 0,0 1 0,0 0 0,-6-3 0,3 4-251,1-1-1,0 1 0,-1 1 0,1-1 0,-1 1 0,1 0 0,-1 1 0,-8-1 0,9 1-19,2 0 0,-1 0 1,1 0 0,-1 0-1,1 1 1,-1-1 0,1 1-1,-1 0 1,-6 3 0,9-3 29,1 0-1,-1 1 1,0-1 0,1 1 0,0-1 0,-1 1 0,1 0-1,0-1 1,0 1 0,0 0 0,0 0 0,0 0 0,0 0-1,1 0 1,-1 0 0,1 0 0,-1 0 0,1 0 0,0 0 0,-1 0-1,1 0 1,1 3 0,-2 1 53,1 0 1,0 0-1,0 1 1,1-1-1,-1 0 1,1 0-1,1 1 1,-1-1-1,1 0 0,0 0 1,1 0-1,3 6 1,2-1 22,0 0 0,0-1 1,1 0-1,17 15 1,1 0-61,3 2-23,-1 2 0,45 56-1,-72-82 2,0 0 0,0-1-1,0 1 1,0 0 0,-1 0-1,1 0 1,-1 1 0,0-1 0,0 0-1,0 0 1,0 1 0,-1-1-1,1 0 1,-1 1 0,0-1-1,0 1 1,0-1 0,0 0 0,-1 1-1,1-1 1,-3 7 0,1-6 15,0 0 1,-1-1 0,1 1 0,-1 0-1,0-1 1,0 0 0,0 0 0,-1 0-1,1 0 1,-1 0 0,1-1 0,-1 0-1,0 1 1,0-1 0,-8 2 0,-2 1-22,0-1 0,-1-1 0,1 0 1,-1-1-1,0-1 0,0 0 0,-16-2 1,27 1-20,4-1-28,-1 1 1,0-1-1,0 0 0,0 0 0,1 0 1,-1 0-1,0 0 0,1 0 1,-1 0-1,1 0 0,-1 0 1,1 0-1,-1 0 0,1 0 1,0 0-1,0-1 0,-1 1 1,1 0-1,0 0 0,0 0 1,0-1-1,0 1 0,0 0 1,1 0-1,-1-2 0,5-35-3087,14 7-1899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0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0 151 17288,'0'0'5522,"87"-139"-8131,-84 127-2769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0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 14727,'0'0'6080,"-1"0"-6070,1 0-1,0 0 1,0 0 0,-1 0-1,1-1 1,0 1 0,0 0-1,-1 0 1,1 0 0,0 0-1,0 0 1,-1 0 0,1 0-1,0 0 1,0 0 0,-1 0-1,1 0 1,0 0 0,-1 0-1,1 0 1,0 0 0,0 0-1,-1 0 1,1 0 0,0 0-1,-1 0 1,1 0 0,0 0-1,0 1 1,-1-1-1,1 0 1,0 0 0,0 0-1,-1 0 1,1 1 0,0-1-1,0 0 1,0 0 0,0 0-1,-1 1 1,1-1 0,0 0-1,0 0 1,0 1 0,0-1-1,0 0 1,0 1 0,0-1-1,0 0 1,-1 0 0,1 1-1,0-1 1,0 0 0,0 1-1,0-1 1,1 0 0,-1 0-1,0 1 1,0-1 0,0 1-1,-3 16 167,1 0-1,0 0 0,2 0 1,0 0-1,2 21 0,1 24 195,-3 750 1303,4-771-1669,-4-41-4,0 1-1,1 0 1,-1-1 0,0 1-1,0 0 1,0-1 0,1 1-1,-1 0 1,0-1 0,1 1-1,-1-1 1,0 1-1,1-1 1,-1 1 0,1-1-1,-1 1 1,1-1 0,-1 1-1,1-1 1,-1 1-1,1-1 1,-1 0 0,1 1-1,0-1 1,-1 0 0,1 1-1,0-1 1,-1 0-1,1 0 1,0 0 0,-1 0-1,1 0 1,0 0 0,-1 0-1,1 0 1,0 0-1,-1 0 1,1 0 0,0 0-1,-1 0 1,1 0 0,0-1-1,-1 1 1,1 0 0,0-1-1,-1 1 1,1 0-1,-1-1 1,1 1 0,0 0-1,-1-1 1,1 1 0,-1-1-1,4-3-31,-1 1 0,0 0 0,-1-1 0,1 0-1,-1 1 1,1-1 0,-1 0 0,0 0 0,-1 0-1,1 0 1,-1-1 0,0 1 0,0 0 0,0-1 0,0-6-1,3-78-1496,-5 68 807,1-71-6853,0 56 836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1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0 11205,'0'0'10488,"-23"10"-10102,-8 3-367,1 1 0,1 2 0,1 1 0,-34 25 0,53-36-42,0 1 1,1 1-1,-1 0 0,1 0 1,1 1-1,-1-1 0,2 2 1,-1-1-1,1 1 0,1 0 1,0 0-1,0 0 0,1 1 1,0 0-1,1 0 0,0 0 1,1 0-1,-2 21 0,4-27 20,1-1-1,-1 1 1,1-1-1,0 0 1,1 1 0,-1-1-1,1 0 1,0 0-1,0 0 1,0 0-1,1 0 1,-1-1-1,1 1 1,0-1-1,0 1 1,0-1-1,7 5 1,7 6 22,1-1 0,30 16 0,-5-4 45,-17-7-93,-6-6-270,0 2-1,-1 0 0,29 28 1,-40-28-1236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1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10 128 9636,'0'0'10210,"0"-21"-9335,-2-64-386,1 64 74,1 29-273,11 194 208,1-29-78,-9 319 104,-3-341-466,1-142-507,1-23-332,-2 12 485,1-1 0,-1 1 0,0-1 0,0 1 0,-1 0 0,1-1 0,0 1 0,-1-1 0,0 1 0,1 0 0,-1 0 0,0-1 0,0 1 0,0 0 0,-1 0 0,0-2 0,-11-5-3172,1-2-1945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409 0 15799,'0'0'4573,"-25"1"-4125,-82 4-64,101-4-344,0 0 0,1 0 0,0 0 0,-1 1 0,1-1 0,0 1 0,0 1 0,0-1 0,0 1 0,0 0 0,0 0 0,1 0 0,-1 0 0,-5 7 0,-6 4 134,-4 2 80,-5 3-57,1 1 1,-40 44-1,59-59-191,1 0 0,-1 0 0,1 1 0,1-1 0,-1 1 0,1 0 0,0 0 0,0 1 0,1-1 0,0 0 0,0 1 0,0 0 0,1-1 0,0 1 0,0 0 0,1 0 0,0-1 0,0 1 0,2 10 0,-1-14-7,0-1 0,0 1 0,0-1 0,0 1 0,1-1 0,-1 1 0,1-1 0,0 0 0,0 0 0,0 0 0,0 0 0,0 0 0,0 0 0,0-1 0,0 1 0,1-1-1,-1 1 1,6 1 0,53 16 14,-47-15 18,87 17-5,-66-15-59,1 1 0,-2 3-1,43 16 1,-75-26-47,0 1-1,0-1 1,0 1 0,0 0-1,0-1 1,0 1-1,-1 0 1,1 0 0,0 1-1,-1-1 1,1 0-1,-1 1 1,1-1 0,-1 0-1,1 1 1,-1 0-1,0-1 1,0 1 0,0 0-1,0 0 1,0-1 0,0 1-1,-1 0 1,1 0-1,-1 0 1,1 0 0,-1 0-1,1 0 1,-1 3-1,-1-4-135,1-1 0,-1 1 1,0-1-1,1 1 0,-1-1 0,0 0 0,0 0 0,1 1 0,-1-1 0,0 0 0,0 0 0,0 0 0,1 1 0,-1-1 0,0 0 0,0 0 0,1 0 0,-1-1 0,0 1 1,-1 0-1,0 0-791,-18 0-5673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2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378 216 13510,'0'0'3989,"5"-16"-3634,14-49-131,-18 60-116,0 1 1,0-1-1,-1 1 1,0-1-1,0 0 1,0 1-1,0-1 1,-1 1-1,0-1 1,0 1 0,0-1-1,0 1 1,-1 0-1,0-1 1,0 1-1,0 0 1,0 0-1,-1 0 1,1 0-1,-1 1 1,0-1 0,0 1-1,-1 0 1,1 0-1,-1 0 1,1 0-1,-1 0 1,0 1-1,0 0 1,0-1-1,0 2 1,-1-1-1,1 0 1,0 1 0,-1 0-1,1 0 1,-8-1-1,1 0-33,0 1 0,-1 0 0,1 0 0,0 2-1,0-1 1,0 1 0,0 1 0,0 0 0,0 0 0,0 1-1,1 0 1,-1 1 0,1 0 0,0 1 0,0 0 0,0 1-1,1 0 1,-15 13 0,16-12-51,0 0 0,1 1 0,0 1 0,0-1 0,1 1 0,0 0-1,1 1 1,0-1 0,0 1 0,1 0 0,0 0 0,1 0 0,0 1 0,-2 20 0,0 11 195,2 0 1,3 63-1,1-47 21,-1-47-196,0 0 0,1 0 0,0-1 0,0 1 0,1 0 0,0-1 0,1 1 1,6 13-1,-7-21-33,0 1 1,0-1 0,1 1 0,-1-1-1,1 0 1,0 0 0,-1 0 0,2-1 0,-1 1-1,0-1 1,0 1 0,1-1 0,-1 0-1,1 0 1,0-1 0,0 1 0,-1-1-1,1 1 1,0-1 0,0-1 0,0 1-1,0 0 1,0-1 0,7 0 0,-1-1-21,1-1 1,-1 1 0,0-2 0,0 1-1,0-2 1,0 1 0,0-1 0,0-1-1,-1 0 1,0 0 0,0-1 0,-1 0-1,1 0 1,-1-1 0,-1 0 0,13-14-1,-3 1-177,0 0-1,-1-2 1,-1 0-1,0 0 1,17-40-1,-26 43-7,0 0 0,-1 0 0,-1-1 0,-1 1-1,-1-1 1,0 0 0,-2 0 0,0 0-1,-4-28 1,4 46 193,0 1-1,0-1 0,0 1 0,-1-1 1,1 0-1,0 1 0,-1-1 1,1 1-1,-1-1 0,1 1 0,-1 0 1,0-1-1,0 1 0,1 0 1,-1-1-1,0 1 0,0 0 0,0 0 1,0 0-1,-1 0 0,1 0 1,0 0-1,0 0 0,-2-1 0,2 2 26,0 0 0,-1 1 0,1-1 0,0 0 0,0 0 0,0 1 0,0-1 0,0 1 0,0-1 0,0 1 0,0-1 0,0 1 0,0-1 0,0 1-1,0 0 1,0 0 0,1 0 0,-1-1 0,0 1 0,0 0 0,1 0 0,-1 0 0,0 0 0,1 0 0,-1 0 0,1 0 0,0 0 0,-1 0 0,1 1-1,0-1 1,0 0 0,-1 0 0,1 2 0,-10 48 319,3 0-1,1 0 0,3 1 0,6 85 1,-2-40-169,-1-86-167,0 0-1,1 0 0,0 0 0,0-1 0,5 15 0,-6-23-27,1 1 0,0-1 0,0 0 0,0 0 0,1 1 0,-1-1 0,0 0 1,1 0-1,-1 0 0,1-1 0,0 1 0,0 0 0,0 0 0,0-1 0,0 0 0,0 1 0,0-1 0,0 0 0,0 0 0,1 0 0,-1 0 0,0 0 0,1-1 0,-1 1 0,1-1 0,-1 1 0,1-1 0,2 0 1,-1 0-186,0 1 0,0-1 0,-1-1 0,1 1 0,0 0 1,0-1-1,0 0 0,0 0 0,0 0 0,4-2 1,-5 1-269,0 0-1,0 0 1,-1-1 0,1 1 0,0 0 0,-1-1 0,0 1 0,1-1 0,-1 0 0,0 0 0,2-4 0,16-35-9531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2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19241,'0'0'1835,"0"30"-605,0 441 1126,-6-272-1830,8-200-520,0 0 1,0 0 0,0 0 0,0 0-1,-1 0 1,1 0 0,0 0 0,-1-1-1,1 1 1,0 0 0,-1-1 0,0 0-1,1 1 1,1-4 0,28-47-460,-3-2-1,38-99 1,-42 94-1165,2 0 0,52-87 0,-72 137 1515,1 0 0,0 0-1,1 1 1,0 0 0,0 0-1,12-8 1,-19 15 150,1-1 1,-1 1 0,1 0-1,-1 0 1,1 0-1,0 0 1,-1 0-1,1 1 1,0-1 0,0 0-1,0 1 1,-1-1-1,1 1 1,0 0-1,0 0 1,0 0 0,0 0-1,0 0 1,0 0-1,0 0 1,0 0-1,0 1 1,-1-1 0,1 1-1,0-1 1,0 1-1,0 0 1,-1 0-1,1 0 1,0 0 0,-1 0-1,1 0 1,-1 0-1,1 0 1,-1 1-1,0-1 1,1 1 0,-1-1-1,0 1 1,0-1-1,0 1 1,0 0-1,0-1 1,-1 1 0,2 2-1,6 16 250,-1 1 0,0 0 0,-2 1 1,6 42-1,1 98 525,-10-125-734,1 227 163,0-247-389,-2-40-13819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6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50 6643,'0'0'6307,"-10"-14"-1257,10 13-4892,-3-15-6407,3-3-5660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7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338 736 8756,'0'0'8153,"3"-19"-7785,7-58-301,-9 71-50,-1 0 1,0 0-1,0 1 0,0-1 0,-1 0 1,0 0-1,0 1 0,0-1 1,-1 0-1,0 1 0,0 0 0,0-1 1,-1 1-1,1 0 0,-1 0 1,-1 0-1,1 1 0,-1-1 0,1 1 1,-1 0-1,-1 0 0,1 0 1,-1 0-1,1 1 0,-1-1 1,0 1-1,0 1 0,-6-4 0,-2 1 26,0 0 0,1 0-1,-2 2 1,1-1 0,0 1 0,-1 1-1,1 1 1,-1 0 0,0 0-1,-13 3 1,23-2-44,1 1 1,-1-1-1,1 1 0,0 0 0,-1 0 0,1 1 1,0-1-1,0 1 0,0-1 0,0 1 1,0 0-1,0 0 0,0 1 0,1-1 0,-1 0 1,-1 4-1,-1 0 1,1 0-1,0 1 1,0-1-1,0 1 1,1 0 0,0 0-1,-2 8 1,-1 8 119,2 1-1,0-1 1,-1 45 0,4-45 18,-2 67 733,10 103 1,-5-168-724,1-1 0,1 0 0,1 0 0,2 0 0,0 0 0,2-1 0,0 0 0,2-1 0,16 27 0,-24-44-125,-1-1 1,1 0-1,0 0 0,1-1 1,-1 1-1,1-1 0,0 1 1,0-1-1,0 0 0,0 0 0,0-1 1,0 1-1,1-1 0,-1 0 1,1 0-1,0-1 0,0 1 1,0-1-1,-1 0 0,1 0 0,0-1 1,0 0-1,0 1 0,0-2 1,0 1-1,0 0 0,0-1 1,8-2-1,-3-1-2,0 0 0,0 0 0,-1-1 0,1 0 0,-1-1 0,0 0 0,-1 0 0,1-1 0,-1 0 0,-1-1 0,1 1 0,7-12 0,5-8-58,-2-2 0,-1 0 0,-1-1 0,-1 0 0,-2-1 0,-1-1 0,-1 0 1,9-52-1,-10 27-433,-3-1 0,-3 0 1,-2 0-1,-7-71 1,-27-99-1667,2 34 1547,30 191 581,-1-7 51,0 0 0,-1-1 1,0 1-1,0 0 0,-5-11 1,6 18-36,0 1 1,0 0 0,0 0 0,-1 0 0,1 0 0,-1 0 0,1 0 0,-1 0 0,0 1 0,0-1 0,1 0 0,-1 1 0,0 0 0,-1-1 0,1 1 0,0 0 0,0 0-1,0 0 1,-1 0 0,1 1 0,0-1 0,-1 0 0,1 1 0,-1 0 0,1 0 0,-5 0 0,-17 1-21,17 0 99,1 0-1,-1-1 1,1 0 0,-1 0-1,0 0 1,1-1 0,-11-2-1,7-4 431,9 6-510,0 1-1,1-1 0,-1 0 0,0 1 0,0-1 0,0 1 0,0-1 0,-1 1 1,1-1-1,0 1 0,0 0 0,0-1 0,0 1 0,0 0 0,0 0 0,-1 0 1,1 0-1,-2 0 0,-7 1-43,0-1 0,0 2 0,-1 0 1,-9 3-1,1-1 53,7-1 29,10-3-34,1 0 0,-1 0 0,1 0-1,-1 1 1,0-1 0,1 1 0,-1-1 0,1 1 0,0-1-1,-1 1 1,1 0 0,-1 0 0,1 0 0,-1 1-1,-5 31 193,0 58 216,4-1 1,10 102 0,-4-171-269,1 0 1,0-1-1,2 0 0,0 1 0,1-2 1,2 1-1,0-1 0,15 24 0,-18-33-89,1 0-1,0-1 0,0 1 0,1-2 1,0 1-1,1-1 0,0 0 1,0-1-1,0 0 0,1-1 1,0 0-1,0 0 0,1-1 0,0 0 1,0-1-1,18 5 0,-14-6-28,1-1-1,0-1 1,0 0-1,0-1 1,0 0-1,0-1 1,0-1-1,0-1 0,0 0 1,-1-1-1,19-8 1,-13 3-48,-1-1 0,0-1-1,-1-1 1,0-1 0,-1-1 0,-1 0 0,23-23-1,73-93-842,-113 129 854,0 1-1,0-1 1,1 0-1,-1 1 0,0-1 1,0 1-1,1-1 1,-1 1-1,0 0 1,1-1-1,-1 1 0,1-1 1,-1 1-1,1 0 1,-1-1-1,1 1 1,-1 0-1,1-1 0,-1 1 1,1 0-1,-1 0 1,1-1-1,-1 1 1,1 0-1,-1 0 0,1 0 1,0 0-1,-1 0 1,1 0-1,-1 0 0,1 0 1,-1 0-1,2 0 1,3 22-121,-5-17 113,16 227 499,17 122 375,-31-345-842,0 5 19,1 0 1,0 0-1,1 0 1,8 19-1,-11-30-34,0-1-1,1 1 1,-1-1-1,0 0 1,1 0-1,0 0 1,-1 0-1,1 0 0,0 0 1,0 0-1,0 0 1,0-1-1,0 1 1,0-1-1,1 0 0,-1 1 1,0-1-1,1 0 1,-1 0-1,1-1 1,-1 1-1,1 0 0,-1-1 1,1 0-1,0 1 1,-1-1-1,1 0 1,-1 0-1,1-1 1,2 0-1,-2 1-9,-1-1 0,0 0 0,0 0 0,1 0 0,-1 0 0,0 0 0,0-1 0,0 1-1,0-1 1,0 1 0,-1-1 0,1 0 0,0 0 0,-1 0 0,0 0 0,1 0 0,-1 0 0,0 0 0,0 0 0,0 0 0,0-1 0,0 1 0,0-4 0,10-57-548,-7-39-2087,-8 35-3533,-7 14-4881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14711,'0'0'3425,"48"-6"-12341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8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74 6563,'0'0'8599,"-12"-15"-2935,11 64-5242,6 123 1030,-3-151-1303,2 0-1,0-1 0,1 1 1,1-1-1,0 0 1,11 21-1,-14-36-124,-1 0 0,1-1 0,0 1 0,0 0 0,1-1 0,0 0 0,-1 0 0,1 0 1,0 0-1,1-1 0,4 4 0,-7-6-23,0 0-1,0 0 1,0-1 0,0 1 0,0 0-1,0-1 1,0 1 0,0-1 0,0 0 0,0 0-1,0 1 1,0-1 0,1-1 0,-1 1 0,0 0-1,0-1 1,0 1 0,0-1 0,0 1-1,0-1 1,0 0 0,0 0 0,0 0 0,-1 0-1,1 0 1,0 0 0,-1 0 0,1-1 0,0 1-1,-1-1 1,1 1 0,1-4 0,5-6-30,-1 0-1,1-1 1,-2 0 0,0 0 0,0 0 0,-1-1 0,4-18 0,1-5-403,7-57 0,-13 46-24,-2-68 0,-3 63 397,-4 31 283,1 16-2470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8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17 9925,'0'0'8422,"-3"-5"-7504,2 4-890,0 0 1,0 0-1,0 0 0,0 0 1,0 0-1,0 1 0,0-1 1,0 0-1,0 1 0,0-1 1,0 0-1,0 1 0,0 0 1,-1-1-1,1 1 0,0 0 1,0-1-1,-1 1 0,1 0 1,0 0-1,0 0 0,-1 0 1,1 0-1,-2 1 0,-2 0 33,1 0-1,0 1 0,0 0 0,0 0 0,0 0 0,0 0 0,-6 5 0,-9 9 145,0 0 0,-18 22 0,27-28-104,0 1-56,0 1 0,1 0 0,1 0 0,-1 1 0,2 0 0,0 0-1,0 1 1,-4 14 0,9-24-45,1 1-1,-1 0 0,1 0 1,0 0-1,0 0 1,1 0-1,-1 0 0,1 0 1,0 0-1,1 0 0,-1 0 1,1 0-1,0 0 0,0 0 1,0 0-1,1-1 1,0 1-1,0 0 0,0-1 1,1 1-1,-1-1 0,1 0 1,0 0-1,0 0 0,0 0 1,1-1-1,6 6 1,7 2-126,1-1 1,1 0 0,0-2-1,0 0 1,32 8 0,-25-8 0,0 1 1,0 1-1,36 20 0,-57-27 116,1 1 0,0 0 1,-1 0-1,1 1 0,-1-1 0,0 1 0,-1 0 0,1 1 0,-1-1 0,0 1 0,-1 0 0,1-1 1,-1 2-1,0-1 0,0 0 0,-1 1 0,0-1 0,2 11 0,-3-8 41,0 0 0,-1 0 0,0 0 0,-1 1 0,0-1 0,0 0 0,-1 0 0,0 0 0,0 0 0,-1 0 0,0 0 0,-1-1 0,0 1 0,0-1 0,-1 0 0,0-1 0,0 1 0,-1-1 0,0 0 1,0 0-1,-1 0 0,0-1 0,0 0 0,0-1 0,-1 0 0,0 0 0,0 0 0,0-1 0,-1 0 0,1-1 0,-1 1 0,0-2 0,0 1 0,-17 1 0,25-4-36,0 0 1,0 1 0,0-1-1,0 0 1,0 0 0,0 0 0,0 0-1,0 0 1,0 0 0,0-1-1,0 1 1,0 0 0,0 0-1,0-1 1,0 1 0,0-1-1,0 1 1,0-1 0,0 1-1,0-1 1,0 0 0,1 1 0,-1-1-1,0 0 1,0 0 0,1 1-1,-1-1 1,0 0 0,1 0-1,-1 0 1,0-2 0,-2-33-723,4 24 352,1-55-2873,8-7-3393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8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23 597 8980,'0'0'6899,"19"-31"-6808,124-197-128,-130 209 89,-1 1 0,-1-2 0,-1 1 0,0-2 0,-2 1 0,0-1 0,-2 0 0,0-1 0,-1 1 0,-1-1 0,1-31 0,-5 51-2,0-1 0,-1 1 0,1 0 1,-1-1-1,0 1 0,0 0 0,1-1 0,-1 1 0,-1 0 1,1 0-1,0 0 0,-1 0 0,1 0 0,-1 0 0,1 0 1,-1 0-1,0 1 0,0-1 0,0 1 0,0-1 0,0 1 0,0 0 1,0-1-1,0 1 0,-1 0 0,1 1 0,0-1 0,-1 0 1,1 1-1,-4-1 0,-10-2 282,1 1-1,-1 0 1,-24 2 0,34 0-226,-1-1-17,0 1-1,0 0 1,-1 1 0,1-1 0,0 2-1,0-1 1,0 1 0,0 0-1,-7 3 1,11-3-66,-1 1 0,1 0 1,0 0-1,-1 0 0,1 0 0,1 0 0,-1 0 0,0 1 0,1 0 1,0-1-1,0 1 0,0 0 0,0 0 0,1 0 0,-1 0 0,-1 7 1,-2 17 134,0 1 0,1-1 1,2 1-1,1 0 1,2-1-1,4 34 0,-5-62-157,2 22 75,1 0-1,1-1 1,1 1-1,1-1 1,1 0-1,0-1 1,2 0-1,20 34 1,-23-43-71,1 0 0,1 0 1,0-1-1,0 0 1,1 0-1,0-1 0,1-1 1,0 1-1,0-1 1,1-1-1,0 0 0,0-1 1,0 0-1,1 0 1,0-2-1,15 5 0,-14-6-38,1 0-1,-1-1 0,1-1 0,0 0 0,-1-1 1,1 0-1,0-2 0,-1 1 0,1-1 0,-1-1 1,1-1-1,16-6 0,-20 5-270,0 0-1,0 0 1,0-1-1,-1 0 0,0-1 1,11-10-1,-11 8-615,0-1 0,-1 1 0,0-2 0,-1 1 0,12-23 0,10-41-9085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9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32 3602,'0'0'14105,"-4"-6"-13121,4 4-801,-9-17 59,4 15 71,3 12 499,57 703 2397,-39-575-2944,-15-128-253,40 265 296,-37-259-296,-1 0-1,2 0 1,9 21-1,-13-33-7,0 0 0,0 0 0,0 0 1,0 0-1,1 0 0,-1 0 0,1 0 0,-1 0 0,1-1 0,0 1 0,-1-1 0,1 1 1,0-1-1,0 1 0,0-1 0,0 0 0,0 0 0,1 0 0,-1 0 0,0-1 1,0 1-1,1 0 0,-1-1 0,0 0 0,1 1 0,-1-1 0,0 0 0,4-1 0,-3 0 1,-1 0 0,1 0 0,0 0 0,-1-1 0,0 1-1,1-1 1,-1 0 0,0 0 0,0 1 0,1-2 0,-1 1-1,-1 0 1,1 0 0,0-1 0,-1 1 0,1-1 0,-1 1-1,0-1 1,0 1 0,0-1 0,0 0 0,0 0-1,0-3 1,13-75-58,-13 73 49,6-256-1103,-8 102-806,1 159 1868,0-1-1,0 1 1,0-1-1,1 0 1,-1 1 0,1-1-1,0 1 1,-1-1-1,2 1 1,-1 0 0,0-1-1,1 1 1,0 0-1,-1 0 1,6-6 0,-4 7 36,0 0 1,0 0-1,0 1 1,1-1-1,-1 1 1,1 0-1,-1 0 1,1 0-1,-1 0 1,1 0 0,0 1-1,-1 0 1,1-1-1,0 2 1,3-1-1,0 1 57,0 0 0,0 0 0,-1 1 0,1 0 0,0 0 0,-1 1-1,0-1 1,1 1 0,-1 1 0,0-1 0,0 1 0,-1 0 0,1 1 0,-1-1-1,0 1 1,0 0 0,7 11 0,0-1 94,-2 0-1,0 0 0,0 1 1,-2 0-1,12 32 0,-15-33-61,0 1 0,-1 0 0,-1-1 0,-1 2 0,0-1 0,-1 0 0,-1 0 0,-2 21 0,1-28-58,-1 1 1,0-1-1,0 0 1,0 0-1,-1 0 0,-1 0 1,1-1-1,-1 1 1,-1-1-1,0 0 0,0 0 1,0-1-1,-1 1 1,0-1-1,-9 8 0,3-5-14,-1-1-1,0-1 1,0 0 0,0 0-1,-1-2 1,0 1-1,-1-2 1,-19 6 0,9-5-100,-2-2 1,1 0 0,-51-1 0,73-3 29,1 1-1,0-1 1,0 0 0,-1 0 0,1-1-1,0 1 1,0-1 0,-1 1-1,1-1 1,0 0 0,0-1-1,0 1 1,0 0 0,0-1-1,0 1 1,1-1 0,-6-4-1,6 3-120,0-1-1,1 1 1,-1-1-1,1 1 1,0-1-1,0 1 1,0-1-1,0 0 1,1 1-1,0-1 1,-1 0-1,1 1 1,1-1-1,-1 0 1,1-5-1,0 5-256,-1 0-1,1 0 1,0 0-1,0 0 1,0 1-1,0-1 1,4-6-1,25-28-4953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19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1 140 288,'0'0'14967,"3"-22"-13105,3-5-1324,-3 14-87,0-1 0,-1 0 0,-1 0 0,0-21 964,-1 42-871,0 70 53,5 170 755,-2-209-1194,2 0 0,1-1 0,2 0 1,19 52-1,-23-79-132,0 0 0,1 0-1,0-1 1,0 0 0,1 0 0,0 0 0,1 0 0,0-1 0,1 0 0,11 9 0,-15-14-24,0 0 0,0 0 0,0-1 0,0 0 0,0 1 1,1-2-1,-1 1 0,1 0 0,0-1 0,-1 0 1,1 0-1,0 0 0,0-1 0,0 1 0,-1-1 0,1 0 1,0-1-1,0 1 0,0-1 0,-1 0 0,1 0 1,0-1-1,-1 1 0,1-1 0,4-2 0,-1-1-20,-1-1-1,1 0 1,-1 0 0,-1 0-1,1-1 1,-1 1 0,0-2-1,-1 1 1,0-1-1,0 1 1,5-12 0,8-18-291,15-44 1,-14 24-11,-4 0 1,-1-1-1,-3-1 1,-3 0 0,1-90-1,-13 175-3749,-2-17-1610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0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12502,'0'0'5490,"6"-18"-4860,-3 6-514,12-34 80,-15 45-193,0 1 0,0 0 0,0 0 1,0 0-1,0-1 0,0 1 1,0 0-1,0 0 0,0 0 1,0 0-1,0-1 0,0 1 1,0 0-1,0 0 0,0 0 0,0 0 1,1 0-1,-1-1 0,0 1 1,0 0-1,0 0 0,0 0 1,0 0-1,0 0 0,1 0 1,-1 0-1,0-1 0,0 1 1,0 0-1,0 0 0,1 0 0,-1 0 1,0 0-1,0 0 0,0 0 1,0 0-1,1 0 0,-1 0 1,0 0-1,0 0 0,0 0 1,0 0-1,1 0 0,-1 0 0,0 0 1,0 0-1,0 0 0,0 0 1,1 0-1,-1 0 0,0 1 1,0-1-1,0 0 0,0 0 1,0 0-1,1 0 0,-1 0 1,0 0-1,0 1 0,5 29 389,56 962 4020,-60-977-4402,1 20-12,1-1-1,2 0 1,10 38-1,-15-70-16,1 1 0,0-1 0,0 0 0,0 1 0,0-1 0,0 0 0,0 0-1,1 1 1,-1-1 0,1 0 0,0 0 0,-1-1 0,1 1 0,0 0 0,0-1 0,0 1 0,0-1-1,4 3 1,-5-4-18,0 0-1,0 0 0,1 0 1,-1 0-1,0 0 0,0 0 1,0-1-1,0 1 0,0 0 1,0 0-1,0-1 0,0 1 1,0-1-1,0 1 0,0-1 1,0 1-1,0-1 0,-1 1 1,1-1-1,0 0 0,0 1 1,0-1-1,-1 0 0,1 0 1,0 0-1,-1 0 0,1 0 1,-1 0-1,1 0 0,-1 0 1,0 0-1,1 0 0,-1 0 1,0 0-1,1 0 0,-1 0 1,0 0-1,0 0 0,0 0 1,0 0-1,0-2 0,4-88-4068,-4 78 3282,0-49-4376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0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17320,'0'0'3922,"260"3"-3458,-141-34-144,-13 2-320,-22 5-48,-26 16-1136,-29 8-2786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4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203 231 3858,'0'0'7326,"3"-19"-6336,28-141 1984,-27 122-1443,-5 24-841,-4 21 51,-28 75-670,9-22-48,-19 69 0,-81 429 945,120-539-849,1-1-1,1 1 0,0 28 0,2-47-198,0-32-5934,3 14 2914,10-7-587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4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1 235 5250,'0'0'5000,"10"-28"-3685,34-87-176,-42 108-917,0 0 0,1 0 0,0 0-1,0 1 1,0-1 0,1 1-1,0 0 1,1 0 0,-1 1-1,1-1 1,8-7 0,-7 8 167,-5 4-362,-1 1 0,1 0 1,-1-1-1,1 1 0,-1 0 1,1 0-1,-1-1 0,1 1 1,-1 0-1,1 0 0,-1 0 1,1 0-1,0 0 0,-1 0 0,1 0 1,-1 0-1,1 0 0,-1 0 1,1 0-1,-1 0 0,1 0 1,-1 0-1,1 0 0,0 1 0,-1-1 1,1 0-1,-1 0 0,1 1 1,-1-1-1,0 0 0,1 1 1,-1-1-1,1 0 0,-1 1 1,0-1-1,1 1 0,-1-1 0,0 0 1,1 1-1,-1-1 0,0 1 1,1 0-1,13 29 108,-11-24 39,73 194 2216,61 257 0,-62-193-1495,-58-213-751,26 55 0,-42-103-219,-2-9-289,-1 0 0,-1 0 0,1 0 0,-1 0 0,0 1 0,0-1 1,-1 1-1,1 0 0,-1 0 0,0 0 0,-1 1 0,-4-5 0,0-1-657,-32-35-3351,-1-3-1122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5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84 7700,'0'0'11605,"171"6"-10277,-91-27-591,-3 4-529,-3 0-208,-13 5-224,-6 3-1585,-13 1-2817,-13 2-6739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5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157 255 6195,'0'0'2049,"0"-15"-1937,0-85 2340,-48 76 840,-1-39-872,41 48-2276,8 13-107,-1 0-1,0 0 1,0-1 0,0 1-1,0 0 1,0 0 0,-1 0 0,1 0-1,-1 0 1,1 1 0,-1-1-1,1 0 1,-1 1 0,0-1-1,0 1 1,0 0 0,0-1 0,0 1-1,0 0 1,-4-1 0,5 2-35,-5 2-33,6-2 31,-1 0-1,1 0 1,0 0 0,-1 0-1,1 0 1,0 0 0,-1 0 0,1 0-1,0 0 1,0 0 0,-1 0-1,1 1 1,0-1 0,-1 0-1,1 0 1,0 0 0,0 1 0,0-1-1,-1 0 1,1 0 0,0 1-1,0-1 1,0 0 0,-1 0 0,1 1-1,0-1 1,0 0 0,0 1-1,0-1 1,0 0 0,0 0 0,0 1-1,0-1 1,0 0 0,0 1-1,0-1 1,0 0 0,0 1 0,0-1-1,0 0 1,0 1 0,0-1-1,0 0 1,0 1 0,0-1 0,0 0-1,1 1 1,-5 74 623,5 1 0,9 77 0,32 147 1577,-18-147-1664,-21-133-473,4 34 152,2 1 1,2-1 0,36 101-1,-45-151-619,-8-17-270,-12-25-1422,-5 0-1533,-2 1-2549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7908,'0'0'2953,"7"-8"-1603,28-34 1144,-36 53 2563,1 21-4819,1-13-66,-1 36 103,15 108 1,-11-140-113,1-1 0,1 1 1,1-1-1,1-1 0,1 1 0,1-1 1,17 26-1,-23-40-135,1-1 1,0 0-1,0-1 1,0 1 0,1-1-1,0 0 1,0-1-1,0 1 1,11 5-1,-14-9-21,0 1-1,1 0 1,-1-1-1,1 0 0,0 0 1,-1 0-1,1 0 1,0 0-1,0-1 1,-1 0-1,1 1 0,0-2 1,0 1-1,-1 0 1,1-1-1,0 1 0,0-1 1,-1 0-1,1 0 1,-1-1-1,7-2 1,-3-2-32,0 0 1,0 0 0,0 0-1,-1-1 1,0 0 0,0 0-1,-1 0 1,6-11 0,39-76-641,-35 63 316,1-1 329,-2 0 0,-1 0 0,-2-1 0,-1-1-1,-1 0 1,-3 0 0,0-1 0,-2 0 0,-2 1 0,-3-57 0,1 87 44,-1-1 0,0 1-1,0 0 1,-1-1 0,1 1 0,-1 0 0,0 0 0,0 0 0,0 0 0,-1 0 0,-2-3 0,4 6-80,1 0 0,-1 0 0,0 0 0,1 1 0,-1-1 0,0 0 0,0 0 0,0 1 0,0-1 0,1 1 1,-1-1-1,0 0 0,0 1 0,0 0 0,0-1 0,0 1 0,-1 0 0,1-1 0,0 1 0,0 0 0,0 0 0,0 0 0,0 0 0,0 0 0,0 0 0,0 0 0,0 1 0,0-1 0,0 0 0,0 0 0,0 1 0,0-1 0,0 1 0,0-1 1,0 1-1,0-1 0,0 1 0,0 0 0,0-1 0,0 1 0,1 0 0,-1 0 0,0 0 0,1-1 0,-1 1 0,0 0 0,1 0 0,-1 0 0,0 2 0,-8 13-3009,-1-1-2052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8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21 8932,'0'0'6699,"-1"-5"-5730,1-10 2805,6 39-2753,7 51-649,3 225 1266,1 10-691,-16-301-915,-1-6-17,0 0 1,0 0-1,1 0 0,-1 0 1,1 1-1,0-1 1,0 0-1,0 0 0,0 0 1,0-1-1,1 1 0,-1 0 1,1 0-1,0-1 1,2 4-1,-4-6-15,0 0-1,1 0 1,-1 0 0,0 0-1,1 0 1,-1 0 0,1 0 0,-1 0-1,0 0 1,1-1 0,-1 1-1,0 0 1,1 0 0,-1 0-1,0 0 1,1 0 0,-1-1 0,0 1-1,0 0 1,1 0 0,-1 0-1,0-1 1,0 1 0,1 0 0,-1 0-1,0-1 1,0 1 0,0 0-1,1-1 1,-1 1 0,0 0-1,0-1 1,0 1 0,0 0 0,0-1-1,0 1 1,1 0 0,-1-1-1,0 1 1,0 0 0,0-1-1,0 1 1,0 0 0,-1-1 0,5-19-97,-2 0 0,0-1 0,-2-32 0,-1 33-85,1-1 0,1 0 0,6-34 0,-5 48 132,0 0 0,0 0 0,1 0 0,0 1 0,0-1-1,1 1 1,-1 0 0,1 0 0,1 0 0,-1 0 0,1 1 0,0-1-1,0 1 1,11-7 0,-13 9 28,0 1 1,0 0-1,0 0 1,1 0-1,-1 0 0,1 1 1,-1-1-1,1 1 0,0 0 1,-1 0-1,1 0 1,0 1-1,0-1 0,0 1 1,-1 0-1,1 0 0,0 0 1,5 2-1,-6-1 27,0 0 0,-1 0 0,1 0 0,0 1 0,0-1-1,-1 1 1,1 0 0,-1-1 0,0 1 0,1 1 0,-1-1 0,0 0 0,0 0-1,0 1 1,-1-1 0,1 1 0,0 0 0,-1-1 0,0 1 0,0 0 0,1 0-1,-1 4 1,7 29 148,-2 1-1,-2 0 0,-2 0 1,-3 71-1,0-50-980,1-116-6128,0 24-1477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6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13974,'0'0'1753,"33"-9"-478,0-1-1001,30-8 328,103-16 0,-79 26-383,138 4 0,-220 4-232,0 0 0,0 0 0,0 1 0,0 0 0,0 0 0,-1 1 0,1-1 0,0 1 0,-1 0-1,1 0 1,-1 1 0,0-1 0,1 1 0,-1 0 0,-1 0 0,1 0 0,0 1 0,-1-1 0,1 1 0,-1 0 0,0 0 0,-1 0 0,1 0 0,-1 0 0,4 9 0,1 7 118,-1 0 1,0 1 0,-2 0-1,4 37 1,-3-21 271,-2-12-80,24 128 1226,-22-134-1304,1 0 1,0 0-1,1-1 1,1 0-1,16 29 1,-21-43-195,0 1 1,0-1-1,1 1 0,-1-1 1,1 0-1,0 0 0,0-1 0,0 1 1,0-1-1,1 0 0,-1 0 1,1-1-1,0 1 0,0-1 0,0 0 1,0 0-1,0 0 0,1-1 1,-1 0-1,0 0 0,1 0 1,-1-1-1,0 0 0,1 0 0,-1 0 1,1-1-1,-1 1 0,0-1 1,1-1-1,5-1 0,1-2-42,-1 1-1,0-2 0,0 0 1,0 0-1,-1 0 0,0-2 1,-1 1-1,1-1 0,-1-1 1,-1 1-1,0-1 1,8-12-1,-4 3-301,-1-1 1,0 0-1,-2-1 0,0 0 1,-2 0-1,0-1 0,-1 0 1,-1 0-1,-1-1 0,-1 1 1,0-1-1,-2 0 1,-1 0-1,-1 0 0,-4-32 1,3 47 280,1 0-1,-1-1 1,-1 1 0,1 0 0,-1 1 0,0-1 0,-1 0 0,0 1 0,0 0 0,0 0 0,0 0 0,-1 0 0,0 1 0,-1 0 0,1 0 0,-1 0-1,0 1 1,0-1 0,0 1 0,0 1 0,-1-1 0,-10-3 0,0 1 273,0 1 0,0 1 0,-1 0-1,1 1 1,-1 1 0,0 1 0,0 0 0,-23 3 0,34-1-43,-1 0 1,1 1 0,0 0-1,0 0 1,0 1 0,0 0-1,0 0 1,1 1 0,-13 8-1,-52 46-294,57-44-613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7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6675,'0'0'4533,"7"-15"-3535,-2 3-1021,2-1 565,0-1 0,-1 0 0,-1 0 0,0-1 0,-1 0 0,-1 1 0,3-27 1,-6 23 903,0 53-948,-1-8-402,9 262 1974,-4-237-1653,2-1 0,3 1 0,22 73 0,-30-122-403,22 52 172,-22-54-180,0 1 1,-1-1 0,1 1 0,0-1 0,0 0 0,0 0-1,0 1 1,1-1 0,-1 0 0,0 0 0,0 0-1,1 0 1,-1 0 0,0 0 0,1-1 0,-1 1 0,1 0-1,-1-1 1,1 1 0,-1-1 0,1 1 0,0-1-1,-1 0 1,1 0 0,-1 0 0,1 0 0,0 0 0,-1 0-1,1 0 1,1-1 0,-1 0-5,-1 1-1,0-1 0,1 0 1,-1 0-1,0 0 1,0 0-1,0-1 1,0 1-1,0 0 0,0 0 1,0-1-1,0 1 1,0-1-1,-1 1 1,1 0-1,-1-1 1,1 1-1,-1-1 0,1 0 1,-1 1-1,0-1 1,0 1-1,0-3 1,1-45-18,-1 36-11,0 10 13,1-15-105,-1-1-1,-1 1 0,-1 0 1,0-1-1,-1 1 1,-9-27-1,-1 13-500,1-1 1,2 0-1,1 0 0,2-1 0,1 0 1,-1-54-1,7 83 619,2 0 1,-1-1-1,0 1 1,1 0-1,0 0 1,1 0-1,-1 0 1,1 0-1,0 0 1,0 1-1,0-1 1,0 1-1,1 0 1,0 0-1,0 0 1,0 0-1,0 1 0,1 0 1,-1 0-1,7-3 1,-1 0 6,0 0 1,0 1 0,1 0-1,0 0 1,0 2-1,0-1 1,0 1-1,22-2 1,-30 5 33,1 0 0,0 0 1,0 1-1,0-1 0,0 1 0,0 0 1,0 0-1,-1 1 0,1-1 0,-1 1 0,1-1 1,-1 1-1,1 1 0,-1-1 0,0 0 1,0 1-1,0-1 0,0 1 0,0 0 0,-1 0 1,0 0-1,1 0 0,-1 1 0,3 6 1,4 8 394,-1 1 0,-1 0 1,9 35-1,-8-25-45,53 233 2076,-26-101-1298,-35-160-1163,0-1-1,0 1 1,0-1-1,0 1 0,0-1 1,0 1-1,0-1 1,0 0-1,0 1 1,0-1-1,0 1 1,1-1-1,-1 1 1,0-1-1,0 1 0,0-1 1,1 0-1,-1 1 1,0-1-1,1 1 1,-1-1-1,0 0 1,1 1-1,-1-1 1,1 0-1,-1 0 1,0 1-1,1-1 0,-1 0 1,1 1-1,6-14 94,2-25-70,2-68-301,-9 62-217,3 1 1,11-48 0,-14 80 359,1 0 1,1 1 0,0-1 0,0 1-1,1-1 1,1 2 0,-1-1 0,1 0-1,1 1 1,0 0 0,0 1 0,1 0 0,9-9-1,-10 13 129,-1 0 0,1 0 0,-1 0 0,1 1 0,0 0 0,0 0 0,1 1 0,-1 0 0,1 0 0,-1 1 0,1 0 0,-1 0 0,1 1 0,0-1 0,-1 2-1,1-1 1,0 1 0,-1 0 0,1 1 0,-1 0 0,0 0 0,1 1 0,-1 0 0,0 0 0,0 0 0,-1 1 0,1 0 0,-1 0 0,0 1 0,0 0 0,0 0 0,7 9 0,0 3 139,-1 0 0,-1 1 1,-1 1-1,0-1 0,-1 2 1,-1-1-1,-1 1 1,4 21-1,4 28 384,6 74 0,-11-61-39,-9-80-501,-1 1 1,1-1 0,-1 1-1,1-1 1,0 0 0,0 1-1,0-1 1,0 0 0,0 0-1,0 0 1,0 0 0,4 4-1,-5-6-18,0 0 0,1 0 0,-1 1 1,0-1-1,0 0 0,0 0 0,1 0 0,-1 0 0,0 0 0,0 0 0,0 0 0,1 0 0,-1 0 0,0 1 0,0-1 0,1 0 1,-1 0-1,0 0 0,0 0 0,1 0 0,-1 0 0,0-1 0,0 1 0,0 0 0,1 0 0,-1 0 0,0 0 0,0 0 0,1 0 0,-1 0 1,0 0-1,0 0 0,0-1 0,1 1 0,-1 0 0,0 0 0,0 0 0,0 0 0,1-1 0,3-20-2418,-3-14-2548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8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568 205 6131,'0'0'4453,"-1"-25"-3872,0-15-290,0 6 720,-6-48 0,-1 64 533,1 13 522,72 765 3198,-50-639-4998,-8-64-108,18 74-1,-24-129-153,12 35 64,-12-35-57,0-1 0,-1 0 0,1 0 0,0 0-1,0 0 1,0 0 0,-1 0 0,1 0-1,0 0 1,0 0 0,1 0 0,-1 0 0,0-1-1,0 1 1,0 0 0,1-1 0,-1 1-1,0-1 1,0 1 0,1-1 0,-1 0-1,0 1 1,3-1 0,-3-1-6,0 1 0,0-1 0,0 0 1,0 1-1,0-1 0,0 0 0,0 0 0,0 0 0,-1 0 1,1 0-1,0 0 0,-1 0 0,1 0 0,0 0 0,-1 0 1,1 0-1,-1 0 0,0 0 0,1-1 0,-1 1 0,0 0 1,0 0-1,1 0 0,-1-1 0,0 1 0,-1-1 0,5-43 12,-4 39-32,1-9-99,0-1 0,0 1-1,-2 0 1,0 0 0,0 0 0,-2 0-1,0 0 1,0 0 0,-2 0-1,0 1 1,0 0 0,-13-22-1,11 26 38,0 1-1,-1 0 0,0 0 1,-1 1-1,0 0 0,0 0 0,0 1 1,-1 0-1,-1 1 0,1 0 1,-1 1-1,0 0 0,0 0 0,0 1 1,-19-4-1,-16-1-24,-1 1 0,-70-3 0,116 11 96,-28-3-109,6 1-31,0 1-1,0 0 1,-40 6-1,58-5 135,-1 1-1,0 1 1,1-1-1,-1 1 1,1 0-1,0 0 1,-1 1 0,1-1-1,0 1 1,0 0-1,1 1 1,-1-1-1,1 1 1,0 0-1,0 0 1,0 0 0,0 1-1,1-1 1,-7 11-1,4-1 127,1 1-1,1 1 0,0-1 0,0 1 1,2-1-1,0 1 0,0 0 1,2 0-1,0 0 0,1-1 1,0 1-1,2 0 0,0 0 1,0-1-1,1 0 0,1 1 1,1-2-1,11 23 0,-11-28-28,1 0-1,0 0 1,1 0 0,0-1-1,0 0 1,1-1 0,0 0-1,0 0 1,1-1 0,0 0-1,11 5 1,-3-4-20,-1 0-1,1-2 1,0 0 0,0-1 0,1 0 0,25 0-1,-15-3-76,1-1 0,-1-1 0,0-2 0,0-1 0,0-1 0,0-2 0,-1 0 0,42-18 0,-46 14-277,59-29-816,-76 36 352,-1 0 0,1-1 0,-1 0 0,0 0 0,6-7 0,-2-6-5074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8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206 189 8852,'0'0'6851,"-2"-4"-5712,-3-3-690,0 0-1,0 1 0,-1 0 0,0 0 0,0 1 1,-10-8-1,-30-29 872,44 41-1294,0-1-1,-1 1 0,1 0 1,0 0-1,-1 0 0,0 0 1,1 0-1,-1 1 0,1-1 0,-1 1 1,0 0-1,1-1 0,-1 1 1,0 1-1,1-1 0,-1 0 1,0 0-1,1 1 0,-1 0 0,1-1 1,-1 1-1,0 0 0,1 0 1,0 1-1,-1-1 0,1 0 1,0 1-1,-4 3 0,2 1 9,0 0 1,0 0-1,1 0 1,0 1-1,1 0 0,-1-1 1,1 1-1,0 0 0,1 0 1,-1 10-1,-1 79 464,4-64-328,-1-9-27,1 1 0,1-1 0,1 0 0,1 0 0,1 0 0,1-1 1,10 25-1,-13-39-119,1 0 1,0 0 0,0 0 0,1-1-1,0 1 1,0-1 0,1 0 0,-1 0-1,2-1 1,-1 0 0,1 0-1,0 0 1,0-1 0,0 0 0,1 0-1,0-1 1,0 0 0,0-1-1,0 1 1,1-2 0,13 4 0,-10-5-14,-1 0 1,1 0-1,0-2 1,0 1 0,0-1-1,0-1 1,-1 0-1,1-1 1,-1 0-1,1-1 1,-1 0 0,0-1-1,-1 0 1,1-1-1,-1 0 1,0 0 0,0-1-1,-1-1 1,0 0-1,13-13 1,-3 0-51,-1-1 0,0 0 1,-2-1-1,-1-1 0,0-1 0,-2 0 1,16-43-1,-24 56 15,-1-2-1,0 1 1,-1 0-1,0-1 1,-1 1 0,-1-1-1,0 0 1,-1 1-1,0-1 1,-1 0 0,-5-25-1,4 31 17,-1 1 0,0 0-1,0 0 1,0 0 0,-1 0 0,0 1-1,0-1 1,0 1 0,-1 0 0,0 0-1,0 1 1,-1-1 0,0 1-1,0 0 1,0 1 0,0-1 0,-1 1-1,1 1 1,-1-1 0,0 1 0,0 0-1,-10-2 1,3 1 3,0 1 0,0 0 0,0 1 0,0 1 0,0 0 0,-1 1-1,1 0 1,0 1 0,0 1 0,-1 0 0,1 1 0,1 1 0,-1 0 0,0 1 0,1 0 0,0 1-1,0 0 1,1 1 0,0 1 0,0 0 0,-15 14 0,26-22-232,0 1 0,1 0 1,-1 0-1,0-1 0,1 1 0,-1 0 0,1 0 1,-1 0-1,1 0 0,-1 0 0,1 0 0,0 0 0,-1 0 1,1 0-1,0 0 0,0 0 0,0 0 0,0 0 1,0 0-1,0 0 0,0 2 0,0 1-2394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29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45 6195,'0'0'8516,"-10"-32"-3344,7 22-5379,0 126 981,-1-58-328,3 0 0,2 0 0,3-1 0,16 83 0,-20-138-433,10 30 35,-10-30-36,1-1-1,-1 0 0,0 0 0,1 1 0,-1-1 1,1 0-1,-1 0 0,1 0 0,0 0 1,0 0-1,-1 0 0,1 0 0,0 0 0,0 0 1,0 0-1,0 0 0,0 0 0,2 1 1,-2-7 18,0-1 1,0 1 0,0 0-1,-1-1 1,0 1 0,-1-10-1,1 9-12,-1-10-84,-1 1 1,-1 0-1,0 0 1,-1 1 0,0-1-1,-13-25 1,12 28-11,-1-1 1,2 1-1,0-1 1,0 1-1,1-1 1,0 0-1,2-1 1,-1 1-1,1 0 1,2-15-1,1 21 75,0 0 0,0 0 0,1 1 0,0-1-1,0 1 1,1 0 0,0 0 0,0 0 0,0 0 0,1 1 0,0-1 0,0 1-1,6-5 1,9-7-221,0 2-1,30-18 1,-34 24 1,0 2-1,0 0 1,1 1-1,1 0 1,-1 2-1,0 0 1,1 1 0,0 0-1,0 2 1,0 0-1,23 2 1,-36-1 241,0 1 0,0 0 0,0 0 0,0 0 0,0 1 0,-1-1 0,1 1 0,0 0 1,-1 0-1,1 1 0,-1 0 0,0-1 0,0 1 0,0 1 0,0-1 0,-1 0 0,1 1 0,-1 0 0,0 0 0,0 0 1,0 0-1,-1 1 0,1-1 0,-1 1 0,3 7 0,3 10 231,-1 0 1,0 1-1,-2-1 1,3 30-1,8 98 1049,13 73 4,-29-222-1300,0 0-1,0 0 0,0-1 0,0 1 1,0 0-1,0 0 0,1 0 1,-1 0-1,0 0 0,1 0 1,-1 0-1,0-1 0,1 1 1,-1 0-1,1 0 0,-1-1 1,1 1-1,0 0 0,-1-1 1,1 1-1,1 1 0,8-14-139,3-32-815,-7-4-1418,-5-4-2574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30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253 189 6611,'0'0'5744,"-5"-10"-4487,1 1-727,0 0 0,-1 1 1,0-1-1,-1 1 1,-11-13-1,14 17-342,0 1 0,-1 0 1,1 0-1,-1 0 0,0 0 0,0 1 1,0 0-1,-1-1 0,1 2 1,0-1-1,-1 0 0,1 1 0,-1 0 1,1 0-1,-1 0 0,0 0 0,-5 1 1,4-1-127,-1 1 1,0 0 0,1 1-1,-1 0 1,1 0 0,-1 0 0,1 1-1,0-1 1,-11 6 0,13-5-55,1 1 0,0 0 0,0-1 0,0 1 0,1 0 1,-1 0-1,1 1 0,-1-1 0,1 0 0,0 1 0,0-1 0,1 1 1,-1 0-1,1 0 0,0 0 0,0-1 0,-1 9 0,-4 31 307,3 1-1,1-1 0,2 1 0,7 54 1,-5-81-210,0 0 1,2 0-1,0 0 1,0-1-1,2 1 1,15 30-1,-18-40-78,1 0-1,0 0 1,0-1 0,1 0-1,0 0 1,0 0-1,0 0 1,1-1-1,0 0 1,0 0-1,0 0 1,1-1-1,-1 0 1,1 0 0,0 0-1,0-1 1,13 4-1,-8-5-6,-1 0-1,1 0 0,0-2 1,0 1-1,0-1 1,-1-1-1,1 0 1,0 0-1,0-2 0,-1 1 1,1-1-1,-1-1 1,12-5-1,-9 2-73,1-1-1,-1-1 1,-1 0 0,0 0-1,0-1 1,-1-1 0,0 0-1,19-25 1,-17 17-78,-1-1 1,0 0-1,-1 0 0,-1-2 1,-2 1-1,0-1 1,-1-1-1,-1 1 1,-1-1-1,-1-1 0,-1 1 1,-1-1-1,0-29 1,-4 44 131,0 1 0,0 0 1,-1-1-1,0 1 0,-1 0 0,0 0 1,0 0-1,-1 0 0,0 1 1,0-1-1,0 1 0,-1 0 1,0 0-1,-1 1 0,0 0 0,0-1 1,0 2-1,0-1 0,-1 1 1,-11-7-1,5 4 118,0 1 0,-1 0 1,0 1-1,0 0 0,0 1 1,-1 1-1,0 0 0,0 1 0,0 1 1,-28-1-1,31 3-42,0-1 32,0 1 0,1 1-1,-24 4 1,31-4-187,0 1 0,0-1 0,0 1 0,0-1 0,1 1 0,-1 0 0,1 1 0,-1-1 0,1 0 0,0 1-1,0 0 1,0 0 0,0 0 0,1 0 0,-4 5 0,-15 21-6004,13-12-1616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31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0 148 1569,'0'0'8436,"3"-12"-7153,1-1-1368,2-7 1995,-1 0 0,-1-1 0,3-40 822,1 79-2383,19 89 563,-4 2 0,9 122-1,-9-58-503,-15-153-334,-8-19-71,0-1 0,0 0 0,1 1 0,-1-1 0,0 0 0,0 0 0,1 0 0,-1 1 0,0-1 0,1 0 0,-1 0 0,0 0 0,0 1 0,1-1 0,-1 0 0,0 0 0,1 0 0,-1 0 0,0 0 0,1 0-1,-1 0 1,0 0 0,1 0 0,-1 0 0,0 0 0,1 0 0,-1 0 0,1 0 0,-1 0 0,0 0 0,0 0 0,1-1 0,-1 1 0,0 0 0,1 0 0,-1 0 0,0 0 0,1-1 0,-1 1 0,0 0 0,0 0 0,1-1 0,-1 1 0,0 0 0,0 0 0,0-1 0,1 1 0,-1 0 0,0-1 0,0 1 0,0 0 0,0-1 0,0 1 0,0 0 0,0-1 0,0 1 0,0 0 0,0-1 0,0 1-1,0 0 1,0-1 0,0 1 0,0-1 0,6-15 1,-1-1-1,-1 0 0,0 0 0,-2-1 0,2-21 1,-2-100-301,-3 86 17,1-131-1124,0 180 1395,0 0-1,0 0 0,0 1 0,0-1 0,1 0 0,0 0 0,0 0 0,0 1 0,0-1 1,0 0-1,1 1 0,0-1 0,0 1 0,0 0 0,0-1 0,0 1 0,0 0 0,1 0 1,5-4-1,-1 3 12,-1 0 1,1 0 0,0 1 0,1 0-1,-1 0 1,0 1 0,1 0-1,14-3 1,54-5 509,80-1 0,-53 5-394,-20 3-93,-46 3-2899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37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55 8836,'0'0'4797,"0"-7"-4370,-1-5-157,1-7 2,3 3 3596,-13 37-3862,0 0 0,-2-1 1,0 0-1,-24 29 0,5-5 0,26-37-18,-35 44-91,39-50-371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37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1 0 6723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38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6723,'123'-31'2089,"-86"24"1347,-33 4-2436,-5-5 906,-7 18-1560,-26 40 241,-41 80 0,55-80-503,19-27-6160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1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36 6515,'0'0'10359,"-1"-6"-9625,0-2-409,-1-14 3709,6 73-3661,2 0-1,2-1 0,16 56 0,-13-60-100,-9-37-233,4 17 140,0 0 1,21 48-1,-26-70-162,1 1 0,0-1 0,1 1 0,-1-1 0,1 0-1,-1 0 1,1 0 0,0 0 0,1 0 0,-1-1 0,1 1 0,0-1-1,-1 0 1,1 0 0,1 0 0,-1-1 0,0 0 0,1 1 0,-1-1 0,1-1-1,0 1 1,-1-1 0,7 1 0,-7-2-20,-1 0 1,0-1-1,1 1 1,-1-1-1,1 0 1,-1 0-1,0 0 0,0-1 1,0 1-1,1-1 1,-1 0-1,-1 0 1,1 0-1,0 0 1,0 0-1,-1-1 0,1 1 1,-1-1-1,0 1 1,0-1-1,0 0 1,0 0-1,0 0 1,-1 0-1,3-6 0,4-10-76,-1 0 0,-1-1 0,5-23 0,-8 30-18,9-48-589,-2-1 0,-4 0 1,-1-96-1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39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23 6563,'0'0'8209,"3"-23"-4821,-5 30-3386,1-1 1,-1 1-1,-1-1 0,1 0 0,-1 0 0,0 0 0,-1 0 1,1 0-1,-6 5 0,-47 53 40,20-23-34,12-13-18,13-17-168,1 1 0,-16 24 0,25-33-239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39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0 4 6915</inkml:trace>
  <inkml:trace contextRef="#ctx0" brushRef="#br0" timeOffset="1">0 4 6915,'177'2'2273,"-174"-4"-1040,-3-1 1152,0 8-2177,0 24 576,-16 3-223,-6 0-337,-4 6-192,-6-1-32,-7-2-945,-3-6-2352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39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8340,'0'0'12005,"29"-43"-15398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7:41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66 111 2257,'0'0'2988,"-7"-2"-3804,-21-6 768,27 7 75,0-1 0,0 0 0,0 1 0,0-1 0,0 0 0,1 0 0,-1 1 0,0-1 0,1 0 0,-1 0 0,1 0 0,0 0 0,0 0 0,-1 0 0,1 0 0,1 1 0,-1-1 0,0 0 0,0 0 0,2-3 0,-2-10 1817,-19-15 3556,14 15-3188,14 17-2877,14 6-919,10-3-508,7-4-496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01.6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1309 87 6435,'0'0'3884,"-2"-6"-3283,-1-7 572,0-1 0,1 1 0,-1-27 0,3 40-754,0 28 94,2 8-45,2-1 0,12 54 0,4 38-40,7 245 874,-21-263-1204,16 473 399,-21-411-350,-3 185-14,-10-164 51,-1 519 331,15-561-279,-5 167-125,-8-227-86,-37 147 1,18-106-37,-24 184 14,5-21 0,43-274-70,-39 14-8,18-8 23,1 1-1,2 2 0,1 0 1,1 1-1,2 2 1,-17 34-1,30-42 77,6-21-29,1 0 0,-1 1 0,0-1 0,0 0 0,-1 0 0,1 1 0,-1-1 0,-3 5 0,2-3 12,1-1 1,-1 1 0,1 0 0,0 1 0,0-1-1,0 0 1,1 0 0,-2 7 0,2-6-12,0 0 1,-1 0-1,0 0 1,0 0-1,0 0 1,-7 11-1,-3 5 11,1 0 1,1 1-1,-12 46 1,11-35-11,6-16-2,1 1 0,1 0 1,-1 31-1,0 0 66,-1 3-37,3 1-1,2 0 0,7 60 1,3-42-11,38 136 0,-35-171-3,2-1-1,19 35 0,16 40 14,3 22-34,-22-60 12,-4 2 0,24 98 0,-28-61-31,78 432-71,-52-85 69,-41-383 14,3 64 20,-10-74-34,0-19 25,-1 0 0,-3 0-1,-8 49 1,-92 349 34,90-397-26,-3 0 0,-1-1 0,-3 0 0,-1-2 0,-2 0 1,-45 62-1,38-58 11,1 2 1,-23 58 0,-3 6-14,-14 41 21,-1 0 0,41-93-18,4 1 0,-29 106 0,26-79-29,-9 33 36,-111 309 43,131-390-49,2 0-1,2 0 1,-7 53 0,-11 134 15,30-219-18,-8 113-13,-8 57 34,8-119 46,-1 119 0,7-110-19,-15 82-1,8-82-33,-1 83 0,12-22 152,-5 232 4,-1-332-160,0 1 1,-2-1 0,-2 0-1,-1-1 1,-1 0-1,-23 45 1,18-44 0,2 1 0,2 0 1,1 1-1,1 0 0,-7 48 0,-3 63-50,10-78 56,-5 111 0,13 36-7,2 158-15,24-167 9,-4-59 37,86 666-99,-80-541 37,-14-110 4,8 98 1,-15 169 16,-7-252 6,-16 33 48,4-84-42,-34 294 20,40-359-31,-2-1-1,-20 62 0,17-73 18,5-6 10,2 1 0,-1 66 0,-1 7-34,-2 83 13,7-62 18,-6-43-86,-1 64 90,9-102 7,0-19 20,1 1-1,8 55 0,-5-29 188,-3-63-198,0 44-7,0 175 26,0-219 197,0 42-205,1-48-2135,-5-9-481,-18-10-3496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53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7 117 8052,'0'0'7038,"-6"-15"-2183,6 13-4827,-1 0-1,1-1 0,1 1 1,-1 0-1,0 0 1,1 0-1,-1 0 1,1-1-1,-1 1 0,1 0 1,0 0-1,0 0 1,0 0-1,0 0 1,0 0-1,1 1 0,-1-1 1,3-2-1,1 0-14,0 1 0,1-1-1,-1 1 1,1 1 0,10-5 0,16-2-22,0 0-1,1 3 1,0 0 0,0 2 0,0 1 0,41 3 0,-66 4-6,0 1 0,-1 1 0,1-1 0,-1 1 0,10 10 0,-12-11 27,-1-1-16,0 0 0,-1 1 0,0-1 0,1 1 0,-2 0-1,1 0 1,0 0 0,-1 0 0,0 0 0,0 1 0,-1-1 0,0 1-1,0-1 1,0 1 0,0-1 0,-1 1 0,0 0 0,0-1-1,0 1 1,-1 0 0,0-1 0,0 1 0,-1-1 0,1 1 0,-1-1-1,0 0 1,0 0 0,-1 0 0,0 0 0,0 0 0,0 0 0,0-1-1,-1 1 1,0-1 0,-7 7 0,-34 33-51,40-37 55,-1-1 0,0 1 0,0-1 1,-1 0-1,0-1 0,0 0 0,0 0 0,-1 0 0,1-1 0,-14 6 1,-178 63-367,200-73 367,-1 0-1,0-1 1,0 1-1,0 0 1,0-1-1,1 1 1,-1 0-1,0-1 1,0 1-1,0 0 1,0-1-1,0 1 1,0-1-1,0 1 1,0 0-1,0-1 1,0 1-1,0 0 1,0-1-1,0 1 0,-1 0 1,1-1-1,0 1 1,0 0-1,0-1 1,0 1-1,0 0 1,-1-1-1,1 1 1,0 0-1,0 0 1,-1-1-1,1 1 1,0 0-1,-1 0 1,1 0-1,0-1 1,0 1-1,-1 0 1,1 0-1,0 0 1,-1 0-1,1 0 1,0-1-1,-1 1 1,1 0-1,0 0 1,-1 0-1,1 0 1,-1 0-1,1 0 1,0 0-1,-1 0 1,1 0-1,0 0 1,-1 1-1,1-1 1,0 0-1,-1 0 1,1 0-1,0 0 1,-1 0-1,1 1 1,0-1-1,-1 0 1,2-2 1,1 0 1,-1 0 0,0-1-1,1 1 1,0 0-1,-1 0 1,1 0 0,0 1-1,0-1 1,4-2-1,2 0-7,1 1-1,-1 1 0,1-1 0,-1 2 1,15-2-1,24-7 30,-30 7-19,0 0 0,0 1 0,1 0 0,-1 2 0,35 2 0,-4 0-70,-41 1 67,0 1 0,0 0 0,-1 0 1,1 1-1,-1 0 0,0 0 0,-1 0 0,1 1 0,5 7 0,-7-7 12,1 0 0,-1 0-1,-1 1 1,1-1-1,-1 1 1,-1 0 0,1 0-1,-1 0 1,0 0-1,0 1 1,-1-1 0,0 8-1,1 17 155,-3 49 0,-1-32 61,2-43-211,0-1-1,0 1 0,-1-1 1,0 1-1,0-1 1,0 0-1,-1 1 0,0-1 1,0 0-1,0 0 1,-1 0-1,1-1 0,-1 1 1,0 0-1,-1-1 1,1 0-1,-5 4 0,1-2-3,0 0 0,-1 0 0,0-1 0,0 0 0,0-1 0,-1 0 0,0 0 0,0-1-1,-10 3 1,-16 2 92,0-2 0,0-2 0,0-1 0,-41-2 0,25-1-597,50-7-5378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54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0 5923,'0'0'9191,"8"1"-5117,-3 0-4006,0-1-1,0 1 0,0 1 0,0-1 1,-1 1-1,1-1 0,8 6 0,-7-3-45,0 1 0,-1 0 1,1 1-1,-1-1 0,0 1 0,-1 0 0,1 0 0,-1 1 0,0-1 0,-1 1 0,0 0 0,0 0 0,0 0 0,-1 0 0,0 0 0,0 1 0,-1-1 0,0 1 0,0-1 0,-1 1 1,0 0-1,0-1 0,0 1 0,-1-1 0,-1 1 0,1-1 0,-1 0 0,0 1 0,-4 6 0,-5 3-216,-1-1-1,-1-1 1,-1 0-1,0-1 1,-1 0-1,0-1 1,-1-1-1,-25 16 1,-17 1-3413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308 100 7555,'0'0'4949,"0"-52"747,1 50-5644,-1 0 1,0 0-1,0 0 0,0 1 0,0-1 0,0 0 0,-1 0 0,1 0 0,0 0 0,-1 0 0,1 0 0,-1 0 1,0 0-1,0 1 0,0-1 0,0 0 0,0 1 0,0-1 0,0 0 0,0 1 0,-2-2 0,0 2-77,-1 0-1,1 0 1,0 0-1,-1 0 0,1 1 1,-1-1-1,1 1 1,0 0-1,-1 0 0,-4 1 1,-8-1-21,10 1 35,-1-1-1,1 2 1,-1-1-1,1 1 1,-1 0-1,1 0 1,0 1-1,0 0 1,0 0-1,0 0 1,1 1-1,-1-1 1,1 1-1,0 1 1,-5 5-1,-2 1 3,2 1-1,-1 0 1,2 1 0,-1 0 0,-8 18-1,7-8 3,1 0 0,0 0 1,2 1-1,1 1 0,1-1 0,1 1 0,1 0 0,1 0 0,1 0 0,2 1 0,4 46 1,-3-66 26,1 0 0,0 1 1,0-1-1,1 0 0,0 0 1,0 0-1,0 0 0,1-1 0,0 1 1,0-1-1,0 0 0,0 0 1,1 0-1,0-1 0,6 5 1,12 8 107,1-1 1,31 16-1,-17-11-121,-15-7-3,-1 0 0,0 1 0,0 1-1,19 20 1,-35-29-11,1 1-1,-1 0 1,0 0-1,-1 0 1,1 1-1,-2-1 1,1 1-1,-1 0 1,-1 1-1,0-1 1,0 1-1,-1-1 1,0 1-1,1 11 1,-1-4 16,-1 0-1,0 1 1,-2-1 0,0 0-1,-1 1 1,0-1 0,-1 0-1,-1 0 1,-1-1 0,-1 1-1,-12 25 1,12-29 0,-8 14 27,-1 0 0,-2-1 0,0-1 0,-22 24 0,38-47-33,0-1 0,-1 1 0,1-1 0,-1 1 0,1-1-1,-1 0 1,1 1 0,-1-1 0,0 0 0,0 0 0,0 0 0,1 0 0,-1-1-1,0 1 1,0 0 0,0-1 0,0 0 0,0 1 0,0-1 0,0 0-1,0 0 1,0 0 0,0 0 0,0 0 0,-4-1 0,4 0-34,0-1 0,1 1 1,-1 0-1,0-1 0,1 1 0,-1-1 1,0 1-1,1-1 0,0 0 0,-1 1 1,1-1-1,0 0 0,0 0 1,0 0-1,0 0 0,1 0 0,-1 0 1,0 0-1,1 0 0,0-1 0,-1 1 1,1-3-1,-2-17-1935,2-1 0,1-23-1,5 4-5017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209 443 8180,'0'0'6259,"-2"-7"-5355,1-3-827,-1 0 0,1 0 0,1 0 0,0 0 0,0 0 0,1 0-1,0-1 1,1 1 0,0 1 0,1-1 0,4-13 0,1-1-93,-1-1-1,-1 0 1,-2-1 0,0 0-1,-2 1 1,-1-48-1,-2 70 11,1 0-1,-1 0 0,1-1 0,-1 1 0,0 0 1,0 1-1,-1-1 0,1 0 0,-1 0 0,1 0 1,-1 1-1,0-1 0,0 1 0,0-1 1,0 1-1,0 0 0,-1 0 0,1 0 0,-4-2 1,2 1 6,0 0 1,0 1 0,-1-1 0,1 1 0,-1 0 0,0 0 0,1 1 0,-1-1-1,0 1 1,0 0 0,-8 0 0,5 1 1,1 0 0,-1 0 0,1 1 0,0 0 0,-1 0 0,1 1 0,0 0 0,0 0 0,0 0 0,0 1 0,-9 5 0,12-5 1,0 1 0,0-1 1,0 1-1,1 0 0,-1 0 0,1 0 0,0 1 0,0-1 0,0 1 0,1 0 0,-1 0 0,1 0 1,0 0-1,1 0 0,-1 0 0,1 0 0,-1 7 0,-1 6 204,1 0 0,0 0-1,2 1 1,0-1 0,1 0 0,0 0-1,2 0 1,0 0 0,1 0 0,1 0-1,1-1 1,0 0 0,1 0 0,1-1-1,0 0 1,2 0 0,-1 0 0,2-2-1,0 1 1,1-1 0,26 23 0,-30-30-167,1-1 0,0 0 1,0 0-1,1-1 0,0 0 1,0-1-1,0 0 0,0 0 1,1-1-1,0-1 0,-1 1 1,1-2-1,0 0 0,0 0 1,0-1-1,0 0 0,0-1 0,-1 0 1,1-1-1,0 0 0,0 0 1,-1-1-1,0-1 0,1 0 1,-1 0-1,11-8 0,-5 1-136,-2 0 0,1-1 0,-2 0 1,1-1-1,20-28 0,-25 29-617,-1 0 1,-1 0-1,0-1 1,9-21-1,-3-17-4550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50 13222,'0'0'4578,"-1"-4"-4039,-2-4-419,1 10-5,3 25 109,8 45 299,104 374 2292,-105-416-2658,-4-23-4,-2-11-63,1-25-65,-3-45-352,-2 49-51,-2 0-1,0 0 1,-2 1 0,-11-30-1,9 31-293,1-1 0,2 0 0,0 0-1,-4-48 1,9 53 311,0 11 258,0-1 0,0 1 0,0-1 0,1 1 0,4-17 0,-3 22 138,-1 0 1,1 0-1,0-1 0,0 1 0,0 1 1,0-1-1,0 0 0,1 0 0,-1 1 1,1-1-1,-1 1 0,1 0 1,0 0-1,0 0 0,0 0 0,0 1 1,6-3-1,-4 2 52,1-1 1,-1 2-1,1-1 1,-1 0-1,1 1 1,0 0-1,-1 1 1,1-1-1,0 1 0,0 0 1,-1 0-1,1 1 1,0 0-1,-1 0 1,1 0-1,-1 1 1,1 0-1,-1 0 1,1 0-1,-1 0 0,0 1 1,0 0-1,0 0 1,-1 1-1,1-1 1,-1 1-1,0 0 1,0 0-1,0 0 1,6 9-1,7 12 269,0 0 1,-2 1-1,-1 1 1,17 44-1,-26-60-258,4 10 80,-1 1-1,-1 0 1,-1 1-1,-1-1 0,-1 1 1,0 0-1,-1 24 1,-14-156-906,0 0-913,10 91 1437,1 1 0,1-1 1,1 0-1,0 1 1,1 0-1,7-24 1,-7 33 177,0 0 1,1 1 0,0 0-1,0 0 1,0 0 0,1 0-1,0 0 1,1 1 0,-1 0-1,1 0 1,0 0 0,1 1-1,-1 0 1,1 0 0,13-6-1,-12 7 67,-1 0 0,1 1 0,0 0 0,0 1-1,0 0 1,0 0 0,0 0 0,0 1-1,0 0 1,1 1 0,-1 0 0,0 0-1,1 1 1,-1 0 0,0 0 0,0 1 0,0 0-1,0 1 1,0 0 0,0 0 0,-1 0-1,1 1 1,-1 0 0,0 1 0,0-1-1,-1 1 1,1 1 0,-1-1 0,0 1-1,-1 0 1,6 7 0,-1 5 162,0-1 0,-1 1 0,-1 1 0,0 0 0,-2 0 0,0 0 0,-1 1-1,3 27 1,-1 13 342,-2 89 0,-5-147-833,0-10-2244,-3-20-1766,-10-9-3858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0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4994,'0'0'11894,"2"-6"-11067,5-19 43,-3 32 1080,-1 12-1745,-3-18-194,25 203 1970,-22-184-1861,2 0 0,1 0 1,0-1-1,1 0 0,1 0 0,1 0 0,0-1 0,14 18 1,-21-33-127,0 0 1,1 0 0,-1-1 0,1 1 0,0 0 0,0-1 0,0 0 0,0 0 0,1 0 0,-1 0-1,0 0 1,1 0 0,-1-1 0,1 0 0,0 0 0,-1 0 0,1 0 0,0-1 0,0 1 0,0-1-1,-1 0 1,1 0 0,0 0 0,0-1 0,0 1 0,-1-1 0,1 0 0,0 0 0,-1 0-1,1 0 1,0-1 0,-1 0 0,0 0 0,1 1 0,-1-2 0,0 1 0,0 0 0,0-1 0,0 1-1,-1-1 1,1 0 0,-1 0 0,0 0 0,1 0 0,1-4 0,7-14-308,-1 1 1,-1-2-1,0 1 1,-2-1-1,0 0 1,5-39-1,-5 6-640,-2-93 1108,-5 165 798,3 699 906,-3-706-1846,-4 85 53,3-87-66,-1-1-1,1 0 0,-1 1 1,0-1-1,-1 0 0,0 0 1,0-1-1,0 1 1,-1 0-1,-7 8 0,9-13-15,-1 0-1,0 0 0,0 0 0,0 0 1,0 0-1,0 0 0,-1-1 0,1 0 1,0 1-1,-1-1 0,1-1 0,-1 1 1,1 0-1,-1-1 0,1 0 0,-1 1 1,0-2-1,1 1 0,-1 0 0,-6-2 0,6 1-76,0 1-1,0-1 1,0 0-1,0 0 1,0-1-1,1 1 1,-1-1-1,0 0 1,1 0-1,-1 0 1,1 0-1,-1-1 1,1 1-1,0-1 0,0 0 1,0 0-1,-3-5 1,1-3-852,1-1 1,1 1 0,0-1-1,0 0 1,1 1-1,1-1 1,0 0-1,0-16 1,1-23-7020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1361,'0'0'13558,"22"187"-11877,-9-108-529,6-4 257,-9-9-705,6-19-512,-3-19-96,-3-19-96,-1-9-272,-5 0-464,-4-35-1185,0-8-2833,-23-6-7268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16103,'0'0'2305,"170"-105"-5554,-141 100-6211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4 137 8516,'0'0'6550,"-1"-15"-5438,-2-106 3170,3 121-4077,0 15-7,8 146 475,7 0 0,63 286 0,-70-410-550,2 0 0,22 56 0,-30-90-118,-1 1 1,1-1 0,0 0 0,0 0-1,0-1 1,0 1 0,1 0 0,-1-1-1,1 1 1,-1-1 0,1 0 0,0 1-1,5 1 1,-8-3-7,1-1-1,0 0 0,-1 0 0,1 1 1,0-1-1,0 0 0,-1 0 1,1 0-1,0 0 0,0 0 0,0 0 1,-1 0-1,1 0 0,0 0 1,0 0-1,-1-1 0,1 1 0,0 0 1,0 0-1,-1-1 0,1 1 1,0 0-1,0-1 0,0-1-8,1 1-1,-1 0 1,0-1-1,0 1 1,0-1-1,-1 1 1,1-1-1,0 0 1,0 1 0,-1-1-1,1 0 1,-1 1-1,0-1 1,1-3-1,6-87-1787,-7 69-95,-1-1-1,-5-24 1,-12-14-4862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15591,'0'0'4159,"-32"11"-3849,-108 38-441,124-44-26,0 1-1,0 1 1,1 0-1,0 1 1,0 1-1,-16 12 1,28-19 144,1 1 1,-1-1 0,1 1-1,-1 0 1,1 0-1,0 0 1,0 0-1,0 0 1,0 0 0,1 0-1,-1 0 1,1 1-1,0-1 1,0 1-1,0-1 1,0 1 0,1-1-1,-1 1 1,1 0-1,0-1 1,0 1-1,1-1 1,-1 1-1,1 0 1,-1-1 0,1 1-1,0-1 1,0 0-1,2 4 1,2 2 88,-1-1 0,2-1 1,-1 1-1,1-1 0,0 0 1,0 0-1,1 0 0,0-1 1,0 0-1,14 9 0,90 49 712,-88-52-710,6 3-17,1-1 0,1-1 0,0-2 0,49 11 0,-61-18-1265,1-1 1,31 0-1,-43-3-3740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154 165 11349,'0'0'8116,"-12"-6"-7265,-36-21-373,47 26-454,-1 0 0,1 0 1,-1 0-1,1 0 0,-1 1 1,1-1-1,-1 1 0,0-1 1,1 1-1,-1-1 0,0 1 1,1 0-1,-1 0 0,0 0 1,1 0-1,-1 0 0,0 0 1,0 1-1,1-1 0,-1 0 1,1 1-1,-1-1 0,0 1 1,1 0-1,-1-1 0,1 1 1,-1 0-1,1 0 0,0 0 1,-1 0-1,1 0 0,0 1 1,0-1-1,-2 2 0,0 2 29,0 0-1,0 1 1,0-1-1,0 1 0,1 0 1,-2 9-1,2-11-1,-3 25 149,0 0 0,2 0 0,1 1 0,1-1 0,4 34 0,-2-54-143,-1 3-17,1 0 0,1 0 1,0-1-1,0 1 0,1 0 0,1-1 0,0 0 0,0 0 1,1 0-1,1-1 0,0 1 0,7 9 0,-9-15-28,0 0-1,1-1 1,-1 1-1,1-1 0,-1 0 1,1-1-1,1 1 1,-1-1-1,0 0 1,1 0-1,-1-1 1,1 1-1,0-1 0,0 0 1,0-1-1,0 0 1,0 0-1,0 0 1,0-1-1,1 1 1,-1-2-1,0 1 0,0-1 1,12-2-1,-8 0-53,0-1 0,0 0 0,-1-1 0,1 0 0,-1 0 0,0-1 0,-1 0 1,0 0-1,0-1 0,0 0 0,0-1 0,-1 0 0,-1 0 0,1 0 0,-1-1 0,-1 0 0,1 0 0,3-11 0,1-2-102,0 0 0,-2 0 0,0-1 1,-2 1-1,-1-1 0,0-1 1,1-25-1,-6 38 66,1-1 1,-1 0-1,-1 0 0,0 0 1,-1 1-1,0-1 0,-5-14 1,5 19 68,-2 0 0,1 0 0,-1 1 1,0-1-1,0 1 0,-1-1 1,1 2-1,-1-1 0,-1 0 1,1 1-1,-11-8 0,0 2 3,0 0 0,-1 1 1,0 1-1,0 1 0,-29-10 0,34 14 96,1 1-1,-1 0 1,0 1 0,0 0-1,0 1 1,-1 0 0,1 1-1,0 0 1,-24 4 0,34-3-89,-1 0 1,1 1-1,0-1 0,0 0 1,0 1-1,0-1 0,0 1 1,0 0-1,1-1 0,-1 1 1,1 0-1,-1 0 0,1 0 1,-1 0-1,1 0 0,0 0 1,0 1-1,0-1 0,0 0 1,1 1-1,-1-1 0,0 0 1,1 1-1,0-1 0,0 1 1,0-1-1,0 1 0,0-1 1,1 5-1,-1-6-117,0-1-1,0 1 1,0 0 0,0 0-1,1-1 1,-1 1 0,0-1-1,0 1 1,1 0 0,-1-1-1,0 1 1,1-1 0,-1 1-1,1 0 1,-1-1 0,1 1-1,-1-1 1,1 0 0,-1 1-1,1-1 1,0 1 0,-1-1-1,1 0 1,-1 1 0,1-1-1,0 0 1,-1 0 0,1 0-1,0 1 1,0-1 0,-1 0-1,1 0 1,0 0 0,-1 0-1,1 0 1,0 0 0,1-1-1,-1 2-174,29-1-5813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45 279 14743,'0'0'5199,"-7"-3"-4302,7 2-885,-1 0 0,0 1 0,0 0 0,0-1 0,0 1 1,0-1-1,0 1 0,0 0 0,0 0 0,1 0 0,-1-1 0,0 1 0,0 0 1,0 0-1,0 0 0,0 0 0,0 1 0,0-1 0,0 0 0,0 0 0,0 1 1,0-1-1,0 0 0,0 1 0,1-1 0,-1 1 0,0-1 0,0 1 0,0-1 0,1 1 1,-1 0-1,0-1 0,1 1 0,-1 0 0,0-1 0,1 1 0,-1 0 0,1 0 1,-1 0-1,1 0 0,0 0 0,-1-1 0,1 1 0,0 0 0,0 0 0,-1 0 1,1 0-1,0 0 0,0 0 0,0 2 0,-1 12 161,0 0 0,1 1 0,1 15-1,1 4 176,10 202 1092,-11-225-1380,-2-10-53,1 0 1,0 0 0,0 0-1,0 1 1,0-1-1,0 0 1,0 0-1,1 0 1,-1 0 0,1 0-1,-1 0 1,1 0-1,0-1 1,0 1 0,0 0-1,0 0 1,0 0-1,0-1 1,0 1-1,2 1 1,-3-3-7,1 0 1,-1 1-1,0-1 0,1 0 0,-1 0 0,0 0 1,1 0-1,-1 0 0,0 0 0,1 0 1,-1 0-1,0 0 0,0 0 0,1 0 1,-1 0-1,0 0 0,1 0 0,-1 0 1,0 0-1,1 0 0,-1-1 0,0 1 1,0 0-1,1 0 0,-1 0 0,0 0 1,0-1-1,1 1 0,-1 0 0,0 0 0,0-1 1,1 1-1,-1 0 0,0 0 0,0-1 1,0 1-1,0 0 0,0 0 0,1-1 1,-1 1-1,0 0 0,0-1 0,9-20-57,0 0 0,-2 0 0,0 0 0,-1-1 0,4-41 0,-1 15-277,8-43-565,-10 41-17,3 1 0,1 1 0,3 0 1,21-49-1,-31 89 871,0 0-1,0 1 1,1-1-1,0 1 1,1 0 0,0 0-1,0 0 1,13-11 0,-16 16 109,-1 0 0,1 1 1,0-1-1,0 1 0,0-1 0,0 1 1,0 0-1,0 0 0,0 0 1,0 0-1,0 1 0,1-1 0,-1 1 1,0 0-1,0 0 0,0 0 1,1 0-1,-1 1 0,0-1 0,0 1 1,0 0-1,1 0 0,-1 0 1,0 0-1,0 0 0,-1 1 0,1-1 1,3 3-1,2 3 78,-1-1 1,0 1 0,0 1-1,0-1 1,-1 1-1,-1 0 1,1 0-1,-1 1 1,7 15-1,4 13 556,12 41 0,-14-27-246,10 75 0,1 6-30,-24-128-416,0-1 1,1 0-1,-1 0 1,0 0-1,1 0 1,0 0 0,0 0-1,0-1 1,0 1-1,3 3 1,-5-6-19,1 0 0,-1 1 1,0-1-1,1 0 0,-1 1 1,0-1-1,1 0 1,-1 0-1,0 0 0,1 1 1,-1-1-1,1 0 0,-1 0 1,1 0-1,-1 0 0,0 0 1,1 0-1,-1 0 1,1 0-1,-1 0 0,1 0 1,-1 0-1,0 0 0,1 0 1,-1 0-1,1 0 1,-1 0-1,1-1 0,7-19-884,-8-75-6551,-3 36-3756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126 696 14102,'0'0'2164,"3"-24"-1158,11-76 130,-6 71 352,-7 50-756,-1-19-764,-14 254 2038,0-45-1227,13 68-114,7-251-638,-6-28-27,0 1 0,1 0 0,-1-1 1,0 1-1,1-1 0,-1 1 0,1-1 0,-1 1 0,1-1 0,0 1 0,-1-1 0,1 0 0,-1 1 0,1-1 1,0 0-1,-1 0 0,1 1 0,-1-1 0,1 0 0,0 0 0,0 0 0,-1 0 0,2 0 0,1 0-2,0-1-1,-1 0 0,1 0 0,0 0 0,-1-1 0,1 1 0,-1-1 1,1 1-1,-1-1 0,0 0 0,1 0 0,-1 0 0,0 0 1,0 0-1,-1-1 0,3-2 0,8-12-83,0-1 0,-2-1 0,0 1-1,11-31 1,25-89-1112,-41 119 959,12-40-933,-4-1-1,-2 0 0,4-71 0,-8-182-728,-7 273 2331,0 30-192,0 0 1,-1 0 0,-1 0-1,1 0 1,-2 0 0,1 0-1,-1 0 1,-1 1-1,-8-17 1,-1 5 91,-1 0 0,-29-32 0,35 44-361,-22-27 63,15 15-17,-2 2 1,0 0-1,-36-30 1,52 48 26,0 0 1,0 0 0,-1 0-1,1 0 1,0 0 0,-1 0-1,1 0 1,-1 0 0,1 0-1,-1 1 1,1-1 0,-1 0-1,1 1 1,-1 0 0,0-1 0,1 1-1,-1 0 1,0 0 0,1 0-1,-1 0 1,0 0 0,0 0-1,1 0 1,-1 1 0,1-1-1,-1 0 1,0 1 0,1 0-1,-1-1 1,1 1 0,-1 0 0,1 0-1,-1 0 1,1 0 0,0 0-1,-1 0 1,1 0 0,0 0-1,0 1 1,0-1 0,0 0-1,0 1 1,0-1 0,0 1-1,1-1 1,-1 1 0,0-1-1,1 1 1,-1 0 0,1-1 0,0 1-1,-1-1 1,1 1 0,0 0-1,0 0 1,0-1 0,0 1-1,1 2 1,-3 25 35,-1 0-1,-2 0 1,-10 37-1,6-31 118,-6 57-1,9-19 114,3 1-1,10 119 1,-4-173-236,1-1 0,0 0 0,2 0 0,0 0 0,12 24-1,-15-36-58,1 0-1,-1 0 1,1-1-1,0 1 1,1-1-1,0 0 1,0 0-1,0-1 0,1 0 1,-1 0-1,1 0 1,1 0-1,-1-1 1,1 0-1,-1-1 1,14 6-1,-10-6-7,0-1-1,1 0 1,-1-1 0,1 0-1,-1 0 1,1-1 0,-1-1-1,1 0 1,0 0 0,-1-1-1,0 0 1,0-1 0,1 0-1,-1-1 1,14-7 0,6-6-112,-1-1 1,-1-1-1,38-34 1,-33 25-295,46-29 1,-70 52 369,1 0 1,-1 0 0,1 1 0,18-5 0,-26 8 30,1 0 0,-1 1 0,1-1 0,0 1 0,-1-1 0,1 1 0,0 0 0,-1 0 0,1 0 0,0 0 0,-1 1 1,1-1-1,0 1 0,-1-1 0,1 1 0,-1 0 0,1 0 0,-1 0 0,1 0 0,-1 1 0,0-1 0,1 1 0,-1-1 0,2 3 0,2 7 70,-1 0-1,0 1 1,-1-1 0,-1 1-1,0 0 1,0 0-1,-1 0 1,-1 0 0,0 0-1,0 12 1,1 0 7,4 106 267,-5-75-145,3-1 1,15 84-1,-18-134-196,0 0 1,1 0-1,-1 0 1,1 0 0,0 0-1,0 0 1,0-1-1,0 1 1,1-1-1,-1 0 1,6 5-1,-7-7-3,0 0 0,0-1 1,0 1-1,0 0 0,1-1 0,-1 1 1,0-1-1,1 1 0,-1-1 0,0 1 0,1-1 1,-1 0-1,0 0 0,1 0 0,-1 0 0,1 0 1,-1 0-1,0 0 0,1 0 0,-1-1 0,0 1 1,1 0-1,-1-1 0,0 1 0,1-1 1,-1 0-1,0 1 0,0-1 0,0 0 0,1 0 1,-1 1-1,0-1 0,0 0 0,0 0 0,-1 0 1,1-1-1,0 1 0,0 0 0,0 0 0,0-3 1,8-8-61,-1-1 0,-1-1 0,0 0 0,-1 0 0,5-17 0,22-87-645,-12 37-82,-4 33 129,6-22-315,-17 23-4274,-6 19-1780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6115,'0'0'9289,"3"-19"-7875,12-56-509,-11 56 1752,-5 28-2463,-1 1 1,2-1-1,-1 1 0,2-1 1,0 13-1,1 13 121,-2 95 402,-3 31 57,35 295 0,-30-440-778,9 39 32,-11-53-30,1 0 1,-1 0-1,1 0 0,0 0 0,0 1 0,0-1 0,0 0 0,0-1 1,0 1-1,0 0 0,1 0 0,-1 0 0,1-1 0,-1 1 0,1-1 1,0 1-1,-1-1 0,5 2 0,-5-2-17,-1-1 0,1 0 0,0 0 0,0 0 0,0 0 0,0-1 0,0 1-1,-1 0 1,1 0 0,0 0 0,0-1 0,0 1 0,-1 0 0,1-1 0,0 1 0,0-1 0,-1 1 0,1-1 0,0 1 0,-1-1 0,1 0-1,0 1 1,-1-1 0,1 0 0,-1 1 0,1-1 0,-1 0 0,0 0 0,1 1 0,-1-1 0,0 0 0,1 0 0,-1 0 0,0 1 0,0-3-1,8-33-741,-7 33 656,3-88-5356,-4 47 333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12982,'0'0'5074,"-27"13"-4618,-7 3-350,1-2-19,0 3 1,-60 39 0,73-43-48,2 1 0,0 1 0,-17 17 0,30-27 7,1 0 1,-1 1-1,1-1 1,0 1-1,0 0 1,1 0-1,-1 1 1,1-1-1,1 1 1,-1 0-1,1-1 1,1 1-1,-1 0 1,0 10-1,1-12 5,1 1-1,0-1 1,0 1-1,1 0 1,-1-1 0,1 1-1,0 0 1,1-1-1,-1 0 1,1 1 0,0-1-1,1 0 1,3 7-1,2-2-12,0-1 0,1 0 0,0-1 0,1 0 0,10 8 1,-19-15-42,122 81 193,-25-17-6209,-84-56 725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12614,'0'0'6848,"0"27"-5773,13 321 884,-12-219-1651,-31 232 0,20-308-297,5-30-132,1 1 0,-2 47 0,6-69-245,0-30-2472,0-11-1212,0-4-2684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0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309 122 112,'0'0'14553,"2"-6"-13614,0 3-889,-1 1-1,0 0 0,0-1 1,0 0-1,0 1 0,-1-1 0,1 0 1,-1 1-1,1-1 0,-1 0 1,0 1-1,0-1 0,0 0 0,0 0 1,-1 1-1,1-1 0,-1 0 0,0 1 1,1-1-1,-1 0 0,0 1 1,-1-1-1,1 1 0,0-1 0,-1 1 1,1 0-1,-1 0 0,0 0 1,0 0-1,0 0 0,0 0 0,0 0 1,-4-2-1,-3-3-17,6 5 66,-1-1 0,1 1 0,0 0 0,-1 0 0,1 0 0,-1 0 0,0 1 0,1-1-1,-1 1 1,0 0 0,0 0 0,0 1 0,-5-1 0,8 1-53,-1 1 1,1 0-1,0 0 0,0 0 0,0-1 0,0 1 0,0 0 1,0 0-1,0 1 0,0-1 0,0 0 0,1 0 1,-1 0-1,0 0 0,1 1 0,-1-1 0,1 0 0,-1 1 1,1-1-1,-1 1 0,1-1 0,0 3 0,-9 41 432,8-38-325,-4 46 621,2 0 1,5 68 0,-2-118-757,0 1 0,0-1 1,1 1-1,0 0 0,0-1 1,0 1-1,0-1 0,0 0 1,1 1-1,-1-1 0,1 0 1,0 0-1,0 0 0,0 0 0,1 0 1,-1-1-1,0 1 0,5 3 1,-5-5-17,1 0 0,-1 1 1,0-1-1,1 0 0,-1 0 1,0 0-1,1-1 0,0 1 0,-1-1 1,1 1-1,-1-1 0,1 0 1,0 0-1,-1 0 0,1 0 1,-1 0-1,1-1 0,-1 1 0,1-1 1,-1 0-1,1 0 0,-1 0 1,1 0-1,-1 0 0,0 0 1,1-1-1,1-1 0,4-3-126,0-1-1,-1 1 1,-1-1-1,1-1 1,-1 1-1,0-1 1,-1 0-1,1-1 1,-2 1-1,1-1 1,-1 0-1,-1 0 1,0 0-1,4-18 0,-1-2-825,-1-1 0,-1 0 0,-1-48-1,4 207 6079,7 8-3925,10 157-1229,-24-279 24,1 19 18,-2 0 0,-1 0 0,-11 52 0,11-75-14,-2 0 0,0 0 0,0 0 0,-1-1 0,0 1 0,-1-1 0,0 0 0,0-1 0,-1 1 0,0-1 0,-1-1 0,0 1 0,-1-1 0,-11 8 0,7-7 25,1-1 1,-1 0-1,-1-1 1,1-1-1,-1 0 1,0-1 0,0 0-1,-23 4 1,-41-1-1553,0-8-5212,53-3-3309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1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15399,'0'0'2993,"35"-7"-2865,12-4-145,8-2-165,96-9 0,-135 20 194,4-1-455,-1 2-1,1 0 1,-1 1-1,37 5 1,-51-4 382,0 0 0,-1 0 0,1 1 0,-1-1-1,1 1 1,-1 0 0,1 1 0,-1-1 0,0 1 0,0 0 0,0 0 0,-1 0 0,1 0 0,-1 1 0,1-1-1,-1 1 1,0 0 0,0 0 0,-1 0 0,1 0 0,-1 1 0,0-1 0,0 1 0,1 7 0,3 17 793,-1 1 1,-2 0 0,-1 0 0,-1 0-1,-4 32 1,1 6 748,2 56 1206,0-124-2680,0 0 0,0 1 1,0-1-1,0 0 1,0 0-1,0 1 1,0-1-1,0 0 1,0 0-1,0 1 1,0-1-1,0 0 1,0 0-1,0 1 1,0-1-1,0 0 1,0 0-1,1 0 1,-1 1-1,0-1 1,0 0-1,0 0 1,0 0-1,0 1 0,1-1 1,-1 0-1,0 0 1,0 0-1,0 0 1,1 1-1,-1-1 1,0 0-1,0 0 1,0 0-1,1 0 1,-1 0-1,0 0 1,0 0-1,1 0 1,-1 0-1,1 1 1,10-8 42,11-16-97,-1-9-627,-1-1 0,-3-1 0,22-57 1,-26 57-1720,-2-1 0,-2 0 0,10-69 0,-17-11-2991,-2 113 5535,0 0-1,0 0 1,0 0-1,0 0 1,0 0-1,0 1 1,-1-1-1,1 0 1,-1 0-1,1 0 1,-1 0-1,0 0 1,0 0-1,0 1 1,0-1-1,0 0 1,0 1-1,0-1 1,0 1-1,-1-1 1,1 1-1,-1-1 1,1 1-1,-1 0 1,1 0-1,-4-2 1,1 2 359,0 0 0,-1 0 0,1 1 0,0-1 0,0 1 0,0 0 0,0 0-1,0 0 1,-1 1 0,1-1 0,0 1 0,-5 2 0,0 0-9,1 0-1,0 1 1,0 0 0,0 1-1,1 0 1,-1 0-1,1 1 1,-8 7 0,-33 23 214,44-33-1044,0-1 0,-1 0 0,1 0-1,-1 0 1,1-1 0,-1 0 0,1 1 0,-1-2 0,0 1 0,-6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14070,'0'0'8183,"3"21"-7631,20 252 625,-23-80-446,3-221-1102,1-1 0,2 2 1,0-1-1,19-47 0,-7 28-1693,2 2 0,27-44-1,-40 77 1738,0 1-1,1 0 1,0 1-1,1 0 0,0 0 1,1 0-1,-1 1 1,17-10-1,-19 14 684,0 1 0,0 0 0,1 1 0,0 0 1,0 0-1,0 0 0,0 1 0,0 0 0,0 1 0,0 0 0,1 0 0,-1 1 0,0 0 0,13 1 0,-17 0-208,0 1 0,-1-1 1,1 0-1,0 1 0,-1 0 0,1 0 0,-1 0 0,1 0 0,-1 1 0,0-1 0,0 1 0,0 0 0,0 0 0,4 6 0,-5-7-433,0 0 1,-1 1-1,1-1 0,-1 1 0,1 0 1,-1-1-1,0 1 0,0 0 1,0 0-1,0 0 0,-1 0 0,1 4 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113 338 7091,'0'0'2892,"-4"-20"-2313,-12-91 998,13 89-328,3 13-1112,-1 0 1,0 0-1,-1 0 1,0 0-1,0 0 1,-7-13 0,-1 15 1022,9 6-1075,0 1 0,-1-1 0,1 0 1,0 1-1,0-1 0,0 0 0,0 0 1,0 0-1,-1 0 0,2 0 0,-1 0 0,0 0 1,0 0-1,0 0 0,0-2 0,-32-80 1180,33 83-1261,0 0 0,0 0-1,0-1 1,0 1 0,0 0 0,0 0 0,0 0 0,0 0 0,-1-1-1,1 1 1,0 0 0,0 0 0,0 0 0,0 0 0,-1 0-1,1 0 1,0 0 0,0-1 0,0 1 0,-1 0 0,1 0-1,0 0 1,0 0 0,0 0 0,-1 0 0,1 0 0,0 0-1,0 0 1,0 0 0,-1 0 0,1 0 0,0 0 0,0 0 0,0 0-1,-1 0 1,1 0 0,0 1 0,0-1 0,0 0 0,0 0-1,-1 0 1,1 0 0,0 0 0,0 0 0,0 0 0,0 1-1,0-1 1,-1 0 0,1 0 0,0 0 0,0 0 0,0 1-1,0-1 1,0 0 0,0 0 0,0 0 0,0 1 0,0-1 0,0 0-1,-1 0 1,1 0 0,0 1 0,0-1 0,0 0 0,0 0-1,1 0 1,-1 1 0,0-1 0,-4 21-45,7 426 1495,4-348-912,5-1-1,37 146 1,-17-144-256,-28-91-241,0 0 1,0 0-1,1-1 0,0 1 0,1-1 1,0 0-1,0-1 0,8 8 0,-13-13-40,0-1 0,0 1 0,1-1 0,-1 0-1,0 1 1,1-1 0,0 0 0,-1 0 0,1 0-1,0 0 1,-1 0 0,1-1 0,0 1 0,0 0-1,0-1 1,-1 0 0,1 1 0,0-1 0,0 0-1,0 0 1,0 0 0,0 0 0,0 0 0,0 0-1,0 0 1,-1-1 0,1 1 0,0-1 0,0 0-1,0 1 1,-1-1 0,1 0 0,0 0-1,2-2 1,-1 0-22,0 0-1,-1 0 1,1-1 0,-1 1-1,0 0 1,0-1-1,-1 0 1,1 1 0,-1-1-1,1 0 1,-1 0-1,0 0 1,-1 0 0,2-6-1,0-54-1816,-5 22-2151,-5 12-1257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6963,'0'0'6112,"-5"30"-4049,0-5-1628,-2 15 288,1 0 0,1 0 0,2 57-1,6-46 186,2 0-1,2 0 0,25 86 0,-32-135-885,0 0 0,1 0 0,-1 0 0,1-1 1,0 1-1,-1 0 0,1 0 0,0-1 0,0 1 0,0 0 1,0-1-1,0 1 0,1-1 0,-1 1 0,0-1 0,1 0 1,2 3-1,-3-4-17,0 0 0,-1-1 0,1 1 0,0 0 1,0 0-1,-1 0 0,1-1 0,0 1 0,0 0 0,-1-1 1,1 1-1,0-1 0,-1 1 0,1-1 0,0 1 1,-1-1-1,1 1 0,-1-1 0,1 0 0,-1 1 0,1-1 1,-1 0-1,1 1 0,-1-1 0,0 0 0,1 0 0,-1 0 1,5-12-30,0 1 0,-1-1 0,4-18 0,0-21-1446,3-100 0,1-12-2065,-11 159 3470,0-1 1,0 1-1,0-1 0,1 1 1,0 0-1,0-1 0,1 1 1,-1 0-1,1 0 0,0 1 1,1-1-1,-1 1 0,1-1 1,5-4-1,-7 7 108,1 1 0,-1-1 0,1 1 0,-1 0 0,1 0 0,-1 0 0,1 0 0,-1 0 0,1 1 0,0-1 0,-1 1 0,1-1 0,0 1 0,0 0 0,-1 0 0,1 0 0,0 1 0,0-1 0,-1 1 0,1-1 0,0 1 0,-1 0-1,1 0 1,-1 0 0,1 1 0,-1-1 0,0 0 0,1 1 0,-1 0 0,0-1 0,0 1 0,3 4 0,7 5 219,-1 1-1,-1 0 1,0 0-1,0 1 1,-1 1-1,7 15 1,39 93 1253,-31-53-794,-4 1 0,15 95 0,-3-15 53,-32-148-774,10 29 118,-10-31-125,0 1 0,0-1 1,0 1-1,0-1 0,0 1 0,0 0 0,1-1 0,-1 1 0,0-1 0,1 1 1,-1-1-1,0 1 0,1-1 0,-1 1 0,0-1 0,1 0 0,-1 1 0,1-1 0,-1 1 1,1-1-1,-1 0 0,1 0 0,-1 1 0,1-1 0,-1 0 0,1 0 0,-1 1 1,1-1-1,-1 0 0,1 0 0,-1 0 0,1 0 0,0 0 0,-1 0 0,1 0 1,-1 0-1,1 0 0,0 0 0,-1 0 0,1 0 0,0-1 0,3-13-801,-4-97-6398,0 32-3004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9812,'0'0'7014,"0"-3"-6490,0 11-381,4 358 4061,31 185-2424,-34-539-1767,2 16 5,1 1-1,1 0 1,14 44-1,-18-70-18,0 0 1,0-1-1,1 1 1,-1 0-1,1-1 0,0 1 1,0-1-1,0 0 0,0 1 1,0-1-1,0 0 0,1 0 1,4 3-1,-6-5-7,-1 1 0,1-1 1,-1 0-1,1 0 0,0 0 1,-1 1-1,1-1 0,-1 0 0,1 0 1,0 0-1,-1 0 0,1 0 0,0 0 1,-1 0-1,1 0 0,0-1 0,-1 1 1,1 0-1,-1 0 0,1 0 0,0-1 1,-1 1-1,1 0 0,0-1 0,0 0-24,0 0-1,0 0 0,0-1 1,0 1-1,-1 0 0,1-1 1,0 1-1,-1 0 0,1-1 1,-1 1-1,1-1 0,-1 1 0,0-1 1,0 1-1,1-2 0,2-27-1574,-2 0-1,0-1 0,-2 1 1,-6-37-1,-11-10-4080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14263,'0'0'2323,"27"5"-634,-3-2-1337,24 5 557,84 3-1,28-9-910,-50-2-4780,-111 22 5826,-4 14 8,-1 8 604,-1 58 0,7-64-1117,-1 8-89,1 1-1,3-1 0,1 0 0,19 79 1,-8-95-311,-14-29-136,-1 0 0,1-1 1,-1 1-1,1-1 0,0 1 0,-1-1 0,1 1 0,0-1 0,0 1 0,-1-1 0,1 0 1,0 1-1,0-1 0,-1 0 0,1 0 0,0 0 0,0 1 0,0-1 0,0 0 0,-1 0 0,1 0 1,1 0-1,0-2-3,0 1 1,1 0-1,-1-1 1,0 1 0,-1-1-1,1 1 1,0-1-1,0 0 1,-1 0 0,1 0-1,-1 0 1,1 0-1,-1 0 1,0 0 0,0-1-1,0 1 1,0 0-1,0-1 1,-1 1 0,1 0-1,-1-3 1,9-34-324,-2 0 1,-1 0-1,0-56 0,-13-123-4520,-1 154 3151,-1-27 914,9 90 859,0 0 0,0 1 0,1-1 0,-1 0 0,0 0 0,0 0 1,1 0-1,-1 1 0,1-1 0,-1 0 0,1 1 0,-1-1 0,1 0 0,0 1 0,-1-1 1,1 0-1,0 1 0,-1-1 0,1 1 0,0-1 0,0 1 0,-1 0 0,1-1 1,0 1-1,0 0 0,0 0 0,0-1 0,-1 1 0,1 0 0,0 0 0,0 0 0,0 0 1,0 0-1,0 0 0,0 0 0,1 1 0,35 4 1392,-13 4-706,-1 1 0,42 24 1,-38-19-421,45 19 0,-57-28-489,0-1 0,0-1 1,0 0-1,1-1 0,0-1 1,-1 0-1,1-1 0,26-2 1,-25-7-3381,-6-15-3772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8740,'0'0'9442,"3"32"-8106,42 451 1972,-41-416-3155,-3-27-105,12 67 0,-6-90-118,-2-17-189,-3-13-312,-3-97-5204,-7 36-1981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16600,'0'0'2801,"193"-87"-2801,-148 67-736,-13 8-2530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10533,'0'0'8284,"-2"33"-6985,-6 449 2206,6-426-3239,0-40-139,1 1 0,1 0 0,1-1 0,0 1 0,6 30 0,-7-46-123,1-1 0,-1 1 0,0-1 0,0 1 0,0-1-1,0 1 1,1-1 0,-1 1 0,0-1 0,0 0 0,1 1 0,-1-1 0,0 1 0,0-1 0,1 0 0,-1 1 0,1-1 0,-1 0 0,0 1 0,1-1 0,-1 0 0,1 0 0,-1 1 0,1-1 0,-1 0 0,1 0 0,-1 0 0,1 0 0,-1 0 0,1 1 0,-1-1 0,1 0 0,-1 0 0,1 0 0,-1 0 0,1 0 0,-1-1 0,1 1 0,-1 0 0,0 0 0,1 0 0,-1 0 0,1 0 0,-1-1 0,1 1 0,-1 0 0,1 0 0,-1-1 0,0 1 0,1 0 0,-1-1 0,1 1 0,-1-1 0,0 1 0,0 0 0,1-1-1,-1 1 1,0-1 0,0 1 0,1-1 0,11-23-48,-2 1 0,0-2 1,-2 1-1,0-1 0,5-35 0,-5 26-183,11-51-366,27-99-2148,-39 164 2278,0 0-1,1 0 1,2 1 0,0 0 0,0 1-1,21-27 1,-28 42 508,0 0 0,-1 0 0,1 0 0,0 0 0,0 0 0,1 1 0,-1-1 0,0 1 0,1 0 0,0 0 0,-1 0 0,1 0 0,0 1 0,0 0 0,0-1 0,0 2 0,0-1 0,0 0 0,0 1 0,0-1 0,6 2-1,-5 0 37,-1 0 0,1 0 0,0 1 0,-1-1-1,1 1 1,0 1 0,-1-1 0,0 0 0,0 1 0,0 0-1,0 0 1,0 0 0,0 1 0,-1-1 0,0 1-1,0 0 1,4 6 0,9 14 203,-2 2 0,0 0 0,-2 0 0,-1 2-1,-1-1 1,-1 1 0,7 44 0,17 206 873,-32-262-1106,-1-8 2,5 37 149,-5-44-201,0 0 0,0 0-1,0 1 1,0-1 0,0 0 0,1 0-1,-1 1 1,0-1 0,1 0 0,-1 0 0,1 0-1,-1 0 1,1 0 0,-1 1 0,1-1 0,0 0-1,0 0 1,0-1 0,-1 1 0,1 0 0,0 0-1,0 0 1,0-1 0,2 2 0,-2-2-32,1-1 0,-1 1 1,0 0-1,0-1 0,0 1 1,1-1-1,-1 0 0,0 1 0,0-1 1,0 0-1,0 0 0,0 0 1,0 0-1,-1 0 0,1 0 1,0 0-1,0 0 0,-1 0 1,1 0-1,0 0 0,-1 0 1,1-1-1,-1 1 0,0 0 0,1 0 1,-1-1-1,0 1 0,0-2 1,6-45-1662,-5 44 1438,0-52-4028,-1-5-3882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98 8724,'0'0'9308,"2"-12"-8011,4-38-374,-6 49-893,0 1 1,0-1 0,0 1-1,0-1 1,0 0-1,0 1 1,0-1-1,0 1 1,-1-1 0,1 1-1,0-1 1,0 1-1,-1-1 1,1 1-1,0-1 1,-1 1-1,1 0 1,0-1 0,-1 1-1,1-1 1,-1 1-1,1 0 1,0-1-1,-1 1 1,1 0 0,-1-1-1,1 1 1,-1 0-1,1 0 1,-1 0-1,1 0 1,-1-1-1,0 1 1,1 0 0,-1 0-1,1 0 1,-1 0-1,0 0 1,-22 1 38,20-1-36,-12-1 32,10 0 8,0 1 0,0-1 0,1 1 0,-1 0 1,0 0-1,0 1 0,0-1 0,0 1 0,0 0 0,-5 2 1,10-12 84,-1 8-146,1 0 1,0 1-1,-1-1 1,1 0-1,0 1 1,0-1-1,0 0 1,0 0-1,0 1 0,0-1 1,0 0-1,0 1 1,0-1-1,0 0 1,0 0-1,0 1 1,0-1-1,1 0 0,-1 1 1,0-1-1,1-1 1,-46 2 13,41 1-33,-1-1 0,0 1 0,1 0 0,-1 0 0,1 1-1,0 0 1,-1-1 0,1 2 0,0-1 0,0 0 0,0 1 0,0-1-1,1 1 1,-1 0 0,-5 7 0,-6 6 18,2 1-1,-14 20 1,16-21-19,3-6 20,1 1-1,0 0 1,0 0 0,1 1 0,1 0-1,0 0 1,0 0 0,2 1 0,-1-1-1,2 1 1,-1 0 0,2 0 0,0 0 0,0 0-1,1 0 1,3 17 0,-2-27-12,0-1 1,0 1-1,0-1 0,0 1 1,0-1-1,1 1 1,0-1-1,-1 0 1,1 0-1,0 0 0,0 0 1,0 0-1,0 0 1,0 0-1,1-1 0,-1 1 1,0-1-1,1 0 1,-1 1-1,1-1 0,-1 0 1,5 0-1,60 13-68,-64-14 63,55 6-44,-35-5-164,0 1 1,-1 1-1,1 0 0,-1 2 1,28 10-1,-45-13 187,0 1-1,0-1 0,0 1 1,0 0-1,0 0 0,-1 1 1,1-1-1,-1 1 1,0 0-1,0 0 0,-1 0 1,1 1-1,-1-1 0,0 1 1,0 0-1,0 0 1,-1 0-1,0 0 0,0 1 1,0-1-1,0 1 0,-1-1 1,0 1-1,0-1 0,-1 1 1,0 7-1,1 1 96,-2 0-1,0-1 0,0 1 0,-1-1 1,-1 0-1,0 0 0,-1 0 1,-1 0-1,1 0 0,-2-1 0,0 0 1,-1 0-1,0 0 0,0-1 1,-1 0-1,-1-1 0,0 0 1,0 0-1,-21 16 0,26-23-24,0 1-1,-1-1 1,1-1 0,-1 1-1,0 0 1,1-1 0,-1 0-1,-1 0 1,1-1 0,-7 2-1,11-3-36,0 0-1,0 0 0,0-1 0,1 1 0,-1 0 0,0-1 0,0 1 1,0-1-1,1 1 0,-1-1 0,0 1 0,1-1 0,-1 1 1,0-1-1,1 0 0,-1 0 0,1 1 0,-1-1 0,1 0 0,-1 0 1,1 1-1,-1-1 0,1 0 0,0 0 0,-1 0 0,1 0 1,0 1-1,0-1 0,0 0 0,0 0 0,0 0 0,0 0 0,0 0 1,0 0-1,0 0 0,1-1 0,1-45-41,-1 41 5,3-14-199,0 1-1,1-1 1,1 1 0,1 0-1,1 1 1,0 0-1,2 0 1,0 0 0,19-23-1,-10 14-280,2 2 0,1 1 0,1 0 0,0 2 0,33-24 0,-48 41 550,-1-1-1,1 1 1,1 1 0,-1 0 0,1 0 0,-1 0 0,1 1 0,0 0 0,0 1-1,1 0 1,-1 1 0,0-1 0,1 2 0,-1-1 0,1 1 0,-1 1-1,10 1 1,-15 0 71,0 0-1,0-1 0,-1 1 0,1 1 0,-1-1 1,1 0-1,-1 1 0,0 0 0,0 0 1,0 0-1,-1 0 0,1 0 0,-1 0 0,1 1 1,-1-1-1,0 1 0,0 0 0,-1-1 1,1 1-1,1 6 0,3 10 276,0 1 1,4 32-1,0 45 246,-8-62-549,2 0 1,11 46 0,-14-77 210,-1-3-1411,0-31-11797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2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3362,'0'0'11423,"1"-9"-10347,4-57 2725,-5 76-3686,19 421 1827,20 66-1413,-41-545-6764,-12 20 787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7171,'0'0'10213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9316,'0'0'2572,"3"-14"-1788,0-2-806,6-20 900,-6 40 98,-2 30 389,1 464 4539,0-8-4440,-3-457-1442,0-24-15,0-1 0,1 0 0,0 0 0,0 1 0,1-1 0,0 0-1,1 0 1,0 0 0,4 11 0,-6-17-12,1-1 0,-1 1 0,1-1-1,0 0 1,-1 1 0,1-1 0,0 0 0,0 0 0,0 0 0,0 1-1,0-1 1,0 0 0,0 0 0,0 0 0,1-1 0,-1 1 0,0 0-1,1 0 1,-1-1 0,0 1 0,1-1 0,-1 1 0,1-1 0,-1 1-1,1-1 1,-1 0 0,1 0 0,-1 0 0,1 0 0,-1 0 0,1 0-1,-1 0 1,1-1 0,-1 1 0,1 0 0,-1-1 0,0 1 0,1-1-1,-1 1 1,0-1 0,1 0 0,1-1 0,1-1-156,0 0 1,0 0-1,0-1 1,0 1-1,-1-1 0,0 0 1,0 0-1,0 0 1,0-1-1,4-8 0,11-41-3253,-6-6-2667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11109,'0'0'5184,"-28"15"-4005,3-2-885,-29 15 435,-79 55 1,117-72-653,-10 7-3,0 2 0,0 0 0,-22 26 0,42-40-61,1 0-1,-1 1 1,1-1 0,1 1-1,-1 0 1,1 0-1,0 1 1,1-1 0,0 1-1,0 0 1,1 0-1,0 0 1,0 0 0,1 0-1,0 1 1,0-1-1,1 11 1,1-14 8,0-1 0,0 1 0,0-1-1,0 1 1,1-1 0,0 1 0,0-1 0,0 0 0,0 0 0,1 0-1,0 0 1,-1 0 0,6 4 0,-1-1 26,1 1 1,1-2-1,-1 1 0,1-1 1,15 8-1,-5-4-54,1-2 0,1 0 0,-1-1 0,1-1 0,28 4 0,6-3-1092,-2-1-4168,-38-4-1026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345 880 6643,'0'0'2385,"1"-6"-2187,1-3 284,-1 0 1,0 0-1,0 0 1,-1 0 0,0 0-1,-1 0 1,0 0 0,0 0-1,-1 0 1,-5-17 0,4 20-436,-1 0 1,0 0-1,0 0 0,0 0 1,0 1-1,-1-1 1,0 1-1,0 0 1,0 1-1,-1-1 0,0 1 1,0 0-1,0 1 1,0-1-1,0 1 1,-1 0-1,0 1 0,-7-3 1,-9 1-29,0 0 0,0 1 1,0 2-1,-29 0 0,49 2-12,0-1-1,0 1 0,0 0 0,0 0 1,1 0-1,-1 0 0,0 0 1,1 0-1,-1 1 0,0-1 0,1 1 1,0 0-1,-1 0 0,1 0 0,0 0 1,0 0-1,0 1 0,0-1 0,0 0 1,1 1-1,-1 0 0,1-1 0,0 1 1,0 0-1,-1-1 0,0 7 1,-3 8 140,0 1 1,1 0 0,-1 23 0,-3 202 1607,8-184-1277,0-52-393,0 14 160,0 1 1,2-1-1,0 1 1,7 30-1,-8-48-209,0-1 1,0 1-1,0 0 0,1-1 1,-1 1-1,1-1 0,0 0 1,-1 0-1,2 1 0,-1-1 1,0 0-1,1-1 0,-1 1 0,1 0 1,0-1-1,0 1 0,0-1 1,0 0-1,0 0 0,0 0 1,1 0-1,-1-1 0,0 0 1,1 1-1,0-1 0,-1 0 0,1-1 1,0 1-1,-1-1 0,1 1 1,0-1-1,5-1 0,-2 0-18,-1 0 0,1-1 0,-1 0-1,1-1 1,-1 1 0,0-1 0,0 0-1,0-1 1,0 0 0,-1 0 0,0 0-1,1 0 1,-1-1 0,-1 0 0,1 0-1,7-10 1,3-7-74,-1 0 0,23-47 0,-24 39-253,-2 0 1,0-1 0,-3-1 0,0 1 0,-3-1-1,4-38 1,-6-198-1425,-5 150 1152,-2 16 84,-5 0 0,-30-136 0,24 180 980,15 57-54,0 5-333,0 31 131,-1 14 82,3 1-1,8 54 1,70 620 2829,-72-623-2928,-5-69-116,-3-16-31,1-1-1,0 1 0,2 0 0,0 0 1,0-1-1,2 0 0,11 29 0,-15-43-50,-1 0 0,1 0 0,-1 0 0,1 0 0,-1 0-1,1 0 1,0 0 0,-1 0 0,1-1 0,0 1-1,0 0 1,0 0 0,0-1 0,-1 1 0,1-1 0,0 1-1,2 0 1,8-8 0,-1-28-338,-7-90-4920,-3 98 3006,0-25-3125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 9332,'0'0'8007,"-14"1"-7052,6 1-862,0-1 1,0 1 0,0 1-1,0 0 1,1 0 0,0 0-1,-1 1 1,1 0 0,0 0-1,1 1 1,-1 0 0,1 0-1,0 1 1,0-1 0,1 1-1,-1 1 1,1-1 0,-6 11-1,-89 138 1099,85-128-953,2 0 0,0 1 0,-17 58 0,30-85-233,0 0-1,-1 0 1,1 1 0,0-1-1,0 0 1,0 1 0,-1-1-1,1 0 1,1 1 0,-1-1-1,0 0 1,0 1 0,0-1-1,1 0 1,0 2 0,-1-2-2,1-1-1,-1 0 1,0 1-1,1-1 1,-1 1 0,1-1-1,-1 0 1,1 1 0,-1-1-1,1 0 1,-1 0 0,1 1-1,-1-1 1,1 0 0,-1 0-1,1 0 1,-1 0-1,1 0 1,-1 0 0,1 0-1,0 0 1,-1 0 0,1 0-1,0 0 1,4-1 10,0 0 0,-1 0 0,1-1 0,-1 0 0,1 0 0,7-5 0,6-4-139,-1-1 0,-1 0 0,0-1 0,27-30 0,53-74-1165,-66 77 872,1 1 0,43-39 0,-69 73 401,0 1 1,0 0 0,1 0 0,-1 0 0,1 1-1,0-1 1,0 2 0,0-1 0,0 0 0,1 1 0,-1 0-1,1 1 1,9-2 0,-13 3 29,1 0-1,-1 1 1,1-1-1,-1 1 1,1 0 0,-1-1-1,1 2 1,-1-1 0,0 0-1,1 1 1,-1-1-1,0 1 1,0 0 0,0 0-1,0 0 1,-1 1-1,1-1 1,0 0 0,-1 1-1,0 0 1,0 0-1,1 0 1,-2 0 0,1 0-1,3 6 1,7 20 243,0 0 0,-2 0 0,-2 1 0,0 1 0,3 35 0,8 160 713,-22 117-215,-1-295-666,-3 0 0,-1-1 1,-2 0-1,-3-1 0,-19 47 0,27-80-64,-4 10 18,-1-1-1,-1 1 0,-19 29 1,27-48-40,0 1 1,0-1-1,-1 0 1,0 0-1,1 0 1,-1-1 0,0 1-1,-1-1 1,1 0-1,-1 0 1,1 0-1,-1-1 1,0 0-1,0 1 1,0-2-1,0 1 1,0-1 0,-1 1-1,1-2 1,0 1-1,-8 0 1,9-1-6,0-1 0,0 0 1,0 1-1,0-1 1,0-1-1,0 1 0,0-1 1,0 1-1,0-1 0,1 0 1,-1 0-1,1-1 0,0 1 1,-1-1-1,-4-4 0,2 0-22,0-1 0,0 0 0,0 0 0,1 0 0,0-1 0,-5-12 0,1-3-159,1 0-1,1 0 1,1-1 0,-4-40 0,7 40 8,1-1 1,2 1 0,0-1-1,6-33 1,-4 48 155,0-1 0,2 0 0,-1 0 1,1 1-1,1 0 0,0 0 0,1 0 0,0 0 0,1 1 0,0 0 0,10-11 0,5-1 33,1 0-1,0 2 1,2 0-1,1 2 0,0 1 1,1 1-1,1 1 0,0 2 1,35-12-1,-20 11-302,0 1-1,0 3 1,1 2-1,0 1 1,84 0-1,-80 10-3316,-24 11-3191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7123,'0'0'4448,"5"-27"-3240,34-164 2215,-41 204-1654,-29 225 1667,30-210-3244,-3 25 171,3 0 0,2 0 0,13 87 0,-12-132-346,0-1 0,0 1 0,1 0 0,0-1 0,0 0 0,1 1 0,0-1 0,0-1 0,1 1 0,0 0 0,0-1 0,0 0 0,1-1 0,0 1 1,6 4-1,-7-7-15,0 0 0,1 0 1,-1 0-1,0-1 1,1 0-1,-1 0 0,1 0 1,0-1-1,-1 0 0,1 0 1,0-1-1,0 1 1,0-1-1,0 0 0,0-1 1,-1 0-1,1 0 0,0 0 1,0 0-1,-1-1 1,8-3-1,-1-1-20,0 0 0,-1-1 1,0-1-1,0 0 0,0 0 0,-1-1 1,-1 0-1,13-15 0,4-8-449,33-53 0,-44 63-19,-2 0 0,0-1-1,-2-1 1,0 0 0,-2 0-1,0-1 1,-2-1 0,-1 1 0,-1-1-1,3-43 1,-7 47-112,1 10 114,-2 1 0,0-1 1,0 1-1,-3-16 1,2 25 531,1 1-1,0-1 1,-1 0 0,1 0 0,-1 1-1,0-1 1,1 0 0,-1 1 0,0-1-1,0 1 1,0-1 0,0 1 0,0-1-1,-1 1 1,1-1 0,0 1 0,-1 0-1,1 0 1,-1 0 0,1 0-1,-1 0 1,1 0 0,-1 0 0,0 1-1,1-1 1,-1 0 0,0 1 0,0 0-1,1-1 1,-1 1 0,0 0 0,-3 0-1,5 0 46,-1 0 0,0 0 0,0 1 1,0-1-1,0 0 0,1 1 0,-1-1 0,0 1 0,1-1 0,-1 1 0,0-1 0,1 1 0,-1-1 0,0 1 0,1 0 0,-1-1 0,1 1 0,-1 0 0,1 0 0,-1-1 0,1 1 0,0 0 0,-1 0 0,1 0 0,0-1 0,0 1 0,0 0 0,-1 0 0,1 0 0,0 0 0,0 1 0,0 35 1000,0-28-657,0 14 45,-1 3-247,1 0 0,2-1 0,0 1-1,2-1 1,7 29 0,77 210 584,16 56-331,-85-249-427,-4 1-1,11 115 0,-21 102-37,-5-267-12,-2-1 0,0-1 0,-1 1 0,-1 0 0,-1-1 0,-10 27-1,14-43-10,-1 1 0,1-1-1,-1 0 1,0-1-1,-1 1 1,1 0-1,0 0 1,-1-1-1,0 0 1,0 1 0,0-1-1,0 0 1,-1 0-1,1-1 1,-1 1-1,0-1 1,0 0-1,1 0 1,-1 0-1,-1 0 1,1-1 0,0 1-1,0-1 1,0 0-1,-1-1 1,1 1-1,-1-1 1,1 0-1,0 0 1,-1 0-1,1 0 1,-1-1 0,1 0-1,0 0 1,0 0-1,-6-2 1,2-1-37,0 1 0,0-1 0,0-1 0,1 0 0,0 0 0,0 0 0,0-1-1,1 1 1,0-2 0,0 1 0,0-1 0,-7-12 0,-3-6-212,1-1-1,-16-39 1,19 33 46,0-1 0,2-1 1,1 0-1,2 0 0,2-1 0,1 0 0,0-54 1,4 76 230,1-1 1,0 0 0,1 1 0,0-1-1,1 1 1,1 0 0,0 0-1,0 0 1,2 1 0,-1-1-1,2 1 1,-1 0 0,2 1-1,0 0 1,0 0 0,1 0 0,0 1-1,0 1 1,2-1 0,13-9-1,10-5-165,0 1 1,2 2-1,1 2 0,0 1 0,1 2 0,1 1 0,0 2 1,45-8-1,-39 8-4648,-14-1-4341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434 201 12854,'0'0'3852,"-1"-26"-2918,-5-129 1142,6 154-2043,0 1 0,0-1 0,0 0 1,0 0-1,0 1 0,-1-1 0,1 0 1,0 0-1,0 1 0,-1-1 0,1 0 1,0 0-1,-1 1 0,1-1 0,-1 1 1,1-1-1,-1 0 0,1 1 0,-1-1 1,0 1-1,1-1 0,-1 1 0,0-1 1,1 1-1,-1 0 0,0-1 0,1 1 0,-1 0 1,-1-1-1,-32 0 405,25 2-367,0 1-1,0 1 1,0-1 0,0 1-1,-16 8 1,5 3 43,1 0 0,0 1 0,1 1 0,0 1 0,2 1 0,-23 30 0,13-12 117,1 2 0,-33 68 1,49-86-186,0 0 1,1 1 0,1 0-1,1 1 1,-4 30 0,9-50-47,1 1 0,0-1 1,0 0-1,0 1 0,0-1 1,0 0-1,0 0 0,0 1 1,1-1-1,-1 0 0,1 0 1,0 0-1,-1 0 0,1 0 1,0 0-1,0 0 0,1 0 1,-1 0-1,0 0 0,1 0 1,-1 0-1,3 1 0,-1-1-6,0 0 0,0 0-1,0-1 1,0 0 0,0 1-1,1-1 1,-1 0 0,0-1-1,1 1 1,-1-1 0,1 1-1,-1-1 1,5 0 0,8-1-60,-1-1 0,1-1-1,-1 0 1,1-1 0,25-11 0,42-22-386,-58 24 161,1 0 1,1 3-1,0 0 1,50-11-1,-62 18 253,1 1-1,-1 1 1,1 0-1,-1 1 0,1 0 1,-1 2-1,1 0 1,28 7-1,-35-5 42,0-1-1,0 2 1,-1-1-1,0 1 1,1 0-1,-2 1 1,1 0-1,-1 0 1,1 1-1,-2 0 1,1 0-1,-1 0 1,0 1-1,-1 0 1,6 11-1,-1 1 93,0 1 0,-2-1 0,-1 2 0,-1-1 0,0 1 0,-2 0 0,0 0 0,0 26 0,-2-10 116,-2 1-1,-2 0 1,-13 74-1,2-61-99,-3 0 0,-3-2-1,-1 0 1,-3-1 0,-54 87 0,58-106-36,-2 0 1,-1-1 0,-28 28-1,42-48-66,-1 0-1,0-1 1,-1 0-1,0-1 1,0 0-1,-1-1 1,0 0-1,0 0 1,0-1 0,-1-1-1,0 0 1,-17 4-1,25-7-19,0-1-1,0 1 1,0-1 0,0 0-1,0 0 1,0-1 0,0 1 0,1-1-1,-1 0 1,0 0 0,0 0-1,0 0 1,1-1 0,-1 1-1,1-1 1,-1 0 0,1 0-1,0 0 1,0-1 0,0 1-1,0-1 1,0 0 0,0 0-1,1 0 1,-1 0 0,1 0-1,0 0 1,0-1 0,0 1 0,0-1-1,1 1 1,0-1 0,-1 0-1,0-6 1,-3-12-244,1-1-1,0 1 1,2-1 0,1-39-1,1 40 116,1 1 0,0 0 0,2 0 0,0 0 0,2 1 0,0-1 0,1 1 0,1 0 0,1 0 0,1 1 0,1 0 0,0 1 0,1 0 1,1 1-1,1 0 0,15-16 0,-6 10 143,1 0-1,1 2 1,1 1 0,0 0 0,42-22 0,-48 31-30,1 2 1,0 0-1,1 1 0,0 1 0,0 1 0,1 1 0,0 0 0,36-1 0,-46 5-231,29 1-619,-40 1 717,1-1 1,-1 0 0,1 0-1,-1 1 1,1-1-1,-1 1 1,0-1 0,1 1-1,-1 0 1,0 0-1,0-1 1,1 1-1,-1 0 1,0 0 0,0 0-1,0 0 1,0 0-1,0 1 1,0-1-1,0 0 1,-1 0 0,2 3-1,2 32-5357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4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6419,'0'0'6189,"4"-11"-6090,1-5-19,2-3 426,0 0-1,-2 0 1,0-1-1,-2 0 1,3-24 0,-6-48 337,0 91-827,0 17 0,2 100 1252,6-1 1,5 0-1,45 189 1,-54-288-1168,0-1 1,1 1-1,1-1 1,1 0-1,0 0 1,14 22-1,-18-34-82,0 1-1,-1-1 1,1 0-1,0 0 0,1 0 1,-1 0-1,0 0 0,1-1 1,0 1-1,-1-1 1,1 0-1,0 0 0,0-1 1,0 1-1,1-1 1,-1 0-1,0 0 0,0 0 1,1 0-1,-1-1 0,0 0 1,1 0-1,-1 0 1,0 0-1,1-1 0,-1 0 1,0 0-1,1 0 1,3-2-1,5-2-2,0-2 0,0 1 0,-1-2 0,0 1 0,0-2 1,-1 0-1,0 0 0,-1-1 0,0 0 0,16-22 0,-1-1-261,-1-2 0,27-55 0,-40 67-126,-1 0 0,-1-1 0,-1 0 0,-1 0-1,7-51 1,-9 31-366,-3-1-1,-5-66 1,2 98 689,0 1 1,-1-1-1,-1 1 1,0 0-1,-1 0 0,0 0 1,-1 0-1,0 1 1,-1 0-1,-12-18 1,14 23 54,0 0 0,-1 1 0,0 0 0,0 0 0,0 0 0,-1 1 0,1-1 0,-1 1 0,0 0 0,0 1 0,-1 0 0,1 0 0,-1 0 0,1 1 0,-1 0 0,0 0 0,0 0 0,0 1 0,0 0 0,-8 0 0,11 1 28,-1 0 0,0 0 0,0 0 1,0 1-1,0-1 0,1 1 0,-1 0 0,0 1 0,-5 1 1,9-1-4,-1-1 0,0 1 0,0-1 1,1 1-1,-1 0 0,1 0 1,-1-1-1,1 1 0,0 0 0,-1 0 1,1 0-1,0 1 0,1-1 1,-1 0-1,0 0 0,1 0 0,-1 1 1,1-1-1,0 0 0,-1 5 1,0-1 95,1 1 0,-1 0 0,1 0 0,0-1 0,0 1 0,1 0 0,0-1 0,0 1 0,1-1 0,0 1 0,5 11 0,-5-14-80,1 0 1,0 0-1,0 0 1,0-1-1,1 1 1,-1-1-1,1 0 1,0 0-1,0 0 1,0 0-1,0-1 1,0 0-1,1 0 1,-1 0-1,1 0 1,-1-1-1,9 2 1,11 3-50,0-2 1,0-1-1,1-1 1,-1-1 0,0-1-1,1-2 1,-1 0-1,0-1 1,0-1 0,0-2-1,-1 0 1,25-11-1,-10-1-263,37-17-339,-68 33 577,-1 0 1,0 0-1,0 1 1,1 0-1,-1 0 0,1 0 1,-1 1-1,1 0 1,12 2-1,-18-2 33,1 1 1,0-1-1,-1 1 0,1 0 0,-1 0 1,1 0-1,-1 0 0,0 0 0,1 0 1,-1 0-1,0 0 0,0 0 0,0 1 1,0-1-1,0 1 0,0-1 0,0 0 1,0 1-1,-1-1 0,1 1 0,0 0 1,-1-1-1,1 1 0,-1 0 0,0-1 1,1 3-1,1 51 423,-2-42-253,0 15 59,-1-1 0,-1 0 0,-1 0 1,-1 0-1,-2 0 0,-1 0 0,-14 36 0,7-29-97,13-34-160,0 0-1,0 1 1,0-1 0,0 1 0,0-1 0,0 0 0,0 0-1,0 0 1,0 0 0,0 0 0,0 0 0,0 0 0,0 0-1,0 0 1,0 0 0,0 0 0,0-1 0,0 1 0,0 0-1,0-1 1,0 1 0,0-1 0,0 1 0,0-1 0,0 1-1,0-1 1,0 0 0,1 1 0,-3-3 0,1-11-287,0-1 0,1 0 1,1 0-1,0 0 0,4-28 1,-3 31 213,0 5 58,0 1 0,0 0 0,0 0 0,1 0 0,0 0 0,1 0-1,-1 1 1,1-1 0,0 1 0,6-9 0,-7 11 36,0 1 0,1-1 0,-1 0 0,1 1 0,-1-1 0,1 1 0,0 0 0,0 0 0,0 0 0,0 0 0,0 1 0,1-1 0,-1 1 0,0 0 0,1 0 0,-1 0 0,1 0 0,-1 0 0,6 1 0,-7 0 10,0 0 0,0 1 0,0-1 0,0 1 0,1-1 0,-1 1 0,0 0 0,0 0 0,0 0 0,-1 0 0,1 0 0,0 0 1,0 1-1,-1-1 0,1 1 0,0-1 0,-1 1 0,0 0 0,1-1 0,-1 1 0,0 0 0,0 0 0,1 2 0,21 54 426,-18-41-262,15 58 453,-17-55-531,2-1 0,0 0 0,1 0 0,1-1 0,1 0 0,16 27 0,-22-42-85,1 0 1,0-1-1,0 1 1,0-1-1,1 1 0,-1-1 1,1 0-1,-1 0 0,5 1 1,-7-2-103,0-1 1,0 1 0,0-1 0,0 1-1,1-1 1,-1 1 0,0-1 0,0 0-1,1 1 1,-1-1 0,0 0-1,0 0 1,1 0 0,-1 0 0,0 0-1,1-1 1,-1 1 0,0 0 0,0 0-1,0-1 1,1 1 0,-1-1-1,0 1 1,0-1 0,0 0 0,0 1-1,0-1 1,0 0 0,0 0 0,0 0-1,0 1 1,1-3 0,4-25-5961,-4-8-6931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4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9604,'0'0'7052,"0"-16"-6345,0-27-512,0 27 148,0 32 1069,17 316 975,-2-102-1306,-13-100-622,12 135 253,-13-256-692,1 1-1,0-1 1,0 0-1,0 0 0,1 0 1,6 11-1,-8-18-16,0 0-1,0 0 0,0-1 1,1 1-1,-1 0 0,0-1 1,1 1-1,0-1 0,-1 1 1,1-1-1,0 0 0,0 1 1,-1-1-1,1 0 0,0 0 0,0-1 1,0 1-1,1 0 0,-1-1 1,0 1-1,0-1 0,0 1 1,0-1-1,0 0 0,1 0 1,-1 0-1,0 0 0,0-1 1,0 1-1,3-1 0,-3 0-33,1 0 0,0-1 0,-1 1 0,0-1 0,1 1 0,-1-1 0,0 0 0,1 0 0,-1 0 0,0 0 0,-1 0-1,1-1 1,0 1 0,-1 0 0,1-1 0,-1 1 0,0-1 0,1 0 0,-1 1 0,-1-1 0,1 0 0,0 0 0,-1 0 0,1 1-1,-1-6 1,2-11-1382,-1 1 1,-1-31-1,0 46 1017,-6-32-5004,-14 3-4556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4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0 450 7972,'0'0'12176,"13"-15"-11805,40-38-280,59-64-897,-103 107 462,-1-1-1,0 0 1,-1 0-1,0 0 1,-1-1-1,0 0 1,0-1-1,-2 1 1,6-20-1,-9 28 298,-1 1-1,1-1 1,-1 0-1,1 0 1,-1 0-1,0 1 1,-1-1-1,1 0 1,-1 0-1,1 1 1,-1-1-1,0 0 1,-1 1-1,1-1 1,-1 1-1,1-1 1,-1 1-1,0 0 1,0 0-1,-4-5 1,0 3 104,-1 0 0,1 0 0,-1 1 0,0 0 1,0 0-1,0 1 0,-1 0 0,-12-4 1,14 5 143,0 0 0,-1 0 1,1 1-1,0 0 1,-1 0-1,1 0 0,-1 1 1,1 0-1,-1 0 1,-6 2-1,10-1-139,0-1 0,1 1 0,-1 0 0,0 0 0,1 0 0,-1 1 0,1-1 0,-1 1 0,1-1 0,-1 1 0,1 0 0,0 0 0,0 0 0,0 0 0,0 0 0,0 0 0,1 1 0,-1-1 0,1 0 0,-1 1 0,1 0 0,0-1 0,-1 4 0,-5 26 296,1 1 0,2-1 0,1 1 0,1-1 0,6 56 0,-3-31 31,0-38-326,0-1 0,1-1 0,0 1 0,2 0 0,0 0 0,1-1 0,1 0 0,0 0 0,15 27 0,-16-36-55,0 0 1,0-1-1,1 0 0,0 0 1,0-1-1,0 1 0,1-1 1,0-1-1,0 1 0,0-1 1,1 0-1,0-1 0,0 0 1,0 0-1,1-1 0,-1 0 1,1 0-1,-1-1 0,1 0 1,0-1-1,13 1 1,-13-1-109,0-1 1,-1 0 0,1-1 0,0 0 0,-1 0 0,1-1 0,-1 0 0,1-1-1,-1 0 1,0 0 0,0-1 0,0 0 0,-1 0 0,12-9 0,-11 6-680,0 0 1,0-1-1,-1 0 1,-1 0-1,1 0 1,-1-1-1,-1 0 1,1 0-1,-1-1 1,-1 0-1,6-18 1,5-35-7802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2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13062,'0'0'3156,"32"1"-2161,17 1-756,8 0 22,63-5 0,-86-1-417,62-16 0,-67 13-136,0 1 1,0 1-1,39-1 1,-67 9 358,1 0 0,-1-1 1,0 1-1,0 1 1,0-1-1,0 0 0,0 0 1,0 0-1,-1 0 1,0 1-1,0-1 0,0 0 1,0 4-1,0-4 27,7 336 4442,-7-338-4563,0-22-4989,0-8 6,0-5-2924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4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11349,'0'0'6318,"0"25"-4685,13 450 2616,-13-361-3483,-2-203-962,2-86-1402,2 153 1254,0 1 0,1 0 0,1-1 0,1 1 0,15-37 0,-18 52 377,1 1 1,-1 0-1,1 0 0,0 0 0,1 1 0,-1-1 0,1 1 0,0 0 0,0 0 0,0 0 0,0 0 1,1 1-1,0 0 0,-1 0 0,1 0 0,0 0 0,1 1 0,-1 0 0,0 0 0,1 0 0,-1 1 0,1-1 1,-1 1-1,1 1 0,0-1 0,-1 1 0,1 0 0,0 0 0,-1 1 0,1 0 0,0 0 0,-1 0 1,1 0-1,-1 1 0,0 0 0,8 4 0,-4 0 65,0 1-1,-1 0 1,0 1-1,0 0 1,0 0 0,-1 1-1,0 0 1,-1 0 0,0 1-1,0 0 1,3 10 0,2 4 87,-1 0 0,-1 1 0,9 44 1,-10-15 159,-3 1 1,-3 90 0,-2-97-105,1-39-648,3-15-137,1-18-661,-5-21-2178,0-6-3321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4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2481,'0'0'17995,"-16"4"-17229,3 1-627,-1 0 0,1 0 1,-1 1-1,2 1 0,-1 0 1,1 1-1,0 0 0,-19 18 1,15-11-22,-42 45 345,55-55-450,0-1 1,0 0 0,0 1-1,0-1 1,1 1-1,-1 0 1,1 0-1,1 0 1,-1 0 0,1 0-1,-1 0 1,0 10-1,3-15-21,-1 1 1,0 0-1,0 0 0,1 0 0,-1-1 0,0 1 0,1 0 1,-1-1-1,0 1 0,1 0 0,-1-1 0,1 1 0,0 0 0,-1-1 1,1 1-1,-1-1 0,1 1 0,0-1 0,-1 0 0,1 1 1,0-1-1,0 1 0,-1-1 0,1 0 0,0 0 0,0 1 0,-1-1 1,1 0-1,0 0 0,1 0 0,36 2-294,-19-1 162,-5 0 86,1 2 1,-1-1 0,0 2-1,0 0 1,-1 0 0,1 1-1,-1 1 1,0 0 0,23 15-1,-29-15 65,0-1 0,-1 1-1,1 0 1,-1 0 0,0 1-1,0 0 1,-1 0 0,0 0-1,0 1 1,-1-1 0,0 1-1,0 0 1,-1 1 0,0-1-1,0 1 1,-1-1 0,2 14-1,-3-8 76,0-1 0,-1 0 0,0 1 1,-1-1-1,-1 0 0,0 0 0,-1 0 0,0 0 0,-1 0 0,-8 18 0,9-24-38,-1-1 0,0 1 0,0 0 0,0-1 0,0 0 0,-1 0 0,0 0 0,-1-1 0,1 1 0,-1-1 1,0-1-1,0 1 0,-1-1 0,1 0 0,-1 0 0,0-1 0,0 0 0,0 0 0,-12 3 0,17-6-41,1 1 0,-1-1 0,1 0 0,-1 1 0,0-1 0,1 0 1,-1 0-1,0 0 0,1 0 0,-1 0 0,1 0 0,-1 0 0,0-1 0,1 1 0,-1 0 1,1-1-1,-1 0 0,1 1 0,-1-1 0,1 0 0,0 1 0,-1-1 0,1 0 0,0 0 1,-1 0-1,1-1 0,0 1 0,0 0 0,0 0 0,0 0 0,0-1 0,0 1 0,1-1 1,-1 1-1,0-1 0,1 1 0,-1-1 0,1 1 0,-1-1 0,1 1 0,0-3 0,-1-7-20,0 1 0,1-1-1,1 0 1,0 0-1,2-11 1,-2 16 8,2-9-97,1 1-1,1 0 1,0 0 0,1 0-1,1 0 1,0 1 0,0 0-1,1 1 1,1 0 0,11-13-1,-3 5-68,1 2 0,1 0 0,0 1 0,1 1-1,24-15 1,-35 26 164,0 0-1,0 1 0,1 0 1,-1 1-1,1 0 0,0 0 1,19-1-1,-25 3 18,0 0-1,1 1 0,-1 0 1,0 0-1,0 0 0,1 1 0,-1-1 1,0 1-1,0 0 0,0 0 1,0 0-1,0 1 0,0 0 1,0 0-1,0 0 0,-1 0 1,1 0-1,-1 1 0,1-1 1,-1 1-1,4 4 0,-1 3 92,0 0-1,-1 0 0,-1 1 1,1-1-1,-2 1 1,0 0-1,0 1 0,-1-1 1,0 0-1,0 17 1,-1 119-225,-2-102-1484,1-75-2007,0-12-3964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4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19145,'0'0'3922,"38"-61"-11046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621 682 5811,'0'0'899,"-22"2"-182,-4 2-346,-51 6 54,12-13 3349,60 2-3574,0 0-1,1 0 1,-1 0-1,0-1 1,1 0-1,-1 0 1,1 0-1,0 0 1,0-1-1,0 0 1,0 1-1,0-2 1,-4-3-1,-2-5 400,0 0-1,-15-24 0,-19-23 911,41 57-1481,0 0 1,-1 0-1,1 0 1,-1 0-1,1 1 1,-1 0-1,0-1 0,1 1 1,-1 0-1,0 1 1,0-1-1,0 1 1,0-1-1,1 1 1,-1 1-1,0-1 1,0 0-1,0 1 1,0 0-1,0 0 1,1 0-1,-1 0 1,0 0-1,1 1 1,-1 0-1,1 0 1,0 0-1,-1 0 1,1 0-1,0 1 1,0-1-1,1 1 1,-4 3-1,-2 9-25,0 0-1,1 0 1,0 1 0,1 0-1,1 0 1,1 1-1,0-1 1,1 1 0,-1 18-1,0 29 203,5 69-1,1-51 92,-2-61-229,6 139 487,-4-142-488,1-1 1,0 1-1,1-1 1,1 0-1,1 0 0,14 28 1,-18-41-42,0 0 0,0 0 0,0-1 0,1 1 1,-1-1-1,1 1 0,0-1 0,0 0 0,0 0 0,1-1 0,-1 1 1,1-1-1,-1 1 0,1-1 0,0 0 0,0 0 0,0-1 0,0 1 1,0-1-1,0 0 0,1 0 0,-1 0 0,0-1 0,0 0 0,1 1 0,-1-2 1,0 1-1,1 0 0,-1-1 0,0 0 0,0 0 0,0 0 0,1 0 1,-1-1-1,0 1 0,-1-1 0,1 0 0,0 0 0,0-1 0,-1 1 1,0-1-1,1 0 0,-1 0 0,4-5 0,6-7-27,-1-1 1,-1 0-1,-1-1 0,0 0 1,-2-1-1,0 0 0,0 0 0,-2 0 1,0-1-1,-1 0 0,3-25 1,0-26-740,-2-126 0,-6 195 738,-2-38-323,-2-1 0,-1 1 0,-12-39 0,-9-68 150,19 47 181,-8-68-126,11 142-69,-1 1-1,-1-1 0,-1 1 0,-17-39 0,21 58 208,0 1 0,-1-1 0,1 1-1,-1 0 1,0 0 0,0 0 0,-1 0 0,1 0 0,-1 1 0,1 0 0,-10-4 0,1-9 45,12 14-58,1 1 0,-1-1 1,0 1-1,0 0 0,1 0 1,-1-1-1,0 1 0,0 0 1,-1 0-1,1 0 0,0 0 1,0 0-1,0 0 0,-1 0 0,1 0 1,0 1-1,-1-1 0,-2-1 1,-2 1 19,4 0-1,0 0-1,0 0 1,0 1-1,0-1 1,0 1-1,0-1 1,0 1-1,0 0 1,0-1-1,0 1 1,0 0-1,0 0 1,0 1-1,0-1 1,0 0-1,0 1 1,0-1-1,0 1 1,0 0-1,0-1 1,0 1-1,1 0 1,-1 0-1,0 0 1,0 0-1,-2 3 1,0 2-18,-1 1-1,0-1 1,0 0-1,-1 0 1,1-1 0,-1 0-1,-1 0 1,1 0-1,-12 6 1,11-7-1,0 1 0,-1 0 0,2 0 0,-1 1 0,1 0 1,-11 12-1,13-12-11,1 1 1,-1 0 0,1-1-1,0 1 1,1 0 0,0 0-1,0 1 1,0-1 0,0 9-1,-1 71 56,4-62-16,-1-5 52,1-1 0,1 0 0,1 1 0,1-1 0,1 0-1,0-1 1,2 1 0,0-1 0,1 0 0,0-1 0,2 0-1,0 0 1,18 23 0,-18-28-23,0-1 1,1 0-1,0-1 0,1 0 0,0 0 0,0-1 1,1-1-1,0 0 0,1-1 0,0-1 1,0 0-1,0 0 0,1-1 0,0-1 0,0-1 1,0 0-1,27 1 0,-22-3-43,-1-1 0,1 0 0,-1-2 0,0 0 0,1-1 0,-1-1 0,0-1-1,-1-1 1,1 0 0,22-12 0,-2-5-76,-25 15-38,0 0 0,1 0 1,0 1-1,22-7 0,-36 14 78,0 0-1,0-1 0,0 1 0,0 0 0,0-1 1,0 1-1,0 0 0,0 0 0,0 0 1,0 0-1,0 0 0,0 0 0,0 0 0,0 1 1,0-1-1,0 0 0,0 0 0,0 1 1,0-1-1,0 1 0,0-1 0,-1 1 0,1-1 1,0 1-1,0-1 0,0 1 0,-1 0 1,1 0-1,0-1 0,-1 1 0,1 0 0,0 1 1,6 34-135,-5-21 125,19 131 983,64 233 0,-80-360-857,2-1-1,0 0 0,18 33 0,-23-47-85,0-1-1,1 1 0,-1-1 0,1 0 0,-1 1 1,1-1-1,0 0 0,1-1 0,-1 1 0,0-1 1,1 1-1,-1-1 0,1 0 0,0 0 0,0 0 1,0-1-1,0 0 0,0 1 0,0-1 0,0-1 1,0 1-1,0 0 0,5-1 0,-6 0-19,0 0 1,-1-1-1,1 1 0,0-1 0,0 0 1,-1 0-1,1 0 0,-1 0 0,1 0 1,-1 0-1,1-1 0,-1 1 1,0-1-1,1 1 0,-1-1 0,0 0 1,3-4-1,-1 1-48,-1 1 0,0-2 0,0 1 0,-1 0 0,1 0 1,-1-1-1,0 1 0,1-7 0,1-10-1680,0 0 0,-2 0 0,-1-34 0,-1 7-5439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2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15607,'0'0'2833,"22"-43"-12005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5 6515,'0'0'11392,"-27"-2"-10061,0 0-1060,0 1 1,-36 4-1,57-2-225,0 1 0,1-1 0,-1 2 1,0-1-1,1 1 0,-1 0 0,1 0 0,0 0 1,0 1-1,0-1 0,0 1 0,1 1 0,-1-1 1,1 1-1,0-1 0,1 1 0,-1 0 0,1 1 1,-4 6-1,-2 3 28,0-4-50,1 1 1,0 0-1,1 0 1,1 1-1,0-1 1,1 2-1,0-1 1,1 0-1,0 1 1,1 0-1,1 0 1,0 0-1,1 0 1,0 1-1,3 26 1,-1-36-66,1 0 0,0 0 0,0 0 0,0 0 0,1 0 0,0 0 0,0-1 0,0 1 0,0-1 0,1 0 0,-1 0 0,1 0 0,0-1 1,0 1-1,1-1 0,-1 0 0,1 0 0,8 4 0,12 4-347,1 0 0,42 11 0,4 2-271,-67-22 642,0 1 0,1 0 0,-2 0 1,1 0-1,0 1 0,-1-1 0,1 1 0,-1 0 1,0 0-1,0 1 0,-1-1 0,1 1 1,-1 0-1,0 0 0,0 0 0,-1 0 1,1 1-1,-1-1 0,-1 1 0,1-1 0,-1 1 1,0-1-1,1 8 0,-1-5 58,-1 1 0,0-1 0,-1 0-1,0 1 1,0-1 0,-1 0 0,0 1 0,0-1 0,-1 0-1,0-1 1,0 1 0,-1 0 0,0-1 0,0 0 0,-7 8-1,3-4 50,1-1 0,0-1 0,0-1 1,0 1-1,-1-1 0,0-1 1,-1 1-1,0-2 0,0 1 1,-10 5-1,18-12-93,1 0 1,0 0 0,0 0-1,0 0 1,-1 0 0,1 0-1,0 0 1,0 0-1,-1 0 1,1 0 0,0 0-1,0 0 1,0 0 0,-1 0-1,1 0 1,0 0-1,0-1 1,0 1 0,0 0-1,-1 0 1,1 0 0,0 0-1,0 0 1,0-1-1,0 1 1,0 0 0,-1 0-1,1 0 1,0 0-1,0-1 1,0 1 0,0 0-1,0 0 1,0 0 0,0-1-1,0 1 1,0 0-1,0 0 1,0-1 0,0 1-1,0 0 1,0 0 0,0 0-1,0-1 1,0 1-1,0 0 1,0 0 0,0 0-1,0-1 1,0 1 0,0 0-1,0 0 1,0 0-1,1-1 1,-1 1 0,0 0-1,0 0 1,0-5-212,2-34-2273,9-12-2849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10 147 5811,'0'0'12741,"-2"-15"-11588,1 3-1008,-3-25 61,1 74-18,4 21 346,3 0-1,16 87 1,-13-113-401,1 0-1,1 0 1,2-1-1,1-1 1,2 0 0,17 30-1,-27-54-125,0-1 0,0 1 0,0-1 0,0 1 0,1-1 0,0 0 0,1-1 0,-1 1 0,1-1 0,-1 0 0,1-1 1,0 1-1,1-1 0,-1 0 0,11 3 0,-12-5-8,0 0 1,0-1 0,-1 0 0,1 0-1,0 0 1,0 0 0,0 0 0,-1-1-1,1 0 1,0 0 0,0-1 0,-1 1-1,1-1 1,-1 0 0,0 0 0,1 0 0,-1-1-1,0 1 1,0-1 0,-1 0 0,1 0-1,-1-1 1,5-4 0,5-8-89,-1 0 0,0-1-1,-2-1 1,0 0 0,0 0 0,-2-1 0,0 0 0,-2 0 0,0-1 0,-1 0 0,3-21 0,-1-12-196,-1-1 0,-4 0 0,-3-56 0,0 97 257,0-1 1,-1 1 0,-1 0-1,-5-17 1,7 25 35,-1 0 1,1 1-1,-1 0 1,0-1-1,-1 1 0,1 0 1,-1 0-1,0 0 0,0 1 1,0-1-1,0 1 1,0-1-1,-1 1 0,0 0 1,-5-3-1,9 6-25,-1-1 1,1 1-1,-1 0 0,1-1 1,0 1-1,-1 0 0,1-1 1,-1 1-1,1 0 0,-1 0 1,1 0-1,-1-1 0,0 1 1,1 0-1,-1 0 0,1 0 1,-1 0-1,1 0 0,-1 0 1,1 0-1,-1 0 0,1 0 1,-1 0-1,0 1 0,1-1 1,-1 0-1,1 0 0,-1 0 0,1 1 1,-1-1-1,1 0 0,0 1 1,-1-1-1,1 0 0,-1 1 1,1-1-1,0 0 0,-1 1 1,1-1-1,0 1 0,-1-1 1,1 1-1,-1 0 0,-1 25-3783,2-21 1923,0 7-5721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23 149 14807,'0'0'3890,"-3"-24"-3141,-6-71-359,2 66-15,3 34 842,34 441-60,36-8-465,-61-405-678,-4-21-13,0 0-1,1-1 1,0 1-1,1-1 1,0 0-1,0 1 1,2-1-1,-1-1 1,9 15-1,-13-25-8,1 0 1,-1 1-1,0-1 0,0 0 1,0 1-1,0-1 0,0 0 1,1 0-1,-1 1 1,0-1-1,0 0 0,1 0 1,-1 1-1,0-1 0,0 0 1,1 0-1,-1 0 0,0 1 1,1-1-1,-1 0 0,0 0 1,1 0-1,-1 0 0,0 0 1,0 0-1,1 0 1,-1 0-1,0 0 0,1 0 1,-1 0-1,0 0 0,1 0 1,-1 0-1,0 0 0,1 0 1,-1 0-1,0 0 0,1 0 1,-1-1-1,0 1 1,1 0-1,-1 0 0,0 0 1,0 0-1,1-1 0,-1 1 1,0 0-1,0 0 0,1-1 1,-1 1-1,0 0 0,0 0 1,0-1-1,0 1 0,1 0 1,-1-1-1,0 1 1,0 0-1,0-1 0,0 1 1,0 0-1,0-1 0,4-23-639,-3 10-474,0-1-1,-1 1 1,-1-1-1,0 1 1,-1-1-1,-1 1 1,-7-24-1,-16-7-5318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1649,'0'0'11576,"34"-24"-11536,109-77-102,-120 85-238,0 2 0,0 1-1,1 1 1,49-18-1,-52 25 213,1 0-1,0 2 1,0 0-1,42 1 0,-60 2 284,0 1 0,0-1-1,0 1 1,0 0-1,0 0 1,-1 0-1,1 0 1,0 1 0,-1-1-1,1 1 1,-1 0-1,0 0 1,0 1-1,0-1 1,0 1 0,0-1-1,0 1 1,0 0-1,-1 0 1,1 0-1,-1 0 1,0 1 0,0-1-1,0 1 1,-1-1-1,3 7 1,2 10 492,0 0 0,-1 0 1,5 38-1,-6-30-376,13 80 980,-4-18-236,30 110 0,-41-195-1031,0 1-1,1-1 1,-1 0-1,1 0 0,0 0 1,0 0-1,1 0 1,4 5-1,-7-10-32,-1 1 1,1-1-1,-1 1 0,1 0 0,0-1 1,-1 1-1,1-1 0,0 0 0,0 1 0,-1-1 1,1 0-1,0 1 0,0-1 0,-1 0 0,1 0 1,0 1-1,0-1 0,0 0 0,-1 0 1,1 0-1,0 0 0,0 0 0,1-1 0,-1 1-30,0-1-1,0 0 0,0 0 0,0 0 1,0 0-1,0 0 0,0 0 0,0 0 1,0-1-1,0 1 0,-1 0 0,1 0 0,-1-1 1,1 1-1,-1 0 0,1-1 0,-1 1 1,0 0-1,1-3 0,3-19-1730,-1 0-1,-1-31 0,-1-6-5907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9780,'0'0'6670,"5"6"-5701,-1 0-823,0 1 1,-1-1 0,1 1 0,-1 0 0,-1 0-1,1 1 1,-1-1 0,0 0 0,0 9-1,6 79 790,-5-44-482,11 323 1828,-3-40-1571,-9-307-696,-2-18-30,0 1 0,1-1 0,0 1 0,0-1 1,1 0-1,0 1 0,7 14 0,-9-23 2,0 0-1,0-1 1,1 1-1,-1 0 1,1-1-1,-1 1 1,0 0-1,1-1 1,0 1-1,-1 0 1,1-1-1,-1 1 0,1-1 1,-1 1-1,1-1 1,0 1-1,-1-1 1,1 0-1,0 1 1,0-1-1,-1 0 1,1 0-1,0 1 1,0-1-1,0 0 1,-1 0-1,1 0 1,0 0-1,0 0 1,0 0-1,-1 0 0,1 0 1,0 0-1,0 0 1,-1-1-1,1 1 1,0 0-1,0 0 1,-1-1-1,1 1 1,0-1-1,0 0 1,1 0-99,0-1 1,0 0 0,0 0-1,0 0 1,0 0-1,0 0 1,-1 0 0,1-1-1,-1 1 1,0 0-1,1-4 1,11-43-2805,-6-13-2929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2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11461,'0'0'4626,"13"37"-15607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1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17224,'0'0'2545,"43"-4"-2502,270-34-54,-302 37 62,20-4-437,1 2 0,55 1 0,-79 2 249,0 1 0,0 0 0,0 0 0,0 1 1,0 0-1,-1 0 0,1 1 0,-1 0 0,1 0 0,-1 1 1,0-1-1,-1 2 0,1-1 0,0 1 0,-1 0 0,7 8 0,-3-1 180,-1 1 0,0 1 0,0 0 0,-2 0-1,0 0 1,0 1 0,-1 0 0,7 31 0,-3 6 1326,5 74 0,-7-52-237,3-37-213,-1-28-628,-9-9-296,0 0 0,0 0 0,0-1 0,0 1 0,0-1 1,-1 1-1,1-1 0,0 1 0,0-1 0,-1 0 0,1 1 0,0-1 0,-1 0 0,1 1 0,-1-1 0,1 0 1,-1 0-1,1 0 0,-1 1 0,1-3 0,3-6-311,0 0 0,-1 0 1,0-1-1,-1 0 0,0 1 0,2-18 0,-1-35-3948,-2 2-3291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11797,'0'0'10277,"113"-148"-14983,-94 148-7492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5811,'0'0'9844,"-2"-7"-8352,-5-15-32,6 55-115,1-15-1331,25 440 2860,-5-170-2378,-18-233-463,-3-33-33,1-1 0,1 1 0,1-1 1,2 0-1,0 1 0,13 40 1,-16-61-14,0 1 1,-1 0 0,1-1-1,0 1 1,1-1 0,-1 1-1,0-1 1,0 0-1,1 1 1,-1-1 0,0 0-1,3 2 1,-3-3-1,-1 0 1,1 0-1,0 1 0,-1-1 0,1 0 1,0 0-1,-1 0 0,1 0 0,0 0 1,-1 0-1,1 0 0,0 0 1,-1 0-1,1 0 0,0-1 0,-1 1 1,1 0-1,-1 0 0,1-1 1,0 1-1,-1 0 0,1-1 0,-1 1 1,1 0-1,0-1 0,-1 1 0,0-1 1,1 1-1,-1-1 0,1 1 1,-1-1-1,1 1 0,-1-1 0,0 0 1,1 1-1,-1-1 0,0 0 1,0 1-1,1-2 0,4-10-618,-1-1-1,0 0 1,-1 0 0,0 0-1,2-20 1,-1-35-5537,-3 9-3728</inkml:trace>
  <inkml:trace contextRef="#ctx0" brushRef="#br0" timeOffset="1">402 387 11093,'0'0'7940,"-34"12"-7580,-112 43-173,126-46-218,0 0-1,0 2 1,-23 15 0,35-20-84,0 1 1,0 0-1,1 0 0,0 1 0,0-1 0,-9 16 0,13-19 107,1 0-1,0 0 0,0 0 1,0 0-1,0 0 0,0 1 1,1-1-1,0 0 0,0 1 1,0-1-1,1 1 0,-1 0 1,1-1-1,0 1 0,0-1 1,1 1-1,-1-1 0,1 1 1,0-1-1,0 1 0,1-1 1,0 0-1,-1 1 0,1-1 1,0 0-1,1 0 1,-1 0-1,1-1 0,0 1 1,0-1-1,0 1 0,0-1 1,0 0-1,7 4 0,8 7 180,1 0-1,1-2 1,0 0-1,1-1 1,29 10 0,-8-3-281,1-2 1,62 14 0,-87-27-2186,1 0-1,28 0 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11829,'0'0'5907,"0"6"-5488,0 1012 4367,0-1009-4791,3 30 35,-3-38-36,0 0 1,1 0-1,-1 0 1,0 0 0,1 0-1,-1 0 1,1-1-1,-1 1 1,1 0-1,-1 0 1,1-1 0,0 1-1,-1 0 1,1-1-1,0 1 1,0 0-1,-1-1 1,1 1 0,0-1-1,0 1 1,0-1-1,0 0 1,-1 1-1,1-1 1,0 0 0,0 0-1,0 0 1,0 1-1,0-1 1,0 0-1,0 0 1,0 0 0,1-1-1,-1 1-5,0 0-1,-1 0 1,1 0-1,0 0 1,-1 0-1,1-1 1,0 1-1,-1 0 1,1-1-1,-1 1 1,1 0-1,0-1 1,-1 1-1,1 0 1,-1-1-1,1 1 1,-1-1-1,0 1 1,1-1-1,-1 1 1,1-1-1,-1 0 1,0 1-1,1-1 1,-1 0-1,5-11-388,-1 0 0,0 0 0,-1-1 0,0 1-1,2-26 1,-1-34-4367,-3 2-3616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15031,'0'0'4461,"-15"9"-4157,-35 21-350,2 1 1,1 3 0,2 2-1,-43 43 1,81-71 5,1 0 0,-1 0 0,1 1 0,1 0 0,0 0 0,0 0 0,1 1 0,0 0 0,-3 11 0,6-17 19,-1 0-1,2 0 1,-1 0 0,0 1-1,1-1 1,0 0-1,0 0 1,0 0 0,0 1-1,1-1 1,-1 0 0,1 0-1,0 0 1,1 0 0,-1 0-1,1 0 1,-1 0 0,1 0-1,0-1 1,1 1 0,-1-1-1,1 1 1,-1-1 0,1 0-1,4 3 1,17 12 34,2-2 0,-1-2 0,2 0 0,0-1 0,1-2 0,0-1 0,0-1 0,1-1 1,58 7-1,-56-14-2405,-22-1-1497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534 308 9268,'0'0'2503,"2"-20"-2058,7-63 193,-9 80-528,1 0 1,-1 0-1,1 1 1,-1-1-1,0 0 0,0 0 1,0 0-1,-1 1 1,1-1-1,-1 0 0,1 0 1,-1 1-1,0-1 1,0 0-1,0 1 0,0-1 1,-1 1-1,1-1 1,-1 1-1,1 0 1,-1-1-1,0 1 0,0 0 1,0 0-1,0 0 1,0 1-1,-1-1 0,1 0 1,0 1-1,-1 0 1,1-1-1,-5 0 1,-16-12 468,-23-30 73,38 34-429,-1 1-1,0 1 1,0 0 0,-1 0-1,-13-8 1,14 13-29,0 1 1,0 0-1,-1 1 0,1 0 1,-1 0-1,1 1 1,-1 0-1,-15 3 1,-9-1-72,-1-3-189,18 0 121,0 0 1,0 2-1,0 0 1,-23 5-1,36-6-24,0 1-1,0 1 0,1-1 0,-1 0 0,0 1 1,1 0-1,-1 0 0,1 0 0,0 0 0,-1 1 1,1-1-1,0 1 0,1 0 0,-1-1 0,0 1 0,1 1 1,-1-1-1,1 0 0,0 1 0,0-1 0,1 1 1,-1-1-1,-1 8 0,-4 23 179,2 1 1,1 0-1,2 0 1,4 60-1,0-21 25,-3-49-177,1-8-16,-1 1-1,2 0 1,1 0-1,0-1 1,7 27-1,-8-40-36,0-1 1,1 1-1,-1-1 0,1 1 0,0-1 0,0 1 0,0-1 1,1 0-1,-1 0 0,1 0 0,-1 0 0,1 0 0,0-1 1,0 1-1,1-1 0,-1 0 0,0 0 0,1 0 0,-1-1 0,1 1 1,0-1-1,-1 1 0,1-1 0,0 0 0,0-1 0,0 1 1,0-1-1,-1 0 0,1 0 0,7 0 0,-2-2-18,1 0-1,-1 0 1,0-1-1,0 0 1,0-1-1,-1 0 1,1 0-1,-1-1 1,0 0-1,0-1 1,0 1-1,-1-1 1,0-1-1,8-8 1,16-18-590,41-58 1,-72 91 602,15-22-222,0-1 0,-1-1 0,-2 0 0,0-1-1,-2 0 1,-1-1 0,-1 0 0,8-40 0,-18 93 1689,4 45 1,0-3-1274,-3 42-58,3 131 48,-2-240-236,1-1 1,-1 1-1,0 0 1,0 0-1,1-1 1,-1 1-1,1 0 1,0-1-1,-1 1 0,1 0 1,0-1-1,0 1 1,0-1-1,0 1 1,0-1-1,0 0 1,1 1-1,-1-1 1,0 0-1,1 0 1,-1 0-1,1 0 1,-1 0-1,1 0 0,-1 0 1,1-1-1,0 1 1,-1 0-1,1-1 1,0 1-1,-1-1 1,1 0-1,0 0 1,0 0-1,0 0 1,-1 0-1,4 0 1,-1-1-264,1 1 0,-1-1 1,0 0-1,0 0 1,0 0-1,0-1 0,0 1 1,-1-1-1,1 0 1,0 0-1,-1 0 0,0-1 1,1 1-1,-1-1 1,3-3-1,21-32-7461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13350,'0'0'6998,"0"33"-5664,0 204 501,0-23-202,13-265-1294,-3 20-395,6-25-591,34-79 1,-43 118 365,1 1 0,1 0 0,1 1 0,0 0 0,0 0 0,2 1 0,0 1 0,0 0 0,18-14 0,-25 23 232,1 0 1,0 0-1,0 1 0,0-1 1,0 1-1,1 1 1,-1-1-1,1 1 0,0 1 1,0-1-1,11 0 1,-15 1 53,1 1 1,-1 1 0,0-1-1,0 0 1,0 1 0,0-1-1,0 1 1,0 0 0,-1 0-1,1 0 1,0 1 0,0-1-1,-1 0 1,1 1 0,-1 0-1,1 0 1,-1 0 0,1 0-1,-1 0 1,0 0 0,0 0-1,0 1 1,-1-1 0,1 1 0,0 0-1,-1-1 1,2 6 0,6 20 143,-1 0 1,-2 1 0,-1 0 0,-1 0-1,-1 0 1,-2 1 0,-2 29 0,1-17 57,1-1 0,10 59 0,-11-100-240,0 1 1,0-1-1,0 0 0,0 0 1,0 1-1,0-1 0,0 0 1,0 1-1,0-1 1,0 0-1,0 1 0,0-1 1,0 0-1,0 0 0,0 1 1,0-1-1,0 0 0,1 1 1,-1-1-1,0 0 0,0 0 1,0 1-1,0-1 0,1 0 1,-1 0-1,0 1 0,0-1 1,0 0-1,1 0 0,-1 0 1,0 0-1,0 1 0,1-1 1,-1 0-1,0 0 0,1 0 1,-1 0-1,0 0 1,0 0-1,1 0 0,-1 0 1,0 0-1,1 0 0,-1 0 1,0 0-1,1 0 0,-1 0 1,0 0-1,1 0 0,6-15-5361,-3-16-4797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400 147 4226,'0'0'8887,"1"-6"-7753,0 0-1001,4-33 1659,-4 37-1738,-1 1-1,0 0 1,0-1 0,0 1 0,0-1-1,-1 1 1,1-1 0,0 1-1,0 0 1,-1-1 0,1 1-1,-1 0 1,1-1 0,-1 1 0,0 0-1,1 0 1,-1-1 0,0 1-1,0 0 1,0 0 0,0 0 0,0 0-1,0 0 1,-2-1 0,-9-2-12,-1 0-1,0 0 1,-1 1 0,1 1 0,-1 0 0,-16 1 0,-48-9-37,69 8-4,0 1-1,-1 0 0,1 1 0,-1 0 0,-9 1 0,-17 1 173,34-2-167,-1 0-1,1 1 1,0-1-1,0 1 1,0 0 0,-1 0-1,1-1 1,0 1 0,0 1-1,0-1 1,0 0-1,0 1 1,1-1 0,-1 1-1,0-1 1,1 1 0,-1 0-1,1-1 1,-1 1 0,-1 4-1,-24 48 28,19-34-27,2-6 12,2 0 1,-1 1-1,2-1 0,0 1 0,0 0 0,2 0 0,0 17 0,1 13 238,6 47 0,-4-77-144,0 0 0,1 0 0,1 0 0,0 0 0,1-1 0,1 0 0,0 0 0,1 0 0,0-1 0,1 1 0,1-2-1,10 13 1,-13-19-77,0 1 0,0-1 0,1-1 0,0 1 0,0-1-1,0 0 1,1-1 0,-1 0 0,1 0 0,0-1 0,0 1-1,1-2 1,-1 1 0,0-1 0,1-1 0,0 1 0,-1-1-1,1-1 1,0 0 0,-1 0 0,1-1 0,12-2 0,-9 0-42,0-1 1,0 0-1,-1-1 1,0 0 0,0-1-1,0 0 1,0-1-1,-1 0 1,0-1 0,-1 0-1,1 0 1,-2-1-1,1 0 1,-1-1 0,-1 0-1,0 0 1,7-13-1,-3 4-327,-1 0-1,0-1 0,-2 0 0,0-1 1,-2 0-1,0 0 0,-1 0 0,-1-1 0,1-24 1,-4 21 1,0-1 1,-2 0-1,-1 1 1,-6-32-1,6 47 313,-1-1 1,-1 1-1,0-1 0,0 1 0,-1 0 0,0 1 0,-1-1 0,0 1 0,0 0 1,-1 1-1,0-1 0,-12-10 0,17 28 469,0 1 1,1-1-1,1 0 1,-1 1 0,2 12-1,6 51 114,3-1 0,3 1 0,31 100 0,-42-165-637,6 18 158,0 0-1,1 0 1,24 45 0,-29-65-195,-1 0 1,1-1-1,1 0 1,-1 0-1,1 0 1,-1 0-1,1 0 1,1-1-1,6 5 1,-8-7-110,-1 0 1,1-1-1,-1 1 1,1-1 0,0 0-1,-1 0 1,1 0-1,0-1 1,0 0-1,-1 1 1,1-1-1,0 0 1,0-1-1,0 1 1,-1-1-1,1 1 1,6-3 0,-7 2-68,-1 0 1,0 0-1,1 0 1,-1-1-1,0 1 1,0-1-1,1 1 1,-1-1-1,-1 0 1,1 0-1,0 1 1,2-4-1,22-39-6054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24 7331,'0'0'6318,"-7"-4"-5059,-25-13-445,32 16-788,-1 1 0,0 0 0,0 0 0,0-1 0,1 1 0,-1 0 0,0 0 0,0 0 0,0 0 0,0 0 0,1 0 0,-1 0 0,0 0 0,0 0 0,0 1 0,1-1 0,-1 0 0,0 0 0,0 1 0,1-1 0,-1 1 0,0-1 0,0 0 0,1 1 0,-1-1 0,0 1 0,1 0 0,-1-1 1,1 1-1,-1-1 0,1 1 0,-1 0 0,1 0 0,-1-1 0,1 1 0,0 0 0,0 0 0,-1-1 0,1 1 0,0 0 0,0 0 0,0 0 0,-1-1 0,1 1 0,0 0 0,1 1 0,-3 4 160,-7 31 316,2 1 0,1 0 0,3 0 0,0 0 1,5 54-1,-2-40-226,-1 61 363,6 198 448,-2-254-980,4-1-1,1 0 1,23 75 0,-28-121-94,1 0-1,0 1 1,0-1-1,1-1 1,1 1-1,-1-1 1,14 17 0,-16-24-20,-1 1 0,0-1 0,1 1-1,0-1 1,-1 0 0,1 0 0,0 0 0,0 0 0,0 0 0,1-1 0,-1 0 0,0 1 0,0-1 0,1 0 0,-1-1 0,1 1 0,-1-1 0,1 1 0,-1-1 0,1 0 0,-1 0 0,1 0 0,-1-1 0,1 1 0,-1-1 0,0 0 0,4-1 0,-5 1-43,-1 0-1,1 0 1,-1 0 0,1 0 0,-1 0-1,0 0 1,0-1 0,1 1 0,-1 0-1,0-1 1,0 1 0,0-1 0,-1 1-1,1-1 1,0 1 0,0-1-1,-1 1 1,1-1 0,-1 0 0,1 1-1,-1-1 1,0-2 0,2-43-2073,-2 34 1067,-2-33-3936,-9 0-3692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12614,'0'0'1766,"30"14"-683,22 10-619,127 59 929,-142-62-1199,-2 1-1,0 1 1,-1 2 0,-2 2-1,0 1 1,-2 1 0,-2 1-1,0 2 1,42 65 0,-39-47 210,-24-37-264,0 0 0,1-1 0,0 0 0,1 0-1,0-1 1,1 0 0,12 10 0,-19-19-116,-1 0 0,1 0-1,-1 0 1,1 0 0,0 0 0,0-1 0,0 1-1,0-1 1,0 0 0,0 0 0,0 0-1,1 0 1,-1-1 0,0 1 0,0-1-1,1 0 1,-1 0 0,0 0 0,0 0 0,1-1-1,-1 1 1,3-2 0,-2 0-25,0 0 0,0 0 1,-1-1-1,1 1 0,-1-1 0,0 0 1,0 0-1,0 0 0,0-1 1,0 1-1,-1-1 0,1 1 0,-1-1 1,3-5-1,2-9-188,0 1 0,-1-1 0,-1 0 0,-1 0 0,0-1 0,0-22 0,-3 34 97,2-32-781,-1-1-1,-7-71 0,4 102 847,0-1 1,-1 1-1,0 0 0,0 0 0,-1 0 0,0 1 0,-1-1 0,0 1 1,0 0-1,-1 0 0,0 0 0,0 0 0,-1 1 0,0 0 1,0 0-1,-1 1 0,-13-11 0,13 13 233,0 0-1,-1 0 1,0 1-1,0 1 1,0-1-1,0 1 1,0 1-1,0-1 1,0 1-1,-1 1 1,1-1-1,0 2 1,-1-1-1,1 1 1,-9 2 0,1 0-116,0 1 0,1 0 1,-1 2-1,1 0 1,0 0-1,-22 14 1,15-4-279,-4 1-4090,17-11-2579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3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64 720,'0'0'11752,"-7"-6"-10813,6 5-939,-4-4 180,-1-1 0,1 1 0,-1 0 0,0 1-1,-1 0 1,1 0 0,-1 0 0,1 1 0,-1-1 0,0 2 0,-1-1 0,1 1 0,0 0 0,-1 1 0,-8-2 0,15 4-171,0-1 1,0 0-1,0 1 0,0-1 1,0 1-1,0-1 0,0 1 1,0-1-1,0 1 0,0 0 1,1-1-1,-1 1 0,0 0 0,0 0 1,1 0-1,-1-1 0,0 1 1,1 0-1,-1 0 0,1 0 1,-1 0-1,1 0 0,0 0 1,-1 0-1,1 0 0,0 0 1,0 0-1,0 1 0,0-1 0,0 0 1,0 1-1,-1 46 346,1-36-154,0 341 5263,1-363-5592,0 1 0,1-1-1,0 0 1,1 0 0,0 1 0,0-1 0,1 1 0,0 0 0,1 0 0,8-12 0,9-12-536,33-36 0,-47 59 445,2-1-120,0-1 1,1 1-1,0 0 1,23-16 0,-29 24 322,0 0 0,1 0 1,-1 0-1,1 1 0,-1 0 1,1 0-1,0 0 1,0 1-1,0 0 0,0 0 1,0 0-1,0 1 0,0 0 1,0 0-1,8 1 0,-11 0 41,-1 0-1,1 0 0,0 0 0,-1 0 0,1 0 0,-1 1 0,0-1 1,1 1-1,-1-1 0,0 1 0,0 0 0,0 0 0,0 0 0,0 0 0,0 0 1,0 0-1,-1 1 0,1-1 0,-1 0 0,2 6 0,17 57 745,-19-58-649,8 46 693,-3 0-1,-1 0 1,-5 66 0,0-84-481,1-45-885,1 0 1,-1 0 0,2 0-1,-1 0 1,8-16-1,-5 12-513,16-42-4051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3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60 6739,'0'0'7433,"-2"-10"-6433,-4-29-106,4 30 1296,1 19-1899,-1 1-1,2-1 1,-1 1 0,1-1-1,2 14 1,0 12 118,1 40 169,2 0-1,4 0 0,3-1 1,29 98-1,-39-167-556,-2-4-12,0 0 0,1 0 1,-1 0-1,0-1 0,1 1 0,-1 0 0,1 0 0,0-1 0,0 1 0,-1 0 0,1-1 0,0 1 1,0-1-1,1 1 0,-1-1 0,0 1 0,0-1 0,1 0 0,-1 0 0,1 0 0,2 2 0,-4-4-4,1 0-1,0 0 1,0 1-1,0-1 0,0 0 1,-1 0-1,1-1 0,-1 1 1,1 0-1,0 0 0,-1 0 1,0 0-1,1 0 0,-1-1 1,0 1-1,0 0 0,1 0 1,-1-1-1,0 1 1,0 0-1,-1 0 0,1-1 1,0 1-1,0-2 0,0-2-3,1-273-1581,-2 147 375,1 116 1132,1-1 1,0 1-1,1 0 0,1 0 1,5-17-1,-6 28 85,-1-1-1,0 1 0,1 0 1,0 0-1,0-1 0,1 2 0,-1-1 1,1 0-1,-1 0 0,1 1 1,1-1-1,-1 1 0,0 0 0,1 0 1,-1 0-1,1 1 0,0-1 1,0 1-1,0 0 0,0 0 1,6-2-1,-5 3 54,1 0 0,-1 0 1,1 0-1,0 1 0,-1 0 0,1 0 1,-1 0-1,1 1 0,0 0 0,-1 0 1,1 0-1,-1 0 0,0 1 0,0 0 1,1 1-1,-1-1 0,0 1 1,-1 0-1,1 0 0,0 0 0,-1 1 1,0-1-1,0 1 0,0 0 0,0 0 1,-1 1-1,7 8 0,1 7 121,0-1-1,0 2 0,-2-1 1,-1 1-1,10 36 1,-4 7 234,-3 0 1,6 86 0,-12-92-136,-5-52-241,1-1-1,-1 0 0,2 1 0,-1-1 1,0 0-1,1 0 0,3 6 1,-5-11-41,0 1-1,0-1 1,1 1 0,-1-1 0,0 0-1,1 1 1,-1-1 0,0 1 0,1-1-1,-1 0 1,1 1 0,-1-1 0,0 0-1,1 1 1,-1-1 0,1 0 0,-1 0-1,1 0 1,-1 1 0,1-1 0,-1 0-1,1 0 1,0 0 0,-1 0 0,1 0-1,-1 0 1,1 0 0,0 0 0,1-1-5,-1 0 0,1 0 1,-1 0-1,1 0 0,-1 0 1,1 0-1,-1 0 0,0 0 0,0-1 1,1 1-1,-1 0 0,0-1 1,1-2-1,15-26-193,-1 0 1,-2-1-1,-1 0 1,12-47-1,-16 45-339,2 0 1,2 0-1,1 1 0,32-53 0,-43 80 542,0 1 0,1 0 0,-1 0 0,1 1 0,0-1 0,0 1 0,0 0 0,1 0 0,-1 0 0,1 0 0,-1 1 0,1 0 0,0 0 0,0 0 0,0 1 0,0-1 0,0 1 0,1 0 0,-1 1 0,0-1 0,0 1 0,1 0 0,-1 1 0,0-1 0,0 1 0,0 0 0,0 0 0,1 0 0,-1 1 0,-1 0 0,1 0 0,0 0 0,0 1 0,-1-1 0,1 1 0,-1 0 1,0 1-1,0-1 0,0 1 0,4 5 0,9 10 129,-2 0 0,-1 1 1,0 1-1,-2 0 1,0 1-1,-2 1 1,13 34-1,37 172 989,-52-191-1092,-8-37-71,0 0-1,0 0 1,0 0-1,1 0 1,-1 0-1,0 0 1,0 0-1,1 0 0,-1 0 1,0 0-1,1 0 1,-1 0-1,1 0 1,0 0-1,-1-1 1,1 1-1,-1 0 1,1 0-1,0 0 1,0-1-1,-1 1 1,1 0-1,0-1 1,0 1-1,0-1 0,0 1 1,0-1-1,0 0 1,1 1-1,-1-1-90,0-1 0,0 1 0,0-1-1,0 0 1,0 1 0,0-1 0,-1 0-1,1 1 1,0-1 0,-1 0 0,1 0-1,0 0 1,-1 0 0,1 0 0,-1 0-1,1 0 1,-1 0 0,0 0 0,1 0-1,-1 0 1,0 0 0,0 0 0,0 0-1,0 0 1,0 0 0,0 0 0,0-2-1,0-33-6487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8:5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293 866 416,'0'0'6737,"-10"-2"-6100,-31-4 14,40 5-470,0 0 0,-1 1 0,1-1 0,0 0 0,0 0-1,0 0 1,0 0 0,0 0 0,0 0 0,0 0 0,0-1 0,0 1-1,0 0 1,0 0 0,1-1 0,-1 1 0,1 0 0,-1-1 0,1 1-1,-1-1 1,1 1 0,0 0 0,-1-3 0,14-145 3039,-13 148-2721,-23 4-331,20 0-174,-1 0 0,1 0 1,-1 1-1,1-1 0,0 1 0,0 0 1,1-1-1,-1 1 0,1 0 0,0 1 1,0-1-1,0 0 0,1 1 0,-1-1 1,1 1-1,0-1 0,0 6 0,-3 13-14,0 48-1,4-69 22,-1 18-20,0 22 143,1-1 1,7 42-1,-6-72-64,1 0 0,0 0-1,1-1 1,0 1 0,1-1 0,0 0-1,1 0 1,0 0 0,0 0 0,1-1 0,0 0-1,13 14 1,-17-21-24,0 0 1,0 0-1,0 0 1,0 0-1,1 0 0,-1 0 1,1-1-1,-1 1 0,1-1 1,-1 1-1,1-1 0,0 0 1,0 0-1,0-1 0,-1 1 1,1 0-1,0-1 0,0 0 1,0 0-1,0 0 0,0 0 1,0 0-1,0 0 1,0-1-1,0 1 0,-1-1 1,1 0-1,0 0 0,0 0 1,-1 0-1,1-1 0,0 1 1,-1-1-1,1 1 0,-1-1 1,0 0-1,4-3 0,2-4 36,0 0-1,-1 0 0,0 0 0,0-1 0,-1 0 0,0-1 0,9-20 0,-5 1-93,0 0-1,-2-1 0,-2 0 0,0 0 0,0-34 0,-3-1-817,-8-94 0,-1 122 687,-1 0-1,-2 1 1,-21-56-1,0-3 112,21 62-33,-1 0 1,-1 1-1,-2 0 0,-2 1 1,-1 1-1,-1 0 0,-28-37 1,41 64 70,-1-1 1,0 1 0,0 0-1,-1 0 1,1 0 0,-1 1-1,1 0 1,-1 0 0,0 0-1,0 1 1,-1 0 0,1 0-1,0 1 1,-1-1 0,1 1-1,-1 1 1,1-1 0,-1 1-1,-10 1 1,14 0-1,0 0-1,0 0 1,-1 1 0,1-1 0,1 1-1,-1 0 1,0 0 0,0 0 0,1 0-1,-1 0 1,1 0 0,-1 1 0,1-1 0,0 1-1,0 0 1,-2 3 0,-28 50-98,28-42 114,0-1-1,1 1 1,0 0-1,1 0 1,1 1-1,0-1 1,1 0-1,1 0 1,0 1-1,1-1 1,0 0-1,1 0 1,1-1-1,0 1 1,1-1-1,12 25 1,6 3 319,1-1 0,2-1 1,51 58-1,-47-61-5,1-2 0,2-1-1,50 39 1,-67-60-277,0-1-1,1 0 0,0-1 1,1-1-1,0-1 1,1 0-1,-1-2 0,1 0 1,1-1-1,28 4 1,-19-6 40,1-1 0,0-1 0,51-7 0,-71 5-304,0-1 1,0 0-1,0 0 0,0-1 0,0-1 0,-1 0 1,1 0-1,-1-1 0,0 0 0,-1 0 0,1-1 1,-1 0-1,0-1 0,11-11 0,-6-5-4144,-11 2-3554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33 7347,'0'0'5248,"-7"-4"-4693,-8-2-333,1 1 0,-1 1 0,0 0 0,0 1 0,0 1 0,0 0 0,-1 1 0,-17 1 0,11-1 45,4 1-12,0 0 0,0 1 0,-35 7 0,47-7-243,0 1-1,0 0 0,0 1 0,0-1 1,0 1-1,1 1 0,0-1 0,-1 1 1,1 0-1,0 0 0,1 0 1,-1 0-1,1 1 0,0 0 0,-4 6 1,0 1 18,2 1 1,0-1-1,0 1 1,1 0-1,0 0 1,1 0-1,1 1 1,0-1-1,-1 21 1,2 1 295,2-1 0,6 55 0,-5-80-233,0 0 0,1 0 1,1 0-1,-1-1 0,2 1 0,-1-1 0,1 0 1,0 0-1,1 0 0,0 0 0,0-1 0,0 0 1,9 8-1,-11-12-54,1 1 0,-1-1-1,1 0 1,0 0 0,1 0 0,-1-1 0,0 1 0,1-1 0,-1 0 0,1 0-1,0-1 1,-1 0 0,1 1 0,0-1 0,0-1 0,0 1 0,0-1 0,0 0-1,0 0 1,0 0 0,0-1 0,0 0 0,-1 0 0,1 0 0,8-4 0,-5 1-22,-1 0 1,0 0 0,-1-1 0,1 0 0,-1-1 0,0 1 0,0-1-1,-1 0 1,0-1 0,0 1 0,0-1 0,6-12 0,2-6-99,-1 0 0,13-41 0,-15 28-493,-2-2 1,-1 1-1,-2-1 1,-2 0-1,-3-64 1,0 85 484,0 18 367,-3 6-180,0 43 323,5 66-1,-1-60 36,0-24-238,1 1 0,2-1 0,1 0 0,1 0 1,1 0-1,2-1 0,15 35 0,-23-61-228,0 0-1,1 0 1,-1 0-1,0 0 1,1-1 0,0 1-1,0 0 1,0-1 0,0 1-1,0-1 1,0 0 0,0 0-1,1 0 1,-1 0-1,1 0 1,0 0 0,0-1-1,-1 1 1,1-1 0,0 0-1,0 0 1,0 0 0,0 0-1,1 0 1,3 0-1,-6-1-53,0-1 0,0 1 0,0 0-1,0-1 1,0 1 0,0 0 0,0-1-1,0 0 1,0 1 0,0-1 0,0 1-1,-1-1 1,1 0 0,0 0 0,0 0-1,-1 1 1,1-1 0,-1 0 0,1 0-1,0 0 1,-1 0 0,0 0 0,1 0-1,-1 0 1,0 0 0,1 0 0,-1-1-1,7-37-2487,-5 28 1309,4-34-4933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26 272,'0'0'13540,"-8"-4"-12519,-24-13-351,24 12-275,11 106 1485,26 166 0,44 89 357,-63-327-2066,-10-29-166,0 0 0,0 0 0,1 0 0,-1-1 0,0 1 0,1 0 0,-1 0 0,0 0 1,0 0-1,1-1 0,-1 1 0,0 0 0,0 0 0,1 0 0,-1-1 0,0 1 0,0 0 0,0-1 0,1 1 0,-1 0 1,0 0-1,0-1 0,0 1 0,0 0 0,0-1 0,0 1 0,0 0 0,0-1 0,0 1 0,0 0 0,0-1 0,0 1 1,0 0-1,0-1 0,0 1 0,0 0 0,0 0 0,0-1 0,2-59 44,-2 59-58,-3-420-3564,2 414 3469,1 0 0,0 0 0,1-1 0,0 1 0,0 0 1,1 0-1,0 0 0,0 0 0,3-8 0,-3 12 89,0 1 0,0-1 0,0 0 1,1 1-1,-1 0 0,0-1 0,1 1 1,-1 0-1,1 0 0,0 1 0,0-1 0,0 0 1,0 1-1,0 0 0,0 0 0,0 0 1,0 0-1,1 0 0,-1 1 0,0-1 0,1 1 1,4 0-1,1-1 47,1 1-1,0 1 1,0 0-1,-1 0 1,1 0 0,-1 2-1,1-1 1,-1 1 0,0 0-1,0 1 1,0 0 0,9 6-1,-5-2 108,0 2 0,-1-1-1,0 2 1,-1-1 0,0 2-1,18 23 1,-8-4 137,-1 1-1,-2 0 1,-2 2 0,-1 0-1,17 58 1,-25-71-251,-1 2-1,-2-1 1,0 1-1,2 44 1,-6-65-1026,-2-8-1104,-3-20-1310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47 233 3986,'0'0'3487,"-3"-16"-2644,-8-47 339,10 58-701,0 1 1,0 0-1,0-1 0,0 1 1,-1 0-1,0 0 1,-4-7-1,0-8 1540,6 19-1917,-1 0-94,1-1 0,0 1 0,0 0 0,0 0 1,-1 0-1,1 0 0,0 0 0,0 0 0,-1 0 0,1-1 1,0 1-1,0 0 0,-1 0 0,1 0 0,0 0 0,0 0 1,0 0-1,-1 0 0,1 0 0,0 0 0,0 0 0,-1 0 1,1 1-1,0-1 0,0 0 0,-1 0 0,1 0 0,0 0 1,0 0-1,0 0 0,-1 0 0,1 1 0,0-1 0,0 0 1,0 0-1,-1 0 0,1 0 0,0 1 0,0-1 0,0 0 1,0 0-1,0 1 0,0-1 0,0 0 0,-1 0 0,1 0 1,0 1-1,0-1 0,0 0 0,0 0 0,0 1 0,0-1 1,0 0-1,0 0 0,0 1 0,0-1 0,0 1 0,-2 37 256,2 1 0,2 0-1,12 74 1,37 116 1758,-39-180-1637,-8-31-274,-3-11-85,0 0 0,1 0 0,0 0-1,0 0 1,1 0 0,0 0 0,0 0 0,0-1 0,8 12 0,-11-18-26,1 0 0,-1 0 0,0 0 0,0 0 0,0 1 0,0-1 0,0 0 0,0 0 0,0 0 0,0 0-1,0 0 1,0 0 0,0 0 0,1 0 0,-1 0 0,0 0 0,0 0 0,0 1 0,0-1 0,0 0 0,0 0 0,0 0 0,1 0 0,-1 0 0,0 0 0,0 0 0,0 0 0,0 0-1,0 0 1,0 0 0,1 0 0,-1 0 0,0 0 0,0 0 0,0 0 0,0 0 0,0 0 0,0-1 0,0 1 0,1 0 0,-1 0 0,0 0 0,0 0 0,0 0 0,0 0 0,0 0-1,0 0 1,0 0 0,0 0 0,0-1 0,1 1 0,-1 0 0,0 0 0,0 0 0,0 0 0,0 0 0,0 0 0,0-1 0,1-12 140,-1 10-124,-2-505-5465,1 484 5073,0 3 116,-1-46-117,2 64 433,0 1 1,0-1-1,0 1 1,0-1-1,1 1 1,-1-1-1,1 1 0,-1 0 1,1-1-1,0 1 1,0 0-1,0 0 1,0-1-1,0 1 1,1 0-1,-1 0 0,1 0 1,-1 0-1,3-2 1,-2 4 15,-1-1 1,1 0-1,0 1 1,-1-1 0,1 1-1,0-1 1,-1 1-1,1 0 1,0 0-1,0 0 1,-1 0-1,1 0 1,0 0 0,0 0-1,-1 0 1,1 1-1,0-1 1,-1 1-1,1-1 1,0 1-1,-1 0 1,1 0-1,-1 0 1,1 0 0,-1 0-1,1 0 1,-1 0-1,0 0 1,0 0-1,1 0 1,-1 1-1,0-1 1,0 1-1,0-1 1,1 3 0,4 6 127,-1 1 0,0 0 1,0 0-1,3 14 0,-1-7 203,33 100 1104,34 169 0,-52-190-1008,-20-95-486,-1-7-20,2-24-60,-2-41-275,-1 54 222,6-157-1158,-4 148 1103,1 0 1,2 0-1,0 1 1,17-45-1,-20 64 170,0 0-1,1-1 0,0 1 0,0 0 0,0 1 1,1-1-1,0 0 0,0 1 0,8-8 0,-10 11 6,0-1-1,0 1 0,0 0 0,1 0 1,-1 0-1,0 0 0,1 0 0,-1 0 1,1 0-1,-1 1 0,1-1 0,-1 1 1,1 0-1,-1 0 0,1 0 1,-1 0-1,1 0 0,-1 0 0,1 1 1,-1-1-1,1 1 0,-1 0 0,1 0 1,-1 0-1,4 2 0,0 1 31,0 1 0,0 0 0,-1 0-1,1 0 1,-1 1 0,0 0 0,-1 0 0,1 0-1,-1 1 1,0-1 0,-1 1 0,5 14 0,6 15 335,10 45 1,-21-71-292,15 65 354,-12-45-254,1 1-1,2-1 0,1-1 1,21 46-1,-29-72-171,-1 0-1,1 0 1,0 0-1,0 0 1,0 0 0,0-1-1,0 1 1,0-1-1,1 1 1,-1-1 0,1 0-1,0 1 1,0-2-1,0 1 1,0 0 0,0 0-1,0-1 1,0 0-1,0 0 1,1 0 0,-1 0-1,0 0 1,1 0-1,-1-1 1,1 0 0,-1 0-1,1 0 1,-1 0-1,1 0 1,-1-1 0,6-1-1,-2 0-3,0-1-1,0-1 0,-1 1 1,0-1-1,1 0 0,-2-1 1,1 1-1,0-1 1,-1-1-1,0 1 0,0-1 1,0 1-1,4-9 1,42-64-1108,-4-3 0,39-93-1,-81 161 1073,-1 0 0,-1 0 0,0-1 0,-1 0 0,0 1 0,-1-1 0,-1-26 1,0 35 45,-1 1-9,0 1 0,0 0 0,0-1 0,0 1 0,0 0 0,-1 0 0,1 0 0,-1 0 0,0 0 0,0 1 0,0-1 0,0 0 0,0 1 0,-1 0 0,1-1 0,-1 1 0,0 0 0,1 0 0,-1 0 0,0 1 0,0-1 0,-5-1 0,-6-3-2,0 0 0,0 0 0,-25-5 0,26 9 5,-1 0 1,1 0 0,-22 1-1,32 0-1,0 1 0,0 0 0,1 0 0,-1 1 0,0-1 0,0 0 0,0 1 0,0 0-1,0 0 1,0 0 0,1 0 0,-1 0 0,0 1 0,1-1 0,-1 1 0,1-1 0,-1 1 0,1 0-1,0 0 1,0 0 0,0 0 0,-2 4 0,-1 9 96,0 0 0,2 0 0,0 0 0,0 1 0,2-1 0,0 1 0,0 0 0,4 28 0,-1 7 160,-2-24-92,2 0 0,1 0 0,1 0 0,1 0 0,1-1-1,2 1 1,1-1 0,0-1 0,21 37 0,-24-51-138,1-1 0,0 0 0,1 0 0,0-1 0,0 1 1,1-2-1,0 1 0,0-2 0,1 1 0,13 7 0,-14-11-33,0 0 0,0 0 0,0-1 0,1 0 0,-1 0 0,1-1 0,0-1 0,-1 1 0,1-2 0,0 1 0,0-1 0,0-1 0,0 0 0,12-3 0,-14 2-58,0 0 0,1-1 1,-1 0-1,0 0 0,0-1 1,-1 0-1,1-1 0,-1 0 1,0 0-1,0 0 0,0-1 1,-1 0-1,6-7 0,-1 0-782,-1 0-1,-1 0 0,10-18 1,10-28-6034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11045,'0'0'6376,"-2"27"-5047,0-3-1024,-3 36 777,4 107-1,14-52-22,29 122 0,-39-225-984,18 61 199,-20-70-269,0-1 1,0 1 0,1 0-1,-1 0 1,1 0 0,-1-1-1,1 1 1,0-1 0,0 1-1,0-1 1,0 0-1,1 0 1,-1 0 0,1 0-1,-1 0 1,1-1 0,-1 1-1,1-1 1,5 2 0,-7-2-3,0-1 0,1 0 0,-1 0 0,1 0 0,-1 0 0,1 0 0,-1 0 0,1 0 1,-1 0-1,1-1 0,-1 1 0,1-1 0,-1 1 0,0-1 0,1 1 0,-1-1 0,0 0 0,1 0 1,-1 0-1,0 1 0,0-1 0,0 0 0,0-1 0,2-1 0,19-35 26,-20 33-26,18-48-392,-3 0-1,-2-1 1,-2 0 0,7-67-1,22-93-2961,-40 205 3132,0 0 1,1 1 0,0 0 0,1 0 0,0 0 0,0 0 0,1 0 0,-1 1 0,11-12 0,-12 16 246,0 1 1,0-1-1,0 1 0,0 0 1,1 0-1,-1 1 0,0-1 1,1 1-1,-1-1 1,1 1-1,0 0 0,-1 0 1,1 1-1,0-1 0,0 1 1,-1 0-1,1 0 0,0 0 1,0 0-1,-1 1 0,1 0 1,0-1-1,0 1 0,-1 1 1,7 2-1,0 0 183,0 1-1,-1 1 0,0 0 1,0 0-1,-1 1 0,1 0 0,-1 0 1,-1 1-1,1 0 0,11 18 1,-1 0 302,-2 1 0,22 46 0,-22-33-27,-2 0 0,13 65 0,2 7-149,-17-92-177,-4-12-1009,-4-12-2723,-3-15-413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196 144 10373,'0'0'3556,"6"-14"-2507,2-3-711,-5 11-186,0-1 0,0 1 1,0-1-1,-1 0 0,0 0 0,0 0 0,1-11 0,-2 17-5,-1-1-1,0 0 1,1 0 0,-1 1-1,0-1 1,0 0 0,0 0-1,0 0 1,0 1 0,0-1 0,-1 0-1,1 0 1,0 1 0,-1-1-1,0 0 1,1 0 0,-1 1-1,0-1 1,0 1 0,0-1-1,0 1 1,0-1 0,-2-1 0,0 2-97,1 0 1,-1 0 0,1 0 0,-1 1 0,0-1 0,1 1 0,-1-1 0,0 1 0,1 0 0,-1 0 0,0 1-1,1-1 1,-1 0 0,0 1 0,1 0 0,-4 1 0,-1 0-29,1 1 1,0 0 0,0 0-1,0 1 1,0-1-1,1 1 1,0 1 0,-1-1-1,1 1 1,1 0-1,-1 0 1,1 0 0,0 1-1,-6 10 1,-3 6 163,2-1-1,-16 43 1,18-35 1,1 1 1,1 0-1,2 0 0,1 1 0,1-1 0,3 59 0,0-87-186,0-1-1,0 0 1,1 1 0,-1-1-1,1 0 1,-1 0-1,1 1 1,0-1 0,-1 0-1,1 0 1,0 0-1,0 1 1,0-1-1,-1 0 1,1 0 0,0-1-1,1 1 1,-1 0-1,0 0 1,0 0 0,0-1-1,0 1 1,1 0-1,-1-1 1,0 1 0,1-1-1,-1 0 1,0 1-1,1-1 1,-1 0-1,0 0 1,1 0 0,-1 0-1,3 0 1,1 0-8,0 0 1,1-1 0,-1 1-1,0-1 1,0 0-1,1-1 1,-1 1-1,6-3 1,-2-2-41,0 0 0,0 0 1,-1 0-1,0-1 0,0 0 0,-1-1 0,8-9 1,47-66-887,-56 74 767,9-14-297,-12 17 343,1-1 1,0 0-1,0 1 0,0 0 0,1 0 1,0 1-1,0-1 0,1 1 0,-1 0 0,1 0 1,0 1-1,0 0 0,1 0 0,8-4 1,-14 7 117,0 1 0,0 0 0,0 0 1,1 0-1,-1-1 0,0 1 1,0 0-1,0 0 0,0 1 1,1-1-1,-1 0 0,0 0 1,0 1-1,0-1 0,0 0 0,0 1 1,1-1-1,-1 1 0,0-1 1,0 1-1,0 0 0,0-1 1,-1 1-1,1 0 0,0 0 1,0 0-1,0 0 0,1 1 0,13 37 190,-2 12 612,-3 0 0,7 93 0,-8 113 517,-6-163-1104,0-22 91,-10 113 0,7-184-301,-1 1-1,1 0 1,-1 0-1,1 0 1,-1 0-1,0 0 1,0 0-1,0-1 1,0 1-1,0 0 1,0-1-1,0 1 1,-2 1-1,3-3-3,-1 1-1,1-1 1,-1 0 0,0 1-1,1-1 1,-1 0 0,1 1-1,-1-1 1,0 0-1,1 0 1,-1 0 0,0 0-1,1 0 1,-1 1 0,0-1-1,1 0 1,-1 0 0,0-1-1,1 1 1,-1 0-1,0 0 1,1 0 0,-1 0-1,1-1 1,-1 1 0,0 0-1,1 0 1,-1-1 0,1 1-1,-1-1 1,1 1-1,-1 0 1,1-1 0,-1 1-1,1-1 1,-1 1 0,1-1-1,0 1 1,-1-1-1,1 0 1,0 1 0,-1-1-1,1 1 1,0-2 0,-7-10-79,2 0 1,0 0 0,0-1-1,1 0 1,1 0 0,0 0-1,0 0 1,0-19 0,-1-120-1205,4 115 1011,0 11 146,0 0 0,2 0 0,1 1 0,1-1 0,9-31 0,-10 48 49,1 0-1,0 0 0,0 0 1,0 0-1,1 1 1,1 0-1,-1 0 0,1 1 1,1-1-1,-1 1 1,1 1-1,1-1 0,-1 1 1,1 0-1,0 1 1,0 0-1,12-6 0,-6 5-670,0 0 1,0 1-1,25-5 0,16 2-5180,-27 3-4241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20 154 8500,'0'0'6910,"-3"-25"-6110,-3-4-564,3 12 46,0 1 1,1-1 0,0-32 2200,2 56-2337,0 0 0,1 1 1,0-1-1,0 1 0,1-1 0,0 0 0,0 0 1,0 0-1,1 0 0,5 7 0,9 31 247,26 127 505,24 206 0,-37-184-664,-28-187-228,1 19 25,3 1 0,15 50 0,-6-58 0,-15-18-30,0-1 0,1 0 0,-1 0 0,1 0 0,-1 0 0,1 0 0,-1 0 0,1 0 0,-1 0 0,1 0 0,-1 0 0,1 0 1,-1 0-1,0 0 0,1 0 0,-1 0 0,1 0 0,-1 0 0,1-1 0,-1 1 0,1 0 0,-1 0 0,0-1 0,1 1 0,-1 0 1,0 0-1,1-1 0,-1 1 0,3-4 1,-1 1 1,0 0 0,1-1-1,-2 1 1,1-1-1,0 1 1,-1-1 0,2-6-1,43-196-735,-31 127-452,31-98 1,-42 165 1063,0 1 0,1-1 1,1 1-1,0 0 1,0 0-1,9-11 1,-13 20 122,0 0 1,-1 0 0,1 0 0,0 0-1,0 0 1,0 0 0,0 1 0,0-1-1,0 1 1,1-1 0,-1 1 0,0 0 0,1 0-1,-1 0 1,1 0 0,-1 1 0,1-1-1,-1 1 1,1-1 0,0 1 0,-1 0-1,1 0 1,0 0 0,-1 0 0,1 0 0,-1 1-1,1-1 1,0 1 0,-1 0 0,1 0-1,-1 0 1,0 0 0,1 0 0,-1 0-1,4 4 1,3 4 95,0 1 0,0 0-1,-1 1 1,-1 0-1,0 0 1,0 1 0,-1 0-1,-1 0 1,5 14 0,15 46 404,-3 1 0,-3 1 1,14 117-1,-29-162-420,-4-29-81,1 9 14,1 1-1,-1-1 1,2 0-1,-1 0 1,1 0 0,1 0-1,5 12 1,-9-21-36,0 0 0,0 0 0,0 0 0,0 0 0,0 1 1,0-1-1,0 0 0,0 0 0,0 0 0,1 0 0,-1 0 0,0 0 1,0 1-1,0-1 0,0 0 0,0 0 0,0 0 0,0 0 0,0 0 1,0 0-1,0 0 0,0 0 0,1 1 0,-1-1 0,0 0 0,0 0 0,0 0 1,0 0-1,0 0 0,0 0 0,0 0 0,1 0 0,-1 0 0,0 0 1,0 0-1,0 0 0,0 0 0,0 0 0,0 0 0,1 0 0,-1 0 1,0 0-1,0 0 0,0 0 0,0 0 0,0 0 0,0 0 0,0 0 1,1 0-1,-1 0 0,0 0 0,0 0 0,0-1 0,0 1 0,0 0 1,0 0-1,0 0 0,0 0 0,1 0 0,-1 0 0,0 0 0,0 0 1,0-1-1,0 1 0,0 0 0,0 0 0,0 0 0,1-10-2397,-1-13-3246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198 111 4578,'0'0'8449,"-1"-6"-7568,-1-4-367,-1-1 1,0 1-1,0-1 1,-1 1-1,-6-10 0,9 17-470,-1 1 0,0 0 0,0 0 0,0 0 0,0 0 0,0 0-1,0 0 1,0 1 0,-1-1 0,1 1 0,0 0 0,-1-1-1,1 1 1,-1 0 0,0 0 0,1 1 0,-1-1 0,-4 0 0,-55-2 125,49 3-190,11 0 23,1 0 0,-1 1 0,0-1 0,1 1 0,-1-1 0,1 1 0,-1 0-1,0-1 1,1 1 0,-1 0 0,1 0 0,0 0 0,-1 0 0,1 0 0,0 0 0,0 1 0,-1-1 0,1 0-1,0 1 1,0-1 0,1 1 0,-1-1 0,0 1 0,0-1 0,1 1 0,-1 0 0,1-1 0,-1 1 0,1 1-1,-9 58 78,9-51-36,-6 233 1824,7-215-1628,2 0-1,1 0 0,1 0 0,1-1 0,2 1 1,16 39-1,-21-61-213,-1-1 0,1 0 0,0 0 0,0 0 0,1 0 1,0 0-1,0-1 0,0 1 0,0-1 0,1 0 0,-1 0 0,1-1 0,0 1 0,0-1 0,8 3 1,-9-4-19,0-1 1,-1-1 0,1 1 0,0 0-1,0-1 1,-1 0 0,1 0 0,0 0-1,0 0 1,0-1 0,-1 0-1,1 1 1,0-1 0,-1 0 0,1-1-1,-1 1 1,1-1 0,-1 0 0,1 1-1,-1-1 1,0-1 0,0 1 0,0 0-1,0-1 1,3-4 0,8-9-74,0 0 0,-2 0 0,0-1 0,-1-1 0,-1 0 0,0-1 0,-1 0 0,-2 0 0,11-38 0,-8 16-438,-2 0 1,-2 0-1,-2 0 1,-1-44-1,-3 76 319,-3-48-921,3 54 1062,-1 0 0,0 1 0,1-1 0,-1 0 0,0 1 0,0-1 0,0 0 0,-1 1 0,1-1 0,-1 1 1,1 0-1,-1-1 0,0 1 0,0 0 0,0 0 0,-3-2 0,5 4 46,0-1 0,0 1 0,0 0 0,0 0 0,-1 0 0,1-1 0,0 1 0,0 0 0,0 0 0,0 0 0,-1 0 0,1 0 0,0 0 0,0-1 0,-1 1 0,1 0 0,0 0-1,0 0 1,-1 0 0,1 0 0,0 0 0,0 0 0,0 0 0,-1 0 0,1 0 0,0 0 0,0 0 0,-1 0 0,1 0 0,0 0 0,0 0 0,-1 0 0,1 0 0,0 1 0,0-1 0,-1 0 0,1 0 0,0 0 0,0 0 0,0 0 0,-1 1 0,0 16 555,0 23 67,2 0 0,2 0 0,2 0-1,12 51 1,4-10-100,4-1 1,3-1-1,56 110 0,-78-177-499,1 0-1,1-1 0,-1 0 1,2 0-1,14 15 1,-18-23-33,-1 1 1,1-1-1,-1 0 1,1 0-1,0 0 1,0-1-1,0 1 1,0-1-1,1 0 1,-1-1-1,1 0 1,-1 1-1,1-2 1,-1 1-1,9-1 1,-12 1-38,-1-1 0,1 0 0,-1-1-1,1 1 1,0 0 0,-1 0 0,1-1 0,-1 1 0,1-1 0,-1 1 0,1-1 0,-1 0 0,1 1 0,-1-1 0,1 0-1,-1 0 1,0 0 0,0 0 0,1 0 0,-1-1 0,0 1 0,0 0 0,0 0 0,0-1 0,-1 1 0,1-1-1,0 1 1,0-2 0,1-4-544,0 0 0,-1 1 0,0-1 0,0 0 0,-1-10 0,1-29-4979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154 133 9124,'0'0'7550,"4"-17"-6629,2-4-607,-3 13-84,0-1 0,-1 0 1,0 0-1,-1 0 0,0 0 1,0-14-1,-2 22-149,1 0-1,-1-1 1,1 1 0,-1 0 0,0 0-1,1 0 1,-1 0 0,0 1 0,0-1-1,0 0 1,0 0 0,0 0 0,0 1-1,0-1 1,0 0 0,0 1 0,0-1-1,0 1 1,-1 0 0,1-1-1,0 1 1,0 0 0,0-1 0,-1 1-1,1 0 1,0 0 0,0 0 0,-3 1-1,1-2-68,0 1 0,-1 0 0,1 0 0,0 0 0,-1 0 0,1 1 0,0-1 0,0 1 0,-1 0 0,-4 2 0,2 2-11,1 1-1,-1 0 0,1 0 1,0 0-1,1 0 1,0 1-1,0 0 1,0 0-1,0 0 0,1 0 1,-3 12-1,-22 89 16,19-51 18,2 0 0,2 89 0,5-135-22,1 0 1,0 1 0,0-1-1,2 0 1,-1 0-1,1 0 1,1 0-1,-1-1 1,2 1 0,0-1-1,0 0 1,9 12-1,-9-15-21,0-1-1,1 0 1,0 0-1,0 0 1,0-1-1,1 1 1,-1-2-1,1 1 1,1-1-1,-1 0 1,1 0-1,-1-1 0,1 0 1,0 0-1,0-1 1,0 0-1,12 1 1,100-1-383,-118-1 378,-1-1 0,0 0 1,0 1-1,0-1 0,0 1 1,0-1-1,0 1 0,1-1 1,-1 1-1,0 0 0,-1-1 1,1 1-1,0 0 1,0 0-1,0 0 0,0 0 1,-1 0-1,1 0 0,0 0 1,-1 0-1,1 0 0,-1 0 1,1 0-1,-1 0 0,1 0 1,-1 1-1,0-1 0,0 0 1,0 0-1,0 0 0,1 1 1,-2 1-1,-1 45-308,1-43 321,-1 5 4,-1-1 0,0 1-1,-1-1 1,0 0 0,0 0 0,-1 0 0,0-1 0,0 1 0,-1-1 0,0-1-1,-1 1 1,0-1 0,-9 8 0,15-14 11,1 0-1,-1-1 1,1 1-1,0-1 1,-1 1 0,1-1-1,-1 0 1,1 1 0,-1-1-1,1 1 1,-1-1 0,1 0-1,-1 1 1,0-1-1,1 0 1,-1 0 0,0 0-1,1 1 1,-1-1 0,1 0-1,-1 0 1,0 0 0,1 0-1,-1 0 1,0 0-1,1 0 1,-1 0 0,0 0-1,1 0 1,-1-1 0,0 1-1,1 0 1,-1 0 0,1-1-1,-1 1 1,1 0-1,-1-1 1,0 1 0,1 0-1,-1-1 1,1 1 0,0-1-1,-1 1 1,1-1 0,-1 1-1,1-1 1,0 1-1,-1-1 1,1 0 0,0 1-1,-1-1 1,1 1 0,0-1-1,0 0 1,0 1 0,0-1-1,0 0 1,0-1-1,-3-45 83,4 38-102,8-188-787,-5 171 579,1-1 0,0 1 0,2 1 1,1-1-1,16-32 0,-23 55 211,0-1 0,1 1-1,0 0 1,-1 0 0,1 0 0,1 0-1,-1 0 1,0 0 0,1 0 0,-1 1 0,1-1-1,0 1 1,0 0 0,0 0 0,0 0-1,0 0 1,0 0 0,0 1 0,1 0 0,-1-1-1,1 1 1,-1 0 0,1 0 0,-1 1-1,1-1 1,0 1 0,-1 0 0,1 0 0,0 0-1,-1 1 1,1-1 0,-1 1 0,1-1-1,-1 1 1,1 1 0,-1-1 0,1 0-1,-1 1 1,0-1 0,0 1 0,0 0 0,5 4-1,5 7 104,-1 1 0,0 0-1,-1 0 1,-1 1-1,0 0 1,-1 1 0,11 27-1,41 125 1143,-52-131-1078,-8-28-103,1-1 0,1 1 0,-1 0 0,1 0-1,1-1 1,0 0 0,0 1 0,5 7 0,-5-69-3449,-6 6-1703,-9-4-4809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4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82 9492,'0'0'3954,"-2"-3"-3319,0-2-396,-1 0 0,0 0 0,0 0 0,0 1 0,-1-1-1,0 1 1,0 0 0,0 0 0,0 1 0,0-1 0,-7-4 0,4 5-228,0-1-1,0 1 1,0 1 0,-1-1 0,1 1-1,-1 0 1,1 1 0,-1 0 0,0 0-1,1 0 1,-1 1 0,0 1 0,-8 0-1,13 0-3,-1 0-1,1 0 1,0 0-1,0 1 0,0-1 1,0 1-1,0-1 1,1 1-1,-1 0 0,0 0 1,1 0-1,-1 1 1,1-1-1,0 1 0,0-1 1,0 1-1,0 0 0,0 0 1,1 0-1,-1 0 1,1 0-1,0 0 0,-2 5 1,-1 5 192,0 1-1,1 0 1,0 0 0,-1 21 0,1 10 927,1 0 1,9 84 0,-6-124-1083,0-1 0,0 0 0,0 0-1,0 0 1,1-1 0,0 1 0,-1 0 0,1-1 0,1 1 0,-1-1 0,1 1 0,-1-1 0,1 0-1,0 0 1,0 0 0,0-1 0,0 1 0,1-1 0,-1 1 0,1-1 0,0 0 0,-1-1 0,1 1-1,0 0 1,8 1 0,-6-2-41,0 0 0,0 0-1,1-1 1,-1 0 0,0 0-1,0 0 1,1-1 0,-1 0-1,0 0 1,0-1 0,0 1 0,0-1-1,0 0 1,-1-1 0,1 0-1,-1 0 1,7-4 0,1-3-170,0-1-1,-1 0 1,-1-1 0,0 0 0,0 0 0,-1-1 0,-1-1-1,0 0 1,7-15 0,-8 13-436,-2 1 0,1-2 0,-2 1 0,0-1 0,-1 1 0,-1-1 0,-1 0 0,1-27 0,-3 35 198,-4-26-904,3 33 1420,1 1 0,-1 0-1,0 0 1,0 0 0,0 0 0,0 0 0,0 1 0,0-1 0,0 0-1,0 0 1,0 1 0,0-1 0,-1 0 0,1 1 0,0-1 0,0 1-1,-1 0 1,1-1 0,0 1 0,0 0 0,-1 0 0,1 0 0,0 0-1,-1 0 1,-1 0 0,2 1-25,0-1 1,0 1-1,1-1 0,-1 1 0,0-1 1,0 1-1,1 0 0,-1-1 0,0 1 1,1 0-1,-1-1 0,1 1 0,-1 0 1,1 0-1,-1 0 0,1 0 0,0-1 1,-1 1-1,1 0 0,0 0 0,0 0 1,-1 0-1,1 0 0,0 0 0,0 1 1,-3 31 759,3-30-712,9 326 2480,0-3-2219,-9-323-396,0 0-1,-1 0 1,0 0-1,0 0 1,0 0-1,0 0 1,0 0-1,0 0 1,-1-1 0,0 1-1,1 0 1,-1-1-1,0 0 1,0 1-1,0-1 1,-1 0-1,1 0 1,0 0-1,-1 0 1,1 0-1,-1-1 1,0 1-1,0-1 1,1 0 0,-1 0-1,0 0 1,0 0-1,0 0 1,0 0-1,-6-1 1,5 1-49,1 0 0,-1-1 0,0 0 0,0 0 0,0 0 0,0 0 0,0 0 1,0-1-1,0 0 0,0 0 0,1 0 0,-1 0 0,0-1 0,1 1 0,-1-1 0,1 0 0,-1 0 0,1 0 1,0 0-1,0-1 0,0 0 0,0 1 0,-3-5 0,2-2-522,-1 0-1,2 0 1,-1 0 0,2-1 0,-1 1-1,1-1 1,0 0 0,1 0 0,0 1-1,1-1 1,1-12 0,-1-27-4398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15351,'0'0'2673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4434,'0'0'8036,"0"-13"-6937,0-33 55,0 9 3849,0 39-4952,3 65 601,19 106 0,-2-39 109,0 79-8,17 133-23,-34-325-708,8 44 34,-11-62-55,1 0 1,0-1-1,0 1 0,0-1 0,0 1 0,0-1 0,0 0 0,0 1 0,1-1 0,-1 0 0,1 0 0,0 0 1,0 0-1,0 0 0,0 0 0,0 0 0,0-1 0,4 3 0,-5-3-6,0-1 1,0 0-1,0 0 0,0 0 1,0 0-1,0 0 1,0-1-1,0 1 0,0 0 1,0 0-1,0-1 0,0 1 1,-1 0-1,1-1 0,0 1 1,0-1-1,0 1 1,-1-1-1,1 0 0,0 1 1,0-1-1,-1 0 0,1 1 1,-1-1-1,1 0 0,-1 0 1,1 1-1,-1-1 1,1 0-1,-1 0 0,1 0 1,-1 0-1,0 0 0,0 0 1,0 0-1,1 0 0,-1 0 1,0 1-1,0-3 1,5-45-560,-4 44 441,0-124-5504,-1 64-637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7363,'0'0'6803,"0"-6"-5944,0 10 990,7 158 502,30 166-1,-23-224-1811,-11-78-458,6 50 157,3-1 0,37 129 0,-48-202-239,-1 1 0,0-1 0,1 0 0,-1 0 1,1 0-1,0 0 0,0 0 0,0 0 0,0 0 0,0 0 0,0 0 0,1-1 0,-1 1 0,0 0 0,1-1 0,-1 1 1,1-1-1,0 1 0,0-1 0,-1 0 0,1 0 0,0 0 0,0 0 0,0 0 0,0 0 0,0 0 0,0-1 0,3 1 0,-4-1-16,-1-1 0,1 1 0,0-1-1,0 0 1,0 1 0,0-1 0,-1 0-1,1 1 1,0-1 0,-1 0 0,1 0-1,0 0 1,-1 1 0,1-1 0,-1 0-1,0 0 1,1 0 0,-1 0 0,0 0-1,1 0 1,-1 0 0,0 0 0,0 0-1,0 0 1,0 0 0,0-2 0,3-38-816,-3 33 459,0-85-6568,0 51-1211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20 11685,'0'0'8009,"3"-5"-7510,4-10-295,-15 19-23,-32 35 127,16-15-142,-78 67-7,-40 40-849,138-127 630,1-1 0,0 0 0,0 1-1,0-1 1,1 1 0,-1 0 0,1 0 0,-3 8-1,4-11 58,1 0 1,0 1-1,1-1 0,-1 0 0,0 1 0,0-1 0,1 0 0,-1 1 0,0-1 0,1 0 0,-1 0 1,1 1-1,0-1 0,-1 0 0,1 0 0,0 0 0,0 0 0,0 0 0,0 0 0,0 0 1,0 0-1,0 0 0,0 0 0,0-1 0,0 1 0,0 0 0,0-1 0,1 1 0,-1-1 0,0 1 1,1-1-1,0 1 0,53 22-25,-2 3 1,-2 2-1,0 2 0,-2 3 1,58 49-1,-103-80-350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348 290 9893,'0'0'3812,"0"-21"-2796,0-125 975,0 143-1875,0-1 0,0 1 1,-1 0-1,1-1 0,-1 1 1,0 0-1,0-1 1,0 1-1,-1 0 0,1 0 1,-1 0-1,1 0 0,-1 0 1,0 1-1,0-1 0,-1 0 1,1 1-1,0-1 0,-1 1 1,-5-4-1,-3-1 156,0 1 1,-1 0-1,0 1 0,-14-5 0,-8-4-187,23 12 99,-1 0 0,0 0 0,1 1-1,-1 0 1,0 1 0,1 0 0,-21 4-1,29-3-170,0 0 0,0 0 0,0 1 0,0-1 0,0 1 0,1 0 0,-1 0 0,0 0 0,1 0 0,0 1 0,-1-1 0,1 1 0,0-1 0,0 1 0,0 0 0,0 0 0,1-1 0,-1 1 0,1 0 0,0 1 0,-1 2 0,-22 74 312,15-14 4,2 0-1,4 0 0,7 117 0,-3-178-310,-1 0 1,1 0-1,-1 0 1,1 0-1,1 0 0,-1 0 1,1 0-1,0 0 1,0-1-1,0 1 0,1-1 1,-1 1-1,1-1 1,6 7-1,-6-8-9,-1-1 0,1 0 0,0 0-1,0 0 1,0-1 0,0 1 0,0-1 0,0 0 0,1 1-1,-1-2 1,0 1 0,1 0 0,-1 0 0,1-1 0,-1 0-1,0 0 1,1 0 0,-1 0 0,1 0 0,-1-1 0,0 0 0,1 1-1,4-3 1,1-1-5,-1 0-1,0 0 0,0-1 1,0 0-1,-1 0 1,1-1-1,-1 0 1,-1 0-1,1 0 1,-1-1-1,0 0 0,-1-1 1,7-9-1,10-19-246,26-60 1,-39 77 95,2-3-168,-2-1-1,0-1 1,-2 0-1,0 0 1,-2 0 0,0-1-1,-2 0 1,0-38-1,-5 33-221,2 30 547,0 0-1,-1 0 1,1 0 0,0 0-1,0 0 1,0 0 0,0 0-1,0-1 1,0 1 0,0 0 0,0 0-1,-1 0 1,1 0 0,0 0-1,0 0 1,0 0 0,0 0-1,0 0 1,-1 0 0,1 0-1,0 0 1,0 0 0,0 0-1,0 0 1,0 0 0,-1 0-1,1 0 1,0 0 0,0 0-1,0 0 1,0 0 0,0 0-1,-1 0 1,1 0 0,0 0-1,0 0 1,0 0 0,0 0-1,0 1 1,0-1 0,-1 0-1,1 0 1,0 0 0,0 0-1,0 0 1,0 0 0,0 0-1,0 1 1,0-1 0,0 0 0,0 0-1,0 0 1,0 0 0,0 0-1,0 1 1,0-1 0,0 0-1,0 0 1,0 0 0,0 0-1,0 0 1,0 1 0,0-1-1,0 0 1,0 0 0,0 0-1,0 0 1,0 0 0,0 1-1,-11 50 1105,1 313 751,10-268-1606,0-92-257,0 0 1,0 0 0,0 0-1,0 0 1,1 0 0,-1 0-1,1 0 1,0-1-1,0 1 1,1 0 0,-1 0-1,1-1 1,3 7 0,-2-8-57,-1 0-1,1 0 1,-1 0 0,1-1 0,0 1 0,0-1 0,-1 0 0,1 0 0,0 0 0,0 0 0,0 0 0,0 0 0,0-1 0,1 0 0,-1 0 0,0 0-1,6 0 1,-8 0-79,0 0 0,1 0 0,-1-1-1,0 1 1,0 0 0,1-1-1,-1 1 1,0 0 0,1-1-1,-1 1 1,0-1 0,0 0-1,0 0 1,0 1 0,0-1 0,0 0-1,0 0 1,0 0 0,0 0-1,0 0 1,0 0 0,0 0-1,-1 0 1,1 0 0,-1-1-1,1 1 1,0 0 0,-1 0-1,0-1 1,1-1 0,7-20-5102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16824,'0'0'4450,"3"38"-3274,-1-7-946,28 225 1077,-16-136-652,7 34-160,-15-142-421,2-22-56,2-24-73,9-55-219,36-137-1794,-48 203 1570,2 0 0,0 0 0,1 1 0,2 1 0,0 0 1,1 0-1,19-22 0,-27 38 431,-1 1 0,1 0 0,-1 0 0,1 0 0,0 1 0,0-1 0,1 1 0,7-3 0,-11 5 78,0 1 0,-1-1 0,1 0 0,0 1 0,0-1 0,1 1-1,-1 0 1,0-1 0,0 1 0,0 0 0,0 0 0,0 0 0,0 1 0,0-1 0,0 0 0,0 1 0,0 0 0,0-1 0,0 1 0,0 0 0,0 0 0,0 0 0,0 0-1,-1 0 1,1 0 0,0 1 0,-1-1 0,3 3 0,2 5 164,0 1 0,-1 0-1,0 0 1,0 1 0,-1-1 0,-1 1-1,5 20 1,10 89 1199,-4 224 85,-13-339-1515,-2-4-36,1 1-1,0-1 1,0 1 0,0-1 0,0 0 0,0 1 0,0-1 0,1 0 0,-1 1-1,0-1 1,1 0 0,-1 1 0,1-1 0,-1 0 0,1 0 0,0 1-1,-1-1 1,1 0 0,0 0 0,0 0 0,1 1 0,1-6-2990,-3-18-2686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0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94 3298,'0'0'514,"-30"-14"-567,-93-43-134,115 53 186,1 1-1,-1 0 1,0 0-1,0 1 0,0-1 1,0 2-1,-1-1 1,1 1-1,-1 1 1,1-1-1,0 2 0,-12 0 1,-13 1 213,-194-2-745,207 0-1385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185 287 2449,'0'0'7516,"0"-16"-6849,0-73 296,1 81-702,0 0 1,0 0 0,1 0-1,0 0 1,1 0 0,0 0 0,4-9-1,-3 9 134,0 0-1,-1 0 1,0-1 0,-1 0-1,0 0 1,0 0-1,0-11 1,-2 19-367,0 0 0,-1 0 0,1 0 0,0 0-1,0 0 1,-1 0 0,1 0 0,-1 1 0,1-1 0,-1 0 0,1 0-1,-1 1 1,1-1 0,-1 0 0,0 1 0,1-1 0,-1 0 0,0 1 0,0-1-1,1 1 1,-1-1 0,0 1 0,0-1 0,-1 1 0,-33-9 117,28 8-148,0 1 0,0 0 0,1 0 0,-1 0-1,0 1 1,0 0 0,0 0 0,-6 3 0,7-1 2,1 1 1,0-1-1,0 1 0,0 0 1,1 1-1,-1-1 1,1 1-1,0 0 0,0 0 1,1 0-1,-1 0 1,1 1-1,1-1 0,-1 1 1,1 0-1,0 0 1,0 0-1,-1 7 0,-2 9 0,2 0-1,0 1 0,0 39 0,4-48 5,1 0-1,0 0 0,0 0 1,1-1-1,1 1 1,0-1-1,1 0 0,1 0 1,0 0-1,0-1 1,2 0-1,-1 0 1,18 20-1,10 6 10,1-2 0,59 47-1,-90-79-11,2 1 18,-1 1-1,0 0 0,0 0 0,0 0 1,-1 1-1,0-1 0,6 12 0,-10-16-8,0 0-1,0 1 0,0-1 0,0 0 0,-1 0 1,1 1-1,-1-1 0,0 0 0,1 1 0,-1-1 1,0 0-1,-1 1 0,1-1 0,0 0 0,-1 1 0,1-1 1,-1 0-1,1 0 0,-1 1 0,0-1 0,0 0 1,0 0-1,0 0 0,-1 0 0,1 0 0,-1 0 1,1-1-1,-1 1 0,1 0 0,-1-1 0,0 1 0,-2 1 1,-3 1 15,0 1 0,0-2 0,0 1 0,0-1 0,-1 0 0,1 0 0,-1-1 0,0 0 0,0 0 0,-9 0 1,-84 3-81,93-5 47,1 0-40,1-1-1,-1 1 1,1-1 0,0 0 0,-1-1-1,1 0 1,0 0 0,0 0 0,0 0-1,0-1 1,-9-6 0,13 7-17,0 1 0,0-1 0,0 1 0,1-1-1,-1 0 1,0 0 0,1 0 0,-1 0 0,1 0 0,0 0 0,0 0 0,0-1 0,0 1-1,0 0 1,0-1 0,0 1 0,1 0 0,-1-1 0,1 1 0,0-1 0,0 1-1,0-1 1,0 1 0,0-1 0,1 1 0,-1-1 0,1 1 0,-1-1 0,1 1 0,0 0-1,0-1 1,0 1 0,2-3 0,1 0-221,-1 1 0,1-1 0,0 1 0,1 0 0,-1 1-1,1-1 1,0 1 0,-1 0 0,2 0 0,-1 0 0,0 1 0,9-3 0,-2-1-434,51-22-3662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258 504 12582,'0'0'1259,"16"-32"-987,50-107-267,-61 128-48,0 0 0,0 0 1,-1-1-1,-1 0 0,0 1 0,-1-1 0,0 0 0,0-1 0,-2 1 0,1 0 0,-3-15 0,2 7-15,-1 15 41,1 0-1,-1 0 1,0 0 0,0 0-1,0 0 1,-1 0 0,0 1 0,1-1-1,-2 1 1,1-1 0,0 1 0,-1 0-1,0 0 1,0 0 0,-7-6-1,3 3 11,0 1-1,-1 0 0,0 1 1,0 0-1,-1 0 0,1 1 1,-17-6-1,0 3 14,0 0 0,0 2 0,0 1 0,-1 1 0,-36 0 0,59 3 14,1 0 0,-1 1-1,1-1 1,-1 1-1,1-1 1,-1 1 0,1 0-1,0 0 1,-1 0-1,1 0 1,0 1 0,0-1-1,0 0 1,0 1-1,0 0 1,0-1 0,0 1-1,0 0 1,1 0-1,-1 0 1,1 0 0,-1 0-1,1 1 1,0-1-1,0 0 1,0 0 0,0 1-1,0-1 1,1 1-1,-2 3 1,-1 11 321,1-1 0,0 1 0,1 28 0,1-27-21,0 12 115,1 0 0,1 0-1,2 0 1,1-1 0,1 0-1,12 34 1,-12-46-294,1 0-1,1 0 1,0 0-1,1-1 1,1-1 0,1 0-1,0 0 1,1-1-1,0 0 1,1-1 0,18 14-1,-23-21-119,0 0-1,1-1 0,-1 0 1,1 0-1,0-1 0,1 0 1,-1-1-1,1 0 0,-1 0 1,1-1-1,0 0 1,0-1-1,0 0 0,0-1 1,0 0-1,0 0 0,0-1 1,14-3-1,-12 1-97,1-1 0,0-1 0,-1 0 0,0 0 0,0-1 0,-1-1 0,1 0 0,-2 0 0,1-1 0,-1 0 0,0-1 0,0-1 0,9-11 0,-9 8-920,0-1-1,17-30 0,2-28-4362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9620,'0'0'6993,"4"13"-6465,5 48 302,-2 1 0,-3 1-1,-7 95 1,2-46-238,1-61-285,0-37-133,0-34-214,1-7-267,2 1 1,1-1 0,8-31 0,-5 32-368,-2-1-1,-1 0 1,1-32 0,-5-88 559,0 146 152,0-33-2,0 25-34,1 0 0,-1-1 0,1 1 0,1 0 0,0-1 0,5-15 0,-6 23-7,0-1-1,0 0 1,1 1-1,-1-1 1,1 1-1,0 0 1,-1-1-1,1 1 1,0 0 0,0 0-1,0 0 1,1 0-1,-1 0 1,0 1-1,1-1 1,-1 1 0,1 0-1,0-1 1,-1 1-1,1 0 1,0 1-1,-1-1 1,1 0-1,0 1 1,0-1 0,0 1-1,3 0 1,-4 0 8,1 0 0,-1 0 0,1 0 0,-1 0 1,0 1-1,1-1 0,-1 1 0,0-1 0,1 1 1,-1 0-1,0 0 0,0 0 0,0 0 0,0 0 1,0 0-1,0 1 0,0-1 0,3 4 0,-1 0 8,-1 1 0,0-1 0,0 1 0,0-1 0,-1 1 0,2 7 1,-3-12-11,27 94 941,-4 1-1,19 152 1,-40-215-580,-3-22 93,1-28-303,-3-82-376,5-125-2023,-3 217 2196,1 1 1,0 0-1,0-1 1,1 1-1,0 0 0,0-1 1,0 1-1,1 0 1,0 1-1,0-1 0,0 0 1,1 1-1,0 0 1,0 0-1,0 0 1,1 0-1,9-7 0,-7 7 55,1 0-1,-1 1 0,1 0 0,0 0 1,0 1-1,0 0 0,0 1 1,0-1-1,1 2 0,-1-1 0,1 1 1,15 0-1,-20 1 11,0 1 0,-1 0 0,1-1 0,-1 1 0,1 1 0,-1-1 0,1 0 0,-1 1 0,0 0 0,0 0 0,1 0 0,-1 0 0,-1 0 0,1 1 0,0-1 0,0 1 0,-1 0 0,0-1 0,1 1 0,-1 0 0,0 1 0,2 5 0,4 7 101,0 1 0,-1 0 0,5 23 0,2 20 373,-3 0 0,-3 1 0,2 97 0,-7-83-167,0-54-246,2-23-1088,0-35-3969,-5 0-4509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4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262 111 8388,'0'0'5733,"-3"-5"-4986,-1-5-249,-1-1 0,-1 1 0,1 0-1,-2 0 1,-7-8 0,11 14-467,0 1-1,0 0 1,0 0 0,0 1-1,-1-1 1,1 1 0,-1 0-1,1 0 1,-1 0 0,0 0-1,0 0 1,0 1 0,0 0-1,0 0 1,-1 0 0,1 0-1,0 1 1,-5-1 0,3 1-28,1 0 1,0 0 0,-1 0-1,1 1 1,0-1 0,0 1-1,0 1 1,-1-1 0,1 1-1,0 0 1,-5 3 0,6-2 35,0 1 0,0-1 0,0 1 0,1 1 0,-1-1 0,1 0 0,0 1 0,0-1 0,1 1 0,0 0 0,-3 7 0,-3 12 293,1-1 0,1 1 0,1 0 0,2 1 0,0-1 1,1 1-1,3 41 0,-1-46-126,0-15-151,0 0 1,0-1-1,0 1 0,0 0 1,1-1-1,0 1 1,0 0-1,0-1 0,1 1 1,-1-1-1,1 0 1,0 1-1,0-1 1,4 5-1,-3-6-39,0-1 0,0 0-1,0 0 1,0 0 0,0 0 0,1 0-1,-1-1 1,1 1 0,-1-1 0,1 0-1,-1 0 1,1 0 0,0-1 0,-1 1 0,1-1-1,0 0 1,7 0 0,-4-2-36,-1 1 1,1-1-1,0 0 0,0 0 1,-1 0-1,1-1 0,-1 0 1,0-1-1,0 1 0,0-1 1,0 0-1,0-1 0,-1 1 1,0-1-1,0 0 1,-1-1-1,8-8 0,-3 1-258,1 0 0,-1-1 0,-1 0 0,-1 0 0,0-1 0,10-30 0,-15 36-135,-1-1 0,0 1 0,0-1-1,-1-16 1,-1 9 1054,1 16-59,2 6-420,-1 0-1,0 1 1,-1-1 0,0 0-1,0 0 1,0 1-1,0-1 1,-2 8 0,0 9 96,2-16-203,0 80 738,13 98 0,-5-98-461,-3 147 0,-5-225-333,-1-1-1,0 1 1,0-1 0,0 1 0,-1-1-1,0 1 1,0-1 0,-1 0 0,0 0-1,0 0 1,-1 0 0,1-1 0,-2 1-1,1-1 1,-1 0 0,0 0 0,0-1-1,0 0 1,-1 1 0,0-2 0,0 1-1,0-1 1,-1 0 0,1 0 0,-1 0-1,0-1 1,0 0 0,0-1-1,-1 0 1,1 0 0,0 0 0,-1-1-1,-8 1 1,10-1-36,0-1 1,0 1-1,0-1 0,0 0 0,-1-1 1,1 1-1,1-1 0,-1 0 0,0-1 1,-6-1-1,9 1-7,1 1 1,-1-1-1,1 0 1,0 1-1,-1-1 1,1 0-1,0-1 1,0 1-1,1 0 0,-1 0 1,0-1-1,1 1 1,-1-1-1,1 0 1,0 1-1,0-1 1,0 0-1,0 0 0,0 1 1,1-1-1,-1 0 1,1-4-1,-3-24-1590,0-49 0,11 8-4465,13 11-6072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8516,'0'0'4642,"0"156"-2673,7-54-672,9 2-513,0-12-64,0-17-352,-3-17 17,-3-26-65,-4-12-304,-3-14-16,-3-32-9060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9957,'0'0'6114,"193"-43"-6114,-148 40-1040,-6-3-4547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8004,'0'0'7750,"0"-5"-6971,0-11-355,0 24-68,1 41-106,28 289 1696,-4-51-477,-21-209-1218,-4-37-124,3 0 0,1 0 1,17 70-1,-20-108-124,0-1-1,0 1 1,0 0 0,1 0-1,-1-1 1,1 1-1,-1-1 1,1 1 0,0-1-1,0 0 1,0 0 0,0 1-1,0-1 1,1-1 0,-1 1-1,5 3 1,-6-5-6,1 1 0,-1-1 0,0 0 0,1 1-1,-1-1 1,0 0 0,1 0 0,-1 0 0,0 0 0,1 0 0,-1 0 0,0-1 0,0 1 0,1 0 0,-1-1 0,0 1 0,1 0-1,-1-1 1,0 0 0,0 1 0,0-1 0,0 0 0,0 1 0,0-1 0,0 0 0,0 0 0,0 0 0,0 0 0,0 0 0,0 0-1,0 0 1,-1 0 0,1-1 0,-1 1 0,1 0 0,-1 0 0,1-3 0,4-7-387,-2 0-1,1-1 1,-2 1-1,0-1 1,0 0 0,0-19-1,-5-75-6081,3 105 6355,-5-51-4736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9108,'0'0'6961,"-31"15"-6569,-105 54-256,118-61-142,1 2 0,1 0 0,0 0 0,0 1 0,1 1 0,0 1 0,1 0 0,-22 28 1,34-39 5,-1 1 1,1 0 0,1 0 0,-1-1 0,0 1 0,1 0 0,-1 0 0,1 1 0,0-1 0,0 0 0,0 0 0,1 1 0,-1-1 0,1 0-1,0 1 1,0-1 0,0 0 0,0 1 0,0-1 0,1 1 0,-1-1 0,1 0 0,0 0 0,0 1 0,1-1 0,-1 0 0,0 0-1,1 0 1,0 0 0,0-1 0,0 1 0,3 3 0,5 4 137,1 1-1,0-2 1,1 0-1,0 0 1,21 11-1,-33-20-133,28 17 176,1-2 0,1-1 0,0-1-1,0-2 1,2 0 0,-1-3 0,1 0 0,0-2 0,1-2 0,57 1 0,-66-8-2167,-9-14-2154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13670,'0'0'4866,"0"32"-4057,-1 26-447,2 145 922,1-166-979,1 0 1,2 0-1,16 59 1,-18-86-273,0 0 0,1 0 0,0 0 1,1-1-1,0 0 0,1 0 0,0 0 0,0 0 0,1-1 1,9 9-1,-11-13-32,-1 0 0,1-1 0,0 0 0,0 0 0,0 0 0,1 0 0,-1-1-1,1 0 1,-1 0 0,1-1 0,0 1 0,0-1 0,-1 0 0,1-1 0,0 0 0,0 0 0,0 0 0,0 0 0,9-3 0,-8 1-37,0 0 0,0-1 0,0 1 0,0-2 0,0 1 1,-1-1-1,1 0 0,-1 0 0,0-1 0,-1 0 0,1 0 0,-1 0 0,0-1 0,0 1 0,-1-1 0,1 0 1,5-12-1,2-5-501,0-1 0,-1-1 0,11-43 1,-15 47 370,-2-1 0,-1 0 0,-1 0 0,0 0 0,-2 0 1,0-1-1,-2 1 0,-3-27 0,2 40 167,1-1 1,-2 1 0,1 0-1,-1-1 1,0 1-1,-1 0 1,0 1 0,-1-1-1,0 1 1,0-1-1,-1 2 1,0-1 0,0 1-1,0-1 1,-1 2-1,0-1 1,-1 1 0,0 0-1,0 1 1,-17-10-1,19 12 81,-1 1 0,0-1 1,0 1-1,0 0 0,0 1 0,0 0 0,0 0 0,0 0 0,0 1 0,0 0 0,-1 0 0,1 1 0,0 0 0,0 0 0,0 1 0,-10 3 0,12-3-143,1 0-1,0 0 1,0 0 0,1 1-1,-1 0 1,0-1-1,1 1 1,-1 0 0,1 1-1,0-1 1,0 0-1,1 1 1,-1 0 0,-2 4-1,3-3-391,0-1 0,0 1 1,1 0-1,-1 0 0,1 0 0,0 0 0,1 0 0,-1 0 0,1 5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7395,'0'0'5422,"12"-18"-3656,40-55-158,-39 54 503,-14 25-1383,-18 121 800,5 1 0,6 196-1,8-324-1523,0-1 0,1 1-1,-1 0 1,0 0 0,0-1-1,1 1 1,-1 0 0,0 0-1,1-1 1,-1 1 0,0 0-1,1 0 1,-1 0 0,0 0-1,1 0 1,-1-1 0,0 1-1,1 0 1,-1 0 0,1 0-1,-1 0 1,0 0 0,1 0-1,-1 0 1,0 0 0,1 0-1,-1 0 1,0 1 0,1-1-1,-1 0 1,1 0 0,-1 0-1,0 0 1,1 0 0,-1 1-1,0-1 1,0 0 0,1 0-1,-1 1 1,0-1 0,1 0-1,-1 0 1,0 1 0,0-1-1,0 0 1,1 1 0,-1-1-1,0 0 1,0 1 0,0-1-1,0 0 1,0 1 0,1-1-1,-1 1 1,0-1 0,0 0-1,0 1 1,0-1 0,0 0-1,0 1 1,0-1 0,-1 1-1,1-1 1,21-29 47,-5-10-191,-2-1 1,-2 0 0,-1 0-1,-2-1 1,6-80-1,11-52-755,-25 168 871,2-7-24,-1 0 0,2 0 0,-1 1 0,10-20 0,-12 29 48,1-1 0,0 1 0,-1-1 0,1 1-1,0-1 1,0 1 0,0 0 0,0 0 0,1 0 0,-1 0 0,1 1 0,-1-1 0,1 1 0,-1-1 0,1 1-1,0 0 1,0 0 0,0 0 0,-1 0 0,1 1 0,0-1 0,0 1 0,0-1 0,4 1 0,-4 1 10,1-1 0,-1 1 0,1 0 0,-1 0 0,0 0 0,1 1 0,-1-1 0,0 1 0,0 0 0,0 0 1,0 0-1,0 0 0,0 0 0,-1 1 0,1-1 0,-1 1 0,0-1 0,1 1 0,-1 0 0,2 5 0,7 10 81,-2 0 0,11 27 0,-16-36-58,10 27 122,-2 0 0,-1 1 0,9 60 0,2 114 255,-12-88-266,3-79-108,-13-43-71,1 0-1,-1 0 1,0-1-1,0 1 1,1 0 0,-1 0-1,0-1 1,1 1-1,-1 0 1,1-1-1,-1 1 1,1 0-1,-1-1 1,1 1 0,-1-1-1,1 1 1,0-1-1,-1 1 1,1-1-1,0 0 1,-1 1-1,1-1 1,0 0-1,0 1 1,-1-1 0,1 0-1,0 0 1,0 0-1,0 0 1,-1 1-1,1-1 1,0 0-1,0-1 1,0 1 0,-1 0-1,1 0 1,0 0-1,0 0 1,-1-1-1,1 1 1,0 0-1,0 0 1,-1-1-1,1 1 1,0-1 0,-1 1-1,1-1 1,0 1-1,-1-1 1,1 1-1,-1-1 1,1 1-1,0-2 1,1-2-523,0 0 0,-1 0-1,0 0 1,1 0 0,-1 0 0,-1 0 0,1 0 0,0-1 0,-1 1-1,0 0 1,0 0 0,-1-5 0,1 5-342,0-46-12146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188 451 10309,'0'0'7430,"4"4"-6779,-3 0-551,1-1 1,-1 1-1,1-1 1,-1 1 0,0-1-1,0 1 1,-1 0-1,1 0 1,-1-1-1,1 1 1,-1 0 0,-1 0-1,1-1 1,-2 8-1,-16 67 851,8-37-521,-36 230 1343,39-212-1508,4 1 1,6 94-1,-3-152-262,0-1 1,0 0-1,0 1 0,1-1 0,-1 0 0,1 0 0,-1 0 1,1 1-1,-1-1 0,1 0 0,0 0 0,0 0 0,-1 0 1,1 0-1,0 0 0,0 0 0,0 0 0,0 0 0,0 0 1,0-1-1,0 1 0,0 0 0,1-1 0,-1 1 0,0-1 1,0 1-1,0-1 0,1 0 0,-1 1 0,0-1 1,1 0-1,1 0 0,1 0-1,-1 0 0,1 0 0,0 0 1,-1 0-1,1-1 0,-1 0 0,1 0 0,-1 0 0,1 0 1,-1 0-1,4-3 0,1-2-14,0 0 0,0 0-1,-1-1 1,0 0 0,0-1 0,0 0 0,-1 0 0,5-9-1,41-77-459,-31 45-190,-2-1-1,-2-1 1,-3 0-1,-1-1 1,-3 0-1,-3-1 1,-1 0-1,-3-83 1,-2 86 456,0 14 558,-6-59 0,3 83-204,0 1 0,0 0 1,-1-1-1,-1 1 0,0 0 0,0 1 0,-1-1 0,-1 1 0,-7-12 0,-9-8-119,-36-38 0,48 57-58,0 1-1,-1 0 0,-1 1 1,0 0-1,0 1 0,-20-10 1,26 16 44,0 0 1,0 1 0,0-1 0,-1 2-1,1-1 1,0 1 0,-1 0-1,1 0 1,0 0 0,0 1-1,-1 0 1,1 0 0,0 1-1,0 0 1,-11 4 0,-9 3 260,23-9-272,0 0-1,0 1 1,1 0 0,-1-1 0,0 1-1,1 0 1,-1 1 0,0-1-1,1 0 1,-1 1 0,1-1-1,0 1 1,-3 3 0,2-1 23,0 0 0,1 0 1,-1 1-1,1-1 1,0 1-1,0 0 0,1-1 1,-1 1-1,1 0 0,0 0 1,0 7-1,1 64 805,1-38-482,-1 1-16,3 0 0,1 0-1,13 56 1,-11-71-242,1-1 0,1 0 0,1-1 0,1 1 0,1-2 0,24 38 0,-29-52-86,-1-1 0,2 1 0,-1-1-1,0 0 1,1-1 0,0 1 0,1-1-1,-1-1 1,1 1 0,0-1-1,0-1 1,0 0 0,0 0 0,1 0-1,0-1 1,-1 0 0,12 1 0,-4-2-55,0-1 1,0 0-1,0 0 1,0-2-1,0 0 0,0-1 1,0-1-1,24-8 1,-29 8-65,4-2-71,0 1 1,0 0-1,0 1 1,24-3 0,-35 7 173,0 0 0,-1 0 0,1 0 0,0 0 0,0 1 0,0-1 0,-1 1 0,1 0 0,0 0 1,-1 0-1,1 1 0,-1-1 0,1 1 0,-1 0 0,0 0 0,1 0 0,-1 0 0,0 1 0,-1-1 0,1 1 1,0 0-1,-1 0 0,1 0 0,1 3 0,4 8 42,-1-1 0,0 1 0,-1 1 0,-1-1 0,0 1 0,-1 0 0,3 21-1,6 114 740,-13-119-596,1 0 0,2 0 0,1 0 0,2 0 0,15 50 0,-20-79-170,0 1 0,0 0 0,0 0 1,0-1-1,1 1 0,-1 0 0,1-1 1,0 0-1,0 1 0,0-1 1,0 0-1,0 0 0,0 0 0,0 0 1,1 0-1,-1-1 0,1 1 0,-1-1 1,1 1-1,-1-1 0,1 0 1,0 0-1,0 0 0,0-1 0,0 1 1,0-1-1,0 1 0,-1-1 0,1 0 1,0 0-1,0 0 0,0 0 0,0-1 1,0 1-1,0-1 0,0 0 1,0 0-1,-1 0 0,5-2 0,-1-2-20,1 0 0,-1-1 0,0 0 0,0 0 0,0 0 0,-1-1 0,0 1 0,-1-1 0,8-15 0,30-73-584,-34 71 213,-1-1 1,-1 0-1,5-43 1,-6-28-3476,-5 62-1061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5282,'0'0'6553,"12"-11"-5854,2-2-291,39-37-210,-13 12 4745,-30 67-4828,59 414 2025,-49-269-1484,-15-136-510,55 322 679,-59-355-818,3 10 14,0 0 1,0 0-1,10 19 0,-12-31-17,-1 0-1,0-1 1,1 1-1,-1-1 0,1 1 1,0-1-1,-1 0 1,1 0-1,0 0 1,1 0-1,-1 0 1,0 0-1,0 0 0,1-1 1,-1 1-1,1-1 1,0 0-1,-1 0 1,1 0-1,0 0 1,0 0-1,-1 0 1,1-1-1,4 1 0,-5-2-31,-1 1-1,1-1 1,-1 0-1,1 1 1,-1-1-1,0 0 1,1 0-1,-1 0 1,0 0-1,1 0 1,-1 0-1,0 0 1,0-1-1,0 1 1,0 0-1,0-1 1,0 1-1,0 0 1,-1-1-1,1 1 1,0-1-1,-1 0 1,0 1-1,1-1 1,-1 1-1,0-1 1,1 0-1,-1 1 0,0-1 1,-1-2-1,4-66-2796,-4 55 1535,1-35-3744,0 0-2402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 7652,'0'0'8667,"-19"0"-8058,10 0-589,1 1 1,0-1-1,0 1 1,0 0-1,0 1 1,0 0 0,0 0-1,0 1 1,1 0-1,-1 0 1,1 1-1,0 0 1,0 0-1,0 1 1,1 0-1,-1 0 1,1 0 0,0 1-1,-9 12 1,-225 267 830,236-281-834,0 0 1,1 1-1,-1 0 1,1 0-1,0 0 0,0 0 1,0 1-1,1-1 1,0 1-1,-2 6 1,4-12-17,0 1 1,0-1 0,0 0-1,0 0 1,0 0 0,0 1-1,0-1 1,0 0-1,0 0 1,0 1 0,0-1-1,1 0 1,-1 0 0,0 0-1,0 0 1,0 1-1,0-1 1,0 0 0,0 0-1,0 0 1,1 0 0,-1 1-1,0-1 1,0 0-1,0 0 1,0 0 0,1 0-1,-1 0 1,0 0 0,0 1-1,0-1 1,1 0-1,-1 0 1,0 0 0,0 0-1,0 0 1,1 0 0,-1 0-1,0 0 1,0 0-1,1 0 1,-1 0 0,0 0-1,0 0 1,0 0 0,1 0-1,-1 0 1,0-1-1,0 1 1,0 0 0,1 0-1,-1 0 1,0 0 0,0 0-1,0 0 1,0 0-1,1-1 1,-1 1 0,181-12 377,20-2-97,-156 13-273,-16 0-1,1 1 1,39 5-1,-62-4-34,0 0 0,0 1 0,0 0 1,0 0-1,0 1 0,0-1 1,0 1-1,-1 1 0,0-1 1,0 1-1,0 0 0,0 1 1,0 0-1,7 8 0,-11-11-161,0 0-1,-1 1 1,1-1-1,-1 0 0,1 1 1,-1-1-1,0 1 1,0 0-1,0-1 1,-1 1-1,1 0 0,-1 0 1,1-1-1,-1 1 1,0 0-1,0 0 1,-1 2-1,1-3-243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 8292,'0'0'8270,"-4"-2"-7472,3 1-776,1 0 1,0 1-1,-1 0 1,1-1-1,-1 1 0,1-1 1,0 1-1,-1-1 0,1 1 1,-1 0-1,1-1 1,-1 1-1,1 0 0,-1 0 1,1-1-1,-1 1 1,0 0-1,1 0 0,-1 0 1,1 0-1,-1-1 1,0 1-1,1 0 0,-1 0 1,1 0-1,-1 0 1,0 1-1,1-1 0,-1 0 1,1 0-1,-1 0 0,1 0 1,-1 1-1,0-1 1,1 0-1,-1 0 0,1 1 1,-1-1-1,1 0 1,-1 1-1,0 0 0,-1 34 956,2-19-844,-2 181 1477,18 396 507,-15-582-2105,11 64 14,-11-71-29,0 1 0,0-1 0,1 1 0,-1-1 0,1 0 0,0 0 0,1 1-1,-1-2 1,1 1 0,-1 0 0,1 0 0,0-1 0,5 4 0,-8-6-11,1 0 0,0-1-1,0 1 1,0-1 0,0 1 0,0-1 0,0 1-1,0-1 1,0 0 0,0 1 0,0-1 0,0 0-1,0 0 1,0 0 0,1 0 0,-1 0 0,0 0-1,0 0 1,0 0 0,0 0 0,0 0 0,0-1 0,0 1-1,0 0 1,0-1 0,0 1 0,0-1 0,0 1-1,0-1 1,0 1 0,0-1 0,0 0 0,-1 0-1,1 1 1,0-1 0,0 0 0,-1 0 0,1 0-1,0 0 1,-1 0 0,1 0 0,-1 0 0,1 0-1,-1 0 1,0 0 0,1 0 0,-1 0 0,0 0-1,0-1 1,3-8-497,0 0-1,-1 1 0,2-21 0,-2 5-2506,-1-1 0,-4-36-1,-8 4-5210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5234,'0'0'7148,"7"-9"-6580,2-1-451,-6 6-71,1 1-1,-1-1 1,0 0 0,0 0-1,-1 0 1,1 0 0,-1 0-1,3-9 1,-3 52 4411,0 26-4760,-4 64 922,-1-42 383,14 149 0,0-195-706,-1-30-309,-9-11-10,0-1 0,-1 1 0,1 0 0,0-1 0,-1 1 0,1-1 0,0 1 0,-1-1 0,1 0 1,-1 1-1,1-1 0,0 1 0,-1-1 0,0 0 0,1 1 0,-1-1 0,1 0 0,-1 0 0,0 0 0,1 1 1,-1-1-1,0 0 0,0-1 0,28-80-3103,-12 23-2456,-9 24 17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5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63 123 1761,'0'0'10004,"0"-9"-9633,0-40 920,-12 29-2254,10 17 1103,-14-26 684,16 28-818,-1 0 1,1 0-1,-1 0 0,0 1 1,1-1-1,-1 0 0,0 1 1,1-1-1,-1 0 0,0 1 1,0-1-1,0 1 0,0-1 1,1 1-1,-1-1 1,0 1-1,0 0 0,0 0 1,0-1-1,0 1 0,0 0 1,0 0-1,0 0 0,0 0 1,0 0-1,0 0 0,0 0 1,0 0-1,0 1 1,-1-1-1,1 2 29,0-1-1,0 0 1,1 1-1,-1-1 1,1 1 0,0-1-1,-1 1 1,1-1 0,0 1-1,0-1 1,0 1-1,0 0 1,0-1 0,0 1-1,0-1 1,1 2 0,-1 4 179,0 41 893,5 138 2705,-2-158-3261,1 0 0,1 0 1,1 0-1,16 40 0,-21-66-526,0 1 0,0-1 0,1 0-1,-1 0 1,1 0 0,-1 0 0,1 0-1,0 0 1,-1-1 0,1 1 0,0 0-1,5 2 1,-7-4-36,1 0 0,-1 1 1,1-1-1,0 0 0,-1 0 0,1 1 0,0-1 0,-1 0 0,1 0 1,0 0-1,-1 0 0,1 0 0,0 0 0,-1 0 0,1 0 0,0 0 1,-1 0-1,1-1 0,-1 1 0,1 0 0,0 0 0,-1 0 1,1-1-1,-1 1 0,1 0 0,0-1 0,-1 1 0,1-1 0,-1 1 1,1-1-1,-1 1 0,0-1 0,1 1 0,-1-1 0,1 1 0,-1-1 1,0 1-1,1-1 0,-1 0 0,0 1 0,0-1 0,0 1 0,1-1 1,-1 0-1,0 1 0,0-1 0,0 0 0,0 1 0,0-1 0,0 0 1,-1 0-1,3-68-4217,-2 39 337,0-4-2296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8676,'0'0'8316,"32"1"-7252,10-1-726,55 9-1,-91-8-307,0 1 0,0-1-1,-1 1 1,1 1-1,0-1 1,-1 1 0,1 0-1,-1 0 1,0 0 0,0 1-1,0 0 1,0 0 0,-1 0-1,0 1 1,0-1 0,0 1-1,0 0 1,-1 0 0,6 10-1,-1-1 5,12 19 246,-2 2 0,17 46 1,-22-48 122,1-1 1,2-1-1,25 38 1,-39-65-392,0-1-1,0 0 1,1 0 0,-1 0 0,1-1 0,0 1 0,0-1 0,0 1 0,0-1 0,0 0 0,0 0 0,1 0 0,-1-1-1,1 1 1,0-1 0,-1 0 0,1 0 0,0 0 0,-1 0 0,1-1 0,0 1 0,0-1 0,0 0 0,0 0 0,-1-1-1,1 1 1,0-1 0,0 0 0,0 0 0,-1 0 0,7-3 0,-1-1-52,0 1-1,0-2 1,-1 1 0,0-1 0,0-1-1,0 1 1,-1-1 0,0-1 0,-1 1 0,11-15-1,-6 1-271,0 0 0,-1 0 0,-1-1 0,-1 0 1,-1 0-1,-1-1 0,-1 0 0,-1 0 0,-1 0 0,-1-1 0,-1 1 0,-1-1 0,-4-23 0,4 43 359,0 0 0,-1-1-1,0 1 1,0 0 0,0 0 0,0 0 0,-1 1 0,1-1-1,-1 0 1,0 0 0,0 1 0,0-1 0,-1 1 0,0 0-1,1 0 1,-1 0 0,0 0 0,0 0 0,0 1 0,-1-1-1,1 1 1,-1 0 0,1 0 0,-1 0 0,0 0 0,0 1-1,0-1 1,0 1 0,0 0 0,0 0 0,-8 0-1,4 0 133,0 1 0,0 0 0,0 0 0,0 1 0,0 0 0,0 1 0,0 0 0,0 0 0,1 0 0,-1 1 0,1 0 0,0 1 0,0-1 0,0 2 0,-13 8 0,11-5-360,0 0-1,0 1 1,1-1-1,0 2 1,0-1-1,1 1 1,-9 17 0,15-21-3765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1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14615,'0'0'5930,"-1"27"-5167,6 446 2039,-5-465-2742,0 5 40,1 1 1,1-1 0,0 1 0,4 16 0,-6-29-94,1 1 0,-1-1 0,0 1 0,1-1 0,-1 1 0,1-1 0,0 1 0,-1-1 0,1 0 0,0 1 0,0-1 0,0 0 0,0 0-1,0 0 1,0 0 0,0 0 0,0 0 0,0 0 0,1 0 0,-1 0 0,0 0 0,1-1 0,-1 1 0,0 0 0,1-1 0,-1 1 0,1-1 0,-1 0 0,1 1 0,-1-1 0,1 0 0,-1 0 0,1 0-1,-1 0 1,1 0 0,0 0 0,-1-1 0,1 1 0,-1 0 0,0-1 0,1 1 0,-1-1 0,1 0 0,-1 1 0,0-1 0,3-2 0,3-1-3,0-1 1,-1 0 0,0-1-1,0 0 1,0 0 0,-1 0-1,1 0 1,-2-1 0,6-9-1,36-72-121,-35 64 41,33-76-410,-30 63 234,2 1-1,2 1 0,1 0 0,25-35 0,-39 64 239,0 1 1,0 0-1,1-1 1,-1 2-1,1-1 1,0 1-1,1 0 1,-1 0-1,0 0 1,1 1-1,0 0 1,11-3-1,-15 5 11,1 0 0,-1 1 0,1-1-1,-1 1 1,1 0 0,-1-1 0,1 1-1,-1 1 1,1-1 0,0 1 0,-1-1-1,0 1 1,1 0 0,-1 0-1,1 0 1,-1 1 0,0-1 0,0 1-1,0 0 1,0 0 0,0 0 0,0 0-1,0 0 1,-1 1 0,1-1 0,-1 1-1,4 4 1,17 45 44,-21-46-336,0 1 0,1-1 0,-1 1-1,1-1 1,1 0 0,-1 0-1,1-1 1,0 1 0,0-1 0,7 7-1,-4-10-3759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5523,'0'0'7835,"4"-27"-6421,16-84-381,-12 49 1711,-8 64-2199,0 50-393,-2 35 587,5 0 0,20 135 0,-21-212-711,0 0-1,1-1 1,0 1 0,0-1-1,1 0 1,0 0-1,1 0 1,0 0 0,0-1-1,12 14 1,-14-19-22,1 1-1,0-1 1,0 0 0,1 0 0,-1 0 0,1-1 0,-1 1 0,1-1-1,0 0 1,0-1 0,0 1 0,0-1 0,0 0 0,0 0-1,0 0 1,0-1 0,0 0 0,1 0 0,-1 0 0,0-1 0,9-1-1,-7 0-9,1 0 0,-1 0 0,1 0 0,-1-1 0,0-1-1,0 1 1,-1-1 0,1 0 0,-1 0 0,1-1 0,-1 0-1,6-7 1,-3 2-74,0-1 1,0 0-1,-1-1 0,-1 1 0,0-2 1,8-17-1,-6 6-109,0-1 1,-2 0-1,-1 0 0,0-1 1,-2 1-1,1-51 0,-3 36 13,-1 27 135,-1-1 1,0 1-1,0 0 0,-3-13 0,56 90 1133,-28-28-984,-1 0-1,-2 2 0,-2 0 1,-1 2-1,-2 0 1,-2 1-1,-1 1 1,10 57-1,-8-8 144,-5-1-1,-1 180 0,-12-220-210,-1 0 0,-2-1 0,-3 1 0,-2-1 0,-2-1 0,-2 0-1,-2 0 1,-2-2 0,-40 74 0,53-111-33,2-2-4,-1 0 1,1-1 0,-1 1 0,0-1-1,-1 0 1,0 0 0,0-1 0,0 1-1,0-1 1,-1 0 0,-11 7 0,16-11-6,0-1 1,0 0-1,0 1 1,0-1-1,1 0 1,-1 1-1,0-1 1,0 0 0,0 0-1,0 0 1,0 0-1,0 0 1,0 0-1,1 0 1,-1 0 0,0 0-1,0-1 1,0 1-1,0 0 1,0-1-1,1 1 1,-1 0-1,0-1 1,0 1 0,0-1-1,1 1 1,-1-1-1,0 1 1,1-1-1,-1 0 1,0 1 0,1-1-1,-1-1 1,-14-32 33,6-4-70,2 0 1,1 0-1,-1-62 0,13-123-331,-2 188 331,2 0 0,1 0 0,1 0-1,2 1 1,2 0 0,1 1 0,34-62 0,-23 54-784,52-65 0,-39 62-2105,47-43 0,-20 26-4671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325 196 10421,'0'0'2921,"-3"-26"-1464,-6-85-371,10 64 660,-1 36 279,-7 18-560,-15 20-1766,-18 22 707,2 1-1,-51 89 1,67-101-289,3 1 1,1 2-1,2-1 0,-19 72 1,28-49-78,7-62-42,-1 1 1,1-1-1,0 0 1,0 0-1,0 1 1,1-1-1,-1 0 1,0 0-1,0 0 1,0 1-1,1-1 1,-1 0-1,1 0 1,-1 0-1,1 0 1,-1 0-1,1 0 1,0 0-1,0 0 1,-1 0-1,1 0 1,0 0-1,0 0 1,0-1-1,0 1 1,0 0-1,0 0 1,0-1-1,0 1 1,0-1-1,0 1 1,0-1-1,0 0 1,1 1-1,-1-1 1,0 0-1,0 0 0,0 0 1,1 1-1,-1-1 1,0-1-1,0 1 1,1 0-1,-1 0 1,0 0-1,0-1 1,2 0-1,6-1-42,0-1 0,0 0-1,-1 0 1,1-1-1,9-6 1,11-9-409,49-41 0,-52 38 112,0 2 0,32-19 0,-47 33 317,0 1 0,0 0-1,1 0 1,-1 1 0,1 0-1,0 1 1,0 1 0,0 0 0,20 0-1,-25 2 35,0 0 0,1 1-1,-1 0 1,0 1-1,0 0 1,0 0 0,0 0-1,0 1 1,0 0 0,-1 0-1,1 1 1,-1 0 0,0 0-1,0 0 1,0 1 0,-1 0-1,1 0 1,-1 0 0,-1 1-1,1-1 1,-1 1 0,0 1-1,4 6 1,3 8 114,-1 0 0,-1 1 0,0 0 0,-2 0 0,0 1-1,3 26 1,-2 4 35,-2 1-1,-2-1 1,-3 1-1,-2 0 1,-3 0-1,-1 0 0,-3-1 1,-3 0-1,-2-1 1,-2 0-1,-2-1 1,-31 64-1,40-99-122,0 0-1,0-1 1,-2 0 0,0-1 0,-14 15-1,22-26-31,-1 0-1,1 0 1,-1-1-1,0 1 1,0-1-1,0 0 1,0 1-1,0-1 1,0-1-1,-1 1 1,1 0-1,-1-1 1,1 0-1,-1 0 1,1 0-1,-1 0 1,0 0-1,0-1 1,1 0-1,-1 0 1,0 0-1,0 0 1,1 0-1,-1-1 1,0 1-1,0-1 1,1 0-1,-1-1 1,1 1-1,-4-2 1,2-1-13,0 1 0,0-1 0,1 0 0,-1 0 1,1-1-1,0 1 0,1-1 0,-1 0 0,1 0 0,0 0 0,0 0 1,0-1-1,1 1 0,0-1 0,0 1 0,0-1 0,-1-10 0,-1-11-80,0-1 0,0-40-1,4 63 72,0-16-77,1-1-1,0 1 0,2 0 1,0-1-1,1 1 0,2 1 0,0-1 1,1 1-1,14-29 0,-6 22-49,2-1-1,1 2 1,1 0-1,1 1 1,40-38-1,-38 41-239,2 2 0,1 0 0,0 2 0,2 0 0,0 2-1,0 1 1,54-20 0,-47 23-1448,1 3-1,0 0 0,65-6 1,37 5-5942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80 244 5523,'0'0'4591,"-7"-27"-3012,-29-130 1577,29 134-1834,-1-12 894,8 34-1965,0 35-83,5 46 244,3 1 0,21 85-1,2 13 430,7 217 352,-13-111-884,-24-272-305,0 2 6,0 0 0,2 0 0,0-1 0,0 1 0,10 23 0,-13-37-8,0 0 0,1 1 1,-1-1-1,1 0 1,0 0-1,-1 0 0,1 0 1,0 0-1,0 0 0,-1 0 1,1 0-1,0 0 1,0-1-1,0 1 0,0 0 1,0 0-1,0-1 0,3 2 1,-4-2-3,1 0 0,0 0 1,-1 0-1,1 0 0,0-1 0,-1 1 1,1 0-1,0 0 0,-1-1 0,1 1 1,0 0-1,-1 0 0,1-1 0,-1 1 1,1-1-1,-1 1 0,1-1 0,-1 1 1,1-1-1,-1 1 0,1-1 0,-1 1 0,1-2 1,2-2-11,-1-1 1,0 0-1,1 0 0,-2 0 1,1 0-1,1-9 1,1-10-186,-1 0 0,-2 0 0,0-1 1,-2 1-1,-1-1 0,0 1 0,-2 0 1,-1 0-1,-1 0 0,-1 1 0,-16-37 1,22 57 168,-139-345-2758,127 307 2513,3 1-1,1-2 1,2 1 0,2-1-1,2 0 1,4-80 0,0 110 248,0 1 0,1 0 0,1-1 0,0 1 0,1 0 0,0 0 0,0 1 0,1-1 0,1 1 0,0 0 1,14-18-1,-15 22 46,1-1 1,0 1-1,1 1 1,-1-1-1,1 1 1,0 0-1,1 0 1,-1 1 0,1 0-1,0 1 1,0 0-1,0 0 1,0 0-1,0 1 1,1 0 0,13 0-1,-10 1 109,1 1 0,-1 1 0,0 0 0,0 1 0,0 0 0,0 1 0,0 0 0,-1 1 0,1 1 0,-1-1 0,0 2 0,0-1 0,-1 2 0,0-1 0,0 1 0,0 1 0,-1 0 0,12 13 0,-14-13-33,0 0 1,0 1-1,-1 0 0,0 0 0,-1 0 0,0 1 0,0-1 1,-1 1-1,0 0 0,-1 1 0,0-1 0,-1 1 1,0-1-1,-1 1 0,0 0 0,0-1 0,-1 1 0,-1 0 1,0 0-1,0-1 0,-4 15 0,1-14-34,-1-1 0,0 0 0,0 0 1,-1 0-1,0-1 0,0 0 0,-1 0 0,-1-1 0,1 0 0,-1 0 0,-1 0 0,-12 8 0,7-5-32,-1-1 1,0-1-1,-1-1 0,0 0 1,0 0-1,-1-2 0,-18 6 1,24-10-68,0 0 0,0 0 1,0-1-1,0 0 0,-1-1 1,1 0-1,0-1 0,0 0 1,-19-5-1,25 5-76,0-1 1,0 0-1,0 0 1,0-1 0,0 1-1,1-1 1,-1 0-1,1 0 1,0-1-1,0 1 1,0-1-1,0 0 1,1 0-1,-1 0 1,1-1-1,0 1 1,0-1-1,1 0 1,-1 0-1,1 0 1,-2-6 0,1 1-764,1 1 1,0-1-1,0 0 1,1 0 0,0 0-1,1 0 1,0 0-1,1 0 1,3-20 0,20-23-8701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11637,'0'0'2127,"32"-22"-1426,106-76-183,-117 82-584,0 0 0,0-1 1,-2-1-1,0 0 0,25-34 0,-39 45-10,-1-1 0,1 0 0,-1 0-1,-1 0 1,1 0 0,-1 0-1,-1-1 1,0 1 0,0-1-1,0 0 1,-1 0 0,-1 0 0,1 0-1,-2 0 1,1 1 0,-3-15-1,2 19 137,0 0 0,-1 1-1,1-1 1,-1 1 0,0-1-1,0 1 1,0 0 0,0 0-1,0 0 1,-1 0 0,1 0-1,-1 0 1,0 1 0,0-1-1,0 1 1,0 0 0,0 0-1,-1 0 1,1 0 0,0 0-1,-1 1 1,0 0 0,1 0-1,-6-1 1,-7-2 313,0 1 0,0 1 0,-1 0 0,-20 1 0,34 1-343,1 0 1,0 1-1,-1-1 1,1 1 0,0 0-1,0-1 1,-1 1-1,1 0 1,0 0 0,0 0-1,0 1 1,0-1 0,0 0-1,0 1 1,1 0-1,-1-1 1,0 1 0,1 0-1,-1 0 1,1 0-1,0 0 1,0 0 0,-1 0-1,1 0 1,1 0-1,-2 3 1,-3 8 139,2-1-1,0 1 1,-3 21-1,-1 36 718,3 1 0,10 117-1,-4-150-643,3-2 0,1 1 1,2 0-1,13 39 0,-16-61-210,1-1 0,0 1 0,0-1 0,2 0 0,-1 0 0,2-1 1,0 0-1,1-1 0,0 0 0,0-1 0,1 0 0,18 14 0,-22-21-30,0 1-1,0-1 1,1 0 0,0-1-1,-1 0 1,1 0 0,0 0-1,1-1 1,-1-1-1,0 1 1,1-1 0,-1-1-1,1 1 1,-1-1-1,0-1 1,1 0 0,-1 0-1,0 0 1,1-1-1,12-5 1,-11 3-193,-1-1-1,1 0 0,-1-1 1,0 1-1,0-2 1,-1 1-1,1-1 1,-2-1-1,1 1 1,-1-1-1,0 0 1,-1-1-1,1 0 1,-2 0-1,7-14 1,-6 9-863,0 1 1,-2-2-1,6-22 1,0-47-4727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48 960,'0'0'16275,"16"27"-15360,-3-6-715,2 1 28,-1 2-1,-1-1 1,-2 1-1,0 1 1,-2 0-1,10 41 0,-3 28 966,6 189 0,-17-160-703,-1-106-382,-2-33 78,-1-479-2601,0 480 2339,1-1 0,1 1-1,0-1 1,1 1 0,1 0-1,0 0 1,1 1-1,11-20 1,-6 14-83,1 1-1,1-1 1,1 2 0,1 0-1,18-17 1,-31 33 163,0-1 1,0 1-1,1 0 0,-1 0 0,1 0 1,0 0-1,-1 1 0,1-1 1,0 1-1,0 0 0,0-1 0,0 1 1,0 0-1,0 1 0,0-1 1,0 1-1,0-1 0,1 1 0,-1 0 1,0 0-1,0 0 0,5 1 1,-5 1 38,1-1 0,-1 1 0,0 0 0,1 0 0,-1 0 0,0 0 1,0 1-1,0-1 0,0 1 0,-1 0 0,1 0 0,-1 0 0,0 0 1,1 0-1,-1 0 0,-1 0 0,4 8 0,8 21 337,-1 1 0,-2 1 0,-1 0 0,-2 0 0,6 58 0,-7 180 1083,-5-102-753,-1-168-696,3 27 52,-3-28-64,-1-1 1,1 1 0,0-1-1,0 1 1,0-1 0,0 1-1,0-1 1,0 1 0,0-1-1,0 1 1,0-1 0,1 0-1,-1 1 1,0-1 0,0 1-1,0-1 1,0 1 0,1-1-1,-1 1 1,0-1 0,1 0-1,-1 1 1,0-1 0,1 1-1,-1-1 1,0 0 0,1 1-1,-1-1 1,0 0 0,1 0 0,-1 1-1,1-1 1,-1 0 0,1 0-1,-1 0 1,1 1 0,-1-1-1,1 0 1,0 0 0,8-15 26,4-36-187,-2 0 0,5-78-1,-10 75-563,1 0 0,23-80 0,-26 122 595,0-1 0,1 1 0,1 0 0,0 1 0,1-1 1,0 1-1,1 0 0,10-11 0,-14 18 145,0 0-1,0 0 0,0 0 1,1 1-1,-1 0 1,1 0-1,0 0 1,0 0-1,0 1 1,0 0-1,1 0 1,-1 0-1,1 0 0,-1 1 1,1 0-1,-1 0 1,1 1-1,0 0 1,-1-1-1,1 2 1,7 0-1,-8 1 24,0-1 0,0 1 0,0 1 0,0-1 0,-1 1-1,1-1 1,-1 1 0,0 1 0,0-1 0,0 1 0,0-1 0,0 1 0,-1 0 0,1 0 0,-1 1-1,0-1 1,-1 1 0,1-1 0,-1 1 0,0 0 0,3 8 0,2 8 128,-1 0 0,-1 1 1,6 42-1,-5 318 487,-7-297-3767,1-131-1523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64 7732,'0'0'5327,"-2"-8"-4854,-1-1-239,1 5-33,1 0 0,0 1-1,0-1 1,0 0 0,0 0-1,1 0 1,-1 0 0,1-6-1,0 10-160,0 0-1,0 0 0,0-1 0,0 1 0,0 0 0,0 0 1,0-1-1,0 1 0,0 0 0,0 0 0,0 0 0,0-1 0,0 1 1,0 0-1,0 0 0,-1-1 0,1 1 0,0 0 0,0 0 0,0 0 1,0 0-1,0-1 0,-1 1 0,1 0 0,0 0 0,0 0 1,0 0-1,-1 0 0,1 0 0,0-1 0,0 1 0,0 0 0,-1 0 1,1 0-1,0 0 0,0 0 0,-1 0 0,1 0 0,0 0 1,0 0-1,-1 0 0,1 0 0,-1 1-26,1-1 0,-1 1 0,1-1 0,-1 1 0,1 0 0,-1-1 0,1 1 0,-1 0 0,1-1 0,0 1 0,-1 0 0,1 0 0,0 0 0,-1-1 0,1 1 0,0 0 0,0 0 0,0-1 0,0 1 0,0 0 0,0 0 0,0 0 0,0 1 0,10 179 2197,55 307 1,-56-437-2035,-4-21-40,1 15 53,3 0 0,1-1-1,24 64 1,-33-106-183,0 1 1,0-1-1,0 0 1,0 0-1,0 0 0,0 0 1,0 0-1,1 0 1,-1-1-1,1 1 0,-1 0 1,1-1-1,0 1 1,0-1-1,0 1 1,0-1-1,0 0 0,0 0 1,0 0-1,0 0 1,0 0-1,3 0 0,-4-1-4,1 0 0,0 0 0,0-1-1,-1 1 1,1-1 0,0 1 0,-1-1-1,1 0 1,0 0 0,-1 1 0,1-1-1,-1 0 1,0 0 0,1-1 0,-1 1-1,0 0 1,1 0 0,-1-1 0,0 1-1,0-1 1,0 1 0,0-1 0,0 1-1,-1-1 1,1 1 0,0-1 0,-1 0-1,1 0 1,-1-1 0,8-25-105,-2 0 1,-1 0-1,-1-1 1,-1 1-1,-2-31 1,0 26-107,1 0 0,1 0 0,12-49 0,-14 77 195,1 1 0,-1 0 0,1 0 1,0 0-1,0 0 0,0 0 0,0 0 0,1 0 1,0 0-1,-1 1 0,1 0 0,1-1 1,-1 1-1,0 0 0,1 1 0,0-1 1,-1 0-1,1 1 0,0 0 0,0 0 0,0 0 1,1 1-1,-1-1 0,0 1 0,1 0 1,-1 0-1,1 1 0,-1-1 0,1 1 0,-1 0 1,1 0-1,-1 0 0,1 1 0,-1 0 1,1 0-1,-1 0 0,0 0 0,0 1 0,1-1 1,-1 1-1,0 0 0,6 5 0,13 8 23,0 1-1,-1 1 0,-1 1 1,-1 1-1,-1 0 0,0 2 1,27 40-1,-41-53 8,0 1-1,0 0 1,-1 0-1,0 0 1,-1 0-1,0 1 1,0-1 0,2 18-1,-4-21 11,-1 1 0,1-1 0,-1 0 0,0 1 0,-1-1 0,0 0 1,0 1-1,0-1 0,-1 0 0,0 0 0,0 0 0,0 0 0,-1 0 0,-6 10 0,-1-4 6,0 0 1,-2-1-1,1 0 1,-1-1-1,-1 0 1,1-1-1,-29 15 1,16-11-41,-1 0-1,-1-2 1,-42 12 0,50-19-232,-1 0 0,1-2-1,0 0 1,-1-1 0,1-1 0,-24-2 0,42 2 171,0 0 1,0-1-1,0 1 0,0 0 1,0 0-1,0-1 0,0 1 1,1-1-1,-1 1 0,0-1 1,0 1-1,0-1 0,0 1 1,1-1-1,-1 0 0,0 1 1,0-1-1,1 0 0,-1 0 1,1 1-1,-1-1 0,1 0 1,-1 0-1,1 0 0,-1 0 1,1 0-1,0 0 0,-1 0 1,1 0-1,0 0 0,0 0 1,0 0-1,0-1 0,0-1-133,0 0 0,0 1-1,1-1 1,-1 0 0,1 1-1,-1-1 1,1 0 0,0 1-1,0-1 1,0 1 0,1 0-1,2-4 1,34-31-3920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321 235 7283,'0'0'8426,"5"-20"-7559,14-63-419,-17 79-399,-1 0 0,0 1 0,-1-1-1,1 1 1,-1-1 0,1 0 0,-1 0 0,0 1 0,-1-1 0,1 0 0,-1 1 0,1-1 0,-1 0 0,0 1 0,0-1 0,-1 1 0,1-1-1,-1 1 1,0 0 0,0-1 0,-3-4 0,0 5-41,0-1-1,-1 0 1,1 1 0,0 0-1,-1 0 1,0 1 0,0 0-1,0 0 1,-8-2 0,-4-1 77,3 1-69,0 1 0,0 0 1,-1 2-1,1 0 0,-21 1 1,29 0-9,3 1-3,1 0 0,-1-1 0,1 2 0,0-1-1,0 0 1,0 1 0,0-1 0,0 1 0,0 0-1,0 0 1,0 0 0,1 1 0,-1-1 0,1 1 0,-1-1-1,1 1 1,0 0 0,0 0 0,0 0 0,1 0-1,-3 6 1,-5 9 117,1 1 0,-9 29 1,6 4 378,1 0 1,3 0-1,2 1 1,3 0-1,5 72 1,-3-113-412,1 0-1,0 0 1,1 0-1,0 0 1,1-1-1,8 23 1,-9-30-69,1 0 0,-1 1 0,1-1 0,-1 0 0,1 0 0,0-1-1,0 1 1,1-1 0,-1 1 0,1-1 0,0 0 0,0 0 0,0-1 0,0 1 0,0-1 0,1 0 0,-1 0 0,1 0 0,7 1 0,-3-1-39,0 0 0,0 0 1,1-1-1,-1-1 0,1 1 0,-1-2 0,1 1 1,-1-1-1,1-1 0,-1 1 0,0-2 1,0 1-1,0-1 0,0-1 0,0 0 1,-1 0-1,0 0 0,1-1 0,-1 0 0,-1-1 1,1 0-1,-1 0 0,0-1 0,-1 1 1,0-2-1,9-10 0,-4 1-249,-1 1 0,-1-1-1,0-1 1,-1 0 0,-1 0 0,0 0-1,-2-1 1,0 0 0,-1 0 0,-1 0-1,-1-1 1,0-22 0,-2 12-149,-2-55-320,2 78 706,-1 1 0,0-1 0,-1 1 0,0 0 0,0 0 0,0-1 1,-1 1-1,1 1 0,-1-1 0,-5-7 0,8 13 37,-1 0-1,1-1 1,0 1-1,0 0 1,0 0-1,0-1 0,0 1 1,0 0-1,0-1 1,0 1-1,0 0 1,-1 0-1,1-1 0,0 1 1,0 0-1,0 0 1,-1 0-1,1-1 1,0 1-1,0 0 1,-1 0-1,1 0 0,0 0 1,0-1-1,-1 1 1,1 0-1,0 0 1,0 0-1,-1 0 1,1 0-1,0 0 0,0 0 1,-1 0-1,1 0 1,0 0-1,-1 0 1,1 0-1,0 0 0,-1 0 1,1 0-1,0 0 1,0 0-1,-1 0 1,1 0-1,0 1 1,0-1-1,-1 0 0,1 0 1,0 0-1,0 0 1,-1 1-1,1-1 1,0 0-1,0 0 0,0 0 1,-1 1-1,1-1 1,0 0-1,0 0 1,0 1-1,0-1 1,0 0-1,0 0 0,0 1 1,-1-1-1,1 1 1,-3 23 393,3-23-391,0 397 3435,0-377-3377,1 18 116,10 66 1,-9-92-183,1 0 0,0 0 0,1-1 0,1 1 0,-1-1 0,2 0 0,0 0 0,13 19 0,-17-28-78,0-1 0,0 0 1,0 0-1,0 0 0,0 0 0,0-1 1,1 1-1,-1 0 0,1-1 0,-1 0 1,6 3-1,-7-4-161,1 0-1,-1 1 1,0-1 0,1 0 0,-1 0-1,1 0 1,-1 0 0,1 0 0,-1 0-1,0 0 1,1-1 0,-1 1 0,1 0-1,-1-1 1,2 0 0,6-9-4332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10085,'0'0'3214,"5"31"-511,93 451 3721,-92-456-6252,5 20 174,2 0-1,33 82 1,-44-125-333,0 0 1,-1 0-1,1 0 1,0 1-1,1-2 1,-1 1-1,1 0 1,-1 0 0,1-1-1,5 5 1,-7-7-13,-1 0 1,1 1 0,0-1 0,-1 0-1,1 0 1,-1 0 0,1 1 0,0-1-1,-1 0 1,1 0 0,0 0-1,-1 0 1,1 0 0,0 0 0,-1 0-1,1 0 1,0 0 0,-1-1 0,1 1-1,-1 0 1,1 0 0,0 0 0,0-1-1,1 0 0,-1-1 0,0 1 0,0 0 0,0 0 0,0-1 0,0 1 0,0-1 0,-1 1 0,1-1 0,0 1 0,-1-1 0,1 1 0,-1-1 0,1-1 0,8-51-283,-3-1 0,-2 1 0,-5-99 0,-1 55-188,2-80-1165,0 176 1644,0 1 0,0 0 1,0-1-1,1 1 0,-1 0 0,0-1 1,1 1-1,-1 0 0,1-1 1,0 1-1,-1 0 0,1 0 0,0 0 1,0 0-1,0 0 0,-1 0 1,1 0-1,0 0 0,1 0 1,-1 0-1,0 0 0,0 0 0,0 1 1,0-1-1,1 0 0,-1 1 1,0-1-1,0 1 0,1 0 0,-1-1 1,0 1-1,1 0 0,1 0 1,1-1 39,0 1 0,-1 0 1,1 0-1,0 0 0,0 1 1,-1-1-1,1 1 1,-1 0-1,1 0 0,0 0 1,-1 1-1,7 3 1,-3 0 28,0 1 1,0 0-1,-1 0 1,1 1 0,-1 0-1,-1 0 1,1 1-1,7 14 1,33 73 401,10 69-42,2 1 66,-56-159-495,1-1 0,0 1 0,0-1 0,0 0 1,1 0-1,-1-1 0,1 1 0,1-1 0,-1 1 1,1-1-1,4 3 0,-7-6-10,0 0-1,0 0 1,0 0-1,-1-1 1,1 1 0,0 0-1,0-1 1,0 0 0,0 1-1,0-1 1,0 0 0,0 0-1,0 0 1,0 0-1,0 0 1,0-1 0,0 1-1,0-1 1,0 1 0,0-1-1,0 0 1,0 1 0,0-1-1,-1 0 1,1 0 0,0-1-1,-1 1 1,1 0-1,-1 0 1,1-1 0,-1 1-1,1-1 1,-1 1 0,0-1-1,0 0 1,0 1 0,1-4-1,8-12-83,0-1-1,-2-1 0,0 1 1,-2-2-1,0 1 1,0-1-1,-2 1 0,3-36 1,2-169-954,-9 220 1021,0-237-142,0 240 357,19 13-2083,-5 1-1428,1-3-2787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5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11829,'0'0'3378,"170"-47"-6307,-160 45-5379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478 180 9060,'0'0'4530,"2"-8"-3207,0 2-1456,7-38 3581,-9 41-3352,1 1-1,-1 0 1,-1 0 0,1 0 0,0-1 0,0 1 0,-1 0 0,1 0 0,-1 0-1,0 0 1,0 0 0,1 0 0,-1 0 0,-1 0 0,1 0 0,0 0 0,0 0 0,-1 1-1,1-1 1,-3-1 0,-7-7-67,-1 2-1,0 0 1,0 0-1,-1 2 1,1-1-1,-2 1 0,1 1 1,-1 0-1,0 1 1,0 1-1,0 0 1,0 1-1,0 0 1,-25 1-1,33 2-2,-1 0 0,1 0 1,0 0-1,-1 1 0,1 0 0,0 0 0,0 1 0,0-1 1,1 1-1,-1 0 0,1 1 0,0 0 0,-1-1 0,1 2 1,1-1-1,-1 0 0,1 1 0,-5 7 0,-6 7 168,2 1 0,0 0 0,-17 38 0,17-32-27,2 1 0,1 0 1,1 0-1,1 1 0,2 0 1,1 0-1,0 1 1,3 0-1,0-1 0,3 38 1,-1-63-163,1-1 0,-1 0 0,1 1 0,-1-1 0,1 0 0,0 0 0,0 0 0,0 1 0,0-1 0,0 0 0,0 0 0,1 0 0,-1-1 1,0 1-1,1 0 0,0 0 0,-1-1 0,1 1 0,0-1 0,0 1 0,0-1 0,2 1 0,1 0 1,0 0 0,-1-1 0,1 0 0,0 0 0,0 0 0,0-1-1,0 1 1,0-1 0,0 0 0,6-1 0,2-1-12,0 0 0,-1-1 0,1-1 0,-1 0 0,0 0 0,0-1 0,21-13 0,-14 5-160,0-1 0,-1-1 0,-1-1 0,0-1 0,-2 0 0,0-1 0,16-24 0,-23 29-72,1-2 0,-1 1 0,-1-1 0,-1 0 0,0 0 0,-1-1 0,-1 0 0,0 0 1,-1 0-1,-1 0 0,1-18 0,-6 18 185,-4 13 176,6 4-88,-1 0 1,0 0-1,1 1 1,-1-1-1,1 1 0,0-1 1,-1 1-1,1-1 0,0 1 1,0 0-1,0 0 1,0-1-1,-1 4 0,-3 8 181,0 0 0,0 1 0,2 0 0,-1 0 0,-1 28 0,0 78 578,5-81-621,-2 12-43,0-14-3,2 0-1,5 47 0,-4-76-120,1 1-1,-1-1 1,1 0-1,1 1 1,-1-1-1,1 0 1,1-1-1,-1 1 1,1-1-1,1 1 1,-1-1-1,1 0 1,1-1-1,-1 1 1,10 7-1,-10-10-26,1-1-1,0 1 0,0-1 0,0-1 1,1 1-1,-1-1 0,0 0 1,1 0-1,0-1 0,-1 0 0,1 0 1,7 0-1,-10-1-232,0 1 1,0-2-1,0 1 1,0 0-1,0-1 0,0 1 1,0-1-1,0 0 1,0 0-1,0-1 0,0 1 1,-1-1-1,1 0 1,-1 0-1,1 0 0,-1 0 1,0-1-1,0 0 1,0 1-1,5-7 0,9-32-8363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17 173 7171,'0'0'5365,"-2"-23"-4514,-6-104 756,4 105-505,2 25-276,2 40-268,0-32-699,0 664 3243,-1-674-3096,1 0-1,0 0 0,0 1 1,0-1-1,0 0 0,1 0 1,-1 0-1,0 0 0,0 0 1,0 0-1,1 0 0,-1 0 1,1 0-1,-1 0 0,1 0 1,-1 0-1,1 0 0,0 0 1,-1 0-1,2 1 0,-1-3 0,0 1 0,0 0 1,-1 0-1,1 0 0,0 0 0,0-1 0,0 1 0,-1 0 1,1-1-1,0 1 0,0-1 0,-1 1 0,1-1 0,0 1 1,-1-1-1,1 1 0,0-1 0,-1 0 0,1 1 0,-1-1 1,1 0-1,-1 1 0,0-1 0,1 0 0,-1 0 0,0 0 1,1 1-1,-1-1 0,0-2 0,9-17-131,0-1 1,-2 0-1,-1 0 0,0-1 1,-2 0-1,3-35 0,-3-144-2068,-4 71 671,0 125 1498,0 0 0,0-1-1,1 1 1,0 0-1,0 0 1,0 0-1,0-1 1,1 1-1,0 0 1,0 1 0,0-1-1,1 0 1,-1 1-1,1-1 1,0 1-1,6-7 1,-4 7 93,0 1 0,0 0-1,0 1 1,0-1 0,0 1 0,1 0-1,-1 0 1,1 0 0,-1 1 0,1 0 0,0 0-1,0 0 1,-1 1 0,12 0 0,-12 0-13,-1 1 1,1-1 0,0 1-1,-1 0 1,1 0 0,-1 0 0,0 1-1,1 0 1,-1-1 0,0 2-1,0-1 1,0 0 0,0 1-1,3 3 1,0 0 34,0 1 1,-1 0-1,1 0 0,-2 0 0,1 1 0,6 12 0,2 7 244,-2 2 0,-1 0-1,9 35 1,-6-1 294,-3 1 0,-3 0 0,-2 1 0,-4 87 0,-1-168-635,2-1 0,0 1 0,0 0 0,2 0 0,11-26 0,-2 2-252,3-12-158,47-132-1110,-53 157 1179,1 1 0,2 0 0,1 1-1,25-35 1,-36 55 329,1 0 0,0 0 0,-1 1-1,2-1 1,-1 1 0,0 0 0,1 0 0,0 1 0,-1 0-1,1 0 1,1 0 0,7-2 0,-10 4 37,0 1 0,0-1 1,0 0-1,-1 1 0,1 0 0,0 0 1,0 0-1,0 0 0,0 1 0,0 0 1,0 0-1,-1 0 0,1 0 1,0 0-1,-1 1 0,1-1 0,-1 1 1,1 0-1,-1 0 0,0 1 0,0-1 1,5 5-1,1 3 118,-1 1-1,0 0 1,0 1 0,-1 0-1,-1 0 1,0 0 0,0 1-1,-1 0 1,-1 0 0,0 0-1,-1 1 1,2 19 0,2 24 661,-3 93 1,-4-136-723,3 182 194,23-303-5669,-16 39-1240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333 250 10485,'0'0'4650,"-5"-18"-4087,-15-55-278,18 62 382,0 1-1,1-1 0,0-21 1,1 30-613,0-1-1,1 1 1,-1-1 0,0 1 0,0-1 0,-1 1 0,1-1-1,0 1 1,-1-1 0,0 1 0,1 0 0,-1-1 0,0 1-1,0 0 1,0-1 0,-1 1 0,1 0 0,0 0-1,-1 0 1,0 0 0,1 0 0,-1 1 0,0-1 0,0 0-1,0 1 1,0-1 0,-4-1 0,-2-2-23,-1 0 0,1 1-1,-1 1 1,0 0 0,0 0 0,0 0 0,0 1 0,-16-2-1,21 4-24,0 0 0,0 0 0,-1 0 0,1 0-1,0 1 1,0 0 0,0-1 0,0 1 0,0 1-1,1-1 1,-1 1 0,0-1 0,0 1 0,1 0-1,-1 0 1,1 1 0,0-1 0,0 1 0,0 0-1,0-1 1,0 1 0,-4 7 0,-5 10 137,1 1 0,1 1 0,1-1 0,1 1 0,1 1 0,1 0 0,1 0 0,-3 34 0,-3 195 1209,11-224-1265,0-18-45,0 1 0,0 0 0,1 0-1,1-1 1,0 1 0,0-1 0,7 18 0,-7-24-35,0 0 1,0-1-1,0 0 1,1 1-1,0-1 1,-1 0-1,1 0 1,0 0-1,0-1 1,1 1-1,-1-1 1,1 1-1,-1-1 1,1 0-1,0-1 1,-1 1-1,1-1 1,0 1-1,0-1 1,0 0-1,0-1 1,6 1-1,0 0-4,0-1-1,0 0 0,0-1 0,0 0 1,-1-1-1,1 0 0,0-1 1,-1 1-1,1-2 0,-1 1 0,0-2 1,0 1-1,0-1 0,-1 0 1,0-1-1,0 0 0,0 0 1,7-9-1,3-2-172,-2 0 1,0-2 0,-1 0-1,0 0 1,-2-2 0,17-32-1,-23 36-140,-1 0-1,-1 0 0,0-1 1,-1 0-1,-1 0 0,0 0 1,-2 0-1,-1-33 0,1 46 147,-1-1-1,-1 1 1,1-1-1,-1 1 1,0-1-1,0 1 1,-4-11 0,4 14 142,0 0 1,0 1 0,-1-1 0,1 0 0,0 0-1,-1 1 1,1-1 0,-1 1 0,1-1 0,-1 1-1,0 0 1,0 0 0,0 0 0,1 0 0,-1 0-1,0 0 1,0 0 0,0 0 0,0 1 0,-1-1-1,1 1 1,-3-1 0,3 1 59,1 1 0,-1-1 0,0 0 0,1 1 0,-1-1 0,1 1 0,-1 0 0,1 0 0,-1-1 0,1 1 0,-1 0 0,1 0 0,0 0 0,-1 0 0,1 0 0,0 1 0,0-1 0,0 0 0,0 1 0,0-1 0,0 0 0,0 1 0,0-1 0,1 1 0,-1 0 0,1-1 0,-1 1 1,1-1-1,-1 1 0,1 0 0,0 2 0,-9 65 715,8-61-629,-4 281 2021,6-185-1782,-1-89-329,0 0 0,2-1 1,0 1-1,0-1 0,1 0 0,1 1 0,7 17 0,-9-29-46,-1 0-1,1 0 0,0 0 0,-1 0 0,1-1 1,1 1-1,-1 0 0,0-1 0,1 1 0,-1-1 0,1 0 1,0 0-1,-1 0 0,1 0 0,6 2 0,-6-3-41,1 0 0,-1-1-1,1 1 1,0-1 0,-1 0 0,1 0-1,-1 0 1,1-1 0,0 1-1,-1-1 1,1 0 0,-1 0 0,1 0-1,-1 0 1,0-1 0,0 1 0,1-1-1,3-3 1,0 0-332,0-1 1,0 1-1,0-1 1,-1-1-1,7-8 1,35-46-4657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15063,'0'0'4066,"-4"34"-2540,0 0-1155,-1-6-128,2 1 0,1 0-1,1 0 1,1 0 0,2 0-1,6 37 1,-2-36-153,1 0 0,2 0 0,1-1 0,1-1 0,2 0 0,0 0 0,19 26 0,-29-50-102,0 0 1,1 0-1,-1 0 0,1-1 0,0 1 0,0-1 0,0 0 0,1-1 0,-1 1 0,1-1 0,-1 0 0,1 0 0,0 0 0,0 0 0,0-1 0,0 0 0,0 0 0,0 0 1,0-1-1,0 0 0,1 0 0,-1 0 0,0 0 0,0-1 0,0 0 0,0 0 0,0-1 0,0 1 0,0-1 0,-1 0 0,1 0 0,0 0 0,-1-1 0,0 0 0,1 0 1,-1 0-1,0 0 0,-1-1 0,1 1 0,-1-1 0,5-5 0,6-11-384,0 0 1,-1-1 0,0-1-1,-2 0 1,-1 0-1,-1-1 1,-1 0-1,0-1 1,-2 0 0,4-31-1,-1-26-455,-2-144 1,-7 188 1792,-13 346 3927,13 352-3557,-1-606-1264,-2 0 1,-17 94-1,15-126-43,0-1 0,-2 0 0,0 0 0,-2 0 0,0-1 0,-1-1 0,-1 0 0,-1 0 0,-17 21 0,26-37-13,-1 0 0,1-1 0,-1 1 0,0-1 0,0 1 0,0-1 0,0 0 0,-1-1 0,1 1 0,-1-1 0,0 0 0,0 0 0,1 0 0,-1-1-1,0 0 1,-1 0 0,1 0 0,0 0 0,0-1 0,0 0 0,0 0 0,0-1 0,-1 1 0,1-1 0,0 0 0,0 0 0,0-1 0,0 1 0,1-1 0,-9-5 0,0 1-89,1-2 1,0 0-1,0 0 1,1-2 0,0 1-1,1-1 1,0 0-1,0-1 1,-12-20-1,13 18-170,1-1-1,1-1 0,0 1 1,1-1-1,0 0 1,2-1-1,0 1 0,-3-18 1,2-13-2896,2-73 0,3 25-3384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158 186 9893,'0'0'8689,"-5"-19"-7619,-15-58-446,19 76-592,1 0 1,0 0-1,0 0 1,-1-1-1,1 1 1,-1 0-1,1 0 0,-1 0 1,1 0-1,-1 0 1,0 0-1,1 1 1,-1-1-1,0 0 0,0 0 1,1 0-1,-1 1 1,0-1-1,0 0 1,0 1-1,0-1 0,0 1 1,0-1-1,-1 0 1,-14 7 334,13-5-275,-2 2-40,1 1 1,-1-1-1,1 1 0,0 0 1,-1 0-1,2 1 0,-1-1 1,1 1-1,-1 0 0,1 0 1,1 0-1,-1 0 1,1 0-1,-3 10 0,-3 9 105,2-1 0,-4 29 0,3-3 62,2 1-1,2 0 0,3 0 0,7 59 1,-6-100-199,0-1 1,1 0 0,0 0-1,0 0 1,1 0 0,0 0-1,1-1 1,0 1 0,0-1 0,0 0-1,1 0 1,0-1 0,10 11-1,-11-14-18,-1 0-1,1 0 1,0 0-1,0-1 1,0 0-1,0 1 1,0-1 0,1-1-1,-1 1 1,0-1-1,1 0 1,-1 0-1,1 0 1,0 0-1,-1-1 1,1 0-1,0 0 1,-1 0-1,1-1 1,-1 1-1,1-1 1,-1 0-1,1 0 1,-1-1-1,1 0 1,3-2-1,3-1-11,-1-2 0,0 1-1,0-2 1,0 1-1,-1-1 1,-1-1 0,1 1-1,-1-1 1,10-17 0,4-6-245,31-61 0,-42 72 74,-1-1 0,-1 0 0,-1 0 0,-1-1 0,-1 0 0,-1 0 0,-1 0 0,-1-1 0,-1 1 0,-1-1 0,-1 0 0,-4-33 0,2 49 128,-1 1 0,0-1 0,0 1 0,0-1 0,-1 1 0,0 1 0,-1-1 0,1 0 0,-1 1 0,0 0 0,-1 0-1,0 0 1,0 1 0,0 0 0,0 0 0,-1 1 0,0-1 0,0 1 0,-14-5 0,16 6 53,-1 1-1,1 0 0,-1 0 0,0 0 0,0 1 0,0 0 0,0 0 1,0 0-1,0 1 0,0 0 0,0 0 0,0 0 0,0 1 1,0 0-1,0 0 0,1 1 0,-1 0 0,0 0 0,1 0 0,-1 0 1,1 1-1,-1 0 0,1 0 0,0 0 0,0 1 0,-7 7 1,5-2-39,1-1 0,1 1 0,0 0 0,0 0 0,1 1 0,0 0 1,0-1-1,1 1 0,0 1 0,1-1 0,1 0 0,-1 1 1,1-1-1,1 0 0,1 20 0,4-7-3082,16-9-2666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2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95 11669,'0'0'10229,"-10"38"-9501,3-10-598,-4 12 49,2 0 1,1 1-1,2-1 1,0 70-1,6-70-31,-1-20-45,0 1-1,2-1 1,1 0 0,0 1 0,2-1 0,9 34 0,-13-54-100,1 1 0,-1 0 0,1 0 0,-1 0 0,1 0 1,-1-1-1,1 1 0,-1 0 0,1-1 0,0 1 0,-1 0 1,1-1-1,0 1 0,0-1 0,-1 1 0,1-1 0,0 1 1,0-1-1,0 0 0,0 1 0,0-1 0,-1 0 0,1 0 1,0 1-1,0-1 0,0 0 0,0 0 0,0 0 0,0 0 1,0 0-1,0-1 0,0 1 0,0 0 0,-1 0 0,1-1 1,0 1-1,0 0 0,0-1 0,0 1 0,0-1 0,-1 1 1,1-1-1,0 1 0,0-1 0,-1 1 0,1-1 0,0-1 1,9-13 4,-2 0 1,0-1-1,-1 1 1,-1-1-1,7-28 1,-11 38-15,19-76-580,-4-1 0,8-98 0,-22 157 394,-2 18 124,0-11-249,2 0 0,0 0 0,9-26-1,-11 40 293,0-1-1,0 1 0,1 0 0,-1 0 1,1 1-1,-1-1 0,1 0 0,0 0 0,0 1 1,0-1-1,1 1 0,-1 0 0,0 0 1,1 0-1,0 0 0,-1 0 0,1 0 1,0 1-1,0-1 0,0 1 0,0 0 1,0 0-1,0 0 0,0 0 0,4 0 1,0 1 34,-1 0 0,1 0 0,-1 1 0,1-1 0,-1 2 1,0-1-1,1 1 0,-1 0 0,0 0 0,0 1 0,0-1 1,0 2-1,-1-1 0,1 0 0,-1 1 0,8 6 1,5 8 43,-1 0 0,0 0 1,14 22-1,-8-10-62,-7-9-47,1 2-960,-4-10-3779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12614,'0'0'6131,"-3"197"-4803,3-90 33,0 8-465,0-11-287,7-20-241,2-32-336,4-31-32,6-21-64,4-15-401,-4-40-639,-6-14-3234,-10-9-5459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16664,'0'0'4626,"171"-34"-4626,-136 25-1025,-16 0-3697</inkml:trace>
  <inkml:trace contextRef="#ctx0" brushRef="#br0" timeOffset="1">659 1 3778,'0'0'12293,"4"34"-10689,10 75-283,25 252 1482,-33 1-1264,-3-94-1007,-3-262-526,0 6 4,1-1 1,0 0 0,5 23-1,-6-32-12,1 0 1,-1-1-1,1 1 0,0 0 0,-1 0 0,1-1 1,0 1-1,0 0 0,0-1 0,0 1 0,1-1 1,-1 0-1,0 1 0,0-1 0,1 0 0,-1 0 1,1 1-1,-1-1 0,1 0 0,0-1 0,-1 1 1,1 0-1,0 0 0,0-1 0,-1 1 0,1-1 1,0 0-1,0 1 0,3-1 0,-3 0-19,0-1 0,-1 1 0,1-1-1,0 1 1,0-1 0,-1 0 0,1 1-1,-1-1 1,1 0 0,0 0 0,-1 0-1,0-1 1,1 1 0,-1 0 0,0 0 0,0-1-1,1 1 1,-1-1 0,0 1 0,0-1-1,-1 1 1,1-1 0,0 0 0,0 1-1,-1-1 1,1 0 0,-1 0 0,0 1-1,1-4 1,7-62-1543,-8 61 1281,1-65-3022,-1-3-1788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15031,'0'0'4994,"30"1"-3596,441 3 214,-311-14-2239,-88 4-1435,1 3 1,89 8-1,-154-5 1853,-1 1-1,0 0 0,0 1 0,1 0 0,-1 0 1,0 1-1,-1-1 0,1 2 0,11 6 0,-15-8 387,0 0 0,0 1-1,-1 0 1,1-1 0,-1 1-1,0 0 1,0 0 0,0 0-1,0 0 1,0 0-1,-1 1 1,0-1 0,1 1-1,-1-1 1,0 1 0,-1-1-1,1 1 1,0-1 0,-1 1-1,0 5 1,-1-7-39,1 0 0,-1 0 1,1 0-1,-1-1 0,0 1 1,0 0-1,0-1 0,0 1 0,0-1 1,0 1-1,0-1 0,-1 1 0,1-1 1,-1 0-1,1 0 0,-1 0 1,1 0-1,-1 0 0,1 0 0,-1 0 1,0 0-1,0 0 0,1-1 1,-1 1-1,-3 0 0,-62 15 852,38-10-613,16-2-319,1 1 0,0 0 0,0 1 0,1 0 0,0 1 0,0 0 1,0 1-1,1 0 0,0 0 0,1 1 0,0 1 0,0-1 0,1 2 0,0-1 0,1 1 0,-10 18 0,0 6 75,1 1 1,2 1-1,2 0 1,-10 48-1,15-54 1,2-1 0,2 1 0,-1 38 0,4-65-126,0 0-1,0 0 1,0 0-1,0 0 1,1 0-1,0 0 1,0 0 0,0 0-1,1 3 1,-1-5-8,1-1 0,-1 1 1,0-1-1,1 0 1,-1 0-1,1 1 1,-1-1-1,1 0 1,0 0-1,-1-1 1,1 1-1,0 0 1,0 0-1,0-1 1,0 1-1,-1-1 1,1 0-1,0 1 1,0-1-1,3 0 1,4 0-11,1-1 0,0 1 0,-1-2 0,1 1 0,-1-1 1,1-1-1,-1 0 0,0 0 0,0-1 0,0 0 0,-1 0 0,1-1 0,-1 0 1,0-1-1,12-11 0,5-4-229,-2-1 1,0-2-1,28-38 0,-37 42-111,-1 0-1,-1 0 0,-1-1 1,0-1-1,-2 0 0,-1 0 1,0-1-1,-2 0 0,-1 0 1,0 0-1,-2-1 0,-1 0 1,-1 1-1,-1-1 0,-4-36 1,-4 4 206,7 53 237,1 1 0,-1-1 1,0 0-1,0 1 1,0-1-1,-1 1 0,1-1 1,0 1-1,-1 0 0,0 0 1,1-1-1,-1 1 1,0 0-1,0 0 0,0 1 1,0-1-1,-5-2 0,7 4-51,-1 0 0,1 0-1,0 0 1,-1 0-1,1 0 1,-1 0-1,1 0 1,0 0-1,-1 0 1,1 0-1,0 1 1,-1-1 0,1 0-1,0 0 1,-1 0-1,1 1 1,0-1-1,-1 0 1,1 0-1,0 1 1,-1-1 0,1 0-1,0 1 1,0-1-1,0 0 1,-1 1-1,1-1 1,0 0-1,0 1 1,0-1-1,0 1 1,0-1 0,0 0-1,-1 1 1,1-1-1,0 1 1,0-1-1,0 0 1,1 1-1,-5 22 243,4-20-165,-11 416 1863,12-307-1869,-2-108-113,1 0 0,0 0 1,0 0-1,0 0 1,1 0-1,0 0 0,0 1 1,0-1-1,0 0 0,0-1 1,1 1-1,-1 0 1,1 0-1,0-1 0,1 1 1,3 5-1,-3-7-44,0-1 0,0 1 0,0 0 0,0-1 0,0 0 0,1 1 0,-1-1 1,0-1-1,1 1 0,-1 0 0,1-1 0,-1 1 0,0-1 0,1 0 0,-1-1 0,1 1 0,-1 0 0,1-1 0,4-1 0,-5 1-115,0 0-1,1 0 1,-1 0 0,0 0-1,0-1 1,0 1-1,0-1 1,0 0-1,0 0 1,0 0 0,-1 0-1,1 0 1,-1-1-1,1 1 1,-1-1-1,2-3 1,24-48-6898,-12 8-4476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5827,'0'0'14598,"-28"2"-13506,-88 11-359,115-13-717,-1 0-1,0 0 0,0 1 1,0-1-1,1 1 1,-1-1-1,0 1 0,0 0 1,1-1-1,-1 1 1,1 0-1,-1 0 0,1 0 1,-1 0-1,1 1 0,-1-1 1,1 0-1,0 1 1,0-1-1,0 1 0,0-1 1,0 1-1,0-1 1,0 1-1,0 0 0,0-1 1,1 1-1,-1 0 1,1 0-1,0-1 0,-1 1 1,1 0-1,0 0 1,0 0-1,0-1 0,0 1 1,0 0-1,1 3 1,-1 5 42,-1 5-21,1 0 1,0-1-1,1 1 1,0-1-1,1 1 0,1-1 1,1 0-1,0 1 0,0-2 1,1 1-1,1 0 0,1-1 1,9 15-1,69 86-1,-6-10-99,-75-98 56,-1-1 0,0 1 0,0 0 0,0 0 0,-1 0 0,0 0 0,0 0 0,-1 1 0,2 6 0,-3-11 6,0 1-1,0-1 0,0 0 0,0 1 0,0-1 1,-1 0-1,1 1 0,0-1 0,-1 0 0,0 1 1,0-1-1,0 0 0,0 0 0,0 0 1,0 0-1,0 1 0,0-2 0,-1 1 0,1 0 1,-1 0-1,0 0 0,0-1 0,1 1 0,-1-1 1,0 1-1,0-1 0,-3 1 0,-10 4 9,-1-2-1,0 1 1,0-2-1,0 0 1,0-1-1,-1-1 1,1 0-1,-29-4 1,7 3-2,26 0-127,-1-1-1,1-1 1,0 1-1,0-2 1,1 0-1,-1 0 0,-17-8 1,25 10 33,1-1 0,-1 0 0,0 0-1,0 0 1,1 0 0,-1-1 0,1 1 0,0-1 0,0 0 0,0 0 0,0 0-1,0-1 1,1 1 0,-1-1 0,1 1 0,0-1 0,0 0 0,1 0 0,-1 1 0,1-1-1,-1-1 1,1 1 0,0 0 0,1 0 0,-1-5 0,1-23-3878,0-4-2786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7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16 168 960,'0'0'10653,"-2"-3"-9538,0 0-564,-7-11-426,6 0 6411,14 11-5851,277-2 163,-166 7-652,-49 0-55,-1 4 0,117 24 1,-152-21-23,-22-5 3,-1-1 0,1 0-1,0-1 1,25 0 0,-45-29-250,-9 7-100,-1 0 0,-20-19 1,-15-20-250,49 58 481,0-1 1,-1 0 0,1 0-1,0 1 1,-1-1 0,1 1 0,-1-1-1,1 1 1,-1 0 0,0 0 0,0-1-1,1 1 1,-1 0 0,0 1 0,0-1-1,0 0 1,-3 0 0,5 1 291,22 19-96,-1-5-249,1-1 0,1-1 0,1 0 0,-1-2 0,2-1 0,-1-1 0,46 9 0,-53-13-164,-16-3 197,0-1 1,0 1 0,-1-1 0,1 1 0,0 0 0,0-1 0,-1 1 0,1 0 0,-1 0 0,1-1-1,0 1 1,-1 0 0,0 0 0,1 0 0,-1 0 0,1 0 0,-1 0 0,0-1 0,0 1 0,1 0 0,-1 0-1,0 0 1,0 0 0,0 0 0,0 0 0,0 0 0,0 0 0,-1 0 0,1 0 0,0 0 0,0 0-1,-1 0 1,1 0 0,0 0 0,-1-1 0,1 1 0,-2 2 0,-18 34-447,-19 11 645,-1-2-1,-87 77 0,125-121-231,0 0 0,-1-1-1,1 1 1,0 0 0,-1-1-1,0 1 1,1-1-1,-1 0 1,0 0 0,1 0-1,-1 0 1,0 0 0,-3 0-1,5-31-5915,1-1-1532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19289,'0'0'1360,"197"14"-1360,-127-11-128,-15 0-976,-20 0-4643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15415,'0'0'4322,"106"-60"-5987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15607,'0'0'6787,"13"-52"-7283,-10 52-1425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4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2 292 592,'0'0'9140,"3"-28"-7840,-1 6-962,9-162 2504,-10 164-2661,-2-17 2230,-5 65-1268,-3 82-102,7 162 0,3-137-124,-1 393 905,0-527-2559,0-15-2987,0-16-1073,0-7-3831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5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11845,'0'0'4066,"33"0"-3079,450-3 1836,-425 4-2880,-13 0-479,-1-1 0,1-3 0,58-10 0,-97 10-3185,-15 3-783,8 0 4616,-9 0-3756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5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6 4770,'0'0'7313,"0"-5"-6481,0 87 4203,0 231-2992,0 471 1559,4-769-3544,-1-14-109,-1-11-175,-1-11-571,-1 0-1,-1 0 1,0 0 0,-8-32-1,-19-40-5841,9 39 452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6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161 180 1857,'0'0'12790,"2"-7"-11881,0 0-609,1-22 1972,-5 29-2233,0 0-1,0 0 0,0 0 0,0 1 1,0-1-1,0 1 0,0-1 0,0 1 0,0 0 1,1 0-1,-4 1 0,-3 6 19,1 0 0,0 0 0,0 1 0,1-1 0,1 1 1,-1 1-1,1-1 0,1 1 0,-5 13 0,-4 15 264,-9 48 1,7-12 233,4 1 0,3 0 0,3 1 0,7 109 0,-1-175-508,-1 1 0,2-1 0,0 0 0,0 0 1,0 0-1,2 0 0,-1 0 0,1 0 0,8 13 0,-9-18-27,1 0 0,0 0 0,0-1 0,0 1 0,1-1 0,-1 0 0,1 0 0,0 0 0,1-1 0,-1 0 0,0 0 0,1 0 0,0 0 0,0-1 0,-1 0 0,11 2 0,-1-1-19,0-1 1,-1 0 0,1-1-1,0-1 1,0 0 0,0-1-1,-1 0 1,1-1-1,0-1 1,-1-1 0,0 0-1,0 0 1,0-2 0,0 0-1,-1 0 1,0-1 0,0-1-1,-1 0 1,0 0-1,19-19 1,-17 13-90,0 0 0,-1-2 0,-1 1-1,-1-2 1,0 1 0,-1-1 0,-1-1 0,0 0-1,-2 0 1,0-1 0,-1 0 0,0 0 0,-2-1-1,-1 1 1,2-25 0,-2-14-269,-2-1 0,-12-93 1,6 118 152,-2 1 0,-1 0 1,-1 0-1,-2 1 1,-28-56-1,35 80 194,0 0-1,-1 0 1,0 1-1,-1-1 0,0 1 1,0 1-1,0-1 1,-1 1-1,0 0 0,0 0 1,-1 1-1,1 0 1,-1 1-1,0-1 0,-1 1 1,-13-4-1,9 5-6,-1 0 0,1 1-1,0 0 1,-1 1 0,1 1-1,-1 0 1,1 1 0,-1 0-1,1 1 1,-23 6 0,16-2-21,0 1 1,1 1-1,-31 17 1,41-20-260,1 0-1,-1 0 1,1 1-1,0 0 1,1 1-1,-1-1 1,1 2-1,1-1 1,-10 14-1,9 1-3487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6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23 8116,'0'0'5565,"0"-3"-4986,0-17 3169,6 26-3083,-2 2-548,-1 0 0,0 0 1,-1 0-1,0 0 0,0 0 0,0 1 1,0 13-1,-2 69 354,-1-48-141,-13 270 1202,1 97-113,13-401-1401,1 1-1,0 0 1,1 0 0,0-1 0,0 1 0,1-1 0,0 1-1,1-1 1,0 0 0,1-1 0,6 12 0,-7-15-11,0 0 0,1-1 0,-1 1 1,1-1-1,0 0 0,0 0 0,1 0 1,-1-1-1,1 0 0,-1 0 0,1 0 1,0-1-1,0 0 0,0 0 0,1 0 0,-1-1 1,12 1-1,-6 0-249,0-2 1,0 1-1,-1-2 1,1 0-1,0 0 1,0-1-1,-1 0 1,1-1-1,-1 0 1,0-1-1,0 0 1,17-10-1,-13 4-415,-1 0 0,0-1 0,-1 0 0,0-1 0,0-1 0,-1 0 0,18-28 0,-17 24-4983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7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 8868,'0'0'7222,"0"17"-6334,-17 284 2024,-1 85-378,19-372-2486,0-1 0,0 0 1,1 0-1,1 0 1,0-1-1,0 1 0,2-1 1,-1 1-1,2-1 1,-1-1-1,14 21 1,-13-25-32,0 0 0,1 0 1,-1 0-1,1-1 0,0 0 1,1 0-1,0-1 1,0 0-1,0 0 0,0-1 1,1 0-1,-1-1 0,1 1 1,0-2-1,0 1 1,0-1-1,10 0 0,-6 0-340,0-1 0,0 0 0,0-1 0,-1 0 0,1-1 0,14-3 0,-24 3 148,1 0 0,-1 0-1,1 0 1,-1 0 0,1-1-1,-1 1 1,0-1 0,0 0-1,1 0 1,-1 0 0,-1 0 0,1-1-1,0 1 1,0-1 0,-1 0-1,0 0 1,1 0 0,-1 0-1,0 0 1,-1 0 0,1 0-1,0-1 1,-1 1 0,0-1 0,1-4-1,1-21-5485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7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11013,'0'0'4642,"171"43"-3473,-107-20-833,-6-5-288,-7-4-48,-9-8-224,-7-6-433,-9 0-991,-13 0-1282,-10-29-3008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8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76 6467,'0'0'5824,"-3"-11"-4946,-2-1-569,3 8-32,0-1-1,0 1 0,1-1 1,0 1-1,0-1 1,0 1-1,0-1 0,1 0 1,0-6 1514,0 20-1065,1 15-399,2 1 0,1-1-1,2-1 1,8 28 0,5 22 376,33 248 913,-30-156-1303,-9-118-245,-12-47-66,-1 1-1,0-1 1,0 1 0,1 0 0,-1-1-1,0 1 1,1-1 0,-1 1 0,0-1-1,1 1 1,-1-1 0,1 0 0,-1 1-1,1-1 1,-1 1 0,1-1 0,-1 0-1,1 0 1,-1 1 0,1-1 0,-1 0-1,1 0 1,0 1 0,0-1 0,0-1-6,0 1 1,0-1 0,0 1-1,0-1 1,0 0 0,0 0-1,0 1 1,-1-1 0,1 0-1,0 0 1,0 0 0,-1 0 0,1 0-1,-1 0 1,1 0 0,-1 0-1,1 0 1,-1 0 0,1-2-1,5-18-225,0 0-1,-1 0 1,-2-1-1,0 0 1,-1 1-1,-1-24 1,4-42-771,-4 82 1002,-1 0 1,1 1-1,-1-1 0,1 0 1,1 0-1,-1 1 1,1-1-1,0 1 0,0 0 1,0-1-1,0 1 0,1 0 1,-1 0-1,1 0 1,0 1-1,1-1 0,-1 1 1,1-1-1,-1 1 0,1 0 1,0 1-1,0-1 1,0 1-1,0-1 0,1 1 1,-1 0-1,1 1 1,-1-1-1,1 1 0,0 0 1,-1 0-1,1 0 0,0 1 1,0 0-1,-1 0 1,7 0-1,-9 1 23,1 0 1,0 1-1,0-1 1,0 0-1,-1 1 1,1-1-1,-1 1 1,1 0-1,-1 0 1,0 0-1,0 0 1,1 0-1,-1 1 1,-1-1-1,1 1 0,0-1 1,-1 1-1,1-1 1,-1 1-1,0 0 1,0 0-1,0 0 1,0 0-1,0 0 1,0 5-1,2 9 95,-1 0 0,0 1 0,-2 18 0,1-27-103,-2 0 0,1 0 0,-1 0 0,-1 0 0,1-1 0,-2 1 0,1-1 0,-1 1 0,0-1 0,-1 0 0,0 0 0,0 0 0,-1 0 0,0-1 0,0 0 0,-1 0 0,1 0 0,-2-1 0,1 0 0,-1 0 0,0 0 0,0-1 0,0 0 0,-1-1 0,0 1 0,0-1 0,0-1 0,0 0 0,-1 0 0,1 0 0,-13 1 0,19-3-94,0-1 0,0 0 0,-1 1-1,1-1 1,0 0 0,0 0 0,0 0 0,-1 0-1,1 0 1,0-1 0,0 1 0,0-1 0,0 1 0,0-1-1,0 0 1,0 0 0,0 0 0,0 0 0,0 0-1,0 0 1,0 0 0,1-1 0,-1 1 0,0-1 0,-1-1-1,1-2-692,1 0-1,-1 0 0,1 0 1,0 0-1,0 0 0,1 0 0,-1 0 1,1 0-1,1-8 0,-1-16-6979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37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5635,'0'0'12773,"180"49"-11732,-81-38 47,1-5-639,-7 0-449,-22-3-497,-29-3-3040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48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380 262 2897,'0'0'11819,"9"-22"-10888,3-4-628,-5 14-77,-2 0 0,1-1-1,-2 0 1,0 0-1,4-21 1,-7 29-18,0-1 1,0 0 0,0 1-1,-1-1 1,0 0-1,0 0 1,-2-10-1,2 14-196,-1 0 0,0 0 0,0 0 0,0 0-1,0 0 1,0 0 0,0 0 0,0 0 0,-1 0 0,1 0 0,-1 1-1,1-1 1,-1 1 0,0-1 0,1 1 0,-1 0 0,0-1-1,0 1 1,0 0 0,0 0 0,-3 0 0,-11-5-58,1 1 0,-1 1 0,0 1-1,0 0 1,-1 1 0,-22 1 0,30 1 38,-1 0 0,0 1-1,1 0 1,-1 0 0,1 1 0,-1 0 0,1 1-1,0 0 1,0 1 0,0 0 0,0 0-1,-8 6 1,5 0 6,1 0-1,0 0 1,0 1 0,1 1-1,1 0 1,0 0-1,0 1 1,1 0-1,1 0 1,0 1 0,1 0-1,1 0 1,0 1-1,0-1 1,2 1-1,-3 17 1,4-13-1,0 1 1,1 0-1,2-1 1,0 1-1,0 0 1,2-1-1,1 1 0,0-1 1,1 0-1,1 0 1,1-1-1,10 19 1,21 29 6,4-2 1,99 116-1,-62-83-9,-71-87 6,0 1 0,0 1 1,-1-1-1,6 15 1,-11-24 7,-1 1 0,0-1 0,0 1 0,0-1 0,0 1 0,-1-1-1,1 1 1,-1 0 0,1-1 0,-1 1 0,0-1 0,0 1 0,0 0 0,-1-1 0,1 1 0,0 0 0,-1-1 0,0 1 0,0-1 0,1 1 0,-2-1 0,1 1 0,0-1 0,0 0 0,-1 1 0,1-1-1,-1 0 1,-3 3 0,-5 2 42,-1 0-1,0 0 1,0-2-1,0 1 1,-1-1-1,1-1 1,-23 5-1,-6 1-26,-45 3-1,9-7 290,31-2-5369,81-14-1155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48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136 614 10485,'0'0'1609,"8"-28"-766,-1-1-555,-5 14-157,2 0-1,0 0 0,1 0 0,1 0 0,0 1 0,0 0 0,2 0 0,0 1 1,12-17-1,16-13 100,-16 20-176,25-39-1,-41 55-66,0 1 0,0-2 0,-1 1-1,0 0 1,0-1 0,0 1 0,-1-1-1,-1 0 1,1 0 0,0-13 0,-2 17 1,1 0 0,-1-1-1,0 1 1,0 0 0,-1 0 0,1-1 0,-1 1 0,0 0 0,0 0 0,0 0-1,-1 0 1,0 0 0,1 0 0,-1 0 0,0 1 0,-1-1 0,1 1 0,-1-1 0,0 1-1,1 0 1,-1 0 0,-1 0 0,-5-4 0,-6-5-54,-1 2-1,0 0 1,0 1 0,-32-13-1,39 18 25,0 2-1,0-1 1,-1 1-1,1 0 0,0 1 1,-1 0-1,1 1 0,-1 0 1,1 0-1,0 1 1,-14 3-1,20-3 56,0 0 1,0 0 0,0 0-1,0 0 1,1 1-1,-1 0 1,0-1-1,1 1 1,-1 0-1,1 0 1,0 0 0,0 1-1,0-1 1,0 0-1,0 1 1,0 0-1,1-1 1,-1 1-1,1 0 1,-2 4-1,-1 4 122,1 0 0,0 0-1,1 1 1,-2 15 0,-2 40 1064,4 92 1,3-129-842,2 0-1,1-1 0,1 1 0,2-1 1,14 42-1,-15-56-212,1 0 0,0-1 0,1 1 0,0-1 0,1-1 0,15 17 0,-19-24-102,1 0-1,1 0 1,-1-1-1,1 0 1,0 0 0,0 0-1,1-1 1,-1 0-1,1-1 1,0 1 0,0-2-1,0 1 1,15 2-1,-5-2-20,1-1 0,-1-1 0,1-1-1,-1 0 1,1-1 0,-1-1-1,27-6 1,-33 4-335,0 0-1,0 0 1,0-1 0,0-1 0,-1 0-1,0 0 1,0-1 0,-1-1 0,0 1-1,0-2 1,14-15 0,19-36-5530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49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 7187,'0'0'4029,"5"-8"-3490,0-4-54,0-1-1,-1 0 1,4-21 0,-4 23 315,-1 19-542,-1 23-123,-4 110 1867,8 206 2017,-5-330-3837,-2-11-89,1 0 1,1 1-1,-1-1 0,1 1 1,0-1-1,1 0 0,-1 0 1,1 1-1,0-1 0,4 5 1,-6-10-92,0-1 1,0 0-1,0 0 0,0 0 1,1 0-1,-1 1 1,0-1-1,0 0 0,0 0 1,1 0-1,-1 0 0,0 0 1,0 0-1,1 1 1,-1-1-1,0 0 0,0 0 1,1 0-1,-1 0 1,0 0-1,0 0 0,1 0 1,-1 0-1,0 0 0,0 0 1,1 0-1,-1 0 1,0 0-1,0 0 0,0-1 1,1 1-1,-1 0 1,0 0-1,0 0 0,1 0 1,-1 0-1,0 0 0,0-1 1,0 1-1,1 0 1,-1 0-1,0 0 0,0-1 1,0 1-1,0 0 1,0 0-1,0 0 0,1-1 1,-1 1-1,0 0 1,0 0-1,0-1 0,0 1 1,0 0-1,0 0 0,0-1 1,0 1-1,5-18-8,-5 17 5,7-48-1038,1-88 0,-6 77-717,10-68 1,-9 111 1609,0 1 0,1 0 1,1 0-1,1 0 1,0 0-1,0 1 1,2 0-1,17-25 0,-21 34 150,1 1 1,0-1-1,1 1 0,-1 0 0,1 1 0,0-1 0,13-6 0,-17 10 49,1 0 0,-1-1 0,1 1 0,0 0 0,0 0 0,-1 0-1,1 0 1,0 1 0,0-1 0,0 1 0,0 0 0,0 0 0,0 0 0,0 0-1,-1 0 1,1 1 0,0-1 0,0 1 0,0 0 0,0 0 0,-1 0 0,1 0-1,5 3 1,-3 1 119,1 1 0,-1 0 0,-1 0 0,1 0-1,-1 0 1,0 1 0,0-1 0,0 1 0,4 14 0,21 71 1324,-14-23-532,-4 0 0,-2 1-1,-1 70 1,-10-179-1383,-2 0 0,-17-69 0,14 79-289,0-1 0,2 0 0,2 0 0,0 0 0,2 0 0,5-50 0,-4 78 697,1-1 1,0 1-1,-1 0 0,1 0 1,0-1-1,0 1 1,0 0-1,0 0 0,1 0 1,-1 0-1,1 0 1,-1 1-1,1-1 0,-1 0 1,1 1-1,0-1 1,0 1-1,0-1 0,3 0 1,0-1 12,0 1 0,0 0 0,1 0 1,-1 1-1,1-1 0,-1 1 0,1 1 0,7-1 1,-4 0 106,0 1 0,0 1 1,1 0-1,-1 0 1,0 1-1,0 0 0,0 0 1,0 1-1,-1 0 0,14 7 1,-11-2 31,-1 0 0,0 1 0,0 0 1,-1 0-1,0 1 0,-1 0 0,0 1 0,12 20 0,-8-7 477,0 0-1,-2 1 0,12 41 1,-11-25-573,6 52 0,-9-3-5911,-8-138-3445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49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11205,'0'0'6739,"52"90"-6211,-39-7 673,-4 13-161,-2-1-255,-1-8-289,4-20-304,3-27-128,6-20-128,0-20-80,0 0-1120,-3-40-1794,-6-18-6450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0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15191,'0'0'2257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0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17 6371,'0'0'8276,"-4"-5"-7500,-8-7-429,6 15 141,5 31 392,1-9-749,1 859 5018,-1-866-5085,4 62 97,-3-75-152,0-1 1,0 1-1,0 0 1,0-1-1,1 1 1,0-1-1,0 1 1,0-1-1,0 0 1,1 0-1,0 0 1,-1 0-1,6 4 1,-8-7-19,1 0 1,0 0 0,-1-1 0,1 1-1,0 0 1,0-1 0,-1 1 0,1-1-1,0 1 1,0-1 0,0 1-1,0-1 1,0 0 0,0 1 0,0-1-1,0 0 1,0 0 0,0 1-1,0-1 1,0 0 0,0 0 0,0 0-1,0 0 1,0-1 0,0 1-1,0 0 1,0 0 0,0-1 0,0 1-1,0 0 1,0-1 0,-1 1-1,1-1 1,0 1 0,0-1 0,0 1-1,0-1 1,-1 0 0,1 0 0,0 1-1,-1-1 1,1 0 0,0 0-1,-1 0 1,1 1 0,-1-1 0,0 0-1,1 0 1,-1 0 0,0 0-1,1-2 1,2-4-297,-1 0 0,0-1-1,0 1 1,-1-1 0,1-9-1,-1-103-7679,-1 57 659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1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1 3282,'0'0'13512,"-30"1"-12773,12-1-654,-25 1 47,0 2 1,0 2-1,-45 11 0,57-9-116,-71 21 25,96-26-52,-1 1 0,1-1 0,0 1 1,0 0-1,1 1 0,-1 0 1,1 0-1,0 0 0,0 0 0,0 1 1,0-1-1,-6 9 0,10-9 31,-1-1-1,0 1 0,1-1 0,0 1 0,0 0 1,0 0-1,0-1 0,0 1 0,1 0 1,0 0-1,0 0 0,0 0 0,0-1 0,0 1 1,1 0-1,0 0 0,0 0 0,0-1 1,0 1-1,0 0 0,1-1 0,0 1 1,0-1-1,0 0 0,0 1 0,0-1 0,0 0 1,4 3-1,8 9 279,1 0 1,0-1-1,34 23 1,-36-27-202,42 32 84,3-3 0,0-2-1,88 40 1,-145-77-312,34 13 60,-34-13-116,0 1 0,0-1 0,0 0 0,1 1 0,-1-1 0,0 0 0,0 0 0,0 1 0,0-1 0,0 0 0,0 0 0,1 0 0,-1-1 0,0 1 0,0 0 0,0 0 0,0-1 0,0 1 0,0 0 0,0-1 0,0 1 0,0-1 0,0 1 0,0-1 0,2-1 0,1-20-6341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1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89 142 12934,'0'0'4389,"-1"-14"-4061,-4-42 171,5 57-480,0-1 0,0 0 0,-1 1 0,1-1 0,0 0 0,0 1 0,-1-1 0,1 0 0,0 1 0,-1-1 0,1 0 0,0 0 1,-1 0-1,1 1 0,0-1 0,-1 0 0,1 0 0,0 0 0,-1 0 0,1 0 0,-1 1 0,1-1 0,0 0 0,-1 0 0,1 0 0,-1 0 1,1 0-1,0 0 0,-1-1 0,1 1 0,-1 0 0,1 0 0,0 0 0,-1 0 0,1 0 0,0-1 0,-1 1 0,1 0 0,0 0 0,-1 0 1,1-1-1,0 1 0,-1 0 0,1 0 0,0-1 0,0 1 0,-1 0 0,1-1 0,0 1 0,0 0 0,0-1 0,-1 1 0,1-1 0,0 1 0,0 0 1,0-1-1,0 1 0,0-1 0,0 1 0,0 0 0,0-1 0,0 0 0,0 2 44,-6 6 40,1 1 0,1 0-1,0 1 1,0-1-1,0 1 1,1 0 0,1 0-1,-3 10 1,-10 82 787,14-95-818,-5 42 312,2 1-1,2-1 0,2 1 0,10 74 0,-9-117-369,1 0 0,-1 1-1,2-1 1,-1 0 0,0 0 0,1 0-1,0-1 1,1 1 0,-1-1 0,1 1 0,0-1-1,1 0 1,-1 0 0,1-1 0,0 0 0,0 1-1,0-2 1,0 1 0,1-1 0,0 1 0,-1-1-1,1-1 1,0 1 0,1-1 0,-1 0 0,9 1-1,-5-2-16,-1 0-1,0 0 0,1-1 1,-1 0-1,1-1 0,-1 0 1,0 0-1,1-1 1,-1 0-1,0-1 0,0 0 1,0 0-1,-1-1 0,1 0 1,-1-1-1,0 0 0,14-11 1,-7 2-185,0 0 0,0-2 0,-2 0 0,0 0 0,-1-1 0,-1-1 0,0 0 0,-1 0 0,-1-1 0,8-25 0,-13 31 69,0 1 1,0-1-1,-2 1 0,1-1 0,-2 0 1,0 0-1,0 0 0,-1 0 1,-1-1-1,0 1 0,-1 0 0,0 1 1,-1-1-1,-1 0 0,0 1 1,0 0-1,-12-23 0,5 18 111,-1 0 0,0 1 0,-2 0-1,1 1 1,-2 0 0,-22-18 0,27 26 113,1 0-1,-1 1 1,0 0 0,-1 0 0,1 1-1,-1 0 1,0 1 0,0 0 0,-1 1-1,1 0 1,-1 1 0,-23-1 0,32 3-74,0 0-1,0 0 1,0 1 0,0 0 0,0-1 0,0 1-1,1 0 1,-1 0 0,0 1 0,0-1 0,1 1-1,-1-1 1,1 1 0,-1 0 0,1 0 0,0 0-1,-1 0 1,1 0 0,0 1 0,1-1 0,-1 0-1,0 1 1,1 0 0,-1-1 0,1 1 0,-2 4-1,1-2-45,1 1 1,-1 0-1,1 0 0,0 0 0,0 0 0,0-1 1,1 1-1,0 0 0,0 0 0,1 0 0,-1 0 1,1 0-1,3 7 0,-3-10-197,0-1-1,1 1 1,0-1-1,0 1 1,0-1-1,0 0 1,0 1 0,0-1-1,0 0 1,1 0-1,-1-1 1,1 1-1,-1 0 1,1-1 0,0 0-1,-1 0 1,1 1-1,0-1 1,0-1-1,0 1 1,0 0 0,0-1-1,4 1 1,38 1-7885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1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66 12950,'0'0'7849,"-5"19"-7556,-25 118 1232,-23 248 0,49-327-1242,3-57-269,1 0 0,0 0 0,-1 0 0,1 0 0,0 1 0,0-1 0,0 0 0,0 0 0,0 0 0,0 1 0,0-1 0,0 0 0,0 0 0,1 1 0,-1-1 0,0 0 0,1 0 0,-1 0 0,1 0 0,-1 0 0,1 0 0,1 2 0,6-13-54,-8 8 59,14-21-128,-2 0 1,0-2-1,-2 1 0,9-32 1,21-109-993,-30 113-16,3 1 0,1 1 0,29-66 0,-39 107 982,1 0 1,0 0-1,1 1 0,0 0 1,0 0-1,1 0 1,9-8-1,-14 14 187,0 0-1,0 0 1,1 0-1,0 1 1,-1-1 0,1 1-1,0-1 1,-1 1-1,1 0 1,0 0 0,0 0-1,0 0 1,0 1 0,0-1-1,0 1 1,1 0-1,-1-1 1,0 1 0,0 1-1,0-1 1,0 0-1,0 1 1,0 0 0,0 0-1,0 0 1,0 0-1,3 2 1,0 1 64,0 0-1,-1 1 1,1 0-1,-1 0 1,0 0 0,0 1-1,0 0 1,-1 0-1,0 0 1,0 0 0,-1 1-1,3 7 1,6 12 390,13 50 1,-15-27-213,-2 0-1,-3 1 1,-1 0 0,-4 75-1,1 25 149,-1-148-442,0 1 0,0 0 0,0-1-1,1 1 1,-1 0 0,1-1 0,-1 1 0,1 0-1,0-1 1,0 1 0,0-1 0,0 1 0,1-1 0,-1 0-1,0 0 1,1 1 0,0-1 0,0 0 0,3 3 0,-1-3-88,0 0 0,0-1 0,0 1 0,0-1 0,0 0 0,0-1 0,1 1 0,-1-1 0,0 1 0,0-1 0,5-1 0,-6 1-157,0 1 0,-1-1 1,1-1-1,0 1 0,0 0 0,-1-1 0,1 1 1,0-1-1,-1 0 0,1 0 0,4-2 1,-3 0-546,-1-1 0,1 1 0,-1-1 1,0 0-1,0 0 0,0 0 1,2-6-1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8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38 333 10453,'0'0'6427,"4"-4"-5288,9-11-580,8-7-412,-1-1 0,-1-1 0,-1-1 0,-2-1 0,0-1-1,16-37 1,-30 56-364,0 1 0,-1-1-1,0 0 1,0 0 0,-1 0 0,0 1-1,0-1 1,-2-11 0,1 18 213,0-1 0,0 1 0,0 0 0,0 0 0,0 0 0,0-1 0,-1 1 0,1 0 0,0 1 0,0-1 0,-1 0 0,1 0 0,-1 0 0,1 1 0,0-1 0,-1 1 0,1-1 0,-1 1 0,0 0 0,1 0 0,-4-1 0,-34-2-114,27 3 97,6-1 6,-1 1-1,1 0 1,0 1-1,-1 0 1,1 0 0,-9 2-1,13-2 20,-1 1 1,0-1-1,1 1 0,-1 0 1,1-1-1,-1 1 0,1 0 1,0 1-1,0-1 0,0 0 1,0 1-1,0-1 0,1 1 0,-1-1 1,1 1-1,-2 4 0,-3 12 278,0 1 0,1 0 0,1 0 0,1 0-1,1 0 1,0 1 0,2-1 0,0 1 0,2-1 0,5 33-1,-5-46-209,-1 1 0,1-1-1,1 0 1,-1 0-1,1-1 1,1 1 0,-1 0-1,1-1 1,0 0-1,0 0 1,1 0 0,0 0-1,0-1 1,0 0-1,0 0 1,1 0 0,0-1-1,0 0 1,1 0-1,-1 0 1,1-1 0,-1 0-1,1 0 1,0-1-1,9 3 1,-7-4-135,0 0-1,-1 0 1,1 0-1,0-1 1,0-1-1,0 1 1,0-1-1,-1-1 1,1 0-1,0 0 1,-1-1-1,0 0 1,1 0-1,-1-1 1,-1 0-1,1 0 1,0-1-1,-1 0 1,0 0-1,11-12 1,33-40-3125,-23 14-1716,-6-6-4516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2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184 812 13238,'0'0'7182,"-5"-5"-7099,5 4-81,-1 1 1,1-1-1,0 1 1,-1-1-1,1 1 1,-1 0-1,1-1 1,-1 1-1,1 0 1,-1-1-1,1 1 0,-1 0 1,1-1-1,-1 1 1,1 0-1,-1 0 1,0 0-1,1 0 1,-1 0-1,1-1 1,-1 1-1,0 0 1,1 0-1,-1 0 1,1 1-1,-1-1 1,0 0-1,1 0 1,-1 0-1,1 0 1,-1 0-1,1 1 1,-1-1-1,0 0 1,1 1-1,-1-1 0,-14 27 172,-4 66 423,14-63-291,-11 69 388,5 1 0,2 112-1,9-206-662,0-1 0,0 1 0,0-1 0,1 1-1,-1-1 1,2 0 0,-1 1 0,0-1 0,1 0-1,4 10 1,-4-13-26,0 0-1,0 0 1,0 0-1,1 0 1,-1 0-1,0-1 1,1 1-1,-1-1 1,1 1-1,-1-1 1,1 0-1,0 0 0,-1 0 1,1-1-1,0 1 1,0-1-1,-1 1 1,1-1-1,0 0 1,0 0-1,4 0 1,0-1-9,0 0 1,0 0-1,0-1 1,0 0 0,-1 0-1,1 0 1,0-1-1,-1 0 1,0 0 0,0-1-1,0 1 1,0-1-1,0-1 1,-1 1-1,0-1 1,0 0 0,0 0-1,5-8 1,6-8-178,-1-1-1,0-1 1,17-39 0,-16 24-363,-1 0-1,-2 0 0,-2-1 1,-1-1-1,-3 0 1,4-47-1,-6-1-1584,-11-157 0,-22 41 2028,-1-38 3264,29 232-3022,-1 0 0,0-1-1,0 1 1,-1 0-1,0 0 1,-1 0 0,0 0-1,-5-11 1,6 17-134,-1 0-1,1 1 1,-1-1 0,0 0 0,0 1 0,-1 0-1,1 0 1,0 0 0,-1 0 0,0 0 0,0 1 0,0 0-1,0 0 1,0 0 0,0 0 0,0 0 0,-1 1 0,1 0-1,-1 0 1,-7-1 0,5 1 6,0-1 0,0 1 0,0 0 0,0 1 0,0 0-1,0 0 1,0 0 0,0 1 0,0 0 0,0 1 0,0-1 0,0 1 0,1 1 0,-1-1-1,1 1 1,-1 0 0,1 1 0,0-1 0,0 1 0,0 0 0,1 1 0,0 0 0,-10 10 0,3 2 156,0 0 1,2 1 0,0 0-1,1 1 1,0 0-1,2 0 1,0 1 0,-6 35-1,5-9 238,2 0 0,0 83 0,6-112-339,0 1-1,1-1 0,2 0 0,-1 1 0,2-1 0,7 20 0,-7-27-46,0 0 0,1 0 0,1 0 0,0-1 0,0 0 0,0 0 0,1-1-1,1 0 1,-1 0 0,1 0 0,10 6 0,-3-3-16,1-1 1,0 0 0,0-1-1,1-1 1,0-1 0,21 6-1,108 21-112,-103-26-226,0 1 0,53 20 0,-88-26 289,0 1 0,-1 0 0,1 1 0,-1 0 0,0 0 0,0 0 0,0 1 0,-1 0 0,0 0 0,0 1 0,-1 0 0,1 0 0,-1 0 0,-1 0 0,0 1 0,0 0 0,0 0 0,-1 0 1,0 0-1,-1 1 0,1-1 0,0 12 0,1 15 232,-1 1 1,-1 0-1,-3-1 1,-4 38-1,5-65-127,-11 83 599,6-56-335,1 1 0,1 41 0,3-75-315,0-1 0,0 0-1,0 1 1,0-1 0,1 1 0,-1-1-1,0 0 1,1 1 0,-1-1 0,1 0 0,-1 1-1,1-1 1,0 0 0,0 0 0,-1 1-1,1-1 1,0 0 0,0 0 0,0 0 0,0 0-1,0 0 1,1 0 0,-1-1 0,0 1-1,0 0 1,0 0 0,1-1 0,-1 1 0,0-1-1,1 1 1,-1-1 0,1 0 0,-1 1-1,0-1 1,1 0 0,-1 0 0,1 0 0,2 0-1,2-1 2,-1 0-1,1 0 1,0 0-1,-1-1 0,1 0 1,-1 0-1,1 0 1,-1 0-1,7-5 1,2-3-31,-1 0 1,-1-1 0,0-1-1,0 1 1,-1-2 0,15-21 0,52-92-489,-56 87 265,-1 0 0,-2-2 0,-3 0-1,0-1 1,-3 0 0,-2-1 0,-1-1 0,-3 0 0,4-66 0,-11 110 139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2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88 163 1377,'0'0'13515,"12"-25"-12546,35-77-129,-34 67-37,-16 38 1369,-29 110-1259,5 2 1,-11 125 0,18-115-518,3-10 20,-5 201 0,22-305-397,0-1-1,0 1 0,1 0 1,1 0-1,-1-1 0,2 1 1,6 18-1,-7-26-27,-1 0 1,1 0-1,0 0 0,0-1 1,0 1-1,0-1 1,1 0-1,-1 0 0,1 1 1,-1-2-1,1 1 0,0 0 1,0 0-1,0-1 0,0 0 1,0 1-1,0-1 1,0 0-1,0-1 0,0 1 1,1 0-1,-1-1 0,0 0 1,1 0-1,-1 0 0,0 0 1,0 0-1,4-1 0,-4 0-77,0 1-1,-1-1 1,1 0-1,-1 1 0,1-1 1,-1 0-1,1-1 1,-1 1-1,0 0 1,0-1-1,1 1 0,-1-1 1,0 1-1,0-1 1,-1 0-1,1 0 0,0 0 1,-1 0-1,1 0 1,-1-1-1,1 1 0,-1 0 1,0-1-1,1-3 1,2-5-962,-1-1 0,0 1 1,-1-1-1,1-16 0,0-42-7903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3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23 14711,'0'0'5754,"-41"-5"-5514,-135-11-143,167 15-95,0 0 1,-1 1-1,1 1 1,-1-1-1,1 2 1,0-1 0,-1 1-1,1 1 1,0-1-1,0 2 1,0-1 0,1 1-1,-1 0 1,1 1-1,0 0 1,-14 12-1,17-12-3,0 1-1,1 0 0,0 0 0,0 0 0,1 0 0,-1 1 0,1-1 0,1 1 0,-1 0 1,1 0-1,0 0 0,1 0 0,0 0 0,0 0 0,0 1 0,1-1 0,0 0 0,2 12 1,-1-11 3,1 0 0,0-1 1,1 1-1,-1 0 0,1-1 1,1 1-1,0-1 1,0 0-1,0 0 0,1-1 1,0 1-1,0-1 1,8 7-1,11 10 5,51 37 1,-65-52-3,28 20-396,1-1-1,69 36 1,-103-61-403,1 1 1,0-1-1,-1-1 0,1 1 1,11 1-1,-3-3-4369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3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99 10261,'0'0'7801,"16"-17"-6854,51-51-326,-49 54-101,-19 23-483,0-5 33,-3 79 757,-22 116 1,11-95-407,-14 90 352,4-41-326,-7 239 0,38-345-423,-6-47-45,0 1 0,0 0-1,0-1 1,0 1-1,0 0 1,0-1-1,0 1 1,1 0 0,-1-1-1,0 1 1,0 0-1,1-1 1,-1 1-1,1-1 1,-1 1-1,0-1 1,1 1 0,-1-1-1,1 1 1,-1-1-1,1 1 1,-1-1-1,1 1 1,0-1 0,-1 0-1,1 1 1,-1-1-1,1 0 1,0 0-1,-1 1 1,1-1 0,0 0-1,-1 0 1,1 0-1,0 0 1,0 0-1,-1 0 1,1 0-1,0 0 1,-1 0 0,1 0-1,0 0 1,-1-1-1,1 1 1,0 0-1,-1 0 1,1-1 0,-1 1-1,1 0 1,0-1-1,-1 1 1,1-1-1,-1 1 1,1-1 0,-1 1-1,1-1 1,-1 1-1,1-1 1,0 0-1,2-5-513,0 1 0,0-1-1,0 0 1,-1 0 0,0 0-1,0 0 1,0 0 0,-1 0-1,0-1 1,0 1 0,0-8-1,-1 11 240,7-69-9479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3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17576,'0'0'3009,"39"10"-2142,18 2-625,11 3-52,101 34 0,-152-42-194,0 0 0,0 0 0,-1 2 0,0 0 0,0 1 0,-1 1 0,22 19-1,-28-21-1,-1 0 0,1 1-1,-2 0 1,1 0-1,-1 1 1,-1-1 0,0 2-1,0-1 1,-1 1 0,-1 0-1,6 24 1,-3 10 44,-3 0 1,-2 90 0,-3-80 205,1-54-216,0 1 0,0-1-1,0 1 1,0-1 0,1 0 0,-1 1 0,0-1 0,1 1 0,0-1-1,0 0 1,0 1 0,1 2 0,-1-5-26,0 1 1,0 0-1,0-1 1,0 1-1,0-1 0,0 0 1,0 1-1,0-1 1,0 0-1,0 1 1,0-1-1,0 0 0,0 0 1,0 0-1,0 0 1,0 0-1,0 0 1,0 0-1,1-1 0,-1 1 1,0 0-1,0-1 1,0 1-1,0 0 0,0-1 1,0 1-1,0-1 1,1-1-1,6-2-69,-1-1 0,1 0-1,-1 0 1,0-1 0,-1 0-1,1 0 1,-1 0 0,0-1-1,8-13 1,41-73-2099,-44 69 621,0-1 0,-2 0-1,-1 0 1,-1-1 0,-1 0-1,-1-1 1,2-37-1,-6-43-353,-1 98 2047,-1 0 1,0 1-1,-1-1 0,0 1 1,0-1-1,-1 1 1,-3-9-1,3 11 346,-1 0-1,1 0 1,-1 1 0,0 0 0,-1-1 0,1 1-1,-1 1 1,0-1 0,0 1 0,-1 0 0,1 0-1,-1 0 1,0 1 0,0 0 0,0 0 0,0 0-1,0 1 1,-1 0 0,1 0 0,-1 1 0,0-1-1,1 2 1,-11-1 0,2-1-52,1 2-1,0 0 1,0 0 0,0 2-1,0-1 1,0 2 0,0 0-1,-21 8 1,29-9-519,1 0-1,0 1 0,0 0 1,0 0-1,1 1 1,-1-1-1,1 1 1,-1 0-1,1 0 1,-3 6-1,3-6-474,1 1-1,0 0 0,1 1 1,-1-1-1,1 0 1,0 1-1,1 0 1,-1-1-1,1 1 1,0 0-1,0 8 1,0 10-11961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4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10261,'0'0'11021,"-3"33"-10109,-16 228 395,16-221-1088,-7 162 776,10-202-993,0 0-1,0 1 0,1-1 0,-1 0 0,0 1 0,0-1 1,1 0-1,-1 0 0,0 1 0,1-1 0,-1 0 1,0 0-1,1 0 0,-1 0 0,0 1 0,1-1 0,-1 0 1,1 0-1,-1 0 0,0 0 0,1 0 0,-1 0 1,0 0-1,1 0 0,-1 0 0,1 0 0,-1 0 1,0 0-1,1 0 0,-1 0 0,0-1 0,1 1 0,-1 0 1,0 0-1,1 0 0,-1 0 0,0-1 0,1 1 1,-1 0-1,0 0 0,1-1 0,-1 1 0,0 0 0,0-1 1,1 1-1,-1 0 0,0-1 0,0 1 0,0 0 1,0-1-1,1 1 0,-1 0 0,0-1 0,20-26-187,-1 0-1,-1-2 0,-1 0 1,-2-1-1,17-46 1,-5 16-509,-26 57 667,13-27-648,0 0 0,2 2 0,21-30 0,-32 51 652,0 1 0,0 0 1,1 0-1,0 0 0,0 0 1,0 1-1,0 0 0,1 0 1,0 1-1,0 0 0,0 0 0,1 1 1,-1-1-1,1 2 0,0-1 1,0 1-1,16-2 0,-18 3 123,1 1 1,-1 0-1,1 1 0,-1-1 0,1 1 0,-1 0 0,0 1 0,0-1 0,1 1 0,-1 1 0,0-1 0,-1 1 0,11 6 1,-8-3-80,-1 0 0,0 1 0,0 0 0,0 0 0,-1 0 1,0 1-1,-1 0 0,8 14 0,-1 6-655,-7-11-2788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9:59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1 182 7443,'0'0'3647,"9"-19"-3172,26-61 259,-33 75-392,0 1 1,0 0-1,0-1 1,0 0-1,-1 1 0,0-1 1,0 0-1,0 0 0,0 1 1,-1-1-1,0 0 1,0-6-1,-1-4 1194,11 37-456,1 72-232,-3 1 0,-7 135 0,-2-116-695,-1-68-150,1-35-817,1-31-1389,0-27-2776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16343,'0'0'1937,"205"-102"-1937,-147 102-1328,-16 0-5539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0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42 6563,'0'0'8972,"-2"-11"-7619,-5-19-703,7 30-638,0 0 0,0 0 0,-1 0 0,1 0 0,0 0-1,0 0 1,0 0 0,0 0 0,-1 0 0,1 0 0,0 0 0,0 0 0,0 0-1,-1 0 1,1 0 0,0 0 0,0 0 0,0 0 0,-1 0 0,1 1 0,0-1-1,0 0 1,0 0 0,0 0 0,-1 0 0,1 0 0,0 0 0,0 1 0,0-1-1,0 0 1,0 0 0,0 0 0,-1 0 0,1 1 0,0-1 0,0 0 0,0 0-1,0 0 1,0 0 0,0 1 0,0-1 0,0 0 0,0 0 0,0 0 0,0 1-1,0-1 1,0 0 0,0 0 0,0 0 0,0 1 0,0-1 0,0 0 0,0 0 0,0 0-1,0 1 1,0-1 0,1 0 0,-1 0 0,0 0 0,0 1 0,-8 77 1524,7-61-1280,-13 158 1623,-14 289 435,52-526-2169,46-185-1246,-19 57-960,-47 177 1791,1-1 0,0 1 1,1 0-1,0 1 0,1-1 0,13-16 0,-18 26 261,0 0-1,1 0 0,-1 0 0,1 1 1,0-1-1,-1 1 0,1 0 0,0 0 0,1 0 1,-1 0-1,0 0 0,1 1 0,-1-1 0,1 1 1,-1 0-1,1 0 0,-1 0 0,1 1 0,0-1 1,-1 1-1,1 0 0,0 0 0,-1 0 0,1 1 1,0-1-1,-1 1 0,1 0 0,0 0 0,6 2 1,-5 0 76,0 0 0,1 1 1,-1-1-1,-1 1 1,1 0-1,0 0 0,-1 1 1,0-1-1,0 1 0,0 0 1,-1 0-1,6 10 0,29 71 816,-27-48-558,-2 1-1,-2 0 1,-1 0-1,-2 0 1,-2 73 0,0-45-32,-2-62-285,0-1 1,0 0-1,1 1 0,0-1 1,0 0-1,0 0 0,0 0 1,0 0-1,1 0 0,3 6 1,-5-10-29,1 1 0,-1 0 1,1-1-1,-1 1 0,1-1 1,-1 1-1,1-1 0,-1 1 1,1-1-1,0 0 0,-1 1 1,1-1-1,0 0 0,-1 1 1,1-1-1,0 0 0,-1 0 1,1 0-1,0 0 1,0 1-1,-1-1 0,1 0 1,0 0-1,0-1 0,1 1-66,0-1-1,0 0 1,0 1-1,0-1 0,-1 0 1,1 0-1,0-1 1,-1 1-1,1 0 1,-1 0-1,0-1 1,1 1-1,1-3 0,22-42-3645,1-15-4736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0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84 530 9284,'0'0'9445,"-41"170"-7605,41-92-431,0 3-657,0 0-431,0-14-209,0-21-96,3-23-32,0-17-513,-3-12-3264,0-34-2738</inkml:trace>
  <inkml:trace contextRef="#ctx0" brushRef="#br0" timeOffset="1">1 1 5138,'0'0'15688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9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6931,'0'0'8577,"0"29"-6626,-1 15-1187,4 119 1380,15-16-445,-10-89-1080,3 65 0,-11-436-2761,0 306 2091,0 0 0,0 0 0,1 0 0,0 1 0,0-1 1,1 1-1,0-1 0,0 1 0,1-1 0,-1 1 0,1 0 1,1 0-1,4-6 0,-5 8 104,0 1 1,0-1-1,1 1 1,0 0-1,-1 0 1,1 0-1,0 1 1,1-1-1,-1 1 1,0 0-1,1 0 1,-1 1-1,1-1 0,-1 1 1,1 0-1,0 0 1,-1 1-1,1-1 1,7 1-1,11 0 366,-11-1-350,1 1 0,-1 0 0,0 1 0,0 0 0,0 1 0,0 0 0,0 1 1,15 6-1,-22-8-1462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2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140 753 10965,'0'0'6480,"1"-26"-5746,2-11-489,2-87 1623,-11 127-1164,0 5-663,0-1 0,1 1 1,-1-1-1,2 1 0,-1 1 0,1-1 0,1 1 0,-4 11 0,-18 79 189,19-73-109,-18 99 564,6 1 1,-4 207 0,21-321-656,1 0 1,0 0-1,1 0 1,0 0-1,1 0 1,6 20-1,-7-30-24,0 0-1,0 0 0,0 0 1,0 0-1,0 0 0,1 0 1,-1 0-1,1-1 0,-1 1 1,1 0-1,0-1 1,0 1-1,0-1 0,-1 0 1,5 2-1,-2-1-3,-1-1 1,1-1-1,0 1 1,-1 0-1,1-1 1,0 0-1,-1 0 0,1 0 1,0 0-1,0 0 1,-1-1-1,7-1 0,1-1-1,0-1-1,-1 0 0,0-1 0,0 0 1,0 0-1,0-1 0,-1-1 1,0 1-1,0-2 0,-1 1 0,0-1 1,13-16-1,4-9-39,-1-1 1,21-41-1,-26 42-169,-1 0-1,-2-2 1,-1 0-1,-2-1 0,-2 0 1,-1-1-1,-1-1 1,-3 1-1,-1-1 1,1-44-1,-7 31-74,-1 1-1,-2 0 1,-3-1 0,-2 2 0,-23-76-1,22 92 288,2 0-1,0-1 0,3 0 0,1 0 0,0-50 0,5 75 24,-1-1-1,-1 1 1,0-1-1,0 1 1,-1-1-1,0 1 1,0 0-1,-1 0 1,-1 0-1,1 0 1,-1 0-1,-1 1 1,0-1-1,0 1 1,0 0 0,-13-13-1,16 19 4,0-1 1,1 1-1,-1 0 0,0 0 1,0 0-1,0 0 0,-1 0 1,1 1-1,0-1 1,-1 1-1,1-1 0,-1 1 1,1 0-1,-1 0 0,0 0 1,1 0-1,-1 1 0,0-1 1,0 1-1,0-1 0,0 1 1,1 0-1,-1 0 0,0 0 1,-3 1-1,-2-1-75,2 1 56,0 0 0,0 1 0,0 0 0,0 0 0,0 0 0,1 0 0,-1 1 0,1 0 0,-1 0 0,1 1 0,0 0 0,0-1 0,1 2 0,-9 8 0,-1 2 51,0 0 1,2 1-1,-15 24 0,19-25 29,0 1 1,1 0-1,1 1 0,0-1 1,1 1-1,1 1 1,-3 26-1,0 126 690,7-168-772,0 16 59,1 0 0,0 0 1,2 1-1,0-1 1,1-1-1,0 1 1,2-1-1,0 1 0,17 31 1,-17-39-45,1 0-1,0 0 1,0-1 0,1 1 0,1-2 0,-1 1-1,2-1 1,-1 0 0,1-1 0,0 0-1,0-1 1,1 0 0,0-1 0,0 0 0,0 0-1,14 3 1,22 0-54,0-1 0,0-2-1,0-2 1,1-2 0,70-9 0,-81 4-165,52-13 0,23-4-755,-110 21 931,0 0 1,0 0-1,0 0 0,0 0 0,-1 0 0,1 0 0,0 0 0,0 1 0,0-1 0,0 0 0,-1 1 0,1 0 0,0-1 1,0 1-1,-1 0 0,1 0 0,-1 0 0,1 0 0,-1 0 0,1 0 0,-1 1 0,1-1 0,-1 0 0,0 1 0,0-1 1,0 1-1,0-1 0,0 1 0,0 0 0,0-1 0,0 1 0,-1 0 0,2 3 0,0 5 25,-1 0-1,0 1 0,0-1 1,-1 1-1,-1 10 1,1 0 31,-18 324 1329,7-174-721,11-167-633,-1-1-1,1 1 1,1-1-1,-1 0 1,0 1-1,1-1 1,0 0-1,-1 1 1,1-1-1,1 0 1,-1 0-1,0 0 1,4 6-1,-4-8-8,1 0 0,-1 0 0,1 0 0,-1 0 0,1-1 0,0 1 0,-1 0 0,1-1 0,0 1 0,0-1 0,-1 1 0,1-1-1,0 0 1,0 0 0,0 0 0,-1 0 0,1 0 0,0 0 0,0-1 0,0 1 0,-1 0 0,1-1 0,0 1 0,-1-1 0,3-1 0,2 0-50,0-1 0,0-1-1,0 1 1,-1-1 0,1 0 0,-1 0 0,0-1 0,0 1-1,-1-1 1,1 0 0,-1-1 0,0 1 0,0-1 0,-1 1-1,0-1 1,5-11 0,-1 0-245,-1 0-1,0-1 1,-1 0 0,-1 0-1,2-19 1,-3-73-4668,-3 72 1225,0-42-9340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2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6963,'0'0'13863,"84"-112"-16713,-71 112-3441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2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9 10981,'0'0'7940,"-2"-3"-6895,2 3-1026,0-1 0,0 1 0,-1 0 0,1-1 0,0 1 0,0 0 0,-1-1 0,1 1 0,0 0 0,-1-1 0,1 1 0,0 0 0,-1 0 0,1-1 0,-1 1 0,1 0 0,0 0 0,-1 0 0,1 0 0,-1-1 0,1 1 0,-1 0 0,1 0 0,0 0 0,-1 0 0,1 0 0,-1 0 0,1 0 0,-1 0 0,1 0 0,-1 1 0,1-1 0,0 0 0,-1 0 0,1 0 0,-1 0 0,1 0 0,0 1 0,-1-1 0,1 0 0,-1 1 0,-11 6 199,-1 1-1,2 1 0,-1 0 1,1 1-1,-17 19 1,4-2 221,-31 45 0,48-61-377,0 1 1,0-1-1,2 2 1,-1-1-1,2 0 1,-1 1-1,-4 24 1,8-32-65,1 0 1,-1 1-1,1-1 1,0 0 0,0 0-1,0 1 1,1-1-1,0 0 1,0 0-1,0 1 1,1-1-1,-1 0 1,1 0-1,0-1 1,1 1 0,-1 0-1,1-1 1,0 1-1,0-1 1,1 0-1,-1 0 1,7 6-1,11 4-172,0-1 0,1-1 0,0-1 0,0-1 0,41 13 0,-25-10-303,36 20 0,-69-31 448,-1 0 1,0 0-1,0 1 0,0 0 0,-1 0 1,1 0-1,0 0 0,-1 1 0,0-1 1,0 1-1,0 0 0,-1 0 0,1 0 0,-1 0 1,0 0-1,3 6 0,-5-6 22,1 0-1,0-1 1,-1 1 0,0 0-1,0 0 1,0 0 0,0-1-1,0 1 1,-1 0 0,0 0-1,0-1 1,0 1-1,0 0 1,0-1 0,-1 1-1,0-1 1,1 0 0,-1 1-1,-1-1 1,1 0 0,-4 4-1,-9 8 16,0-1-1,0 0 0,-1-1 1,-1-1-1,0-1 0,-24 12 1,-120 52 248,134-63-153,-2 1-52,29-13-51,0 0 1,0 0 0,-1 0 0,1 1-1,0-1 1,0 0 0,0 0-1,-1 0 1,1 0 0,0 0-1,0 1 1,-1-1 0,1 0-1,0 0 1,0 0 0,-1 0 0,1 0-1,0 0 1,0 0 0,-1 0-1,1 0 1,0 0 0,-1 0-1,1 0 1,0 0 0,0 0 0,-1 0-1,1 0 1,0-1 0,0 1-1,-1 0 1,1 0 0,0 0-1,0 0 1,0 0 0,-1-1 0,1 1-1,0 0 1,0 0 0,0 0-1,0 0 1,-1-1 0,6-14-792,23-31-2869,23-17-4997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3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0 630 19145,'0'0'2273,"22"-34"-2164,-11 17-101,33-52 18,77-91-1,-98 133 8,2-2-570,-1-1 1,23-38-1,-41 59 343,-1 0 1,0-1-1,-1 0 0,0 0 1,0 0-1,-1 0 0,0-1 0,-1 1 1,-1-1-1,1 1 0,-2-1 0,0-17 1,0 26 203,-1-1 0,0 1 0,0 0 0,0-1 0,0 1 0,-1 0 1,1 0-1,0-1 0,-1 1 0,0 0 0,1 0 0,-1 1 0,0-1 1,0 0-1,0 0 0,0 1 0,0 0 0,-1-1 0,1 1 0,0 0 1,-1 0-1,1 0 0,-1 0 0,1 1 0,-1-1 0,1 1 0,-1-1 0,1 1 1,-1 0-1,-3 0 0,-9-1 339,0 0 0,0 2 0,-29 3 0,39-3-264,0 1 0,0 0 1,0 0-1,0 0 0,0 1 0,1-1 1,-1 1-1,1 0 0,0 1 0,0-1 1,0 1-1,0-1 0,1 1 1,-1 0-1,1 1 0,0-1 0,1 0 1,-1 1-1,1 0 0,-1 0 0,1-1 1,-2 11-1,-4 12 129,1-1 0,1 1 0,-2 28 0,8-53-206,-14 330 1125,14-326-1119,0 13 24,1 0 1,0-1-1,1 1 0,8 33 0,-8-46-33,0-1-1,0 1 1,1 0-1,0-1 1,0 1-1,0-1 1,0 0 0,1 0-1,0 0 1,0-1-1,0 0 1,0 1-1,1-1 1,0-1-1,0 1 1,0-1 0,0 1-1,8 2 1,-2-2-117,1 0 1,0-1-1,-1 0 0,2 0 1,-1-2-1,0 1 0,0-2 1,0 0-1,1 0 1,-1-1-1,0 0 0,0-1 1,0-1-1,0 0 1,0 0-1,0-1 0,-1-1 1,0 0-1,0 0 1,19-14-1,-7 4-501,-1-1-1,-1-1 1,0-1-1,-1-1 1,-1-1-1,-1-1 1,-1 0-1,19-31 1,12-37-7065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3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 13126,'0'0'8246,"6"-16"-7995,-3 6-232,-2 5-13,1 0-1,0 0 1,0 1-1,0-1 1,0 0 0,1 1-1,2-4 1,-4 7-5,-1 1 0,0 0 0,1 0 0,-1-1 0,0 1 0,1 0 0,-1 0 0,0-1 0,1 1 0,-1 0 0,0 0 0,1 0 0,-1 0 1,0 0-1,1 0 0,-1 0 0,1-1 0,-1 1 0,0 0 0,1 0 0,-1 0 0,1 1 0,-1-1 0,0 0 0,1 0 0,-1 0 0,1 0 0,-1 0 0,0 0 0,1 0 1,-1 1-1,0-1 0,1 0 0,-1 0 0,1 1 0,15 28 71,5 36 151,-3 0 0,-3 1 0,-2 1 0,4 96 0,-10 278 532,-8-277-640,1 115 111,-1-278-225,1 0 0,0-1 1,0 1-1,0-1 0,0 1 0,0 0 0,0-1 0,1 1 0,-1-1 0,0 1 0,0 0 0,0-1 0,1 1 0,-1-1 0,0 1 0,0-1 0,1 1 0,-1-1 0,0 1 0,1-1 1,-1 1-1,1-1 0,-1 1 0,1-1 0,-1 0 0,1 1 0,-1-1 0,1 0 0,-1 1 0,1-1 0,-1 0 0,1 0 0,-1 1 0,1-1 0,0 0 0,-1 0 0,1 0 1,-1 0-1,1 0 0,0 0 0,-1 0 0,1 0 0,-1 0 0,1 0 0,0 0 0,-1 0 0,1-1 0,-1 1 0,1 0 0,-1 0 0,1-1 0,-1 1 0,1 0 0,-1-1 1,1 1-1,-1 0 0,1-1 0,-1 1 0,1-1 0,-1 1 0,0-1 0,1 0 0,5-5-7,-1 0 1,0 0-1,0 0 0,0-1 1,-1 0-1,0 0 0,0 0 1,-1 0-1,0-1 0,-1 0 1,3-7-1,-1 3-38,55-205-1499,-44 152-670,2 1 0,38-94 0,-48 144 1942,0 0 0,1 1 1,0 0-1,1 1 1,0-1-1,19-17 1,-24 26 454,0 0 0,0 0 1,1 0-1,0 1 0,0 0 1,0 0-1,0 0 0,0 1 1,0-1-1,1 1 0,-1 0 1,1 1-1,0 0 0,-1 0 1,1 0-1,0 0 0,0 1 0,-1 0 1,1 0-1,8 1 0,-12 0-91,1 0 0,0 0 0,0 1 0,-1-1 0,1 1 0,-1-1 0,0 1 0,1 0 0,-1 0 0,0 0 0,0 0 0,0 0 0,0 0 0,0 1 0,-1-1 0,1 0-1,-1 1 1,1 0 0,-1-1 0,0 1 0,0 0 0,1 3 0,2 8 185,-1 0 0,4 30 0,-3-11-21,-1 0-1,-2 0 0,-1 1 0,-6 36 0,4-54-186,-1-1-1,-1 1 1,0-1 0,-1 0-1,-1 0 1,-1-1-1,0 0 1,0 0 0,-1 0-1,-18 21 1,17-23-78,-1-2 0,-1 1 1,1-1-1,-1-1 0,-1 0 1,0-1-1,0 0 0,-1 0 0,0-2 1,0 1-1,-1-2 0,1 0 1,-1 0-1,0-1 0,-1-1 0,1-1 1,-26 2-1,36-4-60,0 1 1,0-1-1,0-1 1,0 1-1,0-1 1,0 1-1,1-1 1,-1 0-1,0-1 0,0 1 1,0-1-1,1 1 1,-1-1-1,1 0 1,-1 0-1,1-1 0,0 1 1,0-1-1,0 0 1,0 1-1,1-1 1,-1 0-1,1-1 1,-1 1-1,-2-6 0,1-1-596,0-1-1,0 0 1,1 0-1,1 0 1,0 0-1,0-1 1,0-19-1,1-36-4606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4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31 5955,'0'0'13379,"0"-8"-11821,0-14-738,0 49-264,0 71 181,-1-16-218,4 125 187,-3-200-689,1 1 0,0-1 0,0 0 0,1 1 0,0-1 1,0 0-1,0 0 0,1 0 0,0-1 0,1 1 0,-1-1 0,1 1 1,5 5-1,-6-9-17,0 0 0,1-1 1,-1 1-1,0-1 0,1 0 1,-1 0-1,1 0 0,0-1 1,-1 1-1,1-1 0,0 0 0,0 0 1,0 0-1,0-1 0,0 0 1,0 1-1,0-1 0,0 0 1,0-1-1,0 1 0,0-1 1,0 0-1,0 0 0,0 0 1,5-3-1,1 1-23,-1-2 0,1 0 1,-1 0-1,0 0 0,-1-1 1,1-1-1,-1 1 0,0-1 1,-1-1-1,7-8 0,12-16-308,25-41-1,-45 64 255,9-13-166,-1-1 0,-1 1 0,-1-2 0,-1 0 0,-1 0 0,-1-1 0,-1 0 0,-2-1 0,0 0 0,-2 0 0,2-41 0,-7 67 295,1 0 0,-1 0 0,0 0 0,0 0 0,1 0-1,-1 0 1,0 0 0,0 0 0,1 0 0,-1 1 0,0-1 0,1 0 0,-1 0 0,0 1 0,1-1 0,-1 0-1,0 1 1,1-1 0,-1 1 0,1-1 0,-2 2 0,1 0-540,-8 18 1480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4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0 148 11781,'0'0'5688,"16"-25"-3783,50-75-766,-43 79-795,-7 20-102,-14 2-214,0 1 1,0-1-1,-1 1 1,1-1-1,-1 1 1,1 0-1,-1 0 1,0 0-1,1 0 1,-1 0-1,0 0 1,1 3-1,-2-4-18,6 14 102,0 1 0,-1 0 0,-1 0 0,-1 0-1,3 21 1,0 92 462,-4-83-349,-3 443 923,-3-195-959,3-292-202,1 0 0,0 0 0,0 0 0,0 0 0,1 0 1,-1 1-1,0-1 0,1 0 0,-1 0 0,1 0 0,0 0 0,0 0 1,0 0-1,0-1 0,0 1 0,0 0 0,0 0 0,0-1 0,1 1 1,-1 0-1,1-1 0,2 2 0,-3-3-31,0 1 0,1-1 0,-1 0 0,1 0-1,-1 0 1,1 0 0,-1-1 0,0 1 0,1 0 0,-1 0 0,1-1 0,-1 1 0,0-1-1,1 0 1,-1 1 0,0-1 0,0 0 0,0 0 0,1 1 0,-1-1 0,0 0 0,0 0-1,0 0 1,0 0 0,0-1 0,-1 1 0,1 0 0,0 0 0,0 0 0,-1-1 0,1 1 0,-1 0-1,1-3 1,4-7-728,-1 0 0,-1 0 0,0-1-1,0 1 1,-1-1 0,-1 0 0,0 0 0,0-16-1,-1-54-6539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4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15511,'0'0'7027,"231"55"-6402,-128-55-609,-6 0-16,-10-18-160,-20 1-2226,-25 0-6914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0 168 11573,'0'0'9989,"119"-159"-9845,-112 150-112,-4 9-64,-3 3-1361,0 26-416,-3-3-1024,-16 3-3458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5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93 10613,'0'0'8164,"26"-89"-7924,-23 86-240,-3 12-1681,-22 14-656,-1-6-5107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29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1 1201,'0'0'12869,"-39"0"-7760,32-1-5072,0 1 0,0 0-1,0 1 1,0-1 0,0 1-1,0 1 1,0-1 0,0 1-1,0 1 1,1-1 0,-1 1-1,1 0 1,0 0 0,0 1-1,0 0 1,0 0 0,1 1-1,-1-1 1,1 1 0,0 0-1,1 0 1,-7 9-1,7-7 56,0 0-1,0 0 0,0 0 0,1 0 0,0 1 0,0-1 1,1 1-1,0 0 0,0 0 0,1 0 0,0 0 0,1 0 1,0 13-1,0-14-60,1-1 1,0 0 0,0 1-1,0-1 1,1 0 0,0 0-1,0 0 1,1 0 0,-1 0-1,1 0 1,1-1 0,-1 0-1,1 1 1,0-1 0,0 0-1,0-1 1,7 6 0,11 6-49,43 22 1,-48-29-110,0 0 1,-1 1-1,0 1 0,0 0 0,24 24 1,-38-33 121,-1-1 0,1 1 0,-1-1 0,1 1 0,-1 0 0,0 0 1,0-1-1,1 1 0,-1 0 0,-1 0 0,1 0 0,0 0 0,0 0 1,-1 0-1,1 1 0,-1-1 0,0 0 0,1 0 0,-1 0 0,0 0 1,0 1-1,-1-1 0,1 0 0,0 0 0,-1 0 0,1 0 0,-1 0 1,0 0-1,0 0 0,1 0 0,-1 0 0,-1 0 0,1 0 0,0 0 1,0-1-1,-1 1 0,1 0 0,-1-1 0,1 1 0,-1-1 0,0 0 1,1 1-1,-3 0 0,-4 3 21,1-1-1,-1 0 1,0 0 0,0-1-1,-1 0 1,1-1 0,-1 1 0,1-2-1,-12 2 1,7-2-17,7 0-1,-1 0 0,1-1 0,-1 0 0,0 0 0,1 0 0,-1-1 0,-9-2 0,14 2 0,0 0 0,0 0 0,1-1-1,-1 1 1,0 0 0,1 0 0,-1-1-1,1 1 1,0-1 0,-1 0 0,1 1-1,0-1 1,0 0 0,0 0 0,0 1-1,1-1 1,-1 0 0,0 0 0,1 0-1,-1 0 1,1 0 0,0 0 0,-1 0-1,1 0 1,0 0 0,0 0 0,1-4-1,-1-4-42,0 0-1,1 1 1,0-1 0,0 1-1,1-1 1,0 1-1,1 0 1,0 0 0,1 0-1,0 0 1,0 0-1,0 1 1,1 0 0,1 0-1,-1 0 1,12-11-1,-1 0-473,0 0 0,2 1 0,32-25 0,-44 38 470,1 0 1,-1 1-1,1 0 1,1 0-1,-1 1 1,0 0-1,1 0 0,-1 1 1,1 0-1,0 0 1,0 1-1,0 0 1,-1 0-1,1 1 1,12 0-1,-17 1 129,0 0 1,0 0-1,-1 1 0,1-1 1,0 1-1,-1-1 0,1 1 1,-1 0-1,0 0 0,0 0 1,1 0-1,-1 0 0,0 0 1,-1 1-1,1-1 0,0 1 0,-1-1 1,1 1-1,-1 0 0,0-1 1,0 1-1,0 0 0,0 0 1,0 5-1,4 12 492,-1 0 0,2 29-1,-5-33-383,12 95 953,-13-111-1304,0-30-5831,0-4-1194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5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174 269 1473,'0'0'9289,"-8"-10"-8475,-26-31 101,31 39-732,0 0 0,0 0 0,-1 0 0,1 1 0,0-1 0,-1 1 0,1 0 0,-1 0 1,1 0-1,-1 0 0,0 1 0,1-1 0,-1 1 0,0 0 0,1 0 0,-1 0 0,0 1 0,-6 1 0,-6-1 474,15-1-629,-1 0 0,0 0-1,0-1 1,0 1 0,0-1-1,0 1 1,1-1-1,-1 0 1,0 0 0,1 0-1,-1 0 1,0 0 0,1 0-1,0 0 1,-1-1 0,1 1-1,-1-1 1,1 1 0,0-1-1,0 1 1,0-1 0,0 1-1,0-1 1,0 0 0,1 0-1,-1 1 1,0-1 0,1 0-1,0 0 1,-1 0-1,1 0 1,0 0 0,0-2-1,-2-12 100,1 0 0,1-1 0,2-18 0,0 6 34,-2-17 536,1 60 366,5 63-758,13 207 1068,18 131-265,-36-410-1097,1 14 69,2-1 0,11 35 0,-14-50-74,0 0 0,0-1 0,0 1 0,0 0 0,1-1 0,-1 1 0,1-1 0,-1 1 0,1-1 0,0 0 0,0 1 0,0-1 0,0 0 0,0 0 0,1-1 0,-1 1 0,1 0 0,-1-1 0,1 0 1,-1 1-1,1-1 0,0 0 0,0 0 0,0 0 0,-1-1 0,4 1 0,-5-1-9,0 0 1,-1-1-1,1 1 1,0 0-1,-1-1 1,1 1-1,-1 0 1,1-1 0,-1 1-1,1-1 1,-1 1-1,1-1 1,-1 1-1,0-1 1,1 1-1,-1-1 1,1 1-1,-1-1 1,0 0-1,0 1 1,1-1 0,-1 0-1,0 1 1,0-1-1,0 1 1,0-1-1,0 0 1,0 0-1,0 1 1,0-2-1,0-27-279,0 22 107,-4-104-3580,-7 38-3852,0 27-2732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5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 8388,'0'0'9335,"10"-5"-8321,1 0-853,0 1 1,1 0 0,-1 1 0,1 0 0,0 0 0,22 0-1,88 0 513,-35 3-485,6-5-213,1-5 0,-2-3 0,156-44 0,-247 59-61,0 0 0,-1 0 0,1-1 0,-1 1 0,1 0 0,-1 0 0,0 0 0,0 0-1,1 0 1,-1 0 0,-1 0 0,1 0 0,0 0 0,0 0 0,-1 0 0,1-1 0,-2 4 0,0 14-5046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6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73 2289,'0'0'6723,"-3"-43"-1553,3 13 310,-1 194-4748,9 365 1548,-6-502-2216,0 1 0,2-1 0,10 36 1,-14-62-62,0 1 0,1 0 1,0 0-1,-1-1 1,1 1-1,0 0 1,0-1-1,0 1 1,0-1-1,0 1 1,0-1-1,0 0 1,0 1-1,1-1 1,-1 0-1,1 0 1,-1 0-1,1 0 1,-1 0-1,1 0 1,-1 0-1,1 0 1,2 0-1,-3-1-4,0 0 1,0 0-1,1-1 1,-1 1-1,0 0 1,0-1-1,0 1 0,0 0 1,0-1-1,1 0 1,-1 1-1,0-1 1,0 0-1,0 1 0,0-1 1,-1 0-1,1 0 1,0 0-1,0 0 1,0 0-1,-1 0 0,1 0 1,0 0-1,-1 0 1,1 0-1,-1 0 1,1 0-1,-1-1 0,0 1 1,0 0-1,1 0 1,-1-1-1,0-1 1,3-17-494,0 0 1,-2 0 0,0-1-1,-1 1 1,-4-24 0,2 26-1706,-1-1-1,-1 1 1,-8-21-1,-2-4-8413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6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 3810,'0'0'9391,"6"-11"-8273,20-32-179,-26 43-911,0 0 1,0 1-1,0-1 1,0 0-1,0 0 1,0 0 0,0 0-1,0 0 1,0 0-1,0 0 1,0 1-1,0-1 1,0 0-1,0 0 1,1 0 0,-1 0-1,0 0 1,0 0-1,0 0 1,0 0-1,0 0 1,0 1-1,0-1 1,0 0 0,0 0-1,0 0 1,1 0-1,-1 0 1,0 0-1,0 0 1,0 0-1,0 0 1,0 0 0,0 0-1,0 0 1,1 0-1,-1 0 1,0 0-1,0 0 1,0 0 0,0 0-1,0 0 1,0 0-1,0 0 1,1 0-1,-1 0 1,0 0-1,0 0 1,0 0 0,0 0-1,0 0 1,0 0-1,0 0 1,0 0-1,0-1 1,1 1-1,-1 0 1,0 0 0,0 0-1,0 0 1,0 0-1,0 0 1,0 0-1,0 0 1,0 0-1,0-1 1,3 19 475,-1 28-390,-2-44 9,4 243 1753,9 238 509,-12-474-2364,-1 14 53,2-1-1,1 0 0,10 41 1,-12-61-71,-1-1 1,1 1 0,0 0 0,0-1-1,-1 1 1,1-1 0,0 1 0,0-1-1,1 1 1,-1-1 0,0 0 0,0 0-1,1 1 1,-1-1 0,0 0 0,1 0-1,-1 0 1,3 1 0,-2-2-2,-1 0 1,0 0 0,0 0-1,0 0 1,0 0-1,0 0 1,0 0 0,0 0-1,1 0 1,-1-1 0,0 1-1,0 0 1,0-1-1,0 1 1,0-1 0,0 1-1,0-1 1,0 0-1,0 1 1,-1-1 0,1 0-1,0 1 1,0-1-1,0 0 1,-1 0 0,1 0-1,0 0 1,-1 0 0,1 0-1,-1 0 1,1-2-1,5-10-125,-1-1 0,0-1-1,-1 1 1,0 0 0,-2-1-1,0 0 1,0 0 0,-1-18-1,-7-129-4619,6 161 4692,-10-65-3967,-11 2-1050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7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61 7587,'0'0'5587,"32"-12"-4741,7-4-498,55-13 0,-90 28-305,-1 0 0,1 0-1,-1 1 1,1 0 0,-1 0-1,1 0 1,-1 0 0,1 0 0,0 1-1,-1-1 1,0 1 0,1 0 0,-1 0-1,1 1 1,-1-1 0,0 1-1,0-1 1,0 1 0,0 0 0,0 0-1,0 0 1,-1 1 0,1-1 0,-1 1-1,1-1 1,-1 1 0,0 0-1,0 0 1,2 3 0,3 3 158,-2-2-75,-1 0-1,1 0 0,-1 0 0,0 1 0,-1 0 0,1-1 0,-2 1 1,1 0-1,-1 1 0,0-1 0,1 17 0,-3-20-77,0 0-1,0 1 1,-1-1-1,1 0 1,-1 1-1,0-1 1,-1 0-1,1 0 1,-1 0-1,0 0 1,0 0-1,0 0 1,-1-1-1,0 1 1,0-1-1,0 0 1,0 0-1,-1 0 1,-5 5-1,-5 3-62,0-2-1,0 0 0,-1 0 1,0-2-1,-1 0 0,0 0 1,0-2-1,0 0 1,-1 0-1,0-2 0,0 0 1,-1-1-1,-26 1 0,43-4-50,0 0 1,0 0-1,0 0 0,0 0 0,1 0 0,-1 0 0,0 0 0,0 0 0,0 0 0,0-1 0,0 1 0,1 0 0,-1-1 0,0 1 0,0 0 0,0-1 0,1 1 0,-1-1 0,0 1 0,1-1 0,-1 0 0,0 1 0,1-1 0,-1 0 1,1 1-1,-1-1 0,1 0 0,-1 0 0,1 0 0,0 1 0,-1-1 0,1 0 0,0 0 0,0 0 0,-1 0 0,1 0 0,0 1 0,0-1 0,0 0 0,0 0 0,0 0 0,0 0 0,0 0 0,1 0 0,-1 1 0,0-1 0,1-1 0,-1-6-697,0-34-4808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7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1 112 7892,'0'0'7184,"1"-15"-6429,6-49 160,2 32 1080,-5 34-364,-3 13-1244,-2 137 467,4 221 557,0-323-1190,15 84-1,-14-115-189,1 1 0,0-1 0,2 0 0,0 0 0,2 0-1,0-1 1,12 17 0,-17-29-26,1 0 0,0 0-1,0-1 1,0 0 0,1 0-1,0 0 1,0-1 0,0 0 0,0 0-1,1 0 1,0-1 0,0 0-1,0 0 1,0-1 0,0 0 0,0 0-1,0 0 1,1-1 0,-1-1-1,1 1 1,-1-1 0,1 0 0,-1-1-1,11-1 1,-5 0-89,0-1 0,0 0-1,-1-1 1,1-1 0,-1 0 0,0 0 0,0-1 0,-1-1-1,0 0 1,0 0 0,0-1 0,16-17 0,-18 15-385,0 0 0,-1 0 0,-1-1 0,1 0 0,-2 0 0,10-21 0,-13 22-620,1 0 0,-2 0 0,1 0-1,-1-1 1,0-12 0,-1-24-6643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7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9941,'0'0'7507,"189"46"-6547,-108-29-607,-4-8-353,-10-3-225,-9-6-399,-16 0-432,-16 0-1986,-20-23-1408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8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50 14455,'0'0'4210,"205"29"-2738,-86-29-607,7 0-641,-1-15-224,-22-8-384,-32 3-2002,-30 0-2944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8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90 1761,'0'0'10666,"0"-14"-9735,0-29-95,0 10 5689,0 37-6384,23 329 1542,-7-155-1069,-10-77-350,27 236 227,-30-320-470,-2-7 1,1 0 1,1 0-1,0 0 0,0 0 1,9 17-1,-11-24-83,-2-23-364,-1 9-57,-1 0-1,-1 0 0,0 1 0,0-1 0,-12-19 0,9 18-1157,0-1 0,1-1 0,-7-23 0,6 3-2960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9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0 162 8132,'0'0'3636,"10"-17"-3495,35-53-79,-40 64 144,1 0 1,-1 0 0,1 1-1,1 0 1,-1 0 0,1 0-1,0 1 1,0 0 0,0 0-1,0 1 1,1 0 0,-1 0-1,1 1 1,0 0 0,0 0-1,0 1 1,12-1 0,-16 1-160,37-3 121,0 2 0,60 5 0,-96-2-171,1 0 1,-1 1-1,0-1 0,0 1 0,0 0 1,0 1-1,-1-1 0,1 1 0,0 0 0,-1 0 1,0 0-1,0 1 0,0 0 0,0-1 1,0 1-1,-1 1 0,0-1 0,0 0 1,0 1-1,0 0 0,3 8 0,4 8 279,-1 0 0,-1 1 0,8 36 0,-9-33-18,-1 1 0,-2-1-1,-1 1 1,0 0-1,-2 0 1,-3 37 0,0-58-221,1 0 1,-1 1-1,0-1 1,0 0-1,0 0 1,-1 0-1,0-1 1,0 1-1,0 0 1,-1-1-1,1 0 1,-1 0 0,0 0-1,0 0 1,0-1-1,-1 0 1,1 1-1,-1-2 1,0 1-1,-9 3 1,-1 1-3,-1-1 1,0 0-1,0-1 0,-1-1 1,-26 3-1,-13-3-33,-74-5 0,45-1-889,84 2 247,20-8-8114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0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13478,'0'0'1105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9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 18408,'0'0'4915,"48"-64"-5540,-48 50-1744,0 2-4626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6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245 138 6563,'0'0'7494,"5"-12"-6320,-1 3-1021,0 2 150,0-1 0,0-1 1,-1 1-1,0 0 0,-1-1 1,0 0-1,0 1 1,-1-1-1,0 0 0,-1-15 1,0 23-292,-1 0 0,0 1 0,1-1 0,-1 0 0,0 1 0,0-1 0,0 1 0,1-1 0,-1 1 0,0 0 0,0-1 0,0 1 0,0 0 0,0-1 0,0 1 0,0 0 0,0 0 0,1 0 0,-1 0 0,0 0 0,0 0 0,-2 0 0,-31 1-52,24-1 52,1 0-14,1 1-1,0 0 1,-1 1 0,1 0 0,0 0 0,0 1 0,0 0-1,0 0 1,1 1 0,-1 0 0,1 0 0,0 1 0,0 0 0,0 0-1,1 0 1,0 1 0,-10 11 0,8-7 0,1 0 0,0 0 0,0 0 0,1 1 0,1 0 0,0 0 0,0 0 0,1 1 0,0-1 1,1 1-1,1 0 0,-2 13 0,2 10 15,1 0 0,2 0 1,2 0-1,1 0 0,1 0 1,2-1-1,2 0 0,1 0 1,1-1-1,23 45 0,26 35 51,6-3-1,137 176 0,-199-281-9,0 1 0,0 0 0,0 1 0,-1-1 0,0 1 0,0-1 0,0 1 0,-1 0 0,3 13 0,-5-18-31,0 1 0,0-1 0,0 1 0,0-1 0,0 0 0,0 1-1,-1-1 1,1 1 0,-1-1 0,0 0 0,1 1 0,-1-1 0,0 0 0,0 0-1,-1 0 1,1 0 0,0 0 0,-1 0 0,1 0 0,-1 0 0,0 0 0,1-1-1,-1 1 1,0-1 0,0 1 0,0-1 0,0 0 0,-1 0 0,1 0 0,0 0 0,-3 1-1,-14 3-53,0 0 0,-1-1 0,0-1 0,1-1 0,-1-1 0,0 0 0,0-2-1,0 0 1,0-2 0,0 0 0,-26-8 0,35 7-176,1 0-1,-1-1 1,1 0 0,0 0 0,-17-14 0,23 16 93,0 0 1,1 0 0,-1-1-1,1 1 1,0-1 0,0 1-1,0-1 1,1 0 0,-1 0 0,1 0-1,0-1 1,0 1 0,0 0-1,1-1 1,-1 0 0,0-6-1,2 10 10,0-1 0,0 1 0,0 0 0,0-1 0,0 1 0,1-1 0,-1 1 0,1 0 1,-1-1-1,1 1 0,-1 0 0,1 0 0,0-1 0,-1 1 0,1 0 0,0 0 0,0 0 0,0 0 0,0 0 0,0 0 0,0 0 0,0 0 0,0 0 0,0 1 0,1-1 0,-1 0 0,2 0 0,42-12-2970,-32 11 1877,52-12-5966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1 452 11397,'0'0'7337,"25"-31"-6750,154-185-123,-158 191-543,34-45 147,-52 64-244,1 0 1,-1 0-1,0 0 1,-1 0-1,0-1 1,0 1-1,0-1 0,-1 1 1,0-1-1,1-12 1,-2 18 134,-1-1 0,1 1-1,0 0 1,-1 0 0,1-1 0,-1 1 0,1 0 0,-1 0-1,1 0 1,-1 0 0,0 0 0,0 0 0,0 0 0,0 0-1,1 0 1,-1 0 0,0 0 0,-1 0 0,1 0 0,0 1-1,0-1 1,0 1 0,0-1 0,0 0 0,-1 1 0,1 0-1,0-1 1,-1 1 0,1 0 0,0 0 0,0 0 0,-2 0-1,-53-2-373,40 3 337,11-1 79,-1 0-1,1 1 0,-1-1 1,1 1-1,-1 0 0,1 1 0,0-1 1,0 1-1,-1 0 0,1 1 1,1-1-1,-1 1 0,0 0 0,1 0 1,-1 0-1,-5 6 0,4-3 45,1 1 0,-1 0 0,1 1-1,0-1 1,1 1 0,0 0-1,0 0 1,1 1 0,-4 10 0,0 11 287,1 1 0,1 0 0,2 0 0,1 51 0,1-54-53,2 0 0,1 1 1,1-1-1,1 0 0,14 48 0,-16-69-254,1 1 1,0-1 0,1 0-1,0 0 1,0 0-1,0 0 1,1-1 0,0 1-1,0-1 1,1 0-1,-1-1 1,1 0-1,0 0 1,1 0 0,0 0-1,-1-1 1,1 0-1,0-1 1,1 1 0,-1-1-1,1-1 1,-1 1-1,1-1 1,0-1-1,12 2 1,-6-2-21,-1-1 0,1 0 0,0-1 0,0 0 0,0-1 1,-1 0-1,1-2 0,-1 1 0,0-2 0,0 1 0,19-11 0,-15 5-444,-1 0 0,1-1 0,-2 0-1,1-2 1,-2 0 0,0 0 0,19-24 0,11-32-4676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7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10869,'0'0'5269,"0"3"-4711,0 114 1474,-2 35-235,24 201 0,-21-345-1749,6 33 72,-7-40-113,1 0 1,-1 0-1,0 0 1,1 0-1,-1 0 0,0 0 1,1 0-1,-1 1 1,1-1-1,-1 0 1,1 0-1,0-1 0,0 1 1,-1 0-1,1 0 1,0 0-1,0 0 1,0-1-1,0 1 0,0 0 1,0-1-1,0 1 1,0-1-1,0 1 1,0-1-1,2 1 0,-2-1-6,1-1 0,-1 0 0,0 0 0,1 0 0,-1 0 0,0 0 0,0 0 0,0 0 0,0 0 0,0 0-1,0-1 1,0 1 0,0 0 0,0-1 0,0 1 0,-1 0 0,1-1 0,-1 1 0,1-1 0,-1 1 0,1-1 0,-1 1-1,0-1 1,0 0 0,0 1 0,0-1 0,0 1 0,0-2 0,2-8-1,7-66-572,-2-1 1,-4 1-1,-8-97 1,-10-14-1345,15 187 1930,0 1-1,1 0 1,-1-1 0,0 1-1,0 0 1,1 0 0,-1-1-1,0 1 1,1 0-1,-1 0 1,0-1 0,1 1-1,-1 0 1,0 0-1,1 0 1,-1 0 0,1-1-1,-1 1 1,0 0 0,1 0-1,-1 0 1,1 0-1,-1 0 1,0 0 0,1 0-1,-1 0 1,1 0 0,-1 0-1,0 0 1,1 1-1,-1-1 1,1 0 0,-1 0-1,0 0 1,1 0 0,-1 1-1,0-1 1,1 0-1,-1 1 1,19 8 394,-10-1-242,0 0 0,-1 1 0,0 0 0,-1 1 0,0 0 0,-1 0 0,0 0 1,0 1-1,5 14 0,36 111 877,-44-127-986,58 262 1477,-62-332-1489,1 9-234,-14-306-2885,13 352 2994,1-1-1,1 1 0,-1-1 0,1 1 1,0 0-1,0-1 0,1 1 0,0 0 1,4-10-1,-4 13 82,0 1-1,0-1 1,0 1-1,0 0 1,0 0-1,1 0 1,-1 0-1,1 0 1,-1 0 0,1 0-1,0 1 1,0 0-1,0-1 1,0 1-1,0 0 1,0 1 0,0-1-1,0 0 1,0 1-1,0 0 1,4-1-1,-1 1 32,1 0 0,0 0 0,-1 1 0,1 0 0,-1 0 0,1 1 0,-1-1 0,0 1 0,0 1 0,1-1 0,-2 1 0,1 0 0,0 0 0,0 1 0,-1 0 0,0 0 0,0 0 0,0 1 0,0-1 0,-1 1 0,8 10 0,1 5 188,0 0 0,-2 0 0,0 2 0,15 41 0,-11-12 124,-2 0 0,-2 1 0,7 100 0,1 4 206,-11-132-394,-8-24-158,0 1-1,1-1 1,-1 0 0,0 1-1,0-1 1,1 0-1,-1 0 1,0 1-1,1-1 1,-1 0 0,0 0-1,1 1 1,-1-1-1,1 0 1,-1 0-1,0 0 1,1 0 0,-1 0-1,1 1 1,-1-1-1,0 0 1,1 0 0,-1 0-1,1 0 1,-1 0-1,1 0 1,-1 0-1,1-1 1,1 0-47,-1 0 1,0 0-1,1 0 1,-1-1-1,0 1 1,1 0-1,-1-1 0,0 1 1,0-1-1,0 0 1,0 1-1,-1-1 0,1 0 1,0 1-1,-1-1 1,1 0-1,-1 0 1,0 0-1,1-2 0,2-23-2224,0 0 0,-2-29 0,-1-7-7163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7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11013,'0'0'6899,"13"157"-5762,-10-56 127,-3 3-399,3-15-305,1-22-128,2-27-400,4-28-64,3-12-80,3-29-784,0-32-1201,-10-20-3106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8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14407,'0'0'5666,"167"-86"-10164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8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37 7764,'0'0'7518,"-2"-9"-6841,-5-16-357,7 25-313,0 0-1,0 0 1,0 0 0,0 0-1,0 0 1,0 0 0,0 0-1,0 0 1,0 0 0,0 0-1,-1 0 1,1 0 0,0 0 0,0 0-1,0 0 1,0 0 0,0 0-1,0 0 1,0 0 0,0 0-1,0 0 1,-1 0 0,1 0-1,0 0 1,0 0 0,0 0-1,0 0 1,0 0 0,0 0 0,0 0-1,0 0 1,0 0 0,0 0-1,0-1 1,-1 1 0,1 0-1,0 0 1,0 0 0,0 0-1,0 0 1,0 0 0,0 0-1,0 0 1,0 0 0,0 0-1,0 0 1,0-1 0,0 1 0,0 0-1,0 0 1,0 0 0,0 0-1,0 0 1,-1 44 808,2-8-376,3 54 1108,23 127 1,-8-82-735,-9-51-470,29 183 352,-38-263-689,12 44 67,-13-47-72,1 0-1,-1 0 0,1 0 0,-1 1 1,1-1-1,-1 0 0,1 0 0,0 0 1,-1 0-1,1 0 0,0-1 1,0 1-1,0 0 0,-1 0 0,1 0 1,0-1-1,0 1 0,0 0 0,0-1 1,1 1-1,-1-1 0,0 1 0,0-1 1,0 0-1,0 0 0,0 1 1,1-1-1,-1 0 0,0 0 0,0 0 1,2 0-1,-1-1-19,-1-1 1,1 1-1,-1 0 1,0-1-1,1 1 1,-1 0-1,0-1 1,0 0-1,0 1 1,0-1-1,0 0 1,0 0-1,-1 1 1,1-1-1,0 0 1,-1 0-1,0 0 1,1 0-1,-1 0 1,0 0-1,0 0 1,0 1-1,0-1 1,-1-2-1,2-3-129,2-113-4052,-11 40-2210,-11 5-4513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9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1 3794,'0'0'14217,"-16"-1"-13964,3 2-262,-1 0 0,1 0-1,-1 1 1,1 1 0,0 1-1,0 0 1,0 0 0,1 1-1,-1 1 1,1 0 0,0 1-1,1 0 1,-21 16 0,26-18 51,-1 1-1,1 0 1,0 0 0,0 0 0,1 0 0,0 1 0,0 0 0,0 0-1,1 0 1,0 1 0,1 0 0,-1-1 0,2 1 0,-1 0 0,1 1-1,0-1 1,1 0 0,-1 0 0,2 1 0,-1-1 0,1 1 0,1-1 0,-1 1-1,2-1 1,-1 0 0,1 1 0,0-1 0,1 0 0,-1 0 0,2 0-1,-1-1 1,1 1 0,0-1 0,1 0 0,0 0 0,0 0 0,0-1 0,10 10-1,5 0 56,1-1-1,0 0 0,1-2 0,1 0 0,0-1 1,0-2-1,1 0 0,0-2 0,1 0 1,0-2-1,0-1 0,0 0 0,1-2 0,35-1 1,-57-2-306,-4 1 123,1-1 1,-1 0-1,1 0 1,-1 0-1,1 0 1,-1 0-1,1 0 0,-1 0 1,1 0-1,-1 0 1,1 0-1,-1 0 1,1 0-1,-1 0 1,1 0-1,-1 0 0,1-1 1,-1 1-1,0 0 1,1 0-1,-1-1 1,1 1-1,-1 0 0,0 0 1,1-1-1,-1 1 1,1 0-1,-1-1 1,0 1-1,0-1 1,1 1-1,-1 0 0,0-1 1,0 1-1,1-1 1,-1 1-1,0-1 1,0 1-1,0-1 1,0 1-1,0-1 0,0 1 1,0-1-1,0 1 1,0-1-1,0 1 1,0-1-1,0 1 0,0-1 1,0 1-1,0 0 1,0-2-1,0-26-6760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9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91 104 10773,'0'0'6686,"-8"-9"-5979,6 6-626,-21-23 6,23 26-80,-1-1 1,1 1-1,-1-1 0,0 1 1,1 0-1,-1-1 0,1 1 1,-1 0-1,0 0 0,1 0 1,-1-1-1,0 1 0,1 0 1,-1 0-1,1 0 0,-1 0 1,0 0-1,1 0 0,-1 0 1,0 0-1,1 1 0,-1-1 1,0 0-1,1 0 0,-1 0 1,1 1-1,-1-1 0,0 0 1,1 1-1,-1-1 0,1 0 1,-1 1-1,1-1 0,-1 1 1,1-1-1,-1 1 0,1-1 1,0 1-1,-1-1 0,1 1 1,0-1-1,-1 1 0,1 0 1,0-1-1,0 1 0,-1-1 1,1 1-1,0 0 0,0-1 1,0 1-1,0 1 0,-11 44 743,3 1 0,1 1-1,3-1 1,2 87 0,1-118-663,2-1 1,0 0-1,0 0 1,1 0-1,1 0 1,1 0-1,5 16 1,-7-27-80,0 1 0,1-1 0,-1 0-1,1 0 1,0 0 0,0 0 0,0 0 0,0-1 0,1 1-1,0-1 1,-1 0 0,1 0 0,0 0 0,1-1 0,-1 1 0,0-1-1,1 0 1,-1 0 0,1-1 0,0 1 0,-1-1 0,1 0-1,0 0 1,0-1 0,7 1 0,-5-2-10,-1 1-1,1-1 1,0 0-1,-1-1 1,1 0-1,0 0 1,-1 0-1,0-1 1,0 1-1,0-2 1,0 1-1,0-1 1,0 0-1,-1 0 1,0 0-1,0-1 1,0 0 0,0 0-1,-1 0 1,0 0-1,6-10 1,5-9-164,-2 0 1,0-1 0,-2 0 0,10-29 0,-13 29-81,-1 1 1,-1-1-1,-1 0 1,1-30-1,-5 46 200,0 1-1,-1-1 1,0 0-1,-1 1 1,1-1-1,-2 0 1,1 1-1,-1-1 1,-1 1-1,1 0 1,-2 0-1,1 0 1,-1 0-1,0 0 1,-9-13-1,6 15-5,-1-1-1,1 1 1,-1 0-1,0 0 1,-1 1-1,1 0 1,-1 0 0,0 1-1,0 1 1,-1-1-1,-9-1 1,2 1 44,-1 1 1,0 0-1,0 1 0,0 1 1,-23 2-1,37-1 12,1 1-1,-1-1 1,1 1 0,-1 0-1,0 0 1,1 0-1,-1 0 1,1 0 0,0 1-1,-1 0 1,1-1 0,0 1-1,0 1 1,0-1 0,0 0-1,1 1 1,-1-1-1,1 1 1,-1 0 0,1 0-1,0 0 1,0 0 0,0 0-1,1 0 1,-1 1-1,1-1 1,-1 0 0,1 1-1,0-1 1,0 1 0,1 0-1,-1-1 1,1 1 0,0 0-1,0 3 1,0-6-69,0 0 0,0 0-1,0 0 1,1 0 0,-1 0 0,0 0 0,0 0 0,1 0 0,-1-1-1,0 1 1,1 0 0,-1 0 0,1 0 0,-1-1 0,1 1-1,-1 0 1,1 0 0,0-1 0,-1 1 0,1-1 0,0 1 0,0 0-1,-1-1 1,1 1 0,0-1 0,0 0 0,0 1 0,0-1 0,0 0-1,-1 1 1,1-1 0,0 0 0,0 0 0,0 0 0,0 0 0,0 0-1,0 0 1,0 0 0,0 0 0,0 0 0,1-1 0,-2 1 18,40 1-4128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09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56 16664,'0'0'3292,"-2"18"-2732,5 237 1481,2-83-1209,-5-17-170,5-131-552,-5-24-107,0 0-1,0 1 0,0-1 1,1 0-1,-1 0 0,0 1 0,1-1 1,-1 0-1,0 0 0,0 0 1,1 1-1,-1-1 0,0 0 1,1 0-1,-1 0 0,0 0 1,1 0-1,-1 0 0,0 0 1,1 0-1,-1 0 0,0 0 1,1 0-1,-1 0 0,0 0 1,1 0-1,-1 0 0,0 0 1,1 0-1,-1 0 0,0 0 0,1 0 1,-1-1-1,1 1 0,2-2 5,0-1 0,0 1 0,-1-1-1,1 0 1,-1 0 0,1 0 0,-1 0-1,0 0 1,3-5 0,18-37-439,-2 0 0,26-80 0,18-109-1874,-33 112 1476,-30 115 692,13-38-623,-14 43 779,-1 1 0,1-1 1,-1 1-1,1 0 0,0-1 0,0 1 1,0 0-1,0 0 0,0-1 0,0 1 1,0 0-1,0 0 0,0 0 0,0 0 1,1 0-1,-1 0 0,0 1 0,1-1 1,-1 0-1,1 1 0,-1-1 0,1 1 1,1-1-1,-1 1 12,-1 1 0,1-1 0,0 1 0,-1 0 0,1 0 1,-1 0-1,0 0 0,1 0 0,-1 0 0,0 0 0,1 0 0,-1 0 0,0 1 0,0-1 1,0 0-1,0 1 0,0-1 0,0 1 0,-1-1 0,1 1 0,0 0 0,-1-1 0,1 4 1,15 52 522,-12-39-266,27 120 647,-22-87-813,2-1 0,29 79 0,-38-125-125,1 1 0,-1 0 0,1-1-1,0 1 1,0-1 0,1 0 0,-1 0 0,1 0 0,0 0 0,0-1 0,0 1 0,9 4 0,-11-7-163,1 1 1,-1-1 0,1 0 0,-1 0 0,1-1 0,0 1-1,-1 0 1,1-1 0,0 1 0,-1-1 0,1 0-1,0 0 1,-1 0 0,1 0 0,0-1 0,-1 1 0,1-1-1,0 1 1,-1-1 0,1 0 0,-1 0 0,1 0 0,-1-1-1,1 1 1,-1 0 0,0-1 0,3-2 0,22-35-6376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0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16 10421,'0'0'8532,"-14"-3"-8167,1 0-323,4 1-36,0-1 1,-1 2 0,1-1-1,0 1 1,-1 1 0,1-1-1,-1 2 1,-10 1 0,16-1 11,1 1 1,-1 0 0,1 0-1,0 0 1,-1 0 0,1 1-1,0-1 1,0 1 0,1 0-1,-1 0 1,1 0 0,-1 0-1,1 0 1,0 0 0,0 1-1,-2 6 1,-2 2 93,1 1 0,0 0 0,-5 22 0,4 12 184,2 1-1,2 0 1,2 0 0,7 56-1,4-30-54,4 0 0,43 129 0,-33-123-22,77 217 635,-99-290-796,-1 1 0,0 0 0,-1 0 1,1 0-1,-1 12 0,-40-21-930,31-3 537,-1 1 1,1-1-1,0 0 1,0-1-1,1 0 1,-1 0-1,1-1 1,0 0-1,-6-6 1,-54-66-7852,41 41 687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0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174 506 15047,'0'0'6571,"-2"28"-6363,-12 439 451,16-305-475,-2-161-182,0 1 0,0-1 0,0 1 0,0-1 0,0 1-1,0-1 1,1 1 0,-1-1 0,1 1 0,-1-1 0,1 0 0,0 1 0,-1-1 0,1 0-1,0 1 1,0-1 0,0 0 0,0 0 0,0 0 0,0 0 0,0 0 0,0 0 0,0 0 0,1 0-1,-1 0 1,0 0 0,1-1 0,-1 1 0,0-1 0,1 1 0,2 0 0,-1-1 0,-1 0 1,1-1 0,0 1 0,0-1-1,0 0 1,0 1 0,-1-1-1,1-1 1,0 1 0,-1 0-1,1-1 1,-1 1 0,0-1 0,1 1-1,-1-1 1,0 0 0,2-3-1,10-11-79,0 0 0,-2-1-1,0 0 1,-1-1-1,-1-1 1,14-34-1,37-128-956,-49 137-37,-3-1 1,-2 0 0,-2 0 0,-1-1-1,-4-55 1,-1 84 813,-1 1 1,0 0-1,-2 0 0,1 1 0,-13-30 1,-40-74 699,0-3 534,45 90-825,8 21 198,-1 0 0,0 1-1,-9-19 1,10 26-257,1-1-1,0 1 1,-1 0-1,0 0 0,1 0 1,-1 1-1,0-1 1,-1 1-1,1-1 0,0 1 1,-1 0-1,1 0 1,-1 1-1,-6-3 0,-6-1 482,-1 2 0,1 0-1,-1 1 1,0 0 0,-28 2 0,44 0-551,-1 1-11,0-1 0,0 1 0,1-1 0,-1 1 0,0-1-1,1 1 1,-1 0 0,1 0 0,-1 0 0,1 0 0,-1 0 0,1 0 0,0 0 0,-1 1 0,1-1 0,0 0-1,0 1 1,0-1 0,0 1 0,0-1 0,0 1 0,1 0 0,-2 2 0,-14 44 184,14-41-150,-6 25 155,2 0 0,2 1 0,-1 52 0,10 99 596,-4-165-717,1-1 0,0 0 1,2 0-1,0 0 0,1 0 0,0 0 1,2-1-1,0 0 0,13 22 0,-15-30-67,1-1 0,1 0 0,-1 0 0,1 0-1,1-1 1,-1 0 0,1 0 0,0-1 0,1 0 0,-1 0-1,1-1 1,1 0 0,-1-1 0,0 0 0,1 0-1,0-1 1,0 0 0,12 1 0,6 0-54,0-1 0,0-2 1,0-1-1,0-1 1,0-1-1,0-2 0,-1-1 1,1 0-1,-1-3 0,0 0 1,-1-1-1,27-15 1,-36 16-182,0 1 0,0 0 0,0 2 0,34-8 0,-49 13 211,0 0 0,0-1 0,0 1-1,0 0 1,0 0 0,0 0 0,0 0 0,0 1 0,0-1 0,0 0 0,0 1 0,0 0 0,0-1 0,0 1 0,0 0 0,0 0 0,0 0 0,-1 0 0,1 0 0,0 0 0,-1 1 0,1-1 0,-1 1 0,1-1 0,-1 1-1,0-1 1,0 1 0,1 0 0,-1 0 0,0-1 0,1 4 0,0 4 28,1 0-1,-2 0 1,1 0 0,-1 0-1,0 17 1,-1-18-3,2 392 1632,-2-391-1626,0-1 0,0 1 0,1-1 0,1 1 1,-1-1-1,5 14 0,-5-21-16,0 1-1,0 0 1,0 0 0,1 0-1,-1 0 1,0-1-1,1 1 1,-1-1 0,1 1-1,0-1 1,-1 1-1,1-1 1,0 0 0,0 0-1,0 0 1,0 0-1,0 0 1,0 0 0,0-1-1,0 1 1,0 0 0,0-1-1,0 0 1,0 0-1,0 1 1,1-1 0,-1-1-1,0 1 1,0 0-1,3-1 1,0 0-2,-1 0-1,1 0 0,0-1 1,-1 0-1,1 0 1,-1 0-1,0-1 0,1 1 1,-1-1-1,0 0 1,-1 0-1,1 0 1,0-1-1,-1 1 0,0-1 1,0 0-1,4-6 1,5-9-31,-1-1 1,14-32-1,-16 32 9,9-18-340,-1-1-1,-2-1 1,-2-1-1,-2 0 1,-1 0-1,-3-1 1,6-79-1,-12 74-1087,-1-12-1170,-2 20-1944,-1 27 11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0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1 149 4610,'0'0'7756,"8"-13"-6873,1-3-678,1-1 510,0 0 0,1 0 0,0 1 0,23-23 0,-33 38-536,0 0 0,0 0-1,1-1 1,-1 1 0,0 0-1,1 0 1,-1 1 0,1-1-1,-1 0 1,1 0 0,0 1 0,-1-1-1,1 1 1,0-1 0,-1 1-1,4-1 1,-4 2-119,0-1 0,-1 0 0,1 0 0,0 1-1,0-1 1,0 1 0,-1-1 0,1 1 0,0-1 0,-1 1 0,1-1 0,0 1-1,-1-1 1,1 1 0,0 0 0,-1-1 0,1 1 0,-1 0 0,0 0 0,1-1-1,-1 1 1,0 0 0,1 1 0,1 6 9,0 1 0,0-1-1,-1 1 1,-1-1 0,1 11 0,-6 632 1259,-3-202-1109,9-397-224,-1-51 3,0-1 0,0 1 0,0 0 0,0-1 1,0 1-1,0 0 0,0-1 0,0 1 0,0 0 0,0 0 1,0-1-1,0 1 0,1 0 0,-1-1 0,0 1 0,1 0 1,-1-1-1,0 1 0,1-1 0,-1 1 0,0 0 0,1-1 1,-1 1-1,1-1 0,-1 1 0,1-1 0,-1 1 0,1-1 1,0 0-1,-1 1 0,1-1 0,0 0 0,-1 1 0,1-1 0,0 0 1,-1 0-1,1 0 0,0 0 0,-1 1 0,1-1 0,0 0 1,-1 0-1,1 0 0,0 0 0,0-1 0,-1 1 0,1 0 1,0 0-1,-1 0 0,1 0 0,0-1 0,-1 1 0,1 0 1,-1-1-1,1 1 0,1-1 0,1-1-30,-1 0 0,1 0 0,0-1 0,0 1 0,-1-1 0,1 0 0,-1 1 0,0-1 1,4-6-1,-1-5-257,0 0-1,-1 0 1,-1 0 0,0-1 0,-1 1 0,1-18 0,-1-51-3885,-2 13-1874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1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30 8244,'0'0'11178,"1"-7"-10407,-1-15-375,-19 34-148,-1 4-187,-261 191 491,274-201-536,5-5-14,1-1 0,-1 1 0,1 0 1,0 0-1,0-1 0,0 1 0,-1 0 0,1 0 0,0 1 1,0-1-1,0 0 0,0 0 0,1 0 0,-1 1 1,0-1-1,0 0 0,1 1 0,-1-1 0,1 1 1,-1-1-1,1 3 0,9 0-2,51-2-10,-13-1-6,73 12 0,-103-10 14,-1 1 1,0 0 0,0 2 0,0 0-1,-1 0 1,1 2 0,-2-1 0,20 15-1,-26-17-2,0 0-1,-1 1 0,0 0 1,0 0-1,0 0 0,-1 1 0,0 0 1,0 1-1,0-1 0,-1 1 0,-1 0 1,1 0-1,-1 1 0,0-1 1,-1 1-1,0 0 0,-1 0 0,0 0 1,0 0-1,-1 0 0,1 15 0,-2-22-339,0-7-819,-6-75-5899,2 21-3164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1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38 1713,'0'0'14817,"-3"-10"-13784,-10-18-446,13 28-572,0 1 0,0-1 0,0 0 0,0 0 0,0 0 0,0 0 0,0 0 0,0 0 0,0 1 0,0-1 0,0 0 0,0 0-1,0 0 1,0 0 0,0 0 0,-1 0 0,1 0 0,0 1 0,0-1 0,0 0 0,0 0 0,0 0 0,0 0 0,0 0 0,-1 0 0,1 0 0,0 0 0,0 0 0,0 0 0,0 0 0,0 0 0,0 0 0,-1 0 0,1 0 0,0 0 0,0 0 0,0 0 0,0 0 0,0 0 0,0 0 0,-1 0 0,1 0-1,0 0 1,0 0 0,0 0 0,0 0 0,0 0 0,0 0 0,-1 0 0,1 0 0,0 0 0,0-1 0,0 1 0,0 0 0,0 0 0,0 0 0,0 0 0,0 0 0,0 0 0,0 0 0,0-1 0,-1 1 0,1 0 0,0 0 0,0 0 0,0 0 0,0 0 0,0-1 0,-1 57 1836,2-11-1838,-23 771 2439,18-651-2343,4-163-109,0-1 0,0 1-1,0-1 1,0 1 0,0-1-1,0 1 1,0 0 0,0-1 0,1 1-1,-1-1 1,1 1 0,-1-1-1,1 1 1,0-1 0,-1 0 0,1 1-1,0-1 1,1 2 0,-1-3-8,-1 0 1,1 0 0,0 0 0,-1 1-1,1-1 1,0 0 0,0 0 0,-1 0-1,1 0 1,0 0 0,-1 0-1,1-1 1,0 1 0,-1 0 0,1 0-1,0 0 1,-1-1 0,1 1-1,0 0 1,-1 0 0,1-1 0,-1 1-1,1-1 1,-1 1 0,1-1-1,0 0 1,3-3-86,0 0 0,0 0 1,0-1-1,-1 1 0,0-1 0,0 0 0,0 1 0,3-9 0,-2-2-772,0-1-1,0 1 0,2-29 0,-3-52-6233,-3 27-1339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2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13350,'0'0'5480,"32"6"-4754,107 23-396,-122-26-324,-1 2 0,0 0-1,0 0 1,-1 1 0,0 1-1,0 1 1,-1 0 0,1 1-1,21 18 1,-26-17-11,0 0 0,-1 1 1,0 0-1,0 1 0,-1-1 1,-1 1-1,0 1 0,0 0 0,6 18 1,-5-5 136,-1 0 1,-1 0 0,-1 0 0,2 33-1,-2 109 2058,-5-168-2183,-1 0-1,1 1 1,0-1-1,0 1 1,0-1 0,0 0-1,0 1 1,0-1-1,0 0 1,0 1 0,0-1-1,1 0 1,-1 1-1,0-1 1,0 0 0,0 1-1,0-1 1,0 0-1,1 1 1,-1-1-1,0 0 1,0 0 0,0 1-1,1-1 1,-1 0-1,0 0 1,1 1 0,-1-1-1,0 0 1,0 0-1,1 0 1,-1 1 0,0-1-1,1 0 1,-1 0-1,0 0 1,1 0-1,-1 0 1,0 0 0,1 0-1,-1 0 1,1 0-1,-1 0 1,1 0 0,14-7 24,-7 0-26,-1 0 0,1 0 1,-2-1-1,1 0 0,-1-1 0,8-13 0,32-64-289,-36 64 121,6-10-523,-1 0 0,-1 0 1,-2-1-1,-2-1 0,0 0 0,-3-1 0,-1 1 0,2-46 0,-7 78 694,-1 1 1,0-1-1,0 0 0,0 0 1,0 1-1,0-1 1,0 0-1,-1 0 0,1 0 1,-1 1-1,1-1 1,-1 0-1,1 1 0,-1-1 1,0 1-1,0-1 1,0 1-1,0-1 0,-2-2 1,0 3 111,1 0 1,-1 0-1,0 1 1,0-1-1,0 0 0,0 1 1,1 0-1,-1 0 1,0 0-1,-5 0 1,8 0-120,-16 0 483,-1 1 0,1 1 1,0 0-1,0 1 0,-20 6 0,27-6-491,-1-1 1,1 1-1,-1-2 0,-15 2 0,1-8-3603,14-7-1360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12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37 14663,'0'0'6966,"-7"28"-6091,-14 64-50,-14 152 1,28-38 161,6-206-980,1 1-1,0-1 1,0 1-1,0-1 1,0 1-1,0-1 1,0 1-1,0-1 1,0 1-1,0 0 0,0-1 1,0 1-1,1-1 1,-1 1-1,0-1 1,0 1-1,0-1 1,1 1-1,-1-1 1,0 1-1,1-1 1,-1 0-1,0 1 1,1-1-1,-1 1 1,0-1-1,1 0 1,0 1-1,14-11 44,19-30-157,-2-2 1,-2-1 0,40-77-1,-29 49-401,-2 2-22,-18 30-64,1 2 0,2 0 0,38-45 1,-60 80 599,0-1 0,0 1 0,0-1 0,1 1 0,-1 0 0,0 0 1,1 0-1,0 0 0,-1 1 0,1-1 0,0 1 0,0 0 1,0-1-1,0 1 0,0 1 0,0-1 0,0 0 0,0 1 1,0-1-1,1 1 0,-1 0 0,0 0 0,0 0 0,0 1 1,0-1-1,1 1 0,-1 0 0,0 0 0,5 2 0,-5-1 26,1 1-1,0-1 0,0 1 1,-1 1-1,0-1 0,0 0 1,0 1-1,0-1 0,0 1 0,-1 0 1,1 0-1,-1 0 0,0 1 1,0-1-1,-1 0 0,1 1 1,-1-1-1,0 1 0,0 6 1,1 20-512,-3-22-1895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34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338 237 7732,'0'0'5197,"5"-1"-4984,-3 0-91,0 1-1,-1-1 1,1 1-1,0-1 1,-1 0-1,1 0 1,0 1-1,-1-1 1,1 0-1,-1 0 1,0-1-1,1 1 1,-1 0-1,0 0 1,1-1 0,1-2-1,-2 0 165,0 1 1,0-1-1,0 0 0,0 1 0,-1-1 0,1 0 1,-1 0-1,0-6 0,-1 9-283,1-1-1,-1 1 1,1 0-1,-1 0 1,0-1 0,0 1-1,1 0 1,-1 0-1,0 0 1,0 0 0,0 0-1,0 0 1,0 0-1,0 0 1,-1 1 0,1-1-1,0 0 1,0 1-1,0-1 1,-1 1 0,1-1-1,-2 0 1,-35-11 3,32 11-2,-24-6 24,1 3 0,-1 0 0,0 2 1,-40 1-1,66 2-16,0-1 1,1 1-1,-1 0 1,0 0-1,1 0 1,-1 1-1,1-1 1,0 1-1,-1 0 0,1 0 1,0 0-1,0 0 1,0 0-1,0 1 1,1 0-1,-1-1 1,1 1-1,-1 0 0,1 0 1,0 0-1,0 0 1,1 1-1,-1-1 1,0 1-1,0 4 1,-5 10 173,1 1 1,1-1-1,-5 35 1,-1 59 1064,5 204 0,6-307-1227,0 1 16,0 0-1,1 1 0,0-1 1,1 0-1,0 0 0,0 0 1,1 0-1,8 18 0,-9-24-32,1 0 0,0 0 0,0 0 0,0 0 0,1-1 0,-1 1 0,1-1-1,0 0 1,-1 0 0,2 0 0,-1-1 0,0 1 0,0-1 0,1 0 0,-1-1 0,1 1 0,0-1-1,-1 1 1,1-2 0,7 2 0,-3-1 9,1 0 0,-1-1 0,1 0 0,0 0 0,-1-1 0,1-1 0,0 1 0,-1-1 0,0-1-1,0 0 1,1 0 0,13-8 0,-10 3-25,0 0 0,0-1 0,-1 0 0,0-1 0,-1-1 0,0 0 0,13-17 0,-7 5-116,-1 0 0,-2-1-1,0-1 1,-1 0 0,-2-1 0,0 0-1,-2-1 1,8-36 0,-9 6-112,-3-1 0,-2 1 0,-6-71 0,2 73 85,1 38 129,0-1-1,-1 0 0,-1 0 1,-1 1-1,0-1 0,-1 1 1,-8-20-1,12 38 31,0-1 0,0 0 0,0 0 0,0 1 0,0-1 0,0 0 1,0 0-1,-1 0 0,1 1 0,0-1 0,0 0 0,0 0 0,0 0 0,-1 1 0,1-1 0,0 0 0,0 0 0,0 0 0,-1 0 0,1 0 0,0 0 0,0 0 1,0 1-1,-1-1 0,1 0 0,0 0 0,0 0 0,-1 0 0,1 0 0,0 0 0,0 0 0,-1 0 0,1 0 0,0 0 0,0 0 0,-1 0 0,1 0 0,0 0 0,0-1 1,0 1-1,-1 0 0,1 0 0,0 0 0,0 0 0,-1 0 0,1 0 0,0-1 0,0 1 0,0 0 0,0 0 0,-1 0 0,1-1 0,0 1 0,0 0 0,0 0 1,0 0-1,0-1 0,0 1 0,-1 0 0,1 0 0,0-1 0,0 1 0,-5 24 170,5-22-167,-60 598 2098,57-553-2057,-1-17-38,2-1 1,1 1-1,2 0 0,6 45 0,-7-73-25,1 0-1,-1 0 1,1-1-1,-1 1 0,1 0 1,0-1-1,0 1 1,-1-1-1,1 1 0,0-1 1,0 1-1,1-1 1,-1 0-1,0 1 0,0-1 1,1 0-1,-1 0 1,1 0-1,-1 0 0,1 0 1,-1 0-1,1-1 1,-1 1-1,1 0 0,0-1 1,-1 1-1,1-1 1,0 0-1,0 1 0,-1-1 1,1 0-1,0 0 1,0 0-1,1-1 0,1 1-68,0-1-1,0 0 0,0 1 0,0-2 1,-1 1-1,1 0 0,0-1 0,-1 0 1,1 0-1,-1 0 0,0 0 0,0 0 0,0-1 1,5-3-1,5-13-1055,0-1 0,-1 0-1,-1-1 1,-1 0 0,-1-1 0,7-23 0,-11 32-59,21-62-7430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35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114 180 4738,'0'0'8823,"-4"-24"-8228,-3-9-345,3 14 257,1 0-1,0-1 1,1 1-1,2-26 1847,0 47-2103,-12 160 706,1-41-378,-21 969 2573,32-1085-3151,3 37 75,-3-41-79,0 0 0,0 0 0,1 0 0,-1 0 0,0 0 0,0 0 0,1 0 0,-1 0 0,1 0 0,-1 0 0,1 0 0,-1 0 0,1 0 0,0 0 0,-1 0 0,1-1 0,0 1 1,0 0-1,-1 0 0,1-1 0,0 1 0,0-1 0,0 1 0,0-1 0,0 1 0,0-1 0,0 1 0,0-1 0,0 0 0,2 1 0,-2-22-863,-1 19 821,1-9-490,-1 1 1,-1-1-1,1 0 0,-2 0 0,0 1 0,0-1 0,-1 1 0,0-1 0,-5-10 0,-13-24-3551,1-2-1735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35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11493,'0'0'3746,"33"-4"-3106,-6 1-440,45-6 436,78 2 1,-124 7-590,3-1-7,1 2 1,-1 0-1,46 10 1,-66-9-38,0 1 0,0 0 0,-1 0 0,1 1 0,-1 0 0,1 0 0,-1 1 0,-1 0-1,1 1 1,-1 0 0,0 0 0,0 0 0,0 1 0,-1 0 0,8 12 0,-7-8 118,0 1 1,-1 0-1,-1 1 0,1-1 0,-2 1 1,0 0-1,0 0 0,2 25 1,-2 6 898,-3 62 0,-2-71-353,2 0 0,9 69 0,-10-102-647,1 1-1,-1 0 1,1-1-1,0 1 1,0-1 0,0 1-1,0-1 1,0 0-1,0 1 1,1-1 0,-1 0-1,1 0 1,0 0-1,-1 0 1,1 0 0,0 0-1,0-1 1,0 1-1,0 0 1,1-1 0,-1 0-1,0 0 1,1 1-1,-1-1 1,1 0 0,-1-1-1,1 1 1,-1 0-1,1-1 1,-1 0 0,1 1-1,0-1 1,-1 0-1,1 0 1,0-1 0,-1 1-1,4-1 1,2-1-16,-1 0 1,0 0 0,0 0 0,0-1-1,0 0 1,-1 0 0,1-1-1,-1 0 1,0 0 0,0 0-1,0-1 1,5-5 0,6-10-96,-1 0 0,-1-1 0,-1 0 0,-1-2 0,-1 1 0,-1-1 0,-1-1 0,-1 0 1,6-26-1,-6 12-107,-1 1 1,-3-1-1,-1-1 1,-1 1-1,-4-54 0,0 88 219,1 1 0,-1-1-1,0 0 1,0 0-1,0 0 1,0 0 0,-1 1-1,1-1 1,-1 0-1,0 1 1,0 0 0,0-1-1,-1 1 1,1 0-1,-1 0 1,0 0-1,0 1 1,0-1 0,0 1-1,0-1 1,-1 1-1,1 0 1,-1 0 0,1 0-1,-1 1 1,0 0-1,1-1 1,-1 1 0,0 0-1,0 1 1,-5-1-1,-14-2 50,0 1 0,0 1 0,0 2 0,-28 3 0,34-3-102,4 1-67,-1 0 1,1 0 0,-1 1-1,-15 7 1,-21 12-3150,28-9-2219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36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63 7411,'0'0'5958,"-6"-5"-5521,-15-16-79,16 15 34,5-25 4395,0 50-4012,0 55-1009,0 455 3502,6-920-4637,-6 372 1243,1 1-1,1-1 1,8-32-1,-9 43 110,1 1 1,1 0-1,-1 0 0,1 0 1,1 0-1,-1 0 0,1 1 1,0 0-1,1-1 0,-1 2 1,1-1-1,7-6 0,-10 10 17,-1 1-1,1-1 0,0 1 1,0-1-1,0 1 0,1 0 1,-1 0-1,0 0 0,0 0 1,1 0-1,-1 0 0,0 1 1,1-1-1,-1 1 0,1-1 1,-1 1-1,1 0 0,-1 0 1,1 0-1,-1 1 1,4 0-1,-3 0 12,0 0 0,0 1 0,0 0-1,0-1 1,0 1 0,-1 1 0,1-1 0,-1 0 0,1 0 0,-1 1 0,0-1 0,0 1-1,3 5 1,3 7 93,-1 0 0,0 0-1,-1 1 1,-1-1 0,3 19 0,8 49 527,-5 1 0,-3 1 0,-3 100-1,-4-162-279,1-53-275,-3-39-144,0-1-237,9-86 1,-6 137 209,1 1-1,0-1 1,2 1 0,0 0 0,1 0-1,1 1 1,0 0 0,1 0 0,18-27-1,-22 39 85,1 0-1,-1 0 1,1 0 0,0 0-1,0 1 1,0-1 0,1 1-1,-1 1 1,1-1-1,0 1 1,0 0 0,0 0-1,1 1 1,-1 0-1,1 0 1,-1 0 0,1 1-1,-1 0 1,1 0-1,0 1 1,0 0 0,0 0-1,-1 0 1,1 1-1,0 0 1,-1 0 0,1 1-1,-1 0 1,1 0-1,-1 1 1,0-1 0,0 1-1,0 1 1,0-1 0,0 1-1,7 6 1,0 4 54,-1 0 1,-1 1 0,0 0-1,-1 1 1,-1 0 0,0 0-1,-2 1 1,1 0 0,-2 0 0,0 1-1,-2 0 1,6 32 0,-2 20 236,-3-1 0,-4 74 0,-2-85-120,3-38-270,3-19-481,5-30-1069,-1-22-2680,1-5-4539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0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13254,'0'0'5795,"171"-29"-5795,-142 26-865,-4-3-1360,-9 1-3521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37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0 173 8180,'0'0'8129,"7"-20"-7302,20-61-200,-26 78-547,0 0 1,0 1-1,0-1 0,0 1 1,1-1-1,-1 1 1,1-1-1,-1 1 0,1 0 1,0 0-1,0 0 1,3-3-1,1-5 1849,-6 29-1355,-13 194 750,0 8-386,12-210-902,1 1-1,1-1 1,0 0-1,0 1 0,1-1 1,5 14-1,-6-22-31,1 0 0,-1 0 0,1 0-1,0 0 1,0 0 0,0 0 0,0-1 0,0 1 0,1-1 0,-1 1 0,1-1-1,0 0 1,0 0 0,0 0 0,0-1 0,0 1 0,0-1 0,0 1-1,0-1 1,0 0 0,1 0 0,-1-1 0,1 1 0,3 0 0,5 0-47,1 0 0,0-1 1,0-1-1,0 0 0,0 0 0,-1-1 1,1-1-1,-1 0 0,1-1 1,-1 0-1,0-1 0,-1 0 1,1-1-1,-1-1 0,0 1 0,16-15 1,-9 7-329,-1-2 1,0 0-1,-1-1 1,-2-1-1,1-1 1,-2 1-1,-1-2 1,17-34-1,-21 32 65,0-1-1,-2 0 0,-1 0 1,0 0-1,-2-1 1,-1 0-1,-1 0 1,0 0-1,-2 1 0,-5-29 1,5 45 552,0-1 0,0 1 1,-1 0-1,0 0 0,-1 0 0,1 0 1,-1 0-1,-1 1 0,-6-10 0,10 16-217,1 0-1,-1 0 0,0 0 0,0 0 0,0 0 1,0 0-1,0 0 0,0 1 0,0-1 1,0 0-1,0 0 0,0 0 0,0 0 1,0 0-1,0 1 0,0-1 0,0 0 0,0 0 1,0 0-1,0 0 0,0 0 0,0 1 1,0-1-1,0 0 0,0 0 0,0 0 0,0 0 1,0 0-1,0 0 0,0 1 0,0-1 1,0 0-1,0 0 0,0 0 0,-1 0 0,1 0 1,0 0-1,0 0 0,0 0 0,0 1 1,0-1-1,0 0 0,0 0 0,-1 0 0,1 0 1,0 0-1,0 0 0,0 0 0,0 0 1,0 0-1,-1 0 0,1 0 0,0 0 1,0 0-1,0 0 0,0 0 0,0 0 0,-1 0 1,1 0-1,0 0 0,0 0 0,0 0 1,0 0-1,0 0 0,0 0 0,-1 0 0,1 0 1,0-1-1,-4 54 693,1 0 1,8 78-1,-5-115-708,8 47 71,2 0 0,2-2 0,31 90 0,1 6-36,-20-53-52,-5 0 0,-4 1-1,-5 1 1,-4 109 0,-7-187 4,-1 0 0,-2-1 1,0 1-1,-2-1 0,-16 45 1,17-58-2,-1 0 0,0 0 0,-1-1 1,0 0-1,-2-1 0,1 0 0,-1 0 1,-1-1-1,0 0 0,-1 0 0,0-1 0,-15 10 1,21-16-1,0-1 1,-1 0-1,1 0 0,-1 0 1,0-1-1,0 0 0,0 0 1,0-1-1,0 1 1,0-1-1,0-1 0,-1 1 1,1-1-1,0 0 1,0 0-1,-1-1 0,1 0 1,0 0-1,-9-3 1,7 1-4,0 0 1,0-1 0,1 0 0,-1-1 0,1 0 0,0 0 0,0 0 0,1-1-1,-1 0 1,1 0 0,1-1 0,-1 0 0,-6-10 0,0-4-32,0-1 1,1-1 0,1 0 0,1 0-1,1 0 1,-9-48 0,11 29-14,1-1 0,2 1 0,4-54 0,1 73 21,1 1 1,0 0 0,2 0 0,1 0 0,1 0 0,1 1 0,0 0 0,2 1 0,0 0 0,2 0 0,0 1 0,1 1 0,0 0 0,2 0 0,25-23 0,-1 6-195,2 2-1,1 1 1,2 2 0,1 2-1,74-34 1,-45 26-2733,-10-1-3056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37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50 9716,'0'0'9677,"-27"-10"-8655,-96-26-187,117 35-782,-1 0 1,0 0 0,0 1-1,0 0 1,0 0 0,1 1-1,-1-1 1,0 2 0,0-1-1,0 1 1,1 0 0,-1 0-1,1 1 1,0 0 0,0 0-1,0 0 1,0 1 0,0 0-1,-6 5 1,0 0 55,-3 1 35,0 1 0,0 1 1,2 0-1,-1 1 1,-13 18-1,21-23-100,1 0 0,-1 0 0,2 0 0,-1 1 0,1-1 0,0 1 1,1 0-1,0 1 0,0-1 0,1 0 0,-1 18 0,2-25-44,1 1 0,0 0 0,0 0 1,0 0-1,1-1 0,-1 1 0,1 0 0,-1 0 1,1-1-1,0 1 0,0 0 0,0-1 0,1 1 1,-1-1-1,0 1 0,1-1 0,0 0 0,-1 0 1,1 0-1,0 0 0,0 0 0,0 0 0,1 0 1,-1 0-1,0-1 0,1 1 0,-1-1 0,1 0 0,-1 0 1,1 0-1,-1 0 0,6 1 0,8 1-62,0 0 1,0-1-1,1-1 0,26-2 0,-20 1-62,9 0-336,0 1-1,-1 1 1,1 2-1,59 14 1,-78-14 294,0 1 0,0 1 0,-1 0 0,1 0 0,-1 1 0,-1 1 0,1 0 0,-1 0 0,-1 1 0,0 1 0,0 0 0,-1 0 0,16 22 0,-14-14 203,-1 1 0,0 1 0,-1-1 0,-1 2 0,-2-1 0,1 1-1,-2 0 1,5 43 0,-7-25 359,-1 1 1,-3 0-1,-1 0 0,-7 40 0,3-47-148,-2 1 0,-2-2 1,-1 1-1,-1-2 0,-30 55 0,18-44-40,-2-1 0,-1-1 0,-48 51 0,68-82-167,-1 0 0,-1 0 0,1-1-1,-1 0 1,-1 0 0,1-1 0,-1-1 0,-1 1-1,-11 4 1,20-10-41,1-1 1,0 1-1,-1-1 0,1 1 0,-1-1 0,1 1 0,-1-1 1,1 0-1,-1 0 0,1 0 0,-1 0 0,1 0 0,-1 0 0,1-1 1,-1 1-1,1 0 0,-1-1 0,1 1 0,-1-1 0,1 1 1,0-1-1,-1 0 0,1 0 0,0 0 0,-1 1 0,1-1 1,0 0-1,0 0 0,0-1 0,0 1 0,0 0 0,0 0 1,0 0-1,1-1 0,-1 1 0,0 0 0,1-1 0,-2-2 0,0-5-9,0 0 0,0 0-1,1 0 1,0 0 0,0-12-1,1 16 7,0-26-133,1 0 0,1 0-1,2 0 1,1 1 0,1 0 0,2 0 0,1 0-1,19-43 1,-10 37-125,1 0 0,2 1-1,1 1 1,2 1 0,1 1-1,33-31 1,-39 43 67,2 1 0,0 1-1,1 1 1,0 1 0,48-26-1,-52 34-786,-1 1 0,36-9 1,5 7-4143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2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0 422 10373,'0'0'7718,"19"-30"-7913,61-101-184,-70 117 220,0-1 0,1 2-1,0 0 1,1 0 0,19-15-1,-1 1-287,-10 13 564,-20 14-93,0 0 0,1 0-1,-1 0 1,0 0-1,1 0 1,-1 0-1,0 0 1,1 0 0,-1 0-1,0 0 1,1 0-1,-1 0 1,0 0-1,1 0 1,-1 0-1,0 1 1,1-1 0,-1 0-1,0 0 1,1 0-1,-1 0 1,0 1-1,1-1 1,-1 0 0,0 0-1,0 0 1,1 1-1,-1-1 1,0 0-1,0 1 1,0-1 0,1 1-1,0 3 140,0 0-1,0 1 1,0 0-1,-1-1 1,0 1-1,0 8 1,-1 141 2480,3 176-620,-3-328-2019,1-1-1,0 1 1,0-1 0,0 1-1,0-1 1,0 1 0,0-1-1,0 0 1,1 1 0,-1-1-1,0 1 1,1-1-1,-1 0 1,1 1 0,-1-1-1,1 0 1,0 1 0,0-1-1,0 0 1,0 0 0,0 0-1,0 0 1,0 0 0,0 0-1,0 0 1,0 0 0,0 0-1,0 0 1,1-1-1,-1 1 1,0 0 0,1-1-1,-1 1 1,1-1 0,-1 0-1,0 1 1,1-1 0,-1 0-1,1 0 1,-1 0 0,1 0-1,-1 0 1,1 0-1,-1 0 1,1-1 0,-1 1-1,0 0 1,1-1 0,-1 1-1,0-1 1,2 0 0,5-2-13,-1-1 0,0 0 1,0 0-1,0 0 1,-1-1-1,1 0 0,-1 0 1,9-10-1,8-14-292,-2 0-1,0-1 1,-2-2-1,-2 0 1,-1 0-1,-1-2 0,13-43 1,-15 31-119,-1-1-1,-3-1 1,-1 0-1,1-97 1,-9 144 458,0 1-1,0 0 0,0-1 1,0 1-1,0 0 1,-1-1-1,1 1 1,0-1-1,0 1 0,1 0 1,-1-1-1,0 1 1,0 0-1,0-1 1,0 1-1,0-1 0,0 1 1,0 0-1,1-1 1,-1 1-1,0 0 0,0-1 1,0 1-1,1 0 1,-1 0-1,0-1 1,0 1-1,1 0 0,-1 0 1,0-1-1,1 1 1,-1 0-1,0 0 1,1 0-1,-1-1 0,1 1 1,12 8 446,10 21-56,2 16-136,-3 1-1,-2 1 1,-2 1-1,-2 1 1,12 61-1,-14-33-238,-4 1 0,1 136 0,-13-167-18,-3 0 1,-1-1 0,-3 1-1,-1-2 1,-3 1-1,-1-1 1,-2-1 0,-3-1-1,-1 0 1,-2-2 0,-2 0-1,-1-1 1,-38 43 0,51-68 14,-1 0 0,-1-1 0,-27 21 0,34-30-42,0 0 0,0-1 1,0 0-1,-1-1 1,1 1-1,-1-1 1,0-1-1,0 1 1,0-1-1,0-1 1,-10 1-1,15-2-6,0 0 1,0 0-1,0 0 1,0-1-1,0 1 0,0-1 1,1 0-1,-1 0 0,0 0 1,0 0-1,1 0 1,-1-1-1,1 1 0,-1-1 1,1 1-1,0-1 0,-1 0 1,1 0-1,0 0 1,0 0-1,0-1 0,1 1 1,-1-1-1,0 1 0,1-1 1,0 1-1,0-1 1,-1 0-1,1 1 0,0-5 1,-4-9-15,1-1 1,1 0-1,1 0 1,-1-18 0,3 30 2,-3-26-63,2 0 0,1 0-1,2 0 1,1 0 0,1 0-1,2 0 1,1 1 0,1 0 0,1 0-1,23-46 1,-3 24-169,3 1 0,2 2-1,1 1 1,3 2 0,2 2 0,61-53-1,66-35-6419,-102 88-799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2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1 9636,'0'0'9760,"-34"14"-8341,-114 53-312,130-57-849,1 0 0,0 0 0,-29 26 0,40-31-194,1 0 0,0 1 0,0 0 0,0 0 0,1 0 0,0 0 0,0 1 1,1-1-1,-1 1 0,-2 9 0,6-15-63,-1 0 1,1 0 0,0 0-1,-1 0 1,1 0 0,0 0-1,0 0 1,0 0 0,0 0-1,0 0 1,0 0 0,0 0-1,0 0 1,0 0 0,0-1-1,0 1 1,1 0-1,-1 0 1,0 0 0,1 0-1,-1 0 1,1 0 0,-1 0-1,1-1 1,-1 1 0,1 0-1,-1 0 1,1-1 0,0 1-1,-1 0 1,1-1-1,0 1 1,0-1 0,0 1-1,-1-1 1,1 1 0,0-1-1,0 0 1,0 1 0,2-1-1,43 3-110,-33-4 55,10 0-167,0-1 0,-1-2 0,1 0 0,26-9 0,-26 6-227,1 2 0,0 0 0,40-2-1,-59 6 426,0 1-1,-1 1 0,1-1 1,0 1-1,-1 0 0,1 0 1,0 0-1,-1 1 0,1 0 1,-1 0-1,0 0 0,1 0 1,-1 0-1,0 1 0,7 6 1,-6-3 17,1 0 0,-1 0 0,0 1 0,0 0 1,-1 0-1,0 0 0,0 0 0,5 14 0,-1 5 110,-1 2-1,-1-1 0,-1 1 1,2 46-1,-7-24 235,-1-1 0,-2 1 0,-3-1 0,-2 0 0,-1-1 1,-32 90-1,-134 263 888,147-347-1087,28-54-139,0 0 0,0-1 0,0 1 0,0 0 0,0-1 0,0 1 0,-1 0 0,1 0 0,0 0 0,0-1 0,0 1 0,0 0 0,0 0 0,-1-1 0,1 1 0,0 0 0,0 0 0,0 0 0,-1-1 0,1 1 0,0 0 0,0 0 0,0 0 0,-1 0 0,1 0 0,0 0 0,0 0 0,-1-1 0,1 1 0,0 0 0,-1 0 0,1 0 0,0 0 0,0 0 0,-1 0 0,1 0 0,0 0 0,0 0 0,-1 0 0,1 1 0,0-1 0,-1 0 0,1 0 0,0 0 0,0 0 0,0 0 0,-1 0 0,1 0 0,0 1 1,0-1-1,-1 0 0,1 0 0,0 0 0,0 1 0,-2-34-83,2 31 75,2-57-260,2 1 0,2 0 1,3 1-1,21-71 1,-20 92 46,2 0 1,1 1-1,2 1 0,1 0 1,2 1-1,1 1 0,45-56 1,-50 73-115,0 0 1,2 1 0,-1 1 0,2 1-1,0 0 1,0 1 0,1 0-1,0 2 1,35-13 0,-26 13-1104,0 1 1,1 2 0,49-6 0,29 5-5222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3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241 954 8740,'0'0'9351,"-17"2"-8508,12-1-791,-1-1 0,1 1 0,-1 0 0,1 0 0,0 1 0,0-1 0,-1 1 0,1 0 0,0 1 0,1-1 0,-1 1 0,0 0 0,1 0 0,-1 1 0,1-1 0,0 1 0,0 0 0,1 0 0,-1 1 0,1-1 1,0 0-1,0 1 0,0 0 0,1 0 0,-1 0 0,1 0 0,-2 7 0,-68 215 1729,62-186-1500,1 0 0,3 0 0,-3 69 0,9-108-277,0 0 1,0 0-1,0-1 1,1 1-1,-1 0 1,0 0-1,1-1 0,-1 1 1,1 0-1,0 0 1,-1-1-1,1 1 0,0-1 1,0 1-1,0-1 1,0 1-1,0-1 0,0 1 1,1-1-1,-1 0 1,0 0-1,1 0 1,-1 0-1,1 0 0,-1 0 1,1 0-1,0 0 1,-1 0-1,1-1 0,0 1 1,-1-1-1,1 1 1,0-1-1,0 0 1,2 1-1,3-1-1,1 0 1,-1 0-1,0-1 1,0 0-1,0 0 0,0-1 1,0 1-1,9-5 0,-2-1-21,0 0 0,-1-1 0,0 0 0,-1-1 0,1 0 0,-2-1 0,0-1 0,17-19 0,-4 1-220,-1-1 1,28-50-1,-36 50-45,-1 1 0,-2-2 0,-1 0 0,-1 0 0,-1-1 0,-2-1 0,4-48 0,-5-235-1566,-8 191 1406,1-6 386,3-149 1680,5 235-990,-5 36-497,0 1 1,0-1-1,-1 0 0,-1 1 0,1-1 1,-2 0-1,1 1 0,-3-13 0,2 19-125,0 1 0,0-1 0,-1 1 0,1 0-1,0-1 1,-1 1 0,1 0 0,-1 0 0,0 0 0,1 0 0,-1 0-1,0 0 1,0 0 0,1 1 0,-1-1 0,0 1 0,0-1 0,0 1-1,0 0 1,0 0 0,1 0 0,-1 0 0,-3 0 0,-50 4 27,48-1-14,-1 0 1,1 0-1,0 0 1,0 1-1,1 0 0,-1 0 1,1 1-1,-1 0 1,-9 10-1,-47 59 361,61-71-358,-22 28 138,2 1 0,2 0-1,1 2 1,1 0 0,2 1-1,1 1 1,2 0 0,2 1-1,1 0 1,-8 66 0,17-93-150,0 1 1,1-1-1,0 1 1,0-1-1,1 1 1,0-1-1,1 0 1,0 1-1,1-1 1,0 0-1,1 0 1,6 12-1,-5-14-14,0-1 0,1-1-1,-1 1 1,1-1-1,0 0 1,1 0-1,-1-1 1,1 0 0,0 0-1,1 0 1,-1-1-1,1-1 1,0 1-1,0-1 1,12 3 0,23 4-90,1-1 1,1-3 0,-1-2 0,1-1 0,52-5 0,88 7-885,-169-4 848,0 1 0,0 1 0,-1 1 0,1 0 0,-1 1 0,29 13 0,-36-14 107,-1 0 1,0 1 0,0 0 0,0 0-1,-1 0 1,0 1 0,0 0 0,0 0-1,-1 1 1,0 0 0,0 0-1,0 0 1,-1 0 0,5 13 0,-3-4 62,-2 0 0,0 0 0,0 0 0,-2 1 0,0-1 0,0 1 0,-2-1 1,0 1-1,-1-1 0,-5 28 0,-6 7 377,-2-1-1,-20 50 1,3-12 162,27-76-496,1 0 1,0 0-1,1 0 1,0 0-1,0 18 1,2-29-89,0 0 0,0-1 0,0 1 0,0-1 0,0 1 0,0 0 0,1-1 0,-1 1 0,0-1 0,0 1 0,0-1 1,1 1-1,-1-1 0,0 1 0,0-1 0,1 1 0,-1-1 0,1 1 0,-1-1 0,0 1 0,1-1 0,-1 1 0,1-1 0,-1 0 0,1 1 1,-1-1-1,1 0 0,-1 0 0,1 1 0,-1-1 0,1 0 0,0 0 0,-1 0 0,1 0 0,-1 0 0,1 1 0,-1-1 0,1 0 0,0 0 1,-1 0-1,1-1 0,-1 1 0,1 0 0,0 0 0,-1 0 0,1 0 0,-1-1 0,1 1 0,-1 0 0,1 0 0,-1-1 0,1 1 0,0-1 1,31-19-259,-26 14 102,1-1-1,-1 0 1,-1 0-1,1-1 1,-2 0 0,1 0-1,-1 0 1,0 0-1,0-1 1,-1 1 0,3-14-1,-1 0-1854,-2 1 0,0-2 0,0-39-1,-3 1-7499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3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14231,'0'0'3233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4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 11141,'0'0'8943,"-25"0"-8076,-81 3-269,102-3-567,0 0 1,0 0 0,0 1 0,0-1 0,0 1 0,1 0-1,-1 0 1,0 1 0,1-1 0,-1 1 0,1 0 0,-1 0-1,1 0 1,0 0 0,0 0 0,0 1 0,0-1 0,0 1 0,0 0-1,1 0 1,0 0 0,-1 0 0,1 1 0,-2 3 0,1 2-3,1 0 0,0 0 0,0 0 1,1 0-1,0 0 0,1 0 1,0 14-1,0-10-32,1-1-25,0 1 0,1-1 0,0 0 0,1 0 0,0 0 1,1-1-1,0 1 0,1-1 0,9 16 0,10 12-546,35 45 1,5 7-669,-57-80 1152,1 0 0,-2 1 0,1 0 1,-2 0-1,0 1 0,0-1 0,-1 1 0,-1 0 0,0 0 1,0 1-1,0 18 0,-3-29 113,-1-1 1,1 1 0,0-1-1,-1 0 1,1 1-1,-1-1 1,0 0-1,1 1 1,-1-1-1,0 0 1,-1 0 0,1 0-1,0 0 1,-1 0-1,1 0 1,-1 0-1,1 0 1,-1 0-1,0-1 1,0 1-1,0-1 1,0 1 0,0-1-1,0 0 1,0 0-1,0 0 1,-1 0-1,1 0 1,0 0-1,-4 0 1,-7 2 153,-1-1-1,1-1 1,-1 0 0,-17-1-1,22 0-100,6 1-59,-1-1 0,0 0 0,1 0 0,-1-1 0,1 1 1,-1-1-1,1 0 0,-1 0 0,1 0 0,-1 0 0,1-1 0,0 1 1,-1-1-1,1 0 0,0 0 0,0 0 0,0 0 0,1-1 1,-1 1-1,1-1 0,-5-5 0,4 3-64,0-1-1,1-1 1,-1 1-1,1 0 1,0-1-1,1 1 1,0-1-1,0 1 1,0-1 0,1 0-1,0-8 1,6-44-2449,10 22-2124,17-5-7310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6 145 15191,'0'0'4389,"0"-9"-3920,0-13-384,-1 32 114,-2 61 439,2-36-250,1 232 1397,0-260-1738,0 1 0,1-1-1,0 1 1,0-1 0,1 0 0,0 0 0,0 0-1,1 0 1,5 11 0,-6-15-36,0 1 0,1-2 0,-1 1 1,1 0-1,0 0 0,0-1 0,0 1 0,0-1 0,0 0 0,1 0 1,-1 0-1,1-1 0,-1 1 0,1-1 0,0 0 0,-1 0 0,1 0 1,0 0-1,7 0 0,-1 0-2,0-1 1,-1 0-1,1 0 0,0-1 1,-1 0-1,1-1 1,-1 0-1,1-1 0,-1 0 1,0 0-1,0-1 0,15-8 1,-12 4-84,0 0 1,-1-1 0,0-1-1,-1 1 1,0-1 0,0-1-1,-1 0 1,9-14 0,-5 4-123,-1 0 0,-1-1 0,-1 0 0,-1-1 0,-1 0 0,-1-1 0,-1 1 1,-1-1-1,4-49 0,-9 61 148,2-15-176,-5-50 1,2 70 267,0-1 0,0 1 0,-1-1 1,0 1-1,-1 0 0,0 0 1,0 0-1,0 0 0,-1 0 0,-8-12 1,11 19-32,1 0 0,0-1 0,0 1 0,0 0 0,0-1 0,-1 1 0,1 0 0,0-1 1,0 1-1,0 0 0,-1 0 0,1-1 0,0 1 0,-1 0 0,1 0 0,0 0 0,0-1 0,-1 1 0,1 0 1,0 0-1,-1 0 0,1 0 0,0 0 0,-1 0 0,1-1 0,-1 1 0,1 0 0,0 0 0,-1 0 0,1 0 1,0 0-1,-1 1 0,1-1 0,-1 0 0,-2 12-373,5 18-1926,8-9-1953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4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7 112 7988,'0'0'6010,"-1"-20"-4572,-1-5-991,1-13 7,-1 9 2738,21 537 1002,-20-473-4002,1 39 92,0-68-256,0 0 0,1-1 0,0 1 0,0 0 0,1-1-1,0 1 1,0-1 0,0 0 0,5 8 0,-7-12-25,1 0 0,-1 0 0,1-1 0,-1 1 0,1 0-1,0 0 1,-1-1 0,1 1 0,0 0 0,-1-1 0,1 1 0,0-1 0,0 1 0,0-1 0,-1 0 0,1 1 0,0-1 0,0 0 0,0 1-1,0-1 1,0 0 0,0 0 0,0 0 0,0 0 0,0 0 0,0 0 0,0 0 0,-1 0 0,1 0 0,0 0 0,0-1 0,0 1-1,0 0 1,0-1 0,0 1 0,0 0 0,-1-1 0,1 1 0,0-1 0,0 0 0,-1 1 0,1-1 0,0 1 0,-1-1 0,2-1 0,2-2-9,-1 0 0,1-1 1,-1 0-1,0 1 1,0-1-1,3-6 1,7-26-196,-1 0 0,-2 0 1,-2-1-1,-1 0 0,2-41 1,-5 36-241,2 0 0,2 0 1,23-71-1,-29 107 436,1 1 0,0 0 0,0 0-1,1 1 1,0-1 0,0 1 0,0-1-1,1 1 1,0 1 0,0-1 0,0 1 0,0-1-1,1 1 1,-1 1 0,12-6 0,-13 7 35,0 1 1,0 0 0,0-1-1,0 2 1,0-1 0,0 0-1,0 1 1,0 0 0,1 0-1,-1 0 1,0 0 0,0 1-1,0-1 1,1 1 0,-1 0-1,0 1 1,0-1 0,-1 1-1,1-1 1,0 1 0,0 0-1,-1 1 1,1-1 0,-1 1-1,0-1 1,6 7 0,0 2 37,0 0 0,0 1 0,-1 0 0,-1 1 0,0-1 0,0 1 0,-2 1 0,1-1 0,-2 1 0,0 0 0,0 0 0,2 25 0,-1 19 173,-4 110 1,-2-92-62,1-13-460,0-61-470,0-28-4514,0-18-1024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5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1 115 512,'0'0'18814,"8"-20"-17955,27-60-349,-23 65-285,-3 22-13,-3 11-45,-1 0-1,0 0 0,-2 1 1,0 0-1,-1-1 1,-1 1-1,-2 35 0,2-9 141,1 498 903,-3-297-955,1-231-257,2 38-38,-2-50 35,0 0 0,1-1 0,0 1-1,-1-1 1,1 1 0,0 0 0,0-1 0,0 0-1,1 1 1,-1-1 0,0 0 0,1 1-1,0-1 1,-1 0 0,4 3 0,-4-5-9,-1 0 0,0 1 0,1-1 1,-1 0-1,0 0 0,1 0 1,-1 1-1,1-1 0,-1 0 0,0 0 1,1 0-1,-1 0 0,1 0 0,-1 0 1,0 0-1,1 0 0,-1 0 0,1 0 1,-1 0-1,0 0 0,1 0 0,-1 0 1,1 0-1,-1 0 0,0 0 0,1 0 1,-1-1-1,1 1 0,-1 0 0,0 0 1,1 0-1,-1-1 0,0 1 0,1 0 1,-1-1-1,0 1 0,0 0 1,1 0-1,-1-1 0,0 1 0,0-1 1,0 1-1,1 0 0,-1-1 0,0 1 1,0 0-1,0-1 0,0 1 0,0-1 1,0 1-1,0 0 0,0-1 0,0 1 1,0-2-1,3-26-675,-3 24 549,1-113-5153,-1 46-302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15 7251,'0'0'3935,"-17"-15"3287,10 17-7143,0 1 0,0-1 0,0 1 0,0 0 0,1 1 0,-1 0 0,1 0 0,0 0 0,0 1 0,0-1 0,1 2 0,-8 7 0,-12 9 79,-22 14-73,-1-2 1,-1-2-1,-2-3 0,-1-1 1,-72 26-1,230-37-818,-70-3 631,0 1 1,-1 2-1,0 2 1,-2 1 0,51 39-1,-17-12 164,-66-47-170,-1 1-1,0-1 1,0 0 0,1 0 0,-1 0 0,0 1 0,1-1 0,-1 0 0,0 0-1,1 0 1,-1 0 0,0 0 0,1 0 0,-1 0 0,0 0 0,1 0 0,-1 0 0,1 0-1,-1 0 1,0 0 0,1 0 0,-1 0 0,0 0 0,1 0 0,-1 0 0,0-1-1,1 1 1,-1 0 0,0 0 0,0 0 0,1-1 0,-1 1 0,0 0 0,0 0 0,1-1-1,-1 1 1,0 0 0,0 0 0,1-1 0,-1 1 0,0 0 0,0-1 0,0 1 0,0 0-1,0-1 1,0 1 0,1-1 0,9-12-2437,8-3-1982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1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221 113 9941,'0'0'3548,"0"-6"-3017,0-7-38,1 6 17,-1-1-1,0 1 1,0 0-1,-1-1 1,-1-7-1,1 13-489,1 1 1,-1-1-1,1 0 1,-1 1-1,0-1 0,1 0 1,-1 1-1,0-1 1,0 1-1,0-1 1,-1 1-1,1-1 0,0 1 1,0 0-1,-1 0 1,1 0-1,-1-1 0,1 1 1,-1 1-1,1-1 1,-1 0-1,0 0 1,1 1-1,-1-1 0,0 0 1,0 1-1,-2-1 1,-31-1 313,-49 1 1,33 2 1079,51 45-421,-10 184 463,10-204-1296,-1-6 7,0 0 1,2 0-1,6 33 1,-7-49-154,0-1 0,1 0 0,0 0 1,-1 0-1,1 0 0,1 0 0,-1 0 0,0 0 0,1 0 0,-1-1 1,1 1-1,0 0 0,0-1 0,0 1 0,0-1 0,0 0 0,1 0 1,-1 0-1,1 0 0,-1 0 0,1 0 0,0-1 0,0 1 0,0-1 1,-1 0-1,1 0 0,1 0 0,-1 0 0,6 0 0,-5-1-11,0 0-1,0 0 0,0-1 0,0 0 0,0 0 1,0 0-1,0 0 0,0-1 0,-1 0 1,1 1-1,0-1 0,-1 0 0,0-1 1,1 1-1,-1-1 0,0 1 0,0-1 1,3-5-1,6-6-76,0-1 0,16-28 0,-18 26-30,5-5-77,-2 0-1,0-1 1,-1 0-1,-2-1 0,0-1 1,-1 1-1,-2-2 0,0 1 1,-2-1-1,-1 0 0,1-36 1,-5 26 1381,-2 189-407,2 111-148,8-212-560,-8-51-101,0 1 0,0-1 0,0 0 0,1 0 0,-1 0 0,0 0 0,1 0 0,-1 0 0,1 0-1,-1 0 1,1 0 0,-1 0 0,1-1 0,0 1 0,-1 0 0,1 0 0,0 0 0,0-1 0,0 1 0,0 0 0,-1-1 0,1 1 0,0-1 0,0 1 0,0-1 0,0 1 0,0-1 0,0 0 0,1 0-1,-1 1 1,0-1 0,0 0 0,0 0 0,0 0 0,0 0 0,0 0 0,0 0 0,0-1 0,0 1 0,0 0 0,0 0 0,0-1 0,0 1 0,2-1 0,1-3-290,0 0 1,-1 0-1,1-1 1,-1 1-1,0-1 1,0 0-1,0 0 1,0 0-1,-1 0 1,0 0-1,3-11 0,3-6-1705,12-23-2780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5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 15319,'0'0'7673,"34"26"-7396,115 82-199,-131-98-94,0 0 1,1 0 0,0-2-1,0-1 1,25 7-1,-35-12-38,0 0 0,0 1 0,0 0-1,-1 1 1,1 0 0,-1 0 0,0 0-1,0 1 1,0 1 0,-1-1 0,1 1-1,11 13 1,-11-8 33,0 1 1,-1 1-1,0-1 1,-1 1-1,-1 0 1,0 1-1,0-1 0,-1 1 1,-1 0-1,-1 0 1,2 20-1,11 44 175,-14-75-158,0 0 0,-1-1 0,1 1 1,1 0-1,-1-1 0,0 1 0,0-1 1,1 1-1,-1-1 0,1 0 0,0 0 1,0 1-1,0-1 0,0-1 0,0 1 1,0 0-1,1 0 0,-1-1 0,0 1 0,1-1 1,-1 0-1,1 0 0,0 0 0,-1 0 1,1 0-1,0-1 0,0 1 0,-1-1 1,1 1-1,0-1 0,0 0 0,0 0 1,0-1-1,-1 1 0,1 0 0,0-1 1,0 0-1,-1 0 0,1 0 0,0 0 1,-1 0-1,1 0 0,-1 0 0,0-1 1,1 0-1,-1 1 0,0-1 0,3-2 1,-1-3-487,1 0 1,-1 0 0,-1-1 0,1 1 0,-1-1-1,-1 0 1,1 0 0,-1 0 0,-1 0 0,2-16-1,-1-39-6700</inkml:trace>
  <inkml:trace contextRef="#ctx0" brushRef="#br0" timeOffset="1">496 125 2385,'0'0'19449,"112"-110"-22090,-99 95-4771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5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68 5603,'0'0'7779,"3"-12"-6130,2-8-1857,4-15 4139,-9 35-3901,0 0 0,0 0 0,0 0 0,0 0 0,0 0 0,0 1 0,0-1 0,0 0 0,0 0 1,0 0-1,0 0 0,0 0 0,0 0 0,0 0 0,0 0 0,0 1 0,0-1 0,0 0 0,0 0 0,0 0 0,0 0 0,0 0 0,0 0 0,0 0 1,0 1-1,1-1 0,-1 0 0,0 0 0,0 0 0,0 0 0,0 0 0,0 0 0,0 0 0,0 0 0,0 0 0,0 0 0,0 0 0,0 0 1,1 0-1,-1 1 0,0-1 0,0 0 0,0 0 0,0 0 0,0 0 0,0 0 0,0 0 0,1 0 0,-1 0 0,0 0 0,0 0 0,0 0 1,0 0-1,0 0 0,0 0 0,0 0 0,0 0 0,1-1 0,-1 1 0,0 0 0,1 32 354,0 76 212,-18 403 1039,15-494-1621,-9 76 90,2 155-1,9-247-106,0 0 1,0 0-1,0 1 0,0-1 0,0 0 0,1 0 1,-1 0-1,0 1 0,1-1 0,-1 0 1,1 0-1,-1 0 0,1 0 0,-1 0 0,1 0 1,0 0-1,-1 0 0,1 0 0,2 2 1,-3-3-11,1 0 0,0 1 0,0-1 1,0 0-1,-1 0 0,1 0 1,0 0-1,0 0 0,0 0 1,0 0-1,-1 0 0,1 0 1,0 0-1,0 0 0,0 0 1,0 0-1,-1-1 0,1 1 1,0 0-1,0-1 0,0 0 1,3-1-110,-1 0 1,0 0 0,0-1 0,0 1 0,0-1 0,0 0-1,0 0 1,-1 0 0,0 0 0,4-7 0,3-11-2068,-2 0 1,10-41-1,-4 4-3382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6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5 14311,'0'0'3561,"-28"-2"-2320,-93-1 66,115 4-1265,1-1 0,-1 1 1,1 0-1,-1 0 0,1 0 0,0 1 0,-1 0 1,1 0-1,0 0 0,0 1 0,0 0 0,0 0 1,1 0-1,-1 0 0,1 1 0,0 0 0,0-1 0,0 2 1,0-1-1,1 0 0,0 1 0,0 0 0,0-1 1,0 1-1,-2 8 0,0 3-27,1-1 0,0 1 1,1 0-1,1 0 0,1 1 0,0 24 0,2-32 7,0-1 0,1 0-1,0 1 1,0-1-1,1 0 1,0 0 0,0 0-1,1-1 1,0 1 0,0-1-1,1 0 1,-1 0 0,2 0-1,-1-1 1,1 0-1,0 0 1,0 0 0,1-1-1,0 1 1,0-2 0,0 1-1,9 4 1,0-1-489,1 1-1,0-2 1,34 11 0,-34-14-1719,-1-1 1,0 0-1,34 1 0,-26-4-8507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6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7571,'0'0'9247,"4"6"-8278,0 0-833,0-1-1,-1 1 1,0 1 0,0-1 0,0 0 0,-1 1-1,0-1 1,0 1 0,-1 0 0,0-1 0,0 9 0,2 90 1016,-4-65-802,1 9-59,1 53 195,-4 0-1,-18 101 0,12-151-448,-2 5-23,3 0 1,-2 67-1,10-124-32,0 0 0,0 0 0,1 1-1,-1-1 1,0 0 0,0 0-1,0 0 1,0 0 0,1 0 0,-1 0-1,0 0 1,0 1 0,1-1-1,-1 0 1,0 0 0,0 0 0,0 0-1,1 0 1,-1 0 0,0 0-1,0 0 1,1 0 0,-1 0 0,0 0-1,0 0 1,0 0 0,1-1-1,-1 1 1,0 0 0,0 0 0,0 0-1,1 0 1,-1 0 0,0 0-1,0 0 1,0-1 0,0 1 0,1 0-1,-1 0 1,0 0 0,0 0-1,0-1 1,0 1 0,0 0 0,1 0-1,-1 0 1,0-1 0,0 1-1,0 0 1,0 0 0,0 0 0,0-1-1,0 1 1,0 0 0,10-15-1035,-1-1 0,0 1 0,-2-2 0,1 1 0,6-27 0,-6 22-524,14-42-4137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6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10117,'0'0'7152,"-36"-1"-5671,-120-1-331,143 1-1059,1 1 0,0 1 1,0 0-1,1 1 0,-1 0 0,0 1 1,0 1-1,1-1 0,-22 11 1,30-11-74,-1-1 0,0 1 1,1 0-1,-1 0 1,1 0-1,0 1 1,0-1-1,0 1 1,1-1-1,-1 1 0,1 0 1,0 0-1,0 0 1,0 1-1,0-1 1,1 0-1,0 1 0,0-1 1,0 1-1,0-1 1,1 1-1,0-1 1,0 5-1,-1-1 16,1-1-1,0 0 1,0 1 0,1-1-1,0 0 1,0 1 0,1-1-1,0 0 1,0 0-1,0 0 1,1 0 0,0-1-1,1 1 1,-1-1 0,1 0-1,1 0 1,-1 0 0,1 0-1,0-1 1,0 1-1,0-2 1,7 6 0,10 9 136,46 29 1,-16-23-1101,-45-23 190,-1 0 0,1 0 0,0-1 0,0 0 0,12 1 0,4-2-3886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7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248 210 7555,'0'0'4685,"15"-11"-3527,44-30 187,-57 40-1225,-1 0 0,1-1 0,0 1 1,-1-1-1,1 1 0,-1-1 0,1 1 0,-1-1 1,0 0-1,0 1 0,0-1 0,0 0 0,0 0 1,0 0-1,0 0 0,0 0 0,-1 0 0,1 0 1,-1-1-1,0 1 0,0 0 0,1 0 0,-1 0 1,-1 0-1,1 0 0,0 0 0,0-1 0,-2-3 1,1-6 243,0 9-326,0 0 0,0 0 0,0 1 1,0-1-1,-1 1 0,1-1 1,-1 1-1,1-1 0,-1 1 1,0 0-1,0 0 0,0 0 1,0 0-1,0 0 0,0 0 1,-1 1-1,1-1 0,-1 1 1,-4-3-1,-53-22 295,-4 12 397,61 13-704,0 1 0,0-1 0,0 1 0,0 0 0,0 0 0,0 0 0,0 0-1,0 1 1,0-1 0,1 1 0,-1 0 0,0 0 0,0 0 0,1 0 0,-1 0 0,0 0 0,1 1 0,-1-1 0,1 1 0,-3 2 0,-6 15 206,1 0 0,1 1 0,1-1-1,0 2 1,-7 35 0,-2 1 106,8-27-220,1 1-1,1 0 1,1 0 0,2 1 0,0 35 0,4-66-119,0 0 1,0 0-1,0 0 1,0 0-1,0 0 1,0 0 0,1 0-1,-1 0 1,0-1-1,1 1 1,-1 0-1,0 0 1,1 0 0,-1 0-1,1 0 1,0-1-1,-1 1 1,1 0-1,0-1 1,-1 1-1,1 0 1,0-1 0,0 1-1,-1-1 1,1 1-1,0-1 1,0 1-1,0-1 1,0 0-1,1 1 1,2 0-4,0-1 1,-1 1-1,1-1 1,0 0-1,0 0 0,0 0 1,0-1-1,5 0 1,1-2-68,0 1 0,0-1 0,-1-1 1,1 1-1,-1-2 0,10-5 0,-8 2-241,-1-1 0,1 1 0,-2-2 0,0 1 0,0-1 0,0-1 0,-1 0 0,-1 0 0,0 0 0,-1-1 0,0 0 0,0 0 0,-2-1 0,6-17 0,-3-6 47,-1 0 0,-2 0 0,-1 0 0,-3-38 0,-3 71 2894,-2 9-2086,-6 15 6,1-1 1,0 2-1,2-1 0,-8 35 1,-16 96 216,28-118-754,0 64 0,4-87-110,0-11 22,1 1 0,-1 0 0,0-1 0,0 1 0,0-1 0,1 1 0,-1-1 0,0 1 0,1-1 0,-1 1 0,0 0 0,1-1 0,-1 0 0,1 1 0,-1-1 0,1 1 0,-1-1 0,1 0 0,-1 1 0,1-1 0,-1 0 0,1 1 1,-1-1-1,1 0 0,-1 0 0,1 0 0,0 1 0,-1-1 0,2 0 0,10-5-6201,-5-10-1287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0:47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14871,'0'0'4839,"0"33"-2955,2 108-628,-3-118-1079,0 0-1,-1 0 0,-2 0 1,0-1-1,-2 0 0,0 0 1,-1 0-1,-2-1 0,0 0 1,-18 29-1,9-13 149,-17 31 148,57-105-1088,1 1 1,2 1-1,2 1 1,1 1-1,34-31 1,-61 63 554,3-4-44,-1 1-1,1 0 1,0 0 0,0 0 0,0 0-1,1 1 1,-1 0 0,1 0-1,0 0 1,0 0 0,0 1 0,0 0-1,0 0 1,1 0 0,-1 1-1,0-1 1,8 0 0,-12 2 121,0 0-1,0 1 1,-1-1 0,1 0 0,0 0 0,-1 0 0,1 1-1,-1-1 1,1 0 0,0 1 0,-1-1 0,1 1-1,-1-1 1,1 0 0,-1 1 0,1-1 0,-1 1-1,1-1 1,-1 1 0,1 0 0,-1-1 0,0 1 0,1-1-1,-1 1 1,0 0 0,0-1 0,0 1 0,1 0-1,-1-1 1,0 2 0,0 25 265,0-16-98,1 33 233,-2 0 1,-2 0 0,-2 0-1,-2 0 1,-17 57-1,-34 91-846,53-186-2071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09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613 376 6355,'0'0'6336,"4"-12"-5511,2-15 318,-1 0 0,-1 0 0,0-33 0,-4 55-1073,0-1 0,-1 1 1,0-1-1,1 1 0,-2 0 0,1-1 0,-1 1 0,0 0 0,0 0 0,0 0 0,0 0 1,-1 1-1,0-1 0,0 1 0,-6-7 0,-3 0-123,1 1 0,-2 0 1,-25-17-1,3 5 65,24 15 27,0 1 0,-1 1 0,0-1-1,-1 2 1,1 0 0,-1 1-1,0 0 1,0 0 0,1 2 0,-2-1-1,1 2 1,0 0 0,-14 1-1,6 1-17,1 1-1,-1 0 0,1 1 1,0 2-1,0 0 0,0 1 0,-27 13 1,39-15 0,0 1 0,1-1 0,0 1 0,0 0 0,1 1 1,-1-1-1,1 1 0,1 0 0,-1 1 0,1 0 0,1 0 0,-1 0 0,2 0 1,-1 0-1,1 1 0,0 0 0,1 0 0,-3 11 0,0 17 136,0 1 0,3 0-1,1 41 1,2-49-9,-2 7 66,0-8-3,1 0-1,1 0 0,2 1 1,8 35-1,-10-59-174,1 1 0,0-1 0,0 1 0,0-1 0,1 0 0,0 0 0,1 0 0,-1-1 0,1 1 0,0-1 0,0 0 0,1 0 0,-1 0 0,1 0 0,0-1 0,1 0 0,-1 0 0,1 0 0,-1-1 0,1 0 0,0 0 0,1 0 1,-1-1-1,9 3 0,1-2-9,0-1 1,-1-1-1,1 0 1,0-1 0,0-1-1,0-1 1,0 0-1,-1 0 1,1-2 0,-1 0-1,0-1 1,0 0-1,0-1 1,-1-1 0,0 0-1,0-1 1,23-18 0,-15 9-114,0-2 0,0 0 0,-2-2 0,-1 0 0,0-1 0,-1-1 0,-2 0 0,0-2 0,13-28 0,-21 33-9,0-1 1,-1 1 0,-1-2 0,-1 1-1,-1 0 1,2-33 0,-5-133-74,-3 93 225,2 93 1,0 13 30,-2 201 421,7 266 460,-5-464-958,2 0 0,-1-1-1,2 0 1,0 1 0,1-1-1,0 0 1,11 21 0,-13-31-18,0 0 0,0-1 0,0 0 1,1 1-1,-1-1 0,1 0 0,0 0 1,0-1-1,0 1 0,0-1 0,0 1 1,1-1-1,-1 0 0,1 0 0,0 0 1,-1-1-1,1 1 0,0-1 0,0 0 1,0 0-1,0 0 0,0-1 0,0 0 1,0 1-1,0-1 0,0-1 0,0 1 1,0 0-1,0-1 0,0 0 0,4-1 1,-2 0-109,-1 0 0,0-1 0,0 1 0,0-1 1,0 0-1,0-1 0,-1 1 0,1-1 0,-1 0 0,0 0 1,0 0-1,0 0 0,-1-1 0,0 1 0,0-1 0,0 0 1,0 0-1,-1 0 0,4-9 0,0-4-1435,0 1 0,-1-1 0,-1 0 0,3-34-1,-3-20-7962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09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10373,'0'0'7006,"3"-3"-6780,-3 3-189,1-1 0,0 0 0,-1 1 0,1-1 0,0 0 0,0 1 0,0-1 0,-1 1 0,1-1 0,0 1 0,0-1 0,0 1-1,0 0 1,0-1 0,0 1 0,0 0 0,0 0 0,0 0 0,0 0 0,0 0 0,0 0 0,0 0 0,0 0 0,0 0 0,0 0-1,0 0 1,0 1 0,0-1 0,-1 0 0,1 1 0,0-1 0,0 1 0,0-1 0,0 1 0,0-1 0,-1 1 0,1 0 0,0-1 0,0 1-1,-1 0 1,1 0 0,-1-1 0,2 3 0,1 3 180,0 1 0,0 0 0,-1 1 0,0-1 0,1 10 0,6 41 133,-3 0 0,-2 0 0,-5 70-1,-1-40-32,2 631 1435,0-715-1744,0 10 21,0 0 0,1 0 0,1 0-1,3 18 1,-4-29-28,0-1 1,-1 1-1,1-1 0,0 1 0,0-1 0,1 0 1,-1 1-1,0-1 0,1 0 0,-1 0 0,1 0 1,0 0-1,0 0 0,-1 0 0,1 0 0,1-1 1,-1 1-1,0-1 0,0 1 0,1-1 0,-1 0 1,0 0-1,1 0 0,-1 0 0,1 0 0,-1-1 1,1 1-1,4 0 0,-6-2-12,1 1 0,0 0 0,-1 0 0,1-1 0,-1 1 0,1-1 0,-1 0 0,1 1 0,-1-1 0,1 0 0,-1 0 0,1 0 0,-1 0 0,0 0 0,0 0 0,1 0 0,-1 0 0,0 0 0,0-1 0,0 1 0,0 0 0,-1-1 0,1 1 0,0-1 0,-1 1 0,1-1 0,-1 1 0,1-1 0,-1 0 1,1 1-1,-1-1 0,0 1 0,0-3 0,4-68-1011,-5 58 718,2-15-1260,-2-1 1,-1 1-1,-2-1 1,-9-39 0,-6-1-4544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09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0 224 10069,'0'0'9481,"34"-10"-9241,9-4-210,2-1-7,0 3 0,67-11 0,-81 18-29,0 2-1,0 1 1,0 1-1,43 5 1,-68-3 16,-1 0-1,0 1 0,1 0 1,-1 0-1,0 0 1,0 0-1,0 1 0,0 0 1,-1 0-1,1 0 1,-1 1-1,1 0 0,-1 0 1,-1 0-1,1 0 1,0 0-1,-1 1 1,0 0-1,0-1 0,0 1 1,-1 0-1,0 1 1,0-1-1,0 0 0,1 7 1,4 15 325,-1 0 1,-2 1-1,2 48 0,-5-67-213,1 29 155,8 82 504,-8-109-702,0 0 1,1 1-1,0-1 1,0 0-1,1-1 1,1 1-1,11 18 1,-13-25-71,-1-1 1,1 0-1,0 0 0,1 0 1,-1-1-1,0 1 1,1-1-1,0 0 1,0 0-1,-1 0 0,1 0 1,0 0-1,0-1 1,0 0-1,1 0 1,-1 0-1,0 0 0,0-1 1,1 0-1,-1 0 1,0 0-1,0 0 1,1-1-1,-1 1 0,0-1 1,6-2-1,-1 1-20,0-1 0,0 0 0,-1 0-1,1-1 1,-1 0 0,0-1 0,0 1 0,0-2-1,0 1 1,-1-1 0,7-7 0,6-12-238,0 0 0,-2-2 0,-2 0 0,0 0 0,-1-2 0,-2 0 0,-1 0 0,-2-1 0,0-1 0,-2 1 0,-2-1 0,-1-1 0,-1 1 0,0-41 0,-4 63 256,0 1 1,0-1 0,-1 1 0,0-1-1,-1 1 1,0-1 0,0 1 0,-1 0-1,0 0 1,0 0 0,-1 0 0,-5-7-1,6 10 58,-1 1-1,-1-1 1,1 1-1,0 0 1,-1 0-1,0 0 1,0 1-1,0 0 1,-1 0-1,1 0 1,-1 1-1,1-1 1,-1 1 0,0 1-1,0-1 1,0 1-1,-10-1 1,1 0 180,-1 1 0,1 1 1,0 0-1,0 1 1,0 1-1,0 0 1,0 1-1,-22 7 0,27-6-344,0 0-1,0 1 0,1 0 0,-1 0 0,-10 10 1,13-10-590,0 1 0,1 0 0,0 0 0,0 1 1,1-1-1,0 1 0,-6 10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1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12934,'0'0'5413,"-1"13"-4549,-8 139 1395,17 221-1,-8-369-2247,15 121 268,-13-111-267,1-1 0,1 0 0,0 0 0,0-1 0,1 1 0,14 22 0,-19-34-38,0 0 0,1 0 0,-1 0 1,1 0-1,-1 0 0,1-1 0,-1 1 0,1 0 1,-1 0-1,1-1 0,0 1 0,-1 0 0,1-1 1,0 1-1,0 0 0,-1-1 0,1 1 0,0-1 1,0 0-1,0 1 0,0-1 0,0 0 0,0 1 1,-1-1-1,1 0 0,0 0 0,0 0 1,1 0-1,-1 0-87,0-1 1,0 0-1,0 0 1,0 0-1,-1 0 1,1-1-1,0 1 1,-1 0-1,1 0 1,-1 0-1,0 0 1,1-1-1,-1 1 1,0 0 0,1 0-1,-1-1 1,0-1-1,1-6-1199,-1 0-1,0-1 1,0 1-1,-3-16 1,-13-10-8077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0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0 148 3970,'0'0'6928,"8"-12"-5676,24-39-207,-17 23 4463,-6 15-4637,-6 9-840,0 1-1,0-1 0,1 1 1,-1 0-1,1 0 1,-1 0-1,1 0 0,0 1 1,0 0-1,0-1 1,0 2-1,1-1 0,-1 0 1,0 1-1,1 0 0,-1 0 1,9-1-1,-11 2-18,-1 1-1,1 0 1,-1 0-1,0-1 1,1 1-1,-1 0 1,0 0-1,1 0 1,-1 0-1,0 1 1,0-1-1,0 0 1,0 0-1,0 1 1,0-1-1,-1 1 1,1-1-1,0 1 1,-1-1-1,1 1 1,-1-1-1,1 1 1,-1-1-1,1 3 1,10 52 235,-9-44-128,13 103 1018,-2 220-1,-11-193-656,-2-129-419,2 35 110,-2-47-164,0 1 1,0 0-1,0-1 1,1 1-1,-1 0 1,1-1-1,-1 1 1,1-1-1,-1 1 1,1-1-1,0 1 1,0-1-1,0 1 1,0-1 0,0 1-1,0-1 1,0 0-1,0 0 1,0 0-1,3 2 1,-3-3-6,0 0 1,0 0 0,0 0-1,1 0 1,-1-1 0,0 1-1,0 0 1,0-1 0,0 1-1,0-1 1,0 1 0,0-1-1,0 1 1,0-1 0,0 0-1,-1 1 1,1-1 0,0 0 0,0 0-1,0 1 1,-1-1 0,1 0-1,0 0 1,-1 0 0,1 0-1,-1 0 1,1 0 0,-1 0-1,0 0 1,1 0 0,-1 0-1,0-2 1,14-44-37,-13 43 33,8-49-136,-2-1 0,0-66 0,-5 60-199,16-91 0,-16 139 310,1 0 0,1 0 1,0 0-1,1 0 0,0 1 0,8-13 0,-12 22 30,0 0-1,0-1 0,1 1 0,-1 0 0,1 0 0,-1 0 0,1 0 1,0 0-1,0 1 0,0-1 0,0 0 0,0 1 0,0 0 0,0-1 0,1 1 1,-1 0-1,1 0 0,-1 0 0,0 0 0,1 1 0,-1-1 0,1 1 0,0 0 1,-1-1-1,1 1 0,-1 0 0,1 0 0,-1 1 0,1-1 0,0 0 1,-1 1-1,1 0 0,-1-1 0,0 1 0,1 0 0,-1 0 0,4 3 0,-1-1 35,-1 1 0,1 0 0,-1 0 0,0 0-1,0 1 1,0-1 0,-1 1 0,1 0 0,-1 0-1,-1 0 1,1 0 0,2 8 0,23 73 423,-24-69-370,45 215 706,-23-94-295,-24-127-441,11 39 114,-13-48-166,1 0-1,0 0 1,-1 0 0,1 0-1,0-1 1,0 1 0,0 0 0,0-1-1,0 1 1,0-1 0,1 1-1,-1-1 1,0 1 0,1-1-1,-1 0 1,1 0 0,-1 0 0,1 0-1,0 0 1,3 1 0,-4-1-6,0-1 0,0 0-1,0 0 1,0 0 0,0 0 0,1 0 0,-1-1 0,0 1 0,0 0 0,0 0 0,0-1 0,0 1-1,0-1 1,0 1 0,0-1 0,0 1 0,0-1 0,0 0 0,0 1 0,0-1 0,0 0 0,-1 0 0,2-1-1,15-26-25,-15 25 19,23-54-328,-3-2 0,26-99 0,-33 98-250,3 1 0,44-97 0,-57 146 551,1 1 1,-1 0-1,2 1 0,-1-1 1,1 1-1,0 0 0,1 1 1,0 0-1,9-6 0,-14 10 40,1 0 0,0 1-1,0 0 1,0 0 0,1 0-1,-1 0 1,0 1 0,1-1-1,-1 1 1,1 0 0,0 0-1,-1 1 1,1 0 0,-1-1-1,1 2 1,0-1 0,-1 0-1,1 1 1,0 0-1,-1 0 1,1 0 0,-1 1-1,5 1 1,-2 2 32,1 0-1,-1 0 1,0 1-1,0 0 1,0 0-1,-1 1 1,0-1-1,-1 1 1,1 1-1,-1-1 1,4 10 0,10 17 228,16 44 0,-32-70-240,17 47 130,-3 1-1,-2 1 1,15 114 0,-29-162-138,7 37 123,-8-44-149,0-1 1,0 1 0,0-1-1,1 1 1,-1-1 0,1 1-1,-1-1 1,1 0 0,0 1-1,0-1 1,-1 0 0,1 1-1,0-1 1,0 0 0,0 0-1,0 0 1,1 0 0,-1 0-1,0 0 1,0 0 0,3 1-1,-3-2-47,-1 0-1,1 0 0,-1 0 1,1 0-1,-1 0 1,1 0-1,-1 0 0,1 0 1,-1 0-1,1 0 0,-1-1 1,1 1-1,-1 0 1,1 0-1,-1-1 0,0 1 1,1 0-1,-1-1 0,0 1 1,1 0-1,-1-1 1,1 1-1,-1-1 0,0 1 1,0 0-1,1-1 1,-1 1-1,0-1 0,0 1 1,0-1-1,1 1 0,-1-1 1,0 1-1,0-1 1,0 1-1,0-1 0,0 0 1,0-26-2349,0 18 1167,0-40-6794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1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396 89 2401,'0'0'10640,"16"-7"-7111,-15 4-3362,-1-1 0,0 0 0,0 1 0,-1-1 0,1 0 0,-1 1 0,1-1-1,-1 1 1,0-1 0,-1 1 0,1-1 0,-1 1 0,1 0 0,-1-1 0,-3-2 0,3 4-160,-1 0 1,0 0-1,0 0 1,0 0-1,0 1 1,0-1-1,-1 1 1,1 0 0,0 0-1,-1 0 1,1 0-1,-1 1 1,1-1-1,-1 1 1,1 0-1,-7 1 1,-24-3-18,27 1 6,0 0 0,0 1 1,0-1-1,-1 1 0,1 1 0,0-1 0,0 1 1,0 1-1,0-1 0,0 1 0,0 0 0,0 1 0,0-1 1,1 1-1,0 1 0,-7 3 0,-8 12 8,1 1 0,0 1-1,-19 27 1,30-35 55,1 0 0,0 1 1,2 0-1,-1 0 0,2 0 0,-1 1 0,-4 26 0,1 19 451,4 2-1,2 100 0,3-114-252,0-35-190,0 0 0,0-1-1,2 1 1,4 22 0,-5-31-58,0-1-1,1 0 1,-1 0 0,0 0 0,1 0 0,0-1-1,0 1 1,-1 0 0,2-1 0,-1 1-1,0-1 1,0 1 0,1-1 0,-1 0 0,1 0-1,0 0 1,0-1 0,0 1 0,0-1-1,0 1 1,0-1 0,0 0 0,4 1-1,2-1 6,0 1 0,0-1 0,1-1 0,-1 0 0,0 0 0,0-1 0,0 0 0,0-1 0,0 0 0,0 0 0,-1-1 0,1 0 0,-1-1 0,1 1 0,-1-2 0,0 1 0,-1-1 0,1 0 0,7-7 0,7-8-129,-1 0 0,0-1-1,-1-1 1,27-41 0,-33 41-109,0 0-1,-1-1 1,-2-1 0,0 0-1,-1-1 1,9-39-1,-8 14-118,-3 1 0,3-73-1,-11 119 391,0 1 0,0-1 0,0 1 0,1-1 0,-1 1 0,1-1 0,0 1 0,0-1 0,0 1 0,0-1-1,0 1 1,0 0 0,1 0 0,-1-1 0,3-2 0,-3 5-23,-1 0 0,0-1 0,1 1 0,-1 0 0,1 0 0,-1 0 0,0 0 0,1-1 0,-1 1 0,1 0 0,-1 0 0,0 0 0,1 0 0,-1 0 0,1 0 0,-1 0 0,1 0 0,-1 0 0,0 0 0,1 0 0,-1 1 0,1-1 0,-1 0-1,0 0 1,1 0 0,-1 0 0,0 1 0,1-1 0,-1 0 0,1 0 0,-1 1 0,14 24 270,-4 23-4,-1 0 0,-2 1 0,-2 0 0,-4 84 0,5 42 10,-6-170-339,9 44 122,-9-47-114,1-1-1,-1 1 1,1-1 0,0 1 0,-1-1 0,1 0-1,0 1 1,0-1 0,-1 0 0,1 0-1,0 0 1,0 1 0,1-1 0,-1 0-1,0 0 1,0-1 0,0 1 0,1 0-1,-1 0 1,0 0 0,1-1 0,-1 1-1,1-1 1,-1 1 0,1-1 0,-1 0-1,1 1 1,1-1 0,-2 0-79,0-1 0,0 1 0,0-1 0,0 1 0,0-1 0,0 1 0,0-1 0,-1 1 0,1-1 0,0 0 0,0 1 0,0-1 0,-1 0 0,1 0 0,0 0 0,-1 1 0,1-1 0,-1 0 0,1 0 0,-1 0 0,1 0 0,-1 0 0,0 0 0,0 0 0,1 0 0,-1 0 0,0 0 0,0 0 0,0 0 0,0 0 0,0 0 0,0-1 0,0 0 0,1-5-960,5-35-5581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2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49 123 4674,'0'0'8420,"-3"-16"-7489,-3-7-521,-2-17-201,5-3 2955,-11 492-182,1-106-1858,12 122-764,0-455-368,5 39 55,-4-47-50,1-1 0,-1 0 0,0 0 0,1 1 0,-1-1 0,1 0 1,-1 0-1,1 1 0,0-1 0,0 0 0,-1 0 0,1 0 0,0 0 0,0 0 1,0 0-1,0 0 0,0-1 0,0 1 0,0 0 0,0 0 0,1-1 0,-1 1 0,0-1 1,0 1-1,1-1 0,-1 0 0,0 1 0,1-1 0,-1 0 0,3 0 1,-3-1-18,0 0 0,0-1 0,-1 1 0,1-1 0,0 1 0,-1-1 0,1 0 0,-1 1 0,1-1 1,-1 1-1,0-1 0,0 0 0,0 1 0,0-1 0,0 0 0,0-3 0,0 2-55,-1-80-1904,0-2-1745,7 30-2080,0 28 1232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3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477 72 7924,'0'0'5696,"8"-9"-4856,4-3-479,-7 8 83,0-1 1,0 0-1,-1 0 0,0 0 0,0-1 1,6-10-1,-17 12 2254,-31 5-2651,13 6-48,0 2-1,1 0 1,0 1 0,-25 15-1,-54 23-4,-136 24-376,239-70 373,1-1-1,-1 0 1,1 0 0,-1 0-1,1 0 1,0 0-1,0 0 1,-1 0 0,1 0-1,0 0 1,0 0-1,0-1 1,0 1 0,0 0-1,0 0 1,0-1-1,0 1 1,0-1 0,0 1-1,2 0 1,31 18 46,-1 2 1,-1 1-1,-1 2 1,-1 1 0,-2 1-1,41 47 1,-17-9 87,-3 3 0,44 77-1,-80-128-121,-13-15-51,0-7-261,0-64-4355,0 15-2187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3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373 74 9700,'0'0'5910,"-8"-11"-5038,-27-32-277,33 41-513,0 0 0,0 0-1,1 1 1,-1-1 0,-1 1 0,1 0 0,0-1-1,0 1 1,0 0 0,-1 0 0,1 0-1,-1 1 1,1-1 0,-1 0 0,1 1-1,-1 0 1,1-1 0,-1 1 0,1 0-1,-1 1 1,1-1 0,-1 0 0,1 1 0,-5 0-1,-4 1 95,4-1-148,0 1 0,0-1 0,0 2 0,1-1 0,-1 1 0,1 0 0,-1 0 0,1 1 1,0 0-1,0 0 0,1 0 0,-1 1 0,1-1 0,0 1 0,0 1 0,-4 6 0,-9 9 66,2 2-1,-24 43 1,34-53-70,1 1 0,0-1 0,0 1 0,1 0 0,1 0 0,1 1 0,0-1 0,0 0 0,2 28 0,0-37-29,0 1 0,1-1 0,-1 0 1,1 0-1,0 0 0,1 1 0,-1-1 0,1 0 1,0 0-1,0-1 0,1 1 0,-1 0 1,1-1-1,0 1 0,0-1 0,1 0 0,-1 0 1,7 5-1,4 2-63,0-2-1,0 0 1,1-1 0,23 10 0,-23-12-54,-1 1 1,0 0-1,0 1 1,-1 1 0,16 13-1,-27-21 117,0 0 0,0 0 0,-1 0 0,1 1 0,-1-1 0,1 1 0,-1-1 0,0 1 0,0-1-1,1 1 1,-1 0 0,0 0 0,-1-1 0,1 1 0,0 0 0,0 0 0,-1 0 0,1 0 0,-1 0 0,0 0 0,1 0 0,-1 0 0,0 0 0,0 0 0,0 0-1,-1 0 1,1 0 0,0 0 0,-1 0 0,1 0 0,-1 0 0,0 0 0,0 0 0,0 0 0,0-1 0,0 1 0,0 0 0,0 0 0,0-1 0,-1 1 0,1-1-1,0 1 1,-1-1 0,0 0 0,-3 2 0,-6 5 46,-1-1-1,0-1 1,0 0 0,0-1-1,-18 5 1,13-5 25,0 0-1,0 0 1,0-2 0,-1 0 0,1-1 0,-1-1-1,0 0 1,-17-3 0,34 1-97,0 0-1,-1 1 1,1-1-1,0 0 1,0 0-1,0-1 1,0 1 0,1 0-1,-1 0 1,0 0-1,0-1 1,1 1-1,-1 0 1,1-1-1,-1 1 1,1 0 0,-1-1-1,1 1 1,0-1-1,0 1 1,0 0-1,0-1 1,0 1-1,0-1 1,0 1 0,1-3-1,4-40-2288,11-5-3331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4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1 351 14279,'0'0'2793,"32"-13"-2140,3-1-464,-1 2-84,-1-2 0,-1-2 0,58-36 0,-74 41-142,2 0-173,-1-1 0,0-1 1,24-24-1,-37 33 152,0 0 1,0-1-1,-1 1 1,0-1-1,0 0 0,0 0 1,0-1-1,-1 1 0,0 0 1,0-1-1,0 0 1,-1 1-1,1-1 0,-1 0 1,-1 0-1,1 0 0,-2-10 1,1 14 78,-1 0 0,0 0 0,0 0 0,0 0 0,0 0 0,0 0 0,0 0 0,-1 0 0,1 1 0,0-1 0,-1 0 0,0 1 0,1-1 0,-1 1 0,0 0 0,0-1 0,0 1 1,0 0-1,0 0 0,0 0 0,0 1 0,0-1 0,0 0 0,0 1 0,0-1 0,-1 1 0,1 0 0,-4 0 0,-13-2 300,-1 0 0,-25 3 0,27-1-75,11 0-182,0 1-1,1-1 1,-1 1-1,1 1 1,-1-1-1,1 1 1,-1 0-1,1 1 1,0 0-1,0 0 1,0 0-1,1 0 1,-1 1-1,1 0 1,0 0-1,0 1 1,0-1-1,0 1 1,1 0-1,0 0 1,0 1-1,0-1 1,1 1-1,-1 0 1,1 0-1,1 0 1,-1 0-1,1 1 1,-1 6-1,-5 20 229,2 0-1,2 0 1,1 1-1,1-1 1,4 42-1,-2-70-276,0 11 19,1 0 0,1 0 0,0 1 0,1-1-1,1-1 1,0 1 0,1 0 0,1-1 0,0 0 0,14 22 0,-15-28-46,2-1-1,-1 0 0,1 0 1,0 0-1,1-1 1,0 0-1,0-1 0,0 1 1,1-2-1,0 1 1,0-1-1,0 0 0,1-1 1,0 0-1,0-1 1,0 0-1,16 2 0,-5-1-327,-1-2-1,1 0 0,0-2 1,34-2-1,-44 0-325,-1 1-1,0-2 1,0 1-1,0-1 1,0-1 0,15-7-1,33-32-6872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4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67 11845,'0'0'6217,"0"37"-5169,0-28-982,0 69 444,18 128 0,12 239 1209,-16-125-1456,-13-304-269,1 0 0,0-1-1,1 1 1,1-1 0,8 23 0,-12-38 7,0 1 0,0 0 0,0-1 0,0 1 0,1 0 0,-1 0 0,0-1 0,0 1 0,1 0 0,-1-1 1,0 1-1,1-1 0,-1 1 0,0 0 0,1-1 0,-1 1 0,1-1 0,-1 1 0,1-1 0,-1 1 0,1-1 0,0 1 0,-1-1 0,1 0 0,0 1 0,-1-1 1,1 0-1,0 0 0,-1 1 0,1-1 0,0 0 0,-1 0 0,1 0 0,0 0 0,0 0 0,-1 0 0,1 0 0,0 0 0,-1 0 0,1 0 0,1-1 0,0 0 3,-1-1-1,1 0 1,-1 1-1,1-1 1,-1 0-1,0 0 1,0 0-1,1 0 1,-2 0-1,1 0 1,0 0-1,0-1 1,0-1-1,6-27-130,-1 0 1,-1 0-1,-2-1 0,-1 1 1,-2-1-1,-1 0 0,-1 1 0,-2 0 1,-1-1-1,-1 1 0,-12-34 0,1 20-118,-52-155-202,59 163 433,2 0 0,1 0-1,-3-61 1,9 80 13,0-15-5,4-57 0,-1 80 2,0-1-1,0 1 1,0 0-1,2 0 0,-1 0 1,1 1-1,0-1 0,1 1 1,10-14-1,-7 11-5,2 0-1,0 1 1,0 0 0,1 1-1,0 0 1,1 1 0,0 0-1,0 0 1,1 2 0,0-1-1,1 2 1,-1 0 0,1 0-1,1 2 1,-1-1 0,0 2-1,1 0 1,0 1 0,0 0-1,0 1 1,0 1 0,0 0-1,22 4 1,-29-2 24,0 1 0,0 0 0,0 0 0,0 1 0,-1-1 0,0 2 0,0-1 0,0 1 0,0 0 0,-1 1 0,0 0 0,0 0 0,0 0 0,-1 0 0,0 1 1,0 0-1,-1 0 0,0 1 0,0-1 0,0 1 0,-1-1 0,0 1 0,-1 0 0,3 15 0,-2-8 23,0 0 0,-1 0 0,-1 0 0,0 0 0,-1 0 0,-1 0 0,0 0 0,-1 0 0,-1 0 0,0-1 1,-1 1-1,-1-1 0,-7 17 0,-3-5 32,0-2 1,-2 0 0,-1 0 0,-1-2-1,0 0 1,-42 34 0,54-51-67,0 1 1,-1-1-1,0-1 1,0 0-1,0 0 0,0 0 1,-14 4-1,19-8-65,1 1-1,0 0 1,0-1-1,-1 1 1,1-1-1,0 0 1,0 0-1,-1 0 0,1 0 1,0 0-1,-1 0 1,1-1-1,0 1 1,0-1-1,0 0 1,-1 1-1,1-1 1,0 0-1,0 0 1,0 0-1,0-1 1,0 1-1,0 0 1,1-1-1,-1 1 1,0-1-1,1 0 1,-1 0-1,1 1 1,0-1-1,-1 0 1,1 0-1,0 0 0,-1-3 1,-10-51-4367,10-9-4105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4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11493,'0'0'5646,"0"-8"-5241,1-13-332,0 12-31,1 13 128,13 64 719,-4 1-1,2 76 0,-5 147 587,-8-236-1269,-2 96 142,-1-68-221,4 0 0,14 109 0,-13-186-125,12 56 49,-13-60-56,0 0-1,0 1 0,0-1 0,0 0 0,1-1 1,-1 1-1,1 0 0,0 0 0,0-1 0,0 1 0,0-1 1,0 1-1,1-1 0,-1 0 0,1 0 0,3 2 0,-5-20-511,-2-4-394,0 0 1,-2 0 0,-5-22-1,-21-62-6727,10 43-974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5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12774,'0'0'3548,"28"-2"-2873,415-8 808,-390 9-1581,54 1-296,-98 0 336,0 1 0,-1 1 0,1 0 0,-1 0 0,1 0 0,-1 1 0,1 0 0,-1 1 0,9 5 0,-14-7 65,1 1-1,-2-1 1,1 1-1,0 0 1,0-1-1,-1 1 1,0 0-1,1 1 1,-1-1 0,0 0-1,-1 1 1,1-1-1,-1 1 1,1-1-1,-1 1 1,1 6-1,0 4 259,-1 0 0,0 0-1,-2 19 1,1-3 310,-20 367 3411,20-389-3974,0-2 9,0 1-1,0-1 1,1 1 0,-1-1 0,1 1-1,3 7 1,-4-13-18,1 1 0,0 0 0,0-1 0,0 1-1,0-1 1,1 1 0,-1-1 0,0 1 0,0-1 0,1 0 0,-1 0 0,1 1-1,-1-1 1,1 0 0,0 0 0,-1-1 0,1 1 0,0 0 0,0-1 0,0 1 0,-1-1-1,1 1 1,0-1 0,4 1 0,0-1-15,1 0-1,0 0 1,-1-1-1,1 1 1,0-1-1,-1-1 0,1 1 1,-1-1-1,0-1 1,0 1-1,0-1 1,0 0-1,0 0 1,0 0-1,-1-1 1,1 0-1,-1 0 1,0-1-1,0 1 1,-1-1-1,6-7 1,7-10-319,-1-1 1,-1-1-1,19-41 1,-31 59 236,9-18-307,0-1 1,-2 0 0,-1 0 0,0-1 0,-2 0-1,-2-1 1,0 1 0,-1-1 0,-2 0 0,-1 0 0,-1-1-1,-4-31 1,3 54 458,-1 0-1,1 0 1,-1-1 0,0 1-1,0 0 1,-1 0-1,1 1 1,-1-1 0,0 1-1,0-1 1,-1 1-1,1 0 1,-1 0 0,0 0-1,0 1 1,-1-1-1,1 1 1,-1 0 0,1 0-1,-1 1 1,0-1-1,0 1 1,0 0 0,0 0-1,-1 1 1,1 0-1,0 0 1,-1 0-1,1 0 1,-8 1 0,1-1 145,1 1 0,-1 0-1,1 1 1,-1 1 0,1-1 0,-1 2 0,1 0 0,0 0 0,0 1 0,0 0 0,1 1 0,-1 0-1,-15 11 1,13-4-436,-5 2-1172,4-11-3141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5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8148,'0'0'7118,"12"1"-5478,-10-1-1540,1 0 1,0 1-1,0-1 0,-1 0 0,1 1 0,0 0 0,-1 0 0,1 0 0,-1 0 0,1 0 0,-1 0 0,1 1 0,-1-1 0,0 1 0,4 2 0,-4 0 7,0-1 0,0 1 0,0-1 0,0 1 0,-1 0 0,1-1 0,-1 1-1,0 0 1,0 0 0,-1 0 0,1 0 0,-1 0 0,0 7 0,2 332 3570,-3-186-2773,15-175-838,73-156-1041,-68 127 512,3 2 0,1 1 0,2 0 1,49-62-1,-67 98 480,1 0 0,1 0 1,-1 0-1,1 1 1,1 1-1,-1-1 0,1 1 1,0 1-1,1 0 0,-1 0 1,20-5-1,-24 9 46,0 0 0,0 0 0,0 0 0,1 0 1,-1 1-1,0 0 0,0 1 0,0-1 0,0 1 0,1 1 0,-1-1 0,0 1 0,-1 0 0,1 0 0,0 0 1,0 1-1,-1 0 0,0 0 0,1 1 0,-1-1 0,-1 1 0,9 8 0,-3 0-443,14 11 753,-6-16-7230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2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11013,'0'0'8516,"193"-29"-8100,-142 18-176,-6 2-240,-13 3-416,-12 6-1441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8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1 9941,'0'0'6394,"-2"7"-3105,-16 45-2904,-23 34-394,-94 149-1,135-235-50,0 0 0,0 0 0,0 0 0,0 1 0,0-1 0,0 0 0,0 0 0,0 0 0,0 0 0,0 1 0,0-1 0,0 0 0,0 0 0,0 0 0,0 0 0,0 0 0,0 1 0,0-1 0,0 0 0,0 0 0,0 0 0,0 0 0,0 0 0,0 1 0,-1-1 0,1 0 0,0 0 0,0 0 0,0 0 0,0 0 0,0 0 0,0 0 0,0 0 0,-1 1 0,1-1 0,0 0 0,0 0 0,0 0 0,0 0 0,0 0 0,0 0 0,-1 0 0,1 0 0,0 0 0,0 0 0,0 0 0,0 0 0,-1 0 0,1 0 0,0 0 0,0 0 0,0 0 0,0 0 0,0 0 0,-1 0 0,1 0 0,0 0 0,0 0 0,0-1 0,0 1 0,0 0 0,0 0 0,-1 0 0,1 0 0,0 0 0,0 0 0,0 0 0,0 0 0,0-1-1,0-11-5590,3-12-4487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18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264 8 5010,'0'0'7065,"-23"-8"-2476,20 10-4529,-1 0-1,1 0 1,0 0 0,0 0 0,1 0 0,-1 1 0,0-1 0,1 1-1,0 0 1,-1 0 0,1 0 0,0 0 0,0 0 0,1 0 0,-1 0 0,1 1-1,-2 3 1,-5 9 207,-57 87 700,34-55-1130,2 1 0,-27 60 0,48-75-3385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20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232 101 5907,'0'0'8977,"4"-16"-8347,-1-3-417,15-47 737,-23 70 2191,-22 20-3107,-62 106-48,-38 51-23,118-167-390,12-11-2007,16-16-1962,-5-6 480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20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42 93 1873</inkml:trace>
  <inkml:trace contextRef="#ctx0" brushRef="#br0" timeOffset="1">42 93 1873,'60'-33'1853,"4"-2"-127,2 11 8873,-84 62-10066,-178 231-16,194-266-739,0 0 0,0 0-1,0 0 1,1 0 0,-1 0-1,1 1 1,-1-1 0,1 1-1,0-1 1,1 1 0,-2 6-1,2-2-3789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21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90 19001,'0'0'2897,"106"-89"-15975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1:23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1 18969,'0'0'0,"-193"75"-5043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18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14583,'0'0'0,"170"124"-12982,-151-115 17400,1-3-3394,-1 0-1024,-6-6-720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6051,'0'0'5565,"4"-1"-4346,-3 1-975,1 0 0,-1-1-1,0 1 1,1 0 0,-1-1 0,0 1-1,0 0 1,1-1 0,-1 0 0,0 1-1,0-1 1,0 0 0,2-1 1547,3-30-230,-3 17-1409,0 0 0,-1 0 0,0-20 0,-2 34 11,1 3-165,0 1 1,0-1-1,-1 0 1,1 1 0,-1-1-1,1 1 1,-1-1 0,0 1-1,0-1 1,0 1-1,0-1 1,-1 4 0,1 13 11,101 1133 2487,-97-1121-2445,-4-23-36,1 1 0,0-1-1,1 1 1,-1-1 0,1 1 0,1-1 0,0 0 0,0 0 0,7 12-1,-10-20-31,0 0-1,0 0 0,0 1 0,0-1 0,1 0 0,-1 0 0,0 0 0,0 1 0,0-1 0,0 0 0,1 0 0,-1 0 0,0 0 0,0 0 0,0 0 0,1 0 1,-1 1-1,0-1 0,0 0 0,0 0 0,1 0 0,-1 0 0,0 0 0,0 0 0,1 0 0,-1 0 0,0 0 0,0 0 0,0 0 0,1 0 0,-1 0 1,0 0-1,0-1 0,1 1 0,-1 0 0,0 0 0,0 0 0,0 0 0,1 0 0,-1 0 0,0 0 0,0-1 0,0 1 0,0 0 0,1 0 0,-1 0 1,0 0-1,0-1 0,0 1 0,0 0 0,0 0 0,0 0 0,0-1 0,1 1 0,-1 0 0,0 0 0,0-1 0,0 1 0,0 0 0,0 0 0,0 0 0,0-1 1,0 1-1,0 0 0,0 0 0,-1-1 0,4-16-748,-2-104-6142,-1 65 827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32 3682,'0'0'8089,"5"-3"-6830,-2 1-1063,1-2 375,2 0-1,-1 1 1,0 0 0,1-1 0,-1 2-1,11-5 572,-16 12-857,-1 0 0,1-1 0,-1 1-1,0-1 1,0 0 0,-1 1 0,-3 7 0,-50 106-63,-100 158 0,106-202-32,-2-3 0,-4-2-1,-66 65 1,-2-29-366,124-118-491,1 7 620,1-1 1,0 1-1,0-1 1,0 1 0,1 0-1,-1 1 1,1-1-1,1 0 1,-1 1 0,1 0-1,0 0 1,0 1-1,1-1 1,-1 1-1,1 0 1,0 1 0,0-1-1,1 1 1,-1 0-1,0 1 1,1 0-1,0 0 1,8-2 0,-7 2 44,0 1 1,-1-1-1,1 1 1,0 1-1,0-1 1,0 1-1,0 1 1,0-1 0,0 1-1,-1 1 1,1-1-1,0 2 1,-1-1-1,1 1 1,-1 0-1,0 0 1,0 1 0,0 0-1,0 0 1,11 10-1,2 10 173,-2 0-1,-1 1 0,0 1 1,-2 1-1,-1 0 1,-2 1-1,11 32 1,-7-19 231,2-1 1,34 58 0,-48-92-386,0-1 0,0 0-1,1 0 1,-1 0 0,1 0 0,0-1-1,0 0 1,8 4 0,-12-7-45,0 0 1,0 0-1,1 0 1,-1-1-1,1 1 1,-1-1-1,1 1 1,-1-1-1,1 1 1,-1-1-1,1 0 1,-1 0-1,1 0 1,-1 0-1,1 0 1,0 0-1,-1 0 1,1 0-1,-1-1 1,1 1-1,-1-1 1,1 1-1,-1-1 1,0 1-1,1-1 1,-1 0-1,0 0 1,1 0-1,-1 0 1,0 0-1,0 0 1,0 0-1,0 0 1,0 0 0,0 0-1,0-1 1,0 1-1,0 0 1,0-1-1,0-1 1,5-12-1265,0-1 0,-1 1 1,3-23-1,-7 33 827,9-46-5949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17 7283,'0'0'9765,"-6"-2"-9325,-17-6-323,20 7-43,0 0-1,0 0 1,0 0-1,0 0 1,0 0-1,0 1 1,0 0-1,-1 0 0,1 0 1,0 0-1,0 0 1,0 0-1,0 1 1,0-1-1,0 1 1,-1 0-1,1 0 0,1 0 1,-1 1-1,0-1 1,0 1-1,0-1 1,1 1-1,-1 0 1,1 0-1,-1 0 1,1 0-1,0 1 0,0-1 1,0 0-1,0 1 1,0 0-1,1-1 1,-1 1-1,1 0 1,0 0-1,0 0 0,-1 4 1,-4 11-16,2 1-1,0 0 1,1 0 0,0 37-1,2-50 29,0 21 48,-2 24 483,7 90 1,-3-127-532,1 0 1,1 0-1,0 0 1,1 0-1,0-1 1,1 1-1,1-1 1,0 0-1,0 0 1,2-1-1,9 13 1,-12-19-76,-1-1 1,1 0-1,1-1 1,-1 1 0,1-1-1,-1 0 1,1 0 0,0-1-1,1 0 1,-1 0-1,0 0 1,1-1 0,0 0-1,-1 0 1,1 0-1,0-1 1,0 0 0,0-1-1,0 0 1,12 0 0,-10-1-22,0-1 1,0 0 0,1 0-1,-1-1 1,0 0 0,-1 0-1,1-1 1,0 0 0,-1 0-1,0-1 1,0-1 0,-1 1-1,1-1 1,9-10 0,-1-2-222,0-2 0,-1 0 0,0 0-1,-2-1 1,-1-1 0,0 0 0,15-44 0,-23 55 175,-1 0 1,0-1-1,0 1 0,-1 0 0,-1-1 1,0 1-1,0-1 0,-1 1 0,0-1 0,-1 0 1,-1 1-1,0 0 0,0-1 0,-1 1 1,-1 0-1,0 0 0,0 0 0,-1 1 0,-7-12 1,7 14 138,-1 0 0,0 0 0,-1 1 0,1 0 0,-2 0 0,1 0 0,-1 1 0,0 0 0,0 1 0,0-1 0,-1 2 0,0-1 0,0 1 0,0 1 0,0-1 1,-1 1-1,1 1 0,-1 0 0,0 1 0,0-1 0,1 2 0,-21 0 0,12 0-210,-26 1-252,16 6-4678,21-3-1036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5635,'0'0'6861,"5"-15"-5812,3-4-688,-4 11-138,0 0 0,-1 0 0,0 0-1,-1-1 1,0 1 0,2-15 0,0-1 1239,-6 55 713,0 8-933,2 579-388,0-618-902,1-26-4768,2 5 1242,3-4-1808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4930,'0'0'10696,"0"-5"-9392,0-16-394,0 16 950,27 640 1859,-26-620-3678,1 14 61,0-1 1,3 1-1,0-1 1,1 0-1,20 52 1,-24-78-99,-1 1-1,1-1 1,-1 1 0,1-1 0,0 0-1,0 0 1,0 0 0,0 0-1,3 3 1,-4-4-5,0-1 0,-1 0-1,1 1 1,0-1 0,-1 0 0,1 0-1,0 1 1,0-1 0,-1 0-1,1 0 1,0 0 0,0 0 0,-1 0-1,1 0 1,0 0 0,0 0 0,-1 0-1,1 0 1,0 0 0,0 0-1,-1-1 1,1 1 0,0 0 0,-1-1-1,1 1 1,0 0 0,-1-1 0,1 1-1,-1-1 1,1 1 0,0-1 0,-1 1-1,1-1 1,-1 1 0,0-1-1,1 0 1,-1 1 0,1-1 0,-1 0-1,0 1 1,1-1 0,-1 0 0,0 1-1,0-1 1,1-1 0,3-11-31,0-1 1,0 1-1,-1-1 1,-1 0-1,1-22 1,-3-81-318,-1 59 81,1-224-770,1 271 1027,0 1-1,0-1 1,2 0-1,-1 1 0,1 0 1,1 0-1,0 0 1,0 0-1,1 0 1,0 1-1,0 0 1,1 0-1,1 0 0,-1 1 1,2 0-1,-1 0 1,1 1-1,0 0 1,15-10-1,-9 7 0,0 1 0,1 0 0,0 1 0,0 1 0,1 1 0,0 0-1,0 1 1,1 0 0,-1 2 0,1 0 0,33-2 0,-46 6 11,0-1-1,0 0 1,0 1-1,0 0 1,0-1-1,-1 2 1,1-1-1,0 0 1,0 1 0,-1 0-1,1 0 1,-1 0-1,1 0 1,-1 0-1,0 1 1,5 4-1,-3-1 8,1 1 0,-1-1 0,0 1-1,-1 0 1,0 1 0,0-1 0,4 14-1,2 10 84,-2 0 0,-2 1 0,4 39 0,-9-64-58,17 251 805,-7-71-415,-10-184-671,0-10-496,2-25-2217,0-6-2955,6-18-7384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389 862 7283,'0'0'9375,"1"-10"-8676,4-55 1030,-6 63-1659,1 1-1,-1 0 1,0 0 0,0-1-1,0 1 1,0 0-1,0 0 1,0 0 0,0 0-1,0 0 1,0 0 0,-1 0-1,1 0 1,0 0-1,-1 1 1,1-1 0,-1 0-1,1 1 1,0-1 0,-1 1-1,1 0 1,-1-1-1,1 1 1,-4 0 0,-39-5 414,33 5-446,0 0-1,1 0 1,-1 1-1,1 1 1,-1 0-1,-10 3 1,15-2-26,0 0-1,1 0 1,-1 0 0,0 1 0,1-1 0,0 1 0,0 1 0,0-1 0,0 1 0,1 0 0,-4 5 0,-5 9 29,0 0 0,2 0 1,0 2-1,2-1 1,0 1-1,1 1 0,1-1 1,1 1-1,1 1 0,-2 23 1,-2 33 482,4 118-1,5-160-382,0-35-127,0 11 54,0 0 0,1-1 0,0 1 0,5 21 0,-5-31-63,0 0 0,0 0 0,1 0 0,-1 0 0,1 0 0,-1 0 0,1-1-1,0 1 1,0 0 0,0-1 0,0 0 0,1 0 0,-1 1 0,0-1 0,1-1 0,0 1 0,-1 0 0,1-1 0,0 1 0,0-1-1,0 0 1,0 0 0,6 2 0,-3-2-3,0 0 1,0 0-1,0 0 0,0-1 0,0 0 0,1 0 0,-1-1 0,0 1 1,0-1-1,0-1 0,0 1 0,0-1 0,0 0 0,-1 0 0,1-1 1,7-4-1,-5 2-47,-1-1 1,1 0-1,-1-1 0,-1 1 1,1-1-1,-1-1 0,0 1 1,-1-1-1,8-15 1,-1-1-175,-2-1 0,-1 0 1,0-1-1,-2 1 1,-1-2-1,4-48 1,-1-192-400,-3 60 651,0-158 5,-7 284-28,0 57 42,-2 1 1,-1 0-1,0 0 0,-2 1 0,-1-1 0,0 1 0,-2 0 0,-1 1 0,-18-32 0,26 51-54,0 0-1,1 0 1,-1 0 0,0 1 0,0-1 0,0 0-1,0 1 1,0-1 0,-1 1 0,1 0 0,0 0 0,-1 0-1,1 0 1,0 0 0,-1 0 0,1 1 0,-1-1 0,-3 1-1,-51-3-202,46 3 212,8 1-7,0-1-1,0 1 1,0 0 0,0 0 0,0 0 0,0 1 0,1-1 0,-1 1 0,0-1 0,1 1 0,-1 0 0,1 0 0,0 0 0,0 0 0,0 0 0,0 1 0,-2 2 0,-32 48-52,30-43 30,-9 15 19,2 0 1,1 1-1,0 1 0,2 0 1,1 1-1,-7 39 1,9-17 91,1 1 1,3 91 0,4-123-21,0-1 1,1 1-1,1-1 1,1 0-1,0 0 1,1 0-1,1-1 1,1 1-1,1-1 1,0-1-1,15 23 1,-16-29-69,0-1 1,1 1-1,1-2 1,-1 1-1,1-1 0,1 0 1,-1-1-1,2 0 1,-1-1-1,0 0 1,1 0-1,0-1 1,1-1-1,-1 0 1,1 0-1,0-1 0,-1 0 1,19 0-1,-5 0-394,0-2 0,0-1 0,-1-2 0,1 0-1,0-1 1,-1-1 0,43-14 0,-50 12-170,3-2-84,1 2-1,0 0 1,26-4-1,-43 9 647,0 1 0,0-1 0,0 1 0,0 0-1,0 0 1,0 0 0,0 0 0,0 1 0,0-1-1,0 1 1,-1 0 0,1 0 0,0 1-1,-1-1 1,1 1 0,0 0 0,-1 0 0,0 0-1,1 0 1,-1 0 0,0 1 0,0 0 0,-1-1-1,6 7 1,-2 3 351,0 0 0,0 1-1,-2 0 1,1 0 0,-2 0 0,4 18 0,8 91 2107,-12-81-1963,2 24 232,-2-21-128,10 56 0,-11-89-537,0-1-1,1 1 1,1-1 0,-1 0 0,2 0 0,-1 0-1,1 0 1,1-1 0,0 0 0,10 13-1,-13-20-61,0 1-1,0 0 0,0 0 0,0-1 0,0 0 0,1 0 0,-1 0 0,1 0 1,0 0-1,-1-1 0,1 1 0,0-1 0,0 0 0,0-1 0,0 1 0,0 0 1,0-1-1,0 0 0,0 0 0,0 0 0,0-1 0,0 1 0,0-1 1,7-2-1,-4 0-36,0 1 0,-1-1 0,1-1 0,-1 1 0,0-1 0,0 0 0,0 0 0,-1-1 0,0 0 0,0 0 0,0 0 0,0-1 0,4-5 0,8-17-533,-1 1 0,-2-2 1,0 0-1,-2 0 1,-1-1-1,13-62 0,-14 30-826,-3 0 0,0-106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11253,'0'0'7043,"-12"7"-5890,-38 25-622,45-28-436,1 0 0,0 0 1,0 0-1,1 1 0,-1 0 1,1-1-1,0 1 0,0 0 0,1 1 1,0-1-1,-1 0 0,2 1 1,-1-1-1,-1 12 0,-1 0 87,-3 14-67,2 1-1,2 0 1,0 0-1,4 53 1,0-29-87,32 425 744,42-3-101,-68-442-617,0 0 0,18 49 1,-24-83-57,-1 0 1,1 0 0,0 0 0,0 0 0,0 0 0,0 0-1,0 0 1,0 0 0,0-1 0,0 1 0,1-1 0,-1 1 0,1-1-1,0 1 1,-1-1 0,1 0 0,0 1 0,0-1 0,-1 0-1,3 0 1,-3-1-3,0 0-1,-1 0 0,1 0 0,-1 0 1,1 0-1,0 0 0,-1 0 0,1 0 1,-1 0-1,1-1 0,-1 1 0,1 0 1,0 0-1,-1-1 0,1 1 1,-1 0-1,1-1 0,-1 1 0,0-1 1,1 1-1,-1-1 0,1 1 0,-1-1 1,1 0-1,6-26-199,-4-145-2496,-4 93-430,-8-25-3747,5 60 2376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1 2065,'0'0'14705,"0"3"-13883,0-2-749,0 1-1,-1 0 1,0 0-1,1 0 1,-1-1-1,0 1 1,0 0-1,0-1 1,0 1-1,0-1 1,0 1-1,-1-1 1,1 1-1,0-1 1,-1 0-1,1 0 1,-1 1-1,-2 0 1,-38 22 665,30-18-480,-195 86 975,1-1-1177,203-90-55,0 0 1,1 1-1,-1-1 0,1 1 0,-1 0 0,1 0 1,0 0-1,0 0 0,0 0 0,0 0 0,0 1 1,0-1-1,1 1 0,-1-1 0,1 1 1,0 0-1,0-1 0,0 1 0,-1 4 0,1-4 1,1 1 0,0-1 0,1 1 0,-1-1 0,1 0 0,-1 0 0,1 1 0,0-1 0,0 0 0,0 0 0,1 0 0,-1 0 0,1 0 0,0 0 0,-1 0 0,1-1 0,0 1-1,4 2 1,15 17 14,1-1-1,1-1 1,1-1-1,41 24 1,113 55-40,15-3 40,-191-99-1190,-1-1 0,0 1 0,0-1 0,-1 1 0,1-1 0,-1 0 0,-1-8 0,1 12 417,0-38-10224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12630,'0'0'6632,"7"-18"-6096,18-51-253,-18 52 307,-7 23-377,66 993 2860,-59-928-2915,-2-22-115,-4-18-23,3 1 0,0-1 1,2 1-1,13 37 0,-19-68-239,0-5-205,-1-14-872,-2 1-1,0-1 1,-1 0-1,-1 1 1,0 0 0,-14-29-1,14 33-246,-17-39-6573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16840,'0'0'1390,"32"2"-142,443 5-23,-399-8-1468,-28-1-6,75 7-1,-119-4 259,-1-1-1,0 1 0,0-1 1,0 1-1,0 0 1,0 0-1,0 0 0,0 0 1,-1 1-1,1-1 1,0 1-1,-1 0 0,1 0 1,-1 0-1,1 0 1,-1 0-1,0 0 0,0 1 1,0-1-1,0 1 1,-1-1-1,1 1 0,-1 0 1,1 0-1,-1 0 1,0-1-1,0 1 1,1 4-1,0 6 109,-1 0 1,0 1-1,-1-1 1,0 0-1,-3 18 1,2-18 6,-4 21 609,-1 1 1,-21 62 0,16-63-296,2 0 1,-9 63-1,17-93-401,0 11 52,0-1 0,0 0 0,1 0 0,4 23 0,-4-34-88,1-1 0,-1 1 0,1 0 1,0 0-1,0 0 0,0-1 0,1 1 0,-1 0 0,1-1 1,-1 1-1,1-1 0,0 0 0,0 1 0,0-1 0,0 0 1,0 0-1,1 0 0,-1 0 0,1-1 0,-1 1 1,1-1-1,-1 0 0,1 1 0,0-1 0,0 0 0,0 0 1,3 0-1,0 0-28,0 0 0,1 0 0,-1-1 0,0 0 0,1 0 0,-1-1 0,0 0 1,0 0-1,0 0 0,0 0 0,0-1 0,0 0 0,11-6 0,-8 2-41,0 1 0,0-1 0,-1-1-1,0 0 1,-1 0 0,1 0 0,10-15 0,2-9-315,-1 0 1,-1-1-1,24-61 1,-30 61 36,0 0 0,-3 0 0,0-1-1,-2 0 1,-2-1 0,-1 1 0,0-40 0,-4 69 361,0 0 0,0 1 0,0-1 0,0 0 0,-1 0 0,1 1 0,-1-1 0,0 1 0,0-1 0,-1 1 0,1-1 0,-1 1 0,1-1 0,-4-2 0,3 3 51,-1 1 0,1 0 1,-1 1-1,1-1 0,-1 0 1,0 1-1,0 0 0,0-1 1,0 1-1,0 0 0,0 1 1,0-1-1,0 0 0,0 1 1,0 0-1,-5 0 0,-28-1 632,0 2 1,-49 7-1,12 0-3262,56-8-1470,4 0-3423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11301,'0'0'9154,"5"34"-8141,35 391 1471,-38-355-2146,-2-27-116,2 0 0,2 0 0,2 0 1,18 70-1,-24-111-218,1 0 0,0-1 0,-1 1 1,1 0-1,0-1 0,0 1 0,0 0 0,0-1 1,0 0-1,1 1 0,-1-1 0,3 3 0,4-6 17,-2-16-29,12-169-468,-17 139 141,3 0-1,1 0 1,3 1-1,16-56 1,-21 96 322,-1 0 1,1 0-1,0 1 1,0 0-1,1-1 1,-1 1-1,2 0 1,-1 1-1,0-1 1,1 1-1,0 0 1,1 0-1,-1 1 1,1-1-1,0 1 1,0 0-1,9-4 1,-2 3 94,1 1 0,0 0 0,0 1 0,0 0 0,0 1 1,0 1-1,25 1 0,142 0 615,-104 0-3648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14455,'0'0'7475,"55"-113"-7475,-52 110-48,-3 0-240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2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56 7395,'0'0'7753,"-25"-38"-5597,25 91 2020,0-46-4835,0-39-1100,0 6-1744,0 7-3012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3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44 125 7908,'0'0'8900,"-8"-1"-8108,-24-3 72,32 4-838,0 0 0,0-1 0,0 1 0,1 0 0,-1 0 0,0 0 0,0 0 0,0-1 0,1 1 0,-1 0 0,0 0 0,0-1-1,0 1 1,0 0 0,0 0 0,0-1 0,1 1 0,-1 0 0,0 0 0,0-1 0,0 1 0,0 0 0,0 0 0,0-1 0,0 1-1,0 0 1,0 0 0,0-1 0,0 1 0,0 0 0,0-1 0,-1 1 0,1 0 0,0 0 0,0 0 0,0-1 0,0 1 0,0 0-1,0 0 1,-1-1 0,1 1 0,0 0 0,0 0 0,0 0 0,-1-1 0,1 1 0,0 0 0,0 0 0,-1 0 0,1 0 0,0 0-1,0 0 1,-1 0 0,1-1 0,0 1 0,0 0 0,-1 0 0,1 0 0,-1 0 0,21-4 30,0 1 0,0 1 0,0 0 0,38 3 0,-34-1-65,0 0 1,0-1-1,34-6 0,-46 4-220,-1 0 0,1-1 1,-1 0-1,0 0 0,18-11 0,-25 12-464,1 0 0,-1 0 0,0-1 1,0 1-1,0-1 0,0 0 0,-1 0 0,6-8 0,-3-4-7481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82 6547,'0'0'8201,"9"-11"-7280,2-7-503,-7 11-14,1 0-1,0 0 1,0 0 0,1 1-1,-1 0 1,9-7 0,-14 67 2209,1-31-2465,-2-14-117,0 0 1,-1 1-1,0-1 1,0 0-1,-1 0 0,0-1 1,-1 1-1,0 0 1,0-1-1,-1 0 1,-9 12-1,-10 11 25,-39 41 0,45-53-36,-8 10-23,-2-1-1,0-2 1,-2 0-1,-1-2 1,-54 31-1,82-52-14,-1-1 0,0 0 0,0 0 0,0 0 0,0-1 0,0 0 0,-1 1 0,1-1 0,0-1 1,0 1-1,-1-1 0,1 0 0,-1 0 0,-5 0 0,9-4-106,1 0 0,-1 0 0,1 0 1,0 0-1,0 0 0,0 0 0,1 0 0,-1 0 1,3-7-1,-1 8 112,0 1 1,0 0-1,1 0 0,-1 0 1,1 0-1,-1 1 1,1-1-1,0 1 1,-1 0-1,1-1 0,0 1 1,0 0-1,0 1 1,0-1-1,0 0 0,0 1 1,0 0-1,0 0 1,5 0-1,1-1 24,1 1 0,-1 1 0,0 0 0,1 0 0,14 4 0,-11 0 55,-1 1 0,1 1 1,-1 0-1,0 0 0,0 1 0,19 17 1,60 66 546,-75-74-525,14 17 74,-16-16-19,1-2 0,20 18-1,-31-31-124,0 1 1,1-1-1,-1 0 0,1 0 0,0-1 0,-1 1 0,1-1 0,0 0 0,1 0 0,-1-1 0,0 0 0,0 0 0,11 1 0,-15-2-48,0 0-1,-1-1 1,1 1-1,0 0 1,-1-1-1,1 1 1,0-1-1,-1 1 0,1-1 1,-1 1-1,1-1 1,-1 1-1,1-1 1,-1 0-1,1 1 1,-1-1-1,1 0 1,-1 1-1,0-1 0,1 0 1,-1 1-1,0-1 1,0 0-1,0 0 1,0 1-1,1-1 1,-1-1-1,3-28-844,-3 22 366,10-50-4395,-4 29 114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3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7123,'0'0'4829,"-7"-1"-3653,5 7 2837,4 23-3918,2 0-1,1 0 1,1 0 0,2-1-1,20 51 1,-3-6 399,59 231 1550,33 100-129,-110-388-1827,3 14-18,-10-30-129,-1-3-317,-5-26 223,-2 1 0,0 0 1,-2 1-1,-1 0 0,-2 0 1,0 1-1,-2 1 0,-23-32 1,26 43-65,0 0 0,0 1 0,-1 0 0,-1 2 0,0-1 0,-1 2 0,0 0 0,-25-12 0,30 17 166,-1 0 0,1 1-1,-1 1 1,-1 0 0,1 0 0,0 1-1,0 1 1,-1 0 0,1 0 0,-1 1-1,1 0 1,-1 1 0,1 1 0,-20 4-1,23-3 49,1 1 0,-1-1 0,1 2 0,-1-1 0,1 1 0,1 0-1,-1 0 1,1 1 0,0-1 0,0 1 0,0 1 0,1-1 0,-5 9-1,2-4 0,1 1-1,1 0 1,0 0-1,0 0 1,1 1-1,1-1 1,-5 22-1,7-20 118,0-1-1,0 1 1,1 0-1,1 0 0,1 0 1,0 0-1,0 0 1,2 0-1,-1-1 1,2 1-1,0-1 0,10 23 1,-9-26-15,1-1 0,0-1 1,0 1-1,1-1 0,0 0 1,0 0-1,1-1 0,0 0 1,0-1-1,1 1 0,0-2 0,0 1 1,0-1-1,1-1 0,0 1 1,0-2-1,15 5 0,-3-3-10,1 0 0,0-2 0,0 0-1,1-1 1,-1-2 0,0 0 0,0-2 0,1 0-1,-1-2 1,-1 0 0,1-2 0,37-13 0,-37 9-344,-1-1 0,1 0 0,-2-1 1,0-2-1,0 0 0,-1-1 1,17-19-1,-31 30-387,-1-2 0,0 1 0,-1-1 0,1 1 0,5-11 0,-2-21-7131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3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380 141 9060,'0'0'4533,"-2"-5"-4434,-13-45-9,12 45-75,1 0 0,-1 1 0,-1-1 0,1 1 0,-1 0 0,0 0 0,0 1 0,0-1 0,0 1 0,0 0 0,-1 0 0,0 0-1,0 0 1,1 1 0,-1 0 0,-1 0 0,-7-2 0,-5-1 53,-1 0 0,0 1 1,-32-2-1,41 5-50,0 0-1,-1 1 1,1 0-1,0 1 1,0 0 0,-12 3-1,18-2-9,0-1-1,-1 1 1,1 1-1,0-1 1,0 0-1,1 1 1,-1 0-1,0 0 0,1 0 1,0 0-1,-1 0 1,1 1-1,1 0 1,-1-1-1,-4 8 1,3-2 53,-1 1-1,1-1 1,1 1 0,-1-1 0,2 1 0,-1 0 0,2 1 0,-2 10 0,2 86 1036,2-78-797,0-14 9,0-1 1,1 0-1,0 1 1,2-1-1,-1 0 1,2-1 0,0 1-1,0-1 1,2 0-1,14 23 1,-16-28-199,0-1 1,0 0-1,1-1 1,0 1-1,0-1 1,1 0-1,0-1 1,0 0-1,0 0 1,0 0-1,1-1 0,0 0 1,0-1-1,0 1 1,0-2-1,1 1 1,-1-1-1,1 0 1,10 0-1,-10-1-129,-1 0 1,0-1-1,0-1 1,0 1-1,0-1 0,0 0 1,0-1-1,0 0 0,0 0 1,-1-1-1,1 0 0,-1 0 1,1-1-1,-1 0 0,0 0 1,-1-1-1,1 0 0,-1 0 1,0 0-1,0-1 0,0 0 1,-1 0-1,0-1 1,0 1-1,5-11 0,0 1-608,0-1-1,-1 0 0,0-1 1,-2 0-1,0-1 0,-1 1 1,-1-1-1,2-20 0,0-10-3192,-2-96 0,-8 131 4065,1 13 1102,1 10 2149,2 9-2683,1-1 1,1 1 0,0-1 0,1 0 0,13 32 0,44 89 1892,-43-100-2233,-12-26-387,9 20 197,1 0 0,1-1 1,29 38-1,-41-62-326,0-1 1,0 1-1,1-1 1,0-1-1,0 1 1,0-1-1,1 0 1,-1 0-1,1-1 1,0 0-1,1 0 1,-1-1-1,1 0 1,0 0-1,-1-1 1,1 0-1,0 0 1,0-1-1,1 0 1,10 0-1,-18-1-100,1 0 1,-1 0-1,1 0 1,-1 0-1,0 0 1,1-1-1,-1 1 1,1 0-1,-1-1 1,0 0-1,1 1 1,-1-1-1,0 0 1,0 1-1,0-1 0,0 0 1,1 0-1,-1 0 1,0 0-1,0 0 1,1-2-1,7-30-5116,-7-20-7107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3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14295,'0'0'4906,"5"2"-4727,-1 0-170,1 0 0,-1 0 0,0 0 1,0 1-1,0-1 0,-1 1 0,1 0 1,-1 1-1,0-1 0,1 0 0,-1 1 1,-1 0-1,1 0 0,-1-1 1,1 2-1,3 7 0,5 15 114,15 46-1,-18-47 4,110 378 1369,92 251-98,-203-636-1314,1 0 0,0-1 0,1 0 0,1 0 0,1-1 0,19 23 0,-29-38-70,0-1-1,1 0 0,-1 1 0,0-1 0,1 0 0,-1 0 0,1 0 1,-1 0-1,1 0 0,-1 0 0,1 0 0,0-1 0,-1 1 1,1 0-1,2-1 0,-4 0-10,1 0 1,0 0-1,-1 0 1,1 0-1,0 0 1,-1-1-1,1 1 1,-1 0-1,1-1 1,-1 1-1,1 0 1,-1-1-1,1 1 1,-1-1-1,1 1 0,-1 0 1,1-1-1,-1 1 1,1-1-1,-1 0 1,0 1-1,0-1 1,1 1-1,-1-1 1,0 1-1,0-1 1,1 0-1,0-7-7,1 0 0,-1 1 0,0-1 0,-1 0 0,0-8 0,0 9 1,-2-23-96,0 1 1,-2-1-1,-2 1 0,0 0 1,-2 0-1,-13-32 1,-82-166-853,55 130 274,-46-129-995,83 191 1234,2-1-1,1-1 1,1 1-1,-1-60 0,7 68 338,-1-25 10,6-62 1,-3 108 96,0 0-1,1 0 1,0 0 0,0 0-1,1 0 1,0 0 0,0 1 0,1-1-1,-1 1 1,1 0 0,1 0-1,-1 1 1,1-1 0,0 1 0,0 0-1,1 0 1,0 0 0,-1 1-1,1 0 1,1 0 0,-1 1 0,1 0-1,-1 0 1,1 0 0,0 1 0,13-3-1,-12 3 20,0 0-1,0 1 1,0 0-1,0 0 1,0 1-1,0 0 1,0 1-1,0 0 1,0 0-1,0 1 1,0-1-1,0 2 1,-1-1-1,1 1 0,-1 0 1,1 1-1,-1 0 1,0 0-1,-1 0 1,1 1-1,-1 0 1,0 1-1,10 10 1,-7-4 184,-1 1 1,0 0 0,-1 1-1,0 0 1,-2 0-1,1 0 1,-1 1-1,-1-1 1,3 23-1,-3-5 173,-2 1-1,0-1 0,-5 47 1,1-68-347,1 0 0,-1 0 0,-1-1 0,0 1 0,0-1 0,-1 1 0,-1-1 0,0 0 0,0-1 0,0 1 0,-2-1 0,1 0 0,-1-1 0,0 1 0,-1-1 0,1-1 0,-2 1 0,1-2 0,-1 1 0,0-1 0,-1 0 0,1-1 0,-1 0 0,0 0 0,0-1 0,-1-1 0,1 0 0,-1 0 0,0-1 0,1 0 0,-15 0 0,9 0-309,1-1 0,-1 0-1,1-2 1,-1 1 0,-19-5-1,32 4 54,0 1 0,-1-1 0,1 0-1,0 0 1,1 0 0,-1-1 0,0 1 0,0-1-1,0 0 1,1 1 0,-1-1 0,1 0-1,0-1 1,-1 1 0,1 0 0,0-1 0,0 1-1,0-1 1,1 0 0,-1 1 0,1-1-1,-1 0 1,1 0 0,0 0 0,0 0-1,0 0 1,1 0 0,-1 0 0,1-1 0,0 1-1,0 0 1,0-4 0,2-30-3879,12-3-1213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3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352 139 6227,'0'0'7331,"-1"-49"-3222,-2 47-4047,1-1 1,-1 0 0,0 1-1,0 0 1,0-1-1,0 1 1,0 0 0,0 0-1,0 1 1,-1-1 0,1 1-1,-6-2 1,-44-10-74,36 11 1,0 1 0,0 1 0,0 0 0,-34 5-1,45-4 14,0 1-1,1-1 0,-1 1 0,0 0 0,1 1 1,0-1-1,-1 1 0,1 0 0,1 1 1,-1-1-1,0 1 0,1 0 0,-1 0 0,1 0 1,0 1-1,1-1 0,-7 10 0,4-2 54,0 0 0,1 0 0,1 1-1,-1 0 1,2 0 0,0 0 0,0 0 0,0 16-1,1 5 631,6 68-1,-2-85-488,2 0 1,-1 0-1,2 0 0,0-1 1,1 0-1,1 0 0,0 0 1,2-1-1,-1 0 0,2 0 1,0-1-1,0-1 0,15 15 1,-18-20-157,0-1 0,0-1 0,0 1 1,1-1-1,0-1 0,0 1 0,1-2 1,-1 1-1,1-1 0,0 0 0,0-1 1,1 0-1,-1 0 0,1-1 0,-1 0 1,1-1-1,0 0 0,-1 0 0,1-1 1,0 0-1,0-1 0,-1 0 0,1-1 0,17-5 1,-18 3-60,-1 0 0,0-1 1,0 0-1,-1 0 0,1-1 0,-1 0 1,-1 0-1,1-1 0,-1 1 1,0-2-1,0 1 0,-1 0 0,0-1 1,-1 0-1,5-9 0,0-3-247,-1 0 0,0 0-1,-1-1 1,-2 0 0,5-29-1,-6 20-647,-1 0 1,-1-1-1,-2 1 0,-7-52 0,4 64 406,-1 0 1,0 0-1,-2 0 0,0 1 1,-1 0-1,0 0 0,-2 0 1,-17-25-1,25 39 625,0 1-1,0 0 1,-1 0 0,1 0-1,-1 0 1,1 0-1,-1 0 1,0 0 0,0 0-1,1 1 1,-1-1 0,0 1-1,-1-1 1,1 1-1,0 0 1,0 0 0,-1 0-1,1 0 1,0 0 0,-1 0-1,-3 0 1,2 10 1419,3 34-387,1 0 0,1-1 1,13 69-1,-2-52-761,3 0-1,2-2 1,2 0-1,29 58 1,-38-95-333,0 0-1,2 0 1,0-1 0,16 18-1,-24-32-97,1 1 0,1-1 0,-1 0 0,1-1 1,-1 0-1,1 1 0,10 3 0,-13-6-44,0-1 0,0 0 0,1 1 1,-1-2-1,1 1 0,-1 0 0,1-1 1,-1 1-1,1-1 0,-1 0 0,1 0 0,-1-1 1,1 1-1,-1-1 0,1 0 0,3-1 1,-4 1-273,0-1 0,0-1 0,0 1 0,0 0 1,0-1-1,-1 0 0,1 1 0,-1-1 1,1 0-1,-1 0 0,0 0 0,0-1 1,-1 1-1,1 0 0,-1-1 0,1 1 1,-1-1-1,0 0 0,1-7 0,12-50-7803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3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5699,'0'0'8246,"-5"-2"-7728,4 2-495,0 0 0,1 0 1,-1 0-1,1-1 1,-1 1-1,0 0 1,1 0-1,-1 0 0,0 0 1,1 0-1,-1 0 1,0 0-1,1 0 1,-1 0-1,0 1 0,1-1 1,-1 0-1,1 0 1,-1 0-1,0 1 1,1-1-1,-1 0 0,1 1 1,-1-1-1,1 1 1,-1-1-1,1 0 1,-1 1-1,0 0 0,-2 22 703,17 47 638,-7-43-883,33 156 1781,80 308 326,-116-476-2612,3 7 87,0-1-1,1 1 1,15 25 0,-22-44-96,1 0 0,-1 0-1,1 0 1,0 0 0,0 0-1,0 0 1,1-1-1,-1 1 1,1-1 0,-1 1-1,1-1 1,0 0 0,0 0-1,0 0 1,0 0 0,0-1-1,0 1 1,1-1 0,-1 0-1,0 0 1,1 0-1,-1 0 1,1-1 0,-1 1-1,1-1 1,-1 0 0,8-1-1,-10 1-81,0-1 0,0 0 0,0 0 0,0 0 0,0 0 0,0 0 0,-1 0 1,1 0-1,0 0 0,-1 0 0,1 0 0,0 0 0,-1-1 0,1 1 0,-1 0 0,0 0 0,1-1 0,-1 1 0,0 0 0,0-1 0,0 1 0,0 0 0,0 0 0,0-1 0,0 1 0,0 0 0,0-1 0,-1 1 0,0-2 0,1-5-902,0-39-4150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3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17032,'0'0'3505,"203"0"-2640,-126 0-257,0-12-608,-6 1-464,-23-4-1921,-25 4-6227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3954,'0'0'12990,"9"12"-11920,3 0-808,0-1 0,1 0 0,1-1 1,-1 0-1,2-1 0,-1 0 0,1-1 1,0-1-1,1 0 0,0-1 1,0-1-1,17 3 0,-4-1-164,1-1 0,-1-2 0,1-1 1,0-1-1,0-2 0,55-6 0,-75 5-129,0-1 0,0 0 0,-1 0-1,1-1 1,-1 0 0,0-1 0,0 0 0,0-1 0,0 0 0,-1 0 0,0-1 0,0 1 0,0-2 0,-1 1-1,0-1 1,0-1 0,0 1 0,-1-1 0,-1 0 0,1 0 0,-1-1 0,0 0 0,-1 0 0,4-11-1,-5 11-114,0-1 0,-1 1-1,0-1 1,0 0 0,-1 0-1,0 0 1,-1 1 0,0-1-1,0 0 1,-1 0 0,-4-16 0,3 21 113,0 0 0,0-1 0,0 1 0,-1 0 0,0 0 0,0 1 0,0-1 0,0 1 0,-1-1 0,0 1 0,0 0 0,0 0 0,0 1 0,-1-1 0,0 1 0,1 0 0,-1 0 0,0 0 0,-1 1 0,1 0 0,-6-2 0,-9 0 65,0 0 0,0 1 0,0 1 0,0 1 0,0 1 0,-1 0 0,-31 6 0,42-5-28,0 1-1,0 1 1,0 0-1,1 0 1,-1 1-1,1 0 0,0 0 1,0 1-1,0 0 1,1 1-1,-1 0 1,2 0-1,-1 1 0,0 0 1,1 0-1,1 1 1,-1 0-1,1 0 1,1 0-1,-1 1 0,1 0 1,1 0-1,0 0 1,0 1-1,1 0 1,0-1-1,-2 16 0,2 1 148,2 0-1,1 0 0,1 0 0,1 0 0,1 0 0,1-1 0,2 1 0,0-1 0,2 0 0,1 0 0,1-1 0,0-1 0,2 1 0,1-2 0,1 0 1,1 0-1,1-1 0,0-1 0,2-1 0,0 0 0,1-2 0,1 0 0,22 15 0,-30-24-117,1-1 1,0 0-1,1 0 0,0-1 1,0-1-1,0-1 0,0 0 1,1 0-1,-1-2 0,1 0 0,0 0 1,0-1-1,0-1 0,0-1 1,0 0-1,-1-1 0,1 0 1,0-1-1,27-10 0,-27 7-364,-1 0 1,0-1-1,-1-1 0,1 0 0,-1-1 1,-1 0-1,0-1 0,0 0 0,-1-1 1,0-1-1,16-21 0,6-26-5101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5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9941,'0'0'5314,"15"11"-4375,-6-3-761,0-1 1,-1 1-1,0 1 0,0-1 0,-1 1 0,0 1 1,-1-1-1,0 1 0,0 0 0,-1 1 0,0-1 1,-1 1-1,0 0 0,3 16 0,4 17 440,110 384 3398,-115-412-3841,16 42 362,-20-55-522,-1 0 1,0 0-1,1-1 1,0 1-1,0-1 0,0 1 1,0-1-1,0 1 0,0-1 1,0 0-1,1 0 1,-1 0-1,1-1 0,0 1 1,3 1-1,-6-3-15,0 0 1,1 0-1,-1 1 0,1-1 1,-1 0-1,1 0 0,-1 0 0,0 0 1,1 0-1,-1-1 0,1 1 1,-1 0-1,0 0 0,1 0 1,-1 0-1,1 0 0,-1 0 0,0-1 1,1 1-1,-1 0 0,1 0 1,-1-1-1,0 1 0,0 0 0,1 0 1,-1-1-1,0 1 0,1 0 1,-1-1-1,0 1 0,0-1 0,0 1 1,1 0-1,-1-1 0,0 1 1,0 0-1,0-1 0,0 1 0,0-1 1,0 0-1,3-22-38,-2 19 16,-1-242-3088,-17 80-5620,12 112 3106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5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4674,'0'0'11541,"219"-40"-9460,-162 34-544,-5 0-657,-10 6-831,-10 0-49,-6 0-401,-10 0-1984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5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8180,'0'0'3001,"8"-4"-2619,-6 2-482,31-15 916,-32 16-756,1 1-1,-1-1 0,0 1 0,1 0 0,-1-1 0,0 1 1,1 0-1,-1 0 0,0 0 0,1 0 0,-1 0 0,0 0 0,1 1 1,-1-1-1,0 0 0,1 1 0,-1-1 0,0 1 0,0-1 0,1 1 1,-1 0-1,0-1 0,0 1 0,0 0 0,0 0 0,0 0 1,0 0-1,0 0 0,0 0 0,1 1 0,39 73 1564,-3 2 0,-3 1 1,32 107-1,5 8 846,-66-294-7632,-6 54-936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61 8388,'0'0'9506,"-3"-7"-8789,-10-24-210,10 23-80,-11 8 557,11-1-951,0 1 1,0-1-1,-1 1 1,1 0 0,0 0-1,0 0 1,0 0 0,0 1-1,0-1 1,0 1-1,0 0 1,0 0 0,0 0-1,0 0 1,0 1-1,1-1 1,-1 1 0,0-1-1,1 1 1,-1 0-1,1 0 1,0 0 0,0 0-1,-1 1 1,1-1-1,1 1 1,-1-1 0,-2 4-1,-2 7-15,0-1 0,0 2 1,1-1-1,1 0 0,0 1 0,1 0 0,-3 27 0,4 6 386,3 49 0,0-62-103,-1-22-210,0 0 0,1 0 0,1 0 0,0 0 0,1-1 0,0 1 0,1-1 0,7 18-1,-9-25-77,1 0 0,-1 0-1,1-1 1,0 1-1,-1-1 1,2 0 0,-1 1-1,0-1 1,1-1-1,-1 1 1,1 0-1,0-1 1,0 0 0,0 0-1,0 0 1,0 0-1,0-1 1,1 0-1,-1 1 1,0-2 0,1 1-1,-1 0 1,1-1-1,-1 0 1,1 0-1,4-1 1,-3 1-16,-1-1 0,0 0 0,1 0 0,-1 0 0,0-1 0,0 0 0,0 0-1,0 0 1,0-1 0,-1 0 0,1 0 0,-1 0 0,0 0 0,6-6 0,-3 1-39,0 0-1,0 0 1,-1 0-1,-1-1 1,1 0-1,-1 0 1,4-12-1,-2 0-132,0 0-1,-1-1 0,-1 1 0,-1-2 0,0 1 0,-1-34 0,-3 47 125,0 0 0,-1 0 0,0 0 0,-1 0 1,0 0-1,0 1 0,-1-1 0,0 0 0,0 1 0,-1 0 0,-5-9 0,0 4 43,0 1-1,-1 0 1,-1 1-1,0 0 1,-20-16 0,26 23-25,-1 0 0,1 0 0,-1 0 0,1 1 1,-1 0-1,0 0 0,0 0 0,0 1 0,-1 0 1,1 0-1,0 1 0,-1-1 0,0 1 0,1 1 1,-1-1-1,-7 2 0,14-1-75,0 0 0,-1 0 0,1 0 1,0 1-1,0-1 0,-1 0 0,1 0 0,0 0 0,0 1 0,-1-1 1,1 0-1,0 1 0,0-1 0,0 0 0,0 1 0,0-1 0,-1 0 1,1 0-1,0 1 0,0-1 0,0 0 0,0 1 0,0-1 0,0 0 1,0 1-1,0-1 0,0 0 0,0 1 0,0-1 0,0 0 1,1 1-1,-1 0 0,0 2-874,0 15-4255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5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61 359 9476,'0'0'9914,"31"-11"-9140,99-38-395,-116 44-388,1-1 0,-1-1 0,0 0 1,-1-1-1,0 0 0,0-1 0,-1-1 0,14-13 1,-21 18-265,-1-1 0,0 1 0,-1-1 0,1 0 0,-1 0 0,0 0 0,0 0 0,-1 0 0,0-1 0,0 1 0,0-1 1,-1 0-1,0 1 0,0-1 0,-1 0 0,0 0 0,-1-7 0,0 10 162,0 1 0,-1-1-1,1 1 1,-1-1 0,0 1-1,0 0 1,0-1 0,0 1 0,-1 0-1,1 1 1,-1-1 0,0 0 0,0 1-1,0-1 1,0 1 0,0 0-1,-1 0 1,1 0 0,0 1 0,-1-1-1,0 1 1,-4-2 0,-10-3 93,0 0 0,0 0 0,-25-2 1,29 5 211,-1 1 0,0 0 1,1 1-1,-1 1 1,0 1-1,0 0 0,-25 5 1,35-5-89,0 1 0,0 0 0,1 0 0,0 1 1,-1-1-1,1 1 0,0 0 0,0 0 0,0 0 0,0 0 0,1 1 0,0 0 1,-1-1-1,1 1 0,0 0 0,1 1 0,-1-1 0,1 0 0,0 1 0,0 0 1,0-1-1,1 1 0,-1 0 0,1 0 0,1 0 0,-2 6 0,-1 7 175,1 0 0,1 0 0,0 0 0,1 0 0,1 1 0,1-1 0,0 0 0,1-1 0,1 1 0,1 0 0,1-1 0,0 0 0,1-1 0,1 1 0,18 27 0,-13-26-104,0-1 1,2 0 0,0-2 0,1 1-1,1-2 1,0 0 0,1-1-1,38 20 1,-47-28-187,0-1 0,0 0 0,0-1 0,1 0 0,-1 0 0,1-1 0,0 0 0,0-1 0,0 0 0,-1-1 0,1 0 0,0 0 0,0-1 0,0 0 0,0-1 0,0 0 0,-1-1 0,1 0 0,-1 0 0,0-1 0,0 0 0,11-7 0,-6 1-460,-1-1 0,0 0 0,-1 0-1,0-1 1,-1-1 0,-1 0 0,10-15 0,15-32-4360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5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9812,'0'0'5126,"12"35"-2736,84 255 1969,10 81-1205,-106-406-3072,2 12-143,-6-43-1147,-18-103 0,4 48-2306,10 0-3789,9 119 7368,-1 0-1,1 0 0,-1 1 0,1-1 0,0 0 0,0 1 1,-1-1-1,1 1 0,1-1 0,-1 1 0,0-1 1,0 1-1,0 0 0,1-1 0,-1 1 0,1 0 0,-1 0 1,1 0-1,-1 0 0,1 0 0,0 1 0,-1-1 1,1 0-1,0 1 0,0-1 0,-1 1 0,1-1 0,0 1 1,0 0-1,0 0 0,0 0 0,-1 0 0,3 1 1,6-2 548,-1 1 1,1 0-1,0 1 1,-1 0 0,17 5-1,-8 1 263,0 0 1,30 18-1,-28-13-487,1-2-1,21 9 1,-35-17-557,0 0-1,-1 0 1,1-1-1,0 0 1,0 0 0,0 0-1,0-1 1,0 0-1,0-1 1,13-1 0,-9-6-4512,-4-12-4650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5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77 10421,'0'0'5709,"-10"-7"-5157,6 4-597,-7-5 378,0 0 0,-1 0 0,0 1 1,0 1-1,-1 0 0,0 1 0,0 0 0,-18-4 1,18 7-235,0 1 1,-1 0 0,1 0-1,-22 3 1,31-2-80,0 1 1,0 0-1,0 0 0,0 0 1,0 0-1,0 1 1,1 0-1,-1-1 0,0 1 1,1 0-1,0 1 1,-1-1-1,1 1 0,0-1 1,0 1-1,0 0 1,1 0-1,-5 7 0,-1 4 118,1 1 0,1 0 0,0 0-1,1 1 1,1-1 0,0 1 0,1 0-1,0 17 1,-2 134 1189,6-114-983,-2-36-193,1-7-86,-1-1 0,1 1 0,1 0 0,2 13 0,-3-22-64,0 0 0,0 0 0,0 0 1,1 0-1,-1 0 0,0 0 1,1 0-1,-1 0 0,1 0 0,-1-1 1,1 1-1,-1 0 0,1 0 0,0 0 1,-1 0-1,1-1 0,0 1 0,0 0 1,-1-1-1,1 1 0,0-1 0,0 1 1,0-1-1,0 1 0,0-1 1,0 1-1,0-1 0,0 0 0,0 0 1,0 1-1,0-1 0,0 0 0,0 0 1,0 0-1,0 0 0,0 0 0,0 0 1,0-1-1,0 1 0,0 0 0,0 0 1,0-1-1,0 1 0,0-1 1,0 1-1,0-1 0,1 0 0,3-2-41,-1 0 0,0 0 1,0 0-1,0 0 0,-1 0 0,1-1 0,-1 0 0,0 0 0,0 0 0,4-6 0,25-52-748,-16 30 22,48-104-5503,-38 69 712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5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3073,'-1'2'629,"-1"1"-1,0-1 1,1 0 0,-1 1-1,1 0 1,0-1-1,0 1 1,0 0-1,0-1 1,0 1-1,0 0 1,1 0 0,0 0-1,-1 0 1,1 0-1,0 0 1,0-1-1,2 7 1,0 0-131,1-1-1,1 1 1,-1-1 0,10 16-1,3 5 159,48 94 1663,-13-30-1399,-5 3-1,55 161 0,-82-188-872,-3 1-1,-3 1 1,-4 0-1,2 109 0,-10-172-43,-2 1-1,1 0 1,-1-1 0,0 1-1,-1-1 1,0 1-1,0-1 1,-1 0-1,0 1 1,-7 12-1,6-17-1,1 1 1,0-1-1,-1 0 0,0 0 1,0 0-1,0 0 0,-1-1 0,1 0 1,-1 0-1,0 0 0,0 0 0,0-1 1,0 1-1,0-1 0,0-1 1,-1 1-1,-7 1 0,-2-1-4,1 0-1,-1-1 1,1-1 0,-1 0-1,0-1 1,1 0-1,-1-1 1,1-1 0,0 0-1,0-1 1,0-1-1,0 0 1,1-1 0,-1 0-1,2-1 1,-1 0-1,1-1 1,0-1 0,0 0-1,1 0 1,1-1 0,-1-1-1,2 0 1,-1 0-1,2-1 1,-1 0 0,2 0-1,-1-1 1,2 0-1,0 0 1,0-1 0,2 0-1,-1 0 1,2 0 0,0 0-1,-2-18 1,3 7-54,1 0 0,1-1 0,2 1 1,0 0-1,1-1 0,2 1 0,1 1 0,17-49 0,-17 58 18,2 0-1,0 0 1,0 1-1,1 0 1,1 0-1,1 1 1,0 1-1,0-1 1,1 2-1,1 0 0,0 0 1,0 1-1,1 1 1,23-13-1,-25 17-133,0 0-1,1 1 0,-1 0 1,1 1-1,0 1 0,0 0 1,0 0-1,0 1 0,1 1 1,-1 0-1,13 2 1,-25-2-35,-1 0 0,1 1 1,0-1-1,-1 0 0,1 0 1,-1 0-1,1 0 1,0 0-1,-1 1 0,1-1 1,-1 0-1,1 1 1,-1-1-1,1 0 0,-1 1 1,1-1-1,-1 0 0,1 1 1,-1-1-1,0 1 1,1-1-1,-1 1 0,0-1 1,1 1-1,-1-1 0,0 1 1,1 0-1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5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6067,'0'0'6627,"3"11"-5688,31 102 2197,5-2 1,61 120 0,-98-226-3103,-1-3-31,0 0 1,-1 0-1,1 1 1,1-1-1,-1 0 1,0 0-1,0 0 1,1 0-1,-1 0 0,1 0 1,0 0-1,-1-1 1,1 1-1,0-1 1,0 1-1,0-1 0,0 0 1,0 1-1,0-1 1,5 1-1,-6-3-103,-1 0 0,1 0-1,-1 0 1,1-1-1,-1 1 1,1 0 0,-1 0-1,0-1 1,0 1 0,1 0-1,-1-1 1,0 1 0,0 0-1,0-1 1,0 1-1,-1 0 1,1-2 0,0-2-471,0-39-4583,0-7-5374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5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11349,'0'0'6691,"192"-76"-5554,-143 73-1137,-11 3-544,-15 0-2418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119 123 5442,'0'0'7671,"-9"-4"-6714,-28-14-180,31 15-607,1 0 0,-1 0 0,1-1 0,0 1 1,0-1-1,0 0 0,1 0 0,-1-1 0,1 0 1,0 1-1,1-1 0,-1-1 0,-4-8 0,4 42-191,6 31 34,4-26 201,1 0-1,2 0 1,1 0-1,2-1 1,30 59-1,-18-39 593,-6-10-110,3-1 0,46 70 0,-67-111-696,0-1 0,0 1 0,0 0 0,0 0 0,0 0 0,0 0 0,0-1 0,0 1 0,0 0 0,0 0 0,0 0 0,0 0 0,0 0 0,0-1 0,0 1 0,0 0 0,0 0 0,0 0 0,1 0 0,-1 0 0,0 0 0,0-1 0,0 1 0,0 0 0,0 0 0,0 0 0,1 0 0,-1 0 0,0 0 0,0 0 0,0 0 0,0 0 0,0 0 0,1 0 0,-1-1 0,0 1 0,0 0 0,0 0 0,0 0 0,1 0 0,-1 0 0,0 0 0,0 0 0,0 1 0,0-1 0,0 0 0,1 0 0,-1 0 0,0 0-1,0 0 1,0 0 0,0 0 0,1 0 0,-1 0 0,0 0 0,0 0 0,0 1 0,0-1 0,-1-16-121,-5-1-58,0 0 0,-2 0 0,0 0 0,-11-16 0,9 17-77,1 0-1,1-1 1,0 0-1,-7-24 1,6-8-478,2 0 1,2 0 0,3-85 0,2 115 536,1 14 193,-1 1-1,1-1 0,1 1 1,-1 0-1,0-1 0,1 1 0,0 0 1,0 0-1,0 0 0,1 0 1,0 0-1,-1 1 0,1-1 1,0 1-1,1 0 0,-1-1 0,0 1 1,7-4-1,-7 5 22,-1 0 0,1 1 0,0-1 1,0 0-1,0 1 0,0 0 0,0 0 0,0 0 0,0 0 1,0 0-1,0 0 0,0 1 0,0-1 0,1 1 0,-1 0 0,0 0 1,0 0-1,1 1 0,-1-1 0,0 1 0,0 0 0,0 0 1,0 0-1,0 0 0,0 0 0,0 1 0,0-1 0,3 3 0,8 10 202,-1 1-1,-1 1 1,0 0-1,-1 0 0,0 1 1,12 29-1,-7-16 166,30 55 975,-3 3 0,53 156 0,-92-453-3784,-3 187 1891,0 0-1,1 0 1,1 0 0,1 0 0,12-36-1,-12 47 472,0 0-1,1 0 1,0 0-1,1 1 1,0 0-1,1 0 1,0 1-1,0 0 1,1 0-1,1 0 1,-1 1-1,15-11 1,-19 16 125,1 1 1,-1-1 0,0 0 0,1 1-1,-1 0 1,1 0 0,0 1 0,-1-1-1,1 1 1,0 0 0,0 0 0,0 1-1,0-1 1,0 1 0,0 0 0,0 1-1,0-1 1,0 1 0,0 0 0,8 3-1,-7-2 57,0 1 0,-1 0 1,0 0-1,1 1 0,-1 0 0,-1 0 0,1 0 0,0 0 0,-1 1 0,0-1 0,0 1 0,-1 0 0,1 1 0,-1-1 0,5 12 0,13 39 679,-2 1 0,-3 1 0,17 118 0,5 21-137,-38-195-679,0-1 0,1 1 0,-1 0 0,0-1 0,1 1 0,-1-1 0,1 1 0,-1-1 0,1 1 0,0-1 0,0 1 0,0-1 0,0 0 0,0 1 0,0-1 0,0 0 0,0 0 0,0 0 0,0 0 0,1 0 0,-1 0 0,0 0 0,3 1 0,-4-3-201,1 0 0,0-1-1,-1 1 1,1 0 0,-1 0 0,0 0 0,1-1 0,-1 1 0,0 0 0,0-1 0,0 1 0,0 0 0,0-1 0,0 1-1,0 0 1,0 0 0,0-2 0,-1-2-904,1-35-6325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248 421 7267,'0'0'7444,"-8"0"-6233,-25 2-243,25-2 1049,9-18-1246,3 4-796,0 0-1,1 0 0,0 0 0,1 1 1,0-1-1,15-20 0,-11 17-279,0-1 0,-1 0 0,8-26 0,-13 33 16,-1 0 0,-1-1-1,0 1 1,-1 0 0,0-1 0,0 1 0,-2-15 0,0 23 226,1-1 0,-1 1-1,0-1 1,0 1 0,0-1 0,0 1 0,-1-1-1,1 1 1,-1 0 0,0 0 0,0 0-1,0 0 1,0 0 0,-1 0 0,1 1 0,-1-1-1,0 1 1,1-1 0,-1 1 0,0 0-1,0 0 1,-1 1 0,1-1 0,0 1-1,-6-3 1,-9 0 51,1 1 0,-1 0 0,1 2 0,-1 0 0,-23 1 0,17 0 10,20 1 17,0-1 0,0 1 1,1 0-1,-1 0 0,0 0 1,1 1-1,-1-1 1,1 1-1,0 0 0,-1 0 1,1 0-1,0 0 1,0 1-1,0-1 0,1 1 1,-1 0-1,1 0 1,-1 0-1,1 0 0,0 0 1,0 0-1,0 0 0,1 1 1,-1-1-1,1 1 1,0 0-1,-2 4 0,-2 9 140,1-1 0,1 1 0,0 0 0,0 31 0,2-26 169,2 0 0,0 0 0,2-1 0,0 1 0,1-1 0,1 0 0,2 0 0,0 0 0,1-1 0,0 0-1,2 0 1,1-1 0,0-1 0,1 0 0,1 0 0,17 17 0,-15-18-147,1 0-1,1-1 1,0-2 0,1 1 0,0-2-1,1 0 1,24 11 0,-32-19-128,0 0 1,0-1-1,0 0 0,1 0 1,0-1-1,0-1 0,0 0 1,0-1-1,0 0 0,0 0 1,0-2-1,0 1 1,0-2-1,0 1 0,15-5 1,-19 3-257,0 0-1,-1-1 1,1 0 0,-1 0 0,0-1 0,0 0 0,0 0 0,-1 0 0,0-1 0,0 0 0,0 0-1,-1-1 1,0 0 0,0 0 0,5-9 0,-4 5-566,-1 0 0,0-1 0,0 0-1,-1 0 1,-1 0 0,0 0 0,0 0 0,-1-1 0,0-20 0,-2-9-10561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48 7507,'0'0'7094,"-33"-6"-4178,33 7-2917,-1-1 0,0 1-1,1-1 1,-1 1 0,1 0-1,-1-1 1,1 1-1,0 0 1,-1-1 0,1 1-1,0 0 1,-1 0 0,1-1-1,0 1 1,0 0 0,-1 0-1,1 0 1,0 0-1,0-1 1,0 1 0,0 0-1,0 0 1,1 1 0,-1 29 21,0-23-18,0 49 631,2 0 0,2 0 1,4-1-1,23 95 0,-23-121-402,-7-21-170,1-1 1,0 0-1,0 0 1,1 1-1,0-2 1,0 1-1,1 0 1,0-1 0,1 1-1,9 11 1,-10-70-255,-6 37-17,0 0-1,0 0 0,-2 0 0,1 1 0,-2-1 0,0 1 0,-13-25 1,10 23-37,1 0 1,1 0 0,0-1 0,1 0 0,-5-29-1,9 33 239,0 0-1,0 0 0,1-1 1,1 1-1,0 0 1,0 0-1,1 0 0,1 0 1,0 0-1,1 1 0,0-1 1,0 1-1,1 0 1,1 0-1,0 1 0,14-20 1,-15 24 5,1-1 0,-1 1 1,1 0-1,0 0 0,0 0 1,1 1-1,0 0 0,0 0 1,0 1-1,1 0 0,-1 0 1,1 0-1,0 1 0,0 1 1,0-1-1,0 1 0,0 1 1,1-1-1,-1 1 0,1 1 1,-1 0-1,1 0 0,-1 0 1,1 1-1,10 3 0,-12-2 31,-1 0-1,1 0 0,-1 1 1,1 0-1,-1 0 1,0 0-1,0 1 0,0 0 1,-1 0-1,1 1 1,-1-1-1,0 1 1,0 0-1,-1 1 0,0-1 1,5 8-1,9 14 269,-2 1 0,15 31 0,-30-56-278,77 175 1005,-70-154-819,0 0-1,-2 0 0,-1 0 1,0 1-1,1 45 0,-6-70-291,0-10-1745,0-18-1131,0-6-2441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63 9973,'0'0'6381,"-5"-1"-5877,-41-24-110,39 21-338,1-1-1,-1 1 0,0 1 0,0-1 0,-1 1 0,1 1 0,-1-1 0,1 1 1,-1 0-1,-8 0 0,0 1-55,0 0 1,0 1-1,0 1 1,1 0-1,-25 6 1,34-5 1,1 0 1,0 0 0,0 1 0,0 0 0,0 0-1,0 0 1,0 0 0,1 1 0,-1-1 0,1 1-1,0 1 1,1-1 0,-1 0 0,1 1 0,-1 0-1,1 0 1,1 0 0,-5 10 0,-1 5 137,1 1 1,1-1 0,1 1-1,1 0 1,-3 38-1,5 112 1237,3-101-823,-1-41-351,-1-8-13,1 1 0,1 0 0,1 0 0,9 38 0,-11-57-174,1-1 1,-1 0-1,1 1 0,0-1 1,0 0-1,0 0 0,0 1 1,1-1-1,-1 0 0,0 0 1,1-1-1,0 1 0,-1 0 1,1 0-1,0-1 0,0 1 1,0-1-1,0 1 0,0-1 1,0 0-1,0 0 1,0 0-1,1 0 0,-1 0 1,0-1-1,1 1 0,-1-1 1,1 1-1,-1-1 0,0 0 1,1 0-1,-1 0 0,1 0 1,-1 0-1,5-2 0,-1 1-11,0-2 0,0 1-1,0 0 1,-1-1-1,1 0 1,-1 0 0,1-1-1,-1 0 1,0 1-1,-1-2 1,1 1 0,6-9-1,16-23-729,-3-1-1,0-1 0,25-60 0,-30 53-2715,-1-1-1,22-96 1,-30 67-1432,-9 41 15004,4 38-8831,7 13 59,-1 1 0,13 27 1,9 16-628,-1-4-509,-2 1 0,-2 2 1,-3 1-1,-3 1 0,-3 0 0,13 69 1,-19-52-169,-2-1 0,-5 1 0,-2 0 0,-12 130 0,7-199-50,0 1 0,0-1 1,-1 1-1,0-1 0,-1 0 0,0 0 1,-1 0-1,0-1 0,0 1 0,-1-1 1,0 0-1,-1 0 0,0 0 0,-1-1 1,1 0-1,-1 0 0,-1-1 0,0 0 1,0 0-1,0-1 0,-1 0 0,1 0 1,-2-1-1,1 0 0,0 0 0,-1-1 1,0-1-1,0 0 0,-15 3 0,9-2-28,0-2-1,0 0 1,0 0-1,0-2 0,0 0 1,0 0-1,0-2 0,0 0 1,1-1-1,-22-6 1,30 6-103,0 0 0,1 0 1,-1 0-1,1-1 0,0 0 1,0-1-1,0 1 0,0-1 1,1 0-1,0 0 0,0-1 1,0 1-1,0-1 0,1 0 1,0-1-1,1 1 0,-1-1 1,1 1-1,1-1 0,-1 0 0,1 0 1,0-1-1,1 1 0,-2-11 1,0-21-2786,3-72 1,1 98 2040,4-81-6878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5314,'0'0'8831,"3"-6"-7732,7-19-109,-7 18 907,-3 600 3055,0-592-4954,0 1 0,0-1 0,0 0 0,0 1 0,0-1 0,0 0 0,0 1 0,0-1 0,1 0 0,-1 1 0,0-1 0,1 0 0,0 0 0,-1 1 0,1-1 0,-1 0 0,1 0 0,0 0 0,1 2 0,-1-3-12,0-1 0,-1 1 0,1 0 0,0-1 0,0 1 0,-1-1 1,1 1-1,0 0 0,-1-1 0,1 0 0,0 1 0,-1-1 0,1 1 0,-1-1 0,1 0 0,-1 1 0,0-1 0,1 0 1,-1 1-1,1-1 0,-1 0 0,0 0 0,0 1 0,0-1 0,1 0 0,-1 0 0,0 0 0,0 1 0,0-1 0,0 0 1,0 0-1,0-1 0,3-23-1144,0 0 1,0-35 0,-4 32-1689,0 0 1,-7-31 0,-3 16-1504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4610,'0'0'8729,"7"-12"-8024,18-39 90,-24 54 1617,7 33 258,22 95-2254,175 533 2919,-200-649-3252,19 44 122,-22-56-192,-1 0-1,1 0 1,-1-1 0,1 1-1,0 0 1,0-1 0,0 0 0,0 1-1,1-1 1,-1 0 0,1 0-1,-1 0 1,1-1 0,0 1-1,4 2 1,-7-4-11,1 0-1,-1 0 0,1 0 1,-1 0-1,0 0 1,1 0-1,-1 0 1,1 0-1,-1 0 1,1 0-1,-1 0 1,1 0-1,-1 0 0,0 0 1,1-1-1,-1 1 1,1 0-1,-1 0 1,0 0-1,1-1 1,-1 1-1,1 0 1,-1-1-1,0 1 1,1 0-1,-1 0 0,0-1 1,0 1-1,1-1 1,-1 1-1,0-1 1,6-20 13,-4-31-64,-2 42 17,-1-83-1179,-13-112 0,9 171 295,3 0 0,2-55 0,0 87 897,0 0 1,1 0-1,-1 0 0,1 0 1,-1 0-1,1 0 0,0 0 1,0 0-1,0 1 0,0-1 1,0 0-1,1 0 0,-1 1 1,0-1-1,1 1 0,-1-1 0,1 1 1,-1 0-1,1-1 0,0 1 1,0 0-1,0 0 0,-1 0 1,1 0-1,0 1 0,0-1 1,0 0-1,0 1 0,0-1 1,0 1-1,3 0 0,2-1 81,-1 0 0,1 1 0,-1 0 0,1 0 0,0 1 0,-1 0 0,1 0 0,-1 1-1,11 3 1,-7 0 39,0 0-1,-1 0 0,1 1 1,-2 1-1,1-1 0,-1 2 0,0-1 1,0 1-1,6 9 0,6 8 294,31 53 0,-35-48-209,-2 2 0,-1 0 0,-1 0 1,-2 1-1,-1 1 0,-2 0 1,-1 0-1,-2 0 0,-1 0 0,-2 47 1,-1-79-728,0-7-832,0-20-2217,0-20-3898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399 241 1201,'0'0'13256,"1"-17"-12221,5-119 3061,-7 133-4057,0 0 1,0 1 0,0-1 0,-1 0 0,1 0 0,-1 1 0,0-1-1,1 1 1,-1 0 0,0-1 0,0 1 0,0 0 0,-1 0 0,1 0-1,0 1 1,-1-1 0,0 0 0,1 1 0,-6-2 0,-56-25-24,48 24 15,0 0-1,-1 2 0,1 0 0,-1 1 1,0 0-1,1 1 0,-1 1 0,-17 4 0,28-4-30,0 2 0,0-1-1,1 1 1,-1-1-1,1 2 1,-1-1-1,1 0 1,0 1-1,0 0 1,1 0-1,-1 1 1,1-1-1,0 1 1,0 0-1,1 0 1,-1 1-1,1-1 1,0 0-1,1 1 1,-3 6-1,-2 5 2,1 0-1,1 1 0,1-1 1,0 1-1,-2 30 0,3 7 346,1 0-1,10 93 0,-6-138-262,0 0 0,1 0 0,0 0 1,1 0-1,0 0 0,0-1 0,1 0 1,0 0-1,1 0 0,0-1 0,13 15 1,-16-20-63,0 0 1,0 0 0,1 0-1,-1-1 1,1 1 0,0-1-1,0 0 1,-1 0 0,1 0-1,1 0 1,-1-1-1,0 1 1,0-1 0,1 0-1,-1-1 1,0 1 0,1-1-1,-1 0 1,1 0 0,-1 0-1,0 0 1,1-1 0,-1 0-1,0 0 1,1 0-1,-1 0 1,0-1 0,0 0-1,0 0 1,7-4 0,-2 0-50,-1-1 1,0 0-1,-1 0 1,0 0 0,0-1-1,0 0 1,-1-1-1,9-14 1,38-82-780,-49 97 711,9-22-1066,-1 0 0,-1-1 0,-2 0 0,-1-1 1,-1 0-1,-2-1 0,2-63 0,2 423 10014,-4-269-8337,2-1 0,3 0 0,29 92 0,-35-138-484,0-1 1,1 0-1,0 0 1,0-1 0,13 17-1,-17-24-48,0 0 0,0 0 0,1-1 0,-1 1 0,1-1 0,-1 1 0,1-1 0,-1 1-1,1-1 1,0 0 0,0 0 0,-1 0 0,1 0 0,0 0 0,0 0 0,0 0 0,0-1 0,0 1-1,0-1 1,0 0 0,1 1 0,-1-1 0,0 0 0,0 0 0,0 0 0,0 0 0,0-1 0,0 1 0,0-1-1,0 1 1,0-1 0,0 0 0,0 0 0,0 1 0,0-1 0,3-2 0,-1-3-262,0 1 0,0-1 0,0 1 0,-1-1 0,0 0 0,0 0 0,0-1 1,-1 1-1,0 0 0,0-1 0,0 0 0,0-8 0,6-44-5404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15671,'0'0'5739,"8"27"-4760,5 17-627,1 0 0,3-2 0,27 51 1,44 88 582,-37-72-675,-51-107-261,1 0 0,0 0 1,0 0-1,0 0 0,0 0 0,0 0 1,1 0-1,-1 0 0,1-1 1,-1 1-1,1-1 0,3 3 0,-5-4-3,0 0-1,1 0 1,-1 0-1,1 0 0,-1 0 1,1 0-1,-1-1 0,0 1 1,1 0-1,-1 0 0,1 0 1,-1-1-1,0 1 0,1 0 1,-1 0-1,0-1 0,1 1 1,-1 0-1,0-1 0,0 1 1,1 0-1,-1-1 0,0 1 1,0-1-1,1 1 1,-1 0-1,0-1 0,0 1 1,0-1-1,0 1 0,0-1 1,0 1-1,0 0 0,0-1 1,0 0-1,5-64-549,-5 53 412,-1-100-1438,-1 64-463,2 1-1,2-1 1,13-74 0,-13 113 1631,1 1 0,0 0 0,0 0 0,0 1 0,8-13 1,-8 15 562,1 0 1,0 0-1,-1 1 1,2-1 0,-1 1-1,0 0 1,1 0-1,5-3 1,-6 5 82,0-1 1,1 1-1,-1 1 0,1-1 1,-1 1-1,1-1 0,0 1 1,-1 1-1,1-1 0,0 1 1,0-1-1,-1 1 0,1 1 1,0-1-1,0 1 0,-1 0 0,1 0 1,0 0-1,-1 0 0,1 1 1,-1 0-1,0 0 0,0 0 1,8 6-1,3 3 57,-1 0 0,0 1 0,-1 1 0,0 0 1,-1 1-1,-1 0 0,0 1 0,-1 0 0,0 1 0,11 27 0,2 8 250,-3 1 1,16 65-1,-26-74-267,-8-30-211,1-1-1,0 0 1,0 1 0,11 19-1,-14-32-128,-1 0 47,1 0 0,0 0 0,0-1 1,1 1-1,-1 0 0,0 0 0,0 0 1,0 0-1,0 0 0,0-1 0,0 1 0,0 0 1,0 0-1,0 0 0,0 0 0,0-1 0,0 1 1,0 0-1,1 0 0,-1 0 0,0 0 0,0 0 1,0 0-1,0 0 0,0-1 0,0 1 1,1 0-1,-1 0 0,0 0 0,0 0 0,0 0 1,0 0-1,1 0 0,-1 0 0,0 0 0,0 0 1,0 0-1,0 0 0,1 0 0,-1 0 0,0 0 1,0 0-1,0 0 0,0 0 0,1 0 1,-1 0-1,0 0 0,0 0 0,0 0 0,0-93-4255,0 25-1771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8516,'0'0'5453,"6"-10"-4858,20-28-120,-18 36-152,-3 14 114,78 348 4852,-34-133-3719,-31-152-1171,76 274 811,-90-337-1189,21 49 105,-24-58-138,1-1-1,-1 1 1,1-1 0,-1 1 0,1-1-1,0 0 1,0 0 0,0 0-1,0 0 1,0 0 0,0 0-1,1 0 1,-1-1 0,1 1-1,-1-1 1,1 1 0,4 0-1,-6-2-19,0 0 0,0-1 0,-1 1 0,1-1 0,0 1-1,0-1 1,0 1 0,-1-1 0,1 0 0,0 1 0,-1-1-1,1 0 1,0 0 0,-1 1 0,1-1 0,-1 0 0,1 0 0,-1 0-1,0 0 1,1 0 0,-1 0 0,0 0 0,0 1 0,0-1-1,1 0 1,-1 0 0,0 0 0,0 0 0,0 0 0,0 0-1,-1 0 1,1-1 0,1-45-1457,-2 39 806,-3-49-4431,-21 0-4408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17384,'0'0'6051,"164"47"-5987,-94-47-64,4-6-865,3 6-1200,4 0-3137,-4 0-9317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450 222 13014,'0'0'-27,"1"-16"1471,4-11-1100,0-12-124,-3-6 2700,-3 43-2868,0 1 0,0-1 0,0 1 0,0-1 0,0 1 0,0-1 0,0 1 0,0 0 0,0 0 0,-1 0 0,1-1 0,0 1 0,-1 0 0,1 1 0,-1-1 0,0 0 0,1 0 0,-1 1 0,1-1 0,-1 1 0,0-1 0,0 1 0,-2-1 0,-45-8 419,49 9-461,-20-3 62,0 0 0,0 2 0,1 1 0,-1 0 0,0 2 0,0 0 0,1 1 0,-39 11 0,48-10-23,1 0-1,0 0 0,0 0 0,1 1 1,-1 1-1,1 0 0,0 0 1,1 0-1,-1 1 0,1 0 0,0 0 1,1 1-1,0 0 0,0 0 0,1 0 1,0 1-1,0 0 0,1 0 0,-6 18 1,5-3 265,1 1 0,0 0 0,2 0 0,1 0 1,4 48-1,-3-61-196,1-2-35,-1 1 0,2-1 0,-1 0 0,2 1 0,-1-1 0,2 0 0,-1 0-1,1 0 1,0-1 0,1 1 0,1-1 0,-1 0 0,8 8 0,-9-12-66,1 0 0,0-1 0,0 1 0,0-1-1,0-1 1,1 1 0,-1-1 0,1 1 0,0-1 0,0-1 0,0 0 0,0 1 0,1-2 0,-1 1 0,1-1 0,-1 0 0,1 0 0,-1-1 0,1 0 0,-1 0-1,1 0 1,7-2 0,-5-1-27,0 1-1,0-1 1,1-1 0,-2 0-1,1 0 1,0 0-1,-1-1 1,0-1-1,0 1 1,-1-2-1,0 1 1,0-1-1,0 1 1,0-2-1,5-8 1,11-15-272,-3-1 0,26-50 0,-33 56-276,-1 0 0,-2-1 0,0-1 0,-2 0 1,0 0-1,-3-1 0,0 0 0,-2 0 0,0 0 0,-3 0 1,-3-44-1,-3 58 834,2 13 652,2 12 1427,2 51-1302,-2 7-397,3 0 1,3 0-1,22 113 1,-17-146-518,-6-17-110,1 0 1,1 0-1,1 0 0,0-1 0,1 0 1,1 0-1,14 21 0,-21-36-42,1 0-1,-1-1 0,0 1 0,0-1 0,1 1 1,-1-1-1,1 0 0,-1 1 0,1-1 0,0 0 1,-1 0-1,1 0 0,0 0 0,0-1 0,0 1 1,2 0-1,-2-1-39,-1 0 0,0 0 0,1 0 1,-1 0-1,0 0 0,0 0 0,0-1 0,1 1 0,-1-1 0,0 1 1,0-1-1,0 1 0,0-1 0,1 0 0,-1 1 0,0-1 1,0 0-1,-1 0 0,2-1 0,3-3-444,-2-1 0,1 1-1,0-1 1,-1 0 0,0 0 0,-1 0-1,4-12 1,8-38-5119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14791,'0'0'1118,"0"26"344,0-6-1050,-1 13 400,2 1 1,1-1-1,2 0 0,11 47 1,104 270 2522,-83-253-2735,-36-144-667,-17-108-748,9 102 79,3 0 0,1 0 0,5-64 0,0 113 695,-1-1 1,1 1-1,0 0 1,0 0-1,1 0 0,-1 0 1,1 0-1,0 0 1,0 0-1,0 1 0,0-1 1,1 1-1,-1-1 0,1 1 1,0 0-1,0 0 1,0 0-1,0 0 0,1 1 1,-1-1-1,1 1 1,0 0-1,0 0 0,-1 0 1,1 1-1,0-1 1,0 1-1,6-1 0,10-2 329,1 1 0,0 1 0,0 1 0,32 2 0,-22-1 53,99 0-2107,-125 0-2759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94 168 4946,'0'0'5283,"-11"-11"-4035,-35-36-154,44 43-912,-1 1 0,1-1-1,0 1 1,0-1 0,1 0-1,-1 1 1,1-1 0,-1 0-1,1 0 1,0 0 0,1 0 0,-1-1-1,1 1 1,0 0 0,0-5-1,0 6-46,0 0 0,0 1 0,0-1 0,0 0 0,-1 0 0,1 0 0,-1 0 0,0 0-1,1 0 1,-2 1 0,1-1 0,-3-5 0,4 8-124,0 0 1,0 1-1,0-1 1,0 0-1,0 0 1,0 0-1,0 0 1,0 0-1,0 0 1,0 0-1,0 1 1,0-1-1,-1 0 1,1 0-1,0 0 0,0 0 1,0 0-1,0 0 1,0 0-1,0 0 1,0 0-1,0 0 1,-1 0-1,1 0 1,0 1-1,0-1 1,0 0-1,0 0 1,0 0-1,0 0 1,-1 0-1,1 0 1,0 0-1,0 0 0,0 0 1,0 0-1,0 0 1,0-1-1,-1 1 1,1 0-1,0 0 1,0 0-1,0 0 1,0 0-1,0 0 1,0 0-1,0 0 1,-1 0-1,1 0 1,0 0-1,0 0 1,0-1-1,0 1 0,0 0 1,0 0-1,0 0 1,0 0-1,0 0 1,0 0-1,0 0 1,0-1-1,0 1 1,0 0-1,0 0 1,0 0-1,0 0 1,0 0-1,0-1 1,-1 16 160,1-11-202,3 86 807,4 1 1,5-1 0,23 96-1,93 254 1091,-117-404-1762,-5-16-34,0 0-1,1-1 1,1 1 0,1-2 0,1 1-1,20 29 1,-29-47-69,-1 0-1,1 0 0,0 0 1,-1 0-1,1-1 1,0 1-1,0 0 1,0 0-1,-1-1 0,1 1 1,0 0-1,0-1 1,0 1-1,0-1 1,0 1-1,0-1 0,1 0 1,-1 1-1,0-1 1,1 0-1,-1 0-3,-1 0-1,1-1 1,0 1 0,-1 0-1,1-1 1,-1 1-1,1-1 1,-1 1 0,1-1-1,0 1 1,-1-1-1,0 1 1,1-1 0,-1 1-1,1-1 1,-1 0-1,0 1 1,1-1 0,-1 0-1,0 1 1,0-1-1,1-1 1,4-46-301,-5 43 228,1-16-350,1-102-3712,-6 41-2907,-4 32-2060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12 8212,'0'0'9564,"13"-10"-7488,-18 9-1982,0 1 1,-1 0 0,1 0 0,0 0-1,0 1 1,0-1 0,-10 4-1,-31 11-49,1 3 0,0 2 0,1 1 0,-48 32 0,84-47-37,0-1 1,0 1 0,1 0-1,-1 1 1,1-1 0,1 1-1,0 1 1,-9 12 0,13-17 10,0 0 0,1 0 1,-1 1-1,1-1 0,0 0 1,0 0-1,0 1 0,0-1 0,1 1 1,-1-1-1,1 1 0,0-1 1,0 1-1,0-1 0,0 1 0,1-1 1,0 0-1,-1 1 0,1-1 1,1 1-1,-1-1 0,0 0 0,1 0 1,-1 0-1,1 0 0,0 0 1,0 0-1,3 3 0,9 9 80,0-1 0,2-1 0,-1 0 0,2 0 0,0-2 0,23 13 1,117 50 367,-131-63-480,1 0 0,0-2 0,1 0 0,0-2 0,0-2 0,45 5 0,-72-13-237,0 0 0,0 1-1,0-1 1,0 0 0,0 0 0,-1 0 0,1 0 0,-1 0-1,0 0 1,0 0 0,0 0 0,0 0 0,-1-4 0,0 2-495,1-35-3969,0-3-2655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476 113 10389,'0'0'6389,"-14"-3"-5852,-9-5 137,-1-1 0,-41-22 0,-53-21 1001,109 49-1634,0 1-1,0 0 1,0 1 0,0 0-1,0 0 1,0 1-1,0 0 1,-11 2-1,-11 0 17,27-2-53,0 0 1,-1 0 0,1 1-1,0 0 1,0 0-1,0 0 1,0 0-1,1 1 1,-1 0 0,0-1-1,0 1 1,1 1-1,-1-1 1,1 0-1,0 1 1,0 0 0,0 0-1,0 0 1,0 0-1,1 0 1,-1 0 0,1 1-1,0-1 1,0 1-1,0 0 1,0-1-1,1 1 1,-2 7 0,-2 6 47,1 0 0,1 1 0,1-1 0,0 1 0,1 24 0,2-12 169,1 0 1,1 0-1,2-1 0,1 1 0,11 32 0,-11-45-134,0-1 0,1 1 0,0-1 0,1 0 0,1-1 0,1 0 0,0-1 0,1 0 0,0 0 0,15 12 0,-23-23-81,0 0 0,1-1 1,-1 1-1,1-1 0,0 1 0,0-1 0,0 0 0,0-1 1,0 1-1,0-1 0,0 0 0,1 0 0,-1 0 0,0 0 1,1-1-1,-1 0 0,0 0 0,1 0 0,-1 0 0,1-1 1,-1 1-1,7-3 0,-5 1-16,0-1 0,0 0 0,0 0 0,0-1 0,0 0 0,-1 0 0,0 0 0,1 0 0,-2-1 0,1 0 1,0 0-1,-1 0 0,5-9 0,7-12-386,-1-1-1,-1-1 1,-2 0 0,-1-1 0,-1 0 0,8-39 0,-11 32-1249,-1-1-1,-3-1 1,0 1-1,-6-69 1,-4 77 1187,7 29 515,0-1 0,0 1 0,0-1 0,-1 1-1,1-1 1,0 1 0,0-1 0,0 0 0,-1 1 0,1-1 0,0 1 0,-1 0 0,1-1 0,0 1 0,-1-1 0,1 1 0,-1 0 0,1-1 0,-1 1 0,1 0 0,0-1-1,-1 1 1,1 0 0,-1-1 0,0 1 0,1 0 0,-1 0 0,1 0 0,-1 0 0,1 0 0,-1 0 0,1-1 0,-1 1 0,0 0 0,1 1 0,-1-1 0,1 0 0,-1 0-1,1 0 1,-1 0 0,1 0 0,-1 0 0,0 1 0,1-1 0,-1 1 0,-5 15 1840,2 38-147,3 0-1,8 89 1,-1-89-1445,3 1 0,3-1 1,1-1-1,3 0 0,24 51 0,-38-99-308,0 0-1,1 0 0,0 0 0,0-1 0,1 1 0,4 4 0,-8-8-47,1-1 0,0 1 0,-1 0 0,1-1 0,0 1 0,-1 0 0,1-1 0,0 1 0,0-1 0,-1 0 0,1 1 0,0-1 0,0 0 0,0 1 0,0-1 0,0 0 0,0 0 0,-1 0 0,1 0 0,0 1 0,0-1 0,0-1 0,0 1 0,0 0 0,0 0 0,0 0 0,0 0 0,-1-1 0,1 1 0,0 0 0,0-1 0,0 1 0,0-1 0,-1 1 0,1-1 0,0 1 0,0-1 0,-1 1 0,1-1 0,0 0 0,-1 1 0,1-1 0,-1 0 0,1 0 0,-1 1 0,1-1 0,-1 0 0,1-1 0,10-32-3727,-3-14-3705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8628,'0'0'7179,"2"-18"-6699,10-55 25,-12 72-482,0 0-1,0 0 1,0 0 0,0 0 0,1 0 0,-1 0 0,0 0 0,1 0-1,-1 1 1,1-1 0,-1 0 0,1 0 0,-1 0 0,1 1 0,0-1-1,-1 0 1,1 1 0,0-1 0,0 0 0,-1 1 0,1-1 0,0 1-1,0-1 1,0 1 0,0 0 0,0-1 0,0 1 0,0 0 0,-1-1-1,1 1 1,0 0 0,0 0 0,0 0 0,0 0 0,0 0 0,0 0-1,0 0 1,0 0 0,0 1 0,0-1 0,0 0 0,0 1 0,0-1-1,0 0 1,-1 1 0,1-1 0,1 1 0,31 24 1033,15 33 542,52 81 0,-9-12-480,-76-106-1023,1 0 79,1 0 1,31 29-1,-43-45-150,0 0 0,1-1-1,-1 0 1,1 0 0,0-1-1,1 1 1,-1-1 0,0-1-1,1 1 1,0-1 0,-1 0-1,1-1 1,0 1 0,13-1-1,-19-1-23,1 0 0,-1-1 0,0 1-1,0-1 1,0 1 0,0-1-1,1 0 1,-1 1 0,0-1 0,0 0-1,0 0 1,-1 0 0,1 0-1,0 1 1,0-1 0,0-1 0,-1 1-1,1 0 1,0 0 0,-1 0-1,1 0 1,-1 0 0,1-1 0,-1 1-1,0 0 1,0 0 0,1-3-1,5-41-108,-6 41 85,3-93-737,-11-103 1,1 103 680,8-99 0,-1 191 102,0 4-16,0 0 1,0-1 0,0 1 0,0-1-1,0 1 1,0 0 0,1-1 0,-1 1-1,0 0 1,1 0 0,-1-1 0,1 1-1,-1 0 1,1 0 0,0 0-1,0-1 1,-1 1 0,2-1 0,-1 2-183,-1 3-310,0 42-4196,0-24-240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2:4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13334,'0'0'3511,"-6"29"-672,2-8-2400,-2 3-53,1 1 0,1 0 0,1 1 0,2-1 0,0 1 0,2-1 0,4 32 0,13 16 486,3-1 0,3-1 1,45 92-1,-67-159-862,0 0-1,0 0 1,1-1-1,-1 1 1,1-1 0,0 1-1,5 4 1,-8-8-19,1 1 0,0 0 0,0-1-1,-1 1 1,1-1 0,0 0 0,0 1 0,0-1 0,0 0 0,-1 1 0,1-1 0,0 0 0,0 0 0,0 0 0,0 1 0,0-1 0,0 0 0,0 0 0,0-1 0,-1 1 0,1 0 0,0 0 0,0 0-1,0-1 1,0 1 0,0 0 0,0-1 0,-1 1 0,1 0 0,0-1 0,0 1 0,-1-1 0,1 0 0,0 1 0,-1-1 0,1 0 0,0 1 0,-1-1 0,1 0 0,-1 0 0,1 1 0,-1-1 0,0 0-1,1-1 1,8-18-116,-1-1-1,-2 0 0,0 0 0,-1 0 0,-1-1 0,2-24 0,2-7-351,25-105-960,-27 136 559,1 1 0,1 0 0,1 1 1,0 0-1,16-24 0,-21 39 673,-1 1 0,1-1-1,0 1 1,0 0 0,1 0 0,-1 0 0,1 1-1,0-1 1,0 1 0,0 0 0,0 1 0,9-4-1,-11 5 281,-1 0-1,1 0 0,0 1 0,-1 0 0,1-1 0,0 1 1,-1 0-1,1 0 0,0 0 0,-1 0 0,1 1 1,0-1-1,-1 1 0,1 0 0,-1-1 0,1 1 0,-1 1 1,1-1-1,-1 0 0,1 0 0,-1 1 0,0-1 0,0 1 1,0 0-1,0 0 0,0 0 0,0 0 0,-1 0 1,1 0-1,1 3 0,4 7 365,0 1 0,-1 1 0,-1-1 1,0 1-1,-1 0 0,5 28 0,6 93 950,-15-131-1351,8 321 2120,-8-323-2147,7-17-964,-1-28-1218,0-18-2410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486 760 7700,'0'0'5674,"-15"-14"-5378,-46-42 48,34 29-144,25 25-182,1 0 0,-1 0 0,1 0-1,-1 0 1,0 1 0,0-1 0,0 0-1,0 1 1,0 0 0,0-1 0,0 1-1,-1 0 1,1 0 0,0 0 0,-1 0-1,1 1 1,-1-1 0,1 1 0,-1-1-1,1 1 1,-1 0 0,1 0 0,-1 0 0,1 0-1,-5 1 1,-27-2-34,22 0 24,0 0 0,1 1 0,-1 1 0,-19 2 0,29-1-2,-1-1 0,1 1 0,0 0 0,-1 0-1,1 0 1,0 0 0,0 0 0,1 1 0,-1-1 0,0 0 0,1 1 0,-1-1-1,1 1 1,0 0 0,0-1 0,0 1 0,0 0 0,0 4 0,-2 2 13,2-7 5,1-1 387,0-3-490,0 1 90,1 0-1,-1 1 1,0-1-1,0 0 1,0 0-1,0 0 1,0 1-1,0-1 1,0 0 0,0 0-1,0 0 1,0 1-1,-1-1 1,1 0-1,0 0 1,0 1 0,-1-1-1,1 0 1,0 0-1,-1 1 1,1-1-1,-1 1 1,1-1-1,-1 0 1,1 1 0,-1-1-1,0 1 1,1-1-1,-1 1 1,1-1-1,-1 1 1,0 0 0,0-1-1,1 1 1,-1 0-1,-1-1 1,-3 0-11,0 1 1,-1-1 0,1 1-1,0 1 1,0-1-1,0 1 1,0-1-1,0 1 1,0 1 0,0-1-1,0 1 1,1 0-1,-1 0 1,0 0-1,1 1 1,0-1 0,-1 1-1,1 0 1,0 1-1,0-1 1,1 1-1,-1-1 1,1 1 0,0 0-1,0 1 1,0-1-1,-3 7 1,1-3 23,0 1 0,1 0 0,0 0 0,0 0 0,1 0 0,0 0 0,1 1 0,0-1 0,1 1-1,0 0 1,0-1 0,1 1 0,0 0 0,0 0 0,2-1 0,-1 1 0,1 0 0,0-1 0,1 0 0,7 19 0,-3-14 285,1 1-1,0-1 1,1 0 0,1-1-1,0 0 1,1-1 0,0 0-1,0 0 1,2-1 0,-1-1-1,25 15 1,-29-20-184,1 0-1,-1-1 1,1-1 0,0 1-1,0-1 1,1-1 0,-1 0-1,17 2 1,-21-3-107,0-1 0,0 0 0,0 0 0,0-1 0,0 1 0,0-1-1,0 0 1,0 0 0,0-1 0,0 1 0,-1-1 0,1 0 0,-1-1 0,1 1 0,-1-1-1,0 1 1,0-1 0,5-5 0,1-4-148,-1-1 0,-1 1 0,1-1 1,-2-1-1,0 1 0,-1-2 0,0 1 0,-1 0 0,-1-1 0,0 0 0,3-30 1,-1-10-1972,-3-109 0,-6 134 1457,-1 0 1,-1 0-1,-2 1 1,-13-40-1,9 38 313,2-2-1,2 1 1,-6-49 0,11-115 418,3 110-1855,-1 85 1604,0-1 1,0 0 0,-1 1-1,1-1 1,-1 1-1,1-1 1,-1 0-1,0 1 1,1-1-1,-1 1 1,0-1-1,0 1 1,0 0-1,0-1 1,0 1-1,-1 0 1,1 0-1,0 0 1,0 0-1,-1 0 1,1 0 0,-1 0-1,1 0 1,-1 0-1,1 1 1,-1-1-1,1 1 1,-1-1-1,0 1 1,-1-1-1,-24-13 3095,26 14-2861,1-1 0,0 1-1,0-1 1,-1 1 0,1-1 0,0 1 0,-1 0-1,1-1 1,-1 1 0,1-1 0,-1 1 0,1 0 0,0-1-1,-1 1 1,1 0 0,-1 0 0,1-1 0,-1 1 0,0 0-1,1 0 1,-1 0 0,1 0 0,-1-1 0,1 1-1,-1 0 1,1 0 0,-1 0 0,0 0 0,1 0 0,-1 1-1,1-1 1,-1 0 0,1 0 0,-1 0 0,1 0-1,-1 1 1,1-1 0,-1 0 0,1 0 0,-1 1 0,1-1-1,-1 0 1,1 1 0,-1-1 0,1 1 0,0-1-1,-1 0 1,1 1 0,0-1 0,-1 1 0,1-1 0,0 1-1,0-1 1,-1 1 0,1-1 0,0 1 0,0 0-1,0-1 1,0 1 0,0-1 0,0 1 0,0-1 0,0 2-1,-1 48 65,1-37 352,4 34 281,2 0 1,2 0 0,2-1-1,3-1 1,18 49 0,0 2 527,16 84 752,27 86-87,-71-260-1907,13 30 203,-16-35-258,1 1 0,0-1 0,0 0 0,0 0 1,0 0-1,0 0 0,0 0 0,0 0 1,0 0-1,0 0 0,0-1 0,0 1 1,1 0-1,-1 0 0,0-1 0,0 1 0,1-1 1,-1 0-1,1 1 0,-1-1 0,3 0 1,-3 0-37,0 0 0,0-1 1,0 1-1,0-1 0,-1 1 0,1-1 1,0 0-1,0 1 0,0-1 1,-1 0-1,1 0 0,0 0 1,-1 1-1,1-1 0,-1 0 0,1 0 1,-1 0-1,1 0 0,-1 0 1,0 0-1,1 0 0,-1 0 1,0 0-1,0 0 0,0 0 0,1 0 1,-1 0-1,-1-2 0,3-40-1361,-2 36 832,0-72-7253,0 51 1991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34 4402,'0'0'9965,"-5"-7"-8784,3 3-1045,0 2-52,1 0 1,-1 0 0,1 0-1,-1 0 1,0 0-1,1 0 1,-1 0-1,0 1 1,-4-3-1,5 3-47,-1 1-1,1 0 0,0-1 0,0 1 1,0 0-1,0 0 0,-1 0 0,1 0 1,0 0-1,0 1 0,0-1 1,-1 0-1,1 1 0,0-1 0,0 0 1,0 1-1,0-1 0,0 1 0,0 0 1,0-1-1,0 1 0,0 0 0,0 0 1,0-1-1,0 1 0,0 0 0,1 0 1,-1 0-1,0 0 0,0 2 0,-13 16 491,1 1 0,1 1 0,1-1 0,1 2-1,-13 37 1,9-16 46,3 0 0,-8 49 0,14-31-349,6-61-240,0 0 0,0 0 0,0 0 0,0 0 0,0 0 0,0-1 0,0 1 0,0 0 0,0-1 0,0 1 0,0 0 0,-1-1 0,1 1 0,0-1 0,0 1 0,0-1 0,-1 0 0,1 1 0,0-1 0,-1 0 0,2-1 0,9-12-351,0 0 0,-1-1 0,0 0 1,10-23-1,-14 23-357,2 1 1,0-1-1,1 2 1,0-1-1,1 1 1,0 1-1,16-14 1,-24 23 683,2 1 1,-1 0-1,0 0 0,0 1 1,1-1-1,-1 1 1,1 0-1,-1-1 0,1 2 1,-1-1-1,1 0 1,0 1-1,0-1 0,-1 1 1,1 0-1,0 0 1,-1 1-1,1-1 0,0 1 1,-1 0-1,1 0 0,0 0 1,-1 0-1,1 1 1,-1-1-1,0 1 0,0 0 1,1 0-1,-1 0 1,0 0-1,5 6 0,6 5 782,-1 1 0,0 0 0,-1 1-1,19 29 1,0 7 231,-2 1 0,-3 1 1,-2 2-1,-3 0 0,16 64 1,-15-30-634,-3 0 1,9 145 0,-25-202-292,-1-11-13,-1-1-1,0 1 0,-2 0 1,-3 27-1,3-46-35,0 0 0,0 1 0,1-1 0,-2 0 0,1 1-1,0-1 1,0 0 0,-1 0 0,1 0 0,-1 0-1,0 0 1,1 0 0,-1-1 0,0 1 0,0 0 0,0-1-1,0 0 1,0 1 0,-1-1 0,1 0 0,0 0-1,-1 0 1,1-1 0,-1 1 0,1 0 0,0-1 0,-4 1-1,-7 0-64,0 0 0,0-1 0,-26-2-1,30 1 4,-5-1-70,0 0-1,1 0 0,-1-2 0,1 0 0,0 0 1,0-1-1,1-1 0,-1 0 0,1-1 1,0 0-1,1-1 0,-18-15 0,23 18 28,0-1-1,0 0 0,1 0 0,0 0 1,0-1-1,0 1 0,1-1 1,0 0-1,1-1 0,-1 1 0,2-1 1,-1 1-1,1-1 0,0 0 1,0 0-1,1 0 0,0 0 0,0 0 1,1-1-1,0 1 0,1 0 0,0 0 1,2-9-1,-1 10 104,0 0-1,1 0 0,0 1 1,0-1-1,1 1 1,0 0-1,0 0 1,0 0-1,0 1 1,1-1-1,0 1 1,12-9-1,4-2 68,1 1-1,28-15 1,-32 20-13,227-103-750,-176 85-2864,-21 7-4028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194 126 8148,'0'0'8017,"7"-19"-6817,21-59-50,-28 77-1086,1 0 0,-1 0-1,1 1 1,-1-1 0,1 0-1,-1 0 1,0 0 0,1 1 0,-1-1-1,0 0 1,0 0 0,0 0-1,0 0 1,0 0 0,0 0 0,0 0-1,0 1 1,0-1 0,0 0-1,0 0 1,0 0 0,0 0 0,-1 0-1,1 0 1,0 1 0,-1-1-1,1 0 1,-1 0 0,1 1 0,-1-1-1,1 0 1,-1 0 0,0 0-1,-19 4-173,15-2 325,-5 2-179,1-1 0,0 2 0,0 0 0,0 0 0,1 0 0,-1 1 0,1 0 0,0 1 0,0 0 0,1 0 0,0 1 0,0 0 0,-8 10 0,6-7 22,0 1 0,1 1 1,1-1-1,0 1 1,0 0-1,1 1 0,0 0 1,-7 26-1,11-27-26,0 1-1,0-1 0,2 1 1,-1-1-1,1 1 1,1-1-1,1 1 0,-1-1 1,2 1-1,0-1 0,0 0 1,1 0-1,1 0 1,0-1-1,0 0 0,1 0 1,10 14-1,-4-9-36,1-1-1,0-1 1,2 0-1,-1 0 1,2-1-1,0-1 1,0-1-1,1 0 1,0-1-1,23 9 1,-39-19-6,24 13-65,-16-5-85,-9-8 153,0 0 1,0 0-1,0 1 0,0-1 1,0 0-1,0 0 0,0 0 1,0 1-1,0-1 0,0 0 1,0 0-1,0 0 0,0 0 1,0 1-1,0-1 0,0 0 1,0 0-1,0 0 0,0 0 1,0 1-1,0-1 0,0 0 0,0 0 1,0 0-1,-1 0 0,1 1 1,0-1-1,0 0 0,0 0 1,0 0-1,0 0 0,-1 0 1,1 0-1,0 0 0,0 0 1,0 1-1,0-1 0,-1 0 1,1 0-1,0 0 0,0 0 1,0 0-1,0 0 0,-1 0 1,1 0-1,0 0 0,-44 9-469,1-2-1,-1-2 1,-67 0-1,111-5 418,-1 0 0,1 0 1,0 0-1,-1 0 0,1 0 0,0 0 0,-1 0 1,1 0-1,-1 0 0,1 0 0,0-1 0,-1 1 1,1 0-1,0 0 0,-1 0 0,1 0 0,0-1 1,0 1-1,-1 0 0,1 0 0,0-1 0,-1 1 1,1 0-1,0 0 0,0-1 0,0 1 0,-1 0 0,1-1 1,0 1-1,0 0 0,0-1 0,0 1 0,0 0 1,0-1-1,-1 1 0,1 0 0,0-1 0,0 1 1,0 0-1,0-1 0,0 1 0,0 0 0,0-1 1,1 1-1,-1-1 0,0 1 0,0 0 0,0-1 1,0-5-837,0-22-3698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197 164 13062,'0'0'4858,"-2"-16"-4642,-2-47-144,3 62-43,1 0 0,0-1 0,0 1-1,0 0 1,0-1 0,0 1 0,0 0-1,0 0 1,1-1 0,-1 1 0,0 0-1,1 0 1,-1 0 0,1-1 0,-1 1-1,1 0 1,0 0 0,-1 0 0,1 0-1,0 0 1,0 0 0,0 0 0,0 0-1,1 0 1,-2 0 38,1 1 0,0-1 0,-1 1 0,1-1 0,-1 1 0,1-1 0,-1 1 0,1-1 0,-1 0 0,1 1 0,-1-1 0,0 1 0,1-1 0,-1 0 0,0 0 0,0 1 0,1-1 0,-1 0 0,0 1 0,0-1 0,0 0-1,0 0 1,0 1 0,0-2 0,0 0-64,0 1-1,0 0 0,0-1 1,0 1-1,0 0 0,0-1 1,0 1-1,-1 0 0,1-1 1,0 1-1,-1 0 1,1-1-1,-1 1 0,1 0 1,-1 0-1,0 0 0,0 0 1,1-1-1,-1 1 0,0 0 1,0 0-1,0 0 0,0 1 1,0-1-1,0 0 0,-3-1 1,0 1-20,0 0 1,0 0 0,-1 0-1,1 1 1,-1-1 0,1 1-1,-5 1 1,1-1 35,-10 0-14,11-1-8,1 1 0,-1 0 1,0 0-1,1 1 0,-1 0 1,1 0-1,-8 3 0,11-3 4,0 1-1,0 0 0,0 0 0,0 0 0,0 1 0,1-1 0,-1 1 0,1-1 0,0 1 0,-1 0 0,1 0 0,0 0 0,1 0 0,-1 0 0,0 0 0,0 5 0,-4 6 34,1 1-1,1 0 0,0 0 0,1 0 1,-2 31-1,5 80 598,1-86-208,0-28-311,-1 0 0,2 0-1,0 0 1,0 0 0,1-1-1,0 1 1,1-1 0,8 18-1,-10-25-84,1 0-1,-1 0 0,1 0 1,0-1-1,0 1 0,0 0 0,0-1 1,0 0-1,1 0 0,0 0 1,-1 0-1,1-1 0,0 0 1,0 1-1,1-1 0,-1-1 0,0 1 1,1-1-1,-1 1 0,1-1 1,-1-1-1,1 1 0,0 0 0,-1-1 1,6 0-1,-6-1-28,1 0-1,-1 0 1,1 0-1,-1-1 1,0 1-1,0-1 1,0 0-1,0 0 1,0-1-1,0 1 1,0-1-1,-1 0 1,1 0-1,-1 0 1,0 0-1,0-1 1,0 1-1,0-1 1,4-8-1,5-8-218,-1-1 0,13-36 0,-18 43-2,5-17-25,0-1 1,-2 0 0,-2-1-1,-1 1 1,-1-2 0,0-56-1,-7 196 1653,0-26-754,9 88 1,-5-151-583,1 0-1,1 0 1,0-1 0,1 1-1,8 16 1,-12-29-65,1 0 0,-1 0 0,1 0 1,1-1-1,-1 1 0,0 0 0,1-1 1,0 0-1,-1 1 0,1-1 0,1 0 1,-1 0-1,0-1 0,1 1 0,-1-1 1,1 0-1,0 0 0,0 0 0,0 0 0,0 0 1,0-1-1,0 0 0,0 0 0,8 1 1,-9-3-69,-1 1 0,1-1 1,-1 0-1,0 0 0,1 0 0,-1 0 1,0-1-1,0 1 0,1-1 0,-1 1 1,0-1-1,0 0 0,-1 1 1,1-1-1,0 0 0,-1 0 0,1-1 1,-1 1-1,0 0 0,1 0 1,-1-1-1,0 1 0,0-1 0,-1 1 1,1 0-1,0-1 0,-1-3 1,4-11-2113,0 0 1,1-33-1,-4-4-7052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13270,'0'0'5971,"-1"35"-3874,-1-7-1703,0-5-118,0 1-1,2-1 0,1 1 0,1-1 0,1 1 0,1-1 0,13 44 1,1-11 188,31 76 237,-47-127-697,-2-3-5,1-1 0,-1 0 0,1 1 1,0-1-1,-1 0 0,1 1 0,0-1 0,0 0 0,0 0 1,0 0-1,0 1 0,0-1 0,0 0 0,0-1 0,0 1 1,2 1-1,-2-7-82,-2-78-278,-1 25-564,3 0-1,13-98 1,-13 146 811,2 1 1,-1-1-1,1 1 1,1 0 0,0 0-1,0 0 1,1 1-1,-1-1 1,2 1 0,0 0-1,0 1 1,13-14-1,-15 18 151,0-1-1,1 1 1,0 0-1,-1 0 0,1 0 1,1 1-1,-1 0 1,0 0-1,0 0 1,1 0-1,-1 1 0,1 0 1,-1 0-1,1 1 1,0-1-1,-1 1 0,1 1 1,-1-1-1,1 1 1,0 0-1,-1 0 1,0 0-1,11 5 0,-7-2 74,-1 1-1,1 0 1,-1 0-1,0 1 1,-1 0-1,1 0 0,-1 0 1,-1 1-1,1 1 1,-1-1-1,8 13 0,-1 0 103,-1 0 0,-1 1 0,13 35 0,-15-28 103,-2 0 0,5 34 0,6 21-54,-18-81-602,0-5-292,-1-47-4889,-4 10-2548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416 206 880,'0'0'11472,"-2"-17"-10570,-2-5-545,1 6 104,1-1 0,0-32 0,2 46-355,-1 0 0,0-1-1,0 1 1,0 0 0,0 0 0,0 0 0,0 0 0,-1 0 0,0 0 0,1 1 0,-1-1 0,0 0 0,-1 1 0,1-1 0,0 1 0,-1 0 0,1 0 0,-1 0 0,1 0 0,-1 0 0,0 1 0,-5-3 0,1 0 80,-1 1 1,0 0-1,0 0 0,0 0 0,-1 1 0,1 0 0,-15-1 1,15 2-107,0 1 1,0 0 0,1 0 0,-1 1 0,0 0-1,0 0 1,1 1 0,-1 0 0,1 0 0,-1 1-1,1 0 1,0 0 0,0 1 0,0 0-1,1 0 1,-1 0 0,1 1 0,0 0 0,1 0-1,-1 1 1,1-1 0,0 1 0,0 0-1,-6 11 1,-2 3 100,2 1-1,0 0 0,1 1 1,1 0-1,1 0 0,1 1 1,-5 25-1,4-3 159,2 1 0,0 77 0,6-120-335,0 0 1,0-1-1,0 1 0,0 0 1,0-1-1,1 1 0,-1-1 0,1 1 1,0 0-1,-1-1 0,1 0 1,1 1-1,-1-1 0,0 1 0,0-1 1,3 3-1,-2-4-5,-1 0 0,1 0 0,0-1-1,-1 1 1,1 0 0,0-1 0,0 0 0,0 1 0,0-1 0,0 0-1,-1 0 1,1 0 0,0 0 0,0 0 0,0 0 0,0 0-1,0-1 1,-1 1 0,1-1 0,0 1 0,0-1 0,-1 0 0,4-1-1,2-2-31,0 0-1,0 0 0,0 0 0,0-1 1,-1 0-1,0-1 0,0 1 1,0-1-1,7-9 0,45-71-784,-21 31-116,-28 42 573,1 1-1,0 0 1,1 1-1,1 0 1,-1 1-1,20-13 0,-28 21 331,0-1 0,0 1-1,0 1 1,1-1-1,-1 0 1,1 1 0,-1 0-1,1-1 1,0 1-1,-1 1 1,1-1-1,0 1 1,-1-1 0,1 1-1,0 0 1,0 0-1,0 1 1,-1-1 0,1 1-1,0 0 1,-1 0-1,1 0 1,0 0 0,-1 1-1,1-1 1,-1 1-1,0 0 1,0 0 0,0 0-1,0 1 1,0-1-1,0 1 1,3 3-1,3 5 264,-2 0 0,1 1-1,-1 0 1,-1 0 0,0 0-1,-1 1 1,0 0 0,3 17-1,3 17 684,6 52-1,-5 55 389,-10 231 0,-2-372-1254,0 13 27,-1-1 0,-1 1 0,-2-1 0,0 1 0,-14 45 0,17-67-84,0-1 1,-1 1-1,1-1 0,-1 0 1,1 1-1,-1-1 0,0 0 0,0 0 1,0 0-1,-1 0 0,1-1 1,-1 1-1,0-1 0,1 1 1,-1-1-1,0 0 0,0 0 1,0 0-1,-1-1 0,1 1 0,0-1 1,-1 1-1,1-1 0,-1 0 1,1-1-1,-1 1 0,0 0 1,1-1-1,-1 0 0,1 0 1,-1 0-1,0 0 0,1-1 0,-1 0 1,-5-1-1,0-1-39,0-1 0,1 0 0,-1 0 0,1-1 0,0 0 0,1 0 0,-1-1 0,1 0 0,0 0 0,0-1 0,1 0 0,-8-9 0,3-2-151,1 1 0,0-2 0,1 1 0,1-1 0,1-1 1,0 1-1,2-1 0,0 0 0,1 0 0,2-1 0,0 1 1,1-41-1,2 48 209,0 1-1,1 0 1,1-1 0,0 1 0,1 0 0,0 0 0,0 1 0,2-1-1,-1 1 1,1 0 0,1 0 0,0 1 0,1 0 0,0 0 0,0 1-1,1 0 1,15-12 0,13-9-940,1 2 1,1 2-1,57-29 1,-50 31-4677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354 406 512,'0'0'10298,"-1"-38"-4098,-8 33-6033,-1 0-1,1 1 0,-1 0 0,1 1 0,-1 0 0,0 1 0,0 0 0,-12-1 0,-3-1-116,-23-7-87,24 5 463,0 1 0,-1 1 0,-40-2 1,64 7-418,-1-1 1,1 1 0,0-1-1,0 1 1,-1 0-1,1 0 1,0-1 0,0 1-1,0 0 1,0 0 0,0 0-1,0 0 1,0 0 0,0 0-1,0 0 1,1 0-1,-1 1 1,0-1 0,1 0-1,-1 0 1,1 1 0,-1-1-1,1 0 1,0 1 0,-1 0-1,-8 41 78,8-38-91,-5 52 552,2 103 0,5-111-78,4 36 207,-4-78-613,0-1 0,1 0 0,-1 1 0,2-1 0,-1 0-1,1 0 1,0 0 0,0-1 0,0 1 0,1-1 0,4 6-1,-7-10-54,0 0-1,0 1 1,0-1-1,1 0 1,-1 0-1,0 0 1,1 0-1,-1 0 1,1 0-1,-1 0 1,1 0-1,-1-1 1,1 1-1,0-1 0,-1 1 1,1-1-1,0 1 1,-1-1-1,1 0 1,0 0-1,-1 0 1,1 0-1,0 0 1,0 0-1,-1-1 1,1 1-1,0 0 1,-1-1-1,1 1 0,0-1 1,-1 0-1,1 0 1,-1 1-1,1-1 1,-1 0-1,1 0 1,-1 0-1,0-1 1,0 1-1,1 0 1,-1 0-1,0-1 1,2-2-1,5-7-6,-1 0-1,1-1 1,-2 1-1,8-18 1,-12 25-9,21-47-911,-2-1 0,-2 0 1,-2-1-1,16-93 0,-31 77 542,0 156 2468,16 123 0,-9-159-1766,1-2 1,3 1 0,36 90 0,-45-130-309,0-1 1,1 0-1,0 0 1,1 0-1,0-1 1,0 0 0,1 0-1,0-1 1,11 10-1,-16-15-20,1 0-1,0 0 0,0-1 0,0 1 0,0 0 1,0-1-1,0 0 0,1 0 0,-1 0 0,0 0 1,1 0-1,-1-1 0,1 1 0,-1-1 0,0 0 0,1 0 1,-1-1-1,1 1 0,-1-1 0,1 1 0,-1-1 1,0 0-1,1 0 0,-1 0 0,0-1 0,0 1 1,0-1-1,0 0 0,0 0 0,0 0 0,3-3 1,2-3-50,0 0 0,-1-1 0,0 0 0,0 0 0,-1 0 0,0-1 0,0 0 1,5-15-1,4-12-538,11-45 0,-17 49-120,-3-1 0,0 0 0,0-47 0,-6-107-5432,-2 78 2244,0 52 3776,1-43 3428,1 91-2699,1 0 1,1 0 0,-1 1 0,2-1 0,-1 0 0,1 1-1,6-13 1,-7 19-188,9-18 566,-11 20-965,0 1 0,0 0 0,0 0 1,0-1-1,0 1 0,0 0 0,0-1 0,0 1 0,0 0 1,0 0-1,1-1 0,-1 1 0,0 0 0,0 0 0,0-1 1,0 1-1,1 0 0,-1 0 0,0 0 0,0-1 0,1 1 0,-1 0 1,0 0-1,0 0 0,1 0 0,-1 0 0,0-1 0,0 1 1,1 0-1,-1 0 0,0 0 0,0 0 0,1 0 0,-1 0 1,0 0-1,1 0 0,-1 0 0,0 0 0,1 0 0,-1 0 1,0 0-1,0 0 0,1 0 0,-1 1 0,0-1 0,0 0 1,1 0-1,-1 0 0,0 0 0,0 0 0,1 1 0,-1-1 0,0 0 1,0 0-1,0 0 0,1 1 0,19 48 500,-2 0 0,-2 1 0,10 55 0,-14-56-268,35 183 817,2 9-696,-48-236-401,12 36 58,-13-39-60,0-1 0,1 0 1,-1 1-1,1-1 0,-1 0 1,1 0-1,-1 0 0,1 1 0,0-1 1,0 0-1,0 0 0,-1 0 0,1 0 1,0 0-1,0 0 0,0-1 1,1 1-1,-1 0 0,0 0 0,0-1 1,0 1-1,2 0 0,-2-2-92,0 0-1,-1-1 1,1 1-1,0 0 1,-1-1-1,0 1 1,1 0-1,-1-1 1,0 1-1,1-1 1,-1 1 0,0 0-1,0-1 1,0 1-1,0-1 1,-1 1-1,1-3 1,0 0-406,0-36-3710,0-8-3457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11205,'0'0'10229,"193"20"-9365,-122-20-720,-7 0-144,-9-9-800,-16 6-2546,-20 3-5954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36 224 2785,'0'0'6601,"-5"-27"-5649,-14-83-168,17 100-258,0 1-1,1 0 1,0 0 0,0-1-1,2-10 1,0 2 1299,-1 18-1803,0 0 1,0 0-1,0 0 0,-1 0 1,1 0-1,0 0 1,0 0-1,0 0 0,0 0 1,0 0-1,0 0 1,0 0-1,0 0 1,0 0-1,0 0 0,0 0 1,0 0-1,-1 0 1,1 0-1,0 0 0,0 0 1,0 0-1,0 0 1,0 0-1,0 0 0,0 0 1,0 0-1,0 0 1,0 0-1,0 0 1,-1 0-1,1 0 0,0 0 1,0 0-1,0 0 1,0 0-1,0 0 0,0 0 1,0 0-1,0 0 1,0 0-1,0-1 0,0 1 1,0 0-1,0 0 1,0 0-1,0 0 1,0 0-1,0 0 0,0 0 1,0 0-1,0 0 1,0 0-1,0 0 0,0-1 1,-4 17 80,10 75 581,4-1 0,4-1 0,34 119 0,-19-84-88,29 155 495,46 190 342,-102-464-1373,-2-3-53,0-1 0,0 1 0,0-1 0,0 1-1,1-1 1,-1 0 0,0 1 0,1-1 0,-1 1 0,1-1-1,0 0 1,-1 1 0,1-1 0,0 0 0,0 0 0,0 0-1,0 0 1,0 0 0,0 0 0,0 0 0,2 1-1,0-13-14,0-17-281,-2-1 0,-1 1-1,-1-1 1,-2 1-1,0 0 1,-2 0-1,-13-41 1,4 34 14,3 11-344,1-1 1,1 0-1,1-1 0,1 1 1,1-2-1,1 1 1,-1-37-1,7 58 610,0-1 1,0 1-1,1 0 0,0 0 0,0 0 1,0 0-1,1 0 0,-1 1 0,1-1 1,0 1-1,1-1 0,-1 1 0,1 0 1,-1 0-1,1 1 0,1-1 1,-1 1-1,0 0 0,8-4 0,13-9 33,1 1 1,31-12-1,-53 26-23,12-6 31,0 1 0,0 1 1,1 1-1,-1 0 0,1 2 0,0-1 1,1 2-1,18 0 0,-30 1 8,-1 1 0,0-1-1,0 1 1,0-1 0,0 1-1,0 1 1,0-1 0,0 1-1,0 0 1,-1 0-1,1 0 1,-1 1 0,1 0-1,-1 0 1,0 0 0,0 0-1,7 7 1,-6-3 82,0 0 1,0 0-1,-1 0 1,0 1-1,0-1 1,-1 1-1,0 0 1,0 0-1,-1 0 1,2 11-1,-1-1 117,-1 0 0,-1 0 0,0-1 0,-1 1 0,-2 0 1,1 0-1,-2 0 0,-1 0 0,0-1 0,-8 21 0,4-19-66,-2-1 0,0 0 0,-1 0 0,-1-1 0,0-1 0,-1 0 1,-26 24-1,32-33-170,-1 0 0,0 0 0,0-1 0,-1 0 0,1-1 0,-1 1 0,0-2 0,-1 1 0,1-1 1,-1-1-1,0 0 0,0 0 0,0-1 0,-1 0 0,1-1 0,0 0 0,-11 0 0,19-2-79,0 1 0,0-1 1,1 0-1,-1 0 0,0 0 0,0 0 0,1 0 0,-1 0 0,0 0 0,1 0 0,-1-1 1,1 1-1,0-1 0,-1 1 0,1-1 0,0 1 0,0-1 0,0 0 0,0 0 0,0 1 1,0-1-1,1 0 0,-1 0 0,0 0 0,1 0 0,0 0 0,-1 0 0,1 0 1,0 0-1,0-2 0,-1-11-1294,1-1 0,2-27 0,-1 33 341,7-33-4304,15 5-4077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1761,'0'0'12149,"0"0"-12125,0-1-1,0 1 1,-1 0-1,1 0 1,0 0-1,0 0 1,0 0-1,0 0 1,0 0-1,0 0 0,-1 0 1,1 0-1,0 0 1,0 0-1,0 0 1,0 0-1,0 0 1,-1 0-1,1 0 1,0 0-1,0 0 1,0 0-1,0 0 0,-1 0 1,1 0-1,0 0 1,0 0-1,0 0 1,0 0-1,0 0 1,0 0-1,-1 0 1,1 0-1,0 0 1,0 0-1,0 0 0,0 1 1,0-1-1,0 0 1,0 0-1,-1 0 1,1 0-1,0 0 1,0 0-1,0 1 1,0-1-1,0 0 1,0 0-1,0 0 0,0 0 1,0 0-1,0 1 1,0-1-1,0 0 1,0 0-1,0 0 1,0 0-1,0 1 1,0-1-1,0 0 1,0 0-1,0 0 0,0 0 1,0 0-1,0 1 1,0-1-1,1 0 1,-4 21 780,1 0 0,0 1 0,2-1 0,3 25 1,-1 18 27,-2 30 222,3-1 1,23 135 0,-11-182-934,-15-45-123,0 0 0,1 0-1,-1 0 1,0-1 0,1 1-1,-1 0 1,1 0 0,0 0 0,-1 0-1,1 0 1,0-1 0,-1 1-1,1 0 1,0-1 0,0 1 0,0-1-1,0 1 1,0-1 0,-1 1-1,1-1 1,0 1 0,0-1-1,0 0 1,0 1 0,0-1 0,0 0-1,0 0 1,0 0 0,0 0-1,0 0 1,0 0 0,1 0 0,-1 0-1,0-1 1,0 1 0,0 0-1,-1 0 1,3-2 0,-2 1-31,1 0 0,-1 0 0,0 0 1,0 0-1,0-1 0,0 1 0,0 0 0,-1-1 1,1 1-1,0-1 0,-1 1 0,1-1 0,-1 1 1,1-1-1,-1 0 0,1 1 0,-1-1 0,0 1 1,0-3-1,0-40-829,0 30 301,0-4-934,-1 1 0,0-1 0,-1 1 0,-1 0-1,0 0 1,-1 0 0,-1 0 0,-12-26 0,-5-4-5148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65 3009,'0'0'8711,"7"-9"-7172,23-28-191,-30 36-1269,1 1 1,-1 0-1,0 0 1,0-1-1,1 1 0,-1 0 1,0-1-1,0 1 1,0 0-1,1-1 1,-1 1-1,0 0 1,0-1-1,0 1 1,0 0-1,0-1 1,0 1-1,0-1 0,1 1 1,-1 0-1,0-1 1,0 1-1,-1 0 1,1-1-1,0 1 1,0-1-1,0 1 1,0 0-1,0-1 1,0 1-1,0 0 0,-1-1 1,1 1-1,0-1 1,-15-4 693,-24 5-998,35 0 588,-6 0-272,0 1 0,0 0 0,0 0-1,0 1 1,0 0 0,0 0 0,1 1 0,-1 1 0,1 0 0,0 0 0,0 0-1,0 2 1,-11 7 0,10-4-19,0 0-1,1 0 1,0 1-1,1 0 1,0 1-1,0-1 1,1 2-1,1-1 1,-7 15-1,1 7 142,1 0 0,2 1-1,1 0 1,2 0 0,1 1 0,-1 60-1,7 24 642,-1-117-845,0 0 0,0 0-1,0 0 1,1 0 0,-1 0 0,0 0 0,1-1 0,0 1-1,-1 0 1,1 0 0,0 0 0,0-1 0,0 1-1,0 0 1,0-1 0,0 1 0,1-1 0,-1 0 0,1 1-1,-1-1 1,1 0 0,-1 0 0,1 1 0,-1-1-1,1-1 1,0 1 0,0 0 0,-1 0 0,1-1 0,0 1-1,0-1 1,0 1 0,0-1 0,0 0 0,4 0 0,-1 0 4,-1 0 1,1-1-1,0 0 1,0 0-1,0 0 1,-1-1-1,1 0 1,0 0-1,-1 0 1,1 0-1,-1 0 1,0-1-1,6-5 1,8-10-240,-1-2 0,-1 1 0,-1-2 0,-1 0 1,14-28-1,-4 8-388,63-128-3871,-22 40 1724,-65 128 2808,1 0 0,-1-1 0,1 1 1,-1 0-1,1 0 0,0 0 0,0 0 0,0 0 0,-1 0 0,1 0 1,0 0-1,0 0 0,0 0 0,0 1 0,1-1 0,-1 0 0,0 1 1,2-2-1,-2 2 33,-1 1 0,1-1 0,-1 0 1,1 0-1,0 1 0,-1-1 0,1 0 0,-1 0 0,1 1 1,-1-1-1,1 1 0,-1-1 0,1 1 0,-1-1 1,1 0-1,-1 1 0,0 0 0,1-1 0,-1 1 0,0-1 1,1 1-1,-1-1 0,0 1 0,0 0 0,1 0 1,10 54 2821,-10-50-3041,13 135 2421,-8-66-1699,3 0 0,20 78 0,-27-146-558,0 0 0,0-1 0,1 1-1,0 0 1,0-1 0,6 8 0,-9-12-34,1 0 1,-1-1-1,1 1 0,-1 0 1,1 0-1,0-1 0,-1 1 1,1 0-1,0-1 0,-1 1 1,1-1-1,0 1 0,0-1 1,0 1-1,-1-1 0,1 0 1,0 1-1,0-1 0,0 0 1,0 1-1,0-1 0,0 0 1,0 0-1,0 0 0,0 0 1,-1 0-1,1 0 0,0 0 1,0 0-1,0-1 0,0 1 1,0 0-1,0 0 0,0-1 1,0 1-1,-1-1 0,1 1 1,0-1-1,0 1 0,0-1 1,-1 1-1,1-1 0,0 0 1,-1 1-1,1-1 0,-1 0 1,1 1-1,0-1 0,-1 0 1,0 0-1,1 0 0,0-1 1,3-7-353,1-1 0,-1 0 0,-1 0 1,0 0-1,-1 0 0,1-1 0,0-12 1,1-45-5019,-3 4-2916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11221,'0'0'8964,"122"216"-7827,-96-138-353,-7-5-368,-9-21-176,-7-23-240,-3-15-48,0-40-5362,-3-17-6596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12166,'0'0'7299,"151"11"-10677,-132 7-3921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7700,'0'0'7646,"4"-19"-3300,-1 24-4233,1 1 0,-1 0 0,-1-1 0,1 1 0,-1 1 0,0-1 0,0 0 0,-1 0 0,0 1 0,1 9 0,2 9 108,117 653 2042,-104-576-2077,-5-37 57,-11-120-434,2 21-135,-3-13-475,1-31-1825,-9 2-3541,-1 37 210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55 6643,'0'0'9567,"8"-7"-8737,3-1-481,-7 6-87,-1 0-1,1-1 1,-1 1-1,0-1 1,0 0-1,0 0 1,0 0-1,0 0 0,-1-1 1,1 1-1,2-6 2503,-11 18-2489,-7 7-247,0 0 0,-1-2 0,-1 0 0,0 0 0,-1-1 0,-28 17 0,-114 57-259,139-78 197,18-8 25,-1-1 1,1 1-1,0-1 1,0 1-1,-1 0 1,1-1-1,0 1 1,0 0-1,0 0 1,0 0 0,0 0-1,0 0 1,0 0-1,1 0 1,-1 0-1,0 0 1,0 0-1,1 0 1,-1 1-1,0 0 1,1-1 5,0 0 1,1 0-1,-1 0 0,0 0 1,0 0-1,1 0 0,-1-1 1,1 1-1,-1 0 0,1 0 1,-1-1-1,1 1 1,-1 0-1,1 0 0,0-1 1,-1 1-1,1-1 0,0 1 1,-1-1-1,1 1 0,0-1 1,1 1-1,10 5 12,0-1 0,0 0-1,18 4 1,-8-3-5,130 63 245,-109-47-240,0-2 0,2-2 0,61 17 0,-108-45-6094,-12-3 1226,-14-1-7101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0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5170,'0'0'16792,"0"52"-18089,-10-49-3729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1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10645,'0'0'4498,"225"35"-3554,-144-35-784,5 0-160,-8-37-1008,-20-7-4290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17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88 166 6963,'0'0'5819,"-6"-14"-4984,-20-45-235,24 54-374,0 0-1,1-1 0,0 1 1,-1-1-1,2 0 0,-1 1 1,1-1-1,0 0 0,0 1 1,1-10-1,1-6 2232,-3 21-2404,1 0 0,-1 0 1,1-1-1,-1 1 1,0 0-1,1 0 0,-1 0 1,1 0-1,-1 0 0,0 0 1,1 0-1,-1 0 0,0 0 1,1 0-1,-1 1 0,1-1 1,-1 0-1,1 0 1,-1 0-1,0 1 0,1-1 1,-1 0-1,1 1 0,-1-1 1,1 0-1,-1 2 0,-4 11-47,1 0-1,1 0 0,0 1 0,1-1 0,1 1 1,-1 17-1,0 3 28,-9 148 587,15 223 0,-3-355-453,3-1 1,2 1-1,2-1 0,2-1 0,3 0 0,1 0 0,21 46 0,-31-86-138,-1 0 0,1-1 0,1 1 0,-1-1 0,1 0 0,0-1-1,1 1 1,-1-1 0,1 0 0,1 0 0,-1-1 0,1 0 0,0 0 0,0 0 0,0-1 0,1 0 0,-1-1 0,1 0 0,0 0 0,0 0-1,1-1 1,-1 0 0,0-1 0,1 0 0,-1 0 0,0-1 0,1 0 0,-1 0 0,1-1 0,-1 0 0,12-3 0,-6-1-138,1 0 0,-1-1 0,0 0 0,-1-1 0,1 0 0,-1-2 0,-1 1 0,15-14 0,5-6-1185,47-55-1,-53 48-3150,-17 7-2070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17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11093,'0'0'4930,"183"29"-3249,-106-29-128,4 0-1105,-4-17-448,-13-15-96,-19-3-1137,-22 0-880,-23 1-2705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17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13078,'0'0'3362,"164"-20"-1906,-90 11 49,0 3-1105,-4 3-400,-5 0-112,-11 3-1921,-12-2-1585,-16-4-2448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7812,'0'0'7099,"33"-20"-6451,105-59 22,-134 77-617,0 0 0,0 0 0,0 0 1,0 1-1,0-1 0,1 1 0,-1 0 0,0 0 1,1 0-1,-1 1 0,1 0 0,-1 0 0,8 1 1,-9 0-7,0 0 1,-1 0 0,1 0-1,-1 0 1,1 1 0,-1 0-1,1-1 1,-1 1 0,0 0 0,0 0-1,0 0 1,2 3 0,4 3 118,1 1 61,0 2-1,0-1 1,-1 1 0,0 1-1,-1-1 1,0 1-1,-1 0 1,-1 1 0,0 0-1,5 19 1,-4-7-15,-1 1 0,-2-1 0,-1 1 1,-1 42-1,-2-54-180,-1 0 1,0 0-1,-1 0 1,-1-1-1,0 1 1,-1-1-1,0 0 1,-1 0-1,-1-1 1,0 0-1,-12 17 1,6-12-36,0 0-1,-2-2 1,0 1 0,0-2 0,-2 0 0,-34 23 0,48-35-93,0 0 1,-1 0-1,0 0 1,0 0-1,1 0 1,-1-1 0,0 0-1,0 0 1,-6 1-1,9-2-22,0 0 1,0 0-1,0-1 0,0 1 1,0 0-1,0 0 0,1-1 1,-1 1-1,0-1 0,0 1 1,0 0-1,0-1 0,0 0 1,0 1-1,1-1 0,-1 0 1,0 1-1,1-1 0,-1 0 1,0 1-1,1-1 0,-1 0 1,1 0-1,-1 0 0,1 0 1,-1 0-1,1 0 0,0 0 1,-1 0-1,1 0 0,0 0 0,0 0 1,0 0-1,0 0 0,0 0 1,0 0-1,0-1 0,0-23-3376,0-5-2192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18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9748,'0'0'6358,"6"-11"-5478,18-31-237,-24 42-606,0 0-1,0 0 0,0 1 0,0-1 1,0 0-1,1 0 0,-1 1 0,0-1 1,0 0-1,0 0 0,0 0 0,0 1 0,0-1 1,0 0-1,1 0 0,-1 0 0,0 0 1,0 0-1,0 1 0,1-1 0,-1 0 1,0 0-1,0 0 0,0 0 0,1 0 1,-1 0-1,0 0 0,0 1 0,0-1 1,1 0-1,-1 0 0,0 0 0,0 0 0,1 0 1,-1 0-1,0 0 0,0 0 0,0 0 1,1 0-1,-1-1 0,0 1 0,0 0 1,1 0-1,-1 0 0,0 0 0,0 0 1,0 0-1,1 0 0,-1-1 0,0 1 1,0 0-1,0 0 0,0 0 0,1 0 0,-1 0 1,0-1-1,0 1 0,0 0 0,0 0 1,0-1-1,1 25-142,-1-21 280,8 136 528,6-1 0,33 144 0,-20-131-199,-15-68-320,-7-42-67,1 0 0,2-1-1,2 0 1,1 0 0,21 47 0,-31-85-114,0-1 0,-1 1 1,1 0-1,0-1 1,0 0-1,0 1 0,0-1 1,0 1-1,0-1 0,0 0 1,0 0-1,1 0 1,-1 1-1,0-1 0,1 0 1,2 1-1,-4-2-18,1 0 0,-1 0 1,1-1-1,0 1 0,-1 0 0,1 0 0,-1 0 0,1-1 1,0 1-1,-1 0 0,1 0 0,-1-1 0,1 1 0,-1 0 1,1-1-1,-1 1 0,1-1 0,-1 1 0,0-1 1,1 1-1,-1-1 0,0 1 0,1-1 0,-1 1 0,0-1 1,1 1-1,-1-1 0,0-1 0,3-5-385,-1 0 0,0 0 0,-1 0 0,0-1 0,1-11-1,-2-22-3351,0 5-2386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18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42 434 12470,'0'0'6851,"5"-9"-5787,8-10-922,0 0-1,2 1 0,0 1 1,1 1-1,1 0 0,26-20 1,-24 22-274,-1-1 1,0-1 0,-1-1 0,-1 0-1,-1-1 1,0 0 0,-2-2 0,12-20-1,-22 34-75,-1 1 0,0-1 0,0 0 0,-1 1 0,1-1-1,-1 0 1,0-8 0,-1 12 142,0 0 0,0 1 1,0-1-1,0 0 0,0 1 0,-1-1 0,1 1 0,-1-1 0,1 0 0,-1 1 0,1-1 0,-1 1 0,0-1 0,0 1 1,0 0-1,0-1 0,0 1 0,0 0 0,0 0 0,0 0 0,0-1 0,-1 1 0,1 0 0,0 1 0,-1-1 1,1 0-1,-1 0 0,1 1 0,-3-2 0,-18-3-42,0 1 0,0 1 0,-1 1 0,1 1-1,-1 1 1,-39 5 0,57-4 136,-1 0 0,1 0 0,0 0 0,-1 1 0,1 0 0,0 0-1,0 0 1,0 1 0,0 0 0,1 0 0,-1 0 0,1 0 0,-1 1 0,1 0 0,0-1-1,1 2 1,-1-1 0,1 0 0,0 1 0,0-1 0,0 1 0,0 0 0,1 0 0,0 0-1,0 0 1,-2 8 0,-1 7 404,1 1-1,1 0 1,1 0-1,1 1 1,2 32-1,0-38-238,0-1-1,2 1 1,0-1-1,0 0 1,2 0-1,0 0 0,0 0 1,1-1-1,1 0 1,1 0-1,0-1 1,1 0-1,0 0 1,1-1-1,0-1 1,1 1-1,21 17 1,-22-22-172,0 0 0,0-1 0,0 0 0,1 0 0,0-1 0,0 0-1,1-1 1,-1-1 0,1 0 0,0 0 0,-1-1 0,1 0 0,1-1 0,-1-1 0,0 0 0,0 0 0,0-2 0,0 1 0,0-1 0,-1-1 0,1 0 0,0-1 0,20-9 0,-14 4-132,-1-1 0,-1-1 0,1 0-1,-2-1 1,0 0 0,17-19 0,-20 18-629,-1 0 0,0-1 0,0-1 0,8-15 0,7-32-5069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18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19 4338,'0'0'11088,"-7"-18"-7775,13 96-3151,3-1 0,4 0 1,32 113-1,-27-119 230,21 81 1078,76 193 0,-110-333-1363,30 62 376,-34-71-472,1-1 0,-1 1 0,1 0 1,0-1-1,0 1 0,0-1 0,1 0 0,-1 0 0,0 1 0,1-1 1,-1-1-1,1 1 0,0 0 0,0-1 0,0 1 0,-1-1 1,1 0-1,0 0 0,1 0 0,4 0 0,-6-1-29,-1-1 0,1 1 0,-1-1 0,0 0 0,1 0 0,-1 1 1,0-1-1,1 0 0,-1 0 0,0-1 0,0 1 0,0 0 0,0 0 0,0 0 0,0-1 0,0 1 0,0-1 0,-1 1 0,1 0 0,0-1 0,-1 1 0,1-1 0,-1 1 0,0-1 1,0 0-1,1 1 0,-1-1 0,0 1 0,0-1 0,-1-2 0,2-65-1858,-1 52 642,-3-27-2650,-10 3-1561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19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416 32 7603,'0'0'10299,"6"-5"-8736,20-17-627,-20 17-354,-49 29-113,1 3 1,-41 33-1,-19 11-508,-58 27-735,158-98 758,1 1 0,-1 0-1,1 0 1,-1 1 0,1-1 0,-1 0 0,1 0 0,0 1-1,-1-1 1,1 0 0,0 1 0,0 0 0,0-1 0,0 1-1,0-1 1,1 1 0,-1 0 0,0 0 0,0 2-1,1-3 13,1 1-1,-1-1 1,0 1-1,1-1 1,-1 0-1,1 1 1,-1-1-1,1 0 1,-1 1-1,1-1 1,0 0-1,0 0 1,0 0-1,-1 0 1,1 0-1,0 0 1,0 0-1,1 0 1,1 1-1,7 5 36,1-1 1,-1 0-1,2-1 1,18 6-1,-19-7 4,360 116 1033,-370-120-1133,0 1 0,0-1 1,0 0-1,0 0 0,0 1 1,0-1-1,0 0 0,0 0 1,0 0-1,0 0 0,0 0 1,0 0-1,1 0 0,-1 0 0,0-1 1,0 1-1,0 0 0,0-1 1,1 0-1,1-17-2934,-3 13 2527,0-31-4653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19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3169,'0'0'12545,"0"-14"-11219,0-16-1045,-1 5 2071,3 62-1175,53 474 852,-34-370-1540,-11-60-289,3 18 71,27 101 0,-37-186-243,-2-10-24,-1-1 1,1 0 0,0 0 0,0 1-1,0-1 1,0 0 0,0 0 0,1 0-1,-1 0 1,1 0 0,0 0 0,0-1-1,0 1 1,0-1 0,4 4 0,-6-6-9,0 1 0,1-1 0,-1 0 0,0 0 0,1 0 0,-1 1 0,0-1 0,1 0 1,-1 0-1,0 0 0,1 0 0,-1 0 0,0 0 0,1 0 0,-1 0 0,1 0 0,-1 0 0,0 0 0,1 0 0,-1 0 1,0 0-1,1 0 0,-1 0 0,0 0 0,1 0 0,-1-1 0,0 1 0,1 0 0,-1 0 0,0 0 0,1-1 1,-1 1-1,0 0 0,1 0 0,-1-1 0,0 1 0,0 0 0,0-1 0,1 1 0,-1 0 0,0-1 0,0 1 0,0 0 1,0-1-1,1 1 0,-1 0 0,0-1 0,0 1 0,0 0 0,0-1 0,0 1 0,0 0 0,0-1 0,0 1 0,0-1 1,0 1-1,0 0 0,-1-1 0,1 1 0,3-41-2797,-6-74-1,3 111 2525,-5-59-5160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19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0 148 13286,'0'0'7182,"41"0"-6358,136-4-389,-113 1-589,1-3-1,101-24 1,-101 16-690,-65 15 837,1-1-1,-1 0 1,1 0 0,-1 0-1,1 0 1,0 1 0,-1-1 0,1 0-1,-1 0 1,1 1 0,-1-1-1,1 0 1,-1 1 0,1-1-1,-1 1 1,0-1 0,1 1-1,-1-1 1,0 0 0,1 1 0,-1 0-1,0-1 1,1 1 0,-1-1-1,0 1 1,0-1 0,0 1-1,1-1 1,-1 1 0,0 0-1,0-1 1,0 1 0,0-1 0,0 1-1,0 0 1,0-1 0,-1 2-1,1 32 558,0-23-408,1 46 472,4-1 0,1 0 0,3 0 0,3-1 0,19 56 0,-31-108-595,1 0 0,0 0 1,0 0-1,0 0 0,0 0 1,1 0-1,-1-1 0,1 1 1,-1 0-1,1-1 0,0 0 0,0 1 1,0-1-1,1 0 0,-1 0 1,0 0-1,5 2 0,-6-3-18,0-1 0,-1 0-1,1 0 1,0 0 0,0 0 0,-1 0-1,1 0 1,0 0 0,0-1 0,-1 1-1,1 0 1,0 0 0,0-1 0,-1 1-1,1 0 1,0-1 0,-1 1 0,1 0-1,-1-1 1,1 1 0,0-1 0,-1 1-1,1-1 1,0 0 0,15-32-34,-8 1-208,-2-1-1,-1-1 1,2-48-1,-8-111-2776,-1 82-209,2 109 3238,-1-1 0,1 0 0,0 0-1,0 0 1,1 1 0,-1-1 0,1 0 0,-1 0-1,1 1 1,0-1 0,0 0 0,0 1 0,0-1-1,0 1 1,1-1 0,-1 1 0,1 0 0,-1-1 0,1 1-1,3-3 1,-1 3 204,0 0 1,1 1-1,-1-1 0,1 1 0,-1 0 0,1 0 0,-1 0 1,1 1-1,0-1 0,-1 1 0,7 1 0,5 0 121,-1 0 0,1 1-1,-1 1 1,0 0 0,0 1 0,0 1-1,18 8 1,-6-3 6,-20-7-502,1 0-1,0-1 0,0 0 0,0 0 1,0-1-1,0 0 0,1 0 0,-1-1 1,0 0-1,0-1 0,13-2 1,-10-6-3197,-2-9-2797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0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16 10277,'0'0'10327,"-19"28"-9513,-57 94-326,72-115-422,0 0 0,0 1 0,1 0 0,0 0-1,1 0 1,0 0 0,0 0 0,1 0 0,0 1 0,0-1 0,1 1 0,0-1-1,1 11 1,1 11 202,-2 6 52,2 0 0,1 0 0,12 51 0,-12-75-232,0 1-1,1-1 1,0 0 0,1 0 0,0 0 0,1-1 0,1 0 0,-1 0 0,2 0 0,-1-1 0,2 0 0,-1-1-1,12 11 1,-18-18-83,0-1 0,0 1 0,0 0-1,0-1 1,0 1 0,0-1 0,1 0-1,-1 0 1,0 0 0,1 0 0,-1 0-1,0 0 1,1-1 0,-1 1 0,1-1-1,-1 1 1,1-1 0,-1 0 0,1 0-1,0 0 1,-1-1 0,1 1 0,-1-1-1,1 1 1,-1-1 0,0 0-1,1 0 1,-1 0 0,0 0 0,1 0-1,-1 0 1,0-1 0,0 1 0,0-1-1,0 0 1,0 1 0,2-4 0,3-4-10,0-1-1,-1 0 1,0-1 0,-1 1 0,0-1 0,6-19-1,8-27-466,-2-1 0,-3-1 0,-2 0 0,-2-1-1,1-79 1,-10 133 391,-1 1-1,0-1 1,0 1-1,-1-1 0,1 0 1,-1 1-1,0-1 1,-1 1-1,0-1 1,1 1-1,-2 0 1,1 0-1,0 0 0,-1 0 1,0 0-1,0 1 1,-1-1-1,1 1 1,-1 0-1,0 0 1,0 0-1,-1 0 1,1 1-1,-1-1 0,1 1 1,-1 0-1,0 1 1,0-1-1,-7-1 1,4 1 121,0 0 1,0 0-1,0 1 0,0 0 1,0 1-1,0 0 1,-1 0-1,1 1 1,0 0-1,0 0 0,-1 1 1,1 0-1,0 1 1,0 0-1,-12 4 1,12-2 102,-1 0 0,1 1 0,-1 0 0,2 0 0,-1 1 0,1 0 1,-1 1-1,2 0 0,-1 0 0,1 0 0,0 1 0,-9 14 1,9-12-47,1 0 1,0 1 0,0 0-1,1 0 1,0 0 0,1 1-1,1-1 1,-3 16 0,5-23-200,0 0-1,0 0 1,0 0 0,0-1-1,1 1 1,0 0 0,-1 0-1,1 0 1,1-1 0,-1 1 0,0-1-1,3 6 1,-2-7-174,0 0-1,0 0 1,0 0-1,0 0 1,0 0 0,0 0-1,0-1 1,0 1-1,1-1 1,-1 1-1,1-1 1,-1 0 0,1 0-1,-1 0 1,1 0-1,0-1 1,-1 1 0,1-1-1,3 1 1,32 0-7392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0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8132,'0'0'13982,"-8"6"-13240,5-3-698,-1 0-1,1 0 1,1 0 0,-1 0-1,0 1 1,1-1 0,0 1 0,0 0-1,0 0 1,0 0 0,1 0 0,-1 0-1,1 0 1,0 0 0,0 0-1,1 0 1,-1 1 0,1-1 0,0 0-1,1 8 1,1 14 161,1 0 0,10 38 1,-3-17 63,39 381 1956,-45-400-2161,-1-62-288,-4-10-84,7-196-1192,-3 203 923,2-1-1,1 1 1,2-1-1,18-48 1,-23 78 454,0-1 0,1 1 0,1 0 0,-1 1 0,1-1 0,1 1 0,-1 0 0,1 0 0,0 0 0,1 1 0,0 0 0,0 0 0,10-6 0,-12 9 161,1 1 1,-1-1-1,1 1 0,-1 0 1,1 0-1,0 1 0,0-1 1,0 1-1,0 1 1,0-1-1,0 1 0,0 0 1,0 0-1,0 1 0,0 0 1,0 0-1,0 0 1,0 1-1,0 0 0,-1 0 1,8 4-1,-1 1 102,-1 0 0,-1 1 0,1 1 1,-1-1-1,-1 2 0,0-1 0,0 1 0,-1 1 0,0-1 1,11 22-1,4 11 325,29 72 1,1 45 161,-53-160-681,0 1 0,0-1 0,0 1-1,0 0 1,0-1 0,0 1 0,0-1 0,0 1 0,0-1 0,0 1-1,1 0 1,-1-1 0,0 1 0,0-1 0,1 1 0,-1-1-1,0 0 1,1 1 0,-1-1 0,0 1 0,1-1 0,-1 1-1,1-1 1,-1 0 0,1 1 0,-1-1 0,1 0 0,-1 0 0,1 1-1,-1-1 1,1 0 0,-1 0 0,1 0 0,-1 0 0,1 1-1,-1-1 1,1 0 0,0 0 0,-1 0 0,1 0 0,-1 0-1,1-1 1,-1 1 0,1 0 0,0 0 0,-1 0 0,1 0-1,-1-1 1,1 1 0,6-12-3993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1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1 151 16,'0'0'10997,"5"-17"-9700,19-55-190,-23 68-931,0 0 1,1 0-1,-1 0 1,1 0 0,0 0-1,0 1 1,1-1-1,-1 1 1,1 0-1,-1-1 1,1 1-1,0 0 1,5-3 0,2-2 1953,4 14-540,-4 10-1359,-1 1 1,0 1-1,-1 0 1,8 27-1,4 9 45,125 335 1486,31 75-544,-119-342-1082,-49-107-109,0 0 0,2-1 0,0 0 0,0 0 0,16 14 0,-23-25-23,0 0 0,1 0-1,-1 0 1,1 0-1,0 0 1,0-1-1,0 1 1,0-1-1,0 0 1,0 0-1,0-1 1,1 0-1,-1 1 1,1-1 0,7 0-1,-8-1 0,-1 0-1,0-1 1,0 0-1,0 1 0,0-1 1,0 0-1,0-1 1,0 1-1,0 0 1,0-1-1,0 0 1,0 0-1,-1 0 1,1 0-1,-1 0 1,0 0-1,3-4 1,5-7-6,-2 0 0,1-1 1,-2 0-1,0-1 0,0 0 1,-2 0-1,6-21 0,5-34-429,-3-1 0,-3-1-1,1-103 1,8-62-1072,-13 203 1663,2 1 0,1 0 0,1 1 0,2 0-1,1 0 1,2 2 0,1-1 0,31-44 0,-42 68-113,-3 5-48,-1-1 0,1 1 1,0-1-1,-1 1 0,1-1 0,-1 0 0,0 0 0,0 0 1,0 0-1,0 0 0,0-5 0,-27 22-11110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2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353 128 9108,'0'0'6040,"2"-17"-5477,4-51-112,-6 66-424,-1 1 1,1 0-1,0 0 0,0-1 0,-1 1 1,1 0-1,-1 0 0,1 0 0,-1-1 1,1 1-1,-1 0 0,0 0 1,0 0-1,1 0 0,-1 0 0,0 0 1,0 0-1,0 0 0,0 1 0,0-1 1,0 0-1,0 1 0,0-1 0,-1 0 1,1 1-1,-1-1 0,-33-5 513,25 5-327,-34-4 831,-72 2 0,103 3-881,8 0-139,1 1 0,0 0 0,-1 0-1,1 0 1,0 1 0,0-1-1,0 1 1,0 0 0,0 0 0,1 1-1,-1-1 1,0 1 0,1-1-1,0 1 1,0 0 0,0 1 0,0-1-1,0 0 1,0 1 0,1 0 0,0-1-1,0 1 1,0 0 0,0 0-1,0 0 1,-1 7 0,-3 9 102,0 0 0,1 0 0,2 0-1,-3 29 1,0 31 666,5 82-1,2-137-607,1 0 0,1-1 0,2 0 0,0 1 0,1-2 0,1 1 0,18 37 0,-23-57-162,0-1-1,0 0 1,0 0 0,0 0-1,0 0 1,1 0 0,0 0-1,-1 0 1,1-1 0,0 0-1,0 1 1,0-1 0,1 0-1,5 2 1,-7-3-19,1 0 0,-1-1 0,0 0 0,1 1 0,-1-1 1,0 0-1,1 0 0,-1 0 0,0-1 0,1 1 0,-1 0 0,0-1 0,1 0 0,-1 0 0,0 1 1,0-1-1,0 0 0,0-1 0,0 1 0,0 0 0,0-1 0,0 1 0,0-1 0,-1 1 1,4-4-1,5-8-21,1-1 0,-2 0 0,0 0 0,0-1 0,8-23 0,32-89-619,-43 111 477,10-31-863,-2-1 0,-1 0 0,-3-1 0,-2 0 0,3-99-1,-11 138 951,0-26-257,0 36 362,0-1 0,0 0 0,1 1-1,-1-1 1,0 1 0,0-1 0,0 1 0,0-1 0,0 0 0,0 1 0,0-1 0,-1 1 0,1-1 0,0 1 0,0-1 0,0 0 0,-1 1 0,1-1 0,0 1 0,0-1 0,-1 1 0,1-1 0,0 1 0,-1 0 0,1-1 0,-1 1 0,1-1 0,0 1 0,-1 0 0,1-1 0,-1 1 0,1 0 0,-1-1-1,0 1 1,0 0 0,-5 13 1350,2 56-272,2 1 0,17 139 0,-10-170-993,3 0 1,0-1-1,3 0 0,1 0 1,34 68-1,-42-99-117,0 0 0,1 0 1,0 0-1,1 0 0,0-1 0,0 0 0,0 0 0,8 6 0,-12-11-44,0 0-1,-1 1 1,1-1-1,0 0 0,0 0 1,0 0-1,0 0 1,0-1-1,0 1 0,0 0 1,1-1-1,-1 0 1,0 1-1,0-1 0,0 0 1,0 0-1,1 0 1,-1 0-1,0-1 1,0 1-1,0 0 0,0-1 1,0 0-1,1 1 1,-1-1-1,0 0 0,-1 0 1,1 0-1,0 0 1,0-1-1,0 1 0,-1 0 1,1-1-1,0 1 1,-1-1-1,3-3 0,0-2-433,0 1-1,0-1 0,-1 0 0,0 0 0,4-12 0,10-50-5497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 8884,'0'0'4906,"4"-8"-3865,18-33 173,-19 42 313,3 6-917,1 27-92,-2 1 0,-1 0 0,-2 69 0,-1-44-208,0 36-4,-2-31-17,3 1 1,13 75-1,-83-251-12857,52 82 8536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6163,'0'0'13777,"1"11"-13009,34 235 924,-12-100-815,-19-116-738,0 7 80,2 0 1,1 0-1,3 0 0,14 38 1,-22-70-199,0-1 1,0 0 0,0 1 0,1-1 0,0 0-1,0 0 1,0 0 0,0-1 0,0 1 0,1-1 0,0 0-1,-1 0 1,9 5 0,-9-7-18,-1 0 1,1 0-1,-1 0 0,1-1 0,0 1 1,-1-1-1,1 1 0,0-1 0,-1 0 0,1 0 1,0 0-1,0-1 0,-1 1 0,1-1 1,-1 1-1,1-1 0,0 0 0,-1 0 1,1 0-1,-1 0 0,0 0 0,1-1 1,-1 1-1,0-1 0,0 0 0,0 1 1,3-3-1,6-8-58,-1-1 1,0 1-1,-1-1 1,0-1 0,-1 0-1,0 0 1,-1-1-1,8-24 1,-2 1-275,-2 0 0,9-58 0,-13 32 230,-2 0 0,-8-124 1,1 165 194,-2-44 149,-3 25-3095,6 38 1326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2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8452,'0'0'8308,"4"5"-7036,4 11-965,0 0 1,-2 1-1,0 0 0,0 0 0,-2 0 1,0 1-1,2 25 0,1-2-76,60 389 1133,35 169-134,-97-569-1081,-4-23-116,-1 1 0,2 0 0,-1-1 1,1 1-1,0-1 0,1 0 1,0 0-1,0 0 0,0 0 0,8 11 1,-11-18-39,1 0 1,-1 0-1,0 0 1,0 0 0,1-1-1,-1 1 1,0 0 0,1 0-1,-1 0 1,0 0 0,0 0-1,1-1 1,-1 1 0,0 0-1,0 0 1,1 0-1,-1-1 1,0 1 0,0 0-1,0 0 1,1-1 0,-1 1-1,0 0 1,0 0 0,0-1-1,0 1 1,0 0-1,0-1 1,0 1 0,1 0-1,-1-1 1,0 1 0,0 0-1,0-1 1,0 1 0,0 0-1,-1 0 1,1-1-1,0 1 1,0 0 0,0-1-1,0 1 1,0 0 0,0-1-1,0-20-242,0 20 234,0-14-198,1-20-3048,-9-62 1,-1 50-2838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3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184 220 10069,'0'0'9852,"3"10"-8902,-2-7-912,0 0-1,0 0 1,0-1 0,0 1 0,0 0 0,1-1-1,-1 1 1,1-1 0,-1 1 0,1-1-1,0 0 1,0 1 0,0-1 0,1 0 0,-1 0-1,0-1 1,1 1 0,-1 0 0,1-1-1,0 0 1,-1 1 0,1-1 0,0 0-1,0 0 1,0-1 0,0 1 0,-1 0 0,1-1-1,0 0 1,0 0 0,0 0 0,0 0-1,0 0 1,0-1 0,0 1 0,0-1 0,0 0-1,0 0 1,0 0 0,-1 0 0,1 0-1,0-1 1,2-1 0,1-1-45,0 1 0,0-1 0,-1-1 0,0 1-1,0-1 1,0 0 0,0 0 0,-1 0 0,0-1 0,0 1 0,0-1 0,-1 0 0,1 0 0,-2-1-1,1 1 1,2-9 0,-1-1-390,1-2-1,-2 1 1,-1 0 0,0-1-1,0-20 1,-3 35 330,0 1-1,1 0 1,-1 0 0,0 0 0,0-1 0,0 1-1,-1 0 1,1 0 0,0 1 0,-1-1 0,1 0-1,-1 0 1,0 1 0,1-1 0,-1 1-1,0-1 1,0 1 0,0 0 0,0 0 0,0 0-1,0 0 1,-1 0 0,1 0 0,0 0 0,0 1-1,-1-1 1,-4 1 0,-6-3-36,-1 0 1,0 2 0,-20-1-1,-135 2 186,165 1-67,1-1 0,-1 0 1,1 1-1,-1 0 0,1 0 1,-1 0-1,1 0 0,-1 0 1,1 1-1,0 0 0,0-1 0,0 1 1,0 0-1,0 1 0,0-1 1,0 0-1,1 1 0,-1 0 1,1-1-1,0 1 0,0 0 1,0 0-1,0 0 0,0 1 0,1-1 1,-1 0-1,1 1 0,-2 5 1,0 7 206,0 1 1,0 0-1,1 0 0,2 31 1,0-12 71,2 1 1,2-1 0,1 1-1,1-1 1,3-1-1,0 1 1,3-1 0,1-1-1,1 0 1,2-1 0,1-1-1,2 0 1,1-2-1,33 40 1,-46-62-248,0-1 0,0 0 0,1 0 1,0-1-1,1 0 0,0 0 0,-1-1 0,2 0 0,-1-1 1,0 0-1,1 0 0,12 2 0,-17-5-43,1 0 0,-1 0 0,1-1 0,-1 0 0,1 0 0,-1 0 0,0-1 0,1 0-1,-1 0 1,1 0 0,-1 0 0,0-1 0,0 0 0,0 0 0,0 0 0,0-1 0,0 0 0,-1 0 0,1 0 0,-1 0-1,0-1 1,0 0 0,7-8 0,-1-2-172,0 0 0,0-1-1,-2-1 1,0 1 0,0-1-1,-2-1 1,0 1 0,6-29-1,-6 18-1934,-2 0-1,2-45 0,-6 13-5738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3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8132,'0'0'10407,"4"21"-8982,137 653 3833,-131-639-4903,-7-67-347,-6-21-531,-19-105-1,12 103-309,2 0 0,0-58 0,8 104 607,-1-3-84,1 1 1,1-1 0,0 1 0,0-1 0,5-15 0,-5 23 286,1 0 1,-1 1 0,1 0 0,0-1 0,0 1-1,0 0 1,1 0 0,-1 0 0,1 0 0,0 0 0,0 1-1,-1-1 1,2 1 0,-1 0 0,0 0 0,0 0-1,1 0 1,-1 0 0,1 1 0,4-2 0,1 0 72,0 0 1,1 1 0,-1 0-1,0 1 1,1 0 0,-1 0-1,1 1 1,0 0 0,-1 0-1,1 1 1,-1 1 0,0 0 0,1 0-1,-1 0 1,0 2 0,0-1-1,0 1 1,-1 0 0,1 1-1,-1-1 1,0 2 0,0-1-1,-1 1 1,11 11 0,-3 1 157,-1 1 1,-1 0-1,-1 1 0,-1 1 1,0 0-1,-2 0 1,0 1-1,-1 0 0,5 26 1,-4 0 90,-1-1 0,-3 1 1,-1 69-1,-10-101-407,5-16 75,1 1 0,0-1 0,-1 0 1,1 0-1,-1 0 0,1 0 0,-1 0 1,1 0-1,-1 0 0,1 0 0,0 0 1,-1 0-1,1 0 0,-1-1 1,1 1-1,-1 0 0,1 0 0,0 0 1,-1 0-1,1-1 0,0 1 0,-1 0 1,1-1-1,0 1 0,-1 0 0,1 0 1,0-1-1,-1 1 0,1 0 0,0-1 1,0 1-1,-1-1 0,1 1 0,0 0 1,0-1-1,0 1 0,0-1 0,0 1 1,-1-1-1,1 1 0,0 0 1,0-1-1,0 1 0,0-1 0,-3-11-2023,-1-1 0,2 1-1,-3-22 1,4-6-8191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4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21 9636,'0'0'8210,"-12"-4"-7389,10 3-803,-5-2 88,0 1 0,0-1 0,-1 1-1,1 1 1,0-1 0,-1 1 0,1 0 0,-1 1 0,1 0 0,-1 0 0,1 1 0,-1 0 0,1 0 0,-1 0 0,1 1 0,0 0 0,0 1 0,-8 3-1,1 3 62,0 1-1,0 0 0,1 1 0,0 0 0,1 1 0,0 1 1,1 0-1,0 0 0,-9 17 0,14-21-74,1 0-1,0 0 1,1 1-1,0 0 1,0 0-1,1 0 1,0 0 0,1 0-1,0 0 1,1 1-1,0-1 1,1 1 0,0-1-1,0 1 1,4 20-1,-3-28-84,0-1-1,1 1 1,-1 0-1,0 0 1,1 0-1,-1-1 1,1 1-1,0-1 1,0 1-1,0-1 1,0 0-1,1 0 1,-1 0-1,1 0 1,-1 0-1,1 0 1,-1-1-1,1 1 0,0-1 1,0 0-1,0 0 1,4 1-1,7 2-8,1-1 0,-1-1 0,22 2 0,-27-4-5,129 4-64,-90-5-65,1 3-1,83 13 0,-130-15 133,1 0 0,-1 1-1,1-1 1,-1 1-1,0 0 1,1 0-1,-1 0 1,0 0 0,0 0-1,0 0 1,1 0-1,-1 1 1,0-1 0,-1 1-1,1 0 1,0-1-1,0 1 1,-1 0-1,1 0 1,-1 0 0,1 0-1,-1 0 1,0 0-1,0 1 1,0-1-1,0 0 1,0 1 0,-1-1-1,1 0 1,-1 1-1,1-1 1,-1 1 0,0-1-1,0 1 1,0-1-1,0 1 1,-1-1-1,1 0 1,-1 1 0,-1 4-1,0 1 15,-1-1 0,-1 1 0,1-1 0,-1 0 0,0 0 0,0 0 0,-1 0 0,0-1 0,0 0-1,-13 11 1,10-10 35,-1 0 0,0-1 0,0-1 0,0 1-1,-1-1 1,0-1 0,0 0 0,0 0 0,0-1 0,-1 0-1,0-1 1,1 0 0,-1-1 0,-13 0 0,21-1-36,-1 0 1,1 0-1,-1-1 1,1 1-1,-1-1 1,1 0-1,0 0 1,-1 0-1,1-1 1,0 1-1,0-1 1,0 1-1,0-1 1,0 0-1,1 0 1,-1-1 0,0 1-1,1 0 1,0-1-1,-1 1 1,1-1-1,0 0 1,0 0-1,1 0 1,-1 0-1,1 0 1,-1 0-1,1-1 1,0 1-1,-1-4 1,-2-11-39,1 0 0,1 0 0,0-1 0,2-27 0,0 44 25,0-8-65,0 0 0,1 0-1,1 0 1,0 0 0,0 0-1,1 1 1,0-1 0,0 1-1,1-1 1,0 1-1,1 1 1,0-1 0,1 0-1,0 1 1,0 0 0,0 1-1,1-1 1,0 1-1,1 1 1,-1-1 0,1 1-1,1 1 1,-1-1 0,1 1-1,16-6 1,-10 4 38,1 2-1,-1 0 1,1 1-1,0 1 1,0 0-1,1 1 1,-1 1 0,28 1-1,-36 0 57,1 1 1,0 0-1,0 0 0,-1 1 1,1 0-1,-1 1 1,1 0-1,-1 0 0,0 1 1,0 0-1,-1 0 0,1 1 1,-1 0-1,0 1 0,0-1 1,-1 1-1,9 10 0,-6-4 97,-1 0 0,0 1 0,-1 0 0,0 0 0,-1 0 0,-1 1 0,0 0 0,-1 0 0,4 27 0,-2 8 338,-3 88 1,-3-101-249,-1-54-1022,-2 0-1,0 0 0,-1 1 0,-11-30 0,6 17-1956,-7-24-4794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4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15783,'0'0'865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4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6163,'0'0'13190,"-12"6"-11387,64 9-434,148 32 272,-174-43-2094,1 0 0,-1-1 0,1-2 0,35-2 0,-129 8-6788,41-6 873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5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3025,'0'0'13431,"-1"1"-13249,1-1 0,-1 0 0,1 0 1,-1 1-1,0-1 0,1 1 1,-1-1-1,1 1 0,-1-1 1,1 1-1,-1-1 0,1 1 0,0-1 1,-1 1-1,1-1 0,0 1 1,-1 0-1,1-1 0,0 1 1,-1 1-1,23 0 627,-1 0 1,0 2-1,31 8 0,43 8-410,-93-20-399,30 3 67,44-1 1,-66-3-97,0 0 1,0-1 0,0 0 0,0 0-1,0-1 1,0 0 0,-1-1-1,12-5 1,-21 8-2,0 1 0,0 0 0,1 0 0,-1 0 0,0 0 0,0 0 0,1-1 0,-1 1 0,0 0 0,0 0 0,0 0 0,1 0 0,-1 0 0,0 0 0,0 0 0,1 0 0,-1 0 0,0 0 0,0 0 0,1 0 0,-1 0 1,0 0-1,0 0 0,0 0 0,1 0 0,-1 0 0,0 0 0,0 0 0,1 0 0,-1 1 0,0-1 0,0 0 0,0 0 0,1 0 0,-1 0 0,0 0 0,0 1 0,0-1 0,0 0 0,1 0 0,-1 0 0,0 1 0,0-1 0,0 0 0,0 0 0,0 0 0,0 1 0,0-1 0,1 0 0,-1 0 0,0 1 0,0-1 0,0 1 0,0 6-6152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7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1 605 7491,'0'0'11926,"12"-25"-11158,0-2-603,5-11 65,2 2-1,26-40 1,-34 58-257,0-2 0,-1 1 0,-1-1 0,-1-1 0,-1 0 0,-1 0 0,-1 0 0,0-1 0,-2 1 0,0-1 0,-2 0 0,0 0 0,-2 0-1,-4-34 1,-13 2 265,18 53-73,0 28-82,6 87 350,5-1 1,38 158-1,-17-99 271,-22-108-496,-5-28-88,1 0 1,2 0 0,15 41 0,-22-76-403,0 0 1,0 1 0,-1-1 0,1 0-1,0 1 1,-1-1 0,1 0 0,-1 1-1,0-1 1,1 1 0,-1-1 0,0 0-1,0 1 1,0-1 0,0 1 0,0-1-1,0 1 1,0-1 0,0 1 0,-1-1-1,1 0 1,-1 1 0,1-1 0,-1 0-1,1 1 1,-1-1 0,0 0 0,0 1-1,1-1 1,-1 0 0,0 0 0,-2 2-1,-2 3-1079,-8 9-5583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7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 8244,'0'0'9239,"0"-5"-8466,0 3-735,1 0-1,-1 0 0,1 0 1,-1 0-1,1 1 0,0-1 0,0 0 1,-1 0-1,1 1 0,0-1 1,1 1-1,-1-1 0,0 1 1,0-1-1,1 1 0,-1 0 0,1 0 1,-1-1-1,1 1 0,-1 0 1,1 0-1,0 1 0,-1-1 1,1 0-1,0 0 0,0 1 1,0-1-1,-1 1 0,1 0 0,0 0 1,0-1-1,2 1 0,15-2 256,0 1 0,30 1-1,-22 1 0,7 2-30,0 1-1,-1 1 1,1 3-1,-1 0 1,-1 2-1,0 1 1,0 2-1,54 31 1,-86-44-264,1 0 1,-1 1 0,0-1 0,1 0 0,-1 0 0,0 1 0,1-1 0,-1 0-1,0 0 1,1 0 0,-1 1 0,1-1 0,-1 0 0,0 0 0,1 0 0,-1 0-1,1 0 1,-1 0 0,1 0 0,-1 0 0,0 0 0,1 0 0,-1 0 0,1 0 0,-1 0-1,1 0 1,-1 0 0,0-1 0,1 1 0,-1 0 0,0 0 0,1 0 0,-1-1-1,1 1 1,-1 0 0,0 0 0,1-1 0,-1 1 0,0 0 0,1-1 0,-3-21-408,-17-25-1570,-19-6-2831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8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8 7267,'0'0'7879,"-5"-7"-6537,5 7-1290,0 0 0,0 0-1,0 0 1,0 0 0,0 0 0,0 1 0,0-1-1,0 0 1,0 0 0,0 0 0,0 0 0,0 0-1,0 0 1,0 0 0,-1 0 0,1 0 0,0 0-1,0 0 1,0 0 0,0 1 0,0-1 0,0 0-1,0 0 1,0 0 0,0 0 0,-1 0 0,1 0-1,0 0 1,0 0 0,0 0 0,0 0 0,0 0-1,0 0 1,0 0 0,-1 0 0,1 0 0,0 0-1,0 0 1,0 0 0,0-1 0,0 1 0,0 0 0,0 0-1,0 0 1,0 0 0,-1 0 0,1 0 0,0 0-1,0 0 1,0 0 0,0 0 0,0 0 0,0 0-1,0-1 1,0 1 0,0 0 0,0 0 0,0 0-1,0 0 1,0 0 0,0 0 0,0 24-192,-1 0 1,-1 0 0,-1 0 0,-2 0-1,0 0 1,-1-1 0,-1 0 0,-1 0-1,-22 41 1,24-57-2666,5-19-3519,1-13-2390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7283,'0'0'9477,"0"3"-8680,-2 203 2751,6 227-1629,-4-432-1916,-1 5 14,1 0 1,0 0 0,1 0-1,0 0 1,0 1-1,0-1 1,0 0 0,1 0-1,0-1 1,1 1-1,-1 0 1,1-1-1,0 1 1,5 6 0,-7-11-41,0 0-1,-1-1 1,1 1 0,0-1 0,-1 1 0,1-1 0,0 1 0,0-1 0,0 1-1,-1-1 1,1 1 0,0-1 0,0 0 0,0 0 0,0 0 0,0 1-1,0-1 1,0 0 0,0 0 0,-1 0 0,1 0 0,0 0 0,0-1 0,0 1-1,0 0 1,0 0 0,0 0 0,0-1 0,-1 1 0,1-1 0,0 1 0,0-1-1,0 1 1,-1-1 0,1 1 0,0-1 0,-1 1 0,1-1 0,0 0 0,-1 1-1,1-1 1,-1 0 0,1 0 0,-1 0 0,1 1 0,-1-1 0,0 0 0,1 0-1,-1 0 1,0 0 0,0 0 0,1-1 0,12-51-2409,-13 49 2072,7-54-6342,-4 31 694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8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0 7 5170</inkml:trace>
  <inkml:trace contextRef="#ctx0" brushRef="#br0" timeOffset="1">0 7 5170,'21'-3'743,"1"1"212,0 1 8702,-22 26-9297,0 2-247,0-1 0,-1 1 0,-2 0 0,-9 40 1,10-57 191,1-5-1431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9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0 7027,'0'0'7753,"-4"3"-7347,2-1-344,-1 0 1,1 0-1,0 1 1,0-1-1,0 1 0,0-1 1,0 1-1,1 0 1,-1-1-1,1 1 1,0 0-1,0 0 1,0 0-1,0 0 1,0 4-1,-9 61 843,0-1-547,5-53-411,0-1 0,-1 1 0,-10 14 0,7-13-1448,7-14 73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29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7379,'0'0'7348,"9"29"-6340,-9 12 81,0-4-561,0 4-464,0-3-64,0-4-560,0-5-2546,-9-9-5538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44.5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383 123 8100,'0'0'6525,"1"-5"-6116,2-25 2381,-26 14-2278,14 14-477,0 0 0,0 1 1,0 0-1,0 0 0,-1 1 0,1 0 0,0 1 0,0 0 0,0 0 0,0 1 0,0 0 0,1 1 0,-1 0 0,0 0 0,1 1 0,0 0 0,0 0 0,0 1 0,1 0 0,-1 1 0,-9 9 0,2-3 19,1 2 0,1 0 0,0 0-1,0 1 1,2 1 0,0 0 0,1 0-1,0 1 1,2 1 0,0-1 0,0 1 0,2 1-1,1-1 1,0 1 0,1 0 0,1 0-1,1 1 1,0-1 0,2 23 0,-1 16 120,-1-33-105,2 0-1,0 0 1,1 0 0,2-1-1,0 1 1,2 0 0,1-1-1,11 31 1,-6-31 76,0-1 1,1-1-1,2 0 1,31 40-1,-39-55-112,1 1 1,1-1-1,-1 0 0,1-1 0,0 0 1,1 0-1,-1-1 0,1 0 0,0 0 1,1-1-1,-1 0 0,1-1 0,-1 0 1,1 0-1,15 1 0,3-1-20,12 2 8,-1-2-1,0-1 1,64-7 0,-93 3-21,0-1 1,-1 0-1,1 0 0,-1-1 0,0-1 0,0 0 0,15-10 1,52-47 8,84-118-250,-119 129 242,-34 42-1,0-1 1,0 1-1,-1-1 1,-1-1-1,0 1 1,0-1-1,-1 0 1,-1 0-1,1 0 1,1-15 0,-1-9-11,-1 1 1,-3-39 0,0 46 4,-1 18 9,0 1 0,-1 0 0,0 0-1,0-1 1,-1 1 0,0 0 0,0 1 0,-1-1 0,0 1-1,0-1 1,-6-6 0,-10-13-7,-30-32 0,30 39 8,0 1 0,-1 1 0,-1 1 0,0 1 0,-1 0-1,-1 2 1,-1 1 0,0 1 0,0 1 0,-1 1 0,0 1 0,-1 1 0,0 2 0,0 1 0,-1 1-1,0 1 1,-35 1 0,20 3-17,29 1 4,0-2-1,-1 1 0,1-2 1,0 0-1,-29-6 0,27 0 14,15 6-10,0 1-1,0-1 1,0 0-1,0 1 1,0-1-1,0 1 1,-1-1-1,1 1 1,0-1-1,-1 1 1,1 0 0,0 0-1,0 0 1,-1-1-1,1 1 1,0 1-1,-1-1 1,1 0-1,0 0 1,-1 0-1,1 1 1,0-1-1,0 0 1,-1 1-1,1-1 1,0 1 0,0 0-1,0-1 1,0 1-1,0 0 1,0 0-1,0 0 1,0 0-1,0 0 1,0 0-1,0 0 1,0 0-1,0 2 1,-13 25-736,11-7-3992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45.8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1 240 6707,'0'0'1329,"8"-9"-1244,0 0 260,0 0 0,1 1 0,0-1-1,1 2 1,-1 0 0,2 0 0,-1 0 0,1 1-1,0 1 1,0 0 0,19-6 0,-15 7 451,1-1 0,27-13 0,11-4 135,-23 12-774,22-8-94,1 2 1,1 2-1,0 2 1,99-7 0,-93 17 22,0 2-1,0 3 1,-1 3 0,114 25 0,308 138 747,-451-158-724,-1 1 0,0 2 1,-1 1-1,-1 1 1,0 1-1,-1 1 0,-1 2 1,38 37-1,14 31 711,89 131 1,-147-187-715,0 0 0,-2 2 1,-2 0-1,-1 1 0,-2 0 1,-1 1-1,-2 0 0,-2 1 1,-1 1-1,-1-1 0,-3 1 0,0 38 1,-3 0-70,-3 142 88,-1-175-85,-1 0 0,-2 0 0,-13 43 1,-10 10 110,-4-2 0,-5-1 0,-3-3 0,-106 168 0,119-218-60,-2-1 0,-2-1 1,-1-2-1,-2-2 0,-1-1 1,-61 41-1,12-18-73,-3-4 0,-105 45 0,146-76-23,-1-1-1,0-3 0,-1-2 1,-1-2-1,0-3 0,-1-1 1,-84 2-1,136-11 99,19-18-853,-16 15 263,1 0-1,-1 0 1,0-1 0,0 1 0,0-1-1,0 0 1,-1 0 0,0 0 0,1 0-1,-2-1 1,1 1 0,1-6 0,10-32-9209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47.0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58 6995,'0'0'5512,"-3"-2"-4701,2 1-775,1 0 0,-1 1 0,1-1 0,-1 1 0,1-1 1,-1 0-1,1 0 0,-1 1 0,1-1 0,-1 0 0,1 0 0,0 1 0,0-1 0,-1 0 0,1 0 0,0 0 0,0 1 0,0-1 0,0 0 1,0 0-1,0 0 0,0 0 0,0 0 0,0 1 0,0-1 0,1 0 0,-1 0 0,0 0 0,0 1 0,1-1 0,-1 0 0,1 0 0,-1 1 1,1-1-1,-1 0 0,2-1 0,1 0 119,-1 0 0,1 0 0,0 0 0,0 0 1,1 0-1,-1 1 0,0-1 0,0 1 0,1 0 0,5-1 0,3-1 60,0 2-1,0-1 0,0 2 0,0-1 0,1 2 0,-1-1 0,18 5 0,86 25 309,-29-6-360,-17-8-131,179 43-10,-199-43-18,-1 1 0,91 47 1,139 111 323,-120-72-224,-108-69 38,-1 2 0,-1 3-1,-3 1 1,-1 3 0,50 61 0,-63-64-13,-1 3 0,-1 0 1,-3 2-1,-2 0 0,-1 2 0,27 80 0,-42-86-34,-1 0 0,-1 0 0,-3 1 0,-1-1 0,-5 61 0,2-45-24,-2-14-9,-2 1 0,-2-1 0,-1 0 1,-3-1-1,-21 61 0,-96 204 186,85-215-248,5-12 10,-3-2 0,-4-2-1,-2-2 1,-5-2 0,-2-2-1,-3-3 1,-105 98 0,152-156-28,1-2 1,-1 1 0,0-1-1,-1 0 1,0-1 0,0 0-1,0-1 1,-1 0-1,0 0 1,1-1 0,-2-1-1,1 0 1,0 0 0,-1-1-1,-18 1 1,29-4-60,0 0-1,1 0 1,-1-1-1,0 1 0,1 0 1,-1 0-1,1 0 1,0 0-1,-1-1 1,1 1-1,0 0 1,0-1-1,0 1 1,0 0-1,0 0 1,0-1-1,0-1 1,0 0-171,-1-43-2508,1-14-2737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47.9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8612,'0'0'6491,"23"2"-5816,327 71 846,-282-56-1305,-1 4 1,-1 2 0,-1 3 0,-2 3-1,-1 3 1,-1 3 0,66 49 0,-75-43-130,-1 2 0,-3 3 1,-1 2-1,57 75 1,-48-44 43,-3 3-1,59 122 1,-62-99 274,-5 1-1,33 117 0,-58-150-299,-3 1 0,-4 1-1,-2 0 1,0 89 0,-8 12 17,-7-1 0,-31 194 0,12-233 20,-76 240 1,73-304-108,-3-1 1,-3-1-1,-2-2 0,-82 117 0,115-184-34,-41 57-15,-59 63 1,88-107-4,-1 0 0,-1-1 1,0 0-1,0-1 1,-1-1-1,-1-1 1,0 0-1,0-1 1,-30 10-1,45-18-65,-1 0 0,1 0 0,0 0-1,-1 0 1,1-1 0,-1 1 0,1-1-1,-1 0 1,1 0 0,-1 0 0,1 0 0,-1 0-1,1 0 1,0-1 0,-1 1 0,-2-2 0,3 0-609,0 0 0,0 0 0,0-1 1,0 1-1,0-1 0,1 1 1,-1-1-1,1 1 0,0-1 1,-1 0-1,0-4 0,1 4-124,-8-15-10470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49.7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71 3121,'0'0'5160,"20"-11"2063,-8 4-5839,-11 7-1354,13-33 1356,-14 33-1356,0-1 0,0 1 0,1-1 0,-1 1 1,0-1-1,0 0 0,0 1 0,0-1 0,0 1 0,0-1 1,0 0-1,0 1 0,0-1 0,0 1 0,0-1 0,0 1 1,-1-1-1,1 0 0,0 1 0,0-1 0,-1 1 1,1-1-1,0 1 0,-1-1 0,1 1 0,0-1 0,-1 1 1,1 0-1,-1-1 0,1 1 0,-1-1 0,1 1 1,-1 0-1,1-1 0,-1 1 0,1 0 0,-1 0 0,1 0 1,-1-1-1,0 1 0,1 0 0,-1 0 0,1 0 0,-1 0 1,0 0-1,1 0 0,-1 0 0,0 0 0,0 0-2,-1 0-1,1 0 0,0 0 0,0 1 0,0-1 0,0 0 0,-1 0 0,1 1 0,0-1 1,0 1-1,0-1 0,0 1 0,0-1 0,0 1 0,0 0 0,0-1 0,0 1 1,0 0-1,1 0 0,-1 0 0,0 0 0,0 0 0,1 0 0,-1 0 0,1 0 1,-1 0-1,0 1 0,-4 35 147,5-37 200,0-24-4766,3 10-188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5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85 137 7700,'0'0'5738,"4"-8"-5444,1 0 29,0 0 1,0 1-1,1 0 1,0-1-1,1 2 1,-1-1-1,10-6 0,-14 11-195,-1 1 0,1-1-1,-1 1 1,0-1-1,1 0 1,-1 1 0,0-1-1,0 0 1,0 0-1,0 0 1,-1 0 0,1 0-1,0 0 1,-1 0-1,1 0 1,-1 0 0,0 0-1,0-3 1,0 4-121,0-1 0,0 1 1,0 0-1,0 0 0,0 0 1,0 0-1,0 0 0,-1 1 1,1-1-1,0 0 0,-1 0 0,1 0 1,0 0-1,-1 0 0,1 0 1,-1 0-1,0 0 0,1 1 1,-1-1-1,0 0 0,1 1 1,-1-1-1,0 0 0,0 1 0,0-1 1,1 1-1,-1-1 0,0 1 1,0-1-1,0 1 0,0 0 1,0-1-1,0 1 0,0 0 0,0 0 1,-2 0-1,0 0 3,-1 1 0,1 0 0,0 0 0,-1 1 0,1-1 0,0 1 0,0 0 0,0 0 0,0 0 0,0 0 0,0 0 0,0 0 0,1 1 0,-1-1 0,1 1 0,0 0 0,0 0 0,0 0 0,0 0 0,0 0 0,1 0 0,-1 1 0,1-1 0,0 0 0,-1 4 0,-6 18 89,0 0 0,-4 33 1,10-50-31,0 10 162,0 0-1,2 34 1,0-21-61,1-28-160,0 1 1,0-1 0,0 0-1,1 1 1,-1-1 0,1 0-1,0 0 1,0 0 0,0 0-1,0 0 1,1 0 0,-1 0-1,1-1 1,-1 1 0,1-1-1,0 0 1,0 0 0,3 2-1,5 3 90,0 0-1,0-1 1,24 10-1,-31-15-80,1 1 0,-1-1 1,0 1-1,1-1 0,-1 0 0,1-1 0,0 1 1,-1-1-1,1 0 0,-1 0 0,1 0 1,-1-1-1,1 0 0,6-1 0,-8 0-23,0 0 0,0 0-1,0 0 1,0-1 0,0 1-1,0-1 1,-1 1 0,1-1-1,-1 0 1,1 0 0,-1 0 0,0 0-1,-1-1 1,1 1 0,0 0-1,-1-1 1,2-6 0,1-2-39,0-1 1,-1 0 0,-1 1-1,0-1 1,-1 0-1,0 0 1,-1 0-1,0 0 1,-5-25 0,2 33 47,-1 0 0,0 1 0,0-1 0,-1 1 0,1 0 0,-1 0 0,0 1 0,0-1 0,0 1 0,0 0 0,-1 1 0,-6-3 0,-16-11-14,21 12 14,0 1 0,-1 0 0,1 0 1,-1 0-1,1 1 0,-1 0 1,0 1-1,-14-2 0,16 3-4,1-1 0,-1 1-1,1 0 1,-1 0-1,0 1 1,1 0-1,-1 0 1,1 0 0,0 1-1,-1-1 1,1 1-1,0 1 1,-6 2 0,9-3 0,0 0 1,0 0-1,1 0 1,-1 0-1,1 0 1,-1 1-1,1-1 1,0 0-1,0 1 1,0-1-1,0 1 1,0-1-1,1 1 1,-1 0-1,1-1 1,-1 4-1,1 50 80,1-33-38,-2-20-25,1 1 1,1 0-1,-1 0 1,0-1-1,1 1 0,0 0 1,0-1-1,0 1 0,0-1 1,0 1-1,1-1 1,0 1-1,-1-1 0,1 0 1,1 0-1,-1 0 0,0 0 1,1 0-1,-1 0 1,1-1-1,0 1 0,0-1 1,5 3-1,0-1 2,-1-1 0,1 0 0,0 0 0,0-1 0,0 0 0,1-1 0,-1 0-1,0 0 1,15-1 0,-20 0-22,0-1 0,0 1 0,-1-1 1,1 0-1,-1 0 0,1 0 0,0 0 0,-1 0 0,0 0 0,1-1 0,-1 1 0,0-1 0,0 0 0,0 0 0,0 0 0,0 0 0,0 0 0,0 0 0,-1 0 0,1 0 0,-1-1 0,0 1 0,1-1 0,-1 1 1,0-1-1,0 1 0,-1-1 0,1 0 0,-1 0 0,1-3 0,2-11-88,0-1 0,-2 1-1,0-25 1,-1 40 79,0-1 8,-1 1 1,1 0-1,-1-1 1,0 1-1,0 0 0,0 0 1,0 0-1,0 0 1,0 0-1,0 0 0,-1 0 1,1 0-1,-1 1 1,1-1-1,-1 0 0,0 1 1,0-1-1,0 1 1,0 0-1,0 0 0,0 0 1,0 0-1,0 0 0,0 0 1,0 0-1,-1 0 1,1 1-1,0 0 0,-1-1 1,1 1-1,-3 0 1,-14-3-10,0 2 1,-35 1 0,37 0 21,16 0-1,0 0 0,1 0-1,-1-1 1,0 1-1,0 0 1,0 1 0,0-1-1,0 0 1,0 0-1,0 0 1,0 1 0,0-1-1,0 0 1,0 1-1,1-1 1,-1 0 0,0 1-1,0 0 1,0-1-1,1 1 1,-1-1 0,0 1-1,1 0 1,-1-1-1,-1 3 1,2 22 210,0-17-232,1-5 24,-1 0 0,1 0 0,-1-1 0,1 1 0,0-1 1,0 1-1,0 0 0,1-1 0,-1 0 0,0 1 0,1-1 0,0 0 0,-1 0 0,1 0 1,0 0-1,0 0 0,0 0 0,1 0 0,-1-1 0,0 1 0,1-1 0,-1 1 0,0-1 1,1 0-1,0 0 0,-1 0 0,1-1 0,4 2 0,7 1 24,1-1 0,0-1 0,0 0-1,15-1 1,-17 0-30,-12 0-13,1 0-1,-1 0 0,0 0 0,1 0 0,-1 0 0,1-1 0,-1 1 0,0 0 0,1-1 0,-1 1 0,0-1 1,1 1-1,-1-1 0,0 0 0,0 0 0,1 1 0,-1-1 0,0 0 0,0 0 0,0 0 0,0 0 0,0 0 1,-1 0-1,1-1 0,0 1 0,0 0 0,-1 0 0,1-1 0,0 0 0,4-45-567,-5 44 550,-1 0 17,0 0 1,0 0-1,0 0 1,0 1-1,0-1 1,-1 1-1,1-1 1,-1 1-1,0-1 1,0 1 0,0 0-1,0 0 1,0 0-1,0 0 1,0 0-1,-1 0 1,1 1-1,-1-1 1,1 1-1,-5-2 1,-57-25 92,62 28-76,-4-2 61,1 0 1,0 1 0,0 0 0,-1 0 0,1 0-1,-1 1 1,-5 0 0,10 2-64,0 1 0,0 0 0,0-1-1,1 1 1,-1 0 0,1-1 0,0 1 0,0 0 0,0 0 0,0-1 0,1 5 0,-1-2 3,-1 18 3,0-14-12,1 0 1,0-1 0,0 1-1,1-1 1,1 10-1,-1-16 0,-1 0 0,1-1 1,-1 1-1,1-1 0,0 1 0,-1-1 0,1 1 0,0-1 0,0 0 0,0 1 0,0-1 0,0 0 1,0 0-1,1 1 0,-1-1 0,0 0 0,0 0 0,1 0 0,-1-1 0,1 1 0,-1 0 1,1-1-1,-1 1 0,1 0 0,-1-1 0,1 0 0,0 1 0,-1-1 0,1 0 0,0 0 1,2 0-1,-3 0-12,0 0 1,0 0 0,0 0 0,0 0-1,1 0 1,-1 0 0,0 0-1,0 0 1,0-1 0,0 1 0,0 0-1,0-1 1,0 1 0,0-1 0,0 1-1,0-1 1,0 0 0,0 1-1,0-1 1,0 0 0,-1 1 0,1-1-1,0 0 1,-1 0 0,1 0-1,0 0 1,-1 0 0,2-1 0,0-32-491,-3 17 429,0 14 75,0 0 0,0-1 1,0 1-1,0 0 0,-1 0 0,1 0 0,-1 0 1,0 0-1,0 0 0,0 0 0,0 0 0,0 1 1,-1-1-1,1 1 0,-1 0 0,1 0 0,-1 0 1,0 0-1,0 0 0,0 0 0,0 1 0,0-1 1,-1 1-1,1 0 0,0 0 0,-1 0 1,1 1-1,-6-1 0,9 9 444,-1 9-258,1-11-126,-1 0 1,1 1-1,1-1 1,-1 0-1,3 12 1,-2-17-59,-1 0 0,1 1 1,-1-1-1,1 0 1,0 1-1,-1-1 0,1 0 1,0 0-1,0 0 0,0 1 1,0-1-1,0 0 1,0 0-1,0-1 0,1 1 1,-1 0-1,0 0 1,0 0-1,1-1 0,-1 1 1,1-1-1,-1 1 0,0-1 1,1 1-1,-1-1 1,1 0-1,-1 0 0,1 0 1,-1 0-1,2 0 0,-1 0-9,0 1-1,-1-1 0,1 0 0,0 0 0,-1 0 1,1 0-1,-1-1 0,1 1 0,0 0 0,-1-1 1,1 1-1,-1-1 0,1 0 0,-1 1 0,1-1 0,-1 0 1,0 0-1,1 0 0,-1 0 0,0 0 0,0 0 1,0 0-1,2-2 0,-1-1-67,-1 0 1,0 1-1,-1-1 0,1 0 1,-1 0-1,1 0 0,-1 0 1,-1-6-1,1 1-33,0 5 73,0-1-1,-1 0 1,1 0-1,-1 0 1,0 1-1,-1-1 0,1 0 1,-1 1-1,0-1 1,0 1-1,-1 0 0,1 0 1,-1 0-1,0 0 1,0 0-1,0 0 1,0 1-1,-1-1 0,1 1 1,-1 0-1,0 0 1,0 1-1,0-1 1,0 1-1,-1 0 0,1 0 1,-1 0-1,-7-2 1,11 4 47,1 0 0,0 0 1,-1 0-1,1-1 1,0 1-1,-1 0 0,1 0 1,-1 0-1,1 0 1,0 0-1,-1 0 1,1 0-1,0 0 0,-1 0 1,1 1-1,0-1 1,-1 0-1,1 0 0,0 0 1,-1 0-1,1 0 1,0 1-1,0-1 0,-1 0 1,1 0-1,0 0 1,-1 1-1,1-1 0,0 0 1,0 0-1,0 1 1,-1-1-1,1 0 0,0 1 1,0-1-1,0 0 1,0 1-1,-1-1 0,1 0 1,0 1-1,0-1 1,0 0-1,0 1 0,0-1 1,0 1-1,0 20 211,1-13-128,-1 1-3,0 0-1,1 1 1,1-1-1,-1 0 1,2-1 0,-1 1-1,1 0 1,0-1-1,1 1 1,7 12-1,-9-17-82,1 0 0,0-1 0,0 1-1,0 0 1,0-1 0,0 0-1,1 1 1,0-1 0,0-1-1,0 1 1,0-1 0,0 1-1,0-1 1,0 0 0,1-1 0,-1 1-1,1-1 1,0 0 0,-1 0-1,1 0 1,9 0 0,-13-1-21,0 0 0,0 0 0,0 0 1,0-1-1,0 1 0,0 0 0,0 0 0,0-1 1,0 1-1,-1-1 0,1 1 0,0-1 1,0 1-1,0-1 0,-1 1 0,1-1 0,0 0 1,0 1-1,-1-1 0,1 0 0,-1 0 0,1 1 1,-1-1-1,1 0 0,-1 0 0,1 0 1,-1-1-1,5-35-461,-5 31 381,-1 0 1,0-1 0,0 1-1,0 0 1,-1 0 0,0 0 0,0 0-1,0 0 1,-5-7 0,5 9 80,-1 1 0,0-1 0,0 1 0,0 0 0,-1 0 0,1 0 0,-1 0 0,1 0 0,-1 1 0,0-1 0,0 1 0,0 0 0,-1 1 0,1-1 1,0 1-1,0-1 0,-1 1 0,1 1 0,-9-2 0,12 3 20,0-1 1,0 0-1,0 1 1,0-1-1,0 1 1,1-1-1,-1 1 0,0 0 1,1-1-1,-1 1 1,0 0-1,1-1 1,-1 1-1,1 0 1,-1 0-1,1 0 0,-1-1 1,1 1-1,-1 0 1,1 0-1,0 0 1,0 0-1,-1 0 1,1 0-1,0 0 0,0 0 1,0-1-1,0 1 1,0 2-1,-1 36 123,1-32-78,0 4 2,0 1 0,0-1 0,1 0 0,1 0 0,0 0-1,7 20 1,-8-27-54,1 0 0,0-1 0,0 0 1,0 1-1,0-1 0,1 0 0,0 0 0,-1 0 0,1 0 0,0-1 0,0 1 0,0-1 0,1 0 0,-1 0 1,0 0-1,1 0 0,0 0 0,-1-1 0,1 0 0,0 1 0,0-1 0,7 0 0,-5 1-8,0-1-1,0-1 0,0 1 1,0-1-1,0 0 0,-1-1 0,1 1 1,10-3-1,-14 2-12,0 0 1,0 0-1,-1 0 1,1 0-1,-1 0 0,1 0 1,-1 0-1,1 0 0,-1 0 1,0-1-1,1 1 0,-1-1 1,0 1-1,0-1 0,0 1 1,0-1-1,0 0 0,-1 0 1,1 1-1,0-1 1,-1 0-1,1 0 0,-1 0 1,0 0-1,0 1 0,0-1 1,0 0-1,0 0 0,0-2 1,0 0-36,0-1 0,0 1 0,0 0 1,-1-1-1,1 1 0,-1 0 0,0-1 0,0 1 1,-1 0-1,1 0 0,-1 0 0,0 0 0,0 0 1,-4-5-1,1 4 24,0 1 1,0 0-1,0-1 1,-1 2-1,0-1 1,1 1-1,-1 0 1,-12-4-1,10 4 114,-1 0-1,0 1 0,0 0 1,0 1-1,0 0 0,0 0 1,-16 1-1,24 1-64,0-1 0,0 1-1,0-1 1,1 1 0,-1-1-1,0 1 1,0 0 0,1-1-1,-1 1 1,0 0 0,1-1-1,-1 1 1,1 0 0,-1 0-1,1 0 1,-1 0 0,1 0-1,-1 0 1,1 0 0,0 0-1,0 0 1,-1-1 0,1 1-1,0 0 1,0 0 0,0 0-1,0 0 1,1 2 0,-1 41 216,0-32-97,0-9-132,0 0 0,1 0 0,-1 0-1,1 0 1,-1 0 0,1 0 0,0 0 0,0 0 0,1 0 0,-1 0 0,1-1 0,-1 1 0,1 0 0,0-1 0,0 1 0,0-1 0,0 0 0,0 0 0,0 0 0,1 0 0,-1 0 0,1 0 0,0-1 0,-1 1-1,1-1 1,0 0 0,0 0 0,0 0 0,0 0 0,0 0 0,0 0 0,0-1 0,0 0 0,0 1 0,0-1 0,0 0 0,0-1 0,0 1 0,0-1 0,0 1 0,0-1 0,0 0 0,0 0 0,0 0-1,0 0 1,0-1 0,-1 1 0,1-1 0,0 1 0,3-5 0,-3 4-61,0-1-1,0 1 1,0-1 0,-1 0-1,0 0 1,1 0 0,-1 0-1,0 0 1,-1-1 0,1 1-1,0-1 1,-1 1-1,0-1 1,0 1 0,0-1-1,0 0 1,-1 0 0,1 1-1,-1-1 1,0 0 0,0 0-1,0 0 1,-1 1-1,1-1 1,-1 0 0,0 1-1,0-1 1,-3-6 0,2 5 6,0 1 1,-1-1 0,0 0 0,0 1-1,0-1 1,-1 1 0,0 0-1,0 0 1,0 0 0,0 1 0,0-1-1,-1 1 1,1 0 0,-1 0-1,0 1 1,0-1 0,0 1 0,0 0-1,-7-1 1,6 1 73,0 1 0,0 0 0,0 0 0,0 1 1,0 0-1,0 0 0,0 0 0,0 1 0,-6 1 0,9-1 22,1 0 1,-1-1-1,1 2 0,0-1 1,-1 0-1,1 0 0,0 1 1,0-1-1,0 1 1,0 0-1,0-1 0,1 1 1,-1 0-1,0 0 0,1 0 1,0 0-1,-1 1 0,1-1 1,0 0-1,0 1 0,0-1 1,-1 5-1,-1 6 160,1 1 1,0 0-1,1 0 1,1 27-1,0-18-175,0-21-86,-1-1 0,1 1 0,0-1 0,0 0 0,0 1 0,0-1 1,0 1-1,0-1 0,1 1 0,-1-1 0,0 1 0,1-1 0,-1 0 1,1 1-1,-1-1 0,1 0 0,0 1 0,-1-1 0,1 0 0,0 0 1,0 0-1,0 0 0,0 0 0,0 0 0,0 0 0,0 0 0,0 0 1,1 0-1,-1 0 0,0-1 0,2 2 0,22 0-4417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5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1373 17 11013,'0'0'6027,"-21"-4"-5710,6 1-270,8 0-17,-1 1 0,1 1 1,-1 0-1,0 0 0,0 0 0,1 1 0,-1 0 1,0 1-1,0-1 0,0 2 0,1-1 1,-1 1-1,1 0 0,-1 0 0,1 1 0,-14 7 1,-33 24 242,1 3 0,2 2 1,2 2-1,-55 59 0,73-67-147,1 1-1,3 2 0,1 1 0,1 1 1,2 1-1,-32 76 0,44-85-46,1 2-1,2 0 0,0 0 1,3 0-1,0 1 0,2 0 1,3 60-1,0-86-45,1 0 0,0 0 1,0 0-1,1 0 0,0 0 0,0-1 0,0 1 0,1 0 1,0-1-1,0 0 0,1 0 0,0 0 0,0 0 0,0-1 1,6 6-1,-3-4-2,1-1 0,0 0 0,0 0 0,0-1 0,1 0 0,0-1 0,0 0 0,0 0 0,16 4 0,14 0-42,1-2-1,-1-2 1,1-1 0,52-4-1,-51 1-105,152 0-1697,-189 0 1759,0-1 0,0 2 0,0-1 0,1 0-1,-1 1 1,0 0 0,0 0 0,0 0 0,0 0 0,0 1 0,0 0 0,-1-1 0,1 1 0,0 1-1,-1-1 1,1 0 0,-1 1 0,0 0 0,5 6 0,-4-4 59,-1 0 1,0 1-1,-1 0 0,1 0 1,-1-1-1,0 1 0,-1 0 1,0 1-1,0-1 0,0 0 1,0 0-1,-1 12 0,-1-6 110,-1 0-1,0 1 0,-1-1 1,0 0-1,-1 0 0,0-1 1,-1 1-1,0-1 0,-1 0 1,0 0-1,-1-1 0,0 0 1,-1 0-1,0 0 0,-13 11 1,-11 10-14,-2-1 1,-74 48 0,-344 174-26,111-71 39,272-138 6,26-15-41,-1-2 0,-85 36 1,123-61-160,5-1-8,2-13-78,16-50-758,0 2-3613,-13 27-377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53 912,'0'0'14191,"4"-9"-13127,0 0-728,-3 6-200,-1 0 0,2 0 0,-1 0 0,0 0 1,1 1-1,-1-1 0,1 0 0,0 1 0,0-1 0,0 1 0,3-3 0,-66 56 3282,28-25-3444,-2-1 0,-57 30 1,37-29 37,33-17 2,1 1 0,1 1 0,0 0 0,-35 28 0,53-36-29,0-1-1,0 0 1,0 1 0,0 0-1,1-1 1,-1 1-1,1 0 1,0 0-1,0 0 1,0 0 0,0 0-1,0 0 1,1 0-1,-1 0 1,1 0 0,0 0-1,0 0 1,0 0-1,0 1 1,1-1-1,-1 0 1,1 0 0,1 4-1,1 3 3,0 0-1,1 0 1,0-1-1,1 1 1,9 13-1,16 22 30,63 70-1,-73-93 14,1-1-1,1-1 1,1-1-1,46 29 1,-64-45-31,0 0 0,0 0 0,0-1 0,0 0 0,1 0 1,-1 0-1,1-1 0,-1 1 0,12 0 0,-14-5-169,0 1-1,0 0 1,-1-1-1,1 0 1,-1 0 0,0 0-1,0 0 1,0 0-1,0 0 1,-1 0-1,1 0 1,-1-1 0,2-4-1,2-5-1099,15-21-3609,5-3-4102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5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11333,'0'0'4592,"3"4"-3928,-1 0-602,1 0 0,-1 0 1,0 1-1,0-1 0,-1 1 1,1-1-1,-1 1 0,0 0 0,-1-1 1,1 1-1,-1 0 0,0 0 1,0 0-1,0-1 0,0 1 0,-1 0 1,0 0-1,0-1 0,-1 1 0,1 0 1,-1-1-1,-4 8 0,-5 11 178,0-1-1,-2-1 1,-17 23-1,-57 68 150,-36 52-209,120-159-178,0-1-1,1 1 1,-1 0 0,1 0 0,0 0 0,0 0 0,1 0 0,-1 0 0,1 0 0,0 1 0,1-1-1,-1 0 1,1 7 0,0-11-1,0 1 0,1-1-1,-1 0 1,0 0-1,0 1 1,1-1 0,-1 0-1,1 0 1,-1 0-1,1 0 1,-1 1 0,1-1-1,0 0 1,0 0-1,-1 0 1,1 0 0,0 0-1,0 0 1,0-1-1,0 1 1,0 0 0,0 0-1,0-1 1,0 1 0,1-1-1,0 1 1,35 6 7,-24-6-1,76 6-274,0-3-1,-1-5 1,148-19-1,-191 14-2091,50 0-1,-61 6-2797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3:5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59 241 4818,'0'0'12272,"-4"0"-11647,-3-2-133,11 2-102,29 0 154,51 6 63,-42 2-599,-1-2 1,1-1-1,0-3 1,1-1-1,46-6 0,-86 4-72,0 1-1,0-1 0,0 0 0,0-1 0,0 1 1,-1-1-1,1 1 0,0-1 0,-1 0 1,0 0-1,1 0 0,-1 0 0,0 0 0,0 0 1,0-1-1,0 1 0,0-1 0,-1 1 0,1-1 1,-1 0-1,1 0 0,-1 0 0,0 1 1,0-1-1,0-5 0,0 4 9,0 0-1,0 0 1,-1 0 0,0 0 0,1 0-1,-2 0 1,1 0 0,0 0 0,-1 0 0,0 0-1,1 0 1,-2 0 0,1 1 0,0-1-1,-1 0 1,0 0 0,0 1 0,0-1-1,-3-4 1,-9-4 54,0 0 0,0 0 0,-1 1 0,-1 1 0,0 1 0,0 0 0,-1 1 0,0 1 0,0 0 0,-1 1 0,1 1 1,-1 1-1,-1 0 0,1 2 0,0 0 0,-1 1 0,1 1 0,-19 1 0,31 0 3,0 0 1,0 0-1,1 1 1,-1-1-1,1 1 1,-1 0-1,1 1 0,0 0 1,0-1-1,0 1 1,0 1-1,1-1 1,-1 1-1,-4 5 1,2-1 24,0 0 1,1 0-1,0 1 1,1 0-1,0 0 0,0 0 1,-4 15-1,0 3 198,2 0-1,1 0 1,1 1-1,2 0 0,-1 28 1,4-55-211,-1 30 458,0 0 1,2 0-1,9 55 1,-8-77-399,0 0 0,1-1 0,0 1 0,1 0 0,0-1 0,0 0 0,0 0 0,1 0 1,1 0-1,-1-1 0,1 0 0,0 0 0,1 0 0,-1-1 0,1 0 0,1 0 1,9 6-1,-4-6-24,1 0-1,-1 0 1,1-1 0,0-1 0,1 0 0,-1-1 0,1 0 0,-1-1 0,1-1 0,28-1 0,-21-1-74,0-1 0,0-2 1,0 0-1,-1 0 0,0-2 1,33-14-1,-31 9-720,0-1 0,-1 0 1,0-2-1,28-23 0,-14 1-4815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2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3073,'0'0'4955,"17"-20"-4459,72-87 262,-87 104-330,1 1 1,0 0-1,0-1 1,0 1 0,0 0-1,1 0 1,-1 0 0,1 1-1,-1-1 1,1 1-1,-1 0 1,1 0 0,0 0-1,-1 1 1,1-1-1,5 1 1,-4-1-394,-1 1 0,1 0 0,-1 0 1,1 1-1,0-1 0,-1 1 0,1 0 0,-1 0 0,0 1 1,1-1-1,-1 1 0,0 0 0,0 0 0,0 0 0,0 1 0,0-1 1,-1 1-1,1 0 0,-1 0 0,1 0 0,4 7 0,14 35 309,-1 1-1,-3 1 0,18 69 1,-25-73-66,2-1 1,2 0 0,2-1-1,41 73 1,-53-108-249,-1 0-1,1 0 1,-1-1 0,2 0-1,-1 0 1,0 0 0,1-1-1,10 7 1,-14-10-19,0 0-1,0 1 1,1-1-1,-1 0 0,0-1 1,1 1-1,-1 0 1,0-1-1,1 1 1,-1-1-1,1 0 1,-1 0-1,1 0 1,-1 0-1,1 0 1,-1-1-1,1 1 1,-1-1-1,0 1 1,1-1-1,-1 0 1,0 0-1,1 0 1,-1 0-1,0 0 1,0-1-1,0 1 1,0-1-1,2-1 0,4-6-26,-1-1 0,0 0 0,0 0-1,-1 0 1,-1-1 0,0 1 0,0-1-1,-1-1 1,3-12 0,25-115-504,-30 128 453,10-53-129,-4 0 0,-2 0 0,-3-1 1,-7-79-1,4 140 194,0 0 1,-1-1-1,0 1 0,0 0 1,0 0-1,0 0 1,-1 1-1,1-1 0,-1 0 1,0 0-1,0 1 1,-1-1-1,1 1 1,-1 0-1,0 0 0,1 0 1,-1 0-1,-1 0 1,-4-3-1,2 2-3,0 1-1,0 1 0,0-1 1,-1 1-1,1 0 1,-1 0-1,1 1 0,-1 0 1,0 0-1,0 1 1,-7-1-1,12 2 1,0-1 0,0 0 0,-1 0-1,1 1 1,0 0 0,-1-1 0,1 1 0,0 0 0,0 0 0,0 0-1,0 0 1,0 1 0,0-1 0,0 0 0,1 1 0,-1-1 0,0 1-1,1 0 1,-1 0 0,1-1 0,-1 1 0,1 0 0,0 0 0,0 0-1,0 0 1,0 1 0,0-1 0,1 0 0,-1 0 0,0 4 0,-2 9 65,1-1 1,1 0-1,0 27 1,1-32-5,0-2 4,0 1 0,1-1-1,0 1 1,0-1 0,1 1 0,0-1 0,0 0 0,1 0 0,0 0 0,0 0 0,1 0 0,-1-1 0,1 1 0,1-1-1,-1 0 1,1 0 0,0-1 0,11 9 0,-7-7-14,1 0 0,0-1 0,0 0 0,1-1 1,0 0-1,0 0 0,0-2 0,0 1 0,0-1 0,1-1 0,18 2 0,-29-4-49,97 4-276,-90-4-83,-1 0-1,1-1 0,-1 0 1,1-1-1,-1 0 0,0 0 1,0 0-1,0-1 0,0 0 1,11-7-1,12-12-4853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2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93 7507,'0'0'8180,"15"6"-7121,46 19-538,-102-29 2233,8 2-2756,-43-9 0,72 10 7,-46-9 5,48 10-9,-1-1-1,1 1 1,0 0-1,0 0 0,0 0 1,0 0-1,0 0 1,0 0-1,0 1 0,0-1 1,0 1-1,0-1 1,0 1-1,0 0 0,0 0 1,0 0-1,1 0 1,-1 0-1,0 0 0,0 0 1,-2 3-1,1 3 43,0 0 0,0 0-1,0 0 1,1 0 0,0 1-1,0-1 1,1 1 0,-1 15-1,3 72 836,0-47-320,-1-26-304,1-1 0,1 1 0,7 30 0,-8-47-225,0 0 0,0 0-1,0 0 1,1 0 0,0 0 0,0-1 0,0 1 0,0-1 0,1 0-1,0 1 1,0-1 0,0 0 0,1-1 0,-1 1 0,1-1 0,0 1-1,-1-1 1,2 0 0,-1 0 0,9 4 0,-10-6-28,0-1 0,0 1 0,0-1 0,0 0 0,0 1 0,0-1 0,1-1 0,-1 1 0,0 0 0,0-1 0,0 0 0,0 1 0,0-1 0,0 0 0,0-1 0,-1 1 1,1 0-1,0-1 0,0 0 0,-1 1 0,1-1 0,-1 0 0,0 0 0,0-1 0,4-3 0,3-5-42,-1 0 1,0-1-1,0 0 0,6-13 1,1-6-379,-2 0 0,0-1 0,-2 0 0,-2 0 0,-1-2 1,-1 1-1,-2-1 0,-1 1 0,-1-52 0,-3 82 410,0-1-1,0 0 1,0 0-1,0 0 1,0 0 0,-1 0-1,1 1 1,-1-1-1,0 0 1,-1 0-1,1 1 1,0-1 0,-1 1-1,-4-7 1,6 10 19,0-1 0,0 1 1,0 0-1,0 0 0,0 0 0,0 0 1,-1-1-1,1 1 0,0 0 1,0 0-1,0 0 0,0 0 1,0 0-1,0-1 0,-1 1 0,1 0 1,0 0-1,0 0 0,0 0 1,0 0-1,-1 0 0,1 0 1,0 0-1,0-1 0,0 1 1,-1 0-1,1 0 0,0 0 0,0 0 1,0 0-1,0 0 0,-1 0 1,1 0-1,0 0 0,0 0 1,0 0-1,-1 1 0,1-1 0,0 0 1,0 0-1,0 0 0,-1 0 1,1 0-1,0 0 0,0 0 1,0 0-1,0 1 0,0-1 0,-1 0 1,1 0-1,0 0 0,0 0 1,0 0-1,0 1 0,0-1 1,-3 17 767,2 30-37,2-1 0,2 1 0,13 66 0,-12-91-680,1 0 1,1 0 0,1 0-1,1-1 1,1 0 0,1-1-1,1 0 1,1-1 0,20 26-1,-29-40-94,1-1 0,0 0 1,0 0-1,0 0 0,0-1 0,1 1 0,0-1 0,-1 0 0,1-1 0,0 1 0,1-1 0,-1 0 1,0 0-1,1-1 0,-1 1 0,1-1 0,-1 0 0,1-1 0,-1 1 0,1-1 0,0 0 0,-1-1 1,1 0-1,-1 1 0,1-1 0,-1-1 0,1 1 0,-1-1 0,0 0 0,0-1 0,0 1 0,0-1 0,0 0 1,0 0-1,-1 0 0,1-1 0,-1 1 0,0-1 0,0 0 0,-1-1 0,1 1 0,-1-1 0,0 1 1,0-1-1,0 0 0,-1 0 0,4-9 0,-1-2-640,-1-1 0,-1 1 0,0-1 0,-1 0 0,-1-30 0,-6-41-6115,-8 5-4719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2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12182,'0'0'6122,"0"-1"-6108,1 1-1,-1 0 1,0 0-1,1-1 1,-1 1 0,1 0-1,-1 0 1,0 0-1,1 0 1,-1-1-1,1 1 1,-1 0-1,0 0 1,1 0-1,-1 0 1,1 0-1,-1 0 1,0 0-1,1 0 1,-1 0-1,1 0 1,-1 0-1,1 1 1,-1-1 0,0 0-1,1 0 1,-1 0-1,0 0 1,1 1-1,-1-1 1,1 0-1,-1 0 1,0 1-1,0-1 1,1 0-1,-1 1 1,0-1-1,1 0 1,-1 1-1,0-1 1,0 0-1,1 1 1,2 4 57,0-1 1,-1 1-1,1 0 1,-1 0-1,0 0 0,0 0 1,0 0-1,-1 0 1,1 8-1,8 61 472,-8-48-378,40 401 1744,14 121-638,-54-529-1252,9 46 29,-10-62-45,-1 1 1,1-1-1,1 0 0,-1 1 0,0-1 0,1 0 0,-1 0 1,1 0-1,0 0 0,0 0 0,0-1 0,1 1 0,-1-1 1,4 4-1,-5-6-9,-1 0 0,1 1 1,-1-1-1,0 0 0,1 0 1,-1 0-1,1 0 0,-1 1 0,1-1 1,-1 0-1,1 0 0,-1 0 0,1 0 1,-1 0-1,1 0 0,-1 0 1,1 0-1,-1-1 0,1 1 0,-1 0 1,1 0-1,-1 0 0,1 0 1,-1-1-1,1 1 0,-1 0 0,1 0 1,-1-1-1,0 1 0,1 0 1,-1-1-1,0 1 0,1-1 0,-1 1 1,0 0-1,1-1 0,-1 1 1,0-1-1,0 1 0,1-1 0,-1 1 1,0-1-1,0 1 0,0-1 0,0 1 1,0-1-1,0 1 0,0-1 1,0 1-1,0-1 0,0 1 0,0-1 1,2-32-515,-2 30 414,0-25-633,1 11-538,-1 0 0,0 0 1,-2 1-1,-6-32 0,-9 7-3789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2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59 379 784,'0'0'16130,"3"2"-14934,0-1-1101,0 0 1,0-1 0,0 1-1,1 0 1,-1-1 0,0 0 0,1 0-1,-1 0 1,0 0 0,0-1-1,1 1 1,-1-1 0,0 1 0,0-1-1,0 0 1,0-1 0,0 1-1,0 0 1,0-1 0,0 0 0,4-3-1,10-6 66,-1-1 0,19-18-1,-25 21-164,0-1 0,-1 0-1,-1-1 1,1 0 0,-2 0-1,0 0 1,9-19-1,-13 22-32,0 1 0,0-1 0,-1 1 1,0-1-1,0 0 0,-1 0 0,0 1 0,0-1 0,-1 0 0,0 0 0,0 0 0,-1 0 0,0 0 0,-3-11 0,2 14 22,-1 1-1,1-1 1,-1 1 0,0 0 0,0 0-1,0 0 1,0 0 0,-1 0 0,1 1 0,-1 0-1,0-1 1,0 1 0,0 1 0,-1-1-1,1 1 1,-1-1 0,1 1 0,-1 0 0,0 1-1,-8-3 1,-6 0 34,1 0-1,-1 2 1,0 0-1,-23 0 1,38 2-7,1 1-1,0-1 1,-1 1 0,1-1-1,0 1 1,0 0 0,0 1-1,0-1 1,0 0-1,0 1 1,0 0 0,0 0-1,0 0 1,1 0 0,-1 0-1,1 0 1,0 1-1,-1-1 1,1 1 0,0-1-1,0 1 1,1 0 0,-1 0-1,1 0 1,-1 0 0,1 0-1,0 0 1,-1 6-1,-3 8 73,2-1 0,0 1-1,1 0 1,0 25-1,1 31 602,13 116 0,-8-160-517,1 0 1,2 0-1,1-1 0,1 0 0,1-1 1,27 51-1,-33-71-144,1 1-1,0-1 1,1 1-1,0-1 1,0-1 0,0 1-1,1-1 1,0-1 0,0 1-1,0-1 1,1 0-1,11 5 1,-14-8-27,0 0 0,0 0 0,0-1 0,1 1 0,-1-1 0,1-1 0,-1 1 0,0-1 0,1 0 0,-1 0 0,1 0-1,-1-1 1,1 0 0,-1 0 0,0-1 0,0 1 0,1-1 0,-1 0 0,0 0 0,-1-1 0,9-5 0,-2 0-175,0-1-1,-1-1 1,0 0-1,0 0 1,-2-1-1,1 0 1,-1-1 0,-1 0-1,12-25 1,-6 8-1760,-1 0 0,-2-1 1,9-45-1,-4-9-5852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2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8676,'0'0'10509,"0"27"-9495,-1-13-886,2 36 473,11 96 1,3-10 433,-4 218 0,-24-606-1704,13 234 576,1-1 1,0 0-1,2 1 1,0-1-1,10-31 1,-9 40 54,0-1 0,1 1 0,0 1 1,1-1-1,0 1 0,0 0 0,1 0 0,0 0 0,1 1 1,0 0-1,9-6 0,-12 10 32,0 0 0,1 0-1,-1 1 1,1 0 0,0 0 0,0 0-1,0 1 1,0 0 0,0 0 0,1 1-1,-1-1 1,8 1 0,-10 1 12,-1 0 0,1 0 0,-1 0 0,1 0 0,-1 1 0,1 0 0,-1-1 0,0 1 0,1 1 0,-1-1 0,0 0 0,0 1 0,0 0 1,0-1-1,0 1 0,0 1 0,0-1 0,0 0 0,-1 1 0,0-1 0,1 1 0,-1 0 0,2 3 0,6 11 108,-1 0 1,0 1-1,-2 0 1,0 1-1,-1 0 0,-1 0 1,4 29-1,-2 12 295,-2 67 1,0 6 65,-4-223-2586,0-5-3395,-1 28-3084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97 6787,'0'0'8607,"-4"-16"-7644,-12-50-197,16 65-662,0 1 0,0-1 1,0 0-1,0 1 1,0-1-1,-1 1 1,1-1-1,0 1 1,0-1-1,0 1 1,0-1-1,-1 0 1,1 1-1,0-1 1,0 1-1,-1 0 0,1-1 1,0 1-1,-1-1 1,1 1-1,-1-1 1,1 1-1,0 0 1,-1-1-1,1 1 1,-1 0-1,1-1 1,-1 1-1,1 0 1,-1 0-1,1 0 0,-1-1 1,0 1-1,1 0 1,-1 0-1,1 0 1,-1 0-1,0 0 1,-17 11-450,14-7 743,-15 13-261,0 0 1,2 2-1,0 0 1,1 0-1,1 2 1,1 0-1,1 1 1,1 0-1,0 0 0,2 2 1,1-1-1,1 1 1,1 1-1,1-1 1,1 1-1,-2 25 1,6-44-128,1-1 0,0 0 0,0 1 0,0-1 0,1 0 1,0 1-1,0-1 0,0 0 0,1 0 0,2 8 0,-2-11-14,-1 0 0,1 1 1,0-1-1,0 0 0,0 0 0,0 0 0,0-1 0,0 1 0,1 0 0,-1-1 0,1 1 0,-1-1 0,1 0 1,-1 0-1,1 0 0,0 0 0,0 0 0,-1-1 0,1 1 0,4-1 0,20 2-174,0-1-1,0-1 1,1-1 0,36-8-1,-30 4-9,-1 2 0,41 1-1,-73 2 186,1 0-1,-1 1 0,0-1 1,0 0-1,0 1 0,1-1 0,-1 0 1,0 1-1,0 0 0,0-1 1,0 1-1,0 0 0,0-1 0,0 1 1,0 0-1,0 0 0,0 0 1,0 0-1,-1 0 0,1 0 0,0 0 1,-1 0-1,2 2 0,7 37 24,-9-27 67,0 0-1,-1-1 0,0 1 1,-5 19-1,2-22-25,0 0 0,-2 0-1,1 0 1,-1-1 0,0 0-1,-1 0 1,0 0 0,0-1-1,-1 0 1,0-1 0,-1 0-1,0 0 1,0 0 0,0-1-1,0-1 1,-1 1 0,0-2-1,-1 1 1,1-1 0,-1-1-1,1 0 1,-17 2 0,25-5-57,0 1 0,1-1 0,-1 0 0,0 0 1,0-1-1,1 1 0,-1 0 0,0 0 0,0-1 0,1 1 1,-1-1-1,0 0 0,1 1 0,-1-1 0,1 0 1,-1 0-1,1 0 0,-1 0 0,1 0 0,0 0 0,0 0 1,-1-1-1,1 1 0,0 0 0,0-1 0,0 1 1,0-1-1,0 1 0,1-1 0,-1 0 0,0 1 0,1-1 1,-1 0-1,1 1 0,0-1 0,-1 0 0,1 0 1,0 1-1,0-3 0,0-8-23,0-1 0,1 1 0,0 0 0,5-18 0,-2 14-86,0 1 1,2-1 0,0 1-1,0 0 1,2 1-1,0 0 1,14-20 0,-4 11-225,0 0 0,2 1 0,29-25 0,-42 40 279,0 1 0,0 1 0,1-1 0,-1 1-1,1 1 1,1-1 0,-1 1 0,0 1 0,1-1-1,0 1 1,0 1 0,0 0 0,0 0 0,0 1-1,14-1 1,-19 3 50,-1-1 0,0 0 0,1 1 0,-1-1 0,0 1-1,1 0 1,-1 0 0,0 0 0,0 0 0,0 1 0,0-1-1,0 1 1,0 0 0,-1 0 0,1 0 0,0 0 0,1 3-1,1 0 60,-1 0-1,0 1 1,0 0 0,-1 0-1,1 0 1,-1 0-1,4 13 1,-1 4 243,-1 0 1,0 0-1,1 46 1,-1 80 761,-1-166-4142,-2-26-842,-2-7-3782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2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17384,'0'0'5282,"45"-23"-11316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3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5170,'0'0'5205,"-6"0"-171,2 0-5385,0 0 383,-1 1 0,1 0 0,0 0 1,-1 1-1,1-1 0,0 1 1,0 0-1,0 0 0,0 1 1,1-1-1,-1 1 0,1-1 1,-1 1-1,-4 6 0,-47 55 321,40-44-174,-3 1-169,2 2 1,0 0-1,1 1 0,2 1 0,0 0 1,2 1-1,-14 44 0,20-50 74,1 0 1,1 1-1,0 0 0,2-1 1,0 1-1,1 0 0,1 0 1,1-1-1,1 1 0,1-1 1,7 22-1,16 30 1002,4 0 1,55 92-1,-82-157-1042,6 11 63,0 1 0,2-2 0,0 0 0,1 0 1,26 25-1,-34-38-104,-1 0-1,0 0 1,1-1 0,0 1 0,0-1-1,0 0 1,0-1 0,0 1 0,1-1-1,-1 0 1,1 0 0,-1-1 0,1 0 0,0 0-1,-1 0 1,1-1 0,0 1 0,0-2-1,-1 1 1,1 0 0,0-1 0,0 0-1,-1-1 1,1 1 0,5-3 0,-8 3-54,0-1 1,-1 0 0,1 1 0,-1-1-1,1 0 1,-1 0 0,0 0 0,0-1-1,0 1 1,0 0 0,0-1 0,0 0-1,-1 1 1,1-1 0,-1 0-1,0 0 1,0 0 0,0 1 0,0-1-1,1-5 1,0-5-1026,0-1 0,-1 1-1,-1-18 1,0 31 1056,0-52-5604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5074,'0'0'11328,"3"-11"-10183,10-36-390,-8 37 1913,-1 16-2194,0 15-586,1 359 1621,-7-215-1065,2-62-198,0-63-346,0-36-313,0-14-360,0-13 104,1 7-966,-1-1 0,-1 1 0,0-1-1,-1 1 1,-6-23 0,-10-6-6512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3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36 168 9172,'0'0'6454,"5"7"-5472,-1-2-930,1-1 1,-1 0-1,1 0 0,0 0 1,1 0-1,-1-1 1,0 0-1,1 0 1,0-1-1,0 1 1,-1-1-1,1 0 0,1-1 1,-1 1-1,0-1 1,8 0-1,22 2 45,64-4 0,-42-1 5,-44 2-105,23-2-92,-36 1 92,0 1 0,1-1 0,-1 1 0,0-1-1,0 1 1,1-1 0,-1 0 0,0 0 0,0 0-1,0 0 1,0 0 0,0 0 0,0 0 0,0 0 0,-1 0-1,1 0 1,0 0 0,-1 0 0,1-1 0,0 1-1,-1 0 1,1-3 0,1-1-23,-1 0 1,1 0-1,-1-1 1,0 1-1,-1 0 0,1 0 1,-1-1-1,0 1 1,0 0-1,-1-1 0,0 1 1,0 0-1,0 0 0,0-1 1,-1 1-1,0 0 1,0 0-1,0 1 0,-1-1 1,0 0-1,1 1 1,-2 0-1,1-1 0,0 1 1,-1 0-1,0 1 1,0-1-1,0 1 0,-6-5 1,-4 1 30,1 0-1,-2 1 1,1 1 0,0 0 0,-1 1 0,0 1-1,-20-3 1,-10 2-7,-49 1 0,91 3 7,0 0-1,-1 1 1,1-1 0,0 1-1,0-1 1,0 1-1,-1 0 1,1 0-1,0 0 1,0 1-1,1-1 1,-1 1-1,0-1 1,0 1-1,1 0 1,-1 0-1,1 1 1,-1-1-1,1 0 1,0 1 0,0-1-1,0 1 1,1 0-1,-1-1 1,0 1-1,1 0 1,0 0-1,0 0 1,0 0-1,-1 4 1,-2 9 97,1 1 1,1-1-1,1 1 0,0 26 1,1-38-67,0 29 385,1-1 0,2 0 0,1 0 0,2 0 0,15 49 0,-17-70-292,1-1 0,0 1 0,0-1 0,2-1 0,-1 1 0,1-1 0,1 0 0,8 9 1,-10-13-90,1 0 1,-1-1-1,1 0 1,0 0-1,0-1 1,1 0 0,-1 0-1,1 0 1,0-1-1,0-1 1,0 1-1,17 2 1,-14-4-35,0 0 1,1-1-1,-1 0 0,0 0 1,1-1-1,-1-1 1,0 0-1,0-1 0,0 0 1,0 0-1,-1-1 0,1-1 1,17-10-1,-14 6-577,-1 0-1,1-1 1,-2-1 0,0 0-1,0 0 1,-1-1 0,0-1-1,16-26 1,-4-5-5653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3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7619,'0'0'11350,"147"6"-11030,-79-6-320,-1 0-1473,-5-3-1952,-14-18-10550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3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10213,'0'0'3644,"-3"5"-3484,0 1-63,0 0 0,0 1-1,1-1 1,0 1 0,0 0 0,1-1 0,0 1-1,0 0 1,0 7 0,3 73 956,0-54-659,23 1040 4509,-26-1045-4901,1-9 16,0 1 0,4 25 0,-1-38-113,-1-11 12,-1-15-139,-1-422-5250,0 433 5398,0 0 1,1 0-1,-1-1 0,2 1 1,-1 0-1,1 0 0,0 0 1,1 0-1,5-11 0,-5 14 75,0 1 1,0 0-1,0 0 0,0 1 0,0-1 0,1 1 0,0-1 0,0 1 0,0 0 0,0 1 0,0-1 0,0 1 0,1 0 0,-1 0 0,1 0 0,0 0 0,5-1 0,2 0 134,1 0 0,-1 1 0,1 1 0,0-1 0,-1 2 0,1 0 0,0 0-1,0 2 1,-1-1 0,1 2 0,-1-1 0,1 2 0,-1-1 0,0 2-1,0 0 1,-1 0 0,1 1 0,-1 0 0,0 1 0,-1 1 0,0-1 0,0 2-1,-1-1 1,0 1 0,0 1 0,-1 0 0,0 0 0,11 19 0,-15-22-87,-1 0 1,0 0 0,0 1 0,0-1 0,-1 1 0,0-1 0,0 1-1,-1 0 1,0 0 0,-1 0 0,1 0 0,-2-1 0,1 1 0,-1 0 0,0 0-1,-1 0 1,1-1 0,-2 1 0,1-1 0,-1 1 0,0-1 0,0 0-1,-1 0 1,0 0 0,-1-1 0,1 1 0,-1-1 0,0 0 0,-1 0-1,1-1 1,-1 0 0,0 0 0,-1 0 0,1-1 0,-1 1 0,0-2 0,-12 6-1,0-4-253,0-1-1,0 0 0,0-2 1,0 0-1,-34-2 0,50 0 160,0 0-142,1 0 0,0 1 0,-1-1-1,1-1 1,-1 1 0,1 0 0,-1-1 0,1 1 0,0-1 0,-1 0 0,1 1 0,0-1 0,0 0 0,0 0 0,0-1-1,0 1 1,0 0 0,0-1 0,0 1 0,0-1 0,0 0 0,1 0 0,-1 0 0,1 1 0,-1-1 0,1-1 0,0 1-1,0 0 1,0 0 0,0 0 0,0-1 0,0 1 0,1 0 0,-1-1 0,1 1 0,0 0 0,-1-1 0,1 1-1,0-1 1,0 1 0,1-4 0,-1-33-7295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3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11 399 8836,'0'0'8817,"32"-29"-8315,101-97-385,-120 114-169,0-1 0,-1 0 0,0-1 0,10-17 0,-20 27-11,0-1 0,0 0 0,0 0 0,-1 0 0,1 0 0,-1 0 0,0 0 1,-1 0-1,1 0 0,-2-10 0,1 12 30,0 0-1,0 0 1,-1 1-1,1-1 1,-1 0 0,0 0-1,0 1 1,0-1 0,0 1-1,0-1 1,0 1-1,-1-1 1,1 1 0,-1 0-1,0-1 1,0 1 0,-3-3-1,0 1 32,0 0 0,0 1 0,-1-1 0,1 1 0,-1 0 0,0 0 1,-8-2-1,-3 0 98,1 1 0,-1 1 0,1 0 0,-1 1 0,-17 0 0,31 2-68,0 1 1,0-1 0,0 0-1,1 1 1,-1 0-1,0 0 1,0-1-1,1 2 1,-1-1-1,1 0 1,-1 0 0,1 1-1,-1-1 1,1 1-1,0 0 1,0 0-1,0 0 1,0 0-1,0 0 1,0 0 0,1 0-1,-1 1 1,1-1-1,-1 1 1,1-1-1,0 1 1,0-1-1,0 1 1,0 0 0,1 0-1,-1-1 1,0 6-1,-1 12 250,0-1 0,1 1 0,3 36 0,0-17 261,-2-20-361,1 0-1,1 0 0,1-1 1,0 1-1,1-1 1,1 0-1,1 0 1,11 23-1,-14-33-162,1-1 1,0 1-1,1-1 0,0 0 1,0-1-1,0 1 0,1-1 1,0 0-1,0 0 0,1-1 1,-1 0-1,1 0 0,1-1 1,-1 1-1,0-2 0,1 1 1,0-1-1,0 0 0,0-1 1,0 1-1,10 0 0,-9-1-198,1-1 0,-1 0 0,1 0 0,-1-1 0,1 0 0,-1-1 0,0 0 0,1-1 0,-1 0 0,0 0 0,0-1 0,0 0 0,0 0 0,0-1 0,-1 0 0,1-1 0,-1 0 0,0 0 0,8-8 0,34-40-4438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3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67 9700,'0'0'5326,"-3"-11"-4531,-8-34-278,9 34-10,2 14 13,16 911 5286,-15-890-5745,4 47 58,-5-66-116,1 0 1,0-1 0,0 1-1,0-1 1,1 1 0,0-1-1,-1 0 1,2 1 0,-1-1-1,0 0 1,5 5 0,-7-9-4,0 0 1,0 1-1,0-1 1,0 0 0,0 1-1,1-1 1,-1 0-1,0 0 1,0 1 0,0-1-1,1 0 1,-1 0-1,0 0 1,0 1 0,1-1-1,-1 0 1,0 0-1,0 0 1,1 0 0,-1 0-1,0 1 1,1-1-1,-1 0 1,0 0-1,1 0 1,-1 0 0,0 0-1,0 0 1,1 0-1,-1 0 1,0 0 0,1 0-1,-1 0 1,0 0-1,1 0 1,-1 0 0,0-1-1,1 1 1,-1 0-1,0 0 1,0 0-1,1 0 1,-1 0 0,0-1-1,0 1 1,1 0-1,-1 0 1,0-1 0,0 1-1,0 0 1,1 0-1,-1-1 1,0 1 0,0 0-1,0 0 1,0-1-1,0 1 1,0 0 0,1-1-1,-1 1 1,0 0-1,0-1 1,0 1-1,0-1 1,2-24-81,-2 25 79,0-297-2235,0 293 2205,0 0 0,0 0 0,0-1 0,1 1 0,-1 0 0,1 0 0,1-1 0,-1 1 0,0 0 0,1 0-1,0 0 1,0 1 0,0-1 0,0 0 0,1 1 0,-1-1 0,6-4 0,-4 5 22,1-1 1,0 1-1,0 0 1,1 0-1,-1 0 1,0 1 0,1 0-1,0 0 1,-1 1-1,1-1 1,0 1-1,9-1 1,-2 1 48,1 0 0,-1 1 1,1 1-1,-1 0 0,0 0 0,1 1 1,-1 1-1,0 0 0,0 1 0,-1 1 1,1 0-1,-1 0 0,0 1 1,0 1-1,-1 0 0,0 1 0,0 0 1,-1 0-1,0 1 0,14 16 0,-19-20-4,-1 1 0,0 0-1,0 0 1,-1 0-1,1 0 1,-1 1 0,-1-1-1,1 1 1,-1 0-1,2 9 1,-3-12-19,-1 0 1,1 1-1,-1-1 0,0 1 1,0-1-1,0 0 1,0 1-1,-1-1 0,0 1 1,0-1-1,0 0 0,-1 0 1,1 0-1,-1 1 1,0-1-1,0-1 0,-5 8 1,-2-1-4,-1-1 0,0-1 0,0 0 0,-1 0 0,1-1-1,-2-1 1,1 1 0,-1-2 0,0 0 0,0 0 0,-19 4 0,1-2-161,-1 0 0,0-2-1,-53 2 1,62-6-135,12 0 11,1-1 1,0 0-1,-1 0 0,1-1 0,-10-2 0,17 3 101,0-1 0,0 1 0,1-1 0,-1 0 0,0 0 0,0 1 0,1-1 0,-1-1 0,0 1 0,1 0 0,-1 0 0,1-1 0,-1 1 0,1 0 0,0-1 0,0 1 0,0-1 0,0 0 0,0 1 0,0-1 0,0 0 0,0 0 0,1 0 0,-1 0 0,1 1 0,-1-1-1,1 0 1,-1-4 0,0-30-5395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261 122 6323,'0'0'6163,"0"-9"-5267,3-86 2922,-4 94-3786,1-1 0,-1 1 0,0 0 0,0 0 0,0 0 0,0 0 0,0 0 0,0 1 0,0-1-1,-1 0 1,1 0 0,0 1 0,0-1 0,-1 0 0,1 1 0,0 0 0,-1-1 0,1 1 0,0 0 0,-1-1 0,1 1 0,-1 0 0,1 0 0,-3 1 0,-40-4 362,42 3-360,-7 0 90,-1 0 0,1 0-1,0 1 1,-1 1 0,1-1 0,0 1 0,-13 5-1,18-5-111,-1 1 0,1-1 0,0 1 0,-1 0 0,1 1 0,1-1 0,-1 1 0,0 0 0,1-1 0,0 2 0,0-1 0,0 0 0,0 1 0,1-1 0,-3 9 0,-4 8 212,2 2 0,1-1 0,0 1 0,2 0 0,0 0 0,0 35-1,9 142 1475,-5-195-1659,1 1-1,-1 0 1,1-1-1,0 1 0,1-1 1,-1 1-1,1-1 1,0 0-1,0 1 0,1-1 1,0 0-1,-1-1 1,2 1-1,-1 0 0,0-1 1,1 0-1,6 6 1,-5-7-32,-1 0 0,1 0 0,0-1 0,0 0 0,0 0 1,0 0-1,0-1 0,0 1 0,1-1 0,-1-1 0,0 1 0,1-1 1,-1 0-1,0 0 0,1 0 0,-1-1 0,1 1 0,8-4 1,-4 1-108,0-1 1,0-1 0,0 1 0,0-1 0,-1-1 0,0 0 0,0 0 0,0-1 0,-1 0 0,0 0 0,-1-1 0,0 0 0,0-1 0,0 1 0,-1-1 0,0-1 0,8-18-1,-3 5-605,-1-1-1,-1 1 0,-2-1 1,0-1-1,-1 1 0,4-47 0,-7 7-293,-5-69 0,1 129 4105,0 12-1150,-1 32-476,0 56-1061,3 1-225,2-34-169,-4 0 1,-2 0-1,-13 74 1,16-137-140,-9 32-282,2-17-1184,-2-9-3680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3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 13238,'0'0'6451,"-21"0"-5792,9 0-571,4-1-57,0 1 1,1 0-1,-1 0 0,0 1 0,-13 3 0,18-4-19,1 1-1,0 0 0,0 0 1,0-1-1,1 1 1,-1 1-1,0-1 0,0 0 1,0 0-1,1 1 0,-1-1 1,1 1-1,-1-1 0,1 1 1,0 0-1,-1-1 1,1 1-1,0 0 0,0 0 1,0 0-1,0 0 0,1 0 1,-1 0-1,0 0 0,1 0 1,0 0-1,-1 0 1,1 1-1,0 2 0,0 7-10,0 1 0,1-1 0,0 0 0,1 1 0,0-1 0,1 0 0,0 0 0,1 0 0,7 14 0,-3-11-215,1 0 0,0-1 0,1 0 0,1-1 0,0 0 0,18 15 0,35 28-1819,-34-30 49,34 35 1,-61-58 1956,0 1 0,0 0 0,-1-1 0,0 1 0,0 0 0,0 0 0,0 0 0,0 1 0,-1-1 0,0 0 0,0 0 0,0 1 0,0-1 0,-1 1 0,1-1 0,-1 7 0,-1-9 149,1 0 0,0 1 0,0-1 0,-1 0 1,1 1-1,-1-1 0,0 0 0,0 0 0,0 0 1,0 0-1,0 0 0,0 0 0,0 0 0,-1 0 1,1 0-1,-1 0 0,0-1 0,-2 3 0,-1 0 92,0-1 0,-1 1 0,1-1-1,-1 0 1,1-1 0,-12 4-1,-5 0 581,0-1-1,-40 3 0,-39-4 811,99-4-1590,0 0-1,1 0 1,-1 1 0,1-1 0,-1-1 0,1 1 0,-1 0 0,0 0 0,1-1 0,-1 1 0,1 0 0,-1-1 0,1 0 0,0 1 0,-1-1 0,1 0 0,0 0 0,-1 0 0,1 0 0,0 0 0,0 0 0,0 0 0,0 0 0,-2-2 0,2-1-59,0 0 0,0 0 0,0 0 0,1 0 0,-1 0 0,1 0 0,0 0 0,0-5 0,0 4-213,0 0 1,0 0 0,1 0-1,-1 1 1,1-1 0,3-9 0,26-32-3961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4:3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13974,'0'0'2289,"171"118"-1232,-88 15 688,-9 32-689,-22 20-624,-40 12-95,-12 11-225,-57 6-80,-40 12-64,-15-9-128,5-29-1393,5-35-4162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4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6547,'0'0'848,"0"-18"-912,7 9 64,-4-2-768,3-4-1281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46:45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15 166 688,'0'0'10037,"-14"-5"-929,34 13-9040,1-1-1,0-1 1,0 0 0,0-2 0,32 2-1,117 0 232,-59-4-201,3 1-14,82 6 179,-48-4-177,-108-5 64,1 1 0,-1 2 0,56 11 0,64 11-45,-66-13-42,269 17 154,-138-17-202,183-6 7,-227-9-76,381 0 59,-227-6 11,-60-22-59,-24 2 6,-13 0 19,50-3-9,50 8 33,-281 19-7,135-17-109,33-3 36,-6 7 55,241-10 38,179 20 21,-362 2 1646,-278-20-3916,-6 12-1057,-20 2-3247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4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12134,'0'0'7755,"35"-2"-7075,-19 1-656,249-10-242,-236 9 0,26 3-37,-53-1 254,1 0-1,0 1 1,0-1 0,0 1 0,-1 0-1,1 0 1,0 0 0,-1 0-1,1 1 1,-1-1 0,1 1-1,-1 0 1,0-1 0,0 1-1,3 3 1,66 68 1877,-69-70-1867,0 1 0,0-1 1,0 1-1,0-1 1,0 1-1,-1 0 0,0 0 1,0 0-1,0 0 1,0 0-1,-1 0 0,1 5 1,-2 59 45,0-35-11,1 346 2149,0-375-2175,0 1-1,0-1 1,0 0 0,0 0-1,1 0 1,0 0 0,0 0-1,0 0 1,0 0 0,1 0-1,-1 0 1,3 3 0,-2-5-16,-1-1 0,0 0 1,1 0-1,0 0 0,-1 0 1,1 0-1,-1 0 1,1 0-1,0 0 0,0-1 1,-1 1-1,1-1 1,0 1-1,0-1 0,0 0 1,0 0-1,-1 0 1,1 0-1,0 0 0,0 0 1,0 0-1,0-1 1,0 1-1,-1-1 0,1 1 1,0-1-1,0 0 1,2-1-1,1 0-15,-1 0-1,1-1 1,-1 1-1,0-1 1,0 0 0,0 0-1,0-1 1,-1 1 0,1-1-1,-1 0 1,5-6 0,28-53-352,-22 37 186,0 2-44,-1 0-1,-1-1 1,-1-1 0,-1 1 0,-1-2 0,-1 1 0,-2-1 0,-1 0 0,3-37 0,-7 49 239,-1-1 0,-1 0 0,-5-29-1,4 37 35,0 1-1,-1-1 1,1 1-1,-2 0 1,1 0-1,-1 0 0,0 1 1,-1-1-1,-9-10 1,1 2 55,-2 0 0,1 1 1,-2 1-1,-21-14 0,29 22-88,0 0 1,-1 1-1,0-1 0,1 2 1,-1-1-1,-1 1 0,1 1 0,0-1 1,-1 2-1,1-1 0,-11 1 0,15 1-37,0 0 0,1 0-1,-1 0 1,0 1 0,0-1-1,1 1 1,-1 0 0,0 1-1,1-1 1,-1 1 0,1 0-1,-7 4 1,9-4-100,0 0 1,0 1-1,0-1 0,0 0 1,0 1-1,0 0 0,1-1 1,-1 1-1,1 0 0,0 0 1,-1 0-1,2 0 0,-1 0 1,0 0-1,0 0 0,1 0 1,0 0-1,0 0 1,0 0-1,0 4 0,0 35-5824,0-29-365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1169,'0'0'14393,"0"0"-14317,0 0 0,0-1-1,0 1 1,1 0 0,-1 0 0,0-1 0,0 1 0,0 0 0,0 0 0,1-1 0,-1 1-1,0 0 1,0 0 0,0-1 0,1 1 0,-1 0 0,0 0 0,1 0 0,-1 0 0,0 0-1,0-1 1,1 1 0,-1 0 0,0 0 0,1 0 0,-1 0 0,0 0 0,0 0-1,1 0 1,-1 0 0,0 0 0,1 0 0,-1 0 0,0 0 0,1 0 0,-1 0 0,0 0-1,1 0 1,-1 1 0,0-1 0,0 0 0,1 0 0,-1 0 0,0 0 0,0 0 0,1 1-1,-1-1 1,0 0 0,0 0 0,1 1 0,-1-1 0,0 0 0,0 1 0,16 147 2147,6 88-1178,-20-187-821,-3-21-155,2 0 0,2 0 1,9 47-1,-12-74-67,0-1-1,0 1 0,0 0 1,0-1-1,0 1 0,0-1 1,1 1-1,-1 0 0,0-1 1,0 1-1,0-1 0,1 1 1,-1-1-1,0 1 0,1-1 1,-1 1-1,0-1 0,1 1 1,-1-1-1,1 1 0,-1-1 1,1 0-1,-1 1 0,1-1 1,-1 0-1,1 1 0,-1-1 1,1 0-1,0 1 0,10-14-136,2-28-258,-9-4-593,-3-59 0,-2 51 402,0 37 479,0 1-1,-1 0 0,-5-16 1,3 16 1,1-1 0,1 1 0,0-18 1,0 3-305,3-38-84,0 65 500,-1 0 0,1 0 0,0 0-1,0 0 1,0 0 0,0 0-1,0 0 1,1 0 0,0 0 0,-1 0-1,1 0 1,0 1 0,0-1-1,0 1 1,0 0 0,1-1 0,2-1-1,11-5 171,0 1-1,1 0 0,0 1 1,0 1-1,0 1 0,1 0 0,0 1 1,0 1-1,0 1 0,0 0 1,0 1-1,32 3 0,-46-1-126,0 0 1,0 0-1,0 0 0,0 0 0,0 1 0,-1-1 0,1 1 0,0 0 0,-1 0 0,1 0 1,-1 1-1,0-1 0,0 1 0,0-1 0,0 1 0,-1 0 0,1 1 0,-1-1 0,1 0 1,-1 1-1,0-1 0,0 1 0,-1-1 0,3 8 0,1 2 54,-1 0-1,-1 0 0,0 0 1,-1 0-1,0 0 1,-1 19-1,0-24-87,-1-1 0,0 1-1,-1 0 1,0 0 0,0 0-1,-1-1 1,0 1 0,0-1 0,-1 1-1,0-1 1,0 0 0,-1 0-1,1 0 1,-2-1 0,1 1-1,-1-1 1,0 0 0,0 0 0,0 0-1,-1-1 1,0 0 0,-10 7-1,-5 5-12,-1-1 0,-41 22 0,53-32-52,-1-1-1,1-1 1,-1 0 0,0 0-1,0-1 1,0-1-1,-1 0 1,-21 1-1,29-3-271,9 0-222,5 0 492,7 0 18,-1 0-1,0 1 1,28 5-1,-38-4 55,0 0-1,0 0 0,0 1 0,0 0 0,0 0 0,-1 0 0,1 0 0,-1 1 0,0 0 0,0 0 0,0 0 0,0 1 0,4 6 0,10 15 137,-1 1 0,17 33 1,-23-37-121,1-1 1,1 0-1,1-1 1,23 26-1,-38-47-107,0 1 0,0-1 0,1 1 1,-1-1-1,0 1 0,0-1 0,1 1 0,-1-1 0,1 1 0,-1-1 0,0 0 0,1 1 0,-1-1 0,1 0 1,-1 1-1,1-1 0,-1 0 0,1 0 0,-1 1 0,1-1 0,-1 0 0,1 0 0,-1 0 0,1 0 0,0 0 0,-1 1 1,1-1-1,-1 0 0,1-1 0,-1 1 0,1 0 0,0 0 0,-1 0 0,1 0 0,0-1 0,1-18-6345,-5 1-2934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44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64 2657,'-3'0'17748,"-11"-6"-18389,14 5 613,-2-1 6,1-1 0,-1 0-1,1 1 1,-1 0-1,0-1 1,0 1 0,0 0-1,-1 0 1,1 0 0,0 0-1,-1 1 1,1-1-1,-1 1 1,0-1 0,1 1-1,-1 0 1,0 0 0,0 0-1,-5-1 1,7 5 75,-1-1 0,1 1 0,0-1 1,0 1-1,0 0 0,1-1 0,-1 1 0,1 0 1,-1 0-1,1-1 0,0 1 0,0 3 0,0-4-24,-1 59 1505,24-63-1563,-21-1-57,0 1 0,1-1 1,-1 1-1,-1-1 0,1 0 0,0 0 0,-1 0 1,1 0-1,-1 0 0,0 0 0,0 0 1,0 0-1,0 0 0,-1-1 0,1 1 0,-1 0 1,0-1-1,0 1 0,-1-5 0,1 6 236,-1 3-83,0 0 1,0-1 0,0 1-1,1 0 1,-1 0 0,0 0-1,0 0 1,0 0 0,1 0-1,-1 0 1,0 0 0,1 0-1,-1 0 1,1 1-1,0-1 1,-1 0 0,1 0-1,0 0 1,-1 1 0,1-1-1,0 0 1,0 2 0,-3 31 673,3-34-736,0 0 0,0 0 0,0 0-1,0 1 1,0-1 0,0 0 0,0 0 0,0 0 0,0 0 0,0 0 0,-1 1 0,1-1-1,0 0 1,0 0 0,0 0 0,0 0 0,0 0 0,0 1 0,0-1 0,0 0 0,0 0-1,0 0 1,1 0 0,-1 1 0,0-1 0,0 0 0,0 0 0,0 0 0,0 0 0,0 0-1,0 0 1,0 1 0,0-1 0,0 0 0,0 0 0,1 0 0,-1 0 0,0 0 0,0 0-1,0 0 1,0 0 0,0 1 0,0-1 0,1 0 0,-1 0 0,0 0 0,0 0 0,0 0-1,0 0 1,1 0 0,-1 0 0,0 0 0,0 0 0,0 0 0,0 0 0,0 0 0,1 0 0,-1 0-1,0 0 1,0 0 0,0 0 0,1-1 0,5-6-132,-5 6 114,5-7-602,0-1 1,-1 0-1,0 0 1,-1 0-1,5-15 1,2-17-4874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44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10037,'0'0'9615,"11"16"-8247,26 40-660,6 10-165,2-1 0,62 67 0,-19-63-1066,-88-68 515,0-1-1,0 1 0,0-1 0,0 1 0,0-1 0,0 0 0,0 1 0,0-1 0,0 1 1,0-1-1,0 1 0,0-1 0,0 0 0,0 1 0,0-1 0,0 1 0,-1-1 0,1 0 1,0 1-1,0-1 0,0 1 0,-1-1 0,1 0 0,0 1 0,-1-1 0,1 0 0,0 1 0,0-1 1,-1 0-1,1 0 0,-1 1 0,1-1 0,0 0 0,-1 0 0,1 0 0,-1 1 0,1-1 1,-1 0-1,-45 27-186,-51 37 0,81-51 180,0 1-1,0 0 0,1 2 1,1 0-1,1 0 0,-14 22 1,20-27 33,1-1 0,1 1 0,0 0 0,0 0 0,1 1 0,-3 12 0,2 19-4610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46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12 115 5378,'0'0'6502,"23"-46"-2543,-21 45-3906,-1 0-1,1 0 1,0 0 0,0 0-1,-1 0 1,1 0-1,-1 0 1,1-1-1,-1 1 1,1 0-1,-1-1 1,0 1 0,0-1-1,0 1 1,0-1-1,0 0 1,0 0-1,0 1 1,0-1 0,-1 0-1,1 0 1,-1 0-1,1 0 1,-1 0-1,0 0 1,0 0 0,0 1-1,0-1 1,0 0-1,0 0 1,0 0-1,-1 0 1,1 0-1,-1 0 1,1 0 0,-3-3-1,0 4-60,0 0 1,0 0-1,-1 0 0,1 0 0,-1 1 1,1-1-1,0 1 0,-1 0 0,1 0 1,-1 0-1,-4 2 0,0-2 45,7 4 42,-1 1 1,2-1-1,-1 1 1,0-1-1,1 1 0,0-1 1,0 1-1,1 6 0,-1-5 138,0 1 0,0 0 0,1 1 0,0-1-1,0 0 1,0 1 0,1-1 0,0 0 0,0 0 0,6 10-1,-7-14-179,1 0 0,0-1 0,0 1-1,0-1 1,0 1 0,1-1-1,-1 0 1,0 0 0,1 0 0,0 0-1,-1 0 1,1-1 0,0 1-1,0-1 1,0 1 0,0-1 0,0 0-1,0-1 1,0 1 0,1 0-1,-1-1 1,0 0 0,6 1 0,-8-1-73,0 0 1,1 0 0,-1-1 0,0 1-1,0 0 1,1 0 0,-1 0 0,0-1 0,0 1-1,0-1 1,0 1 0,1-1 0,-1 1-1,0-1 1,0 0 0,0 1 0,0-1 0,0 0-1,0 0 1,-1 0 0,1 0 0,0 0-1,0 0 1,-1 0 0,1 0 0,0 0 0,-1 0-1,1 0 1,-1-1 0,1 1 0,-1 0-1,0 0 1,1-3 0,-1-2-300,1-1 0,-1 1 0,-1-1 1,1 1-1,-3-13 0,2 17 338,0 0 1,0 0-1,0 0 1,-1 1-1,1-1 1,0 0 0,-1 0-1,1 1 1,-1-1-1,0 1 1,1-1-1,-1 1 1,0-1-1,0 1 1,0 0-1,0 0 1,0 0-1,0 0 1,0 1-1,0-1 1,0 1-1,-1-1 1,1 1 0,0-1-1,0 1 1,-1 0-1,1 0 1,0 0-1,0 1 1,-1-1-1,1 0 1,0 1-1,-3 0 1,4 0 78,1 0 0,-1 0 0,0-1 1,1 1-1,-1 0 0,1 0 0,0 0 0,-1 0 0,1-1 1,0 1-1,-1 0 0,1 0 0,0 0 0,0 0 0,0 0 1,0 0-1,0 0 0,0 0 0,0 2 0,0-3-128,0 0 0,-1 0 0,1 0-1,0 1 1,0-1 0,0 0-1,0 0 1,0 0 0,0 0 0,0 1-1,0-1 1,-1 0 0,1 0 0,0 1-1,0-1 1,0 0 0,0 0 0,0 0-1,0 1 1,0-1 0,0 0 0,0 0-1,0 1 1,1-1 0,-1 0 0,0 0-1,0 0 1,0 1 0,0-1 0,0 0-1,0 0 1,0 0 0,0 1 0,1-1-1,-1 0 1,0 0 0,0 0-1,0 0 1,0 0 0,1 1 0,-1-1-1,0 0 1,0 0 0,0 0 0,1 0-1,-1 0 1,0 0 0,0 0 0,1 0-1,-1 0 1,0 0 0,0 0 0,0 0-1,1 0 1,-1 0 0,0 0 0,0 0-1,0 0 1,1 0 0,-1 0 0,0 0-1,7-17-4352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46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10645,'0'0'9388,"20"5"-8497,-1-1-719,-10-2-111,1 0 0,0 1-1,0 0 1,-1 0 0,1 1 0,-1 0 0,0 1 0,0 0-1,-1 0 1,1 1 0,11 10 0,-7-3 70,16 15-37,1-1 0,1-1-1,1-2 1,53 31 0,-84-55-98,-1 1 1,1-1-1,-1 1 0,1-1 0,0 0 0,-1 1 0,1-1 1,-1 1-1,1-1 0,-1 1 0,0-1 0,1 1 0,-1 0 1,1-1-1,-1 1 0,0-1 0,0 1 0,1 0 0,-1-1 1,0 1-1,0 0 0,0 0 0,0-1 0,0 1 1,1 0-1,-1-1 0,-1 1 0,1 0 0,0-1 0,0 1 1,0 0-1,0-1 0,0 1 0,-1 0 0,1-1 0,0 1 1,-1 0-1,1-1 0,0 1 0,-1-1 0,0 2 0,-20 22-170,20-23 173,-41 42-2,1 2 0,2 2 0,2 2-1,-50 86 1,72-100-285,15-32-894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22 512,'0'0'12758,"17"-2"-11499,325-4 1116,-143 18-2056,43 1 986,-233-13-1304,-1-1-1,1 0 0,-1-1 0,1 0 0,-1 0 0,0-1 0,1 0 0,-1 0 0,10-6 0,3-2-11,-77 25 1774,37-4-1672,0 0 1,1 1-1,0 1 0,-31 28 0,43-34-63,1 0 0,0 1 0,0-1 0,0 1 0,0 0 0,1 0 0,1 1 1,-1 0-1,1-1 0,0 1 0,1 0 0,0 0 0,0 0 0,1 1 0,-1 13 0,1 1 70,1 0 1,2 0 0,0 0 0,1-1-1,1 1 1,2-1 0,0 0-1,1 0 1,1 0 0,1-1 0,1-1-1,1 1 1,0-2 0,2 1-1,25 29 1,-34-44-105,1 0 1,0-1-1,1 1 0,-1-1 1,1 0-1,0-1 0,0 1 1,0-1-1,0 0 0,0-1 1,1 1-1,-1-1 0,1-1 1,0 1-1,-1-1 0,1 0 1,0-1-1,0 0 0,0 0 1,0 0-1,0-1 0,-1 0 1,1 0-1,0 0 0,-1-1 0,1 0 1,-1-1-1,1 1 0,-1-1 1,0-1-1,0 1 0,0-1 1,-1 0-1,1 0 0,-1 0 1,0-1-1,0 0 0,5-8 1,4-6-111,-2 0 1,-1-1-1,0-1 1,-1 0-1,-1 0 1,-2-1 0,7-25-1,-6 10 78,-2-1-1,-1 0 0,-1-60 1,-5 89 46,0 0-1,-1 0 1,0 1 0,0-1 0,-1 0-1,0 1 1,0-1 0,-1 1 0,0 0-1,0 0 1,-1 1 0,0-1 0,-1 1-1,0 0 1,0 0 0,0 1 0,-1 0-1,0 0 1,0 0 0,0 1-1,-1 0 1,0 1 0,0 0 0,0 0-1,0 0 1,-1 1 0,1 0 0,-1 1-1,0 0 1,-14-1 0,7 2-262,12 1-89,1 0-1,-1 0 1,0 0 0,1 0 0,-1 0-1,0 1 1,1 0 0,-6 1-1,8-1 183,0 0 0,0 0 0,-1 0-1,1 0 1,0 0 0,0 0 0,1 0 0,-1 0-1,0 0 1,0 1 0,1-1 0,-1 0 0,0 1-1,1-1 1,-1 0 0,1 1 0,0-1-1,-1 1 1,1-1 0,0 0 0,0 1 0,0-1-1,0 1 1,1 2 0,-1 8-4615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9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 4338,'0'0'10746,"-1"0"-10693,0-1 0,1 1-1,-1 0 1,1 0 0,-1 0-1,0 0 1,1 0 0,-1 0-1,0 0 1,1 0 0,-1 0 0,0 0-1,1 0 1,-1 0 0,0 0-1,1 1 1,-1-1 0,0 0-1,1 0 1,-1 1 0,1-1-1,-1 0 1,0 1 0,1-1 0,-1 1-1,1-1 1,-1 0 0,1 1-1,0 0 1,-1-1 0,0 1-1,-1 255 2573,6 275-189,-4-525-2430,6 45 233,-6-50-232,0 1 0,1-1-1,-1 0 1,0 1 0,1-1 0,-1 0 0,1 1 0,-1-1 0,1 0 0,0 0 0,0 1-1,-1-1 1,1 0 0,0 0 0,0 0 0,0 0 0,0 0 0,0 0 0,0-1-1,0 1 1,1 0 0,-1 0 0,0-1 0,0 1 0,1-1 0,-1 1 0,0-1-1,1 1 1,1-1 0,-2 0-21,1-1 0,-1 1 0,0-1 0,0 1 0,1-1 0,-1 0 0,0 1 0,0-1 0,0 0 0,1 0-1,-1 0 1,0 0 0,0 0 0,0 0 0,-1 0 0,1 0 0,0-1 0,0 1 0,-1 0 0,1 0 0,0-1 0,-1 1 0,1-3 0,11-38-579,-11 36 477,11-62-1495,-10 48 1307,1 0 0,1 1 0,0-1 0,2 1 1,9-22-1,-13 36 304,1 0 0,0 1 1,0-1-1,0 1 1,0-1-1,1 1 0,0 0 1,0 1-1,0-1 0,0 1 1,0-1-1,1 1 1,0 1-1,-1-1 0,1 0 1,0 1-1,0 0 1,0 1-1,1-1 0,-1 1 1,0 0-1,1 0 0,9 0 1,-9 0 77,-1 1 1,0 1-1,0-1 0,0 1 1,0-1-1,0 1 0,0 1 1,0-1-1,0 1 0,0 0 1,0 0-1,-1 0 0,1 1 1,-1-1-1,1 1 0,-1 0 1,0 1-1,0-1 0,-1 1 1,1 0-1,-1-1 0,0 2 1,0-1-1,0 0 1,0 1-1,-1-1 0,1 1 1,-1-1-1,2 9 0,0-4-11,-1 0-1,-1 1 1,0-1-1,0 0 1,0 0-1,-1 1 1,-1-1-1,0 1 1,0-1-1,-1 1 1,0-1-1,0 1 1,-1-1-1,0 0 1,-1 0-1,0 0 1,0 0-1,-1 0 1,-1-1 0,1 1-1,-1-1 1,0 0-1,-1-1 1,0 1-1,0-1 1,-1 0-1,0-1 1,-8 6-1,4-2-142,-1 0 1,-1-2-1,1 1 0,-1-2 0,-1 0 1,0 0-1,0-1 0,0-1 0,0 0 0,-1-1 1,0-1-1,0 0 0,0-1 0,-22 0 1,36-3-26,0 1 0,0-1 0,0 0 0,0 0 0,0 1 0,0-1 0,1 0 0,-1 0 0,0 0 0,0 0 0,1-1 0,-1 1 0,0 0 0,1 0 0,0 0 0,-1 0 0,1-1 0,-1 1 0,1 0-1,0 0 1,0 0 0,0-1 0,0 1 0,0 0 0,0-1 0,0 1 0,0 0 0,1-2 0,3-42-5080,6 13-2252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9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1 363 7988,'0'0'11226,"15"-7"-10361,14-7-666,-1-2 1,0 0 0,38-32 0,-53 39-294,-1-1-1,0-1 1,-1 0 0,0 0 0,-1-1-1,0-1 1,-1 1 0,0-2 0,-1 1-1,11-28 1,-17 37 25,-1-1-1,1 1 1,-1-1-1,-1 1 1,1-1-1,-1 0 1,0 0-1,0 1 1,0-1 0,0 0-1,-3-7 1,3 10 63,-1-1-1,0 1 1,-1 0 0,1 0 0,0 0 0,-1 0 0,1 0 0,-1 0 0,1 0 0,-1 1 0,0-1-1,0 0 1,0 1 0,0 0 0,0-1 0,0 1 0,0 0 0,0 0 0,-1 0 0,1 0 0,0 1-1,-5-2 1,-8 0 22,0 0 0,1 1-1,-28 2 1,13-1 84,25 1-82,1-1 0,0 1 0,0 0 0,0 0 0,0 1 0,-1-1 0,2 0 0,-1 1-1,0 0 1,0 0 0,0 0 0,1 0 0,-1 0 0,1 0 0,0 1 0,0-1 0,0 1 0,0-1 0,0 1 0,0 0 0,1 0 0,-1 0 0,1 0-1,0 0 1,0 0 0,-1 5 0,-3 7 131,1 1-1,0 1 1,1-1 0,-1 18-1,3-19 26,-2 25 307,1-1 0,2 1-1,6 44 1,-5-74-439,0 0 1,1 0 0,0-1-1,1 0 1,0 1-1,1-1 1,-1 0-1,2 0 1,-1-1 0,1 1-1,1-1 1,0 0-1,0-1 1,0 1-1,1-1 1,0 0-1,0-1 1,11 8 0,-13-11-56,0 0 0,0 0 0,0-1 0,0 1 0,0-1 0,0 0 1,1-1-1,-1 1 0,1-1 0,-1 0 0,1-1 0,-1 1 0,1-1 0,0 0 1,-1 0-1,1-1 0,-1 0 0,1 0 0,-1 0 0,1-1 0,-1 1 1,0-1-1,1 0 0,-1-1 0,0 0 0,4-3 0,-2 2-308,0-2 0,-1 1 0,0-1 0,0 0-1,0 0 1,-1-1 0,5-8 0,-4 6-835,0-1-1,-1-1 1,0 1-1,-1-1 1,4-11-1,2-19-5491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9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12118,'0'0'5682,"5"27"-3833,32 181 587,5 31-382,-39-232-1927,-1-14-106,1-36-210,-1-61-536,-3 72 405,0 15 79,1-1-1,1 1 0,0 0 1,1-1-1,6-20 0,-6 32 229,0 0-1,1 0 1,0 1-1,0-1 0,0 1 1,1 0-1,0 0 1,0 0-1,0 0 1,0 0-1,1 1 1,0 0-1,0 0 1,0 0-1,0 1 0,0 0 1,1 0-1,8-4 1,-1 2 159,0 1 0,0 0 1,0 1-1,1 0 0,-1 1 1,27-1-1,11 6-6789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0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258 103 9396,'0'0'6707,"-10"-24"-3633,8 19-3019,1 1 1,-1-1 0,0 1-1,-1 0 1,1 0-1,-1 0 1,0 0-1,0 0 1,0 0 0,0 1-1,-1-1 1,0 1-1,1 0 1,-1 0-1,0 0 1,0 1 0,-1 0-1,1-1 1,0 1-1,-1 1 1,1-1 0,-1 1-1,0-1 1,0 1-1,1 1 1,-1-1-1,0 1 1,0 0 0,-8 0-1,9 0-25,0 0 0,1 0 0,-1 0 1,0 1-1,0-1 0,1 1 0,-1 0 0,0 0 0,1 0 0,-1 1 0,1-1 0,-1 1 0,1 0 0,0 0 0,0 0 1,0 0-1,0 1 0,0-1 0,0 1 0,1-1 0,-1 1 0,1 0 0,-1 0 0,1 0 0,0 1 0,1-1 0,-1 0 1,-2 6-1,-2 7 68,-1-1 1,2 1 0,0 0-1,1 0 1,1 1 0,-2 19 0,1 102 749,5-92-568,-1-36-224,0-1-1,1 0 0,0 0 1,0 0-1,1 0 1,0 0-1,1 0 1,0-1-1,6 14 1,-7-19-52,0 0 0,0-1 0,0 1 0,0-1 0,0 0 0,0 1 1,0-1-1,1 0 0,0 0 0,-1-1 0,1 1 0,0 0 0,-1-1 1,1 0-1,0 1 0,0-1 0,0-1 0,0 1 0,0 0 0,1-1 0,-1 1 1,0-1-1,0 0 0,0 0 0,0 0 0,1 0 0,-1-1 0,0 1 1,0-1-1,0 0 0,0 0 0,3-2 0,1 1-31,-1-1 1,0-1-1,0 1 1,0-1-1,-1 0 0,1-1 1,-1 1-1,0-1 0,0 0 1,0 0-1,-1-1 0,0 0 1,0 1-1,5-11 0,3-6-439,-1-1 0,13-42 0,-16 39-331,-2 0 0,-1-1 0,-2 1 0,1-44 0,-3 1 1830,-1 58-357,-10 424 2515,12-412-3593,-1 0 0,0-1 0,0 1-1,1-1 1,-1 1 0,0-1 0,1 0 0,-1 1 0,1-1-1,-1 0 1,0 0 0,1 0 0,-1 0 0,0 0 0,1 0 0,-1-1-1,1 1 1,-1 0 0,0-1 0,0 1 0,1-1 0,1-1-1,13-17-8184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1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413 647 14215,'0'0'3614,"-14"-11"-3512,-45-37 69,50 41 252,-1 0 1,-1 1 0,1 0 0,-1 1 0,0 0 0,-14-4-1,-11-5 52,28 10-388,-3-1-62,1-1 0,-1 1 0,0 1 1,-1 0-1,1 1 0,-1 0 0,0 0 1,0 1-1,-13 0 0,22 2-21,0 1 0,1 0 1,-1-1-1,1 1 0,0 0 0,-1 0 0,1 1 0,0-1 1,-1 0-1,1 1 0,0-1 0,0 1 0,0 0 0,0 0 1,1 0-1,-1 0 0,0 0 0,1 0 0,-1 0 0,1 0 1,0 1-1,0-1 0,0 0 0,-1 5 0,-4 8 75,1 0 0,-5 28 1,5 1 279,1 0 1,2 53-1,2-94-333,0 3-4,0 0 0,0 1 0,1-1 0,0 0 1,0 0-1,0 0 0,1 0 0,4 11 0,-4-14-12,-1-1-1,1 1 1,0-1-1,0 0 1,0 0 0,0 0-1,0 0 1,0 0-1,1 0 1,-1 0-1,1-1 1,-1 1 0,1-1-1,-1 0 1,1 0-1,0 0 1,0 0-1,0 0 1,0-1 0,4 1-1,0 1-11,1-2-1,0 1 0,-1-1 1,1 0-1,0 0 1,-1-1-1,1 0 1,0-1-1,-1 1 0,0-2 1,1 1-1,-1-1 1,0 0-1,0 0 0,0-1 1,-1 0-1,12-8 1,-2-2-113,-1-1 0,-1-1 0,0 0 0,-1-1 0,14-23 0,-12 18-257,-1 0 0,-1-1 0,-1-1 0,-1 0 0,-1 0 0,-2-1 0,0 0 0,-1-1 0,-2 0 0,-1 0 0,2-35 0,-5 27 582,0 1-1,-3-1 1,-1 1-1,-1 0 1,-2 0-1,-1 0 0,-13-38 1,7 32 278,-13-29 262,22 143-563,2 105 221,20 410 976,-16-572-1294,10 54 117,-11-67-196,0 0 0,1 0 0,-1-1 0,1 1 1,0 0-1,1-1 0,-1 1 0,1-1 0,0 0 0,0 0 0,4 5 0,-6-9-19,-1 1 0,1-1 0,-1 1 0,1 0 0,0-1-1,-1 0 1,1 1 0,-1-1 0,1 1 0,0-1 0,0 0 0,-1 1 0,1-1 0,0 0 0,-1 0 0,1 1 0,0-1 0,0 0 0,0 0 0,-1 0-1,1 0 1,0 0 0,0 0 0,-1 0 0,1 0 0,0 0 0,0-1 0,-1 1 0,1 0 0,0 0 0,0-1 0,1-1-39,-1 1 0,1 0 0,-1-1 0,0 0 1,0 1-1,0-1 0,0 0 0,0 1 0,0-1 0,0 0 1,-1 0-1,2-2 0,8-57-2254,-10 58 2001,4-63-6770,-4 39 2177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2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361 143 11637,'0'0'3295,"-26"-12"-32,8-17-2531,15 24-659,1 0 0,-1 1 0,0-1 0,0 0-1,-1 1 1,0 0 0,1 0 0,-1 0 0,-1 0-1,1 1 1,-7-4 0,-19-12 785,26 15-813,-1 1 1,1 0 0,0 1 0,-1-1 0,0 1-1,0 0 1,0 0 0,0 0 0,0 1 0,0 0-1,0 0 1,0 0 0,-1 0 0,-6 1 0,-5 0 54,9-1-29,0 1 0,1 0 0,-1 1-1,0 0 1,-15 3 0,20-2-47,0-1 0,0 1-1,-1 0 1,1 0 0,0 0-1,1 0 1,-1 0 0,0 1 0,1-1-1,-1 1 1,1-1 0,0 1-1,0 0 1,0 0 0,0 0-1,-2 6 1,-2 5 83,1 0-1,0 0 1,1 0-1,1 1 0,0-1 1,-1 22-1,1 94 933,4-81-670,-1-46-360,-1 0 0,1 0 0,1 0 1,-1-1-1,0 1 0,0 0 0,1 0 0,0 0 0,0-1 0,-1 1 0,1 0 0,1-1 0,-1 1 0,0-1 0,1 1 1,-1-1-1,1 0 0,0 1 0,0-1 0,0 0 0,0 0 0,0 0 0,0-1 0,0 1 0,1 0 0,-1-1 0,1 0 0,-1 1 1,1-1-1,-1 0 0,1 0 0,0-1 0,0 1 0,-1 0 0,1-1 0,0 0 0,0 1 0,0-1 0,0 0 0,-1-1 1,1 1-1,0 0 0,0-1 0,0 0 0,-1 1 0,5-3 0,0 0-57,1 0 0,0-1 0,-1 0 0,0 0 0,0-1-1,0 0 1,0 0 0,-1-1 0,0 1 0,0-2 0,0 1 0,-1 0 0,9-15 0,-3 4-277,0-1 1,-2 0 0,0-1 0,11-33 0,-7-27-1035,-9 53 1145,-3 65 1301,-1 11-615,3 1-1,2-1 1,2 0 0,24 86 0,-15-98-410,-15-37-68,0 0 0,0 1 1,0-1-1,0 0 0,0 0 0,0 0 1,0 0-1,0 0 0,0 0 0,1 0 1,-1 0-1,0 0 0,1-1 0,-1 1 1,1 0-1,-1-1 0,1 1 0,-1-1 1,1 0-1,-1 0 0,3 1 0,-3-2-44,0 1-1,0 0 0,0-1 0,0 1 0,0-1 1,0 1-1,0-1 0,0 0 0,-1 1 0,1-1 1,0 0-1,0 0 0,-1 1 0,1-1 0,0 0 0,-1 0 1,1 0-1,-1 0 0,1 0 0,-1 0 0,0 0 1,1 0-1,-1 0 0,0 0 0,1 0 0,-1 0 1,0 0-1,0 0 0,0 0 0,0-2 0,0-44-2759,-1 34 865,1-19-3367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3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322 569 7716,'0'0'9116,"5"0"-8396,-3 1-560,1-1 0,-1 0 0,1 0-1,-1-1 1,1 1 0,-1 0 0,1-1 0,-1 1 0,0-1-1,1 0 1,2-1 0,-4 0-105,0 1 1,0 0-1,0 0 1,0-1-1,0 1 0,-1 0 1,1-1-1,0 1 1,-1 0-1,1-1 0,-1 1 1,0-1-1,1 1 1,-1-1-1,0 1 0,0-1 1,0 1-1,0-1 1,0 1-1,0-1 0,-1 0 1,1 1-1,0 0 0,-2-3 1,-1-2-137,-1-1 0,0 1 1,0 0-1,-1 1 0,0-1 0,0 1 0,0 0 1,-11-8-1,6 5 48,-1-2 24,0 0 0,-1 1 1,0 0-1,0 1 1,-15-6-1,21 11 11,-1 0-1,1 1 1,-1 0-1,1 1 1,-1-1 0,0 1-1,0 1 1,1-1-1,-1 1 1,0 0-1,0 1 1,0 0 0,-10 2-1,11-1 2,1 1 0,0-1 0,0 1 1,1 0-1,-1 0 0,1 1 0,-1-1 0,1 1 0,0 0 0,0 0 0,1 1 0,-1-1 0,1 1 1,0 0-1,0 0 0,1 0 0,-5 10 0,0 2 145,1 0 0,0 1-1,1 0 1,-3 21 0,7-30-20,-2 11 209,1-1 1,0 31-1,2-47-304,0 0 1,0 0 0,0 0-1,0-1 1,1 1-1,-1 0 1,1 0-1,0 0 1,0 0-1,0-1 1,0 1-1,0 0 1,0-1-1,1 1 1,-1-1-1,1 0 1,0 1 0,0-1-1,0 0 1,0 0-1,0 0 1,0 0-1,0 0 1,1-1-1,2 2 1,3 0-20,1-1 0,-1-1 0,0 0 0,1 0 0,-1 0 1,1-1-1,-1 0 0,1-1 0,-1 0 0,1 0 0,-1-1 0,0 0 0,0-1 1,0 1-1,0-1 0,0-1 0,0 0 0,-1 0 0,0 0 0,0-1 1,0 0-1,0-1 0,6-6 0,11-11-311,-2-1-1,0-1 1,-2-1 0,28-45 0,-35 50-116,-2 0 1,0-1-1,-1 0 1,-2 0 0,0-1-1,-1 0 1,-2 0-1,0-1 1,-2 1 0,0-1-1,-1-44 1,-2 59 379,0-12-48,-1 1 0,0 0 0,-5-22 0,5 37 235,0 0 0,-1-1 0,1 1 0,-1 0 0,0 0 1,-1 0-1,1 1 0,-1-1 0,0 0 0,0 1 0,0 0 0,-1 0 0,0 0 0,1 0 0,-1 0 1,-1 1-1,-4-4 0,6 6-68,0-1 1,-1 1-1,1 0 1,-1 0-1,0 0 1,1 1-1,-1-1 1,0 1-1,1 0 1,-1 0-1,0 0 1,1 0-1,-7 2 0,8-2-55,-1 1 0,1-1 0,-1 1 0,1 0 0,0-1 0,-1 1 0,1 0 0,0 0 0,0 1 0,-1-1 0,1 1 0,0-1 0,0 1 0,0-1 0,1 1 0,-1 0 0,0 0 0,1 0 0,-3 4 0,0 8 47,1 0-1,0 0 1,1 1 0,1-1-1,0 1 1,1-1 0,2 18 0,-1 9 87,0 21 211,2 1 1,22 114-1,-18-147-285,1 0-1,1-1 1,1 0 0,2 0-1,1-1 1,1-1 0,31 46-1,-40-67-90,0-1 1,0 1-1,0-1 0,1 0 0,0-1 1,0 0-1,0 0 0,0 0 0,0 0 1,12 3-1,-16-6-28,1 0 0,-1 0 0,0 0 0,1 0 0,-1-1 0,1 1 0,0-1 0,-1 0 0,1 0 0,-1 0 0,1 0 0,-1 0 0,1-1 0,0 1 0,-1-1 0,1 1 0,-1-1 0,0 0 0,1 0 0,-1 0 0,0-1 0,1 1 1,-1 0-1,0-1 0,0 1 0,0-1 0,0 0 0,-1 0 0,1 0 0,0 0 0,-1 0 0,3-3 0,1-5-553,-1 0 0,0 0 0,0 0 0,-1 0 0,2-12 0,2-30-5612,-6 11-1349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3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9893,'0'0'8387,"26"211"-6786,-10-142-496,0-8-465,-3-9-208,-1-17-400,1-12 0,-3-17-32,0-6-640,-7 0-337,-3-6-1776,0-23-3410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3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10645,'0'0'7603,"48"0"-13253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4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 10261,'0'0'6701,"-17"0"-5753,6 0-666,0 0 0,0 1 0,0 1 0,0 0 0,0 0 1,1 1-1,-1 0 0,-18 9 0,25-10-229,0 0-1,0 1 1,0-1 0,0 1-1,1 0 1,-1 0-1,1 0 1,0 1 0,0-1-1,0 1 1,1-1 0,-1 1-1,1 0 1,0 0-1,0 0 1,0 0 0,0 1-1,1-1 1,0 0 0,0 1-1,0-1 1,0 1-1,1-1 1,0 7 0,0-6-60,0 0 1,1 1-1,0-1 1,0 0 0,0 0-1,0 0 1,1 0-1,0 0 1,0 0 0,1 0-1,-1-1 1,1 1-1,0-1 1,6 7-1,3 2-122,1 0 0,1-1-1,15 10 1,25 23-178,-43-35 232,-1 1-1,-1 0 0,0 1 0,14 24 1,-19-31 69,-2 1 0,1 0 0,-1 0-1,0 0 1,0 0 0,-1 0 0,1 0 0,-1 0 0,-1 1 0,1-1 0,-1 0 0,0 1 0,-1-1 0,0 7 0,0-11 14,0 1 0,0 0 0,-1-1 0,1 1 0,-1-1 0,1 1 0,-1-1 1,0 0-1,0 1 0,0-1 0,0 0 0,0 0 0,0-1 0,0 1 0,-1 0 0,1-1 0,-1 1 1,1-1-1,-1 0 0,0 0 0,1 0 0,-1 0 0,0 0 0,-4 0 0,-7 1 22,0 0 0,0 0 0,-21-1 0,34-2-54,1 1 0,-1 0 0,0-1-1,0 1 1,0-1 0,0 1-1,1-1 1,-1 0 0,0 1-1,1-1 1,-1 0 0,0 1-1,1-1 1,-1 0 0,1 0-1,-1 0 1,1 1 0,-1-1-1,1 0 1,0 0 0,-1 0-1,1 0 1,0 0 0,0 0-1,0 0 1,0 0 0,0 0-1,0 1 1,0-1 0,0-2-1,0-39-2012,0 31 736,3-18-3984,10 0-5747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8740,'0'0'7102,"2"-2"-6112,9-10-379,-8 9 1149,-3 680 532,-1-667-2227,4 28 150,-3-37-212,0 0 0,0-1 0,0 1 0,0 0 0,1-1 1,-1 1-1,0 0 0,1 0 0,-1-1 0,0 1 0,1-1 0,-1 1 0,1 0 1,-1-1-1,1 1 0,-1-1 0,1 1 0,-1-1 0,1 1 0,-1-1 0,1 0 1,0 1-1,-1-1 0,1 0 0,0 1 0,0-1 0,-1 0 0,1 0 0,0 1 1,-1-1-1,1 0 0,0 0 0,0 0 0,-1 0 0,1 0 0,0 0 0,0 0 1,-1-1-1,1 1 0,0 0 0,0-1 0,1 1-13,-1-1 0,0 0 0,0 0 0,0 0 0,0 0 0,0 0 0,0 0-1,0 0 1,0-1 0,0 1 0,0 0 0,-1 0 0,1-1 0,-1 1 0,1-1 0,-1 1 0,1 0 0,-1-1 0,0 1 0,1-2-1,3-34-250,-3 32 214,0-46-162,-2 1-1,-2-1 1,-3 1 0,-14-64 0,18 103 182,-4-26-143,1 1 0,2-2 0,4-73 0,0 106 147,0-1 0,0 1 1,1 0-1,-1 0 0,1 0 0,0 0 1,0 0-1,1 0 0,0 1 0,-1-1 1,2 1-1,-1-1 0,0 1 0,1 0 1,0 1-1,0-1 0,0 1 0,0-1 1,0 1-1,1 0 0,0 1 0,6-4 1,1 1 26,0 0 1,0 1-1,1 0 1,-1 1-1,1 1 1,0 0-1,-1 0 1,16 1-1,-25 2 17,-1-1 0,1 1 1,-1 0-1,1 0 0,-1 0 0,1 0 0,-1 1 1,1-1-1,-1 0 0,0 1 0,0 0 0,0 0 0,0-1 1,0 1-1,0 0 0,0 1 0,-1-1 0,1 0 1,-1 0-1,0 1 0,1-1 0,-1 1 0,1 3 0,20 63 370,-16-42-165,-2 0-1,-1 1 0,-1-1 1,-1 1-1,-6 49 1,3-68-177,0 0 0,-1 0 0,0-1-1,-1 1 1,0-1 0,0 1 0,0-2 0,-1 1 0,-1 0 0,1-1 0,-1 0 0,-1 0 0,1-1-1,-1 1 1,0-1 0,-1-1 0,1 0 0,-14 8 0,9-7-85,1 1 1,-1-2-1,0 0 1,0 0-1,0-1 1,-1-1-1,1 0 1,-1 0-1,0-1 0,0-1 1,0 0-1,-24-3 1,36 2 12,1 0-1,-1-1 1,0 0 0,0 1 0,1-1 0,-1 1 0,0-1 0,1 0-1,-1 1 1,1-1 0,-1 0 0,1 0 0,-1 0 0,1 1 0,0-1-1,-1 0 1,1 0 0,0 0 0,-1 0 0,1 0 0,0 0 0,0 1-1,0-1 1,0 0 0,0 0 0,0 0 0,0 0 0,0 0 0,1 0-1,-1 0 1,0 0 0,0 1 0,1-1 0,-1 0 0,1 0 0,0-1-1,0-1-22,0 0 0,0 0-1,0-1 1,0 1 0,1 0-1,-1 1 1,1-1 0,0 0-1,0 0 1,3-2 0,1 1 13,1 0 0,0 1 0,-1 0 0,1 0 0,0 0 0,1 1 0,-1 0 0,0 1 0,1 0 0,-1 0 1,0 0-1,1 1 0,-1 0 0,1 0 0,-1 1 0,8 1 0,-3 1 44,0-1 1,-1 1-1,0 1 1,0 0-1,0 1 0,0 0 1,0 0-1,-1 2 1,15 10-1,-2 3 157,-1 1 0,-1 2 0,-1 0 0,18 26 0,63 108 540,-96-148-682,2 4-331,-10-13-1202,-16-23-688,4-7-788,1-8-2358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4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2 142 0,'0'0'15290,"0"-7"-14196,0-17 472,0 39 1178,0 56-1153,0-38-1303,-1-5-30,1 1 0,1 0-1,10 53 1,-9-75-226,-1 0 0,2-1 1,-1 1-1,1-1 0,0 1 0,0-1 0,1 0 0,0 0 0,5 6 0,-6-9-25,0 0-1,0 0 1,0-1-1,1 1 0,-1-1 1,1 0-1,0 1 1,0-2-1,0 1 1,0 0-1,0-1 1,0 0-1,0 0 1,0 0-1,0 0 1,5 0-1,-3-1-19,0-1 0,0 1-1,0-1 1,0 0 0,-1-1-1,1 0 1,0 1 0,-1-2 0,1 1-1,-1-1 1,0 1 0,0-1 0,0-1-1,0 1 1,-1-1 0,1 0 0,-1 0-1,0 0 1,0-1 0,0 1 0,-1-1-1,1 0 1,2-6 0,9-15-256,-2 0 0,0-1-1,11-36 1,-22 57 199,7-28-89,-1 0-1,-1 0 0,-2-1 1,-2 1-1,-1-71 1,-3 105 192,0-1 1,1 1-1,-1 0 1,0 0-1,1 0 1,-1 0-1,0 0 1,1 0-1,-1 0 1,0 0-1,1 0 1,-1 0-1,0 0 1,1 0-1,-1 1 1,0-1-1,1 0 1,-1 0-1,1 1 1,-1-1-1,1 0 1,-1 1-1,0-1 1,1 0-1,-1 1 1,1-1-1,-1 1 1,1-1-1,0 1 1,-1-1 0,0 2-1,-6 21-1058,5-9-7498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46 13062,'0'0'6147,"-1"-10"-5592,0-1-496,-2-14 181,2 53 549,8 631 2730,-6-631-3410,-2-17-80,1 1-1,0-1 1,1 1 0,0-1-1,0 1 1,2-1 0,-1 0-1,1 0 1,1 0 0,5 12-1,-8-22-27,-1-1-1,0 1 1,0-1-1,1 1 1,-1-1-1,0 1 1,1-1-1,-1 1 1,0-1-1,1 0 1,-1 1-1,1-1 0,-1 0 1,0 1-1,1-1 1,-1 0-1,1 1 1,-1-1-1,1 0 1,-1 0-1,1 0 1,0 1-1,-1-1 1,1 0-1,-1 0 1,1 0-1,-1 0 1,1 0-1,-1 0 1,1 0-1,-1 0 0,1 0 1,0-1-1,-1 1 1,1 0-1,-1 0 1,1 0-1,-1-1 1,1 1-1,-1 0 1,1 0-1,-1-1 1,0 1-1,1 0 1,-1-1-1,1 1 1,-1-1-1,0 1 1,1-1-1,12-25-45,-5-2-177,-2 0 0,4-52 0,-8 56 2,1 0 1,1 0 0,1 0-1,1 1 1,13-34 0,-18 53 198,1 1 1,0-1-1,1 0 1,-1 0 0,1 1-1,-1-1 1,1 1-1,0 0 1,0 0-1,1 0 1,-1 0-1,1 1 1,-1-1 0,1 1-1,0 0 1,7-3-1,-2 2 39,1 1 0,-1 0 0,1 1 0,0-1 0,0 2 0,11 0 0,-19 0 1,0 1 0,0-1 0,1 1-1,-1 0 1,0-1 0,0 1 0,0 0-1,0 0 1,0 1 0,0-1 0,0 0 0,0 1-1,-1-1 1,1 1 0,0-1 0,-1 1-1,1 0 1,-1 0 0,0-1 0,1 1-1,-1 0 1,0 0 0,0 1 0,1 2-1,1 5 35,1 0 0,-1 0 0,0 0 0,1 13 0,1 22-24,-3 1-1,-1 1 1,-6 52 0,3-87-1825,0-27 187,1-30-7008,1 19-2780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5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10885,'0'0'5627,"8"-6"-4803,-3 2-657,19-9 639,-24 13-766,1 0-1,0 1 1,0-1 0,0 0-1,-1 1 1,1-1 0,0 1-1,0-1 1,-1 1 0,1-1-1,0 1 1,-1-1 0,1 1-1,-1-1 1,1 1 0,-1 0-1,1 0 1,-1-1 0,1 1 0,-1 0-1,1 0 1,-1-1 0,0 1-1,0 0 1,1 0 0,-1 0-1,0-1 1,0 1 0,0 0-1,0 0 1,0 0 0,0 0-1,0 0 1,0-1 0,0 1-1,-1 1 1,6 137 2717,-5-87-2309,2-1 0,2 1 0,12 50 0,-15-97-428,0-1 0,0 0 0,1 0-1,-1 1 1,1-1 0,0 0 0,1 0 0,-1-1 0,0 1 0,1 0 0,0-1 0,0 1 0,0-1 0,0 0-1,1 0 1,-1 0 0,6 2 0,-7-4-25,1 0-1,-1 0 1,1 0 0,-1-1-1,1 1 1,0-1 0,-1 0-1,1 1 1,0-1 0,0 0-1,-1-1 1,1 1-1,0 0 1,-1-1 0,1 0-1,-1 1 1,1-1 0,-1 0-1,1 0 1,-1-1 0,1 1-1,-1 0 1,0-1-1,0 0 1,0 1 0,0-1-1,0 0 1,0 0 0,3-4-1,8-9-154,-1-2 0,-1 1-1,0-2 1,-1 1-1,0-2 1,7-20 0,38-126-1420,-43 124 1211,-3 7 135,-5 21 382,-1-1-1,1 1 0,12-23 0,-11 49 619,-5 10-6225,-9-14-2595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0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255 135 8292,'0'0'5613,"1"-6"-5015,0 1-434,0-1-1,0 0 1,0 0 0,-1 1 0,0-1 0,0 0 0,-1 0 0,0 1 0,0-1 0,0 0 0,-3-8-1,2 11-179,0-1-1,0 1 1,0 0-1,0 0 1,-1 0-1,1 1 1,-1-1-1,0 1 1,1-1-1,-1 1 0,0 0 1,0 0-1,-1 0 1,1 0-1,0 1 1,-1-1-1,1 1 1,-1 0-1,1 0 1,-8-1-1,6 1-8,-1 0 0,1 0 0,0 0 0,-1 1 0,1 0 0,-1 0 1,1 0-1,-1 1 0,1-1 0,0 1 0,-1 1 0,1-1 0,0 1 0,-8 4 0,7-3 21,1 1-1,0 0 1,0 0-1,1 1 1,-1 0-1,1-1 1,0 1-1,1 1 1,-1-1-1,1 0 1,0 1-1,-3 8 1,-2 2 32,2 1 0,0 0 1,1 0-1,1 1 0,0-1 0,1 1 0,1 0 1,1 21-1,1-27 34,0 0-1,1 0 1,1 0 0,0-1-1,1 1 1,0-1 0,1 0-1,0 0 1,0 0 0,2 0 0,-1 0-1,1-1 1,9 12 0,7 2 28,1-1 1,0 0 0,2-2 0,0-1-1,2-1 1,54 30 0,-80-49-76,-1 1 1,1-1-1,0 0 1,-1 1-1,1-1 1,0 1-1,-1-1 1,1 1-1,-1-1 1,1 1 0,-1 0-1,1-1 1,-1 1-1,1 0 1,-1-1-1,0 1 1,1 0-1,-1 0 1,0-1-1,1 1 1,-1 0-1,0 0 1,0-1 0,0 1-1,0 0 1,0 0-1,0 0 1,0-1-1,0 1 1,0 0-1,0 0 1,0 0-1,-1-1 1,1 1-1,0 0 1,0 0 0,-1-1-1,1 1 1,-1 0-1,1-1 1,-1 1-1,0 0 1,-24 23 156,-78 32-125,91-51-197,1 0 1,-1 0-1,0-1 0,-1-1 1,1 0-1,-1-1 1,-15 1-1,24-7-1653,4-15-1730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1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4 302 7459,'0'0'7028,"14"-15"-6722,7-5-271,84-92 147,-98 103-214,0 0 1,0-1 0,-2 0-1,8-16 1,-11 22-18,0 0 1,-1 0-1,1 0 0,-1 0 0,0-1 0,0 1 1,-1 0-1,0-1 0,1 1 0,-1 0 0,-1-1 1,1 1-1,-1 0 0,-1-9 0,0 12 46,1-1 0,0 1 1,-1 0-1,1 0 0,-1-1 0,1 1 0,-1 0 0,0 0 0,0 1 1,1-1-1,-1 0 0,0 0 0,0 1 0,0 0 0,0-1 0,0 1 0,1 0 1,-5 0-1,-35-3-84,35 3 83,0 0 1,0 0-1,1 0 1,-1 1-1,0 0 1,0 0 0,0 1-1,1-1 1,-1 1-1,-9 5 1,12-4 21,0-1 0,0 1 0,0-1 0,1 1 0,0 0 0,-1 0 0,1 0 0,0 0 0,0 1 0,1-1 0,-1 1 0,1-1 0,0 1 0,0-1 0,0 1 0,0 0 0,0-1 0,1 1 1,-1 4-1,-1 18 626,0-1 1,1 1-1,2-1 1,1 1-1,8 41 1,-8-57-474,1 1 1,0-1 0,0 0-1,1 0 1,1 0 0,0 0-1,0-1 1,1 0 0,0 0-1,0 0 1,1-1 0,0 0-1,1 0 1,0-1 0,17 13-1,-19-16-154,0-1 1,0 0-1,1 0 0,-1 0 0,1-1 1,-1 0-1,1 0 0,0 0 0,-1-1 1,1 0-1,0-1 0,0 1 0,0-1 0,0-1 1,0 1-1,0-1 0,0 0 0,-1-1 1,1 0-1,0 0 0,-1 0 0,1-1 0,6-3 1,-8 2-258,1 1-1,-1-1 1,1-1 0,-1 1 0,0-1 0,-1 0 0,1 0 0,-1 0 0,0 0 0,0-1 0,0 0-1,-1 0 1,0 0 0,0 0 0,2-7 0,4-32-5675,-7 3-5434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2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7668,'0'0'8107,"0"23"-6077,38 374 2015,-33-369-3833,-1-18-162,0-17-184,-1-19-445,-1 0 0,-1 1 0,-3-32 0,0 40 347,1-1-1,0 1 1,2-1 0,0 1-1,1-1 1,1 1 0,0 0-1,1 0 1,11-29 0,-6 26 232,17-31-173,-25 49 175,0 0 0,0 0 0,0 1 0,1-1 0,-1 0 0,1 1 1,-1-1-1,1 1 0,-1-1 0,1 1 0,0 0 0,0 0 0,0 0 1,0 0-1,0 0 0,0 0 0,0 0 0,0 1 0,0-1 0,3 0 1,-3 1 36,-1 1 0,0-1 0,0 1 0,1-1 0,-1 1 0,0-1 0,0 1 0,0 0 0,0-1 1,0 1-1,0 0 0,0 0 0,0 0 0,0 0 0,0 0 0,-1 0 0,1 0 0,0 0 0,0 0 1,-1 0-1,1 0 0,-1 1 0,1 0 0,11 34 822,-11-30-662,26 113 1734,-21-82-1489,2 0 1,2 0-1,1-1 0,17 38 0,-22-65-298,-7-14-179,0-1-1,1 1 1,0-1-1,0 1 1,0-1-1,2-7 0,-1-3-91,-8-227-4816,8 240 4922,-1-1 0,1 0 0,-1 1 0,1-1 0,0 1 0,0 0 0,0-1 0,1 1 0,0 0 0,-1-1 0,1 1 0,0 0-1,0 0 1,0 1 0,1-1 0,-1 0 0,1 1 0,0-1 0,-1 1 0,1 0 0,0 0 0,0 0 0,1 0 0,3-1 0,1-1 156,0 1 0,0 0 0,0 1 0,0 0 0,0 0 0,1 1 0,-1 0 0,1 0 0,13 1 0,-19 1-77,0 0-1,0 0 1,1 1-1,-1-1 1,0 1-1,0 0 0,0 0 1,-1 0-1,1 0 1,0 0-1,-1 0 1,0 1-1,1-1 1,-1 1-1,0 0 1,0 0-1,0 0 1,-1 0-1,1 0 1,-1 0-1,1 0 1,0 5-1,5 10 252,-1 1-1,5 28 1,-5-11-494,-2 0-1,-1 54 1,-9-90-4851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2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5603,'0'0'5984,"-2"13"-4360,-5 50 657,3 0 0,5 85 1,0-141-2190,-1-1 0,1 0 0,0 0 1,1 0-1,0 0 0,2 6 0,-3-10-155,-1 0 0,1-1 0,0 1 0,0-1-1,0 0 1,0 1 0,0-1 0,0 0-1,0 0 1,1 1 0,-1-1 0,0 0 0,1 0-1,-1 0 1,1-1 0,-1 1 0,1 0-1,-1 0 1,1-1 0,-1 1 0,1-1 0,0 0-1,-1 1 1,1-1 0,2 0 0,-3 0-134,0-1 1,0 0 0,-1 0 0,1 1-1,-1-1 1,1 0 0,-1 0 0,1 1-1,-1-1 1,1 0 0,-1 0 0,0 0 0,1 0-1,-1 0 1,0 0 0,0 0 0,0 0-1,0 0 1,0 0 0,0 0 0,0 0-1,0 1 1,0-1 0,0 0 0,0 0-1,-1-2 1,1-2-1191,0-28-6902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2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7972,'0'0'7507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3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 6867,'0'0'8970,"-2"-6"-7062,1 4-1279,1 6 939,-1 121-725,7-1-1,4-1 1,30 133-1,-37-241-787,-2-8-30,0 1 0,1-1 0,0 1 0,0-1 0,1 1 1,0-1-1,0 0 0,0 0 0,1-1 0,7 10 0,-11-15-32,1-1 1,-1 1-1,0-1 1,1 1-1,-1-1 0,1 1 1,-1-1-1,1 0 1,0 1-1,-1-1 1,1 0-1,-1 1 1,1-1-1,0 0 0,-1 0 1,1 1-1,0-1 1,-1 0-1,1 0 1,0 0-1,-1 0 1,1 0-1,0 0 0,-1 0 1,1 0-1,0 0 1,-1 0-1,1 0 1,0-1-1,-1 1 0,1 0 1,0 0-1,-1-1 1,1 1-1,-1 0 1,1-1-1,-1 1 1,1-1-1,0 1 0,-1 0 1,0-1-1,1 0 1,-1 1-1,1-1 1,-1 1-1,0-1 1,1 1-1,-1-1 0,0 0 1,1 1-1,-1-1 1,0 0-1,0 1 1,0-1-1,0 0 0,0 1 1,0-1-1,0 0 1,0 1-1,0-2 1,4-46-897,-4 45 789,0-62-3339,0 21-2600,0 26 1129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29 7732,'0'0'7536,"6"-5"-6866,1-1-437,23-12 5646,-34 36-5871,-3-6 26,0-1 1,0-1-1,-1 1 1,0-1-1,-1-1 0,-13 12 1,-64 49-136,70-58 68,15-11 30,-10 8-119,0-1 1,0 0-1,0-1 1,-1-1-1,0 1 1,-18 5-1,28-11-177,7-5 258,-1 1 1,1 0-1,0 0 0,0 0 0,1 1 0,-1-1 1,0 1-1,1 0 0,0 1 0,-1-1 0,1 1 1,0 0-1,-1 1 0,1 0 0,0-1 0,0 2 0,0-1 1,5 2-1,-1-1 114,0 1 0,0 0 1,0 0-1,0 1 0,0 0 0,-1 1 1,1 1-1,-1-1 0,13 10 1,1 3 141,-1 2 1,-1 1-1,-1 1 1,25 31-1,-44-49-287,-1-2-237,-1-34-5014,-5 8-343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03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1 157 7587,'0'0'6281,"3"-14"566,4 5-6488,3 6-250,0 1 0,0 0 1,0 1-1,0-1 0,13 2 1,28-5 122,10-3 65,0 3 0,0 2 0,67 5 0,-16 1-255,2-4 30,185 5 48,11 4-155,-241-5 39,71 13-1,-71-7-4,73 1 1,762-10 8,-502 20 74,359-20-39,882 6-187,-1401-26 134,1-1 12,221 21 19,-252-11-63,259-7-286,-396 19 325,42 0 0,158-19 1,-46-4 10,-124 14 26,307 1 192,-251 8-142,-7-9 441,-154 8-434,17-6 1155,-12 6-1240,0 0 1,0 0-1,0 0 0,0 1 1,0 0-1,1 0 0,-2 0 1,1 0-1,0 1 0,0 0 1,0 0-1,-1 1 0,1-1 1,-1 1-1,5 3 0,-5-2-35,-3-4 25,0 1 1,0 0 0,0-1 0,0 1 0,1-1 0,-1 1 0,0-1 0,0 1 0,0-1 0,0 0 0,0 1-1,1-1 1,-1 0 0,0 0 0,0 0 0,0 0 0,3 0 0,31 11-58,-34-11 15,-1-1 0,1 0 0,-1 1 0,1-1 1,0 0-1,-1 1 0,0-1 0,1 0 1,-1 0-1,1 1 0,-1-1 0,0 0 1,1 0-1,-1 0 0,0 1 0,0-1 1,0 0-1,0 0 0,0 0 0,0 0 1,0 0-1,0 1 0,0-3 0,0-29-1496,-1 24 402,1-24-4844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76 9412,'0'0'7502,"-1"-8"-6928,1-3-180,-5-25 1386,5 35-1742,0 0-1,-1 0 0,1 0 0,0 0 0,-1 0 0,1 0 1,-1 0-1,1 0 0,-1 0 0,1 0 0,-1 0 0,0 1 1,0-1-1,1 0 0,-1 0 0,0 1 0,0-1 0,0 1 1,0-1-1,1 1 0,-1-1 0,0 1 0,0-1 0,0 1 1,0 0-1,0-1 0,0 1 0,0 0 0,-2 0 1,-1 0-28,1 1 1,-1 0 0,1-1-1,-1 1 1,1 1 0,-1-1-1,1 0 1,0 1 0,-1 0-1,1 0 1,0 0 0,0 0 0,0 0-1,1 1 1,-1-1 0,1 1-1,-1 0 1,1 0 0,0-1-1,0 2 1,0-1 0,0 0-1,0 0 1,1 1 0,0-1 0,0 0-1,-1 1 1,2-1 0,-2 5-1,-2 10 111,0 1 0,2 0 0,0 0 0,0 25 0,2-20 127,-1-7-43,1-1 1,1 1-1,0 0 0,2 0 1,4 20-1,-6-33-180,1 0 1,-1 0-1,1 0 0,0 0 0,0-1 0,0 1 1,0-1-1,1 1 0,0-1 0,-1 0 1,1 0-1,0 0 0,1 0 0,-1 0 0,0-1 1,1 1-1,0-1 0,-1 0 0,1 0 1,0-1-1,0 1 0,0-1 0,0 1 1,0-1-1,0-1 0,6 2 0,-3-1-18,1-1-1,-1 1 1,0-1-1,0-1 0,1 1 1,-1-1-1,0 0 1,0-1-1,0 0 1,0 0-1,0 0 1,0-1-1,0 0 1,-1 0-1,13-9 0,-10 4-53,0 0-1,0-1 1,-1 0-1,0 0 0,0-1 1,-1 0-1,0 0 0,9-21 1,-11 22-130,-1-1 1,0 1 0,0-1 0,-1 0-1,0 0 1,-1-1 0,0 1-1,-1 0 1,0-1 0,-1 1-1,0-1 1,0 1 0,-3-13 0,2 19 173,0 0 0,-1-1 0,1 1 0,-1 0 0,0 0 1,0 0-1,-1 0 0,1 0 0,-1 1 0,0-1 1,1 1-1,-2-1 0,1 1 0,0 0 0,-1 0 0,1 1 1,-1-1-1,0 1 0,0-1 0,0 1 0,0 1 1,0-1-1,-1 0 0,1 1 0,0 0 0,-1 0 0,1 1 1,-1-1-1,1 1 0,-1 0 0,-8 0 0,-33 2 1370,23-1-2030,2-1-4253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4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8356,'0'0'8409,"-3"2"-7515,2 0-773,-1 0 0,1 0 1,0 0-1,-1 1 0,1-1 0,0 0 1,0 1-1,1-1 0,-1 1 0,0-1 1,1 1-1,0 0 0,-1-1 0,1 5 1,2 47 1025,0-36-688,0 48 518,-1-15-321,3 1 0,11 58 1,-5-91-527,-10-19-129,1 0-1,-1-1 0,1 1 0,-1 0 0,1 0 1,-1 0-1,1 0 0,-1 0 0,1 0 0,-1-1 0,1 1 1,-1 0-1,1 0 0,-1-1 0,0 1 0,1 0 1,-1-1-1,1 1 0,-1 0 0,0-1 0,1 1 1,-1-1-1,0 1 0,1-1 0,-1 1 0,0 0 1,0-1-1,0 1 0,1-1 0,-1 1 0,0-1 0,0 1 1,0-1-1,0 0 0,0 1 0,0-1 0,0 1 1,0-1-1,0 1 0,0-1 0,0 0 0,5-29-317,2-46 0,-5 51-207,0 1 0,1 0 0,1 0 0,12-39 0,-13 58 444,-1-1 0,1 1 0,-1 0 1,2 0-1,-1 0 0,0 1 1,1-1-1,0 1 0,0 0 1,0 0-1,1 0 0,0 0 0,-1 1 1,1 0-1,0 0 0,0 0 1,1 1-1,-1-1 0,1 1 0,-1 0 1,8-1-1,6 0 214,-1 1-1,2 0 1,-1 1-1,0 1 1,23 3-1,-37-2-85,0-1 0,1 2 1,-1-1-1,0 0 0,0 1 0,0 0 0,0 0 0,0 1 0,-1-1 0,1 1 1,-1 0-1,1 0 0,-1 1 0,0-1 0,0 1 0,0 0 0,-1 0 0,0 0 1,1 1-1,-1-1 0,-1 1 0,1-1 0,-1 1 0,0 0 0,0 0 0,0 0 1,2 11-1,1 9 114,0 1 1,-2 0 0,-1 0-1,-1 33 1,-1-56-160,0 2 18,-1 0-1,1 0 1,0 0 0,-1 1-1,0-1 1,-1 0 0,1 0 0,-1 0-1,0 0 1,0-1 0,0 1-1,-1 0 1,1-1 0,-1 0 0,0 1-1,-5 3 1,8-7-57,0-1 0,0 0 0,0 1 0,0-1 1,0 0-1,-1 0 0,1 1 0,0-1 0,0 0 0,0 1 0,-1-1 0,1 0 0,0 0 0,0 0 1,-1 1-1,1-1 0,0 0 0,-1 0 0,1 0 0,0 0 0,0 1 0,-1-1 0,1 0 1,0 0-1,-1 0 0,1 0 0,0 0 0,-1 0 0,1 0 0,0 0 0,-1 0 0,1 0 1,0 0-1,-1 0 0,1 0 0,0 0 0,-1-1 0,1 1 0,0 0 0,-1 0 0,1 0 1,0 0-1,-1 0 0,1-1 0,-4-16-4410,4-12-2366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261 523 5138,'0'0'8994,"-2"-6"-8893,0 0-39,0-1 0,0 1 0,1-1-1,-1 0 1,1-11 0,-1 15 91,1 1 0,0-1-1,-1 1 1,1 0 0,-1-1 0,1 1-1,-1 0 1,0 0 0,0 0 0,0 0-1,0 0 1,-1 1 0,1-1 0,0 1 0,-1-1-1,-4-1 1,-43-21 73,46 22-192,-1 0 1,0 0 0,0 0 0,0 1 0,0 0-1,-1 0 1,1 1 0,0-1 0,0 1-1,0 0 1,-1 1 0,1-1 0,0 1 0,-6 2-1,7-2 11,1 1 0,-1-1-1,1 1 1,0 0-1,0 0 1,0 1 0,0-1-1,0 1 1,0-1 0,1 1-1,-1 0 1,1 0-1,0 0 1,0 0 0,0 1-1,0-1 1,1 0-1,-1 1 1,-1 6 0,-5 17 409,2 1 0,1-1 0,1 1 0,2 0 1,0 0-1,2 0 0,6 50 0,-5-75-422,0 1 0,0 0 0,0-1 0,0 1 0,1-1-1,0 1 1,-1-1 0,1 0 0,0 1 0,1-1 0,-1 0-1,0 0 1,1-1 0,0 1 0,0 0 0,-1-1 0,2 0 0,-1 1-1,0-1 1,0-1 0,1 1 0,-1 0 0,7 1 0,-4-1-4,-1 0 1,1-1-1,-1 0 1,1 0-1,-1-1 1,1 0-1,-1 0 1,1 0-1,0 0 0,-1-1 1,1 0-1,-1 0 1,1-1-1,-1 1 1,0-1-1,8-4 1,-3-1-112,0 0 0,0-1 0,0 0 0,-1-1 0,-1 0 0,1 0 0,-2-1 0,1 0 0,-1-1 0,7-14 0,-1 2-214,-2 0-1,-1-1 0,0-1 0,6-28 1,-9 9-860,-2 0 0,-1 0 0,-2-1 1,-7-68-1,2 86 1185,0 1 1,-2 0 0,-1 0-1,-1 0 1,-1 1 0,-2 0 0,-14-28-1,24 52-5,0 1 0,0 0 0,0 0-1,0-1 1,0 1 0,0 0 0,0 0 0,0-1-1,0 1 1,-1 0 0,1 0 0,0-1 0,0 1-1,0 0 1,0 0 0,0 0 0,-1-1 0,1 1-1,0 0 1,0 0 0,0 0 0,0 0 0,-1-1-1,1 1 1,0 0 0,0 0 0,-1 0 0,1 0-1,0 0 1,0 0 0,-1 0 0,1 0 0,0 0-1,0 0 1,-1-1 0,1 1 0,0 0 0,0 1-1,-1-1 1,1 0 0,0 0 0,0 0 0,-1 0-1,-3 14 322,3 29-159,1-38-28,15 369 3823,-4-260-3297,-6-43-296,3-1 0,18 72 0,-13-107-319,-13-34-66,1 0 1,-1 0-1,1 0 1,0 0-1,0 0 1,-1 1-1,1-1 1,0 0-1,0-1 1,0 1-1,0 0 1,0 0-1,0 0 1,0-1-1,0 1 1,1 0-1,-1-1 1,0 1-1,0-1 1,1 1-1,-1-1 1,3 1-1,-4-2-19,1 1-1,0 0 0,-1 0 1,1 0-1,0-1 0,-1 1 1,1-1-1,-1 1 0,1 0 1,0-1-1,-1 1 0,1-1 1,-1 1-1,1-1 0,-1 1 1,1-1-1,-1 0 0,0 1 1,1-1-1,-1 0 0,0 1 1,1-1-1,-1 0 0,0 1 1,0-1-1,0 0 0,1 1 1,-1-1-1,0-1 0,2-28-1022,-2 24 644,1-71-6559,-1 39-294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5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11221,'0'0'5664,"1"-4"-3857,5 14-829,24 121 1742,-26-104-2472,1 0-1,1-1 0,2 1 0,0-1 0,2 0 0,21 39 0,-29-62-230,0 0-1,0 0 0,1 0 0,-1 0 0,1 0 1,0 0-1,-1-1 0,1 1 0,0-1 0,1 0 1,-1 0-1,0 0 0,1 0 0,-1-1 1,1 0-1,-1 1 0,7 0 0,-8-2-21,1 0-1,-1 0 0,1 0 1,-1 0-1,0 0 1,1-1-1,-1 1 1,1-1-1,-1 0 0,0 0 1,0 0-1,1 0 1,-1 0-1,0 0 1,0 0-1,0-1 0,0 1 1,0-1-1,0 0 1,-1 1-1,1-1 1,-1 0-1,1 0 0,-1 0 1,1 0-1,1-4 1,6-14-244,0 1 1,-1-2-1,0 1 1,-2-1-1,-1 0 0,4-31 1,-3-5-380,-2-70 0,-4 126 1356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1569,'0'0'15065,"0"-4"-13787,0-26 1676,0 30-2931,1-1 0,-1 1 0,0 0 1,1 0-1,-1 0 0,0 0 0,1 0 1,-1 0-1,0 0 0,1 0 0,-1 0 1,0 0-1,0 0 0,1 0 0,-1 0 1,0 0-1,1 0 0,-1 0 0,0 0 1,1 1-1,-1-1 0,0 0 0,1 0 1,-1 0-1,0 0 0,0 1 0,1-1 1,-1 0-1,0 0 0,0 0 0,0 1 1,1-1-1,-1 0 0,0 1 0,3 8 23,0 1 0,-1-1 0,0 1 0,-1-1 0,0 1 0,0 0 1,-2 12-1,2 8 60,6 230 629,15 206 104,-21-452-824,4 32 40,-4-44-58,-1 0-1,1 0 0,-1 0 0,1 0 1,0 0-1,-1 0 0,1-1 0,0 1 1,0 0-1,0 0 0,1-1 0,-1 1 1,0 0-1,0-1 0,1 1 0,-1-1 1,3 2-1,-4-3-12,1 0 0,-1 0 1,1 1-1,0-1 0,-1 0 1,1 0-1,-1 0 0,1 0 1,0 1-1,-1-1 0,1 0 1,-1 0-1,1 0 0,0 0 0,-1-1 1,1 1-1,-1 0 0,1 0 1,0 0-1,-1 0 0,1-1 1,-1 1-1,1 0 0,-1 0 0,1-1 1,-1 1-1,1 0 0,-1-1 1,1 1-1,-1-1 0,1 1 1,-1-1-1,1 1 0,-1-1 1,0 1-1,1-1 0,-1 1 0,0-1 1,0 1-1,1-1 0,-1 0 1,7-27-704,-7 27 707,3-35-3072,-2-48-1,-2 46-388,1-2-790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6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49 6947,'0'0'8316,"7"-8"-7126,20-25-374,-20 25 694,-25 12-1142,-8 10-368,2 2-1,-31 24 1,-5 4-17,0-8 17,37-23 12,1 0 1,-35 29-1,57-41-7,-1-1 0,1 0 0,0 0 0,0 0 0,0 0 0,0 1 0,-1-1 0,1 0 0,0 0 0,0 0 0,0 1 0,0-1 0,0 0 0,0 0 0,0 0 0,0 1 0,0-1 0,0 0 0,0 0 0,-1 1 0,1-1 0,0 0 0,1 0 0,-1 0 0,0 1 0,0-1 0,0 0 0,0 0 0,0 1 1,0-1-1,0 0 0,0 0 0,0 0 0,0 1 0,0-1 0,1 0 0,-1 0 0,0 0 0,0 1 0,0-1 0,0 0 0,1 0 0,-1 0 0,0 0 0,0 0 0,0 0 0,1 1 0,-1-1 0,0 0 0,0 0 0,0 0 0,1 0 0,-1 0 0,0 0 0,0 0 0,1 0 0,-1 0 0,28 8 113,17 5-34,1 2 0,-2 1 0,73 39-1,-101-45-226,-11-6-2,0-1 0,0 0 0,1 1 0,-1-2 0,1 1 0,0-1 0,0 0 0,0 0 0,0 0 0,0-1 0,8 1 0,-14-2 40,1 0 0,-1 0 0,1 0 0,-1 0 0,0-1 0,1 1 1,-1 0-1,1 0 0,-1 0 0,0-1 0,1 1 0,-1 0 0,0-1 0,1 1 0,-1 0 0,0-1 0,0 1 0,1 0 1,-1-1-1,0 1 0,0 0 0,1-1 0,-1 1 0,0-1 0,0 1 0,0 0 0,0-1 0,0 1 0,0-1 1,0 1-1,0-1 0,2-5-1252,7-16-4369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7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10949,'0'0'7630,"6"-8"-6944,16-27-193,-22 35-467,0 0-1,0-1 0,0 1 1,0 0-1,0-1 0,0 1 1,0 0-1,0 0 0,1-1 0,-1 1 1,0 0-1,0 0 0,0-1 1,0 1-1,1 0 0,-1 0 1,0 0-1,0-1 0,0 1 1,1 0-1,-1 0 0,0 0 1,0 0-1,1 0 0,-1 0 0,0-1 1,0 1-1,1 0 0,-1 0 1,0 0-1,0 0 0,1 0 1,-1 0-1,0 0 0,1 0 1,-1 0-1,0 0 0,0 0 1,1 0-1,-1 0 0,0 0 0,1 1 1,-1-1-1,0 0 0,0 0 1,1 0-1,-1 0 0,0 0 1,0 1-1,0-1 0,1 0 1,-1 0-1,0 0 0,0 1 1,0-1-1,1 0 0,-1 0 0,0 0 1,0 1-1,0-1 0,0 0 1,0 0-1,0 1 0,0-1 1,0 0-1,1 1 0,3 19-97,-4-19 175,15 375 1491,0-2-550,-15-373-1043,5 26 55,-4-26-59,-1 0 0,0-1-1,0 1 1,1 0 0,-1-1 0,0 1 0,1 0 0,-1-1-1,1 1 1,-1 0 0,1-1 0,-1 1 0,1-1 0,-1 1-1,1-1 1,-1 1 0,1-1 0,0 0 0,-1 1-1,1-1 1,0 0 0,-1 1 0,1-1 0,0 0 0,0 0-1,-1 0 1,2 1 0,-1-2-20,0 1 0,0-1 0,-1 1 0,1-1 0,0 1 0,-1-1 0,1 1 0,-1-1 0,1 0 0,-1 1 0,1-1 0,-1 0 0,1 1 0,-1-1 0,0 0 0,1 0 0,-1 0 0,0 1-1,1-1 1,-1 0 0,0 0 0,0 0 0,0 0 0,0 1 0,0-3 0,2-28-811,-2 26 600,2-86-4638,-4 29-2289,-4 25 548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7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13494,'0'0'3967,"29"-1"-3185,215-15-950,-132 15-328,-109 2 556,0-1 0,0 1 1,0-1-1,0 1 1,0 0-1,0 0 0,0 0 1,0 1-1,0-1 0,-1 1 1,1-1-1,-1 1 0,1 0 1,-1 0-1,1 0 1,-1 0-1,0 1 0,0-1 1,0 0-1,0 1 0,-1 0 1,1-1-1,-1 1 0,1 0 1,-1 0-1,0 0 1,0 0-1,0 0 0,0 4 1,4 13 654,-2-1-1,0 1 1,0 30 0,-2-30-428,0-3-52,1 1 1,1-1 0,0 1 0,11 30-1,-12-44-217,-1 0-1,1 0 0,0 0 1,0-1-1,1 1 1,-1-1-1,1 1 0,0-1 1,0 0-1,0 0 0,4 4 1,-5-6-20,1 0 0,-1 0 1,1 0-1,-1 0 0,1 0 0,-1 0 1,1 0-1,-1-1 0,1 1 0,0-1 1,-1 0-1,1 0 0,0 0 1,-1 0-1,1 0 0,0-1 0,-1 1 1,1-1-1,4-1 0,-3 0-26,-1 0 0,0 0-1,0 0 1,0 0 0,0-1 0,0 1-1,0-1 1,-1 0 0,1 0 0,-1 0-1,0 0 1,0 0 0,0 0 0,2-5-1,23-55-457,-25 55 398,7-17-341,10-45 0,-17 61 355,0 0 0,-1 0 0,0 0 0,-1 0 0,0 0 0,-1 0 0,0 0 0,0 0 0,-3-9 0,3 17 77,0-1-1,0 1 1,0-1 0,0 1-1,0 0 1,-1 0-1,1-1 1,-1 1-1,1 0 1,-1 0-1,1 0 1,-1 0-1,1 1 1,-1-1-1,0 0 1,0 1-1,1-1 1,-1 1-1,0-1 1,0 1-1,0 0 1,1 0-1,-4 0 1,-54 0 150,40 1-65,4 0-160,0 1 0,0 0 0,0 1 0,-26 8 0,35-10-617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8:57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3794,'0'0'11026,"-4"0"-10089,-11 0-260,11 0 1100,1 6 352,-1 8-1878,1 0 0,0 0 0,2 1 0,-1-1 0,2 0 0,0 1 0,2 16 0,0 13 182,-2 220 1504,-1-263-1933,1 0 0,0 1 0,0-1 0,0 0 0,0 0 0,0 0 0,0 0 0,0 1 0,0-1 0,1 0 0,-1 0 0,0 0 0,1 0 0,-1 0-1,1 0 1,-1 0 0,1 0 0,0 0 0,-1 0 0,1 0 0,0 0 0,0 0 0,-1 0 0,1-1 0,0 1 0,0 0 0,0 0 0,0-1 0,0 1 0,0-1 0,0 1 0,0-1 0,1 0 0,0 1 0,0-1-6,0 0-1,0-1 1,0 1 0,0-1 0,0 1 0,0-1-1,-1 0 1,1 1 0,0-1 0,0 0 0,-1 0-1,1-1 1,-1 1 0,1 0 0,-1 0-1,1-1 1,-1 1 0,0-1 0,0 1 0,1-1-1,-1 0 1,0-1 0,9-16-182,-2 0 1,0 0-1,-2-1 1,0 0-1,-1 0 1,5-40-1,-6 31-296,2 0-1,15-47 0,-20 72 481,0 1 0,1 0 0,-1 1 0,1-1 0,-1 0 0,1 0 0,0 1-1,0-1 1,1 1 0,-1-1 0,0 1 0,1 0 0,-1 0 0,1 0-1,0 0 1,-1 1 0,1-1 0,0 1 0,0-1 0,0 1 0,0 0 0,4 0-1,4-1 198,1 1-1,-1 0 0,1 1 0,-1 1 0,12 1 0,-14-1-54,144 10-692,-144-14-2172,-7-3-2538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8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0 327 2657,'0'0'7911,"11"-14"-7554,30-45 46,-37 53-179,-1 0-1,1-1 1,-2 0 0,1 0-1,-1 0 1,0 0 0,0 0-1,-1-1 1,0 1 0,0 0-1,-1-1 1,0 1 0,0-1-1,-1 1 1,-2-9 0,1-19 220,2-61 2613,0 890-5,0-849-5521,0 14-4631,0 33 3005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4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30 101 3618,'0'0'4818,"-7"-41"112,7-14-3232,0 50-554,0 7-101,0 30-40,-16 301 1192,16-23-1365,-3-273-817,3-37 17,-3 0-73,3 0 35,23 0-24,385 0 310,-406 0-674,-6 1-2123,-8-1-1735,-6-10-3899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32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1249,'0'0'6549,"0"-4"-7347,0-28 6241,0 27-8906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8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321 124 5298,'0'0'6633,"0"-7"-5750,0-3-787,1 5 156,-1-1 0,0 1 0,0 0 1,0 0-1,0-1 0,-1 1 0,0 0 0,0 0 1,-1 0-1,1 0 0,-1 0 0,0 0 1,-1 0-1,-4-7 0,5 10-154,0 0 1,0 0-1,-1 0 1,1 0-1,-1 0 1,1 1-1,-1-1 0,0 1 1,0 0-1,1 0 1,-1 0-1,0 0 1,0 0-1,0 1 1,0-1-1,0 1 0,0 0 1,0 0-1,0 0 1,0 0-1,0 1 1,0-1-1,0 1 1,0-1-1,0 1 0,0 0 1,1 0-1,-1 1 1,-4 1-1,-9 6-130,0 1 1,1 1-1,-27 23 0,3-4 191,-48 24-2402,97-54 2371,0 1 1,0 1-1,0-1 1,0 2-1,0-1 1,-1 1-1,1 1 1,-1 0-1,16 9 1,7 7 552,40 33 1,-52-37-329,0-1 0,1-1 0,0 0-1,44 19 1,-64-33-379,0 0-1,0-1 0,0 1 1,0-1-1,0 1 0,0-1 0,-1 1 1,1-1-1,0 0 0,0 1 1,-1-1-1,1 0 0,0 0 1,-1 1-1,1-1 0,-1 0 0,1 0 1,-1 0-1,1 0 0,-1 0 1,0 0-1,1 0 0,-1 0 1,0 0-1,0 0 0,0 0 0,0 0 1,0 0-1,0 0 0,0 0 1,0-1-1,5-43-3191,-5 42 2461,0-22-4842,0 1-5116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09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244 208 7187,'0'0'5379,"2"-11"-4640,3-79 3201,-6 86-3937,0 1-1,1 0 1,-2 0-1,1 0 1,0 0-1,-1 0 0,1 0 1,-1 0-1,0 0 1,0 0-1,0 1 1,0-1-1,0 1 1,-1-1-1,1 1 1,-1 0-1,1 0 0,-1 0 1,-5-2-1,-60-30-5,62 31 40,0 1 0,-1-1 1,1 1-1,-1 0 0,1 1 1,-1 0-1,1 0 0,-1 0 1,0 1-1,0 0 0,1 0 1,-1 1-1,-7 1 0,12 0 15,0 0-1,0 1 0,0-1 0,0 1 0,1 0 0,-1-1 0,1 1 0,0 0 0,0 0 0,0 0 0,0 0 0,-1 6 0,-1 2 198,-3 20 189,1 0 1,1 1-1,1-1 0,2 1 1,4 43-1,-2-44-24,-1-23-329,0 0 1,1 0-1,0 0 1,1 0-1,0 0 0,0 0 1,1-1-1,-1 1 0,2-1 1,3 8-1,-5-12-70,0-1 0,0 1 0,0 0 0,1 0-1,-1-1 1,1 1 0,0-1 0,0 0 0,0 0 0,0 0-1,0 0 1,0-1 0,0 1 0,0-1 0,1 0-1,-1 1 1,1-2 0,-1 1 0,1 0 0,-1-1 0,1 1-1,-1-1 1,1 0 0,6-1 0,-5-1-30,1 1 1,-1-1 0,0-1-1,0 1 1,0-1-1,0 0 1,-1 0-1,1 0 1,-1-1 0,0 1-1,0-1 1,0 0-1,0 0 1,-1-1 0,1 1-1,-1-1 1,3-7-1,11-15-743,20-49-1,-35 72 615,3-10-162,0-1 1,-1 1-1,-1-1 1,0 0-1,-1 0 0,-1 0 1,0 0-1,-2-21 0,1 33 397,0 2 187,0 15 204,0 326 1781,0-336-2259,0 0 1,0 0-1,1 0 1,-1 0-1,1-1 1,0 1-1,0 0 0,2 5 1,-2-8-118,-1 0 0,1 0 0,0 0 0,-1 0 0,1 0 0,0-1 0,0 1 0,-1 0 0,1-1 0,0 1 0,0 0 0,0-1 0,0 1 0,0-1 0,0 1 0,0-1 0,0 0 0,0 1 0,0-1 0,0 0 0,0 0 0,0 0 0,0 0 0,0 0 0,0 0 0,0 0-1,0 0 1,0 0 0,0 0 0,0-1 0,0 1 0,0 0 0,0-1 0,0 1 0,1-1 0,9-9-4057,-2-14-3390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0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16 7684,'0'0'10268,"-3"21"-8784,2-8-1268,-2 11 166,2 1 0,0-1 0,1 1 0,5 32 0,4 2 248,-3-10 31,21 79 1,-10-270-2196,-14 120 1326,1 0 0,0 1-1,2-1 1,1 1 0,1 1 0,0-1 0,1 1 0,2 1 0,0-1 0,1 2 0,16-21 0,-27 38 270,1-1 0,-1 0 0,0 1 1,1-1-1,-1 1 0,1 0 1,0-1-1,-1 1 0,1 0 0,0 0 1,0 0-1,0 0 0,0 0 1,0 1-1,0-1 0,0 0 0,0 1 1,0 0-1,0-1 0,0 1 1,0 0-1,0 0 0,2 0 0,-2 1 4,0 0 0,0 0-1,0 1 1,0-1 0,0 0-1,0 1 1,0-1 0,0 1-1,-1-1 1,1 1 0,-1 0-1,1 0 1,-1 0-1,0 0 1,0 0 0,2 4-1,4 10 133,-2 0-1,0 0 0,-1 1 0,3 18 0,-7-32-194,10 82 1009,0 153 0,-11-284-1229,0 10-161,2 0 0,9-65-1,-8 88 267,1 1 1,1 0-1,0 0 0,0 0 0,1 1 0,1 0 0,0 0 0,1 0 0,0 0 1,0 1-1,1 0 0,11-10 0,-10 10 130,1 1 0,0 1 0,0 0-1,1 0 1,0 1 0,0 0 0,1 1 0,0 1 0,0 0 0,0 0 0,1 1-1,0 1 1,-1 0 0,1 0 0,0 1 0,1 1 0,-1 1 0,0 0-1,18 2 1,-27-1 7,0 0-1,-1 0 0,1 0 1,-1 1-1,1 0 1,-1 0-1,1 0 0,-1 0 1,0 0-1,0 1 0,0-1 1,0 1-1,-1 0 0,1 0 1,-1 0-1,0 0 1,1 0-1,-1 1 0,-1-1 1,1 1-1,0-1 0,-1 1 1,0 0-1,0-1 0,0 1 1,1 5-1,1 11 66,0 1 0,-1 0 0,-1 30 0,-1-47-80,1 9 7,-1 0 0,0 0 1,-1 0-1,-1 0 0,0 0 1,0 0-1,-2-1 0,1 1 1,-2-1-1,1 0 0,-8 13 1,7-17-45,3-5-16,0 0 1,0 1-1,0-1 0,1 1 1,-1-1-1,1 1 0,0 0 0,-1 6 1,2-9-449,0-15-8137,0-10 155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0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311 190 7587,'0'0'6849,"-4"-9"-6163,1 3-759,-1-6 479,-1 0 0,-1 0 1,0 0-1,0 1 0,-1 0 1,-1 0-1,0 1 0,0 0 1,-1 0-1,-17-14 0,15 17-292,-1 1 0,0 0 0,-22-7 0,28 11-47,1 1-1,-1-1 1,0 1-1,0 0 1,1 1-1,-1-1 1,0 1-1,0 0 1,0 1-1,1-1 1,-7 2-1,9 0-66,-1 0 0,1-1 0,0 1 0,1 0 0,-1 1 0,0-1 0,0 0 0,1 1 0,0-1 0,-1 1 0,1 0 0,0 0 0,0 0 0,0 0-1,1 0 1,-1 0 0,1 1 0,-2 6 0,-1 2 24,1 0 0,0 1-1,1-1 1,-1 14 0,-1 37 750,3 0 1,8 84-1,-5-138-722,-1-1 1,1 1-1,0-1 0,1 0 0,0 0 0,0 0 0,1 0 0,0 0 1,0-1-1,1 1 0,6 6 0,-8-11-38,-1 0 0,1 0 0,1 0-1,-1-1 1,0 1 0,1-1 0,-1 0 0,1 0-1,0 0 1,0 0 0,0-1 0,0 0 0,0 0-1,0 0 1,0 0 0,0 0 0,0-1 0,0 0 0,0 0-1,1 0 1,-1 0 0,0-1 0,0 1 0,8-3-1,-4 0-20,0-1 0,0 0 0,0 0 0,-1-1 0,1 0-1,-1-1 1,0 1 0,0-1 0,-1 0 0,0-1 0,0 0-1,-1 0 1,10-14 0,6-14-327,28-60 0,-44 83 203,2-5-107,-1 0 0,0-1 0,-2 0-1,0 0 1,-1 0 0,0 0 0,-2-1-1,0 1 1,-3-19 0,3 37 244,-1-1-1,0 1 1,0 0 0,-1-1 0,1 1-1,0 0 1,0 0 0,0-1 0,0 1-1,0 0 1,0-1 0,0 1 0,0 0-1,-1 0 1,1-1 0,0 1 0,0 0-1,0 0 1,0-1 0,-1 1 0,1 0-1,0 0 1,0 0 0,-1 0 0,1-1-1,0 1 1,0 0 0,-1 0 0,1 0-1,0 0 1,0 0 0,-1 0 0,1 0-1,0 0 1,-1-1 0,1 1 0,0 0-1,-1 0 1,1 0 0,0 1 0,0-1-1,-1 0 1,1 0 0,0 0 0,-1 0-1,1 0 1,0 0 0,0 0 0,-1 0-1,1 0 1,0 1 0,0-1 0,-1 0 0,1 0-1,0 0 1,0 1 0,0-1 0,-1 0-1,1 1 1,-16 18 273,7 10-102,1 0 1,2 1-1,1 0 0,-1 35 0,4 127 957,2-119-985,0-69-235,1-1 0,-1 1-1,1-1 1,0 1 0,0-1 0,0 0 0,0 1-1,0-1 1,3 4 0,-4-6 46,0-1 1,1 1 0,-1-1-1,1 1 1,-1 0-1,1-1 1,-1 1-1,1-1 1,-1 1-1,1-1 1,-1 1 0,1-1-1,0 1 1,-1-1-1,1 0 1,0 1-1,-1-1 1,1 0 0,0 0-1,0 1 1,-1-1-1,1 0 1,0 0-1,0 0 1,-1 0 0,1 0-1,0 0 1,0 0-1,0 0 1,-1 0-1,1-1 1,0 1 0,-1 0-1,1 0 1,0-1-1,0 1 1,-1 0-1,1-1 1,0 1 0,-1-1-1,1 1 1,-1-1-1,1 1 1,-1-1-1,1 1 1,-1-1 0,1 1-1,-1-1 1,1 0-1,0 0 1,15-28-3261,2-12-2538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1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10053,'0'0'6525,"1"29"-4425,45 314 2222,-36-284-3844,-6-28-145,1-1 1,18 56-1,-12-67-263,-3-18-7,-7-3-68,1 0 0,-1 0 1,0-1-1,0 1 0,0 0 0,0-1 0,-1 1 0,1-1 0,-1 1 0,1-1 0,-1-4 1,4-108-753,-5 84 87,2 1 1,1-1 0,1 0-1,1 1 1,17-58 0,-18 79 539,1 1 1,0 0-1,1 0 1,-1 1-1,2-1 1,-1 1-1,1 0 1,12-12-1,-13 15 268,1-1 0,-1 1 0,1 0 0,0 0-1,0 1 1,1 0 0,-1 0 0,0 0-1,1 1 1,0 0 0,0 0 0,-1 1-1,1 0 1,0 0 0,0 1 0,0-1-1,0 2 1,0-1 0,8 2 0,-14-2-146,0 1 0,1-1 0,-1 0 0,0 1 1,1 0-1,-1-1 0,0 1 0,0 0 0,1 0 1,-1-1-1,0 1 0,0 0 0,0 0 0,0 0 0,0 1 1,0-1-1,-1 0 0,1 0 0,0 0 0,0 1 0,-1-1 1,2 3-1,4 33-3312,-5-17-1200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2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49 168 9652,'0'0'7855,"-8"1"-6327,-24 1-629,24-2-176,37-1 211,19-5-662,165-13-34,-80 20-211,296-5 15,-339-4 924,-95 5-1024,1 0 0,-1 1 0,1-2 0,0 1-1,0 0 1,0-1 0,0 0 0,1 0 0,-1 0 0,-2-5 0,-2 0-101,1 0 11,-42-40-560,45 46 690,1 1-1,-1-1 1,1 1 0,-1 0-1,0 0 1,0 0 0,0 1-1,0-1 1,0 1 0,0 0 0,-1 0-1,1 1 1,-6-1 0,8 12 442,2-9-399,1 0 0,-1 0 0,0 0 0,1 0 0,0-1 1,-1 1-1,1 0 0,0 0 0,0 0 0,0-1 0,0 1 0,0 0 0,0-1 0,0 1 0,1-1 1,-1 1-1,1-1 0,-1 0 0,3 2 0,2 1 9,1 0-1,-1 0 1,1 0-1,0-1 1,8 2 0,11 3-35,52 9 0,-30-12-320,-35-5-110,0 1 0,0 1 0,0 0 0,21 7 0,-32-8 367,-1 0 0,0 0 1,1 0-1,-1 0 0,0 0 1,0 0-1,0 0 0,0 1 1,0-1-1,0 0 0,0 1 1,0-1-1,-1 1 0,1-1 1,-1 1-1,1-1 0,-1 1 0,1 0 1,-1-1-1,0 1 0,0-1 1,1 1-1,-1 0 0,0-1 1,-1 1-1,1 0 0,0-1 1,0 1-1,-1-1 0,1 1 1,-1-1-1,0 3 0,-2 3 61,1 1 1,-1-1-1,0 0 0,-1 0 0,-7 12 0,-155 177 2960,93-115-1597,72-80-1599,-18 19 1335,11-13-2109,8-24-10932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2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94 4258,'0'0'7756,"-1"-2"-7258,-1-10-319,-24 0 2825,21 8-2861,1 0 0,-1-1 0,1 1 0,0-1 0,-6-11 0,0 2-203,9 13 63,-1 0-1,1-1 1,0 1 0,0 0 0,-1 0 0,1 0-1,0 0 1,-1 0 0,1 0 0,-1 1-1,0-1 1,1 0 0,-1 1 0,0-1 0,1 1-1,-1-1 1,0 1 0,1 0 0,-1 0-1,0 0 1,0 0 0,1 0 0,-1 0-1,-3 1 1,5 25 622,4 44 448,20 117 1,-3-47-345,14 174 188,-30-292-1516,-4-31-421,-2-27-5615,-4 28 1416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281 158 5378,'0'0'7839,"-3"-20"-7589,-10-64-172,13 82-62,-1-1-1,0 1 1,1-1-1,-1 1 1,0-1 0,0 1-1,0-1 1,-1 1 0,1 0-1,0 0 1,-1 0 0,0 0-1,1 0 1,-1 0 0,0 0-1,0 1 1,0-1-1,0 0 1,0 1 0,-1 0-1,1-1 1,0 1 0,-3-1-1,-1 1 51,0-1-1,0 1 1,-1 0-1,1 1 1,0 0-1,-10 0 1,5 1 79,6-2-80,0 2 0,0-1 0,0 0 0,1 1 0,-1 0 0,0 0 0,1 0 0,-1 1 0,1 0 0,-1 0 1,1 0-1,0 0 0,0 0 0,-5 4 0,3 0-36,0 0 0,1 0 0,-1 1 0,1-1 0,1 1 0,-1 0 0,-4 10 1,1 0 121,1 0 1,1 1 0,1 0 0,0 0 0,1 1-1,1-1 1,0 1 0,2-1 0,1 32 0,0-44-127,1 0 0,0-1 0,0 1 0,0-1 0,1 0 0,0 1 1,0-1-1,0 0 0,1 0 0,-1 0 0,1 0 0,0-1 1,1 1-1,-1-1 0,1 0 0,0 0 0,9 7 0,6 5-3,2-2-1,39 22 1,-23-15 10,-26-15-37,3 2 12,-1 1 0,0 0 0,17 15 0,-27-21 7,0 1-1,0-1 1,0 1-1,-1-1 0,1 1 1,-1 0-1,0 0 0,0 0 1,0 0-1,0 0 1,-1 0-1,1 1 0,-1-1 1,-1 0-1,1 1 1,0 7-1,0-6 0,-1-1 1,0 1-1,0-1 0,-1 1 1,1-1-1,-1 1 0,0-1 1,-1 1-1,1-1 0,-1 0 1,0 0-1,0 0 0,-1 0 1,0 0-1,0 0 0,0 0 1,0-1-1,-1 0 0,1 0 1,-1 0-1,0 0 0,0 0 1,-1-1-1,-7 5 0,3 0-9,-1-1 0,-1-1 0,0 0 0,0 0 0,0-1 0,0 0 0,-1-1-1,1 0 1,-1-1 0,-24 3 0,36-6-12,0 0 0,0 0-1,-1 0 1,1 0 0,0 0 0,0 0-1,-1 0 1,1 0 0,0 0 0,0 0-1,0 0 1,-1 0 0,1 0 0,0-1-1,0 1 1,-1 0 0,1 0 0,0 0-1,0 0 1,0 0 0,0 0 0,-1-1-1,1 1 1,0 0 0,0 0 0,0 0-1,0-1 1,0 1 0,-1 0 0,1 0-1,0 0 1,0-1 0,0 1 0,0 0-1,0 0 1,0 0 0,0-1 0,0 1-1,0 0 1,0 0 0,0-1 0,0 1-1,0 0 1,0 0 0,0-1 0,0 1-1,0 0 1,0 0 0,0 0 0,0-1-1,1 1 1,-1-6-177,0 1 77,0-8-980,0 0 0,1-1 0,4-21 0,15-16-4213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145 168 9588,'0'0'5552,"0"-13"-4935,1-14-290,1-43 3788,-40 71-3657,33 0-432,1 1 1,0 0-1,0 0 0,0 0 0,0 0 0,0 1 0,0-1 0,1 1 0,-1 0 0,1 0 0,0 0 0,0 1 0,0-1 0,0 1 0,1 0 0,-5 7 0,1 0 20,1-1 0,0 1-1,0 0 1,1 0 0,-4 18 0,2 16 182,2 0 0,2 0 0,6 83 1,-3-117-175,0 1-1,1-1 1,1 1 0,0-1 0,0 0 0,1 0 0,0 0 0,1 0 0,0-1 0,1 0 0,13 18 0,-15-23-41,1 0 0,0 0 0,0 0 0,0-1 0,1 0-1,-1 0 1,1-1 0,0 1 0,0-1 0,0 0 0,1-1 0,-1 0 0,1 0 0,-1 0-1,1-1 1,0 0 0,0 0 0,-1 0 0,1-1 0,0 0 0,8-2 0,-4 0-26,-1-1 1,0 0 0,0 0 0,0-1-1,-1 0 1,0-1 0,1 0 0,-1-1 0,-1 0-1,1 0 1,-1-1 0,-1 0 0,1 0-1,-1-1 1,0 0 0,-1 0 0,1-1 0,4-10-1,3-4-145,0-1 1,-2 0-1,-1-1 0,-1 0 0,13-51 0,-19 59 98,-1 0 0,0 0 0,-2-1 0,0-26 0,-1 37 57,-1 0 1,0 1 0,0-1-1,-1 1 1,1-1 0,-1 1-1,-1-1 1,1 1-1,-1 0 1,0 0 0,-1 0-1,0 1 1,1-1 0,-7-6-1,-3-1 43,-1 0 0,0 0-1,-1 2 1,-1 0 0,1 1 0,-2 0-1,1 1 1,-1 1 0,0 1 0,-25-8-1,26 11-882,0 1-1,0 0 1,0 2-1,-19-1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7700,'0'0'3591,"3"-10"-2362,2-5-576,2-10-423,-6-5 6755,-1 29-6748,3 22 348,-1-1-1,-1 0 1,-3 30-1,1 12-390,3 323 396,-3-202-438,1-183-156,0 1 1,0 0-1,1 0 1,-1 0-1,1-1 1,-1 1-1,1 0 1,-1 0-1,1-1 1,-1 1 0,1-1-1,-1 1 1,1 0-1,0-1 1,-1 1-1,1-1 1,0 1-1,0-1 1,-1 0-1,1 1 1,0-1-1,0 0 1,0 1-1,0-1 1,-1 0-1,1 0 1,0 0-1,0 0 1,0 0-1,0 0 1,0 0-1,-1 0 1,1 0-1,0 0 1,0 0-1,0-1 1,0 1-1,0 0 1,-1-1-1,1 1 1,1-1-1,39-15-207,-3-9 129,-30 18 54,1 0-1,0 1 1,0 0-1,0 1 1,1 0 0,0 1-1,0 0 1,0 0-1,1 1 1,-1 0-1,1 1 1,-1 0 0,14 0-1,27 2-280,-50 0 26,-1-3-1595,0-47-4146,0 13-1564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1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5 162 7299,'0'0'5067,"-3"-4"-3129,3 4-1785,-1 0-1,1 0 1,0 0 0,0-1-1,0 1 1,0 0 0,0 0-1,0 0 1,0-1 0,0 1-1,0 0 1,0 0 0,0-1-1,0 1 1,0 0 0,0 0-1,0 0 1,0-1 0,0 1-1,0 0 1,0 0 0,0-1-1,0 1 1,0 0 0,0 0-1,0 0 1,0-1 0,0 1 0,1 0 305,-1-1-306,38 8 716,-1-2 0,48 0 0,-6-7-404,-35 0-286,74 7-1,65 6-65,-108 3-53,7-12-71,-29 0 46,65-6 0,-94 0-52,0-1 0,38-12 1,-44 11 17,1 1 0,0 1 0,0 1 0,0 0 0,28 1 0,166-1-123,-178 1 86,54-9 0,-54 6 57,56-3-1,20 10-58,116-4-69,-181-3 134,71-15-1,-96 16-29,0 1 0,0 1 1,31 1-1,21-1-45,12-3 78,89 8 1,78-5-4,-191-4-87,87-5 82,-3 0 11,-96 10-44,-1-2 0,1-2 0,55-12 0,-83 12 72,1 2 0,38-1-1,-5-3 237,-45 5-878,-37 7-1893,2 2-2002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99 5282,'0'0'10821,"0"-7"-9639,0-35 926,-4 42-1897,1-1 1,-1 1-1,0 0 0,0 1 1,1-1-1,-1 1 0,0-1 1,-3 2-1,-4 7-174,0 0-1,1 0 1,0 1-1,0 0 1,1 1-1,1 0 1,-10 16-1,-48 92 245,60-107-222,-31 61 155,3 2 1,4 0-1,-21 83 0,50-149-229,4-9-5,6-13-49,-9 12 63,22-36-521,22-51 0,35-119-5527,6-11 1544,-79 205 5517,1 1 0,-1 0 1,2 0-1,0 1 0,0 0 1,18-17-1,-26 27-938,1 1-1,0-1 1,-1 1-1,1-1 1,0 1 0,-1-1-1,1 1 1,0 0-1,-1-1 1,1 1 0,0 0-1,0 0 1,0-1 0,-1 1-1,1 0 1,0 0-1,0 0 1,0 0 0,-1 0-1,1 0 1,0 0-1,0 0 1,-1 0 0,1 1-1,0-1 1,0 0-1,-1 1 1,1-1 0,0 0-1,0 1 1,-1-1 0,1 0-1,0 1 1,-1-1-1,1 1 1,-1 0 0,1-1-1,-1 1 1,1-1-1,0 2 1,17 31 487,-17-31-518,29 78 776,35 147 1,-42-137-648,39 100 0,-57-180-446,-4-13-836,-7-17-665,1 13 657,0 0 1,0 1 0,0 0 0,-1 0 0,0 0 0,0 1-1,-9-6 1,-26-16-9947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13990,'0'0'4242,"206"-72"-2881,-152 54-1361,-2 4-48,-4 2-1169,-6-2-1152,-7 2-2721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6035,'0'0'8489,"2"-8"-7347,2-1-856,-2 6-180,-1 0 0,0 0 0,0 0 1,0 0-1,0-1 0,0 1 0,0 0 0,-1 0 0,1-6 0,-1 8 481,6 14 1937,3 500-107,-12-311-1806,3-196-592,1 23 29,-1-29-48,0 1 1,0-1-1,0 1 1,0 0-1,0-1 0,0 1 1,0-1-1,1 1 1,-1-1-1,0 1 0,0-1 1,0 1-1,0-1 1,1 1-1,-1-1 1,0 1-1,0-1 0,1 1 1,-1-1-1,0 0 1,1 1-1,-1-1 0,1 0 1,-1 1-1,0-1 1,1 0-1,-1 1 1,1-1-1,-1 0 0,1 0 1,-1 1-1,1-1 1,-1 0-1,1 0 0,-1 0 1,1 0-1,0 0 1,0-1-14,1 0 1,-1-1-1,-1 1 1,1 0-1,0-1 0,0 1 1,0-1-1,-1 0 1,1 1-1,-1-1 1,1 1-1,-1-1 1,0 0-1,1 0 1,-1 1-1,0-1 1,0 0-1,0 1 1,-1-1-1,1-1 1,0-5-94,1-7-245,6-128-4316,-14 49-3814,-7 48 715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14038,'0'0'5005,"32"1"-4143,13 2-715,132 1 58,-94-7-1002,110-19-1,-164 17 1482,1 2 1,0 1 0,0 1-1,56 7 1,-83-6-666,-1 1 1,1-1-1,-1 1 1,1 0-1,-1 0 1,0 0-1,0 0 1,1 1-1,-1-1 1,0 0-1,0 1 1,0 0-1,-1-1 1,1 1-1,0 0 1,-1 0-1,1 0 1,-1 0-1,1 0 1,-1 0-1,0 1 1,0-1-1,0 0 1,0 1-1,0-1 1,0 4-1,1 6 22,-1-1 0,0 1 0,-1 0 0,-2 19 0,1 1 76,-2 316 1076,3-346-1186,0-1-1,-1 1 1,1-1 0,0 1 0,1-1-1,-1 1 1,0-1 0,0 1 0,1-1 0,-1 1-1,1-1 1,-1 1 0,1-1 0,-1 1-1,1-1 1,0 0 0,0 1 0,0-1 0,0 0-1,0 0 1,2 2 0,-2-2-4,0-1 0,1 0 0,-1 1 0,0-1 0,1 0 0,-1 0 0,0 0 0,1 0 0,-1 0 0,0 0 0,0 0 0,1 0 0,-1 0 0,0-1 0,1 1 0,-1 0 0,0-1 0,0 1 0,3-2 0,1-1-15,1-1 0,0 0 0,-1 0 0,0 0 0,0 0 0,0-1 0,0 0 0,6-9 0,10-18-136,-1-1 1,-1-1-1,-2-1 1,-2 0-1,-1-1 0,-2-1 1,-1 0-1,-2 0 0,-2-1 1,-1 0-1,1-48 1,-8 83 160,1-1 0,0 1 1,-1 0-1,0-1 0,0 1 0,0 0 1,0 0-1,0 0 0,-1 0 1,1 0-1,-1 0 0,0 0 1,0 0-1,0 1 0,0-1 0,0 1 1,-1-1-1,1 1 0,-1 0 1,0 0-1,0 0 0,1 0 1,-1 1-1,0-1 0,0 1 1,-1 0-1,1-1 0,0 1 0,-7-1 1,-7-1 15,0 0 0,-1 0 0,0 2 0,-21 0 0,31 3-156,0-1 0,1 1 0,-1 1 1,1-1-1,-1 2 0,1-1 0,0 1 0,0 0 1,0 0-1,1 0 0,-1 1 0,1 0 1,1 1-1,-1-1 0,1 1 0,-1 0 0,2 1 1,-9 12-1,12-16-1161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13 162 6099,'0'0'4527,"-13"-26"414,13 133 1084,0 83-4533,0 10-1229,5-163-229,-5-36-34,0-1 0,0 0-1,0 1 1,0-1 0,0 0 0,0 1 0,0-1-1,1 0 1,-1 1 0,0-1 0,0 0 0,0 0-1,1 1 1,-1-1 0,0 0 0,0 0 0,0 1-1,1-1 1,-1 0 0,0 0 0,1 0-1,-1 1 1,0-1 0,1 0 0,-1 0 0,0 0-1,0 0 1,1 0 0,-1 0 0,1 0 0,0 1-1,12-17-32,-6 2-85,-1 0-1,-1-1 0,0 1 1,-1-1-1,0 0 0,-2 0 1,2-22-1,-1-120-1781,-4 94 1412,-18-105 643,18 163-151,2 0 1,-1 0 0,0 0 0,1 0 0,0 0 0,0 0 0,1 0 0,-1 1 0,1-1-1,0 0 1,0 1 0,1-1 0,-1 1 0,1 0 0,0 0 0,0 0 0,1 0 0,-1 1-1,1-1 1,-1 1 0,1 0 0,0 0 0,0 0 0,1 1 0,-1-1 0,1 1 0,-1 0-1,1 0 1,7-2 0,6 0 65,-1-1-1,1 2 0,0 0 1,-1 2-1,1 0 0,0 0 1,31 5-1,-45-4-27,0 1-1,0-1 1,0 1 0,0 1-1,0-1 1,0 0-1,-1 1 1,1 0-1,-1 0 1,1 0 0,-1 0-1,1 1 1,-1-1-1,0 1 1,0 0 0,0 0-1,-1 0 1,1 0-1,-1 1 1,0-1 0,3 6-1,-1-1 35,-1 0 1,1 0-1,-2 1 0,1-1 1,-2 1-1,1 0 0,-1-1 1,0 1-1,-1 9 0,0-15-71,-1 1-1,0-1 0,0 1 0,0-1 0,0 0 1,-1 0-1,0 0 0,1 0 0,-1 0 0,0 0 1,0 0-1,0 0 0,-1-1 0,1 1 0,-1-1 1,0 0-1,1 1 0,-1-1 0,0-1 0,-4 3 1,-12 7-3,-1 0 1,-21 7 0,24-11-4,-131 50-87,148-56 85,-1-1 0,1 1-1,0-1 1,-1 0 0,1 1 0,0-1-1,0 1 1,-1-1 0,1 1-1,0-1 1,0 1 0,0-1 0,0 1-1,-1-1 1,1 1 0,0 0 0,0-1-1,0 1 1,0-1 0,0 1-1,1-1 1,-1 1 0,0-1 0,0 1-1,0-1 1,0 1 0,1-1-1,-1 1 1,0-1 0,0 1 0,1-1-1,-1 1 1,0-1 0,1 0-1,-1 1 1,0-1 0,1 1 0,0-1-1,55 50-27,24 25 174,-35-21 85,56 90-1,-77-108-135,-23-42-602,-1 0 0,0 0 0,0 0-1,0-1 1,-1 1 0,0 0 0,-2-7-1,-13-6-2757,-5 3-1718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4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195 135 7075,'0'0'7236,"-6"-39"-4283,3 35-2955,0-1 0,1 0 0,0 0 0,0 0 0,0 0 0,-1-9 0,-11-22 328,13 35-326,-1 0 0,1-1-1,0 1 1,-1 0 0,1 0 0,0 0 0,-1 0 0,1 0 0,-1 0 0,0 0-1,1 0 1,-1 1 0,0-1 0,1 1 0,-1-1 0,0 1 0,1 0 0,-1 0 0,0-1-1,-3 2 1,1-2 1,0 1 0,-1-1 0,1 1 0,0 1 0,0-1 0,0 0 0,0 1 0,0 0 0,0 0 0,0 0 0,0 1 0,1-1 0,-1 1 0,0 0-1,1 0 1,-1 0 0,1 0 0,0 1 0,0-1 0,0 1 0,0 0 0,0 0 0,0 0 0,1 0 0,-1 1 0,1-1 0,0 1 0,0-1 0,1 1 0,-1 0 0,1 0-1,-1-1 1,0 7 0,-2 1 227,1 1 0,1 0 0,0 0 0,0 0 0,1 1 0,1-1 0,0 0 0,3 20 0,-3-30-218,1 0 1,0 0-1,0 0 1,0-1-1,0 1 1,0 0-1,0-1 1,1 1-1,-1-1 1,1 0-1,-1 1 1,0-1-1,1 0 1,0 0-1,-1 0 1,1 0-1,0 0 1,0 0-1,-1 0 1,1-1-1,0 1 0,0 0 1,0-1-1,0 0 1,0 1-1,4-1 1,62 1-34,-47-2-13,7 1-66,-14-1-102,0 0-1,1 2 1,-1 0-1,0 0 0,1 2 1,17 4-1,-28-5 183,0 0 0,0 0 0,0 0 0,0 1 0,-1-1 0,1 1 1,-1 0-1,1 0 0,-1 0 0,0 0 0,0 1 0,-1-1 0,1 1 0,-1 0 0,0-1 0,0 1 0,0 0 0,0 1 0,-1-1 0,1 0 0,-1 0 0,0 1 0,0-1 0,-1 0 0,1 5 0,0 2 133,0 0 1,-1 1-1,0-1 1,0 0-1,-2 0 0,1 0 1,-1 0-1,-1-1 0,0 1 1,-4 11-1,4-16-44,0 0-1,0-1 1,0 1 0,-1-1-1,0 0 1,0 0 0,0 0-1,0 0 1,-1-1 0,0 0-1,0 0 1,0 0 0,0 0 0,-1-1-1,1 0 1,-1 0 0,0-1-1,-11 4 1,15-5-54,0 0 1,0 0-1,0 0 0,0-1 1,0 1-1,0-1 0,1 0 1,-1 1-1,0-1 0,-1 0 1,1 0-1,0 0 0,0 0 1,0-1-1,0 1 0,1 0 1,-1-1-1,0 0 1,0 1-1,0-1 0,0 0 1,0 0-1,1 0 0,-1 0 1,0 0-1,1 0 0,-1-1 1,1 1-1,-1 0 0,1-1 1,-1 1-1,1-1 0,0 0 1,0 1-1,0-1 0,-1-3 1,-1-4-38,1-1 0,1 1 0,0 0 1,0-1-1,1 0 0,1-13 0,-1 1-20,0 15 17,0 0 1,1 0 0,0 0 0,0 0-1,1 0 1,0 0 0,0 1 0,1-1-1,-1 0 1,1 1 0,1 0-1,-1 0 1,1 0 0,0 0 0,7-7-1,-2 4-66,0 1-1,1 0 0,0 0 1,0 1-1,0 1 1,1 0-1,0 0 0,15-5 1,5 1-109,-1 1-1,1 1 1,0 2 0,1 1 0,0 2-1,36 0 1,-65 3 278,-1 1-1,0 0 1,0 0 0,1-1-1,-1 1 1,0 1 0,0-1-1,0 0 1,0 0 0,0 1-1,0-1 1,-1 1 0,1 0-1,0-1 1,-1 1 0,1 0-1,-1 0 1,0 0 0,0 0-1,0 0 1,0 0 0,0 0-1,0 1 1,0-1 0,-1 0-1,2 4 1,12 69 635,-13-68-592,8 210 863,-9-215-1395,0-33-2394,0-11-1352,0-7-3002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4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11077,'0'0'2417,"64"-31"-6531,-38 31-5266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4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70 8772,'0'0'8601,"-9"-10"-7976,-30-31-364,37 39-214,-1 0 0,0 0-1,0 0 1,0 1 0,0-1 0,0 1 0,0-1-1,0 1 1,0 0 0,-1 0 0,1 1 0,0-1-1,-1 1 1,1-1 0,-1 1 0,1 0 0,0 1-1,-1-1 1,-5 2 0,-6-1 180,11-1-172,0 0 1,-1 0-1,1 1 0,0-1 0,0 1 0,-1 0 0,1 0 1,0 1-1,0-1 0,0 1 0,0 0 0,1 0 0,-1 0 1,1 1-1,-1-1 0,1 1 0,-6 5 0,5-2-21,-1 0-1,1 0 0,1 0 0,-1 0 0,1 0 0,0 1 1,1 0-1,-1 0 0,-2 12 0,1 10-1,1-1 1,2 1-1,0 0 0,5 35 0,2-7 170,18 72 0,-2-18 120,2 45 334,4 280 1,-28-434-641,-3-6-489,-14-18-2661,-24-40-1,19 25-2217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5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9156,'0'0'10565,"183"-69"-10565,-144 51-288,-4 7-1425,-3-4-2321,-6 1-5394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5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95 9092,'0'0'3778,"-6"0"-3146,-20 0-144,23-1-225,0 0 0,0-1 0,0 1-1,0-1 1,0 0 0,1 0 0,-1 0-1,1 0 1,-1 0 0,1 0 0,0-1-1,0 1 1,0-1 0,-2-3 0,-1-1-336,-1 2 159,-1-1 1,0 1-1,0-1 1,0 2-1,-1-1 1,1 1-1,-1 0 1,0 1-1,0 0 1,-1 0-1,-8-1 1,-144 1 993,161 3-888,0 18 296,-2 62 284,0-42-467,2 1 0,1 0 0,2 0 0,1-1 0,12 48 0,-14-80-284,0-1 1,0 1-1,1-1 1,-1 1-1,1-1 1,0 0 0,1 0-1,-1 0 1,1 0-1,6 5 1,-8-8-20,1 0 0,-1-1 1,0 1-1,0-1 0,1 0 1,-1 1-1,0-1 0,1-1 0,-1 1 1,1 0-1,0 0 0,-1-1 1,1 0-1,0 1 0,-1-1 0,1 0 1,0 0-1,-1 0 0,1-1 0,-1 1 1,1-1-1,0 1 0,-1-1 1,1 0-1,-1 0 0,5-2 0,0-2-8,0 1 0,0-1 0,0 0 1,-1-1-1,0 0 0,0 0 0,0 0 0,6-10 0,39-62-286,-37 55 117,3-4-5,51-91-904,-60 103 830,-1 0-1,-1 0 1,-1-1 0,0 0-1,5-31 1,-37 186 2711,19 86-2029,8-197-384,0-24-41,0-1-1,0 0 1,0 1 0,1-1 0,-1 1-1,1-1 1,0 0 0,0 1-1,0-1 1,0 0 0,1 0 0,-1 0-1,1 0 1,0 0 0,3 4-1,-3-5-6,0-1 0,0 1-1,0-1 1,0 0 0,0 0-1,0 0 1,0 0 0,1 0-1,-1 0 1,0 0 0,1-1-1,-1 1 1,0-1 0,1 0 0,-1 0-1,1 0 1,-1 0 0,0 0-1,1 0 1,-1-1 0,1 1-1,3-2 1,-1 0-46,-1 0 1,1 0-1,-1-1 0,1 1 1,-1-1-1,0 0 0,0 0 1,0-1-1,-1 1 1,1-1-1,-1 1 0,0-1 1,0 0-1,0 0 0,3-8 1,7-11-968,15-44-1,-17 41-235,37-95-6420,-25 62 1126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36 101 5651,'0'0'7977,"0"-5"-6841,-2-69 2358,1 53-2778,1 55-535,-9 380 2658,8-349-2964,-12-83-4632,8 2 891,1-2-2049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6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31 8036,'0'0'8094,"-1"-8"-7264,-1-15-608,1 28 127,1 50 571,0-18-360,6 94 1444,40 231 0,-43-346-1977,-2-7-38,0 0 0,0 0 0,1 0 0,0 0 0,1 0 0,0-1 0,0 1 0,1-1 0,0 1 0,0-1 0,10 12 0,-14-19-16,0-1-1,1 1 1,-1-1-1,0 0 0,0 1 1,1-1-1,-1 1 1,0-1-1,1 0 0,-1 1 1,1-1-1,-1 0 1,0 1-1,1-1 0,-1 0 1,1 0-1,-1 1 0,1-1 1,-1 0-1,1 0 1,-1 0-1,1 0 0,-1 0 1,1 0-1,-1 0 1,1 0-1,-1 0 0,1 0 1,-1 0-1,1 0 1,-1 0-1,1 0 0,-1 0 1,1 0-1,-1 0 0,1-1 1,-1 1-1,1 0 1,-1 0-1,1-1 0,-1 1 1,0 0-1,1-1 1,-1 1-1,0 0 0,1-1 1,-1 1-1,0-1 0,1 1 1,-1 0-1,0-1 1,0 1-1,1-1 0,-1 1 1,0-1-1,0 1 1,0-2-1,4-29-2069,-4 29 2002,-3-83-8827,-7 41-1005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6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12774,'0'0'4626,"177"-3"-4626,-142 3-336,-6 0-1553,-7 0-3217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6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15 8452,'0'0'7651,"-4"-2"-6749,4 1-838,-1 1-1,1-1 0,-1 1 1,1-1-1,-1 1 1,1 0-1,-1-1 0,1 1 1,-1 0-1,1-1 1,-1 1-1,0 0 1,1 0-1,-1 0 0,1-1 1,-1 1-1,0 0 1,1 0-1,-1 0 0,0 0 1,1 0-1,-1 0 1,1 0-1,-1 0 0,0 0 1,1 1-1,-1-1 1,1 0-1,-1 0 1,-1 1-1,0 29 1130,1 57 282,-1-14-546,3 0 1,17 114-1,-9-165-801,-8-22-126,-1 0 1,0 1-1,0-1 0,0 0 0,1 1 0,-1-1 0,0 0 1,0 0-1,1 1 0,-1-1 0,0 0 0,1 0 0,-1 0 0,0 1 1,1-1-1,-1 0 0,0 0 0,1 0 0,-1 0 0,0 0 0,1 0 1,-1 0-1,1 0 0,-1 0 0,0 0 0,1 0 0,-1 0 1,0 0-1,1 0 0,-1 0 0,1 0 0,-1 0 0,0 0 0,1-1 1,-1 1-1,0 0 0,1 0 0,-1 0 0,0-1 0,0 1 0,1 0 1,-1 0-1,0-1 0,0 1 0,1 0 0,-1 0 0,0-1 1,0 1-1,0 0 0,1-1 0,-1 1 0,0 0 0,0-1 0,0 1 1,0-1-1,0 1 0,0 0 0,0-1 0,0 1 0,0 0 0,0-1 1,6-18-72,-1 0 0,-1-1 0,-1 1 0,1-38 0,0 6-256,-1 5 103,-2 20-147,2 1 1,0 0-1,1 0 0,12-35 0,-15 55 322,1 1 1,-1-1-1,1 1 0,1-1 0,-1 1 0,1 0 1,0-1-1,-1 1 0,2 1 0,-1-1 0,0 0 1,1 1-1,0 0 0,0 0 0,0 0 0,0 0 1,0 0-1,0 1 0,1 0 0,-1 0 0,1 0 1,0 1-1,0-1 0,-1 1 0,1 0 0,0 0 1,0 1-1,7 0 0,-8 0 107,0 0 0,0 1 0,0 0 0,0 0 1,0 0-1,1 1 0,-2-1 0,1 1 0,0 0 0,0 0 0,-1 0 0,1 1 0,-1-1 0,1 1 0,-1 0 0,0 0 1,0 0-1,-1 0 0,1 0 0,0 1 0,-1-1 0,0 1 0,0 0 0,0 0 0,0 0 0,-1 0 0,2 7 0,5 14 110,-2 0 0,-1 0 0,3 40-1,-6-39-94,2 18-18,-3-28-36,0 1 0,7 29 0,-8-46-52,0 0-1,0 0 1,0 1 0,1-1-1,-1 0 1,0 0-1,0 0 1,0 0 0,0 1-1,1-1 1,-1 0 0,0 0-1,0 0 1,0 0 0,1 0-1,-1 0 1,0 0 0,0 0-1,0 0 1,1 1 0,-1-1-1,0 0 1,0 0 0,1 0-1,-1 0 1,0 0 0,0-1-1,1 1 1,-1 0-1,0 0 1,0 0 0,0 0-1,1 0 1,-1 0 0,0 0-1,0 0 1,0 0 0,1-1-1,-1 1 1,0 0 0,0 0-1,0 0 1,0 0 0,1 0-1,-1-1 1,0 1 0,0 0-1,0 0 1,0 0 0,0-1-1,0 1 1,0 0-1,0 0 1,1-1 0,-1 1-1,0 0 1,0 0 0,0 0-1,0-1 1,0 1 0,0 0-1,0 0 1,-1-1 0,11-76-7471,-4 24-892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1 288,'0'0'18094,"-12"37"-16771,-35 127-176,45-151-1016,1 0-1,0 1 0,0-1 1,1 1-1,1-1 1,0 0-1,1 1 1,1-1-1,0 0 0,0 0 1,8 18-1,-2-6 101,-9-23-219,6 18 125,1-1 0,0 0-1,1 0 1,19 30 0,-25-45-135,1 0 0,0 0 0,1 0 0,-1 0 0,1-1 1,-1 1-1,1-1 0,0 0 0,1 0 0,-1 0 0,0-1 0,1 1 1,-1-1-1,1 0 0,0-1 0,0 1 0,0-1 0,0 0 0,0 0 1,0 0-1,0-1 0,0 0 0,0 0 0,8-1 0,-8 0-51,1 0 0,-1-1-1,0 0 1,1 0-1,-1-1 1,0 0-1,0 0 1,0 0 0,-1 0-1,1-1 1,-1 1-1,0-1 1,0 0-1,0-1 1,0 1 0,-1-1-1,3-5 1,9-13-632,-1-1 0,13-31-1,-21 42 230,6-14-813,-1-1 1,-1 0-1,-1-1 0,-2 0 1,7-48-1,-9-23 2975,-5 132 2224,0 83 1283,12 197-5193,-1 44 230,-11-352-254,0 1-1,0-1 1,0 0 0,0 0-1,-1 1 1,0-1 0,0 0 0,0 0-1,0 0 1,-1 0 0,1 0 0,-1 0-1,0 0 1,0 0 0,-5 5 0,4-6-17,-1-1 0,1 1 0,-1-1 1,1 0-1,-1-1 0,0 1 1,0 0-1,0-1 0,0 0 1,0 0-1,0 0 0,0-1 0,0 1 1,0-1-1,0 0 0,-6 0 1,-4-1-263,1 0 1,0 0-1,-1-1 0,1-1 1,0 0-1,0-1 1,0-1-1,1 0 1,-1 0-1,1-1 1,0-1-1,1 0 0,0 0 1,0-1-1,0-1 1,1 0-1,1 0 1,-1-1-1,1 0 1,1-1-1,-11-17 1,14 21-361,1 0 1,0-1 0,1 1 0,0-1 0,0 1 0,0-1 0,1 0 0,0 0 0,1 0-1,-1-12 1,1-31-7600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1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55 144,'0'0'15850,"-26"-23"-13844,18 18-1849,-1 0-1,0 1 1,0 1-1,-1 0 1,1 0-1,-1 0 1,0 1-1,1 1 1,-1 0-1,0 0 1,0 1 0,0 0-1,-11 1 1,-5 0-38,26-1-110,-1 0 1,0 0 0,1 1-1,-1-1 1,0 0 0,1 0-1,-1 1 1,0-1 0,1 0-1,-1 1 1,1-1 0,-1 1-1,1-1 1,-1 1 0,1-1-1,-1 1 1,1-1 0,0 1-1,-1 0 1,1-1 0,0 1-1,-1 0 1,1-1 0,0 1-1,0 0 1,-1-1 0,1 1-1,0 0 1,0-1 0,0 2-1,-2 29 319,2-23-182,-1 21 254,-1 30 465,5 58 1,-2-101-751,1 1 1,1-2-1,0 1 0,1 0 1,1-1-1,1 1 1,0-1-1,13 22 1,-17-32-94,1-1 0,0 1 0,1-1 1,-1 0-1,1 0 0,-1-1 0,1 1 1,0-1-1,1 0 0,-1 0 0,1 0 1,-1-1-1,1 1 0,0-1 0,0 0 1,0-1-1,9 3 0,-9-3-25,-1-1 1,1 0-1,-1 0 0,1 0 0,-1-1 0,1 0 0,-1 0 1,1 0-1,-1 0 0,0-1 0,0 1 0,1-1 1,-1 0-1,0 0 0,-1-1 0,1 1 0,0-1 1,-1 0-1,1 0 0,5-6 0,2-5-119,0 0 0,-1-1 0,0 1 0,-1-2 0,-1 1 0,-1-2 0,0 1 0,-1-1 0,0 1 0,3-23 0,-1-5-875,-3-1 1,1-85-1,-6 128 1431,0 35 1309,0-28-1682,7 195 1474,-5-176-1447,2 1 0,1-1 0,0 0-1,2 0 1,1-1 0,11 25 0,-18-46-99,0 1 0,0-1 0,0 1-1,0-1 1,0 0 0,0 1 0,1-1-1,-1 0 1,1 0 0,0 0 0,0 0-1,-1-1 1,1 1 0,0 0 0,1-1-1,-1 1 1,0-1 0,0 0 0,1 0-1,-1 0 1,0 0 0,1 0 0,-1 0-1,1-1 1,-1 1 0,1-1 0,4 1-1,-5-2-47,0 0 0,0 1 0,-1-1 0,1 0 0,0 0 0,-1-1-1,1 1 1,-1 0 0,0 0 0,1-1 0,-1 1 0,0-1-1,0 1 1,0-1 0,0 1 0,0-1 0,0 0 0,0 0-1,0 1 1,-1-1 0,1 0 0,-1 0 0,1 0 0,-1 0 0,0 0-1,0 1 1,0-4 0,5-59-3634,-5 24-1717,0 0-4757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6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1 417 13510,'0'0'6318,"2"-18"-6107,5-29-190,20-68 0,-20 83-521,-1-1-1,-1 0 0,-2 0 1,-2-61-1,-1 83 494,0 18 18,1 0 1,1 0-1,-1 0 1,1 0-1,5 12 1,5 19 55,-1 36 576,3 124-1,-13-81-2498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8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27 9172,'0'0'6918,"-2"-4"-6224,1 2-665,0 1 1,0-1-1,0 1 1,0 0 0,0-1-1,0 1 1,0 0-1,-1 0 1,1-1 0,0 1-1,-1 0 1,1 1-1,-1-1 1,1 0-1,-1 0 1,1 0 0,-1 1-1,0-1 1,1 1-1,-1-1 1,0 1 0,1 0-1,-1 0 1,-2 0-1,0 0 2,0 1 0,-1-1 0,1 1 0,0 0 0,0 1 0,0-1 0,0 1 0,0 0 0,-7 4 0,2 0-20,0 0 0,-1 1 0,2 0 0,-1 1 0,1 0-1,1 0 1,-12 16 0,15-15-32,-1 0-1,1 0 1,0 0 0,1 0-1,0 1 1,1 0 0,0-1-1,1 1 1,0 0 0,0 15-1,1-18-61,0 1 0,0 0-1,1 0 1,1-1 0,-1 1 0,1-1-1,0 1 1,1-1 0,0 0 0,0 0-1,0 0 1,1 0 0,8 11 0,22 14-331,10 11 160,-42-40 284,1 0 1,-1 0-1,0 0 0,0 0 1,-1 0-1,1 0 0,-1 1 1,0-1-1,1 1 0,-2-1 1,1 1-1,0 0 0,0 5 1,-2-7-13,1 0-1,-1 0 1,0 0 0,1 0 0,-1 0 0,0 0 0,0 0-1,0 0 1,-1-1 0,1 1 0,0 0 0,-1-1 0,1 1 0,-1-1-1,1 1 1,-1-1 0,0 0 0,0 0 0,1 0 0,-1 0-1,0 0 1,0 0 0,0 0 0,0-1 0,0 1 0,0-1-1,0 1 1,0-1 0,-1 0 0,1 0 0,-2 0 0,-71 2-383,74-2 356,-1-1-32,0 1 0,0 0 0,0-1-1,0 0 1,0 1 0,0-1 0,1 0-1,-1 0 1,0 0 0,1 0 0,-1-1 0,0 1-1,1 0 1,0-1 0,-1 1 0,1-1 0,0 1-1,0-1 1,-1 0 0,1 1 0,1-1-1,-1 0 1,0 0 0,0 0 0,1 1 0,-1-1-1,1 0 1,-1 0 0,1 0 0,0 0 0,0 0-1,0 0 1,0-3 0,0 0-29,0 0 0,0 0 0,0 0 0,1 1-1,0-1 1,0 0 0,0 1 0,0-1 0,1 0 0,0 1 0,0 0 0,0-1 0,6-7 0,-3 6 60,1 1 1,1-1 0,-1 1 0,1 0-1,0 0 1,0 1 0,0 0-1,0 0 1,1 1 0,0 0-1,10-3 1,9 0 112,0 1-1,30-2 1,31-5 747,-87 7-640,0 0 0,1 0 0,-2 0 1,1 1-1,0-1 0,-1 0 0,0 0 1,0 0-1,-2-8 0,2 7-58,-3-20 544,5 57 219,19 65-272,17 103 219,-22 130-272,-32-511-2635,9 135 1389,2 1 1,2-1 0,7-93 0,-2 130 642,1-1 0,0 1 0,0 0 1,1 0-1,0 1 0,1-1 1,0 1-1,1 0 0,-1 0 0,2 0 1,13-14-1,-14 17 42,0 0 0,0 0 0,1 1 0,-1-1-1,1 2 1,1-1 0,-1 1 0,1 0 0,-1 0 0,1 1 0,0 0-1,0 1 1,1-1 0,-1 2 0,10-2 0,-11 2 105,-1 1 0,1 0 0,-1 0 0,1 1 0,0-1 0,-1 1 0,1 1 0,8 2-1,-13-3-80,0 1 0,0-1 0,1 1 0,-1-1 0,-1 1 0,1 0-1,0 0 1,0 0 0,-1 0 0,1 0 0,-1 0 0,1 0-1,-1 0 1,0 1 0,0-1 0,0 0 0,0 1 0,-1-1-1,1 1 1,-1-1 0,1 1 0,-1-1 0,0 1 0,0 4-1,1-3-2,-1 1 0,0-1 0,0 0-1,-1 1 1,1-1 0,-1 1 0,0-1-1,0 0 1,0 1 0,-1-1 0,1 0-1,-1 0 1,0 0 0,0 0 0,-1 0-1,-3 4 1,1-3-43,0 0 0,-1-1 0,0 1 0,1-1 0,-2 0 0,1-1 0,0 1 0,-1-1 0,-11 3 0,10-3-206,-1 0 1,1-1-1,-1 0 1,0 0 0,0-1-1,0 0 1,0-1-1,0 0 1,0 0 0,-11-2-1,19 1-70,-1 0-1,1 0 0,-1 0 0,1-1 1,-1 1-1,1 0 0,0-1 0,0 1 1,-1 0-1,1-1 0,0 0 0,1 1 1,-1-1-1,0 0 0,0 1 1,1-1-1,-1 0 0,1 0 0,-1 1 1,1-1-1,0 0 0,0 0 0,-1 0 1,1 0-1,1 1 0,-1-1 1,0 0-1,1-2 0,-1 1-509,0-20-7596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8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6771,'0'0'7793,"0"-16"-6817,0-69 1297,13 183-883,-8 115 195,9 118 147,-13-325-1752,4 29 156,-5-34-157,0 1 0,0-1 0,0 0 0,0 0 0,0 0 0,1-1 0,-1 1 0,0 0-1,1 0 1,-1 0 0,1 0 0,-1 0 0,1 0 0,-1 0 0,1 0 0,-1-1 0,1 1 0,0 0-1,0 0 1,-1-1 0,1 1 0,0-1 0,0 1 0,1 0 0,-1-3-323,0 0 1,-1 0 0,1 0 0,-1 0-1,1 0 1,-1 0 0,0 0-1,0 0 1,0 0 0,0 0 0,0 0-1,-1-3 1,1 2-477,0-23-3646,0 0-947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8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8948,'0'0'7908,"184"0"-7364,-136-6-544,-3 0-176,-10 4-1409,-15 2-3201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9:39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5587,'0'0'15126,"20"-29"-15782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10709,'0'0'7635,"3"-5"-7234,-3 16-9926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3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32 167 6499,'0'0'5330,"0"-11"-4812,0-131 1446,-6 128-44,5 14-1886,1 0 0,0 0 0,-1 0 1,1 0-1,0 0 0,-1 1 1,1-1-1,0 0 0,-1 0 1,1 0-1,0 0 0,-1 1 0,1-1 1,0 0-1,0 0 0,-1 1 1,1-1-1,0 0 0,0 0 0,-1 1 1,1-1-1,0 0 0,0 1 1,0-1-1,0 0 0,0 1 1,-1-1-1,1 0 0,0 1 0,0-1 1,0 0-1,0 1 0,0-1 1,0 1-1,0-1 0,0 0 0,0 1 1,0-1-1,0 0 0,0 1 1,1-1-1,-1 0 0,0 1 1,0-1-1,0 1 0,0 70 602,-12 359 756,5-256-1005,8-172-375,-1 0 1,1 0-1,0 0 1,0 0-1,0 0 1,0 0 0,0 0-1,0 0 1,1-1-1,-1 1 1,1 0-1,-1-1 1,1 1 0,-1-1-1,1 0 1,0 1-1,0-1 1,0 0-1,0 0 1,0 0-1,0-1 1,0 1 0,0 0-1,0-1 1,0 1-1,0-1 1,0 1-1,4-1 1,74 8 168,-67-7-180,24 1 43,6 1-32,62-3-1,-60-20-723,-44 20 280,-1-10-8068,0-3-1892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3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82 1777,'0'0'6779,"0"-7"-6136,0 3-663,0-26 1218,-1 28-859,1 0-1,0 0 0,-1 0 0,1 0 0,-1 0 0,1 0 0,-1 0 0,0 0 0,0 0 0,0 1 1,0-1-1,0 0 0,-2-2 0,2 4-272,1 0 0,0 0 0,0 0 0,-1-1 0,1 1 0,0 0 0,0 0 0,0 0 0,-1 0 0,1 0 0,0 0-1,0-1 1,0 1 0,-1 0 0,1 0 0,0 0 0,0-1 0,0 1 0,0 0 0,-1 0 0,1 0 0,0-1 0,0 1 0,0 0 0,0 0 0,0-1 0,0 1 0,0 0 0,0 0 0,0-1 0,0 1 0,0 0 0,0 0 0,0-1 0,0 1 0,0 0-1,0 0 1,0 0 0,0-1 0,0 1 0,0 0 0,0 0 0,0-1 0,1 1 0,-1 0 0,0 0 0,0 0 0,0-1 0,0 1 0,1 0 0,-1 0 0,0 0 0,0-1 0,0 1 0,1 0 0,-1 0 0,0 0 0,0 0 0,0 0 0,1 0 0,-1 0 0,0 0-1,0-1 1,1 1 0,-1 0 0,0 0 0,1 0 0,0 0-50,0 0-1,0 1 0,0-1 1,0 0-1,0 0 1,0 0-1,0 1 0,0-1 1,0 1-1,0-1 0,0 1 1,0-1-1,0 1 1,0-1-1,0 1 0,-1 0 1,1 0-1,0-1 0,0 1 1,-1 0-1,2 1 0,4 9 13,0 1 0,0 0-1,-1 0 1,-1 0-1,0 1 1,0 0-1,-2 0 1,1 0-1,0 15 1,-1 128 181,-2-103-123,-3 60 73,1-48 28,2 1 1,14 111-1,-14-176-184,0-1-1,0 1 1,0-1 0,0 0 0,0 1 0,0-1-1,0 1 1,0-1 0,0 1 0,0-1 0,0 0 0,0 1-1,0-1 1,0 1 0,1-1 0,-1 0 0,0 1-1,0-1 1,0 0 0,1 1 0,-1-1 0,0 0 0,0 1-1,1-1 1,-1 0 0,0 1 0,1-1 0,-1 0 0,0 0-1,1 1 1,-1-1 0,1 0 0,-1 0 0,0 0-1,1 0 1,-1 0 0,1 1 0,-1-1 0,0 0 0,1 0-1,-1 0 1,1 0 0,-1 0 0,0 0 0,1 0-1,-1 0 1,1 0 0,-1-1 0,0 1 0,1 0 0,-1 0-1,1 0 1,-1 0 0,0-1 0,1 1 0,-1 0-1,0 0 1,1-1 0,-1 1 0,17-22-34,-2-9-837,18-61 0,-9 5-8286,-19 64-1224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4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40 148 5635,'0'0'6048,"-3"-9"-5387,2 3-454,0 1 15,1 1-1,-1-1 1,-1 1-1,1-1 1,0 1-1,-1 0 1,0 0-1,0 0 1,-1 0-1,1 0 1,-1 0 0,-2-3-1,5 7-192,-1 0 0,1 0 0,0 0 1,0 0-1,0 0 0,0 0 0,0-1 0,0 1 0,-1 0 0,1 0 0,0 0 0,0 0 1,0 0-1,0 0 0,0 0 0,-1 0 0,1 0 0,0 0 0,0 0 0,0 0 1,0 0-1,-1 0 0,1 0 0,0 0 0,0 0 0,0 0 0,0 0 0,-1 0 0,1 0 1,0 0-1,0 0 0,0 0 0,0 0 0,0 1 0,-1-1 0,1 0 0,0 0 0,0 0 1,0 0-1,0 0 0,0 0 0,0 0 0,0 1 0,0-1 0,-1 0 0,1 0 1,0 0-1,0 0 0,0 0 0,0 1 0,0-1 0,0 0 0,0 0 0,-3 18 561,3 32-398,0-34 213,-1 33 261,2 0-1,3 0 1,1 0 0,15 57 0,-9-80-484,-3-16-75,-8-10-105,0 0 0,1 0 0,-1 0-1,0 0 1,0 0 0,1 0 0,-1 0 0,0-1-1,0 1 1,1 0 0,-1 0 0,0 0-1,0 0 1,0 0 0,1 0 0,-1 0 0,0 0-1,0-1 1,0 1 0,1 0 0,-1 0-1,0 0 1,0-1 0,0 1 0,0 0 0,1 0-1,-1 0 1,0-1 0,0 1 0,0 0-1,0 0 1,0-1 0,0 1 0,0 0-1,0 0 1,0-1 0,0 1 0,0 0 0,0 0-1,0-1 1,0 1 0,0 0 0,6-40-610,-2 0 0,-2 0 0,-5-69 0,1 21-1744,2 82 2310,0 0-1,1 0 0,0 0 1,0 0-1,0 1 1,1-1-1,0 0 1,0 1-1,0 0 0,1-1 1,-1 1-1,1 0 1,1 0-1,-1 0 1,1 1-1,-1-1 0,1 1 1,1 0-1,-1 0 1,1 0-1,-1 1 1,1-1-1,9-3 0,-4 0 70,0 0-1,1 1 0,0 0 0,1 1 0,-1 1 1,1 0-1,0 0 0,0 1 0,0 0 0,24-1 0,-35 4-8,0 1-1,0-1 0,1 1 0,-1-1 0,0 1 0,0-1 0,0 1 0,0 0 0,0-1 0,0 1 0,-1 0 0,1 0 0,0 0 0,0 0 0,0-1 0,-1 1 1,1 0-1,-1 0 0,1 1 0,-1-1 0,1 0 0,-1 0 0,1 0 0,-1 0 0,0 0 0,0 0 0,1 1 0,-1 0 0,5 41 327,-5-38-265,-1 170 1813,-1-124-1189,1 0 0,3 0 0,14 85 0,-16-135-694,0 0-1,0 0 1,0 0 0,0 1 0,0-1-1,0 0 1,0 0 0,1 0 0,-1 0 0,0 0-1,1 0 1,-1 0 0,1 0 0,-1 0-1,1 0 1,-1 0 0,1 0 0,0 0 0,0-1-1,-1 1 1,1 0 0,0 0 0,0-1 0,0 1-1,0 0 1,0-1 0,0 1 0,0-1-1,0 1 1,0-1 0,0 0 0,0 1 0,0-1-1,0 0 1,0 0 0,0 0 0,0 0-1,1 0 1,-1 0 0,2 0 0,-1-1-31,0 0 0,0-1-1,1 1 1,-1 0 0,0-1 0,0 0 0,0 1 0,-1-1 0,1 0 0,0 0-1,-1 0 1,1 0 0,-1 0 0,0 0 0,1-1 0,0-2 0,11-29-3451,18-64 1,-24 59-2352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5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73 2145,'0'0'11896,"0"-7"-10863,1 0-770,-1 5-193,1-1 0,-1 1 1,0 0-1,1-1 0,-1 1 1,-1-1-1,1 1 0,0 0 1,0-1-1,-1 1 0,0 0 1,1-1-1,-1 1 0,-1-3 1,0 4 15,1-1 0,0 0 1,-1 1-1,0-1 1,1 1-1,-1 0 1,0-1-1,0 1 1,0 0-1,0 0 0,0 0 1,0 0-1,0 1 1,0-1-1,0 0 1,0 1-1,-1 0 1,-3-1-1,-49 0-45,37 2 4,13-1-45,0 1 0,1 0 0,-1 0 0,0 0-1,1 0 1,-1 1 0,1-1 0,0 1 0,-1 1 0,1-1 0,0 0-1,0 1 1,0 0 0,1 0 0,-1 0 0,1 0 0,-1 1-1,1-1 1,0 1 0,1 0 0,-1 0 0,0 0 0,1 0-1,0 0 1,0 1 0,1-1 0,-1 1 0,1-1 0,0 1-1,-1 4 1,0-1 21,1-1-1,0 0 0,0 1 0,0-1 0,1 1 1,0-1-1,1 1 0,-1-1 0,2 0 0,-1 1 1,1-1-1,0 0 0,0 0 0,1 0 0,0 0 1,0 0-1,1-1 0,6 11 0,5-3-15,1 0-1,0-1 1,1 0 0,0-2-1,1 0 1,27 13-1,43 27 7,-87-50-16,1 0 0,0 0 0,-1 0 0,1 0 0,-1 0 0,0 1 0,1-1 0,-1 0 0,0 1 0,0-1 0,0 1 1,0 0-1,0-1 0,0 1 0,0 0 0,0 0 0,-1-1 0,2 4 0,-2-3 3,-1-1 1,1 0-1,0 0 1,-1 1-1,1-1 0,0 0 1,-1 0-1,1 1 1,-1-1-1,0 0 0,1 0 1,-1 0-1,0 0 0,0 0 1,0 0-1,0 0 1,0 0-1,0 0 0,0 0 1,-1 0-1,-8 5-6,0-1 0,0 0 1,0-1-1,-21 6 0,21-6-15,-13 4-361,0-1 0,-1-2 0,1 0 0,-1-1 0,-25 1-1,49-8-2064,0-12-1977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5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6931,'0'0'8916,"2"-13"-8001,7-37-410,-4 35 2443,-5 18-2887,-1 92 681,4 120 865,-1-191-1431,2-1 1,0 0-1,1 0 0,2 0 0,0-1 1,21 43-1,-24-58-155,0 0-1,1 0 1,0 0 0,0 0-1,1-1 1,-1 0 0,2 0-1,-1 0 1,1-1 0,10 8-1,-13-11-15,0 0-1,1 0 0,-1 0 1,0-1-1,1 1 0,-1-1 1,0 0-1,1 0 0,0-1 1,-1 1-1,1-1 0,-1 0 1,1 0-1,0 0 0,-1-1 1,1 0-1,-1 0 0,1 0 1,-1 0-1,0-1 0,8-3 1,-4 0-29,0-1 0,0 0 1,-1-1-1,0 0 0,0 0 0,0 0 1,-1-1-1,0 0 0,-1 0 0,1-1 1,-2 1-1,1-1 0,4-14 1,3-9-187,-2 1 1,11-59-1,-13 33-577,-3-1-1,-3 1 0,-6-68 1,-4 86 1137,-5 24-1247,-1 12-2726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6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22 2609,'0'0'7537,"-23"-8"-4293,15-5 401,4 20-705,5 28-1721,14 46-412,26 87-1,-6-33-293,-30-110-407,-5-17-68,1-1-1,1 0 1,-1 1-1,1-1 0,1 0 1,-1 0-1,1-1 0,0 1 1,5 6-1,-8-13-36,0 0-1,0 0 1,0 1 0,0-1-1,0 0 1,0 0 0,1 0-1,-1 0 1,0 1-1,0-1 1,0 0 0,0 0-1,1 0 1,-1 0 0,0 0-1,0 0 1,0 1-1,1-1 1,-1 0 0,0 0-1,0 0 1,0 0 0,1 0-1,-1 0 1,0 0-1,0 0 1,1 0 0,-1 0-1,0 0 1,0 0 0,0 0-1,1 0 1,-1-1-1,0 1 1,0 0 0,0 0-1,1 0 1,-1 0 0,0 0-1,0 0 1,0 0-1,1-1 1,-1 1 0,0 0-1,0 0 1,0 0 0,0 0-1,0-1 1,1 1-1,-1 0 1,0 0 0,0 0-1,0-1 1,0 1 0,0 0-1,0 0 1,0 0-1,0-1 1,0 1 0,0 0-1,0 0 1,0-1 0,0 1-1,6-48-423,-2 0 1,-2 0-1,-5-57 0,1 5-1378,1 64 976,3-40-418,-2 74 1272,1 1-1,0-1 1,0 0-1,0 1 0,0-1 1,0 1-1,0 0 1,0-1-1,0 1 0,0 0 1,1 0-1,-1 0 1,1 0-1,-1 0 1,1 0-1,-1 0 0,1 0 1,-1 0-1,1 1 1,0-1-1,-1 1 0,1-1 1,0 1-1,0 0 1,-1 0-1,1-1 0,3 2 1,59-1 1339,-46 1-997,64 5 1030,-2-1-3546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6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 9364,'0'0'8722,"11"-1"-7853,3-1-638,-1 2 0,0 0 0,0 0 0,1 1 0,17 4 0,-27-4-170,0 0 1,0 0 0,0 0-1,-1 1 1,1-1 0,0 1-1,-1 0 1,1 0-1,-1 0 1,0 1 0,0-1-1,0 1 1,0-1 0,0 1-1,0 0 1,0 0-1,-1 1 1,0-1 0,0 0-1,0 1 1,0-1 0,0 1-1,-1 0 1,1 0-1,-1-1 1,1 7 0,-1-2-17,-1 0 0,0 0 1,0 0-1,-1 0 1,0 0-1,0 0 0,-1 0 1,0-1-1,0 1 0,-1 0 1,0-1-1,0 1 1,-1-1-1,0 0 0,0 0 1,-1-1-1,1 1 1,-9 7-1,4-4-47,0-2 0,0 1 0,0-1 1,-1 0-1,-1-1 0,1 0 0,-1-1 0,0 0 1,-1-1-1,1 0 0,-16 4 0,167-11-339,19 1-181,-91 2-6045,-54-1-396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7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11093,'0'0'7041,"18"13"-5972,-14-10-1011,10 5 153,-1 2 1,0 0-1,-1 1 0,0 0 0,0 1 0,-1 0 0,-1 1 1,15 23-1,-21-30-131,53 85 797,-51-83-837,0-1 1,0 1-1,1-2 0,-1 1 1,2-1-1,-1 0 0,1 0 1,-1-1-1,12 6 0,-19-11-113,1 0-1,0 1 1,0-1-1,-1 0 0,1 0 1,0 0-1,-1 0 1,1 0-1,0 1 1,0-2-1,-1 1 0,1 0 1,0 0-1,0 0 1,-1 0-1,1 0 1,0 0-1,-1-1 0,1 1 1,0 0-1,-1-1 1,1 1-1,0-1 1,-1 1-1,1 0 0,-1-1 1,1 1-1,-1-1 1,1 1-1,-1-1 1,1 0-1,-1 1 0,1-1 1,-1 0-1,0 1 1,1-1-1,-1 0 1,0 1-1,0-1 0,0 0 1,1 1-1,-1-1 1,0 0-1,0 0 1,0 1-1,0-1 0,0 0 1,0 0-1,0 1 1,-1-1-1,1 0 1,0 0-1,-4-46-8219,-5 20-1173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7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0 7603,'0'0'9957,"-132"90"-9301,104-38 513,-5 9-545,-2 5-80,3-2-255,6-12-289,7-14-80,12-15-1745,4-12-2753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8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324 105 8228,'0'0'4482,"0"-9"-3909,0-45 708,0 52-1204,0 0-1,-1 1 1,1-1 0,-1 0-1,1 1 1,-1-1 0,0 1-1,0-1 1,0 1 0,0-1-1,0 1 1,0 0 0,0-1-1,0 1 1,0 0 0,-1 0-1,1 0 1,-1 0 0,1 0-1,0 0 1,-1 0 0,0 1-1,1-1 1,-1 0 0,1 1-1,-1-1 1,-3 0 0,-48-6 78,45 7-155,-9 0-16,0 0-1,0 1 1,-20 4 0,31-3 12,-1 0 1,1 0-1,0 1 0,0-1 1,0 1-1,0 0 0,0 1 1,1 0-1,0 0 0,-1 0 1,-5 7-1,4-4 8,0 1 1,1-1-1,0 2 1,1-1-1,0 0 1,0 1-1,1 0 1,0 0-1,1 0 1,0 1-1,-4 19 1,6-22-2,0 0 0,0 0 1,1 0-1,0 0 0,0 0 0,1 0 0,0 0 1,0-1-1,1 1 0,0 0 0,0 0 1,0-1-1,1 1 0,0-1 0,0 0 1,1 0-1,6 9 0,21 19 52,2-2 1,57 46-1,31 29-37,-118-105-17,0 1 0,0 0 0,-1 0 0,1 0 0,-1 0-1,1 1 1,-1-1 0,0 1 0,-1-1 0,1 1 0,0 0 0,-1-1 0,0 1 0,0 0-1,0 0 1,0 0 0,-1 0 0,0 0 0,0 0 0,0 0 0,0 0 0,0 0 0,-1 0-1,0 0 1,0 0 0,0 0 0,0 0 0,0 0 0,-1-1 0,0 1 0,0-1 0,0 1-1,0-1 1,0 1 0,-1-1 0,1 0 0,-1 0 0,0 0 0,0-1 0,0 1 0,0-1-1,-1 0 1,1 1 0,-7 1 0,-16 9-31,0-1 1,-55 15-1,53-18-147,0 1 1,-46 22-1,58-21 148,17-11 17,-1 0 0,0 0 1,0 0-1,0-1 0,1 1 1,-1 0-1,0 0 0,1 0 0,-1 0 1,0 0-1,0 0 0,1 0 1,-1 0-1,0 0 0,0 0 1,1 0-1,-1 0 0,0 0 0,0 0 1,1 0-1,-1 0 0,0 0 1,1 1-1,-1-1 0,0 0 0,0 0 1,0 0-1,1 0 0,-1 0 1,0 1-1,0-1 0,0 0 1,1 0-1,-1 0 0,0 1 0,0-1 1,0 0-1,0 0 0,1 1 1,-1-1-1,0 0 0,0 0 0,0 1 1,0-1-1,0 0 0,0 0 1,0 1-1,0-1 0,0 0 0,0 1 1,0-1-1,0 0 0,0 0 1,0 1-1,0-1 0,0 0 1,0 0-1,0 1 0,-1-1 0,1 0 1,0 0-1,0 1 0,0-1 1,0 0-1,1 0-150,37-5-2375,12-19-2796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2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78 2993,'0'0'8884,"0"-11"-8169,0-55 1409,-41 65-897,38 1-1212,1 1 0,-1-1 0,0 0 0,1 1 0,-1 0 0,0-1 0,1 1 0,-1 0 0,1 1 0,-1-1 1,1 0-1,0 1 0,-1-1 0,1 1 0,0-1 0,0 1 0,0 0 0,0 0 0,0 0 0,1 0 0,-1 1 0,1-1 0,-1 0 0,1 1 0,0-1 0,0 1 0,0-1 0,0 1 0,0-1 0,1 1 0,-1 3 0,-2 11 166,0 0 0,2 0 1,1 33-1,0-30-90,0-16-67,1-1 0,-1 0-1,1 1 1,0-1 0,-1 0 0,2 1 0,-1-1 0,0 0 0,1 0-1,-1 0 1,1 0 0,0 0 0,0-1 0,0 1 0,0 0 0,1-1-1,3 4 1,7 4-1,0 0 0,24 13-1,-26-17-31,-1 0 0,0 0 0,-1 1 0,1 1 0,8 9 0,-13-12 25,0 1 0,-1-1 0,0 1 0,0 0 1,0 1-1,-1-1 0,0 1 0,0-1 0,-1 1 1,0 0-1,0 0 0,0 0 0,-1 0 0,0 0 0,0 9 1,-2-15 10,1 0 1,-1 1 0,1-1 0,-1 0 0,0 0-1,1 0 1,-1 0 0,0 0 0,0 0 0,0 0-1,0 0 1,0 0 0,0 0 0,0 0 0,0 0-1,0-1 1,0 1 0,-1 0 0,1-1 0,0 1 0,-2-1-1,-36 14 170,29-11-125,-34 14-2,33-11-127,0-1 1,-1-1-1,1 0 1,-1-1-1,0 0 1,-18 2-1,28-15-2538,2-15-2784,0-4-5031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19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88 335 11685,'0'0'2420,"17"-24"-2054,90-120 90,-103 139-402,0 0 0,-1-1 0,1 1 0,-1-1 0,0 0 0,-1 0 1,1 0-1,-1 0 0,0-1 0,-1 1 0,0-1 0,0 1 0,0-1 0,-1 1 0,0-1 0,0 1 1,-1-9-1,0 12-75,0 1 1,-1 0-1,1 0 1,0-1 0,-1 1-1,1 0 1,-1 0 0,0 0-1,1 1 1,-1-1-1,0 0 1,0 1 0,0-1-1,-1 1 1,1-1-1,0 1 1,0 0 0,-1 0-1,1 0 1,-1 0 0,1 1-1,-1-1 1,-3 0-1,-7-2-22,1 1 0,0 0 0,-20 0 0,9 2 91,17-1-42,-1 1-1,1 0 0,-1 0 0,1 0 0,-1 1 0,1 0 0,-1 1 0,-7 2 1,11-2 5,1-1 1,-1 1 0,1 0 0,0 0-1,0 0 1,0 0 0,0 0 0,1 1 0,-1-1-1,0 1 1,1-1 0,0 1 0,-1-1-1,1 1 1,0 0 0,0 0 0,1-1 0,-1 1-1,1 0 1,-1 0 0,1 0 0,0 6-1,-3 28 765,1 1-1,7 70 0,-3-95-567,0 0 1,0 0 0,2 0 0,-1-1 0,2 1 0,-1-1 0,2 0 0,0 0-1,0 0 1,1-1 0,13 17 0,-16-24-188,-1 0 1,1 0-1,0-1 1,0 1-1,0-1 1,1 0-1,-1 0 1,1 0-1,0-1 1,0 0-1,0 0 1,0 0-1,0 0 0,0-1 1,0 0-1,1 0 1,-1 0-1,0-1 1,1 1-1,-1-1 1,0-1-1,7 0 1,-6-1-142,1 1 0,-1-1 1,0 0-1,0-1 0,0 0 1,0 0-1,0 0 1,-1-1-1,1 1 0,-1-1 1,0-1-1,0 1 1,0-1-1,-1 0 0,0 0 1,0 0-1,5-7 1,21-47-4283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0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8036,'0'0'6443,"0"6"-5334,17 222 3797,1 8-3459,-16-212-1286,-1-16-76,-1-13 40,-1-16-346,-1 0 0,-9-33 0,6 30-400,-4-46 0,8 52 103,1-1 1,0 1 0,6-33-1,-5 44 384,1 0-1,1 0 1,-1 1-1,1-1 1,0 1-1,0-1 1,1 1-1,0 0 1,0 1-1,1-1 1,-1 1-1,11-10 1,-12 13 213,0 0 0,0 1 0,1-1 0,-1 1 0,0-1 0,1 1 0,-1 0 0,1 0 0,0 0 0,-1 1 0,1 0 0,0-1 0,-1 1 0,1 0 0,0 1 0,-1-1 0,1 1 0,0-1 0,-1 1 0,1 0 0,-1 0 0,1 1 0,-1-1 0,0 1 0,1 0 0,-1 0 0,0 0 0,0 0 0,0 0 0,-1 0 0,1 1 0,0 0 0,2 3 0,9 14 408,-1 1-1,-1 0 0,0 1 1,13 39-1,24 99 1011,-37-114-1069,-12-46-423,0 0 0,0 0-1,1 0 1,-1 0 0,0 0 0,0 0-1,0 0 1,0 0 0,0 0-1,0 0 1,0 0 0,0 0 0,0 0-1,0 0 1,1 0 0,-1 0 0,0 0-1,0 0 1,0 0 0,0 0-1,0 0 1,0 0 0,0 0 0,0 0-1,0 0 1,0 0 0,0 0-1,1 0 1,-1 0 0,0 0 0,0 0-1,0 0 1,0 0 0,0 0 0,0 1-1,0-1 1,0 0 0,0 0-1,0 0 1,0 0 0,0 0 0,0 0-1,0 0 1,0 0 0,0 0 0,0 0-1,0 0 1,0 1 0,0-1-1,0 0 1,2-13-44,0-20-238,-6-53-678,2 52-15,1-1-1,1 0 1,6-37 0,-5 68 989,0 0 0,0 0 0,0 0 0,1 1 0,0-1 0,0 1 0,0-1 0,0 1 0,0 0 0,1 0 0,-1 0 0,1 0 1,0 0-1,0 0 0,0 1 0,0 0 0,0-1 0,1 1 0,-1 0 0,1 0 0,-1 1 0,1-1 0,0 1 0,-1 0 0,1 0 0,0 0 1,0 1-1,0-1 0,0 1 0,0 0 0,0 0 0,0 0 0,0 0 0,0 1 0,0 0 0,0 0 0,-1 0 0,1 0 0,0 0 0,-1 1 1,1 0-1,0 0 0,-1 0 0,0 0 0,0 0 0,5 5 0,-1 1 82,0 0 1,-1 0-1,0 1 1,0 0-1,-1 0 1,0 1-1,-1-1 1,0 1-1,0 0 1,2 12-1,2 17 629,6 56 0,1 9-193,-11-95-1893,-2-8-209,-1-7-479,-1-19-3555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0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10773,'0'0'6160,"0"4"-5738,0-1-343,-1 65 1014,3 0 1,3 0-1,18 94 0,-14-138-1362,-4-34-1878,-3-40-4499,-2 5-3282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0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10405,'0'0'4930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1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15 6275,'0'0'8801,"-10"-2"-7795,-28-8-232,28 8 325,-13 5 864,21 3-1925,-1 1 0,1 0 0,1 0 0,-1 0-1,1 0 1,0 0 0,0 0 0,1 0 0,0 0-1,1 8 1,-1 10 29,-2 364 1204,4-204-912,-3-155-301,1 0-1,2 0 1,1 0-1,1 0 0,10 33 1,-14-61-51,0 0 1,1 0-1,0-1 1,-1 1 0,1 0-1,0 0 1,0 0 0,0 0-1,0-1 1,1 1-1,-1-1 1,2 3 0,-3-4-10,1 0 1,-1 0 0,1 0-1,-1 1 1,0-1-1,1 0 1,-1 0 0,0 0-1,1 0 1,-1 0 0,1 0-1,-1 0 1,0-1-1,1 1 1,-1 0 0,0 0-1,1 0 1,-1 0-1,0 0 1,1-1 0,-1 1-1,0 0 1,1 0-1,-1 0 1,0-1 0,1 1-1,-1 0 1,0 0 0,0-1-1,0 1 1,1 0-1,-1-1 1,0 1 0,0 0-1,0-1 1,1 0-1,1-4-131,1-1 0,-1 0 0,-1 0 0,1 1 0,-1-1 1,1-10-1,2-94-7434,-4 57-804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1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0 9941,'0'0'7107,"-9"1"-6595,-5 0-412,0 1 0,1 1 0,-1 1 0,1 0 0,-24 11 0,-73 40 347,43-19-144,31-21-197,-24 14-20,61-29-87,-1 0 0,0 0 0,0 0 0,0 0 0,1 0 0,-1 0 0,0 0 0,0 0 0,1 0 0,-1 0 0,0 0 0,0 0 0,0 0 0,1 0 0,-1 0 0,0 0 0,0 0 0,0 0 0,1 0 0,-1 0 0,0 1 0,0-1 0,0 0 0,1 0 0,-1 0 0,0 0 0,0 0 0,0 1 0,0-1 0,0 0 0,0 0 0,1 0 0,-1 1 0,0-1 0,0 0 0,0 0 0,0 0 0,0 1 0,0-1 0,0 0 0,0 0 0,0 1 0,0-1 0,0 0 0,0 0 0,0 0 0,0 1 0,0-1 0,0 0 0,0 0 0,0 1 0,0-1 0,0 0 0,0 0 0,-1 0 0,1 0 0,0 1 0,0-1-1,0 0 1,0 0 0,0 0 0,-1 1 0,1-1 0,0 0 0,0 0 0,70 14-30,142 33 337,-167-35-229,-2 2 1,73 34-1,-91-33-57,-19-9-4290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1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36 11813,'0'0'5475,"-1"-5"-4664,0 4-726,1 0 0,0-1 0,-1 1 0,1 0 1,-1-1-1,1 1 0,-1 0 0,1 0 0,-1-1 0,0 1 0,0 0 0,1 0 0,-1 0 1,0 0-1,0 0 0,0 0 0,0 0 0,0 1 0,-1-1 0,1 0 0,-2-1 0,-39-3 1218,31 5-1216,-32 4 160,41-3-242,0 0 0,0 0 0,0 1-1,0-1 1,1 0 0,-1 1 0,0-1 0,0 1 0,1 0-1,-1-1 1,1 1 0,0 0 0,-1 0 0,1 0 0,0 0 0,0 0-1,-1 4 1,-4 11 90,1 0 0,0 1 0,1 0 0,1 0 0,1 1-1,0 22 1,9 108 757,-7-140-817,1-1 1,0 0 0,1 0 0,0 0-1,0 0 1,1-1 0,0 1-1,0-1 1,1 1 0,0-1 0,0 0-1,1-1 1,0 1 0,0-1 0,10 10-1,-10-12-28,0 0-1,1 0 0,0-1 0,0 0 0,0 0 1,0 0-1,0 0 0,1-1 0,-1 0 1,1-1-1,0 1 0,-1-1 0,1 0 1,0-1-1,0 0 0,-1 0 0,1 0 1,0-1-1,7-2 0,-5 1-24,0-1 0,-1 0 0,1 0 0,-1-1 0,0 0 0,0-1 0,0 0 0,-1 0 1,1 0-1,-1-1 0,-1 0 0,1-1 0,-1 1 0,0-1 0,0-1 0,-1 1 0,0-1 0,-1 0 0,1 0 0,2-9 0,2-2-250,-2 0 0,0-1-1,-2 0 1,0-1-1,-1 1 1,-1-1 0,1-37-1,-3 43 27,-2-1-1,0 1 0,-1 0 1,-6-30-1,7 42 254,0-1-1,0 1 0,-1 0 0,1 0 1,-1-1-1,0 1 0,1 0 0,-1 0 1,0 1-1,-1-1 0,1 0 0,0 1 1,-1-1-1,0 1 0,1 0 0,-1 0 1,0 0-1,0 0 0,0 1 0,0-1 1,-1 1-1,1-1 0,0 1 0,-1 0 1,1 1-1,-1-1 0,-6 0 0,4 0 121,-1 1-1,0 0 0,0 0 0,0 1 1,0 0-1,0 0 0,-8 3 0,14-4-138,-1 1-1,0 0 0,0 0 1,0 0-1,1 0 0,-1 0 1,1 0-1,-1 1 0,1-1 0,-1 0 1,1 1-1,0-1 0,-1 1 1,1 0-1,0-1 0,0 1 0,0 0 1,1 0-1,-1 0 0,0-1 1,1 1-1,-1 0 0,1 0 1,-1 0-1,1 0 0,0 0 0,0 0 1,0 3-1,26-4-5153,3-1-1207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2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52 12246,'0'0'5461,"-1"9"-4341,-11 334 3829,12-338-4922,3 39 64,-2-43-90,-1-1 1,0 1-1,0 0 1,0-1 0,0 1-1,1 0 1,-1-1 0,0 1-1,0 0 1,1-1 0,-1 1-1,1-1 1,-1 1-1,0-1 1,1 1 0,-1 0-1,1-1 1,0 0 0,-1 1-1,1-1 1,-1 1-1,1-1 1,0 0 0,-1 1-1,1-1 1,-1 0 0,1 0-1,0 1 1,0-1 0,-1 0-1,1 0 1,0 0-1,-1 0 1,1 0 0,0 0-1,-1 0 1,1 0 0,0 0-1,0 0 1,-1-1-1,1 1 1,0 0 0,-1 0-1,1-1 1,-1 1 0,1 0-1,0-1 1,-1 1-1,1-1 1,-1 1 0,1 0-1,-1-1 1,1 0 0,3-2-8,-1 0 0,-1-1 0,1 1 1,0 0-1,-1-1 0,0 0 0,0 0 0,0 0 1,0 1-1,0-2 0,-1 1 0,2-6 0,10-59-425,-10 56 244,5-59-805,-4 35-274,9-42-1,-10 69 903,0 0-1,0 0 0,1 0 1,0 1-1,0-1 1,1 1-1,0 0 1,12-15-1,-13 20 388,1 1 0,-1-1 0,0 1 0,1 0 0,-1 0 0,1 1 0,0-1 0,0 1 0,0 0 0,0 0 0,1 1 0,-1 0 0,0-1 0,1 2 0,-1-1 0,0 1 0,1 0 0,-1 0 0,10 1 0,-6 0 224,0 0 0,-1 1 0,1 0 0,-1 0-1,1 1 1,-1 0 0,0 1 0,0 0 0,0 0 0,-1 0 0,10 8 0,-8-4-74,-1 0-1,0 0 1,0 1-1,-1 0 1,-1 0 0,1 1-1,-1 0 1,-1 0-1,0 0 1,0 0-1,-1 1 1,4 16 0,-3 1-927,-1 1 0,-1 0 1,-1 50-1,-2-89-3037,0-13-2700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3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197 646 12998,'0'0'5533,"0"-17"-4999,4-133 1485,-4 149-2014,0 0-1,0 0 1,-1 0-1,1 0 1,0 0-1,0 1 1,0-1-1,-1 0 1,1 0-1,0 0 1,-1 0-1,1 0 1,-1 1-1,1-1 1,-1 0-1,1 0 1,-1 1-1,1-1 1,-1 0-1,0 1 1,1-1-1,-1 1 1,0-1-1,0 1 0,0-1 1,1 1-1,-1-1 1,0 1-1,0 0 1,0-1-1,0 1 1,0 0-1,0 0 1,1 0-1,-1 0 1,0 0-1,0 0 1,0 0-1,0 0 1,0 0-1,-1 0 1,-1 1-1,1-1 0,0 1 1,-1-1-1,1 1 1,0 0-1,0 0 0,0 0 1,0 0-1,-1 0 0,2 0 1,-1 1-1,0-1 0,0 0 1,0 1-1,1 0 0,-1-1 1,-1 3-1,-14 31 254,2 0-1,1 0 0,1 2 1,-8 45-1,12-48-58,-4 17 119,2 0-1,2 1 1,-4 102-1,13-152-312,0 0 0,0 0 0,0-1 1,0 1-1,0 0 0,0 0 0,0 0 0,1 0 0,-1 0 0,0 0 1,1 0-1,0-1 0,0 1 0,-1 0 0,1-1 0,0 1 0,0 0 0,0-1 1,1 1-1,-1-1 0,0 1 0,1-1 0,-1 0 0,0 0 0,1 1 1,0-1-1,-1 0 0,1 0 0,0-1 0,-1 1 0,1 0 0,0 0 0,0-1 1,0 1-1,0-1 0,-1 0 0,1 1 0,3-1 0,0-1-7,0 1 0,1-1 1,-1 0-1,0 0 0,0-1 0,0 0 0,0 1 0,0-2 0,0 1 0,0-1 0,-1 1 0,1-1 0,6-6 0,5-6-150,-1-1-1,-1 0 1,0-1-1,-1 0 1,0-1-1,-2-1 1,0 0 0,-1-1-1,-1 0 1,-1 0-1,-1-1 1,-1 1-1,7-40 1,-2-18-1226,-4-1 1,-3-114-1,-4 182 1301,1-39 68,0 3-134,-7-65 1,4 99 146,0-1 0,-1 0 0,-1 1 0,0 0 0,-1 0 0,0 0 0,-1 0 1,0 1-1,-10-14 0,4 7 147,11 17-109,0 0 0,0 0-1,0 0 1,-1 0 0,1 0 0,-1 0 0,1 0-1,-1 0 1,1 1 0,-1-1 0,0 1 0,0-1-1,0 1 1,0 0 0,0-1 0,0 1 0,0 0-1,-1 0 1,1 1 0,0-1 0,0 0-1,-1 1 1,1-1 0,0 1 0,-1 0 0,1 0-1,-1 0 1,-3 0 0,3 1 5,-1 0 1,1 1-1,0-1 0,0 0 1,0 1-1,0 0 0,1 0 0,-1 0 1,0 0-1,1 0 0,-1 0 1,1 1-1,0-1 0,0 1 0,0 0 1,0-1-1,0 1 0,0 0 1,1 0-1,0 0 0,-1 0 1,0 5-1,-4 6-2,1 0 1,1 0-1,0 0 1,-2 18-1,2 24 696,2 0 0,6 65 0,-3-108-675,0 1 0,2-1 0,-1 0 1,2 0-1,-1 0 0,2 0 1,0-1-1,0 1 0,1-1 0,12 17 1,-13-22-42,1 0 1,0 0 0,0 0-1,1-1 1,0 0 0,0 0 0,0 0-1,1-1 1,-1-1 0,1 1-1,1-1 1,-1 0 0,0-1-1,1 0 1,0 0 0,13 2 0,19-1-345,-1-2 0,49-2 0,-30-1-154,-56 1 421,1-1 0,-1 1 0,1 1 0,-1-1 0,0 0 0,1 1 0,-1 0 0,0-1 0,0 2 0,1-1 0,-1 0 0,0 0 0,0 1 0,0 0 1,0-1-1,-1 1 0,1 0 0,0 1 0,-1-1 0,0 0 0,1 1 0,-1-1 0,0 1 0,2 3 0,0 3 71,-1 0-1,0 0 1,0 0-1,-1 0 1,0 1 0,-1-1-1,0 15 1,7 142 1835,-8-163-1797,0 0-1,1-1 1,-1 1-1,1-1 1,-1 1 0,1-1-1,0 0 1,0 1 0,0-1-1,1 0 1,-1 0 0,0 1-1,1-1 1,3 3 0,-4-4-42,0 0 0,0 0 0,1 0 0,-1-1 0,1 1 1,-1 0-1,0-1 0,1 1 0,0-1 0,-1 1 0,1-1 1,-1 0-1,1 0 0,-1 0 0,1 0 0,-1 0 0,1 0 1,1 0-1,2-2-16,0 1 0,-1-1 1,1 1-1,-1-1 0,1 0 1,-1-1-1,0 1 0,0-1 1,0 0-1,0 0 0,0 0 1,-1-1-1,5-5 0,14-22-615,-1-1-1,-2 0 0,-1-2 0,17-44 0,-9 21-2349,-18 45 3157,-6 35-781,-2-22 460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3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84 5042,'0'0'4138,"-2"-12"-3055,-4-37 118,6 48-960,0 0 0,0 0 0,0 0 0,-1 0 0,1-1 0,0 1 1,-1 0-1,1 0 0,0 0 0,-1 0 0,1 0 0,-1 0 0,0 0 0,1 0 0,-1 0 0,0 0 1,1 0-1,-1 1 0,-1-2 0,1 2-154,1-1 0,0 1 1,0 0-1,0 0 0,-1 0 1,1 0-1,0 0 0,0 0 0,0 0 1,-1 0-1,1 0 0,0 0 1,0 0-1,0 0 0,-1 0 1,1 0-1,0 0 0,0 0 0,0 0 1,-1 0-1,1 0 0,0 0 1,0 0-1,0 1 0,-1-1 1,1 0-1,0 0 0,0 0 0,0 0 1,0 0-1,-1 0 0,1 1 1,0-1-1,0 0 0,0 0 0,0 0 1,0 1-1,0-1 0,-1 0 1,1 0-1,0 0 0,0 1 1,0-1-1,0 0 0,0 0 0,0 0 1,0 1-1,0 668 2405,-1-651-2467,1-1 0,1 1 0,0-1 0,1 0 0,1 1 0,1-1 0,9 25 0,-1-26-68,-3-22-119,2-28-703,-5-60-5052,-6 44-83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2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48 6947,'0'0'6232,"-4"-23"-1982,0 22-4143,1 1-1,-1 1 1,0-1-1,1 0 1,-1 1 0,1 0-1,-1 0 1,1 0-1,-1 0 1,1 1-1,0-1 1,-1 1-1,1 0 1,-5 4-1,2 0-23,0 0 0,0 1 0,1-1-1,0 1 1,-6 12 0,4-3 39,1-1 1,0 1-1,1 0 1,1 0-1,1 1 1,0-1-1,1 1 1,1 0-1,0-1 1,1 1-1,3 18 1,-3-29-76,1-1 1,-1 1-1,1 0 1,1-1 0,-1 1-1,1-1 1,0 1-1,0-1 1,0 0 0,1 0-1,-1 0 1,2 0 0,-1 0-1,0 0 1,1-1-1,0 0 1,0 0 0,0 0-1,0 0 1,6 3-1,-4-3-2,1 0 0,-1-1 0,1 0-1,0 0 1,-1-1 0,1 0 0,1 0-1,-1-1 1,0 1 0,0-2-1,0 1 1,1-1 0,-1 0 0,0 0-1,14-3 1,-15 0-102,1 1 0,-1-1 0,0 0 0,0 0 0,0-1 0,0 1 0,-1-1 0,1-1 0,-1 1-1,0-1 1,-1 0 0,1 0 0,-1 0 0,0-1 0,0 0 0,0 1 0,5-13 0,-1 2-157,-1-1 0,-1 1 0,0-1 0,-1 0 1,6-34-1,-11 46 124,7-76-861,-6 73 932,-1 1 1,0-1 0,-1 0-1,0 1 1,0-1 0,-1 1-1,0-1 1,-3-7 0,3 12 53,0 0 0,-1 0-1,1-1 1,-1 1 0,0 1 0,0-1 0,0 0 0,0 1 0,0 0-1,0-1 1,-1 1 0,1 0 0,-1 1 0,0-1 0,1 1 0,-1-1-1,0 1 1,0 1 0,0-1 0,-4 0 0,-13-2-24,-1 2 0,-33 1-1,28 1-139,13 0-289,-20-1-928,17-7-3709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4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330 18 7876,'0'0'9700,"5"-2"-8550,6-9-531,-16 6-123,-33 5 11,13 1-582,7-1 92,1 2 0,0 0 0,-1 0 0,1 2-1,0 0 1,-23 9 0,30-9-17,0 0 0,0 1 0,1 0 0,-1 1 0,2 0 0,-1 0 0,0 1 0,1 0 0,1 0 0,-1 1 0,-11 15 0,17-20 24,0 0 1,0 0-1,1-1 1,-1 1-1,1 1 0,-1-1 1,1 0-1,0 0 1,0 0-1,1 1 1,-1-1-1,1 0 1,-1 1-1,1-1 1,0 0-1,1 1 1,-1-1-1,0 0 1,2 5-1,0-4-1,0 1 0,0-1 1,0 0-1,0-1 0,1 1 0,0 0 0,0-1 1,0 1-1,0-1 0,0 0 0,1 0 0,5 4 0,10 4 0,0-1 0,1 0 0,-1-2-1,36 11 1,95 26-1237,-149-44 484,2-1 1339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4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10149,'0'0'6768,"3"-8"-5920,11-25-197,-14 33-570,1-1 0,0 0 0,0 0 0,0 0 0,0 1 0,0-1-1,0 0 1,0 1 0,0-1 0,1 1 0,-1-1 0,0 1-1,0 0 1,0-1 0,1 1 0,-1 0 0,0 0 0,0 0-1,0 0 1,1 0 0,-1 0 0,0 0 0,0 0 0,1 0 0,-1 1-1,0-1 1,0 1 0,0-1 0,0 1 0,1-1 0,-1 1-1,1 0 1,3 14 36,0 1-1,-1-1 1,-1 1-1,0 0 1,-2 0 0,1 23-1,0-15-41,6 387 1179,-9-276-1048,2-141-707,3-46-5154,-4 49 5282,0 0 0,0 0-1,0 0 1,-1 0 0,1 0-1,-1 0 1,1 0 0,-1 0 0,0 0-1,0 0 1,-1 0 0,1 0-1,0 0 1,-1 0 0,-2-2 0,-9-7-4211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5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12454,'0'0'4058,"28"0"-3469,181 0 70,-152 1-669,0 2 0,-1 2 0,63 15 0,-118-18 221,0 0 0,0 1 0,0 0 0,-1-1 0,1 1 0,-1-1 0,1 1 0,-1 0 0,0-1 0,0 1 0,0 0 0,0-1 0,-2 5 0,2 1 135,-13 238 2258,13-231-2565,0-10-13,-1 0 0,1 0 1,1 1-1,-1-1 0,1 0 1,0 0-1,0 0 0,3 9 1,-3-13-26,0 1 0,1-1 0,-1 1 0,0-1 0,1 1 1,0-1-1,-1 0 0,1 0 0,0 0 0,-1 0 0,1 0 0,0 0 1,0-1-1,0 1 0,0 0 0,0-1 0,0 0 0,0 1 1,0-1-1,0 0 0,0 0 0,0 0 0,0 0 0,0 0 1,0-1-1,4 0 0,-2 0-25,1-1-1,0 0 1,0 1 0,-1-2-1,0 1 1,1 0-1,-1-1 1,0 0 0,0 0-1,0 0 1,0 0 0,-1-1-1,0 1 1,1-1 0,4-7-1,41-70-1063,-47 78 1032,6-11-218,0-1 0,-1-1 0,-1 1-1,0-1 1,-1 0 0,-1 0 0,0-1 0,-2 1 0,1-1 0,-2 0 0,-1-30-1,-1 45 320,1 0 0,-1 0 0,0 0-1,1 0 1,-1 1 0,0-1 0,0 0-1,0 1 1,-1-1 0,1 0-1,0 1 1,-1-1 0,1 1 0,0 0-1,-1 0 1,0-1 0,1 1 0,-1 0-1,0 0 1,0 0 0,1 1-1,-1-1 1,0 0 0,0 1 0,0-1-1,0 1 1,0 0 0,0 0 0,0-1-1,-3 1 1,-12 0 652,0-1-1,-30 5 0,13-2-1122,15-2-4299,9 0-1118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5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7459,'0'0'7457,"0"-16"-2527,0 496-327,11-499-4545,7-28-319,24-96 0,-28 85-680,24-59 0,-35 110 796,0 0 0,0 1-1,1-1 1,0 1-1,0-1 1,0 1 0,1 0-1,0 1 1,0-1-1,6-4 1,-7 7 179,-1 1-1,0 0 0,1 0 1,-1 0-1,1 1 1,0-1-1,0 1 1,-1 0-1,1 0 1,0 0-1,0 1 1,0-1-1,0 1 1,0 0-1,0 0 1,0 0-1,0 1 1,0 0-1,0-1 1,6 3-1,-6-1 55,1 0-1,-1 0 1,0 1-1,0-1 1,0 1 0,0 0-1,0 0 1,-1 0-1,1 1 1,-1-1-1,3 5 1,-4-5-83,0 0 0,1 0-1,0 0 1,-1 0 0,1 0 0,0 0 0,0-1 0,1 0-1,-1 0 1,0 0 0,1 0 0,0 0 0,-1 0-1,1-1 1,0 0 0,0 0 0,-1 0 0,1 0-1,5 0 1,1-1-232,-8 1-66,0-1-1,0 0 0,0 0 0,0 0 0,0 0 1,1 0-1,-1 0 0,0-1 0,0 1 1,0-1-1,0 1 0,0-1 0,0 0 1,0 0-1,0 0 0,3-2 0,5-12-5538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29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70 7043,'-1'-7'13837,"-1"-27"-13873,2 33-47,0-1-1,1 1 0,-1 0 1,0-1-1,1 1 1,0-1-1,-1 1 1,1 0-1,0-1 0,-1 1 1,1 0-1,0 0 1,0-1-1,0 1 1,0 0-1,0 0 0,0 0 1,2-1-1,10-1-6662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30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22 5731,'0'0'4962,"0"-5"-3668,-3-12 1072,10 33 1817,8-5-3778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3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538 203 6307,'0'0'10271,"-14"-21"-8355,1 2-1699,-1 1-1,-1 0 1,-32-29 0,37 38-223,4 2 49,0 1 0,0 0-1,-1 0 1,1 1 0,-2 0-1,1 0 1,0 1 0,-1-1 0,0 2-1,0-1 1,0 1 0,0 0-1,0 1 1,-1 0 0,1 0-1,-10 0 1,11 2-42,0 0 0,0 1-1,0 0 1,-1 0 0,1 0-1,0 1 1,1 0 0,-1 1-1,-9 4 1,1 2-12,0 1 0,-23 19 0,13-10 2,19-15 14,-1 1 0,1-1 0,0 1 0,1 0-1,-1 1 1,1-1 0,0 1 0,0 0 0,1 1 0,0-1 0,-5 10 0,-2 13 1,2 0 0,1 0-1,1 0 1,2 1 0,1 0-1,1 0 1,2 49 0,2-73 7,0 1 0,0 0 0,1-1 0,0 1 0,0-1 0,1 0 0,0 0 0,0 0 0,0 0 1,1 0-1,-1-1 0,1 1 0,1-1 0,6 7 0,-3-3 9,1-1 1,0 0-1,1-1 1,-1 1-1,1-2 1,1 0-1,13 7 1,-19-11-19,0-1 0,0 1 1,1-1-1,-1 0 0,0 0 0,1-1 1,-1 0-1,1 0 0,-1 0 1,0 0-1,12-3 0,57-23 86,-61 20-78,0 1 0,1 0 1,0 1-1,21-4 0,167-1-108,-200 10 96,0-1-1,0 0 1,0 1-1,0-1 1,0 1-1,0-1 1,0 1-1,0 0 0,0 0 1,-1 0-1,1 0 1,0 0-1,0 1 1,-1-1-1,1 0 0,-1 1 1,0-1-1,1 1 1,-1 0-1,0-1 1,0 1-1,0 0 1,0 0-1,0-1 0,0 1 1,0 0-1,-1 0 1,1 0-1,0 3 1,2 8 27,-1 1 1,0-1-1,1 20 1,-2-14 52,1-3-51,-1 0-1,-1 0 1,0 0 0,-1 0 0,0-1 0,-2 1 0,0 0-1,0-1 1,-2 0 0,0 1 0,0-2 0,-1 1-1,-1-1 1,-12 19 0,9-17-5,0-1 0,-1 0-1,-1 0 1,-1-1 0,0 0 0,-1-1 0,-29 21-1,32-27-10,-1 0-1,0-1 0,-1-1 0,1 0 0,-1 0 0,0-1 0,0-1 1,-1-1-1,1 1 0,-1-2 0,-22 0 0,-2 0-56,24 0 57,-1 0 0,0-1 0,0-1 0,0 0 0,-25-7 0,36 7-40,1 0 1,0 0-1,0-1 1,0 1-1,0-1 1,0 0-1,0 0 1,0 0-1,1 0 1,-1-1 0,1 1-1,-1-1 1,1 1-1,0-1 1,0 0-1,0 0 1,0 0-1,1 0 1,-1 0-1,1 0 1,0 0 0,0-1-1,0 1 1,0-1-1,1 1 1,-1 0-1,1-1 1,0 1-1,0-7 1,0 5-368,0 4 229,0 0 1,0 1 0,0-1 0,0 0 0,0 1-1,0-1 1,0 0 0,0 1 0,0-1-1,0 0 1,0 1 0,1-1 0,-1 0-1,0 1 1,0-1 0,1 0 0,-1 1-1,0-1 1,1 0 0,-1 1 0,1-1-1,-1 1 1,1-1 0,-1 1 0,1-1-1,-1 1 1,1 0 0,-1-1 0,1 1-1,-1 0 1,1-1 0,0 1 0,-1 0-1,1-1 1,1 1 0,21-8-6196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3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6435,'0'0'6878,"0"-8"-6265,0 1-425,0 5-116,-1-1 1,1 1-1,0-1 0,0 1 1,1-1-1,-1 1 1,1 0-1,-1-1 0,1 1 1,0-1-1,-1 1 1,2-2-1,3 3 1184,-2 11-970,6 134 1058,7 66 697,-9-155-1612,-1-19 208,0 48 0,-6-83-597,1-1-106,1 0-176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3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11157,'0'0'5619,"160"-66"-7652,-144 63-3266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621 172 5298,'0'0'10042,"-1"-6"-9519,0 0-294,-1 1 0,0 0-1,0 0 1,0 0 0,-1 0-1,0 1 1,0-1 0,0 1 0,0 0-1,-1-1 1,0 1 0,1 1-1,-1-1 1,-1 1 0,1-1-1,-1 1 1,-7-4 0,-30-19-80,34 19-115,-1 0 0,-1 1 0,1 1-1,-1-1 1,0 2 0,-1-1 0,1 1 0,-1 1 0,1 0 0,-1 0 0,0 1 0,-21-1-1,21 3-33,-10 0-8,1 0-1,-1 1 1,-31 7-1,45-6 7,-1 0 0,1 1 0,0 0 0,0 0 0,0 1 0,0-1-1,1 1 1,-1 1 0,1 0 0,0 0 0,1 0 0,-1 0 0,-5 8-1,-6 9 19,1 1 0,1 1 0,1 1 0,2 0 0,0 1-1,1 0 1,2 0 0,1 1 0,1 0 0,1 1 0,1 0-1,2 0 1,0 0 0,3 39 0,0-34 95,-1-3-17,2 0 1,7 48-1,-6-66-57,1-1 1,0 0-1,1 0 1,0-1-1,1 1 0,0-1 1,1 0-1,0 0 1,0-1-1,11 12 1,-8-12-7,1 0 0,-1 0 1,2-1-1,-1-1 1,1 0-1,0 0 0,0-1 1,1 0-1,0-1 1,0-1-1,0 0 0,1 0 1,-1-1-1,1-1 1,0 0-1,0 0 0,0-2 1,0 0-1,0 0 1,0-1-1,22-4 1,-29 2-46,0 0 0,0 1 0,-1-2 0,1 1 1,-1-1-1,1 0 0,-1 0 0,0 0 1,-1-1-1,1 0 0,-1 0 0,0 0 1,0 0-1,-1 0 0,1-1 0,-1 0 1,0 0-1,3-11 0,5-10-188,-2-1 0,10-50 0,-16 65 193,-3 7 8,1-1-1,0 1 0,1 0 1,-1 0-1,1-1 0,1 1 1,-1 0-1,1 1 0,0-1 0,0 0 1,5-4-1,-8 9-50,-1 0-1,1 0 1,0 0 0,0 0-1,-1 0 1,1 0-1,0 1 1,-1-1-1,1 0 1,-1 0 0,1 0-1,-1 1 1,0-1-1,1 0 1,-1 1 0,1-1-1,-1 0 1,0 1-1,0-1 1,1 1 0,-1-1-1,0 1 1,0 0-1,0-1 1,-1 1 0,-25-16-795,6 7 550,-1 2-1,0 0 1,-1 1 0,1 1-1,-1 1 1,0 1 0,-1 1 0,-29 1-1,53 1 343,-1 1-1,0 0 0,1-1 1,-1 1-1,0 0 1,1-1-1,-1 1 1,1 0-1,-1 0 0,1-1 1,0 1-1,-1 0 1,1 0-1,0 0 1,-1-1-1,1 1 0,0 0 1,0 0-1,0 0 1,0 0-1,0 0 0,0 0 1,0 0-1,0-1 1,0 1-1,0 0 1,1 0-1,-1 0 0,0 0 1,0 0-1,1-1 1,-1 1-1,1 0 1,-1 0-1,1-1 0,-1 1 1,1 0-1,-1-1 1,2 2-1,3 1 82,0-1 0,1 1-1,-1-1 1,1 0 0,0 0 0,0 0 0,0-1 0,0 0-1,9 0 1,66 0 102,-53-1-196,17 2-1,42-1-357,-80-1 79,0 0 0,1-1 1,-1 0-1,0-1 0,0 0 0,1 0 1,-1 0-1,11-6 0,-15 4 154,-3 3 162,-20 32 109,8-15-73,3 2 73,0 1 1,1 1-1,1-1 0,1 1 1,-5 29-1,-6 103 1031,7-51-2266,23-101-7336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2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6515,'5'-1'10749,"-5"1"-10656,9 23 220,-2 0-1,0 0 0,-1 1 0,4 33 1,3 104 556,-12-148-771,4 196 1057,4 44 20,-8-237-1126,-2-10-17,1 0 0,1 0 0,-1 0 0,1 0 1,0 0-1,0-1 0,1 1 0,0 0 0,0-1 0,0 1 0,4 6 0,-5-11-29,-1-1-1,0 1 1,1-1-1,-1 0 0,0 1 1,1-1-1,-1 1 1,0-1-1,1 0 0,-1 1 1,1-1-1,-1 0 1,0 0-1,1 1 0,-1-1 1,1 0-1,-1 0 1,1 0-1,-1 0 0,1 1 1,-1-1-1,1 0 1,-1 0-1,1 0 0,-1 0 1,1 0-1,-1 0 1,1 0-1,-1 0 0,1-1 1,-1 1-1,1 0 1,-1 0-1,1 0 0,0-1 1,10-17-114,-4-25-462,-6-49-4586,-1 55-1541,0 21-1333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109 188 1345,'0'0'16738,"19"-7"-16106,35-17-498,61-37-1,-71 28-203,-42 31 57,0 0-1,0-1 1,0 1 0,-1-1-1,1 1 1,-1-1 0,0 0 0,1 1-1,-1-1 1,-1 0 0,1 0-1,0 0 1,-1 0 0,1 0 0,-1-6-1,-1 8 14,1 1 0,-1-1 0,0 0 0,1 0 0,-1 0 0,0 0 0,0 0 0,0 1 1,0-1-1,0 0 0,0 1 0,0-1 0,0 1 0,0-1 0,0 1 0,0-1 0,0 1 0,0 0 0,0 0 0,-1-1 0,1 1 0,0 0 0,0 0 0,0 0 0,0 0 0,-2 1 0,-42-3 82,38 3-74,-212-1 280,217 0-278,-1 0 1,1 0-1,0 0 1,-1 1-1,1-1 0,0 1 1,-1-1-1,1 1 0,0 0 1,0 0-1,0 0 0,0 0 1,0 1-1,0-1 1,0 0-1,0 1 0,0 0 1,1-1-1,-1 1 0,0 0 1,1 0-1,0 0 0,-1 0 1,1 0-1,0 0 1,0 0-1,0 0 0,0 0 1,1 1-1,-1-1 0,1 0 1,-1 3-1,-1 9 160,0 1 0,1 0 0,1-1 0,1 19 1,0-4 394,-1-19-491,1 0-1,0 0 1,1 0-1,0 0 0,1 0 1,0-1-1,0 1 1,1-1-1,0 0 1,0 0-1,1 0 1,1 0-1,-1-1 1,1 0-1,12 12 0,-14-16-43,1 0 0,-1 0 0,1-1 0,-1 1 0,1-1-1,0 0 1,0-1 0,0 1 0,0-1 0,1 0 0,-1 0-1,1-1 1,-1 0 0,1 0 0,0 0 0,-1 0 0,1-1-1,0 0 1,-1 0 0,1-1 0,0 0 0,-1 0 0,1 0 0,-1 0-1,1-1 1,-1 0 0,0 0 0,1-1 0,4-3 0,4-2-142,-2-1 1,0-1-1,21-20 1,22-17-604,-52 45 309,0 1 1,0-1-1,1 1 1,-1 0-1,1 0 1,-1 0-1,0 1 1,1-1-1,-1 1 1,1 0-1,0 0 1,-1 0-1,1 0 1,-1 0-1,1 1 1,-1 0-1,0 0 1,4 1-1,10 15-4255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3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9284,'0'0'5891,"-19"13"-4650,7 1-983,1 0 0,1 1 0,0 0 1,1 0-1,1 1 0,0 1 1,1-1-1,1 1 0,1 0 1,-5 24-1,3 7 72,2 1 0,2-1 0,5 81 0,-1-111-175,0 20 105,3-2 1,1 1-1,2 0 0,12 39 1,-14-60-158,0 1 0,2-1 0,0-1 0,0 1 0,2-1 0,0 0-1,0-1 1,2 0 0,-1-1 0,2 0 0,15 14 0,-19-22-76,1 1 0,0-1 0,0 0 0,0-1 0,1 0 0,0-1-1,-1 1 1,1-2 0,0 0 0,0 0 0,1-1 0,-1 0 0,0 0 0,0-1-1,1-1 1,-1 0 0,0 0 0,0-1 0,0 0 0,0-1 0,0 0-1,-1 0 1,1-1 0,-1-1 0,0 1 0,0-2 0,10-6 0,56-46-1343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3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390 131 9476,'0'0'5259,"0"-12"-4555,2 0-436,-2 8-144,1-1 0,-1 1 0,1-1-1,-1 1 1,0 0 0,-1-1 0,1 1 0,-1 0 0,-1-6 0,1 7-55,0 0-1,-1 0 0,1 0 0,0 1 1,-1-1-1,0 0 0,0 1 0,1-1 1,-2 1-1,1-1 0,0 1 1,0 0-1,-1 0 0,1 0 0,-1 0 1,1 1-1,-1-1 0,0 1 0,0-1 1,0 1-1,0 0 0,-6-1 0,-4-1 191,0 1 1,0 0-1,0 1 0,-14 1 0,23 0-254,-2 1-4,1 0-1,-1 0 1,1 1 0,-1-1-1,1 1 1,-1 1 0,1-1 0,0 1-1,0-1 1,0 2 0,1-1-1,-1 0 1,-6 7 0,-55 60 10,58-61-11,-3 4 55,1 1 0,0 0-1,0 0 1,2 1 0,0 1-1,1-1 1,0 1-1,1 1 1,1-1 0,1 1-1,0 0 1,1 0 0,1 0-1,0 0 1,1 0-1,2 1 1,-1-1 0,7 31-1,-4-35-13,1-1 0,1 0-1,0 0 1,1-1 0,0 1-1,1-1 1,0-1 0,16 20-1,81 76 12,-80-84-16,170 136 37,-132-111-58,-57-43-19,-1 0 1,0-1-1,0 2 1,0-1 0,0 0-1,-1 1 1,0-1-1,0 1 1,0 0-1,0 0 1,-1 0 0,0 1-1,0-1 1,0 0-1,-1 1 1,2 9-1,-3-11 1,0 0-1,0 0 0,0 0 0,0 0 0,-1 0 0,1 0 1,-1 0-1,0 0 0,-1 0 0,1 0 0,-1 0 0,1-1 1,-1 1-1,0 0 0,0-1 0,-1 0 0,1 0 0,-1 1 0,0-1 1,1-1-1,-1 1 0,-6 4 0,-4 2-5,0-1 1,-1 0-1,0-1 0,0-1 0,-1 0 0,1-1 1,-1 0-1,-1-2 0,1 1 0,0-2 1,-1 0-1,1-1 0,-18-1 0,32 0 15,-1 0-1,1 0 1,0 0-1,0 0 1,0 0-1,0-1 1,0 1 0,0 0-1,0-1 1,0 1-1,0-1 1,0 1-1,0-1 1,0 1-1,0-1 1,0 0-1,0 0 1,0 1-1,1-1 1,-1 0-1,0 0 1,1 0-1,-1 0 1,0 0-1,1 0 1,-1-2-1,-1 0 5,1-1 0,0 0-1,1 1 1,-1-1 0,1 0-1,0 0 1,-1 1 0,2-7-1,0 1-2,0 1-1,1-1 0,0 0 0,0 1 0,0 0 0,2-1 1,4-10-1,6 0-44,2-1 1,0 2-1,0 0 1,2 1-1,0 1 0,39-26 1,4 2-653,68-32-1,-78 48-208,61-20 0,-102 41 875,8-8 255,-10 10 473,-5 24-427,-3-22-288,5 78 1010,-3-33-395,1-1 1,3 1 0,13 47-1,-19-91-602,0-1 0,0 0-1,0 1 1,1-1 0,-1 0-1,1 0 1,-1 1 0,1-1-1,-1 0 1,1 0 0,0 0-1,0 1 1,-1-1 0,1 0 0,0 0-1,0 0 1,0-1 0,0 1-1,0 0 1,0 0 0,1 0-1,-1-1 1,0 1 0,0-1-1,0 1 1,1-1 0,-1 1-1,0-1 1,1 0 0,-1 1-1,0-1 1,1 0 0,-1 0-1,3 0 1,-3-4-382,0 1-1,0-1 1,0 1-1,-1-1 1,0 0-1,1 1 1,-1-1-1,0 0 1,-1-5-1,1 4-573,0-29-4590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3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15175,'0'0'4994,"26"-55"-10356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3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54 976,'0'0'12606,"1"-9"-11685,7-26-36,-2 25 1146,1 14 460,0 12-1375,1 57-794,-3 0 1,-5 91 0,-2-104-146,2-1 1,3 0 0,2 1 0,15 64-1,-18-115-133,1 0 0,0-1 0,0 0 0,0 1 0,1-1 0,0 0 0,1-1 0,0 1 0,7 7 0,-8-11-25,-1 0 0,1-1 1,0 0-1,1 0 0,-1 0 0,1 0 0,-1-1 1,1 1-1,0-1 0,0 0 0,0-1 0,0 1 0,0-1 1,0 0-1,0 0 0,8 0 0,-4-1-60,-1 1 0,0-2 0,0 1-1,1-1 1,-1 0 0,0 0 0,0-1 0,0-1-1,0 1 1,0-1 0,-1 0 0,1-1 0,-1 0-1,0 0 1,0 0 0,0-1 0,-1 0 0,1-1 0,-1 1-1,-1-1 1,1-1 0,-1 1 0,0-1 0,5-8-1,-5 6-92,-1-1 0,-1 0 0,0 0 0,0 0 0,-1 0 0,0-1 0,0 1 0,-1 0 0,-1-1 0,-1-15 0,4-25 48,3-66-291,-6 99 539,0 21 397,0 19-410,8 164 1026,-6-167-1062,0 0 0,2-1 1,0 1-1,2-1 0,0 0 1,0-1-1,17 31 0,-21-46-123,-1 0 0,0 0 1,1 0-1,-1 0 0,1 0 0,0 0 0,0-1 0,0 1 0,0-1 1,0 1-1,0-1 0,0 0 0,0 0 0,0 1 0,1-2 1,-1 1-1,0 0 0,1 0 0,-1-1 0,1 1 0,-1-1 0,1 0 1,-1 0-1,0 0 0,4 0 0,-5 0-398,-1-31-6398,0 18 1401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3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10789,'0'0'6403,"-9"-6"-7460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53 8132,'0'0'6424,"0"-5"-5386,2-5-934,-2-15 1785,-1 24-1858,1 0 0,-1 0 0,1 0 0,-1 0 0,0 1 0,1-1 0,-1 0 0,0 1 0,0-1 1,0 0-1,1 1 0,-1-1 0,0 1 0,0 0 0,0-1 0,0 1 0,0 0 0,0-1 0,0 1 0,0 0 0,0 0 0,0 0 0,0 0 0,0 0 0,0 0 0,0 0 0,-1 0 0,-19 0 91,12-1 74,0 1 0,0 1-1,0-1 1,0 1 0,-10 3-1,16-3-169,-1 1 0,1-1 0,-1 1 0,1 0 0,0 0 1,0 0-1,0 0 0,0 1 0,0-1 0,0 1 0,1-1 0,0 1 0,-1 0 0,1 0 0,-3 6 0,-1 1 11,1 1 1,1-1-1,0 1 0,0 0 0,1 0 0,0 0 1,-1 21-1,1 83 528,3-75-238,0-29-258,1-1 1,0 1-1,0-1 1,1 0-1,1 1 0,0-1 1,0 0-1,1 0 0,0-1 1,1 1-1,0-1 0,0 0 1,1 0-1,0 0 1,0-1-1,1 0 0,1 0 1,-1-1-1,1 0 0,0 0 1,1-1-1,-1 0 1,1-1-1,1 0 0,-1 0 1,1 0-1,-1-2 0,1 1 1,0-1-1,1 0 0,-1-1 1,17 1-1,-18-3-72,0 1-1,1-2 1,-1 0 0,0 0-1,1 0 1,-1-1 0,0-1-1,0 1 1,0-1 0,8-5-1,-5 1-94,-1 0 0,0-1-1,-1 0 1,1-1-1,-2 0 1,13-15 0,-10 10-127,0-2 1,-1 1 0,-1-2 0,0 1-1,-1-1 1,-1-1 0,-1 0 0,-1 0 0,9-36-1,-7 9 35,-2-1-1,-2 0 1,-2-46-1,-3 91 235,-1 0 0,0 0 0,1 0 0,-1 0-1,0 1 1,1-1 0,-1 1 0,0-1 0,0 1-1,1 0 1,-1-1 0,0 1 0,0 0 0,0 0-1,1 0 1,-1 1 0,0-1 0,0 0-1,0 1 1,1-1 0,-1 1 0,0-1 0,1 1-1,-1 0 1,0 0 0,1 0 0,-1 0 0,-1 2-1,-2 5 33,1 1-1,1 0 0,-1 0 0,1 1 0,1-1 0,0 1 0,0-1 1,0 15-1,2 87 532,1-58-306,-1-36-193,0 0 0,2 0 0,0 0 0,1 0-1,0 0 1,2-1 0,9 25 0,-12-35-81,0-1 0,1 0 1,0 0-1,0 0 0,1 0 0,-1 0 1,1-1-1,0 0 0,0 1 0,1-2 1,-1 1-1,1 0 0,0-1 0,-1 0 0,2 0 1,-1 0-1,0-1 0,0 0 0,1 0 1,0 0-1,-1 0 0,1-1 0,0 0 0,0 0 1,-1-1-1,8 0 0,-10 0-27,1 0 0,0-1 0,0 1 1,0-1-1,0 0 0,0 0 0,-1-1 0,1 1 0,0-1 0,-1 1 0,0-1 0,1 0 1,-1-1-1,0 1 0,0 0 0,3-4 0,0-1-35,0 1 1,-1-1-1,0 0 1,0-1-1,-1 1 0,1-1 1,2-8-1,0-4-176,0-1 1,-1 0-1,-1 0 0,-2 0 1,3-28-1,-5 27-60,1 0-27,0 0-1,-2 1 0,-1-1 1,-1 0-1,-4-22 1,5 40 311,0 0 1,0 0-1,-1-1 1,1 1-1,-1 0 1,0 1-1,0-1 1,0 0-1,0 0 1,-1 1-1,1 0 1,-1-1-1,0 1 1,0 0-1,-1 0 1,1 1-1,0-1 1,-1 1-1,0-1 1,1 1-1,-1 0 1,0 1-1,0-1 1,0 1-1,0-1 1,-1 1-1,1 0 1,0 1-1,0-1 1,-1 1-1,-6 0 1,-41 0-1075,-52 8 1,97-7-2240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6739,'0'0'8148,"2"-6"-7110,4-21-91,-4 20 2933,-2 19-3742,0 470 2844,-1-471-2904,2 25 21,-1-34-92,0-1 0,1 1 0,-1-1 0,1 1-1,-1-1 1,1 1 0,-1-1 0,1 0 0,0 1-1,0-1 1,-1 0 0,1 1 0,0-1 0,0 0 0,0 0-1,0 0 1,1 0 0,-1 0 0,0 0 0,3 1-1,-3-3-12,0-1 0,-1 1 0,1-1 0,0 1 0,0-1 0,-1 1 0,1-1 0,-1 1-1,0-1 1,1 1 0,-1-1 0,0 0 0,0 1 0,0-1 0,0 0 0,0 1-1,-1-3 1,1 3-9,1-179-865,0 172 880,1 0 0,0 0 0,0 0 1,1 0-1,0 0 0,0 0 1,1 1-1,0-1 0,1 1 0,9-12 1,61-66-119,-62 72 49,-1 0-113,1 1 0,27-20 0,-35 28 130,1 1 0,-1 0 0,1 0-1,0 0 1,0 1 0,0-1 0,0 1 0,0 1 0,0 0 0,0-1-1,10 1 1,-15 1 53,0 0-1,0 1 0,0-1 1,0 1-1,0-1 0,0 1 1,0-1-1,0 1 0,0-1 0,0 1 1,0 0-1,0 0 0,0-1 1,-1 1-1,1 0 0,0 0 1,-1 0-1,1 0 0,0 0 1,-1 0-1,1 0 0,-1 0 0,0 0 1,1 0-1,-1 0 0,0 0 1,0 0-1,1 1 0,-1 0 1,4 43 170,-4-36-98,1 126 868,-3-96-604,1 1 0,3-1 0,12 74 0,-13-109-315,0 0-1,1 0 1,-1 0 0,1-1 0,0 1-1,0 0 1,1-1 0,4 6 0,-7-8-30,1-1 1,-1 1 0,1 0 0,-1-1 0,1 1 0,0-1 0,-1 1-1,1-1 1,0 0 0,-1 1 0,1-1 0,0 1 0,0-1-1,-1 0 1,1 0 0,0 1 0,0-1 0,-1 0 0,1 0 0,0 0-1,0 0 1,0 0 0,-1 0 0,1 0 0,0 0 0,0-1 0,0 1-1,-1 0 1,1 0 0,0-1 0,0 1 0,-1 0 0,1-1-1,0 1 1,-1 0 0,1-1 0,0 1 0,-1-1 0,1 0 0,0 1-1,-1-1 1,1 1 0,-1-1 0,0 0 0,1 1 0,-1-1 0,1 0-1,-1 0 1,0 1 0,1-1 0,-1-1 0,4-6-476,-1 0 1,0 0 0,0 0 0,-1 0-1,3-17 1,0-22-6518,-4 43 6137,2-27-9120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5122,'0'0'14129,"22"8"-12949,-6-3-982,-7-3-116,-1 0-1,0 0 1,0 1 0,0 1 0,0-1-1,-1 1 1,1 0 0,-1 1-1,0 0 1,0 0 0,0 1 0,-1-1-1,0 2 1,0-1 0,-1 0-1,8 12 1,2 13 53,-1 0 0,-2 1 0,-1 0 0,-2 0 0,-1 2 0,-2-1 0,0 0 0,-3 1 0,-1 0 0,-1 0 0,-2 0 0,-1 0-1,-10 45 1,3-30-95,-3-1 0,-1 0 0,-3-1 0,-1-1 0,-3 0 0,-2-1 0,-1-2 0,-44 61 0,62-96-53,0-1 0,-1 0 0,0 0 0,0 0 0,0-1 1,-1 1-1,0-2 0,-1 1 0,1-1 0,-1 0 0,0-1 0,0 1 0,-17 5 0,15-8-1132,0 0-1,-1 0 0,1-1 0,-14 0 1,1-1-9033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19 5218,'0'0'8644,"-7"-3"-7400,3 1-1097,1 0 0,-1 0 1,0 0-1,0 1 1,0-1-1,-1 1 0,1 0 1,0 0-1,0 0 1,-1 1-1,1 0 0,0 0 1,-1 0-1,1 0 1,0 1-1,-1-1 0,1 1 1,0 0-1,0 0 1,0 1-1,-1 0 0,2-1 1,-1 1-1,0 0 1,0 1-1,1-1 0,-6 5 1,-4 7-84,1 1-1,1 1 1,0-1 0,1 2-1,1-1 1,1 2 0,0-1 0,1 1-1,1 0 1,1 0 0,-4 23-1,3-7 169,2 1-1,2-1 1,1 0-1,1 1 0,8 46 1,-7-69-175,1-1 0,1 0 0,0 0 0,1 0 0,0 0 0,0-1 0,1 0 0,1 0 0,0 0 0,0 0 0,1-1 0,0 0 0,0 0 0,1-1 0,0 0 0,1 0 0,0-1 0,0 0 0,0-1 0,1 0 0,0 0 0,0-1 0,1 0 0,-1-1 0,1 0 0,0-1 0,0 0 0,0-1 0,17 2 0,-17-3-78,89 3 144,-92-4-184,0-1-1,-1 0 0,1 0 0,0 0 1,0-1-1,-1-1 0,1 1 1,-1-1-1,0 0 0,9-6 1,-10 6-304,4-1-818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2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257 160 7043,'0'0'4688,"0"-47"-823,0 44-3802,0-1 0,-1 1 0,1-1 0,-1 1 0,0-1 0,0 1 0,0 0 0,0-1 0,0 1 0,-1 0 0,0 0 0,1 0 0,-1 0 0,0 0 0,-1 0 0,1 0 0,0 1 0,-1-1 0,1 1 0,-1 0 0,0-1 0,0 1 0,0 1 0,0-1 0,-6-2 0,-7-6 76,10 6-80,0 0 1,0 1-1,0 0 0,0 1 0,-1-1 0,-12-2 1,16 4-47,0 1 1,0-1 0,0 1 0,0 0 0,0 0 0,0 0-1,0 0 1,1 0 0,-1 1 0,0-1 0,0 1 0,0 0-1,0 0 1,1 0 0,-1 0 0,0 0 0,1 1 0,-1-1-1,-2 3 1,1 0 93,-1-1-1,1 1 1,0 0-1,1 1 1,-1-1-1,1 1 0,0 0 1,0-1-1,-3 8 1,-2 9 154,2 0 0,0 0 0,1 1 0,1 0 0,1 0 1,1 0-1,1 0 0,3 40 0,-1-17 315,-1-38-504,0 0 0,1-1 0,0 1 0,0 0 0,0 0 0,1 0 0,0-1 0,1 1 0,4 9 0,-5-13-55,-1-1 0,1 1-1,0 0 1,0-1 0,0 0 0,0 1 0,0-1 0,1 0-1,-1 0 1,1 0 0,-1 0 0,1-1 0,0 1-1,0-1 1,0 0 0,0 1 0,0-1 0,0-1 0,0 1-1,0 0 1,0-1 0,0 1 0,5-1 0,-4 0-20,1 0 0,-1 0 0,1-1 1,-1 1-1,1-1 0,-1 0 1,0-1-1,0 1 0,1-1 0,-1 1 1,0-1-1,0 0 0,-1-1 0,6-2 1,-4-1-50,1 1 1,-1-1-1,0 0 0,-1 0 1,1 0-1,-1-1 1,5-11-1,0-3-353,-2 0 0,0 0 0,-1-1-1,-1 0 1,-1 0 0,2-35 0,-2 22 192,11-47-1,-6 52 145,-9 37 93,5 166 1699,-3-147-1387,2 0 0,1-1 1,1 1-1,15 41 0,-18-60-277,1 0 0,-1 1 1,2-1-1,-1-1 0,1 1 0,0-1 0,8 7 0,-12-11-66,0-1 1,1 1-1,-1-1 0,1 1 0,-1-1 0,1 0 0,0 0 0,-1 0 0,1 0 0,0 0 1,0 0-1,0 0 0,0-1 0,0 1 0,0-1 0,0 1 0,0-1 0,0 0 0,0 0 1,0 0-1,0 0 0,0 0 0,0 0 0,0 0 0,0-1 0,0 1 0,0-1 0,0 1 1,0-1-1,-1 0 0,1 0 0,0 0 0,0 0 0,1-1 0,1-3-169,0 0 1,0 0-1,-1 0 0,1 0 1,-1-1-1,-1 1 0,1-1 0,-1 0 1,0 0-1,2-10 0,1-1-2839,-2 0 0,2-33 0,-4 10-7475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341 106 7299,'0'0'7724,"0"-8"-7169,0-25-38,0 31-441,-1-1-1,0 1 0,1-1 1,-1 1-1,0-1 0,0 1 1,0 0-1,-1-1 0,1 1 1,-1 0-1,1 0 0,-1 0 1,0 0-1,0 0 0,1 0 1,-1 1-1,0-1 0,-1 1 1,1-1-1,0 1 0,0 0 1,-1 0-1,-3-2 0,-1 0-4,1 1 0,-1-1 0,0 1 0,0 0 0,0 1 0,-14-1 0,-6 1-122,15 0 109,0 1 0,1 1 1,-1-1-1,-23 6 1,32-5-22,-1 0 0,0 1 1,0 0-1,0 0 0,1 0 1,-1 0-1,1 0 0,0 1 1,-1-1-1,1 1 0,0 0 1,1 0-1,-1 0 0,0 0 1,1 1-1,0-1 0,0 1 1,-3 4-1,-6 17 70,1 1 0,0 0 1,2 0-1,-9 52 0,11-25 404,0 86 0,7-127-421,0 0 0,1 0 0,0 0 0,1-1-1,0 1 1,1-1 0,0 1 0,1-1 0,0 0 0,1-1-1,9 14 1,-7-11-11,2-1 1,0 0-1,0-1 0,1 0 0,0 0 0,1-1 0,0-1 0,21 12 0,-29-18-79,1 0 0,0-1 0,0 1 0,0-1 0,1 0 0,-1-1 0,0 1 0,1-1 0,-1 0 0,1 0 0,0-1 0,-1 0 0,1 0 0,-1 0-1,1-1 1,-1 1 0,1-2 0,-1 1 0,1 0 0,-1-1 0,0 0 0,0 0 0,0-1 0,0 1 0,0-1 0,0 0 0,-1 0 0,1-1 0,-1 1 0,0-1-1,0 0 1,0 0 0,-1-1 0,1 1 0,-1-1 0,0 1 0,0-1 0,-1 0 0,0 0 0,1-1 0,-2 1 0,3-6 0,0-5-397,-1 0 1,-1-1-1,0 1 1,0-28-1,-3 30 324,2 0 0,0 0 0,0 0 0,1 0 0,1 1-1,7-23 1,-4 22 54,-10 17-2311,-14 15-2145,5-11 220,0-2-2466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6931,'0'0'9506,"-1"1"-9460,1-1 1,0 0-1,-1 0 0,1 1 1,0-1-1,-1 0 0,1 0 1,0 1-1,0-1 0,-1 0 1,1 1-1,0-1 0,0 1 1,-1-1-1,1 0 0,0 1 1,0-1-1,0 0 0,0 1 1,0-1-1,0 1 0,0-1 1,0 1-1,0-1 0,0 0 1,0 1-1,0-1 0,0 1 1,0-1-1,0 0 1,0 1-1,0-1 0,0 1 1,1-1-1,2 2 91,-1 0 0,1 0 0,0-1 0,0 0 0,0 1 0,0-1 0,0 0 0,0 0 0,0-1 0,0 1 0,6 0 0,41 3 449,37-4-243,18 0-4045,-106 1 3716,0 0-1,-1 1 1,1-1 0,0 0-1,0 1 1,0-1-1,0 1 1,0-1-1,0 1 1,0-1-1,1 1 1,-1-1-1,0 1 1,0 2-1,0-1 33,-5 19 363,0 0 0,2 1 1,0 0-1,2-1 1,0 1-1,2 0 0,3 37 1,-1 3 116,-2-48-448,-1-9-31,1 0 0,0 1 0,1-1 0,-1 0 1,1 0-1,3 10 0,-3-14-59,-1-1 0,1 1 0,0-1 0,0 1 0,0-1 0,0 0-1,1 1 1,-1-1 0,0 0 0,0 0 0,1 0 0,-1 0 0,1 0 0,-1 0 0,1 0 0,-1 0 0,1-1 0,0 1-1,-1-1 1,1 1 0,0-1 0,-1 0 0,1 1 0,0-1 0,0 0 0,-1 0 0,4-1 0,-4-1-498,0-1 0,0 1 1,0-1-1,-1 1 0,1-1 0,-1 0 1,1 1-1,-1-1 0,0 0 1,0 0-1,0 1 0,-1-5 1,0 2-1336,1-15-4779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21 318 1201,'0'0'11938,"11"-16"-11367,18-22-432,47-49 0,-59 70-113,-12 13-13,-1 0-1,1 0 0,-1 0 0,0 0 1,0-1-1,0 1 0,-1-1 1,1 0-1,-1 0 0,-1 0 1,1-1-1,-1 1 0,1-1 1,-2 1-1,1-1 0,0 0 1,0-10-1,-2 13 37,0 1-1,0 0 1,0 0-1,-1-1 1,1 1 0,0 0-1,-1 0 1,0-1 0,0 1-1,1 0 1,-1 0 0,0 0-1,-1 0 1,1 0 0,0 0-1,-1 1 1,1-1 0,-1 0-1,1 1 1,-1-1 0,0 1-1,0-1 1,1 1 0,-1 0-1,0 0 1,0 0 0,0 0-1,0 0 1,-1 0-1,1 0 1,-3 0 0,-8-1 67,1 0 1,0 1 0,-1 1 0,-21 1-1,7 0 246,25-1-340,-1 0 0,1 1 0,0-1 0,-1 1 0,1 0 0,0 0 1,0 0-1,-1 0 0,1 0 0,0 0 0,0 0 0,0 1 0,0-1 0,0 1 0,1 0 0,-1-1 0,0 1 0,1 0 0,-1 0 0,1 0 0,0 0 0,0 0 0,-1 0 0,1 0 0,1 1 0,-1-1 0,0 0 0,0 1 0,1-1 0,0 0 0,-1 5 0,-1 11 238,0-1 0,1 1 0,2 23-1,-1-21 316,1-5-338,0-1 1,0 0 0,2 0-1,-1 0 1,2 0-1,0 0 1,1-1 0,0 0-1,1 0 1,10 17-1,-12-23-184,0-1 0,1 1-1,0-1 1,0 1-1,1-2 1,-1 1 0,1 0-1,1-1 1,-1 0-1,1-1 1,0 1 0,0-1-1,0-1 1,0 1-1,1-1 1,0-1 0,-1 1-1,1-1 1,15 2-1,-17-4-57,0 1 0,0-1 0,1 0 0,-1 0 0,0-1 0,0 0-1,1 0 1,-1 0 0,0-1 0,0 0 0,8-4 0,-11 5-218,0-1 1,0 0-1,0-1 0,0 1 1,-1 0-1,1-1 1,-1 0-1,4-4 0,-3 2-652,0 0 0,-1 0 0,0 0 0,1 0 0,-1-1 0,1-5 0,4-21-9239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8292,'0'0'8999,"0"27"-7180,0 45-490,3-1-1,23 125 1,-26-195-1317,0 0 0,0 0 1,0 0-1,0 0 0,0 0 0,1 0 0,-1 0 1,0 0-1,1 0 0,-1 0 0,1 0 1,-1 0-1,1 0 0,-1 0 0,1 0 0,0 0 1,-1 0-1,1-1 0,0 1 0,1 1 1,6-18 109,-1-41-221,-8-6-742,-1 45 213,1 0 0,1 0 0,1-1-1,1 1 1,6-30 0,-6 45 656,-1 0 1,0 0-1,1 0 0,0 0 1,0 1-1,0-1 1,0 1-1,0-1 0,0 1 1,0 0-1,1 0 0,-1 0 1,1 0-1,0 0 1,-1 1-1,1-1 0,0 1 1,0-1-1,0 1 0,6-1 1,8-2 791,0 1 0,33-2 1,11-2-234,-51 4-791,19-6 526,-14 1-4207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40 105 4738,'0'0'6737,"-6"-1"-5614,5 1-1063,-1 0 0,1 0 0,-1 0 0,1-1 0,-1 1 0,1 0 0,0-1 0,-1 1 0,1-1 0,0 0 0,-1 1 0,1-1 0,0 0 0,0 0 0,-1 0 0,1 0 0,0 0 0,0 0 0,0 0 0,0 0 0,0-1 0,1 1 0,-1 0 0,0 0 0,1-1 0,-1 1 0,0 0 0,1-1 0,0 1 0,-1-1 0,1 1 0,0-1 0,0 1 0,-1-1 0,1 1 0,1-1 0,-1 1 0,0-1 0,0 1 0,0-1 0,1 1 0,-1 0 0,1-1 0,-1 1 0,1-1 0,0 0 0,4-7 732,-1 0-1,1 1 1,1-1 0,6-7 0,-11 15-780,0 1 1,-1 0-1,1 0 0,-1 0 1,1 0-1,0 0 0,-1 0 1,1 0-1,-1 0 0,1 0 1,-1 0-1,1 0 0,0 0 1,-1 0-1,1 0 0,-1 1 1,1-1-1,-1 0 0,1 0 1,0 1-1,-1-1 0,1 0 1,-1 1-1,0-1 0,1 0 1,-1 1-1,1-1 0,-1 1 1,1-1-1,-1 1 0,0-1 1,1 1-1,-1-1 0,0 1 1,0-1-1,0 1 0,1-1 1,-1 1-1,0 0 0,0-1 1,0 1-1,0-1 0,0 2 1,9 27 111,11 128 1033,-16-109-707,17 83 0,-13-111-39,-3-29-309,-1-34-357,-4 40 218,2-32-522,-2 14 336,0 1 1,2 0-1,0-1 1,1 1 0,1 0-1,1 1 1,1-1-1,15-35 1,-15 45 218,0 0 1,0 0-1,1 1 0,0 0 1,1 0-1,9-8 0,-16 15 19,0 1-1,1 0 1,-1-1-1,0 1 1,1 0-1,-1 0 1,1 0-1,-1 0 1,1 0-1,0 0 1,-1 1-1,1-1 1,0 0-1,-1 1 1,1-1-1,0 1 1,0 0-1,0 0 1,-1-1-1,1 1 1,0 1-1,0-1 1,0 0 0,0 0-1,-1 0 1,1 1-1,0-1 1,0 1-1,-1 0 1,1-1-1,0 1 1,-1 0-1,1 0 1,-1 0-1,1 0 1,-1 0-1,1 1 1,-1-1-1,0 0 1,0 1-1,1-1 1,-1 0-1,0 1 1,0 0-1,-1-1 1,3 4-1,9 22 296,-1 0-1,-1 1 0,-1 1 0,-2-1 1,5 34-1,-4-21 398,21 66 1,-23-151-513,-6 43-196,1-22-349,0-1 0,2 0 1,0 1-1,13-44 1,-14 62 335,0 0 1,0 0 0,0 0-1,0 0 1,1 0 0,0 1 0,0 0-1,0-1 1,0 1 0,1 0 0,0 0-1,0 1 1,0-1 0,0 1-1,0 0 1,1 0 0,-1 0 0,1 1-1,0 0 1,0 0 0,0 0 0,0 0-1,0 1 1,0-1 0,0 2-1,1-1 1,-1 0 0,8 1 0,2 0 77,-7-1-38,-1 1 1,1 1-1,-1-1 1,1 1-1,-1 0 1,9 3-1,-13-3-22,0 1 1,0-1-1,-1 1 0,1-1 0,0 1 1,-1 0-1,0 0 0,1 0 1,-1 1-1,0-1 0,0 1 0,0-1 1,-1 1-1,1-1 0,-1 1 1,1 0-1,-1 0 0,2 4 0,2 11 48,-1 0-1,0 0 0,-2 0 1,0 0-1,-1 0 0,0 1 1,-3 19-1,1 4 112,1-41-200,0-27-7844,0 0-1748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4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374 122 8964,'0'0'6971,"1"-8"-6522,-1 4-622,4-36 1043,-4 38-815,0 0 0,0 1 0,0-1 0,0 0 0,0 1 1,-1-1-1,1 0 0,0 1 0,-1-1 0,0 1 0,1-1 0,-1 0 0,0 1 1,1-1-1,-1 1 0,0 0 0,0-1 0,0 1 0,0 0 0,-1 0 1,1-1-1,0 1 0,0 0 0,-2-1 0,-18-5 135,0 1-1,0 0 0,0 2 1,-1 0-1,0 2 1,0 0-1,-31 2 0,48 1-186,1 0 0,-1 0-1,1 1 1,-1-1-1,1 1 1,-1 1-1,1-1 1,0 0 0,0 1-1,0 0 1,-5 5-1,-43 41 37,47-43 31,0 1 1,0 0-1,1 0 1,0 0 0,0 0-1,0 1 1,1-1-1,1 1 1,-1 0-1,1 0 1,0 0-1,-1 16 1,2-2 267,0 1-1,1 0 1,5 32 0,-5-51-314,1 0 0,0 1 0,0-1 0,0 0 0,0 0 0,0 0 0,1 0 0,0 0 0,0 0 0,0-1 0,0 1 0,1 0 0,-1-1 0,1 0 0,0 0 0,0 0 0,0 0 0,0 0 0,1 0 1,-1-1-1,1 0 0,0 1 0,-1-1 0,1-1 0,0 1 0,0-1 0,0 1 0,0-1 0,1 0 0,-1 0 0,0-1 0,8 1 0,-4-1-31,0-1 1,0 1-1,0-1 0,0 0 0,0-1 0,0 0 0,0-1 1,-1 1-1,1-1 0,-1-1 0,0 1 0,0-1 0,0-1 1,-1 1-1,1-1 0,9-9 0,-6 3-279,-1 1-1,-1-1 1,0-1-1,0 1 0,-1-1 1,-1-1-1,0 1 1,0-1-1,3-14 1,-3 4-94,-2 1 1,-1-2 0,0 1-1,-1-38 2074,-2 77-995,-17 299 1166,18-257-1921,0-58-175,1 1 1,-1-1-1,1 0 1,-1 1-1,0-1 0,1 0 1,-1 0-1,1 0 1,-1 0-1,1 0 1,-1 0-1,1 0 0,-1-1 1,1 1-1,-1-1 1,0 1-1,1-1 1,0 0-1,12-18-5649,5-10-6667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5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10101,'0'0'7712,"-1"5"-6466,-1 323 3373,2-315-4579,0-8-11,0 1-1,0-1 0,1 0 1,-1 1-1,1-1 1,1 1-1,-1-1 0,3 7 1,-4-12-30,0 0 1,0 0 0,0-1-1,0 1 1,0 0 0,0 0-1,0 0 1,0 0 0,0-1-1,0 1 1,0 0 0,0 0-1,0 0 1,0 0 0,0 0-1,0-1 1,0 1 0,0 0-1,1 0 1,-1 0 0,0 0-1,0 0 1,0-1 0,0 1-1,0 0 1,0 0 0,0 0-1,1 0 1,-1 0 0,0 0-1,0 0 1,0 0 0,0-1-1,0 1 1,1 0 0,-1 0-1,0 0 1,0 0 0,0 0-1,0 0 1,1 0 0,-1 0-1,0 0 1,0 0 0,0 0-1,0 0 1,1 0 0,-1 0-1,0 0 1,0 0 0,0 0-1,0 0 1,0 1 0,1-1-1,-1 0 1,0 0 0,0 0-1,0 0 1,0 0 0,0 0-1,0 0 1,1 0 0,-1 1-1,0-1 1,0-1-2,7-29-559,3-46 0,-7 46-630,2 1 0,13-52-1,-15 73 1106,0 0 0,0 0 0,1 0 0,-1 1 0,2-1 0,-1 1 0,1 0-1,0 0 1,1 1 0,0 0 0,0 0 0,0 0 0,1 0 0,8-5 0,-10 8 200,-1 1-1,0-1 1,0 1 0,1 0 0,-1 1-1,1-1 1,0 1 0,-1 0-1,1 0 1,0 0 0,0 0 0,0 1-1,-1 0 1,1 0 0,0 1 0,0-1-1,0 1 1,0 0 0,-1 0-1,1 0 1,0 1 0,-1 0 0,1 0-1,-1 0 1,0 0 0,0 1 0,0-1-1,0 1 1,0 0 0,0 1-1,-1-1 1,1 0 0,-1 1 0,5 7-1,-1 9-45,0 1 0,-1-1-1,-1 1 1,-1 0 0,-1 0-1,-1 0 1,-1 1 0,-3 38-1,2-25-62,0-34-226,0-10-6847,0-8-1861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8324,'0'0'8556,"5"17"-7078,-4-13-1371,5 14 313,0 1-1,-2 0 0,0 1 0,-1-1 0,0 24 0,-3 161 1596,3-239-4909,0-24-3598,-3 21-394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11973,'0'0'3762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5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 6915,'0'0'6502,"-7"-14"202,6 14-6657,0 1 1,1 0-1,-1-1 0,0 1 0,1-1 1,-1 1-1,0 0 0,1-1 0,-1 1 0,1 0 1,-1 0-1,1 0 0,0-1 0,-1 1 1,1 0-1,0 0 0,-1 0 0,1 0 1,0 0-1,0-1 0,0 1 0,0 0 0,0 0 1,0 0-1,0 0 0,0 1 0,1 35 256,-1-29-115,-2 64 555,-1-31-352,7 68 1,-3-98-364,0-1 1,1 0-1,0 1 1,1-1-1,0 0 1,1-1-1,0 1 1,0-1-1,1 1 1,0-1-1,11 13 1,-15-20-43,1 0 1,0 0-1,-1 0 0,1 0 0,0 0 1,1 0-1,-1 0 0,0-1 1,0 1-1,1-1 0,-1 1 1,1-1-1,-1 0 0,1 0 1,0 0-1,-1 0 0,1-1 1,0 1-1,-1-1 0,1 0 0,0 0 1,0 0-1,0 0 0,-1 0 1,1 0-1,0-1 0,0 1 1,-1-1-1,1 0 0,0 0 1,-1 0-1,1 0 0,-1 0 1,1-1-1,-1 1 0,0-1 1,0 1-1,1-1 0,-1 0 0,0 0 1,-1 0-1,3-2 0,6-8-1023,0 0 0,-1 0 0,0-1 0,-1 0-1,-1 0 1,8-18 0,2-11-4352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2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8148,'0'0'7643,"5"15"-6576,15 80 1009,-3 1 0,5 143 0,-8-76-1175,-2-75-616,-12-87-402,0-6-718,-7-66-3600,-12-1-4448,10 46 3347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5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 6931,'0'0'10098,"-1"-5"-9351,-4-13-89,3 24 636,3 42 1011,0-20-2632,0 28 734,2-1 1,16 86-1,-19-139-432,1 0 1,-1 0 0,1 0-1,-1 0 1,1 0 0,0 0-1,0 0 1,0 0-1,0-1 1,0 1 0,1 0-1,2 3 1,5-6-1522,-1-14-1263,-1-10-2145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5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9 129 8308,'0'0'8369,"-1"-7"-7267,-1-21-98,1 37 371,1 61 918,1-29-2310,-3 32 435,0-42-275,1 1 0,2 0 0,6 44 0,-3-63-83,1-13-81,-1-10-93,7-64-436,-7 42 426,1 0 0,11-33-1,-6 30 92,-3 9-15,1-1 0,1 2 0,2-1 0,0 1 1,1 1-1,19-28 0,-30 51 51,0 0-1,-1 0 0,1-1 1,0 1-1,0 0 1,0 0-1,0 0 0,0 1 1,0-1-1,0 0 1,0 0-1,0 0 0,0 1 1,0-1-1,1 0 1,-1 1-1,0-1 0,0 1 1,1 0-1,-1-1 1,0 1-1,1 0 0,-1 0 1,0 0-1,1 0 1,-1 0-1,0 0 1,1 0-1,-1 0 0,0 1 1,0-1-1,1 0 1,-1 1-1,0-1 0,0 1 1,1-1-1,-1 1 1,0 0-1,2 1 0,1 1 40,-1 1-1,0-1 0,0 1 0,0 0 0,-1-1 1,1 1-1,-1 1 0,0-1 0,0 0 0,2 7 1,6 29 218,-2-1 0,-2 2 0,-2-1 0,-1 0 0,-3 51 0,3 49 613,2-126-653,3-20-124,4-20-113,-8 11-73,10-35-278,1 0 0,43-92 0,-52 130 361,0 0-1,0 1 0,2 0 1,-1 0-1,1 1 0,1 0 1,-1 1-1,2 0 0,-1 0 1,1 1-1,1 0 0,0 0 1,0 1-1,0 1 0,1 0 1,-1 1-1,20-7 0,-29 11 8,1 0-1,0 1 0,-1-1 1,1 0-1,0 1 0,0 0 1,0-1-1,0 1 0,0 0 0,-1 0 1,1 1-1,0-1 0,0 1 1,0-1-1,0 1 0,-1 0 1,1 0-1,0 0 0,-1 1 1,1-1-1,-1 0 0,1 1 1,-1 0-1,3 2 0,-2 1 1,0 0-1,1 0 1,-2 0 0,1 1-1,-1-1 1,0 1-1,0 0 1,0 0 0,-1 0-1,1 9 1,9 73 91,-9-57-39,2 0 1,12 47-1,-16-76-82,0-2 7,0 1 0,0-1 0,0 1 0,0-1 0,0 1 0,0-1 0,0 1 0,0-1-1,0 1 1,0-1 0,0 1 0,1-1 0,-1 1 0,0-1 0,0 1 0,1-1 0,-1 0 0,0 1 0,1-1 0,-1 1 0,0-1 0,1 0 0,-1 1 0,1-1 0,-1 0 0,1 1 0,-1-1 0,0 0 0,1 0 0,-1 1 0,1-1-1,-1 0 1,2 0 0,-2-26-5590,0 7-219,0-8-5552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0:5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 10869,'0'0'9156,"-2"-2"-7720,-2 9-1194,4-2-146,0-1 0,0 1 1,0 0-1,0-1 0,1 1 0,0 0 0,0-1 0,0 1 0,0-1 0,1 1 0,3 6 0,33 57 534,-12-22-353,-6-4-255,-2 0 0,-2 1 0,-2 1 0,-1 1 1,-3 0-1,-2 0 0,-1 1 0,-3 0 0,-1 49 0,-4-73-38,-2 1 0,0-1-1,-1 0 1,-1-1-1,-1 1 1,-1-1 0,-1 0-1,0 0 1,-2-1 0,-1 0-1,0-1 1,-18 23-1,10-16 4,-2-2-1,0-1 0,-1 0 1,-2-2-1,0 0 0,-1-2 1,-1-1-1,-32 17 0,50-30-42,0-1 0,0-1 0,-1 1 0,0-1-1,1-1 1,-13 2 0,-31-1-6165,29-3-4474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16.0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171 50 1056,'0'0'10717,"-5"-2"-10567,1-1-617,1 3 657,1-1 0,0 1 0,0-1 0,1 0 0,-1 0 0,0 0 0,0 0 0,0 0 0,0 0 0,1 0 0,-1 0 0,1-1 0,-1 1-1,1-1 1,-1 0 0,1 1 0,0-1 0,0 0 0,0 1 0,0-1 0,0 0 0,0 0 0,0 0 0,0 0 0,1 0 0,-1 0 0,1 0 0,0-4 3175,-1 44-2726,2-25-512,2 313 1636,-4-317-1745,0 0-1,-1 0 1,0 0 0,-5 13 0,-3 14 112,0 40 86,4 1 0,7 131 1,1-80-162,-2 737 313,16-529-376,3-123 12,-2-42 0,-5 43 29,5 202-47,-20-367 13,-1-1 1,-16 65-1,9-56 14,-3 61 0,5 13-4,-4 119-10,13 1459-60,21-1390 43,-7-162-50,-3 433 14,-12-403 47,0-161-8,-9 47-1,5-47 5,-2 49 0,-2 957-77,8-984 84,0-7-2,1 0-1,2 0 1,2 0 0,17 76 0,-3-47-64,10 90 1,-26-147 69,14 137-83,-2 207 1,-13-316 79,9 43 1,-5-42-6,1 46-1,-4 42 34,-4 144 86,-2-245-134,-13 57 0,10-58 5,2 0 1,-3 32 0,-4 92 4,-2 80 2,14 81-13,0-303 9,1-1 1,1 1 0,0-1 0,4 13-1,-3-13 1,-1 1-1,0 0 1,0-1-1,0 15 1,12 170 77,1 3 4,-15 874-99,-2-1037 45,-9 54-1,-1-1 17,1 343 101,12-342-151,-2-69 21,-1 0 0,-7 28 0,5-28-3,1-1 1,-1 30-1,-2 94 16,2 176 17,5-313-32,0 1 1,1 0-1,-1-1 1,1 1-1,0-1 1,1 0-1,-1 1 1,1-1-1,0 0 1,0-1-1,0 1 1,6 5-1,-4-4 1,-1 0 1,0 0-1,0 0 0,-1 1 0,6 13 1,1 15-2,4 12-10,8 60-1,-14-38 10,-3 85 1,-2 731 23,-7-834-28,-2 0-1,-3 0 1,-24 82-1,14-61-5,4-3 13,5-26-8,-19 59 0,-12 26-25,-19 45-16,50-143 47,0 2 1,2-1 0,-8 62-1,12-44-1,1 68 0,3-82-33,1-31 37,1-1 0,-1 0 0,1 0 1,-1 0-1,1 0 0,0 0 1,0 0-1,0-1 0,3 4 0,11 18 11,8 33-12,13 41 0,-16-36 5,-13-38 1,12 44-1,-6-25-12,-11-36 5,-1 0 0,1 1 0,-1-1 0,3 15 1,4 304 15,-9-247-12,-2-56-8,-1-1-1,0-1 1,-10 33 0,0 0-1,-36 125 20,45-146-4,2 0-1,5 59 1,-1-25-27,4-36 28,5 8 15,-4-13-40,1 0 1,11 26 0,1-6 80,-12-24-18,1 0 0,21 35 1,-27-52-45,-1 0 0,0 0 0,0 0 0,-1 0 0,1 0-1,-1 0 1,0 0 0,-1 1 0,1 6 0,-1-6 1,0 0 0,1 0-1,0 0 1,0 0 0,1 0 0,0 0-1,3 9 1,-3-9 5,0 0-1,-1 0 1,0 0 0,-1 1 0,1-1-1,-1 0 1,0 1 0,-1-1-1,0 7 1,-1 22-11,2-34-12,0-2-208,1 0 0,-1 1 0,1-1 0,-1 0 0,0 0 0,1 0 0,-1 1 0,0-1 0,0 0 0,1 0 0,-1 0 0,0 0 0,0 1 0,0-1 0,0 0 0,0 0 0,0 0 0,-1 0 0,1 0 0,0 1 0,-1-3 0,1 3-125,-5-18-5779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1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5426,'0'0'14879,"17"3"-14364,-9 3-470,-1 0 0,0 1 0,0-1 0,0 1 0,-1 1 0,0-1 0,-1 1 0,1 0 0,-2 0 0,1 1 0,5 15 0,-8-19-34,0 0 1,0 1 0,0-1 0,-1 1-1,0 0 1,-1-1 0,1 1 0,-1 0-1,0 0 1,0-1 0,-1 1 0,1 0-1,-1-1 1,-1 1 0,1 0-1,-1-1 1,0 0 0,0 1 0,-1-1-1,1 0 1,-5 6 0,-6 5-141,-1-1-1,-1-1 1,0 0 0,-1 0 0,0-2-1,-1 0 1,0-1 0,-21 10 0,35-20-193,-1 0-273,2-10-2429,2-23-3069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02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9156,'0'0'7364,"29"14"-14168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03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2545,'0'0'0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3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41 6659,'0'0'3804,"-2"-4"-2910,1 2-729,0-1 364,0 1 0,0-1 0,0 1 0,0-1-1,0 1 1,-1 0 0,1 0 0,-1 0 0,0 0-1,1 0 1,-1 0 0,0 0 0,0 0-1,-4-2 1191,-3 16-1503,7 31-13,1-1-1,3 1 1,1-1-1,13 59 1,3 53 185,-14 167-70,-6-200-353,-1-95 60,1-45-320,1 17 295,-1 0 1,1 0-1,0 1 0,-1-1 1,1 0-1,-1 0 0,0 1 1,0-1-1,1 0 0,-1 1 0,0-1 1,-2-1-1,-7-20 2,10 23 3,0 38-96,0 19 292,0-44-151,0-40-37,10-144-352,-10 153 250,2-1 0,0 1 0,0 0 0,2 0 0,0 0 0,1 0 0,9-19 0,-10 28 81,1 0 0,0 0-1,0 1 1,1-1 0,1 1 0,-1 1-1,1-1 1,0 1 0,1 0 0,15-10-1,-17 14 22,0 1 0,1 1-1,-1-1 1,0 1 0,1 0-1,-1 0 1,1 1 0,-1 0-1,1 0 1,-1 0 0,1 1-1,-1 0 1,1 1-1,-1-1 1,0 1 0,1 0-1,-1 1 1,0-1 0,-1 1-1,1 1 1,0-1 0,7 7-1,-7-4 5,0 1 1,0 0-1,-1 1 0,0-1 0,-1 1 0,1 0 0,-2 0 0,1 1 1,-1-1-1,0 1 0,-1-1 0,0 1 0,0 0 0,-1 0 0,0 0 1,0 0-1,-1 0 0,-1 0 0,1 0 0,-4 13 0,3-16-8,-1-1-1,0 1 0,0-1 1,0 1-1,-1-1 0,1 0 1,-1 0-1,-1 0 0,-5 6 1,-38 40 168,42-45-157,-2 0-22,1 0 1,-1-1 0,0 0 0,0 0 0,0-1 0,0 1-1,-1-1 1,0-1 0,0 0 0,0 0 0,-15 3 0,6-4-36,-1 0-1,1-1 1,0 0 0,-33-5-1,46 3 6,-1-1 0,1 0-1,0 0 1,0 0-1,1-1 1,-1 1-1,1-1 1,-1 0-1,1 0 1,0 0 0,0 0-1,0-1 1,0 1-1,0-1 1,1 0-1,0 0 1,0 0-1,-2-5 1,-10-13-552,14 22 467,0 0 0,0-1 0,0 1-1,0 0 1,0-1 0,0 1 0,0 0 0,0-1 0,0 1 0,0-1 0,0 1 0,0 0 0,0-1 0,0 1-1,0 0 1,0-1 0,0 1 0,0 0 0,0-1 0,1 1 0,-1 0 0,0-1 0,0 1 0,0 0-1,1 0 1,-1-1 0,0 1 0,0 0 0,1 0 0,-1-1 0,0 1 0,1 0 0,-1 0 0,0 0-1,1 0 1,-1-1 0,0 1 0,1 0 0,-1 0 0,1 0 0,2-2-879,15-11-3761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5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1921,'0'0'8737,"1"-7"-7368,1-32 1067,4 38 1185,17 3-2510,-22 0-1059,1-1 0,0 1-1,-1 0 1,1 0-1,-1 0 1,1 0-1,-1 0 1,0 0-1,0 0 1,0 0-1,0 1 1,0-1-1,-1 0 1,1 1-1,0 2 1,7 43 170,-6-34-111,5 64 141,-3 1 0,-6 81 0,-1-37-15,1-60 65,0-42-157,1 0-1,1 0 0,1-1 1,0 1-1,9 37 0,-8-52-120,-2-4-15,1 1-1,0-1 0,-1 0 1,1 1-1,0-1 1,1 0-1,-1 0 1,0 0-1,1 0 0,-1 0 1,1 0-1,2 2 1,-4-32-372,-2-36-149,0 27 325,2 0-1,5-44 0,-4 73 106,0-1 0,1 0 0,0 0 0,1 1 0,-1-1 0,2 1 0,-1-1 0,1 1 0,1 0 0,-1 1 0,1-1 0,1 1 0,-1 0 0,8-7 0,-8 11 68,-1 0-1,1 0 1,-1 0 0,1 1 0,0-1-1,0 1 1,0 1 0,0-1 0,0 1-1,1 0 1,-1 0 0,9 0 0,73 2 70,-40 1-47,-46-2-5,0 1 1,1-1 0,-1 1-1,0-1 1,0 1-1,1 0 1,-1 0 0,0 0-1,0-1 1,0 1-1,0 0 1,0 1-1,0-1 1,0 0 0,0 0-1,-1 0 1,1 0-1,0 1 1,-1-1 0,1 0-1,-1 1 1,1-1-1,-1 0 1,0 1 0,1-1-1,-1 0 1,0 1-1,0-1 1,0 3 0,2 54 179,-2-48-103,0 289 2125,0-298-2329,1-6-804,0 0 259,-1 1-1,1-1 1,-1 0-1,0 1 1,0-1-1,-2-8 1,1-5-3688,1-2-761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5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16 102 320,'0'0'7689,"-2"-6"-7038,-2-14 1461,2 0-1,-1-27 1,3 38 1808,1 62-3383,-3 65 731,-1-41-111,12 124 1,-9-199-1140,0 0 0,0-1 0,0 1 0,0 0 0,0 0 0,1 0 0,-1 0 0,1-1 0,-1 1 1,1 0-1,0 0 0,0-1 0,-1 1 0,1 0 0,1-1 0,-1 1 0,0-1 0,0 0 1,0 1-1,1-1 0,-1 0 0,1 0 0,-1 1 0,1-1 0,-1-1 0,3 2 0,-2-2-18,-1 0 0,1-1 0,-1 1 0,0-1 0,1 1 0,-1-1 0,0 1-1,1-1 1,-1 0 0,0 0 0,0 0 0,0 0 0,0 0 0,0 0 0,0 0 0,0 0 0,0 0-1,0 0 1,0-1 0,-1 1 0,1 0 0,0-1 0,-1 1 0,1 0 0,-1-1 0,0 1 0,1-1-1,-1 1 1,0-1 0,0-2 0,4-20-196,-2 0 0,0-1-1,-3-36 1,0 35-293,1-1 0,6-48 0,-4 67 424,0 0 0,0 0 0,1 1-1,0-1 1,1 1 0,-1-1 0,1 1-1,1 0 1,0 1 0,-1-1 0,2 1-1,-1 0 1,1 0 0,0 1-1,0 0 1,13-9 0,-9 8 34,0 1 1,0-1-1,1 2 1,0-1 0,0 2-1,0-1 1,1 1-1,-1 1 1,1 0-1,-1 1 1,13 0-1,-23 1 38,0 0-1,0 1 1,0-1-1,0 0 1,0 1-1,0-1 1,0 0-1,0 1 1,-1-1 0,1 1-1,0 0 1,0-1-1,-1 1 1,1-1-1,0 1 1,-1 0-1,1 0 1,0-1-1,-1 1 1,1 0 0,-1 0-1,0 0 1,1 0-1,-1 0 1,0 0-1,1-1 1,-1 1-1,0 0 1,0 0 0,0 1-1,4 38 241,-4-29-153,4 268 2191,-4-174-1971,0-104-466,5-29-2836,-3 23 2182,7-31-4271,0-2-4226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2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12278,'0'0'6608,"32"1"-5757,209 1-552,-116-2-878,-124 4 706,-1-1 0,0 1 1,0 0-1,-1-1 0,1 1 0,-1-1 1,0 1-1,0 0 0,-2 4 0,-3 11 126,1-1 0,1 1 0,1 0 0,0 0 0,2 0 0,0 0 0,1 0 0,1 0 0,4 29 0,-4-42-225,-1 0 0,1 0 0,0 0 0,1 0 0,-1 0 1,1 0-1,0-1 0,0 1 0,1-1 0,0 1 0,0-1 1,0 0-1,1 0 0,-1 0 0,1-1 0,0 1 0,1-1 1,-1 0-1,1 0 0,0-1 0,0 1 0,0-1 0,0 0 1,0 0-1,1-1 0,0 0 0,-1 0 0,1 0 0,0 0 0,0-1 1,0 0-1,0 0 0,0-1 0,0 0 0,10 0 0,-11-2-39,1 1 0,0-1 0,-1 0 0,1-1-1,-1 1 1,0-1 0,0 0 0,0 0-1,0-1 1,0 1 0,-1-1 0,1 0 0,-1-1-1,0 1 1,-1-1 0,1 1 0,-1-1-1,0 0 1,5-10 0,0 0-104,0 0 1,-1-1-1,-1 0 0,0 0 1,6-32-1,-10 38 25,-1 0 1,0 1-1,0-1 1,-1 0-1,0 0 0,-1 0 1,0 0-1,-1 1 0,0-1 1,0 1-1,-6-16 1,5 20 80,0 0 1,-1 0 0,1 0 0,-1 0-1,0 0 1,0 1 0,0 0 0,-1 0-1,0 0 1,1 0 0,-1 1 0,-1-1-1,1 2 1,0-1 0,-1 0 0,1 1-1,-1 0 1,0 0 0,0 1 0,-8-2-1,-11 0-6,0 1-1,0 1 0,-25 2 0,6 0 7,36-1 21,-1 1-1,1 0 0,0 0 0,0 1 0,0 0 1,0 1-1,0 0 0,0 0 0,1 0 1,-13 8-1,15-8-312,1 1 0,-1-1 1,1 1-1,0 0 0,0 0 1,0 0-1,-3 6 0,4-6-412,2-1 1,-1 0-1,0 1 0,1-1 1,-1 1-1,1-1 0,0 1 1,1 0-1,-1-1 0,0 1 1,1 6-1,0 2-7275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6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41 8900,'0'0'5427,"-9"-5"-5121,-3-1-4,0 1 0,-1 0 0,1 0 0,-1 1-1,0 1 1,-1 0 0,-23-2 0,27 5-229,1 1 1,0-1 0,-1 1-1,1 1 1,0 0-1,0 0 1,0 1 0,0 0-1,1 0 1,-13 8-1,17-9-22,0 1 0,1 0 1,-1 0-1,0 0 0,1 0 0,0 1 0,0 0 0,0-1 0,0 1 0,1 0 0,-1 0 1,1 1-1,0-1 0,0 0 0,0 1 0,1-1 0,0 1 0,0 0 0,0-1 0,0 1 1,1 0-1,0 7 0,0-6 6,0 0 1,1 0-1,0 0 0,0-1 1,1 1-1,0 0 1,0-1-1,0 1 1,1-1-1,-1 0 0,1 1 1,0-1-1,1 0 1,-1-1-1,1 1 1,5 4-1,8 6 19,0 0 0,39 24 0,-9-6-50,-33-23-38,-4-3 8,1 1 0,-1 1 0,14 15 0,-21-20-4,0-1 1,-1 1-1,1 0 1,-1 0 0,0 0-1,0 0 1,0 1 0,-1-1-1,0 0 1,0 1-1,0-1 1,0 1 0,0-1-1,-1 7 1,-1-8 7,0 0 0,1 0-1,-2-1 1,1 1 0,0 0 0,0-1 0,-1 1 0,1-1 0,-1 1 0,0-1-1,0 0 1,0 0 0,0 0 0,0 0 0,0 0 0,-1 0 0,1-1-1,-1 1 1,1-1 0,-1 1 0,1-1 0,-1 0 0,0 0 0,0 0-1,1-1 1,-6 2 0,-8 2-48,-1-1 1,1 0-1,-24 0 0,30-2 65,-27-4-1334,36 3 1179,0-1-1,0 1 1,0-1-1,0 0 1,0 0-1,0 0 1,0 1 0,0-1-1,0 0 1,1 0-1,-1 0 1,0 0 0,1 0-1,-1-1 1,1 1-1,-1 0 1,1 0 0,-1 0-1,1 0 1,0-1-1,0 1 1,0 0-1,0 0 1,-1-1 0,1 1-1,1 0 1,-1-2-1,0-28-5298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6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1 353 11477,'0'0'2553,"27"-15"-2534,89-52-88,-105 61-47,-1 0 0,0-1 0,0 0 1,-1 0-1,1-1 0,-2 0 0,1-1 0,-1 0 1,-1 0-1,13-19 0,-16 17 69,0 0 1,-1 0-1,0 0 1,0 0-1,-1-1 1,-1 1-1,0-1 0,0 1 1,-2-13-1,1 22 47,-1 0-1,1 0 0,-1 0 1,0 1-1,1-1 0,-1 0 0,0 1 1,0-1-1,0 0 0,0 1 1,-1-1-1,1 1 0,0-1 1,-1 1-1,1 0 0,-1 0 1,1-1-1,-1 1 0,1 0 0,-1 0 1,0 1-1,0-1 0,0 0 1,1 1-1,-1-1 0,0 1 1,0-1-1,0 1 0,-3 0 1,-61-6 619,63 6-537,0 0 36,0 1 0,0-1 0,1 0 1,-1 1-1,0-1 0,0 1 0,0 0 1,0 0-1,1 0 0,-1 0 0,0 0 1,1 1-1,-1-1 0,1 1 0,0 0 1,-1 0-1,1 0 0,-3 3 0,1 0 45,1 0-1,0 0 1,0 0 0,0 0-1,1 1 1,0-1-1,0 1 1,0-1-1,-1 7 1,-1 15 424,1 0 1,2 0-1,1 37 0,1-34 21,-1-14-393,0 0-1,1 1 1,1-1-1,0 0 0,2 0 1,0 0-1,0-1 0,11 23 1,-12-31-196,0-1 0,1 0 1,0-1-1,0 1 0,1-1 0,-1 0 0,1 0 1,0 0-1,1 0 0,-1-1 0,1 0 1,0 0-1,0-1 0,0 0 0,0 0 1,1 0-1,-1-1 0,1 0 0,0 0 0,-1 0 1,1-1-1,10 1 0,-11-1-111,1-1 0,0 1-1,0-1 1,0 0 0,0-1-1,0 0 1,0 0 0,0 0 0,10-4-1,-14 3-168,1 0-1,-1 0 0,0 0 0,1-1 0,-1 1 1,0-1-1,-1 1 0,1-1 0,0 0 1,-1 0-1,0-1 0,0 1 0,0 0 1,0-1-1,0 1 0,0-1 0,1-7 1,8-32-5310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7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28 1777,'0'4'16685,"0"24"-15562,-1 121 1056,3 156-335,4-268-1734,-6-37-78,0-4-72,-3-105-585,1 30-746,8-92 0,-4 159 1269,0 0-1,0 0 1,1 0 0,0 0 0,1 1 0,1 0 0,0-1 0,0 2 0,1-1 0,0 1 0,1 0 0,0 0-1,1 0 1,10-9 0,-17 18 122,0 0-1,0 0 1,1 0-1,-1 0 1,0 0-1,1 0 1,-1 0-1,1 0 1,-1 0-1,1 1 1,-1-1-1,1 1 1,-1-1-1,1 1 0,0-1 1,-1 1-1,1 0 1,-1 0-1,1 0 1,0 0-1,-1 0 1,1 0-1,0 0 1,-1 1-1,1-1 1,0 1-1,-1-1 1,1 1-1,-1 0 1,1-1-1,-1 1 1,1 0-1,-1 0 1,0 0-1,1 0 1,-1 0-1,0 0 1,0 0-1,0 1 0,0-1 1,0 0-1,0 1 1,0-1-1,0 1 1,-1-1-1,1 1 1,0-1-1,0 4 1,4 9 240,0 0 0,-1 0 0,-1 0 0,2 18 0,-4-29-236,7 82 1319,-3 126 0,-5-163-1025,3-317-2711,-3 267 2378,0 0 0,0-1 0,0 1 0,0 0 1,0 0-1,1 0 0,-1 0 0,1 0 1,-1-1-1,1 1 0,0 0 0,-1 0 0,1 0 1,0 1-1,1-1 0,-1 0 0,0 0 0,0 0 1,1 1-1,-1-1 0,1 1 0,2-3 1,-1 3 53,0 0 1,0 0-1,0 0 1,0 0-1,0 1 1,1-1 0,-1 1-1,0 0 1,0 0-1,1 0 1,-1 0 0,0 1-1,0-1 1,1 1-1,3 1 1,0 1 15,0 0-1,0 0 0,-1 0 1,1 1-1,-1 0 1,0 1-1,0-1 1,0 1-1,-1 0 0,0 1 1,0-1-1,6 8 1,-5-5-32,-1-1 0,0 1-1,0 0 1,0 0 0,-1 0 0,0 1 0,-1 0 0,0 0 0,3 14-1,-5-15-4,0 0 0,0-1-1,-1 1 1,0 0 0,0-1-1,-1 1 1,0 0 0,-4 14-1,3-20-71,1 1 0,0-1 1,0 1-1,-1-1 0,1 0 0,-1 0 0,0 0 0,0 0 0,0 0 0,0 0 1,0-1-1,0 1 0,0-1 0,-1 1 0,1-1 0,0 0 0,-1 0 0,1 0 0,-1 0 1,1 0-1,-1 0 0,0-1 0,1 1 0,-1-1 0,0 0 0,1 0 0,-6 0 1,7-1-37,1 1 1,-1 0 0,0 0 0,1-1-1,-1 1 1,0 0 0,1-1 0,-1 1 0,0 0-1,1-1 1,-1 1 0,1-1 0,-1 1 0,1-1-1,-1 0 1,1 1 0,0-1 0,-1 1-1,1-1 1,-1 0 0,1 1 0,0-1 0,0 0-1,0 1 1,-1-1 0,1 0 0,0 0 0,0 1-1,0-1 1,0 0 0,0 0 0,-1-31-3751,2 23 1720,-1-25-7092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8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1345,'0'0'14139,"3"-9"-13210,7-16-467,-9 25-437,-1 0-1,1 0 1,-1 0-1,0 0 1,1 1-1,-1-1 0,0 0 1,1 0-1,-1 0 1,0 1-1,1-1 1,-1 0-1,0 0 1,1 1-1,-1-1 1,0 0-1,0 1 1,1-1-1,-1 0 1,0 1-1,0-1 1,0 1-1,0-1 1,1 0-1,-1 1 1,0-1-1,0 0 1,0 1-1,0-1 1,0 1-1,0-1 0,0 1 1,0-1-1,0 1 1,9 73 2129,-5 47-353,-5-84-1556,1 0-1,3-1 1,0 1 0,3-1-1,10 40 1,-8-62-687,-3-19-1087,-1-24-1505,-4-14-2190,0-7-2388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12838,'0'0'5090,"167"-44"-5234,-145 44-1601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4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181 554 5859,'0'0'11360,"5"-6"-11008,0 1-429,2-2 560,-1-1 0,0 1 1,0-1-1,8-14 0,-13 21-472,0 0-1,-1 0 1,1-1-1,0 1 1,-1 0-1,1 0 1,-1-1-1,0 1 0,1 0 1,-1 0-1,0-1 1,0 1-1,0-1 1,0 1-1,0 0 0,0-1 1,0 1-1,0 0 1,0-1-1,-1 1 1,1 0-1,-1 0 1,1-1-1,-1 1 0,1 0 1,-1 0-1,0 0 1,1-1-1,-1 1 1,0 0-1,0 0 1,0 0-1,0 0 0,0 0 1,0 1-1,0-1 1,0 0-1,0 0 1,-1 1-1,1-1 0,0 1 1,0-1-1,-1 1 1,1-1-1,-3 1 1,-1-2-26,1 0 0,-1 1 1,0 0-1,0 0 0,0 0 0,0 1 1,0 0-1,0 0 0,0 0 0,0 0 1,0 1-1,0 0 0,0 0 1,0 0-1,0 1 0,0 0 0,0 0 1,1 0-1,-1 0 0,1 1 1,0-1-1,0 1 0,0 0 0,0 1 1,0-1-1,0 1 0,1-1 1,-5 8-1,-2 8 52,0 1-1,2 0 1,0 1 0,1 0-1,2 0 1,-7 41 0,6-5 363,1 78-1,4-132-379,1 0 0,0 0-1,0 0 1,0 0-1,1 0 1,-1 0 0,0 0-1,1 0 1,0 0 0,0 0-1,0 0 1,2 4-1,-1-5-7,0-1-1,0 0 0,0 0 0,0 0 0,0 0 1,0-1-1,0 1 0,0 0 0,0-1 0,0 1 1,0-1-1,0 0 0,0 0 0,1 0 0,-1 0 1,4-1-1,0 1-6,1 0 0,-1-1 0,0 0 0,0 0 1,1-1-1,-1 0 0,0 0 0,0 0 0,0-1 0,-1 0 0,1 0 1,-1 0-1,8-6 0,-4 1-18,0-1 0,0 0 1,-1 0-1,0-1 0,0 0 0,9-16 0,-3 0-89,-1-1 0,-2 0 0,0 0 0,-2-1 0,7-35 0,1-49-697,-6 1 0,-3-192-1,-8 297 744,0 3 47,0 0 1,0 0-1,0 0 1,0 1 0,-1-1-1,1 0 1,-1 0-1,0 1 1,1-1 0,-1 0-1,0 1 1,-1-1-1,1 1 1,0-1-1,-1 1 1,0 0 0,1-1-1,-1 1 1,0 0-1,0 0 1,0 0-1,0 0 1,-1 1 0,1-1-1,0 1 1,-1-1-1,-2 0 1,2 1 11,0 0-1,0 1 1,0 0 0,0-1-1,0 1 1,0 0 0,0 1 0,0-1-1,0 1 1,0-1 0,0 1-1,0 0 1,0 0 0,0 0 0,0 0-1,1 0 1,-1 1 0,1 0-1,-1-1 1,1 1 0,-1 0 0,1 0-1,0 0 1,0 0 0,-3 5-1,-4 3 69,1 2 0,1-1 0,0 1 0,0 0-1,1 1 1,1 0 0,0 0 0,1 0 0,-5 21 0,4 0 318,1 0 0,0 59 0,4-82-299,0 0 0,1 1 1,0-1-1,1 0 0,0 0 1,1 0-1,0 0 0,1 0 1,9 19-1,-9-24-71,1 1 0,-1-1 0,1 0 0,1 0 1,-1 0-1,1-1 0,0 1 0,0-1 0,0-1 0,1 1 0,0-1 0,0-1 1,0 1-1,15 4 0,-4-3-70,0 0 0,1-2 0,-1 0 0,1-2 0,0 0 0,-1 0 0,27-4 0,28-7-8311,-57 7 1164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4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386 103 6211,'0'0'5976,"0"-5"-5421,1 2-423,-1 0 1,0 0-1,-1 0 1,1 0-1,0 1 1,-1-1-1,0 0 1,1 0-1,-1 0 1,0 1-1,-1-1 1,1 1-1,0-1 1,-1 1-1,1-1 1,-1 1-1,0 0 1,0 0-1,0 0 1,0 0-1,0 0 1,0 0-1,0 0 1,-1 1-1,1-1 1,-1 1-1,1-1 1,-1 1-1,0 0 1,1 0-1,-1 1 1,-3-2 0,-11-1 118,1 0 0,-1 1 0,0 1 0,0 0 0,-18 2 0,2 0-71,28-1-165,0 1 0,0 1-1,0-1 1,0 1 0,0-1 0,0 1 0,0 1 0,0-1 0,1 1 0,-1 0 0,1 0 0,0 0 0,0 1 0,0-1 0,1 1 0,-6 6 0,-1 1 37,1 1 0,0 1 0,1-1 0,-11 24 1,10-11 214,1 0 0,1 1 1,1-1-1,1 1 1,1 1-1,2-1 1,1 48-1,0-72-242,1 1-1,0-1 1,0 0 0,0 0-1,0 1 1,1-1 0,-1 0-1,0 0 1,1 0 0,0 0-1,-1 0 1,1 1 0,0-1-1,0 0 1,0-1 0,0 1-1,3 3 1,-2-4-18,0 0 1,1 0-1,-1 0 1,1 0-1,-1 0 0,1-1 1,0 1-1,-1-1 1,1 1-1,0-1 0,-1 0 1,1 0-1,0-1 1,3 0-1,3 0-18,0-1 0,0-1-1,0 0 1,0 0 0,-1-1 0,0 0-1,0 0 1,0-1 0,0 0 0,-1 0-1,1-1 1,-1 0 0,-1 0 0,1-1-1,9-12 1,11-15-968,44-73-1,-65 96 691,4-5-90,-1 0 0,0 0-1,-1-1 1,-1 0 0,-1-1-1,-1 0 1,0 0 0,-1 0-1,-1 0 1,1-26 0,-5 52 745,-1 0 0,0 0 0,0 0 1,-1-1-1,1 1 0,-8 11 0,-7 22 422,7 6-255,1 0 1,2 1-1,3 0 1,2 0-1,7 92 1,-5-137-558,0 1 1,1 0-1,0 0 0,0-1 1,0 1-1,0-1 0,0 1 1,1-1-1,0 1 0,-1-1 0,1 0 1,0 0-1,1 0 0,-1 0 1,1 0-1,-1 0 0,1-1 1,0 1-1,0-1 0,0 0 1,0 0-1,0 0 0,1 0 0,-1-1 1,0 1-1,1-1 0,-1 0 1,1 0-1,0 0 0,-1 0 1,1 0-1,0-1 0,0 0 1,-1 0-1,1 0 0,0 0 1,0-1-1,-1 1 0,1-1 0,0 0 1,-1 0-1,1 0 0,-1-1 1,1 1-1,-1-1 0,0 0 1,0 0-1,1 0 0,3-4 1,2-3-962,-1 0 0,-1-1 0,0 0 0,0 0 0,9-21 0,7-19-4935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5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6515,'0'0'7974,"-1"27"-6061,5 281 2871,-1-255-4238,-2-27-343,1-1 0,1 1 0,1-1 0,1 0-1,12 36 1,-8-48-159,-4-20-89,-2-25-109,-16-272-5811,12 288 5363,-1 7 382,1 1 1,1 0-1,0 0 1,0 0-1,0 0 1,3-11-1,-2 16 281,0 1 1,0-1-1,0 1 1,0 0-1,1-1 1,-1 1-1,1 0 1,-1 0-1,1 0 1,0 0-1,0 0 0,0 0 1,0 0-1,0 1 1,0-1-1,0 1 1,1 0-1,-1-1 1,1 1-1,-1 0 0,1 0 1,4-1-1,20-3 717,-1 1 0,1 1 0,-1 1 0,1 1 0,30 3 0,2-1-993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5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2177,'0'0'11325,"-3"4"-10007,-1 3-1055,1 0 0,0 0 0,1 0 0,0 0 0,0 1 0,0-1 1,1 0-1,0 1 0,1 0 0,0-1 0,0 1 0,0-1 0,3 10 0,-2 16 611,-1-25-702,5 133 1829,-4-127-1882,1 0-1,1 0 1,0-1-1,1 1 1,0-1-1,1 0 1,13 25-1,-18-37-133,0 0-1,1 1 1,0-1-1,-1 0 1,1 0-1,0 0 1,-1 0-1,1 0 1,0 0 0,0-1-1,0 1 1,0 0-1,0 0 1,0-1-1,0 1 1,0 0-1,0-1 1,0 1-1,0-1 1,2 1-1,-2-1-25,0-1 0,-1 1-1,1-1 1,-1 1 0,1-1-1,0 1 1,-1-1 0,1 0-1,-1 1 1,1-1 0,-1 0 0,0 1-1,1-1 1,-1 0 0,0 0-1,0 1 1,1-1 0,-1 0-1,0 0 1,0 0 0,0 1-1,0-3 1,1-65-3566,-1 56 2060,0-45-5638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5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15367,'0'0'1761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4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 6819,'0'0'5616,"-4"-1"-5008,-14-8 1198,15 4 1144,17 3-1956,77 0 55,104 4-210,-156 6-646,-38-8 223,-17-11-12662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2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4914,'0'0'12571,"0"14"-10802,19 465 3487,-12-453-4965,0-37-240,4-45-188,-10 49 137,8-57-302,-6 33-2,2 1 0,1 1 1,10-32-1,-13 53 266,0-1 0,1 1-1,0 0 1,0 0 0,1 0-1,0 1 1,1-1 0,0 1-1,0 0 1,0 1 0,1 0 0,-1 0-1,2 0 1,11-7 0,-13 10 81,-1 1 1,0 1 0,1-1 0,-1 1 0,1 0-1,0 0 1,-1 0 0,1 1 0,0 0-1,-1 0 1,1 0 0,0 1 0,-1 0 0,1 0-1,0 0 1,-1 1 0,0 0 0,1 0-1,-1 0 1,0 1 0,0-1 0,0 1-1,0 1 1,-1-1 0,1 1 0,3 4 0,7 0-59,-14-8-126,1 1 1,-1-1 0,0 1-1,1-1 1,-1 1-1,0 0 1,1 0 0,-1-1-1,0 1 1,0 0-1,1 0 1,-1 0 0,0 1-1,0-1 1,0 0 0,-1 0-1,1 0 1,0 1-1,1 2 1,-18 2-10422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6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61 2097,'0'0'8182,"6"-6"-6941,4-2-731,23-22 3988,-34 29-4372,0 1 1,1-1-1,-1 0 1,1 0-1,-1 1 1,0-1 0,0 0-1,1 1 1,-1-1-1,0 1 1,0-1 0,0 1-1,0-1 1,0 1-1,0 0 1,0-1-1,0 1 1,0 0 0,0 0-1,0-1 1,0 1-1,0 0 1,0 0-1,-1 1 1,-35-4-162,26 2 376,-3 0-317,1 0-1,-1 1 1,-26 3-1,35-2 22,-1 0-1,1 0 1,-1 1 0,1 0 0,0 0-1,-1 1 1,1-1 0,0 1 0,1 0-1,-1 1 1,0-1 0,-3 5-1,-5 5 111,2 1-1,-1 0 1,2 0-1,0 1 0,1 1 1,0 0-1,1 0 1,1 0-1,1 1 0,0 0 1,1 1-1,1-1 1,0 1-1,2 0 1,-1 20-1,3-38-145,0 1 0,0 0-1,0-1 1,0 1 0,1 0 0,-1-1 0,0 1 0,0 0 0,1-1-1,-1 1 1,0 0 0,1-1 0,-1 1 0,1-1 0,-1 1-1,0 0 1,1-1 0,0 1 0,-1-1 0,1 0 0,-1 1 0,1-1-1,-1 1 1,1-1 0,0 0 0,-1 0 0,1 1 0,1-1 0,29 3 35,-22-4-44,-1 0 0,1-1 0,-1 0 0,1 0 0,10-5 0,-2-4-196,-1 0 0,0-1-1,-1-1 1,-1 0 0,0-1-1,-1-1 1,0 0 0,20-33-1,-15 23-124,0 1-1,39-38 0,-54 63 390,-3 9 183,0-7-151,-1 50 535,-1 60 327,3-104-935,-1 0 0,2 1 1,-1-1-1,1 0 1,0 0-1,1-1 0,0 1 1,1 0-1,5 9 1,-8-15-30,0-1 0,1 0 0,-1 0 0,1 1 0,0-1 0,-1 0 0,1 0 0,0-1 0,0 1 0,0 0 0,0-1 0,1 1 0,-1-1 0,0 1 0,1-1 0,-1 0 0,1 0 0,-1 0 0,1-1 0,-1 1 0,1-1 0,-1 1 0,1-1 0,0 0 0,-1 0 0,1 0 0,0 0 0,-1 0 0,1-1 0,0 1 0,-1-1 0,1 0 0,4-1 0,-2-1-114,1 0-1,-1-1 0,0 1 0,0-1 1,0 0-1,0-1 0,-1 1 0,0-1 1,0 0-1,0 0 0,0 0 1,5-11-1,0-4-1762,0 0 0,-1 0 0,6-28 0,-5-7-6613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6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8772,'0'0'7179,"0"0"-7140,1 0-1,-1-1 0,0 1 0,1 0 1,-1 0-1,1-1 0,-1 1 1,0 0-1,1 0 0,-1 0 0,1 0 1,-1 0-1,1-1 0,-1 1 1,0 0-1,1 0 0,-1 0 0,1 0 1,-1 0-1,1 1 0,-1-1 1,1 0-1,-1 0 0,0 0 0,1 0 1,-1 0-1,1 1 0,-1-1 1,1 0-1,-1 0 0,0 0 0,1 1 1,-1-1-1,0 0 0,1 1 1,-1-1-1,0 0 0,0 1 0,1 0 1,6 50 1058,-3 0 0,-4 100 1,-1-65-498,1 324 1121,0-406-1718,-1-3-5,1-1 0,0 1 0,-1 0-1,1 0 1,0 0 0,0 0 0,0-1-1,0 1 1,0 0 0,0 0 0,0 0-1,0 0 1,0 0 0,0-1 0,0 1-1,1 0 1,-1 0 0,0 0 0,1-1-1,-1 1 1,0 0 0,1 0 0,-1-1 0,1 1-1,-1 0 1,1-1 0,-1 1 0,1 0-1,0-1 1,-1 1 0,1-1 0,0 1-1,-1-1 1,1 1 0,0-1 0,0 0-1,0 1 1,-1-1 0,1 0 0,0 0-1,1 1 1,-1-2-32,0 1 1,0-1-1,0 0 0,0 0 0,0 0 0,0 0 0,-1 1 1,1-1-1,0 0 0,-1 0 0,1 0 0,0 0 0,-1-1 1,1 1-1,-1 0 0,0 0 0,1 0 0,-1 0 0,0 0 1,0-1-1,0 1 0,0 0 0,0 0 0,0-2 1,3-36-752,-3 35 590,1-73-4751,-1 45-659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7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92 6643,'0'0'7969,"0"-7"-7017,1-3-786,-1-26 1371,0 35-1496,0 0 1,0 0-1,0 0 0,-1-1 1,1 1-1,0 0 0,-1 0 1,1 0-1,0 0 0,-1 0 1,0 0-1,1-1 0,-1 1 1,0 1-1,1-1 0,-1 0 1,0 0-1,0 0 0,0 0 1,0 0-1,0 1 0,0-1 1,0 0-1,0 1 0,-1-1 1,-7-2 67,0 0-1,-1 1 1,1 0 0,-1 1 0,1 0-1,-1 0 1,1 1 0,-1 0 0,-17 3 0,19-1-56,1 1 1,0-1 0,0 1 0,0 1 0,1-1-1,-1 1 1,1 1 0,0-1 0,0 1-1,0 0 1,0 0 0,1 1 0,-5 6 0,0 0 63,0 0 0,2 1 1,-1 0-1,2 0 1,0 1-1,0 0 0,1 0 1,1 1-1,1 0 0,0 0 1,0 0-1,2 0 1,0 0-1,1 0 0,0 1 1,2 15-1,-1-29-107,1 0 0,0-1 0,0 1 1,-1-1-1,1 1 0,0 0 0,0-1 0,0 0 0,1 1 0,-1-1 0,0 0 1,0 1-1,1-1 0,-1 0 0,1 0 0,-1 0 0,1 0 0,-1 0 0,1-1 0,0 1 1,-1 0-1,1-1 0,0 1 0,0-1 0,-1 1 0,1-1 0,0 0 0,0 0 0,0 0 1,-1 0-1,1 0 0,2-1 0,4 1-11,-1 0 0,1-1 0,-1 0 0,1 0 0,-1 0 0,0-1 0,8-3 0,-4-1-90,0-1 1,0 0 0,-1-1-1,0 0 1,-1 0 0,0-1-1,0 0 1,8-12 0,59-89-2195,-45 45 585,-16 30 1512,-11 28 1070,-2 9 965,-21 355 495,19-345-2330,-1-8-2,1-1-1,0 1 0,0-1 0,0 1 0,1-1 0,-1 1 0,1-1 0,2 5 0,-3-7-30,1 0 0,0 0-1,-1-1 1,1 1 0,0 0 0,0-1 0,0 1-1,0-1 1,-1 1 0,1-1 0,0 1 0,0-1-1,0 0 1,0 1 0,0-1 0,0 0 0,0 0-1,0 0 1,0 0 0,0 0 0,0 0 0,0 0-1,0 0 1,0 0 0,0 0 0,0-1 0,0 1-1,0 0 1,0-1 0,0 1 0,0-1 0,2 0-1,0-1-140,-1 1 0,1-1-1,0 1 1,-1-1-1,1 0 1,-1 0-1,1 0 1,-1 0-1,0-1 1,0 1 0,0-1-1,0 1 1,-1-1-1,1 0 1,-1 1-1,2-4 1,17-52-5247,-18 50 4116,11-46-8858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8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8884,'0'0'8836,"0"17"-7537,-1 94 436,2 210 1482,6-282-3140,0-32-147,2-27-76,-3-13-318,-2 0-1,2-53 1,3-40-1377,-7 112 1570,1 0-1,0 1 1,1-1 0,1 1 0,0 0-1,11-21 1,-14 31 351,1 0-1,0 0 1,-1 0 0,1 0-1,1 0 1,-1 0-1,0 1 1,0 0 0,1 0-1,0 0 1,-1 0-1,1 0 1,5-1 0,-7 2-6,-1 1 0,1-1 0,0 0 0,-1 1 0,1 0 0,0-1 0,-1 1 0,1 0 0,0 0 1,0 0-1,-1 0 0,1 0 0,0 1 0,0-1 0,-1 1 0,1-1 0,0 1 0,-1-1 0,1 1 1,0 0-1,-1 0 0,1 0 0,-1-1 0,1 2 0,-1-1 0,0 0 0,0 0 0,1 0 0,-1 1 1,0-1-1,0 0 0,0 1 0,1 2 0,3 7 83,-1 1 0,-1 0 0,0 0-1,0 0 1,-2 0 0,2 18 0,-4 83 683,0-53-318,1 14 123,0-65-509,0-46-346,0 12 45,1 1 0,2-1 0,0 1-1,14-46 1,-14 59 94,1 0 0,0 1-1,1-1 1,0 1 0,1 0-1,0 0 1,0 0 0,1 1-1,1 0 1,-1 0 0,1 1-1,18-14 1,-24 20 71,0 0 0,1 0 0,0 0 0,0 0 1,-1 1-1,1-1 0,0 1 0,0 0 0,1-1 0,-1 1 1,0 1-1,0-1 0,0 0 0,1 1 0,-1 0 0,0 0 1,0 0-1,1 0 0,-1 0 0,0 1 0,0-1 0,6 3 0,-5-1 9,-1 0 0,1 1 1,-1-1-1,0 1 0,0 0 0,0 0 0,0 0 0,-1 1 0,1-1 0,-1 1 0,0-1 0,0 1 0,0 0 0,0 0 0,1 4 0,4 17 78,-1 1 0,0-1 0,-2 1 0,1 33 0,-5-58-86,4 177-14,-4-137-1057,-9-55-5368,-11-12-2969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8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0 15335,'0'0'5234,"-70"182"-4817,47-147-417,1-12-369,2-8-2640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7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7 8612,'0'0'6419,"-1"-1"-6229,1 1-1,-1-1 1,1 1 0,-1-1 0,0 1-1,1-1 1,-1 1 0,1 0 0,-1-1 0,0 1-1,1 0 1,-1-1 0,0 1 0,0 0-1,1 0 1,-1 0 0,0 0 0,0 0-1,1 0 1,-1 0 0,0 0 0,0 0 0,-1 8-138,0 0 1,1-1-1,0 1 1,1 0-1,0 0 1,1 13-1,0 7 133,-1 51 510,-2-3-30,3 0-1,3 0 1,25 130-1,-17-179-461,-12-27-200,0-1-1,0 1 1,0 0-1,0-1 1,0 1-1,0 0 1,0-1-1,1 1 1,-1 0-1,0-1 1,0 1-1,0 0 1,0-1-1,0 1 1,1 0-1,-1 0 1,0-1-1,0 1 1,0 0-1,1 0 1,-1-1-1,0 1 1,0 0-1,1 0 1,-1 0-1,0-1 1,0 1-1,1 0 0,-1 0 1,0 0-1,1 0 1,-1 0-1,0 0 1,1 0-1,-1 0 1,0-1-1,1 1 1,-1 0-1,0 0 1,1 1-1,-1-1 1,0 0-1,0 0 1,1 0-1,-1 0 1,0 0-1,1 0 1,-1 0-1,0 0 1,1 1-1,-1-1 1,0 0-1,0 0 1,1 0-1,-1 1 1,0-1-1,0 0 1,1 0-1,-1 0 1,0 1-1,0-1 1,4-39-407,-3-76 0,-2 51-226,-2 21-561,-12-74 0,8 73 463,-4-75-1,11 118 726,1 0 0,-1 0 1,0 0-1,1 0 0,-1 1 1,0-1-1,1 0 0,0 0 0,-1 0 1,1 0-1,-1 1 0,1-1 1,0 0-1,-1 1 0,1-1 1,0 0-1,0 1 0,0-1 1,-1 1-1,1-1 0,0 1 0,0 0 1,0-1-1,0 1 0,0 0 1,0-1-1,0 1 0,0 0 1,0 0-1,0 0 0,0 0 1,0 0-1,0 0 0,0 0 0,0 0 1,0 1-1,0-1 0,-1 0 1,1 1-1,2 0 0,0-1 41,0 1 0,0-1-1,0 1 1,0 0-1,0 0 1,0 1 0,0-1-1,-1 1 1,1-1-1,0 1 1,-1 0 0,1 0-1,2 3 1,17 32 512,-2 2 1,-2 0-1,-1 1 0,-2 1 1,-2 0-1,9 50 0,-12-31-42,-8-41-247,2 0 1,9 33-1,-12-51-227,-1-3-55,-1-43-531,2 0 0,2 0 0,2 0 0,14-56 0,-16 89 374,1-1-1,1 1 1,0 0-1,1 0 1,0 1 0,1 0-1,0 0 1,13-15-1,-13 19 142,-1 1 1,1 0-1,1 0 0,-1 1 0,1 0 0,-1 0 0,2 1 0,-1 0 0,0 0 0,1 1 0,-1 0 1,1 0-1,14-2 0,-18 4 73,0 0 0,0 1-1,0-1 1,0 1 0,0 0 0,0 0 0,0 0 0,0 1 0,0 0 0,0 0 0,0 0 0,0 1 0,0-1 0,-1 1 0,7 3 0,-7-1 50,1-1 1,-2 1-1,1 0 1,0 0-1,-1 0 1,0 1-1,0-1 1,0 1-1,0 0 1,-1 0-1,1 0 1,-1 0 0,-1 0-1,2 6 1,4 20 434,-1 0 0,-1 1 0,0 49 0,-6 82-62,0-130-1901,1-115-8103,0 31-2269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8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12406,'0'0'6776,"-1"9"-5887,-8 289 3040,9-242-3609,0-40-218,0 1-1,1-1 1,1 0-1,0 0 1,1 0-1,8 22 1,-10-34-101,1 0-1,0 0 1,0 0 0,0 0-1,1 0 1,-1-1 0,1 1 0,0-1-1,0 0 1,0 1 0,1-1 0,-1 0-1,1-1 1,-1 1 0,1-1 0,0 0-1,0 0 1,0 0 0,0 0 0,0 0-1,1-1 1,-1 0 0,0 0 0,1 0-1,-1-1 1,1 1 0,7-1-1,-8 0-21,1-1 0,-1 1-1,0-1 1,0 0-1,0 0 1,0 0-1,0 0 1,0-1-1,-1 1 1,1-1-1,0 0 1,-1 0 0,1-1-1,-1 1 1,5-5-1,-3 2-37,1-2 0,-1 1 0,0 0 0,0-1 1,-1 0-1,0 0 0,5-11 0,-2-2-82,0 1-1,-1-1 1,-1 0 0,-1-1 0,2-31-1,-5 30-25,1 5 33,-1 1-1,0-1 0,-1 1 1,-5-31-1,5 46 158,-1 0 0,1 1-1,0-1 1,-1 0 0,1 1 0,-1-1 0,1 1 0,-1-1-1,1 1 1,-1-1 0,1 1 0,-1-1 0,1 1 0,-1-1-1,0 1 1,1-1 0,-1 1 0,0 0 0,1 0 0,-1-1-1,0 1 1,1 0 0,-1 0 0,0 0 0,0 0 0,1 0-1,-1 0 1,-1 0 0,-9 0-2243,6 0-2249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8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 12838,'0'0'5821,"-2"-7"-4687,3 13-176,5 38 117,-2 1 0,-4 75 0,1 11-136,0-106-812,-1-12-53,1 0-1,0 0 1,0 0-1,1 0 1,1 0-1,0-1 1,10 24-1,-13-35-72,0 0 0,0-1 0,1 1-1,-1-1 1,0 1 0,1 0-1,-1-1 1,0 1 0,1-1 0,-1 1-1,1-1 1,-1 1 0,1-1-1,-1 1 1,1-1 0,-1 1 0,1-1-1,-1 0 1,1 1 0,0-1-1,-1 0 1,1 0 0,0 1 0,-1-1-1,1 0 1,0 0 0,-1 0-1,1 0 1,0 0 0,-1 0 0,1 0-1,0 0 1,-1 0 0,1 0-1,1-1 1,-1 1-8,0-1 0,0 0 0,1 0 0,-1 0 0,0-1 1,0 1-1,0 0 0,0 0 0,-1-1 0,1 1 0,0 0 0,0-1 0,-1 1 0,1-1 0,0-1 0,5-19-184,-1 0-1,-1 0 1,-1 0-1,0-27 1,-5-100-1083,0 59-75,0 62 932,1 21 351,1 0-1,0 0 0,0 0 1,0 0-1,1 0 0,2-9 1,-1 15 86,0 0 0,0 0 1,1 0-1,-1 0 0,1 0 0,-1 0 1,1 0-1,-1 1 0,1-1 1,-1 1-1,1 0 0,0 0 0,-1 0 1,1 0-1,-1 0 0,1 0 1,3 2-1,3-2 138,5 0-156,-1 0 1,1 1 0,-1 0 0,1 1 0,-1 1 0,1 0 0,-1 0 0,0 2 0,-1 0 0,21 10 0,-33-15-189,1 0 1,-1 0-1,0 1 1,1-1 0,-1 0-1,1 1 1,-1-1 0,1 0-1,-1 1 1,0-1 0,1 1-1,-1-1 1,0 0-1,0 1 1,1-1 0,-1 1-1,0-1 1,0 1 0,1-1-1,-1 1 1,0-1 0,0 1-1,0-1 1,0 2-1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9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7684,'0'0'9337,"-4"-9"-8182,4 9-1126,-1 0-1,1 0 1,0 0-1,0 0 0,0 1 1,0-1-1,0 0 0,0 0 1,0 0-1,0 0 0,0 0 1,0 0-1,0 0 1,-1 0-1,1 0 0,0 0 1,0 0-1,0 0 0,0 0 1,0 0-1,0 0 1,0 0-1,-1 0 0,1 1 1,0-1-1,0 0 0,0 0 1,0-1-1,0 1 1,0 0-1,0 0 0,-1 0 1,1 0-1,0 0 0,0 0 1,0 0-1,0 0 0,0 0 1,0 0-1,0 0 1,0 0-1,-1 0 0,1 0 1,0 0-1,0 0 0,0 0 1,0-1-1,0 1 1,0 0-1,0 0 0,0 0 1,13 350 4418,-7-237-3903,-5-96-443,-2-8-71,2 0-1,-1 0 1,1 0 0,0 0-1,1 0 1,0 0 0,0-1-1,1 1 1,4 9 0,-6-18-33,-1 0 0,0 1 0,0-1 0,1 0 0,-1 1 0,0-1 0,0 0 0,1 0 1,-1 0-1,0 1 0,1-1 0,-1 0 0,1 0 0,-1 0 0,0 0 0,1 0 0,-1 1 0,0-1 0,1 0 1,-1 0-1,1 0 0,-1 0 0,0 0 0,1 0 0,-1 0 0,0-1 0,1 1 0,-1 0 0,1 0 0,-1 0 0,0 0 1,1 0-1,-1 0 0,0-1 0,1 1 0,-1 0 0,0 0 0,1-1 0,-1 1 0,0 0 0,0 0 0,1-1 0,-1 1 1,0 0-1,0-1 0,0 1 0,1 0 0,-1-1 0,0 1 0,0 0 0,0-1 0,0 1 0,0-1 0,8-24-289,-1-1-1,-1 1 1,-2-1-1,3-45 0,0 0-589,-4 46 499,0 0-243,1 0 0,0 0 0,2 0-1,9-24 1,-13 44 616,0 0 0,0 1 0,0-1 0,1 1 0,-1-1 0,1 1-1,0 0 1,0-1 0,1 2 0,-1-1 0,1 0 0,0 1-1,0 0 1,0-1 0,0 2 0,1-1 0,-1 0 0,1 1 0,0 0-1,-1 0 1,1 0 0,0 1 0,0-1 0,0 1 0,9 0 0,-7 0 216,-1 1 0,1 0 0,0 0-1,-1 1 1,0 0 0,1 0 0,-1 0 0,1 1 0,7 3 0,-10-3-137,0 1 0,-1-1-1,1 1 1,0 0 0,-1 0-1,0 0 1,0 0-1,0 1 1,0-1 0,0 1-1,-1 0 1,0-1 0,0 1-1,3 7 1,3 13 71,-1 0-1,-1 1 1,-1-1-1,-2 1 1,0 1 0,-1-1-1,-2 0 1,-3 28-1,3 2-613,-2-55-462,2-1 864,0 1 0,0 0 0,0 0 0,0 0 0,0 0 0,0 0 0,0 0 0,0 0 0,-1 0 0,1 0 0,0 0 0,0 0 0,0 0 0,0 1 0,0-1 0,0 0 0,0 0 0,0 0 0,-1 0 0,1 0 0,0 0 0,0 0 0,-1 1-864,1-1 864,0 0 0,0 0 0,0 0 0,0 0 0,0 1 0,0-1 0,0 0 0,0 0 0,0 0 0,0 0 0,0 0 0,0 0 0,0 0 0,0 0 0,0 1 0,1-1 0,-1 0 0,0 0 0,0 0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9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13638,'0'0'6323,"-6"223"-4706,6-136-593,13-3-607,0-12-81,3-17-336,0-23-48,-3-18 32,-7-14-401,0 0-223,-6-11-368,0-24-1553,0-8-1233,0-7-2929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3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 4530,'0'0'9103,"-4"0"-8228,4 0-847,-1 0 0,0 0 0,1 0 0,-1 0 0,0 0 0,1 0 0,-1 0 0,0 0 0,1 0 0,-1-1 0,1 1 0,-1 0 0,0 0 0,1-1 0,-1 1 0,1 0 0,-1 0 0,0-1 0,1 1 0,-1-1 0,1 1 0,0-1 1,-1 1-1,1 0 0,-1-1 0,0-1 0,-8-8 1587,6 35-265,25 626 1251,-14-588-2236,0 25-151,-8-88-390,0-84-6785,0 58 2292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9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13078,'0'0'3970,"189"20"-3970,-163-14-2049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49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307 220 5699,'0'0'6411,"4"0"-5918,0 1-444,-3-1 118,0 0 0,0 1 1,0-1-1,0 0 1,0 0-1,0 1 1,0-1-1,1 0 1,-1 0-1,0 0 0,0 0 1,0-1-1,0 1 1,0 0-1,0 0 1,0-1-1,0 1 1,0-1-1,0 1 0,0-1 1,0 1-1,0-1 1,0 1-1,0-1 1,0 0-1,-1 1 0,1-1 1,0 0-1,0-1 1,12-62 155,-13 57-324,-1 1 0,0-1 0,0 0 0,-1 1 0,0-1 0,0 1 0,0 0 0,-1 0 0,0 0 0,0 0 0,-1 0 1,1 0-1,-1 1 0,-1 0 0,1-1 0,-1 2 0,1-1 0,-1 1 0,-1-1 0,1 1 0,-1 1 0,1-1 0,-1 1 1,0 0-1,-1 0 0,1 1 0,0-1 0,-1 2 0,1-1 0,-1 1 0,-11-1 0,11 1 4,1 2 0,-1-1 1,0 1-1,1 0 0,-1 0 0,1 1 0,-1 0 0,1 0 0,-1 0 1,1 1-1,0 0 0,0 1 0,1-1 0,-1 1 0,1 0 0,0 0 0,0 0 1,0 1-1,0 0 0,1 0 0,0 0 0,-5 7 0,1-1 4,0-1-1,0 2 1,1-1 0,0 1-1,1 0 1,1 0-1,-1 1 1,2-1-1,0 1 1,1 0 0,0 0-1,1 1 1,0-1-1,0 22 1,2-25 47,0 0 0,0 0-1,1 0 1,0 0 0,1 0 0,0 0 0,1 0-1,0-1 1,0 1 0,1-1 0,0 0 0,1 0-1,0 0 1,0 0 0,1-1 0,0 0 0,12 13-1,9 4 88,1-2 0,1 0 0,1-2 0,1-1 0,1-2-1,51 22 1,-7-1-107,-70-36-20,-1 0 1,1 0 0,-1 1-1,0 0 1,0 0 0,0 0-1,-1 1 1,1 0 0,-1 0-1,0 0 1,0 0 0,-1 0-1,0 1 1,0 0 0,0 0 0,-1 0-1,3 8 1,-1 5 134,-1 0 1,0 0 0,-2 0-1,-1 28 1,0-44-130,-1 3 4,0 0 0,0 0 0,-1 0 0,0 0 0,0 0 0,0 0-1,-1-1 1,0 1 0,0-1 0,-1 0 0,1 1 0,-1-2 0,0 1 0,0 0 0,-1-1 0,1 0 0,-1 0 0,-6 4 0,1 0-8,-1-1 1,1-1 0,-1 1 0,0-2-1,0 0 1,-1 0 0,1-1 0,-18 4 0,3-4-15,1-1 0,-1-2 0,0 0 1,0-2-1,0-1 0,-33-6 1,20-8-26,38 15-28,1 1 1,-1 0 0,0 0-1,1-1 1,-1 1-1,0 0 1,1-1-1,-1 1 1,0-1-1,1 1 1,-1-1-1,1 1 1,-1-1-1,1 1 1,-1-1-1,1 1 1,-1-1-1,1 0 1,0 1 0,-1-1-1,1 0 1,0 1-1,0-1 1,-1 0-1,1 1 1,0-1-1,0 0 1,0 0-1,0 1 1,0-1-1,0 0 1,0 0-1,0 1 1,0-1-1,0 0 1,0 1-1,1-1 1,-1 0 0,0 0-1,1 1 1,-1-1-1,0 0 1,1 1-1,-1-1 1,0 1-1,1-1 1,-1 1-1,1-1 1,-1 1-1,1-1 1,0 1-1,-1-1 1,1 1-1,1-1 1,20-9-2338,3-4-1624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0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5 325 6883,'0'0'10253,"12"-6"-9973,13-7-109,1-1 0,44-34 0,-64 43-137,0 0 0,0 0 0,0 0 0,-1-1 0,1 0 0,-2 0 0,1 0 0,-1-1 0,1 1 1,-2-1-1,1 0 0,-1 0 0,0-1 0,-1 1 0,1-1 0,-1 1 0,-1-1 0,1-8 1,-1 7-133,-1 1 1,-1 0 0,1 0-1,-1-1 1,-1 1 0,1 0-1,-5-10 1,5 15 69,0 1-1,-1 0 1,0-1 0,1 1-1,-1 0 1,0 0-1,0 0 1,0 0 0,0 0-1,0 1 1,0-1 0,-1 1-1,1-1 1,-1 1-1,1 0 1,-1 0 0,1 0-1,-1 0 1,1 0-1,-1 1 1,0-1 0,0 1-1,1 0 1,-1 0 0,0 0-1,-4 0 1,0 0 33,0 0 1,-1 0 0,1 0-1,0 1 1,-1 0 0,1 1-1,0 0 1,0 0 0,-9 4-1,12-4 0,1 1 0,0 0 0,-1 0-1,1 0 1,0 0 0,0 0-1,0 1 1,1-1 0,-1 1 0,1-1-1,0 1 1,0 0 0,0 0-1,1 0 1,-1 1 0,1-1 0,-1 6-1,-3 16 302,2 1 0,0 0 0,2 0 0,1 0 0,7 54 0,-6-74-198,0 1 0,1 0 0,-1-1 0,2 1 1,-1 0-1,1-1 0,0 0 0,1 0 0,-1 0 0,2 0 1,-1-1-1,1 1 0,0-1 0,0 0 0,0-1 1,1 1-1,0-1 0,8 6 0,-5-6-59,-1-1 1,1 1-1,0-2 1,0 1-1,1-1 0,-1-1 1,1 0-1,0 0 0,-1-1 1,1 0-1,0 0 1,0-1-1,-1-1 0,12-1 1,-15 1-105,0 0 0,0-1 0,-1 1 1,1-1-1,-1-1 0,1 1 0,-1-1 1,0 1-1,0-2 0,0 1 1,-1 0-1,1-1 0,-1 0 0,1 0 1,-1 0-1,-1-1 0,1 1 0,5-10 1,-4 5-545,0 1 0,-1-1 1,0 0-1,3-13 0,3-38-6004,-9 28-339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1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0 800,'0'0'14751,"22"5"-12745,-18 8-1670,-1 1 0,-1 0 0,0-1-1,-1 1 1,0 0 0,-1 0 0,-2 16-1,1 5 63,1 220 1673,0-286-2281,1 0 1,2 0 0,1 0-1,12-46 1,-12 63 92,1 0 1,0 0-1,1 0 1,1 1-1,0 0 0,1 0 1,0 1-1,1 0 0,0 0 1,1 1-1,22-19 0,-29 27 106,-1 1 0,1 0 0,-1 0 0,1 0 0,0 1-1,-1-1 1,1 1 0,0-1 0,0 1 0,0 0 0,1 0 0,-1 0-1,0 1 1,0-1 0,0 1 0,1 0 0,-1 0 0,0 0 0,0 0-1,4 1 1,-3 0 33,-1 0-1,1 1 1,0 0 0,-1 0-1,0 0 1,1 0-1,-1 1 1,0-1 0,0 1-1,0 0 1,-1 0-1,1 0 1,0 0 0,1 4-1,8 12 228,-2 2-1,0-1 1,-2 1-1,11 35 0,-15-44-128,72 238 1841,-77-259-1981,0 0 1,0 0-1,1 0 1,0 0-1,2-11 1,0-16-249,-3 14 35,2 1 0,0 0-1,1-1 1,2 1 0,0 0-1,7-21 1,-9 36 186,0 1 1,0 0 0,1 0-1,0 0 1,0 0 0,0 0-1,0 0 1,1 1 0,0-1-1,0 1 1,0 0 0,0 0-1,0 1 1,1-1 0,0 1-1,0 0 1,0 0 0,0 1-1,0 0 1,1 0 0,-1 0-1,0 0 1,1 1 0,0 0-1,-1 0 1,1 0 0,0 1-1,7 0 1,-10-1 67,0 1 0,0 0 0,0 0 0,1 0 0,-1 0 0,0 0 0,0 1 0,0 0 0,0 0 0,1-1 0,-1 2 0,0-1 0,-1 0 0,1 1 0,0-1 0,0 1 0,0 0 0,-1 0 0,1 0 0,-1 0 0,0 0 0,0 0 0,1 1 0,-1-1 0,-1 1 0,1 0 0,0 0 0,-1-1 0,1 1 0,1 5 0,2 6 183,1 1-1,-2 0 1,0 1-1,0-1 1,1 32-1,-3 82 697,-2-76-881,0-52-332,0-14-2080,0-18-1630,0-9-4063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1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10197,'0'0'4404,"0"5"-3742,0 23 362,-1 82 2166,24 196-1,-22-302-3224,8 31 166,-8-34-166,-1 0 0,0 0 0,1 0 0,0 0 0,-1 0 0,1 0 0,0 0 0,-1 0 0,1 0 0,0 0 0,0-1 0,0 1 0,0 0 0,0 0 0,0-1 1,0 1-1,0-1 0,0 1 0,0-1 0,0 1 0,0-1 0,0 0 0,0 0 0,0 1 0,0-1 0,2 0 0,-2-1-117,-1 1 0,1-1 0,-1 0-1,1 0 1,0 0 0,-1 1 0,1-1 0,-1 0 0,0 0 0,1 0 0,-1 0-1,0 0 1,1 0 0,-1 0 0,0 0 0,0 0 0,0 0 0,0 0 0,0 0-1,0 0 1,0 0 0,0-1 0,0-2-548,0-31-4241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1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6227,'0'0'6995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2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5555,'0'0'7699,"0"-8"-6805,0-24 702,0 27 794,0 26-1361,0 838 3301,0-849-4306,4 34 237,-4-42-258,0-1 1,1 0 0,-1 0-1,0 0 1,1 0 0,0 0-1,-1 0 1,1 0 0,0 0-1,-1 0 1,1 0 0,0 0-1,0 0 1,0 0 0,0-1-1,0 1 1,0 0-1,0-1 1,0 1 0,0 0-1,0-1 1,0 1 0,0-1-1,0 0 1,0 1 0,1-1-1,-1 0 1,0 0 0,0 0-1,2 0 1,-2-1-21,0 1 0,-1-1-1,1 0 1,0 0 0,-1 0 0,1 0 0,-1 0 0,1 0-1,-1 0 1,0 0 0,1 0 0,-1 0 0,0 0 0,0 0 0,1 0-1,-1 0 1,0 0 0,0 0 0,0-1 0,-1-1 0,1-34-521,0 28 243,0-78-3980,0 29-2660,0 21-279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2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2 12230,'0'0'6784,"3"-1"-6079,-11 6-522,-168 97 44,166-96-260,-35 20-145,43-25 150,0 1 1,1-1 0,-1 0 0,0 1 0,1-1-1,-1 1 1,1-1 0,-1 1 0,1 0 0,0 0-1,0-1 1,0 1 0,0 0 0,0 0 0,0 0-1,0 0 1,1 0 0,-2 3 0,3-3 14,-1-1 0,0 0 0,1 1 1,-1-1-1,0 0 0,1 0 0,-1 1 0,1-1 0,0 0 0,-1 0 1,1 0-1,0 0 0,0 0 0,0 0 0,0 0 0,0 0 1,0 0-1,0 0 0,0 0 0,2 1 0,29 13 79,-22-11-54,280 154 2736,-288-157-2783,-2-27-4180,0 5-694,0-2-2895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3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97 2593,'0'0'11059,"-5"-7"-10870,-17-21-98,21 26 37,0 0 0,-1 0 0,1 0 0,-1 0 0,0 0 0,0 0 0,1 0 0,-1 1 0,0-1 0,-1 1 0,1-1 0,0 1 1,0 0-1,-1 0 0,1 0 0,0 0 0,-1 0 0,1 0 0,-1 1 0,1-1 0,-1 1 0,1 0 0,-1 0 0,0 0 0,1 0 0,-1 0 0,1 0 0,-1 1 1,1-1-1,-1 1 0,1 0 0,-1 0 0,1 0 0,0 0 0,-5 2 0,2 1-90,-1 0-1,1 0 1,-1 0-1,1 1 1,0 0-1,1 0 1,-1 0-1,1 1 1,0-1-1,0 1 1,1 0 0,-3 7-1,0 5 190,1 0-1,1 1 1,1 0-1,1 0 1,0-1-1,2 1 1,2 28-1,-2-5 294,0-33-412,0 9 133,0 0 1,1 0 0,1 0-1,6 27 1,-7-41-212,0 0 0,1 0 0,-1 0 0,1 0-1,0 0 1,0 0 0,0-1 0,1 1 0,-1-1 0,1 1 0,0-1 0,0 0 0,0 0 0,0 0 0,0 0 0,1-1 0,-1 0 0,1 1 0,0-1 0,0 0 0,0-1 0,0 1 0,0-1 0,7 2 0,-2-1-9,0-1 1,0 0 0,0 0-1,0-1 1,1 0 0,-1-1-1,0 0 1,0 0 0,0-1-1,0 0 1,0-1-1,-1 0 1,1 0 0,12-8-1,-10 4-78,0 0 0,0-1 1,-1 0-1,0-1 0,0 0 0,-1-1 0,-1 0 0,0 0 0,11-18 0,-9 11-100,0-1 0,-2 0 1,0-1-1,-1 1 0,0-1 1,-2-1-1,0 1 0,-2-1 1,0 0-1,-1 0 0,-1 0 1,0 0-1,-5-32 0,3 46 155,-1 0 1,0 0-1,0 0 0,-1 0 0,0 1 0,1-1 1,-2 1-1,1 0 0,-1-1 0,0 2 0,0-1 1,0 0-1,0 1 0,-1 0 0,-7-5 0,9 7 46,1 0 0,-1 0 0,0 1 0,1-1 0,-1 1-1,0-1 1,0 1 0,0 0 0,0 0 0,0 1 0,0-1-1,-1 1 1,1-1 0,0 1 0,0 0 0,0 0 0,-1 0-1,1 1 1,0-1 0,0 1 0,0 0 0,0 0 0,0 0 0,0 0-1,0 0 1,0 1 0,0-1 0,1 1 0,-1 0 0,1 0-1,-4 3 1,-4 4 3,2 0 0,-1 0 0,1 1 0,1 0 0,0 1 1,0 0-1,1 0 0,0 0 0,1 1 0,-5 15 0,-6 5-914,5-13-1780,6-1-5266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3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16 13062,'0'0'5293,"-2"-4"-4911,2 1-376,-4-6 148,5 13 157,11 46 1034,-3 225 1979,-9-227-3046,6-6 12,-6-41-289,0-1 0,0 1 0,0-1 1,0 1-1,0 0 0,0-1 1,0 1-1,0-1 0,1 1 0,-1 0 1,0-1-1,0 1 0,1-1 1,-1 1-1,0-1 0,1 1 0,-1-1 1,1 0-1,-1 1 0,0-1 1,1 1-1,-1-1 0,1 0 1,-1 1-1,1-1 0,-1 0 0,1 1 1,-1-1-1,1 0 0,0 0 1,-1 0-1,1 0 0,-1 1 0,1-1 1,0 0-1,-1 0 0,1 0 1,-1 0-1,1 0 0,0 0 0,-1-1 1,1 1-1,-1 0 0,1 0 1,-1 0-1,1-1 0,0 1 1,-1 0-1,1 0 0,-1-1 0,1 1 1,-1 0-1,1-1 0,-1 1 1,0-1-1,1 1 0,-1-1 0,1 1 1,-1 0-1,0-1 0,1 0 1,-1 0-1,6-8-53,-1 0 0,-1-1 1,1 0-1,-2 0 0,1 0 1,-1 0-1,-1 0 0,0 0 0,1-15 1,2-5-272,0 6 79,1-7-320,15-49-1,-18 73 511,-1 0 0,1 0-1,1 0 1,-1 0 0,1 0-1,0 1 1,1 0 0,-1 0 0,1 0-1,1 0 1,-1 1 0,8-6-1,-10 8 52,0 2-1,0-1 0,0 0 0,0 0 1,0 1-1,0 0 0,1 0 0,-1 0 1,0 0-1,1 0 0,-1 0 1,0 1-1,1 0 0,-1 0 0,1 0 1,-1 0-1,1 0 0,-1 1 1,1-1-1,4 3 0,-3-1 35,0 0-1,0 1 0,0 0 1,-1 0-1,1 1 1,-1-1-1,0 1 1,0 0-1,0 0 0,0 0 1,4 7-1,3 7 141,0 0-1,-2 0 1,0 1-1,-1 0 1,9 34-1,-9-6 249,3 56 0,-10-91-3151,-1-51-1198,0-11-3383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3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18 6163,'0'0'7091,"3"-3"-6187,4-11 665,-12 17 1330,-23 29-1414,3 2-1537,-2-2-1,-1 0 1,-1-2 0,-2-2 0,-1 0 0,-1-2 0,-68 40 0,110-69-86,1 0-1,-1 1 0,1 0 0,0 1 1,-1 0-1,1 0 0,0 1 0,0 0 1,0 1-1,15 3 0,-7-1 273,0 1-1,1 0 0,-2 1 1,1 2-1,31 14 1,18 23 423,-49-32-353,0 0 1,0 0-1,1-2 1,37 15-1,-56-25-220,1 0 0,0 0 0,-1 0 0,1 0 1,-1 0-1,1 0 0,-1 0 0,1 0 0,-1-1 0,1 1 0,-1 0 0,1 0 0,-1 0 0,1-1 1,-1 1-1,1 0 0,-1 0 0,1-1 0,-1 1 0,1 0 0,-1-1 0,0 1 0,1-1 0,-1 1 1,0 0-1,1-1 0,-1 1 0,0-1 0,1 1 0,-1-1 0,0 1 0,0-1 0,0 1 0,0-1 1,1 1-1,-1-1 0,0 0 0,0 1 0,0-1 0,0 1 0,0-1 0,0 1 0,0-1 0,-1-33-1707,1 25 779,0-17-2839,0-2-2060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4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161 529 5314,'0'0'14951,"-6"-14"-14513,-19-44-315,24 56-90,1 0 1,-1 0-1,1 0 1,0 0 0,-1 0-1,1 0 1,0 0 0,0 1-1,0-1 1,0 0-1,1 0 1,-1 0 0,0 0-1,1 0 1,1-3 0,3 4 770,-2 17-455,-24 248 1056,0 2-534,21-265-871,-1 4 10,1 1 1,0-1 0,1 1 0,-1-1-1,1 0 1,0 1 0,2 4-1,-2-8-7,0-1-1,0 0 0,0 0 1,0 1-1,0-1 0,0 0 1,0 0-1,0 0 1,0 0-1,1 0 0,-1 0 1,0-1-1,1 1 0,-1 0 1,1-1-1,-1 1 0,1-1 1,-1 1-1,1-1 1,-1 0-1,1 0 0,-1 1 1,1-1-1,-1 0 0,1 0 1,2-1-1,0 0-9,0 1-1,1-1 1,-1 0 0,0-1-1,0 1 1,0-1-1,0 0 1,0 0 0,0 0-1,-1-1 1,1 1-1,-1-1 1,1 0 0,-1 0-1,0 0 1,0 0-1,0 0 1,-1-1 0,1 0-1,-1 1 1,0-1-1,3-7 1,5-9-169,-1-1-1,-1 0 1,6-25 0,-5 10-237,-2-1-1,-1 0 1,0-59 0,-11-113-1589,1 157 1560,-4 1 1,-1 0-1,-26-82 1,31 121 440,-1-1 1,1 1 0,-2 0-1,0 0 1,0 0-1,-1 1 1,-1 0 0,0 0-1,0 1 1,-1 0-1,0 1 1,-14-12 0,20 20 36,1 0 1,-1 0 0,1 0-1,-1 1 1,1-1 0,-1 1 0,1 0-1,-1-1 1,0 1 0,1 0 0,-1 0-1,1 1 1,-1-1 0,0 1-1,1-1 1,-1 1 0,1 0 0,-1 0-1,1 0 1,0 0 0,-1 0 0,1 0-1,0 1 1,0-1 0,0 1-1,0 0 1,0-1 0,0 1 0,-2 3-1,-4 10 140,1-1 0,1 1-1,0 0 1,1 1-1,1-1 1,0 1-1,-2 23 1,0 114 1042,6-132-1090,0-15-101,0-1-1,1 1 1,-1 0-1,1-1 1,0 1 0,1-1-1,-1 1 1,1-1-1,0 1 1,0-1 0,1 0-1,0 0 1,0 0 0,0 0-1,0-1 1,8 8-1,-5-7-15,0 0-1,0-1 0,0 1 1,1-2-1,-1 1 0,1-1 1,0 0-1,0 0 1,0-1-1,1 0 0,-1 0 1,11 1-1,17 0-41,62-2 0,9 1-315,-101-2 342,0 1 1,0 0 0,-1 0 0,1 0-1,-1 1 1,1-1 0,-1 1 0,1 0-1,-1 1 1,0-1 0,0 1 0,0-1-1,0 1 1,0 0 0,-1 1 0,0-1-1,1 1 1,-1-1 0,0 1 0,-1 0-1,1 0 1,-1 0 0,0 1 0,1-1-1,-2 1 1,1-1 0,-1 1 0,2 5-1,1 13 188,0 0-1,-2 0 0,0 0 0,-3 36 0,1-28 154,0 150 876,0-179-1209,1 0 0,-1 0 0,0 0 0,1 0 0,-1 0 0,1 0 0,0 0 0,-1 0 0,1 0 0,0 0 0,0-1 0,0 1-1,1 0 1,-1-1 0,0 1 0,0 0 0,1-1 0,-1 0 0,1 1 0,0-1 0,-1 0 0,1 0 0,0 0 0,0 0 0,0 0 0,-1 0-1,1 0 1,0-1 0,0 1 0,0-1 0,0 0 0,0 1 0,0-1 0,1 0 0,-1 0 0,0 0 0,0 0 0,0-1 0,0 1-1,0 0 1,0-1 0,0 0 0,0 1 0,0-1 0,-1 0 0,1 0 0,0 0 0,0 0 0,-1 0 0,1-1 0,0 1 0,2-3 0,8-11-107,-1 0-1,-1 0 1,0-1 0,-1-1 0,-1 1 0,0-1 0,9-33 0,-10 20-48,-1 0 0,-2 0 0,-1-1 0,-1 0 0,-2-33 0,-1 41 217,-18 17-3834,6 1-2007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13606,'0'0'3906,"10"-6"-3733,29-15-37,-39 21-79,1 0 0,-1-1-1,1 1 1,-1 0-1,1 0 1,-1 0-1,0 0 1,1 0-1,-1 0 1,1 0-1,-1-1 1,1 1-1,-1 0 1,1 1-1,-1-1 1,1 0 0,-1 0-1,1 0 1,-1 0-1,0 0 1,1 0-1,-1 0 1,1 1-1,-1-1 1,0 0-1,1 0 1,-1 1-1,1-1 1,-1 0-1,0 1 1,1-1 0,-1 0-1,0 1 1,0-1-1,1 0 1,-1 1-1,0-1 1,0 1-1,0-1 1,1 1-1,-1-1 1,0 0-1,0 1 1,0-1-1,0 1 1,0-1-1,0 1 1,0-1 0,0 1-1,0-1 1,0 1-1,0 31-249,0-26 445,-7 855 2371,7-855-2589,3 27 75,-3-33-109,0 1 1,0 0-1,0-1 0,0 1 0,0-1 1,0 1-1,1-1 0,-1 1 1,0-1-1,1 1 0,-1-1 1,0 1-1,1-1 0,-1 0 1,0 1-1,1-1 0,-1 1 0,1-1 1,-1 0-1,1 1 0,-1-1 1,1 0-1,-1 0 0,1 1 1,-1-1-1,1 0 0,-1 0 1,1 0-1,-1 0 0,1 0 1,-1 0-1,1 1 0,-1-1 0,1 0 1,0-1-1,-1 1 0,1 0 1,-1 0-1,1 0 0,-1 0 1,1 0-1,-1 0 0,1-1 1,-1 1-1,2-1 0,0 0-20,-1 0 1,1-1-1,0 0 0,0 1 1,-1-1-1,1 0 0,-1 1 0,1-1 1,-1 0-1,0 0 0,0 0 1,0-1-1,0 1 0,0 0 1,0 0-1,-1 0 0,1-1 0,-1 1 1,1-4-1,3-51-1092,-4 45 633,1-99-6369,-1 61-155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5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1 9636,'0'0'8017,"-3"0"-7728,-21 0-255,-1 1 1,1 1-1,-33 8 1,48-9-56,1 2 1,-1-1-1,1 1 0,0 0 0,0 1 1,1 0-1,-1 0 0,1 1 0,0 0 1,0 0-1,0 1 0,0 0 0,-7 9 0,12-12 40,-1 1 0,1 0 0,0 0 0,0 0 0,0 0 0,0 0 0,1 0 0,-1 1 0,1-1 0,0 0 0,0 1 0,1-1 0,0 1 0,-1-1 0,2 1 0,-1-1 0,0 1 0,1-1 0,0 1 0,0-1 0,0 1 0,0-1 0,1 0 0,0 0 0,0 0 0,0 0 0,0 0 0,1 0 0,-1 0 0,6 4 0,4 7 278,1-1 0,1 0 1,1-1-1,0 0 0,27 17 0,-23-18-23,-7-2-192,1-2 0,1 1-1,0-2 1,0 0 0,0 0-1,29 8 1,-38-18-3685,-5-9 2476,0 9 185,0-19-3684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5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9204,'0'0'7377,"3"-12"-6625,12-34-301,-15 45-440,0 1-1,0 0 1,0-1-1,0 1 1,0 0-1,0-1 1,0 1 0,0 0-1,0-1 1,0 1-1,0 0 1,0 0-1,0-1 1,0 1-1,0 0 1,0-1-1,1 1 1,-1 0 0,0-1-1,0 1 1,0 0-1,0 0 1,1-1-1,-1 1 1,0 0-1,0 0 1,1 0 0,-1-1-1,0 1 1,0 0-1,1 0 1,-1 0-1,0 0 1,1 0-1,-1-1 1,0 1 0,1 0-1,-1 0 1,0 0-1,1 0 1,-1 0-1,0 0 1,1 0-1,-1 0 1,0 0-1,1 0 1,-1 0 0,0 0-1,0 1 1,1-1-1,-1 0 1,0 0-1,1 0 1,-1 0-1,0 0 1,0 1 0,1-1-1,-1 0 1,0 0-1,1 1 1,6 16 555,-6-15-479,8 32 554,-1 0 0,-2 0 0,2 41 0,-1 109 324,-7-160-823,0 554 1341,0-576-1582,0-17-754,-3-109-7525,-3 72 1781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14391,'0'0'3537,"31"2"-3001,101 9 19,-112-9-506,0 0-1,0 1 1,0 1-1,0 1 1,-1 1-1,29 12 1,-41-14-20,-1-1 0,0 1 1,0 0-1,0 1 0,0-1 1,-1 1-1,0 1 0,0-1 1,0 1-1,-1-1 0,1 1 1,-1 1-1,-1-1 0,1 0 1,-1 1-1,0 0 0,-1 0 0,3 10 1,0 8 524,-2 0 0,0 1 1,-3 47-1,0-44 68,0-1-1,8 48 1,-7-72-594,0 0 1,0 0-1,1-1 1,-1 1-1,1 0 1,0 0-1,0-1 1,0 0-1,0 1 1,1-1-1,0 0 1,-1 0-1,1 0 1,6 4-1,-7-6-29,-1 1 0,1-1 0,1 0 0,-1 0-1,0 0 1,0 0 0,0-1 0,0 1-1,1-1 1,-1 1 0,0-1 0,0 0-1,1 0 1,-1 0 0,0 0 0,1 0 0,-1 0-1,0 0 1,1-1 0,-1 0 0,0 1-1,0-1 1,0 0 0,0 0 0,1 0 0,-1 0-1,0 0 1,3-3 0,2-3-81,-1 1 0,0-1 0,0 0 0,0-1 1,-1 1-1,0-1 0,0 0 0,-1-1 0,0 1 0,0-1 0,-1 0 1,4-15-1,-2 1-270,0-1 1,-2 1-1,2-47 0,-5 58 199,0 0 0,-1 0-1,-1 0 1,0 0 0,0 0-1,-1 0 1,-1 1 0,0-1-1,-10-20 1,11 27 185,0 0 0,-1 0-1,0 0 1,0 1 0,0-1 0,0 1-1,0 0 1,-1 1 0,0-1 0,0 1-1,0-1 1,0 2 0,-1-1 0,1 0-1,-1 1 1,1 0 0,-1 1 0,0-1-1,0 1 1,1 0 0,-1 0 0,-7 1-1,5-1 24,1 1-1,-1 0 0,1 0 1,-1 1-1,1 0 0,-1 0 0,1 1 1,0 0-1,-1 1 0,1-1 1,0 1-1,-10 6 0,7-1-968,-1-1 0,2 1-1,-1 1 1,-7 9 0,3-2-4652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1:56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9332,'0'0'10373,"7"2"-9471,-4-1-835,0 1 0,0-1 0,0 1 0,-1 0 0,1 0-1,-1 0 1,1 0 0,-1 0 0,0 0 0,1 1 0,-1-1 0,0 1 0,-1-1 0,1 1 0,0 0 0,-1 0 0,1 0 0,-1 0 0,0 0 0,0 0 0,0 0 0,-1 0 0,1 0 0,-1 1-1,1 3 1,1 19 355,-1 0 0,-2 36 0,-1-18-35,0 31 301,1-29-130,5 72 0,-4-117-556,0 0 0,0-1 0,0 1 0,0 0 1,1 0-1,-1-1 0,0 1 0,0 0 0,0-1 0,1 1 0,-1 0 1,0-1-1,1 1 0,-1 0 0,1-1 0,-1 1 0,1-1 0,-1 1 1,1-1-1,-1 1 0,1-1 0,-1 1 0,1-1 0,0 1 1,-1-1-1,1 0 0,0 1 0,-1-1 0,1 0 0,0 0 0,-1 1 1,2-1-1,-1 0-6,1-1 0,-1 1 1,0 0-1,0-1 0,0 1 0,1 0 1,-1-1-1,0 0 0,0 1 1,0-1-1,0 0 0,0 1 0,0-1 1,0 0-1,0 0 0,-1 0 1,1 0-1,0 0 0,0 0 1,-1 0-1,2-1 0,8-19-211,-2-1 0,0 0-1,-1 0 1,-1 0 0,-1-1 0,-1 0-1,2-42 1,-3 29-512,2 1 0,14-54 0,-18 86 702,0-1 0,1 1 0,-1 0 0,1 0 0,-1 0 0,1 0 0,0 0 0,0 0 0,0 1 0,1-1 0,-1 1 0,0-1 0,1 1 0,0 0 0,0 0 0,-1 0 0,1 0 0,0 1 0,1-1 0,-1 1 0,0 0 0,0 0 0,4-1 0,6 0 228,0 0-1,0 1 1,1 1-1,22 2 1,1-1 168,14-1-3,16 0-280,-22 0-3428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9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7411,'0'0'8252,"4"-12"-7660,0-4-365,-2 7-51,1 0 0,0 0-1,1 1 1,0-1-1,7-11 1,-11 19-115,0 1 0,0-1 0,0 1 0,0-1-1,0 1 1,0 0 0,0-1 0,0 1 0,0-1 0,1 1 0,-1-1 0,0 1 0,0 0-1,1-1 1,-1 1 0,0-1 0,0 1 0,1 0 0,-1-1 0,0 1 0,1 0-1,-1-1 1,0 1 0,1 0 0,-1 0 0,1-1 0,-1 1 0,0 0 0,1 0 0,-1 0-1,1 0 1,-1-1 0,1 1 0,-1 0 0,1 0 0,-1 0 0,0 0 0,1 0-1,0 0 1,3 26 369,21 429 1158,-14-185-791,-10-249-721,7 65 285,-7-81-345,0 0 0,0 1 0,1-1 0,-1 0 0,1 0-1,0 0 1,0 0 0,1-1 0,0 1 0,0 0 0,0-1 0,5 6-1,-2-9-142,-5-11-245,0-25-735,0-27-2743,-5 23-2691,-4 9-4507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29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23 7299,'0'0'7601,"0"-4"-6824,0-14 5007,-12 36-5598,-19 21-73,-2-2 0,-1-1-1,-67 53 1,84-74-137,-36 28 85,49-40-98,0 0 1,0-1-1,0 0 0,0 1 1,0-2-1,0 1 0,-1 0 1,1-1-1,-1 0 1,1 0-1,-6 0 0,14-13-870,0 9 857,-1 0 0,1 1-1,0 0 1,0-1 0,1 1 0,-1 1-1,0-1 1,1 1 0,-1-1 0,0 1-1,1 0 1,0 1 0,8-1 0,-6 0 56,1 1 1,0 0-1,-1 1 0,1 0 1,-1 0-1,1 0 1,-1 1-1,12 4 1,-7 1 45,0 0 1,-1 1 0,0 0-1,-1 1 1,0 1 0,0-1 0,-1 1-1,0 1 1,10 16 0,6 11 486,29 61 1,-45-79-351,-5-11-81,0-1 1,1 1-1,0-1 0,7 10 1,-12-18-115,0 1 1,1-1 0,-1 0 0,0 1 0,0-1 0,0 0-1,0 0 1,0 1 0,1-1 0,-1 0 0,0 0-1,0 0 1,1 1 0,-1-1 0,0 0 0,0 0 0,1 0-1,-1 0 1,0 0 0,0 1 0,1-1 0,-1 0-1,0 0 1,1 0 0,-1 0 0,0 0 0,0 0 0,1 0-1,-1 0 1,0 0 0,1 0 0,-1 0 0,0 0 0,1 0-1,-1 0 1,0 0 0,0 0 0,1-1 0,-1 1-1,0 0 1,1 0 0,-1 0 0,0 0 0,0-1 0,1 1-1,-1 0 1,0 0 0,0 0 0,0-1 0,1 1-1,-1 0 1,0 0 0,0-1 0,0 1 0,0 0 0,0 0-1,0-1 1,1 1 0,-1 0 0,0-1 0,0 1-1,0 0 1,0-1 0,2-19-618,-1-43-2897,1 21-1604,2 7-2523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0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74 11029,'0'0'6438,"-3"-3"-6009,1 2-318,0-1 0,1 0-1,-1 1 1,0 0 0,0-1-1,0 1 1,0 0 0,0 0 0,0 0-1,-1 0 1,1 1 0,0-1-1,0 0 1,-1 1 0,1 0-1,0-1 1,-1 1 0,1 0 0,0 0-1,-1 0 1,1 1 0,0-1-1,-1 1 1,1-1 0,0 1-1,-4 1 1,3 0-78,1 0 1,-1 0-1,0 0 0,1 0 1,0 0-1,-1 1 0,1-1 1,0 1-1,0-1 0,0 1 0,1 0 1,-1 0-1,1 0 0,-1 0 1,1 0-1,0 0 0,0 0 1,0 0-1,0 5 0,-4 40 359,2-1 0,3 51 0,1-42-98,-2-46-226,2 0 0,-1 1 0,2-1 0,-1 0 0,1 0 0,1 0 0,0 0 0,0 0 0,6 11 0,-7-18-61,0 0 0,0 0 0,0 0 0,0-1 0,0 1 0,1 0 0,-1-1 0,1 1 0,0-1 0,0 0 0,0 0 0,0 0 0,0-1 0,0 1 0,0 0 0,1-1 0,-1 0 0,1 0 0,-1 0 0,1 0 0,-1-1 0,1 0 0,-1 1 0,1-1 0,0 0 0,-1-1 0,1 1 0,-1-1 0,1 1 0,4-2 0,-2 0-13,0-1 1,-1 1 0,1-1 0,0 0 0,-1 0 0,0-1 0,1 1 0,-2-1 0,1-1-1,0 1 1,-1 0 0,0-1 0,0 0 0,0 0 0,0 0 0,3-7 0,4-9-196,0-1 1,14-43-1,-19 49 31,-2-1-1,0 0 1,0 0-1,-2 0 1,0 0-1,-1 0 1,-1-1-1,0 1 1,-5-30-1,3 41 168,1-1 1,-1 0-1,0 1 0,0-1 0,0 1 1,-1-1-1,0 1 0,-1 0 0,1 0 1,-1 1-1,0-1 0,-1 1 0,1 0 1,-1 0-1,0 0 0,0 0 0,0 1 1,-1 0-1,0 0 0,0 1 0,0-1 1,0 1-1,0 1 0,-1-1 0,1 1 1,-12-2-1,15 3 66,0 0 0,-1 1 1,1-1-1,0 1 0,-1 0 0,1 0 1,-1 0-1,1 1 0,0-1 0,-1 1 1,1-1-1,0 1 0,-1 0 0,1 1 0,0-1 1,0 1-1,0-1 0,0 1 0,0 0 1,-2 2-1,3-2-105,0 0 0,1 0 0,-1 0 0,1 0 0,-1 0 0,1 0 0,0 0 0,0 1 0,0-1 1,0 0-1,0 1 0,1-1 0,-1 1 0,0 3 0,5 29-3546,0-29-905,8-3-2724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1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38 6515,'0'0'8265,"-2"-6"-7417,-1 0-574,-5-20 3468,8 34-2627,21 307 1488,-10-198-2053,-10-101-481,-1-8-28,1 0 0,-1 0 0,1 0 0,1 0 0,0 0 1,0 0-1,6 13 0,-2-16 38,-3-17-41,-3-43-633,3-1-1,11-60 1,-11 97 404,1 0 1,1 0-1,0 0 1,2 1-1,0 0 0,1 0 1,1 0-1,1 1 0,21-29 1,-28 43 212,0-1 1,0 0 0,1 1 0,-1 0-1,1-1 1,0 2 0,0-1-1,0 0 1,0 1 0,0-1-1,1 1 1,-1 1 0,1-1-1,-1 0 1,1 1 0,0 0-1,-1 0 1,1 1 0,0-1-1,0 1 1,0 0 0,0 0-1,-1 1 1,1-1 0,0 1-1,0 0 1,-1 0 0,1 1-1,-1-1 1,1 1 0,-1 0-1,1 0 1,-1 1 0,0-1 0,0 1-1,0 0 1,-1 0 0,1 1-1,-1-1 1,1 0 0,-1 1-1,0 0 1,4 7 0,0 2 110,-1-1 1,-1 1 0,0 1 0,0-1 0,-1 0 0,-1 1 0,3 27-1,-3 4 231,-3 51-1,-2-33-277,2-62-103,0-1-1,0 1 0,0-1 1,0 0-1,0 1 1,0-1-1,0 1 0,0-1 1,0 0-1,0 1 1,0-1-1,-1 0 0,1 1 1,0-1-1,0 1 1,0-1-1,-1 0 0,1 0 1,0 1-1,-1-1 1,1 0-1,0 1 0,0-1 1,-1 0-1,1 0 1,0 0-1,-1 1 0,1-1 1,-1 0-1,1 0 1,0 0-1,-1 0 0,1 0 1,-1 0-1,1 1 1,0-1-1,-1 0 0,1 0 1,-1 0-1,1 0 1,0-1-1,-1 1 0,1 0 1,-1 0-1,1 0 1,0 0-1,-1 0 0,0-1 1,0 1-55,0-1-1,0 1 1,0-1-1,0 1 1,0-1 0,0 1-1,0-1 1,0 0-1,1 0 1,-1 0 0,0 1-1,0-1 1,1 0-1,-1 0 1,0 0 0,1 0-1,-1 0 1,1 0 0,-1 0-1,0-2 1,-3-71-4742,4 61 3569,0-41-5318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3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90 8932,'0'0'5763,"1"-5"-4934,1-17-31,-2 17 1323,-3 5-2068,0 0 0,0 0 0,-1 1 0,1-1 0,0 1 0,0 0-1,0 0 1,0 0 0,0 0 0,0 1 0,0-1 0,0 1 0,0 0 0,1 0 0,-1-1 0,1 2-1,-1-1 1,-2 4 0,1-1-5,0 1-1,0 0 1,1 0-1,0 0 1,0 0-1,0 1 0,1-1 1,-3 9-1,0 11 163,1 0-1,1-1 1,1 44-1,2-53-30,0 6 92,0-1 1,1 1 0,1-1 0,1 0 0,7 29-1,-8-45-244,0 0 0,0-1 0,0 1 0,0 0 0,0-1 0,1 0-1,0 0 1,0 1 0,0-1 0,1-1 0,-1 1 0,1-1 0,0 1-1,0-1 1,0 0 0,1 0 0,-1-1 0,0 1 0,1-1 0,0 0-1,0 0 1,-1-1 0,1 1 0,0-1 0,0 0 0,0-1 0,0 1-1,8-1 1,-6-1-31,0 1 0,0-2 0,0 1 0,-1-1 0,1 0 0,0 0 0,-1-1 0,0 0 0,1 0 0,-1 0 0,0-1 0,-1 0 0,1 0 0,-1 0 0,0-1 0,0 0-1,0 0 1,0 0 0,-1-1 0,0 0 0,0 1 0,4-10 0,4-7-285,0-2 1,-1 1-1,-2-1 0,12-45 1,-16 50-55,-1 0 1,-1 0 0,-1 0 0,0-1-1,-2 1 1,0-1 0,-5-32 0,4 46 354,0 1 0,0-1 0,0 1 0,-1 0 0,0 0 0,0 0 1,0 0-1,0 0 0,-1 0 0,0 1 0,0-1 0,0 1 0,-1 0 0,1 0 0,-1 0 0,0 0 1,0 1-1,0-1 0,-1 1 0,1 0 0,-1 0 0,0 1 0,0 0 0,0-1 0,0 2 1,0-1-1,0 0 0,-1 1 0,1 0 0,0 0 0,-7 1 0,8-1 72,-1 1-1,1 0 0,0 0 1,0 1-1,-1-1 1,1 1-1,0 0 1,0 0-1,0 0 0,0 1 1,0-1-1,0 1 1,1 0-1,-1 0 0,0 1 1,-3 2-1,0 3 42,-1-1 1,1 2-1,1-1 0,0 1 0,-7 11 0,-10 29-61,20-38-3382,3-1-3403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2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84 611 13894,'0'0'3823,"-2"-10"-3636,-2-3-5,-1-11-225,3-3 3196,2 26-3011,-1 3-128,0 0 0,0-1 0,0 1 0,0 0 0,0 0 0,1 0 0,-1 0 0,1 0 0,-1 0 0,1 0 0,-1 0 0,1 0 0,0 2 0,-1 2 6,-13 92 661,3 0 0,5 145 0,5-239-656,1 1-1,0 0 0,1 0 0,-1 0 0,1 0 0,0 0 0,0 0 0,0-1 0,1 1 0,0 0 0,0-1 0,0 1 0,4 5 0,-4-8-20,0 0-1,0-1 1,0 1 0,0-1 0,1 1-1,-1-1 1,0 0 0,1 0 0,-1 0-1,0 0 1,1-1 0,-1 1 0,1-1-1,-1 1 1,1-1 0,0 0 0,-1 0-1,1 0 1,-1 0 0,1 0 0,-1-1-1,1 1 1,-1-1 0,1 0 0,-1 1-1,3-3 1,0 2-4,-1-1-1,1-1 1,-1 1-1,1-1 1,-1 1-1,0-1 1,0 0-1,-1-1 1,1 1-1,-1-1 1,1 1-1,-1-1 1,0 0-1,4-9 1,3-4-22,-2-1 1,9-25 0,-14 35 1,9-27-331,-2-1 0,-1 0 0,7-74 0,-11-113-1137,-10 183 1386,-1-1-1,-2 1 0,-1 1 0,-25-63 1,9 27-575,24 73 665,-4-18-192,-2 0 0,-1 0 0,-14-26 0,19 41 253,0-1 1,-1 1-1,0 0 1,0 1-1,0-1 1,-1 1-1,1-1 1,-1 2-1,0-1 0,-1 0 1,1 1-1,0 0 1,-1 0-1,0 0 1,-9-2-1,13 5-12,1 0 0,0 0 0,0 0-1,0 0 1,-1 0 0,1 1 0,0-1 0,0 0 0,0 1-1,0-1 1,0 1 0,0-1 0,0 1 0,0-1 0,0 1-1,0 0 1,0 0 0,0 0 0,0-1 0,0 1 0,0 0-1,1 0 1,-1 0 0,0 0 0,1 0 0,-1 0 0,1 0 0,-1 0-1,1 1 1,0-1 0,-1 0 0,1 0 0,0 2 0,-13 49-2,12-46 51,-2 15 14,0 0 0,1 1-1,1-1 1,1 0 0,1 1 0,1-1-1,0 1 1,2-1 0,7 24 0,-7-35-53,0 1-1,0-1 1,1 0 0,0 0-1,1-1 1,0 0 0,0 0-1,1 0 1,0-1 0,0 0-1,1 0 1,1-1 0,-1 0-1,1 0 1,0-1 0,0 0 0,1 0-1,0-1 1,17 6 0,25 4-101,-37-11 2,1 1 1,-1 0-1,20 10 0,-30-12 44,1 0-1,-1 1 1,0-1-1,0 1 1,-1 0-1,1 1 1,-1-1-1,0 1 1,0 0-1,0 0 1,-1 0-1,5 9 1,-1 5 76,0 0 0,-1 0 0,-1 1 0,-1 0 0,-1 0 0,-1 0 0,0 1 0,-2 22 1,0-19 136,1 1 0,1 0 0,2-1 0,0 1 0,8 23 0,-11-46-195,-1 0-1,1 0 1,-1-1 0,1 1-1,0 0 1,-1 0-1,1-1 1,0 1-1,0-1 1,1 1 0,-1-1-1,0 1 1,0-1-1,1 0 1,-1 1-1,1-1 1,-1 0 0,1 0-1,-1 0 1,1 0-1,0 0 1,1 0-1,-1-1-7,0 0 0,0 0 0,0 0 0,0 0 0,0-1 0,-1 1-1,1 0 1,0-1 0,0 0 0,0 1 0,-1-1 0,1 0 0,0 0-1,-1 0 1,1 0 0,-1 0 0,3-2 0,3-4-27,0 0 0,0 0-1,-1-1 1,0 0 0,-1 0 0,9-16 0,1-7-192,-2 0 0,-1-1 0,-2-1 0,-1 1 0,-2-2 0,-1 1 0,-1-1 0,0-45 0,-25 58-9353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2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 7155,'0'0'6894,"2"-14"-5573,4-8-806,-4 13 74,0 0 0,0 0 0,-1 0 0,0 0 1,-1-15-1,1 24-535,-1-1 0,0 0 0,1 1 0,-1-1 0,0 0 0,1 1 0,-1-1 0,1 1 0,-1-1 0,1 0 0,-1 1 0,1-1 0,-1 1 0,1-1 0,-1 1 0,1 0 0,0-1 0,-1 1 0,1 0 0,0-1 0,-1 1 0,1 0 0,0 0 0,0 0 0,-1-1 0,1 1 0,0 0 0,0 0 0,-1 0 0,1 0 0,0 0 0,0 1 0,-1-1 0,1 0 0,0 0 0,-1 0 0,1 1 0,0-1 0,0 0 0,-1 1 0,1-1 0,-1 0 0,1 1 0,0-1 0,-1 1 0,1-1 0,-1 1 0,1 0 0,11 32 81,-1 0 1,-2 0-1,-2 1 1,0 0-1,2 65 0,-8-84-64,8 212 302,6 61 44,-14-279-406,6 31 25,-7-39-36,1 0 0,-1 1 1,0-1-1,1 0 0,-1 1 1,1-1-1,-1 0 0,1 1 1,-1-1-1,1 0 0,0 0 0,0 0 1,0 0-1,-1 0 0,1 0 1,0 0-1,0 0 0,1 0 1,-1 0-1,1 1 0,-1-3-7,0 1 0,-1-1-1,1 1 1,0 0 0,-1-1-1,1 1 1,-1-1 0,1 1-1,-1-1 1,1 0 0,-1 1-1,1-1 1,-1 0 0,1 1-1,-1-1 1,0 0 0,1 1-1,-1-1 1,0 0 0,0 1-1,0-1 1,0 0 0,1 0-1,-1 0 1,0 1 0,0-1-1,-1-1 1,2-1-31,4-32-1380,-2 0 0,-1-1-1,-4-40 1,0 9-5992,2 23-799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2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1 8836,'0'0'10077,"-6"1"-9517,-25 8-441,0 1 1,1 1 0,1 2-1,-47 27 1,56-29-54,14-8-56,-32 21-4,37-23-4,0 0 0,0 0 0,0-1-1,1 1 1,-1 0 0,0 0 0,1 0 0,-1 0 0,0 0 0,1 0 0,-1 0 0,1 0 0,-1 0 0,1 0 0,0 0 0,0 0 0,-1 0 0,1 0 0,0 1 0,0-1-1,0 0 1,0 0 0,0 0 0,0 0 0,0 0 0,1 0 0,-1 1 0,0-1 0,1 0 0,-1 0 0,1 0 0,-1 0 0,1 0 0,-1 0 0,2 1 0,8 8 55,1 0 1,0-1 0,1 0 0,-1-1 0,2-1 0,-1 1 0,15 5-1,26 16 156,23 23-67,-34-22-138,50 26 0,-92-56-67,0 0 1,0 0-1,0 0 0,1 1 0,-1-1 0,0 0 0,0 0 0,0 0 0,0 0 0,1 0 0,-1 1 0,0-1 1,0 0-1,0 0 0,0 0 0,1 0 0,-1 0 0,0 0 0,0 0 0,0 0 0,1 0 0,-1 0 1,0 0-1,0 0 0,0 0 0,1 0 0,-1 0 0,0 0 0,0 0 0,0 0 0,1 0 0,-1 0 0,0 0 1,0 0-1,0 0 0,1-1 0,-1 1 0,0 0 0,0 0 0,0 0 0,0 0 0,1 0 0,-1 0 1,0-1-1,0 1 0,0 0 0,0 0 0,0-1 0,-2-11-1470,-1-2 152,2-19-3230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3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10101,'0'0'5303,"8"-7"-4169,36-38 2145,-44 45-3258,0 0 0,0 0 0,0 0 1,0 0-1,1 0 0,-1 0 0,0 0 0,0-1 0,0 1 0,0 0 1,1 0-1,-1 0 0,0 0 0,0 0 0,0 0 0,0 0 0,1 0 0,-1 0 1,0 0-1,0 0 0,0 1 0,0-1 0,1 0 0,-1 0 0,0 0 1,0 0-1,0 0 0,0 0 0,1 0 0,-1 0 0,0 0 0,0 0 1,0 1-1,0-1 0,0 0 0,0 0 0,0 0 0,1 0 0,-1 0 0,0 1 1,0-1-1,0 0 0,0 0 0,0 0 0,0 0 0,0 1 0,0-1 1,0 0-1,0 0 0,0 1 0,5 19 187,-2 0 1,0 1-1,0 32 0,-1-11-78,0 296 1233,-6-214-835,19 192 1,-13-310-921,-1-13-90,2-32-923,-3 22-25,0 0-1,-2-1 0,-4-27 1,-11 2-3546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3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13718,'0'0'3909,"30"6"-2554,228 29 35,-232-33-1293,-13-1-93,1 0 1,0 0-1,-1 2 1,20 5-1,-29-7 25,-1 0 1,0 1-1,0-1 0,0 1 0,-1 0 0,1-1 0,0 1 1,-1 0-1,1 1 0,-1-1 0,1 0 0,-1 1 0,0 0 0,0-1 1,0 1-1,0 0 0,-1 0 0,1 0 0,-1 0 0,0 0 1,0 0-1,0 0 0,1 5 0,7 98 1402,-9-87-1256,1 1 1,1-1-1,0 1 0,1-1 1,1 0-1,1 0 0,14 33 0,-17-48-161,0-1 0,0 0 0,0 0 0,1-1 0,0 1 0,-1 0-1,1-1 1,0 1 0,0-1 0,0 0 0,1 0 0,-1 0 0,0-1 0,8 3-1,-9-3-11,0 0-1,1 0 0,-1-1 1,1 0-1,-1 1 0,1-1 0,-1 0 1,1 0-1,-1 0 0,1 0 1,-1-1-1,0 1 0,1-1 0,-1 1 1,1-1-1,-1 0 0,0 0 1,0 0-1,1 0 0,-1 0 0,0-1 1,0 1-1,0-1 0,2-1 0,4-7-66,0 0-1,-1 0 1,0-1-1,-1 0 1,0 0-1,0-1 1,-2 1-1,1-1 1,2-15-1,-1 3-323,-1 0 0,-1 0 0,1-48 0,-5 66 331,0 1 0,0 0 0,-1-1 0,0 1 0,0-1 0,0 1 0,0 0 0,-1-1 0,0 1 0,0 0 0,0 0 0,-1 1 0,1-1 0,-1 0 0,0 1 0,-5-5 0,4 5 58,-1 0 0,0 0 0,0 1 1,0 0-1,0 0 0,0 0 0,-1 1 0,1 0 0,-1 0 0,0 0 0,0 1 0,1 0 0,-1 0 0,-10 0 0,-69-1 337,47 3-8936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4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9300,'0'0'8407,"0"-4"-7529,-1-7 870,7 31-832,6 41 85,9 170 1154,-14-138-1677,-6-88-445,2 21 100,-3-25-131,0 0 1,0-1-1,0 1 1,0 0-1,0-1 1,0 1-1,0 0 1,1-1-1,-1 1 1,0 0-1,0-1 0,1 1 1,-1 0-1,1-1 1,-1 1-1,0-1 1,1 1-1,-1-1 1,1 1-1,-1-1 1,1 1-1,0-1 1,-1 1-1,1-1 1,-1 0-1,2 1 0,-1-3-4,0 1 0,0-1-1,1 1 1,-1-1-1,-1 0 1,1 0 0,0 1-1,0-1 1,0 0-1,-1 0 1,1 0 0,-1 0-1,0 0 1,0 0-1,1 0 1,-1 0 0,-1-4-1,2 0-44,13-179-1092,-11 119 592,-3 58 418,1-1 1,0 0 0,0 1-1,1-1 1,0 1 0,0-1-1,1 1 1,0 0-1,1 0 1,6-12 0,-6 16 134,-1 0 0,1 0 0,0 0 1,0 0-1,0 1 0,0-1 1,1 1-1,-1 0 0,1 1 0,0-1 1,0 1-1,0 0 0,0 0 0,0 1 1,1-1-1,-1 1 0,11-1 0,23-1 738,52 1 0,-35 4-4243,-47-2 2221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5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33 199 8740,'0'0'7926,"-5"2"-7123,-17 6-146,17-6 100,5-17 340,1 7-1081,0 0 0,1 0 0,-1 0 1,2 1-1,-1-1 0,1 1 0,0 0 0,1 0 1,0 0-1,0 0 0,0 0 0,11-11 0,-3 3-257,2 1-1,0 0 0,1 1 1,19-14-1,-33 26 230,0 1 1,-1-1-1,1 1 1,0-1-1,-1 1 1,1-1-1,0 1 1,0 0-1,-1-1 1,1 1-1,0 0 1,0 0-1,0 0 1,-1-1-1,1 1 0,0 0 1,0 0-1,0 0 1,0 0-1,-1 0 1,1 1-1,0-1 1,0 0-1,0 0 1,-1 0-1,1 1 1,0-1-1,1 1 0,-1 0 24,0 1 1,1-1-1,-1 1 0,0-1 0,0 1 0,0-1 0,0 1 0,0 0 0,-1-1 0,1 1 0,0 0 0,0 3 0,8 69 845,-8-55-653,4 79 668,-6-69-661,2-1 0,1 1-1,2-1 1,0 0 0,11 34 0,-15-60-208,1 0 0,0 0 0,-1 0 0,1 0 0,0 0-1,0 0 1,0 0 0,0-1 0,0 1 0,1 0 0,-1-1 0,0 1 0,1 0 0,-1-1-1,1 0 1,0 1 0,-1-1 0,1 0 0,0 0 0,0 0 0,0 0 0,0 0 0,0 0-1,0-1 1,0 1 0,0-1 0,0 1 0,0-1 0,0 0 0,0 0 0,0 0 0,1 0 0,-1 0-1,0 0 1,0 0 0,0-1 0,4-1 0,-1 0-25,1 0 0,0-1 0,-1 0 0,0-1 0,1 1 0,-1-1 0,-1 0 0,1 0 0,-1 0-1,1-1 1,4-7 0,7-11-337,0 0 0,-2-2-1,-1 0 1,-1 0 0,-1-1-1,-1 0 1,-2-1 0,7-32 0,-11 32 815,0-1 0,-1-39 0,-2 66-413,0 1 0,0 0 0,0 0 0,0 0 0,0 0 0,0 0 0,1 0 0,-1 0 0,0 0 0,0 0 0,0 0 0,0 1 0,0-1 0,0 0 0,0 1 0,0-1-1,0 1 1,-1-1 0,1 1 0,2 1 0,4 10 80,-1 1 0,0 0-1,-1 0 1,0 1 0,-1-1-1,3 19 1,1 1 3,22 91 222,26 245 0,-36 127-23,-20-488-325,1 12 27,-2-1 0,0 0 0,-1 0 0,-7 33 0,8-48-13,0-1 1,-1 1-1,1 0 0,-1 0 0,1-1 0,-1 1 0,0-1 0,-1 0 0,1 1 1,0-1-1,-1 0 0,0 0 0,0-1 0,0 1 0,0 0 0,0-1 0,0 0 0,-1 0 1,1 0-1,-1 0 0,1 0 0,-1-1 0,0 0 0,0 0 0,0 0 0,1 0 1,-1 0-1,-8 0 0,5-1-19,1 0 0,-1 0 1,0 0-1,0-1 1,0 0-1,0 0 0,1-1 1,-1 0-1,1 0 0,-1 0 1,1-1-1,-8-4 0,6 1-36,0 0 0,1-1 0,0 0 0,0 0 0,0 0 0,1-1 0,0 0 0,-5-10 0,1 2-73,1-1 0,0 0 0,1-1 0,1 0 0,1 0 0,-7-32 0,7 14-137,2 0-1,0-58 0,4 85 244,0 0-1,1-1 0,0 1 0,0 0 0,1 0 0,0 0 1,1 0-1,0 0 0,0 0 0,1 1 0,0-1 0,0 1 0,1 0 1,0 1-1,1-1 0,0 1 0,0 0 0,0 0 0,1 1 0,0-1 1,9-5-1,10-6 38,1 1-1,1 1 1,1 2 0,0 0 0,39-11 0,2-3-298,-46 14-1640,-6-7-3748,-11 2-1696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6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38 7908,'0'0'7566,"-10"-26"-4832,4 24-2601,0-1 0,0 2-1,0-1 1,0 1 0,0 0-1,-1 0 1,1 0-1,0 1 1,0 0 0,-1 0-1,1 1 1,0 0 0,0 0-1,0 0 1,0 1-1,0 0 1,0 0 0,0 0-1,0 1 1,-7 5 0,2 2-48,1 1 0,0 0 1,1 0-1,0 1 0,1 0 1,0 1-1,1-1 1,0 2-1,1-1 0,-6 23 1,6-17 32,0 0 0,2 0 1,0 1-1,2-1 1,0 1-1,1 0 0,2 24 1,-1-43-117,0 0 0,0-1 0,0 1 0,0-1 0,1 1-1,-1-1 1,0 1 0,1-1 0,-1 1 0,0-1 0,1 0 0,-1 1 0,1-1 0,-1 1 0,0-1 0,1 0 0,-1 1 0,1-1 0,-1 0 0,1 1 0,-1-1 0,1 0 0,-1 0 0,1 0-1,0 0 1,-1 1 0,1-1 0,-1 0 0,1 0 0,-1 0 0,1 0 0,0 0 0,-1 0 0,1 0 0,-1-1 0,1 1 0,0 0 0,20-6-39,-14 3 10,-1-1 0,0 0 0,0 0 1,0 0-1,-1-1 0,1 0 0,-1 0 0,7-10 0,35-52-373,-32 45 132,8-15-238,-16 24 300,0 0 1,1 0 0,1 1 0,0 1 0,0-1 0,1 2 0,0-1-1,20-14 1,-28 24 212,0 0 0,-1 0 0,1 0 0,0 1 0,0-1 0,0 1-1,-1-1 1,1 1 0,0 0 0,0 0 0,0-1 0,0 1 0,0 0-1,0 1 1,0-1 0,-1 0 0,1 1 0,0-1 0,0 1 0,0-1-1,-1 1 1,1 0 0,0 0 0,0 0 0,-1 0 0,1 0 0,-1 0-1,1 0 1,-1 0 0,0 1 0,1-1 0,-1 0 0,0 1 0,0 0 0,0-1-1,0 1 1,0-1 0,1 3 0,4 9 214,0 0 0,0 1 0,-1-1 0,3 17-1,-2-9 4,86 297 1534,-83-275-1621,-2 1 0,-2 0 0,-2 1 0,-1-1 0,-7 64 0,4-99-129,-1-1 1,0 1 0,0-1 0,0 0 0,-1 0 0,0 0 0,-1 0 0,0 0-1,-7 10 1,9-15-11,0 1-1,-1-1 1,0 0-1,0 0 1,0-1 0,0 1-1,0 0 1,-1-1-1,1 0 1,-1 0-1,1 0 1,-1 0-1,0-1 1,1 1-1,-1-1 1,0 0 0,0 0-1,0 0 1,0-1-1,-1 0 1,-5 1-1,6-2-8,-1-1-1,1 1 0,0 0 0,0-1 0,0 0 1,0 0-1,0 0 0,0-1 0,1 1 1,-1-1-1,1 0 0,0 0 0,0 0 1,0 0-1,0 0 0,0-1 0,0 1 1,1-1-1,0 0 0,0 0 0,0 0 1,-2-7-1,-6-12-79,2 0-1,-9-40 1,12 41 13,0 0-1,2-1 1,1 0-1,1-30 1,1 44 66,0 0 1,1 1 0,1-1 0,-1 1 0,2-1-1,-1 1 1,1 0 0,0 0 0,1 0 0,-1 0 0,2 0-1,-1 1 1,1 0 0,7-9 0,26-22-131,1 1-1,46-33 1,-52 46-2853,57-31 0,-51 37-3487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7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214 542 11157,'0'0'6147,"0"-8"-5627,0-25-104,-1 32-389,1-1 0,0 1 0,-1-1-1,1 1 1,-1-1 0,0 1 0,1 0 0,-1-1-1,0 1 1,0 0 0,0-1 0,0 1-1,0 0 1,0 0 0,0 0 0,0 0 0,0 0-1,0 0 1,-1 0 0,1 1 0,0-1-1,-1 0 1,1 1 0,-1-1 0,1 1-1,-1-1 1,1 1 0,-1 0 0,1-1 0,-1 1-1,-2 0 1,-56-2 540,47 2-515,10 1-32,-1-1 0,1 1 0,-1-1 0,1 1 1,0 0-1,-1 0 0,1 0 0,0 1 0,0-1 0,0 1 1,0 0-1,0 0 0,0 0 0,0 0 0,0 1 1,1-1-1,-1 1 0,1-1 0,0 1 0,0 0 0,0 0 1,0 0-1,0 0 0,1 0 0,0 0 0,-1 0 0,0 5 1,-4 10 134,2 0 0,-1 0 0,-2 34 0,7-52-150,-7 197 1378,7-179-1270,0-15-88,0 0 0,0 0 1,0 1-1,0-1 0,1 0 0,-1 1 0,1-1 0,0 0 0,0 0 0,0 0 0,0 0 1,0 0-1,1 0 0,-1 0 0,5 5 0,-4-6-14,1 0 0,-1-1 1,1 1-1,0-1 0,0 1 0,0-1 1,0 0-1,0 0 0,0-1 0,0 1 1,0-1-1,0 1 0,0-1 0,1 0 1,5-1-1,-5 1-5,1 0 1,0-1-1,-1 1 0,1-1 1,0-1-1,-1 1 1,1-1-1,-1 0 0,0 1 1,1-2-1,-1 1 0,0-1 1,7-5-1,-4 1-22,1 0 0,-1 0 0,0-1 0,-1 0-1,0-1 1,6-9 0,1-7-287,-1-1 0,-1 0 0,14-52 1,-16 32-475,-2 0 1,-2 0 0,-2-1 0,-6-80-1,3 121 731,-3-22-38,-1 0 0,-1 1 0,-1-1 0,-11-26 0,-9-41 424,26 94-345,-2-8 83,0 0 0,0 0 0,-1-1 0,0 1-1,-7-12 1,9 19-8,0 0 0,-1 0 0,1 0 0,-1 0 0,0 0 0,1 0 0,-1 1 0,0-1 0,0 1 0,0-1 0,0 1 0,0 0 0,0 0 0,-1 0 0,1 0-1,0 0 1,-1 1 0,1-1 0,0 0 0,-1 1 0,1 0 0,-1 0 0,1 0 0,-1 0 0,1 0 0,-3 0 0,2 1-45,1 0 0,-1 1 0,1-1 0,-1 0 0,1 1-1,0-1 1,0 1 0,0 0 0,0 0 0,0 0 0,0 0 0,0 0 0,1 0 0,-1 0 0,1 1 0,-1-1 0,1 1 0,0-1 0,-1 5 0,-21 59 343,20-59-325,-6 30 261,2 1 0,1 0 0,2 0 0,1 0 0,2 1 0,5 41 1,-4-75-292,0 1 1,1 0 0,-1 0-1,2 0 1,-1 0 0,1-1 0,-1 1-1,1-1 1,1 1 0,-1-1-1,1 0 1,0 0 0,0 0-1,1 0 1,-1 0 0,1-1 0,0 0-1,6 6 1,-3-6-9,0 0-1,0 0 1,1-1-1,-1 0 1,1 0 0,0-1-1,-1 0 1,1 0-1,0-1 1,0 0 0,0 0-1,15-1 1,-8 0-101,-1-1 0,0-1 0,1 0 1,-1-1-1,0-1 0,0 0 0,0 0 1,0-2-1,18-9 0,-25 11-20,0 1 0,0 0 0,0 1 0,1-1 0,-1 2 0,1-1 1,-1 1-1,16-1 0,-20 2 105,0 0 0,0 1 0,-1-1 0,1 1 0,0-1 1,0 1-1,-1 0 0,1 0 0,0 0 0,-1 0 0,1 0 0,-1 1 0,1-1 1,-1 1-1,0 0 0,0 0 0,1 0 0,-2 0 0,1 0 0,0 0 1,0 0-1,0 1 0,-1-1 0,0 1 0,1-1 0,1 6 0,2 9 132,0 0 0,-1 1-1,0 0 1,1 36 0,-6 79 795,0-61-499,1 64 576,0-136-994,-1 1 1,1-1 0,0 0 0,0 0-1,0 1 1,0-1 0,0 0 0,0 0 0,0 1-1,0-1 1,0 0 0,0 0 0,0 1-1,0-1 1,0 0 0,0 0 0,0 0-1,0 1 1,0-1 0,0 0 0,0 0-1,0 1 1,1-1 0,-1 0 0,0 0-1,0 0 1,0 1 0,0-1 0,0 0-1,1 0 1,-1 0 0,0 1 0,0-1-1,0 0 1,1 0 0,-1 0 0,0 0-1,0 0 1,1 0 0,-1 0 0,0 1 0,0-1-1,0 0 1,1 0 0,-1 0 0,0 0-1,0 0 1,1 0 0,-1 0 0,0 0-1,0 0 1,1 0 0,-1 0 0,0-1-1,0 1 1,1 0 0,-1 0 0,0 0-1,0 0 1,0 0 0,1 0 0,-1 0-1,0-1 1,0 1 0,0 0 0,1 0-1,-1 0 1,0-1 0,13-15-130,-7-3-254,-1-1 1,-1 1-1,0 0 0,-2-1 0,1-22 1,-1-55-6628,-2 95 6765,0-42-7795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7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6515,'0'0'13446,"45"-26"-15975,-36 26-2337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3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6435,'0'0'8182,"-3"16"-3753,9 120-1762,34 202-1,-38-325-2591,6 35 109,-8-46-181,1 1-1,-1-1 1,1 1 0,0-1-1,0 0 1,0 1 0,0-1-1,0 0 1,0 0 0,1 0-1,-1 0 1,1 0 0,-1 0-1,3 2 1,-4-4-4,1 0 0,0 1 0,-1-1 0,1 0 0,-1 0-1,1 1 1,-1-1 0,1 0 0,0 0 0,-1 0 0,1 0 0,-1 0 0,1 0 0,0 0 0,-1 0 0,1 0 0,-1 0 0,1 0-1,0 0 1,-1 0 0,1 0 0,-1-1 0,1 1 0,-1 0 0,1 0 0,0-1 0,-1 1 0,1 0 0,-1-1 0,1 1 0,-1-1-1,0 1 1,1 0 0,-1-1 0,1 1 0,-1-1 0,0 1 0,1-1 0,-1 1 0,0-1 0,1 0 0,7-27-53,-7 25 41,4-27-266,-2 0 1,0-41-1,-4 52 25,2 0 1,-1 0-1,2 0 1,1 0-1,0 0 0,1 0 1,1 1-1,1-1 0,10-22 1,-12 36 243,0-1 0,0 1 1,0 0-1,0 1 0,1-1 1,0 1-1,0-1 0,0 2 1,0-1-1,1 0 0,-1 1 1,1 0-1,0 0 0,0 1 1,0 0-1,0 0 0,0 0 1,1 1-1,-1 0 0,12-1 0,-10 2 88,0 0 0,0 0 0,0 0 0,-1 1 0,1 1 0,0-1 0,0 1-1,-1 1 1,0-1 0,1 1 0,-1 1 0,0-1 0,0 1 0,-1 0-1,1 1 1,10 9 0,-8-5-5,0 1 0,-1 0-1,0 0 1,0 1 0,-1 0 0,-1 0 0,0 0-1,-1 1 1,0 0 0,5 18 0,-4-4-81,-2 0 0,-1 0 0,0 1 0,-3 28 0,1-53-48,-1 1 1,0-1-1,0 1 1,0-1-1,-1 1 1,1 0 0,0-1-1,-1 1 1,0-1-1,1 1 1,-1-1-1,0 0 1,0 1 0,-1-1-1,1 0 1,0 0-1,-1 1 1,1-1-1,-1 0 1,0-1-1,0 1 1,0 0 0,0 0-1,0-1 1,0 1-1,-3 1 1,5-3-10,0 0 0,0 0 0,-1 0 0,1 0 0,0 0 1,0 0-1,0 0 0,0 0 0,-1 0 0,1 0 0,0 0 0,0 0 0,0 0 0,0 0 1,-1 0-1,1 0 0,0 0 0,0 0 0,0 0 0,0 0 0,0 0 0,-1-1 0,1 1 1,0 0-1,0 0 0,0 0 0,0 0 0,0 0 0,0 0 0,-1-1 0,1 1 1,0 0-1,0 0 0,0 0 0,0 0 0,0 0 0,0-1 0,0 1 0,0 0 0,0 0 1,0 0-1,0 0 0,0-1 0,0 1 0,0 0 0,0 0 0,0 0 0,0 0 0,0-1 1,0 1-1,0 0 0,0 0 0,0 0 0,0 0 0,0 0 0,0-1 0,0 1 0,0 0 1,0 0-1,1 0 0,-1-4-1001,0-26-4763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7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316 102 7491,'0'0'7126,"0"-7"-5605,1-5-1097,-2-31 2852,1 41-3244,-1 1 1,1-1-1,-1 1 0,1-1 1,-1 1-1,0-1 1,1 1-1,-1-1 1,0 1-1,0-1 1,0 1-1,0 0 1,0 0-1,0 0 0,-1 0 1,1-1-1,0 1 1,-1 1-1,1-1 1,0 0-1,-1 0 1,1 0-1,-1 1 1,1-1-1,-4 0 0,-5-1-29,-1-1-1,0 2 0,0 0 0,0 0 0,0 1 0,-1 0 1,-15 3-1,20-2 1,0 1 1,0 0-1,1 1 1,-1-1-1,1 1 1,0 1-1,0-1 1,0 1-1,0 0 1,1 0 0,0 1-1,-1 0 1,-4 6-1,1 1 50,0-1 0,1 2-1,1-1 1,0 1 0,0 1 0,1-1-1,1 1 1,-5 22 0,3-7 205,1 1 0,2 0 0,-1 32 1,5-59-243,-1 2 28,1 0 1,0 0-1,0 0 0,0 0 0,0 0 0,1 0 1,0 0-1,3 8 0,-4-12-38,1 0 1,-1-1-1,1 1 0,-1 0 0,1-1 1,-1 1-1,1 0 0,0-1 0,-1 1 1,1-1-1,0 1 0,0-1 0,-1 1 1,1-1-1,0 0 0,0 1 0,0-1 1,0 0-1,-1 0 0,3 0 0,28-5-13,-21 0 0,0 0-1,-1 0 0,0-1 1,-1-1-1,1 1 1,-1-1-1,0-1 0,-1 1 1,13-17-1,3-6-439,27-48-1,-38 58 117,-6 11 87,0 1 0,-1-2 0,0 1 0,-1 0 1,1-1-1,-2 0 0,0 0 0,0 0 0,0-1 0,-2 1 1,2-16-1,-3 24 772,0 7 40,-1 61 488,3 85 101,-1-134-1117,1-1 0,1 0 0,0 0 1,2 0-1,-1-1 0,2 1 1,7 14-1,-12-27-108,0-1 1,1 0-1,-1 0 1,0 0-1,1 0 1,-1 0-1,1-1 1,0 1 0,-1 0-1,1-1 1,0 1-1,0-1 1,0 1-1,0-1 1,0 0-1,1 0 1,-1 0-1,0 0 1,0-1-1,1 1 1,-1 0-1,0-1 1,1 0-1,-1 1 1,1-1-1,-1 0 1,0 0-1,1-1 1,-1 1-1,5-1 1,-2-1-398,0 1 0,-1-1 0,1 0 0,0-1 0,-1 1 0,0-1 0,1 0 0,-1 0 0,0 0 0,0 0 0,-1-1 0,1 1 1,3-6-1,22-35-6008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8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9748,'0'0'9984,"-3"37"-8941,0 2-780,-2 19 363,6 111 0,-1-74 182,-1-65-569,1 0 0,2 0 0,7 42 0,-6-70-345,-1-16-8,-1-21-99,-1-278-3796,0 300 3654,1 0 1,0 1-1,0-1 1,7-22 0,-8 32 364,1 1 0,0-1 1,-1 1-1,1-1 0,0 1 1,1-1-1,-1 1 0,0 0 1,1 0-1,-1 0 0,1-1 1,0 1-1,0 1 0,0-1 0,0 0 1,0 0-1,0 1 0,0-1 1,0 1-1,1 0 0,-1 0 1,1 0-1,-1 0 0,1 0 1,-1 0-1,1 0 0,-1 1 1,6-1-1,-3 1 151,0 0 1,-1 1-1,1-1 1,-1 1-1,1 0 1,-1 1-1,1-1 1,-1 1-1,0-1 1,1 1-1,-1 1 1,0-1-1,0 1 1,-1-1-1,1 1 0,5 6 1,-3-2-7,0 0-1,0 0 1,-1 1 0,0 0 0,-1 0-1,0 0 1,0 0 0,2 10-1,3 14 162,-1 0 0,-2 0-1,4 57 1,-7 52 922,-3-179-1557,2 0 0,1 0 0,16-72 0,-16 98 225,0 1 1,0-1-1,2 1 0,-1 0 0,2 0 0,-1 0 1,1 1-1,1 0 0,0 0 0,0 1 0,1 0 1,0 0-1,1 0 0,0 1 0,0 1 0,0-1 0,14-6 1,-18 11 119,0 0 0,1 1 0,-1 0 0,1 0 0,-1 0 0,1 1-1,0 0 1,0 0 0,0 0 0,0 1 0,0 0 0,-1 0 0,1 0 0,0 1 0,0 0 0,0 0 0,0 0 0,-1 1 0,1 0 0,-1 0 0,1 1 0,-1-1 0,0 1 0,0 0 0,0 0 0,0 1 0,0 0 0,-1-1 0,0 2 0,0-1 0,0 0 0,0 1 0,0 0 0,-1 0 0,0 0 0,0 0 0,4 11 0,-1 4 45,0 1 1,-2 0-1,0 0 0,-1 0 1,-2 0-1,0 0 1,-2 31-1,0-15-125,1-37 18,0 0-1,0 1 1,0-1-1,0 0 0,0 0 1,0 1-1,0-1 1,-1 0-1,1 0 0,0 0 1,0 1-1,0-1 1,0 0-1,-1 0 1,1 0-1,0 1 0,0-1 1,0 0-1,-1 0 1,1 0-1,0 0 0,0 0 1,-1 0-1,1 0 1,0 1-1,0-1 1,-1 0-1,1 0 0,0 0 1,0 0-1,-1 0 1,1 0-1,0 0 0,0 0 1,-1 0-1,1 0 1,0-1-1,0 1 0,-1 0 1,1 0-1,0 0 1,0 0-1,-1 0 1,1 0-1,0 0 0,0-1 1,0 1-1,-1 0 1,1 0-1,0 0 0,0 0 1,0-1-1,0 1 1,-1 0-1,1 0 0,0-1 1,0 1-1,0 0 1,0 0-1,0-1 1,0 1-1,-15-17-2174,3-19-1948,2-6-3189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7876,'0'0'7510,"10"-8"-6160,28-22-465,-37 29-839,0 0 0,-1 1 0,1-1 0,0 1 0,0-1 0,-1 1 0,1 0 0,0-1 0,0 1 0,0 0 0,0 0 0,0-1 0,0 1 0,0 0 0,-1 0 0,1 0-1,0 0 1,0 0 0,0 0 0,0 1 0,0-1 0,0 0 0,0 0 0,0 1 0,-1-1 0,1 0 0,0 1 0,0-1 0,0 1 0,-1-1 0,1 1 0,0-1 0,0 1 0,-1 0 0,1-1-1,-1 1 1,1 0 0,0-1 0,0 2 0,13 33 564,-12-29-464,13 42 346,-2 0 0,-2 1 0,-2 1 0,3 64 0,-9 203 524,-5-178-741,3-2 21,8-110-159,-9-27-135,1 0 0,-1 1 0,0-1 0,1 1 0,-1-1 0,1 0 0,-1 1 0,1-1 0,-1 0 0,1 0 0,-1 1 0,1-1-1,-1 0 1,1 0 0,-1 0 0,1 1 0,-1-1 0,1 0 0,-1 0 0,1 0 0,0 0 0,-1 0 0,1 0 0,-1 0 0,1 0 0,-1-1 0,1 1 0,-1 0 0,1 0 0,-1 0 0,1-1-1,-1 1 1,1 0 0,-1 0 0,1-1 0,-1 1 0,1 0 0,-1-1 0,0 1 0,1-1 0,-1 1 0,1 0 0,-1-1 0,0 1 0,0-1 0,1 1 0,-1-1 0,0 1 0,1-2 0,7-12-68,-1-1 0,0 0 1,-1-1-1,-1 0 1,0 1-1,-2-2 0,3-18 1,3-6-168,3-16-183,11-44-669,-20 92 942,0 0 0,1 0 0,0 1 0,0-1 0,1 1 0,0 0 0,0 0 0,8-9 0,-10 14 179,1 0 0,-1 0 1,0 0-1,1 1 0,0-1 0,0 1 1,-1 0-1,1 0 0,0 1 0,1-1 1,-1 1-1,0-1 0,0 1 0,1 1 1,-1-1-1,0 1 0,1-1 0,-1 1 1,1 1-1,-1-1 0,0 0 0,1 1 1,-1 0-1,0 0 0,0 0 0,1 1 1,-1 0-1,0-1 0,0 1 0,-1 1 1,1-1-1,0 0 0,-1 1 0,1 0 1,-1 0-1,0 0 0,0 0 0,0 0 1,0 1-1,-1-1 0,1 1 0,-1 0 1,0 0-1,0 0 0,2 5 0,-1 5-16,0 1 1,-1-1-1,-1 1 0,0-1 0,-1 1 0,0-1 0,-2 1 0,1-1 0,-2 1 0,0-1 1,0 0-1,-2 0 0,1 0 0,-2-1 0,-13 26 0,4-15-7,0-1 0,-1 0 1,-1-1-1,-1-1 0,-1 0 0,-1-2 0,-31 25 0,46-40-49,0 0 1,0-1-1,0 0 0,0 0 0,-1 0 1,1 0-1,-1-1 0,0 0 0,0 0 1,0 0-1,0-1 0,0 0 0,0 0 1,-9 0-1,14-2-15,0 1 0,0 0 1,0 0-1,1-1 0,-1 1 0,0-1 1,0 1-1,0-1 0,0 1 0,1-1 1,-1 1-1,0-1 0,1 0 0,-1 1 1,0-1-1,1 0 0,-1 0 0,1 0 0,-1 1 1,1-1-1,-1 0 0,1 0 0,0 0 1,-1 0-1,1 0 0,0 0 0,0 0 1,0 0-1,0 0 0,0 1 0,0-3 1,-1-40-2187,1 30 882,1-37-5114,2 0-4355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9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8932,'0'0'8777,"2"33"-6880,12 214 475,-13-206-1983,-1-19-218,0 1 1,2-1 0,0 1-1,2-1 1,0 0 0,11 32-1,0-33-118,-14-20-72,-1-1-1,0 0 1,1 0 0,-1 0-1,1 1 1,-1-1-1,1 0 1,-1 0-1,0 0 1,1 0-1,-1 0 1,1 0-1,-1 0 1,1 0-1,-1 0 1,1 0 0,-1 0-1,1 0 1,-1 0-1,0-1 1,1 1-1,-1 0 1,1 0-1,-1 0 1,0 0-1,1-1 1,-1 1 0,1 0-1,-1-1 1,2-1-103,0 0 0,-1 0-1,0-1 1,1 1 0,-1 0 0,0-1 0,0 1 0,-1-1 0,1 1 0,0-1 0,-1 1 0,1-1 0,-1 1 0,0-4 0,1-83-7626,-1 35-92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39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15095,'0'0'3746,"67"-3"-7844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40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11301,'0'0'6721,"1"-4"-5761,4-4 487,-2 11-460,0 25-44,-2 61-718,-1-66 114,0 581 1958,0-594-2270,-1 4-2,1-1 0,1 1 0,0 0 1,1-1-1,4 15 0,-5-24-29,0-1 0,0 0 0,1 0-1,-1 0 1,1 0 0,0 0 0,0-1 0,0 1-1,0 0 1,0-1 0,1 1 0,-1-1 0,1 0-1,-1 0 1,1 0 0,0 0 0,0-1 0,0 1-1,0-1 1,0 1 0,0-1 0,1 0 0,-1 0-1,0-1 1,4 1 0,1 1-53,0-2-1,1 1 1,-1-1 0,0-1-1,0 1 1,0-1 0,0-1-1,0 1 1,0-1 0,0-1-1,-1 0 1,14-6 0,-10 3 35,0-1 0,0-1 0,-1 1 0,0-2 0,0 1 1,-1-2-1,13-15 0,-10 10-554,-1-1 1,-1-1-1,0 1 0,12-32 0,-16 33-900,-1-1 0,0 1-1,-1-1 1,-1 0 0,1-22-1,-3 13-5937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0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4898,'0'0'8943,"1"-7"-8025,2-20 2119,0-50 1,38 527-1247,-11-98-578,-29-340-1188,1 15 36,1 0 1,1 0 0,1 0-1,1 0 1,2-1-1,14 33 1,-22-58-69,0-1 1,0 1 0,0-1-1,0 1 1,0-1 0,0 1-1,0-1 1,0 1-1,1-1 1,-1 1 0,0-1-1,0 1 1,1-1 0,-1 1-1,0-1 1,1 0-1,-1 1 1,0-1 0,1 0-1,-1 1 1,0-1 0,1 0-1,-1 1 1,1-1-1,-1 0 1,1 0 0,-1 1-1,1-1 1,-1 0 0,1 0-1,-1 0 1,1 0-1,-1 0 1,1 0 0,-1 0-1,1 0 1,-1 0 0,1 0-1,-1 0 1,1 0 0,-1 0-1,1 0 1,-1 0-1,1-1 1,7-23-641,-6-74-3808,-3 57-1473,1-1-5352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0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44 8724,'0'0'5755,"8"-8"-5059,25-27 67,-53 50 4048,-33 21-4194,-10 7-691,-4 5 171,11-6-104,-3-2 1,-76 40 0,134-80 0,-1 1-19,0 0 0,-1 0-1,1 0 1,0 0 0,-1 0 0,1 0 0,0-1 0,-1 1-1,1-1 1,-5 0 0,18-13-775,-3 10 764,0 0 1,-1 1-1,1 0 1,0 1-1,0 0 1,0 0-1,0 0 1,0 1-1,0 0 1,0 1-1,0 0 1,9 2-1,-6-1 57,1 1-1,-1 1 0,0 0 1,0 0-1,0 1 0,-1 0 1,20 13-1,-9-1 160,-1 0 0,-1 0 0,0 2 0,-2 0 0,0 2 0,-1 0 0,-1 0 0,-1 1 1,-1 1-1,-1 1 0,17 45 0,-26-58 8,8 23 328,-11-33-500,1 0 1,-1 0 0,0 0 0,1 0 0,-1 0-1,1 0 1,0 0 0,-1 0 0,1 0 0,0-1-1,-1 1 1,1 0 0,0 0 0,0-1 0,0 1 0,0 0-1,0-1 1,-1 1 0,1-1 0,0 1 0,0-1-1,1 1 1,0-1 0,-1 0-34,-1-1 0,1 1 0,0-1 0,-1 1 0,1-1 0,-1 1 0,1-1 0,-1 0 0,1 1 0,-1-1 0,1 0 0,-1 1 0,1-1 0,-1 0 1,0 0-1,1 1 0,-1-1 0,0 0 0,0 0 0,0 0 0,0 1 0,0-1 0,0 0 0,0 0 0,0-1 0,1-31-705,-1 24 327,3-69-6224,0 41-472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1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1 321 14647,'0'0'5701,"10"-1"-5440,1-2-263,0-1 1,0 0-1,0 0 0,-1-1 0,0 0 0,0-1 0,0 0 0,-1-1 0,0 0 0,0 0 0,-1-1 0,0 0 0,0 0 0,7-10 0,-7 9-215,0 0 1,-1-1-1,0 1 1,0-1-1,-1-1 0,-1 1 1,1-1-1,-2 0 0,1-1 1,-2 1-1,1-1 1,-2 1-1,1-1 0,0-20 1,-3 31 216,0 0 0,-1-1 1,1 1-1,0 0 0,-1 0 1,1 0-1,0-1 0,-1 1 1,0 0-1,1 0 0,-1 0 1,0 0-1,1 0 0,-1 0 1,0 0-1,0 0 0,0 1 1,0-1-1,0 0 0,0 0 1,0 1-1,-1-2 0,-35-11 171,30 12-130,-1 0-1,0 0 0,1 1 1,-1 0-1,1 0 0,-1 1 1,1 0-1,-9 2 0,14-2-34,0 0-1,1 0 1,-1 0 0,0 1-1,0-1 1,1 1 0,-1-1-1,1 1 1,-1 0-1,1-1 1,0 1 0,-1 0-1,1 0 1,0 0 0,0 0-1,0 0 1,1 0 0,-2 3-1,-8 44 420,9-40-274,-4 27 339,1-1-1,2 1 0,2 0 1,1 0-1,1-1 0,9 43 1,-9-71-461,0 0 1,0 0 0,0 1-1,1-1 1,0-1 0,0 1-1,1 0 1,0-1 0,0 0-1,0 0 1,1 0-1,0 0 1,0-1 0,1 1-1,-1-2 1,1 1 0,0 0-1,1-1 1,-1 0 0,1-1-1,-1 1 1,1-1 0,0-1-1,0 1 1,1-1-1,-1 0 1,0-1 0,1 0-1,-1 0 1,1 0 0,-1-1-1,1 0 1,-1-1 0,1 0-1,7-2 1,-9 2-118,0-1 0,0 0 0,0 0 0,0 0 0,0-1 0,-1 0 0,1 0 0,-1 0 0,0-1 0,0 0 0,0 0 0,-1 0 1,1-1-1,6-8 0,-4 4-724,-1-1 1,0 0-1,0 0 0,-1-1 1,0 1-1,-1-1 1,4-13-1,0-25-5604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1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6531,'0'0'10375,"6"3"-9350,-4-1-909,1 0 1,0 1 0,-1-1-1,0 0 1,1 1-1,-1-1 1,0 1 0,0 0-1,-1 0 1,1 0-1,-1 0 1,1 0 0,-1 0-1,0 0 1,0 0-1,0 1 1,0-1-1,0 5 1,2 75 1430,-3-46-1075,16 282 1569,-16-317-2022,4 27 100,-4-29-118,0 1 1,0-1-1,0 0 0,0 1 1,0-1-1,0 0 1,0 1-1,0-1 1,0 0-1,0 1 0,0-1 1,0 1-1,1-1 1,-1 0-1,0 1 0,0-1 1,0 0-1,0 1 1,1-1-1,-1 0 0,0 0 1,0 1-1,1-1 1,-1 0-1,0 0 0,0 1 1,1-1-1,-1 0 1,0 0-1,1 0 0,-1 1 1,0-1-1,1 0 1,-1 0-1,0 0 0,1 0 1,-1 0-1,1 0 1,-1 0-1,0 0 1,1 0-1,-1 0 0,0 0 1,1 0-1,-1 0 1,0 0-1,1 0 0,-1 0 1,1 0-1,-1 0 1,0-1-1,1 1 0,-1 0 1,0 0-1,0 0 1,1-1-1,-1 1 0,0 0 1,1 0-1,-1-1 1,0 1-1,0 0 0,1 0 1,-1-1-1,4-7-71,0 0 1,-1 0-1,0 0 0,0 0 0,-1-1 1,0 1-1,-1-1 0,0 0 0,0-16 1,2-4-306,5-104-1276,-7 96 1125,0 0-1,3 0 1,9-42-1,-13 78 565,1-1-1,-1 1 1,0 0-1,1 0 0,-1-1 1,1 1-1,-1 0 1,1-1-1,0 1 0,-1 0 1,1 0-1,0 0 1,0 0-1,0 0 0,0 0 1,0 0-1,2-1 1,-3 2 14,1-1 0,0 1 1,0 0-1,0 0 1,-1 0-1,1 0 1,0 0-1,0 0 0,0 0 1,-1 0-1,1 0 1,0 0-1,0 0 1,-1 0-1,1 1 0,0-1 1,0 0-1,-1 1 1,1-1-1,0 0 0,1 2 1,0 0 48,1 0 0,0 1 1,-1-1-1,1 1 0,-1 0 0,0-1 1,0 1-1,0 0 0,0 1 0,0-1 0,1 4 1,10 39 344,-2 1 0,-2 0 0,-2 0-1,1 61 1,2 7 385,-10-115-832,0 0 1,0 0-1,0 0 1,0 0 0,1 0-1,-1 0 1,0 0-1,0 0 1,0 0-1,0 0 1,0 0-1,0 0 1,0 0 0,0 0-1,0 0 1,1 0-1,-1 0 1,0 0-1,0 0 1,0 0-1,0 0 1,0 0 0,0 0-1,0 0 1,0 0-1,0 0 1,0 0-1,0 1 1,1-1 0,-1 0-1,0 0 1,0 0-1,0 0 1,0 0-1,0 0 1,0 0-1,0 0 1,0 0 0,0 1-1,0-1 1,0 0-1,0 0 1,0 0-1,0 0 1,0 0-1,0 0 1,0 0 0,0 0-1,0 1 1,4-16-64,3-23-112,2-30-221,14-86-832,-18 135 1004,-1 1 0,2 0 1,1 0-1,0 1 1,1 0-1,10-17 1,-15 31 214,-1-1 1,1 1-1,0-1 1,-1 1-1,2 0 1,-1 0-1,0 1 1,0-1-1,1 1 1,0-1-1,-1 1 1,1 0-1,0 1 1,0-1-1,6-1 1,-7 2 43,-1 1 0,1 0-1,0-1 1,-1 1 0,1 0 0,-1 1-1,1-1 1,-1 0 0,1 1 0,0-1-1,-1 1 1,0 0 0,1 0 0,-1 0 0,1 0-1,-1 0 1,0 1 0,0-1 0,0 1-1,0-1 1,0 1 0,0 0 0,0 0 0,0 0-1,-1 0 1,3 4 0,5 8 95,0 1 1,-2 0-1,0 1 1,-1 0-1,0 0 1,-1 0-1,-1 1 1,3 24-1,-2 14 111,-1 72 1,-4-126-465,-2-1 106,1 0 0,-1 0 1,1-1-1,-1 1 0,1 0 1,-1-1-1,0 1 0,1-1 1,0 1-1,-1-1 0,1 0 1,-1 0-1,1 1 0,0-1 1,-1 0-1,1 0 0,0 0 1,0 0-1,0-1 0,0 1 1,0 0-1,0 0 0,0-1 1,0 1-1,0-1 0,0-1 1,-1-2-992,0-1 0,1 0 0,-1 0 0,1 1 0,0-13 0,0-5-6207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3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329 536 14791,'0'0'4372,"-7"-8"-3625,4 5-764,-2-5 168,-1 1-1,0 0 1,-1 1 0,0 0-1,0 0 1,0 0 0,0 1-1,-1 0 1,0 0-1,0 1 1,-17-7 0,15 8-127,1 1 1,-1 0-1,0 0 1,-1 1 0,1 0-1,0 1 1,-16 1 0,22 0-29,-1 0 1,1 0 0,-1 1-1,1-1 1,-1 1 0,1 0-1,0 1 1,0-1-1,0 1 1,0-1 0,0 1-1,1 1 1,-1-1 0,1 0-1,0 1 1,0-1 0,0 1-1,-3 7 1,-1 0 56,1 1 1,1 0-1,0 0 0,0 1 1,1-1-1,1 1 0,0 0 1,-1 13-1,1 15 347,2 50-1,2-47-131,-2-37-225,1-1-1,1 1 0,-1-1 0,1 1 1,0-1-1,1 0 0,-1 1 0,1-1 0,0 0 1,1 0-1,0 0 0,6 10 0,-6-12-30,1-1 0,-1 1 0,1-1 0,-1 0 0,1 0 0,0-1 0,1 1 0,-1-1 0,0 0 0,0 0 0,1 0 0,0-1 0,-1 1 0,1-1 0,0 0 0,-1-1 0,1 1 0,7-1 0,-3 1-5,0-1 1,1-1-1,-1 0 0,0 0 1,0-1-1,1 0 1,-1 0-1,-1-1 0,1 0 1,0-1-1,-1 0 1,15-9-1,-11 5-45,-1-1-1,0 0 1,-1-1 0,0 0 0,-1 0-1,1-1 1,13-23 0,-10 11-339,-1 0-1,-1-1 1,-1 0 0,-1 0 0,-1-1 0,-2-1 0,0 1 0,4-51-1,-9-13-1193,-19-160-1,17 236 1567,-3-122 63,4 104 18,0 30-2,-1 3-3,0-1 0,0 1 0,0 0 0,0 0 0,0 0 0,1 0 0,-1 0 0,1 0 0,0 0 0,-1 0 0,1 0 0,0 0 0,0 0 0,0 0 0,0 0 0,1 0 0,0 4 0,-1 0 127,0 167 1248,7 1 0,41 236 0,-47-408-1437,2 17 53,0 1-1,2-1 1,0-1-1,2 1 1,0-1-1,13 25 1,-20-42-63,1 0 0,-1 0 0,0-1 0,1 1 0,-1 0 1,1 0-1,-1 0 0,1-1 0,0 1 0,-1 0 0,1-1 0,0 1 0,-1 0 0,1-1 0,0 1 1,0-1-1,-1 1 0,1-1 0,0 1 0,0-1 0,0 0 0,0 1 0,0-1 0,0 0 0,1 1 1,-1-2-23,0 0 0,0 0 1,-1 1-1,1-1 1,0 0-1,-1 0 0,1 0 1,0 0-1,-1 0 0,1 1 1,-1-1-1,0 0 1,1 0-1,-1 0 0,0 0 1,1-1-1,-1 1 1,0-1-1,3-58-1521,-3 56 1308,0-48-3176,0 0-4114,0 18-2226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2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6931,'0'0'10007,"4"-9"-9161,13-23-307,-12 23 1510,-5 15-1459,0 400 2937,-1-394-3437,1 0 0,1 1 0,0-1 0,1 0 1,0 0-1,4 12 0,-5-21-78,0 0-1,1 0 1,-1 0-1,1 0 1,0-1-1,0 1 1,0-1 0,0 1-1,0-1 1,0 0-1,1 1 1,-1-1-1,1 0 1,-1-1-1,1 1 1,0 0 0,0-1-1,0 0 1,0 1-1,0-1 1,0 0-1,0-1 1,0 1-1,0-1 1,0 1 0,0-1-1,5 0 1,-3 0-25,0 0 1,0-1 0,0 1 0,0-1-1,-1 0 1,1 0 0,0-1 0,-1 1-1,1-1 1,-1 0 0,1-1 0,-1 1 0,0-1-1,0 1 1,5-6 0,-1 1-41,-1-1 0,0 1 0,0-1 1,-1-1-1,-1 1 0,1-1 0,4-10 0,-1-1-169,-1-1 1,-1 1-1,-1-1 0,0 0 0,-2 0 0,3-36 0,-5 35-29,0-10 55,-1 1 1,-1-1 0,-2 0 0,-5-32 0,4 58 438,2 13 951,1 8-1612,0 0-4170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3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140 542 2865,'0'0'13844,"-1"-5"-12812,-4-6-96,0 16-191,-8 32 304,-5 60 221,1 8 26,-4 178 1,20-278-1265,1 0 1,0 0-1,0 0 1,1 0-1,0-1 1,0 1-1,0 0 1,0-1-1,1 1 1,-1 0-1,5 7 1,-4-10-27,0-1-1,-1 1 1,1-1 0,0 0-1,0 0 1,0 1 0,0-1 0,0 0-1,0-1 1,0 1 0,0 0-1,0-1 1,0 1 0,0-1-1,0 1 1,1-1 0,-1 0-1,0 0 1,0 0 0,1 0 0,-1-1-1,0 1 1,0 0 0,0-1-1,0 0 1,0 1 0,4-3-1,0 0-17,-1 1 0,0-1-1,0-1 1,1 1-1,-2-1 1,1 0-1,0 0 1,-1 0-1,0-1 1,0 1 0,0-1-1,-1 0 1,1 0-1,-1-1 1,3-7-1,7-14-312,16-49-1,-27 71 275,7-24-266,-1-1 0,-2-1 0,-1 1 0,1-37 0,-5-126-1081,-2 94 1150,1 55 141,-5-115 3,3 140 103,-2-1 0,0 1 0,0 1 0,-2-1-1,0 0 1,-11-19 0,12 26-71,-1 1 1,0-1-1,-1 2 0,0-1 1,-13-13-1,16 20 114,1 1-1,-1 0 1,0 0 0,-1 1 0,1-1 0,0 1-1,-1 0 1,0 0 0,1 0 0,-1 1-1,0 0 1,0 0 0,0 0 0,1 0 0,-1 1-1,-9 0 1,12 0-31,0 1 0,0 0 0,0 0 0,0 0 0,0 0 0,0 0 0,0 0 0,0 1 0,0-1 0,1 1 0,-1-1 0,1 1 0,-1-1 0,1 1 0,0 0 0,-1 0 0,1 0 0,0 0 0,0 0 0,0 0 0,1 0 0,-2 4 0,-18 59 139,18-56-70,-13 52 453,-7 71 0,19-103-285,1 0 1,2 0-1,0 0 0,8 50 1,-7-74-237,1 0 0,-1 1 1,1-1-1,0 0 0,0 0 0,1 0 1,0 0-1,0 0 0,0-1 1,0 1-1,0-1 0,1 0 0,0 0 1,0 0-1,0 0 0,1-1 0,-1 0 1,1 0-1,-1 0 0,1 0 1,0-1-1,0 0 0,1 0 0,-1 0 1,9 1-1,10 2-28,0-1 0,0-2 0,0 0 0,36-3 0,-50 0-2,13 0-278,-1-2 0,35-8 0,-39 6-30,-1 2 0,1 0 0,-1 1 0,32 0 0,-46 2 328,-1 1 0,1-1 0,0 1 0,-1 0 0,1 0 0,-1 0 0,1 0-1,-1 0 1,1 1 0,-1-1 0,0 1 0,0 0 0,1-1 0,-1 1 0,0 0 0,-1 0 0,1 0 0,0 0 0,-1 1 0,1-1 0,-1 0 0,1 1 0,-1-1 0,0 1 0,0 0 0,0-1 0,-1 1 0,1-1 0,0 6 0,2 10 230,-2 1 1,0-1-1,-1 29 0,-1-20 127,-9 223 1887,10-248-2398,9-24-645,-6 9-301,0 0 0,-1 0 0,0 0 0,-2 0 0,0-13 1,0-6-5253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3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13206,'0'0'3778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3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236 136 9124,'0'0'4317,"5"-10"-3744,0 1-56,-1 0-1,0-1 1,-1 1-1,0-1 0,-1 1 1,0-1-1,0 0 0,0-16 1,-2 25-513,-1 0 1,0 0 0,0-1-1,1 1 1,-1 0 0,0 0-1,0 0 1,0 1-1,0-1 1,0 0 0,0 0-1,0 0 1,0 1-1,0-1 1,-1 1 0,1-1-1,0 1 1,0-1-1,-1 1 1,1 0 0,0-1-1,0 1 1,-1 0 0,-1 0-1,-42-6-45,37 6 106,-83-1 1533,89 2-1588,0-1 1,1 1-1,-1-1 1,1 1-1,-1 0 1,1-1-1,-1 1 1,1 0-1,-1 0 1,1 0-1,0 0 1,0 0 0,-1 0-1,1 1 1,0-1-1,0 0 1,0 1-1,0-1 1,0 0-1,1 1 1,-1-1-1,0 3 1,-15 38 446,15-38-423,-12 45 495,1 1-1,3 1 0,2-1 0,-1 77 1,8-125-519,0 0 1,0 0-1,0 0 1,0 0-1,0 0 1,0 0 0,1 0-1,-1 0 1,0 0-1,1 0 1,0 0-1,0 0 1,-1 0 0,1-1-1,0 1 1,0 0-1,2 2 1,-1-3-10,0 0 0,0 0 0,1 0 0,-1 0 0,0-1 0,0 1 0,0-1 0,1 1 0,-1-1 0,0 0 0,1 0 0,-1 0 0,0 0 0,3-1 0,2 0-27,0-1 0,0 0 0,-1 0 0,1 0 0,-1-1 1,0 0-1,0-1 0,0 1 0,0-1 0,0 0 0,-1-1 0,0 1 0,0-1 0,0 0 0,0 0 0,4-7 1,5-7-366,0 0 1,-1-1 0,17-35 0,-23 39 81,0 0 0,-1 0 0,-1-1-1,-1 0 1,0 0 0,-1 0 0,-1-1 0,0-19-1,-2 35 1231,0 8-14,-10 352 1988,10-354-2891,0 0 1,0 0-1,1 0 1,-1-1 0,1 1-1,0 0 1,0 0 0,1 0-1,-1-1 1,1 1-1,-1 0 1,1-1 0,0 0-1,1 1 1,-1-1 0,5 5-1,-5-6-49,0-1 0,0 0 0,0 1 0,1-1 1,-1 0-1,0 0 0,0 0 0,1 0 0,-1-1 0,1 1 0,-1-1 0,1 1 0,-1-1 0,0 0 0,1 0 0,-1 0 0,1 0 0,-1-1 0,1 1 0,-1 0 1,1-1-1,-1 0 0,0 0 0,1 0 0,-1 0 0,0 0 0,0 0 0,4-3 0,1-1-560,-1-1 0,1 0-1,-1 0 1,-1-1 0,1 1-1,-1-1 1,7-12 0,11-18-4664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4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10421,'0'0'7854,"3"33"-5626,-2-21-2014,14 246 2482,-24 33-102,34-358-3221,-3 13 136,-2-9 177,-10 28-847,1 1-1,2 0 1,29-53-1,-38 80 1080,0 0 0,0 0 0,1 0 1,0 1-1,1 0 0,-1 0 0,1 0 0,0 1 0,1 0 0,-1 0 1,1 0-1,0 1 0,0 0 0,0 0 0,1 1 0,-1 0 1,1 1-1,0-1 0,0 1 0,0 1 0,13-2 0,-18 3 202,0 0 1,0 0-1,1 0 0,-1 1 0,0-1 0,0 1 0,0 0 1,0-1-1,0 1 0,0 1 0,0-1 0,0 0 0,0 1 1,0 0-1,-1-1 0,1 1 0,-1 0 0,4 3 0,-3 0 8,1 0 0,-1-1-1,1 1 1,-1 1-1,-1-1 1,1 0-1,-1 1 1,0-1 0,2 9-1,0 10 166,0 0 0,-1 1 0,-2 43 0,-1-58-187,-2 39 113,1-31-84,0 0 0,1 0 0,1 1 0,6 31 0,-5-58-4633,-2-19-344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5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200 420 5346,'0'0'4389,"9"4"-2871,0 3-735,14 6-203,4-9 5354,-27-5-5870,0 0 1,0-1-1,0 1 1,0 0 0,0-1-1,0 1 1,0 0-1,0-1 1,-1 1-1,1 0 1,-1-1-1,1 1 1,-1 0-1,1-1 1,-1 1 0,1 0-1,-1 0 1,0 0-1,0 0 1,0 0-1,0 0 1,0 0-1,0 0 1,-1-1-1,-1 1-56,0 0 0,0 0 0,0 1 0,0-1-1,-1 1 1,1 0 0,0 0 0,-6 0 0,-6 1 39,10-1-60,0 1 0,0 0 0,-1 0 0,1 1 0,1-1-1,-1 1 1,0 0 0,0 1 0,1-1 0,-1 1 0,1 0-1,0 0 1,-1 0 0,2 0 0,-1 1 0,0 0 0,1 0 0,-1 0-1,1 0 1,0 0 0,1 1 0,-3 4 0,-8 15 10,1 1-1,-16 50 1,23-60 6,-7 21 160,2 0 0,1 1 0,2 0 1,2 0-1,-1 44 0,6-80-132,-1 0 0,1 1 0,0-1 0,0 0 0,0 1 0,0-1 0,1 0 0,-1 1 0,0-1 0,0 0 0,1 1 0,-1-1 0,1 0 0,-1 0 0,1 0 0,0 1 0,-1-1-1,1 0 1,0 0 0,0 0 0,0 0 0,0 0 0,1 1 0,0-1-16,0-1 0,0 0 0,0 1 0,-1-1 0,1 0 0,0 0 0,0 0 0,0 0-1,0-1 1,0 1 0,0 0 0,-1-1 0,1 1 0,0-1 0,2 0 0,4-3 3,-1 0 1,1 0-1,-1-1 1,1 1 0,-1-2-1,-1 1 1,1-1-1,-1 0 1,0 0 0,0-1-1,7-10 1,8-15-145,23-43 1,-32 53 14,13-24-480,-1-2 0,-3 0 0,28-91 0,-26 57 177,-9 37 320,-2 1 0,-1-2 1,-3 0-1,4-78 0,-12 122 86,0 1 0,0 0 0,-1 0 0,1 0 0,-1 0 1,1 0-1,0-1 0,-1 1 0,0 0 0,1 0 0,-1 0 0,0 0 0,1 0 0,-1 0 0,0 1 0,0-1 0,0 0 0,0 0 0,0 1 0,0-1 1,0 0-1,0 1 0,0-1 0,0 1 0,0-1 0,0 1 0,0 0 0,-1-1 0,0 1 0,-47-7-69,16 3 141,30 3-59,0 0-1,0 0 0,-1 0 0,1 1 0,0-1 0,-1 1 0,1 0 1,0 0-1,0 0 0,-1 0 0,1 1 0,0-1 0,0 1 1,-1 0-1,1 0 0,0 0 0,0 1 0,0-1 0,0 0 1,-4 4-1,3-2 43,1 1 0,-1 0 0,0 0 0,1 0 0,0 0 0,0 1 0,0-1 1,1 1-1,-1 0 0,1 0 0,-2 7 0,-2 12 226,0 1 0,2-1 0,1 1-1,0 30 1,1-27 22,2-1 0,0 0 0,2 1 0,1-1 0,7 32 0,-8-51-265,1 0-1,0 0 1,0-1-1,1 1 1,0-1-1,0 0 1,0 0-1,1 0 1,0-1 0,1 1-1,-1-1 1,1 0-1,0-1 1,1 0-1,-1 0 1,1 0-1,0-1 1,1 0-1,-1 0 1,0 0 0,13 3-1,-2-2-34,-1-1-1,1 0 1,0-1-1,0-1 1,0-1 0,31-2-1,106-19-1129,-135 16 851,-17 3 263,0 1-1,1-1 1,-1 1-1,0 0 1,0 0-1,1 0 1,-1 0-1,0 1 0,0 0 1,1-1-1,-1 1 1,0 0-1,0 0 1,0 1-1,0-1 1,0 0-1,0 1 1,-1 0-1,1 0 0,0 0 1,-1 0-1,1 0 1,-1 0-1,0 1 1,0-1-1,0 1 1,0 0-1,0-1 1,-1 1-1,1 0 0,-1 0 1,1 0-1,-1 0 1,1 6-1,3 11 210,-1-1 0,-1 1 0,-1 0 0,-1 33 0,0-29 37,-2 75 359,0-53-50,5 53 0,-4-98-531,0-1-1,0 1 1,0 0 0,0 0 0,0-1 0,0 1 0,0 0 0,0 0 0,0 0 0,0-1-1,0 1 1,0 0 0,1-1 0,-1 1 0,0 0 0,1 0 0,-1-1 0,0 1 0,1-1-1,-1 1 1,1 0 0,-1-1 0,1 1 0,-1-1 0,1 1 0,0-1 0,-1 1-1,1-1 1,-1 1 0,1-1 0,0 0 0,0 1 0,-1-1 0,1 0 0,0 0 0,-1 0-1,1 1 1,0-1 0,0 0 0,-1 0 0,1 0 0,0 0 0,0 0 0,0 0 0,0-1-1,1 0-23,0 1-1,0-2 0,-1 1 0,1 0 1,0 0-1,-1-1 0,1 1 0,-1 0 0,1-1 1,-1 0-1,0 1 0,0-1 0,0 0 1,0 1-1,0-1 0,1-3 0,4-11-888,-2-1 1,1 0-1,-2 0 0,-1-1 0,1-19 1,-2-3-4008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6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14727,'0'0'1360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6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6467,'0'0'6275,"0"-10"-5574,0-53 3525,0 66-3887,4 99 1357,3-1 0,37 170 0,-41-254-1647,9 36 240,-11-51-267,0 1-1,0 0 1,0 0 0,0-1 0,1 1-1,-1 0 1,1-1 0,0 0 0,0 1-1,-1-1 1,1 0 0,1 0 0,-1 0-1,3 2 1,-4-3-19,-1-1-1,1 1 1,0-1-1,-1 0 0,1 1 1,0-1-1,0 0 1,0 1-1,0-1 1,-1 0-1,1 0 0,0 0 1,0 0-1,0 0 1,0 0-1,0 0 1,-1 0-1,1 0 0,0 0 1,0 0-1,0-1 1,0 1-1,-1 0 1,1-1-1,0 1 0,0 0 1,-1-1-1,1 1 1,0-1-1,-1 1 1,1-1-1,0 1 0,-1-1 1,1 0-1,-1 1 1,1-1-1,0-1 1,11-30-8,-2-27-881,-3-1 1,-2 1-1,-6-111 0,0 67-1115,2 102 2056,-1 0-1,1 0 1,0 0-1,0 0 1,0 0-1,0 0 1,0 0-1,0 1 1,0-1-1,0 0 1,0 0-1,0 1 1,0-1-1,1 1 1,-1-1-1,0 1 1,0-1-1,1 1 1,-1 0-1,0 0 1,1 0-1,-1-1 1,0 1-1,1 0 1,-1 1-1,0-1 1,1 0 0,1 1-1,0-2 51,0 2-1,1-1 1,-1 0-1,0 0 1,1 1 0,-1 0-1,0 0 1,1 0 0,-1 0-1,0 0 1,6 4-1,-4 1-18,0 1 0,-1 0 0,0-1 1,0 2-1,0-1 0,-1 0 0,0 1 0,0-1 0,-1 1 0,0 0 0,2 15 0,0 15 202,0 43 1,-4-66-162,1 197 1463,-1-210-1494,1-8-24,14-69-727,4 1-1,3 1 0,34-73 1,-51 133 502,1 1-1,0 1 1,1-1 0,0 1 0,11-13 0,-15 20 156,0 1 0,0 0 0,1-1 0,-1 1 0,1 0 0,0 1 0,0-1 0,0 1 0,0 0 0,0 0 0,1 0 0,-1 0 0,1 1 0,-1 0 0,1 0 0,0 0 0,9 0 0,-12 1 28,0 1-1,0-1 0,0 1 1,1 0-1,-1 0 0,0 0 1,0 0-1,0 0 0,0 1 1,0-1-1,-1 0 0,1 1 1,0 0-1,-1-1 1,1 1-1,-1 0 0,1 0 1,-1 0-1,0 0 0,0 0 1,0 0-1,0 0 0,0 0 1,0 0-1,-1 0 0,1 1 1,-1-1-1,1 4 0,3 11 132,-1 0 0,0 28 0,-2-40-130,1 220 1163,-3-125-912,0-100-348,1 0-1,0 1 0,0-1 0,-1 0 1,1 0-1,0 0 0,0 0 0,-1 0 1,1 0-1,0 0 0,-1 0 0,1 0 1,0 0-1,0 0 0,-1 0 0,1 0 1,0 0-1,-1 0 0,1 0 1,0 0-1,0 0 0,-1 0 0,1 0 1,0 0-1,-1 0 0,1 0 0,0-1 1,0 1-1,-1 0 0,1 0 0,0 0 1,0-1-1,0 1 0,-1 0 0,1 0 1,0 0-1,0-1 0,0 1 0,-10-21-3271,-2-9-3069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7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18 464,'0'0'14623,"7"-14"-11590,-5 14-2930,0 0 0,0 0-1,1 1 1,-1-1 0,0 1-1,0 0 1,0-1 0,0 1-1,0 0 1,0 0 0,0 0 0,0 1-1,0-1 1,0 0 0,0 1-1,-1-1 1,1 1 0,-1 0-1,1 0 1,-1-1 0,0 1-1,1 0 1,-1 0 0,0 0-1,0 0 1,1 4 0,2 7 87,0 0 0,-1 0 0,2 21 0,-1-12 143,5 35 256,-5-24-325,2 0 1,1 0-1,1-1 0,16 38 0,-22-67-256,-1 0 0,1 0 0,0 0 0,0 1 0,1-2 0,-1 1 0,1 0 0,-1 0-1,1-1 1,0 0 0,0 1 0,0-1 0,5 2 0,-6-3-13,0 0 0,-1 0 0,1-1 0,0 1-1,0-1 1,0 0 0,-1 1 0,1-1 0,0 0 0,0 0 0,0 0 0,0 0-1,0-1 1,-1 1 0,1 0 0,0-1 0,0 1 0,0-1 0,-1 0 0,1 1 0,0-1-1,-1 0 1,1 0 0,-1 0 0,1 0 0,-1-1 0,1 1 0,-1 0 0,2-2 0,4-6-98,0-1 1,-1 0 0,0 0 0,0 0 0,-1-1 0,0 1 0,4-19 0,20-85-1246,-28 110 1309,6-37-296,-1-1-1,0-79 1,-6 120 1093,0 14-6721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9973,'0'0'8107,"3"19"-6511,5 41-651,50 277 2562,-56-329-3469,1 1 0,0-1 0,1 1-1,6 11 1,-9-19-36,0 1 0,-1-1 0,1 1-1,0-1 1,0 0 0,0 0 0,0 0 0,0 1 0,0-1 0,0 0-1,0 0 1,1-1 0,-1 1 0,0 0 0,1 0 0,-1-1 0,1 1-1,-1 0 1,0-1 0,1 1 0,-1-1 0,1 0 0,-1 0-1,1 1 1,0-1 0,-1 0 0,1 0 0,-1-1 0,1 1 0,-1 0-1,1 0 1,-1-1 0,1 1 0,2-2 0,-2 1-11,0-1 1,0 0-1,0 1 1,0-1-1,0 0 1,-1 0-1,1 0 1,0 0-1,-1-1 1,0 1-1,1 0 1,-1-1-1,0 1 1,0-1-1,-1 1 0,1-1 1,0-5-1,6-53-268,-6 44 126,2-146-1469,-2 40-596,-1 120 2225,0 0-1,1 0 1,-1 0 0,1 0-1,-1 0 1,1 0 0,0 0 0,0 0-1,0 0 1,0 0 0,1 1-1,-1-1 1,1 1 0,-1-1 0,1 1-1,0-1 1,0 1 0,0 0-1,1 0 1,-1 0 0,0 0 0,1 0-1,-1 1 1,1-1 0,0 1 0,-1 0-1,1-1 1,0 1 0,0 0-1,4 0 1,4-1 223,1 0 0,0 1 0,-1 1 0,1 0 0,0 1 0,17 2 0,-26-2-226,0-1 0,0 1 0,0 0 0,0 0 0,0 0 0,0 0 0,0 1 0,0-1 0,4 4 0,-1 6-3937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3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4610,'0'0'12334,"0"3"-11441,0 37 231,1 0 0,2 0 0,9 47 0,-2-41-805,-4-15-93,0-1 1,3 0-1,0 0 1,2-1-1,18 37 1,-27-63-207,0 1 1,1-1 0,-1 0-1,1 1 1,0-1-1,0 0 1,0-1-1,0 1 1,0-1-1,0 1 1,1-1-1,0 0 1,-1 0-1,7 2 1,-7-3-23,-1-1 1,1 1-1,-1-1 1,1 0-1,-1 0 1,1 0-1,-1 0 1,1 0-1,-1 0 1,1-1-1,-1 1 1,1-1 0,-1 0-1,0 0 1,1 0-1,-1 0 1,0 0-1,0 0 1,1 0-1,-1-1 1,0 1-1,0-1 1,-1 0-1,1 1 1,2-4-1,5-7-76,0-1 0,0-1-1,-1 1 1,-1-1-1,0-1 1,-1 1-1,8-30 1,-5 10-270,-1-1-1,4-53 1,-10-65-896,-2 152 1278,0 1-1,0-1 1,0 0-1,1 1 1,-1-1-1,0 0 1,0 1-1,0-1 1,-1 0-1,1 1 1,0-1-1,0 0 1,0 1-1,0-1 1,-1 1-1,1-1 1,0 0 0,0 1-1,-1-1 1,1 1-1,-1-1 1,1 1-1,0-1 1,-1 1-1,1-1 1,-1 1-1,1 0 1,-1-1-1,1 1 1,-1-1-1,1 1 1,-1 0-1,0 0 1,1-1-1,-1 1 1,1 0-1,-1 0 1,0 0-1,1 0 1,-1 0-1,0-1 1,0 1-1,0 0-68,1-23-6997,0 6-766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8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8340,'0'0'9225,"-4"17"-6098,4 100-1591,7 243 575,0-322-1962,-7-37-147,0-1-1,0 1 1,0-1-1,1 0 1,-1 1-1,0-1 1,0 0-1,0 1 1,0-1-1,1 0 1,-1 1-1,0-1 1,0 0-1,1 0 1,-1 1-1,0-1 1,1 0-1,-1 0 1,0 1-1,1-1 0,-1 0 1,0 0-1,1 0 1,-1 0-1,0 1 1,1-1-1,-1 0 1,0 0-1,1 0 1,0 0-1,12-16-97,-4-6-176,-1 0-1,-1 0 1,-1-1 0,-1 0 0,-1 0-1,2-46 1,-4 40-253,1 1-1,2-1 1,0 1 0,12-34-1,-15 58 503,-1-1-1,1 1 1,0-1-1,1 1 1,-1 0-1,1 0 1,0 0 0,0 1-1,0-1 1,1 1-1,-1-1 1,1 1-1,-1 0 1,1 1-1,0-1 1,0 0-1,7-2 1,-3 3 139,0-1 1,0 1-1,1 1 0,0-1 0,-1 1 1,1 1-1,-1 0 0,14 1 0,-19 0-78,-1 0 0,1 0 0,0 0 0,-1 1-1,0-1 1,1 1 0,-1 0 0,0-1 0,0 1-1,0 0 1,0 0 0,0 1 0,0-1 0,0 0 0,-1 0-1,1 1 1,-1-1 0,0 1 0,0 0 0,0-1-1,0 1 1,0 0 0,0-1 0,0 5 0,15 75 426,-15-77-406,6 75 248,-4 85 0,-3-131-980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8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7972,'0'0'7011,"41"214"-4818,-31-124-288,0-3-321,-1-15-767,1-23-337,3-20-432,0-23-48,3-6-384,0-23-545,-6-27-1696,-7-7-4322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8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17256,'0'0'3441,"160"-60"-10724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9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6643,'0'0'9220,"0"0"-9124,-1 0-1,1 0 0,0 0 0,-1 0 1,1 0-1,0 0 0,0 0 1,-1 0-1,1 0 0,0 0 0,-1 0 1,1 0-1,0 0 0,-1 0 0,1 0 1,0 0-1,0 0 0,-1 0 1,1 0-1,0 0 0,-1 0 0,1 0 1,0 1-1,0-1 0,-1 0 1,1 0-1,0 0 0,0 1 0,-1-1 1,1 0-1,0 0 0,0 0 1,0 1-1,-1-1 0,0 152 2180,-2-21-1300,5 1 0,30 195 0,-30-315-925,2 11 20,1-1 1,11 31 0,-16-50-66,2 1 1,-1-1-1,0 0 1,1 1-1,-1-1 0,1 0 1,0 0-1,0 0 1,1 0-1,-1 0 1,0 0-1,1 0 0,0-1 1,0 0-1,-1 1 1,1-1-1,1 0 1,-1 0-1,0-1 0,0 1 1,1-1-1,4 2 1,-6-3-31,0 0 1,0 0-1,0 0 1,0-1-1,0 1 0,0-1 1,0 1-1,-1-1 1,1 0-1,0 1 1,0-1-1,0 0 1,-1 0-1,1-1 1,-1 1-1,1 0 1,-1 0-1,1-1 1,-1 1-1,0-1 0,1 1 1,-1-1-1,0 0 1,0 1-1,0-1 1,0 0-1,-1 0 1,1 1-1,0-1 1,-1 0-1,0 0 1,1-3-1,2-9-467,0 0-1,-1-1 1,1-17 0,-3 30 381,1-107-7684,-1 60 866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2:59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34 10981,'0'0'6230,"15"-6"-5259,45-21 173,-127 75 1041,-72 23-2132,-63 36-463,201-106 409,1-1 1,-1 1-1,0-1 0,0 1 1,1 0-1,-1-1 1,0 1-1,1 0 1,-1 0-1,0 0 1,1-1-1,-1 1 0,1 0 1,0 0-1,-1 0 1,1 0-1,0 0 1,-1 0-1,1 0 1,0 0-1,0 0 0,0 0 1,0 0-1,0 0 1,0 0-1,0 0 1,0 0-1,0 0 0,0 0 1,1 0-1,-1 0 1,0 0-1,1 0 1,-1-1-1,1 1 1,-1 0-1,1 0 0,-1 0 1,1 0-1,0-1 1,-1 1-1,2 1 1,34 32 13,-33-33-13,283 236-112,-285-236-259,-1-13-2900,0-12-488,0-7-2091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00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326 198 10277,'0'0'4343,"0"-10"-4202,1 4-1033,0 1 1349,-1-1 0,1 1-1,-1-1 1,0 0 0,0 1-1,-1-1 1,1 1 0,-1-1-1,0 1 1,-1-1 0,0 1-1,0-1 1,-2-4 0,-9-1-452,-1 0 1,0 1 0,-1 1 0,0 0 0,-22-9-1,1 0 139,33 16-126,0 0-1,-1 0 0,0 1 1,1 0-1,-1-1 0,0 1 0,1 1 1,-1-1-1,0 0 0,0 1 1,0 0-1,0 0 0,0 0 0,0 0 1,1 1-1,-1 0 0,0-1 1,0 1-1,0 1 0,1-1 0,-7 4 1,5-3 17,1 1 1,0 1 0,0-1 0,0 1-1,0-1 1,1 1 0,-1 0 0,1 0-1,0 1 1,0-1 0,1 1 0,-1-1 0,1 1-1,0 0 1,-2 8 0,-6 33 409,2 0 0,2 0 1,2 1-1,3 69 1,1-102-360,0-10-62,0 1-1,0-1 1,0 1 0,1-1-1,-1 1 1,1-1 0,0 0-1,0 1 1,0-1 0,1 0-1,0 0 1,0 0 0,0 0-1,0 0 1,0 0 0,4 3-1,-3-4-20,1-1 0,0 1 0,-1-1 0,1 0 0,0 0-1,0 0 1,1-1 0,-1 1 0,0-1 0,0 0 0,1 0-1,-1-1 1,1 1 0,-1-1 0,0 0 0,5-1 0,1 0-20,-1 0 1,0-1 0,0-1-1,0 1 1,0-1-1,-1-1 1,1 0 0,-1 0-1,0-1 1,0 0-1,0 0 1,-1 0 0,0-1-1,0-1 1,12-12 0,-6 5-154,-1-1 1,0-1-1,-1 1 1,0-2-1,-2 0 1,15-33-1,-18 28-30,-1 0 1,0 0-1,-2 0 0,-1-1 0,-1 1 0,-2-34 1,1 23 789,0 33-393,0 16 243,-13 250 841,11-206-1092,1-32-143,0-1 1,6 43-1,-2-64-1406,0-15-4409,-3-10-1821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01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8852,'0'0'6953,"3"-3"-6529,-3 3-343,1-1-1,-1 1 1,0-1 0,1 1 0,-1-1 0,0 1-1,1-1 1,-1 1 0,1 0 0,-1-1 0,1 1-1,-1-1 1,1 1 0,-1 0 0,1 0-1,-1-1 1,1 1 0,-1 0 0,1 0 0,0 0-1,-1-1 1,1 1 0,-1 0 0,1 0 0,0 0-1,-1 0 1,1 0 0,-1 0 0,1 0 0,0 1-1,-1-1 1,1 0 0,0 0 0,8 22 1159,-6 50-466,-4-57-384,1 394 2692,0-398-2982,1 29 157,-1-38-241,0-1 1,0 0-1,0 1 1,0-1-1,0 0 1,1 1-1,-1-1 1,0 0-1,1 0 1,-1 1-1,1-1 1,-1 0-1,1 0 1,0 0-1,0 0 1,-1 0 0,1 0-1,0 0 1,0 0-1,0 0 1,2 1-1,-2-1-12,0-1-1,0 0 0,0 0 1,0 0-1,0 0 1,0 0-1,0 0 1,0 0-1,-1 0 0,1-1 1,0 1-1,0 0 1,0 0-1,0-1 1,0 1-1,0-1 0,0 1 1,0-1-1,-1 1 1,1-1-1,0 1 1,0-1-1,-1 0 0,1 1 1,0-1-1,-1 0 1,1 0-1,-1 1 0,1-1 1,-1 0-1,1-2 1,13-31-96,-12 30 80,24-110-496,-20 80 158,1-1 0,2 2 1,15-38-1,-20 63 300,0-1-1,1 0 1,0 1 0,0 0-1,0 0 1,1 0-1,0 1 1,1 0-1,0 0 1,0 0-1,0 1 1,1 0 0,0 1-1,0 0 1,17-8-1,-20 11 53,-1 0 0,1 0 0,-1 1 0,1 0 0,0 0 0,0 0 0,-1 0 0,1 1-1,0 0 1,0 0 0,0 0 0,-1 1 0,8 1 0,-9-1 2,0 0 0,-1 0 0,1 0 0,0 1 1,-1-1-1,1 1 0,-1 0 0,1-1 0,-1 1 0,0 0 0,0 1 0,0-1 1,0 0-1,0 0 0,0 1 0,-1 0 0,1-1 0,-1 1 0,1 0 0,-1-1 1,1 6-1,7 32 210,-3 0 0,-1 0 0,-2 0 0,-2 0 0,-5 52 0,2 4 217,2-96-708,0-24-2023,0-6-2670,0-2-5531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01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18248,'0'0'5955,"64"-14"-6499,-83 14-4995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1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33 152 6851,'0'0'6673,"-10"-39"-4553,6-9-1953,4 39-175,-1-1 0,0 1-1,0 0 1,-5-17 0,6 26 29,0 0-1,0 0 1,0 0 0,0 0-1,0 0 1,0 0 0,0 0-1,0 0 1,0 0 0,0 1-1,-1-1 1,1 0 0,0 0-1,0 0 1,0 0 0,0 0-1,0 0 1,0 0 0,0 0-1,-1 0 1,1 0 0,0 0-1,0 0 1,0 0 0,0 0-1,0 0 1,0 0 0,0 0-1,-1 0 1,1 0 0,0 0-1,0 0 1,0 0 0,0 0-1,0 0 1,0 0 0,0-1-1,0 1 1,0 0 0,-1 0-1,1 0 1,0 0 0,0 0-1,0 0 1,0 0 0,0 0-1,0 0 1,0 0-1,0-1 1,0 1 0,0 0-1,0 0 1,-3 20 163,1 28-193,2 38 447,4 176 1537,0-219-1440,1-1 0,2 1 1,25 81-1,-29-113-475,1 0 0,1 0 0,0 0 0,0-1 1,1 0-1,0 0 0,1-1 0,0 0 0,1 0 0,9 9 1,-21-24-704,1-1 0,0 1 0,0-1 0,1 1 0,0-1 0,0 0 1,0 0-1,1 1 0,0-10 0,-2 2-825,-6-36-4391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2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1 137 960,'0'0'13503,"28"-22"-11713,-19 12-1746,0 0 1,1 1 0,0 0-1,1 0 1,0 1 0,0 0-1,1 1 1,-1 0 0,2 1-1,-1 1 1,1 0-1,-1 0 1,1 1 0,16-2-1,2 2 57,49 2 0,-71 2-86,-8 0-3,0 0 0,-1 1 1,1-1-1,0 1 1,0-1-1,0 1 1,0 0-1,-1-1 0,1 1 1,0 0-1,-1-1 1,1 1-1,0 0 0,-1 0 1,1 0-1,-1 0 1,1 0-1,-1-1 1,0 1-1,1 0 0,-1 0 1,1 2-1,6 25 121,-7-25-119,5 30 192,-2 1 0,-1 0 0,-4 44 0,1-15-83,0-55-114,0 0-1,-1 0 1,1 0 0,-2-1 0,1 1 0,-1-1 0,-1 1-1,1-1 1,-1 0 0,0 0 0,-1-1 0,1 1-1,-1-1 1,-1 0 0,1 0 0,-1-1 0,0 1-1,0-1 1,-1-1 0,1 1 0,-12 4 0,4 0-67,0-2 1,-1 0 0,0-1 0,0 0-1,-1-1 1,1-1 0,-1 0 0,0-1-1,-28 1 1,44-4 47,-1 0 0,1-1 0,-1 1 0,1 0 0,-1 0 0,1-1 0,-1 1 0,1-1 0,0 1 0,-1 0 0,1-1 0,-1 1 0,1-1 0,0 1 0,-1-1 0,1 1 0,0-1 0,0 1 0,-1-1 0,1 1-1,0-1 1,0 0 0,0 1 0,0-1 0,0 1 0,0-1 0,0 1 0,0-1 0,0 0 0,0 0 0,1-19-154,-1 18 129,0-1 29,1-1 1,0 1-1,0-1 0,0 1 0,0 0 0,1 0 0,-1 0 0,1-1 0,0 1 0,0 1 0,0-1 0,0 0 0,0 0 0,0 1 0,1-1 0,0 1 0,-1 0 1,1 0-1,0 0 0,0 0 0,0 0 0,0 1 0,0-1 0,1 1 0,-1 0 0,0 0 0,5-1 0,13-4 7,1 1 0,43-4 0,-59 8-3,141-5 186,-143 7-137,1 0 0,0 0 0,-1 0 0,1 1 0,-1-1 0,1 1 0,-1 0 0,0 1 0,0-1 0,0 1 0,0-1 0,0 1 0,0 0 0,-1 1-1,0-1 1,1 1 0,-1-1 0,0 1 0,-1 0 0,1 0 0,-1 0 0,3 7 0,0-1 50,0 1 0,-1-1-1,0 1 1,0 0 0,-1 0-1,-1 0 1,0 0 0,1 17-1,-3-21-60,0 0-1,0 0 0,0 0 1,-1-1-1,0 1 0,0 0 1,-1 0-1,0-1 0,0 1 1,-1-1-1,0 1 0,0-1 1,0 0-1,0 0 1,-1 0-1,0-1 0,-1 1 1,1-1-1,-1 0 0,0 0 1,0-1-1,-1 1 0,-10 6 1,3-1-10,0 0 0,0 0 1,-1-2-1,0 1 0,0-2 0,-1 0 1,0-1-1,-1 0 0,1-1 1,-1-1-1,0 0 0,0-2 1,-21 2-1,34-4-60,1 0 1,0 0-1,-1 0 1,1-1 0,0 1-1,0-1 1,-1 0-1,1 1 1,0-1-1,0 0 1,0-1-1,0 1 1,0 0-1,0 0 1,0-1-1,0 1 1,1-1-1,-1 0 1,0 1 0,1-1-1,0 0 1,-1 0-1,1 0 1,0 0-1,0 0 1,0 0-1,0 0 1,0 0-1,0-1 1,1 1-1,-1-4 1,-2-7-741,2-1 0,-1 0 0,2 0 0,1-18 0,-1 11-1496,0-15-2866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3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6723,'0'0'8967,"7"-6"-7879,18-19-346,-18 19-3,-6 6-652,0 0-1,0 0 1,-1 0 0,1 1-1,0-1 1,0 0 0,0 1-1,0-1 1,-1 1 0,1-1-1,0 1 1,0-1 0,-1 1 0,1-1-1,0 1 1,-1 0 0,1-1-1,-1 1 1,1 0 0,-1-1-1,1 1 1,-1 0 0,1 0-1,-1 0 1,0-1 0,0 1-1,1 0 1,-1 0 0,0 0-1,0 1 1,4 33-298,-4-24 419,14 328 1074,5 66-144,-18-399-1125,4 34 81,-5-39-96,0-1 0,0 1 0,0 0 0,0 0 0,0 0 0,1 0 0,-1-1 0,0 1 0,0 0 0,1 0 0,-1 0 0,0-1 0,1 1 0,-1 0 0,1-1 0,-1 1 0,0 0 0,1-1 0,0 1 0,-1 0 0,1-1 0,-1 1 0,1-1 0,0 1 0,-1-1 1,1 0-1,0 1 0,0-1 0,-1 0 0,1 1 0,0-1 0,0 0 0,1 1 0,-1-4-81,1-1 1,0 1-1,-1 0 1,0 0-1,0-1 0,0 1 1,0-1-1,0 1 1,-1-1-1,1 1 1,-1-1-1,0 1 1,-1-7-1,1 4-149,1-60-3427,-1-3-6128,3 38 2210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4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73 3794,'0'0'4196,"-2"-5"-3737,-4-16-165,-9-25 4487,13 56-630,-1 47-3450,8-26-160,14 52-1,0 3-193,1 68 324,0 163 0,-20-303-597,0-9-53,-1 0-1,1 0 0,0 0 1,0 0-1,1 0 0,-1 0 1,1 0-1,1 0 0,-1 0 1,0 0-1,1 0 0,3 6 1,-1-43 85,-6-6-790,-12-76 0,10 82 435,1 0 1,1-1 0,5-49 0,-2 78 239,0-1-1,0 1 0,1 0 1,-1 0-1,1 0 1,0 0-1,0 1 1,1-1-1,-1 0 0,1 1 1,0-1-1,0 1 1,0 0-1,0 0 1,0 0-1,1 1 0,-1-1 1,1 1-1,0 0 1,0 0-1,-1 0 0,9-2 1,0-1 29,0 1 1,0 0-1,0 1 1,0 1-1,1 0 0,21-1 1,-32 3-4,0 0 1,0 0-1,0 0 1,0 1 0,0-1-1,0 1 1,0-1-1,0 1 1,0 0-1,-1 0 1,1-1 0,0 1-1,0 0 1,-1 1-1,1-1 1,0 0-1,-1 0 1,1 1 0,-1-1-1,0 1 1,0-1-1,1 1 1,-1 0-1,0-1 1,0 1 0,0 0-1,-1 0 1,1 0-1,0 2 1,2 7 44,-1-1 0,0 1 0,0 0 0,-1 16 1,0-1 123,3 66 206,-4-63-172,1 0 0,1 0 1,11 50-1,-4-60-86,-3-32-603,-2-30-1328,-3-23-4899,5 32-1668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5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60 5635,'0'0'4588,"-2"-9"-3897,2 1-480,0 5-124,0 0 0,0 0 0,-1 0 0,1 1 0,0-1 0,-1 0 0,0 0 0,0 0 0,0 1 0,0-1 0,0 0 0,-3-4 0,4 7-13,0 0-1,0 0 1,0 0-1,-1 0 1,1 0-1,0-1 1,0 1-1,0 0 0,0 0 1,0 0-1,0 0 1,-1 0-1,1 0 1,0 0-1,0 0 1,0 0-1,0 0 1,0 0-1,0 0 1,-1 0-1,1 0 1,0 0-1,0 0 0,0 0 1,0 0-1,0 0 1,-1 0-1,1 0 1,0 0-1,0 0 1,0 0-1,0 0 1,0 0-1,-1 0 1,1 0-1,0 0 1,0 0-1,0 0 1,0 0-1,0 1 0,0-1 1,0 0-1,0 0 1,-1 0-1,1 0 1,0 0-1,0 0 1,0 1-1,0-1 1,0 0-1,0 0 1,0 0-1,0 0 1,0 0-1,0 0 0,0 1 1,0-1-1,0 0 1,0 0-1,0 0 1,0 0-1,0 0 1,0 1-1,0-1 1,0 0-1,0 0 1,0 0-1,-3 22 1218,2 33-1265,1-50 424,0 292 2661,13-362-3090,-10 48-249,0-1-1,1 0 0,1 1 1,1 0-1,0 0 0,1 1 0,1 0 1,0 0-1,1 1 0,1 0 0,1 0 1,0 1-1,1 0 0,0 1 0,1 1 1,0 0-1,1 0 0,27-16 0,-37 26 220,0 0 0,0 0-1,0 1 1,1-1-1,-1 1 1,0 0-1,1 0 1,-1 1-1,0-1 1,1 1-1,-1 0 1,5 1-1,-6-1 26,-1 1 0,0-1 0,1 1 0,-1 0 0,1 0 0,-1 0 0,0 0 0,0 0 0,0 0-1,0 1 1,0-1 0,0 1 0,0 0 0,0-1 0,0 1 0,-1 0 0,1 0 0,-1 0 0,1 0-1,-1 0 1,2 5 0,10 29 488,-1 0 0,-2 1 0,-2 0 0,-1 1 0,1 39-1,19 91 900,-26-165-1390,0-1 0,0 1 0,0 0-1,0-1 1,0 1 0,0-1 0,1 0 0,-1 1-1,1-1 1,-1 0 0,1 0 0,3 2-1,8-2-460,-1-19-945,-4-18-2017,-7-8-3638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6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377 107 6515,'0'0'5837,"0"-6"-5138,1 4-653,-1 0 60,1-1 1,0 0 0,-1 1 0,0-1-1,0 0 1,1 1 0,-1-1-1,-1 0 1,1 0 0,0 1 0,-1-1-1,1 0 1,-1 1 0,0-1-1,0 1 1,0-1 0,0 1 0,-1-1-1,1 1 1,0 0 0,-1-1-1,0 1 1,0 0 0,1 0 0,-1 0-1,0 0 1,-1 1 0,1-1-1,0 1 1,0-1 0,-4-1 0,-4-1-133,1 0 1,0 1 0,-1 0-1,0 0 1,1 1-1,-1 0 1,0 1 0,0 0-1,0 1 1,0 0 0,0 1-1,0 0 1,0 0 0,0 1-1,0 0 1,0 1 0,1 0-1,-1 1 1,1-1 0,0 2-1,0 0 1,1 0 0,-1 0-1,1 1 1,0 0 0,1 1-1,-13 12 1,13-11 48,-1 0-1,1 0 1,1 1-1,-1 0 1,2 0 0,-1 1-1,1-1 1,0 1 0,-4 15-1,8-20 27,-1 1-1,1-1 0,0 0 0,1 1 1,-1-1-1,1 1 0,0-1 1,1 1-1,-1-1 0,1 1 0,0-1 1,0 1-1,1-1 0,0 0 1,0 0-1,0 0 0,0 0 1,1 0-1,0 0 0,6 7 0,12 11 37,1-2 0,1 0 0,1-1-1,50 30 1,-49-34-91,-1 1 1,0 1-1,-1 1 0,-1 0 1,28 34-1,-48-51 22,0 1-1,0-1 1,0 1 0,0-1-1,-1 1 1,1 0 0,-1 0-1,0 0 1,0 0 0,0 0-1,0 0 1,0 0 0,-1 0-1,1 1 1,-1-1 0,0 0-1,0 0 1,0 0 0,0 1-1,-1-1 1,0 4 0,-1-2 24,0-1 1,-1-1 0,1 1-1,0 0 1,-1 0-1,0-1 1,0 0-1,0 0 1,0 1 0,-1-2-1,1 1 1,-1 0-1,-6 3 1,-5 2 13,-1-1 1,0 0-1,0-1 1,-1-1-1,1 0 0,-32 3 1,41-7-61,0 1-19,0-1-1,1-1 0,-1 1 0,0-1 1,1 0-1,-1-1 0,0 0 0,-8-2 0,14 2-44,0-1 0,0 1 0,0-1 0,0 1 0,1-1 0,-1 0 0,0 0 0,1 1 0,0-1 0,-1 0 0,1 0 0,0 1 0,0-1 0,0 0 0,0 0 0,0 0 1,1-1-2,3-33-2001,11-1-2199,10 2-4645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22 344 9284,'0'0'5912,"26"-24"-5426,83-78-206,-97 91-202,0 0 1,-1-1-1,0 0 1,-1-1-1,15-25 0,-23 32-97,1 0 0,-2 1-1,1-1 1,-1 0 0,1 0-1,-2 0 1,1 0 0,-1 0 0,1 0-1,-2 0 1,1 0 0,-1 0-1,-2-9 1,3 14 18,-1 0 0,1 0 0,-1 0 0,0 0 0,0 0 0,0 0 0,1 0 0,-1 0 0,0 1 0,0-1 0,0 0 0,0 0 0,0 1 0,0-1 0,-1 1 0,1-1 0,0 1 0,0-1 0,0 1 0,0-1 0,-2 1 0,-32-7-97,28 6 69,-2 0 11,0-1 1,1 1 0,-1 1-1,0 0 1,0 0 0,0 1 0,0 0-1,0 0 1,-8 3 0,13-2 40,-1 0 0,1-1 1,0 2-1,0-1 0,1 0 1,-1 1-1,0 0 0,1 0 1,-1 0-1,1 0 0,0 0 1,0 1-1,1 0 0,-1-1 0,1 1 1,-1 0-1,1 0 0,1 0 1,-3 7-1,-1 6 273,0 1 0,2-1-1,0 1 1,1 0 0,1 0-1,1 0 1,0 0 0,1 0 0,1 0-1,1 0 1,1-1 0,10 33 0,-11-43-238,1 0 0,0 0 0,0 0 0,0-1 1,1 0-1,0 0 0,0 0 0,1 0 0,0-1 1,0 0-1,0 0 0,0-1 0,1 0 0,0 0 0,0 0 1,0-1-1,0 0 0,0 0 0,1-1 0,-1 0 1,1 0-1,-1-1 0,1 0 0,0 0 0,0-1 1,15-1-1,-13 0-188,0 0 1,0-1-1,-1 0 1,1-1-1,-1 0 1,1-1-1,-1 1 0,0-2 1,10-6-1,-11 6-361,-1 0 0,0-1 0,0 0 0,0 0 0,0-1 0,-1 0 0,0 0 1,-1 0-1,0-1 0,6-11 0,8-25-5715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7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62 10917,'0'0'6128,"0"14"-5360,-2 58 534,4-1-1,2 0 0,21 104 1,-24-173-1373,1-6-22,0-16-141,0-27-326,-2-183-4202,1 220 4615,0 0 0,1 1 0,0-1 1,0 1-1,1 0 0,0-1 0,1 1 1,0 0-1,0 1 0,1-1 1,0 1-1,0 0 0,1 0 0,0 1 1,14-14-1,-19 20 204,1 0 0,-1 0 0,0 0 0,1 0 1,-1 0-1,1 0 0,-1 0 0,1 0 0,0 1 0,-1-1 0,1 1 0,0-1 1,-1 1-1,1-1 0,0 1 0,0 0 0,-1 0 0,1 0 0,0 0 1,0 0-1,-1 1 0,1-1 0,0 0 0,-1 1 0,1-1 0,0 1 0,-1 0 1,1-1-1,-1 1 0,1 0 0,-1 0 0,1 0 0,-1 0 0,1 0 1,-1 1-1,0-1 0,0 0 0,0 0 0,0 1 0,0-1 0,1 3 0,4 6 337,0 1 0,-1 0 0,-1 0 0,7 23 0,-7-20-78,16 59 1248,10 77 1,13 53 260,-41-198-1783,-2-3-34,0-1 0,0 1 0,0-1 1,1 1-1,-1 0 0,1-1 1,-1 1-1,1-1 0,-1 0 0,1 1 1,0-1-1,0 1 0,0-1 0,0 0 1,0 0-1,0 1 0,0-1 0,0 0 1,0 0-1,1 0 0,-1 0 0,0-1 1,3 2-1,-3-3-13,0 0-1,0 0 1,0 0 0,0-1 0,0 1-1,-1-1 1,1 1 0,0-1-1,-1 1 1,1-1 0,-1 1 0,0-1-1,1 1 1,-1-1 0,0 1 0,0-1-1,0 0 1,0 1 0,0-1-1,-1-2 1,2-3-23,-1-109-693,-2 89 70,1 0 0,1-1 0,2 1 1,1 0-1,0 0 0,15-48 0,-17 72 673,1 0 0,0-1 0,0 1 0,1 0-1,-1 0 1,1 0 0,0 1 0,-1-1 0,1 1 0,0-1 0,0 1-1,1 0 1,-1 0 0,0 0 0,1 1 0,-1-1 0,1 1 0,-1 0-1,1 0 1,0 0 0,0 0 0,-1 1 0,1 0 0,0-1-1,0 1 1,0 0 0,-1 1 0,1-1 0,0 1 0,0 0 0,-1 0-1,1 0 1,0 0 0,-1 1 0,1-1 0,-1 1 0,0 0 0,0 0-1,1 0 1,-1 0 0,5 6 0,0 2 138,1 2 1,-2-1-1,1 1 1,-2 0-1,1 0 1,-2 1-1,0 0 1,0 0-1,-1 0 1,-1 1-1,3 21 0,0 18 399,-2 88 0,-4-116-571,0-24-316,-4-21-7529,-2-14-2807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7475,'0'0'2754,"6"-12"-1506,15-37 433,-21 47-1434,1 1 1,-1 0-1,1 0 1,-1-1-1,1 1 1,-1 0-1,1 0 1,0 0-1,0 0 1,-1-1-1,1 1 1,0 0-1,0 1 1,0-1-1,0 0 1,0 0-1,2-1 1,-3 2-205,1 0 1,-1 0 0,1 0-1,0 1 1,-1-1 0,1 0-1,-1 0 1,1 0 0,-1 0 0,1 1-1,-1-1 1,1 0 0,-1 0-1,0 1 1,1-1 0,-1 0 0,1 1-1,-1-1 1,0 0 0,1 1-1,-1-1 1,0 1 0,1-1-1,-1 1 1,0-1 0,0 1 0,1 0-1,12 38 538,17 167 2084,-1-5-1328,-28-195-1307,10 33 188,-11-38-230,0 0 1,1 0 0,-1 1 0,1-1 0,-1 0-1,1 0 1,-1 0 0,1 0 0,0 0 0,0 0-1,-1 0 1,1 0 0,0 0 0,0 0 0,0-1-1,0 1 1,0 0 0,0-1 0,0 1 0,1 0-1,-1-1 1,0 1 0,0-1 0,3 1 0,-4-3-71,1 1-1,0 0 1,-1-1 0,1 0 0,-1 1 0,1-1 0,-1 1 0,0-1-1,0 1 1,0-1 0,0 0 0,0 1 0,0-1 0,0 1 0,-1-3-1,1 0-208,0-84-6030,0 39 145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8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9396,'0'0'8244,"173"-15"-8964,-144 15-3106,-9 0-7011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8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 7363,'0'0'8180,"0"-11"-6667,0 5-977,0 9 1836,-1 75-1823,0 84 1014,33 272 1,-31-421-1511,16 63 100,-16-73-149,-1-1 1,1 1 0,0-1 0,0 0 0,0 1 0,0-1 0,0 0 0,1 0 0,-1 0 0,1 0 0,-1 0-1,1 0 1,0 0 0,0-1 0,0 1 0,0 0 0,0-1 0,0 0 0,0 1 0,0-1 0,1 0 0,-1 0-1,0 0 1,4 0 0,-4-1-20,-1 0 0,1 0 0,-1-1-1,1 1 1,-1 0 0,1-1 0,-1 1-1,0-1 1,1 0 0,-1 0 0,0 1-1,1-1 1,-1 0 0,0 0 0,0 0-1,0 0 1,0-1 0,0 1-1,0 0 1,0 0 0,0 0 0,0-1-1,-1 1 1,1-1 0,0 1 0,-1 0-1,1-1 1,-1 1 0,0-1 0,1 1-1,-1-1 1,0-1 0,6-59-1394,-6 52 968,0 0-41,1-21-4665,-3-49 1,-6 45-1964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8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7 13494,'0'0'5950,"-6"-2"-5841,-1 1-110,0-1 0,0 2 1,0-1-1,0 1 0,0 0 1,-1 0-1,1 1 0,0 0 0,0 0 1,0 1-1,0 0 0,1 0 0,-13 6 1,-12 6-44,-47 30 0,73-40 33,0-1 8,0 0 1,0 0-1,1 1 1,-1 0-1,1 0 0,0 0 1,0 1-1,1-1 1,-1 1-1,-3 6 1,6-8 15,-1 0 0,1 0 0,0 0-1,0 0 1,0 0 0,1 0 0,-1 0 0,1 0 0,0 0 0,0 1 0,0-1 0,0 0 0,0 0-1,1 0 1,-1 0 0,1 0 0,0 0 0,0 0 0,0 0 0,0 0 0,3 5 0,4 3 95,1 1 0,-1-1 1,2-1-1,-1 0 0,1 0 0,14 10 1,73 50 696,-91-66-763,17 12 117,0 0 1,2-2 0,-1-1 0,43 16-1,-66-29-275,-1 0 0,1-1 0,-1 0 0,1 1 0,-1-1 1,1 1-1,-1-1 0,0 0 0,1 1 0,-1-1 0,0 1 0,0-1 0,1 0 0,-1 0 0,0 1 0,0-1 0,0 0 0,0 1 0,0-1 0,0 0 0,0 0 0,0 1 0,0-1 0,0 0 0,0 1 0,-1-1 0,1 0 0,0 1 0,0-1 0,-1-1 0,-4-25-2788,-4-2-3000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9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133 143 11941,'0'0'6094,"-5"-8"-5731,4 6-331,-16-34 388,11 1 2959,2 35-3386,0 0 0,0 0 0,0 0 1,0 0-1,0 1 0,0-1 0,0 1 0,-4 1 0,3 3 17,0 0 0,0 0 0,0 1 0,1-1 0,0 1 0,0 0 0,1 0 0,-1 0 0,1 1 0,1-1 0,-1 1 0,1 0 0,0 0 0,1 0 0,-2 11 0,-1 14 348,0 62 0,4-80-253,-1 0 8,1 0 0,1-1 0,0 1 0,1 0 0,4 17 0,-4-27-103,-1-1 0,0 1 0,1-1 1,0 0-1,0 1 0,0-1 0,0 0 0,1 0 1,-1 0-1,1-1 0,-1 1 0,1 0 0,0-1 0,0 0 1,0 0-1,1 0 0,-1 0 0,0 0 0,1-1 0,-1 1 1,1-1-1,-1 0 0,1 0 0,4 1 0,2-1-18,-1 0-1,1 0 0,0 0 0,0-1 0,-1-1 1,1 0-1,0 0 0,-1-1 0,1 0 0,-1 0 1,1-1-1,-1-1 0,0 1 0,0-1 0,-1-1 1,1 0-1,-1 0 0,0-1 0,0 0 1,12-12-1,-11 8-91,0 0 1,0-1 0,-1 0-1,-1-1 1,0 1-1,0-1 1,-1-1 0,-1 0-1,0 1 1,-1-1-1,0-1 1,-1 1 0,0-1-1,1-20 1,-3 22 41,-1 1 0,0-1 1,-1 0-1,0 1 0,0-1 1,-1 1-1,-1-1 0,0 1 0,-8-18 1,9 24 69,-1 0 0,0 0 0,0 1-1,0-1 1,-1 1 0,0 0 0,0 0 0,0 0 0,0 0 0,-1 0 0,1 1 0,-1 0 0,0 0 0,0 0 0,0 1 0,0 0-1,0 0 1,-1 0 0,1 0 0,-1 1 0,-10-1 0,10 1-32,0 0-1,0 1 1,0-1-1,0 2 1,0-1-1,0 0 1,0 1-1,0 1 1,0-1 0,0 1-1,0-1 1,1 2-1,-1-1 1,1 1-1,-1 0 1,1 0-1,0 0 1,0 0-1,0 1 1,1 0 0,-1 0-1,1 1 1,0-1-1,0 1 1,1 0-1,-1 0 1,1 0-1,0 0 1,-3 9-1,2 5-6475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4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11845,'0'0'4997,"-30"15"-2518,-88 57-1481,-37 28-1449,153-99 451,0 0 0,1 0 1,0 0-1,-1 0 0,1 1 1,0-1-1,-1 1 0,1-1 1,0 1-1,0-1 0,0 1 1,1 0-1,-1-1 1,0 1-1,1 0 0,-1 0 1,1-1-1,-1 1 0,1 0 1,0 0-1,0 0 0,0 0 1,0 0-1,0-1 0,0 1 1,0 0-1,0 0 0,1 0 1,-1 0-1,1-1 0,0 1 1,-1 0-1,1 0 0,0-1 1,0 1-1,0-1 0,0 1 1,0-1-1,1 1 0,-1-1 1,0 0-1,3 3 0,8 7 91,1 0 1,0 0-1,28 16 0,-21-13-73,65 55 271,16 12 380,-100-81-696,-1 1 0,1-1 1,-1 1-1,1-1 0,-1 1 0,1-1 0,-1 0 1,1 1-1,-1-1 0,1 1 0,0-1 0,-1 0 1,1 0-1,0 1 0,-1-1 0,1 0 0,0 0 1,-1 0-1,1 0 0,0 0 0,-1 0 0,1 0 0,0 0 1,-1 0-1,1 0 0,0 0 0,-1 0 0,1 0 1,0-1-1,-1 1 0,1 0 0,-1 0 0,1-1 1,0 1-1,-1-1 0,1 1 0,-1 0 0,1-1 1,-1 1-1,1-1 0,-1 1 0,1-1 0,-1 1 1,0-1-1,1 0 0,-1 0 0,6-36-4107,-5 22 2069,5-22-4336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19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7924,'0'0'11181,"5"28"-9674,1 1-1133,24 162 1589,-25-140-1457,-3-19-70,1-1 0,10 37 0,-13-65-418,1-1 0,0 1 0,0-1 0,-1 0-1,1 1 1,0-1 0,1 0 0,-1 1 0,0-1-1,1 0 1,-1 0 0,1 0 0,0-1 0,3 4-1,-4-4-11,0-1-1,0 1 0,0-1 1,0 1-1,0-1 0,0 0 0,1 0 1,-1 1-1,0-1 0,0 0 1,0 0-1,0 0 0,0 0 1,1 0-1,-1-1 0,0 1 1,0 0-1,0 0 0,0-1 1,0 1-1,0-1 0,2 0 0,1-2-14,0 0 0,0 0-1,0 0 1,-1-1-1,1 0 1,-1 1 0,1-1-1,-2 0 1,1-1-1,0 1 1,-1 0 0,3-7-1,9-28-392,-2-1-1,11-58 0,-17 61-146,3 2-1,0-1 0,26-58 0,-32 88 536,0 0 0,1 0 0,0 0 0,0 1 0,0 0 0,1 0 0,0 0 0,0 0 0,0 1 0,0 0-1,1 0 1,10-6 0,-14 9 47,1 0 0,-1 0-1,1 0 1,-1 0-1,1 1 1,0-1 0,-1 1-1,1-1 1,0 1-1,0 0 1,-1 0 0,1 0-1,0 0 1,0 1-1,-1-1 1,1 1 0,0 0-1,-1-1 1,1 1-1,-1 0 1,1 1 0,-1-1-1,1 0 1,-1 1 0,0-1-1,0 1 1,0 0-1,0 0 1,0 0 0,0 0-1,0 0 1,0 0-1,1 3 1,7 11 59,0 0 0,-2 1 1,1 0-1,-2 0 0,0 1 0,-2-1 0,0 2 1,4 26-1,-5-14 32,-1 0 0,-2 0 1,-1 0-1,-5 44 0,4-72-203,1-1 0,0 1 1,-1-1-1,0 1 0,1-1 0,-1 1 0,0-1 0,0 1 0,0-1 0,-1 0 0,1 0 0,0 0 0,-1 0 0,0 0 0,1 0 0,-1 0 0,0 0 0,0 0 0,0-1 1,0 1-1,0-1 0,-1 0 0,1 1 0,0-1 0,-1 0 0,1 0 0,0 0 0,-1-1 0,1 1 0,-1-1 0,1 1 0,-1-1 0,-2 0 0,4 0-31,1 0 0,-1 0 0,1 0 0,-1 0 0,1 0 0,-1 0 0,1-1 0,-1 1 0,1 0 0,0 0 0,-1 0 0,1-1 0,-1 1 0,1 0 0,0 0 0,-1-1 0,1 1 0,0 0 0,-1-1 0,1 1 0,0 0 0,-1-1 0,1 1 0,0-1 0,0 1 0,0-1 0,-1 1 0,1 0 0,0-1 0,0 1 0,0-1 0,0 1 0,0-1 0,0 1 0,0-1 0,0 1 0,0-1 0,0 1 0,0 0 0,0-1 0,0 1 0,0-1 0,0 1 0,1-1 0,-1-3-612,0-20-5510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0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36 452 6611,'0'0'11784,"-1"-16"-11373,1 4-763,-1-43 2094,0 50-649,1 39-708,-16 442 2027,15-472-2398,1 0 0,0 0 0,1 0 0,-1-1 0,0 1 0,1 0 0,0 0 0,0 0 0,0 0 1,1-1-1,-1 1 0,1-1 0,0 1 0,4 5 0,-5-8-11,1 1-1,0-1 1,0 0 0,0 0-1,0 0 1,0 0 0,0 0-1,0-1 1,0 1-1,0-1 1,1 1 0,-1-1-1,0 0 1,0 0 0,1 0-1,-1 0 1,0 0 0,0 0-1,0-1 1,1 1 0,-1-1-1,0 1 1,0-1 0,0 0-1,0 0 1,3-2-1,-1 1-13,0 0 0,0-1 0,0 0 0,0 0 0,0 0 0,-1 0 0,1-1-1,-1 0 1,0 1 0,0-1 0,0 0 0,-1 0 0,5-9 0,21-61-287,-19 40-80,-2-1 0,-1 0 0,2-55 0,-9-111-1009,-1 86 879,2 102 322,-1 0 0,0 0 1,-1 0-1,-1 0 0,0 0 0,-1 0 0,-7-17 0,-3 1-250,-30-47 0,31 56 530,4 5-219,8 12 181,1 1 0,-1 0 1,-1 0-1,1 0 0,0 0 0,0 0 1,-1 0-1,1 0 0,-1 0 1,0 0-1,0 1 0,1-1 0,-1 0 1,0 1-1,0 0 0,0-1 0,-1 1 1,1 0-1,0 0 0,0 0 1,-1 1-1,1-1 0,0 0 0,-1 1 1,1 0-1,-1-1 0,1 1 1,-1 0-1,1 0 0,-5 1 0,6 0-45,0-1 0,0 1 0,0 0 1,0-1-1,0 1 0,0 0 0,0 0 0,0 0 0,0 0 0,1 0 0,-1 0 0,0 0 0,0 0 0,1 0 0,-1 0 0,1 0 0,-1 1 0,1-1 0,0 0 0,-1 0 0,1 2 0,-8 30 144,3 2 317,3 0 1,3 71-1,1-35-43,-2-61-362,0 0-1,1 0 1,0 0-1,0 0 1,1 0 0,1 0-1,0 0 1,0-1-1,1 1 1,0-1-1,8 12 1,-9-16-48,1 0 0,0 0 0,1 0 0,-1-1-1,1 1 1,0-1 0,0 0 0,0-1 0,1 1 0,-1-1 0,1 0 0,0-1-1,0 1 1,0-1 0,0 0 0,0-1 0,0 1 0,1-1 0,7 0 0,20 0-173,1-2 0,60-8 0,-75 6-41,-17 3 187,-1 0-1,1 0 1,-1-1-1,1 2 1,-1-1-1,1 0 1,-1 0 0,1 1-1,-1-1 1,1 1-1,-1 0 1,0 0-1,1 0 1,-1 0-1,0 0 1,0 0-1,0 1 1,0-1-1,0 1 1,0 0-1,0-1 1,0 1-1,0 0 1,-1 0-1,1 0 1,-1 0-1,0 0 1,1 0-1,-1 1 1,0-1-1,0 0 1,-1 1-1,1-1 1,0 1-1,-1-1 1,1 4 0,2 11 148,-2 1 1,0-1 0,0 1 0,-4 23 0,2-7 186,-1 16 116,1 45 244,1-88-630,1 1 0,0-1 0,0 0 0,0 0 0,1 0 0,0 0 0,1 0 0,0 0-1,6 10 1,-8-15-54,0 0 0,0-1 0,1 1 0,-1 0 0,1-1-1,-1 1 1,1-1 0,0 1 0,-1-1 0,1 0 0,0 0-1,0 0 1,0 0 0,0 0 0,0 0 0,0 0 0,0-1 0,0 1-1,1-1 1,-1 0 0,0 1 0,0-1 0,0 0 0,1 0-1,-1-1 1,0 1 0,0 0 0,0-1 0,0 1 0,0-1-1,1 0 1,-1 1 0,0-1 0,0 0 0,-1 0 0,4-3-1,2 0-37,0-1 0,0 0 0,-1-1 0,0 1 0,0-1 0,0-1 0,-1 1 0,5-8 0,1-3-127,0-1 0,-2-1 0,0 0 0,-1 0 0,0 0 1,-2-1-1,-1 0 0,0-1 0,-1 1 0,-1-1 0,-2 0 0,0 0 1,-1 1-1,-4-37 0,-16-8-1266,6 23-2621,4 7-2170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1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14054,'0'0'3783,"5"-9"-3534,14-26 156,-19 35-368,0 1 0,0-1 0,0 0 0,0 0-1,0 0 1,0 0 0,0 0 0,0 0 0,0 0 0,1 1-1,-1-1 1,0 0 0,0 0 0,0 0 0,0 0 0,0 0 0,0 0-1,0 0 1,0 0 0,0 0 0,1 0 0,-1 0 0,0 1-1,0-1 1,0 0 0,0 0 0,0 0 0,0 0 0,0 0 0,1 0-1,-1 0 1,0 0 0,0 0 0,0 0 0,0 0 0,0 0 0,0 0-1,1 0 1,-1 0 0,0 0 0,0 0 0,0 0 0,0 0-1,0-1 1,0 1 0,0 0 0,1 0 0,-1 0 0,0 0 0,0 0-1,0 0 1,0 0 0,0 0 0,0 0 0,0 0 0,0-1-1,0 1 1,0 0 0,0 0 0,0 0 0,1 0 0,-1 0 0,0 0-1,0 0 1,0-1 0,0 1 0,0 0 0,0 0 0,3 17 427,0 22-480,0 424 2126,-3-291-1739,-1-154-341,3 37 41,-1-52-71,-1 0 0,1 0 0,-1 0 0,1 0-1,0 0 1,1 0 0,-1 0 0,0 0 0,1 0-1,0 0 1,-1-1 0,1 1 0,4 4 0,-5-7-5,-1 1 0,1 0 0,-1-1 0,1 1 0,-1 0 0,1-1 0,0 1 0,0-1 0,-1 1 1,1-1-1,0 1 0,0-1 0,-1 0 0,1 1 0,0-1 0,0 0 0,0 0 0,0 0 0,-1 1 0,1-1 1,0 0-1,0 0 0,0 0 0,0 0 0,0 0 0,0-1 0,-1 1 0,1 0 0,0 0 0,0 0 0,0-1 1,0 1-1,-1-1 0,1 1 0,0 0 0,0-1 0,-1 1 0,1-1 0,0 0 0,-1 1 0,1-1 0,-1 1 0,1-1 1,-1 0-1,1 0 0,-1 1 0,1-1 0,-1 0 0,1 0 0,-1 0 0,0 1 0,0-1 0,1 0 0,-1 0 1,0 0-1,0 0 0,0-1 0,8-54-548,-8 55 534,0-186-6778,0 138 1738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1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58 10917,'0'0'9957,"25"-9"-9469,76-30-245,-76 30-46,-58 12 142,-21 18-344,0 3 0,2 1 1,-90 60-1,129-77-44,0 1 0,0 0 1,-21 21-1,32-28 46,1 0-1,-1-1 1,0 1 0,0 0 0,1 0 0,-1 0 0,1 0 0,-1 0 0,1 0 0,0 1-1,0-1 1,0 0 0,0 1 0,0-1 0,1 1 0,-1-1 0,1 1 0,-1-1-1,1 1 1,0-1 0,0 1 0,0-1 0,1 1 0,-1-1 0,0 1 0,1-1 0,0 1-1,-1-1 1,1 0 0,0 1 0,0-1 0,1 0 0,1 4 0,8 4 18,1 0-1,0-1 1,0 0 0,1-1 0,0 0 0,26 10 0,12 8 123,124 64-212,-170-104-6821,-5 8 5359,0-24-5043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1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5282,'0'0'11881,"9"-12"-11372,26-38-183,-25 40 2060,-5 12-1750,-2 14-1047,-3-14 681,17 146 1129,-5 294 1,-13-312-992,1-118-381,0-6-27,-1 1-1,1-1 1,1 1 0,-1-1 0,1 0 0,0 1 0,0-1 0,1 0 0,0 0 0,4 10 0,-6-17-4,0 1-1,0 0 0,0 0 0,0-1 0,1 1 0,-1 0 1,0 0-1,0-1 0,0 1 0,0 0 0,0 0 1,0 0-1,1-1 0,-1 1 0,0 0 0,0 0 0,0 0 1,1 0-1,-1-1 0,0 1 0,0 0 0,0 0 1,1 0-1,-1 0 0,0 0 0,0 0 0,1 0 1,-1 0-1,0 0 0,0 0 0,1 0 0,-1 0 0,0 0 1,0 0-1,1 0 0,-1 0 0,0 0 0,0 0 1,1 0-1,-1 0 0,0 0 0,0 0 0,0 0 0,1 0 1,-1 0-1,0 1 0,0-1 0,1 0 0,-1 0 1,0 0-1,0 0 0,0 1 0,0-1 0,1 0 0,-1 0 1,0 0-1,0 1 0,0-1 0,0 0 0,0 0 1,0 1-1,0-1 0,0 0 0,3-22-457,-3 20 395,3-89-4368,-4 29-3341,-2 16-3288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2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12614,'0'0'6891,"29"1"-6016,230 9-512,-231-11-417,-17 1 19,0-1 0,0 2 1,0-1-1,0 1 0,15 4 0,-23-4 38,0 0-1,1 1 0,-1-1 0,0 1 0,0 0 0,0-1 0,0 2 0,0-1 0,0 0 0,-1 0 0,1 1 0,-1 0 0,0-1 1,1 1-1,-1 0 0,0 0 0,-1 0 0,1 0 0,-1 1 0,3 5 0,2 16 319,-1-1 0,0 1 0,-2 0-1,-2 0 1,0 0 0,-5 51 0,2-47-61,1 0 0,1 1 0,1-1 0,9 43 0,-10-69-255,0-1-1,0 0 1,1 1 0,-1-1 0,1 0 0,0 1 0,0-1-1,0 0 1,0 0 0,0 0 0,0 0 0,0 0 0,1 0-1,-1 0 1,1 0 0,0-1 0,-1 1 0,1 0-1,0-1 1,0 1 0,0-1 0,0 0 0,0 0 0,0 0-1,0 0 1,0 0 0,1 0 0,-1 0 0,0-1 0,1 1-1,-1-1 1,0 0 0,1 0 0,-1 0 0,0 0 0,1 0-1,2-1 1,0 0-30,0-1-1,0 1 1,-1-1-1,1 0 1,-1-1-1,1 1 0,-1-1 1,0 0-1,0 0 1,0 0-1,-1-1 1,1 1-1,-1-1 1,0 0-1,0 0 0,4-7 1,4-10-305,-2 0 1,0 0-1,-1 0 1,-1-1-1,-2 0 0,0-1 1,-1 1-1,-1-1 1,-1 0-1,-1 0 0,-1 0 1,-5-33-1,3 46 343,-1 1-1,0 0 1,-1 0 0,0 0-1,-1 1 1,1-1-1,-2 1 1,1 0-1,-1 1 1,0-1 0,-1 1-1,1 0 1,-2 1-1,1-1 1,-1 2 0,0-1-1,0 1 1,0 0-1,-1 1 1,1-1-1,-1 2 1,0-1 0,0 1-1,-1 1 1,1 0-1,-1 0 1,-12 0-1,19 3-216,0 0-1,-1 0 1,1 0-1,0 1 0,0 0 1,0-1-1,0 1 0,0 0 1,1 0-1,-1 1 1,1-1-1,-1 0 0,1 1 1,0 0-1,0-1 0,0 1 1,0 0-1,-2 5 0,-4 3-3089,-3 6-5856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2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10981,'0'0'7606,"-2"13"-6130,-28 400 3715,30-412-5184,-1-1 0,1 1 0,0-1 0,1 1 0,-1-1 0,0 1 0,0 0-1,0-1 1,0 1 0,0-1 0,0 1 0,1-1 0,-1 1 0,0-1 0,0 1 0,1-1 0,-1 1 0,0-1-1,1 0 1,-1 1 0,1-1 0,-1 1 0,0-1 0,1 0 0,-1 1 0,1-1 0,-1 0 0,1 0 0,-1 1-1,1-1 1,-1 0 0,1 0 0,-1 0 0,1 1 0,0-1 0,-1 0 0,1 0 0,-1 0 0,1 0-1,0 0 1,1-1-8,0 1 0,0 0 0,0-1 0,-1 1 0,1-1 0,0 1 0,0-1 0,-1 0 0,1 0 0,0 0 0,-1 0 0,3-2 0,4-4-59,-1-1 0,1-1 0,-2 0 0,1 0 0,-1 0 0,9-19 0,28-71-678,-22 45 274,-17 45 415,5-13-277,1 0 0,1 1 1,1 0-1,15-20 0,-23 35 344,0 1 1,1 1-1,0-1 0,-1 0 0,1 1 0,1 0 0,-1 1 0,1-1 0,-1 1 0,1 0 0,0 0 1,0 1-1,0-1 0,1 1 0,-1 1 0,0-1 0,1 1 0,-1 0 0,11 0 0,-15 2 6,0-1-1,-1 0 1,1 0-1,0 0 1,-1 1-1,1-1 1,-1 1-1,1-1 1,-1 1-1,1 0 1,-1 0-1,1-1 0,-1 1 1,1 0-1,-1 0 1,0 1-1,0-1 1,0 0-1,1 0 1,-1 0-1,0 1 1,0-1-1,-1 1 1,1-1-1,0 1 1,0-1-1,-1 1 1,1-1-1,-1 1 0,1 2 1,1 5-328,-1 0-1,1 0 1,-2 1 0,0 10-1,0-15-149,-1 1-2945,-7-5-3543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3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0 274 5811,'0'0'10935,"8"-9"-8944,15-26-1483,1-3-358,31-35 0,-47 63-247,1 0 0,1 0-1,0 1 1,0 1 0,0-1 0,1 2-1,0 0 1,15-7 0,-26 13 103,1 1 0,-1 0 1,1-1-1,-1 1 0,1 0 0,-1 0 0,1-1 1,-1 1-1,1 0 0,0 0 0,-1 0 1,1 0-1,-1 0 0,1 0 0,0 0 0,-1 0 1,1 0-1,-1 0 0,1 0 0,0 0 1,-1 0-1,1 0 0,-1 0 0,1 1 0,0-1 1,-1 0-1,1 0 0,-1 1 0,1-1 1,-1 0-1,1 1 0,-1-1 0,1 1 1,-1-1-1,0 1 0,1-1 0,-1 1 0,0-1 1,1 1-1,-1-1 0,0 1 0,1-1 1,-1 1-1,0-1 0,0 2 0,2 32 589,-3-22-476,1 332 2896,0-343-3005,0 0 0,0 0 0,0 0 0,0 0 0,0 0 0,0 0 0,0 0 0,0 0 0,0 0 0,0 0 0,0 0 0,1 0 0,-1 0 0,0-1 0,1 1 0,-1 0 0,1 0 0,-1 0 0,1 0 0,0 0 0,-1-1 0,1 1 0,0 0 0,-1-1 0,1 1 0,0 0 0,0-1 0,-1 1 0,1-1 0,1 1 0,0-1-7,0 0 0,0 0 0,0 0 0,0 0-1,-1 0 1,1-1 0,0 1 0,0-1 0,0 1 0,0-1 0,-1 0 0,1 0 0,0 0 0,1-1 0,6-3-68,-1-1 0,0-1 1,0 1-1,-1-1 0,7-8 0,7-16-1036,-2-2 1,-2 0-1,0-1 0,-3-1 0,0 0 0,12-53 0,3-6-805,-29 93 1850,9-18 3681,-8 19-3578,-1 0 1,0 0 0,1 0-1,-1-1 1,1 1-1,-1 0 1,0 0 0,1 0-1,-1 0 1,1 0 0,-1 0-1,0 0 1,1 0-1,-1 0 1,1 0 0,-1 0-1,0 0 1,1 0 0,-1 0-1,1 0 1,-1 0-1,0 1 1,1-1 0,-1 0-1,1 0 1,-1 0-1,0 1 1,1-1 0,-1 0-1,0 0 1,1 1 0,-1-1-1,0 0 1,0 1-1,1-1 1,-1 0 0,0 1-1,0-1 1,0 0 0,1 1-1,-1-1 1,0 0-1,0 1 1,0-1 0,0 1-1,0-1 1,0 1-1,0-1 1,0 0 0,0 1-1,8 20 211,-1 0 0,0 0 0,-2 0 0,3 25-1,2 5 116,22 112 369,-7 2 0,8 322-1,-34-444-690,-1 0 0,-12 71-1,10-96-47,0-1-1,-2 1 0,1-1 1,-2 0-1,0 0 1,-2-1-1,1 0 1,-21 27-1,27-40 1,0 0 1,0-1-1,-1 1 0,1-1 0,0 1 1,-1-1-1,0 0 0,1 0 1,-1 0-1,0 0 0,0 0 1,0 0-1,-1-1 0,1 0 1,0 0-1,0 0 0,-1 0 0,1 0 1,-1 0-1,1-1 0,-1 0 1,1 0-1,0 0 0,-1 0 1,1 0-1,-1-1 0,1 1 1,-1-1-1,1 0 0,0 0 0,-4-2 1,-1-1-16,1-1 1,0 1-1,0-1 1,1-1-1,-1 1 1,1-1-1,0 0 1,0-1-1,1 1 1,0-1-1,-5-9 1,-9-18-381,0-1 1,3 0-1,1-1 0,-12-41 1,21 55 205,1 1 0,1-1 1,0 0-1,2 0 1,1-1-1,0 1 1,2 0-1,5-37 1,-4 51 199,1 1 0,-1 1 0,1-1 1,1 0-1,-1 1 0,1-1 0,0 1 1,1 0-1,-1 0 0,1 1 0,1 0 1,-1 0-1,0 0 0,1 0 0,0 1 0,8-5 1,13-6 160,0 0 1,42-15 0,-67 30-169,109-37 471,-72 26-1109,-1-2-1,46-22 0,-65 23-2687,-5-2-3321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4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96 7443,'0'0'3885,"5"-8"-3288,16-24 449,-19 30-742,-1 0-1,0-1 0,0 1 1,0 0-1,-1 0 1,1-1-1,-1 1 0,1-1 1,-1 1-1,0-1 0,1 1 1,-1-1-1,-1-3 1,1 5-231,0 1 0,0-1 0,0 0 0,0 0 0,0 0 0,-1 1 0,1-1 0,0 0 0,0 0 1,-1 0-1,1 1 0,0-1 0,-1 0 0,1 1 0,-1-1 0,1 0 0,-1 1 0,1-1 0,-1 1 1,1-1-1,-1 1 0,0-1 0,1 1 0,-1-1 0,0 1 0,0-1 0,1 1 0,-1 0 0,-1-1 1,-8 2-9,1 1 0,-1 0 1,1 0-1,-1 1 0,1 1 1,0-1-1,0 1 0,1 1 1,-1 0-1,1 0 0,0 0 1,0 1-1,0 0 0,1 1 1,0 0-1,1 0 1,-1 0-1,-4 9 0,-4 3 128,2 0 0,1 0 0,0 2 1,1-1-1,1 2 0,-11 34 0,19-48-141,-1-1 1,1 1-1,1 0 1,-1 1-1,1-1 1,1 0-1,0 0 0,1 13 1,-1-21-53,0 1 0,0-1 0,0 1 0,1 0 0,-1-1 0,0 1 1,0-1-1,1 1 0,-1-1 0,0 1 0,1-1 0,-1 1 0,1-1 0,-1 0 0,0 1 0,1-1 0,-1 0 0,1 1 1,-1-1-1,1 0 0,0 1 0,-1-1 0,1 0 0,-1 0 0,1 0 0,-1 1 0,1-1 0,0 0 0,-1 0 0,1 0 1,0 0-1,5 0-28,0 1 1,0-1-1,0-1 0,0 1 1,0-1-1,0 0 1,0 0-1,0-1 1,-1 0-1,1 0 0,0 0 1,-1-1-1,0 0 1,8-4-1,9-9-408,0-1 0,21-21-1,-30 26 5,0-1 0,1 2-1,0 0 1,1 1-1,0 0 1,22-9 0,-32 16 366,0 2-1,1-1 1,-1 0 0,1 1 0,0 0 0,-1 1-1,1-1 1,0 1 0,0 0 0,-1 0 0,1 1 0,0 0-1,6 1 1,-9 0 95,1-1 0,-1 1 0,1 0 0,-1 0-1,0 0 1,0 0 0,0 0 0,0 1 0,0 0 0,0-1 0,-1 1-1,1 0 1,-1 0 0,0 0 0,0 1 0,0-1 0,0 1 0,-1-1-1,3 8 1,3 13 526,0 1-1,-2-1 0,-1 2 1,2 34-1,-6 110 1321,-2-83-1354,3-59-394,-1 34 245,-8 62 1,6-105-317,-1-1 1,-1 0-1,-1 0 0,-1 0 1,0 0-1,-1-1 1,-16 30-1,21-44-54,-1 0 0,1 0 1,0 0-1,-1 0 0,0 0 0,0 0 0,0-1 0,0 1 0,0-1 0,0 0 0,-1 0 1,1 0-1,-7 2 0,8-3-11,0-1 0,0 1 0,1-1 1,-1 0-1,0 0 0,0 1 0,0-2 0,0 1 0,0 0 1,0 0-1,0 0 0,0-1 0,0 1 0,0-1 1,1 0-1,-1 0 0,0 1 0,0-1 0,1 0 1,-1 0-1,1-1 0,-1 1 0,1 0 0,-1 0 1,1-1-1,-1 1 0,1-1 0,0 1 0,-2-4 0,-3-6-47,0 0 0,1-1 0,0 0 0,1 1-1,0-2 1,1 1 0,0 0 0,-1-18 0,-2-104-652,6 125 683,1 1 1,0 0-1,0 0 1,0 0 0,1 0-1,0 0 1,0 1 0,1-1-1,0 0 1,0 1-1,1 0 1,0 0 0,10-13-1,-5 10 26,1-1 0,1 1 0,0 1 0,0 0 0,1 1 0,0 0 0,15-7 0,10-5-119,2 2 1,0 1-1,75-21 0,-61 27-3471,-1 5-3420,-31 6-3804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5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32 8100,'0'0'5978,"0"-4"-5311,0 3-590,0 0 0,0 0 0,0 0 0,0 0 0,0 0 0,0 0 0,0 0 0,-1 0 0,1 0 0,0 0 0,0 0 0,-1 0 0,1 0 0,0 1 0,-1-1 0,1 0 0,-1 0 0,1 0 0,-1 0 0,0 1 0,1-1 0,-1 0 0,0 1 0,1-1-1,-1 0 1,0 1 0,-1-1 0,-32-2 1952,27 3-2149,4 0 168,-1 0 0,1 0 1,-1 0-1,1 0 0,0 1 1,-1 0-1,1 0 0,0 0 1,0 0-1,-1 0 1,1 1-1,0-1 0,0 1 1,1 0-1,-1 0 0,0 0 1,0 0-1,1 1 0,0-1 1,-1 0-1,1 1 1,0 0-1,0 0 0,-2 4 1,0 1 1,1 0 1,1 0 0,-1 0-1,1 0 1,1 0-1,-1 1 1,1-1 0,1 17-1,0-21-62,1 0 0,-1 0-1,1-1 1,0 1 0,0 0-1,1-1 1,-1 1 0,1-1-1,-1 1 1,1-1-1,0 0 1,1 0 0,-1 0-1,0 0 1,1 0 0,5 5-1,57 38-476,-37-28 231,-7-3 12,-4-4-33,-1 0-1,0 1 0,-1 1 0,-1 0 1,14 17-1,-27-29 277,0 0 0,0 0 0,0 0 0,0 0 0,0 0 0,-1 0 0,1 0 0,0 1 0,-1-1 0,1 0 0,-1 1 0,1-1 1,-1 0-1,0 1 0,0-1 0,1 1 0,-1-1 0,0 0 0,0 1 0,-1 2 0,1-3 5,-1 0 1,0 0-1,1 0 1,-1 0-1,0-1 1,0 1-1,0 0 0,1 0 1,-1-1-1,0 1 1,0 0-1,0-1 1,0 1-1,0-1 1,0 1-1,-1-1 1,1 0-1,0 1 1,-2-1-1,-9 2 48,0-1-1,-1 0 1,-23-3 0,18 1-17,14 2-68,0-1 0,0 0 1,0 0-1,0 0 0,0 0 0,0-1 1,0 0-1,1 0 0,-1 0 0,0 0 1,0 0-1,1-1 0,-1 0 0,1 0 1,-1 0-1,1 0 0,0 0 0,0-1 1,-1 1-1,2-1 0,-1 0 0,0 0 1,1 0-1,-1 0 0,1 0 0,0-1 1,0 1-1,0-1 0,1 1 0,-1-1 1,1 0-1,0 1 0,0-1 0,0 0 1,0 0-1,1 0 0,0 0 0,-1 0 1,2-7-1,0-39-5229,1 30 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4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8228,'0'0'7681,"-1"-7"-6614,1 6-1423,-3-23 2365,1 18-123,1 20-1287,12 221 257,0-26-56,-11-79-370,11 202 485,-10-326-900,3 28 91,-4-33-106,0 0 0,0 0 0,1 0 1,-1 0-1,0 0 0,0 0 1,0-1-1,1 1 0,-1 0 0,1 0 1,-1 0-1,1 0 0,-1 0 1,1-1-1,-1 1 0,1 0 0,-1 0 1,1-1-1,0 1 0,0 0 1,-1-1-1,1 1 0,0-1 1,0 1-1,1 0 0,-1-5-115,0 0 0,0 1 0,-1-1 1,1 0-1,-1 1 0,0-1 0,0 0 0,-1-6 0,1 6-78,-1-9-459,0 1-1,0 0 1,-1 0-1,-1 0 1,0 0 0,-8-17-1,-17-36-6105,27 62 6291,-16-32-5282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5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1 157 10549</inkml:trace>
  <inkml:trace contextRef="#ctx0" brushRef="#br0" timeOffset="1">1 157 10549,'168'-113'3351,"-168"113"-3287,1-1 1,-1 0-1,0 1 1,1-1-1,-1 1 1,1-1-1,-1 1 1,1 0-1,0-1 1,-1 1-1,1-1 1,-1 1-1,1 0 1,0 0-1,-1-1 1,1 1-1,0 0 1,-1 0-1,1 0 0,0 0 1,-1 0-1,1-1 1,0 1-1,-1 1 1,1-1-1,0 0 1,-1 0-1,1 0 1,0 0-1,-1 0 1,1 1-1,0-1 1,-1 0-1,1 0 1,0 1-1,-1-1 1,1 1-1,-1-1 1,1 0-1,-1 1 1,1-1-1,-1 1 1,1-1-1,-1 1 1,1-1-1,-1 1 1,0 0-1,1-1 1,-1 1-1,0 0 1,0-1-1,1 1 1,-1 0-1,0-1 1,0 1-1,0 1 1,0 44 232,-1-34 206,0 39 360,-1-15 71,7 61-1,-4-87-787,0-1 1,1 1-1,1-1 0,-1 0 0,1 0 1,1 0-1,0 0 0,0-1 0,0 1 1,1-1-1,9 10 0,-12-15-125,1 0-1,0 0 1,-1-1-1,1 1 1,0-1-1,0 0 1,1 0-1,-1 0 1,0 0 0,1 0-1,-1-1 1,1 0-1,-1 0 1,1 0-1,0 0 1,0 0-1,-1-1 1,1 1-1,0-1 1,0 0-1,-1 0 1,1-1 0,0 1-1,0-1 1,-1 0-1,1 0 1,4-1-1,-1-1-32,-1 0 0,1 0 0,-1-1-1,0 0 1,0 0 0,0 0 0,0-1-1,-1 0 1,0 0 0,0 0 0,0-1 0,7-11-1,-3 1-203,0-1-1,-1 0 0,-1-1 1,0 0-1,-1 0 0,-1-1 1,3-28-1,-2-7-473,-3-72 0,-3 108 703,-1 18 22,1 0 0,0 1 0,0-1 0,-1 0 0,1 0-1,0 0 1,0 1 0,-1-1 0,1 0 0,0 0 0,-1 0 0,1 0-1,0 1 1,-1-1 0,1 0 0,0 0 0,-1 0 0,1 0 0,0 0-1,-1 0 1,1 0 0,0 0 0,-1 0 0,1 0 0,0 0-1,-1 0 1,1 0 0,0-1 0,-1 1 0,1 0 0,0 0 0,0 0-1,-1 0 1,1 0 0,0-1 0,-1 1 0,1 0 0,0 0 0,0-1-1,-1 1 1,1 0 0,0 0 0,0-1 0,0 1 0,-1-1 0,-1 59-950,2-33-5299,0-24 5838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6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178 370 8340,'0'0'8588,"0"-3"-7566,-4-14 251,-6 17 113,7 2-1332,1 0 0,-1 0 0,1 0 0,0 1 1,-1-1-1,1 1 0,1 0 0,-1 0 0,0 0 0,-1 4 0,-31 71 438,4 2 0,-32 135 0,58-197-385,0 1 0,2 0 1,0 22-1,2-40-104,0 0 0,0 0 0,0 0 0,0 0 0,1-1 0,-1 1 0,0 0 0,0 0 0,1 0 0,-1 0 0,1-1 0,-1 1 0,1 0 0,-1-1 0,1 1 0,-1 0 0,1-1 0,-1 1 0,1 0 0,0-1 0,-1 1 0,1-1 0,0 0 0,0 1 0,-1-1 0,1 1 0,0-1-1,0 0 1,0 0 0,0 1 0,-1-1 0,1 0 0,0 0 0,0 0 0,0 0 0,0 0 0,0 0 0,-1 0 0,1 0 0,0 0 0,0-1 0,0 1 0,0 0 0,1-1 0,40-16-17,-29 8-73,-1-1 0,0-1-1,0 0 1,-1 0 0,-1-1-1,0-1 1,-1 0-1,0 0 1,10-20 0,-4 2-338,0 0-1,-2-1 1,12-48 0,-11 12-410,-4-1 1,-2-1 0,-4-129-1,-4 194 788,0-1 1,0 1-1,-1-1 0,0 1 0,0-1 0,-1 1 1,1 0-1,-1-1 0,0 1 0,-1 0 0,1 0 1,-1 1-1,0-1 0,0 0 0,0 1 0,-1 0 1,0 0-1,-7-7 0,5 6 165,0 1 0,-1 0 0,1 1 0,-1-1 0,0 1 0,1 1 0,-1-1 0,0 1 0,-1 0 0,1 1 0,0 0 0,0 0 0,-12 0 0,17 2-38,1 0 0,0-1 0,-1 1 0,1 0 0,0 0 0,-1 0 0,1 0 0,0 0-1,0 0 1,0 0 0,0 0 0,0 0 0,0 1 0,1-1 0,-1 0 0,0 1 0,1-1 0,-1 0 0,0 1-1,1-1 1,0 1 0,-1-1 0,1 1 0,0-1 0,0 1 0,0-1 0,0 3 0,-4 57 328,4-49-196,-2 27 137,0 12 87,1 0 1,10 76 0,-8-118-416,2-1 0,-1 1 1,1-1-1,0 1 0,1-1 0,0 0 1,0-1-1,1 1 0,0-1 0,0 0 1,0 0-1,1 0 0,0-1 0,1 0 0,0 0 1,0 0-1,0-1 0,0 0 0,1-1 1,-1 1-1,1-2 0,1 1 0,-1-1 0,0 0 1,17 3-1,-10-3-105,0 0-1,0-2 1,0 1 0,0-2 0,1 0-1,-1-1 1,0 0 0,0-1-1,0-1 1,-1-1 0,1 0 0,-1 0-1,1-2 1,19-10 0,29-26-1412,-49 31 816,1 1 0,0 0 0,0 1 0,1 1 0,31-12 0,-46 19 709,0 1 0,1-1 1,-1 0-1,0 1 0,1 0 1,-1-1-1,0 1 0,1 0 0,-1 0 1,0-1-1,1 1 0,-1 0 1,1 0-1,-1 1 0,1-1 1,-1 0-1,0 0 0,1 1 0,-1-1 1,0 1-1,1-1 0,-1 1 1,0 0-1,0-1 0,1 1 1,-1 0-1,0 0 0,0 0 0,0 0 1,0 0-1,0 0 0,0 0 1,0 0-1,1 2 0,-1 3 382,0-1 0,0 0 0,0 1 0,-1-1 0,0 1-1,0-1 1,-1 10 0,-1 9 28,1-16-349,-1-1 0,0 0 0,-1 1 0,0-1-1,0 0 1,-1 0 0,1-1 0,-1 1 0,-1-1 0,1 0 0,-1 0-1,-10 9 1,-9 15 124,-14 21 177,15-20-115,0 0-1,2 1 1,2 1 0,-22 49-1,40-81-310,13-19-125,-6 10 83,274-387-5088,-275 385 7916,-6 26-2231,-8 296 1539,8-310-2058,1-1-1,0 1 0,0 0 0,-1-1 0,1 1 0,1 0 0,-1 0 1,0-1-1,0 1 0,1 0 0,-1 0 0,1-1 0,-1 1 1,1-1-1,0 1 0,0 0 0,-1-1 0,1 1 0,0-1 0,0 0 1,1 1-1,-1-1 0,0 0 0,0 0 0,1 0 0,-1 1 0,0-1 1,1-1-1,-1 1 0,1 0 0,0 0 0,-1-1 0,1 1 1,-1 0-1,1-1 0,0 0 0,0 1 0,-1-1 0,1 0 0,0 0 1,0 0-1,-1 0 0,1 0 0,0 0 0,-1-1 0,1 1 1,0-1-1,0 1 0,2-2 0,4-1-135,-1 1 0,0-1 1,0-1-1,0 1 0,-1-1 0,1-1 0,-1 1 0,0-1 1,0 0-1,5-7 0,3-7-2074,0 0 0,11-23 0,0-4-5437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2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 11301,'0'0'8599,"-1"-2"-7439,0 11-885,-3 271 2605,4-76-2092,-3 91 386,2-294-1170,1 0 0,0 0-1,0 1 1,0-1 0,0 0 0,1 0-1,-1 0 1,0 0 0,0 0-1,0 0 1,1 0 0,-1 0-1,1 0 1,-1 0 0,1 0 0,-1 0-1,2 1 1,-1-2-6,-1 1 0,0-1 0,1 0 0,-1 0 0,1 0 0,-1 0 0,1 0 0,-1 0 0,1 0 0,-1 0 0,1 0 0,0 0 1,-1 0-1,1 0 0,-1 0 0,1 0 0,-1 0 0,0 0 0,1-1 0,-1 1 0,1 0 0,-1 0 0,1-1 0,-1 1 0,1-1 0,27-28-259,28-68-598,-47 77 657,1 0 0,1 1 0,1 0 0,1 0 0,0 2-1,1 0 1,33-31 0,-46 47 195,1-1 1,0 0-1,0 1 1,0-1-1,1 1 0,-1 0 1,0 0-1,1 0 1,-1 0-1,0 0 0,1 0 1,-1 1-1,1-1 0,-1 1 1,1 0-1,-1-1 1,1 1-1,-1 0 0,1 0 1,4 1-1,-5 1 8,0-1 0,0 0 0,0 0 0,-1 1 0,1-1 0,0 1 0,0-1 0,-1 1 0,1 0 0,-1 0 0,0-1 0,1 1 0,-1 0 0,0 0 0,0 0 0,0 1 0,-1-1 0,2 2 0,2 12 64,-1-1 0,-1 1 0,0 0 0,-1 31 1,-1 187 667,0-231-914,1-7-768,-1 1 384,1 0 0,-1-1 1,0 1-1,0 0 0,0-1 1,-1 1-1,1 0 0,-2-6 0,0-1-2205,-1-19-7167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1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316 392 7972,'0'0'7075,"-4"-6"-6219,2 0-709,-1 2 0,1-1 0,-1 0 0,0 0 0,0 1-1,-1 0 1,1 0 0,-1 0 0,0 0 0,0 0 0,-1 1 0,1-1-1,-1 1 1,1 0 0,-1 1 0,0-1 0,0 1 0,0 0 0,0 0-1,-1 1 1,-6-2 0,7 2-148,0 1 1,0 0-1,0 0 1,0 1-1,0-1 0,0 1 1,0 0-1,0 0 1,0 1-1,1-1 0,-1 1 1,1 0-1,-1 0 1,1 1-1,0-1 0,-5 4 1,1 2 10,1-1 0,-1 1-1,1 1 1,1-1 0,0 1 0,-8 15 0,2-2 221,1 0 0,1 1-1,1 0 1,2 1 0,0 0 0,1 0 0,1 0 0,2 1 0,0 0 0,2 28 0,1-51-218,0-1 0,0 1 0,0 0 0,0-1-1,1 1 1,-1-1 0,0 1 0,1 0 0,0-1 0,-1 1 0,1-1 0,0 0 0,0 1 0,0-1 0,0 1 0,0-1 0,0 0 0,0 0 0,0 0 0,0 0 0,1 0 0,-1 0 0,0 0 0,1 0 0,-1 0 0,1 0 0,-1-1 0,1 1 0,-1-1 0,1 1 0,0-1 0,-1 1 0,1-1 0,0 0 0,-1 0 0,1 0 0,-1 0 0,1 0 0,0 0 0,-1-1-1,1 1 1,3-1 0,0 0-24,0 0 0,0 0 0,0-1 0,0 0 0,0 0 0,0 0 0,0 0 0,0-1 0,-1 0 0,1 0 0,-1 0 0,0 0 0,4-5-1,11-19-363,-2-2 0,-1 0 0,-1-1-1,-2-1 1,17-57 0,-21 55 77,-2-1 0,-2 0 1,0 0-1,-3 0 0,-1-1 1,-5-54-1,2 81 310,0-1-1,0 2 1,-1-1-1,0 0 1,-1 0 0,0 1-1,0 0 1,0 0-1,-1 0 1,0 0 0,-1 1-1,-9-10 1,-12-16 101,26 30-105,-1 1 0,1-1 0,-1 1 0,0 0 0,1-1 0,-1 1 0,0 0 0,0 0 0,0 0 1,0 0-1,0 1 0,0-1 0,0 0 0,0 1 0,0-1 0,-4 1 0,-20-10 714,26 10-710,0 0-1,0-1 0,-1 1 0,1 0 0,0 0 0,-1-1 1,1 1-1,0 0 0,-1 0 0,1-1 0,0 1 1,-1 0-1,1 0 0,-1 0 0,1 0 0,0 0 1,-1 0-1,1 0 0,-1 0 0,1 0 0,0 0 0,-1 0 1,1 0-1,-1 0 0,1 0 0,-1 0 0,1 0 1,0 0-1,-1 0 0,1 0 0,0 1 0,-1-1 1,1 0-1,-1 1 0,-8 15 143,-1 28-54,9-39-25,-2 21 96,0 0 0,2 0 0,1 0 0,1 0 0,1 0 0,1 0 0,12 46 0,-12-62-102,0-1-1,0 0 0,1 0 1,1 0-1,-1 0 0,1 0 1,11 13-1,-12-18-45,-1-1-1,1 1 1,0-1-1,0 0 1,0 0-1,0-1 1,1 1-1,-1-1 1,1 0-1,-1 0 1,1 0-1,0-1 1,0 1 0,0-1-1,0 0 1,0-1-1,6 1 1,-1-1-33,0 0 0,0 0 0,0-1 1,0 0-1,0 0 0,0-1 0,-1-1 0,1 0 1,-1 0-1,1-1 0,-1 0 0,0 0 1,0-1-1,12-10 0,-9 6-112,1 1 0,0 0 0,0 1-1,1 0 1,0 1 0,0 0 0,0 1 0,1 1 0,0 0-1,-1 1 1,1 1 0,1 0 0,15 1 0,-30 1 130,-1 0 0,1 1 0,0-1-1,-1 1 1,1-1 0,0 1 0,-1-1 0,1 1 0,-1-1 0,1 1 0,-1 0-1,1-1 1,-1 1 0,1 0 0,-1-1 0,0 1 0,1 0 0,-1-1 0,0 1 0,0 0-1,0 0 1,1-1 0,-1 1 0,0 0 0,0 0 0,0 0 0,0 1 0,1 30 80,-1-25-32,1 90 391,-2-65-228,1 1 1,2-1 0,1 1-1,12 55 1,-6-69-284,-3-26-1369,-2-28-3492,-4 11-1403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2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9652,'0'0'2321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3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42 216 5539,'0'0'7270,"-35"-4"-4536,28-70-658,7 80-1900,3 34 517,1-1 1,16 65 0,-2-12 26,-16-75-538,-1-8-63,1 1 0,0-1 0,0 0 0,0 0-1,1 0 1,6 12 0,-9-21-112,0-1 0,0 1 0,0 0-1,0-1 1,0 1 0,0-1 0,1 1 0,-1 0 0,0-1 0,0 1 0,0 0 0,0 0-1,1-1 1,-1 1 0,0 0 0,0-1 0,1 1 0,-1 0 0,0 0 0,0-1 0,1 1 0,-1 0-1,0 0 1,1 0 0,-1 0 0,0-1 0,1 1 0,-1 0 0,0 0 0,1 0 0,-1 0-1,1 0 1,-1 0 0,0 0 0,1 0 0,-1 0 0,0 0 0,1 0 0,-1 0 0,0 0-1,1 0 1,-1 0 0,1 1 0,-1-1 0,0 0 0,1 0 0,-1 0 0,0 0 0,0 1 0,1-1-1,-1 0 1,0 0 0,1 1 0,-1-1 0,0 0 0,0 0 0,0 1 0,1-1 0,-1 0-1,0 1 1,0-1 0,0 0 0,0 1 0,0-1 0,1 0 0,-1 1 0,5-28 3,-4-278-5591,0 295 5587,0 0-1,0 1 1,1-1 0,0 0 0,1 1 0,0-1-1,0 1 1,1 0 0,1 0 0,-1 1-1,1-1 1,1 1 0,-1 0 0,2 0 0,-1 1-1,1-1 1,11-8 0,-16 14 31,-1 1 1,1 0 0,-1 0-1,1 0 1,0 0-1,0 0 1,0 1-1,-1-1 1,1 0-1,0 1 1,0-1-1,0 1 1,0 0-1,0 0 1,0-1-1,0 1 1,0 1-1,0-1 1,0 0-1,0 0 1,0 1-1,0-1 1,0 1-1,0 0 1,-1-1 0,1 1-1,0 0 1,0 0-1,-1 0 1,1 0-1,0 1 1,-1-1-1,1 0 1,-1 1-1,0-1 1,1 1-1,-1-1 1,0 1-1,0-1 1,0 1-1,1 3 1,5 8 238,-1 0 1,-1 1-1,0 0 1,5 22-1,-6-18-30,47 217 2253,-34-142-1866,-9-59-326,-7-32-290,-1-1 0,0 1 0,1 0 0,-1-1 0,1 1 0,-1-1-1,1 1 1,0 0 0,0-1 0,-1 1 0,1-1 0,0 0 0,0 1 0,1-1 0,-1 0 0,1 2 0,0-11-38,0 1-1,-1-1 1,0 1-1,-1-16 1,0 20-5,-1-114-996,-2 76-252,3 1-1,8-70 1,7 64 1009,-14 44 277,-1 0 0,1 1 0,0-1 0,0 0 0,0 1 0,0 0 0,0-1 0,0 1 0,1-1 0,-1 1 0,0 0 0,1 0 0,-1 0 0,1 0 0,-1 0 0,1 0 0,-1 0 0,1 1 0,0-1 0,-1 0 0,1 1 0,3-1-1,-4 1 30,0 1-1,0-1 0,0 1 1,0-1-1,-1 1 0,1-1 1,0 1-1,0 0 0,-1 0 0,1-1 1,-1 1-1,1 0 0,0 0 1,-1 0-1,1-1 0,-1 1 1,0 0-1,1 0 0,-1 0 0,0 0 1,1 0-1,-1 0 0,0 1 1,7 32 343,-5-25-183,19 91 976,41 147 610,-53-231-1832,-5-26-1185,-4-36-3363,0 38 3012,0-23-5155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3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5635,'0'0'8046,"0"-5"-7267,0 2-796,0 0 173,-1 1 0,1-1 0,0 0 0,1 1-1,-1-1 1,0 1 0,1-1 0,-1 0 0,1 1 0,0-1 0,0 1 0,0-1 0,0 1 0,0 0 0,1 0 0,-1-1 0,1 1 0,-1 0 0,1 0 0,2-2 2315,-3 50-1817,1 0 0,14 78 1,-11-103-512,0-1 1,1 0-1,1 0 1,0-1 0,2 0-1,0 0 1,2-1-1,14 21 1,-21-34-125,0-1 1,0 1-1,0-1 1,0 0-1,1 0 0,0-1 1,0 1-1,0-1 0,0 0 1,0 0-1,1-1 1,-1 0-1,1 0 0,0 0 1,0 0-1,-1-1 0,1 0 1,9 0-1,-10-1-24,-1 0 0,1 0 0,-1-1 0,1 0 0,-1 0 0,0 0 0,1 0 0,-1 0 0,0-1 0,0 0 0,0 0 0,0 0 0,0-1 0,-1 1 0,1-1 0,-1 0 0,1 0 0,-1 0 0,0 0 0,0-1 0,-1 1 0,1-1 0,-1 0 0,4-6 0,2-10-178,0 0 1,-2 0 0,0-1 0,-2 0-1,0 0 1,-1-1 0,-1 1-1,-1-1 1,-1 1 0,-1-1-1,-5-26 1,-8 1 107,11 41 79,0-1-1,1-1 1,-1 1-1,2 0 0,-1 0 1,0-14-1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4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64 8100,'0'0'6672,"-5"-8"-6024,2 1-385,0 1 32,1 1 1,-1 0 0,-1 0-1,1 0 1,0 0 0,-1 0 0,-8-7 560,5 16 291,2 30-686,2-1 0,0 1 0,2 0 0,5 41 0,-1-16-29,-3-56-415,7 79 519,-7-79-514,1 0 0,0 1 0,-1-1 0,1 0 1,0 1-1,0-1 0,1 0 0,-1 0 0,1 0 0,0 0 0,0 0 0,0 0 0,0-1 0,0 1 0,0-1 0,1 1 0,-1-1 0,1 0 0,0 0 0,4 3 0,-5-5-21,-1 1 0,0-1-1,1 0 1,-1 0 0,0 0-1,1 0 1,-1 0 0,1 0-1,-1 0 1,0 0 0,1 0-1,-1-1 1,1 1-1,-1-1 1,0 1 0,1-1-1,-1 1 1,0-1 0,0 0-1,0 0 1,0 1 0,1-1-1,-1 0 1,0 0 0,0 0-1,0 0 1,-1 0 0,1-1-1,0 1 1,0 0-1,-1 0 1,1 0 0,0-1-1,-1 1 1,0 0 0,1-1-1,-1 1 1,1-2 0,10-57-283,-11 58 266,2-54-1579,-2 0 1,-3 0-1,-10-57 0,13 113 1593,1-1 84,-1 0-1,1 0 1,-1 0 0,1 0 0,-1 0 0,1 0 0,0 0 0,0 0-1,-1 1 1,1-1 0,0 0 0,0 0 0,0 1 0,0-1-1,0 0 1,0 1 0,0-1 0,0 1 0,0-1 0,0 1 0,0 0-1,1-1 1,-1 1 0,0 0 0,0 0 0,0 0 0,0 0 0,1 0-1,-1 0 1,0 0 0,2 0 0,56 1 738,-41-1-692,27-2-1529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4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9012,'0'0'6782,"0"-6"-6179,0-32 1787,1 43-2243,13 63 853,5 83 0,2 18 255,-14-147-946,-2-31-110,-1-33-312,-6-28-667,0 28-1083,8-77 0,-4 109 1809,2-1 0,-1 1 1,1 0-1,1 0 0,0 0 1,0 1-1,1 0 0,1 0 1,-1 0-1,1 1 0,0 0 1,1 0-1,0 1 0,0 0 1,1 0-1,0 1 0,11-6 1,-19 11 60,0 0 0,0 0 1,1 0-1,-1 0 0,0 1 0,1-1 1,-1 0-1,0 1 0,1 0 0,-1-1 1,1 1-1,-1 0 0,1-1 0,-1 1 1,1 0-1,-1 0 0,1 0 1,-1 0-1,1 1 0,-1-1 0,1 0 1,-1 1-1,1-1 0,-1 1 0,0-1 1,1 1-1,-1-1 0,0 1 0,1 0 1,-1 0-1,0 0 0,0 0 0,0 0 1,0 0-1,0 0 0,0 0 0,0 0 1,0 0-1,0 1 0,0-1 0,-1 0 1,1 1-1,0-1 0,-1 1 1,1 2-1,1 7 108,0 0-1,0 0 1,-2 1 0,1-1 0,-2 13 0,0-5 73,1 273 3302,14-311-5641,-2-16-1400,-2-8-3484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5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6259,'0'0'6918,"1"3"-5622,6 17-545,-1-1 0,-1 1 0,0 0 0,-2 0 0,2 23 0,2 12 341,-1-10-427,-3-17-358,1-1 0,2 1 0,0-1 0,2-1 0,15 37 0,-11-48-700,-7-26-883,-5-35-2301,0 37 2524,-3-29-4650,-13-2-3176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4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7091,'0'0'5592,"0"-5"-4888,0-12-222,0 4 3177,30 11-2168,32 1-1012,-27-1-299,1 2 0,-1 1 0,0 2 0,59 12 1,-60-8-103,-29-7-46,1 1 0,-1 0 1,0 0-1,0 0 1,1 0-1,-1 1 0,0 0 1,-1 0-1,1 1 1,0-1-1,5 5 1,-6 13 158,-7-14-3917,-11-6-1055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4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12582,'0'0'7814,"34"3"-7091,2 0-578,198 14 334,-220-17-462,159 0 9,-115-17 694,-58 17-512,7 13 257,3 99-106,5 33 241,-12-129-532,0 1 0,2-1 1,0 0-1,0 0 1,2-1-1,12 22 1,-17-34-66,0 0 0,0 0 0,1-1 0,-1 1 0,1-1 0,0 1 0,0-1 0,0 0 0,0 0 0,0 0 0,0-1 0,1 1 0,-1-1 0,1 1 0,-1-1 0,1 0 0,-1-1 0,1 1 0,-1 0 0,1-1 0,0 0 0,-1 0 1,1 0-1,0 0 0,-1-1 0,1 0 0,-1 1 0,1-1 0,0 0 0,-1-1 0,0 1 0,1-1 0,-1 1 0,0-1 0,0 0 0,0 0 0,0-1 0,0 1 0,0 0 0,-1-1 0,1 0 0,3-5 0,5-9-87,0-1-1,-1 0 1,-1 0-1,-1-1 1,-1 0-1,0 0 1,-2-1-1,0 1 0,-1-1 1,-1-1-1,-1 1 1,0 0-1,-2-1 1,0 1-1,-5-30 1,3 44 85,0 0 0,0 0 1,0 0-1,-1 1 1,0-1-1,0 1 0,0-1 1,-1 1-1,1 0 0,-1 0 1,-1 1-1,1-1 0,-1 1 1,1 0-1,-1 0 1,0 1-1,-1-1 0,1 1 1,-1 0-1,1 0 0,-11-3 1,-2 1 11,1 0-1,-1 0 1,0 2 0,0 0 0,0 2 0,-23-1 0,-28 5-3702,57-1 224,45-1-61,-11-1-4683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5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12710,'0'0'4210,"167"-9"-6899,-154 6-3826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5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6835,'0'0'10749,"0"10"-10370,2 84 1222,19 141-1,-10-151-1138,-7-40-330,3 1 1,1-2 0,19 55 0,-26-93-126,-1-4-6,0 1 0,1-1 0,-1 0 0,0 0 1,1 0-1,-1 0 0,1 1 0,-1-1 0,1 0 0,-1 0 0,1 0 0,0 0 0,-1 0 0,1 0 1,0 0-1,0-1 0,0 1 0,0 0 0,0 0 0,0-1 0,0 1 0,0 0 0,0-1 0,1 1 0,-1-1-203,-1-107-12076,3 78 6185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6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47 8340,'0'0'7446,"5"-7"-6878,-1-2-411,-2 6-41,-1-1 1,1 1-1,-1 1 1,1-1 0,0 0-1,0 0 1,0 1-1,5-5 1,-35 32 1280,-20 19-964,-54 37-1,88-71-451,5-2-22,-1-1 1,-1 1-1,1-2 0,-1 0 0,-1 0 0,1-1 0,-1 0 0,1-1 0,-1 0 1,-1-1-1,-17 3 0,29-6-151,2-1 167,0-1 1,0 1-1,0 0 1,0-1-1,0 1 0,0 0 1,1 0-1,-1 0 1,0 0-1,1 0 1,-1 0-1,0 0 1,1 1-1,-1-1 0,1 0 1,-1 1-1,1-1 1,0 1-1,-1 0 1,1-1-1,-1 1 1,4 0-1,-3 0 5,6-2 26,0 1 0,0 0 0,1 0 0,-1 1-1,0 0 1,0 0 0,0 1 0,1 0 0,-1 0-1,0 1 1,0 1 0,-1-1 0,1 1 0,9 4-1,-5 1 11,0 1 0,0 0 0,-1 0 0,0 1-1,-1 0 1,0 1 0,9 13 0,6 10 47,-17-23 64,0 0 1,0 0 0,1 0 0,0-1 0,1-1 0,0 0 0,16 11 0,-26-19-128,1-1 1,-1 0-1,1 0 1,-1 1-1,1-1 1,-1 0-1,1 0 0,0 0 1,-1 0-1,1 0 1,-1 0-1,1 0 1,-1 0-1,1 0 1,-1 0-1,1 0 1,-1-1-1,1 1 1,-1 0-1,1 0 1,-1 0-1,1-1 0,-1 1 1,1 0-1,-1 0 1,1-1-1,-1 1 1,1 0-1,-1-1 1,0 1-1,1-1 1,-1 1-1,0-1 1,1 1-1,-1-1 1,0 1-1,0 0 0,1-1 1,-1 0-1,0 1 1,0-1-1,0 1 1,0-1-1,0 1 1,0-1-1,0 1 1,0-1-1,0 1 1,0-2-1,2-33-1441,-2 29 930,0-21-2773,0 0-2599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7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76 7972,'0'0'1384,"5"-10"-546,17-26 259,-17 27 394,-5 8-1372,-1 0-1,1 0 1,-1 0 0,1 0-1,-1 0 1,1 0 0,-1 1-1,0-1 1,0 0 0,1 0-1,-1 1 1,0-1 0,0 1 0,0-1-1,0 1 1,1-1 0,-1 1-1,0-1 1,0 1 0,0 0-1,0-1 1,0 1 0,0 0-1,0 0 1,0 0 0,0 0 0,0 0-1,0 0 1,-2 0 0,-49-1 1435,15 0 75,33 0-1546,-1 0 0,1 0 0,-1 1 0,1-1 1,-1 1-1,1 1 0,-1-1 0,1 0 0,-1 1 0,1 0 0,0 0 0,-1 0 0,1 1 0,0-1 0,0 1 0,0 0 0,0 0 0,0 1 0,0-1 0,-4 5 0,2-1-50,1 1 1,-1 0-1,1 0 0,1 1 0,-1 0 0,1-1 0,1 1 1,0 1-1,-5 14 0,-1 13 246,0 0 0,3 1 0,1 0 0,0 57 0,4-93-275,1 1-1,0-1 0,0 0 1,0 0-1,0 1 0,0-1 1,0 0-1,1 0 0,-1 1 1,0-1-1,1 0 0,-1 0 1,0 0-1,1 1 0,0-1 1,-1 0-1,1 0 0,0 0 1,-1 0-1,1 0 0,0 0 1,0 0-1,0 0 0,1 1 1,0-2-4,1 1-1,-1-1 1,0 0 0,0 1 0,1-1 0,-1 0 0,0 0 0,0 0 0,0-1 0,1 1 0,3-1 0,1-2-36,1 1 0,-1-1 0,0 0 0,0-1 1,0 0-1,-1 0 0,1 0 0,-1-1 0,0 0 0,0 0 0,9-11 1,6-9-633,26-38 0,-42 55 473,9-11-262,-1 0 0,-1-1 0,-1-1 0,-1 0 1,0-1-1,-2 1 0,9-37 0,-16 123 3886,1-18-2907,-5 20 99,1-42-450,1 1 1,1 0-1,2-1 1,6 41-1,-6-62-148,0 0 1,0 0-1,0 0 0,1 0 1,0-1-1,-1 1 0,7 5 1,-9-9-114,1 1 1,-1 0-1,0-1 1,1 1-1,-1 0 1,1-1 0,-1 1-1,1-1 1,-1 1-1,1-1 1,-1 1 0,1-1-1,0 0 1,-1 1-1,1-1 1,0 0-1,-1 1 1,1-1 0,0 0-1,-1 0 1,1 0-1,0 1 1,0-1 0,-1 0-1,1 0 1,0 0-1,0 0 1,-1 0-1,1 0 1,0-1 0,0 1-1,-1 0 1,1 0-1,0 0 1,-1-1 0,1 1-1,0 0 1,-1-1-1,1 1 1,-1-1-1,1 1 1,0-1 0,-1 1-1,1-1 1,-1 1-1,1-1 1,-1 1 0,0-1-1,1 0 1,-1 1-1,1-1 1,-1 1-1,0-1 1,0 0 0,1 0-1,5-26-4605,-3-10-4088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7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1569,'0'0'15783,"2"32"-13638,12 209 966,-10-181-2405,-4-35-314,2 0 0,0 0 1,10 38-1,-12-62-390,0-1 1,0 0-1,0 1 0,0-1 0,0 1 0,0-1 0,0 0 0,0 1 0,0-1 0,0 0 0,1 1 0,-1-1 0,0 0 0,0 1 0,0-1 0,0 0 0,1 1 0,-1-1 0,0 0 0,0 1 1,1-1-1,-1 0 0,0 0 0,0 1 0,1-1 0,-1 0 0,0 0 0,1 0 0,-1 0 0,0 1 0,1-1 0,-1 0 0,0 0 0,1 0 0,-1 0 0,1 0 0,-1 0 0,0 0 1,1 0-1,-1 0 0,1 0 0,10-15-28,3-23-109,7-54-569,-17 66 106,2 0-1,0 0 1,2 0 0,1 1 0,12-24 0,-19 45 500,0 0 0,1 1 0,-1-1 0,1 1 0,0 0 0,0 0 0,0 0 0,0 0 1,1 0-1,-1 1 0,1 0 0,-1-1 0,1 1 0,0 1 0,0-1 0,7-2 0,-7 3 171,0 0 1,0 1-1,1-1 0,-1 1 1,0 0-1,0 0 1,0 0-1,0 1 0,0 0 1,0-1-1,0 1 0,0 1 1,0-1-1,0 0 1,0 1-1,0 0 0,-1 0 1,1 0-1,-1 0 1,1 1-1,-1 0 0,0-1 1,0 1-1,0 0 0,3 5 1,10 16 160,-2 0 0,-1 0-1,0 2 1,-2 0 0,-1 0 0,-1 0 0,-2 2 0,7 37 0,-10-53-2999,-2-27-2031,-2-12-2823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39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332 568 9396,'0'0'6088,"1"-7"-5637,5-11-369,-3 9 273,-1 1-1,1-1 1,-2 0 0,2-14 0,-3 20-326,0 1 0,0-1 0,0 1 0,0-1 0,-1 1 0,1 0 0,-1-1-1,0 1 1,1-1 0,-1 1 0,0 0 0,0 0 0,-1-1 0,1 1 0,0 0 0,-1 0 0,1 0 0,-1 1 0,0-1 0,0 0 0,0 0 0,-3-2-1,1 2-30,1 0 0,-1-1 0,0 1 0,0 1 0,0-1 0,0 0 0,-1 1 0,1 0 0,0 0 0,-1 0 0,1 1 0,0-1 0,-1 1 0,1 0 0,-1 1 0,1-1 0,0 1 0,-1-1 0,1 1 0,0 1 0,0-1 0,-7 3 0,4 0 36,-1 1 1,1 0-1,0 0 1,0 1-1,1 0 1,0 0 0,0 0-1,0 1 1,1 0-1,-8 11 1,-13 24 487,2 1 1,-21 50-1,36-69-271,0 0 0,1 1 0,2-1 0,0 1 0,-4 49 0,10-73-225,0 1-1,-1 0 1,1-1 0,0 1-1,0 0 1,0 0-1,1-1 1,-1 1-1,0 0 1,1-1 0,-1 1-1,1 0 1,-1-1-1,1 1 1,0-1-1,-1 1 1,1-1-1,2 3 1,-1-3-7,-1 0 0,1-1 0,0 1 0,-1-1 0,1 0 0,0 1 0,0-1 0,-1 0 0,1 0 0,0 0 0,0 0 0,-1 0 0,1-1 0,0 1 0,0 0 0,2-2 0,4 0-13,0-1 0,0-1 0,0 1 0,0-1 0,0-1 0,-1 0 0,0 0-1,0 0 1,0 0 0,-1-1 0,10-12 0,8-11-125,28-42 0,-42 57 38,8-14-193,0-2 1,-2 1-1,-2-2 1,0 0-1,13-48 1,-14 27-37,-2-1-1,7-90 1,-12-69-459,-6 210 783,-1 0 0,1 1 0,-1-1 0,1 0 0,-1 1 0,1-1 0,-1 1 0,0-1-1,0 1 1,0-1 0,0 1 0,0-1 0,0 1 0,-1 0 0,1 0 0,0 0 0,-1-1-1,1 1 1,-1 0 0,1 1 0,-1-1 0,1 0 0,-1 0 0,1 1 0,-1-1 0,0 1 0,1-1-1,-1 1 1,0 0 0,-3 0 0,-62-4 690,56 4-742,6 1 47,1 0 0,-1 1 1,1-1-1,0 1 0,0 0 0,0 0 0,0 0 1,0 1-1,0-1 0,0 1 0,1 0 0,-6 6 1,1-1 53,0 0 0,0 0 0,1 1 0,-8 13 0,10-7 6,0 0 0,1 0-1,0 0 1,1 1 0,1 0 0,1-1 0,0 1 0,1 0 0,2 20-1,-1 1 215,0-19-177,1 1 0,1-2 0,0 1 0,1 0-1,1-1 1,1 1 0,1-1 0,0-1 0,1 0 0,1 0 0,11 16 0,-14-22-73,2 1 1,-1-1 0,2 0 0,-1-1-1,1 0 1,0 0 0,1-1-1,0 0 1,1-1 0,-1 0-1,1-1 1,1 0 0,-1-1-1,1 0 1,0 0 0,22 4-1,-16-7-45,0 0-1,0-1 1,0-1 0,0-1-1,0 0 1,-1-1-1,1-1 1,-1-1-1,29-10 1,-36 10-67,0 0-1,-1-1 1,0 0 0,0 0 0,0-1 0,0 0-1,-1-1 1,0 0 0,-1 0 0,0-1 0,0 0 0,0 0-1,-1-1 1,0 1 0,-1-1 0,0-1 0,7-17-1,-13 31 86,1 0 0,-1-1 0,1 1-1,-1 0 1,1 0 0,0-1 0,1 1-1,0 5 1,0 14 36,-13 296 1257,12-319-1312,0 1-1,0-1 1,0 0 0,0 1 0,0-1-1,0 0 1,0 1 0,0-1 0,0 0-1,0 1 1,0-1 0,1 0 0,-1 1-1,0-1 1,0 0 0,0 1 0,1-1-1,-1 0 1,0 0 0,0 1-1,0-1 1,1 0 0,-1 0 0,0 1-1,1-1 1,-1 0 0,0 0 0,1 0-1,-1 1 1,0-1 0,1 0 0,-1 0-1,0 0 1,1 0 0,-1 0 0,0 0-1,1 0 1,-1 0 0,0 0 0,1 0-1,-1 0 1,0 0 0,1 0-1,-1 0 1,0 0 0,1 0 0,0-1-60,0 1 1,-1 0 0,1-1 0,-1 1-1,1 0 1,0-1 0,-1 1 0,1-1-1,-1 1 1,1-1 0,-1 1 0,1-1-1,-1 1 1,1-1 0,-1 0 0,0 1-1,1-1 1,-1 0 0,0 1 0,1-1-1,-1 0 1,0 1 0,0-1-1,0 0 1,0 1 0,0-1 0,0-1-1,0-48-6794,0 21-264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0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11637,'0'0'6195,"0"15"-7507,0-7-2898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0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27 8644,'0'0'8150,"-1"-4"-7229,1 3-888,0 0 0,0 0 1,0 0-1,0 0 0,0 0 0,0 1 1,0-1-1,-1 0 0,1 0 0,0 0 1,-1 0-1,1 0 0,-1 0 1,1 1-1,-1-1 0,1 0 0,-1 0 1,1 1-1,-1-1 0,0 0 0,1 1 1,-1-1-1,0 1 0,0-1 0,1 1 1,-1-1-1,0 1 0,0-1 1,0 1-1,-1-1 0,0 1 25,0 1-1,0-1 1,-1 0 0,1 0-1,0 1 1,0 0 0,0-1-1,0 1 1,0 0-1,0 0 1,0 0 0,-3 2-1,-7 5 93,1 0 0,1 1 0,-16 16 0,16-16-80,1 1 1,1 0 0,-1 0 0,2 1 0,-1 0 0,2 1 0,-1-1 0,2 1 0,-1 0 0,2 1 0,0-1 0,0 1 0,1 0 0,0 0 0,2 0-1,-2 21 1,4-31-77,-1 0 0,1 0-1,-1 1 1,1-1-1,0 0 1,0 0-1,0 0 1,1 0 0,-1 0-1,1 0 1,0 0-1,0-1 1,0 1 0,0-1-1,0 1 1,0-1-1,1 0 1,-1 0-1,1 0 1,-1 0 0,1 0-1,0 0 1,5 2-1,10 4-87,1 0-1,39 10 1,2 2-40,-55-18 113,0 0 0,0 1 0,0 0-1,-1 0 1,1 0 0,-1 1-1,0-1 1,0 1 0,0 0 0,4 6-1,-7-8 19,0-1 0,0 1 0,0 0 0,0-1 0,-1 1-1,1 0 1,-1-1 0,1 1 0,-1 0 0,0 0 0,0 0 0,1-1 0,-1 1-1,0 0 1,-1 0 0,1 0 0,0 0 0,-1-1 0,1 1 0,-1 0 0,1 0-1,-1-1 1,0 1 0,1 0 0,-1-1 0,0 1 0,0-1 0,0 1 0,-1-1-1,1 0 1,0 1 0,0-1 0,-1 0 0,1 0 0,-3 2 0,-6 4-34,-1-1 0,1 0 0,-1 0 1,0-1-1,-1-1 0,1 0 1,-1 0-1,0-1 0,0-1 0,0 0 1,0 0-1,-21-1 0,32-2-67,0 0 0,1 0 1,-1 0-1,0-1 0,1 1 0,-1 0 0,1 0 0,0 0 1,-1-1-1,1 1 0,0 0 0,0 0 0,-1-1 0,1 1 1,0 0-1,1-1 0,-1 1 0,0 0 0,1-3 1,-1 0-377,1-35-3260,7-4-2666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1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5 247 14455,'0'0'2294,"21"-21"-1987,69-69-257,-81 82-50,0-2-1,-1 1 1,0-1-1,10-17 1,-16 22 28,0 1 1,-1-1-1,1 0 1,-1 0 0,0 0-1,0 1 1,-1-1-1,1 0 1,-1-8-1,-1 12-25,1 1-1,0-1 0,-1 0 0,1 1 1,-1-1-1,1 0 0,-1 1 0,1-1 1,-1 1-1,1-1 0,-1 1 0,1-1 1,-1 1-1,0-1 0,1 1 0,-1 0 1,0-1-1,1 1 0,-1 0 1,0 0-1,1-1 0,-1 1 0,0 0 1,0 0-1,1 0 0,-1 0 0,0 0 1,0 0-1,0 0 0,-30-1 10,26 1 2,-15 0-21,17-1 14,0 0-1,0 1 1,0-1-1,0 1 1,0 0-1,-1 0 0,1 0 1,0 0-1,0 1 1,0-1-1,0 1 1,0 0-1,0 0 1,0 0-1,0 0 0,0 1 1,0-1-1,0 1 1,1 0-1,-1-1 1,0 1-1,1 1 1,0-1-1,-4 4 0,2 3 110,-1 0-1,2 0 0,0 1 1,0-1-1,0 1 0,1 0 1,-1 18-1,2 76 1257,2-61-975,-1-43-392,-1 19 209,1-1 0,2 0 0,-1 0 0,8 29 0,-8-43-197,1 1 0,-1-1 0,1 0 0,0 0-1,0 0 1,0 0 0,1 0 0,0 0 0,-1-1 0,1 1 0,0-1 0,1 1 0,-1-1 0,1 0 0,-1-1 0,1 1 0,0-1-1,0 1 1,0-1 0,0 0 0,0-1 0,1 1 0,6 1 0,-3-1-39,1 0 0,-1-1 0,1 0 0,-1-1 0,1 1 0,-1-2 0,1 1 1,-1-1-1,1-1 0,-1 1 0,0-1 0,1-1 0,-1 0 0,0 0 0,0 0 0,-1-1 0,1 0 0,7-6 0,-6 3-395,0-1-1,0 1 1,-1-1-1,0-1 1,9-12-1,-8 8-1218,0-1 0,-1 0 0,10-22 0,2-19-6578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1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24 1056,'0'0'12729,"-2"-5"-11584,-4-12 1192,3 15-859,2 27-319,8 53-582,69 516 2358,-74-575-2901,9 44 102,-10-59-121,0 0 1,0 0 0,0-1-1,1 1 1,-1 0 0,1-1-1,0 1 1,0-1 0,1 0 0,-1 0-1,1 1 1,3 2 0,-6-5-15,1-1 0,-1 1 1,0-1-1,1 1 1,-1-1-1,1 0 0,-1 1 1,1-1-1,-1 0 1,1 1-1,-1-1 0,1 0 1,-1 1-1,1-1 1,-1 0-1,1 0 1,-1 0-1,1 1 0,-1-1 1,1 0-1,0 0 1,-1 0-1,1 0 0,-1 0 1,1 0-1,-1 0 1,1 0-1,0-1 0,-1 1 1,1 0-1,-1 0 1,1 0-1,-1-1 0,1 1 1,-1 0-1,1 0 1,-1-1-1,1 1 0,-1 0 1,1-1-1,-1 1 1,0-1-1,1 1 1,-1-1-1,1 1 0,-1 0 1,0-1-1,0 1 1,1-1-1,-1 0 0,0 1 1,0-1-1,0 1 1,1-1-1,-1 1 0,0-1 1,0 0-1,2-38-117,-2 33 76,-16-243-3818,14 234 3389,0 2 87,1 0 1,0 0-1,2-23 0,-1 34 370,0 0 1,0 0-1,0 0 0,0 0 0,1 0 0,-1 0 0,1 0 0,0 1 0,-1-1 0,1 0 0,0 0 0,0 0 0,0 1 0,0-1 0,1 1 0,-1-1 0,0 1 0,1-1 0,-1 1 0,1 0 0,-1-1 0,1 1 0,-1 0 0,1 0 0,0 0 0,0 0 1,0 1-1,-1-1 0,1 0 0,4 0 0,-1 0 98,-1 1-1,1 0 1,-1 0 0,1 0 0,-1 0 0,1 0 0,-1 1 0,1 0-1,-1 0 1,1 0 0,-1 1 0,0 0 0,0-1 0,0 1 0,0 1-1,0-1 1,0 0 0,0 1 0,-1 0 0,6 5 0,-3-1 53,0 1 1,-1 0-1,1 1 0,-1-1 1,-1 1-1,0 0 0,0 0 1,4 17-1,-4-11-6,-1-1 0,0 1-1,-1 0 1,-1 0 0,0 0 0,-1 0-1,-1 0 1,0 0 0,-1-1-1,-1 1 1,-8 26 0,8-32-120,-1 1 1,0-1-1,0 0 1,-1 0-1,0 0 1,-1 0-1,0-1 1,0 0-1,-1 0 1,0-1-1,0 0 1,-1 0-1,0 0 1,0-1-1,0 0 1,-1-1-1,-18 8 1,23-11-65,-1 0 0,0 0 0,0-1 0,-1 1 0,1-1 0,0-1 0,0 1 0,0-1 0,-1 0 0,-9-1 0,13 1-1,1 0-1,-1-1 1,0 0-1,0 1 1,0-1-1,1 0 1,-1 0-1,0 0 1,1 0-1,-1 0 1,0 0-1,1-1 1,0 1-1,-1 0 1,1-1-1,0 1 1,0-1-1,0 1 1,0-1-1,0 0 1,0 0-1,0 1 1,0-1-1,1 0 1,-1 0-1,1 0 1,-1 0-1,1 0 1,0 1-1,0-4 1,-3-63-2807,6 22-1899,2 8-2122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10405,'0'0'7275,"0"0"-7215,1 0 0,-1-1 0,0 1 0,0 0 0,0-1 0,0 1 0,0 0 0,0-1-1,0 1 1,1 0 0,-1-1 0,0 1 0,0 0 0,0-1 0,1 1 0,-1 0 0,0 0 0,1-1 0,-1 1 0,0 0 0,0 0 0,1-1 0,-1 1 0,0 0-1,1 0 1,-1 0 0,0 0 0,1 0 0,-1 0 0,0 0 0,1-1 0,-1 1 0,1 0 0,-1 0 0,0 0 0,1 0 0,-1 1 0,0-1 0,1 0-1,-1 0 1,0 0 0,1 0 0,4 15 341,0 1 0,-2-1 1,0 1-1,0-1 0,-1 20 0,4 17 111,33 208 574,-36-251-1024,0-17-74,1-36-167,3-26-186,1 40 121,1 0-1,20-43 1,-23 59 140,1 0 1,1 0 0,1 1-1,0 0 1,0 1 0,21-22 0,-28 32 117,1 0 1,-1 0-1,1 0 1,0 0-1,0 0 1,-1 1-1,1-1 1,0 1 0,0 0-1,0 0 1,1 0-1,-1 0 1,0 1-1,0-1 1,0 1-1,1 0 1,-1 0-1,0 0 1,0 0 0,1 0-1,-1 1 1,5 1-1,-3-1 55,-1 1-1,1 1 1,0-1-1,-1 1 1,1-1-1,-1 1 0,0 1 1,0-1-1,0 0 1,0 1-1,-1 0 1,7 8-1,1 5 15,-8-11-77,0-1 1,0 1-1,1-1 0,0 0 1,0 0-1,0 0 0,0-1 0,1 0 1,0 1-1,9 5 0,-11-10 319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2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47 4082,'0'0'11296,"-3"-5"-10397,-11-12 2035,14 42 1006,2 8-4585,-2 3 849,3 0-1,1 0 1,2-1-1,1 0 0,1 0 1,3 0-1,17 40 1,-26-71-187,0 0-1,0 0 1,1 0 0,0 0 0,0-1 0,0 1-1,0-1 1,1 0 0,-1 0 0,1 0 0,0 0-1,0-1 1,0 1 0,0-1 0,0 0 0,9 3 0,-11-4-18,1-1 0,0 1 0,0-1 0,0 0 0,0 0 0,0 0 0,0 0 0,0 0 0,0-1 0,0 1 0,-1-1 0,1 0 0,0 0 0,0 0 1,-1 0-1,1 0 0,0-1 0,-1 1 0,0-1 0,1 0 0,-1 1 0,0-1 0,0 0 0,0-1 0,0 1 0,0 0 0,0 0 0,1-4 1,7-10-125,0 0 0,-2-1 1,0 0-1,-1 0 1,-1-1-1,0 0 0,3-22 1,-3 1-508,-2 0 0,0-57 1,-4 94 621,1 0 1,-1 0-1,0 1 1,0-1-1,0 0 1,0 1-1,0-1 1,-1 0-1,1 0 1,0 1-1,-1-1 1,1 0-1,-1 1 1,0-1-1,0 1 1,1-1-1,-1 1 1,0-1-1,0 1 1,0-1-1,-1 1 1,1 0 0,0 0-1,0 0 1,-1-1-1,1 1 1,-1 0-1,1 1 1,-1-1-1,1 0 1,-1 0-1,1 1 1,-1-1-1,0 1 1,1-1-1,-1 1 1,-2-1-1,-8-9-1321,8-8-3492,1-2-2992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2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8660,'0'0'8342,"7"-9"-7795,24-28-259,-31 37-280,0-1-1,0 1 0,0 0 0,0 0 1,0-1-1,0 1 0,0 0 0,1-1 1,-1 1-1,0 0 0,0 0 0,0-1 0,0 1 1,1 0-1,-1 0 0,0-1 0,0 1 1,1 0-1,-1 0 0,0 0 0,1 0 1,-1-1-1,0 1 0,0 0 0,1 0 0,-1 0 1,0 0-1,1 0 0,-1 0 0,0 0 1,1 0-1,-1 0 0,0 0 0,1 0 0,-1 0 1,0 0-1,1 0 0,-1 0 0,0 0 1,0 0-1,1 0 0,-1 0 0,0 1 1,1-1-1,0 12 96,-1-8-3,2 337 3673,-3-81-2555,2-248-1193,-1 0-1,2 0 0,-1 0 0,7 21 1,-8-31-42,1 0 1,-1 0 0,1 0-1,0 0 1,0 0-1,0 0 1,0 0 0,0 0-1,0 0 1,1 0 0,-1-1-1,0 1 1,1 0-1,0-1 1,-1 0 0,1 1-1,0-1 1,0 0 0,-1 0-1,1 0 1,0 0 0,0 0-1,0 0 1,0 0-1,1-1 1,-1 1 0,0-1-1,0 1 1,0-1 0,0 0-1,1 0 1,2 0 0,-4-1-37,0 1 0,-1 0 1,1-1-1,0 1 0,0-1 1,-1 1-1,1-1 0,0 0 1,-1 1-1,1-1 1,-1 0-1,1 1 0,0-1 1,-1 0-1,0 1 0,1-1 1,-1 0-1,1 0 1,-1 0-1,0 0 0,0 1 1,1-1-1,-1 0 0,0 0 1,0 0-1,0 0 1,0-1-1,1-32-1405,-2 25 748,2-9-398,-1 9-46,0 0 1,0 0-1,-1 0 1,-2-15 0,-16-16-5026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2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11157,'0'0'8116,"225"0"-6916,-154 0-799,-3-3 15,-17 0-416,-9 3-272,-20 0-625,-12 0-1520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3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1 119 10373,'0'0'8051,"26"-110"-7746,-23 107 415,0 1-240,-3-1 160,0 6-1664,0 14-689,0 0-2545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4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7619,'0'0'10861,"41"-4"-7915,-40 2-2875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288 193 6371,'0'0'9842,"7"-14"-8983,4-7-621,18-44 1018,-28 63-1210,-1 0 0,0 0 1,1 0-1,-1 0 0,0 0 0,0 0 1,0 0-1,-1 1 0,1-1 0,0 0 1,-1 0-1,1 0 0,-1 0 0,0 0 1,0 1-1,1-1 0,-1 0 0,0 1 1,0-1-1,-1 1 0,1-1 0,0 1 0,0-1 1,-1 1-1,1 0 0,-1-1 0,1 1 1,-1 0-1,0 0 0,1 0 0,-3 0 1,-9-6-104,1 1 0,-1 0 0,-16-4 1,19 6 211,6 3-172,-1-1 0,0 1-1,0 0 1,0 0 0,0 0-1,0 1 1,-1-1-1,1 2 1,0-1 0,0 0-1,0 1 1,0 0-1,0 0 1,0 0 0,0 1-1,0 0 1,-6 3-1,4-1 15,-1 1 0,1 0 0,0 0 0,1 1-1,-1 0 1,1 0 0,0 0 0,1 1-1,-8 12 1,4-5 7,0 1 1,2 0-1,0 1 0,1-1 0,0 1 1,1 1-1,1-1 0,1 1 0,0-1 0,0 21 1,2-10 10,1-11 33,0-1 0,0 1 0,6 25 0,-5-35-33,1 0 0,0-1 0,0 1-1,1-1 1,-1 1 0,1-1-1,1 0 1,-1 0 0,1 0-1,-1 0 1,1-1 0,1 0 0,5 5-1,15 10 6,2-1 0,50 26 0,-44-27 18,53 38 0,-84-53-35,31 23 37,-1 2 0,39 40 0,-69-64-25,0 0 0,0 0 0,-1 0 0,1 0 0,-1 0-1,0 0 1,0 0 0,0 0 0,0 0 0,-1 0 0,1 1 0,-1-1 0,0 0 0,0 0 0,0 1 0,-1 3 0,1 6 8,0-12-21,-1 0-1,1 0 0,-1 0 1,1-1-1,0 1 0,-1 0 1,1 0-1,-1-1 0,1 1 1,-1-1-1,0 1 0,1 0 1,-1-1-1,0 1 0,1-1 1,-1 1-1,0-1 0,0 1 0,0-1 1,1 0-1,-1 0 0,0 1 1,0-1-1,0 0 0,0 0 1,-1 0-1,-29 5 25,25-4-24,-67 5-55,-79-5 0,80-2 50,70 1-29,1 0 0,0 0 1,-1 0-1,1 0 0,0 0 0,0 0 0,-1 0 0,1-1 0,0 1 1,0-1-1,-1 1 0,1-1 0,0 1 0,0-1 0,0 0 1,0 0-1,0 1 0,0-1 0,0 0 0,0 0 0,0 0 0,0 0 1,0 0-1,1 0 0,-1 0 0,0-2 0,-1-1-684,1 1 0,0-1 1,0 0-1,1 0 0,-1 0 0,1 0 0,0-6 0,0 1-4073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76 247 8676,'0'0'7323,"17"-9"-7003,-7 4-291,18-9-2,-1 0 1,0-3 0,27-20-1,-50 33-49,0 1-1,0-1 1,-1 0 0,1 0-1,-1-1 1,0 1-1,0-1 1,0 1 0,-1-1-1,1 0 1,-1 0 0,2-9-1,-3 12 15,-1-1 0,0 1 0,0 0 0,0 0 0,0 0 0,0-1 0,0 1 0,0 0 0,-1 0 0,1 0 0,-1-1 0,0 1 0,1 0 0,-1 0 0,0 0 0,0 0 0,-1 0 0,1 0 0,0 1 0,0-1 0,-1 0 0,1 1 0,-1-1 0,0 1 0,0-1 0,1 1 0,-1 0 0,0-1 0,0 1 0,0 0 0,0 1 0,-3-2 0,-12-4-16,-1 1 0,1 1 0,-1 0 0,1 2 0,-1 0 0,0 1 0,-23 1 0,38 1 32,0-1 0,0 1 0,0 0 0,0 0 1,0 1-1,0-1 0,1 0 0,-1 1 0,0 0 0,1 0 0,-1 0 0,1 0 0,-1 0 0,1 0 0,0 0 0,0 1 0,0-1 1,0 1-1,1 0 0,-1-1 0,1 1 0,0 0 0,-2 6 0,-2 2 108,1 0 0,0 0 1,1 1-1,1-1 0,-2 15 0,3-14 123,0-1 1,0 1-1,2-1 0,-1 1 0,2 0 0,-1-1 0,1 0 0,5 13 1,-5-18-127,1 0 1,0-1 0,0 0 0,0 1 0,1-1-1,-1-1 1,1 1 0,1 0 0,-1-1 0,0 0 0,1 0-1,0 0 1,0-1 0,0 1 0,1-1 0,10 4-1,1-1-2,0-1-1,1-1 0,0-1 0,-1 0 0,1-2 1,0 0-1,0 0 0,0-2 0,29-4 0,-41 4-191,-1 0 1,1-1-1,0 1 0,-1-1 0,1-1 0,-1 1 0,1-1 1,-1 0-1,8-5 0,-11 6-302,1 0 1,-1 0-1,0 0 1,0-1-1,0 1 1,0 0-1,-1-1 1,1 1-1,0-1 1,-1 1-1,0-1 1,2-5-1,1-12-4310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34 7235,'0'0'6043,"-16"-12"-1414,15 12-4609,0 1 1,-1-1-1,1 1 1,0-1-1,0 1 1,0-1-1,0 1 1,0-1-1,1 1 1,-1 0-1,0 0 1,0-1-1,0 1 1,0 0-1,1 0 1,-1 0-1,1 0 1,-1 0-1,0 0 1,1 0-1,0 0 1,-1 0-1,1 0 0,-1 0 1,1 0-1,0 1 1,0-1-1,0 0 1,0 0-1,0 0 1,0 2-1,0 49 557,0-36-296,0 35 343,-2-27-311,1 1 1,2-1 0,0 0 0,2 0 0,0 0 0,2 0-1,11 33 1,-11-51 37,-2-15-270,-1-15-163,-1-29-436,1 33 42,-1 0 0,-1 0 0,-1 0 0,-1 1 0,-1-1 0,-5-19 0,4 24 346,1-1-1,0 0 1,1 0 0,1 0-1,1-24 1,0 36 149,0 2-16,1 1 0,-1-1 0,0 1 0,0-1 0,1 1 0,-1 0 0,1-1 0,-1 1 0,1 0 0,0-1 0,0 1 1,-1 0-1,1 0 0,0 0 0,0 0 0,0 0 0,0 0 0,0 0 0,1 0 0,-1 0 0,0 0 0,0 0 0,0 1 0,1-1 0,-1 0 0,0 1 0,1-1 0,-1 1 0,1 0 0,-1-1 0,3 1 0,3-1 109,1 0-1,-1 1 1,0 0-1,1 0 0,7 1 1,-11 1-45,-1 0 1,0 1 0,0-1-1,0 0 1,0 1 0,0 0-1,-1 0 1,1 0-1,-1 0 1,0 0 0,0 0-1,0 0 1,0 1 0,0-1-1,1 7 1,7 8 245,5 5-20,8 12 259,0 2 0,-3 1-1,23 55 1,-41-73-240,-11-22-209,7 0-108,1 0 0,-1 1 0,1-1 0,-1 0 1,1 0-1,0 0 0,-1 0 0,1 0 0,0 0 0,0 0 0,1 0 0,-1 0 0,0 0 0,1-1 0,-1-2 0,1-3-50,1 0 1,0-1-1,1 1 1,0 0-1,0 0 1,0 0-1,1 0 1,0 1-1,1-1 1,4-7-1,8-9-625,29-36 0,-15 22-775,-26 32 1415,-1 1 1,2 1-1,-1-1 0,0 1 1,1-1-1,0 1 0,6-3 1,-10 6 60,0 0-1,0 1 1,1-1 0,-1 1-1,1-1 1,-1 1 0,0-1 0,1 1-1,-1 0 1,1 0 0,-1-1-1,1 1 1,-1 0 0,1 0 0,-1 1-1,1-1 1,-1 0 0,1 0 0,-1 1-1,0-1 1,1 1 0,-1-1-1,0 1 1,1 0 0,-1 0 0,0-1-1,0 1 1,1 0 0,-1 0-1,0 0 1,0 0 0,0 0 0,0 0-1,0 1 1,-1-1 0,1 0 0,0 0-1,0 2 1,15 26 435,-2 1 0,-1 0 0,-2 1 0,12 48 0,12 33 367,-31-155-3979,-4 10-667,0-2-3573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4434,'0'0'9887,"-1"3"-8641,-3 14-668,1 0 1,2 1-1,-1-1 0,2 1 1,0-1-1,2 0 1,0 1-1,6 25 0,-6-34-406,15 64 595,-15-67-730,0 0 1,0 0-1,1 0 0,-1-1 1,1 1-1,0-1 1,1 0-1,0 1 0,5 5 1,-2-9-2273,-7-13 615,-11-14-2353,-4 5-760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4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12886,'0'0'3169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4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16600,'0'0'2737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6275,'0'0'5018,"0"-15"-4532,0-67 439,0 37 4286,0 54-5080,2 29 453,12 67 0,2 1 62,-8 11-9,0-11 282,28 150 1,-34-250-871,-1 3-15,0 0 0,1-1 0,1 1 0,-1-1-1,1 0 1,1 0 0,0 0 0,0 0-1,0 0 1,10 11 0,-14-18-38,0-1-1,1 1 1,-1-1 0,0 0-1,0 1 1,1-1 0,-1 0 0,0 1-1,1-1 1,-1 0 0,0 1-1,1-1 1,-1 0 0,1 0-1,-1 1 1,0-1 0,1 0-1,-1 0 1,1 0 0,-1 1-1,1-1 1,-1 0 0,1 0-1,-1 0 1,1 0 0,-1 0-1,1 0 1,-1 0 0,0 0-1,1 0 1,-1 0 0,1-1-1,-1 1 1,1 0 0,-1 0-1,1 0 1,-1 0 0,0-1 0,1 1-1,-1 0 1,1 0 0,-1-1-1,0 1 1,1 0 0,-1-1-1,0 1 1,1 0 0,-1-1-1,0 1 1,0-1 0,1 1-1,-1 0 1,0-1 0,0 1-1,0-1 1,0 1 0,1-1-1,-1 1 1,0-1 0,0 1-1,0-1 1,0 1 0,0-1-1,0 1 1,0-1 0,-1-39-953,1 31 534,-4-81-8269,-2 58 2951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62 720,'0'0'14644,"4"-9"-13470,20-43 339,-44 101 320,-4-18-1621,-1-1 1,-48 43-1,57-59-215,0-1 0,0 0 0,-2-1 0,1-1 0,-2-1 0,-31 13 0,15-17-215,35-6 200,-1 0 0,1 0 0,-1 0 1,1 0-1,-1 0 0,1 0 0,-1 0 1,1-1-1,-1 1 0,1 0 1,-1 0-1,1 0 0,-1-1 0,1 1 1,-1 0-1,1-1 0,0 1 0,-1 0 1,1-1-1,-1 1 0,1-1 1,0 1-1,0 0 0,-1-1 0,1 1 1,0-1-1,0 1 0,-1-1 0,1 1 1,0-1-1,0 1 0,0-1 1,0 1-1,0-1 0,0 1 0,0-1 1,0 1-1,0-1 0,0 0 0,0 1 1,0-1-1,0 1 0,0-1 1,0 1-1,1-1 0,-1 1 0,0-1 1,0 1-1,1 0 0,-1-1 0,0 1 1,0-1-1,1 1 0,-1-1 1,1 1-1,2-3-9,-1 0 0,1 0 0,0 1 1,0-1-1,0 1 0,0 0 0,0 0 0,0 0 0,1 0 1,-1 1-1,1-1 0,-1 1 0,1 0 0,-1 0 0,1 0 1,0 0-1,0 1 0,-1 0 0,7 0 0,-1-1 39,0 1-1,0 0 0,0 1 1,-1-1-1,1 2 1,0-1-1,15 6 0,-1 6 141,-2 1 0,0 0 0,0 2 0,-1 0 0,25 28 0,21 15 380,-55-50-334,-7-5-110,-1 0 0,1-1 0,1 1 0,-1-1 0,0 0 0,1-1 0,0 1 0,-1-1 0,1 0 0,0 0 0,0 0 0,1 0 0,8 1 0,-13-36-657,-1-16-3011,0 21-606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132 142 848,'0'0'11582,"-2"-8"-10272,-34-64 2457,33 64-3456,3 7-253,-1-1 1,1 1-1,-1-1 1,1 0 0,-1 1-1,1-1 1,-1 1-1,0 0 1,0-1 0,0 1-1,0-1 1,0 1-1,0 0 1,0 0-1,0 0 1,0-1 0,-1 1-1,1 1 1,0-1-1,-1 0 1,1 0 0,-1 0-1,1 1 1,-1-1-1,1 0 1,-1 1 0,0 0-1,1-1 1,-1 1-1,0 0 1,1 0 0,-1 0-1,1 0 1,-1 0-1,0 0 1,1 0-1,-1 1 1,0-1 0,-1 1-1,1 0-48,0 0 0,0 0 0,0 0-1,1 0 1,-1 0 0,0 1 0,1-1-1,-1 0 1,1 1 0,0-1 0,-1 1-1,1 0 1,0-1 0,0 1 0,0 0-1,0 0 1,0-1 0,0 1 0,1 0-1,-1 0 1,1 0 0,-1 0 0,1 0-1,0 3 1,-7 53 355,6-30-142,-1-8 40,2 0-1,0 0 0,1 0 1,6 35-1,-6-50-228,0-1 0,1 0-1,-1 1 1,1-1 0,0 0 0,0 0-1,0 0 1,1 0 0,-1 0 0,1 0-1,0-1 1,0 0 0,0 1-1,1-1 1,-1 0 0,1 0 0,0-1-1,-1 1 1,1-1 0,0 0 0,1 0-1,-1 0 1,0 0 0,0-1 0,1 0-1,6 1 1,-2 0-33,0-1 1,1 0 0,-1-1-1,0 1 1,0-2-1,1 0 1,-1 0-1,0 0 1,0-1-1,0-1 1,0 0-1,0 0 1,-1 0-1,1-1 1,11-8-1,-13 7-102,-1 1-1,0-1 0,-1-1 1,1 1-1,-1-1 0,0 0 1,-1 0-1,1-1 0,-1 0 1,-1 1-1,1-1 0,-1 0 1,0-1-1,-1 1 0,1 0 1,-2-1-1,1 0 0,-1 1 1,1-9-1,-1 9 28,-1 0-1,1 0 1,-1 0-1,-1 0 1,1 0-1,-1 0 1,0 0 0,-1 1-1,1-1 1,-2 0-1,1 1 1,-1-1 0,1 1-1,-2 0 1,1-1-1,-1 2 1,0-1-1,0 0 1,-1 1 0,1 0-1,-1 0 1,0 0-1,-1 0 1,1 1-1,-1 0 1,0 0 0,0 1-1,-8-4 1,4 2 112,1 0-1,-1 1 1,0 0 0,0 1 0,0 0 0,-1 1 0,1 0-1,-1 0 1,0 1 0,-18 1 0,28 0-38,0 0-1,-1 0 1,1 0-1,0 0 1,-1 1 0,1-1-1,0 0 1,0 1-1,0-1 1,0 1 0,-1 0-1,1-1 1,0 1 0,0 0-1,0 0 1,0-1-1,0 1 1,0 0 0,1 0-1,-1 0 1,0 0-1,0 0 1,1 0 0,-1 0-1,0 1 1,1-1 0,-1 0-1,1 0 1,0 0-1,-1 1 1,1-1 0,0 0-1,0 0 1,0 1-1,0-1 1,0 3 0,6 20-1944,-5-23 1597,0 0 0,0 0 0,-1 0 0,1 0 0,0 0 0,0 0 0,0 0 0,0 0 0,0-1 0,0 1 0,0 0 0,0-1 0,0 1 0,1 0 0,-1-1 0,2 1 0,22 3-10701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 7347,'0'0'9485,"-6"-8"-8200,6 8-1251,0 1 0,0-1 0,0 0-1,0 0 1,0 0 0,0 0 0,0 0-1,0 1 1,0-1 0,0 0 0,0 0 0,0 0-1,0 0 1,0 0 0,0 1 0,-1-1 0,1 0-1,0 0 1,0 0 0,0 0 0,0 0-1,0 0 1,0 0 0,0 0 0,0 1 0,-1-1-1,1 0 1,0 0 0,0 0 0,0 0 0,0 0-1,0 0 1,0 0 0,-1 0 0,1 0 0,0 0-1,0 0 1,0 0 0,0 0 0,0 0-1,-1 0 1,1 0 0,0 0 0,0 0 0,0 0-1,0 0 1,0 0 0,-1 0 0,1 0 0,0 0-1,0 0 1,0 0 0,0 0 0,0-1-1,0 1 1,-1 0 0,1 0 0,0 0 0,0 0-1,0 0 1,0 0 0,0 0 0,0-1 0,0 1-1,0 0 1,0 0 0,0 0 0,-1 36 589,5 99 1205,-3-118-1646,2 1 1,0-1-1,1 0 0,0-1 1,12 29-1,-16-44-180,0 0 0,1-1 0,-1 1 1,0 0-1,0-1 0,0 1 0,1 0 0,-1-1 0,0 1 0,0-1 0,1 1 0,-1 0 0,1-1 0,-1 1 0,0-1 0,1 1 0,-1-1 0,1 1 0,-1-1 0,1 0 0,-1 1 1,1-1-1,0 0 0,-1 1 0,1-1 0,-1 0 0,1 0 0,0 1 0,-1-1 0,1 0 0,0 0 0,-1 0 0,1 0 0,0 0 0,-1 0 0,1 0 0,0 0 0,-1 0 0,1 0 0,0 0 1,-1-1-1,1 1 0,0 0 0,-1 0 0,1-1 0,-1 1 0,1 0 0,0-1 0,-1 1 0,1 0 0,-1-1 0,1 1 0,-1-1 0,0 1 0,1-1 0,-1 1 0,1-1 0,-1 0 1,0 1-1,1-1 0,-1 1 0,0-1 0,0 0 0,1 1 0,-1-1 0,0 0 0,0 0 0,18-45-307,-14 22-357,4-47 0,-8 57 143,1-1 1,0 1-1,1 0 1,1-1-1,0 1 1,1 0-1,1 1 0,0-1 1,8-15-1,-12 27 486,1 0-1,-1-1 0,1 1 0,0 0 1,0 0-1,0 1 0,0-1 0,0 0 1,0 1-1,0-1 0,1 1 1,-1-1-1,1 1 0,-1 0 0,1 0 1,-1 0-1,1 1 0,-1-1 0,1 1 1,0-1-1,-1 1 0,1 0 1,0 0-1,-1 0 0,1 0 0,0 0 1,-1 1-1,1-1 0,0 1 0,-1 0 1,4 1-1,1 1 277,-1 0 0,0 0 0,1 1 1,-1 0-1,0 0 0,-1 0 0,1 1 0,-1 0 0,0 0 0,5 7 1,0 0-36,0 1 0,-1 0 1,0 1-1,-1 0 0,-1 0 0,0 0 1,-1 1-1,-1 0 0,0 0 1,-1 1-1,0-1 0,-2 1 0,2 22 1,-4-37-586,0-13-4499,0-16-335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141 562 9636,'0'0'6897,"-1"-8"-6350,-5-73 2331,6 80-2613,-10 3-207,7 0-50,0 1-1,0-1 1,1 1-1,-1-1 0,1 1 1,0 0-1,0-1 1,0 1-1,0 0 0,0 1 1,1-1-1,-1 0 1,1 0-1,0 1 1,0-1-1,0 1 0,0 3 1,-10 69 426,10-65-300,-4 137 1223,5-114-996,0-31-335,0 0-1,0 0 0,0 0 1,0 1-1,1-1 1,-1 0-1,1 0 1,0 0-1,0 0 1,0 0-1,0 0 0,0 0 1,1 0-1,0 0 1,-1-1-1,1 1 1,0-1-1,0 1 1,0-1-1,1 0 1,-1 1-1,4 1 0,-1-1 4,1-1 0,-1 1-1,1-1 1,0-1-1,0 1 1,0-1-1,0 0 1,0 0-1,0-1 1,11 0-1,-10 0-28,-1 0-1,0-1 1,0 0 0,0 0-1,0 0 1,0-1-1,0 1 1,0-1 0,0-1-1,-1 1 1,1-1-1,-1 0 1,0-1 0,0 1-1,0-1 1,5-5-1,-2 1-104,-2 0-1,1 0 1,-1 0-1,-1-1 0,1 0 1,-1-1-1,-1 1 1,7-19-1,-3-5-475,0 1 0,-3-1 1,0 0-1,-2-1 0,-2-34 0,2-33-365,-1 54 918,-1-1-1,-3 0 1,-9-60 0,9 98 29,0 0 0,-1 0 0,0 0 0,-1 0-1,0 1 1,0-1 0,-1 1 0,0 0 0,-1 1 0,-7-10 0,9 14 5,-1-1 0,1 1 1,-1 0-1,0 1 0,0-1 0,0 1 0,0 0 1,-1 0-1,1 1 0,-1-1 0,0 1 0,0 0 1,0 1-1,0-1 0,0 1 0,0 1 1,0-1-1,-7 1 0,9 0 20,-4 0 42,-1 0 0,0 0 1,0 1-1,1 0 1,-12 3-1,15-2-41,1 0 0,-1 0 0,1 1 0,0 0 0,-1 0 0,1 0 0,1 0 0,-1 1 0,0-1 0,1 1 0,-4 4 0,-1 2 87,0 0 0,0 0 0,1 1-1,0 0 1,0 0 0,2 1-1,-1-1 1,1 1 0,1 1 0,0-1-1,1 0 1,1 1 0,0 0-1,0 0 1,1 16 0,1-13-19,-2-1 8,2 0 0,0-1 0,1 1 0,0 0 0,2 0 0,-1-1 0,2 1-1,0-1 1,0 0 0,12 24 0,-6-21 35,1 0 0,0-1 0,1-1 0,1 0 0,1 0 0,23 20 0,-27-28-106,0 1-1,0-1 1,1-1-1,0 0 1,0-1-1,0 0 1,1 0 0,0-1-1,0-1 1,0 0-1,20 2 1,0-2-57,1-1 1,59-5 0,-81 2-98,-1-1 1,1 0-1,-1-1 0,1 0 1,-1-1-1,0 0 0,0 0 1,0-1-1,-1 0 1,0-1-1,0 0 0,10-9 1,-19 15 124,1 0 0,-1 0 0,0 0 0,0 1 0,0-1 0,1 0 0,-1 0 0,0 0 0,0 0 0,0 0 0,1 1 0,-1-1 0,0 0 0,0 0 0,0 0 0,0 1 0,0-1 0,1 0 0,-1 0 0,0 0 0,0 1 0,0-1 0,0 0 0,0 0 0,0 1 0,0-1 0,0 0 0,0 0 0,0 1 0,0-1 0,0 0 0,0 0 0,0 1 0,0-1 1,0 0-1,0 0 0,0 1 0,0-1 0,0 0 0,0 0 0,-1 1 0,1-1 8,-1 89 921,3 109 225,-2-197-1152,0 1-1,0 0 0,1-1 0,-1 1 1,1-1-1,-1 1 0,1-1 0,-1 1 1,1-1-1,0 1 0,0-1 1,0 1-1,0-1 0,0 0 0,0 0 1,0 1-1,0-1 0,0 0 0,1 0 1,-1 0-1,0 0 0,1 0 1,-1-1-1,1 1 0,-1 0 0,1-1 1,-1 1-1,1-1 0,-1 1 0,1-1 1,0 0-1,-1 1 0,1-1 0,-1 0 1,1 0-1,0 0 0,-1-1 1,1 1-1,3-1 0,0 0-13,0 0 0,0 0 1,0 0-1,0-1 0,0 0 0,0 0 0,0 0 0,-1 0 1,1-1-1,-1 0 0,1 0 0,3-4 0,3-5-158,0 0 0,-2-1 0,1-1 0,-1 1 0,-1-2 0,-1 1 0,0-1-1,-1 0 1,5-17 0,-4 6 46,-1-1 0,-2 0 0,-1 0 1,1-46-1,-4 72 403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3794,'0'0'13275,"0"-12"-12450,0-56 434,3 56 280,1 26-1016,-4-7-490,26 599 2087,-25-595-2120,3 15 57,10 43 0,-13-64-58,1 1 0,0-1 1,0 0-1,0 0 0,1 0 1,-1 0-1,1 0 1,0 0-1,1-1 0,-1 1 1,1-1-1,0 0 0,0 0 1,5 3-1,-8-6-14,-1 0 1,1-1-1,0 1 0,-1-1 1,1 1-1,0-1 0,0 1 0,-1-1 1,1 1-1,0-1 0,0 0 1,0 0-1,0 1 0,-1-1 0,1 0 1,0 0-1,0 0 0,0 0 1,0 0-1,0 0 0,0 0 0,0 0 1,0 0-1,-1 0 0,1 0 1,0-1-1,0 1 0,0 0 1,0-1-1,-1 1 0,1-1 0,0 1 1,0-1-1,0 1 0,-1-1 1,1 1-1,0-1 0,-1 0 0,1 1 1,-1-1-1,1 0 0,-1 0 1,1 1-1,-1-1 0,1 0 0,-1 0 1,0 0-1,0 0 0,1 1 1,-1-1-1,0 0 0,0 0 1,0 0-1,0 0 0,0-1 0,1-10-504,0 1 0,-1-1 0,-2-19 0,1 13-740,1 9 49,0 0 0,-1-1 1,-1 1-1,1 0 0,-2 0 1,-3-10-1,-6-16-7858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21 1889,'0'0'11995,"10"-3"-10739,33-11-71,-32 11 1648,-15 6-2430,-64 45-280,-1-3 1,-2-4-1,-94 41 1,164-82-124,1 0 1,-1 0-1,1 1 1,-1-1-1,0 0 1,1 0-1,-1 1 1,1-1-1,-1 0 1,1 0-1,-1 1 1,1-1-1,-1 1 1,1-1-1,0 0 1,-1 1-1,1-1 1,0 1-1,-1-1 1,1 1-1,0-1 1,-1 1 0,1-1-1,0 1 1,0 0-1,0-1 1,0 1-1,-1-1 1,1 1-1,0-1 1,0 1-1,0 0 1,0-1-1,0 1 1,0-1-1,0 1 1,1 0-1,-1-1 1,0 1-1,0-1 1,0 1-1,1-1 1,-1 1-1,0-1 1,0 1 0,1-1-1,-1 1 1,1-1-1,-1 1 1,0-1-1,1 1 1,-1-1-1,1 0 1,-1 1-1,1-1 1,-1 0-1,1 1 1,-1-1-1,1 0 1,0 0-1,36 20 31,-35-19-29,324 163 3,-325-163-125,3-42-4522,2 15 597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4610,'0'0'10690,"10"-16"-9332,31-51-525,-27 44 272,-12 21 408,-5 20-1269,3 116 835,7 399 1057,2-489-2241,-8-39-343,-7-17-284,3 5 456,-40-73-7330,30 51 2201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12134,'0'0'6013,"35"-7"-5829,114-19-139,-89 17-164,0 3 0,69 2 0,19-2 170,-146 6 71,-1-1-1,1 1 1,-1 0 0,1 0 0,0 0 0,-1 0 0,1 0 0,-1 0 0,1 0 0,0 0 0,-1 1 0,1-1 0,-1 0 0,1 1 0,-1 0-1,1-1 1,-1 1 0,0 0 0,1 0 0,-1 0 0,0 0 0,3 1 0,-3 2-96,1-1 0,-1 0 0,0 1 0,0-1 0,0 1 0,0-1 0,-1 1 0,0 0 0,1 3 0,-1-6-25,3 44 121,-2-25 38,0-1 0,1 0 0,1 0 1,0 0-1,2 0 0,0-1 0,1 1 0,10 19 0,-15-36-144,1 1-1,0 0 0,-1-1 1,1 0-1,0 1 0,0-1 1,1 0-1,-1 0 0,0 0 1,1 0-1,0 0 0,-1-1 0,1 1 1,0-1-1,-1 0 0,1 0 1,0 0-1,0 0 0,0 0 1,0-1-1,0 1 0,0-1 1,0 0-1,1 0 0,-1 0 1,0 0-1,0 0 0,0-1 0,0 1 1,0-1-1,0 0 0,5-2 1,0 0-53,-1-1-1,0 1 1,0-1 0,0-1 0,0 1-1,-1-1 1,0 0 0,0-1 0,0 0 0,-1 1-1,6-10 1,-3 4-103,-1-2-1,-1 1 1,0-1-1,0 0 1,-2 0-1,0 0 1,0-1-1,-1 1 1,-1-1-1,0 0 0,-1 0 1,0 0-1,-1 0 1,-2-16-1,2 25 133,-1 0-1,0 0 0,0 0 0,0 0 0,0 1 0,-1-1 0,0 0 0,0 1 0,0-1 1,0 1-1,-1 0 0,0 0 0,0 0 0,0 0 0,0 0 0,-1 0 0,1 1 0,-1 0 1,0 0-1,0 0 0,0 0 0,0 0 0,-1 1 0,1 0 0,-1 0 0,1 0 0,-1 0 1,0 1-1,-5-1 0,-14-3 73,0 2 1,-1 1 0,1 1-1,-40 3 1,52-2-71,3 1-106,0 0 1,1 0-1,-1 1 0,1 0 1,-1 1-1,-9 3 0,-6 9-7384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8100,'0'0'10332,"5"-3"-9731,-4 2-568,1-1 0,-1 1 1,0 0-1,1 0 0,-1 1 0,1-1 1,-1 0-1,1 0 0,0 1 0,-1-1 1,1 1-1,0-1 0,0 1 1,-1 0-1,1-1 0,3 1 0,-4 1 5,1 0-1,0 1 0,-1-1 1,1 0-1,-1 0 0,1 1 1,-1-1-1,0 1 0,1-1 1,-1 1-1,0-1 1,0 1-1,0 0 0,0 0 1,-1-1-1,1 1 0,0 0 1,0 3-1,12 36 820,-2 1 0,11 80 0,3 12 232,-25-133-1082,0-1 0,0 1 0,0-1 1,1 1-1,-1-1 0,0 1 0,0-1 0,1 0 0,-1 1 0,0-1 0,1 1 0,-1-1 0,0 0 0,1 1 0,-1-1 0,1 0 0,-1 0 0,0 1 0,1-1 0,-1 0 0,1 0 1,-1 0-1,1 0 0,-1 1 0,1-1 0,-1 0 0,1 0 0,-1 0 0,1 0 0,-1 0 0,1 0 0,-1 0 0,1 0 0,-1 0 0,1-1 0,-1 1 0,1 0 0,-1 0 1,1 0-1,-1 0 0,0-1 0,1 1 0,-1 0 0,1-1 0,-1 1 0,0 0 0,1 0 0,-1-1 0,1 1 0,-1-1 0,0 1 0,0 0 0,1-1 0,-1 1 0,0-1 0,0 1 1,1-1-1,-1 1 0,0-1 0,0 1 0,0-2 0,5-10-108,-1-1 0,-1 0 1,0 0-1,-1 0 0,0 0 0,-1 0 1,-1-1-1,0 1 0,-4-25 0,4-59-928,0 89 954,1 1 0,1 0 0,-1 0 0,1 0 1,1-1-1,-1 2 0,1-1 0,0 0 0,1 1 1,5-10-1,-5 13 100,-1-1 0,1 1 1,-1 0-1,1 0 0,0 0 0,0 0 0,1 1 1,-1 0-1,0 0 0,1 0 0,0 0 1,-1 1-1,1 0 0,0 0 0,-1 0 1,8 0-1,13-1 307,0 1 0,26 3 0,-11 0-10,0-1 286,-21 0-1638,0 0-4940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4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5218,'0'0'13214,"2"-16"-10690,-1 15-2678,17-23-2138,-11 5-2108,-6 4-3051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42 261 5330,'0'0'6841,"-2"-10"-6123,-4-34 439,-22-113 2685,22 108-430,6 71-3131,24 370 1032,-3-133-738,-20-236-515,-1-13-26,0 0 0,1-1 0,0 1 1,0-1-1,1 1 0,4 12 0,-2-16-2,-1-5 16,-3-1-61,0-38-4893,0 2-2668,0 6-3109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96 7860,'0'0'8211,"0"-29"-6879,0-37 1205,0 66-2321,0 4-224,-7 470 3060,7-474-3045,0 1-1,0 0 1,1-1-1,-1 1 1,0-1-1,0 1 1,0 0-1,0-1 1,0 1 0,1-1-1,-1 1 1,0 0-1,0-1 1,1 1-1,-1-1 1,1 1-1,-1-1 1,0 1 0,1-1-1,-1 1 1,1-1-1,-1 0 1,1 1-1,-1-1 1,1 0-1,-1 1 1,1-1 0,-1 0-1,1 0 1,0 1-1,-1-1 1,1 0-1,-1 0 1,1 0-1,0 0 1,-1 0 0,1 0-1,0 0 1,-1 0-1,1 0 1,-1 0-1,1 0 1,0 0-1,-1-1 1,1 1 0,-1 0-1,1 0 1,0-1-1,-1 1 1,1 0-1,-1-1 1,1 1-1,-1 0 1,1-1 0,-1 1-1,1-1 1,-1 1-1,1-1 1,3-11-77,0 0 0,0 0 0,-1 0 0,-1-1 0,0 1 0,-1-1 0,0 0 0,-1-16 0,4-41-901,0 56 884,0 1 1,1-1-1,1 1 0,0 0 0,0 0 0,2 1 1,-1 0-1,2 0 0,-1 1 0,1 0 1,1 0-1,0 1 0,1 0 0,0 1 1,0 0-1,1 1 0,0 0 0,0 1 0,1 0 1,21-7-1,-32 13 86,-1 1 1,0-1 0,0 1-1,0-1 1,1 1-1,-1-1 1,0 1 0,1 0-1,-1 0 1,0 0-1,1 0 1,-1 0-1,0 0 1,0 0 0,1 0-1,-1 0 1,0 0-1,1 1 1,-1-1 0,0 1-1,0-1 1,1 1-1,-1-1 1,0 1-1,0 0 1,0-1 0,0 1-1,0 0 1,0 0-1,0 0 1,0 0 0,0 0-1,1 2 1,0 2 23,-1 0 1,0 0 0,0 0-1,0 0 1,-1 0 0,1 0-1,-2 8 1,2 8 116,3 92 633,6 63 575,3-128-1070,-13-47-272,0 0-1,0 0 1,1 0-1,-1 0 1,0 0-1,1 0 1,-1 0-1,1 0 1,-1 0-1,1-1 1,0 1-1,-1 0 1,1 0-1,0 0 1,-1-1-1,1 1 1,0 0-1,0-1 1,0 1-1,0-1 0,0 1 1,-1-1-1,1 0 1,0 1-1,0-1 1,0 0-1,0 1 1,0-1-1,0 0 1,0 0-1,0 0 1,0 0-1,0 0 1,0 0-1,0 0 1,0-1-1,0 1 1,0 0-1,0 0 1,0-1-1,0 1 1,0 0-1,0-1 1,0 1-1,1-2 1,-1 1-43,1-1 0,-1 0 0,1 0 0,-1 0 0,0 0 0,0 0 0,0 0 1,0 0-1,0 0 0,-1 0 0,1 0 0,-1-1 0,1 1 0,-1 0 1,0 0-1,0-4 0,0-45-2503,-1 32-112,1-7-2606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 3201,'0'0'11563,"1"-5"-10701,5-24 3145,-6 31-3778,9 350 2181,-9-327-2290,5 182 618,-2-167-602,1-1 1,3 0-1,13 46 0,-19-83-119,11 33 122,-12-33-136,1-1 0,-1 1 1,1-1-1,-1 0 0,1 1 1,0-1-1,-1 0 0,1 1 1,0-1-1,0 0 0,0 0 1,0 0-1,0 0 0,0 0 0,0 0 1,1 0-1,-1 0 0,2 1 1,-2-2-42,-2-7-166,1 0-1,-1 0 1,-1 0-1,0 1 1,0-1 0,0 0-1,0 1 1,-1 0-1,-5-8 1,-37-56-4678,29 49 1782,0-2-1606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11781,'0'0'7684,"235"9"-7236,-158-9-448,-7-15-496,-12-2-673,-13 3-864,-16 5-1840,-6 6-1730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10293,'0'0'6219,"3"-8"-5649,5-25-28,-6 25 130,6 50 809,4 84-1,-7-52-815,15 164 1088,-20-234-1664,0-3-75,0 0 0,0 0 0,0 0 1,0 0-1,0-1 0,1 1 0,-1 0 0,0 0 1,0 0-1,1-1 0,-1 1 0,0 0 0,1 0 0,-1-1 1,0 1-1,1 0 0,-1-1 0,1 1 0,0 0 1,-1-1-1,1 1 0,-1-1 0,2 1 0,-1-31 138,-1-19-636,-2-1-1,-3 1 0,-10-51 0,9 74-63,1 0 1,1 0-1,-1-32 1,9 56 619,0 1 0,0 0 1,0 1-1,1-1 0,-1 1 1,0 0-1,0 0 0,0 0 1,5 1-1,-2-1 77,177 11 1051,-183 5-6709,-1-6 264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8308,'0'0'7750,"4"-6"-7176,12-21-348,-13 26 181,0 9-176,0 13 209,4 79 1311,22 187 1522,-28-280-3206,0-1 1,0 1-1,1 0 0,0-1 1,0 0-1,5 9 1,-6-13-60,0 0 0,1-1 0,-1 1 0,1-1 0,-1 1 0,1-1 0,-1 0 0,1 0 0,0 0 0,-1 0 0,1 0 0,0 0 0,0 0 0,0 0 0,0-1 0,0 1 0,0-1 0,0 1 0,0-1 0,0 0 0,0 0 0,0 0 0,2 0 0,-3 0-27,1 0 0,-1-1 0,0 1 0,0 0 0,0-1 0,0 1 0,0-1 0,0 0 0,1 1 0,-1-1 0,-1 0 0,1 0 0,0 0 0,0 1 0,0-1 0,0 0 0,0 0 0,-1 0 0,1 0 0,0 0 0,-1-1 0,1 1-1,-1 0 1,0 0 0,1 0 0,-1 0 0,0-1 0,1 1 0,-1 0 0,0-3 0,2-45-1372,-2 40 867,0-3-277,1 1-531,-1 0 1,-1 0-1,0 0 1,0 0-1,-1 0 1,-4-12-1,-6-11-5935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3:5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13110,'0'0'5074,"122"-12"-5474,-109 6-1105,-6 6-1712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0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 5426,'0'0'7158,"-1"-5"-6226,-5-28 4798,6 46-5215,-1 89 544,-2-32-295,4 1 0,15 110 0,-16-180-751,0 1 1,0-1-1,0 0 1,1 1-1,-1-1 0,0 1 1,1-1-1,-1 0 1,1 1-1,0-1 1,-1 0-1,1 1 0,0-1 1,0 0-1,0 0 1,0 0-1,2 2 0,-3-3-9,1 0-1,0 0 0,-1 0 1,1 0-1,0 0 0,-1 0 1,1 0-1,-1 0 0,1 0 1,0 0-1,-1 0 1,1-1-1,0 1 0,-1 0 1,1 0-1,-1-1 0,1 1 1,-1 0-1,1-1 0,-1 1 1,1-1-1,-1 1 0,1-1 1,-1 1-1,0-1 0,1 0 1,24-43-203,-19 20-355,0 0-1,-1 0 1,2-43-1,-5 38-415,1 0 0,14-51 0,-15 73 945,1-1 1,-1 1 0,2 0-1,-1 0 1,1 0 0,0 0-1,1 0 1,-1 1 0,1 0 0,0 0-1,1 0 1,0 0 0,0 1-1,11-8 1,-16 12 36,1 0 0,0-1 0,0 1 1,-1 0-1,1 0 0,0 0 0,0 0 0,0 0 0,0 0 0,0 0 0,0 1 0,0-1 0,0 1 0,1 0 1,-1-1-1,0 1 0,0 0 0,0 0 0,0 0 0,0 1 0,1-1 0,-1 0 0,0 1 0,0 0 0,0-1 1,0 1-1,0 0 0,0 0 0,0 0 0,0 0 0,-1 0 0,1 1 0,0-1 0,-1 1 0,1-1 0,-1 1 1,1-1-1,-1 1 0,0 0 0,1-1 0,-1 1 0,0 0 0,0 0 0,1 3 0,3 9 235,0 1 0,-1 0 0,0 0-1,-1 1 1,0 15 0,0-15-1,7 74 985,-1 116 0,-2-277-4475,-7 39 192,0-2-2828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0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83 7379,'0'0'4362,"7"-11"-3665,20-33 156,-26 43-714,-1 1-1,1-1 1,-1 0-1,1 1 0,-1-1 1,0 1-1,1-1 0,-1 0 1,0 1-1,1-1 1,-1 0-1,0 0 0,0 1 1,0-1-1,0 0 0,0 1 1,0-1-1,0 0 1,0 0-1,0 1 0,0-1 1,0 0-1,0 1 0,0-1 1,-1 0-1,1 0 1,0 1-1,-1-1 0,0-1 1,-20-3 549,-24 12-1059,29 1 452,0 0 0,1 1-1,0 1 1,1 1 0,0 0-1,1 1 1,0 0 0,0 1-1,2 0 1,0 1 0,-16 25 0,23-31 30,0 0 0,0 0 0,0 1 0,1-1 1,1 1-1,0 0 0,0 0 0,0 0 0,0 10 1,2-16-94,0 0 0,0 1 1,0-1-1,1 1 0,-1-1 0,1 1 1,0-1-1,-1 0 0,2 1 1,-1-1-1,0 0 0,1 0 1,-1 0-1,1 0 0,0 0 0,0 0 1,0 0-1,0-1 0,1 1 1,-1-1-1,1 1 0,0-1 0,-1 0 1,1 0-1,0 0 0,3 1 1,12 4-5,0-1 1,31 7 0,-36-11-95,-1 0 0,0 2 0,0-1 0,0 1 0,0 1 0,-1 0 0,1 1 1,-1 0-1,13 11 0,-22-16 59,-1 0 1,0 0-1,1 0 1,-1 0 0,0 1-1,0-1 1,0 1-1,0-1 1,0 0-1,0 1 1,0 0 0,0-1-1,-1 1 1,1-1-1,-1 1 1,1 0 0,-1 0-1,0-1 1,1 1-1,-1 0 1,0 0-1,0-1 1,-1 4 0,0-2 17,0 0 0,0-1 0,0 0 0,0 1 1,-1-1-1,0 0 0,1 0 0,-1 1 0,0-1 1,0-1-1,0 1 0,0 0 0,-4 2 0,-6 3 59,1 0-1,-1-1 0,0-1 1,-1 0-1,-13 4 0,17-7-44,-1 0 1,0-1-1,-1 0 0,-15-1 0,25-2-217,0 0-1,0-1 0,0 1 1,1-1-1,-1 0 0,0 1 1,1-1-1,0 1 1,0-1-1,-1 0 0,1 1 1,1-1-1,-1 0 1,1-2-1,-1 0-600,0-27-4320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0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6275,'0'0'9834,"2"-8"-9255,-1 2-463,-1 4-75,0-1 0,0 1 0,1-1 0,-1 1 0,1-1 0,-1 1 0,1-1 0,0 1 0,0-1 0,0 1 0,0 0 1,1-1-1,2-3 0,-4 6-8,0 0 0,1 0 1,-1 0-1,0-1 1,0 1-1,1 0 1,-1 0-1,0 0 0,1 0 1,-1 0-1,0 0 1,1 0-1,-1 0 1,0 0-1,1 0 0,-1 0 1,0 0-1,1 0 1,-1 0-1,0 0 1,1 0-1,-1 0 0,0 0 1,1 0-1,-1 0 1,0 1-1,1-1 1,-1 0-1,0 0 0,0 0 1,1 1-1,-1-1 1,0 0-1,0 0 1,1 0-1,-1 1 0,0-1 1,0 0-1,0 1 1,1-1-1,6 15 443,1 21 125,-1 0 1,-2 1 0,-1 0-1,-2 44 1,-1-32-13,12 77 0,-6-103-606,-2-32-504,-2-38-1068,-3 37 600,0-1-1,-1 1 0,-1-1 0,-5-19 0,-5-8-4668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6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31 6995,'0'0'8452,"-7"-30"-3700,2 62-4530,1 1 1,1 1 0,2-1 0,3 38 0,0-2 535,-2-56-637,0-1 0,1 1 0,1-1 0,0 0 0,1 1 0,0-1 0,8 18-1,-9-25-89,0 0-1,1 0 0,-1-1 0,1 1 0,1-1 0,-1 0 1,0 0-1,1 0 0,0 0 0,0-1 0,0 1 1,0-1-1,1 0 0,-1 0 0,1 0 0,0-1 0,0 0 1,0 0-1,0 0 0,7 1 0,-4-1-37,-1-1 0,1 0-1,0 0 1,0-1 0,-1 0 0,1 0 0,0-1-1,0 0 1,-1-1 0,1 1 0,-1-1-1,1-1 1,-1 1 0,0-1 0,0-1 0,0 1-1,0-1 1,-1-1 0,1 1 0,-1-1-1,0 0 1,-1 0 0,9-10 0,-5 3-158,-1 1 0,0-1 0,-1-1 1,0 1-1,-1-1 0,0-1 0,-1 1 0,-1-1 1,0 0-1,-1 0 0,-1 0 0,2-18 0,-3-117-832,-1 148 1005,0 0 0,0-1 1,0 1-1,0 0 0,0 0 0,0-1 1,0 1-1,-1 0 0,1 0 1,0 0-1,-1-1 0,1 1 0,-1 0 1,1 0-1,-1 0 0,0 0 1,1 0-1,-1 0 0,0 0 0,0 0 1,0 0-1,0 0 0,0 1 1,-2-3-1,-28-1 513,30 5-512,0-1 0,0 1-1,0 0 1,1 0 0,-1 0 0,0 0 0,1 0-1,-1 0 1,1 0 0,-1 0 0,1 0 0,-1 0-1,1 0 1,0 0 0,-1 0 0,1 0-1,0 1 1,0-1 0,0 0 0,0 0 0,0 2-1,-2 38 161,2-31-64,-2 53 165,3-1 0,2 1 0,4-1 0,22 100 0,-13-93-157,-3 1 1,-2 0-1,0 89 0,-11-156-108,0 0 0,0 0 0,-1 0 0,1 0 0,-1 0 0,0 0 0,1 0 0,-1 0 0,-1-1 0,1 1 0,0 0 0,-1 0 0,1-1 0,-1 1 0,0-1 0,0 1 0,0-1 0,0 0 0,0 0 0,-1 0 0,1 0 0,0 0 0,-1-1 0,0 1 0,1-1 0,-1 1 0,0-1 0,0 0 0,0 0 0,0 0 0,-5 0 0,-8 2-43,-1-1 1,1-1-1,-1 0 0,-26-3 0,28 1-7,11 1 15,1 0 0,-1 0 0,1-1 0,0 0 0,-1 1 0,1-1 1,0-1-1,0 1 0,-1 0 0,1-1 0,0 1 0,0-1 0,1 0 1,-1 0-1,0 0 0,1-1 0,-1 1 0,1-1 0,0 1 0,-1-1 0,1 0 1,1 0-1,-1 0 0,0 0 0,1 0 0,-1 0 0,1 0 0,0 0 1,0-1-1,0 1 0,0-7 0,-4-53-1942,10 1-3421,-4 51 3677,7-43-11226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0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11733,'0'0'5459,"180"-55"-5507,-161 46-1313,-9 6-1408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0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3153,'0'0'9813,"-3"-13"-2861,7 89-6043,18 102 0,-7-72-478,-3 13-19,16 99 252,-19-188-1236,-7-47-765,-10-50-1364,7 63 1814,0 0 0,0-1 0,0 1 1,1-1-1,0 1 0,0-1 1,0-6-1,1-2-1704,-1-13-5188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0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5 5330,'0'0'6710,"-25"-5"-1321,11 13-5174,0 0 0,1 0-1,-20 18 1,-30 19 52,44-35-222,-112 57 543,116-61-460,-1 0 1,1-1-1,-1-1 0,0 0 1,0-1-1,-32 1 1,46-4-63,7-8-63,5 4-20,1 0 0,0 1-1,0 1 1,0 0 0,1 0 0,-1 1 0,0 1-1,1 0 1,-1 0 0,0 1 0,1 0 0,-1 1 0,0 1-1,0 0 1,21 8 0,-16 0 15,1 0 0,-2 1 0,1 1 0,-2 0 0,0 1 0,0 1 0,-1 0 0,17 28 0,-13-20 93,1 0 0,1-1 1,28 25-1,-44-44-156,1 0 0,0 0 0,0 0 0,1-1 0,-1 1 0,0-1 0,1 0 1,0 0-1,-1-1 0,1 1 0,0-1 0,0 0 0,0 0 0,5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1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81 5298,'0'0'7337,"5"-5"-6942,16-14 233,-2-12 3333,0 12-2921,-12 13 8,-12 15-218,-22 28-723,2 2 0,1 0 0,3 2-1,-22 52 1,37-78-421,5-18-959,6-28-2307,-5 31 3555,6-17-3982,3 2-1958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17 5619,'0'0'6397,"0"-1"-6134,0 0 0,-1 0 0,1 1 1,0-1-1,0 0 0,-1 0 0,1 0 0,0 0 0,-1 1 0,1-1 0,-1 0 0,1 0 1,-1 1-1,0-1 0,1 0 0,-1 1 0,0-1 0,1 0 0,-1 1 0,-1-1 0,-1 2-218,0 1 0,1-1-1,-1 1 1,0 0-1,1 0 1,-1 0-1,1 0 1,0 0 0,0 0-1,0 1 1,0-1-1,-3 5 1,-22 41 365,18-31-127,-20 31 228,17-29-384,0 0 1,2 0-1,0 1 0,1 1 1,-11 36-1,20-56-1084,-1-1 851,1 0 0,0 0-1,0 0 1,0 0 0,0 1-1,0-1 1,0 0 0,0 0-1,0 0 1,0 0 0,0 0-1,0 1 1,0-1 0,1 0-1,-1 0 1,0 0 0,0 0-1,0 0 1,0 0 0,3 2-2872,-3-2 2872,1 0 0,-1 0-1,0 0 1,0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16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66 7475,'0'0'6764,"3"-66"-3174,-77 234-2746,60-138-790,0 0 1,-2-1 0,-23 31-1,36-57-126,3-2 99,11-9-6555,4-10 1942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16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84 5106,'0'0'5269,"1"-8"-4551,3-29-176,-4 35-424,1 0 0,-1 1-1,0-1 1,0 0 0,1 0 0,-1 1 0,1-1-1,-1 0 1,1 1 0,0-1 0,0 0-1,0 1 1,0-1 0,0 1 0,0-1 0,0 1-1,0 0 1,0 0 0,1-1 0,-1 1-1,1 0 1,-1 0 0,1 0 0,-1 0 0,4-1 2246,-7 11-2289,0 0 0,0 0 1,-1 0-1,-1 0 0,1-1 0,-1 0 1,0 1-1,-1-1 0,0-1 0,-9 12 1,-10 17 99,-12 20 66,-20 37 122,52-84-376,0 0 1,0 0-1,1 0 1,0 1-1,1 0 1,0-1-1,0 1 0,0 14 1,2-23-65,1 0 0,-1 0 0,1-1 0,-1 1 0,1-1-1,-1 1 1,1 0 0,0-1 0,-1 1 0,1-1 0,0 1 0,-1-1 0,1 1 0,0-1 0,-1 0 0,1 1 0,0-1 0,0 0 0,0 0 0,-1 0 0,1 1 0,0-1 0,0 0 0,0 0 0,-1 0-1,1 0 1,0 0 0,0-1 0,0 1 0,0 0 0,-1 0 0,1 0 0,1-1 0,5 1-1252,12 0-3604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18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2 6643,'-2'-1'13666,"2"1"-13666,-1 0 0,0 0-1,1 0 1,-1 0 0,1 0 0,-1 0 0,1 0 0,-1 0 0,1 0 0,-1 0-1,1 1 1,-1-1 0,1 0 0,-1 0 0,1 1 0,-1-1 0,1 0 0,-1 0-1,1 1 1,-1-1 0,1 1 0,-1-1 0,1 0 0,0 1 0,-1-1 0,1 1-1,-1 0 1,-33 58 479,13-21-247,-2-1-1,-34 42 1,43-63-179,7-9-36,0 1 0,0-1 0,1 1 0,0 1 0,1-1 0,0 1 1,-8 17-1,13-20 12,0-5 11,0-36-7086,0 23 1734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4:18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72 2081,'0'0'8132,"10"-46"-3413,-1 25-2973,-4 17-497,-3 15-869,-6 2-177,1 0-1,-1-1 1,-1 0-1,0 0 0,-1 0 1,0 0-1,-12 15 1,0 2 167,-7 13-26,11-19-246,0 0 0,2 0 0,0 1 0,2 1-1,-9 30 1,17-20-1360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0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398 190 7555,'0'0'6745,"3"-8"-6214,-2 4-543,4-10 494,0-1 0,-1-1 0,0 1 1,-1-1-1,1-20 0,-4 33-466,0 1-1,0 0 1,0 0-1,0 0 1,0 0-1,0-1 1,-1 1-1,1 0 1,-1 0-1,0 0 1,1 0 0,-1 0-1,0 0 1,0 0-1,0 0 1,0 1-1,-1-1 1,1 0-1,0 1 1,-3-3-1,-1 1-22,0 1 0,0-1 0,0 1 0,0 1 0,-1-1 0,1 1 0,-7-2-1,12 3 6,-13-2-1,1 1 1,0 0-1,0 0 1,0 1-1,-1 1 1,1 0 0,0 0-1,0 2 1,0-1-1,0 2 1,1-1-1,-1 1 1,1 1-1,-20 11 1,19-9 8,0 1 1,0 0 0,1 1 0,0 0-1,1 1 1,0 0 0,0 1 0,1 0 0,0 0-1,1 1 1,1 0 0,-10 21 0,10-12 80,2 1 0,0-1 0,1 1 1,2 0-1,0 0 0,1 0 0,2 1 1,0-1-1,4 22 0,-2-34-54,-1-1 0,1 0 0,1 0 0,0-1 0,0 1 0,1-1 0,0 0 0,0 0 1,1 0-1,0-1 0,13 13 0,2 0 55,1-1 0,38 26 1,-39-33-21,1-1 1,0-1 0,0-1 0,1-1-1,0-1 1,36 6 0,-24-5-22,62 22 1,-87-26-47,-1 0 0,1 0 1,-1 1-1,0 1 0,0 0 0,0 0 1,-1 0-1,0 1 0,8 9 1,-11-10 5,0 2 0,-1-1 1,0 0-1,0 1 1,0 0-1,-1 0 0,0 0 1,0 0-1,-1 0 0,0 1 1,0 13-1,2 25 331,-3 51 1,-2-51-85,1-37-231,-1 0 0,0 0 0,-1 0-1,0-1 1,0 1 0,-1-1-1,0 0 1,-1 1 0,0-1 0,0-1-1,-1 1 1,0-1 0,-1 0-1,0 0 1,0 0 0,0-1 0,-10 9-1,7-8-12,-1-1 0,0 0-1,0 0 1,0-1 0,-1 0-1,0 0 1,0-2 0,-1 1-1,1-1 1,-1-1 0,0 0-1,0-1 1,-18 2 0,-110-3-181,139-2 146,0 1 0,0-1 0,1 0 0,-1 1 0,0-1 0,1 0 0,-1 1 0,0-1 0,1 0-1,-1 0 1,1 0 0,-1 0 0,1 0 0,0 0 0,-1 1 0,1-1 0,0 0 0,-1 0 0,1 0 0,0 0 0,0 0 0,0 0 0,0 0 0,0 0 0,0 0 0,0 0 0,1 0 0,-1 0 0,0 0 0,0 0 0,1 0 0,-1 0 0,1-1-1,9-36-2724,2 11-2583,1 1-6878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7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293 102 7908,'0'0'6563,"2"-4"-5667,-1 0-675,0 1 0,0 0 0,0-1 0,-1 1 0,1-1 0,-1 1 0,1-1 0,-1 1 0,-1-5 0,1 6-189,-1 0 0,1 0 1,-1 1-1,0-1 0,0 1 1,1-1-1,-1 0 0,0 1 1,0-1-1,-1 1 0,1 0 1,0-1-1,0 1 0,-1 0 1,1 0-1,-1 0 0,1 0 1,-1 0-1,1 0 0,-1 0 1,0 1-1,-2-2 0,-9-3 43,-1 0-1,0 0 1,0 2-1,-1 0 1,1 0-1,0 1 0,-1 1 1,0 1-1,-21 1 1,33 0-61,-1 0 1,1 1 0,-1-1 0,1 1-1,0-1 1,-1 1 0,1 0 0,0 0-1,0 1 1,1-1 0,-1 1-1,0-1 1,1 1 0,0 0 0,-1 0-1,1 0 1,0 0 0,1 0 0,-1 0-1,0 1 1,1-1 0,-2 7-1,-2 5 204,1 1-1,0-1 1,-2 31-1,3-20 189,1 0 0,1 1-1,2-1 1,0 0 0,9 40 0,-9-60-368,1 1-1,0-1 1,0 1 0,0-1 0,1 0 0,0 0 0,0 0 0,1 0 0,-1-1 0,1 1 0,1-1 0,-1 0 0,1 0 0,0 0 0,0-1 0,0 0 0,0 0 0,1 0 0,0-1 0,0 1 0,0-1 0,0-1 0,0 1 0,0-1 0,1 0 0,-1-1 0,8 2 0,-5-2-40,0 0 0,0 0 0,0-1 0,0 0-1,0 0 1,0-1 0,0 0 0,0-1 0,0 0 0,-1 0 0,1-1 0,0 0 0,-1-1 0,0 0 0,0 0 0,9-6 0,-7 1-106,0 1 0,0-2 0,-1 1 0,0-1 0,-1 0 0,0-1 0,-1 0 1,0 0-1,-1-1 0,9-20 0,-9 16-147,0-2-1,0 1 1,2-20-1,-6 29 175,-1 1-1,0-1 1,-1 0 0,1 0-1,-2 0 1,1 0 0,-1 1-1,0-1 1,-4-13-1,4 19 84,0 0 0,-1 0-1,1 0 1,0 0 0,-1 0-1,0 0 1,1 0 0,-1 0-1,0 1 1,0-1 0,0 1-1,0-1 1,0 1 0,-1 0-1,1 0 1,0 0 0,0 0-1,-4-1 1,1 1 3,1 0 0,-1 0 0,1 0 0,-1 1 1,1-1-1,-1 1 0,1 0 0,-1 1 0,-6 0 0,10 0-2,0-1-1,1 1 1,-1-1 0,0 1-1,0 0 1,1-1-1,-1 1 1,0 0 0,1 0-1,-1 0 1,1 0-1,-1 0 1,1-1 0,-1 1-1,1 0 1,0 0-1,-1 0 1,1 0 0,0 0-1,0 0 1,0 0-1,0 0 1,0 2 0,-2 29 224,2-27-146,0 28 96,0 41 490,14 119-1,4-60 22,2 211 1,-20-341-683,0 1 0,-1 0 0,1-1 0,-1 1 0,0 0 0,0-1 0,0 1 0,0-1 0,0 1 0,-1-1 0,1 0 0,-1 0 0,0 0 0,0 1 1,-1-2-1,1 1 0,0 0 0,-1 0 0,0-1 0,0 0 0,1 1 0,-1-1 0,-1 0 0,1 0 0,0-1 0,0 1 0,-1-1 0,1 1 0,-1-1 0,1 0 0,-6 1 1,-13 1-76,1 0 1,0-1 0,-1-1 0,-29-3 0,14 1-95,25 1 152,0-1 0,0 0 0,0 0 0,-23-6 0,31 5-189,-1 1 1,1-1-1,0 0 1,0 0-1,0-1 1,0 1-1,-3-4 1,4 4-395,1 0 1,0 0 0,0-1-1,0 1 1,0-1-1,0 1 1,1-1 0,-1 0-1,1 0 1,0 0 0,-2-3-1,-1-11-10728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0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9652,'0'0'5320,"3"2"-4621,0 1-581,-1-1 1,-1 1-1,1 0 0,0-1 0,-1 1 0,1 0 1,-1 0-1,0 0 0,0 0 0,0 0 1,0 0-1,-1 0 0,1 1 0,-1-1 0,0 6 1,-1 66 880,0-39-339,0 63 455,0 15-197,2-66-5693,-5-70 887,-8-1-2237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0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0 116 13846,'0'0'5875,"97"-110"-7972,-91 104-2113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1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6131,'0'0'8278,"0"-1"-8074,0 1-1,0-1 1,0 1-1,1-1 1,-1 1-1,0-1 0,1 1 1,-1-1-1,0 1 1,1-1-1,-1 1 1,1-1-1,-1 1 1,1 0-1,-1-1 1,1 1-1,-1 0 0,1-1 1,-1 1-1,1 0 1,-1 0-1,2-1 1,4 52 427,-2 0 1,-3 74-1,-2-71-362,2 1-1,10 63 1,-10-116-266,31 152 462,-27-136-364,1-1-1,0 0 1,2 0 0,0-1 0,0 0 0,17 24 0,-22-37-97,-1 0 0,1 0 0,0 0 1,0 0-1,0 0 0,0 0 0,0-1 1,1 0-1,-1 1 0,1-1 0,0-1 1,0 1-1,-1 0 0,1-1 0,0 0 1,0 0-1,0 0 0,0 0 0,0-1 1,1 0-1,-1 0 0,0 0 0,8-1 1,-7 0-12,0 0 0,0-1 0,0 0 0,0 0 0,0 0 0,0-1 0,0 1 0,-1-1 0,1 0 0,-1-1 0,0 1 0,0-1 0,0 0 0,-1 0 0,1 0 0,-1 0 0,4-6-1,6-14-468,0-1-1,-2 0 0,-1-1 0,-1 0 0,-1-1 0,7-39 0,-7 10-237,-2-1 0,-1-64 1,-5 121 1132,3 13 557,11 138 798,-12-100-1333,3 1 0,2 0 0,26 97 0,-28-137-358,-1-1 0,2 1 0,12 20 1,-17-30-96,1 1 0,0 0 0,0-1 0,0 1 0,0-1 0,0 0 1,1 1-1,-1-1 0,1 0 0,-1-1 0,1 1 0,0 0 1,0-1-1,-1 1 0,1-1 0,0 0 0,0 0 0,1 0 0,5 0 1,-8-1-352,-1-28-4149,-1 6-757,-5-6-4418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2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32 12982,'0'0'5362,"-3"-32"-8195,3 38-1521,0 14-5282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2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67 7828,'0'0'7190,"-2"-9"-1815,-12-25-4996,11 31-382,1 1 0,-2 0 0,1 0 0,0 0-1,0 0 1,0 1 0,-1-1 0,1 1 0,-1 0-1,0 0 1,1 0 0,-1 0 0,0 0 0,-4 1 0,-2-1-18,0 1 0,0 0 0,1 0 0,-12 3 0,18-2 27,0 0 0,0 1 0,0-1 0,1 1 0,-1 0 0,0-1 1,1 1-1,0 1 0,-1-1 0,1 0 0,0 0 0,0 1 0,0-1 0,1 1 0,-1-1 0,0 1 0,1 0 0,-2 4 0,-21 59 17,21-57-14,-6 29 203,1 2 0,2-1 0,2 1 0,1 0 0,4 43 0,-1-78-193,0 5 62,0 1 0,1-1 0,0 1 0,1-1 1,0 0-1,1 1 0,0-1 0,1 0 0,0-1 0,0 1 0,1-1 0,0 0 0,11 15 0,-10-18-53,0 0-1,0 0 1,0 0 0,0-1-1,1 0 1,0-1-1,0 1 1,0-1 0,0-1-1,1 1 1,0-1-1,-1-1 1,1 1 0,0-1-1,0-1 1,1 0-1,-1 0 1,8 0 0,-7 0-41,0-1 0,0 0 0,0-1 0,0 1 0,0-2 0,0 1 0,0-2 0,14-4 0,-19 5-163,-1 0-1,1 0 1,-1-1 0,0 1-1,0-1 1,0 0-1,0 0 1,-1 0-1,1 0 1,-1 0-1,0 0 1,0-1-1,0 1 1,0-1-1,0 1 1,-1-1-1,0 0 1,1 0-1,-2 0 1,1 0-1,0 1 1,0-7-1,0-15-3502,-1 1-2420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3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44 8116,'0'0'9345,"0"-7"-8798,0-14-250,0 6 2197,-15 48-2379,11-5-23,2 0 0,1 0 0,3 35 0,-1-24 175,0-26-182,0 0 1,0 0 0,1 0 0,1-1 0,0 1 0,1-1-1,0 0 1,1 0 0,0 0 0,11 17 0,-12-23-51,0 0 0,1 0 1,-1-1-1,1 0 0,0 0 1,1 0-1,-1 0 0,1-1 1,0 0-1,0 0 0,0-1 1,1 0-1,-1 0 0,1 0 1,-1-1-1,1 0 0,0 0 1,0 0-1,0-1 0,11 0 1,-11 0-56,0 0 1,-1-1 0,1 0 0,0-1-1,-1 1 1,1-1 0,-1 0-1,1-1 1,-1 0 0,1 0 0,-1 0-1,0-1 1,0 0 0,0 0-1,0 0 1,-1-1 0,1 0 0,-1 0-1,0 0 1,0-1 0,0 0 0,-1 0-1,0 0 1,0 0 0,0-1-1,-1 1 1,1-1 0,-1 0 0,0 0-1,3-13 1,0 4-243,-2 0 1,0 0-1,0 0 0,-1-1 1,-1 0-1,-1 1 0,0-1 1,-1 0-1,-1 0 0,-4-25 1,4 35 309,0 0 1,0 0 0,0 1 0,-1-1 0,0 1 0,0-1 0,-1 1 0,1 0 0,-1-1 0,0 2 0,-1-1 0,1 0 0,-1 1 0,0-1 0,0 1 0,0 0 0,-1 0 0,1 1 0,-1-1 0,0 1 0,0 0 0,0 0 0,-1 1 0,1 0 0,-1 0 0,1 0 0,-1 0 0,0 1-1,1 0 1,-12-1 0,-4 1 52,4 0 115,0 0 1,0 1-1,-18 3 0,32-3-320,0 0 1,1 0-1,-1 1 1,1-1-1,-1 1 1,1 0-1,-1 0 1,1 0-1,-1 0 0,1 0 1,0 0-1,0 1 1,-1-1-1,1 1 1,0-1-1,0 1 1,0 0-1,1 0 1,-1 0-1,0 0 1,1 0-1,-1 0 0,1 1 1,0-1-1,0 0 1,-2 5-1,3-2-3641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3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89 480,'0'0'14223,"1"-7"-13788,20-57 2726,-13 47-177,-4 27-2003,-5 46-1341,1-33 829,25 531 1887,-23-539-2234,-1 0 1,2 0 0,7 24 0,-10-38-122,0 0-1,1-1 1,-1 1 0,0 0 0,0 0 0,1 0 0,-1-1 0,1 1 0,-1 0 0,1-1 0,-1 1 0,1 0 0,-1-1 0,1 1 0,0-1 0,-1 1 0,1 0 0,0-1 0,0 0 0,-1 1 0,1-1 0,0 1 0,0-1 0,-1 0 0,1 0 0,0 1 0,0-1 0,0 0 0,0 0 0,0 0 0,-1 0 0,1 0 0,0 0 0,0 0 0,0 0-1,0-1 1,-1 1 0,1 0 0,0 0 0,0-1 0,0 1 0,-1 0 0,1-1 0,0 1 0,0-1 0,-1 1 0,1-1 0,0 1 0,-1-1 0,1 0 0,-1 1 0,1-1 0,-1 0 0,1 0 0,3-7-33,0 0 1,-1 1-1,0-1 1,0-1-1,-1 1 0,0 0 1,0-1-1,-1 1 1,0-13-1,-2-91-647,-1 57 343,2 11 38,-1 17 95,1-1 0,6-39 0,-4 58 174,0 0 1,0-1 0,1 1 0,0 0 0,1 1 0,0-1 0,1 1-1,-1-1 1,2 1 0,11-14 0,-8 12 33,2 1-1,-1-1 0,1 2 1,0-1-1,1 1 1,0 1-1,1 1 1,-1-1-1,1 2 1,0 0-1,1 0 0,-1 1 1,1 1-1,0 0 1,-1 1-1,1 1 1,0 0-1,1 1 1,-1 0-1,14 3 0,-25-3 11,0 1 0,0-1-1,0 1 1,0 0-1,0 0 1,0 0 0,0 1-1,0-1 1,0 1-1,-1-1 1,1 1 0,0 0-1,-1 0 1,0 0-1,1 1 1,2 3 0,-1 0 6,0-1 0,-1 1 1,0 0-1,0 1 0,0-1 1,-1 0-1,3 10 0,0 10 79,-2-1 0,0 1 0,-1 29 0,-2-46-46,-1 84 186,3 58 205,8-136-211,-4-14-1417,-3-16-11359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5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66 238 1969,'0'0'6955,"-10"-4"-6283,-28-16-343,28 15-81,10 3-91,0 2-5,-2-5 1082,1 0 0,0 0-1,0 0 1,0 0 0,1 0-1,0-9 1,-1 13-1176,1-1 0,0 1 0,0 0 0,0 0 0,0 0-1,0 0 1,0-1 0,0 1 0,0 0 0,0 0 0,1 0 0,-1 0 0,0-1 0,1 1 0,-1 0-1,1 0 1,-1 0 0,1 0 0,-1 0 0,1 0 0,0 0 0,0 0 0,-1 1 0,1-1 0,0 0-1,0 0 1,0 0 0,0 1 0,0-1 0,0 1 0,0-1 0,0 1 0,0-1 0,0 1 0,1-1-1,-1 1 1,0 0 0,0 0 0,0 0 0,0 0 0,1 0 0,-1 0 0,0 0 0,0 0 0,0 0-1,2 0 1,240-4 468,-78 5-529,235-27-189,-281 11 275,-118 15-38,-5-1-402,1 0 291,0 0 0,0 0 0,-1 0 0,1-1 0,0 1 0,0-1 0,0 0 0,0 0 0,1 0 0,-1 0-1,1-1 1,-1 1 0,-3-5 0,-8-6-34,-3 2 88,-18-12-127,29 15 418,16 8 487,221 68-350,-222-66-480,0 0 0,0 1-1,0 1 1,0-1 0,0 2-1,13 8 1,-20-12 48,-1 0 1,1 1-1,0-1 0,-1 0 0,0 1 1,1 0-1,-1-1 0,0 1 1,0 0-1,0-1 0,0 1 1,0 0-1,0 0 0,-1 0 1,1 0-1,0 0 0,-1 0 1,0 0-1,1 0 0,-1 0 1,0 0-1,0 0 0,0 0 1,-1 1-1,1-1 0,0 0 0,-1 0 1,1 0-1,-1 0 0,0 0 1,1-1-1,-1 1 0,0 0 1,0 0-1,0 0 0,-1-1 1,1 1-1,-3 2 0,-11 14 49,-1 0-1,-1 0 0,-20 15 1,-38 40 422,56-52-352,12-14-43,0 0 1,1 0 0,0 1 0,0 0 0,0 0 0,1 0 0,1 1 0,-5 9 0,9-18-151,0 0 0,1 1 1,-1-1-1,0 0 1,0 0-1,0 1 1,0-1-1,1 0 1,-1 1-1,0-1 0,0 0 1,1 0-1,-1 0 1,0 1-1,0-1 1,1 0-1,-1 0 0,0 0 1,1 0-1,-1 1 1,0-1-1,0 0 1,1 0-1,-1 0 1,0 0-1,1 0 0,-1 0 1,0 0-1,1 0 1,-1 0-1,0 0 1,1 0-1,-1 0 0,0 0 1,1 0-1,-1 0 1,0-1-1,1 1 1,-1 0-1,0 0 1,1 0-1,-1 0 0,0 0 1,0-1-1,1 1 1,-1 0-1,18-9-5953,-8-7-4647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5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95 2497,'0'0'961,"-112"-95"-2962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6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248 422 2481,'-161'-182'2847,"124"139"-1448,34 35-772,5 2-247,-4-5 406,0 0 0,-1 1 0,0-1 0,-8-15 0,-9-33 2920,13 5 592,7 53-4146,0 9-64,0 640 1857,-1-630-1908,4 44 87,-2-59-113,-1 1 0,1 0 0,0-1-1,1 1 1,-1-1 0,0 0 0,1 1-1,0-1 1,0 0 0,0 0 0,0 0-1,0 0 1,5 4 0,-7-7-43,1-1 0,-1 1-1,1 0 1,-1-1 0,0 1 0,1 0 0,-1-1 0,1 1 0,-1 0-1,0-1 1,1 1 0,-1-1 0,0 1 0,1-1 0,-1 1 0,0-1-1,0 1 1,1-1 0,-1 1 0,0-1 0,0 1 0,0-1 0,0 1-1,0-1 1,0 1 0,0-1 0,0 1 0,0-1 0,0 0 0,0 1-1,0-1 1,0 1 0,0-1 0,-1 0 0,2-28-1097,-1 28 1032,0-71-5348,0 27 248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37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80 6659,'0'0'6675,"0"-38"-2601,0 5-2939,0 24-1325,0 24 88,13 519 2410,-13-485-2158,-1-1 97,2 1 0,9 61 0,2-75-146,-12-35-261,-7-16-2225,2 4 887,0-1-1,0 1 1,1-1-1,1 0 1,-2-16-1,1-13-6755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6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8900,'0'0'6344,"18"-7"-5517,55-22 16,-70 28-755,1 0 0,0 0 0,-1 0 0,1 0 0,-1 1 0,1 0 0,0 0 0,-1 0 0,1 0 0,0 1 0,-1-1 0,1 1 0,-1 0 0,1 0 0,-1 0 0,1 0-1,-1 1 1,0 0 0,1-1 0,2 4 0,3 1 121,-1 1-1,-1 1 0,1-1 1,12 18-1,-11-14-71,33 48 821,69 123-1,-86-134-729,1-2 1,3-1-1,2-1 0,1-2 0,40 40 0,-68-77-201,1-1 0,0 0 0,0 1 0,0-2 1,1 1-1,-1 0 0,1-1 0,0 0 0,0-1 0,0 1 0,0-1 0,0 0 1,1-1-1,-1 1 0,0-1 0,1-1 0,6 1 0,-11-1-24,-1-1-1,1 1 1,-1-1 0,1 1-1,-1-1 1,1 0 0,-1 0-1,1 1 1,-1-1-1,0 0 1,1 0 0,-1-1-1,0 1 1,0 0 0,0 0-1,0 0 1,0-1-1,0 1 1,0-1 0,0 1-1,-1 0 1,1-1-1,0 1 1,-1-1 0,1 0-1,-1 1 1,0-1 0,1 1-1,-1-1 1,0 0-1,0-1 1,2-65-35,-2 53 12,-2-121-544,-22-152 0,18 217 136,2-82 0,4 122-314,10 39-3607,-3 7-234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30 10101,'0'0'9732,"-35"-9"-9732,41-11-13734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7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35 10389,'0'0'5290,"1"-6"-4652,6-17-62,-6 18 2063,-1 49-2114,-2-20-506,-1 1 0,-1-1 0,-1 0 1,-2 0-1,0-1 0,-14 32 0,-1 4 2,-115 337 120,136-395-31,2-26-158,6 0-255,0 0 1,1 1-1,15-29 1,-4 9-110,151-433-2566,-170 476 3075,1-1 0,-1 1-1,1 0 1,-1-1 0,1 1-1,-1 0 1,1-1 0,0 1-1,0 0 1,-1 0 0,1 0-1,0 0 1,0 0 0,0 0-1,0 0 1,1 0 0,0-1-1,-1 2-24,0 0 0,0-1 0,0 1 0,-1 0-1,1 0 1,0 0 0,0 0 0,0 0 0,0 0 0,0 0-1,-1 0 1,1 0 0,0 1 0,0-1 0,0 0 0,-1 1-1,1-1 1,0 0 0,0 1 0,1 0 0,1 2 1,0 0 1,1 0-1,-1 0 1,0 0-1,-1 0 1,1 1-1,-1-1 0,1 1 1,1 4-1,25 63 377,-3 2 0,-2 0 0,12 78 0,7 18 288,-28-112-478,-10-33-165,0-1-1,2-1 1,1 1 0,1-1-1,1 0 1,17 28 0,-27-50-113,0 0 0,0 0 1,0 1-1,1-1 0,-1 0 1,0 0-1,0 0 1,0 0-1,1 0 0,-1 0 1,0 1-1,0-1 0,0 0 1,0 0-1,0 0 0,1 0 1,-1 1-1,0-1 1,0 0-1,0 0 0,0 0 1,0 1-1,0-1 0,0 0 1,0 0-1,0 0 0,0 1 1,0-1-1,0 0 1,0 0-1,0 1 0,0-1 1,0 0-1,0 0 0,0 0 1,0 1-1,0-1 0,0 0 1,0 0-1,0 1 0,0-1 1,0 0-1,-1 0 1,1 0-1,0 0 0,0 1 1,0-1-1,0 0 0,-1 0 1,1 0-1,0 0 0,0 0 1,0 1-1,0-1 1,-1 0-1,1 0 0,0 0 1,-20-4-858,-24-17-1301,-11-28-3501,27 20 1181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8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15655,'0'0'5010,"180"-41"-4337,-119 21-289,-10 0-384,-9-1-512,-16 10-657,-10 2-1456,-10 0-2081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08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32 4114,'0'0'3714,"0"-32"-4467,-3 32-383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1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25 8452,'0'0'4335,"2"-5"-4071,0-14 924,-10 22 853,-23 39-400,27-36-2053,-4 7 430,1 0-1,0 0 0,1 1 0,0 0 0,1 0 0,1 1 1,0-1-1,-2 19 0,2 13 311,1 64-1,3-109-320,1 17 213,1-1 0,1 1 0,0-1-1,1 0 1,1 0 0,1 0 0,1 0 0,0-1 0,13 21 0,-9-17-22,1-1 0,1-1 0,1 0 0,0-1 0,2 0 0,0-2 0,19 16 0,-28-26-190,1 0 0,-1-1 0,0 0 0,1 0 0,0-1 0,0 0 0,0-1 0,0 1 0,0-2 0,1 1 0,-1-1 0,0 0 0,12-1 0,-19 0-507,-1-11-3388,0 2-758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2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70 7091,'0'0'5971,"-1"-7"-5336,-5-55 4863,6 73-5284,6 74 457,3-1 0,25 107 1,-27-157-434,0-10-21,-5-36-218,-2-51-343,0 47 197,0 1-31,-1-16-316,7-49-1,-4 69 445,0 0-1,1 0 0,1 1 1,-1-1-1,2 1 1,-1 0-1,12-19 0,-9 18 1,21-27-608,-27 37 662,0 0 0,0 0 0,0 0 0,1 0 0,-1 0 0,0 0 0,1 1 1,-1-1-1,0 0 0,1 1 0,-1-1 0,1 1 0,-1 0 0,1-1 0,-1 1 1,1 0-1,-1 0 0,1 0 0,0 0 0,-1 0 0,1 0 0,-1 1 0,1-1 0,-1 0 1,1 1-1,2 1 0,-2-1 19,0 1 1,0 0 0,0 0-1,0 0 1,0 0-1,0 1 1,0-1 0,-1 0-1,0 1 1,1-1 0,-1 1-1,0 0 1,0-1-1,1 6 1,12 46 171,-12-46-144,13 73 519,-6-30 167,21 69 0,-30-119-730,1 1 1,-1-1 0,0 0-1,1 1 1,-1-1 0,1 1-1,-1-1 1,1 0 0,0 0-1,0 1 1,-1-1 0,1 0-1,0 0 1,0 0 0,0 0-1,0 0 1,0 0 0,0 0-1,1 0 1,-1-1 0,0 1-1,0 0 1,3 0 0,-3-25-1489,-1-29-5698,0 26-1308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2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5330,'0'0'7977,"4"-5"-6600,16-15 3295,-20 36-3405,-4 15-1310,-1-2 390,2-1 0,1 1 0,1 0 0,5 49 0,-3-70-284,0 0 1,0 0 0,1 0-1,0 0 1,0 0 0,1 0-1,0-1 1,1 1-1,0-1 1,0 0 0,0 0-1,1 0 1,0-1-1,0 1 1,0-1 0,1 0-1,0-1 1,1 0 0,-1 0-1,15 9 1,-17-12-52,1 1 0,-1-1 0,1 0 0,0 0 0,0-1 0,0 1 0,1-1 0,-1 0 0,0 0 0,0-1 0,0 0 0,1 0 0,-1 0 1,0 0-1,0-1 0,1 0 0,-1 0 0,9-4 0,-9 3-30,0-2 0,0 1 1,0 0-1,0-1 0,-1 0 1,0 0-1,0 0 0,0-1 1,0 0-1,-1 1 0,0-1 1,1 0-1,-2-1 0,4-6 1,2-10-177,-1 0 1,-1-1-1,0 0 0,-2-1 1,-1 1-1,-1 0 1,-1-25-1,0 40 164,-2 0 0,1 0-1,-1-1 1,0 1 0,0 0 0,-1 0-1,-1 0 1,1 0 0,-1 1 0,-5-10-1,6 14 30,0 0-1,-1-1 0,1 1 0,-1 1 1,0-1-1,0 0 0,0 1 0,0-1 0,-1 1 1,1 0-1,-1 0 0,1 0 0,-1 1 1,0-1-1,1 1 0,-1 0 0,0 0 0,0 0 1,0 0-1,0 1 0,0 0 0,-8 0 1,5 0 35,-1 1 0,0 0 1,1 0-1,-1 1 0,1 0 1,0 0-1,-1 1 1,1-1-1,0 2 0,1-1 1,-1 1-1,0 0 0,1 0 1,0 1-1,0 0 1,-9 10-1,13 10-3947,3-18-935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4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61 864,'0'0'7476,"3"-7"-7273,3-3-167,-5 8-22,1-1 0,0 1 0,-1-1 0,0 0 0,1 0 0,-1 0 0,0 0 0,-1 0 0,1 0 0,0 0 0,-1 0 0,0-6 5373,0 18-1930,1 44-3333,47 342 2543,-46-380-2621,-2-44-341,7-50 0,-3 29 141,1 12-391,15-64 1,-18 98 533,0 0 1,0 0-1,0 0 0,0 0 0,0 1 1,1-1-1,0 1 0,-1 0 0,1 0 1,1 0-1,-1 0 0,0 0 0,1 1 0,-1-1 1,1 1-1,0 0 0,0 0 0,0 0 1,0 1-1,0-1 0,0 1 0,0 0 1,0 0-1,0 1 0,1-1 0,-1 1 1,0 0-1,6 1 0,-8 0 16,-1 0-1,0 0 1,0 0-1,1 1 1,-1-1-1,0 0 1,0 1-1,0-1 1,-1 1-1,1 0 1,0-1-1,0 1 1,-1 0-1,1-1 1,-1 1-1,0 0 1,1-1 0,-1 1-1,0 0 1,0 0-1,0 3 1,1 6 74,5 19 89,38 223 1993,-43-237-1902,-5-99-554,2 46-70,1-1 0,6-50 0,-3 78 314,1 1 0,0-1 0,1 1 0,0 0 0,0 1 0,1-1 0,0 1 0,0-1 0,1 2 0,0-1 0,1 1 0,0-1 0,0 2 0,0-1 0,1 1 0,10-6 0,-17 11 60,0 0 1,0 1 0,1-1-1,-1 0 1,0 1 0,0-1 0,1 1-1,-1-1 1,1 1 0,-1 0-1,0-1 1,1 1 0,-1 0 0,1 0-1,-1 0 1,0 0 0,1 0-1,-1 0 1,1 1 0,-1-1 0,0 0-1,1 1 1,-1-1 0,0 1-1,1-1 1,-1 1 0,0 0-1,0 0 1,1-1 0,-1 1 0,0 0-1,0 0 1,0 0 0,0 0-1,0 0 1,0 0 0,-1 1 0,1-1-1,0 0 1,-1 0 0,1 1-1,0-1 1,0 3 0,3 7 52,0 0-1,-1 1 1,-1-1 0,2 16 0,-2-14 77,8 63 396,-8-51-337,1 0 1,1-1-1,1 1 1,1-1 0,1 0-1,1 0 1,11 22-1,-15-43-1824,-5-15 363,-4-17-2819,1 9-1358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4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90 5202,'0'0'2492,"3"-10"-1419,-1 2-712,11-34 975,0 12 3287,-21 33-746,-6 7-3715,11-5-111,0 0 0,0 0 0,0 0 0,1 1-1,0-1 1,0 1 0,0 0 0,1-1 0,-1 1 0,2 0 0,-2 10 0,4 73 325,-1-57-61,0-15-134,1 0 0,0 0 0,1 0 0,1 0 0,10 25 0,-11-33-126,0-1-1,1 0 1,0 0-1,0 0 1,1-1-1,0 1 1,1-1 0,-1 0-1,1-1 1,1 1-1,-1-1 1,13 8 0,-15-11-68,0-1 0,-1 0 1,1 0-1,1 0 1,-1 0-1,0-1 0,0 0 1,0 0-1,1 0 1,-1 0-1,1-1 0,-1 0 1,0 0-1,1 0 1,-1 0-1,1-1 0,-1 1 1,0-1-1,1 0 1,-1-1-1,0 1 0,0-1 1,0 0-1,0 0 1,0 0-1,0 0 0,0-1 1,-1 1-1,1-1 1,-1 0-1,0 0 0,0 0 1,0-1-1,0 1 1,-1-1-1,1 0 0,-1 1 1,0-1-1,0 0 1,0 0-1,-1 0 1,2-5-1,0-9-299,0-1 1,-1 1-1,-1 0 1,0-1-1,-4-23 1,3 35 296,0 4 29,-1-1-1,1 0 0,-1 0 0,0 0 0,0 0 0,-1 1 0,1-1 0,-1 1 0,1-1 1,-1 1-1,0-1 0,-1 1 0,1 0 0,0 0 0,-1 0 0,0 0 0,0 1 1,0-1-1,0 1 0,0-1 0,-4-1 0,-8-4 234,1 1 0,-1 1 0,-31-9 0,-6-3-459,51 15-1018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38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5250,'0'0'6014,"6"-10"-5350,1 1-557,0 0 0,1 0 0,0 1 0,0 0 0,1 0 0,0 1-1,0 1 1,1-1 0,0 1 0,0 1 0,0 0 0,1 0 0,12-3 0,-3 3 150,1 0 1,0 2-1,0 0 1,0 1-1,40 2 1,-38 0 3,-20 0-211,0 0-1,-1 1 1,1-1-1,-1 0 1,1 1-1,-1 0 1,1 0-1,-1-1 1,0 1-1,1 0 1,-1 1-1,0-1 1,0 0-1,0 1 1,1-1 0,-2 1-1,1 0 1,0 0-1,0 0 1,0 0-1,-1 0 1,1 0-1,-1 0 1,0 0-1,0 0 1,0 1-1,0-1 1,0 1 0,0-1-1,0 0 1,-1 1-1,1 4 1,1 7 185,0 1 0,-2 0-1,0 0 1,-2 21 0,1-31-224,-1 7 80,0 0 1,-1 0-1,-1-1 1,0 0-1,-1 1 1,0-1-1,-1-1 1,0 1-1,0-1 1,-1 0-1,-9 9 1,-10 13 199,-59 51 1,71-72-1145,31-28-18,-10 11 811,1 1-1,-1 0 1,1 0-1,0 1 0,0 0 1,1 0-1,-1 1 1,1 0-1,0 1 1,-1 0-1,1 0 1,0 1-1,10-1 0,-13 2 86,-1 0-1,1 0 1,0 0-1,0 1 0,-1 0 1,1 0-1,0 1 0,-1 0 1,0-1-1,1 2 0,-1-1 1,0 1-1,0 0 0,0 0 1,0 0-1,-1 0 0,1 1 1,-1 0-1,0 0 0,0 0 1,5 7-1,-3 0 183,1 0-1,-1 0 1,-1 1-1,0-1 1,-1 1-1,0 1 1,-1-1-1,4 25 1,-6-29-84,0 1-1,-1-1 1,0 0 0,0 0 0,-1 1-1,0-1 1,0 0 0,-1 0 0,0 0 0,-1 0-1,0-1 1,0 1 0,0 0 0,-8 11-1,4-9-109,0-1 0,0 1-1,-1-2 1,0 1-1,-1-1 1,1 0 0,-2-1-1,1 0 1,-1 0-1,0-1 1,0-1-1,-1 1 1,0-2 0,0 0-1,0 0 1,0 0-1,-1-2 1,1 1-1,-1-2 1,-13 1 0,0-1-246,17 0-26,0-1-1,0 0 1,0 0-1,1-1 1,-1 0-1,-11-2 1,17 2 153,0 0-1,0 0 1,0 0 0,0 0 0,0 0 0,1-1 0,-1 1 0,1 0 0,-1-1 0,1 1 0,-1-1-1,1 0 1,0 1 0,0-1 0,-1 0 0,1 0 0,1 0 0,-1 1 0,0-1 0,0 0 0,1 0 0,-1-1-1,1 1 1,-1 0 0,1 0 0,0 0 0,0 0 0,0 0 0,1-2 0,-1-1-186,-1 2-199,1 0 0,0-1 0,1 1 1,-1 0-1,1-1 0,-1 1 0,1 0 1,0 0-1,1-4 0,15-18-7777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5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33 9845,'0'0'4233,"-1"-5"-3688,-4-22 2123,4 27-2112,1 0-545,-1 0 0,1 0 0,0 0 0,0 0 0,0 0 0,0 0 0,-1 0 0,1 0 0,0 0 0,0 0 0,0 0 0,0 0 0,-1 0 0,1 0 0,0 0 0,0 0 0,0 0 0,0 0 0,-1 0 0,1 0 0,0 1 0,0-1 0,0 0 0,0 0 0,0 0 0,0 0 0,-1 0 0,1 0 0,0 0 0,0 1 0,0-1 0,0 0 0,0 0 0,0 0 0,0 0 0,0 0 0,0 1 0,0-1 1,0 0-1,0 0 0,0 0 0,-1 0 0,1 1 0,0-1 0,0 0 0,1 0 0,-1 0 0,0 0 0,0 1 0,-5 75 1697,8 98 0,-1-139-1448,-2-31-212,0 1 0,0-1 0,1 1 0,0-1-1,0 1 1,0-1 0,4 8 0,-5-11-39,1 1 1,0-1-1,-1 0 0,1 0 0,0 0 1,0 0-1,0 0 0,0-1 0,0 1 1,0 0-1,0 0 0,0 0 0,0-1 1,0 1-1,0-1 0,0 1 0,0-1 1,1 1-1,-1-1 0,0 0 0,0 1 1,1-1-1,-1 0 0,0 0 0,0 0 1,1 0-1,-1 0 0,0 0 0,0 0 1,3-1-1,-3 0-10,1 1 0,-1-1 0,1 0 1,-1 0-1,0 0 0,1 0 0,-1 0 1,0 0-1,0 0 0,0 0 0,1 0 0,-1-1 1,0 1-1,-1 0 0,1-1 0,0 1 0,0-1 1,-1 1-1,1-1 0,0 1 0,-1-1 1,1-2-1,6-40-176,-6 38 116,-1-63-647,-1 58 568,0-1 0,0 1 0,1 0 0,1 0 1,0-1-1,1 1 0,0 0 0,0 0 0,1 0 0,5-12 0,-6 21 183,1-1-1,-1 1 1,0-1 0,1 1-1,-1 0 1,1 0-1,0 0 1,0 0 0,0 1-1,-1-1 1,2 1 0,-1 0-1,0 0 1,0 0-1,0 0 1,6-1 0,58-3 740,-49 4-711,61 1-105,-46 0-3384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6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31 8868,'0'0'6142,"-1"-20"-2530,-3 18-3586,0 0 1,0 1-1,0 0 1,0-1-1,-1 1 1,1 1-1,0-1 1,-1 1-1,1 0 1,-1 0-1,1 0 1,0 0-1,-1 1 0,1 0 1,0 0-1,-1 0 1,1 0-1,0 1 1,0-1-1,0 1 1,0 0-1,0 0 1,1 1-1,-1-1 1,1 1-1,-1 0 1,1 0-1,0 0 1,0 0-1,0 1 0,1-1 1,-1 1-1,1-1 1,-3 6-1,-3 5 52,0 2 0,1-1-1,1 1 1,0 0-1,1 0 1,1 1 0,-4 27-1,4-19 195,2-1-1,0 1 0,2 0 1,1 0-1,4 28 1,-4-48-228,0 1 0,0-1 0,0 0 0,0 0 1,1 0-1,0 0 0,0-1 0,0 1 0,1 0 1,-1-1-1,1 1 0,0-1 0,1 0 0,-1 0 1,1 0-1,-1-1 0,1 1 0,0-1 0,1 0 1,-1 0-1,0 0 0,1-1 0,0 0 1,-1 1-1,1-2 0,0 1 0,0 0 0,0-1 1,0 0-1,10 1 0,-8-2-32,-1 0 0,0 0 0,1 0-1,-1 0 1,1-1 0,-1 0 0,0-1 0,0 1 0,0-1 0,0-1 0,0 1-1,0-1 1,0 0 0,-1 0 0,1 0 0,5-6 0,-2 1-107,-1 0 0,0-1 0,-1-1 0,0 1 0,0-1-1,-1 0 1,-1 0 0,5-12 0,-1 3-221,-1-1 0,-2 0-1,0 0 1,-1-1-1,0 1 1,-2-1 0,-1 0-1,-1 0 1,0 0 0,-1 0-1,-4-23 1,-10 14 266,12 28 128,0-1 1,1 0-1,-1 1 0,1-1 1,0 0-1,-1 0 0,1 0 1,1 0-1,-2-6 1,2 9 278,0 10 25,-2 119 760,5 154 405,-3-281-1543,0 0 1,0 0-1,0 0 1,1 0-1,-1 0 1,1 0-1,-1 0 1,1 0-1,0-1 1,0 1-1,-1 0 1,1 0-1,0-1 1,1 1-1,-1-1 1,0 1-1,0-1 1,1 1-1,-1-1 1,1 0-1,1 2 1,0-2-173,1 1 0,-1-1 0,1 0 0,0 0 1,-1-1-1,1 1 0,0-1 0,-1 1 0,7-2 0,-9 1 33,-1 0 0,1 0 0,0-1 0,-1 1 0,1 0-1,-1-1 1,1 1 0,-1-1 0,1 1 0,-1 0 0,1-1-1,-1 0 1,1 1 0,-1-1 0,1 1 0,-1-1-1,0 1 1,0-1 0,1 0 0,-1 1 0,0-1 0,0 1-1,1-1 1,-1 0 0,0 1 0,0-1 0,0 0 0,0 0-1,0 1 1,0-1 0,0 0 0,0 1 0,0-1 0,-1 0-1,1-3-970,1-19-6001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7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7043,'0'0'5693,"8"-9"-4697,25-25 119,-33 33-1057,0 1 1,0 0 0,0 0 0,0 0-1,0 0 1,0 0 0,0 0-1,1 0 1,-1-1 0,0 1-1,0 0 1,0 0 0,0 0 0,0 0-1,0 0 1,1 0 0,-1 0-1,0 0 1,0 0 0,0 0-1,0 0 1,0 0 0,1 0-1,-1 0 1,0 0 0,0 0 0,0 0-1,0 0 1,1 0 0,-1 0-1,0 0 1,0 0 0,0 0-1,0 0 1,0 0 0,1 0-1,-1 0 1,0 1 0,0-1 0,0 0-1,0 0 1,0 0 0,0 0-1,0 0 1,1 0 0,-1 0-1,0 1 1,0-1 0,0 0-1,0 0 1,0 0 0,0 0 0,0 1-1,3 13 934,-2 21-910,-1-31 216,-2 188 1649,8 250-10,-5-429-1934,0 0-1,0-1 1,2 1 0,-1 0-1,2-1 1,-1 0 0,2 0-1,6 14 1,-10-25-190,-1-8-624,-4-79-3365,-6 26-2399,1 28 198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7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10917,'0'0'6486,"29"-1"-5921,195-9-335,-82-5-78,-142 37 851,0 305 2084,0-325-3078,1 1 1,-1 0 0,1 0 0,-1-1 0,1 1-1,0 0 1,0-1 0,0 1 0,0-1 0,0 1-1,1-1 1,-1 0 0,1 1 0,-1-1 0,1 0-1,0 0 1,0 0 0,0 0 0,0 0 0,1-1-1,-1 1 1,0-1 0,1 1 0,-1-1 0,1 0-1,-1 0 1,1 0 0,-1 0 0,1-1 0,0 1-1,-1 0 1,1-1 0,0 0 0,0 0 0,0 0-1,-1 0 1,1 0 0,0-1 0,-1 1 0,1-1 0,0 1-1,-1-1 1,1 0 0,0 0 0,3-3-1,-1 1-40,0 0-1,0 0 0,-1-1 0,1 0 0,-1 0 0,0 0 1,0 0-1,0-1 0,-1 1 0,1-1 0,-1 0 0,-1 0 1,5-9-1,0-3-247,0 0 0,-1 0 1,4-20-1,-6 22-58,-2 1-1,1 0 1,-2-1 0,0 0 0,-1 1-1,0-1 1,-1 1 0,-4-22 0,4 31 375,-1 1-1,1 0 1,-1 0-1,1 0 1,-1 0 0,-1 0-1,1 0 1,0 0 0,-1 1-1,0-1 1,0 1 0,0 0-1,0 0 1,0 0 0,-1 0-1,1 1 1,-1-1 0,0 1-1,1 0 1,-1 0-1,0 0 1,0 0 0,-1 1-1,1 0 1,0 0 0,-1 0-1,1 0 1,0 1 0,-1-1-1,1 1 1,-6 1 0,-16-3 692,19 1-621,0 0 1,0 1-1,0-1 1,0 1-1,0 1 1,0 0-1,-12 2 1,19-2-466,-1 0 0,0 0 0,1 0 0,-1 0 0,0-1 0,1 1 0,-1 0 0,1 0 0,0 1 0,-1-1 1,1 0-1,0 0 0,0 0 0,-1 0 0,1 0 0,0 0 0,0 0 0,0 0 0,0 0 0,1 2 0,-1 0-1350,0 11-9259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8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51 8724,'0'0'4429,"0"-9"-3698,0-25 1214,0 27 981,0 30-1819,-1 121 224,5 190 532,-4-333-1860,0 0-1,0-1 1,0 1 0,0-1-1,-1 1 1,1-1 0,1 1-1,-1 0 1,0-1 0,0 1-1,0-1 1,0 1 0,0-1-1,0 1 1,1 0 0,-1-1-1,0 1 1,1-1 0,-1 1-1,0-1 1,1 0 0,-1 1-1,0-1 1,1 1 0,-1-1-1,1 1 1,-1-1 0,1 0-1,-1 0 1,1 1 0,0-1-5,0-1 0,0 0 0,0 1 0,0-1 0,0 0 0,-1 1 1,1-1-1,0 0 0,-1 0 0,1 0 0,0 1 0,-1-1 0,1 0 0,-1 0 1,0 0-1,1 0 0,-1 0 0,0 0 0,1-2 0,4-18-228,-1 0 1,0-1-1,-2 0 0,0 0 0,-1 0 1,-4-25-1,2 21 32,1-1 1,1 1-1,1 0 1,7-34-1,-8 55 224,1-1 0,0 0-1,0 1 1,0 0 0,1-1-1,0 1 1,0 0 0,0 1-1,1-1 1,-1 0 0,1 1-1,0 0 1,0 0 0,1 0-1,-1 0 1,1 1 0,0 0-1,0-1 1,0 2 0,0-1-1,1 1 1,-1 0 0,1 0-1,-1 0 1,1 1 0,0 0-1,-1 0 1,10 0 0,-14 1-16,0 1 0,0-1 1,1 1-1,-1-1 0,0 1 0,0-1 1,0 1-1,-1 0 0,1 0 1,0-1-1,0 1 0,0 0 0,0 0 1,-1 0-1,1 0 0,0 0 1,-1 0-1,1 0 0,-1 0 0,1 0 1,-1 1-1,0-1 0,1 0 1,-1 0-1,0 0 0,0 0 0,0 2 1,6 43 314,-6-36-215,10 344 2504,-10-353-2603,0-6-30,0-53-444,2 0 0,11-66-1,-10 107 388,0 1-1,2 0 1,-1-1-1,2 2 1,0-1-1,1 1 1,0 0-1,2 0 0,0 1 1,0 0-1,1 0 1,16-16-1,-23 28 77,-1-1 0,0 1 0,1 0 1,0 0-1,-1 0 0,1 0 0,0 0 0,0 1 0,0-1 0,0 1 0,0 0 0,0 0 0,1 0 0,-1 0 1,0 0-1,1 1 0,-1 0 0,5-1 0,-6 2 6,0 0-1,0-1 1,0 1 0,0 0-1,0 0 1,0 0 0,0 0-1,0 1 1,0-1-1,-1 0 1,1 1 0,-1-1-1,1 1 1,-1 0 0,1-1-1,-1 1 1,0 0 0,0 0-1,0 0 1,0 0 0,0 0-1,0 0 1,0 0 0,-1 0-1,1 0 1,-1 0 0,1 3-1,7 60 361,-2-1-1,-2 1 1,-7 76 0,1-27 55,1-91-314,0-18-98,0 0 0,1 0 0,0 1 1,0-1-1,0 0 0,1 0 0,0 1 0,0-1 0,0 0 0,0 0 0,3 5 0,-4-10-31,0 0-1,0 0 1,0-1 0,0 1 0,-1 0 0,1 0-1,0 0 1,0 0 0,0-1 0,0 1 0,0 0-1,0 0 1,1 0 0,-1-1 0,0 1 0,0 0-1,0 0 1,0 0 0,0 0 0,0-1 0,0 1-1,0 0 1,0 0 0,0 0 0,0 0 0,1 0-1,-1-1 1,0 1 0,0 0 0,0 0 0,0 0-1,0 0 1,1 0 0,-1 0 0,0 0 0,0 0-1,0 0 1,0-1 0,1 1 0,-1 0 0,0 0-1,0 0 1,0 0 0,0 0 0,1 0 0,-1 0-1,0 0 1,0 0 0,0 0 0,0 0 0,1 0-1,-1 0 1,0 1 0,0-1 0,0 0 0,0 0-1,1 0 1,-1 0 0,0 0 0,0 0 0,1-21-1126,-1 19 849,0-63-7513,0 32-442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18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13446,'0'0'8407,"26"3"-7967,-8-2-392,-7-1-36,0 1 0,0 0-1,0 1 1,21 6 0,-28-7-6,1 1 0,-1 0 0,1 0 0,-1 1 0,1 0 0,-1-1 0,0 1 0,0 1 0,-1-1 0,1 1 1,-1-1-1,1 1 0,-1 0 0,0 0 0,-1 0 0,1 1 0,2 4 0,8 22 28,-2 1 0,-1 0-1,-1 1 1,-2 0 0,5 48 0,-7-10 32,-6 112 1,-2-147-38,-1 1 1,-2 0-1,-2-1 1,-1 0-1,-2-1 0,-1 0 1,-1 0-1,-3-2 0,0 0 1,-2 0-1,-30 39 0,45-67-51,-1-1-1,0 1 1,-1-1-1,1 0 0,-1 0 1,1-1-1,-1 1 1,0-1-1,0 0 1,-1 0-1,1-1 1,-1 0-1,1 0 0,-1 0 1,0 0-1,1-1 1,-1 0-1,0 0 1,-7 0-1,9-1-702,-1-1 1,1 1-1,-1-1 1,1 0-1,0 0 1,-1-1-1,1 1 1,0-1-1,-7-4 0,-3-3-5443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20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38 229 9076,'0'0'6622,"-8"0"-5928,-21 0 239,49 0 1343,65 0-1204,476 4-1321,-328-5 461,-178-2-113,0-2 0,61-15-1,-55 9-135,80-5 0,325 16 208,-206 3 602,-309-18-552,42 9-287,-1-1-1,1 0 0,0 0 0,1 0 0,-1-1 0,2 1 0,-1-2 0,-5-10 1,-16-21-2,17 25 50,9 12 34,0 0-1,0 1 1,-1-1 0,1 1 0,-1 0-1,0-1 1,1 1 0,-1 0 0,0 0-1,0 0 1,-1 0 0,-3-3 0,5 5 72,15 13-16,-2-4-50,1-1 0,0 0 0,0-2 0,1 1 0,0-1 1,23 5-1,94 16-330,-61-15-441,-69-11 735,0-1 0,0 1 0,0-1 0,0 1 0,0-1 0,0 1 0,0 0 0,0-1 0,0 1 0,0 0 0,0 0 0,0 0 0,0-1 0,-1 1 0,1 0 0,0 0 0,-1 0 0,1 0 0,0 1 0,-1-1 0,0 0 0,1 0 0,-1 0 0,0 0 0,1 0 0,-1 1 0,0-1 0,0 0 0,0 0 0,0 0 0,0 1 0,0-1 0,0 0 0,-1 0 0,1 0 1,0 1-1,-1-1 0,1 0 0,-2 2 0,0 5 64,-1-1 0,0 0 0,0 0 0,-1 0 0,-4 7 0,-100 123 667,5-5-548,97-127-2713,5-13-2123,1 5 4325,0-18-7272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22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1 428 11157,'0'0'8505,"8"-11"-8331,-2 3-163,0-1 1,-1 1-1,0-1 1,-1 0-1,1-1 1,-2 1-1,1-1 1,-2 1-1,4-20 0,1-207-942,-7 165 785,-3 117 558,4 77 0,1-42-225,-2 27 1105,26 199 1,-26-302-1236,7 28 56,-7-32-106,0 0 1,1 0 0,-1 0-1,0 0 1,1 0-1,-1 0 1,0 0 0,1 0-1,-1 0 1,1-1-1,-1 1 1,1 0 0,0 0-1,-1 0 1,1-1 0,0 1-1,-1 0 1,1-1-1,0 1 1,0 0 0,0-1-1,0 1 1,0-1-1,1 1 1,0-32-897,-2 27 676,0-48-3452,0 17-2408,0 4-3595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23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85 6275,'0'0'6680,"-2"-7"-5642,-1-7 402,0 1 0,1-1 0,-1-22 1089,3 53-1991,11 127 942,1 4-740,-13-104-507,0-16-125,1 0 1,5 35-1,-5-62-108,0 0 0,0 0 1,1 0-1,-1 0 0,0 0 1,0 0-1,1 0 0,-1 0 1,1 0-1,-1 0 0,1 0 1,-1 0-1,1-1 0,-1 1 1,1 0-1,0 0 0,0 0 1,-1-1-1,1 1 0,0 0 1,0-1-1,0 1 0,0-1 1,0 1-1,0-1 0,0 1 1,0-1-1,0 0 0,0 0 1,0 1-1,0-1 0,0 0 1,0 0-1,0 0 0,0 0 1,0 0-1,0 0 0,0 0 1,0 0-1,0-1 0,0 1 1,0 0-1,0-1 0,0 1 0,0-1 1,0 1-1,0-1 0,1 0 1,3-2-42,1 0 1,-1 0 0,0 0-1,0-1 1,0 0-1,6-6 1,-6 3-8,1 0 0,0 1 1,1-1-1,-1 2 0,1-1 0,0 1 1,0 0-1,1 0 0,0 1 0,-1 0 1,2 0-1,-1 1 0,0 0 0,1 0 1,-1 1-1,1 0 0,-1 1 0,1 0 1,16 0-1,0-1 79,29 1 46,-51 0-67,0 2 0,1-1 1,-1 0-1,0 1 0,0-1 1,0 1-1,0 0 1,0 0-1,-1 0 0,1 0 1,0 1-1,4 1 1,4 6-483,-11-17-1259,-2-14 500,-3-78-6675,-10-1 4690,2 34 5028,-1 1 4112,12 73-831,4 61-5018,19 177 574,-11 247-1,-10-417-974,0-69 82,1-3-49,-1-1 1,0 0 0,0 1 0,0-1-1,0 0 1,-1 1 0,1-1 0,0 0-1,-1 0 1,0 1 0,0-1 0,1 0-1,-1 0 1,-1 0 0,1 0 0,-2 3-1,-25 18-8540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26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381 108 7123,'0'0'7217,"6"-15"-2044,-5 10-5118,-1 0 1,0-1-1,-1 1 0,1 0 1,-1 0-1,0 0 1,0 0-1,-1 0 0,1 0 1,-1 1-1,-4-8 0,4 9-49,0 1-1,0 0 0,-1 0 0,1 0 0,-1 0 1,1 0-1,-1 1 0,0-1 0,0 1 0,0-1 1,0 1-1,0 0 0,0 0 0,0 1 0,0-1 1,0 1-1,0-1 0,0 1 0,0 0 0,-7 1 1,1-1-11,0 1 1,0 0 0,-1 1 0,1 0 0,0 0-1,0 1 1,1 0 0,-1 0 0,0 1 0,1 1 0,0-1-1,0 1 1,0 1 0,1-1 0,0 1 0,0 0-1,0 1 1,1 0 0,0 0 0,-6 10 0,-5 10 12,1 2 1,1 0 0,1 1-1,2 0 1,1 1 0,2 0-1,-10 54 1,10-26 298,2 1 0,3 0-1,6 111 1,0-148-196,1 0 0,1-1 0,1 1-1,1-1 1,1 0 0,1 0 0,1-1-1,1 0 1,0-1 0,2 0 0,20 27-1,-22-34-66,0 0-1,1-1 1,1-1-1,0 1 1,0-2-1,1 0 0,1 0 1,-1-1-1,1-1 1,1 0-1,0-1 1,0 0-1,0-2 0,1 0 1,0 0-1,30 4 1,-36-8-39,4 1 19,0-1 1,0-1-1,0 0 1,1 0-1,15-3 1,-27 2-32,0 0 0,0 0-1,0 0 1,0 0 0,0 0 0,0 0 0,0-1-1,0 0 1,-1 1 0,1-1 0,-1 0 0,1 0 0,-1 0-1,0-1 1,0 1 0,0-1 0,0 1 0,0-1 0,0 0-1,-1 1 1,1-1 0,-1 0 0,0 0 0,0 0-1,0 0 1,0 0 0,0 0 0,0-4 0,2-30-398,0-54-1,-4 57 244,8-55 0,-5 76 155,0 1-1,2 0 1,-1 0 0,1 0-1,1 0 1,0 1 0,1-1 0,8-11-1,24-34 422,-40 58-530,1 1 0,-1 0 0,0 0 1,0-1-1,0 1 0,0-1 0,0 1 1,0-1-1,0 0 0,0 0 0,-1 0 1,1 0-1,0 0 0,-1-1 0,1 1 1,0-1-1,-6 1 0,-47 3-2381,-144-4 3682,198 0-511,23 2 402,50-1-1376,122-15-1,-193 14 278,-1 0 0,1 0 0,-1 1-1,1-1 1,-1 0 0,1 0-1,-1 0 1,1 1 0,-1-1 0,1 0-1,-1 1 1,1-1 0,-1 0-1,1 1 1,-1-1 0,0 1 0,1-1-1,-1 0 1,0 1 0,1-1-1,-1 1 1,0-1 0,0 1-1,0-1 1,1 1 0,-1 0 0,0-1-1,0 1 1,0-1 0,0 1-1,0-1 1,0 1 0,0-1 0,0 1-1,0-1 1,0 1 0,0 0-1,0-1 1,0 1 0,-1-1 0,1 1-1,0 0 1,-9 40 493,3-15-277,0 59 807,10 171 0,-3-237-954,1 0 0,1 0 0,1 0 0,0-1 0,1 1 0,1-1 0,1 0 0,10 20 0,-17-38-80,0 0 0,0 1 1,0-1-1,0 0 0,0 1 0,1-1 1,-1 1-1,0-1 0,0 0 0,0 1 0,0-1 1,1 0-1,-1 1 0,0-1 0,0 0 0,1 1 1,-1-1-1,0 0 0,0 0 0,1 1 1,-1-1-1,0 0 0,1 0 0,-1 0 0,0 1 1,1-1-1,-1 0 0,1 0 0,-1 0 1,0 0-1,1 0 0,-1 0 0,0 0 0,1 0 1,-1 0-1,1 0 0,3-15-1023,-6-28-2076,-10 11-2056,-6 0-2633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39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293 209 4802,'0'0'9799,"0"-5"-8972,0-5-701,0 1 0,-1 0 0,0-1 1,-1 1-1,0 0 0,0 0 0,-1 0 0,0 0 0,-1 1 0,0-1 0,0 1 0,-1 0 0,0 0 0,0 0 0,-1 1 0,0 0 0,0 0 0,-1 0 0,0 1 0,-9-7 0,11 10-80,0-1-1,-1 2 1,1-1 0,0 1 0,-1-1-1,0 2 1,1-1 0,-1 0 0,0 1-1,-10-1 1,13 3-28,0-1 0,0 0 0,0 0-1,-1 1 1,1 0 0,0 0 0,0 0 0,0 0 0,0 0-1,0 0 1,0 1 0,1 0 0,-1-1 0,0 1 0,1 0-1,-1 0 1,1 1 0,0-1 0,-1 0 0,-2 5 0,-3 5 58,0 1 1,0 0-1,1 1 0,1-1 1,0 1-1,1 0 1,0 1-1,2-1 0,-4 19 1,3 11 539,0 79 1,5-87-227,-2-29-321,2 1-1,-1-1 0,1 0 0,0 0 0,0 0 1,1 0-1,0 0 0,0 0 0,1 0 0,0 0 1,0-1-1,5 8 0,-5-10-34,0 0 0,1-1 1,-1 0-1,1 1 0,-1-1 0,1-1 1,0 1-1,0 0 0,0-1 0,0 0 1,1 0-1,-1 0 0,1-1 0,-1 1 1,1-1-1,-1 0 0,1 0 0,0-1 1,7 1-1,-5-1-28,-1 0-1,0 0 1,1 0 0,-1-1 0,1 0-1,-1-1 1,0 1 0,0-1 0,0 0-1,0 0 1,0-1 0,0 0 0,-1 0 0,9-6-1,-6 2-70,-1 0-1,0 0 0,-1-1 1,1 0-1,-2 0 1,1 0-1,-1-1 0,7-15 1,-5 7-137,0-1 0,-1 1 1,-1-1-1,-1 0 1,0 0-1,0-19 0,-1-116-174,-3 94 616,0 58 184,0 26-290,-2 63 166,0 60 421,3-126-584,1-1 1,1 1 0,1-1 0,10 32 0,10 0-37,-23-51-144,0 0 0,0 0 0,0 0 0,1 0 0,-1 0 0,1-1 0,0 1 0,-1 0 0,1-1 0,0 1 0,0-1 0,0 0 0,0 0 0,0 0 0,0 1-1,0-2 1,1 1 0,-1 0 0,0 0 0,0-1 0,3 1 0,-4-2-156,0 0 0,-1 1 0,1-1 0,0 0 0,-1 0 0,1 0 0,0 0 0,-1 1-1,1-1 1,-1 0 0,1 0 0,-1 0 0,0 0 0,1 0 0,-1 0 0,0-1 0,0 1 0,0 0 0,0 0 0,0 0 0,0 0-1,0 0 1,0 0 0,0 0 0,0 0 0,-1 0 0,0-2 0,1-3-1185,0-26-5808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27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56 334 6627,'0'0'10480,"-2"-1"-8998,5-10-1174,11-6-16,0-1 0,2 2 0,29-26 0,-32 32-406,-1-1 0,1 0 0,-2-1 0,0 0 0,0-1 1,-1 0-1,-1-1 0,0 0 0,13-27 0,-21 39 93,0 0-1,-1 0 1,1 0 0,0 0-1,-1 0 1,1 0 0,-1 0-1,1 0 1,-1 0-1,0 0 1,0 0 0,0 0-1,0 0 1,0 0 0,-1 0-1,1 0 1,-1 0 0,1 0-1,-1 0 1,0 0 0,1 0-1,-1 1 1,0-1-1,0 0 1,0 0 0,-1 1-1,1-1 1,0 1 0,-1-1-1,1 1 1,-1-1 0,1 1-1,-1 0 1,0 0 0,1 0-1,-1 0 1,-3-2-1,-6 1 38,1-1-1,0 2 0,0-1 1,-1 1-1,1 1 1,-13 0-1,11 0-61,4 0 59,-1 0 0,1 0 0,-1 1 0,1 0 0,-1 0 0,1 1 0,-13 4 0,18-4 5,-1 1 0,1-1 0,-1 0 0,1 1 1,0-1-1,0 1 0,0 0 0,1 0 0,-1 0 0,1 1 0,-1-1 1,1 0-1,0 1 0,0 0 0,1-1 0,-1 1 0,1 0 0,-2 5 1,-2 20 267,0 1 0,2 0 0,1-1 0,1 1 0,4 44 0,-2-59-148,0-4-15,0-1 0,1 1 0,0-1 0,0 1 0,1-1 0,0 1 0,1-1 0,1-1 0,9 18 0,-11-22-87,0 0 0,1-1 0,0 1-1,-1-1 1,1 0 0,1 0 0,-1 0 0,1 0 0,0-1 0,-1 0-1,1 0 1,1 0 0,-1 0 0,0-1 0,1 0 0,-1 0 0,1-1 0,0 1-1,10 0 1,-11-1-50,0-1 1,0 1-1,0-1 0,1-1 0,-1 1 1,0 0-1,0-1 0,0 0 0,0-1 0,0 1 1,0-1-1,0 0 0,0 0 0,0 0 0,-1-1 1,1 1-1,6-7 0,-7 5-268,0-1-1,0 1 0,-1-1 1,1 0-1,-1-1 1,0 1-1,-1 0 1,1-1-1,-1 0 1,1-6-1,5-19-3036,-6 1-1659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27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7331,'0'0'8236,"0"13"-6921,0 104 1729,29 215 1,-28-327-3000,-2-4-31,1 1 1,0-1 0,0 0 0,1 1 0,-1-1-1,0 1 1,0-1 0,1 1 0,-1-1-1,1 0 1,-1 1 0,1-1 0,-1 0 0,1 1-1,0-1 1,0 0 0,0 0 0,0 0 0,0 0-1,0 1 1,0-1 0,0-1 0,0 1-1,0 0 1,3 1 0,-4-3-12,1 1 0,0-1 0,-1 0-1,1 0 1,0 0 0,-1 0 0,1 0 0,-1 0 0,0 0-1,1 0 1,-1 0 0,0-1 0,0 1 0,0 0 0,1 0-1,-1 0 1,0 0 0,-1 0 0,1 0 0,0-2 0,0-1-10,0-101-2684,-14-115-1,14 214 2545,-3-11-171,2 0 0,0 0-1,2 0 1,2-27 0,-2 40 410,0-1 0,1 0 0,-1 1 0,1-1 0,0 1-1,0 0 1,0 0 0,1-1 0,-1 1 0,1 1 0,0-1 0,0 0 0,0 1-1,1-1 1,-1 1 0,1 0 0,0 0 0,0 1 0,0-1 0,7-3 0,5 0 230,1 0 1,0 0-1,-1 1 1,1 2-1,1-1 1,-1 2-1,28-1 1,-44 41-1468,-1-33 547,0 0 0,-1 0 0,0 1 0,0-1 0,0 0 0,0 0 0,-4 9 0,-8 8-4695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28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13 157 1361,'0'0'12568,"-2"-15"-11677,-7-70 117,7 37 2672,3 48-3680,-1-1 0,1 0 0,-1 1 0,1-1 0,-1 1 0,1-1 0,-1 1 0,1-1 0,0 1 0,-1-1 0,1 1 0,0-1 0,0 1 0,-1 0 0,1-1 0,0 1 0,0 0 0,-1 0 0,1 0 0,0 0 0,0 0 0,-1 0 0,1 0 0,0 0 0,0 0 0,0 0 0,-1 0 0,1 0 0,0 0 0,0 0 0,0 1 0,-1-1 0,1 0 0,1 2 0,4 20 72,-1 2 1,-1-1 0,-1 1-1,0 27 1,1 0 169,5 64 552,12 98 304,-8-185-817,-6-26-140,-2-18-190,-6-220-2212,0 2 459,1 232 1820,0-1 1,0 0-1,0 0 1,1 0-1,0 0 0,-1 0 1,1 1-1,0-1 0,0 0 1,1 1-1,-1-1 1,0 1-1,1-1 0,0 1 1,0-1-1,-1 1 0,1 0 1,0 0-1,1 0 1,-1 0-1,3-1 0,-1 0 30,1 1-1,0 0 1,0 1-1,0-1 0,0 1 1,0 0-1,0 0 1,0 0-1,0 1 0,8 0 1,-11 0-23,0 0-1,1 1 1,-1-1 0,0 1 0,0-1 0,-1 1 0,1 0-1,0 0 1,0 0 0,0 0 0,0 0 0,-1 0 0,1 1-1,-1-1 1,1 1 0,-1-1 0,1 1 0,-1-1 0,0 1-1,0 0 1,0 0 0,2 2 0,18 46 429,-18-40-399,17 59 718,-3 0-1,-3 1 0,7 94 1,-15-241-648,-9 6-604,1 46 198,1 1-1,1-1 1,1 1-1,1-1 1,1 1-1,10-42 1,-11 62 253,-1 0 1,1 0-1,0 1 1,0-1-1,1 0 0,-1 1 1,1-1-1,-1 1 0,1 0 1,0 0-1,1 0 1,-1 0-1,0 0 0,1 1 1,-1 0-1,1-1 0,0 1 1,0 1-1,0-1 1,7-2-1,2 2 140,0-1 0,0 2 1,0 0-1,0 1 0,19 1 0,-28 0-96,-1-1-1,0 1 0,1 0 1,-1 1-1,0-1 0,0 1 1,0-1-1,0 1 0,0 0 1,0 0-1,-1 0 0,1 0 1,-1 0-1,1 1 1,-1-1-1,0 1 0,0 0 1,0 0-1,0 0 0,0 0 1,1 4-1,5 9 56,-2-1 0,0 1 0,4 17 0,-1 21-310,-3 0 0,-1 107 0,-5-155-978,0-34-3113,0-6-2708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29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145 197 11557,'0'0'1123,"10"-12"-1091,31-37 59,-39 45 148,0 1-1,0-1 0,0 1 1,0-1-1,-1 0 0,1 0 1,-1 0-1,0 0 1,0 0-1,-1 0 0,1 0 1,-1 0-1,0 0 0,0 0 1,0 0-1,0 0 1,-2-7-1,0-6-439,2 15 228,-1 0 0,1 0 0,-1 0 0,0 0 0,1 1 1,-1-1-1,0 0 0,0 1 0,0-1 0,0 0 0,0 1 0,0-1 0,-1 1 0,1 0 0,0-1 0,-1 1 1,1 0-1,-1 0 0,1 0 0,-1 0 0,0 0 0,1 0 0,-1 0 0,0 1 0,0-1 0,0 1 0,1-1 0,-1 1 1,0 0-1,0-1 0,-2 1 0,-12-2 273,-1 1-1,-26 0 1,28 2-447,13 0 192,0-1 0,0 2-1,0-1 1,0 0-1,0 0 1,0 1-1,0-1 1,0 1-1,0-1 1,1 1-1,-1 0 1,1 0-1,-1 0 1,1 0-1,0 0 1,-1 0-1,1 0 1,-1 4-1,-19 42 282,15-24-143,1 0 0,2 0 0,0 0 0,1 0 0,1 0 0,3 27 0,-1-2 315,-1-37-378,1-1 0,0 1-1,0-1 1,1 0 0,1 1 0,0-1-1,9 21 1,-10-28-84,0 0-1,0 0 0,0 0 1,1 0-1,-1-1 0,1 1 1,0-1-1,0 1 0,0-1 1,1 0-1,-1 0 0,1-1 1,0 1-1,0-1 0,0 0 1,0 0-1,0 0 0,0 0 1,0-1-1,1 1 0,-1-1 1,0 0-1,6 0 0,-4-1-17,0 1-1,0-1 0,0-1 1,0 1-1,0-1 1,-1 0-1,1-1 0,0 1 1,0-1-1,-1 0 0,1 0 1,-1-1-1,0 0 1,1 0-1,4-4 0,-3 2-68,-1-1-1,0-1 0,0 1 1,0-1-1,-1 0 0,1 0 1,-2-1-1,1 0 0,4-10 1,-1-3-385,-1 0 1,0-1 0,-2 0-1,-1 0 1,0 0-1,-2 0 1,1-30 0,-3 31-72,-4-49-841,4 66 1366,-1-1 0,0 1 0,-1 0 0,1 0-1,-1 0 1,0 0 0,0 0 0,0 0 0,0 0 0,-1 1 0,0-1 0,1 1 0,-6-5 0,8 8 15,0-1 1,0 1-1,0 0 0,0 0 0,-1-1 0,1 1 0,0 0 0,0 0 1,-1-1-1,1 1 0,0 0 0,0 0 0,0 0 0,-1-1 0,1 1 1,0 0-1,-1 0 0,1 0 0,0 0 0,-1 0 0,1-1 1,0 1-1,0 0 0,-1 0 0,1 0 0,0 0 0,-1 0 0,1 0 1,0 0-1,-1 0 0,1 0 0,0 0 0,-1 0 0,1 1 0,0-1 1,-1 0-1,1 0 0,0 0 0,0 0 0,-1 0 0,1 1 0,0-1 1,-1 0-1,1 0 0,0 0 0,0 1 0,0-1 0,-1 0 1,1 0-1,0 1 0,0-1 0,0 0 0,0 1 0,-1-1 0,1 0 1,0 0-1,0 1 0,0-1 0,0 0 0,0 1 0,0-1 0,0 0 1,0 1-1,0-1 0,0 28 114,0-20 48,0 326 1155,6-303-1433,3-21-2233,-9-10 2032,1 0 0,0 0-1,-1 0 1,1 0 0,0 0 0,-1 0 0,1 0-1,-1 0 1,1 0 0,0 0 0,-1 0 0,1-1-1,0 1 1,-1 0 0,1 0 0,-1-1 0,1 1-1,-1 0 1,1-1 0,-1 1 0,1-1 0,-1 1-1,1-1 1,9-14-8477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29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73 12214,'0'0'5258,"0"-16"-4471,-1-34 145,1 44-437,0 8 4,1 36 310,3 85 482,31 199 0,-34-313-1250,7 26 94,-8-34-132,1 0 0,-1 1 0,0-1 0,1 0 1,-1 0-1,1 0 0,-1 1 0,1-1 0,0 0 1,0 0-1,-1 0 0,1 0 0,0 0 0,0 0 1,0 0-1,0-1 0,0 1 0,0 0 0,0 0 1,2 0-1,-2-1-4,0 0 0,-1 0 1,1 0-1,0 0 0,-1 0 0,1 0 1,-1 0-1,1-1 0,0 1 0,-1 0 1,1-1-1,-1 1 0,1 0 0,-1-1 1,1 1-1,-1 0 0,1-1 1,-1 1-1,1-1 0,-1 1 0,1-1 1,-1 1-1,0-1 0,1 0 0,-1 1 1,0-1-1,1 1 0,-1-1 0,0 0 1,0 1-1,0-1 0,0 0 0,0 1 1,1-2-1,2-30-115,-2 22 34,1-104-1013,1-14-1610,-1 113 1838,0 0-1,1 0 1,0 0 0,1 0-1,12-28 1,-13 38 916,0-1 0,0 1 0,0 0 0,1 1 0,-1-1 0,1 0 0,1 1 0,-1 0 0,1 0 0,-1 0 0,1 1 0,0 0 0,0 0 0,1 0 1,-1 0-1,1 1 0,-1 0 0,1 0 0,0 0 0,10-1 0,-11 2 83,-1 1 0,1 0 0,0 0 0,-1 0 0,1 1 0,0-1 0,-1 1 0,1 0 0,-1 0 0,1 1 0,-1-1 0,0 1 0,1 0 0,-1 0 0,0 1 0,0-1 0,-1 1 0,1 0 0,0 0 0,-1 0 0,0 0 0,1 1 0,-1-1 0,-1 1 0,1 0 0,3 6 0,1 4 49,-1 0 0,-1 0 0,0 1 0,-1-1 0,-1 1 0,4 30 1,-4 95 1011,-3-90-968,0-50-229,-4 32 226,-5-22-1644,-7-12-3926,6-5-1103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30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9220,'0'0'8756,"7"13"-7363,7 25-704,-1 1 1,-2 1 0,7 48-1,-9-42-347,-7-37-274,17 64 186,-18-68-244,1-1-1,0 1 1,0 0 0,0-1-1,1 0 1,0 0-1,0 1 1,0-1 0,0-1-1,0 1 1,8 6-1,-10-10-44,-1 1-1,0-1 1,1 1-1,-1-1 0,1 1 1,0-1-1,-1 0 0,1 1 1,-1-1-1,1 0 0,-1 0 1,1 1-1,0-1 0,-1 0 1,1 0-1,0 0 1,-1 0-1,1 0 0,0 0 1,-1 0-1,1 0 0,0 0 1,-1 0-1,1 0 0,-1 0 1,1 0-1,0-1 0,-1 1 1,1 0-1,-1 0 0,1-1 1,0 1-1,-1 0 1,1-1-1,-1 1 0,1-1 1,-1 1-1,1 0 0,-1-1 1,0 1-1,1-1 0,-1 0 1,1 1-1,-1-1 0,0 1 1,0-1-1,1 1 1,-1-1-1,0 0 0,0 1 1,0-1-1,0 0 0,1 0 1,2-43-2484,-3 34 1416,0-35-4582,0-4-4373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30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5122,'0'0'15960,"157"-2"-17705,-150 19-2353,-4 3-4146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30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1 249 6723,'0'0'9095,"7"-21"-8356,34-98 1051,-39 170 1560,0-4-3184,9 88 746,-9-118-783,2-1 0,0 1 0,1-1 0,0 0 0,15 30 0,-19-44-120,0 0 0,1 0 0,-1 1-1,0-1 1,1 0 0,-1 0 0,1 0-1,0-1 1,0 1 0,0 0 0,0-1-1,0 1 1,0-1 0,0 1 0,0-1 0,0 0-1,1 0 1,-1 0 0,1 0 0,-1-1-1,0 1 1,1 0 0,-1-1 0,1 0-1,-1 0 1,1 0 0,0 0 0,-1 0-1,1 0 1,-1 0 0,1-1 0,-1 0-1,0 1 1,1-1 0,3-2 0,0 0-25,1 0 1,-1-1 0,0 0-1,0-1 1,0 1 0,0-1-1,-1 0 1,0-1 0,0 1-1,7-12 1,4-8-453,-2-1 1,0 0-1,-2-1 0,-1-1 0,-1 0 1,-2 0-1,0-1 0,-2 0 0,-1 0 0,-2-1 1,0-46-1,-3 73 560,0 1 1,0 0 0,0 0-1,0 0 1,-1-1-1,1 1 1,0 0-1,-1 0 1,0 0-1,0 0 1,0 0-1,0 0 1,0 0-1,0 0 1,0 0 0,0 0-1,-1 1 1,1-1-1,-1 0 1,1 1-1,-1-1 1,0 1-1,0 0 1,1-1-1,-1 1 1,0 0-1,-3-1 1,-8-2-2029,-2 3-3313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31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6931,'0'0'8479,"3"-11"-7273,2 1-941,-3 6-175,-1 0-1,1 1 0,-1-1 0,1 0 0,-1 0 1,-1 0-1,1 0 0,0 0 0,-1-7 1476,0 19-698,17 470 2548,-14-458-3209,2-17 6,2-34-163,0-310-3652,-7 240 4058,0 99-421,0 1 1,1-1 0,-1 0 0,1 1-1,-1-1 1,1 1 0,0-1 0,0 1-1,0-1 1,-1 1 0,1 0-1,0-1 1,1 1 0,-1 0 0,0 0-1,0-1 1,1 1 0,-1 0 0,0 0-1,1 1 1,-1-1 0,1 0 0,-1 0-1,1 1 1,-1-1 0,1 1 0,0-1-1,2 1 1,-2-1-5,1 0-1,-1 1 1,0 0 0,1 0-1,-1-1 1,0 1-1,1 1 1,-1-1 0,0 0-1,1 1 1,-1-1 0,0 1-1,1-1 1,-1 1-1,0 0 1,0 0 0,0 0-1,0 1 1,0-1-1,0 0 1,0 1 0,2 1-1,2 6 38,0 0-1,-1 0 0,0 0 0,-1 1 0,0-1 1,0 1-1,-1 0 0,-1 0 0,1 0 1,-2 1-1,2 11 0,2 127 665,-5-122-555,0 206 1596,5-219-1506,-5-14-265,1 0 1,-1 0-1,1-1 1,0 1-1,-1 0 1,1 0-1,-1 0 1,1-1 0,-1 1-1,1 0 1,-1 0-1,1-1 1,-1 1-1,1-1 1,-1 1-1,1 0 1,-1-1 0,0 1-1,1-1 1,-1 1-1,0-1 1,1 1-1,-1-1 1,0 1-1,0-1 1,1 1-1,-1-1 1,0 0 0,0 0-1,16-34-513,23-75-1,-26 68-67,26-57-1,-33 86 453,1 0 0,1 0 0,0 1-1,1 0 1,0 1 0,0 0-1,1 0 1,15-12 0,-22 21 144,-1-1 0,1 1 1,0 0-1,-1 1 0,1-1 0,0 0 1,0 1-1,0 0 0,0-1 0,0 1 0,0 1 1,0-1-1,1 0 0,-1 1 0,0-1 1,0 1-1,1 0 0,-1 0 0,0 0 1,0 1-1,1-1 0,-1 1 0,0 0 1,0 0-1,0 0 0,0 0 0,0 0 1,0 1-1,0-1 0,0 1 0,0 0 1,-1 0-1,1 0 0,-1 0 0,1 0 0,-1 1 1,0-1-1,0 1 0,0-1 0,0 1 1,-1 0-1,1 0 0,-1 0 0,1 0 1,0 4-1,12 29 149,-3 1 0,-1 0 0,-2 0 1,6 57-1,-9-14-3566,-8-100-107,-13 0-2503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33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1 219 7764,'0'0'9705,"0"-1"-9602,0 1 0,0-1 0,0 1 0,-1 0 0,1-1-1,0 1 1,1-1 0,-1 1 0,0 0 0,0-1 0,0 1-1,0-1 1,0 1 0,0 0 0,0-1 0,1 1 0,-1 0-1,0-1 1,0 1 0,0 0 0,1-1 0,-1 1 0,0 0-1,1-1 1,-1 1 0,0 0 0,0 0 0,1-1 0,-1 1-1,0 0 1,1 0 0,0-1 0,38-2 356,44 2 0,20-1-206,177-25-276,217-9-768,-491 36 826,-1 1-1,1 0 1,0 0-1,0 0 1,-1 1-1,1 0 1,9 4-1,-10-3 48,0-1 1,0 0-1,1 0 0,-1-1 0,0 1 1,1-1-1,9 0 731,-38-27-1184,-44-31-528,52 41 674,-35-32-325,48 46 603,0 0 1,-1 1 0,0-1 0,1 0 0,-1 1 0,0-1 0,1 1 0,-1 0 0,0 0-1,0 0 1,0 1 0,0-1 0,0 1 0,0-1 0,0 1 0,0 0 0,0 0-1,-4 1 1,33 7 256,144 48-19,47 19-1134,-214-74 817,0 0 0,-1 0 1,1 0-1,-1 1 0,1-1 1,-1 1-1,0-1 0,1 1 1,-1 0-1,0 0 0,0 0 1,0 0-1,0 0 0,-1 1 1,1-1-1,-1 0 1,1 1-1,-1 0 0,0-1 1,0 1-1,1 4 0,-2-4 5,0 1 0,0 0 0,0-1 0,0 1 0,-1 0 0,0-1-1,0 1 1,0-1 0,0 1 0,0-1 0,-1 1 0,0-1 0,1 0 0,-1 0-1,0 0 1,-1 0 0,-2 3 0,-80 91 548,-170 148 0,267-268-11020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0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8180,'0'0'7414,"0"-15"-4661,0 115-1582,14 445 1817,-14-545-2986,1 20 92,0 0 0,2-1 0,0 1 0,1-1 1,1 0-1,1 0 0,8 18 0,-4-82-302,-4-9-177,-4 31 90,1 1 0,8-32 0,-9 46 162,1-1 1,1 1-1,0-1 1,0 1-1,0 0 1,1 1-1,0-1 0,1 1 1,9-10-1,-9 10 99,1 1 0,-1-1 0,2 2-1,-1-1 1,0 1 0,1 0-1,0 0 1,0 1 0,1 0 0,-1 1-1,1 0 1,0 0 0,0 0-1,0 2 1,0-1 0,0 1 0,0 0-1,0 1 1,14 0 0,-20 1 55,0-1 0,1 0 0,-1 1 0,1 0 0,-1-1 0,0 1 0,0 1 1,1-1-1,-1 0 0,0 1 0,0 0 0,0-1 0,0 1 0,-1 0 0,1 0 0,-1 1 0,1-1 1,-1 1-1,0-1 0,1 1 0,-1 0 0,-1 0 0,1 0 0,0 0 0,-1 0 0,1 0 1,-1 0-1,0 0 0,0 1 0,0-1 0,0 6 0,2 13 259,0 0 1,-1 0-1,-3 43 0,0-33 45,1 135 1065,0-167-1497,-7-2-1530,6 2 1553,1 0 0,0 1 0,-1-1 0,1 0 0,-1 0 0,1 0 0,0 0 0,-1 0 0,1 0 0,-1 0 0,1-1 0,0 1-1,-1 0 1,1 0 0,0 0 0,-1 0 0,1 0 0,0-1 0,-1 1 0,1 0 0,0 0 0,-1-1 0,1 1 0,0 0 0,-1 0 0,1-1 0,0 1 0,0 0 0,-1-1 0,1 1 0,0 0 0,0-1 0,0 1 0,-1 0 0,1-1 0,0 1 0,0-1 0,0 1 0,0 0 0,0-1 0,0 1 0,0-1 0,0 1-1,0 0 1,0-1 0,0 1 0,0 0 0,0-2 0,0-21-5139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34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55 284 1473,'0'0'10319,"0"-10"-9420,-2-43 162,1 23 3305,1 30-4366,0 0 0,-1 0 1,1 0-1,0 0 0,0 0 1,0 0-1,-1 0 1,1 0-1,0-1 0,0 1 1,0 0-1,-1 0 0,1 0 1,0 0-1,0 0 1,-1 0-1,1 0 0,0 0 1,0 0-1,-1 1 0,1-1 1,0 0-1,0 0 1,0 0-1,-1 0 0,1 0 1,0 0-1,0 0 0,0 0 1,-1 1-1,1-1 1,0 0-1,0 0 0,0 0 1,0 0-1,-1 1 0,1-1 1,0 0-1,0 0 1,0 0-1,0 1 0,0-1 1,0 0-1,0 0 0,0 1 1,0-1-1,0 0 1,0 0-1,0 1 0,-2 12 29,0 1 0,1-1 0,1 0 0,2 20-1,-1 10 285,-1 515 2976,14-639-4425,-8-44-7665,-11-144 1,3 252 8602,-1 1 0,-1-1 0,-1 0 0,-9-21-1,9 24 1806,-1 0 0,2 0-1,0-1 1,1 1 0,0-1-1,0-19 1,18 36 468,-6 3-1819,-1 0-1,0 1 1,-1 0-1,1 0 1,-1 1-1,-1 0 0,1 0 1,-1 0-1,0 1 1,-1 0-1,7 12 0,11 13 375,44 58 386,200 248 1698,-254-324-2588,0-1-1,1 0 0,22 16 1,-30-26-84,0 0 0,0-1 0,1 0 0,-1 0 0,1-1 0,-1 1 0,1-1 0,0-1 0,0 1 0,0-1 0,0 0 1,9-1-1,-14 0-40,-1 0 1,0-1-1,0 1 0,0-1 1,0 1-1,0-1 1,0 1-1,0-1 1,0 0-1,0 1 1,0-1-1,0 0 0,0 0 1,0 1-1,-1-1 1,1 0-1,0 0 1,-1 0-1,1 0 1,-1 0-1,1 0 0,-1 0 1,1 0-1,-1-1 1,1 1-1,-1 0 1,0 0-1,0 0 1,0 0-1,0-1 0,0 0 1,2-48-95,-3 37 68,0-27-209,-1-1-1,-3 1 1,-18-78 0,11 59 63,4 0 1,2-1 0,2-110 0,4 167 168,1-9 0,0 0 0,0 0 0,1 1 1,1-1-1,3-11 0,-4 17-42,0 0 0,1 0-1,-1 1 1,1-1 0,0 1 0,0-1 0,1 1 0,0 0-1,0 0 1,0 1 0,6-6 0,-8 8-411,0 1 0,1 0 0,-1 0 0,0 0 1,1 0-1,-1 0 0,0 1 0,1-1 0,-1 1 0,1-1 0,-1 1 0,1 0 1,-1 0-1,4 1 0,-3-1-891,7 0-4596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35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20 7299,'0'0'6056,"0"0"-6028,0-1-1,1 1 1,-1 0-1,0 0 0,0 0 1,0 0-1,0 0 1,0 0-1,0 0 0,0 0 1,0-1-1,0 1 1,1 0-1,-1 0 0,0 0 1,0 0-1,0 0 1,0 0-1,0-1 0,0 1 1,0 0-1,0 0 1,0 0-1,0 0 0,0 0 1,0 0-1,0-1 1,0 1-1,0 0 0,0 0 1,0 0-1,0 0 1,0 0-1,-1-1 0,1 1 1,0 0-1,0 0 1,0 0-1,0 0 0,0 0 1,0 0-1,0 0 1,0 0-1,0-1 0,0 1 1,-1 0-1,1 0 1,0 0-1,0 0 0,0 0 1,0 0-1,0 0 1,0 0-1,-1 0 0,1 0 1,0 0-1,0 0 1,0 0-1,0 0 0,0 0 1,-1 0-1,1 0 1,-15 22 508,1 1 0,1 0 1,1 1-1,-10 30 1,-31 110 749,24-68-687,12-45-434,-52 142 665,69-193-831,0 0 0,0 0 0,-1-1 0,1 1 0,0 0 0,0 0 0,0 0 0,0 0 0,0 0 0,0 0 0,-1 0 0,1-1 1,0 1-1,0 0 0,0 0 0,0 0 0,0 0 0,-1 0 0,1 0 0,0 0 0,0 0 0,0 0 0,0 0 0,0 0 0,-1 0 0,1 0 0,0 0 0,0 0 0,0 0 0,0 0 0,-1 0 0,1 0 0,0 0 0,0 0 0,0 0 0,0 0 0,0 1 0,-1-1 0,1 0 0,0 0 0,0 0 0,0 0 0,0 0 0,0 0 1,0 0-1,-1 1 0,1-1 0,0 0 0,0 0 0,0 0 0,0 0 0,-2-29-406,10-44-1121,29-46-2087,64-136 0,-69 180 3090,-25 57 608,19-40 828,-1 26 2886,-25 32-3745,1-1 0,-1 1 0,1-1 0,0 1 0,-1 0 0,1-1 0,-1 1 0,1 0 0,-1 0 0,1-1 0,0 1 0,-1 0 0,1 0 0,0 0 0,-1 0 0,1 0 0,0 0 0,-1 0 0,1 0 0,0 0 0,-1 0 0,1 0-1,0 0 1,-1 0 0,1 1 0,-1-1 0,1 0 0,0 0 0,-1 1 0,1-1 0,-1 0 0,1 1 0,-1-1 0,1 1 0,-1-1 0,1 1 0,-1-1 0,1 1 0,-1-1 0,0 1 0,1 0 0,13 26 510,12 52 743,22 110 0,-19-63-508,-10-52-400,-3-7-34,2 0 1,4-1 0,34 74 0,-44-125-427,-10-28-506,-8-27-669,-4 19-352,-2 2 1,0-1 0,-1 1 0,-1 1 0,-25-25 0,14 13-2584,-5-5-3324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35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0 176,'0'0'20810,"177"38"-20218,-116-35-416,-3-3-112,-10 0-64,-6 0-336,-10 0-625,-7 0-1744,-12 0-2705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36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60 260 7732,'0'0'9412,"-13"0"-8300,-28 0-54,35 0-94,35 0-539,745 0 191,-766 0-640,0-1 1,-1-1-1,0 1 0,1-1 1,-1-1-1,0 1 0,0-1 1,9-5-1,-10 4 76,1 1 0,0 0 0,0 0 0,0 0 0,0 1 0,1 0 0,-1 1 0,0 0 0,16-1 0,-23 0-76,0 1 0,0-1 0,-1 1 1,1-1-1,0 0 0,0 1 0,-1-1 0,1 1 1,-1-1-1,1 1 0,-1-1 0,0 1 0,-1-3 0,-16-22-340,0 2-1,-2 0 0,-30-29 0,43 47 382,0-1 0,-1 1 0,1 1 0,-2 0 0,1 0 0,0 0 0,-1 1 0,0 0 0,0 1 0,0 0 0,0 0 0,-1 1 0,1 0 0,-1 1 0,-9-1 0,21 23 693,1-16-666,0 0 0,0 0 0,1 0 0,-1-1 0,1 0 0,0 1 0,0-1 0,1-1 0,-1 1 0,1-1 0,8 5 0,65 32 220,-53-29-173,25 12-52,-22-11-125,0 1 0,48 31 0,-74-42 76,-1-1 0,1 1 0,0-1 0,0 1-1,-1 0 1,1-1 0,-1 1 0,0 0 0,1 0 0,-1 0-1,0 0 1,0 0 0,0 1 0,0-1 0,-1 0 0,1 0-1,0 1 1,-1-1 0,0 0 0,0 0 0,1 1 0,-1-1 0,0 1-1,-1-1 1,1 0 0,0 0 0,-1 1 0,1-1 0,-1 0-1,0 0 1,0 1 0,0-1 0,0 0 0,0 0 0,-2 2-1,-5 8 24,0 0-1,-1-1 0,0 0 1,-17 15-1,13-13-39,-13 14 572,-50 42-1,65-61-886,0 0 0,0-1 0,-1-1 0,-14 6 0,-29 3-6235,36-10-2843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40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52 115 5346,'0'0'9194,"-8"0"-8500,-17 0-183,6 0 4425,19-3-4919,0 1-1,1 0 1,-1 0-1,0 0 1,1-1-1,-1 1 0,1 0 1,0 0-1,0 0 1,0 0-1,0 0 0,1-2 1,7-4-25,0-1 0,1 2 0,0-1 0,0 1 0,1 1 0,0 0 0,0 0 0,15-4 0,-17 6-9,-1 1 0,1 0 0,0 1 0,0 0 0,0 1 0,0 0 0,1 0 0,-1 1 0,0 0 0,0 1 0,0 0-1,12 2 1,-18-2 27,0 0-1,0 1 0,-1-1 0,1 1 1,0 0-1,-1-1 0,1 1 0,-1 0 1,0 1-1,0-1 0,0 0 0,0 0 0,0 1 1,0 0-1,0-1 0,-1 1 0,1 0 1,-1 0-1,0-1 0,0 1 0,0 0 1,0 0-1,0 6 0,1 6 43,0 1 0,-1 0-1,-2 23 1,1-16 117,-1-16-139,0 0 1,0 1-1,0-2 0,-1 1 0,0 0 1,0 0-1,-1 0 0,0-1 0,0 0 0,-1 1 1,0-1-1,-8 10 0,0-1 63,-2 0-1,0-1 1,-22 17-1,33-28-78,3-2-8,-1 0 0,1-1 0,-1 1 0,1-1 0,-1 1 0,0-1 0,1 1 0,-1-1 0,0 0 0,1 1 0,-1-1 1,0 0-1,0 1 0,1-1 0,-1 0 0,0 0 0,0 0 0,0 0 0,1 1 0,-1-1 0,-1-1 0,7-15-398,-2 13 369,0 1 0,0 0 0,0-1 0,0 2 0,0-1 0,1 0 0,-1 1 0,1-1 0,-1 1 0,1 0 0,0 0 0,-1 0 1,1 1-1,0-1 0,-1 1 0,1 0 0,0 0 0,0 0 0,0 1 0,-1-1 0,5 2 0,-1-1 18,1 1-1,-1 0 0,1 0 1,-1 1-1,0 0 1,0 0-1,0 1 1,0 0-1,8 6 0,-5-2 75,-1 1-1,1 0 1,-2 1-1,0 0 0,12 17 1,-18-24-50,0 1 0,0-1 0,0 1 0,-1 0 1,1-1-1,-1 1 0,0 0 0,0 0 0,0 0 0,0 0 1,-1 0-1,0 0 0,0 0 0,0 0 0,0 0 0,0 0 0,-1 0 1,0 0-1,0 0 0,0 0 0,0 0 0,-4 6 0,-1 0-14,-1-1 0,-1 1 0,0-2-1,0 1 1,-1-1 0,0-1-1,-10 8 1,-74 44 27,81-52-26,0-1-1,-1-1 1,0 1 0,0-2 0,0 0 0,-1 0 0,1-2-1,-1 1 1,0-2 0,-15 1 0,29-4-14,-1 1 1,0-1-1,0 1 1,1-1-1,-1 1 1,1-1-1,-1 0 1,1 1-1,0-1 1,-1 1-1,1-1 1,0 0-1,0 1 1,0-1-1,1 0 1,-1 1-1,1-3 1,-1 2-26,0-4-321,1 0 0,0 0 0,0 1-1,0-1 1,1 0 0,0 0 0,0 1 0,1-1 0,-1 1 0,6-8 0,-2 1-1487,13-24-6456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41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82 135 6835,'0'0'8329,"-7"0"-7142,-23 0-423,29 0-720,1 0 1,-1 0 0,1 0 0,-1-1 0,1 1 0,0 0 0,-1 0 0,1 0 0,-1-1 0,1 1 0,0 0 0,-1-1 0,1 1 0,0 0 0,-1-1 0,1 1 0,0 0 0,-1-1 0,1 1 0,0-1 0,0 1 0,-1 0 0,1-1 0,0 1 0,0-1 0,0 1 0,0-1 0,0 1 0,0-1 0,0 1 0,0-1 0,0 1 0,0-1 0,0 1 0,0-1 0,0 1 0,0 0 0,0-1 0,0 1 0,0-1 0,1 1 0,-1-1 0,7-19 83,4 10-204,0 0-1,0 1 1,1 0 0,0 0 0,0 2 0,1-1 0,0 2 0,1-1-1,-1 2 1,29-8 0,-30 11 33,0 0 0,1 1-1,0 0 1,19 2 0,-1 0 86,-30-1-40,1 1 1,-1-1 0,1 1 0,-1 0 0,0-1-1,1 1 1,-1 0 0,0 0 0,1 0-1,-1 0 1,0 0 0,0 0 0,0 0 0,0 0-1,0 0 1,0 0 0,0 1 0,0-1-1,0 0 1,-1 1 0,1-1 0,0 1-1,-1-1 1,1 1 0,-1-1 0,0 1 0,0-1-1,1 1 1,-1-1 0,0 3 0,3 55 133,-3-53-133,-1 35 235,-1 0 0,-3 0-1,-1-1 1,-2 0-1,-1 0 1,-24 60 0,20-65-207,-1-1 0,-25 42 1,33-66 15,0 0 1,0-1-1,-1 0 0,-1 0 1,1 0-1,-1-1 0,-1-1 1,1 1-1,-1-1 0,-1-1 1,-17 10-1,23-14-33,1 0 1,-1-1-1,0 0 0,0 1 0,0-2 0,0 1 0,0 0 1,0-1-1,0 0 0,0 0 0,0 0 0,0 0 1,0 0-1,0-1 0,-7-2 0,8 2-23,1 0 0,-1 0 0,1-1 0,0 1 0,0-1-1,0 1 1,0-1 0,0 0 0,0 0 0,0 0 0,1 0 0,-1 0 0,1 0-1,-1 0 1,1-1 0,0 1 0,0 0 0,0-1 0,0 1 0,0-1 0,0 1 0,1-1-1,-1 0 1,1-3 0,-1-2-88,0 0 0,1 0 0,-1 0-1,2 0 1,-1 0 0,1 0 0,1 0-1,-1 0 1,1 0 0,5-10 0,-5 14 85,0 1 0,0-1 0,0 1 0,1 0 0,-1 0 0,1 0-1,0 0 1,0 0 0,0 1 0,1-1 0,-1 1 0,0 0 0,1 0 0,0 0 0,-1 1 0,1-1 0,0 1 0,0 0 0,0 0 0,0 0 0,0 0 0,8 0 0,-6 1 49,1-1 0,0 1 1,0 0-1,0 0 1,0 1-1,-1 0 0,1 0 1,0 1-1,0 0 1,-1 0-1,0 0 0,12 7 1,-9-3 70,0 1 0,0 0 0,-1 0 0,0 1 0,0 0 0,12 18 0,1 2 250,-13-16-155,1 0 1,0 0-1,0-1 1,15 12-1,-23-22-213,-1 0 0,0-1 0,1 1-1,-1-1 1,1 1 0,-1-1-1,1 0 1,-1 1 0,1-1-1,-1 1 1,1-1 0,-1 0 0,1 1-1,-1-1 1,1 0 0,0 0-1,-1 1 1,1-1 0,0 0-1,-1 0 1,1 0 0,0 0 0,-1 0-1,1 0 1,-1 0 0,1 0-1,0 0 1,-1 0 0,1 0-1,0 0 1,-1 0 0,1-1 0,0 1-1,-1 0 1,1-1 0,-1 1-1,1 0 1,-1-1 0,1 1-1,0-1 1,5-27-3398,-6 19 1513,3-6-3698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5:42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14455,'0'0'6355,"58"3"-6964,-58 12-1168,0 5-255,-16 0-3587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0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8420,'0'0'7849,"3"-4"-8223,-3-3-3483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351 168 10005,'0'0'5157,"0"-7"-5061,0-6-221,0-2 322,0 1 0,0-1-1,-2 1 1,-4-21 0,6 33-163,-1-1 0,0 0 0,1 0 0,-1 1 0,0-1 0,-1 1 0,1-1 0,0 1 0,-1-1 0,1 1 1,-1 0-1,0 0 0,0-1 0,0 1 0,0 1 0,0-1 0,0 0 0,-1 0 0,1 1 0,0-1 0,-1 1 0,1 0 1,-1 0-1,0 0 0,1 0 0,-1 0 0,0 1 0,0-1 0,1 1 0,-6-1 0,1 1-37,0 0 0,-1 1 0,1-1 1,0 1-1,0 1 0,0-1 0,0 1 0,0 1 0,0-1 0,0 1 0,1 0 0,-1 1 0,1-1 0,0 1 0,0 1 0,0-1 1,0 1-1,1 0 0,0 0 0,-5 7 0,-4 2 8,1 0 0,1 1 0,0 0 0,1 1 0,0 0 0,1 1 0,1 0 0,1 0 0,1 1 0,0 0 0,1 1 0,1-1 0,1 1 0,0 0 0,-1 39 0,6-56 4,-1 1 1,1-1-1,0 0 1,0 1 0,0-1-1,0 0 1,0 0-1,0 0 1,0 0-1,1 0 1,-1 0-1,1 0 1,0 0-1,0-1 1,-1 1 0,1-1-1,0 1 1,0-1-1,0 1 1,0-1-1,1 0 1,3 1-1,61 23 144,-52-20-146,18 6 27,114 41 35,-128-43-57,-1-1-1,0 2 1,0 1 0,0 0-1,20 19 1,-35-28 20,0 0-1,-1 0 0,1 1 1,-1-1-1,0 1 1,0 0-1,0 0 1,0 0-1,-1 0 0,1 0 1,-1 0-1,1 0 1,-1 0-1,0 0 1,0 1-1,-1-1 0,1 0 1,-1 1-1,0-1 1,0 1-1,0-1 1,0 0-1,0 1 1,-1-1-1,1 1 0,-3 5 1,1-4 7,-1 0 0,1 0 0,-1 0 0,-1 0 0,1 0 0,0-1 1,-1 0-1,0 0 0,0 0 0,-1 0 0,1 0 0,-1-1 0,1 0 0,-11 5 0,-5 1-136,0-2-1,0-1 0,0 0 0,-1-2 0,0 0 1,0-1-1,0-1 0,-37-2 0,56 0 47,0 0 1,1 0-1,-1 0 0,0 0 0,0 0 0,0 0 1,1 0-1,-1-1 0,0 1 0,0-1 1,1 1-1,-1-1 0,0 0 0,1 0 1,-1 1-1,1-1 0,-1 0 0,1-1 1,-3-1-1,3 1-160,0-1 0,0 0 0,0 0 0,0 1 1,0-1-1,0 0 0,1 0 0,0 0 0,-1 0 0,1 0 0,1-5 0,-1-34-3913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1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 5346,'0'0'8620,"-16"-7"-4797,39 668-685,-21-617-2879,-2-31-165,1 0 0,0 0-1,1 0 1,0 0 0,5 15 0,-6-41-922,-1 10 682,0 0 1,1 0-1,-1 0 0,0 0 1,-1 0-1,1 0 1,0 0-1,-1 0 1,-1-3-1,-31-54-5329,14 26 209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4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5539,'0'0'4791,"0"-29"2234,0 153-5856,6 254 1797,-6-377-2965,4 23 325,-4-23-335,0-1 0,0 0 0,0 0 1,0 1-1,0-1 0,0 0 0,0 1 1,0-1-1,0 0 0,0 1 0,0-1 1,0 0-1,0 0 0,0 1 0,0-1 1,0 0-1,0 0 0,1 1 0,-1-1 1,0 0-1,0 0 0,0 1 0,1-1 1,-1 0-1,0 0 0,0 0 1,0 1-1,1-1 0,-1 0 0,0 0 1,1 0-1,-1 0 0,0 0 0,0 1 1,1-1-1,-1 0 0,0 0 0,1 0 1,-1 0-1,0 0 0,0 0 0,1 0 1,-1 0-1,0 0 0,1 0 0,-1 0 1,0 0-1,0 0 0,1-1 0,-1 1 1,0 0-1,1 0 0,-1 0 0,0 0 1,0 0-1,1-1 0,-1 1 0,0 0 1,0 0-1,0 0 0,1-1 0,-1 1 1,0 0-1,0 0 0,0-1 0,0 1 1,1 0-1,-1 0 0,0-1 0,2-4-108,-1-1 0,0 1-1,0 0 1,0-1-1,-1 1 1,0-1-1,0 1 1,0-1 0,-2-8-1,1-6-76,3-28-399,3 1 1,1-1 0,2 1 0,26-80-1,-27 109 286,0 1-1,17-29 0,9-20-204,-32 126 3468,1-23-2454,-2 12 237,11 76 0,-7-104-610,0 0 1,1 0-1,1 0 0,1-1 0,1 0 0,11 19 0,-18-37-120,0 0-1,0 0 1,0 0-1,0 0 1,0 0-1,1-1 1,-1 1-1,1 0 1,-1 0-1,1-1 1,-1 1-1,1-1 1,0 0-1,0 0 1,0 1-1,0-1 1,0 0-1,0 0 1,0-1-1,0 1 1,0 0-1,0-1 1,1 1-1,-1-1 1,0 0-1,0 0 1,1 0-1,-1 0 1,3 0-1,-1-1-33,0-1 0,0 0 1,0 1-1,0-1 0,-1 0 0,1-1 0,-1 1 0,0-1 1,1 1-1,-1-1 0,0 0 0,0 0 0,-1-1 1,4-3-1,27-48-413,-2-1 1,-2-1-1,32-93 1,-22 40 154,-38 109 322,-1 0 0,1 0 0,0 0 0,0 0 0,0 1 0,0-1 0,0 0 0,1 0 0,-1 1 1,0-1-1,0 1 0,0-1 0,1 1 0,-1-1 0,0 1 0,0 0 0,1 0 0,-1-1 0,0 1 0,1 0 0,-1 0 1,0 0-1,1 1 0,-1-1 0,2 0 0,-1 0-14,0 1 1,0-1 0,0 0-1,0 0 1,0 1-1,0-1 1,0 1 0,0 0-1,0-1 1,0 1-1,-1 0 1,1 0 0,0 0-1,0 1 1,-1-1-1,4 3 1,-1 4-5,-1 0-1,0 0 0,0 1 1,-1 0-1,0-1 1,0 1-1,0 16 1,-3 69 175,0-44-89,1 270 568,0-320-883,4-30-2692,9-32-2887,-4 30 419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1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206 199 1425,'0'0'10460,"8"-4"-8918,-5 2-1496,1 1 107,1-1 0,-1 0 1,0 0-1,0-1 0,0 1 0,0-1 0,0 0 0,0 0 0,-1 0 0,0 0 1,1-1-1,-1 1 0,-1-1 0,1 0 0,0 0 0,-1 0 0,0 0 0,0 0 1,0-1-1,0 1 0,-1-1 0,0 1 0,0-1 0,1-7 0,-2 10-122,-1 0 1,1-1-1,0 1 0,-1-1 0,0 1 0,0 0 1,0 0-1,0-1 0,0 1 0,0 0 1,0 0-1,-1 0 0,1 0 0,-1 0 0,1 1 1,-1-1-1,0 0 0,1 1 0,-1-1 0,0 1 1,0 0-1,0-1 0,-1 1 0,1 0 0,0 0 1,0 0-1,-1 1 0,1-1 0,0 0 0,-1 1 1,1 0-1,-5-1 0,-13-1-71,0 1 1,0 1-1,-24 2 1,9 0 93,31-2-31,1 0-1,-1 0 1,1 0 0,-1 0 0,1 1-1,-1 0 1,1 0 0,-1 0-1,1 0 1,-1 0 0,1 1 0,0 0-1,0-1 1,0 1 0,0 0-1,0 0 1,0 1 0,1-1 0,-1 1-1,1-1 1,-1 1 0,-2 5-1,2-2 120,0 0-1,0 1 1,1-1-1,0 1 1,0 0-1,0-1 0,1 1 1,0 0-1,1 0 1,0 10-1,1 4 99,0 0-1,2 0 0,1 0 1,0-1-1,2 0 1,0 0-1,2 0 0,0-1 1,1 0-1,15 24 1,-21-36-180,1-1 0,0 0 0,1 0 0,-1 0 0,1-1 0,1 1 0,-1-1 0,1 0 0,9 6 0,-12-9-53,0-1 1,0 1-1,0-1 1,0 0-1,0 1 1,0-1-1,0-1 1,0 1-1,1 0 1,-1-1-1,0 0 1,0 0-1,1 0 1,-1 0-1,0 0 1,0-1-1,1 1 1,-1-1-1,0 0 1,0 0-1,0 0 1,0 0-1,0-1 1,0 1-1,3-3 1,2-3-37,0 0 0,-1 0 1,1-1-1,-2 1 1,1-2-1,-1 1 1,0-1-1,-1 0 1,6-12-1,5-14-435,14-43 0,-20 44 316,0 0 1,-3-1 0,-1 1 0,-1-1 0,0-65 0,-6 115 279,-1 0 0,0 0 0,-5 16 0,-4 32 156,5 195 523,6-253-855,2 25 285,-2-29-266,1 0 0,-1 0 1,0 0-1,1 0 0,-1 0 1,1 0-1,-1 0 0,1 0 1,-1-1-1,1 1 0,-1 0 1,1 0-1,0-1 0,0 1 1,-1 0-1,1-1 0,0 1 1,0-1-1,0 1 0,0-1 1,-1 1-1,1-1 0,0 1 0,0-1 1,0 0-1,0 0 0,0 0 1,0 1-1,0-1 0,2 0 1,-3-29-7975,0 9-1175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2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8628,'0'0'5939,"174"5"-5779,-132-5-160,-4-11-721,-6-1-863,-12 4-1058,-8-1-1023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2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48,'0'0'11651,"1"0"-11545,-1-1 0,0 1 0,1 0 0,-1-1 0,1 1 1,-1 0-1,1 0 0,-1-1 0,1 1 0,-1 0 0,1 0 1,-1 0-1,1 0 0,-1-1 0,1 1 0,0 0 0,-1 0 0,1 0 1,-1 0-1,1 0 0,-1 0 0,1 1 0,-1-1 0,1 0 1,0 0-1,-1 0 0,1 0 0,-1 1 0,1-1 0,-1 0 0,1 0 1,-1 1-1,0-1 0,1 1 0,-1-1 0,1 0 0,-1 1 1,13 40 1115,13 80 1,-22-92-781,1-1 1,1 0 0,2 0-1,0-1 1,2 0 0,1-1 0,17 30-1,-28-56-439,0 0 0,0 0 0,0-1 0,0 1 1,0 0-1,0 0 0,0 0 0,0 0 0,0-1 0,1 1 0,-1 0 0,0 0 0,0 0 0,0 0 0,0-1 0,0 1 0,1 0 0,-1 0 0,0 0 0,0 0 0,0 0 0,0 0 0,1 0 0,-1-1 0,0 1 1,0 0-1,0 0 0,1 0 0,-1 0 0,0 0 0,0 0 0,0 0 0,1 0 0,-1 0 0,0 0 0,0 0 0,0 0 0,0 0 0,1 0 0,-1 0 0,0 0 0,0 1 0,0-1 0,1 0 0,-1 0 1,0 0-1,0 0 0,0 0 0,0 0 0,1 0 0,-1 1 0,0-1 0,0 0 0,0 0 0,0 0 0,0 0 0,0 1 0,1-1 0,-1 0 0,0 0 0,0 0 0,0 1 0,1-21-28,-1 19 34,-3-311-4277,3 308 4250,0 1 1,1-1-1,-1 1 1,1-1-1,0 1 1,0 0-1,0-1 1,0 1-1,0 0 1,1 0-1,0-1 1,0 1-1,0 1 1,0-1 0,0 0-1,0 0 1,1 1-1,-1-1 1,1 1-1,0 0 1,-1 0-1,1 0 1,0 0-1,0 0 1,1 1-1,-1-1 1,0 1-1,0 0 1,1 0-1,-1 0 1,1 1-1,3-1 1,13-2 244,0 1 0,0 0 0,0 2-1,27 3 1,-45-2-289,1-1 0,-1 1 0,0 0 0,1 0-1,-1 0 1,0 1 0,0-1 0,0 0 0,0 1 0,0-1-1,0 1 1,0 0 0,-1 0 0,1 0 0,0 0 0,-1 0-1,0 0 1,1 0 0,-1 0 0,0 1 0,0-1 0,0 0-1,0 1 1,-1-1 0,1 1 0,-1-1 0,1 1 0,-1-1-1,0 1 1,0-1 0,0 1 0,-1 2 0,1 2-4162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2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17 848,'0'0'13623,"1"66"-9992,3-19-2916,3-1 0,1 1 0,2-1 0,3-1 0,27 68 0,-38-109-674,0 1 1,1-1 0,-1 1 0,1-1-1,0 0 1,0 0 0,0-1 0,0 1 0,1 0-1,-1-1 1,1 0 0,7 5 0,-9-7-35,0 0 0,0-1 1,0 1-1,0-1 0,0 1 0,0-1 1,0 0-1,1 1 0,-1-1 1,0 0-1,0-1 0,0 1 1,0 0-1,0 0 0,0-1 1,0 1-1,0-1 0,0 0 1,0 0-1,0 0 0,0 0 1,-1 0-1,1 0 0,0 0 0,-1 0 1,1-1-1,0 1 0,-1-1 1,0 1-1,1-1 0,-1 1 1,2-4-1,7-10-75,-1 0-1,0 0 1,-2-1 0,1 0-1,-2 0 1,0-1 0,-1 1-1,-1-1 1,-1-1 0,2-17-1,1-33-1225,-3-84 0,-3 109 707,0 40 891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3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65 2513,'0'0'9949,"0"-6"-8909,0 4-1056,0-1 234,0-1 0,0 1 0,0 0 0,0 0 1,-1 0-1,1 0 0,-1 0 0,0 0 0,0 0 0,0 0 1,0 0-1,0 0 0,-1 1 0,1-1 0,-1 0 0,-2-2 1,4 5-204,0-1-1,-1 1 1,1 0 0,0 0 0,-1-1 0,1 1 0,0 0 0,-1 0 0,1-1 0,0 1 0,-1 0 0,1 0 0,-1 0 0,1 0 0,-1-1 0,1 1 0,0 0 0,-1 0 0,1 0 0,-1 0 0,1 0 0,-1 0 0,1 0 0,-1 0 0,1 0 0,0 1 0,-1-1 0,1 0 0,-1 0 0,1 0 0,0 0 0,-1 1-1,1-1 1,-1 0 0,1 0 0,0 1 0,-1-1 0,1 0 0,0 1 0,-1-1 0,1 0 0,0 1 0,0-1 0,-1 0 0,1 1 0,0-1 0,0 1 0,0-1 0,0 0 0,-1 1 0,1-1 0,0 1 0,0-1 0,0 1 0,0-1 0,0 0 0,0 1 0,0-1 0,0 1 0,0-1 0,1 2 0,-4 36-6,4-33 94,-1 91 801,4 0 0,5 0-1,21 96 1,-23-159-791,-4-14-57,1 0 0,1-1 1,0 1-1,1-1 0,1 0 1,19 32-1,-26-49-54,0 0 0,0-1 1,1 1-1,-1-1 0,0 1 0,1-1 0,-1 1 1,0-1-1,1 1 0,-1-1 0,1 1 0,-1-1 1,1 1-1,-1-1 0,1 0 0,-1 1 0,1-1 1,-1 0-1,1 0 0,-1 1 0,1-1 0,0 0 1,-1 0-1,1 0 0,0 1 0,4-14-245,-8-24-702,-21-1-1200,20 32 1114,-1 0-1,1 0 1,0-1-1,1 0 1,-1 1-1,1-1 0,-2-8 1,-2-22-8597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3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4 7716,'0'0'7069,"0"0"-7001,0-1 0,0 1 0,0 0 0,1 0 0,-1 0 0,0 0-1,0-1 1,0 1 0,0 0 0,0 0 0,0 0 0,0-1-1,1 1 1,-1 0 0,0 0 0,0 0 0,0 0 0,0 0 0,1 0-1,-1 0 1,0-1 0,0 1 0,0 0 0,1 0 0,-1 0-1,0 0 1,0 0 0,0 0 0,1 0 0,-1 0 0,0 0 0,0 0-1,0 0 1,1 0 0,-1 0 0,0 0 0,0 0 0,0 0-1,1 0 1,-1 0 0,0 0 0,0 1 0,0-1 0,1 0 0,-1 0-1,0 0 1,0 0 0,0 0 0,0 0 0,1 1 0,-3 3-1,0 0 0,0 1 0,-1-1 0,1-1 0,-1 1 0,0 0 1,0-1-1,0 1 0,-1-1 0,-5 5 0,-50 35 45,29-23-103,-124 109 73,153-129-84,0 1-1,0-1 0,0 1 1,0 0-1,0-1 0,0 1 1,0 0-1,1 0 0,-1 0 1,0 0-1,0 0 0,1 0 1,-1 0-1,1 0 0,-1 0 1,1 0-1,-1 0 0,1 0 1,0 0-1,0 0 1,-1 0-1,1 0 0,0 1 1,0-1-1,0 0 0,0 0 1,0 0-1,0 0 0,1 0 1,-1 1-1,0-1 0,1 0 1,-1 0-1,0 0 0,1 0 1,-1 0-1,1 0 0,1 2 1,2 0-5,0 1-1,1-1 1,-1 0 0,1 0 0,-1 0 0,10 4 0,-2-1 11,49 32 273,-2 2 0,-1 3-1,77 76 1,-136-135-1251,-23-55-6866,8 23-3235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4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48,'0'0'15514,"0"-12"-11939,2 47-3280,9 49 1,2 24 28,-2 264 1253,-5-150-750,0-160-393,-5-162-2528,-19 5-4303,6 43-110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4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13398,'0'0'3415,"37"3"-2572,125 6-373,59-6-247,-141-3-468,-77 0 227,0 0 0,0 0 0,0 0 0,0 0 0,0 0 0,0-1 0,0 1 1,0-1-1,0 0 0,0 0 0,0 0 0,0 0 0,0-1 0,-1 1 0,1-1 0,0 0 0,-1 1 0,5-5 888,-7 31-112,2 8-474,2 0 0,1 0 1,1 0-1,2-1 0,1 0 1,2 0-1,1-1 0,18 32 0,-26-56-248,0 0 1,0-1-1,0 1 0,1-1 0,0 0 0,1-1 0,7 7 0,-11-10-30,-1-1-1,1 1 1,0-1-1,0 0 1,-1 0-1,1 0 1,0 0-1,0 0 1,0 0-1,0-1 0,0 1 1,0-1-1,0 1 1,0-1-1,1 0 1,-1 0-1,0 0 1,0 0-1,0 0 1,0 0-1,0 0 1,0-1-1,0 1 1,0-1-1,0 0 1,0 1-1,0-1 1,0 0-1,0 0 0,0 0 1,0-1-1,2-2 1,2-2-24,-1-1 1,0 1-1,0-1 1,-1-1-1,0 1 1,0-1-1,0 1 1,-1-1-1,4-17 1,13-79-654,-9-61-101,-11 93-2557,0 31-1462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5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6499,'0'0'8433,"0"15"-6944,2 64 951,16 107-1,-16-172-2266,3 15 220,1 0 1,12 33-1,-18-61-380,0 0 0,0 0 1,0-1-1,0 1 0,1 0 0,-1 0 0,0 0 1,1-1-1,-1 1 0,0 0 0,1 0 1,-1-1-1,1 1 0,-1 0 0,1-1 0,0 1 1,-1-1-1,1 1 0,-1-1 0,1 1 0,0-1 1,0 1-1,-1-1 0,1 1 0,0-1 0,0 0 1,1 1-1,-1-2-6,0 1 1,0-1-1,0 1 1,0-1-1,0 0 0,0 1 1,-1-1-1,1 0 1,0 0-1,0 0 1,-1 0-1,1 0 0,0 0 1,-1 0-1,1 0 1,-1 0-1,1-1 1,14-51-64,-12 14-416,-1 0 1,-7-71-1,0-1-994,5 108 1468,0 0 0,1 0 0,-1 1 0,1-1 0,-1 0 0,1 0 0,0 0 0,0 1 1,0-1-1,1 0 0,-1 1 0,1-1 0,-1 1 0,1 0 0,0-1 0,0 1 0,0 0 0,0 0 0,0 0 0,0 1 0,1-1 0,-1 0 1,1 1-1,-1-1 0,1 1 0,0 0 0,-1 0 0,1 0 0,0 0 0,0 1 0,2-1 0,13-3 155,-1 2-1,0 0 0,0 2 1,19 0-1,-17 0 12,-10 0-46,-1 1 0,1 0 0,0 0 0,15 4 0,1 9-909,-24-13 507,0 0-1,0 0 1,0 0-1,0 1 1,-1-1-1,1 0 1,0 0-1,-1 1 1,1-1-1,-1 0 1,1 1-1,-1-1 1,1 0-1,-1 1 1,0-1-1,0 1 1,0 1-1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7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2897,'0'0'4466,"-19"3"-4466,15-3-304,-2 0-1024,0 0-1730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8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1 215 2865,'0'0'6534,"0"-1"-6358,0 1 1,0 0-1,0 0 1,0-1-1,0 1 1,-1 0-1,1 0 1,0-1-1,0 1 0,0 0 1,0-1-1,0 1 1,0 0-1,0 0 1,0-1-1,0 1 1,1 0-1,-1 0 1,0-1-1,0 1 0,0 0 1,0 0-1,0-1 1,0 1-1,0 0 1,1-1 705,0 1-706,-1 0 1,0-1-1,0 1 1,1 0-1,41 2 424,65 12 1,-63-7-374,69 2-1,-43-8-204,78-3 26,-146 2-56,0-1 0,0 0 0,0 1 0,-1-1 1,1 0-1,0 0 0,0 0 0,-1 0 0,1-1 0,0 1 1,-1 0-1,1-1 0,-1 1 0,0-1 0,1 1 0,-1-1 1,0 0-1,0 1 0,0-1 0,0 0 0,0 0 0,-1 0 1,1 0-1,-1 0 0,1 0 0,-1 0 0,1 0 1,-1-3-1,3-68-400,-3 58 317,0 13 56,0-1 1,0 0-1,0 1 0,0-1 0,-1 1 1,1-1-1,-1 1 0,1-1 0,-1 1 1,0-1-1,0 1 0,0 0 0,0-1 1,-1 1-1,1 0 0,-1 0 0,1 0 1,-1 0-1,0 0 0,-2-2 0,-2 0 12,0 1 0,-1-1-1,1 1 1,-1 1 0,0-1-1,-8-1 1,13 4 28,-28-9 205,0 3 1,0 0 0,0 2 0,-56 0-1,83 4-209,0 1-1,0 0 0,0 0 0,0 1 0,0-1 0,0 0 1,0 1-1,1 0 0,-1 0 0,0 0 0,1 0 0,0 0 1,-1 0-1,1 1 0,-3 4 0,-29 44 35,29-38 35,0 0 0,1 1 0,0-1 1,1 1-1,1 0 0,0 0 0,1 20 1,0 7 512,8 51 1,-6-82-503,0-1 0,1 1 0,0 0 0,1-1 0,0 1 0,1-1 0,0 0 0,0 0 0,1 0-1,0-1 1,0 0 0,1 0 0,0 0 0,1 0 0,-1-1 0,2 0 0,-1-1 0,1 1 0,0-2 0,0 1 0,0-1 0,1 0 0,0 0 0,0-1 0,0-1 0,0 0 0,1 0 0,-1 0 0,1-1 0,0-1 0,0 0 0,0 0 0,0-1 0,-1 0 0,1 0 0,0-1 0,0-1 0,12-3 0,-6 0-211,0-1 1,-1-1-1,0 0 0,-1-1 0,1-1 0,-1 0 0,-1-1 1,0 0-1,-1-1 0,0 0 0,0-1 0,-1-1 0,-1 0 1,0 0-1,0-1 0,-2 0 0,12-25 0,-18 31-989,0 0-1,0 0 0,-1-1 1,0 1-1,0 0 0,-1-16 1,0 13-1424,0-7-4818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1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1056,'0'0'11542,"9"-3"-10614,26-8-71,-35 11-800,1 0 1,0 0 0,-1 0 0,1 0 0,-1 0 0,1 0 0,0 0 0,-1 0-1,1 0 1,0 1 0,-1-1 0,1 0 0,-1 0 0,1 1 0,-1-1 0,1 1-1,-1-1 1,1 0 0,-1 1 0,1-1 0,-1 1 0,1-1 0,-1 1-1,1-1 1,-1 1 0,0-1 0,0 1 0,1 0 0,-1-1 0,0 1 0,0-1-1,1 1 1,-1 1 0,7 25 516,-6-22-269,13 67 2611,8 123 0,-13-89-1435,-8-98-1360,1 0 0,0 0 0,0-1 0,6 15 0,-8-22-108,1 1 1,-1 0-1,0 0 1,1 0-1,-1-1 1,1 1-1,-1 0 1,1 0-1,-1-1 1,1 1-1,0 0 1,-1-1-1,1 1 1,0-1-1,0 1 1,-1-1-1,1 1 1,0-1-1,0 1 1,0-1-1,1 0 1,-1 0-13,0 0 0,0-1 0,0 1 0,0-1 0,0 1 0,0-1 0,0 0 0,0 1 0,0-1 0,0 0 0,0 0 0,-1 1 0,1-1 0,0 0 0,-1 0 0,1 0 0,0 0 1,-1 0-1,1 0 0,-1 0 0,1 0 0,-1-2 0,15-33-323,18-65 1,-21 58-82,22-50 0,-28 79 293,1 1-1,0-1 0,1 2 0,1-1 1,0 1-1,0 0 0,19-17 0,-24 26 131,-1 0-1,1 0 1,-1 0-1,1 0 1,0 1-1,0-1 1,0 1-1,1 0 1,-1 0-1,0 1 1,1-1-1,-1 1 1,1 0-1,0 0 1,-1 0-1,1 1 1,0 0-1,-1 0 1,1 0-1,0 0 1,-1 1-1,1 0 1,0 0-1,-1 0 1,1 0-1,-1 1 1,0-1-1,1 1 1,-1 1-1,0-1 1,0 0-1,0 1 1,0 0-1,-1 0 1,1 0-1,-1 0 1,0 1-1,0-1 1,0 1-1,0 0 1,-1 0-1,1 0 1,-1 0-1,2 6 1,9 16 90,-2 1-1,-1 0 1,-1 1 0,-1 0-1,-1 0 1,-2 1 0,-1-1-1,0 45 1,-2-66 179,-6-8-3819,3 1 3388,1 0 1,0 0 0,0 0 0,0 0 0,-1 0-1,1 0 1,0 0 0,-1 6-4943,-19-11-5753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8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 8148,'0'0'5909,"0"0"-5867,0-1 0,0 1-1,0 0 1,-1 0 0,1 0 0,0 0-1,0 0 1,0 0 0,0 0-1,0 0 1,0 0 0,-1 0 0,1-1-1,0 1 1,0 0 0,0 0 0,0 0-1,-1 0 1,1 0 0,0 0-1,0 0 1,0 0 0,0 0 0,-1 0-1,1 0 1,0 0 0,0 1 0,0-1-1,0 0 1,0 0 0,-1 0 0,1 0-1,0 0 1,0 0 0,0 0-1,0 0 1,0 0 0,0 0 0,-1 1-1,1-1 1,0 0 0,0 0 0,0 0-1,0 0 1,0 0 0,0 1 0,0-1-1,0 0 1,0 0 0,0 0-1,0 0 1,0 0 0,0 1 0,0-1-1,0 0 1,-1 173 2318,41 329 0,-34-466-2153,-3-8-36,2 1 0,1-1-1,1 0 1,2 0 0,0-1 0,15 29 0,-22-54-155,0 1-1,-1-1 1,1 0-1,0 0 1,0 0-1,0-1 1,0 1-1,0 0 1,1-1 0,2 2-1,-5-3-15,1 1 0,-1-1 0,1 0 0,-1 0 0,1 1 0,-1-1 0,1 0 0,-1 0 0,1 0 0,-1 0 0,1 0 0,-1 0 0,1 0 0,-1 0 0,1 0 0,-1 0 0,1 0 0,-1 0 0,1 0 0,-1 0 0,1 0 0,-1-1 0,1 1 0,-1 0 0,1 0 0,-1-1 0,0 1 0,1 0 0,-1 0 0,1-1 0,-1 1 0,0 0 0,1-1 0,-1 1 0,0-1 0,1 1 0,-1-1 0,0 1 0,0 0 0,1-1 0,-1 1 0,0-1 0,0 1 0,0-1 0,0 1 0,0-1 0,0 1 0,0-1 0,0 1 0,0-1 0,0 1 0,0-1 0,0 1 0,0-1 0,0 1 0,0-2 0,0-8-88,0 2-325,1 0 0,-1 1 1,-1-1-1,1 0 0,-1 1 1,0-1-1,-1 1 0,0 0 0,0-1 1,-1 1-1,0 0 0,-6-11 1,-9-9-3588,4-1-1616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9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1 297 4402,'0'0'12400,"16"12"-11778,57 38-83,-67-46-483,1 0-1,0-1 1,0 0 0,0 0-1,0 0 1,0-1 0,0 0-1,1 0 1,-1-1 0,1 0-1,-1 0 1,1-1 0,-1 0 0,1 0-1,-1-1 1,1 0 0,10-3-1,-12 3-18,0-2 0,-1 1 0,1-1-1,-1 0 1,0 0 0,0 0-1,0 0 1,0-1 0,-1 0 0,1 0-1,-1-1 1,0 1 0,0-1-1,-1 0 1,1 0 0,-1 0 0,0 0-1,0 0 1,2-8 0,-1-1-190,0 0 0,0 0 0,-2-1 1,0 1-1,-1-1 0,0-20 1,-1 28 71,0 0 1,-1-1 0,1 1 0,-2 0 0,1 0 0,-1 0 0,0 0 0,0 1 0,-1-1 0,0 1 0,0-1 0,-1 1-1,1 0 1,-8-8 0,5 7 57,-2 1-1,1 0 1,0 0-1,-1 1 0,0 0 1,0 0-1,-1 1 1,1 0-1,-1 0 0,0 1 1,0 0-1,0 1 1,0 0-1,-1 0 0,1 1 1,0 0-1,-1 1 1,-11 1-1,18-1 38,0 1 0,0-1 1,0 1-1,0 0 0,0 0 0,1 0 0,-1 1 0,0-1 0,1 0 0,-1 1 1,1 0-1,-1 0 0,1 0 0,0 0 0,0 0 0,0 0 0,0 0 0,0 1 1,0-1-1,1 1 0,-1-1 0,1 1 0,0 0 0,0 0 0,0-1 1,0 1-1,0 0 0,0 4 0,-4 11 184,2 0-1,-1 1 1,1 26 0,-1 20 1078,8 110 1,-2-155-1116,0 0 0,2 0 0,0 0 0,1-1 0,1 1 1,1-1-1,1 0 0,0-1 0,20 30 0,-26-44-139,2 0-1,-1-1 0,0 1 1,1 0-1,0-1 0,-1 0 1,1 0-1,1 0 1,-1-1-1,0 1 0,1-1 1,-1 0-1,1 0 0,-1 0 1,1-1-1,0 0 1,0 0-1,0 0 0,0 0 1,0-1-1,0 0 0,6 0 1,-4-1-22,0 0 0,0-1 1,1 1-1,-1-1 0,-1-1 1,1 1-1,0-1 0,0 0 1,-1-1-1,0 0 0,0 0 1,0 0-1,0-1 0,6-5 0,3-7-206,0 0 0,0-1-1,-2-1 1,0 0-1,11-23 1,-16 25-971,-1 0 0,0-1 0,7-32 0,-6 0-3746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09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1521,'0'0'10989,"3"-9"-8586,-4 263 1080,3 295-112,-1-522-3267,-2-14-60,1 1 0,0-1 0,1 0 0,1 0 0,0 1 0,0-1 0,2 0 0,-1-1-1,2 1 1,7 15 0,-12-27-37,1 1 0,0-1 0,0 0 0,0 0 0,0 0 0,0 1 0,0-1 0,0 0 0,0 0 0,1-1 0,-1 1-1,0 0 1,0 0 0,4 1 0,-5-2-5,1 0-1,0 0 1,-1 0-1,1 0 1,0 0 0,-1 0-1,1 0 1,-1-1-1,1 1 1,0 0-1,-1 0 1,1 0-1,0-1 1,-1 1-1,1 0 1,-1-1 0,1 1-1,-1 0 1,1-1-1,-1 1 1,1-1-1,-1 1 1,1-1-1,1-2-10,0 0-1,0 1 1,-1-1 0,1 0-1,-1 0 1,0 0-1,0-1 1,0 1-1,0 0 1,0-5 0,3-45-2269,-4-62 0,0 54-2541,-2 23-69,-6 6-2425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0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3 7283,'0'0'8260,"2"-2"-6077,-11 7-1295,-62 47-499,30-23-216,1 1 0,1 2 0,-41 45-1,77-74-169,0 0-1,1 1 0,-1 0 0,1 0 0,-1 0 1,1 0-1,0 0 0,1 0 0,-1 0 1,1 1-1,-1 4 0,2-6 1,-1-1-1,1 0 1,0 1-1,0-1 1,1 1-1,-1-1 1,0 0-1,1 1 1,0-1 0,-1 0-1,1 1 1,0-1-1,0 0 1,0 0-1,1 0 1,-1 0-1,0 0 1,1 0 0,-1 0-1,1 0 1,0-1-1,3 4 1,23 15 106,1-1 0,1-1 1,0-2-1,1 0 1,1-3-1,0 0 0,1-2 1,1-2-1,68 11 1,-102-20-189,1 0 0,-1 0 1,0 0-1,1 1 0,-1-1 1,1 0-1,-1 0 1,0 0-1,1 0 0,-1 0 1,1 0-1,-1 0 1,1 0-1,-1 0 0,0 0 1,1-1-1,-1 1 0,1 0 1,-1 0-1,0 0 1,1 0-1,-1-1 0,0 1 1,1 0-1,-1 0 0,0-1 1,1 1-1,-1 0 1,0-1-1,1 1 0,-1-1 1,-3-14-4407,-8-12-200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65 7203,'0'0'5483,"-3"-9"-4816,0-3-505,-13-27 604,16 38-687,0 1 0,0 0-1,0 0 1,0 0 0,0 0-1,0 0 1,0-1 0,0 1-1,0 0 1,0 0 0,0 0-1,0 0 1,0 0 0,0-1-1,-1 1 1,1 0 0,0 0-1,0 0 1,0 0 0,0 0-1,0 0 1,0 0 0,0-1-1,0 1 1,-1 0 0,1 0-1,0 0 1,0 0 0,0 0-1,0 0 1,0 0 0,0 0-1,-1 0 1,1 0 0,0 0-1,0 0 1,0 0 0,0 0-1,0 0 1,-1 0 0,1 0-1,0 0 1,0 0 0,0 0-1,0 0 1,0 0 0,-1 0-1,1 0 1,0 0 0,0 0-1,0 0 1,0 0 0,0 0-1,0 0 1,-1 0 0,1 1-1,0-1 1,0 0-1,0 0 1,-3 13 785,2 22-1234,1-34 487,-2 182 646,5 220 1134,-3-384-1803,1 1 0,1 0 0,0-1 1,2 0-1,11 35 0,-5-38 110,-4-26-265,-2-25-357,-5 23-100,0 1 0,0-1-1,-1 0 1,-1 1 0,0-1-1,0 1 1,-6-12 0,-22-42-5106,14 29 1028,-2-4-3440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1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13478,'0'0'4629,"29"1"-3783,195 7-846,-207-8-278,41-1-1987,-57 1 2176,1 0 0,-1-1 0,1 1 0,-1 0-1,0 0 1,1-1 0,-1 1 0,0-1 0,1 1 0,-1-1 0,0 0 0,0 1 0,1-1 0,-1 0 0,0 0 0,0 0-1,0 0 1,0 0 0,0 0 0,0 0 0,0 0 0,-1 0 0,1 0 0,0-1 0,-1 1 0,1 0 0,0 0 0,-1-1-1,0 1 1,1 0 0,-1-1 0,0-1 0,0 2 465,1 1-231,0 0-1,-1 0 1,1 0-1,0 1 0,-1-1 1,1 0-1,-1 0 1,1 1-1,-1-1 1,1 0-1,-1 1 1,1-1-1,-1 0 0,1 1 1,-1-1-1,1 1 1,-1-1-1,1 1 1,-1-1-1,0 1 0,1-1 1,-1 1-1,1 0 1,10 31 667,-9-23-307,11 36 548,-3 1 1,9 91-1,6 33 290,-17-156-895,-1-26-256,2-25-117,2-102-339,-8 85-734,12-69 1,-14 116 850,1 0 1,0 0-1,0 0 1,1 0 0,-1 1-1,1-1 1,1 1-1,4-8 1,-6 12 134,0-1-1,0 1 0,1 0 1,-1 0-1,1 0 1,-1 0-1,1 0 0,0 0 1,-1 0-1,1 1 0,0 0 1,0-1-1,0 1 1,0 0-1,1 1 0,-1-1 1,0 0-1,0 1 1,0 0-1,5 0 0,167 0 1646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1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51 320,'0'0'14209,"0"-4"-12765,0 3-1368,0 0-1,-1 0 1,1 0 0,0 0 0,0 0 0,-1 0 0,1 1 0,0-1 0,-1 0 0,1 0 0,-1 0 0,1 0 0,-1 1 0,1-1 0,-1 0-1,0 0 1,1 1 0,-1-1 0,0 0 0,1 1 0,-1-1 0,0 1 0,0-1 0,0 1 0,0-1 0,1 1 0,-1 0 0,0 0-1,0-1 1,0 1 0,0 0 0,0 0 0,0 0 0,0 0 0,0 0 0,0 0 0,0 0 0,0 0 0,0 0 0,0 0 0,0 1 0,1-1-1,-1 0 1,0 1 0,0-1 0,0 0 0,0 1 0,0-1 0,1 1 0,-1 0 0,0-1 0,1 1 0,-1 0 0,0-1 0,1 1-1,-1 0 1,0 0 0,1-1 0,-1 1 0,0 2 0,-4 5 24,0 0 1,1 1-1,0 0 1,0 0-1,1 0 0,0 0 1,0 1-1,-1 13 0,-7 83 582,8-46 7,7 101 1,-4-157-678,0 0 0,1 0-1,-1-1 1,1 1 0,0 0-1,0-1 1,0 1 0,1-1 0,-1 1-1,1-1 1,0 0 0,0 1-1,0-1 1,0 0 0,1 0 0,-1-1-1,1 1 1,0 0 0,0-1-1,0 0 1,0 1 0,0-1 0,0 0-1,1-1 1,-1 1 0,0-1-1,1 1 1,0-1 0,-1 0 0,1 0-1,0-1 1,-1 1 0,1-1-1,0 0 1,0 0 0,-1 0 0,1 0-1,0 0 1,0-1 0,-1 0-1,1 0 1,-1 0 0,1 0 0,0-1-1,4-2 1,0 0-9,0-2 0,-1 1 1,1-1-1,-1 0 0,-1 0 0,1 0 0,-1-1 0,10-15 1,38-67-305,-43 67-63,-1 0 0,-1-1 1,-1 0-1,-2 0 0,0 0 0,-1-1 0,-1 0 0,-2 0 1,0-1-1,-2-34 0,0 56 381,-1-1 0,1 0 0,-1 1 0,1-1 0,-1 1-1,0-1 1,0 0 0,0 1 0,-1 0 0,0-1 0,1 1 0,-1 0 0,0 0 0,0 0 0,-1 0-1,1 0 1,-1 0 0,1 1 0,-1-1 0,0 1 0,0 0 0,0 0 0,0 0 0,0 0-1,0 0 1,-1 1 0,1-1 0,-1 1 0,1 0 0,-1 0 0,1 0 0,-1 1 0,0-1 0,1 1-1,-1 0 1,0 0 0,0 0 0,1 0 0,-1 1 0,1 0 0,-1-1 0,0 1 0,1 1 0,-1-1-1,1 0 1,0 1 0,-6 3 0,0 0 114,1 0 0,0 1-1,1 0 1,-1 0 0,1 0-1,0 1 1,1 0 0,-7 9 0,12-13-812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2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7347,'0'0'10621,"2"35"-8916,21 238 805,-14-149-1582,-5-62-224,17 97-1,-21-157-691,0 0 1,0 0 0,1 0-1,-1 0 1,1-1-1,-1 1 1,1 0 0,0 0-1,0 0 1,0-1-1,0 1 1,0 0-1,0-1 1,0 1 0,0-1-1,1 1 1,-1-1-1,1 0 1,-1 1-1,4 1 1,-4-3-10,1-1 0,-1 1-1,0 0 1,0-1 0,0 1 0,1-1-1,-1 0 1,0 1 0,0-1 0,0 0-1,0 0 1,0 0 0,0 0 0,0 0-1,0 0 1,-1 0 0,1 0 0,0 0-1,0 0 1,-1 0 0,1 0 0,-1 0-1,1-1 1,-1 1 0,0 0 0,1-1-1,-1 1 1,0 0 0,0 0 0,0-1-1,0 0 1,7-33-319,-2 0-1,-2 1 1,-2-65 0,-1 58-193,1 0 1,10-60-1,-10 92 358,1 1-1,1-1 0,-1 1 0,2 0 0,-1-1 0,1 2 0,0-1 0,1 0 0,-1 1 0,2 0 1,-1 0-1,1 0 0,0 1 0,0-1 0,1 2 0,7-7 0,-4 6 171,0 1-1,0-1 1,1 2 0,-1-1-1,1 2 1,0-1 0,0 1-1,0 1 1,1 0 0,-1 1-1,22 0 1,-28 1 19,0 0-1,0 0 1,0 1 0,0 0 0,0 0-1,0 1 1,0-1 0,-1 1-1,1 0 1,-1 0 0,1 0-1,-1 1 1,0 0 0,0 0 0,5 4-1,-3-1 32,1 1 0,-1 0 0,-1 1 0,0-1 0,0 1 0,0 0 0,6 15 0,-2 3 206,-1 0 0,0 0 0,-3 1-1,5 46 1,-7-13 99,-3-44-298,0 0 1,1 0-1,1 0 1,0 0-1,8 23 1,-10-38-89,0-1 0,0 0-1,0 0 1,0 0 0,0 1 0,0-1 0,0 0 0,0 0 0,0 1 0,0-1 0,0 0 0,0 0 0,0 0 0,0 1 0,0-1 0,0 0 0,0 0 0,0 0 0,1 1 0,-1-1 0,0 0 0,0 0 0,0 0 0,0 0 0,1 0 0,-1 1 0,0-1 0,0 0 0,0 0 0,0 0 0,1 0 0,-1 0 0,0 0 0,0 0 0,1 0 0,-1 0 0,0 1 0,0-1 0,0 0-1,1 0 1,-1 0 0,0 0 0,0 0 0,1-1 0,-1 1 0,0 0 0,0 0 0,0 0 0,1 0 0,-1 0 0,0 0 0,0 0 0,0 0 0,1 0 0,-1 0 0,0-1 0,0 1 0,0 0 0,0 0 0,1 0 0,6-16-2547,-1-18-2232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3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74 6819,'0'0'8303,"12"-3"-7495,-10 3-694,46-9 382,-46 8-384,1 1 0,0-1 0,-1 0 1,1 1-1,-1-1 0,0-1 0,1 1 1,-1 0-1,0 0 0,1-1 1,-1 1-1,0-1 0,0 0 0,0 0 1,0 0-1,-1 0 0,1 0 0,2-3 1,-4 4-95,0 1 0,0-1 0,1 0 0,-1 0 0,0 0 0,0 0 0,0 1 0,0-1 0,0 0 0,0 0 0,0 0 0,-1 0 0,1 0 0,0 1 0,0-1 0,-1 0 0,1 0 0,0 1 0,-1-1 0,1 0 0,-1 0 0,1 1 0,-1-1 0,1 0 1,-1 1-1,1-1 0,-1 1 0,0-1 0,1 1 0,-1-1 0,-1 0 0,-2-1-16,1 1 1,-1 0-1,1 0 1,-1 0-1,0 0 1,1 1-1,-1-1 0,-4 1 1,-6 0-79,-1 0 0,1 1 1,-21 5-1,18-2 8,0 0 1,1 2 0,0 0-1,0 0 1,0 2 0,1 0-1,0 1 1,1 0-1,0 1 1,-16 15 0,21-16 72,0 0 0,1 0 0,1 1 0,-1 0 0,2 0 1,-1 1-1,2 0 0,-1 0 0,1 0 0,1 0 0,0 1 0,1 0 0,0 0 0,1 0 1,-2 16-1,4-27-3,-1 21 158,0 0 0,3 31 1,-2-46-104,1 0 0,1-1 0,-1 1 1,1-1-1,0 0 0,1 0 0,0 0 1,0 0-1,0 0 0,0 0 0,1-1 1,6 8-1,7 4 59,0-1 1,1 0-1,1-1 1,1-1-1,41 22 1,114 41 114,-128-58-241,-39-16 13,0 1 0,-1 0 0,1 0 0,-1 0 0,0 1 0,0 0 0,-1 1 0,10 9 0,-15-14-2,1 1-1,-1 0 0,0-1 1,0 1-1,0 0 0,0 0 1,0 0-1,0 0 0,-1 0 1,1 0-1,-1 0 0,1 0 1,-1 0-1,0 0 0,1 0 1,-1 0-1,0 0 0,0 0 0,-1 0 1,1 1-1,0-1 0,-1 0 1,1 0-1,-1 0 0,0 0 1,0 0-1,0-1 0,0 1 1,0 0-1,0 0 0,0 0 1,0-1-1,-1 1 0,1-1 0,-1 1 1,1-1-1,-1 0 0,0 1 1,1-1-1,-3 1 0,-8 6 12,0 0-1,0-1 0,-1 0 0,0-1 1,0-1-1,0 0 0,-22 5 0,11-5-69,-1-1-1,0 0 1,-37-1-1,61-3 17,0-1-1,0 0 0,0 1 0,0-1 1,1 0-1,-1 0 0,0 1 0,0-1 0,1 0 1,-1 0-1,0 0 0,1 0 0,-1 0 1,1 0-1,-1 0 0,1 0 0,0-1 1,-1 1-1,1 0 0,0 0 0,0 0 1,0 0-1,0 0 0,0-1 0,0 1 1,0 0-1,0 0 0,0 0 0,1-2 0,2-39-2171,8-9-2524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4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7812,'0'0'6101,"0"3"-5469,0 332 5630,-1-329-6198,3 30 134,-2-35-198,0 0 1,0 0-1,0 0 1,1 0-1,-1-1 1,0 1-1,0 0 1,1 0-1,-1 0 1,0 0-1,1 0 1,-1-1-1,1 1 1,-1 0-1,1 0 1,-1-1-1,1 1 1,-1 0-1,1-1 1,0 1-1,-1 0 1,1-1-1,0 1 1,0-1-1,0 1 1,-1-1-1,1 0 1,0 1-1,0-1 1,1 1-1,-2-1-20,1 0 0,-1 0 0,0 0 0,0 0 0,0 0-1,1 0 1,-1 0 0,0-1 0,0 1 0,0 0-1,0 0 1,1 0 0,-1 0 0,0 0 0,0 0 0,0 0-1,0 0 1,0 0 0,1 0 0,-1-1 0,0 1 0,0 0-1,0 0 1,0 0 0,0 0 0,0 0 0,0-1 0,1 1-1,-1 0 1,0 0 0,0 0 0,0 0 0,0-1 0,0 1-1,0 0 1,0 0 0,0 0 0,0 0 0,0-1 0,0 1-1,0 0 1,0 0 0,0 0 0,0-1 0,0 1 0,0 0-1,0 0 1,0 0 0,-1 0 0,1 0 0,0-1 0,0-2-284,0-57-5027,0 23-282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3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50 2609,'0'0'10034,"0"-6"-9463,0 5-553,0-1 0,0 0 0,0 1 0,1-1 0,-1 0 0,0 1 0,0-1 0,1 0 0,-1 1 0,1-1 0,0 1 1,0-1-1,-1 1 0,1-1 0,0 1 0,0-1 0,0 1 0,0 0 0,0 0 0,2-2 0,0 2 36,0-1 1,0 1-1,0-1 0,0 1 1,0 0-1,0 1 1,0-1-1,0 0 0,0 1 1,0 0-1,0-1 1,5 2-1,-6-2 25,-1 1 1,1 0 0,-1 0-1,0 0 1,1 0 0,-1 0-1,1 1 1,-1-1-1,0 0 1,1 1 0,-1-1-1,1 1 1,-1-1-1,0 1 1,0 0 0,1-1-1,-1 1 1,0 0 0,0 0-1,0 0 1,0 0-1,0 0 1,0 0 0,0 0-1,0 0 1,0 2-1,1 1 94,-1 0-1,0 0 1,-1 0-1,1 0 0,-1 1 1,0-1-1,0 7 1,0 0-79,0-3 24,0 0 1,-1 0 0,0 0-1,0 0 1,-1 0 0,0 0-1,0-1 1,0 1-1,-1 0 1,-1-1 0,1 0-1,-1 0 1,0 0-1,-1 0 1,0-1 0,0 1-1,0-1 1,-1 0-1,0-1 1,0 0 0,0 0-1,-1 0 1,-12 7 0,12-7-170,1-1 0,-1-1 0,1 1 0,-1-1 0,0 0 0,0-1 0,-1 1 0,1-1 0,0-1 0,-1 1 0,-11-1 1,18-2-27,1 0 1,0 0 0,-1-1-1,1 1 1,0 0 0,0-1-1,0 1 1,0 0 0,0-1-1,0 1 1,0 0 0,1-1-1,-1 1 1,0 0 0,1-1-1,-1 1 1,1 0 0,-1 0-1,1 0 1,0-1 0,-1 1-1,3-1 1,2 0 143,1 2 0,0-1 0,0 1-1,0-1 1,0 2 0,0-1 0,0 1 0,0 0 0,0 0-1,-1 0 1,1 1 0,7 3 0,1 2 246,0 1 0,-1 0 0,17 14 0,1 0 85,-26-18-332,0-1 1,1 0-1,-1 0 1,1 0-1,-1-1 0,1 1 1,0-1-1,0-1 1,8 2-1,-12-3-200,-1 0 0,1 0-1,-1 0 1,1 0-1,0 0 1,-1 0 0,1-1-1,0 1 1,-1-1 0,1 1-1,-1-1 1,1 1-1,-1-1 1,1 0 0,-1 0-1,0 0 1,1 0-1,-1 0 1,0 0 0,0 0-1,0 0 1,0 0-1,0-1 1,0 1 0,0 0-1,0-1 1,0 1-1,0 0 1,-1-1 0,1 0-1,-1 1 1,1-1-1,-1 1 1,1-1 0,-1 1-1,0-1 1,0-1 0,4-29-7606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4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12694,'0'0'2273,"71"-5"-16872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6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5 7491,'0'0'5752,"1"-5"-3606,1 7-551,6 277 1734,-9-188-2552,1-91-751,0-44-751,0 42 684,0 0 0,-1 1-1,1-1 1,-1 1 0,1-1 0,-1 0 0,1 1 0,-1-1 0,0 1 0,0 0 0,0-1 0,0 1 0,0 0 0,0-1 0,0 1 0,0 0-1,0 0 1,-1 0 0,1 0 0,0 0 0,-1 0 0,1 0 0,-1 1 0,1-1 0,-1 0 0,1 1 0,-1-1 0,1 1 0,-1 0 0,0-1 0,1 1-1,-1 0 1,-2 0 0,-10-1-6,-1 0-1,-30 3 0,18-1-24,22 0 71,0 0 0,0 0 0,0 0 0,0 1 0,0-1 0,0 1 0,1 0 0,-1 1 0,0-1 1,1 1-1,0 0 0,0 0 0,0 0 0,0 0 0,0 1 0,1 0 0,-1 0 0,1 0 0,0 0 0,-4 7 0,2-3 28,0 0 0,1 0 0,0 1 0,0-1 0,1 1 0,0 0 0,1 0 0,0 0 1,0 1-1,0 12 0,2-19-4,0 1 0,0-1 0,0 0 1,0 0-1,1 0 0,-1 1 0,1-1 1,0 0-1,0 0 0,0 0 0,0 0 1,1 0-1,-1 0 0,3 3 0,0-3-2,-1 0-1,1 1 0,0-1 1,0-1-1,0 1 1,0-1-1,1 1 0,-1-1 1,5 1-1,10 3-22,0 0 0,0-1 0,0-2 0,0 0 0,0 0 0,1-2 0,35-2 0,-39 1-46,-15 0 8,-30 0-307,17 0 346,0 0 0,0 1 1,1 0-1,-1 0 0,-20 7 0,25-5 22,1 0 1,-1 0-1,1 1 0,0-1 1,0 2-1,0-1 0,1 0 1,0 1-1,0 0 0,0 1 1,-4 5-1,-71 92 112,77-96-112,0 0 0,1 0 0,0 0 0,1 1 0,-1-1 0,1 0 0,1 1 0,-1-1 0,1 1 0,1-1 0,1 12 0,0 14 117,-2-29-100,0 0-1,1 1 1,0-1 0,-1 0 0,2 0 0,-1 0 0,0 0 0,1 0-1,0 0 1,0 0 0,0-1 0,0 1 0,1 0 0,-1-1 0,1 0-1,0 0 1,0 0 0,0 0 0,7 5 0,-8-7-25,0 0 1,0 1 0,1-1-1,-1 0 1,1 0-1,-1 0 1,1 0 0,-1-1-1,1 1 1,-1-1-1,1 1 1,0-1 0,-1 0-1,1 0 1,0 0-1,-1 0 1,1-1 0,0 1-1,-1-1 1,1 1-1,-1-1 1,1 0 0,-1 0-1,1 0 1,-1-1-1,0 1 1,1 0 0,-1-1-1,0 0 1,0 1-1,0-1 1,3-3 0,13-13-281,1 1 0,30-19 0,18-17-221,-66 52 494,-1 1 0,1-1 0,-1 1 0,1-1 0,0 1 0,-1-1 0,1 1 0,0-1 0,-1 1 0,1-1 0,0 1 0,0 0 0,-1 0 0,1-1 0,0 1 0,0 0 0,-1 0-1,1 0 1,0 0 0,0 0 0,0 0 0,-1 0 0,1 0 0,0 0 0,0 0 0,-1 0 0,1 1 0,0-1 0,0 0 0,-1 0 0,1 1 0,0-1 0,0 1 0,-1-1 0,1 0 0,-1 1 0,1-1 0,0 1 0,-1 0 0,1-1 0,-1 1 0,1-1 0,-1 1 0,1 0 0,-1-1 0,0 1 0,1 1 0,14 41 314,-13-36-303,30 157 1213,-26-245-6512,-6 38-2127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7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397 105 6883,'0'0'9404,"-6"-7"-8894,-5-5-75,-1 1 0,0 0 0,0 1-1,-1 0 1,0 1 0,-27-14 0,27 20-355,-1 0 1,0 1-1,0 0 1,0 1-1,0 0 0,0 2 1,-27 3-1,36-3-50,-1 0 0,1 1 1,0-1-1,0 1 0,0 1 0,0-1 0,0 1 0,0 0 0,0 0 1,1 0-1,0 1 0,0-1 0,0 1 0,0 0 0,0 0 1,-4 7-1,1-1 6,1-1 0,0 1 1,1 0-1,0 0 0,0 0 0,1 1 1,-4 13-1,4 10 103,0 1 1,2 0-1,2-1 0,4 36 1,-3-45-47,0-4 31,1 0 0,1-1 1,1 1-1,1-1 0,0 0 0,13 30 1,-16-44-100,1-1 0,-1 0 1,1 0-1,0 0 0,0 0 1,1 0-1,-1 0 0,1-1 1,0 0-1,0 0 0,0 0 1,1 0-1,0-1 0,-1 1 1,1-1-1,0 0 0,1-1 1,-1 1-1,0-1 0,1 0 1,-1-1-1,1 1 0,0-1 1,-1 0-1,1 0 0,0-1 1,10 0-1,-11-1-24,1-1-1,0 0 1,-1 0 0,1 0-1,-1 0 1,0-1 0,0 0-1,0 0 1,0-1-1,0 1 1,0-1 0,-1 0-1,0 0 1,0-1 0,0 1-1,-1-1 1,1 0 0,-1 0-1,0 0 1,4-10-1,1-1-109,-1 0-1,-1-1 0,0 0 0,-1 0 0,5-32 1,-7 9-534,-2-42 1,-2 44-50,-3 36 345,0 1 0,0-1 0,0 1 0,0 0 0,-1 0 0,1 1 1,0-1-1,-1 1 0,-5 0 0,4 0-37,-52-11-2346,45 7 3444,-1 2 0,1-1 0,-21 0 0,34 4-612,-1 0-1,1 0 1,-1 0 0,1 0 0,-1 0 0,1 0 0,0 0 0,0 0 0,-1 0 0,1 0 0,0 0 0,0 0 0,0 0 0,0 0 0,0 0 0,0 0 0,0 0 0,0 0 0,1 0 0,-1 0 0,0 0 0,1 0-1,-1 0 1,0 0 0,1 0 0,-1 0 0,2 1 0,3 0-49,-1 1-1,1-1 1,0 0-1,0 0 0,1 0 1,-1-1-1,0 0 1,0 0-1,1 0 1,-1-1-1,6 0 0,70-2-46,-64 1-73,-11 1-125,-1-1-1,0 1 0,0-1 0,1 0 1,-1-1-1,0 1 0,0-1 0,0 0 1,-1 0-1,1-1 0,7-5 630,-12 41-165,-2 117 215,-1-40 707,15 144 1,-12-253-1183,0-1 1,0 1-1,-1 0 0,1-1 0,0 1 0,0 0 1,0-1-1,1 1 0,-1 0 0,0-1 0,0 1 1,0 0-1,0-1 0,1 1 0,-1 0 0,0-1 1,0 1-1,1-1 0,-1 1 0,1-1 0,-1 1 0,1 0 1,-1-1-1,0 0 0,1 1 0,0-1 0,-1 1 1,1-1-1,-1 0 0,1 1 0,-1-1 0,2 1 1,-1-2-11,0 0 0,-1 0-1,1 1 1,0-1 0,-1 0 0,1 0 0,0 0 0,-1 0 0,1 0 0,-1 0 0,1 0 0,-1 0 0,0 0 0,1 0 0,-1-1-1,0 1 1,0 0 0,0 0 0,0 0 0,0-1 0,4-137-3233,-5 97-861,1 18-705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18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0 255 8004,'0'0'8889,"7"0"-8027,7-1-739,1-1 0,-1-1 0,0-1 0,1 0 0,-1 0 0,-1-1 0,1-1 0,-1-1 0,0 0 0,0 0 0,-1-1 0,0-1 0,-1 0 0,0 0 0,0-1 0,10-13 0,-18 20-150,-1 0-1,1-1 0,-1 1 0,0-1 0,0 1 1,0-1-1,0 0 0,-1 0 0,0 0 0,1 0 1,-2 0-1,1 0 0,0 0 0,0-6 0,-2 7 26,1 1-1,0 0 1,0 0-1,-1 0 1,1 0-1,-1-1 1,0 1-1,0 0 0,1 0 1,-1 0-1,-1 0 1,1 1-1,0-1 1,0 0-1,-1 0 1,1 1-1,-1-1 1,1 0-1,-1 1 1,0 0-1,0-1 0,1 1 1,-1 0-1,0 0 1,0 0-1,0 0 1,-3 0-1,-9-5 7,-1 1-1,0 1 0,0 1 1,0 0-1,0 0 1,-28 1-1,42 2 9,-1 0 0,1 1 0,-1-1 0,1 0 0,-1 1 0,1 0-1,-1-1 1,1 1 0,0 0 0,-1 0 0,1 0 0,0 0 0,0 0 0,-1 0 0,1 0-1,0 0 1,0 0 0,0 1 0,0-1 0,1 0 0,-1 1 0,0-1 0,0 1 0,1-1-1,-1 1 1,1-1 0,0 1 0,-1-1 0,1 1 0,0-1 0,0 3 0,-4 58 638,4-52-483,0 12 165,-1-2-36,1 0 0,1 0-1,1 0 1,0 0 0,9 32-1,-9-47-261,0-1 1,0 1-1,0 0 0,1 0 0,0-1 0,-1 0 0,2 1 0,-1-1 1,0 0-1,1-1 0,0 1 0,0 0 0,0-1 0,0 0 0,1 0 1,-1 0-1,1-1 0,-1 0 0,1 0 0,0 0 0,0 0 0,0-1 1,0 1-1,0-1 0,1-1 0,8 1 0,-6 0 20,1-1-1,0 0 1,-1 0 0,1-1-1,0 0 1,-1-1-1,1 0 1,-1 0 0,12-5-1,-17 6-156,1-1-1,-1 0 1,1 0-1,-1-1 1,0 1-1,0-1 1,0 0 0,0 1-1,4-6 1,-5 5-323,0 0 0,-1 0 0,1 0 0,-1 0 0,0 0 0,1 0 1,-1 0-1,-1 0 0,1-1 0,0 1 0,-1 0 0,0-7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21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426 242 656,'0'0'12841,"11"-5"-11611,1 2-946,-7 2-184,-1 0 0,0-1-1,0 1 1,0-1 0,0 1 0,-1-1 0,1 0-1,0-1 1,-1 1 0,6-5 0,-6 4 184,0-1 1,0 1-1,-1 0 0,0-1 1,0 1-1,0-1 1,0 0-1,0 1 1,-1-1-1,1 0 1,-1 0-1,0 0 0,1-8 1,-1-60-549,-1 47 371,-1 23-108,1 0-1,-1 0 0,0 0 0,0 0 0,0 0 0,0 0 0,-1 0 0,1 0 0,0 0 0,-1 1 0,1-1 0,-1 1 0,1-1 1,-1 1-1,0-1 0,0 1 0,0 0 0,0 0 0,0 0 0,0 0 0,0 0 0,0 0 0,-4 0 0,-4-3-34,0 1 0,1 1 0,-2-1 0,-9 0 0,9 2-3,-1 0 1,1 1 0,0 0-1,0 1 1,0 0-1,0 1 1,0 0 0,0 1-1,0 0 1,1 1 0,0 0-1,-19 10 1,12-6 31,1 2 1,0 0-1,1 0 1,0 2-1,0 0 1,1 0-1,1 2 0,0-1 1,1 2-1,-17 25 1,11-11 36,2 0 1,-19 46-1,30-63 20,1 1 0,1 1 1,0-1-1,0 0 0,2 1 0,0 0 0,0-1 0,1 1 0,2 13 0,-1-22-32,0 0 0,1 0 0,0 0 0,0 0 0,0 0 0,0-1-1,1 1 1,0-1 0,0 1 0,0-1 0,0 0 0,1 0 0,-1-1 0,1 1 0,0-1 0,0 0 0,1 0-1,-1 0 1,9 4 0,10 4 33,0-1-1,42 13 1,-55-20-30,90 22 12,13 4-11,-101-25-23,1 0 0,-1 2 0,0-1 0,0 2 0,-1-1 0,15 12 0,-22-13-4,1 0-1,-1 0 1,0 0 0,-1 0 0,1 0-1,-1 1 1,0-1 0,-1 1 0,1 0-1,-1 0 1,0 0 0,-1 0 0,1 1-1,-1-1 1,0 11 0,1 13 81,-1 0 0,-5 32 1,3-33 50,-1-22-98,1-1-1,-1 1 1,0-1-1,0 1 1,0-1-1,-1 0 1,0 0 0,-1 0-1,1 0 1,-1-1-1,0 1 1,0-1-1,-1 0 1,0 0-1,0 0 1,0-1 0,0 0-1,-1 0 1,1 0-1,-13 5 1,5-1-23,-1-2 0,0 0 1,-1 0-1,1-1 0,-1-1 1,0-1-1,0 0 0,-20 1 0,-28-3-38,61-2 16,1 1 0,-1-1-1,1 1 1,-1-1 0,1 0-1,0 0 1,-1 1-1,1-1 1,0 0 0,0 0-1,-1 0 1,1-1 0,0 1-1,0 0 1,0 0-1,0-1 1,0 1 0,1 0-1,-1-1 1,0 1 0,1-1-1,-1 1 1,1-1-1,-1 1 1,1-1 0,0 1-1,0-1 1,-1 0 0,1 1-1,0-1 1,0 1-1,1-4 1,-1 0-208,0 0-1,0-1 1,0 1-1,1 0 1,0 0-1,0 0 1,0 0-1,1 0 1,3-9-1,16-7-2485,4 6-2146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22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8132,'0'0'7048,"1"-5"-6613,4-17 16,-4 17-120,0 14-142,0 0 0,0 0 0,-1 0 1,0 0-1,-1 11 0,-1 13 245,2 132 1605,0-38-1743,0-61-3442,-1-106-3337,-5 17 133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22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12550,'0'0'4194,"6"-3"-4739,0 6-2640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22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0 8708,'0'0'7201,"-9"3"-6329,0 1-686,0 0 0,1 0 0,-1 1 0,1 1 0,0-1 0,0 1-1,0 0 1,1 1 0,0 0 0,1 0 0,-1 1 0,1-1 0,1 1 0,-1 1 0,-3 8 0,-3 10-69,0-6-75,2 1 0,1 0 1,0 1-1,2 0 1,1 0-1,0 1 1,-3 41-1,9-52-19,1 115 739,0-112-633,1-1 1,0 0-1,2 0 1,-1 0-1,2 0 1,7 17-1,-3-15 3,0 1-1,1-1 1,0-1 0,2 0-1,0 0 1,20 19-1,-25-28-100,0 0 0,1-1 0,0 0 0,0 0 0,1-1 0,0 0 0,0-1 0,0 0 0,0 0-1,1-1 1,-1 0 0,1-1 0,0 0 0,13 1 0,86-2 129,-108-2-176,0 1 0,0 0 0,1 0-1,-1-1 1,0 1 0,0-1 0,0 1 0,0-1 0,1 0-1,-1 1 1,0-1 0,0 0 0,0 0 0,0 0 0,0 0 0,-1 0-1,1 0 1,0 0 0,0 0 0,-1 0 0,1 0 0,0 0-1,-1 0 1,1 0 0,-1-1 0,0 1 0,1 0 0,-1 0-1,0-1 1,0-1 0,1-2-684,-1 0 1,0 0-1,0 1 0,0-1 0,0 0 1,-1 1-1,-2-10 0,-8-8-4692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23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1 296 10341,'0'0'5021,"1"-29"-4536,7-208 396,-8 207-392,0 37-190,0 54 19,0-39-168,3 69 1061,5 0 1,30 150-1,-37-234-1174,0 0 0,1 0 0,-1 0 0,2-1 1,-1 1-1,1 0 0,0-1 0,0 1 0,0-1 0,1 0 0,0 0 1,7 7-1,-11-13-155,-3-28-2929,-4-8-2029,-5 8-1213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23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8996,'0'0'8292,"6"2"-7318,-4 0-896,1-1 0,-1 1 0,0 0 0,0 0 0,0 0 0,0 0 0,0 1 0,0-1 0,-1 0 0,1 1 0,-1 0 0,0-1 0,1 1 0,-1 0 0,0-1 0,-1 1 1,1 0-1,0 0 0,-1 0 0,1 0 0,-1 3 0,0 82 963,-1-43-625,1-39-377,0 20 134,1 0 1,0 1-1,2-1 0,1 0 0,2 0 0,15 47 1,-20-70-163,1 0 1,0 0-1,1 1 1,-1-1-1,0 0 1,1-1-1,0 1 1,-1 0-1,1-1 1,0 0-1,0 1 1,1-1-1,-1 0 1,0-1-1,1 1 1,-1-1-1,1 1 1,0-1-1,-1 0 1,1 0-1,0-1 1,6 1-1,-4 0-33,0-1-1,0 0 1,0-1-1,0 0 1,0 1-1,0-2 1,0 1-1,0-1 1,-1 0-1,1 0 1,-1 0-1,1-1 1,6-4-1,-5 1-104,0 1-1,1 1 0,-1-1 1,1 1-1,0 1 1,0-1-1,0 1 1,0 1-1,1 0 1,-1 0-1,1 0 1,0 1-1,-1 1 1,11-1-1,-18-13-12192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3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10213,'0'0'6264,"14"-4"-5368,47-10-277,-57 14-542,-1 0 1,1 0-1,-1 1 0,1-1 0,-1 1 0,0 0 1,1 0-1,-1 0 0,0 1 0,1-1 0,-1 1 1,0-1-1,0 1 0,0 0 0,-1 0 0,1 1 0,0-1 1,-1 0-1,1 1 0,-1 0 0,0 0 0,0-1 1,0 1-1,0 0 0,2 6 0,4 3 77,27 33 366,1-2-1,54 47 0,-90-89-673,-6-3-3256,-10-6-178,0-8-2391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24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9 3778,'0'0'11237,"-4"-9"-7502,12 186-2032,51 308 1,-54-455-1672,-5-20-23,1-1-1,0 1 1,1 0-1,0 0 0,0-1 1,1 1-1,1-1 1,-1 0-1,1 0 1,9 14-1,-13-23-9,0 0-1,1 1 0,-1-1 1,0 0-1,0 0 0,0 1 1,1-1-1,-1 0 1,0 1-1,1-1 0,-1 0 1,0 0-1,1 1 0,-1-1 1,0 0-1,1 0 0,-1 0 1,0 0-1,1 0 1,-1 1-1,0-1 0,1 0 1,-1 0-1,1 0 0,-1 0 1,0 0-1,1 0 0,-1 0 1,0 0-1,1 0 1,-1 0-1,1 0 0,-1-1 1,0 1-1,1 0 0,-1 0 1,0 0-1,1 0 1,-1-1-1,0 1 0,1 0 1,-1 0-1,0-1 0,1 1 1,-1 0-1,0 0 0,0-1 1,1 1-1,-1 0 1,0-1-1,0 0 0,5-21-366,-4 10 77,0-3-764,0 1-1,-1-1 0,0 1 1,-2-1-1,-5-27 0,-15-1-4400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24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12982,'0'0'5490,"27"23"-4566,-3-3-772,-3-4-34,-1 1-1,-1 1 1,0 1 0,-2 0-1,0 2 1,-1 0 0,18 32-1,-18-21 8,-1 2 0,-2-1 0,-1 2 0,-2 0-1,-1 0 1,-2 1 0,-2-1 0,-1 2-1,-1-1 1,-4 61 0,-3-53-9,-1 0 0,-2-1 0,-2 0 0,-2 0 0,-2-1 0,-2-1 0,-1 0 0,-31 54 0,43-86-124,-2 0-1,1 0 1,-1-1-1,-14 15 1,18-21 1,-1 0 1,1 0-1,-1 0 0,1-1 1,-1 1-1,1-1 1,-1 1-1,0-1 0,0 0 1,0 0-1,1 0 1,-1-1-1,0 1 0,0-1 1,0 1-1,0-1 0,0 0 1,0 0-1,0-1 1,-4 0-1,6 1-38,0 0 0,-1-1 1,1 1-1,0-1 0,0 1 0,-1-1 0,1 0 0,0 0 0,0 1 1,0-1-1,0 0 0,0 0 0,0 0 0,0 0 0,0 0 1,0 0-1,0-1 0,0 1 0,1 0 0,-1 0 0,0-1 0,1 1 1,-1-3-1,-6-36-2731,5 23-47,-4 1-3334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3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8788,'0'0'6104,"2"-10"-5848,12-173 1020,-14 234-1195,-1 60 1121,24 197 1,-22-305-1180,5 42 370,3-2-1,20 63 1,-28-161-7778,-1 24 1638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3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9 2993,'0'0'8452,"-9"-8"-4164,5 8-4197,0 1 1,0 0 0,0 0 0,0 0 0,1 0-1,-1 1 1,1-1 0,-1 1 0,1 0 0,-1 0-1,1 0 1,0 1 0,0-1 0,0 1 0,-3 3-1,-43 53 239,34-38-288,-33 43 104,32-40-109,-2 0-1,0-2 1,-1 1 0,-1-2-1,-46 37 1,57-53-44,0-1-1,0 1 1,-1-2 0,1 1-1,-1-1 1,0-1 0,0 0 0,1 0-1,-2-1 1,-12 0 0,22-1-95,40-13-74,-32 11 177,0 0 0,1 1 0,-1 0 0,1 0-1,-1 0 1,1 1 0,0 0 0,-1 1 0,1 0-1,-1 0 1,1 0 0,-1 1 0,0 0 0,1 0-1,-1 1 1,0 0 0,0 0 0,11 8 0,5 6 187,0 1 1,-1 1-1,33 37 0,-33-33 207,0-1 0,26 19-1,-39-36-356,-1 0-1,1 0 0,0-1 1,1 0-1,-1 0 0,1-1 1,-1-1-1,1 1 0,0-2 1,0 1-1,0-1 0,0-1 1,15-1-1,-25 1-109,10 5-2405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3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96 1761,'0'0'8153,"13"-39"-5579,-13-18 1911,0 132-2641,6 454 351,-6-525-2193,-1-1-1,1 0 1,-1 1 0,0-1-1,0 1 1,0-1 0,0 0-1,-1 0 1,1 1-1,-4 3 1,3-4-2,0 1 1,0-1-1,1 0 0,-1 0 1,1 1-1,0-1 0,0 1 1,0-1-1,0 1 0,0 6 1,34-8-33,-24-3 33,-1 0 1,1-1-1,-1 0 1,1 0 0,-1-1-1,0 0 1,0 0-1,13-8 1,-13 6-7,1 1 1,0 0-1,0 0 1,0 1 0,0 0-1,1 1 1,11-2-1,107 6-9,-26 1 34,-102-2-1,1 0 0,-1 0 0,1 0 0,-1 0 0,0-1 0,1 1 0,-1 0 0,0 0 0,0 0 0,0 0 0,0 0 0,1 0 0,-1 0 0,-1 0 0,1 0 0,0 0 0,0 0 0,0 0 0,-1 2 0,1 14-5444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3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58 142 5378,'0'0'4128,"0"-43"-1567,0-55 2953,0 125-5044,0 582 3638,0-601-4096,0-7 2,0 0-1,-1 0 0,1 0 0,0 0 1,-1 0-1,1 0 0,0 0 1,0 0-1,0 0 0,0 0 1,0 0-1,0 0 0,1 0 1,-1 0-1,0 0 0,0 0 1,1 0-1,-1 0 0,1 0 0,-1 0 1,1 0-1,-1 0 0,1-1 1,-1 1-1,1 0 0,0 0 1,-1 0-1,1-1 0,0 1 1,0 0-1,0-1 0,0 1 1,-1-1-1,1 1 0,0-1 0,0 1 1,2-1-1,-2-2-3,1-1-1,-1 0 1,0 0-1,0 0 1,-1 0-1,1 0 1,-1 0 0,1 0-1,-1 0 1,0-1-1,0 1 1,0 0-1,-1-4 1,1 4-13,1-10-173,-1 1 0,0-1 0,-1 0-1,0 1 1,-1-1 0,-1 1 0,0 0 0,0 0 0,-1 0 0,-1 0 0,-6-11 0,4 9-382,0 0 1,0-1-1,1 0 0,1 0 1,1 0-1,0-1 1,1 1-1,0-1 1,2 0-1,0-32 0,1 39 521,1 1 1,1-1-1,-1 1 0,1-1 0,1 1 0,0 0 0,0-1 0,0 1 0,1 1 0,1-1 0,7-11 0,5-10 302,-15 25-88,1-1 0,-1 1 0,1 0 0,-1 0 1,1 0-1,0 1 0,1-1 0,-1 1 1,0 0-1,1 0 0,5-4 0,-3 5-12,-1 0-1,1 0 0,-1 1 0,1 0 1,0 0-1,-1 0 0,1 1 1,0 0-1,6 0 0,-8 1-104,0-1 0,0 1-1,0 0 1,0 0-1,0 1 1,0-1 0,0 1-1,-1 0 1,1 0-1,-1 0 1,1 0 0,-1 0-1,0 1 1,0 0-1,0 0 1,0 0 0,0 0-1,-1 0 1,1 0-1,-1 1 1,3 5 0,6 11 153,0 1 0,12 37 1,-11-28 67,22 66 597,-22-58-435,28 61 0,-39-97-432,0-1 0,-1 0 0,1 1 0,0-1 0,0 0 0,0 1 0,0-1 0,0 0 0,0 0 0,0 0 0,1 0 0,-1 0 0,0 0 0,1 0 0,-1 0 0,0-1 0,1 1 0,-1 0 0,1-1 0,-1 1 0,1-1 0,-1 0 0,1 1 0,0-1 0,-1 0 0,1 0 0,-1 0 0,1 0 0,0 0 0,-1 0 0,1-1 0,1 0 0,0 0-4,-1 0-1,1 0 1,-1 0 0,0 0 0,1-1-1,-1 1 1,0-1 0,0 1-1,0-1 1,0 0 0,0 0 0,-1 0-1,1 0 1,0 0 0,-1 0 0,0-1-1,1 1 1,0-3 0,8-25-152,-2-1 1,7-40-1,9-38-488,-19 91 559,0 1 1,1 0-1,0 1 1,2-1-1,0 1 1,1 1-1,0 0 1,1 0-1,1 0 1,15-15-1,-25 29 31,-1-1 78,0 1 0,7 2-17,-5-1-18,0 0 0,1 0 1,-1 1-1,0-1 0,1 1 1,-1-1-1,0 1 1,0 0-1,0 0 0,1 0 1,2 2-1,-3-1 4,-1 0-1,0 0 0,0 1 1,1-1-1,-1 0 1,-1 1-1,1-1 0,0 1 1,-1-1-1,1 1 1,-1-1-1,0 5 1,42 450 1407,-42-429-1339,-1-14-23,1 0-1,0 0 1,1 0 0,1-1-1,0 1 1,1 0-1,1-1 1,8 23-1,-12-36-47,0 1-1,0-1 0,0 0 1,0 0-1,0 1 0,0-1 1,0 0-1,0 0 0,1 0 1,-1 1-1,0-1 0,0 0 1,0 0-1,0 1 0,0-1 1,1 0-1,-1 0 0,0 0 0,0 0 1,0 0-1,1 1 0,-1-1 1,0 0-1,0 0 0,1 0 1,-1 0-1,0 0 0,0 0 1,1 0-1,-1 0 0,0 0 1,0 0-1,1 0 0,-1 0 1,0 0-1,0 0 0,1 0 1,-1 0-1,0 0 0,0 0 0,1 0 1,-1 0-1,0 0 0,1-1 1,6-12 25,-1-17-37,-6-19-2294,-36 45-5301,14-1 119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3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2001,'0'0'5586,"20"-23"-3643,-17 19-1864,-1 0 1,1 1 0,-1-1 0,0-1-1,-1 1 1,1 0 0,1-8-1,1-53 5187,-4 46-2816,0 32-2117,11 247 1583,0-1-841,-11-226-991,-2-21-42,2 1-1,0-1 0,0 1 1,1-1-1,0 0 0,1 1 1,1-1-1,7 22 0,-9-37-405,-1 0 0,0 0-1,0 0 1,0 0 0,-1 0 0,1 0-1,-1 0 1,0 0 0,0 0-1,-2-6 1,-17-26-6853,15 12 780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3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1 154 320,'0'0'13412,"4"-3"-12239,-2 2-1070,-1-1 0,1 1-1,0 0 1,0 0-1,0 0 1,0 0-1,0 0 1,1 1 0,-1-1-1,0 1 1,0-1-1,0 1 1,1 0-1,-1 0 1,0 0 0,0 0-1,0 0 1,1 0-1,3 2 1,-1 0 49,1 0 1,-1 0-1,0 0 1,0 1-1,-1 0 1,1 0-1,0 0 1,4 5-1,10 11 386,-1 0 0,29 40 0,-33-41-226,21 33 389,38 69 1,21 33 21,-90-147-682,1 1 1,0-1-1,0 0 1,0-1-1,1 1 0,0-1 1,0 0-1,0-1 1,0 1-1,1-1 0,0-1 1,0 1-1,0-1 1,0 0-1,0 0 0,1-1 1,-1 0-1,1-1 1,-1 0-1,1 0 0,0 0 1,0-1-1,-1 0 1,1-1-1,0 1 0,8-3 1,-13 2-42,0 0 0,-1 0 0,1 0 0,0-1-1,0 1 1,-1-1 0,1 0 0,-1 0 0,1 0 0,-1 0 0,0 0 0,0 0 0,0-1 0,0 1 0,0 0 0,0-1 0,-1 0 0,1 1 0,-1-1 0,0 0 0,0 0 0,0 0 0,0 0-1,1-6 1,1-7-2,-1 1 0,-1-1-1,0-23 1,-1-502-737,0 541 870,1 2-441,0 1-1,0 0 1,-1 0 0,1-1 0,-1 1-1,0 0 1,0 0 0,0 0 0,0-1-1,0 1 1,-1 0 0,1 0 0,-2 4-1,-12 13-4715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52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81 2049,'0'0'4146,"-23"-3"-766,11 0 5115,12-48-6897,0 51-1513,6-12-133,155 0 75,-160 13-26,1-1-1,-1 1 1,0-1 0,1 1 0,-1-1 0,0 1-1,1 0 1,-1 0 0,0-1 0,0 1 0,0 0-1,0 0 1,0 0 0,0 0 0,0 1 0,0-1-1,0 0 1,0 0 0,0 2 0,18 32 4,-10-17-5,-6-10 19,0 0 0,-1-1 0,0 1 0,-1 0 0,0 0 1,0 0-1,0 0 0,-1 1 0,0-1 0,-3 12 0,2 8 38,1-25-53,0 0 1,-1 1-1,1-1 1,-1 0-1,0 1 1,0-1-1,0 0 1,0 0-1,0 1 1,-1-1-1,0 0 0,0-1 1,1 1-1,-2 0 1,1 0-1,0-1 1,0 1-1,-1-1 1,1 0-1,-1 0 1,0 0-1,0 0 1,0 0-1,0 0 1,-5 1-1,-11 9 11,-1 1-51,1 1 0,0 1 0,1 0 1,-22 25-1,20-19-9,-9 14-14,23-23 57,1-1 0,0 1 0,1 0 0,0 1 0,1-1 1,-3 25-1,1 83 232,5-115-210,0-5 116,1-45-168,-1 42 19,0 1-1,1-1 0,0 1 1,-1-1-1,1 1 1,0 0-1,0-1 0,1 1 1,-1 0-1,0 0 1,1 0-1,-1 0 0,1 0 1,0 0-1,-1 0 1,1 0-1,0 1 0,0-1 1,0 1-1,1 0 0,-1-1 1,0 1-1,3-1 1,2 0-5,-1-1 1,1 2-1,0-1 1,0 1-1,-1 0 0,1 1 1,8-1-1,-12 3 27,1 0 0,-1 1-1,0-1 1,0 0 0,0 1 0,0 0-1,0 0 1,0 0 0,-1 0-1,1 0 1,-1 1 0,0-1-1,2 4 1,6 8 16,-6-10 3,-1-1-1,1 0 1,1 0-1,-1 0 1,0-1-1,1 1 1,0-1-1,-1 0 1,1-1-1,1 1 1,-1-1 0,10 3-1,-2-2 4,0-1 0,1-1 0,-1 0 1,15-2-1,-8 1 7,-19 0-34,0 0-1,1 0 1,-1 0-1,0 0 1,0 0-1,0 0 1,1-1-1,-1 1 1,0 0-1,0-1 1,0 1-1,0-1 1,0 0-1,0 1 1,0-1-1,0 0 0,0 1 1,0-1-1,0 0 1,0 0-1,-1 0 1,1 0-1,0 0 1,0 0-1,-1 0 1,1 0-1,-1 0 1,1 0-1,-1 0 1,1 0-1,-1 0 1,0-2-1,1 1 8,1 1-38,-1 1-218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6:58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40 4706,'0'0'4111,"-12"-1"3512,19-2-7606,-1 0 1,1 1 0,-1 0 0,1 0 0,0 1-1,0 0 1,0 0 0,0 1 0,0 0 0,-1 0 0,14 2-1,-11-1 45,1-1 0,-1 0 0,1 0-1,-1-1 1,19-3 0,-25 2-58,0 1 1,0 0-1,0 0 1,0 0-1,1 1 1,-1-1-1,0 1 1,0 0-1,1 0 1,-1 0-1,0 0 0,1 0 1,-1 1-1,0-1 1,0 1-1,1 0 1,-1 0-1,0 0 1,0 1-1,0-1 1,0 1-1,0-1 1,-1 1-1,1 0 1,0 0-1,-1 0 1,0 1-1,1-1 0,-1 1 1,0-1-1,0 1 1,0 0-1,2 4 1,0-1 88,1 0 0,-1 1 0,-1 0 1,1-1-1,-1 1 0,0 0 0,-1 1 1,0-1-1,0 0 0,0 1 0,-1-1 0,0 1 1,-1 0-1,1-1 0,-3 15 0,2-19-85,0 0-1,-1-1 1,0 1 0,1 0-1,-1 0 1,0 0 0,0 0-1,-1-1 1,1 1 0,0-1-1,-1 1 1,0-1-1,1 1 1,-1-1 0,0 0-1,-3 3 1,-43 32 88,14-11-194,-9 14 144,24-21-81,-1-1-1,0-1 1,-1 0 0,-30 16 0,46-29 19,-1 0 0,1 1 0,0 0 0,1 0 0,-1 0 0,1 0 0,0 1 0,-3 6 0,-15 18-9,15-22 24,1 1 0,0 0-1,0 0 1,1 0-1,0 1 1,-5 14-1,8-17 15,0-1 0,0 1 0,0 0 0,0 0-1,1 0 1,0 0 0,1-1 0,0 1 0,0 0 0,0 0 0,2 7 0,4-10 24,0-1 1,0 0 0,0-1 0,1 1 0,-1-1 0,0 0 0,1-1 0,7 1 0,32 4 274,-1-2-1,1-2 1,53-5-1,-7 1-167,-85 2-136,0 0-1,0-1 1,0 0 0,0-1 0,0 1-1,0-1 1,0-1 0,0 1 0,-1-1-1,0 0 1,1-1 0,-1 1 0,0-1-1,-1 0 1,1-1 0,-1 0 0,0 0-1,0 0 1,0 0 0,0-1-1,-1 1 1,0-1 0,-1 0 0,1-1-1,-1 1 1,0 0 0,-1-1 0,1 0-1,1-12 1,-1 1-8,0-1 0,-2 1 0,-1-26-1,0 22 23,-1 20-24,1 1-1,-1 0 1,1 0-1,-1 0 0,0 0 1,0-1-1,0 1 0,1 0 1,-1 0-1,0 0 0,0 1 1,0-1-1,-1 0 1,1 0-1,0 0 0,0 1 1,0-1-1,0 1 0,-1-1 1,1 1-1,0-1 0,-1 1 1,1 0-1,0 0 0,-1-1 1,1 1-1,0 0 1,-2 0-1,-43-2-19,43 2 11,-6-1 9,0 0 1,1 0-1,-1-1 0,0 0 1,0 0-1,1-1 1,-1 0-1,1-1 0,0 0 1,0 0-1,0-1 0,-12-9 1,15 11 1,-1 1 0,1 0 0,0 0 0,-1 0 1,1 0-1,-1 1 0,0 0 0,1 1 0,-10-1 1,-59 3-70,33 0 117,10-1-85,23 0 31,-1-1 0,1 1 0,-1-1 1,1-1-1,-1 0 0,1 0 0,0 0 0,0-1 0,-1-1 1,-9-3-1,-11-6 77,24 10-84,0 1 0,0-1 0,0-1 0,0 1 1,0-1-1,-5-3 0,9 4 13,-1 0 1,0 1-1,1-1 0,0 0 0,-1 0 1,1 0-1,0 0 0,0 0 0,0 0 1,0 0-1,0 0 0,0 0 0,1-1 1,-1 1-1,1 0 0,0-1 1,0 1-1,-1 0 0,2-3 0,-4-42-105,2 32 45,0 0 0,1-1 0,0 1 1,1 0-1,4-18 0,2 18 6,0 1 0,2 0 0,0 1 0,0-1 0,1 2-1,15-16 1,-22 26 32,0-1 0,0 0 0,0 1-1,1 0 1,-1 0 0,1 0-1,0 0 1,0 0 0,-1 1 0,1 0-1,0 0 1,0 0 0,0 0 0,8 0-1,66 2 70,-38 1 16,6-4-39,-30 1-25,0 0 0,0 1 0,0 0 1,0 2-1,21 3 0,-36-3-210,0 0-1,-1-1 1,1 1 0,-1 0-1,1 0 1,-1-1 0,0 1-1,1 0 1,-1 0 0,0 0-1,0 0 1,-1-1 0,1 1-1,0 0 1,-1 0 0,1 0-1,-1-1 1,1 1 0,-1 0-1,0-1 1,0 1 0,1 0-1,-3 2 1,-24 20-6411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3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1 8324,'0'0'8502,"-9"7"-7651,-57 70-717,-131 115-1,162-158-373,6-6-1598,9-12-2705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04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78 4194,'0'0'3778,"-3"-41"5666,-1 34-9452,4 4 5,-1 1 0,0 0 1,0 0-1,1 0 0,-1 0 1,-1 0-1,1 0 0,0 0 1,0 0-1,-1 1 1,1-1-1,-1 0 0,-2-2 1,3 4 114,1 0-123,-3 0 14,3 45 335,-2 70 615,4 130 589,-1-241-1524,-1 0 1,1 0-1,0 0 0,0 0 1,0 0-1,0 0 0,0 0 1,1 0-1,0 0 0,0 0 1,0-1-1,0 1 0,1-1 1,-1 0-1,1 1 0,0-1 1,0 0-1,0-1 0,0 1 1,1-1-1,-1 1 0,1-1 1,0 0-1,-1 0 0,1 0 1,0-1-1,0 1 0,0-1 1,0 0-1,0 0 0,0-1 1,0 1-1,1-1 0,-1 0 1,0 0-1,0 0 0,0 0 1,1-1-1,-1 0 0,0 0 1,0 0-1,0 0 0,0-1 1,0 1-1,-1-1 0,8-5 1,-1 2-41,0-1 0,0 2 0,0-1 0,0 1 0,1 1 0,0 0 0,0 0 0,0 1 0,0 1 0,0 0 0,0 0 0,16 2 0,146-1 404,-172 0-457,-3 0-789,0 0 226,0 0 0,0 0 1,1 0-1,-1 0 1,0 0-1,0-1 0,0 1 1,0 0-1,1-1 0,-1 0 1,0 1-1,-2-3 1,0-12-3958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04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1153,'0'0'9692,"6"-19"-4882,-4 22-4715,0 0 1,-1 0-1,1 1 0,-1-1 0,0 1 0,0-1 1,0 1-1,0 0 0,-1-1 0,1 1 1,-1 0-1,0-1 0,-1 7 0,2 7 245,4 40 274,-2 1 1,-5 61-1,-1-19-331,3 358 912,0-448-1251,1 17 319,-1-27-260,1 1 0,-1-1 0,0 1 0,1-1 0,-1 1 0,0-1 1,1 0-1,-1 1 0,1-1 0,-1 0 0,0 1 0,1-1 0,-1 0 0,1 0 0,-1 1 1,1-1-1,-1 0 0,1 0 0,0 0 0,-1 0 0,1 0 0,-1 0 0,1 0 0,-1 0 0,1 0 1,-1 0-1,1 0 0,-1 0 0,1 0 0,-1 0 0,1 0 0,-1 0 0,1-1 0,-1 1 0,1 0 1,-1 0-1,1-1 0,-1 1 0,1 0 0,-1-1 0,1 1 0,-1 0 0,0-1 0,1 1 0,-1-1 1,1 0-1,5-4-41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09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467 3 2097,'0'0'6910,"19"12"2830,-21-14-9737,1 1-1,-1 0 0,1 0 1,-1 0-1,0 0 0,0 0 0,1 0 1,-1 0-1,0 0 0,0 1 1,0-1-1,0 1 0,0 0 1,0-1-1,0 1 0,-4 0 1,-36-1-62,42 1 57,-13 0-72,-11-1-12,-1 2 0,-39 6 0,55-5 83,0 0 1,1 1 0,-1 0-1,1 0 1,-1 1 0,1 0 0,0 1-1,1 0 1,-1 0 0,-11 10-1,5-2 5,1 1 0,0 1-1,0 0 1,2 0-1,0 2 1,0-1-1,2 1 1,0 1-1,-7 20 1,6-9 111,2 1 1,1 0-1,1 0 1,2 0-1,-1 34 1,-5 45 226,5-69-251,1 0 0,2 0 1,2 0-1,6 48 1,-3-78-36,0-1 0,0 0 0,1 0 0,0 0 0,0 0 0,1-1-1,1 1 1,-1-1 0,1 0 0,0-1 0,1 0 0,0 0 0,0 0 0,13 8 0,-5-4 47,0 0 0,0-2 0,1 0 0,1-1 0,-1 0 0,1-2 0,19 6-1,-18-9-31,1-1 0,0 0-1,-1-1 1,23-2 0,-6 0 1,-32 1-70,1-1 0,0 1 0,-1-1 0,1-1 0,0 1 0,-1 0 0,1-1 0,-1 0 0,0 0 0,0 0 0,1 0 0,-1 0 0,-1 0 0,1-1 0,0 0 0,0 1 0,-1-1 0,0 0 0,0 0 0,0-1 0,0 1 0,0 0 0,2-7 0,6-11-30,-2-1 0,10-40-1,-10 35-67,27-55-355,-27 67 359,-1 0-1,-1 0 0,0-1 0,-1 1 0,4-22 0,-7-44-105,-3 44 453,-1 36-246,0-1 0,0 1 0,0 0 0,0 1 0,-1-1 0,1 0 1,0 1-1,-1-1 0,1 1 0,0 0 0,0 0 0,-1-1 0,1 2 0,0-1 0,-1 0 0,-3 1 0,-1-1-9,-12 1-4,0-1 1,0 2 0,0 1 0,0 0 0,0 1 0,0 1 0,1 1 0,-19 9 0,-111 50-112,147-64 250,23-5-9185,-12-1 574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10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20 219 80,'0'0'11232,"-5"0"-10098,-2 0 2243,13 0-1245,29-1-511,51-6-1327,-75 4-266,1 0-1,-1-1 1,0-1-1,-1 0 1,1 0-1,-1-1 0,0-1 1,15-11-1,-20 14-79,-1-1-1,1 1 1,-1-1 0,-1 0-1,1 0 1,0 0-1,-1 0 1,0-1 0,-1 0-1,1 1 1,-1-1 0,0 0-1,0 0 1,-1 0-1,0 0 1,0 0 0,0-12-1,-2 16 47,0 1 0,0-1 1,0 0-1,0 1 0,0-1 0,0 1 0,-1 0 0,1-1 1,0 1-1,-1 0 0,1 0 0,-1 0 0,1 0 0,-1 0 1,0 0-1,0 1 0,1-1 0,-1 0 0,0 1 0,0 0 1,1-1-1,-4 1 0,-53-13-93,49 12 95,-2-2 19,0 1 1,0 1 0,0 0 0,-1 0 0,1 1 0,-22 3-1,29-2-7,0 0 0,0 1 0,0-1 0,0 1 0,0 0 0,1 0 0,-1 1 0,1-1 0,-1 0 0,1 1 0,0 0 0,0 0 0,0 0 0,0 0 0,1 1 0,-1-1-1,1 1 1,0-1 0,0 1 0,0 0 0,1 0 0,-2 4 0,-4 15 150,2 1 0,1 0 0,1 1 0,1-1 0,0 0 0,2 1 1,4 24-1,-3-25 55,0-1 18,1-1-1,1 1 1,1-1-1,1 0 1,9 25-1,-12-40-197,0 0 0,1 0 0,0-1-1,0 1 1,1-1 0,0 0-1,0 0 1,0 0 0,1 0 0,0-1-1,0 0 1,0 0 0,1 0-1,-1-1 1,1 0 0,0 0 0,1 0-1,-1-1 1,0 1 0,10 2-1,-3-4-8,-1 0 0,1 0-1,-1-1 1,1-1-1,0 0 1,-1-1-1,1 0 1,0-1 0,-1 0-1,0-1 1,0-1-1,1 0 1,-2 0-1,1-1 1,16-10 0,-13 6-95,1-1 1,-1-1 0,-1-1 0,0 0 0,0 0-1,-1-2 1,-1 1 0,0-2 0,-1 1 0,10-19 0,-19 30-171,0-1 1,0 1 0,0 0-1,-1-1 1,0 1-1,1-1 1,-1 1 0,0-1-1,-1 0 1,2-5 0,-22 21-10888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11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 4482,'0'0'6272,"5"3"-5159,1 2-718,3 1-29,0 3 3115,-15 32-1536,-37 33-1389,30-56-373,1 2 1,-11 24 0,8-5-100,2 1 1,1 0-1,3 1 1,1 0 0,2 0-1,2 1 1,1-1-1,3 1 1,5 48-1,-3-77-6,1 0-1,1 1 1,0-2-1,0 1 1,1 0-1,1-1 1,0 0-1,1 0 1,1-1-1,12 17 1,2-1 265,2-1-1,49 43 1,-61-59-293,0-1 0,1 0 0,0 0 0,0-1 0,1-1 0,0-1 1,0 0-1,0 0 0,1-2 0,0 0 0,0 0 0,0-1 0,1-1 0,-1-1 0,28 0 0,-37-1-46,-5 0-8,-1 0 1,1 0-1,-1 0 0,1 1 1,-1-1-1,1 0 0,-1 0 1,1 0-1,-1 0 1,1 0-1,-1 0 0,1 0 1,-1 0-1,1 0 1,-1 0-1,1 0 0,-1-1 1,1 1-1,-1 0 0,1 0 1,-1 0-1,1-1 1,-1 1-1,1 0 0,-1-1 1,1 1-1,-1 0 0,0-1 1,1 1-1,-1 0 1,0-1-1,1 1 0,-1-1 1,0 1-1,1-1 1,-1 1-1,0-1 0,0 1 1,0-1-1,0 1 0,1-1 1,-1 1-1,0-1 1,0 1-1,0-1 0,0 1 1,0-1-1,0 1 1,0-1-1,0 1 0,-1-1 1,1 0-403,-2 1-873,1 0 1107,0 0 0,1 0 1,-1 0-1,0 0 0,0 0 0,0 0 0,0 0 0,1 0 0,-1 0 0,0 0 0,0-1 0,1 1 0,-1 0 0,0-1 1,0 1-1,1 0 0,-1-1 0,0 1 0,1-1 0,-1 1 0,0-2 0,-9-15-4171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12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7251,'0'0'6291,"1"-9"-5747,-1 5-506,0 1 0,1-1 0,-1 1 0,1-1 0,0 1 0,0-1 0,1 1 0,-1-1 0,0 1 0,1 0 0,0 0 0,0 0 0,0 0 0,0 0 0,1 0 0,-1 0-1,1 1 1,-1-1 0,1 1 0,0 0 0,0 0 0,0 0 0,0 0 0,1 0 0,-1 1 0,7-3 0,4 0 170,1 0 0,1 1-1,-1 1 1,0 0 0,1 1 0,-1 0 0,0 1-1,17 3 1,-30-3-189,-1 1 0,1-1 0,-1 1 0,1-1 0,0 1 1,-1 0-1,1 0 0,-1 0 0,0 0 0,1 0 0,-1 0 0,0 0 0,1 0 0,-1 0 0,0 0 0,0 1 0,0-1 0,0 1 0,0-1 1,-1 1-1,1-1 0,0 1 0,-1-1 0,1 1 0,-1-1 0,1 1 0,-1 0 0,0-1 0,1 4 0,1 57 760,-3-45-465,1-7-179,-1 0 1,-1 1-1,0-1 0,0 0 1,-1 0-1,0 0 1,-1-1-1,0 1 0,-11 17 1,3-8 9,-1 1 0,-1-2 0,-22 23 0,20-30 73,15-21-144,2 6-130,0 0 0,1 0 0,0 0 0,0 1 1,0-1-1,0 0 0,4-5 0,-1 4 51,0 1 0,0-1 1,0 1-1,0-1 0,1 2 0,0-1 0,0 1 0,0-1 0,0 2 0,0-1 0,1 1 0,-1 0 0,1 0 0,-1 0 0,1 1 0,0 0 0,0 1 0,0 0 0,-1 0 0,1 0 0,0 1 1,0-1-1,-1 2 0,1-1 0,0 1 0,-1 0 0,1 0 0,-1 1 0,0 0 0,0 0 0,0 1 0,0-1 0,-1 1 0,1 0 0,-1 1 0,0-1 0,0 1 0,-1 0 0,1 0 0,-1 1 1,0-1-1,-1 1 0,1 0 0,-1 0 0,0 0 0,-1 1 0,4 9 0,-3-4 89,-1-1 0,0 0 0,0 1 0,-1 0 0,0-1 0,-1 1 0,-1-1 0,0 1 0,0-1 0,-1 1 0,0-1 0,-1 0 0,-6 14 0,7-18-43,-1-1-1,0 0 1,-1-1 0,1 1 0,-1-1 0,0 1-1,-1-1 1,1 0 0,-1-1 0,0 1-1,0-1 1,0 0 0,-1 0 0,0-1 0,1 1-1,-1-1 1,0 0 0,-1-1 0,1 0 0,0 0-1,-1 0 1,1-1 0,-1 0 0,-8 1 0,7-1-58,-2 0-157,0-1 0,0 1-1,0-2 1,0 1 0,-15-4-1,23 4 131,0-1 0,0 1 1,0-1-1,0 0 0,0 0 0,0 0 0,0 0 0,0 0 0,1 0 0,-1-1 0,0 1 0,1-1 0,-1 1 0,1-1 0,-1 0 1,1 1-1,0-1 0,0 0 0,0 0 0,0 0 0,0 0 0,0 0 0,0 0 0,1 0 0,-1 0 0,1 0 0,-1 0 0,1 0 1,0 0-1,0-1 0,0-2 0,0 1-158,0 0-206,-1 0 0,1 0 0,0 1 1,1-1-1,-1 0 0,1 0 0,-1 0 0,1 1 0,0-1 0,1 1 0,-1-1 0,0 0 0,1 1 0,0 0 0,4-7 0,16-13-5544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12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12 120 7475,'0'0'3119,"12"-18"-2836,40-54-168,-50 69-36,1 1 0,-1-1 1,1 1-1,0 0 1,0-1-1,0 1 0,0 0 1,0 1-1,0-1 0,1 1 1,-1-1-1,0 1 0,1 0 1,-1 0-1,1 0 1,-1 1-1,1-1 0,-1 1 1,1 0-1,0 0 0,-1 0 1,1 1-1,-1-1 0,6 2 1,8 0 1006,4-3-488,25 2-62,-45 0-499,-1-1 0,1 1 0,0 0 0,-1 0 0,1 0 0,0-1 0,-1 1 0,1 0 0,-1 0 0,0 0 0,1 0 0,-1 0 0,0 0 0,1 0 0,-1 0 0,0 0 0,0 0 0,0 0 1,0 0-1,0 0 0,0 1 0,-1 29 459,1-23-435,0 6 59,1-1-21,-1 0 1,0 1-1,-1-1 0,-1 0 0,0 0 0,0 0 1,-1 0-1,-1-1 0,-6 14 0,-7 11 384,3-6-47,-1 0 0,-34 49-1,44-73-392,0 0-1,-1 0 1,0 0-1,0-1 1,-1 0-1,0 0 1,0-1-1,0 0 1,0 0-1,-1-1 1,0 1-1,0-2 1,0 1 0,0-1-1,-15 3 1,23-6-38,-1-1 1,0 1-1,1 0 1,-1-1-1,1 1 1,-1 0 0,1-1-1,-1 1 1,1-1-1,0 1 1,-1-1 0,1 1-1,0-1 1,-1 1-1,1-1 1,0 1-1,-1-1 1,1 0 0,0 1-1,0-1 1,0 0-1,0 1 1,0-1-1,0 1 1,0-1 0,0 0-1,0 1 1,0-1-1,0 0 1,0 1 0,0-1-1,0 1 1,1-2-1,2-25-40,0 21 1,0 1-1,0 0 1,0 0-1,0 0 1,1 0-1,0 1 1,0-1-1,0 1 1,0 0-1,1 0 1,0 0-1,-1 1 1,1 0-1,1 0 1,-1 0-1,0 0 1,1 1-1,-1 0 1,12-3-1,-11 4 22,0-1 0,1 1 0,-1 0 0,0 0 0,1 1 0,-1 0 0,1 0-1,-1 0 1,1 1 0,-1 0 0,0 0 0,1 1 0,-1 0 0,0 0 0,0 0 0,0 1-1,-1 0 1,9 5 0,-3 2 139,-1 0-1,0 0 1,-1 2 0,0-1-1,13 24 1,-15-23 120,0-1 1,1 0-1,0 0 0,0-1 1,1 0-1,19 16 1,-28-26-265,0 0 0,1 0 0,-1 0 0,0 0 0,1 0 1,-1 0-1,0 1 0,1-1 0,-1 0 0,0 0 0,1-1 1,-1 1-1,0 0 0,1 0 0,-1 0 0,0 0 0,1 0 0,-1 0 1,0 0-1,0 0 0,1-1 0,-1 1 0,0 0 0,1 0 1,-1 0-1,0-1 0,0 1 0,1 0 0,-1 0 0,0-1 1,0 1-1,0 0 0,1 0 0,-1-1 0,0 1 0,0 0 0,0-1 1,0 1-1,0 0 0,0-1 0,0 1 0,0 0 0,0-1 1,1 1-1,-1 0 0,-1-1 0,1 1 0,0 0 0,0-1 0,0 1 1,0 0-1,0-1 0,0 1 0,0-1 0,0-27-2148,0 23 1274,0-28-4331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13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9380,'0'0'6318,"19"-1"-5563,60 0-254,-71 1-423,1 1 0,0 0-1,-1 0 1,1 1-1,-1 0 1,0 0-1,0 1 1,0 0-1,0 1 1,0 0-1,0 0 1,-1 1 0,0 0-1,0 0 1,0 0-1,-1 1 1,0 0-1,0 0 1,0 1-1,-1 0 1,0 0-1,0 0 1,5 11 0,4 9 143,-1 1 0,-2 0 0,-1 0 0,-1 2 0,6 30 1,-4 10 313,-3 0 0,-3 140 0,-5-170-452,0 18 61,-3 1 0,-2-1 1,-2 0-1,-4-1 0,-1 0 0,-39 106 0,50-161-157,1 0 1,-1-1-1,1 1 1,-1-1-1,1 1 1,-1 0-1,0-1 1,0 1-1,0-1 0,0 1 1,0-1-1,0 0 1,0 0-1,0 1 1,-1-1-1,1 0 1,0 0-1,-1 0 1,1 0-1,-1 0 1,1-1-1,-1 1 1,1 0-1,-1-1 0,0 1 1,-2 0-1,1-2-204,1 1 0,0-1-1,0 0 1,-1 0-1,1 0 1,0 0 0,0 0-1,0-1 1,0 1 0,0-1-1,0 1 1,1-1-1,-1 0 1,0 1 0,1-1-1,-3-4 1,-18-22-5399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18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113 114 1745,'0'0'9217,"-12"-6"-4204,11-10-4539,1 10-364,0 1-1,0 0 1,0-1-1,0 1 1,1 0-1,3-10 1,-3 13-96,0 0 0,0 0 0,0 0 0,0 0 0,0 1 0,1-1-1,-1 0 1,1 1 0,-1-1 0,1 1 0,0 0 0,0-1 0,-1 1 0,1 0 0,0 0 0,0 0 0,0 0 0,0 1 0,0-1 0,0 1 0,3-1 0,11-4-12,1 2 1,-1 0-1,1 1 1,21 0-1,-32 2 11,0 0 0,1 1-1,-1 0 1,0 0 0,1 0-1,-1 1 1,0 0 0,0 0-1,0 1 1,0-1 0,-1 1-1,1 1 1,-1-1 0,8 7-1,-8-5 3,-1 0-1,0 1 0,-1-1 0,1 1 0,-1-1 0,0 1 1,0 0-1,-1 0 0,0 0 0,0 1 0,-1-1 1,2 11-1,1 7 27,-1 48 0,-3-66-31,0 1-1,0 0 0,-1-1 1,1 1-1,-2 0 0,1-1 1,-1 1-1,0-1 0,0 1 1,-1-1-1,1 0 0,-1 0 1,-1 0-1,1-1 0,-1 1 1,0-1-1,-1 0 0,1 0 1,-1 0-1,0 0 0,0-1 1,0 0-1,-6 4 0,-7 8-6,0 1-1,2 1 0,0 0 0,2 1 1,0 1-1,-14 25 0,-3 3-24,11-17 161,1 1 0,-16 34 0,29-52 14,-1 1 0,0-1-1,-1-1 1,-1 0 0,0 0 0,0 0-1,-19 17 1,24-70 824,5 31-999,0 0 0,1 0 0,0 0 0,1 0 0,0 0 1,0 0-1,1 1 0,0-1 0,10-14 0,54-71-442,-64 90 456,-4 3 5,1 0 1,-1 0 0,1 0-1,-1 0 1,1 0 0,-1 0-1,1 1 1,0-1 0,0 0 0,-1 0-1,1 1 1,0-1 0,0 0-1,0 1 1,0-1 0,0 0-1,0 1 1,0 0 0,0-1 0,0 1-1,0-1 1,0 1 0,0 0-1,0 0 1,0 0 0,0 0-1,1 0 1,-1 0 0,0 0 0,0 0-1,0 0 1,0 0 0,0 1-1,0-1 1,0 0 0,0 1-1,0-1 1,0 1 0,0-1 0,0 1-1,0-1 1,0 1 0,0 0-1,0-1 1,-1 1 0,1 0-1,0 0 1,0 0 0,0 1 0,5 7 14,-1 0 1,-1 0-1,0 0 1,6 17-1,-3-6 78,-3-10-16,7 16 216,1 0 1,1-1-1,1 0 1,27 36-1,-37-57-264,-1 1-1,1-1 1,0 0-1,0 0 1,0 0-1,1-1 1,-1 1-1,1-1 1,0 0-1,0 0 1,0-1-1,0 1 1,0-1-1,0 0 1,1-1-1,-1 1 1,1-1-1,0 0 1,-1-1-1,1 1 1,-1-1-1,1 0 1,0-1-1,-1 1 1,1-1 0,0 0-1,-1 0 1,1-1-1,9-4 1,-6 2-28,-1-1 0,0 0 0,0-1 0,0 1 0,-1-2 0,0 1 0,0-1 0,11-14 0,-13 15-221,-1 0-1,0 0 1,0 0-1,0-1 0,-1 1 1,0-1-1,0 0 1,-1 0-1,0 0 0,0 0 1,-1 0-1,2-12 1,-3 19 150,0 0 1,-1 0 0,1-1 0,0 1 0,0 0 0,0 0 0,0 0-1,0 0 1,-1-1 0,1 1 0,0 0 0,0 0 0,0 0 0,-1 0-1,1 0 1,0-1 0,0 1 0,0 0 0,-1 0 0,1 0 0,0 0-1,0 0 1,-1 0 0,1 0 0,0 0 0,0 0 0,-1 0 0,1 0-1,0 0 1,0 0 0,-1 0 0,1 0 0,0 0 0,0 0 0,0 0-1,-1 0 1,1 1 0,0-1 0,0 0 0,-1 0 0,1 0 0,0 0-1,0 0 1,0 0 0,0 1 0,-1-1 0,1 0 0,0 1 0,-13 7-993,-6 17-1808,0-1-2039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22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99 352,'0'0'4066,"0"-5"-4021,0 1-591,0 3 683,1 0 0,-1 0 0,0 1-1,0-1 1,1 0 0,-1 0 0,0 0 0,0 0-1,0 0 1,0 0 0,0 0 0,0 1 0,0-1-1,0 0 1,-1 0 0,1 0 0,0 0 0,0 0-1,-1 1 1,1-1 0,0 0 0,-1 0-1,1 0 1,-1 1 0,1-1 0,-1 0 0,0 1-1,1-1 1,-1 0 0,0 1 0,1-1 0,-1 1-1,0-1 1,0 1 0,1-1 0,-1 1 0,0 0-1,-1-1 1,1 1-4,0 0 0,1 0 1,-1-1-1,0 1 0,0 0 0,0 0 0,0-1 0,1 1 0,-1-1 0,0 1 0,0-1 0,1 1 1,-1-1-1,0 1 0,1-1 0,-1 1 0,0-1 0,1 0 0,-1 0 0,0-1 0,1 1-33,-1 0-1,0 1 0,1-1 1,-1 0-1,0 0 0,1 1 1,-1-1-1,0 0 1,0 1-1,0-1 0,1 0 1,-1 1-1,0-1 0,0 1 1,0 0-1,0-1 0,0 1 1,0 0-1,0-1 0,0 1 1,-2 0-1,2 0 21,0-1 1,0 1-1,0 0 0,-1-1 0,1 1 1,0-1-1,0 0 0,0 1 0,0-1 1,0 0-1,0 0 0,0 1 0,0-1 1,1 0-1,-1 0 0,0 0 0,0 0 1,1 0-1,-2-2 0,2 2-76,0 1-1,-1 0 1,1-1 0,0 1-1,0-1 1,-1 1 0,1-1-1,0 1 1,0 0-1,0-1 1,0 1 0,0-1-1,0 1 1,-1-1 0,1 1-1,0-1 1,0 1 0,1-1-1,-1 1 1,0-1-1,0 1 1,0-1 0,0 1-1,0 0 1,0-1 0,1 1-1,-1-1 1,0 1 0,0-1-1,1 1 1,-1 0 0,0-1-1,1 1 1,-1 0-1,0-1 1,1 1 0,-1 0-1,0-1 1,1 1 0,-1 0-1,1 0 1,-1 0 0,0-1-1,1 1 1,-1 0-1,1 0 1,-1 0 0,1 0-1,-1 0 1,1 0 0,0 0-1,150-4 67,-104 4-94,-40 1-13,-1 1 0,1-1-1,-1 1 1,0 0 0,1 0 0,-1 1 0,0 0 0,-1 0 0,1 0 0,0 1 0,-1 0 0,0 0 0,0 0-1,0 1 1,0-1 0,-1 1 0,0 1 0,0-1 0,0 0 0,-1 1 0,4 7 0,-5-9 3,0 0 0,0-1-1,-1 1 1,1 0 0,-1 0 0,0 0 0,-1 1 0,1-1 0,-1 0 0,1 0 0,-1 0 0,0 0 0,-1 1-1,1-1 1,-1 0 0,0 0 0,0 0 0,0 0 0,0 0 0,-1 0 0,0 0 0,0 0 0,0-1 0,0 1-1,0-1 1,-6 6 0,-6 8 45,-2-1 1,0-1-1,-1-1 0,-21 14 0,-19 19 9,-16 33-84,-27 25 112,91-98-74,0 1 0,1 0 1,0 0-1,1 1 1,0 0-1,0 1 0,1-1 1,0 1-1,1 0 1,0 1-1,0-1 1,1 1-1,1 0 0,0 0 1,0 0-1,1 1 1,1-1-1,-1 1 0,2 19 1,0-23 22,0-1 1,0 0-1,1 1 1,0-1-1,1 0 1,-1 0-1,1 1 0,1-1 1,-1-1-1,1 1 1,0 0-1,1-1 1,0 1-1,0-1 1,0 0-1,1 0 1,0-1-1,0 1 1,0-1-1,0 0 0,1-1 1,0 1-1,7 3 1,-5-3 29,0-1 1,0 1 0,0-2-1,1 1 1,0-1-1,-1-1 1,1 0 0,0 0-1,12 1 1,84-1 226,-60-3-197,-40 0-96,1 0-1,-1 0 0,1-1 1,-1 0-1,0 0 1,0 0-1,0 0 1,0-1-1,0 0 1,0 0-1,-1 0 1,1 0-1,-1-1 1,0 0-1,0 0 1,0 0-1,0 0 1,-1-1-1,4-6 1,0 0-21,0 1-1,-1-1 1,-1 0 0,0 0 0,0-1-1,-1 1 1,5-24 0,-8 26-17,0 1 1,0 0-1,-1-1 1,0 1-1,0 0 1,-1-1-1,-3-11 0,3 17 32,0-1 0,0 1-1,0 0 1,-1 0 0,0 0-1,1 0 1,-1 0-1,0 0 1,-1 0 0,1 0-1,0 1 1,-1-1-1,1 1 1,-1 0 0,0 0-1,0 0 1,0 0 0,0 0-1,-6-2 1,-13-3-27,0 0 1,-1 2 0,1 1-1,-29-3 1,31 6 45,1-1-1,-1-2 1,1 0 0,-1-1-1,2-1 1,-30-12-1,43 14-7,0 1 0,0-1 0,0 0 0,0 0 0,1-1 1,0 0-1,-1 1 0,2-1 0,-1-1 0,1 1 0,0 0 0,0-1 0,0 0 0,1 1 0,-1-1 0,0-8 0,-4-12-10,2 0 0,-2-41 0,4 35-41,2 22 34,0 1-1,1-1 1,0 0 0,1 0 0,0 1 0,0-1-1,1 1 1,0-1 0,1 1 0,6-15 0,-7 20 0,0-1 0,1 1 0,0-1 1,0 1-1,0 0 0,1 0 0,-1 0 0,1 1 1,0-1-1,0 1 0,0 0 0,0 0 1,1 0-1,-1 1 0,1-1 0,-1 1 0,1 0 1,0 1-1,0-1 0,10-1 0,46-12-10,-46 11-13,-1 0 0,1 1 0,0 0-1,23 0 1,-22 3 360,22 3-2508,-36-2 1793,-1 0 1,1 0-1,-1 0 1,1 0-1,-1 1 0,1-1 1,-1 0-1,0 1 1,0-1-1,0 1 0,0-1 1,0 1-1,0-1 0,0 1 1,0 0-1,0-1 1,-1 1-1,1 0 0,0 3 1,2 12-5241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4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753 1 9060,'0'0'7710,"-24"1"-6189,18 1-1385,0 0 1,0 0-1,-1 1 0,2 0 0,-1 0 1,0 0-1,1 1 0,-1 0 1,1 0-1,-9 10 0,-48 55 500,53-57-554,-55 73 155,-84 151 1,7-9-70,129-209-154,-83 110 330,80-110-245,-2 0 0,0 0 0,-1-2 0,-29 21 1,36-23 461,10-10-1660,31-35-11148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33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96,'4'0'13490,"-2"0"-14238,-2 0 836,2-1 335,-14 11-8378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26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1201,'0'0'144,"16"0"-881,-13 0 817,0 0 208,0 0 97,1 0-161,-1 0-16,0 0-208,4 0-32,-4 0-705,0 0-191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27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1 299 1265,'33'0'514,"-15"0"14910,-18-35-13994,13-138-2604,-13 83 1094,0 90 45,0 11-90,-3 186 701,1 108 1134,6-225-924,23 138-1,-26-211-702,1 0 0,0 0 0,0-1 0,1 1 0,5 9-1,-8-15-66,1 0 1,-1-1-1,1 1 0,-1 0 0,1-1 0,-1 1 0,1-1 0,-1 1 0,1-1 0,-1 1 0,1-1 0,0 1 0,-1-1 1,1 1-1,0-1 0,0 0 0,-1 1 0,1-1 0,0 0 0,0 0 0,-1 0 0,2 1 0,-1-2-1,1 1 0,-1-1-1,0 1 1,0-1-1,0 0 1,0 1 0,0-1-1,0 0 1,-1 0-1,1 0 1,0 0 0,0 1-1,0-1 1,-1 0 0,1 0-1,-1-1 1,1 1-1,-1 0 1,1 0 0,0-2-1,5-12-32,-1-1-1,0 0 1,-1-1-1,-1 1 1,-1-1-1,0 1 1,0-20-1,-2-32-5759,0 47 2425,0 0-2559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28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27 105 1361,'0'0'11613,"-1"-7"-11325,1 5-283,0 0 0,0 0 0,0 0 0,0 0 0,0 0 0,0 0 0,0 0 0,1 0 0,-1 0 0,1 0 0,0 0 0,-1 0-1,1 0 1,0 0 0,0 1 0,2-3 0,0 1 14,0 0-1,0 0 1,0 1-1,1 0 1,-1-1-1,1 1 1,0 1-1,0-1 1,6-2 0,22-5 316,1 0 0,0 2 1,0 2-1,1 1 0,-1 1 1,51 3-1,-83 0-303,1 0 1,-1 1-1,0-1 0,0 0 0,0 1 0,1 0 0,-1-1 1,0 1-1,0-1 0,0 1 0,0 0 0,0 0 0,0 0 1,0 0-1,0 0 0,-1-1 0,1 2 0,0-1 0,0 0 1,-1 0-1,1 0 0,-1 0 0,1 0 0,-1 0 0,1 1 1,-1-1-1,0 0 0,1 0 0,-1 1 0,0-1 1,0 3-1,1 50 433,-1-40-359,-1-5-41,1 1 0,-2-1 1,1 0-1,-1 1 0,-1-1 1,0 0-1,0 0 0,0 0 0,-1-1 1,-1 1-1,1-1 0,-2 0 0,-9 13 1,-8 5 114,-1-1 0,-42 33 0,44-40-102,0 1 0,2 0 0,0 2 0,-20 26 0,31-32 16,1 0 0,0 1 1,1 0-1,1 0 1,0 0-1,1 1 0,1-1 1,1 1-1,0 1 1,1-1-1,1 0 0,1 28 1,0-42-76,1-1 1,-1 0-1,0 0 1,1 0-1,0 1 1,-1-1-1,1 0 1,0 0-1,0 0 1,0 0-1,0 0 1,0 0-1,1 0 1,-1 0-1,1-1 1,-1 1-1,1 0 1,-1-1-1,1 1 1,0-1 0,0 0-1,0 0 1,0 0-1,0 1 1,0-2-1,0 1 1,0 0-1,0 0 1,1-1-1,-1 1 1,0-1-1,3 1 1,10 1 56,0-1 1,-1-1 0,28-1 0,-36 0-89,5 0 27,-1-1 0,1 0 0,-1-1 0,0 0 0,0-1-1,0 0 1,-1-1 0,1 0 0,-1 0 0,17-13 0,8-10-38,42-44 0,-24 23-52,-51 49 73,0-1 1,0 0 0,0 0-1,-1 0 1,1 0 0,0 0-1,0 0 1,0 0 0,-1 0 0,1-1-1,0 1 1,-1 0 0,1 0-1,-1-1 1,0 1 0,1 0-1,-1 0 1,0-1 0,0 1 0,0 0-1,0-1 1,0 1 0,0 0-1,0-1 1,0 1 0,0 0-1,-1-1 1,1 1 0,0 0 0,-1 0-1,0-1 1,1 1 0,-1 0-1,1 0 1,-1 0 0,0 0-1,0 0 1,0 0 0,0 0 0,0 0-1,0 0 1,0 0 0,0 0-1,0 1 1,-2-2 0,-8-5-7,1 0 0,-1 1 0,-23-10 0,21 11-2,-66-30 33,36 18-55,1-3 1,1-1-1,-71-48 0,107 65 32,0 0-1,0 0 1,0-1-1,1 0 1,0 0 0,0 0-1,0-1 1,0 1-1,1-1 1,0 0 0,0 0-1,1 0 1,0 0-1,0 0 1,0-1 0,0 1-1,1-1 1,0 1-1,1-1 1,0 0-1,0 1 1,0-1 0,1 1-1,-1-1 1,5-12-1,-2 13 6,0-1 0,1 1 1,0 0-1,1 0 0,-1 0 0,1 0 0,0 1 0,0 0 0,1 0 0,0 0 0,10-7 0,-3 4-280,0 0 1,1 0-1,-1 1 0,27-8 1,-8 11-2829,-31 4 2822,0 0 1,0 0-1,0 1 1,0-1 0,0 0-1,0 1 1,0-1 0,0 0-1,0 1 1,0-1-1,0 1 1,0 0 0,-1-1-1,1 1 1,0 0-1,0-1 1,-1 1 0,2 1-1,5 14-5657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36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2 304,'0'0'905,"-1"0"-785,-1 0-120,1 0 21,1 0-53,-3 0 27,-3 0 0,5-1 4,1 1 0,0 0 0,0 0 0,-1 0 0,1 0 0,0 0-1,0 0 1,-1 0 0,1 0 0,0 0 0,-1 0 0,1 0 0,0 0 0,0 0-1,-1 0 1,1 0 0,0 0 0,-1 0 0,1 0 0,0 0 0,0 0 0,-1 0-1,1 0 1,0 0 0,0 1 0,-1-1 0,1 0 0,0 0 0,0 0 0,-1 0 0,1 1-1,0-1 1,0 0 0,0 0 0,0 1 0,-1-1 0,1 0 0,0 0 0,0 1-1,0-1 1,0 0 0,0 0 0,0 1 0,0-1 0,0 0 0,0 1 0,0-1-1,0 0 1,0 0 0,0 1 0,0-1 0,0 0 0,0 1 0,0-1 0,0 0-1,0 0 1,0 1 0,0-1 108,0 1-184,0-1 49,0 0 0,0 0 1,0 0-1,0 1 1,0-1-1,0 0 1,0 0-1,0 0 0,0 0 1,0 1-1,0-1 1,0 0-1,0 0 1,0 0-1,0 0 0,0 1 1,0-1-1,0 0 1,0 0-1,0 0 0,0 0 1,0 0-1,0 1 1,0-1-1,0 0 1,0 0-1,0 0 0,0 0 1,1 0-1,-1 1 1,0-1-1,0 0 1,0 0-1,0 0 0,0 0 1,0 0-1,1 0 1,-1 0-1,0 0 1,0 0-1,0 0 0,0 0 1,0 1-1,1-1 1,-1 0-1,0 0 1,0 0 0,0 0-1,0 0 1,1 0-1,-1 0 1,0 0-1,0 0 0,1-1 1,0 1 270,3 0-243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37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4 144,'0'0'1617,"-6"0"-1604,3-1 41,-2 0-149,1 1 0,0-1 0,-1 1 1,1 0-1,-1 0 0,1 0 1,-1 0-1,1 1 0,-5 1 0,8-2 84,1 0-1,0 0 1,0 0-1,-1 0 1,1 0-1,0 0 1,0 1-1,-1-1 0,1 0 1,0 0-1,0 0 1,-1 0-1,1 0 1,0 1-1,0-1 1,-1 0-1,1 0 1,0 0-1,0 1 0,0-1 1,0 0-1,-1 0 1,1 1-1,0-1 1,0 0-1,0 0 1,0 1-1,0-1 1,0 0-1,0 0 0,0 1 1,-1-1-1,1 0 1,0 1-1,0-1 1,0 0-1,1 1 1,-2 3-266,-2-2 256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39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215 110 1105,'0'0'4666,"5"0"-4245,4 0-494,0-1 0,0-1 0,0 1 0,0-1 0,-1-1 0,1 0-1,-1 0 1,1-1 0,14-8 0,-10 3-2324,22-20 8871,-10 13-4506,-23 15-1682,0 0 0,0 0 1,0 0-1,0 0 0,0-1 0,-1 1 0,1 0 0,0-1 0,0 1 0,-1-1 0,1 0 0,-1 0 0,2-1 0,2 0 1560,-5 12-560,-7 3-1245,0-1 0,0 0 0,-2-1 0,1 1 0,-1-2 0,-1 1 0,1-1 0,-20 13 0,-13 14-66,-186 205 244,223-235-214,2-2-9,0 0-1,-1 0 1,1 0 0,-1 0 0,0 0 0,0-1 0,-1 1-1,1-1 1,-1 0 0,1-1 0,-8 4 0,11-6 159,2-3-153,-1 1 0,1 0 1,0 0-1,0-1 0,0 1 1,0 0-1,0 0 0,0 0 1,1 0-1,-1 0 0,1 0 1,0 1-1,-1-1 0,1 0 1,0 1-1,0-1 0,0 1 1,0 0-1,0 0 0,0 0 1,0 0-1,0 0 1,1 0-1,-1 0 0,0 1 1,1-1-1,2 0 0,72-12 7,-71 13-14,31-2 122,0 2 0,-1 2 1,55 9-1,-57-7 89,-18-3-94,0 0-1,0-2 1,0 0 0,25-5-1,33-1 321,-73 7-304,-11 0-5079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40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30 4818,'-1'-8'12044,"-1"-13"-12080,5 199 2033,-6 173-958,3-331-417,-11-22-6414,-4-7-3249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47.6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1216 351 7347,'0'0'4824,"0"-43"95,0 37-4867,0 0-1,0 1 1,-1-1-1,0 0 0,0 0 1,-1 1-1,1-1 1,-1 1-1,-1-1 0,1 1 1,-1 0-1,1 0 0,-2 0 1,1 0-1,0 1 1,-6-6-1,-3-1-55,-1 0 0,1 2 0,-2-1-1,-18-9 1,17 11 27,1 0-1,0-2 1,1 1 0,-20-20-1,26 22-27,0-1 0,0 1-1,-1 1 1,-1-1 0,1 1-1,-1 1 1,0-1 0,0 2-1,0-1 1,-14-3 0,6 3 7,-1 2 0,0 0 0,0 1 1,-1 0-1,-17 2 0,-21-1 106,34-1 6,1 2 0,-1 0 0,1 1 1,0 1-1,-1 1 0,1 1 0,-28 9 1,-6 9 24,16-7-12,2 1 0,0 1 0,-45 30 0,72-40-93,0 1-1,1 0 1,1 0-1,-1 1 1,1 1-1,1 0 1,0 0-1,0 0 1,1 1-1,0 0 1,1 1-1,1-1 1,-1 1-1,-6 24 1,4 4 114,-6 63 1,10-63 8,-16 72 0,-9-23-27,18-56-79,1 0 0,1 0 1,2 0-1,-4 40 0,9-46 35,0-13-70,0 0 1,2-1 0,-1 1-1,1 0 1,1 0 0,1-1-1,0 1 1,1-1 0,0 1-1,1-1 1,5 13 0,3-2 69,15 44 0,-20-46-39,2-2 1,18 35 0,-23-47-36,1-2 0,0 1 0,0 0 0,1-1 0,0 0 0,0-1 0,0 1 0,1-1 0,0 0 0,0 0 0,8 3 0,42 16 83,0-3 0,2-3 0,0-2-1,68 10 1,-42-9 50,-20-8-68,1-2 0,110-3 0,-150-4-74,-11-2-3,-1-1 0,0 0 0,0-1 0,0 0 0,-1-1 0,0-1 0,0 0 0,0-1 0,14-9 0,31-15 0,-43 24-11,0-1-1,0-1 0,-1 0 0,-1-1 0,1 0 1,-2-1-1,23-25 0,-5-1-56,36-59 1,-37 51 51,-6 6-201,-2-1-1,31-83 1,-32 73 56,41-77 0,56-57-75,-95 154 210,2 1 0,0 1-1,53-46 1,-60 62 15,0 1-1,1 0 1,20-8 0,-5 2 82,1 6-65,-13 4 97,-45 4-81,-51 2-24,24-1-5,-1 3 0,1 2 0,-73 13 1,90-11 17,0-2 1,1-1-1,-62-4 1,21 0-32,66 2 17,0-2-1,-1 1 0,1-1 0,0 0 1,0-1-1,-12-5 0,-30-8-4,12 11-20,1 1 0,-60 3 1,45 2 32,51-1 41,39 3-845,-34-3 82,0 0 0,1 0-1,-1 0 1,1 1 0,-1-1-1,0 1 1,0 0 0,1 1-1,4 1 1,11 6-10232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49.8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1260 149 8180,'0'0'7270,"1"-9"-6686,0 8-542,7-37 432,-8 36-412,0 0 0,1 0 0,-1 0 0,0 0 0,0 0 0,0 0 0,0 0-1,0 0 1,0 0 0,-1 0 0,1 0 0,-1 0 0,1 1 0,-1-1 0,0 0 0,0 0 0,0 0 0,0 1 0,0-1 0,-1-1 0,-9-4 10,-1 1 0,1 1 1,-1 0-1,0 0 0,-1 2 0,1-1 1,-17-1-1,-95-9 117,104 13-116,-222-3 662,144 5-568,83 0-161,1 0 0,0 1 0,0 0 0,0 2 0,0-1 0,1 2 0,0 0 0,-18 9 0,-12 9 60,-43 31 0,36-22 49,17-10 3,1 0 0,1 2 0,1 1 0,1 2 0,1 1 0,-23 31 0,38-43-71,1 1 0,1 0 0,0 1-1,2 0 1,0 0 0,1 1 0,0 0 0,2 1-1,1-1 1,0 1 0,1 0 0,1 1-1,0 23 1,2 2-47,0-13 37,1 0 0,1 0 0,2 0 0,2 0 0,11 45 0,-3-36 42,-1-2-6,1-1 0,36 72 0,-45-102-53,2 1 0,-1-2 0,2 1 0,-1 0 0,1-1 0,0 0 0,0-1 0,1 0 0,0 0 0,1 0 0,0-1-1,0-1 1,0 1 0,0-1 0,1-1 0,15 6 0,13-3 30,1-1-1,-1-2 1,1-2 0,57-4-1,-26 1-11,-42 0-47,0-1 0,1-2-1,-1 0 1,-1-2 0,1-1 0,-1-2 0,0 0 0,-1-2 0,0-1 0,-1-1 0,0-1 0,-1-1 0,-1-1 0,34-30 0,234-239-690,-151 141 277,-117 118 363,-1-1-1,28-45 1,-32 44-50,2 1 1,43-48-1,-12 30-253,62-42-1,-1 2-150,-26 24 286,-74 49 293,-19 5 94,-29 2 218,19 3-270,-31-2 67,1 1-1,-72 5 0,25 1-22,-323-3-122,409 0-23,0-1 1,-1 1-1,1-1 1,-1 0-1,1-1 1,0 0-1,0 0 1,0-1-1,0 0 1,1-1-1,-1 1 0,1-1 1,0-1-1,-11-8 1,17 13-9,1 0 0,0 0 0,0 0 0,0 0 0,0 0 0,-1 0 0,1 0 0,0 0 0,0 0 0,0-1 0,0 1 0,-1 0 0,1 0 0,0 0 0,0 0 0,0 0 0,0 0 0,0-1 0,0 1 0,0 0 0,-1 0 0,1 0 0,0 0 0,0-1 0,0 1 0,0 0 0,0 0 0,0 0 0,0 0 0,0-1 0,0 1 0,0 0 0,0 0 0,0 0 0,0 0 0,0-1 0,0 1 0,0 0 0,0 0 0,0 0 0,0-1 0,0 1 0,0 0 0,0 0 0,1 0 0,-1 0 0,0-1 0,0 1 0,0 0 0,0 0 0,0 0 0,0 0 0,1 0 0,-1 0 0,0-1 0,0 1 0,0 0 0,0 0 0,0 0 0,1 0 0,-1 0 0,0 0 0,0 0 0,0 0 0,1 0 0,-1 0 0,0 0 0,0 0 0,15-1-1365,-12 1 667,4 0-2831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4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7780,'0'0'8670,"1"1"-8470,0 0-1,1-1 1,-1 1-1,0 1 1,0-1 0,-1 0-1,1 0 1,0 0-1,0 0 1,0 1-1,-1-1 1,1 0-1,-1 1 1,1 1 0,6 36 171,-3 1 1,-1 0-1,-2 0 1,-6 58-1,3-58-225,-4 64 15,-3 70 516,9-174-673,1 1-1,-1 0 1,0 0 0,0 0 0,0 0-1,0 0 1,1-1 0,-1 1 0,0 0 0,1 0-1,-1 0 1,0-1 0,1 1 0,-1 0-1,1-1 1,-1 1 0,1 0 0,0-1 0,-1 1-1,1-1 1,0 1 0,-1-1 0,1 1-1,0-1 1,0 1 0,0 0 0,30 3 19,-24-4-30,1-1 0,0 0-1,0-1 1,-1 0 0,1 0 0,9-4 0,51-38-444,-60 38 332,0 0 0,0 0 1,0 0-1,1 1 0,0 0 0,0 1 1,0 0-1,0 0 0,1 1 1,0 0-1,-1 1 0,1 0 0,17-1 1,-24 3 122,-1 0 1,1 0 0,0 1-1,0-1 1,-1 1 0,1 0-1,0 0 1,0 0 0,-1 0-1,1 0 1,-1 0 0,1 1-1,-1-1 1,0 1 0,1 0-1,-1-1 1,0 1 0,0 0-1,0 0 1,-1 1 0,1-1-1,0 0 1,-1 1 0,1-1-1,-1 0 1,0 1 0,0 0-1,0-1 1,0 1 0,0 0-1,0 5 1,-3-54-5690,-6 20-350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2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8 387 7331,'0'0'6876,"-5"-11"-5737,4 11-1057,1 0 0,0 0 0,0 0 0,0-1 0,0 1 0,0 0-1,-1 0 1,1 0 0,0-1 0,0 1 0,0 0 0,0 0 0,0-1 0,0 1-1,0 0 1,0 0 0,0-1 0,0 1 0,0 0 0,0 0 0,0-1 0,0 1-1,0 0 1,0 0 0,0-1 0,0 1 0,0 0 0,0 0 0,0-1 0,1 1-1,-1 0 1,0 0 0,0-1 0,0 1 0,0 0 0,1 0 0,-1 0 0,0 0-1,0-1 1,0 1 0,1 0 0,-1 0 0,0 0 0,0 0 0,0 0 0,1 0-1,-1-1 1,1 1 0,274 21 1095,-237-21-1175,-10 1 46,1-1 0,54-9 0,-75 8-77,0-1 1,0 0-1,-1 0 0,1-1 1,0 0-1,-1-1 1,0 0-1,0 0 0,0 0 1,0-1-1,-1 0 1,0 0-1,0-1 1,10-11-1,-12 10-35,-1 1 0,0-1 1,-1 0-1,0 0 0,0-1 0,0 1 1,-1 0-1,0 0 0,0-1 0,-1 1 0,0-1 1,0 1-1,-2-11 0,1-9-249,0 20 285,0 1 0,-1-1-1,0 1 1,0-1 0,0 1 0,-1 0-1,0 0 1,0 0 0,0 1 0,-1-1-1,0 1 1,0 0 0,0 0 0,-1 0-1,0 0 1,0 1 0,0 0 0,-7-5-1,0 1 30,1 0-1,-1 0 1,-1 2-1,1-1 0,-1 2 1,0-1-1,-24-5 0,20 9 7,-1 0 0,1 1 0,0 1 0,-20 2 0,34-1-5,1 0 0,-1 0 0,1 0 0,-1 0 0,1 1 0,0-1 0,-1 1 0,1-1 0,0 1-1,0 0 1,0 0 0,0 0 0,1 0 0,-1 0 0,0 0 0,1 0 0,0 1 0,-1-1 0,1 1 0,0-1 0,0 1 0,-1 3 0,-17 65 163,18-65-137,-7 41 264,3 0 1,2 0 0,4 73 0,-1-108-221,1-1 1,1 1 0,0-1 0,1 1-1,0-1 1,1 0 0,0 0-1,0-1 1,1 1 0,1-1-1,0 0 1,0 0 0,1-1-1,0 0 1,1 0 0,0 0-1,0-1 1,1-1 0,0 1-1,0-1 1,1-1 0,-1 0-1,2 0 1,-1-1 0,1 0-1,-1 0 1,1-2 0,21 6-1,-13-6 22,1-1 1,-1 0-1,0-2 0,0 0 0,1-1 0,-1-1 0,0-1 0,0 0 0,-1-2 0,1 0 0,27-12 0,-35 12-325,-1 0-1,0-1 1,0 0 0,0-1-1,-1 0 1,0 0 0,-1-1-1,15-17 1,-17 17-649,0 0 0,-1-1 0,0 1 1,-1-1-1,0 0 0,0 0 0,-1-1 0,0 1 0,-1-1 0,0 0 0,1-15 0,-2 4-7462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3.0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 34 4178,'0'0'10170,"-5"-6"-9260,-15-17-54,20 23-835,0 0 0,0 0 0,0-1-1,0 1 1,0 0 0,-1-1 0,1 1 0,0 0 0,0 0-1,0 0 1,0-1 0,-1 1 0,1 0 0,0 0 0,0 0 0,0-1-1,-1 1 1,1 0 0,0 0 0,0 0 0,-1 0 0,1 0-1,0-1 1,0 1 0,-1 0 0,1 0 0,0 0 0,-1 0-1,1 0 1,0 0 0,0 0 0,-1 0 0,1 0 0,0 0-1,-1 0 1,1 0 0,0 0 0,0 0 0,-1 1 0,1-1 0,0 0-1,0 0 1,-1 0 0,1 0 0,0 0 0,0 1 0,-1-1-1,1 0 1,0 0 0,0 0 0,0 1 0,-1-1 0,1 0-1,0 0 1,0 0 0,0 1 0,0-1 0,0 0 0,0 1 0,-1-1-1,1 0 1,0 0 0,0 1 0,0-1 0,0 0 0,0 1-1,-1 18 172,1-18-99,-2 307 2544,5 324-288,-3-619-2317,-1-8-11,1-1 1,0 1-1,0 0 1,0 0 0,1-1-1,0 1 1,-1 0-1,2 0 1,-1-1-1,0 1 1,1-1-1,0 1 1,0-1-1,6 8 1,-8-12-18,0-1-1,1 1 1,-1 0 0,1-1-1,-1 1 1,0 0 0,1-1-1,-1 1 1,1-1 0,-1 1-1,0-1 1,0 1 0,1-1-1,-1 1 1,0-1 0,0 1-1,0-1 1,0 1 0,1-1 0,-1 1-1,0-1 1,0 1 0,0-1-1,0 1 1,0-1 0,0 0-1,0 1 1,0-1 0,-1 1-1,1-1 1,1-20-49,-1-51-1785,0 24-2548,0 17-421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3.8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26 327 5202,'0'0'4106,"-16"-16"-1746,16 15-2081,-1 1 0,0-1 0,0 1 0,1-1 0,-1 0 0,0 1 0,1-1-1,-1 0 1,1 1 0,-1-1 0,1 0 0,0 0 0,-1 0 0,1 1 0,-1-1 0,1 0 0,0 0-1,0 0 1,0 0 0,0 0 0,0 0 0,-1-1 0,26-7 105,140-62 614,-149 62-1192,0 0 0,0 0 0,-1-2 0,-1 0-1,0-1 1,0 0 0,20-25 0,-31 33 150,0 1 0,0-1 0,-1 1 0,0-1 0,0 0 0,0 0 1,0 0-1,-1 0 0,0-1 0,1 1 0,-1 0 0,-1-1 0,1 1 0,-1 0 0,0-1 0,0 1 0,0-1 0,-1-5 0,0 9 46,0 1 0,1-1 0,-1 0 0,0 0 0,0 0 0,0 0 0,0 1 1,0-1-1,-1 1 0,1-1 0,0 0 0,0 1 0,0 0 0,0-1 0,-1 1 0,1 0 0,0 0 0,0-1 0,-1 1 0,1 0 0,-2 1 0,-34-3-19,33 2 21,-72-3 26,44 1 51,-53 2 0,82 1-62,0 0 0,-1 0 0,1 0 0,0 0 0,0 1 0,0-1 0,0 1 0,0 0 0,1 0 0,-1 0 0,0 0 0,1 0 0,-1 1-1,1-1 1,0 1 0,0-1 0,0 1 0,0 0 0,1 0 0,-1 0 0,1 0 0,-1 0 0,1 0 0,0 1 0,0-1 0,1 0 0,-2 7 0,-1 10 134,0 0 1,1 0-1,1 25 1,1-42-133,0 37 478,1 0 0,1 0 0,3 0-1,15 63 1,-17-92-392,1 0 0,0 0-1,1-1 1,0 0 0,1 0 0,0 0-1,0 0 1,1-1 0,9 9-1,-10-12-64,0 0 0,1-1 0,0 0-1,0 0 1,0-1 0,1 0 0,-1 0-1,1-1 1,0 0 0,0 0 0,0-1 0,1 0-1,15 1 1,-9-1-9,0-2 0,-1 1 1,1-2-1,0 0 0,0-1 0,-1-1 0,1 0 1,-1-1-1,0 0 0,0-1 0,26-13 0,-30 12-172,0-1 0,0 0-1,0 0 1,-1-1 0,0 0-1,12-14 1,-14 13-417,0 0 0,-1 0-1,0-1 1,-1 0 0,0-1 0,0 1 0,4-16 0,-2-10-4132,-6 6-2736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4.4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21 7059,'0'0'6094,"-1"-4"-5315,-5-13 819,5 21 14,4 34 601,-1-12-2469,-2 251 1293,-3-151-125,16 148-1,-11-259-808,0 0 0,1 1 0,8 21 0,-10-33-82,1-1-1,-1 0 1,1 0-1,-1 0 1,1 0 0,0 0-1,0 0 1,1-1-1,3 5 1,-4-6-17,-1 0 0,0 0 1,0 0-1,1-1 0,-1 1 0,1-1 1,-1 1-1,1-1 0,-1 1 0,1-1 0,-1 0 1,1 1-1,-1-1 0,1 0 0,-1 0 1,1 0-1,-1 0 0,1-1 0,-1 1 1,1 0-1,-1-1 0,3 0 0,-2-3-90,-1 1 0,1-1 0,-1 1-1,0-1 1,0 0 0,0 0 0,0 0 0,-1 0-1,0 0 1,1 1 0,-1-1 0,-2-7-1,3-2-558,1-10-1563,1 1 0,6-26 0,3 8-2792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4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375 30 5298,'0'0'8271,"4"-5"-6870,13-14-374,-13 14 1040,-10 7-2033,-1 0 0,1 0 0,0 1 0,0 0 0,0 0 0,0 1 0,0 0 0,0 0 0,1 0 0,0 1 0,-7 6-1,-10 8 198,-22 14-17,11-7-126,-1-1 1,0-2-1,-2-1 1,-61 27-1,75-39 38,39-10 137,28 0-214,-36 3-43,-1 0 0,-1 1 0,1 0 1,0 0-1,-1 0 0,0 1 0,0 0 0,8 7 1,51 54 9,-45-43 13,-1-2-32,0 1 274,43 35 0,-57-52-180,0-1 1,0 0 0,0 0 0,1-1-1,-1 1 1,1-1 0,0-1 0,0 1 0,0-1-1,0-1 1,0 1 0,14 0 0,-20-2-103,0-1 0,0 0 0,0 1 0,0-1 0,0 0 0,-1 1 0,1-1 1,0 0-1,0 0 0,0 0 0,-1 0 0,1 0 0,-1 0 0,1 0 0,-1 0 0,1 0 1,-1 0-1,1 0 0,-1-1 0,0 1 0,0 0 0,1 0 0,-1 0 0,0 0 1,0-1-1,0 1 0,0 0 0,-1-2 0,1-48-1648,-1 36 557,1-29-3377,0-4-4200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5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 21 6675,'0'0'7620,"-10"-20"-4670,9 20-2895,0 1-1,0-1 0,0 1 1,0-1-1,0 1 0,0 0 1,1 0-1,-1 0 0,0-1 1,0 1-1,1 0 0,-1 0 1,0 0-1,1 0 1,-1 0-1,1 0 0,-1 0 1,1 0-1,0 0 0,0 0 1,-1 1-1,1-1 0,0 0 1,0 0-1,0 0 0,0 1 1,-4 40 365,4-36-286,-2 378 2562,4-203-2049,-2-172-648,-1 4 40,1 0 0,0 0-1,1 0 1,0 1 0,1-1-1,1-1 1,0 1 0,6 15-1,-9-28-45,0 0-1,0 0 1,1 0 0,-1 0-1,0 0 1,0-1 0,0 1-1,0 0 1,0 0 0,0 0-1,0 0 1,0 0-1,0 0 1,0 0 0,0 0-1,0 0 1,0 0 0,0 0-1,1 0 1,-1 0 0,0 0-1,0 0 1,0 0-1,0 0 1,0 0 0,0 0-1,0 0 1,0 0 0,0 0-1,0 0 1,0 0-1,0 0 1,1 0 0,-1 0-1,0 0 1,0 0 0,0 0-1,0 0 1,0 0 0,0 0-1,0 0 1,0 0-1,0 0 1,0 1 0,0-1-1,0 0 1,0 0 0,0 0-1,0 0 1,0 0 0,1 0-1,-1 0 1,0 0-1,0 0 1,0 0 0,0 0-1,0-12-422,-4-21-942,-36-49-7112,29 51 3644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5.9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75 11781,'0'0'6916,"35"-6"-6241,259-42-441,-252 41-529,-10 1-998,62-2 0,-93 50 2320,3 42 227,4 1 0,25 115 0,-32-195-1205,-1-2 2,1 0 0,-1 0 0,1 1 0,0-1 1,0 0-1,0 0 0,1 0 0,2 5 0,-4-8-43,1 0-1,-1 1 0,0-1 0,0 0 1,0 0-1,0 0 0,1 0 0,-1 0 1,0 0-1,0 0 0,0 0 0,0 0 1,1 0-1,-1 0 0,0 0 0,0 0 1,0 0-1,1 0 0,-1 0 0,0 0 1,0 0-1,0 0 0,1 0 0,-1 0 0,0 0 1,0 0-1,0 0 0,0-1 0,1 1 1,-1 0-1,0 0 0,0 0 0,0 0 1,0 0-1,0 0 0,0-1 0,1 1 1,-1 0-1,0 0 0,0 0 0,0 0 1,0-1-1,0 1 0,0 0 0,0 0 1,0 0-1,0-1 0,0 1 0,0 0 1,0 0-1,0 0 0,0 0 0,0-1 0,0 1 1,0 0-1,0 0 0,0 0 0,0-1 1,0 1-1,0 0 0,0 0 0,0-1 1,2-47-209,-5-58 0,0 63-645,3 0 0,6-64 0,-5 103 837,0 0 0,0-1 0,1 1 0,-1 0 0,1 0 0,0-1 0,0 2 0,1-1 0,-1 0 1,1 0-1,0 1 0,0-1 0,0 1 0,0 0 0,1 0 0,-1 0 0,1 0 0,0 1 0,0 0 0,0-1 1,0 1-1,0 1 0,0-1 0,0 1 0,1-1 0,8 0 0,10-2 126,1 1-1,0 1 1,45 1-1,-40 2 51,-24-1-117,0 0 1,0 1 0,0-1 0,0 1-1,0 1 1,1-1 0,-2 1-1,1-1 1,8 5 0,-11-5-111,0 1 0,0-1 0,0 0 0,0 1 1,0-1-1,-1 1 0,1 0 0,0 0 0,-1-1 1,1 1-1,-1 0 0,0 0 0,0 0 0,0 1 1,0-1-1,0 0 0,0 0 0,0 1 0,-1-1 1,1 0-1,-1 1 0,0-1 0,0 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6.5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149 12 7027,'0'0'7745,"-5"0"-6499,-10 0-78,8 0-713,0 0-1,1 0 1,-1 0-1,0 1 1,1 0-1,-11 3 1,15-3-406,-1 0 0,0 1 0,0 0 0,0-1 1,1 1-1,-1 0 0,1 0 0,0 1 0,-1-1 0,1 0 0,0 1 1,0-1-1,1 1 0,-1 0 0,1-1 0,-1 1 0,-1 6 0,-4 10 77,1 0-1,1 0 0,1 1 0,0-1 0,0 25 1,3 104 549,2-81-440,-1-59-203,0 0 0,0-1 0,1 1-1,0 0 1,1-1 0,-1 1-1,1-1 1,4 8 0,-5-12-24,1 0 0,0 0 0,-1 0 1,1-1-1,1 1 0,-1-1 0,0 1 1,1-1-1,-1 0 0,1 0 0,-1 0 1,1-1-1,0 1 0,0 0 1,0-1-1,0 0 0,0 0 0,0 0 1,0 0-1,1 0 0,2 0 0,5 0 2,1 0-1,-1-1 1,0-1 0,0 0-1,0 0 1,-1-1-1,1 0 1,0-1-1,0 0 1,-1-1-1,0 0 1,0-1-1,0 0 1,0 0 0,-1-1-1,0 0 1,0-1-1,0 0 1,-1 0-1,11-14 1,-5 6-162,0-1-1,-2 0 1,0-1-1,0-1 1,-2 0 0,0-1-1,-1 1 1,-1-2 0,-1 1-1,6-26 1,-10 30-63,0-1 0,-1 0 0,0 1 0,-2-1-1,1 0 1,-2 0 0,-3-19 0,3 31 223,1 0 1,-1 0-1,0 0 0,-1 0 1,1 0-1,-1 1 0,1-1 1,-1 1-1,0-1 0,-1 1 1,1 0-1,0-1 0,-1 1 1,0 0-1,0 1 0,0-1 1,0 0-1,0 1 0,0 0 1,-1 0-1,1 0 0,-1 0 1,1 0-1,-1 1 0,0-1 1,0 1-1,0 0 0,0 0 1,0 1-1,0-1 0,0 1 1,-6 0-1,-1-1 157,1 1 1,-1 1-1,1-1 1,-1 2-1,1-1 0,-1 1 1,1 1-1,0 0 1,-18 8-1,5 4 200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7.0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32 10629,'0'0'6928,"4"-7"-5943,9-18-358,-13 25-608,0 0 0,0 1 1,0-1-1,0 0 0,0 0 0,0 0 1,0 0-1,0 0 0,1 0 1,-1 1-1,0-1 0,0 0 1,0 0-1,0 0 0,0 0 0,1 0 1,-1 0-1,0 0 0,0 0 1,0 0-1,0 0 0,0 0 0,1 0 1,-1 0-1,0 0 0,0 0 1,0 0-1,0 0 0,1 0 0,-1 0 1,0 0-1,0 0 0,0 0 1,0 0-1,1 0 0,-1 0 0,0 0 1,0 0-1,0 0 0,0-1 1,0 3 80,0 337 3216,-5-142-2115,4-197-1196,1 1 0,0-1 0,0 0 0,0 1 0,0-1 0,0 0 0,0 1 0,0-1 0,0 0 0,0 1 0,0-1 0,0 0 0,0 1 0,0-1 0,0 0 0,1 1 0,-1-1 0,0 0 0,0 1 0,0-1 0,0 0 0,1 0 0,-1 1 0,0-1 0,0 0 0,0 0 0,1 1 0,-1-1 0,0 0 0,0 0 0,1 0 0,-1 1 0,0-1 0,1 0 0,-1 0 1,0 0-1,1 0 0,-1 0 0,1 0 0,12-6 116,-3-2-118,0-1 0,-1 0 1,0-1-1,0 0 0,-1 0 0,0-1 0,-1 0 0,10-19 0,42-103-609,-58 130 579,17-44-246,28-64-961,-40 99 1078,0 1 1,0 0 0,2 1 0,-1 0 0,1 0 0,0 0 0,12-9 0,-18 17 163,1 0 0,-1-1 0,1 1 1,0 0-1,0 0 0,0 1 0,0-1 1,1 1-1,-1-1 0,0 1 0,1 0 0,-1 0 1,1 1-1,-1-1 0,0 1 0,1 0 0,0-1 1,-1 2-1,1-1 0,-1 0 0,1 1 0,-1-1 1,0 1-1,1 0 0,-1 0 0,0 1 0,1-1 1,-1 0-1,0 1 0,0 0 0,0 0 1,0 0-1,0 0 0,-1 0 0,1 1 0,-1-1 1,1 1-1,2 5 0,3 8 97,-1 0 1,0 0-1,-1 1 1,-1 0-1,-1 0 1,0 0-1,1 33 0,-3 131 707,-4-98-359,1-54-344,0-20-107,0-1 0,1 0 0,0 0 1,1 1-1,2 13 0,-3-21-57,1-1 0,-1 1-1,0-1 1,1 1 0,-1-1-1,1 0 1,-1 1 0,0-1 0,1 1-1,-1-1 1,1 0 0,-1 0-1,1 1 1,-1-1 0,1 0-1,0 0 1,-1 0 0,1 1-1,-1-1 1,1 0 0,-1 0-1,1 0 1,0 0 0,-1 0 0,1 0-1,-1 0 1,1 0 0,-1-1-1,1 1 1,0 0 0,-1 0-1,1 0 1,-1-1 0,1 1-1,-1 0 1,1 0 0,-1-1-1,1 1 1,-1 0 0,1-1-1,-1 1 1,0-1 0,1 1 0,-1-1-1,0 1 1,1-1 0,-1 1-1,0-1 1,1 1 0,-1-1-1,0 1 1,0-1 0,0 1-1,0-1 1,1 1 0,-1-1-1,0 0 1,0 1 0,0-2 0,0-19-3139,0 1-1664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8.1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1 201 8324,'0'0'7891,"6"-18"-7168,21-52-176,-16 48 386,-3 20 15,-2 24-61,-5-18-1059,7 45 568,12 69 916,67 218 0,-81-319-1213,1 1-1,1-1 1,14 23 0,-19-35-74,0 0 0,1 0 1,0 0-1,0-1 0,0 1 0,1-1 1,-1 0-1,1-1 0,0 1 1,0-1-1,1 0 0,-1 0 0,0 0 1,10 2-1,-6-3-17,0 0 0,1-1 0,-1 0 0,0-1 0,0 0-1,0 0 1,1-1 0,-1-1 0,0 1 0,0-1 0,0-1 0,0 0 0,-1 0 0,1 0 0,-1-1 0,0-1 0,0 1-1,0-1 1,-1-1 0,1 1 0,-1-1 0,-1-1 0,10-9 0,1-3-156,-1-2 0,0 1 1,-1-2-1,-2 0 0,0 0 0,-1-2 0,11-30 0,-10 8-480,-3-1-1,-1 0 0,-2 0 0,-3 0 1,-1-50-1,-3 95 621,1-130-224,-1 130 232,0 1 0,0-1 0,-1 1 0,1 0 1,0-1-1,-1 1 0,1 0 0,-1 0 0,1-1 0,-1 1 0,0 0 0,1 0 1,-1 0-1,0 0 0,0 0 0,0 0 0,0 0 0,0 0 0,0 0 1,0 0-1,0 0 0,0 0 0,-1 1 0,1-1 0,0 1 0,0-1 0,-1 1 1,1-1-1,0 1 0,-1 0 0,1-1 0,0 1 0,-1 0 0,1 0 0,0 0 1,-1 0-1,-1 0 0,-1 0 13,-1 1-1,1-1 1,-1 1 0,1 0-1,0 0 1,-1 0 0,1 0 0,0 1-1,0-1 1,0 1 0,-5 3-1,4-1 40,1 0 0,-1 1 0,1 0-1,0-1 1,0 1 0,0 1-1,1-1 1,0 0 0,0 1 0,0 0-1,1-1 1,0 1 0,0 0-1,-2 12 1,0 3 293,1 0 0,1 1 0,2 21 0,0-38-299,0 0-1,0 1 1,1-1 0,-1 0-1,1 0 1,1 0-1,-1 0 1,1-1 0,-1 1-1,2 0 1,-1-1 0,0 1-1,1-1 1,0 1 0,0-1-1,6 6 1,-3-5-4,0 0 0,0 0-1,0-1 1,1 0 0,0-1 0,-1 1 0,1-1 0,1 0 0,-1-1 0,9 2 0,17 2-85,1-2 0,-1-1 0,1-2 1,39-3-1,-43 1-172,-19 0-595,1 1-1,-1-2 1,1 1-1,-1-2 0,17-4 1,-2-5-5801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5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33 7411,'0'0'5163,"1"-8"-4315,3-17 244,-3 37 784,-5 62 1110,2-45-3401,-3 375 3206,6-237-1954,-1-135-707,2 60 183,-1-85-279,0-1 0,0 0 0,0 1 1,1-1-1,0 0 0,0 0 0,1 0 1,-1-1-1,1 1 0,0 0 0,6 6 1,-9-12-42,0 1 1,0-1-1,1 1 1,-1-1-1,0 1 1,0-1-1,1 0 1,-1 1-1,0-1 1,1 1-1,-1-1 1,0 0-1,1 1 1,-1-1-1,1 0 1,-1 0-1,1 1 1,-1-1-1,0 0 1,1 0-1,-1 0 1,1 1-1,-1-1 1,1 0-1,-1 0 1,1 0-1,-1 0 1,1 0-1,-1 0 1,1 0-1,-1 0 0,1 0 1,-1 0-1,1 0 1,-1-1-1,1 1 1,-1 0-1,1 0 1,-1 0-1,0-1 1,1 1-1,-1 0 1,1 0-1,-1-1 1,0 1-1,1 0 1,-1-1-1,0 1 1,1-1-1,-1 1 1,0 0-1,1-1 1,-1 1-1,0-1 1,0 1-1,0-1 1,1 0-1,6-27-755,-7 27 731,4-99-7922,-4 80 3956,0-4-4532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9.1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456 132 7619,'0'0'7999,"0"-8"-7247,1-1-592,-1 6-116,1 0 0,-1-1 0,0 1-1,0 0 1,0 0 0,0 0 0,-1-1-1,1 1 1,-2-3 0,1 3 23,0 1 0,0 0 0,-1 0 1,1-1-1,-1 1 0,1 0 0,-1 1 0,0-1 1,1 0-1,-1 0 0,0 1 0,0-1 0,0 1 1,-1-1-1,1 1 0,-3-1 0,-44-17 575,30 12-367,-1 1-36,-1 1 1,0 1-1,0 1 0,-1 1 0,1 0 0,-38 3 0,23 0-307,31-1 91,0 1 0,1 0-1,-1 1 1,0-1 0,1 1-1,-1 0 1,1 0 0,0 0-1,0 1 1,0 0 0,0-1-1,0 1 1,0 1-1,1-1 1,-1 0 0,1 1-1,0 0 1,0 0 0,0 0-1,1 0 1,-1 0 0,1 1-1,0-1 1,-2 7 0,-3 7 105,0 1 1,1 0-1,1 0 1,-4 34-1,5-21 162,2 0 0,1 1 0,5 41 1,-3-70-274,0 1 1,-1-1-1,1 1 1,1-1-1,-1 0 1,1 1 0,0-1-1,0 0 1,0 0-1,0 0 1,1-1 0,-1 1-1,1 0 1,0-1-1,0 0 1,0 0 0,7 5-1,-4-4 21,0-1 0,0 1 0,0-2-1,1 1 1,-1-1 0,1 1 0,0-2-1,0 1 1,0-1 0,11 1 0,-4-2 9,1 0 0,-1-1 0,0 0 0,0-1 0,0-1-1,0 0 1,0-1 0,-1-1 0,1 0 0,23-13 0,-16 5-173,0-1 0,-1-1 0,0-1-1,-2-1 1,27-30 0,-37 37 66,-1 1 0,0-1 0,0 0 0,-2 0 0,1-1 0,-1 0 0,0 0-1,-1 0 1,-1 0 0,0-1 0,0 0 0,-1 1 0,1-23 0,-2 4-74,0 22 116,-1 0 1,1-1 0,-1 1 0,-1 0-1,0-1 1,0 1 0,0 0 0,-1-1-1,-5-13 1,5 21 100,1 17-8,7 491 832,-6-497-915,1 19 58,-1-28-56,1 0 0,-1-1 0,0 1 0,0 0 0,0-1 0,1 1 0,-1-1 0,0 1 0,1 0 0,-1-1 0,0 1 0,1-1 0,-1 1-1,1-1 1,-1 1 0,1-1 0,-1 0 0,1 1 0,-1-1 0,1 0 0,-1 1 0,1-1 0,-1 0 0,1 1 0,0-1 0,-1 0 0,1 0 0,0 0 0,-1 0 0,1 0 0,-1 0 0,1 0 0,0 0-1,-1 0 1,1 0 0,1 0 0,-1-1-47,0 1-1,0-1 0,0 0 0,0 0 1,-1 0-1,1 0 0,0 0 1,0 0-1,0 0 0,-1 0 1,1 0-1,-1 0 0,1 0 0,-1 0 1,1-1-1,-1 1 0,0 0 1,1 0-1,-1 0 0,0-1 0,0 1 1,0 0-1,0-2 0,2-40-2132,-2 34 1150,1-42-3980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7:59.5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4 7684,'0'0'8235,"-3"-3"-7170,0 2 618,0 10-590,0 27-189,2 60-804,1-82 188,0 812 2343,-1-816-2557,2 21 88,-1-30-159,0 0 0,0 0 0,0-1-1,1 1 1,-1 0 0,0-1 0,0 1-1,0 0 1,1-1 0,-1 1 0,0 0 0,1-1-1,-1 1 1,1 0 0,-1-1 0,1 1-1,-1-1 1,1 1 0,-1-1 0,1 1 0,-1-1-1,1 0 1,0 1 0,-1-1 0,1 0-1,-1 1 1,1-1 0,0 0 0,0 0 0,-1 1-1,1-1 1,1 0 0,-1-1-3,0 0 0,-1 1 1,1-1-1,0 0 0,-1 0 0,1 0 0,0 0 1,-1 0-1,1 1 0,-1-1 0,1 0 0,-1-1 0,1 1 1,-1 0-1,0 0 0,0 0 0,1 0 0,-1 0 1,0 0-1,0 0 0,0-2 0,2-33-153,-2 31 91,1-85-2014,-4 29-3859,2 33-314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00.0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2 272 6627,'0'0'12571,"33"3"-11925,106 11-462,-130-13-177,0 0 0,0-1 0,1 0 0,-1 0 1,0-1-1,0 0 0,0 0 0,0-1 0,0 0 0,0-1 1,-1 0-1,1 0 0,-1-1 0,1 0 0,-1-1 0,-1 0 0,1 0 1,-1 0-1,0-1 0,0 0 0,7-8 0,-11 9-14,1 1 0,-1 0 0,0-1 1,0 1-1,-1-1 0,0 0 0,0 0 0,0 0 0,0 0 0,-1 0 0,1-1 0,-1 1 0,-1 0 0,1-9 0,-1 10-8,1 1 0,-1-1 0,-1 0 0,1 0 0,-1 0 0,1 0 0,-1 1 0,0-1 0,0 0 0,-1 1 0,1-1-1,-1 1 1,0-1 0,0 1 0,0 0 0,0 0 0,0 0 0,-1 0 0,-4-4 0,-7-2 44,0 1 1,0 0-1,-1 1 1,1 1-1,-2 0 1,1 1-1,-1 1 1,0 0-1,0 1 1,0 1-1,0 0 1,0 1-1,0 1 1,0 1-1,-17 2 1,29-2 13,-1 0 0,1 1 0,0 0 0,0-1 0,0 1 0,0 0 0,0 1 0,0-1 0,0 1 0,1 0-1,-1 0 1,1 0 0,0 0 0,0 0 0,0 1 0,1 0 0,-1-1 0,1 1 0,0 0 0,0 0 0,0 0 0,0 1 0,-2 7 0,-2 8 75,1-1 0,1 1 1,1-1-1,-1 23 0,0 22 454,9 111 1,-5-166-540,1 0 1,1 0 0,-1-1 0,2 1 0,-1-1 0,1 1 0,0-1 0,1 0 0,0 0 0,0 0 0,1-1-1,-1 1 1,2-1 0,-1 0 0,1-1 0,0 1 0,1-1 0,-1 0 0,1-1 0,0 1 0,1-2-1,-1 1 1,1-1 0,0 0 0,0 0 0,0-1 0,1 0 0,-1-1 0,1 0 0,10 2 0,-3-3-11,1 1 0,-1-2 0,0 0 1,0-1-1,0-1 0,0 0 1,0-1-1,0-1 0,0 0 0,27-13 1,-32 12-216,-1-1 0,0 0 1,0-1-1,-1 0 0,0 0 1,14-15-1,-16 13-421,1 0-1,-1-1 1,0 0 0,-1 0 0,0-1-1,-1 0 1,5-11 0,4-25-5764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00.7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42 11141,'0'0'6414,"0"-26"-3013,-1 142-2459,6 202 992,-6-316-1926,1-1 1,0 0-1,0 1 0,0-1 0,0 0 0,0 1 0,0-1 0,0 0 1,1 1-1,-1-1 0,0 0 0,1 0 0,-1 1 0,1-1 0,0 0 1,-1 0-1,1 0 0,1 2 0,8-20 122,5-42-100,-7-52-330,-8 86 42,2 0 0,0 1 0,1-1 0,2 1-1,8-30 1,-10 47 249,0 1-1,1-1 1,0 1-1,0 0 1,0 1-1,0-1 1,1 1-1,0 0 1,0 0-1,0 0 1,1 1-1,0-1 1,0 1-1,0 1 1,0-1-1,0 1 1,1 0-1,0 1 1,9-3-1,1 0 37,0 2 0,0 0-1,0 0 1,0 2 0,1 0 0,32 4 0,-47-3-25,0 1 1,1 0 0,-1 0 0,0 1 0,0-1-1,0 1 1,0-1 0,-1 1 0,1 0 0,0 0 0,-1 0-1,1 1 1,-1-1 0,0 1 0,0-1 0,0 1-1,0-1 1,0 1 0,0 0 0,-1 0 0,0 0-1,1 0 1,-1 0 0,0 1 0,0-1 0,-1 0 0,1 6-1,3 12 54,-1 0-1,-2 0 0,0 24 0,-1-36-37,-5 97 686,-19 121 1,16-177-601,7-47-108,1-6-43,4-24-233,4-16-886,2-17-4348,-7 27-2061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06.9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8 116 6867,'0'0'3338,"-1"-6"-3010,-3-10 2397,1-14-7241,12-1-693,7 15 6705,-5 8-1621,-3-1-1209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07.6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252 272 4434,'78'-147'2529,"-64"118"6392,-7 12-5088,-7 1-3786,-2 2 841,1 13-859,1 0 0,-1-1-1,0 1 1,0 0 0,1 0-1,-1 0 1,0 0 0,0-1 0,0 1-1,0 0 1,0 0 0,0 1-1,0-1 1,-1 0 0,1 0 0,0 0-1,0 1 1,-1-1 0,1 1-1,0-1 1,-1 1 0,1-1 0,-3 1-1,-42-11 290,36 9-172,-21-4 1,-1 2 0,0 1 1,-40 1-1,68 3-148,0 0-1,0 0 1,0 0-1,0 1 1,0-1-1,0 1 1,0 0-1,1 0 1,-1 0-1,1 1 1,-1-1-1,1 1 1,0 0-1,0 0 1,-4 5-1,3-4 7,1 0 0,-1 0 0,1 1 0,0-1 0,0 1 0,1 0 0,-1 0-1,1 0 1,0 0 0,0 0 0,-1 8 0,2-7 16,1-1 0,-1 0 1,1 0-1,1 0 0,-1 0 0,1 1 1,-1-1-1,2 0 0,-1 0 0,0 0 0,1 0 1,0-1-1,0 1 0,0 0 0,1-1 1,3 6-1,0-4 10,0-1 0,0 0 0,0 0 0,1-1 0,0 1 0,-1-1 0,1-1 0,1 1 0,-1-1 0,8 2 0,70 18-30,-66-20-1,0 2 0,-1 0 0,0 1 0,0 1 1,20 10-1,-33-14-1,0 0 1,0 1-1,-1 0 0,1 0 1,-1 0-1,0 0 1,0 0-1,0 1 0,-1 0 1,1 0-1,-1 0 1,-1 0-1,1 1 1,-1-1-1,1 1 0,-1-1 1,-1 1-1,1 0 1,-1 0-1,0-1 0,0 8 1,-1-10 1,1 0 0,-1 1 0,0-1 0,0 0 0,0 0 0,0 0 0,0 1 0,-1-1 0,0 0 0,1 0 0,-1 0 1,0 0-1,-1 0 0,1 0 0,0 0 0,-1 0 0,-2 2 0,2-2 1,-1-1 0,0 0 1,0 0-1,0-1 0,0 1 1,-1-1-1,1 1 0,0-1 1,-1 0-1,1 0 0,0-1 0,-1 1 1,1-1-1,-8 1 0,-144 0-95,150-2 87,0 1-1,0-1 1,0 0 0,1 0 0,-1 0 0,0 0-1,1-1 1,-1 0 0,1 0 0,-1 0 0,1-1-1,0 0 1,0 1 0,0-1 0,-4-4 0,7 5-99,0 1 1,0 0-1,-1-1 1,1 1 0,0-1-1,1 1 1,-1-1-1,0 0 1,0 1 0,1-1-1,-1 0 1,1 1-1,-1-1 1,1 0 0,0 0-1,-1 0 1,1-2-1,1 2-227,-1 0-1,1 0 1,0 0-1,-1 0 1,1 0-1,0 0 1,0 0-1,0 0 1,1 0-1,-1 0 1,0 1-1,1-1 1,-1 0-1,1 1 1,-1-1-1,1 1 1,3-3-1,23-13-5659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08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 1 12310,'0'0'5506,"0"6"-5092,-3 73 1683,-18 94 0,10-93-1387,-2 98-1,13-178-709,0 0 0,0 1 0,1-1 0,-1 0 1,0 1-1,0-1 0,0 0 0,0 0 0,0 1 0,1-1 0,-1 0 0,0 0 1,0 0-1,0 1 0,1-1 0,-1 0 0,0 0 0,0 0 0,1 0 0,-1 1 1,0-1-1,1 0 0,-1 0 0,0 0 0,0 0 0,1 0 0,-1 0 1,0 0-1,1 0 0,-1 0 0,0 0 0,0 0 0,1 0 0,-1 0 0,0 0 1,1 0-1,-1 0 0,0 0 0,0 0 0,1-1 0,-1 1 0,0 0 0,0 0 1,1 0-1,-1 0 0,0-1 0,0 1 0,1 0 0,-1 0 0,0 0 0,0-1 1,1 1-1,15-14-76,-12 4-160,0 1 0,-1-1 1,0 0-1,0-1 1,-1 1-1,1-19 0,1-68-5809,-4 45-1454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08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52 6531,'0'0'16247,"16"-49"-16247,-10 46-96,-3 3-144,1 0-912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12.8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483 24 8004,'0'0'8147,"1"-5"-7536,-1-12 431,-12 15 1026,8 5-1928,-1-1-1,1 1 1,-1 0 0,1 0-1,0 0 1,-7 6 0,-63 70 235,-124 171 1,45-50-247,150-197-122,2-3-6,1 0 1,-1 1-1,1-1 0,0 1 0,-1-1 1,1 0-1,-1 1 0,1-1 0,0 1 1,-1-1-1,1 1 0,0 0 1,0-1-1,-1 1 0,1-1 0,0 1 1,0-1-1,0 1 0,0 0 0,-1-1 1,1 1-1,0 0 0,0-1 0,0 1 1,1 1-1,6-2 55,231-9 104,130 4-251,-294 10 115,-73-4-24,-1-1 0,1 0-1,-1 0 1,1 1 0,-1-1-1,1 0 1,-1 1 0,1-1-1,-1 1 1,0-1 0,1 0-1,-1 1 1,1-1-1,-1 1 1,0-1 0,0 1-1,1 0 1,-1-1 0,0 1-1,0-1 1,0 1 0,1-1-1,-1 1 1,0 0 0,0-1-1,0 1 1,0-1 0,0 1-1,0-1 1,0 1-1,0 0 1,-1-1 0,1 1-1,0-1 1,0 1 0,0-1-1,-1 2 1,-12-9-291,1-15-776,1-1-1,1 0 1,1 0-1,1-1 0,-7-37 1,3 16-1556,5 15 1680,1-1 0,-4-56-1,7-63 5659,3 104 1692,-2 48-6382,1 1 0,-1-1 0,0 1 0,1-1 0,-1 1-1,1 0 1,0-1 0,0 1 0,0 0 0,0 0 0,0 0 0,1 0 0,-1 0 0,1 0 0,0 5 0,-1 0 37,-11 92 432,1 116 0,8-114-388,3 92 33,2-106-28,-4 0 0,-16 101 0,-6-111-109,19-66-1,0 1 0,1 0 0,1-1 0,0 1 0,0 1 0,0 14-1,21-45 57,-16 13-103,0 0 0,0 0 0,-1 0 0,1 0 0,-1 0 0,0 0 0,0-1 0,0-6 1,0-18-3715,-1 25 2962,0-3-4508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41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3320 836 6723,'0'0'7454,"-13"-27"-2844,12 23-4389,-1 0-1,0 0 0,1-1 0,-1 1 0,-1 0 1,1 1-1,0-1 0,-1 0 0,0 1 1,-5-5-1,4 3-111,1 1 1,-1-1-1,1 1 0,-1-1 1,1 0-1,-4-10 0,-5-24 194,6 19-179,-1 0-1,0 0 1,-2 0-1,-11-19 1,5 14-56,10 14-27,-1 1 0,-1 0 0,0 0 0,0 1 0,0 0 0,-2 0 0,1 0 0,-12-8 0,-47-35 118,37 29-146,0 0 0,-48-26 0,-10-1 43,-110-83 0,179 121-54,0 0 0,-1 1 1,-1 1-1,1 1 1,-2 1-1,1 1 0,-44-9 1,1 6 6,-99-4 0,-387 11-34,284 6 23,261-3 5,-65-1 5,0 2 1,-1 4 0,-109 22 0,-37 34-9,180-47-5,0 1-1,0 2 1,-53 35 0,57-30-3,1 1 1,0 2 0,2 1 0,1 1 0,-44 55 0,6-9 2,52-58 5,-1 1 0,2 1 0,0 0 0,1 0 0,-12 22-1,20-28 3,-8 10 0,2 1 0,0 0 1,1 1-1,2 0 0,0 1 0,1 0 0,2 0 1,-4 29-1,-29 238 19,27-203-40,6-56 71,-1 49 1,4 49 0,4 134 0,1-246-50,0 0-1,1 0 0,0 0 1,8 17-1,-5-14 32,0-1-1,4 32 0,4 34 38,3-2 0,4 0-1,36 87 1,-32-108-52,2-1-1,3-2 1,73 107 0,-96-156-4,0-2-1,1 1 1,1-1 0,0 0 0,0-1-1,0 0 1,1-1 0,0 0 0,1-1 0,15 7-1,-11-5 59,26 10-53,0-1 1,70 16 0,-48-14-9,-19-8 35,0-3-1,60 5 0,41 7-49,6 1 36,-105-17-43,-1 2 0,66 18 0,-80-15 13,0-2-1,1-1 1,-1-2 0,64 2-1,-66-5-10,0 2 1,43 10-1,-43-7-25,1-1 0,46 1 0,48-4 25,143-5 34,-246 1-47,-1-2-1,1 0 0,-1-2 1,0 0-1,25-12 1,97-54-210,-62 29 146,124-70 26,-165 90 8,-7 0 25,-1-1 0,-1-2-1,-1-1 1,50-59-1,3-2-9,-68 72 41,-1 0 0,-1-1 0,-1 0-1,0-1 1,11-23 0,42-105-37,-33 69 54,-13 28-31,-2-1 0,12-64 0,-10 38 4,-9 22-17,-3 0 0,-1 0 0,-4-1-1,-4-58 1,2 32 8,-7-190 0,5 267 7,0-1-1,0 1 0,-1-1 1,0 1-1,0 0 0,0 0 1,0 0-1,-8-6 0,-1-4 64,-1-5-67,0-1 0,1-1 0,1 0 0,1-1 0,1 0 0,-7-29 0,8 33 4,0 1 1,-1 1-1,-1 0 1,0 0-1,-1 1 1,0 0-1,-2 1 1,0 0-1,0 1 1,-1 1-1,-1 0 1,0 1-1,-18-11 1,30 21 6,1 0-1,-1 0 1,1-1 0,0 1-1,0-1 1,-1 1 0,1-1 0,0 0-1,0 0 1,1 0 0,-1 0 0,0 0-1,1 0 1,-1-1 0,1 1-1,0 0 1,-1-1 0,1 1 0,0-1-1,1 0 1,-1 1 0,0-1-1,1 1 1,-1-1 0,1 0 0,0 0-1,0 1 1,1-6 0,-1 8-38,-59-15-1018,48 15-2028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6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64 9668,'0'0'4349,"-4"-8"225,-5-10-3729,0 49-200,7 242 1864,4-146-1854,-3-107-538,2-1 0,0 1-1,7 31 1,-8-50-114,0-1-1,0 0 1,0 1-1,0-1 0,0 0 1,0 1-1,0-1 1,0 0-1,0 1 1,0-1-1,0 0 0,0 1 1,0-1-1,0 0 1,1 1-1,-1-1 1,0 0-1,0 0 1,0 1-1,0-1 0,1 0 1,-1 1-1,0-1 1,0 0-1,1 0 1,-1 0-1,0 1 0,0-1 1,1 0-1,-1 0 1,0 0-1,1 0 1,-1 1-1,0-1 1,0 0-1,1 0 0,-1 0 1,0 0-1,1 0 1,-1 0-1,0 0 1,1 0-1,-1 0 1,0 0-1,1 0 0,-1 0 1,0 0-1,1 0 1,-1 0-1,0 0 1,1-1-1,-1 1 0,0 0 1,1 0-1,-1 0 1,0 0-1,0-1 1,1 1-1,-1 0 1,0 0-1,0-1 0,1 1 1,-1 0-1,0 0 1,0-1-1,0 1 1,1 0-1,-1-1 1,11-21-65,-5-4-146,-2-1 1,-2 1-1,0-1 1,-2 0-1,-3-32 0,1 32-171,1 0 0,2-1-1,0 1 1,2 0 0,7-33-1,-6 50 356,0-1 0,0 1 0,1 1-1,0-1 1,1 1 0,0 0 0,1 0 0,0 0-1,0 1 1,1 0 0,0 1 0,0 0-1,1 0 1,-1 0 0,2 1 0,-1 1 0,1 0-1,0 0 1,0 1 0,0 0 0,0 0 0,1 1-1,0 1 1,-1 0 0,21-2 0,-29 5 40,0-1 1,0 0-1,0 1 1,0-1 0,0 1-1,0-1 1,0 1 0,0 0-1,0 0 1,0 0-1,0 0 1,-1 1 0,1-1-1,0 0 1,-1 1-1,1-1 1,-1 1 0,1-1-1,-1 1 1,0 0-1,0-1 1,0 1 0,0 0-1,0 0 1,0 0-1,0 0 1,0 0 0,0 4-1,2 7 151,0 0-1,-1 0 1,1 20-1,-2-18-43,22 377 2491,-23-391-2670,-3-36-3655,0 2-4031,3 11-2156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4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85 1088,'0'0'14122,"0"-50"-12124,0 49-1996,0 0 0,0 0 1,0 0-1,0 0 0,-1 0 1,1 0-1,0 0 0,-1 0 0,1 0 1,0 0-1,-1 0 0,1 0 1,-1 1-1,1-1 0,-1 0 1,0 0-1,1 0 0,-1 1 0,0-1 1,1 0-1,-1 1 0,0-1 1,0 1-1,0-1 0,0 1 0,0-1 1,0 1-1,1-1 0,-1 1 1,0 0-1,0 0 0,-2-1 0,-12-6 243,14 7-227,0-1 1,0 0-1,0 1 0,-1 0 0,1-1 1,0 1-1,0 0 0,0 0 0,-1-1 1,1 1-1,0 0 0,0 0 0,0 0 1,-1 0-1,1 1 0,0-1 0,0 0 1,0 0-1,-1 1 0,1-1 0,0 1 1,0-1-1,0 1 0,0-1 0,0 1 1,0 0-1,0 0 0,0-1 0,0 1 1,0 0-1,1 0 0,-1 0 0,0 0 1,0 0-1,1 0 0,-1 0 0,0 2 1,-3 1 64,1 1 1,0 0-1,0 0 1,1-1-1,-1 2 0,-2 8 1,4-9 20,-1 0 1,2 0-1,-1-1 0,1 1 1,-1 0-1,1 0 0,0 0 0,1 0 1,0 0-1,-1-1 0,1 1 1,1 0-1,-1-1 0,1 1 1,0-1-1,0 1 0,0-1 1,0 0-1,5 6 0,-3-6-81,0-1 1,1 0-1,-1 0 0,1 0 0,0-1 0,-1 0 0,1 0 1,0 0-1,0 0 0,1-1 0,-1 0 0,0 0 0,0 0 1,1-1-1,-1 1 0,0-1 0,1-1 0,6 0 0,7 1-76,-17-1 51,-1 1-1,1-1 1,-1 0-1,1 1 1,-1-1-1,1 0 1,-1 0-1,0 0 1,1 0-1,-1 0 1,0 0-1,0-1 1,0 1-1,0 0 1,0-1-1,0 1 1,0 0-1,0-1 1,-1 1-1,1-1 1,0 1-1,-1-1 1,1 0-1,-1 1 1,0-1-1,1-1 1,6-48-214,-7 36 161,-3-23-48,3 37 102,-1 0 0,1-1 1,-1 1-1,0 0 1,0 0-1,0-1 0,0 1 1,0 0-1,0 0 0,0 0 1,0 0-1,0 0 1,0 1-1,-1-1 0,1 0 1,0 0-1,-1 1 1,1-1-1,0 1 0,-1-1 1,1 1-1,-1 0 0,-2-1 1,-20-2-23,0 1 0,-25 1 0,48 1 22,-1 1 1,1 0-1,-1-1 1,1 1-1,-1 0 1,1 0-1,0 0 1,-1 0-1,1 0 1,0 0-1,0 1 1,0-1 0,0 0-1,0 1 1,0-1-1,0 0 1,0 1-1,0-1 1,1 1-1,-1-1 1,0 4-1,-9 36 305,10 40 152,1-80-443,0 1 0,0-1 0,0 0-1,0 0 1,0 0 0,0 0 0,0 0-1,0 0 1,1-1 0,-1 1 0,0 0 0,1 0-1,-1-1 1,0 1 0,1-1 0,-1 0 0,1 1-1,-1-1 1,1 0 0,-1 0 0,1 0-1,-1 0 1,1 0 0,-1 0 0,1 0 0,-1 0-1,3-1 1,-1 1-18,-1 0 0,1 0 0,-1-1 0,0 1 0,1 0 0,-1-1 0,1 1 0,-1-1 1,0 0-1,1 0 0,-1 0 0,0 0 0,0 0 0,0-1 0,0 1 0,0-1 0,0 1 0,0-1 0,2-3 0,-1-3-127,-1-2 1,0 1-1,0 0 0,-1 0 0,-1-1 1,1 1-1,-1 0 0,-1-1 1,0 1-1,-2-10 0,2 17 130,-1-1 0,0 1 0,1-1 0,-1 1 0,0 0-1,0 0 1,0 0 0,0 0 0,-1 0 0,1 1 0,-1-1 0,1 0 0,-1 1-1,1 0 1,-1 0 0,0 0 0,1 0 0,-1 0 0,0 0 0,0 1-1,0-1 1,0 1 0,0 0 0,-3 0 0,6 44 858,0-38-757,0 0-1,1 0 0,0 0 1,0-1-1,0 1 1,1 0-1,0 0 0,0-1 1,0 1-1,4 4 0,-5-7-78,1-1-1,-1 1 1,1-1 0,0 0-1,0 1 1,0-1-1,0 0 1,0 0-1,1-1 1,-1 1-1,1 0 1,-1-1-1,1 0 1,-1 1-1,1-1 1,0 0 0,0 0-1,-1-1 1,1 1-1,0 0 1,0-1-1,5 0 1,-7 0-32,0 0 1,0 0 0,0-1-1,0 1 1,0-1-1,0 1 1,0-1 0,0 1-1,0-1 1,0 1-1,0-1 1,0 0-1,0 0 1,-1 1 0,1-1-1,0 0 1,-1 0-1,1 0 1,0 0 0,-1 0-1,1 0 1,-1 0-1,0 0 1,1 0 0,-1 0-1,0 0 1,1 0-1,-1 0 1,0 0 0,0 0-1,0-2 1,2-42-785,-3 35 465,2 6 260,-1 0-1,-1-1 1,1 1 0,-1 0-1,1 0 1,-1 0-1,-1-1 1,-1-3-1,3 7 79,-1-1 0,0 1 0,1 0 0,-1 0 0,0 0 0,0 0 0,0 0 0,0 0 0,0 1 0,0-1 0,0 0-1,0 0 1,0 1 0,0-1 0,-1 1 0,1-1 0,0 1 0,0-1 0,-1 1 0,1 0 0,0-1 0,-1 1 0,1 0 0,0 0-1,0 0 1,-1 0 0,1 0 0,0 0 0,-1 1 0,1-1 0,-3 1 0,3 0 50,1 0 1,-1 0-1,0-1 1,0 1-1,0 0 1,0 0-1,1 0 1,-1 0-1,0 1 1,1-1-1,-1 0 1,1 0-1,-1 0 0,1 0 1,0 1-1,-1-1 1,1 0-1,0 0 1,0 1-1,0-1 1,0 2-1,-1 33 1130,1-32-858,0-4-228,-27 7-7371,-4 18-1088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4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77 848,'0'0'16320,"0"-1"-16192,0-2-132,-1-1 0,1 0 0,-1 1 0,0-1 0,0 1 0,-1-1 0,1 1 0,-1 0 0,1-1 0,-1 1 0,0 0 0,0 0 0,-1 0 0,1 1 0,-1-1 0,1 0 0,-4-2 0,1 3 11,0 1 1,1-1 0,-1 1-1,0 0 1,0 0-1,0 0 1,0 0-1,0 1 1,0 0-1,0 0 1,-5 1-1,0-1 39,9 0-31,0 0 1,0 0-1,0 0 1,-1 0-1,1 0 1,0 0-1,0 0 0,0 1 1,0-1-1,-1 0 1,1 1-1,0-1 1,0 1-1,0-1 0,0 1 1,0-1-1,0 1 1,0 0-1,0-1 1,0 1-1,0 0 0,0 0 1,1 0-1,-1 0 1,0 0-1,-1 2 1,-1 32 804,3-24-646,0 0-120,0-7 12,-1-1 0,1 0 0,0 1 1,1-1-1,-1 0 0,1 1 1,-1-1-1,1 0 0,2 7 0,-1-9-44,-1 0-1,0 1 1,1-1-1,-1 0 1,1 0 0,-1 0-1,1 0 1,-1-1-1,1 1 1,0 0-1,0-1 1,-1 1-1,1-1 1,0 1-1,0-1 1,0 0-1,-1 0 1,1 0 0,0 0-1,0 0 1,2 0-1,0 0-28,1 0 0,-1 0 0,0 0 0,0 0 0,0-1 0,1 0 0,-1 0 0,0 0 0,0 0 0,0-1 0,0 1 0,-1-1 0,1 0 0,6-4 0,-7 3 0,-1 0 1,0 0 0,0 0 0,0 0-1,0-1 1,-1 1 0,1-1-1,-1 1 1,0 0 0,0-1-1,0 0 1,0 1 0,-1-1 0,0 0-1,1 1 1,-1-1 0,-1-4-1,1 6 2,0 0-1,1 1 0,-1-1 0,0 0 0,0 0 0,-1 0 0,1 1 1,0-1-1,-1 0 0,1 1 0,-1-1 0,1 0 0,-1 1 1,0-1-1,1 1 0,-1-1 0,0 1 0,0-1 0,0 1 1,-1-1-1,1 1 0,0 0 0,0 0 0,-3-2 0,0 2 8,-1-1 0,1 1-1,-1 0 1,0 1 0,1-1 0,-1 1-1,0 0 1,-5 0 0,3 0-10,4 0 9,-1 0 1,1 0 0,0 0 0,0 0 0,0 1 0,0-1-1,0 1 1,0-1 0,0 1 0,0 0 0,0 0-1,0 1 1,0-1 0,1 1 0,-1-1 0,-4 5 0,4-3 7,1 0 0,1 0 1,-1 0-1,1 1 0,-1-1 0,1 1 1,0-1-1,0 1 0,0 0 1,1-1-1,-1 1 0,1 0 1,0-1-1,1 8 0,-3 24 252,1-24-144,0 0 1,1 0 0,0-1-1,0 1 1,5 20-1,-4-29-109,0 0 0,0-1 0,0 1 1,0-1-1,1 1 0,-1-1 0,0 1 0,1-1 0,-1 0 0,1 0 0,-1 1 0,1-1 0,0 0 0,0-1 1,-1 1-1,1 0 0,0 0 0,0-1 0,0 1 0,0-1 0,0 0 0,0 1 0,-1-1 0,1 0 0,0 0 0,0 0 1,0 0-1,4-1 0,-5 1-41,1 0 0,0-1 0,0 1 0,0 0 0,-1-1 0,1 1 0,0-1 0,-1 1 0,1-1 1,0 0-1,-1 0 0,1 0 0,-1 0 0,1 0 0,-1 0 0,1 0 0,-1-1 0,0 1 0,0 0 0,0-1 0,1 1 0,-1-1 0,-1 1 1,1-1-1,0 1 0,0-1 0,-1 0 0,1 1 0,0-1 0,-1 0 0,1-3 0,-1-111-1562,0 115 1584,0-1 1,0 1 0,0-1 0,-1 1 0,1 0-1,0-1 1,-1 1 0,1-1 0,-1 1-1,1-1 1,-1 1 0,1 0 0,-1-1 0,0 1-1,0 0 1,0 0 0,0 0 0,0-1-1,0 1 1,0 0 0,0 0 0,0 1 0,-1-1-1,1 0 1,0 0 0,0 0 0,-1 1-1,1-1 1,-1 1 0,-1-1 0,-4-1 140,0 1 1,0 0-1,-1 0 1,1 1-1,-8 0 0,6 0 245,8 5-273,0 0 0,0 0 1,0 0-1,1 0 0,0 0 0,0 0 0,1 7 0,-1-6 92,0-4-166,0 1-1,0-1 0,1 0 1,-1 1-1,1-1 1,-1 0-1,1 0 1,0 0-1,0 1 0,0-1 1,0 0-1,0 0 1,0 0-1,1-1 0,-1 1 1,1 0-1,-1 0 1,1-1-1,0 1 1,0-1-1,0 1 0,0-1 1,0 0-1,0 0 1,0 0-1,0 0 1,0 0-1,0 0 0,0-1 1,1 1-1,-1-1 1,0 1-1,1-1 0,-1 0 1,0 0-1,1 0 1,2 0-1,-3 0-101,1 0-1,0-1 1,-1 1 0,1-1-1,-1 1 1,1-1 0,-1 0-1,1 1 1,-1-1-1,1-1 1,-1 1 0,0 0-1,0 0 1,0-1 0,1 0-1,-1 1 1,-1-1 0,1 0-1,0 0 1,0 0 0,-1 0-1,1 0 1,-1 0-1,1 0 1,-1-1 0,0 1-1,0-1 1,0 1 0,0 0-1,-1-1 1,1 0 0,-1 1-1,1-1 1,-1-2 0,0-7-391,0 9 249,1 0 0,-1 0-1,0-1 1,0 1-1,-1 0 1,1 0 0,0 0-1,-1 0 1,0 0 0,0 1-1,-2-6 1,1 7 327,1-1 0,-1 1 0,0 0 0,0 0 0,0 0 0,-1 0 0,1 0 0,0 0 0,0 1 0,0-1-1,-1 1 1,1 0 0,0-1 0,0 1 0,-1 0 0,1 0 0,0 0 0,-3 1 0,3 0 21,1 0 0,-1 0 0,0 1 0,1-1 0,-1 0 0,1 1 0,-1-1 0,1 1 0,0 0 0,0-1 0,0 1 0,0 0 0,0 0 0,0 0 0,0 0 0,0-1 0,1 1 0,-1 0 0,0 3 0,-10 46 1169,11-50-1339,4-35-2494,-4 18 1664,0 24 1562,0 24-122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5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117 161 1825,'0'0'11899,"-1"-5"-11537,-1-109 3131,1 113-3485,-1 0 0,1-1 0,0 1 0,0 0 0,0 0 0,-1 0 0,1 0 0,0 0 1,-1 0-1,1 0 0,-1 1 0,1-1 0,-1 0 0,0 1 0,1-1 0,-1 1 0,0 0 0,1 0 0,-1-1 1,0 1-1,1 0 0,-3 1 0,0-2 9,1 0 1,-1 1-1,0 0 0,0 0 1,0 0-1,1 1 1,-1-1-1,0 1 0,-6 2 1,7-1 13,0 1 0,0-1-1,1 1 1,-1 0 0,1 0 0,0 0 0,0 1-1,0-1 1,0 0 0,1 1 0,-1-1 0,1 1 0,0 0-1,0-1 1,0 1 0,0 5 0,-1 68 803,3-49-658,-1-24-168,0-1 0,0 1 1,1-1-1,0 0 0,-1 1 0,1-1 1,0 0-1,0 0 0,1 0 0,-1 0 1,1 0-1,-1 0 0,1 0 0,0 0 0,0 0 1,0-1-1,1 1 0,-1-1 0,0 0 1,1 0-1,0 1 0,-1-2 0,1 1 1,0 0-1,0 0 0,0-1 0,0 0 1,1 0-1,-1 0 0,0 0 0,0 0 1,1 0-1,-1-1 0,0 0 0,1 0 0,-1 0 1,1 0-1,-1 0 0,0 0 0,1-1 1,-1 0-1,0 0 0,0 0 0,0 0 1,1 0-1,-1-1 0,0 1 0,0-1 1,-1 0-1,1 0 0,0 0 0,-1 0 1,1 0-1,-1 0 0,1-1 0,2-4 0,0 0-32,0 0 1,-1 0-1,0 0 0,0-1 0,-1 0 0,0 0 0,0 0 0,-1 0 0,3-13 0,-3-4 4,0-48-1,-2 50 56,0 21-35,-1 0 1,1 1-1,-1-1 0,0 1 1,1-1-1,-1 1 0,0-1 1,0 1-1,0-1 0,0 1 1,-1 0-1,1 0 0,0-1 1,0 1-1,-1 0 0,1 0 0,-1 0 1,1 1-1,-1-1 0,1 0 1,-1 0-1,1 1 0,-1-1 1,0 1-1,1-1 0,-1 1 1,0 0-1,1 0 0,-1 0 1,0 0-1,-3 0 0,-56 1-31,59 0 31,0-1 1,0 1-1,0-1 1,0 1-1,0 0 1,0 0-1,0 0 1,0 0 0,0 0-1,1 0 1,-1 1-1,0-1 1,1 1-1,-1-1 1,1 1-1,0-1 1,-1 1-1,1 0 1,0 0 0,0-1-1,0 1 1,0 0-1,0 0 1,1 0-1,-1 0 1,1 0-1,-1 0 1,1 0-1,-1 3 1,0 9 82,-1 0 1,2 0-1,1 20 0,-1-14 88,1-16-140,-1 0 0,1 1 0,-1-1 0,1 0 0,1 0 0,-1 0 0,1 0 0,-1 0 0,1 0-1,0 0 1,0 0 0,1-1 0,-1 1 0,1-1 0,0 0 0,0 1 0,0-1 0,0-1 0,0 1 0,1 0 0,-1-1 0,1 0 0,0 0 0,-1 0 0,1 0 0,0 0 0,0-1 0,5 2 0,-4-2-31,0 0 0,-1 0 0,1 0-1,0 0 1,0-1 0,0 1 0,0-1 0,-1-1 0,1 1 0,0-1 0,0 1 0,0-1 0,0-1 0,-1 1 0,1-1 0,-1 0 0,1 0 0,-1 0 0,0 0 0,0-1 0,0 0 0,0 0-1,0 0 1,5-5 0,-5 2-55,0 1 0,0-1 0,0 0 0,-1 0 1,0 0-1,0-1 0,-1 1 0,0-1 0,0 1 0,0-1 0,-1 0 0,0 0 0,0 0 0,-1 0 0,0 1 0,0-1 0,-1 0 0,0 0 0,-1-8 0,0 12 54,1 1 0,-1-1 0,0 1 0,0-1 0,0 1 0,0 0 0,0 0 0,0 0 0,-1 0 0,1 0 0,0 1 0,-1-1 0,0 1 0,1-1 0,-1 1 0,0 0 0,0 0 0,0 0 0,1 1 0,-6-2 0,-60-5-23,62 7 24,-1-1 8,-1 1 0,1 1 0,0-1 0,-1 1 0,1 1-1,-9 2 1,14-4 12,0 1 0,0 0 1,0 0-1,1 0 0,-1 1 0,0-1 0,1 0 0,-1 0 0,1 1 0,-1-1 0,1 1 0,0 0 0,0-1 0,-1 1 0,1 0 0,1 0 1,-1-1-1,0 1 0,0 0 0,1 0 0,-1 0 0,1 0 0,-1 0 0,1 0 0,0 0 0,0 0 0,0 0 0,0 3 0,0 3 94,-1 0-1,2 0 1,-1 1-1,1-1 0,1 0 1,-1 0-1,1 0 0,4 9 1,-4-15-90,-1 1 0,1 0-1,0-1 1,0 0 0,0 1 0,1-1 0,-1 0 0,0 0 0,1 0-1,-1-1 1,1 1 0,0 0 0,0-1 0,-1 0 0,1 0 0,0 1-1,0-2 1,0 1 0,0 0 0,0-1 0,0 1 0,1-1 0,-1 0-1,0 0 1,4-1 0,-3 2-55,0-1 0,0 0 0,0 0 0,0-1 0,-1 1 0,1-1 0,0 0 0,0 0 1,0 0-1,-1 0 0,1-1 0,-1 0 0,1 1 0,-1-1 0,0 0 0,1-1 0,-1 1 0,0-1 0,0 1 0,-1-1 0,1 0 0,-1 0 0,1 0 0,-1 0 0,0-1 0,0 1 0,0 0 0,-1-1 0,1 0 0,-1 1 0,0-1 0,0 0 0,0 0 0,0 1 1,-1-1-1,1 0 0,-1-5 0,0 6-29,1 0 1,-1 0 0,0 0-1,0 0 1,0 0 0,-1 0-1,1 0 1,-1 0 0,0 1 0,1-1-1,-1 0 1,0 0 0,-1 0-1,1 1 1,0-1 0,-1 0-1,0 1 1,1 0 0,-1-1-1,-4-3 1,3 5 95,0-1 1,0 0-1,0 1 0,-1-1 1,1 1-1,-1 0 1,1 0-1,-1 0 0,1 1 1,-1-1-1,1 1 0,-1 0 1,0 0-1,1 0 0,-1 0 1,1 1-1,-1 0 0,-3 0 1,5 0 36,0-1 1,0 1 0,0 0-1,0 0 1,0-1-1,1 1 1,-1 0 0,0 0-1,0 1 1,1-1-1,-1 0 1,1 0 0,-1 1-1,1-1 1,0 1-1,0 0 1,-1-1 0,1 1-1,0 0 1,0-1 0,-1 4-1,2-4-148,5 2-3852,6-3-3588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5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56 352,'0'0'5685,"13"-7"4088,-13-2-9395,1 8-336,-1 0-1,0 0 0,0 0 0,0 0 0,0 0 1,1 0-1,-1 0 0,0 1 0,-1-1 0,1 0 1,0 0-1,0 0 0,0 0 0,0 0 1,-1 0-1,1 0 0,0 1 0,-1-1 0,1 0 1,-1 0-1,1 0 0,-1 1 0,1-1 0,-1 0 1,1 1-1,-1-1 0,0 0 0,1 1 1,-1-1-1,0 1 0,0-1 0,0 1 0,1 0 1,-1-1-1,0 1 0,0 0 0,0-1 0,0 1 1,1 0-1,-1 0 0,0 0 0,0 0 1,0 0-1,-2 0 0,0-2-39,0 1-1,-1 0 1,1 0 0,0 0 0,-1 1-1,1-1 1,-1 1 0,1 0 0,0 0-1,-1 0 1,1 0 0,-1 1-1,-5 1 1,8-1 21,-1 0-1,1 1 1,-1-1-1,1 1 1,-1-1-1,1 1 1,0 0-1,0 0 1,0-1-1,0 1 1,0 0-1,0 0 1,0 0-1,1 0 1,-1 0-1,1 0 1,-1 0-1,1 1 1,0-1-1,0 0 1,0 0-1,0 0 1,0 0-1,1 3 1,-1 131 1836,0-135-1847,1 0 0,-1 0 0,1 0 0,0 0 0,-1-1 0,1 1-1,0 0 1,-1 0 0,1-1 0,0 1 0,0-1 0,0 1 0,-1 0-1,1-1 1,0 0 0,0 1 0,0-1 0,0 1 0,0-1 0,0 0 0,0 0-1,0 0 1,0 0 0,0 1 0,0-1 0,0-1 0,0 1 0,1 0-1,41 0 94,-33 0-36,-6 0-79,0-1-1,1 1 1,-1-1 0,0 0-1,0 0 1,0 0 0,0-1 0,0 1-1,0-1 1,0 0 0,0 0-1,0 0 1,-1-1 0,1 1 0,-1-1-1,0 0 1,0 0 0,0 0-1,4-6 1,-3 4 3,-1-1 0,1 1 0,-1-1 0,-1 0 0,1 0 0,-1 0 0,0 0 1,0-1-1,-1 1 0,1 0 0,-2-1 0,1-9 0,0 13 1,-1 0-1,0 0 1,0 0 0,0 0-1,-1 0 1,1 0 0,-1 0 0,1 0-1,-1 0 1,0 1 0,0-1 0,0 0-1,-1 0 1,1 1 0,-1-1-1,1 1 1,-1-1 0,-2-2 0,0 3 3,1 0 0,-1 1 0,1-1 1,-1 1-1,1-1 0,-1 1 1,0 0-1,0 0 0,0 1 0,0-1 1,1 1-1,-1 0 0,-7 0 0,6 0 1,1 0-1,0 0 1,0 0-1,-1 1 0,1-1 1,0 1-1,0 0 0,0 0 1,0 1-1,0-1 1,0 1-1,-6 3 0,8-3 7,0 0 0,0 0-1,0 1 1,0-1-1,1 0 1,-1 1-1,1-1 1,0 1 0,0-1-1,-1 1 1,2 0-1,-1-1 1,0 1-1,0 0 1,1 0-1,0-1 1,-1 1 0,1 0-1,1 5 1,-1-3 30,0 0 1,1-1 0,-1 1-1,1-1 1,0 1-1,0-1 1,1 1 0,0-1-1,-1 0 1,1 0-1,1 0 1,-1 0 0,0 0-1,1 0 1,0 0-1,0-1 1,0 1 0,0-1-1,1 0 1,0 0-1,-1 0 1,1-1-1,0 1 1,0-1 0,0 0-1,0 0 1,1 0-1,-1-1 1,0 1 0,9 0-1,-10-1-36,0 0-1,1 0 1,-1 0 0,0-1-1,0 1 1,1-1-1,-1 0 1,1 0 0,-1 0-1,0 0 1,1-1-1,-1 1 1,0-1-1,0 0 1,1 0 0,-1 0-1,0-1 1,0 1-1,0-1 1,0 1 0,-1-1-1,1 0 1,0 0-1,-1 0 1,1-1-1,3-3 1,-3-1-54,1 1 0,-1 0 0,-1-1-1,1 0 1,-1 0 0,-1 0 0,1 0 0,-1 0 0,0 0 0,-1 0-1,0-13 1,0 17 51,1 1 1,-1-1-1,-1 1 0,1-1 0,0 1 0,0-1 0,-1 1 1,0 0-1,1-1 0,-1 1 0,0-1 0,0 1 0,0 0 0,-1 0 1,1 0-1,0 0 0,-1 0 0,1 0 0,-1 0 0,-3-3 1,1 3 1,1 0 0,-1 1 1,0-1-1,0 1 0,0 0 1,0 0-1,-1 0 0,1 0 1,0 1-1,0-1 0,-9 2 1,12-1 22,-1 0 1,1 1-1,-1-1 0,1 1 1,-1-1-1,1 1 1,-1 0-1,1-1 0,0 1 1,0 0-1,-1 0 0,1 0 1,0 0-1,0 0 1,0 0-1,0 1 0,0-1 1,0 0-1,0 0 0,1 1 1,-1-1-1,0 1 1,1-1-1,-1 0 0,1 1 1,-1-1-1,1 1 0,0-1 1,0 1-1,0-1 1,0 1-1,0 2 0,-1 65 1001,2-47-468,1-22-549,0 0 0,1 0 0,-1 0 0,0-1 0,0 1 0,0-1 0,0 1 0,0-1 0,0 0 0,0 0 0,0 1 0,0-2 0,3-1 0,-2-1-89,-1 0 0,1 0 0,-1-1 0,0 1 0,0-1 0,-1 0 0,1 1 0,-1-1 0,0 0 0,0 0 0,-1 0 0,1 0 0,-1 0 0,0 0 0,-1-8 0,1 2-177,-1 10 261,1 1-1,0-1 0,-1 1 1,1 0-1,0-1 0,-1 1 1,1 0-1,-1-1 0,1 1 1,0 0-1,-1 0 0,1-1 1,-1 1-1,1 0 0,-1 0 1,1 0-1,-1 0 0,1-1 1,-1 1-1,1 0 0,-1 0 1,1 0-1,-1 0 1,1 0-1,-1 0 0,1 0 1,-1 1-1,1-1 0,-1 0 1,1 0-1,-1 0 0,1 0 1,0 1-1,-1-1 0,1 0 1,-1 0-1,1 1 0,-1-1 1,1 0-1,0 1 0,-1 0 1,-2 2 71,1 0 1,0 1 0,0-1-1,0 1 1,0 0 0,1-1-1,-1 1 1,1 0 0,0 0-1,0 0 1,-1 8 0,0 51 1051,2-55-905,2-8-295,1 0-1,-1 0 0,1-1 0,-1 1 0,1 0 1,-1-1-1,1 0 0,-1 1 0,0-1 0,1 0 1,-1 0-1,3-2 0,7-20-5251,-10-6-10496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06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1 148 4738,'0'0'5131,"4"-11"-4630,4-4-408,-5 8-58,1 0 1,-1 0 0,-1 0-1,1-1 1,1-11 0,-2-27 3880,-3 26-2315,0 53 1682,0-19-3032,1 0 0,0 1 1,1-1-1,0 0 0,1 0 1,1 0-1,5 15 0,-1-4-102,-1-1 0,-1 1 1,3 27-1,7 40 257,-4-41-115,4 75-1,-11-87-246,-1-24 0,0 1 0,1 0 0,1-1 0,12 28 0,11 36 122,1 67 101,29 27-69,-3-2-25,61 92 6,-112-254-175,1 0 1,0 0-1,0-1 0,11 14 1,16 28 61,-22-33-72,1 0 0,1-1 1,0 0-1,1-1 0,1 0 1,30 25-1,-9-16 23,0-1 1,64 30 0,-21-12 52,-57-31-73,1-1 1,-1-1-1,1-1 1,1-1-1,-1-1 1,1-1-1,0-1 1,38 0-1,-23 0 18,31 3-23,0-3 1,70-6 0,-112-2 11,0-2-1,0 0 0,34-15 1,70-38 6,14 5 3,48-14-2,-161 58-15,-1-2 0,0-1 0,0-1 0,-1-1 0,-1-2 0,-1-1 0,40-35 0,-37 32 3,0 2-1,2 1 1,0 1-1,1 2 1,55-18-1,33-16 6,-92 36 23,3 0-17,-2-1 0,0-1 0,0-1 1,-2-2-1,53-45 0,-45 33-15,0 1 0,3 2 1,0 2-1,1 2 0,49-21 0,-6 1-35,-80 42 75,0 0 0,0-1 0,0 1 0,0-1 0,0 0 0,-1 0 0,1 0 0,-1 0 0,0 0 0,0-1 0,0 0 0,-1 1 0,1-1 0,-1 0 0,0 0 0,0 0 0,0-1 0,-1 1 0,0 0 0,1-1 1,-1-4-1,2-3-183,-2 4-379,-22 5-343,-25 8-1987,-13 22-4395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09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2508 414 5170,'0'0'6908,"-50"-6"-882,32-2-5370,1-1 0,0 0 0,0-1 0,-20-16-1,21 13-533,0 2 0,-1 1-1,-1 0 1,-19-8-1,-130-46 378,96 30-371,58 26-134,0 1-1,0 1 1,-1 0-1,1 1 1,-1 0-1,-25-4 1,-189-38 44,187 37-71,-21 2 25,52 7 3,0 0 0,0 0 0,0 0 0,0-1 0,0-1 0,0 0 0,-16-7 0,15 4 13,0 0-1,0 2 0,-1-1 0,1 1 1,-1 1-1,0 0 0,0 0 1,0 2-1,0-1 0,-21 1 0,-105-13 12,110 15-25,1 1 0,-34 8 0,17-3-3,4-2 24,27-4-6,1 0 1,0 1 0,-1 0-1,1 1 1,0 1 0,0 0-1,1 0 1,-19 10 0,16-7 0,0 0 0,0-1 0,-30 7 0,1 0 8,-83 34 44,-8-7 50,83-27-113,-21 9-14,55-12 25,0 0 0,1 1 1,-1 0-1,2 1 0,0 1 0,1 1 0,0 0 1,1 1-1,0 0 0,1 1 0,-17 32 1,15-20 97,-19 59 0,9-20-7,18-50-67,2 0-1,0 1 0,1 0 1,-2 27-1,-5 30 8,-4-7-9,2 1 0,4 1 0,0 85 0,7 15-31,9 365 425,-5-512-392,0-1 0,2 0 0,9 25 0,6 33 116,-15-47-123,2 0 1,1-1 0,2 0 0,1-1 0,1 0 0,2-1 0,1-1-1,31 47 1,-10-20-1,27 60-1,28 42 9,-75-134-26,1-1-1,2-1 0,0 0 0,1-2 1,2 0-1,0-1 0,0-1 0,2-2 1,0 0-1,50 23 0,4 2-4,-39-20 3,0-2 0,1-1 0,47 14 0,-20-10 6,-66-21 46,-11-2-191,9 1 102,1 0 1,-1 1 0,0-1-1,0 0 1,0 0-1,0 0 1,0 0 0,1 0-1,-1 0 1,0 0-1,0-1 1,0 1 0,0 0-1,0 0 1,1 0 0,-1-1-1,0 1 1,0-1-1,1 1 1,-1 0 0,0-1-1,0 0 1,-2-5-407,1-1 0,-1 1-1,1-1 1,1 1 0,-1-1 0,1 0 0,1 1 0,-1-10 0,0 1-1122,-6-62-8465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11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579 128 5026,'0'0'11531,"-3"-11"-10387,1 6-1153,2 0 204,-2-1 0,1 1 1,-1 0-1,1 0 1,-1-1-1,-1 1 1,1 1-1,-1-1 0,0 0 1,0 1-1,0-1 1,-1 1-1,1 0 0,-1 0 1,0 0-1,0 1 1,-1-1-1,1 1 0,-1 0 1,1 0-1,-1 1 1,-10-4-1,-5 2-98,1 0 0,-1 2-1,0 1 1,0 0 0,-25 3 0,-3-1-64,40 0-24,0-1 1,0 1-1,1 0 1,-1 0-1,0 1 1,1 0 0,0 1-1,-1 0 1,1 0-1,0 0 1,0 1-1,-10 7 1,7-3-6,1 1 1,-1-1-1,1 2 1,1-1-1,0 1 0,-14 22 1,5 0 54,2 0 0,1 1 0,1 0 0,-13 55 1,17-50 46,1 1 0,2 1 0,1-1 0,2 41 1,3-76-101,0-1 1,0 1 0,1-1-1,0 1 1,0-1 0,0 1 0,0-1-1,0 0 1,0 0 0,1 0-1,0 0 1,0 0 0,0 0 0,0 0-1,0 0 1,0 0 0,1-1-1,-1 0 1,1 1 0,0-1 0,0 0-1,-1 0 1,2 0 0,3 1-1,9 5 6,1-2-1,0 0 0,31 7 1,5 1 15,-5 2 20,-12-4-51,1 1-1,-2 1 1,59 34-1,-91-44 5,1-1 0,-1 1-1,0-1 1,-1 1 0,1 0 0,-1 0-1,1 0 1,-1 0 0,0 0 0,-1 1 0,1-1-1,-1 0 1,0 1 0,0-1 0,0 1-1,-1 0 1,1-1 0,-1 1 0,-1 6 0,1-2 3,0 1 0,-1-1 0,0 0 0,-1 0 0,0 0 1,0 0-1,-1 0 0,-7 16 0,3-15 1,0 0 0,-1 0 0,0-1 0,-1 0 0,0 0 0,0-1 1,-1-1-1,0 1 0,0-2 0,-22 12 0,9-8-12,1 0 1,-2-2 0,1 0-1,-38 6 1,60-14-79,0 0 0,1-1 0,-1 1 0,1-1 0,-1 1 0,1-1 0,-1 1 0,0-1 0,1 1 0,0-1-1,-1 1 1,1-1 0,-1 0 0,1 1 0,0-1 0,-1 0 0,1 1 0,0-1 0,0 0 0,-1 1 0,1-1 0,0 0 0,0 0 0,0 1 0,0-1 0,0 0 0,0 0 0,0 1 0,0-1 0,0 0-1,1 0 1,-1 1 0,0-1 0,0 0 0,1 1 0,-1-2 0,1-8-1578,-1-14-3469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1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59 7027,'0'0'7289,"0"-8"-6569,-3-42 2909,3 95-2610,23 201 1320,-2-147-1597,-20-94-731,-1-4-75,0-24-12323,0 6 3631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12.0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 12950,'0'0'7379,"0"-9"-7379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13.4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388 139 7908,'0'0'8014,"1"-9"-7211,-1-1-738,1 2 276,0 0 0,-1 0 0,0 0 0,-1 0-1,-2-12 1,3 18-283,-1-1 1,0 0-1,0 1 0,0-1 0,0 1 1,-1-1-1,1 1 0,-1-1 0,1 1 1,-1 0-1,0 0 0,0 0 0,0 0 1,0 0-1,0 0 0,0 1 0,-1-1 0,1 1 1,-1-1-1,1 1 0,-1 0 0,-3-1 1,-11-2-37,0 0 0,-1 2 0,1 0 0,0 1 0,-1 1 0,1 1 0,-18 2 0,28-1-13,0 0 0,0 1 0,0-1 0,0 2 0,0-1 0,1 1 0,0 0 0,0 0 0,0 0 0,0 1 1,1 0-1,-1 0 0,-7 11 0,4-4 64,-1 0 0,2 0 0,0 1 0,1 0 0,-10 23 0,8-4 100,2 0-1,1 1 1,1-1-1,2 1 1,1 0-1,4 48 1,-2-28 95,0-50-253,0 0 1,0 0 0,0 1 0,1-1 0,-1 0 0,1 0 0,0 0 0,-1 0 0,1 1 0,1-1 0,-1 0-1,0-1 1,1 1 0,-1 0 0,1 0 0,0-1 0,0 1 0,0-1 0,1 1 0,-1-1 0,0 0-1,1 0 1,-1 0 0,6 3 0,0-2 19,-1 0 0,1-1 0,0 0 0,0 0 0,1 0 0,-1-1 0,0-1 0,15 0 0,7 0-18,0 2-1,0 1 1,41 8 0,-61-9-15,-1 0 0,0 1 0,-1 0 1,1 0-1,0 1 0,-1 0 0,0 1 0,0 0 0,0 0 0,-1 0 1,0 1-1,0 0 0,0 1 0,0-1 0,6 11 0,-10-12 6,-1 1-1,1-1 1,-1 1-1,0 0 1,-1 0-1,0 0 1,1 0 0,-2 0-1,1 0 1,-1 1-1,0-1 1,0 0-1,-1 0 1,0 0-1,0 0 1,0 0-1,-1 0 1,0 0-1,0 0 1,0-1-1,-1 1 1,0-1-1,0 1 1,0-1-1,-1 0 1,1 0 0,-8 6-1,-8 6-6,0-1 0,-1-1 1,-1-1-1,-30 15 0,37-22-2,1-1-1,-1-1 1,-1-1 0,1 0 0,-1 0-1,0-2 1,1 0 0,-25 1 0,-37-3-175,75-1 165,0 1 0,1 0 0,-1 0 0,0-1 0,1 1 0,-1 0 1,0-1-1,1 1 0,-1-1 0,0 1 0,1-1 0,-1 1 0,1-1 0,-1 1 1,1-1-1,-1 1 0,1-1 0,0 0 0,-1 1 0,1-1 0,0 0 0,-1 1 1,1-1-1,0 0 0,0 0 0,0 1 0,-1-1 0,1 0 0,0 0 0,0 1 1,0-1-1,0 0 0,0 0 0,1 1 0,-1-1 0,0 0 0,0 0 0,1 0 1,-1-1-95,0-1 1,1 1-1,-1 0 1,1 0 0,-1 0-1,1 0 1,0 1-1,0-1 1,0 0 0,0 0-1,0 0 1,0 1 0,1-1-1,-1 0 1,3-1-1,39-25-4150,-21 13-929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246 105 7379,'0'0'6142,"0"-10"-5174,2-2-752,-1 9-157,-1-1 0,1 0-1,-1 0 1,0 0 0,0 1 0,0-1-1,0 0 1,-1 0 0,1 0-1,-1 1 1,-2-6 0,2 7 16,-1-1 0,1 1 1,-1 0-1,0 0 0,0 0 0,0 0 1,0 0-1,0 0 0,0 1 1,0-1-1,-1 1 0,1-1 1,-1 1-1,1 0 0,-1 0 0,1 0 1,-1 0-1,0 0 0,1 1 1,-1-1-1,0 1 0,-4 0 1,-74-1 173,56 2-168,22-1-54,-1 0 0,1 1 0,0-1 0,0 1-1,0 0 1,-1-1 0,1 1 0,0 1 0,0-1 0,0 0 0,0 1 0,1-1 0,-1 1 0,0 0-1,1 0 1,-1 0 0,1 1 0,0-1 0,-1 0 0,1 1 0,0-1 0,1 1 0,-1 0-1,0 0 1,1 0 0,-1 0 0,1 0 0,-1 4 0,-1 2 158,1 0 0,0 0 0,1 0 0,0 0 0,0 0 0,1 0 0,0 0 0,1 0 0,2 10 1,-2-15-136,1 1 0,-1 0 0,1-1 0,0 0 1,1 0-1,-1 1 0,1-1 0,0-1 1,0 1-1,0 0 0,1-1 0,-1 1 0,1-1 1,0 0-1,-1 0 0,7 3 0,12 7 61,45 19-1,-34-17-77,-14-6-53,-1-1 10,0 1-1,0 1 1,20 16 0,-34-23 8,0 0 1,0 1-1,0-1 1,-1 1-1,1 0 1,-1 0-1,0 1 1,0-1-1,-1 0 1,1 1-1,-1 0 1,0 0-1,0 0 1,0 0-1,-1 0 1,0 0-1,1 8 1,-2-9 10,1 0 0,-1 0 0,-1 0 0,1 0 0,0 1 0,-1-1 0,0 0 0,0 0 0,0 0 0,-1 0 0,1 0 0,-1 0 0,0-1 1,0 1-1,0 0 0,-1-1 0,1 0 0,-1 1 0,-3 2 0,-3 2 6,-1-1 0,-1 1 0,1-1 1,-1-1-1,-16 7 0,10-4-121,0-1 1,-1 0 0,0-1-1,0-1 1,-1-1 0,0 0-1,-24 2 1,43-45-6090,0 13 851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13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7075,'0'0'8001,"10"-7"-7054,26-22-261,-27 22-166,-9 35 945,0 336 1678,0-363-3135,0-45-7057,0 30 1457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14.2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 9620,'0'0'12390,"61"-81"-12406,-55 78-896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35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590 344 7716,'0'0'10407,"1"-24"-9841,4-145 2246,-5 163-2787,-1 1 0,0-1 0,-1 1 0,1 0 0,-1-1 0,0 1 0,-1 0 0,1 0 0,-1 0 0,0 1 0,0-1 0,0 1 0,0 0 0,-1-1 1,0 1-1,0 1 0,-7-6 0,2 2-30,0 0 0,0 1 0,-1 0 0,0 0 0,0 1-1,-1 1 1,-17-6 0,9 7 8,-1 0-1,1 1 0,-1 2 0,-37 3 0,52-3-5,0 1 0,0 1 0,0-1 0,0 1 0,1 0 0,-1 0-1,0 1 1,1-1 0,-1 1 0,1 0 0,0 0 0,-4 4 0,-48 50-22,44-44 34,-15 17-6,2 1-1,0 1 1,-22 40-1,39-57 8,0 0-1,1 1 1,0 0 0,1 1-1,1-1 1,1 1 0,0 0-1,1 0 1,-1 33 0,4-43 5,0 0 1,0-1 0,0 1-1,1 0 1,0 0-1,0 0 1,0 0 0,1-1-1,0 1 1,1 0-1,-1-1 1,1 0 0,0 0-1,1 0 1,0 0-1,0 0 1,0-1 0,0 1-1,9 7 1,28 27 124,-17-15-79,1-2 0,39 29 0,-56-46-47,1-1 1,1 1-1,-1-2 0,1 1 1,-1-1-1,1-1 0,1 1 1,-1-2-1,0 0 0,1 0 1,-1-1-1,11 1 0,224-14-208,-242 12 190,1 0 1,-1 1 0,0-1 0,1 1 0,-1-1 0,0 1-1,0 0 1,1 0 0,-1 1 0,0-1 0,0 1-1,0-1 1,0 1 0,-1 0 0,1 0 0,0 0-1,2 4 1,-1-1 7,0 0-1,0 0 0,0 1 0,-1-1 0,0 1 1,0 0-1,-1 0 0,3 10 0,1 8 44,-1 1 0,-2 0-1,1 40 1,-3-63-43,0 20 47,-1 92 325,-1-103-342,0 0 1,-1 0-1,0 0 1,-1-1-1,0 1 0,-1-1 1,0 1-1,-6 9 1,0-1-10,-2-1 0,0 0 0,-1-1 0,0-1 1,-32 30-1,37-40-20,0 0 0,-1 0 0,1 0 0,-1-1 0,-1 0 0,1-1 0,0 0 0,-1-1 0,0 0 0,0 0 0,0-1 0,0 0 0,0-1 0,-15 0 1,9 0 5,-1-2 0,1 0 1,0-1-1,0 0 1,-29-10-1,40 11-17,-1-2 0,1 1 0,0-1 0,0 1 0,0-2 0,0 1 0,0 0 0,1-1-1,-1 0 1,1 0 0,0 0 0,0-1 0,1 1 0,-1-1 0,1 0 0,0 0 0,0 0-1,1 0 1,-4-10 0,0-19 74,10 20-6998,7 1-612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35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23 3506,'0'0'10394,"2"-4"-8807,9-15 3794,-15 36-4999,1 6-281,-11 72 646,-4 134 0,16-166-287,0-33-229,2-1 0,6 53 0,-6-80-230,0 0 1,1-1 0,-1 1 0,1 0-1,-1-1 1,1 1 0,0-1 0,-1 1-1,1-1 1,0 1 0,0-1 0,0 0-1,0 1 1,0-1 0,1 0 0,-1 0 0,0 0-1,1 0 1,-1 0 0,0 0 0,1 0-1,-1 0 1,1 0 0,0-1 0,-1 1-1,1-1 1,-1 1 0,1-1 0,0 0-1,-1 1 1,1-1 0,0 0 0,0 0-1,-1 0 1,1 0 0,0-1 0,1 1-1,-1-1-30,-1 0 0,0 0 0,1 0 0,-1 0-1,0 0 1,0 0 0,0 0 0,0 0 0,0 0 0,0 0-1,0-1 1,0 1 0,-1 0 0,1-1 0,0 1-1,-1 0 1,1-1 0,-1 1 0,1-1 0,-1 1 0,0-1-1,0 1 1,0-1 0,0 1 0,0-1 0,0 1-1,0-3 1,-4-48-3110,-7 32-103,-8-1-1891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8:36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1 154 1281,'0'0'22922,"10"-121"-22810,6 106-112,0 4-48,-3 5-496,-4 6-577,-2 0-1856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18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55 884 3298,'0'0'5269,"-7"4"-4130,0 1-582,-13 6-359,0-8 6357,20-43-3274,0 37-3215,0-1 0,0 1 0,0-1 0,1 1 0,-1-1-1,1 1 1,0 0 0,0-1 0,0 1 0,1 0 0,-1 0-1,1 0 1,0 0 0,0 0 0,0 0 0,0 0 0,0 1-1,0-1 1,1 1 0,0 0 0,5-5 0,10-10 73,30-35 121,-36 36-233,2 1-1,-1 1 0,2 0 1,21-16-1,-17 16 4,-2 0 0,28-30 0,-32 30-6,1 0 1,0 2 0,0 0 0,27-18-1,9 2-45,1 2 0,57-20-1,-72 31 11,59-35 0,-27 14 57,-19 11-103,2 3 0,59-19 1,-13 4 37,-68 24-19,0 2 0,42-11-1,-16 9 40,-1-2 0,76-32 0,-112 39 1,1 2 0,0 0 1,0 2-1,0 0 0,37-3 1,106 6 23,-88 2-42,-64-1 20,0 0 0,0 1-1,0 0 1,-1 0 0,1 1 0,0 0 0,-1 1 0,10 4 0,200 81-42,-179-69 51,-29-12-2,1-1-1,1-1 0,-1 0 1,1-1-1,0 0 0,14 2 1,-25-5-9,1 0 0,-1-1 0,0 1 0,0 0 0,0 0 0,0 1 0,0-1 0,0 0 0,0 1 1,0-1-1,0 1 0,0-1 0,-1 1 0,1 0 0,1 3 0,23 39-34,-4-8 79,-12-24-47,0-1 0,24 18 0,-23-20 12,1 1-1,-2 0 0,12 14 0,2 6 17,-14-20-10,-2 1 0,1 0 0,-1 0 0,-1 1 0,0 0 0,0 0 0,-1 1-1,7 24 1,-10-29 4,0 1 0,1-1 0,0 1 1,0-1-1,9 13 0,-8-15-18,-1 0 1,-1 1 0,1-1-1,-1 1 1,0 0 0,0 0-1,-1 0 1,0 0-1,2 12 1,4 38 48,27 96 0,-17-80 1,7 27-53,72 187 1,-75-225 5,-3 1 0,-3 1 0,11 89 0,-21-114-27,3 22 46,-5-30-36,1 0-1,9 30 0,-6-37 23,10 35 4,21 114-1,-23-72 665,-13-98-987,-1-10-255,-2 6 368,0 0 0,0-1 0,0 1 0,0 0 0,0-1 0,0 1 0,0 0 0,0 0 1,-1-1-1,1 1 0,0 0 0,-1 0 0,1 0 0,-1 0 0,0-2 0,-16-11-5641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24.1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241 114 5218,'0'0'9805,"5"-13"-9087,14-39 18,-18 50-494,0-1 0,0 1 1,0-1-1,-1 1 0,1-1 0,-1 0 0,1 1 1,-1-1-1,0 1 0,-1-4 0,1 5-199,0 0-1,0 0 0,0 1 0,-1-1 1,1 0-1,0 0 0,-1 1 0,1-1 1,-1 0-1,1 1 0,-1-1 1,1 0-1,-1 1 0,1-1 0,-1 1 1,0-1-1,1 1 0,-1-1 1,0 1-1,1-1 0,-2 0 0,-2 1-73,0-1 0,0 0 0,0 1-1,0-1 1,0 1 0,0 0 0,-1 1-1,1-1 1,-4 2 0,-10-1 236,12-1-195,0-1 0,0 1 0,0 1 1,0-1-1,1 1 0,-1 0 0,0 0 1,0 1-1,0 0 0,1 0 0,-1 0 1,1 0-1,-1 1 0,1 0 0,0 0 0,0 1 1,1-1-1,-1 1 0,1 0 0,-1 0 1,1 1-1,0-1 0,1 1 0,-1 0 0,1 0 1,0 0-1,0 0 0,1 1 0,-3 6 1,-4 11 62,1-1 1,0 1-1,2 1 1,1-1-1,-3 32 1,1 122 344,7-173-392,0 0 0,1 0 0,-1 0 1,1 0-1,0 0 0,0 0 0,1 0 1,-1 0-1,1-1 0,-1 1 0,1 0 1,0-1-1,1 0 0,-1 1 0,1-1 1,-1 0-1,1 0 0,0 0 0,0 0 1,0-1-1,0 1 0,1-1 0,-1 0 1,1 0-1,-1 0 0,1-1 0,0 1 1,0-1-1,0 1 0,7 0 0,12 2 39,0 0-1,0-2 1,1 0 0,28-3-1,-27 1-21,-16 0-35,16-1 19,0 2-1,0 1 1,44 8 0,-65-9-33,1 0 0,0 0 1,-1 1-1,1-1 0,-1 1 1,0 0-1,1 0 0,-1 0 0,0 1 1,0-1-1,0 1 0,-1 0 0,1 0 1,-1 1-1,1-1 0,-1 1 1,0-1-1,-1 1 0,1 0 0,-1 0 1,1 1-1,-1-1 0,0 0 0,-1 1 1,1-1-1,-1 1 0,1 4 1,0 7 12,0 0 1,-1 1-1,-1-1 1,-1 0-1,0 1 1,-4 16-1,2-24-4,1 0 0,-2 0 0,1 0 0,-1 0 0,-1 0 0,1-1 0,-1 0 0,-1 0 0,0 0 0,0-1 0,-11 11 0,5-8 3,-1 0 0,0-1 1,-1 0-1,0-1 0,-1-1 1,1 0-1,-1-1 0,-1-1 1,1 0-1,-1-1 0,0 0 1,1-2-1,-2 0 0,1 0 1,-26-2-1,41-35 45,2 25-49,0 0 1,0 0-1,1 0 0,1 1 1,0-1-1,0 1 1,1-1-1,0 1 1,0 0-1,1 1 1,0-1-1,1 1 0,0 0 1,7-9-1,16-14-114,2 1 0,38-29 0,10-10-82,31-55-110,-108 122 304,-1 0 1,0 1-1,1 0 0,-1-1 0,1 1 1,-1 0-1,1-1 0,0 1 1,0 0-1,-1 0 0,1 0 0,0 1 1,0-1-1,0 0 0,0 1 1,0-1-1,0 1 0,0 0 0,0 0 1,0-1-1,0 1 0,0 1 1,0-1-1,0 0 0,0 0 0,0 1 1,4 1-1,-4-1 9,0 1 0,0-1 0,1 1 0,-1 0 0,-1 0 0,1 0 0,0 0 1,0 0-1,-1 0 0,1 0 0,-1 1 0,0-1 0,0 1 0,1-1 0,-2 1 0,1-1 0,0 1 0,0 0 0,0 4 0,9 168 537,-2-18-137,-7-154-403,-1-1 0,1 0-1,-1 0 1,1 0 0,0 1 0,0-1-1,0 0 1,0 0 0,0-1-1,0 1 1,1 0 0,1 2-1,6-2-127,-3-19-254,-2-82-5282,-5 70 1301,1-5-3172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24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1 122 15383,'0'0'6083,"29"-87"-6980,-29 70-1648,0-1-4130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27.9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 3045 3009,'0'0'7086,"-10"-1"-6032,4 0-634,-32-2 251,6 2 4617,38 0-234,27-3-4778,3 4 42,66 11-1,-53-6-150,-35-5-129,0 1 0,0 1-1,20 5 1,-14-3-2,0 0-1,0-2 1,0 0 0,0-2 0,34-2 0,-26 1-29,56 4 0,-9 8 31,-39-4-18,0-2 1,40 0-1,-58-5-18,-10 1 2,1-1-1,0 0 0,-1-1 1,1 1-1,-1-2 0,1 1 0,-1-1 1,12-5-1,-10 4-9,1 0 1,0 0-1,0 1 0,0 1 0,17-1 1,21-4-1,15 2 29,-53 4-19,-1 0-1,0 0 0,1-1 0,-1-1 0,1 0 0,10-3 0,9-4-39,1 2-1,51-7 0,-48 10 9,-10 0 22,-1 0 1,43-15 0,13-12 43,37-13-39,-108 41-5,0-1 0,0 0-1,0 0 1,-1-1 0,1 0 0,-1 0-1,0 0 1,-1-1 0,12-13 0,6-5-55,-11 11 44,-1-1 1,0-1-1,-1 0 0,-1-1 0,0 0 0,11-27 0,4-4-41,-8 12 96,23-66-1,-26 64-77,-2 9 46,1 0 0,2 1 0,22-31 1,23-42 69,-5-33-94,-44 98 43,-1 0 0,-2 0 0,-1 0 0,3-45 0,-4-145 130,-7 170-150,-1 18 4,-2 1-1,-1-1 1,-17-55-1,-6-36-2,9 27 15,-47-136 0,38 144-15,-87-256-38,26 132 83,80 194-47,-1 0 0,-1 1 1,-1 1-1,-18-24 0,23 31-24,0 1-1,0-1 0,-7-24 1,-6-11 65,19 47-47,1 1 1,-1-1 0,0 1-1,0-1 1,0 1 0,-1 0-1,1-1 1,0 1 0,0 0-1,-1 0 1,1 0 0,-1 0-1,-1-1 1,2 2 121,-3 7-1387,2-2 873,-22 42-6869,0-13-4598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29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309 189 8132,'0'0'8969,"1"-8"-8470,0-2-397,3-13 520,-2 1 1,0-1-1,-3-27 0,1 48-616,-1 0 1,1 0-1,-1 0 1,0 0-1,1 0 1,-1 0-1,0 1 1,0-1-1,0 0 1,-1 1-1,1-1 1,0 1-1,0-1 1,-1 1-1,1 0 1,-1-1-1,0 1 1,1 0-1,-3-1 1,-1-1 0,0 1 0,-1-1 0,1 1 0,-1 0 0,0 1 0,-10-2 0,10 2-2,0 0 0,-1 0 0,1 1 0,0 0 1,-1 0-1,1 1 0,-1-1 0,1 1 0,0 1 0,0-1 0,0 1 0,0 0 0,-7 4 0,-1 6 31,1 1-1,0 0 1,1 1-1,0 1 1,1 0-1,1 0 1,0 1-1,1 1 1,1-1-1,1 1 0,0 0 1,1 1-1,1 0 1,1 0-1,0 0 1,-2 35-1,7-50-11,-1 0 1,1 0-1,0 0 0,0-1 0,0 1 0,0 0 0,0-1 0,0 1 1,1-1-1,-1 1 0,1-1 0,0 0 0,0 1 0,0-1 0,0 0 0,0 0 1,0-1-1,0 1 0,1 0 0,-1-1 0,1 1 0,-1-1 0,1 0 1,4 2-1,13 5 38,1-1 0,30 6 1,-4 0 35,-27-6-95,0 1-1,-1 0 1,0 2 0,-1 0 0,0 1 0,23 19 0,-34-24 13,-1 0 1,0 0 0,0 1-1,-1 0 1,0 0 0,0 0-1,-1 0 1,1 1-1,-2 0 1,1 0 0,-1 0-1,0 0 1,-1 0 0,0 1-1,0-1 1,-1 1 0,0-1-1,0 12 1,-1-12 25,0 0 1,0 1-1,-1-1 1,0 0-1,0 0 1,-1 0-1,0 0 1,-4 11-1,2-14-36,1 0 0,-1 1 0,0-2 0,0 1 0,0 0 0,-1-1 0,1 1 0,-1-1 0,0-1 0,0 1-1,-10 4 1,2 1 3,-1-1 0,-1 0 0,1-1 0,-1-1 0,-1 0 0,1-1 0,-1-1 0,0-1 0,0 0 0,-29 2 0,45-6-13,-1 1 0,0 0-1,1 0 1,-1-1 0,1 1 0,-1-1-1,0 1 1,1-1 0,-1 1 0,1 0-1,-1-1 1,1 0 0,0 1 0,-1-1-1,1 1 1,-1-1 0,1 0 0,0 1-1,0-1 1,-1 0 0,1 1-1,0-1 1,0 0 0,0 1 0,0-1-1,0 0 1,0 1 0,0-1 0,0 0-1,0-1 1,0-30-3429,0 21-1608,0-2-3844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4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42 170 880,'0'0'5678,"-2"-6"-4366,-5-5-580,2-1-1,-1 0 1,2 0-1,0-1 1,0 0-1,1 1 1,1-1 0,0 0-1,-1-18 1,3 9-89,0 32 1590,0 38-782,15 299 883,-13-159-1796,-2-153-1020,0-70-453,-2-50-5018,-3 59 1599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5731,'0'0'4324,"9"-8"-2974,1-3-909,-6 7-197,0-1 1,0 1 0,1 0-1,0 0 1,0 0 0,6-3-1,-8 3 2164,17-13 1678,-20 16-4048,1 1-1,-1 0 1,1-1 0,0 1-1,-1 0 1,1-1 0,-1 1-1,1 0 1,0 0 0,-1 0-1,1 0 1,0-1 0,-1 1 0,1 0-1,0 0 1,-1 0 0,1 0-1,0 1 1,-1-1 0,1 0-1,0 0 1,-1 0 0,1 0-1,-1 1 1,1-1 0,0 0 0,-1 1-1,1-1 1,-1 0 0,1 1-1,-1-1 1,1 1 0,-1-1-1,1 1 1,-1-1 0,1 1-1,-1-1 1,1 2 0,2 6 18,0 0 0,0 1 0,-1-1-1,0 1 1,0-1 0,-1 1 0,0 0 0,-1 15 0,2 16 188,-1-31-187,5 35 356,18 76-1,-21-109-374,0-1 0,0 0 0,1 0-1,1-1 1,0 1 0,0-1 0,0 0 0,1 0-1,1 0 1,-1-1 0,2 0 0,-1-1-1,11 9 1,-14-13-40,0 0-1,1 0 1,-1 0 0,1-1-1,-1 0 1,1 0-1,0-1 1,0 1 0,0-1-1,0 0 1,0 0 0,0 0-1,0-1 1,0 0-1,0 0 1,0 0 0,0-1-1,0 1 1,0-1-1,0-1 1,0 1 0,0-1-1,0 1 1,-1-1 0,1-1-1,-1 1 1,1-1-1,-1 1 1,0-1 0,0-1-1,0 1 1,0 0-1,-1-1 1,1 0 0,-1 0-1,0 0 1,3-5-1,1-6-113,0-1 0,-1 0-1,0 0 1,-2 0 0,0 0-1,4-32 1,-4-103-563,-4 100 614,0 50 263,-4 39-1625,4-35 506,0 1-703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29.8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6 8500,'0'0'7731,"0"0"-7662,1 0-1,-1 0 0,0 0 1,0-1-1,0 1 0,0 0 1,0 0-1,0 0 0,0 0 0,0 0 1,0-1-1,0 1 0,0 0 1,0 0-1,0 0 0,0 0 1,0-1-1,0 1 0,0 0 0,0 0 1,0 0-1,0 0 0,0 0 1,0-1-1,0 1 0,-1 0 0,1 0 1,0 0-1,0 0 0,0 0 1,0-1-1,0 1 0,0 0 1,0 0-1,-1 0 0,1 0 0,0 0 1,0 0-1,0 0 0,0 0 1,0 0-1,-1 0 0,1 0 1,0-1-1,0 1 0,0 0 0,0 0 1,0 0-1,-1 0 0,-2 14 105,1 0 0,0-1 0,0 1-1,2 0 1,0 0 0,2 16 0,-1 8 143,-3 28 109,0-42-207,1 0-1,1 0 1,1 0-1,1 1 1,1-1-1,11 39 1,-23-80-14358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30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16 5346,'0'0'9226,"0"-16"-5205,-3 42-66,3-41-3378,0 14-593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 1425,'-1'0'17982,"-2"0"-18866,-16-6 1123,-22-5-73,39 11-154,0 0 0,1 0-1,-1 0 1,1 0 0,-1 0 0,0 0-1,1 1 1,-1-1 0,1 0 0,-1 1-1,0-1 1,1 1 0,0-1 0,-1 1-1,1 0 1,-1 0 0,1 0-1,0 0 1,-1 0 0,1 0 0,0 0-1,-2 2 1,-2 5 100,0 0-1,1 0 0,0 0 1,0 1-1,0 0 1,1 0-1,1 0 1,0 0-1,0 0 0,0 0 1,1 1-1,1-1 1,-1 0-1,2 1 0,-1-1 1,4 15-1,-3-21-91,0 1 0,0 0-1,1-1 1,-1 0-1,1 1 1,0-1 0,0 0-1,0 0 1,1 0-1,-1 0 1,1 0 0,-1 0-1,1-1 1,0 1-1,0-1 1,0 0 0,4 2-1,-1-1 34,-1 0 0,0 0-1,1 0 1,0-1 0,-1 0 0,1 0-1,0-1 1,0 0 0,12 1 0,-14-1-53,1-1 0,0 0 1,-1-1-1,1 1 0,0-1 0,-1 0 1,1 0-1,-1 0 0,1-1 1,-1 0-1,0 0 0,0 0 0,0 0 1,0 0-1,0-1 0,0 0 1,0 0-1,-1 0 0,1 0 0,-1 0 1,0-1-1,0 0 0,0 1 0,-1-1 1,1 0-1,-1 0 0,0-1 1,0 1-1,-1 0 0,1-1 0,-1 1 1,0-1-1,0 1 0,0-1 1,-1 1-1,1-1 0,-2-9 0,1 11-19,0 0 0,0 0-1,0-1 1,-1 1 0,0 0-1,1 0 1,-1 0 0,0 0-1,-1 0 1,1 0 0,0 0-1,-1 0 1,0 1-1,0-1 1,0 0 0,0 1-1,0 0 1,0-1 0,0 1-1,-1 0 1,1 0 0,-1 0-1,0 1 1,1-1 0,-1 0-1,-4-1 1,-2 0 22,-1 0 0,1 0 0,-1 1 0,0 0 0,0 1 0,1 0 0,-14 1 0,21 1-4,0-1 0,0 1 0,0 0 0,0 1 1,0-1-1,0 0 0,1 0 0,-1 1 1,0-1-1,1 1 0,-1-1 0,1 1 0,-1 0 1,1 0-1,-2 3 0,-18 32 38,19-31 5,0 0 0,1 1 0,0-1 0,0 1 0,0 0 0,1-1 0,0 1 0,0 0 0,0-1 0,1 1 0,1 6 0,0-11-31,0-1 1,0 1 0,-1-1-1,1 0 1,0 0 0,0 0 0,0 0-1,0 0 1,0 0 0,1-1-1,-1 1 1,0-1 0,0 1-1,0-1 1,1 0 0,-1 0-1,0 0 1,0 0 0,0 0-1,1-1 1,-1 1 0,0-1-1,0 1 1,0-1 0,0 0-1,0 1 1,0-1 0,0 0 0,0-1-1,0 1 1,0 0 0,0-1-1,-1 1 1,1 0 0,0-1-1,0-1 1,1-9-59,-2 1 0,0 0 0,0-1 0,-2-19 1,1 7-198,0 23 238,0 0 0,-1 0 0,1 1-1,0-1 1,0 0 0,-1 0 0,1 0-1,-1 0 1,1 0 0,-1 1 0,1-1-1,-1 0 1,1 0 0,-1 1 0,0-1-1,1 0 1,-1 1 0,0-1 0,1 0-1,-1 1 1,0-1 0,0 1 0,0 0-1,0-1 1,0 1 0,1 0-1,-1-1 1,0 1 0,0 0 0,0 0-1,-2 0 1,-34-2 37,29 2-11,7 29 281,1-25-280,0 1 37,0 0 0,0 0 0,0 0 0,0 0 0,1 0 0,0-1 0,0 1 0,3 8 0,-3-11-38,1 0-1,-1-1 1,1 1-1,-1-1 1,1 1-1,0-1 1,0 0-1,-1 0 1,1 0-1,0 0 1,0 0-1,0 0 1,0 0-1,0-1 1,0 1-1,1-1 1,-1 1-1,0-1 1,0 0 0,0 0-1,0 0 1,0 0-1,3-1 1,-3 1-20,0 0 1,0-1-1,-1 1 1,1-1-1,-1 1 1,1-1 0,0 1-1,-1-1 1,1 0-1,-1 0 1,1 0-1,-1 0 1,0 0 0,0 0-1,1 0 1,-1 0-1,0-1 1,0 1-1,0 0 1,0-1-1,0 1 1,0-1 0,0 1-1,-1-1 1,1 0-1,-1 1 1,1-1-1,-1 1 1,1-4 0,5-52-877,-7 56 868,1 0 0,0 1 0,-1-1 0,1 0 0,0 1 0,-1-1 0,1 0 0,-1 1 0,1-1 0,-1 1 0,1-1 0,-1 1 0,0-1 0,1 1 0,-1-1 0,0 1 1,1 0-1,-1-1 0,0 1 0,0 0 0,1 0 0,-1-1 0,0 1 0,0 0 0,1 0 0,-1 0 0,0 0 0,0 0 0,1 0 0,-1 0 0,0 0 0,0 0 0,1 0 1,-1 1-1,0-1 0,0 0 0,1 1 0,-1-1 0,-1 1 0,1-1 30,-1 0 1,0 1 0,0-1-1,1 1 1,-1 0 0,0 0-1,1-1 1,-1 1-1,0 0 1,1 0 0,-1 0-1,1 1 1,0-1-1,-1 0 1,1 0 0,0 1-1,0-1 1,-2 4 0,0 6 237,1 1 1,1-1 0,0 1 0,0 20 0,1-27-117,4-22-101,0-5-237,-4 22 154,0-1 1,0 1 0,0-1 0,0 1 0,0-1 0,-1 1 0,1 0 0,0-1 0,0 1-1,0-1 1,-1 1 0,1-1 0,0 1 0,-1 0 0,1-1 0,0 1 0,-1-1 0,1 1-1,-1 0 1,1 0 0,0-1 0,-1 1 0,1 0 0,-1 0 0,1-1 0,-1 1-1,1 0 1,-1 0 0,1 0 0,-1 0 0,1 0 0,-1 0 0,1 0 0,-1 0 0,1 0-1,-1 0 1,0 0 0,-2 6-2551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3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90 6099,'0'0'6643,"-1"-5"-6086,1 1-403,-1 0 0,-1 0-1,1 0 1,-1 0-1,1 0 1,-1 0 0,0 0-1,0 1 1,-1-1-1,1 1 1,-1 0 0,0-1-1,0 1 1,0 1-1,0-1 1,0 0 0,0 1-1,-1-1 1,0 1-1,1 0 1,-1 0-1,0 1 1,0-1 0,0 1-1,0 0 1,0 0-1,-8-1 1,5 0 104,-1 1-1,0 0 0,0 0 1,1 1-1,-1 0 1,0 0-1,-15 3 1,20 2-163,1 0 1,-1 0-1,1 0 1,0 0-1,0 0 1,0 1 0,1-1-1,-2 8 1,1-4 23,0 2-25,0 0 1,0 0 0,1 0 0,1 20-1,1-16 116,0-13-191,0 0 0,0 0 0,1 0 0,-1 0 0,1 0 0,0-1 0,-1 1 0,1 0 0,0-1 0,0 1 0,0-1 0,0 0 0,0 0 0,0 0 0,4 2 0,37 16 112,-33-16-110,-1-1 0,1 0 0,0-1 0,-1 0 1,1-1-1,0 0 0,13-2 0,21 1 20,-43 0-47,0 1-1,1 0 1,-1-1-1,0 1 1,0-1-1,1 1 1,-1-1-1,0 0 1,0 0-1,0 1 1,1-1-1,-1 0 1,0 0-1,0 0 1,-1 0-1,1 0 1,0 0-1,0-1 1,0 1-1,-1 0 1,1 0-1,0-1 0,-1 1 1,0 0-1,1 0 1,-1-1-1,0 1 1,1-1-1,-1 1 1,0-3-1,3-50-385,-4 45 274,1 4 112,1 1 7,-1 1 1,1-1-1,-1 1 0,0 0 1,-1-1-1,1 1 0,-1-1 0,1 1 1,-1-1-1,0 1 0,0 0 1,0 0-1,-1-1 0,1 1 1,-1 0-1,0 0 0,0 0 0,-3-4 1,0 6 8,0 0-1,0 0 1,0 0 0,0 0 0,0 1-1,0 0 1,0 0 0,0 0 0,0 1 0,0-1-1,0 1 1,0 0 0,0 1 0,-7 2-1,8 7 52,0 1-1,0 0 0,1 1 1,1-1-1,0 0 0,1 1 1,0-1-1,0 1 0,4 22 1,-2 1 261,-2-35-310,1 1 0,0 0 0,0 0 0,0 0-1,1 0 1,-1 0 0,0 0 0,1 0 0,0 0 0,-1 0 0,1-1-1,0 1 1,0 0 0,0-1 0,0 1 0,0 0 0,0-1 0,0 1-1,0-1 1,1 1 0,-1-1 0,1 0 0,2 2 0,0-1 3,-1-1 0,1 0 0,-1 0 0,1 0 0,0 0 0,0-1 0,-1 1 0,1-1 0,0 0-1,0 0 1,6-1 0,-7-1-20,0 1-1,0-1 1,0 1-1,0-1 0,0 0 1,-1 0-1,1 0 1,0-1-1,-1 1 1,0 0-1,0-1 0,1 0 1,-1 0-1,-1 1 1,1-1-1,0 0 0,2-7 1,22-57-530,-23 55 478,-1-1 0,-1 1 0,0 0 0,-1 0 0,0 0-1,-3-22 1,2 31 60,0 1-1,0 0 1,0-1-1,-1 1 0,1 0 1,-1 0-1,1 0 1,-1 0-1,0 1 1,1-1-1,-1 0 0,0 1 1,0-1-1,0 1 1,0-1-1,-1 1 1,1 0-1,0 0 0,-1 0 1,1 0-1,0 1 1,-1-1-1,1 1 1,-5-1-1,-60-5-1,66 6 4,0 1 1,-1-1 0,1 1-1,0-1 1,0 1 0,0-1-1,0 1 1,0-1 0,0 1-1,0 0 1,0 0 0,0-1-1,0 1 1,1 0-1,-1 0 1,0 0 0,0 0-1,1 0 1,-1 0 0,1 0-1,-1 0 1,1 0 0,-1 1-1,1-1 1,0 0 0,-1 0-1,1 0 1,0 1 0,0-1-1,0 0 1,0 2 0,-1 48 239,1-39-146,-1 16 50,0-20-54,0 1 0,1 0-1,0 0 1,1 0 0,2 11 0,-3-18-80,1 0 0,-1 0 0,1-1 0,0 1 0,0-1 1,-1 1-1,1 0 0,0-1 0,0 0 0,0 1 1,1-1-1,-1 0 0,0 1 0,1-1 0,-1 0 1,0 0-1,1 0 0,-1 0 0,1 0 0,0 0 0,-1-1 1,1 1-1,-1-1 0,1 1 0,0-1 0,0 1 1,-1-1-1,1 0 0,0 0 0,0 0 0,2 0 0,-1 0-10,0 0-1,-1 0 0,1 0 1,0 0-1,0-1 0,0 1 1,-1-1-1,1 0 0,0 0 1,-1 0-1,1 0 0,-1 0 1,1 0-1,-1-1 0,1 0 1,-1 1-1,0-1 0,0 0 1,0 0-1,0 0 0,3-4 1,-2 1-54,-1 0 0,0 0 0,0 0 0,0 0 1,-1-1-1,1 1 0,-1 0 0,-1-1 0,1 1 0,-1 0 0,0-6 1,0 6-1,0 0-17,0-1-1,0 1 1,0 0 0,-1 0-1,0 0 1,-2-8 0,2 10 58,0 1 0,-1 0 0,1 0 0,-1 0 1,1 0-1,-1 0 0,0 0 0,0 1 0,0-1 1,0 1-1,0-1 0,0 1 0,0 0 1,-1-1-1,-4 0 0,1-1 12,-2-2 11,0 1 0,-1 0 0,0 1 0,0-1 1,0 2-1,0-1 0,-1 1 0,1 1 0,0 0 0,-1 0 0,1 1 0,-18 1 0,25 0-14,0 0 0,1 0-1,-1 1 1,0-1 0,0 0-1,1 1 1,-1-1 0,1 1 0,-1 0-1,1-1 1,-1 1 0,1 0 0,0 0-1,0 0 1,0 0 0,0 0 0,0 0-1,1 0 1,-1 0 0,0 4 0,-9 45 140,9-45-133,0 7 76,0 0 0,0 0 0,1-1 0,2 18 0,-1-28-73,-1 0-1,0 0 1,0 0-1,1 0 1,0 0-1,-1 0 1,1 0-1,0 0 1,0 0-1,0 0 1,0 0-1,0-1 1,0 1-1,1 0 1,-1-1-1,0 1 1,1-1-1,-1 0 1,1 1-1,0-1 1,-1 0-1,1 0 1,0 0-1,0 0 1,0 0-1,0 0 0,0-1 1,0 1-1,0-1 1,0 1-1,0-1 1,0 0-1,3 0 1,-1 1-27,-1-1 1,1 0 0,-1 0-1,1-1 1,0 1 0,-1-1-1,1 0 1,-1 0-1,1 0 1,-1 0 0,0-1-1,1 1 1,-1-1-1,0 0 1,0 0 0,0 0-1,0 0 1,0 0 0,-1-1-1,1 0 1,-1 1-1,0-1 1,1 0 0,-1 0-1,0 0 1,-1 0 0,1 0-1,0-1 1,-1 1-1,0-1 1,0 1 0,0-1-1,1-4 1,-1 2-41,6-41-227,-7 46 281,0 0 0,0-1 0,0 1 0,0-1 0,0 1 0,0 0 0,0-1 0,-1 1-1,1-1 1,-1 1 0,1 0 0,-1-1 0,1 1 0,-1 0 0,0 0 0,1 0 0,-1-1-1,0 1 1,0 0 0,0 0 0,0 0 0,0 0 0,0 0 0,0 0 0,0 1 0,-1-1 0,-1-1-1,3 2 4,-1-1-1,0 1 1,0-1 0,0 1-1,0-1 1,0 1-1,0 0 1,0-1-1,0 1 1,0 0-1,0 0 1,0 0 0,0 0-1,0 0 1,0 0-1,0 0 1,0 0-1,0 0 1,0 0-1,0 1 1,0-1 0,0 0-1,0 1 1,0-1-1,0 1 1,0-1-1,-1 2 1,-1 27 153,3-18-70,0-4-27,0 0 1,1-1 0,0 1 0,0-1-1,0 1 1,1-1 0,0 1-1,5 9 1,-6-14-51,0 0 0,0-1 1,0 1-1,0 0 0,0-1 0,0 1 0,1-1 1,-1 1-1,1-1 0,-1 0 0,1 0 1,-1 0-1,1 0 0,0 0 0,-1 0 0,1 0 1,0 0-1,0 0 0,0-1 0,0 1 1,-1-1-1,1 0 0,0 1 0,0-1 0,0 0 1,0 0-1,0 0 0,0 0 0,0-1 1,0 1-1,0-1 0,0 1 0,0-1 0,-1 1 1,3-2-1,-2 1-21,0 0 0,-1-1 1,1 1-1,0-1 0,-1 1 1,0-1-1,1 1 0,-1-1 1,0 0-1,0 1 0,0-1 1,0 0-1,0 0 0,0 0 1,0 0-1,-1 0 0,1 0 1,-1 0-1,0 0 0,1 0 1,-1-4-1,1-53-626,-2 44 444,1 13 196,0 1 1,0-1-1,0 1 0,0 0 0,-1-1 0,1 1 0,-1 0 0,1-1 0,-1 1 1,1 0-1,-1-1 0,0 1 0,0 0 0,0 0 0,0 0 0,1 0 0,-2 0 0,1 0 1,0 0-1,0 0 0,0 0 0,0 0 0,0 0 0,-1 1 0,1-1 0,0 1 1,-1-1-1,1 1 0,0-1 0,-1 1 0,1 0 0,-1-1 0,1 1 0,0 0 1,-1 0-1,1 0 0,-1 0 0,1 0 0,-1 1 0,1-1 0,0 0 0,-1 1 1,-2 0-1,2 1 46,1 0 0,-1 0 0,1 0 0,-1 1 1,1-1-1,0 0 0,0 1 0,0-1 0,0 0 1,0 1-1,0-1 0,1 1 0,-1 0 0,1-1 1,-1 1-1,1 3 0,-3 11 225,2-18-288,1 0-1,0 0 1,-1 1-1,1-1 1,-1 0 0,1 1-1,-1-1 1,0 1-1,1-1 1,-1 1 0,0-1-1,1 1 1,-1-1-1,0 1 1,0-1-1,1 1 1,-1 0 0,0-1-1,0 1 1,0 0-1,1 0 1,-1 0 0,0 0-1,0 0 1,0 0-1,0 0 1,1 0 0,-1 0-1,-1 0 1,-44 0-5650,21 5-4205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3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0 448,'0'0'15026,"-39"3"-11305,28-3-3524,5 0-90,-1 0 0,0 0 0,1 0 0,-1 1 0,1 0 0,-10 3 0,13-3-88,0 1-1,0 0 0,0 0 1,0 0-1,1 0 1,-1 0-1,0 1 0,1-1 1,0 1-1,-1 0 1,1-1-1,0 1 1,0 0-1,-2 5 0,-1 1 86,1 1 0,0-1 0,0 1 1,0 0-1,1 0 0,1 0 0,0 0 0,0 0 0,1 1 0,0 15 0,2-24-87,0 1 1,-1-1-1,1 0 0,0 0 0,1 0 1,-1 0-1,0 0 0,0 0 1,1 0-1,-1-1 0,1 1 1,0 0-1,-1-1 0,1 1 1,0-1-1,0 0 0,0 0 1,0 1-1,0-1 0,4 1 1,0 1-11,1 0 0,0 0 1,0-1-1,0 0 1,10 2-1,-12-3-12,-1-1 0,1 1 0,-1-1 1,1 0-1,-1-1 0,1 1 0,-1-1 0,1 0 0,-1 0 0,1 0 1,-1 0-1,0-1 0,0 0 0,0 0 0,0 0 0,5-3 0,-6 2-34,-1 0-1,1 0 1,0 0-1,-1-1 0,0 1 1,0-1-1,0 1 1,0-1-1,-1 0 0,1 1 1,-1-1-1,0 0 1,0 0-1,-1 0 0,1 0 1,-1 0-1,0 0 1,0-6-1,1-9-41,-2-38-92,1 55 178,-1 1-1,1-1 1,0 1 0,0 0-1,-1-1 1,1 1 0,-1 0-1,1-1 1,-1 1-1,0 0 1,0 0 0,1-1-1,-1 1 1,0 0-1,0 0 1,0 0 0,0 0-1,0 0 1,0 1 0,0-1-1,-1 0 1,1 0-1,0 1 1,0-1 0,-1 0-1,1 1 1,0-1 0,-1 1-1,1 0 1,0 0-1,-1-1 1,-2 1 0,-16-1-14,15 1 43,0-1-1,0 1 1,-1 0-1,1 0 1,0 1 0,0 0-1,-9 2 1,13-2-19,-1-1 1,1 1 0,-1 0-1,1 0 1,-1 1 0,1-1-1,0 0 1,0 0 0,-1 1 0,1-1-1,0 1 1,0-1 0,0 1-1,1-1 1,-1 1 0,0 0-1,0-1 1,1 1 0,-1 0-1,1 0 1,0-1 0,-1 1-1,1 0 1,0 0 0,0 0-1,0-1 1,1 4 0,-1 10 26,-1-8 37,1 1-1,0-1 1,0 0 0,1 1 0,0-1-1,4 14 1,-4-19-64,0 0-1,0 0 0,1 0 1,-1-1-1,0 1 1,1 0-1,-1-1 1,1 1-1,0-1 1,-1 1-1,1-1 0,0 0 1,0 1-1,0-1 1,0 0-1,0 0 1,0 0-1,0-1 0,0 1 1,0-1-1,0 1 1,1-1-1,-1 1 1,0-1-1,0 0 1,1 0-1,2-1 0,-3 1-20,0 1-1,0-1 0,0 0 1,0-1-1,0 1 1,0 0-1,-1-1 0,1 1 1,0-1-1,0 1 0,0-1 1,-1 0-1,1 0 0,0 1 1,-1-2-1,1 1 0,0 0 1,-1 0-1,0 0 1,1-1-1,-1 1 0,0 0 1,1-1-1,1-2 0,-2-1-23,1 0-1,0 0 1,-1 0 0,0 0-1,0 0 1,-1-1-1,0 1 1,0-8-1,0 2-43,1 7 30,-1 1-1,0-1 1,0 0 0,0 1 0,-1-1-1,1 1 1,-1-1 0,0 1 0,-2-7-1,1 9 53,1-1 0,-1 0-1,0 1 1,0-1 0,0 1-1,0 0 1,0-1 0,0 1-1,0 0 1,0 0 0,0 0-1,0 1 1,-1-1 0,1 0-1,0 1 1,-1 0 0,-2-1-1,2 0 1,1 1-1,0-1 0,-1 1 0,1-1 1,0 1-1,-1 0 0,1 0 0,-1 0 1,1 0-1,0 0 0,-1 0 0,1 1 1,0-1-1,-1 1 0,1 0 0,0-1 1,-1 1-1,1 0 0,0 1 0,0-1 1,0 0-1,0 0 0,0 1 0,0-1 1,1 1-1,-1 0 0,0 0 0,1-1 0,-1 1 1,1 0-1,0 0 0,-2 4 0,0 4 60,0-1-1,2 1 0,-1 0 0,1 0 0,0 0 1,2 17-1,-1-18 40,0-9-103,0 0 0,0-1 0,1 1-1,-1 0 1,0 0 0,0-1 0,1 1 0,-1 0 0,0 0 0,1 0 0,-1-1 0,0 1 0,1 0 0,-1 0 0,0 0 0,1 0-1,-1 0 1,0 0 0,1-1 0,-1 1 0,0 0 0,1 0 0,-1 0 0,0 0 0,1 0 0,-1 1 0,0-1 0,1 0 0,-1 0 0,0 0-1,1 0 1,-1 0 0,0 0 0,1 0 0,-1 1 0,0-1 0,1 0 0,-1 0 0,0 1 0,0-1 0,1 0 0,-1 0 0,0 1-1,0-1 1,0 0 0,1 0 0,-1 1 0,0-1 0,0 0 0,0 1 0,0-1 0,0 0 0,1 1 0,-1-1 0,0 0 0,0 1 0,0-1-1,0 0 1,0 1 0,17-26-114,-14 19-27,0-1-1,-1 1 1,0-1 0,0 0 0,-1 1 0,0-1 0,0 0 0,0-9 0,-1 16 138,0 3 162,-3 76 1623,19-109-1417,-13 22-606,0 1 0,-1 0-1,0-1 1,0 1 0,1-11-1,-2-7-6196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4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8548,'0'0'6619,"-26"20"-1766,1-20-4856,0 1 0,-37 7 1,59-7 3,0 1 0,1 0 0,-1-1 0,0 1 1,1 0-1,-1 0 0,1 0 0,0 1 0,0-1 0,0 0 0,0 1 1,0-1-1,0 1 0,1 0 0,-1 0 0,1 0 0,0 0 0,-2 4 1,-1 4 55,1-1 0,0 1 0,-3 22 1,6-32-59,-3 15 171,2 0-1,0 0 0,1 0 1,1 0-1,4 28 0,-4-40-141,0-1 0,0 1-1,0-1 1,1 0 0,-1 1-1,1-1 1,0 0-1,0 0 1,0 0 0,0 0-1,1 0 1,-1-1-1,1 1 1,-1-1 0,1 0-1,0 1 1,0-1 0,0-1-1,0 1 1,1 0-1,-1-1 1,0 1 0,1-1-1,-1 0 1,1 0-1,-1 0 1,1-1 0,0 0-1,-1 1 1,1-1 0,6-1-1,-8 1-29,0 1 0,0-1-1,0-1 1,0 1 0,1 0 0,-1 0 0,0-1-1,0 1 1,0-1 0,0 0 0,0 0-1,0 1 1,0-1 0,-1-1 0,1 1 0,0 0-1,0 0 1,-1-1 0,3-2 0,-1 0-28,0 0 0,-1-1 0,0 1 1,0-1-1,-1 1 0,1-1 0,1-8 0,2-6-49,-2-1-1,1 1 0,-2 0 1,-1-1-1,0 1 0,-2-1 0,-2-23 1,2 41 81,1 1 0,-1-1 0,1 1 0,-1-1 0,1 1 0,-1 0 0,0-1 0,0 1 0,0 0 0,0-1 0,0 1 1,0 0-1,0 0 0,0 0 0,0 0 0,0 0 0,-1 0 0,1 0 0,0 1 0,-1-1 0,1 0 0,0 1 0,-1-1 0,1 1 0,-3-1 0,-41-1 38,29 2-53,15 3 16,-1 0 0,1 0 1,0 1-1,1-1 0,-1 0 1,0 0-1,1 0 0,0 1 1,-1-1-1,2 0 0,-1 1 0,1 3 1,-1-2 11,0 5 1,-1 3 68,1 1 0,1-1 1,0 0-1,1 1 0,0-1 0,4 13 1,-4-22-70,-1-1 1,1 0 0,-1 0 0,1 0-1,0 0 1,0 0 0,0 0 0,1-1-1,-1 1 1,0-1 0,1 1 0,0-1-1,0 0 1,0 0 0,-1 0 0,2-1-1,-1 1 1,0-1 0,0 1 0,0-1-1,1 0 1,-1 0 0,1-1 0,-1 1-1,1-1 1,-1 0 0,1 1 0,5-2-1,-2 1-7,0 0 1,0 0-1,0-1 0,0 0 0,0 0 0,0-1 1,-1 0-1,1 0 0,0 0 0,-1-1 0,8-4 1,-10 4-48,0 0 0,0-1 0,0 1 0,-1-1 0,1 0 0,-1 0 0,0 0 0,0 0 1,-1-1-1,1 1 0,-1-1 0,0 1 0,0-1 0,0 0 0,-1 0 0,2-5 0,-1 0-79,0 0-1,-1 1 1,0-1-1,-1-11 0,1 19 101,-1-1-1,0 1 0,-1 0 0,1-1 1,0 1-1,-1 0 0,1 0 0,-1-1 1,0 1-1,0 0 0,0 0 0,0 0 0,0 0 1,0 0-1,0 0 0,-1 0 0,1 0 1,-1 0-1,1 1 0,-1-1 0,-3-2 1,1 2 19,-64-28 214,64 28-195,-1 1-1,0 0 1,0 0 0,0 0-1,0 1 1,0-1 0,0 1-1,0 0 1,1 1 0,-1-1-1,0 1 1,-9 2 0,12-2 2,0 0 0,1 0 1,-1 0-1,0 1 0,1-1 1,-1 1-1,0-1 0,1 1 0,0-1 1,-1 1-1,1 0 0,0-1 1,0 1-1,0 0 0,0 0 1,0 0-1,0 0 0,1 0 0,-1 0 1,1 0-1,-1 0 0,1 0 1,0 4-1,0 56 506,1-39-428,-1-22-98,0 0 0,1 0 0,-1 1 0,0-1-1,1 0 1,-1 0 0,1 0 0,-1 0 0,1 1 0,0-1 0,-1 0 0,1 0 0,0 0-1,0 0 1,0-1 0,0 1 0,0 0 0,0 0 0,0 0 0,0-1 0,0 1 0,0-1-1,0 1 1,0-1 0,1 1 0,-1-1 0,0 0 0,0 1 0,0-1 0,1 0 0,-1 0-1,0 0 1,0 0 0,1 0 0,-1 0 0,0 0 0,0 0 0,1-1 0,-1 1 0,0 0-1,0-1 1,0 1 0,1-1 0,-1 1 0,0-1 0,0 0 0,0 0 0,0 1 0,0-1-1,0 0 1,0 0 0,-1 0 0,1 0 0,0 0 0,0 0 0,-1 0 0,1 0 0,0 0-1,-1 0 1,1 0 0,-1-1 0,0 1 0,1 0 0,-1-2 0,1 1-2,0-8-110,0 0 0,-1 0 0,0 0 0,-1-14 0,0 22 102,1 1 1,0-1-1,0 0 1,-1 1-1,1-1 0,-1 1 1,1-1-1,-1 1 1,0-1-1,0 1 0,0 0 1,0-1-1,0 1 0,0 0 1,0 0-1,0-1 1,0 1-1,0 0 0,0 0 1,-1 0-1,1 0 1,-1 1-1,1-1 0,0 0 1,-1 1-1,0-1 1,1 1-1,-1-1 0,1 1 1,-1-1-1,1 1 1,-1 0-1,-2 0 0,2 3 37,1 0 0,0 0 0,0 0-1,0 0 1,0 0 0,1 0 0,-1 0-1,1 0 1,0 0 0,0 0 0,0 0 0,0 0-1,1 4 1,-1-4 38,-1 16 18,0-9 30,1 1 0,0-1 0,1 0 0,0 0 0,3 14 0,-4-23-106,0 1 0,1-1 0,0 1 0,-1-1-1,1 1 1,0-1 0,-1 0 0,1 1 0,0-1 0,0 0 0,0 0-1,0 1 1,0-1 0,0 0 0,1 0 0,-1 0 0,0 0 0,1-1-1,-1 1 1,0 0 0,1-1 0,-1 1 0,1 0 0,-1-1 0,1 0-1,-1 1 1,1-1 0,-1 0 0,1 0 0,-1 0 0,1 0 0,-1 0-1,1 0 1,0 0 0,-1-1 0,1 1 0,-1 0 0,1-1-1,-1 1 1,1-1 0,2-1 0,-2 1-12,-1 0 0,1-1 0,0 1-1,0 0 1,0-1 0,-1 1 0,1-1 0,-1 0 0,1 0-1,-1 1 1,0-1 0,0 0 0,0 0 0,0 0 0,0 0-1,0 0 1,0 0 0,0-1 0,-1 1 0,0 0 0,1 0-1,-1-4 1,2-59-423,-2 47 293,0 5 53,0 10 66,1-1 1,-1 1-1,0 0 1,0 0-1,0 0 1,0 0-1,-1-1 1,1 1-1,-1 0 1,0 0 0,0 0-1,0 0 1,0 0-1,0 0 1,-1 0-1,0 1 1,1-1-1,-1 0 1,-4-4-1,5 34-2870,1 3-1275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4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57 2065,'0'0'7854,"-4"0"-7160,-18 1 531,-38-1 6363,38-4-6685,-28-6 42,48 10-928,0-1-1,0 1 1,0 0-1,0 0 1,0 0 0,0 0-1,0 0 1,0 0-1,0 1 1,1-1-1,-1 0 1,0 1-1,0 0 1,0 0-1,0-1 1,1 1-1,-1 0 1,0 0 0,1 0-1,-1 1 1,1-1-1,-1 0 1,-1 2-1,-6 17 29,1 0 0,0 0 0,2 0 0,0 1 0,1 0-1,2 0 1,0 1 0,1-1 0,1 0 0,1 23 0,3-43-33,0 1 1,1-1 0,-1 1-1,0-1 1,0 0 0,1 0-1,-1-1 1,0 1-1,1-1 1,-1 1 0,5-1-1,-1 1-14,33 4-31,71 1 0,-109-6 19,0 0 1,-1-1 0,1 1 0,-1-1 0,1 0 0,0 1 0,-1-1 0,0 0-1,1 0 1,-1 0 0,1 0 0,-1 0 0,0 0 0,0 0 0,0 0 0,1-1-1,-1 1 1,0 0 0,-1-1 0,1 1 0,0-1 0,0 1 0,-1-1 0,1 1-1,-1-1 1,1 0 0,-1 1 0,1-1 0,-1 0 0,0-3 0,3-58-267,-3 53 212,0 4 61,0-1 0,0 1 0,0 0 1,-1 0-1,0 0 0,-1-1 0,1 1 1,-1 1-1,-1-1 0,-3-8 0,4 11 10,0 1-1,0-1 1,0 1-1,0 0 0,0-1 1,-1 1-1,1 0 1,-1 1-1,0-1 0,0 0 1,1 1-1,-1-1 1,0 1-1,0 0 1,0 0-1,0 0 0,-1 1 1,1-1-1,0 1 1,0-1-1,0 1 0,-6 0 1,-25-2 55,26 0-32,0 1-1,0 1 0,1 0 0,-1 0 0,0 0 0,-13 3 1,19 1 1,0-1-1,1 1 1,-1 0 0,1 0 0,0 0 0,0 0 0,0 0 0,0 0 0,1 0 0,-1 7 0,1 88 501,0-96-518,1-1 0,0 0-1,0 0 1,0 0 0,0 0 0,0 0 0,0 0 0,0 0-1,1-1 1,-1 1 0,0 0 0,1-1 0,0 1 0,-1-1-1,1 1 1,0-1 0,0 0 0,0 0 0,0 0 0,0 0-1,0 0 1,0 0 0,0 0 0,0-1 0,0 1 0,1-1-1,-1 0 1,0 1 0,0-1 0,4 0 0,-1 0-10,0 1 1,-1-1 0,1 0-1,0 0 1,-1 0 0,1-1-1,0 1 1,-1-1 0,1 0-1,-1-1 1,1 1 0,-1-1-1,1 0 1,4-3 0,-6 2-17,0 0 0,0-1 1,0 0-1,0 1 0,-1-1 0,1 0 1,-1 0-1,0-1 0,-1 1 1,1 0-1,-1-1 0,1 1 0,-1-1 1,0-4-1,1-69-508,-3 46 302,0 31 222,1 0 0,-1 0 0,0 0 0,1 0 0,-1 0 0,0 0 0,1 1 0,-1-1 0,0 0 1,0 0-1,0 1 0,0-1 0,0 0 0,0 1 0,0-1 0,0 1 0,0-1 0,0 1 0,0 0 0,0-1 0,0 1 0,0 0 0,-1 0 0,1 0 0,0 0 0,0 0 0,0 0 0,-2 0 1,-42 0 14,36 0 83,8 1-89,0-1 1,0 1-1,1-1 1,-1 1-1,1-1 1,-1 1-1,0 0 1,1-1-1,-1 1 1,1 0-1,-1 0 1,1-1-1,0 1 1,-1 0-1,1 0 1,0 0-1,0 0 1,-1-1-1,1 1 1,0 0-1,0 0 1,0 0-1,0 0 1,0 0-1,0 1 1,-1 29 154,1-28-116,0 0-23,0 0 0,0-1 0,0 1 1,0-1-1,0 1 0,0-1 0,1 1 0,-1-1 1,1 1-1,0-1 0,-1 1 0,1-1 1,0 0-1,1 1 0,-1-1 0,0 0 0,3 4 1,-1-5-7,1 1 0,-1-1 0,0 1 1,1-1-1,-1 0 0,0 0 0,1-1 1,-1 1-1,1-1 0,0 1 0,-1-1 1,8-1-1,-10 0-29,1 0 0,0 0 0,-1 0 1,1 0-1,-1 0 0,1-1 0,-1 1 0,0 0 0,0-1 0,1 1 1,-1-1-1,0 1 0,0-1 0,0 0 0,-1 1 0,1-1 1,0 0-1,-1 0 0,1 1 0,-1-1 0,1 0 0,-1 0 0,0 0 1,0 0-1,0-3 0,1 3-16,-1-1 0,1 0 0,-1 1 0,0-1 0,0 0 0,0 1 0,0-1 0,0 0 0,-1 0 0,1 1 0,-1-1 0,0 1 0,0-1 0,0 1 0,0-1 0,0 1 0,0-1 0,-3-2 0,-3 2-2,-1 0-1,0 1 0,1-1 1,-1 2-1,0-1 0,0 1 1,0 0-1,0 1 0,-16 1 1,17-1 42,7 31 258,0-29-260,0 0-1,0 0 0,0 0 1,0 0-1,0 0 1,1 0-1,-1 0 1,1 0-1,0 0 0,-1 0 1,1 0-1,0 0 1,0-1-1,0 1 0,0 0 1,0-1-1,1 1 1,-1 0-1,0-1 0,1 0 1,-1 1-1,1-1 1,0 0-1,-1 0 0,1 0 1,0 0-1,0 0 1,-1 0-1,1 0 1,0-1-1,0 1 0,0-1 1,0 1-1,0-1 1,0 0-1,0 1 0,0-1 1,0-1-1,0 1 1,0 0-1,0 0 0,0-1 1,0 1-1,0-1 1,0 1-1,3-2 1,-3 1-19,-1-1 1,1 1-1,0 0 1,-1 0-1,1-1 1,-1 1 0,1-1-1,-1 1 1,0-1-1,0 0 1,0 1 0,0-1-1,0 0 1,0 0-1,0 0 1,0 0-1,-1 0 1,1 0 0,-1 0-1,1 0 1,-1-3-1,2-49-452,-2 43 275,0 8 156,-1 1 0,0 0 0,0 1 0,0-1 1,0 0-1,0 0 0,0 0 0,-1 0 0,1 1 0,0-1 0,-1 1 0,0-1 0,1 1 0,-1 0 0,0-1 1,1 1-1,-1 0 0,0 0 0,-3-1 0,-49-23-50,38 19 101,16 5-23,-1 1 0,0-1 0,1 1 0,-1-1 1,0 1-1,0-1 0,0 1 0,0 0 0,0-1 1,1 1-1,-1 0 0,0 0 0,0 0 1,0-1-1,0 1 0,0 0 0,0 0 0,0 1 1,0-1-1,0 0 0,0 0 0,0 0 1,1 0-1,-1 1 0,0-1 0,0 1 0,0-1 1,0 0-1,1 1 0,-1-1 0,0 1 1,0 0-1,1-1 0,-1 1 0,0 0 0,1-1 1,-1 1-1,1 0 0,-1 0 0,1-1 0,-1 1 1,1 0-1,-1 0 0,1 0 0,-1 1 1,0 5 39,0 0-1,1 0 1,0-1 0,0 1 0,1 10 0,0 1 135,-1-11-110,0 1-1,0-1 1,1 0 0,0 1 0,0-1 0,1 0 0,0 0 0,0 1-1,1-1 1,5 10 0,-6-14-51,0 0-1,1 0 0,-1 0 1,1-1-1,0 1 1,-1-1-1,1 0 0,1 1 1,-1-1-1,0-1 1,0 1-1,1 0 0,-1-1 1,1 1-1,-1-1 1,1 0-1,0-1 0,-1 1 1,1 0-1,0-1 1,0 0-1,5 0 1,-3 0-18,0 0 0,-1 0 0,1 0 0,0-1 1,-1 0-1,1 0 0,-1 0 0,1-1 1,-1 0-1,10-4 0,-13 4-13,0 0-1,1 0 1,-1-1 0,0 1 0,0 0-1,-1-1 1,1 1 0,0-1 0,-1 1-1,0-1 1,1 0 0,-1 0-1,0 0 1,-1 0 0,1 0 0,0 0-1,-1 0 1,1 0 0,-1 0 0,0 0-1,-1-5 1,2-8-149,-1-20-173,0 35 330,-1 0 0,1 0 1,0 0-1,-1 0 0,1 0 0,0 0 1,-1 0-1,1 0 0,-1 0 0,1 0 1,-1 0-1,0 1 0,1-1 1,-1 0-1,0 0 0,0 0 0,1 1 1,-1-1-1,0 1 0,0-1 0,0 0 1,0 1-1,0 0 0,0-1 1,0 1-1,0-1 0,-2 1 0,2 0 10,-8-2 6,0 0 0,0 1 0,0 0 0,-1 1 0,-15 1 0,24 0 0,0-1 0,0 1 1,0-1-1,0 1 0,0 0 0,0 0 1,0 0-1,1-1 0,-1 1 0,0 0 1,1 0-1,-1 0 0,0 0 0,1 0 1,-1 0-1,1 0 0,0 1 0,-1-1 1,1 0-1,0 0 0,0 1 0,-5 27 105,5-27-103,-3 23 207,2 0-1,1 1 0,3 27 1,-2-52-210,-1-1 1,0 1-1,1 0 1,-1 0 0,1 0-1,-1-1 1,1 1-1,0 0 1,-1 0-1,1-1 1,0 1-1,-1-1 1,1 1-1,0-1 1,0 1-1,0-1 1,-1 1 0,1-1-1,0 1 1,0-1-1,0 0 1,0 0-1,0 0 1,0 1-1,0-1 1,0 0-1,-1 0 1,1 0-1,0 0 1,0 0 0,0-1-1,0 1 1,0 0-1,0 0 1,0-1-1,0 1 1,0 0-1,-1-1 1,1 1-1,0-1 1,1 0-1,1 0-5,0 0 0,1-1 0,-1 1-1,0-1 1,0 1 0,0-1 0,-1 0-1,1 0 1,0-1 0,3-3 0,-3-2-85,0-1-1,0 0 1,-1 1 0,0-1 0,0 0 0,-1 0 0,0-11 0,-1 18 44,0-1-1,0 1 1,0-1 0,-1 1-1,1-1 1,-1 1 0,1-1 0,-1 1-1,0 0 1,0-1 0,0 1-1,0 0 1,-2-4 0,2 6 30,0-1 1,0 0-1,0 0 0,0 1 1,0-1-1,0 1 0,0-1 1,-1 1-1,1-1 0,0 1 1,0 0-1,0-1 1,0 1-1,-1 0 0,1 0 1,0 0-1,0 0 0,-1 0 1,1 0-1,0 0 0,0 1 1,0-1-1,-1 0 0,1 1 1,0-1-1,0 1 1,0-1-1,0 1 0,-1 0 1,-1 1 64,1 0 0,0 0 0,0 0 0,1 1 0,-1-1 0,0 0 0,1 1 0,0-1 0,-1 1 0,1 0 0,0-1 0,0 1 0,1 0 0,-1 0 0,0-1 0,1 1 0,0 0 0,-1 0 0,1 0 0,1 5 0,-1-8 150,0 0-231,0 0-1,1 0 1,-1 0 0,0-1-1,0 1 1,0 0-1,1 0 1,-1-1 0,0 1-1,0 0 1,0-1-1,0 1 1,0 0-1,0 0 1,0-1 0,0 1-1,0 0 1,1-1-1,-1 1 1,-1 0 0,1-1-1,0 1 1,0 0-1,0-1 1,0 1 0,0 0-1,0 0 1,0-1-1,0 1 1,0 0-1,0-1 1,-1 1 0,1 0-1,0 0 1,0-1-1,0 1 1,-1 0 0,1 0-1,0 0 1,0-1-1,-1 1 1,1 0 0,0 0-1,0 0 1,-1 0-1,1-1 1,0 1 0,-1 0-1,1 0 1,0 0-1,0 0 1,-1 0-1,1 0 1,0 0 0,-1 0-1,1 0 1,0 0-1,-1 0 1,1 0 0,0 0-1,-1 0 1,-23 1-5978,0 13-3189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4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5 2721,'0'0'9042,"-59"0"-3184,26-1-5345,24-1-332,0 1 0,0 1 1,0-1-1,1 2 0,-1-1 0,0 1 0,0 0 0,0 1 0,1 0 0,-15 6 1,19-5-114,0 0 0,0 1 0,1-1 0,-1 1 0,1 0 0,0 0 0,0 1 0,0-1 0,1 1 0,0-1 0,0 1 0,0 0 0,0 0 0,1 0 0,-1 0 0,0 6 0,-1 10 163,1 0 0,1 33 1,2-39 15,-1-13-244,0-1 1,1 1 0,-1-1-1,1 0 1,0 0 0,0 1-1,-1-1 1,1 0 0,0 0-1,0 0 1,0 0 0,0 1-1,0-2 1,0 1 0,0 0-1,1 0 1,-1 0 0,0 0 0,0-1-1,1 1 1,-1-1 0,0 1-1,1-1 1,-1 1 0,1-1-1,-1 0 1,1 0 0,-1 1-1,3-1 1,50 3 91,-49-3-92,2 0-5,0 1 1,-1-1 0,1-1 0,0 1-1,0-1 1,-1 0 0,1-1 0,-1 1-1,1-1 1,-1-1 0,0 1 0,0-1-1,0 0 1,0 0 0,0-1 0,7-6-1,-9 7-24,-1 0 0,0 0 0,0-1 0,0 1 0,0-1 0,0 0 0,-1 1-1,0-1 1,0 0 0,0-1 0,0 1 0,-1 0 0,1-1 0,-1 1 0,0 0 0,0-1-1,-1 0 1,1 1 0,-1-1 0,0 1 0,0-1 0,-1 1 0,1-1 0,-1 1 0,0-1-1,-1 1 1,-1-6 0,1 7 27,0 0-1,0-1 1,-1 1-1,1 0 1,-1 1-1,0-1 1,0 0 0,0 1-1,0 0 1,0 0-1,0 0 1,-1 0-1,1 0 1,-1 0-1,1 1 1,-1 0-1,0 0 1,1 0-1,-1 0 1,0 0-1,0 1 1,0 0 0,0-1-1,1 2 1,-1-1-1,0 0 1,0 1-1,0-1 1,-5 3-1,6-2 18,0 1 1,1-1-1,-1 1 0,1-1 0,0 1 0,-1 0 0,1 0 0,0 0 1,0 0-1,0 0 0,1 1 0,-1-1 0,0 0 0,1 1 0,-1 0 1,1-1-1,0 1 0,0 0 0,0-1 0,0 1 0,1 0 0,-1 5 0,-2 9 64,2-1-1,0 29 1,1-35-37,-1-8-32,1 1-1,0-1 0,1 1 1,-1-1-1,0 0 1,1 1-1,-1-1 0,1 0 1,0 1-1,0-1 1,0 0-1,0 0 0,0 1 1,0-1-1,1 0 1,-1 0-1,1 0 0,-1-1 1,1 1-1,0 0 1,-1-1-1,1 1 0,0-1 1,0 1-1,0-1 1,1 0-1,-1 0 0,0 0 1,3 1-1,5 1 28,-1-1 1,2-1-1,-1 1 0,0-2 0,16 0 1,-24 0-36,1 0-9,0 0 0,-1-1-1,1 0 1,0 1 0,-1-1-1,1 0 1,-1 0 0,0-1-1,1 1 1,-1 0 0,0-1-1,0 0 1,0 1 0,0-1 0,0 0-1,0 0 1,0 0 0,-1 0-1,1 0 1,0 0 0,-1-1-1,0 1 1,0-1 0,0 1-1,0 0 1,0-1 0,0 0-1,0-4 1,1 0-83,0-1 0,-1 0 0,0 0-1,0 1 1,-1-1 0,0 0 0,0 0 0,-4-15-1,4 21 67,-1 0 1,0 1-1,0-1 0,0 0 0,0 1 0,0-1 0,0 0 0,0 1 0,0 0 0,-1-1 0,1 1 0,-1 0 0,1-1 0,-1 1 0,1 0 0,-1 0 0,0 0 0,0 1 0,1-1 0,-1 0 0,0 0 0,0 1 0,0 0 0,0-1 0,-2 1 0,-53-3 320,42 4-117,15-1-168,-1 1 0,0-1 0,1 1 0,-1 0 0,1-1-1,-1 1 1,1 0 0,-1-1 0,1 1 0,-1 0 0,1 0-1,0-1 1,-1 1 0,1 0 0,0 0 0,0 0 0,0-1 0,-1 1-1,1 0 1,0 0 0,0 0 0,0 0 0,0 0 0,1 1-1,-1 29 200,0-26-161,0-4-37,0 0 0,0 1 0,0-1-1,1 0 1,-1 0 0,0 0 0,0 0-1,0 0 1,1 1 0,-1-1-1,1 0 1,-1 0 0,1 0 0,-1 0-1,1 0 1,0 0 0,-1 0 0,1 0-1,0-1 1,0 1 0,0 0 0,0 0-1,1 0 1,-1-1-14,-1 1 1,1-1-1,0 0 1,0 0-1,-1 0 1,1 0-1,0 0 1,0 0-1,0 0 0,-1-1 1,1 1-1,0 0 1,0 0-1,-1-1 1,1 1-1,0 0 1,0-1-1,-1 1 0,1 0 1,0-1-1,-1 1 1,1-1-1,-1 1 1,1-1-1,-1 0 0,1 1 1,-1-1-1,1 0 1,-1 1-1,1-1 1,-1 0-1,0 1 1,1-1-1,-1 0 0,0 0 1,2-4-51,-1 0 0,1 0 1,-1 0-1,0 0 0,-1 0 0,1 0 1,-1-1-1,-1-5 0,1 4-115,-3 100 1098,3-93-921,0 1 1,0-1-1,0 1 0,1-1 1,-1 1-1,0-1 1,0 1-1,0-1 0,1 1 1,-1-1-1,0 1 1,1-1-1,-1 0 0,0 1 1,1-1-1,-1 1 1,1-1-1,-1 0 0,0 0 1,1 1-1,-1-1 1,1 0-1,-1 0 1,1 1-1,-1-1 0,1 0 1,-1 0-1,1 0 1,-1 0-1,1 0 0,-1 0 1,1 0-1,-1 0 1,1 0-1,-1 0 0,1 0 1,-1 0-1,1 0 1,-1 0-1,1 0 1,-1 0-1,1-1 0,-1 1 1,1 0-1,-1 0 1,1-1-1,-1 1 0,1 0 1,-1-1-1,0 1 1,1 0-1,0-1 0,25-20-43,-11-20-268,-15 12-2752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4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194 109 4898,'0'0'5147,"0"-5"-4785,0 3-211,0-1 0,0 0 1,0 1-1,0-1 0,0 1 0,-1-1 0,0 0 0,1 1 0,-1-1 0,0 1 0,0 0 0,0-1 0,0 1 0,-1 0 0,1 0 0,0-1 0,-1 1 0,0 0 0,0 0 0,1 1 0,-1-1 0,-4-2 0,-2-3 182,0 1 0,0 0 1,-1 0-1,0 1 0,-11-5 0,18 9-294,0-1 0,0 2 0,0-1 0,0 0 0,0 0 0,0 0 1,0 1-1,0-1 0,0 1 0,0 0 0,0 0 0,0 0 0,0 0 0,0 0 0,0 0 0,0 0 0,0 1 0,-1-1 0,1 1 0,0-1 0,0 1 0,0 0 0,1 0 0,-1 0 0,0 0 0,0 0 0,0 0 0,1 0 0,-1 1 0,-2 2 0,-2 5 72,1 0-1,0 1 0,1 0 1,0-1-1,0 2 0,1-1 0,0 0 1,-1 16-1,1 5 565,2 49 0,1-47-416,0-30-230,0 1 0,0-1-1,1 0 1,-1 0 0,1 0 0,0 0 0,0 1 0,0-1 0,0 0 0,0 0 0,1-1 0,-1 1 0,1 0 0,0 0 0,0-1 0,0 1 0,0-1 0,0 0 0,1 1-1,-1-1 1,1 0 0,-1 0 0,1-1 0,0 1 0,-1 0 0,1-1 0,0 0 0,0 0 0,0 0 0,5 1 0,5 1 85,1-1-1,-1 0 1,0-1 0,1-1 0,-1 0 0,15-2 0,-24 1-147,0 1 0,0-1 1,0 0-1,0-1 0,-1 1 0,1-1 1,-1 0-1,1 0 0,-1 0 0,1 0 1,-1 0-1,0-1 0,0 1 0,0-1 1,0 0-1,-1 0 0,1 0 0,-1 0 1,0-1-1,0 1 0,0-1 0,0 1 1,-1-1-1,1 0 0,-1 1 0,0-1 1,1-8-1,3-9-247,-2 0 0,-1-1 0,-1-39 0,-1 52 252,-1 7 24,1 0-1,-1 1 1,0-1 0,0 0 0,-1 0 0,1 1-1,0-1 1,-1 1 0,1-1 0,0 1-1,-1 0 1,0 0 0,1-1 0,-1 1 0,0 0-1,0 0 1,1 1 0,-5-2 0,-38-17 2,41 18-18,-1 0 25,0-1-1,0 1 0,-1-1 0,1 1 0,0 1 0,-1-1 0,1 1 0,0-1 0,-1 1 0,1 0 0,-6 2 0,7-1 4,-1 0 1,1 0-1,0 1 0,1-1 1,-1 1-1,0 0 0,0 0 1,1 0-1,-1 0 0,1 0 1,-1 1-1,1-1 0,0 1 1,-3 3-1,3-3 31,-1 1-1,0-1 1,1 0 0,0 1-1,0-1 1,0 1 0,0 0-1,1 0 1,-1 0 0,1 0-1,0 0 1,0 0 0,0 0-1,1 0 1,-1 0 0,1 0 0,1 7-1,-2 6 164,1-11-109,0 1 1,0-1-1,0 0 1,1 1-1,0-1 1,3 11-1,-3-15-64,0 1 0,1-1 0,-1 1 1,1-1-1,-1 0 0,1 0 0,0 0 0,0 0 0,0 0 0,0 0 0,0-1 0,0 1 0,1-1 1,-1 1-1,0-1 0,1 0 0,0 0 0,-1 0 0,5 1 0,3 1 33,-1-1 0,1 0 0,0 0-1,0-1 1,0-1 0,0 0 0,18-1 0,-26 1-68,1-1 0,-1 1 1,1 0-1,-1-1 0,1 1 1,-1-1-1,1 0 0,-1 0 1,1 0-1,-1 0 0,0 0 1,0 0-1,1-1 0,-1 1 1,0-1-1,0 1 0,0-1 0,-1 0 1,1 0-1,0 0 0,-1 0 1,1 0-1,-1 0 0,0 0 1,1-1-1,-1 1 0,0-1 1,-1 1-1,1 0 0,0-1 1,-1 1-1,1-1 0,-1-4 1,1 2-87,-1 0 0,-1-1 0,1 1 0,-1 0 0,0-1 0,0 1 1,0 0-1,-1 0 0,0 0 0,0 0 0,0 0 0,0 0 0,-4-4 0,3 5 60,0 1 0,-1 0-1,1 0 1,-1 0-1,1 1 1,-1-1-1,0 1 1,0 0-1,0 0 1,0 0-1,-1 1 1,1-1-1,0 1 1,-1 0-1,1 0 1,-7 0-1,-56 1 162,66 0-123,-1 0 0,1 1 0,0 0 1,0-1-1,0 1 0,0 0 0,0-1 1,0 1-1,0 0 0,1 0 0,-1 0 1,0 0-1,0 0 0,0 0 1,1 0-1,-1 0 0,1 0 0,-1 0 1,1 0-1,-1 0 0,1 0 0,0 0 1,-1 1-1,1-1 0,0 0 0,0 0 1,0 1-1,0-1 0,0 2 1,-1 48 440,1-40-282,0-7-99,0 0 0,0 1 0,0-1 0,1 1 0,0-1 0,-1 0 0,1 1 0,1-1 0,-1 0 0,3 5 0,-3-8-53,0 1 0,0-1 1,1 0-1,-1 0 0,0 0 0,1 0 0,-1 0 0,0 0 0,1 0 0,0-1 0,-1 1 0,1 0 0,-1-1 0,1 1 0,0-1 0,-1 0 0,1 1 0,0-1 0,0 0 0,-1 0 0,1 0 0,0 0 0,-1-1 0,1 1 1,0 0-1,-1-1 0,1 1 0,0-1 0,1 0 0,0 0-37,-1-1 0,1 1 1,0-1-1,-1 0 0,1 1 0,-1-1 1,1 0-1,-1 0 0,0-1 1,0 1-1,0 0 0,0-1 0,0 1 1,0-1-1,-1 0 0,1 0 0,-1 1 1,0-1-1,0 0 0,0 0 1,0 0-1,0-6 0,2-5-476,-1 0 0,0 0 0,-1-19 1,-1 32 486,0 1 1,-1-1-1,1 0 1,0 0-1,0 1 0,-1-1 1,1 0-1,0 1 1,-1-1-1,1 0 1,-1 0-1,1 1 1,-1-1-1,1 1 1,-1-1-1,1 1 1,-1-1-1,1 1 1,-1-1-1,0 1 1,1-1-1,-1 1 1,0 0-1,1-1 1,-1 1-1,0 0 1,0-1-1,1 1 1,-1 0-1,0 0 0,0 0 1,0 0-1,1 0 1,-1 0-1,0 0 1,0 0-1,0 0 1,1 0-1,-1 1 1,0-1-1,0 0 1,1 0-1,-1 1 1,0-1-1,1 0 1,-1 1-1,0-1 1,1 1-1,-1-1 1,0 1-1,0 0 1,-1 14 496,0-1 0,2 1 1,-1 0-1,2 0 1,0 0-1,5 25 1,-5-39-475,-1 0 0,0 0 0,1 0 0,-1 0 0,1-1 0,-1 1 0,1 0 0,-1 0 0,1-1 0,-1 1 0,1 0 1,0-1-1,-1 1 0,1 0 0,0-1 0,0 1 0,0-1 0,-1 1 0,1-1 0,0 0 0,0 1 0,0-1 1,0 0-1,0 0 0,0 1 0,0-1 0,-1 0 0,1 0 0,0 0 0,0 0 0,0 0 0,0 0 0,0-1 1,0 1-1,0 0 0,0 0 0,0-1 0,0 1 0,0-1 0,1 1-20,-1-1 0,1 0-1,-1 0 1,1 0 0,-1 0-1,1 0 1,-1 0 0,0-1 0,0 1-1,1 0 1,-1-1 0,0 1-1,0 0 1,0-1 0,-1 0-1,1 1 1,0-1 0,0-2 0,3-58-2218,-4 62 2214,0 0 0,0 0 0,0 1 1,0-1-1,-1 0 0,1 0 0,0 0 0,0 1 1,0-1-1,0 0 0,0 0 0,0 0 0,0 1 0,0-1 1,-1 0-1,1 0 0,0 0 0,0 0 0,0 0 1,0 1-1,-1-1 0,1 0 0,0 0 0,0 0 0,0 0 1,-1 0-1,1 0 0,0 0 0,0 0 0,0 0 1,-1 1-1,1-1 0,0 0 0,0 0 0,0 0 0,-1 0 1,1 0-1,0 0 0,0-1 0,-1 1 0,1 0 0,0 0 1,0 0-1,0 0 0,-1 0 0,1 0 0,0 0 1,0 0-1,0 0 0,0-1 0,-1 1 0,1 0 0,0 0 1,0 0-1,0 0 0,0 0 0,-1-1 0,1 1 1,0 0-1,0 0 0,-1 18 394,0-12-85,0 1 0,0 0 0,1 0 0,0 0 0,1 0 0,-1 0 0,4 12 0,-4-19-285,0 1 0,0-1 0,1 0 0,-1 1 1,0-1-1,0 0 0,0 1 0,0-1 0,1 0 0,-1 1 0,0-1 1,0 0-1,1 1 0,-1-1 0,0 0 0,1 0 0,-1 1 0,0-1 1,1 0-1,-1 0 0,0 0 0,1 1 0,-1-1 0,0 0 0,1 0 1,-1 0-1,1 0 0,-1 0 0,0 0 0,1 0 0,-1 0 0,1 0 1,-1 0-1,0 0 0,1 0 0,-1 0 0,0 0 0,1 0 0,-1 0 1,1-1-1,-1 1 0,0 0 0,1 0 0,-1 0 0,0-1 1,1 1-1,-1 0 0,0 0 0,0-1 0,1 1 0,-1 0 0,1-1 1,7-17-667,-8 17 4,0-6 577,-23 5-19028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55.7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245 304 2193,'0'0'6168,"0"-9"-5306,-1-14-498,0-3 1689,1 1-1,4-36 1,9 20-1991,-6 28 5,-1-1 0,0 0 0,-1 0 0,3-14 0,-4-8 3077,12 239-1020,-35 344-948,-18-291-997,10-96-54,0 15-58,6-50 120,-8 217 0,29-236-58,-5 210 107,-40 48-167,8-93-58,11 304 192,20 968-86,-13-618-90,17-632-34,0 36-2,-8-26 17,10-303 5,0-30-1248,0-109-3530,0 31-1406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7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22 10533,'0'0'7086,"-2"-3"-6281,1 3-770,1 0 0,0 0 0,0 0-1,0-1 1,-1 1 0,1 0-1,0 0 1,0 0 0,-1 0 0,1 0-1,0 0 1,0 0 0,-1 0-1,1 0 1,0 0 0,0 0-1,-1 0 1,1 0 0,0 0 0,0 0-1,-1 0 1,1 0 0,0 0-1,0 0 1,-1 1 0,1-1 0,0 0-1,0 0 1,0 0 0,-1 0-1,1 0 1,0 1 0,0-1 0,0 0-1,0 0 1,-1 0 0,1 1-1,0-1 1,0 0 0,0 0-1,0 0 1,0 1 0,0-1 0,0 0-1,0 0 1,-1 1 0,1-1-1,0 0 1,0 0 0,0 1 0,0-1-1,0 0 1,0 0 0,0 1-1,1-1 1,-1 0 0,0 0-1,0 1 1,0-1 0,-4 36 1207,3 59-92,1-74-860,-1 18 32,0-26-213,0 1 0,1-1 0,0 1-1,2 0 1,-1-1 0,1 1 0,1-1 0,8 23 0,-11-36-105,0 1 0,0 0 0,0-1-1,0 1 1,1-1 0,-1 1 0,0-1-1,0 1 1,1-1 0,-1 1 0,0-1 0,1 1-1,-1-1 1,0 1 0,1-1 0,-1 1-1,1-1 1,-1 0 0,1 1 0,-1-1 0,1 0-1,-1 1 1,1-1 0,-1 0 0,1 0 0,0 1-1,-1-1 1,1 0 0,-1 0 0,1 0-1,0 0 1,-1 0 0,1 0 0,-1 0 0,1 0-1,0 0 1,-1 0 0,1 0 0,-1 0-1,1-1 1,-1 1 0,1 0 0,0 0 0,-1-1-1,1 1 1,-1 0 0,1-1 0,-1 1-1,0 0 1,1-1 0,-1 1 0,1-1 0,-1 1-1,1-1 1,-1 1 0,0-1 0,0 1 0,1-1-1,-1 1 1,0-1 0,0 1 0,1-2-1,14-33-41,3-51-423,-15 63 264,1 0 1,2 1-1,0-1 0,9-21 1,-12 38 177,0-1 0,1 2 0,-1-1 1,1 0-1,0 1 0,1-1 0,-1 1 1,1 0-1,0 1 0,0-1 0,0 1 1,1 0-1,0 0 0,0 1 0,0 0 1,0 0-1,0 0 0,8-2 0,10 0 200,-1 0 0,2 2 0,-1 1 0,0 0 0,32 3-1,-18 0-413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19:59.3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10 472 11797,'0'0'3813,"-2"-23"-3317,-6-160-34,8-15 786,0 197-586,4-20-203,-2 18-442,-1 1-1,1-1 1,-1 0 0,1 0 0,0 1 0,0-1 0,0 1 0,1-1 0,-1 1 0,1 0 0,-1 0 0,1 0-1,0 0 1,-1 1 0,1-1 0,0 1 0,0-1 0,0 1 0,1 0 0,-1 0 0,0 0 0,0 1 0,0-1-1,1 1 1,-1 0 0,0 0 0,0 0 0,5 1 0,11 1 128,0 1 0,0 1 0,34 12-1,-10-3-93,-5-3 84,-6-1-86,1-2-1,50 5 0,-53-9-45,0 2-1,47 14 1,1 0-16,66 2 162,251 3 1,-97-11-73,129-7 142,-236-9-176,278-8-118,-177-3 87,120-1-43,23 10 86,297 5 21,-703 0-47,497 11 638,-46 9-571,35-8 258,-232-3-310,722 2 401,-954-9-455,80 14 0,31 3-28,1336-4 112,-1497-15-74,335-28-11,-53 1 105,332-19-217,-167 23 154,-143 15-32,-2 3-16,-2 0 20,0-4 41,-98 4-34,212 3-67,-216 4 44,53-21 189,-244 18-176,218-6 1330,-172 8-1638,-62-1-2341,-35 0-2367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01.7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339 90 5442,'0'0'7657,"-10"-10"-7091,-29-30 37,22 10 1339,13 21-591,0 12 1241,-4 16-2306,1 1 0,1 0 0,1 0 0,1 0 0,1 1 0,-2 29 0,0-4-7,-19 238 529,15 318 0,6-122-540,-13-229-195,-2 74 166,18-163-206,-32 258 1,18-295-16,3 169 1,10-168 13,-22 165 0,21-278-33,-27 171 15,-10 295 0,71 331-65,-14-646 56,38 589-79,-36 145 90,-13-331-16,-8-367 168,1-199-120,-1 15-107,-2-33-377,0 0 1,-2 1-1,-7-20 0,-12-22-4896,1 7-6324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06.0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4706,'0'0'8463,"0"16"-7369,13 271 2675,-9-250-3371,41 591 2270,-45-119-2140,0-511-541,1 0-1,0 1 1,0-1-1,0 0 1,0 0 0,1 1-1,-1-1 1,0 1 0,1-1-1,-1 1 1,1-1-1,0 1 1,-1 0 0,1 0-1,0 0 1,0 0 0,-1 0-1,1 0 1,0 0-1,2 0 1,44-13-64,338 14-120,-329 3 178,162 13-10,-117 4 59,-68-12-5,0-2 1,0-1 0,39 1 0,9-6 50,-25 2-28,1-2 0,-1-3 0,0-2-1,68-16 1,-50 1-9,1 3 0,1 3-1,98-4 1,44-5 41,-140 12-84,95-1 0,-111 13 12,-25 0-22,0-1 1,-1-1 0,1-3 0,38-8-1,-10 0 19,1 3 0,0 2 0,76 3-1,72-7 44,16-20-43,-94 11 103,188-4 0,185 15-105,-2-43 32,-222-9-65,-38 7 22,-3 29-29,-17 4 109,-137 11 46,-1 4 1,117 7-1,-68 2-121,144 20 57,-39-1-12,26-17-78,164 7-29,-121-6 87,66 6-127,-211-4 180,-9-2-454,515 9 130,-426-17 149,-144 2 84,264-9-86,37 3 143,-226 9 105,-12 10-127,3 0-94,405 16-381,-461-14 395,-68-8-389,74 3 0,408-10-225,-452-11 548,-17 1-327,128 6-389,-28 2 368,-150 1 322,0-1 0,0 0 0,0 0 0,-1-1 0,12-5 1,26-8-756,-16 1 865,-28 13 94,0 0 1,1 0-1,0 1 1,-1-1-1,1 1 0,0-1 1,0 1-1,0 0 0,0 0 1,0 1-1,5-2 0,-5 2 31,0-1-1,0 1 0,0-1 0,0 0 0,0 0 0,0 0 1,0-1-1,0 1 0,3-2 0,-4 1 83,1 0-1,0 1 1,0 0-1,0-1 1,0 1-1,0 0 1,0 1-1,1-1 0,3 0 735,0 5 1456,-14-11-8737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10.4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81 159 1105,'0'0'7899,"-26"-15"-6792,18-5 1194,6 14-1725,-1 0-1,1 0 0,-1 1 0,0-1 0,0 1 0,-1 0 0,-6-8 0,7 7-420,0-1 0,1 0 0,0 1 0,0-1 0,1 0 0,-1 0 0,2 0 0,-1-11 1297,1 41-633,3 30-156,2 0 0,13 54 0,3 36-13,6 649 211,-32-680-687,-22 127 0,11-127-74,-1 129-1,15-121-60,0-30 65,11 112-1,28-18-48,-1-17-36,-28-80 16,-4 119 0,1 6 7,42 416 25,-37-465-127,28 764 69,-38 406-166,-10-603-131,9-705 271,-2 0 1,-1 1-1,-7 25 0,4-21 21,-5 50 0,0 36-145,-2 55 213,11-59-131,3-110 102,0 14-67,0 72 91,0-88-67,0-15 42,0-41-2520,-13-106-1,0 79-3462,0-17-5563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13.0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18 118 7283,'0'0'5061,"-2"-9"-4479,-2-5-439,3 10 40,-1-1-1,1 0 0,0 0 0,0 0 1,0 0-1,1-9 0,-1-3 3749,0 16-3882,1 1 0,-1-1 0,1 0 0,0 0 0,0 0 0,-1 0 0,1 0 0,0 0 0,0 0 0,0 0 0,0 0 0,0 0-1,0 0 1,0 0 0,1 0 0,-1 0 0,0 0 0,0 0 0,1 0 0,-1 0 0,1 0 0,-1 0 0,1 0 0,-1 0 0,1 1 0,-1-1 0,1 0 0,0 0 0,-1 1 0,1-1 0,0 0 0,0 1 0,0-1 0,0 1 0,-1-1 0,1 1 0,0-1-1,0 1 1,0 0 0,0-1 0,0 1 0,0 0 0,0 0 0,0 0 0,0-1 0,0 1 0,0 0 0,0 1 0,0-1 0,0 0 0,0 0 0,1 1 0,61-2 436,17 0-153,0 3 0,112 18 0,-90-7-164,0-3 0,112-5 1,2 0-85,-183-2-34,0 2-1,50 15 1,-52-12 29,0-1 1,56 5-1,170-17-31,-164 0-27,126 9 1,-131 12-44,-61-10 9,47 5 0,360-6 71,-252-7-36,378-18-1,202 3 38,-623 12-72,314-25-70,-319 18 92,193 9 1,86-7-5,-262 0 10,181 14 0,-98 1 11,-12-8 2,276 9-8,-352 6-124,339 14 69,-312-27 32,786 8 17,-662 1 2,209 4 8,83 8-240,-437-19 137,209-6 222,-339 4-19,-29 1-533,-37 7-4322,3 2-5252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15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383 107 2097,'0'0'8980,"0"-16"-7827,0-36-255,0 13 4732,-16 53-4072,11 6-1299,0 0 0,1 0 0,1 0-1,1 0 1,1 0 0,1 1 0,3 22 0,-2 5-145,-1 34 12,-16 337 676,-5-126-431,-13 88-43,14-269-282,6 1-1,0 225 0,14-335-44,5 83 5,-5 0 0,-12 103 0,0-6-26,5-44 29,-22 340 280,26-407-273,3 0 0,3 0 0,23 135 0,-5-118 8,-4 2 0,-3 1 0,1 127 0,-15-73 38,-26 189 1,11-231-56,-2 1 8,-5 168 0,16-143 27,-5 0 0,-39 177 0,27-88-5,20-175-40,-20 459 156,15-84-49,10-262-80,-4-129-26,-1 0 0,-1 0 0,-14 48 0,10-49-1,1 1 1,2 0-1,-3 53 0,2 234-21,-1-91-168,7-330-3335,0 57-1980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18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1 107 3522,'0'0'13966,"40"-3"-11085,396-4-1185,232 3-692,-567 14-864,18 0 11,-112-10-146,526 17 385,-273-10-360,-191-9-25,0 3-1,0 3 0,126 24 1,-141-16-3,1-3 1,85 3 0,113-11 2,-113-3-13,291 4 45,450-5 14,-638-17-180,31 0 176,502 20-79,-525 15 74,1021-15-79,-1064-12 37,2 1 0,548 11 8,-577 11-99,-2 1 14,432-6 101,-462-18-98,2 0 12,-98 10 66,76-14 1,-12 0 7,-109 15 0,1-1 0,-1 0-1,0-1 1,12-5 0,-13 5 34,0 0 1,0 1-1,0 0 1,1 0-1,-1 0 1,12 0 1333,-19 1-1386,1 0 0,-1 0-1,0-1 1,0 1 0,0 0 0,0 0-1,-1 0 1,1 0 0,0 0 0,0 0-1,-1 0 1,1 0 0,-1 0 0,1 0-1,-1 0 1,1 0 0,-1 0 0,1 0-1,-1 0 1,0 0 0,0 0 0,1 1-1,-1-1 1,0 0 0,-2-1-1,-16-5-629,-1 1-1,-1 0 0,-34-4 1,-7-2-2233,-32-10-4257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29.6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2125 445 704,'7'-6'18964,"-62"-86"-15803,35 65-2794,6 6-248,-1 0 1,-1 1-1,-2 1 0,1 1 1,-41-32-1,-16-9 202,51 39-270,-1 1 0,-29-17 0,43 30-42,0 1 1,0 0 0,-1 1 0,0 0-1,0 1 1,0 0 0,0 1 0,0 0-1,-15-1 1,-79 3 87,-121 15-1,178-10-89,-92 10 31,-1 7-1,2 6 0,-198 66 1,317-86-18,1 1 0,-1 0 0,1 2 0,1 0 0,0 1 0,1 1 0,0 1 0,1 0 0,0 1 0,1 0 0,1 2 0,1 0 0,0 0 0,1 1 0,1 1 0,1 0 0,-13 33 0,-137 404 271,149-413-204,2 0 0,2 0 0,2 1 0,2 0 0,3 63 1,3-84-82,1 0 1,0-1-1,2 1 1,1-1-1,10 23 1,15 48 55,-19-39-17,2-1 0,3-1-1,2 0 1,42 76 0,-2-14-68,-45-81 60,2 0-1,2 0 1,0-2-1,42 49 1,1-18 281,85 66-1,-96-87-232,-28-24-78,1-2 0,1-1-1,0 0 1,1-2-1,39 12 1,5 4 17,-43-17-4,0-2 1,1 0-1,0-2 0,0-1 0,1-2 0,-1 0 0,56-2 0,163-19 11,-126 5-41,-103 8 13,0 0 0,0-1 0,-1-1-1,0-1 1,0 0 0,-1-1 0,1-1 0,-2-1 0,20-14 0,38-22-40,23-2 50,-55 30-16,-1-3 1,-1-1-1,-1-1 0,53-45 1,-43 26 67,7-6-52,56-64 0,-78 71-2,-3-1 0,-1-1 0,-2-2 0,-2 0 0,29-76 0,-44 99-10,-1-1 0,-1-1-1,-1 1 1,-1-1 0,-1 0-1,-1 0 1,1-36 0,-5 21 16,-6-216 14,2 203-18,-3-1-1,-24-95 0,1 65-23,-4 1 0,-3 1 0,-52-83 0,86 158 7,-15-21 3,0 0 0,-2 2 1,-34-35-1,26 30-58,-37-52 1,53 65 51,-1 0 0,-1 0 0,0 1 0,-1 1 0,-1 0 0,0 1 0,-22-14 0,25 22 4,1 1 0,-1 1 0,1-1 0,-1 2 0,-1 0 0,1 1 0,0 0 0,-1 1 0,-19 0 1,32 1-6,1 0 0,-1 0 0,1 0 0,-1 0 0,1 0 0,0 0 0,-1 0 0,1-1 0,-1 1 0,1 0 0,0 0 0,-1 0 0,1-1 0,0 1 0,-1 0 1,1 0-1,0-1 0,-1 1 0,1 0 0,0-1 0,0 1 0,-1 0 0,1-1 0,0 1 0,0-1 0,0 1 0,0 0 0,-1-1 0,1 1 0,0-1 0,0 1 0,0 0 1,0-1-1,0 0-76,0 1 0,0-1 0,0 1 0,0-1 0,0 1 0,-1-1 0,1 1 0,0-1 0,0 1 0,0 0 0,-1-1 0,1 1 0,0-1 0,0 1 0,-1 0 0,1-1 0,0 1 0,-1 0 0,1 0 0,-1-1 0,1 1 0,0 0 0,-1-1 0,1 1 0,-1 0 0,1 0 0,0 0 0,-2-1 0,-12 1-2861,-2 0-3882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25.6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438 87 4770,'0'0'14828,"10"-21"-13472,-8 20-1283,-1-1 1,1 1 0,-1-1 0,0 1 0,0-1-1,0 0 1,0 1 0,0-1 0,0 0 0,0 0 0,-1 0-1,1 0 1,-1 0 0,1 0 0,-1 0 0,0 0-1,1 0 1,-1 1 0,0-1 0,0 0 0,-1 0 0,1-3-1,-1 4-49,-1-1 0,1 1 0,0-1 0,-1 1 0,1 0 0,-1-1 0,0 1 0,1 0 0,-1 0 0,0 0 0,1 0 0,-1 1 0,0-1 0,0 0 0,0 1 0,0-1 0,0 1 0,0-1 0,0 1 0,0 0 0,0 0 0,-2 0 0,-6-1-23,0 0 0,0 0 0,0 1 0,0 0 0,0 1 0,0 0 0,0 1-1,0 0 1,1 0 0,-1 1 0,1 0 0,-1 1 0,1 0 0,0 1 0,1 0 0,-1 0 0,1 0 0,-12 11 0,-1 4 6,2 1-1,0 0 1,1 1-1,2 1 1,0 1-1,1 0 0,2 1 1,0 1-1,-15 48 1,15-31 67,1 1-1,3 1 1,2-1 0,2 1-1,0 65 1,4-75 75,2-1 0,2 1 0,10 54-1,-10-78-113,-1-1 1,2 0-1,-1 0 0,2-1 0,-1 1 0,1-1 0,0 0 0,1 0 1,0-1-1,1 0 0,-1 0 0,1 0 0,1-1 0,0 0 0,0 0 1,14 9-1,-17-13-39,1 0 0,-1 0 1,0 0-1,1-1 1,-1 0-1,1 0 0,0 0 1,0-1-1,0 1 0,0-1 1,0-1-1,0 1 1,0-1-1,0 0 0,0-1 1,0 0-1,0 1 0,0-2 1,0 1-1,-1-1 1,1 0-1,0 0 0,-1 0 1,1-1-1,-1 0 0,0 0 1,0-1-1,0 1 1,0-1-1,-1 0 0,1 0 1,-1 0-1,0-1 0,0 0 1,-1 0-1,0 0 1,1 0-1,2-7 0,44-109-424,-31 72 181,30-56-1,13-25 235,-62 129 50,-32 19 67,21-13-203,-1 1 0,1-1 0,-1-1 0,0 0 0,0 0 0,0-1 0,-1-1 0,1 0 0,-1-1 0,0 0 0,1-1 0,-23-2 0,1 1 92,33 3 31,1 0 0,0-1 0,0 1-1,0 0 1,0-1 0,0 1-1,1 0 1,-1 0 0,1-1 0,-1 1-1,1-1 1,-1 1 0,1 0-1,0-1 1,-1 1 0,1-1 0,2 3-1,4 0 19,-1 1 0,1-2 0,-1 1 0,1-1-1,0 0 1,1 0 0,-1-1 0,0 0 0,1 0 0,-1-1-1,1 0 1,10 0 0,19 0-83,44-3 0,-59 0 3,0-4-79,-22 5 107,0 1 1,1-1 0,-1 1-1,1 0 1,-1-1-1,0 1 1,1 0 0,-1-1-1,1 1 1,-1 0 0,1 0-1,-1-1 1,1 1-1,-1 0 1,1 0 0,-1 0-1,1 0 1,-1 0-1,1 0 1,-1 0 0,1 0-1,-1 0 1,1 0 0,-1 0-1,1 0 1,0 0-1,-1 0 1,1 0 0,-1 0-1,1 1 1,-1-1 0,1 0-1,-1 0 1,0 1-1,1-1 1,-1 0 0,1 0-1,-1 1 1,0-1-1,1 1 1,-1-1 0,1 0-1,-1 1 1,0-1 0,0 1-1,1-1 1,-1 1-1,0-1 1,0 1 0,0-1-1,1 1 1,-1-1 0,0 1-1,9 61 237,1 104 0,-9-112-21,2 0 0,2 0 0,15 59 0,-10-95-114,-10-18-95,0 0-1,0 0 0,0 0 0,0-1 0,0 1 1,0 0-1,0 0 0,1 0 0,-1-1 1,0 1-1,0 0 0,0 0 0,0 0 1,0 0-1,1 0 0,-1-1 0,0 1 1,0 0-1,0 0 0,1 0 0,-1 0 1,0 0-1,0 0 0,0 0 0,1 0 0,-1 0 1,0 0-1,0 0 0,0 0 0,1 0 1,-1 0-1,0 0 0,0 0 0,0 0 1,1 0-1,-1 0 0,0 0 0,0 0 1,0 0-1,1 0 0,-1 0 0,0 0 1,0 0-1,0 1 0,1-1 0,-1 0 0,0 0 1,0 0-1,0 0 0,0 0 0,0 1 1,1-1-1,-1 0 0,0 0 0,1-39-461,-1-37-1828,-5 26-3163,-4 18-1206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26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2 160 5426,'-2'0'15336,"40"13"-13992,-33-10-1290,1-1 0,-1 1 0,1-1 0,0-1 0,0 1 0,0-1 0,11 1 0,-10-2-53,1-1-1,-1 1 0,0-1 1,1 0-1,-1-1 0,0 0 1,0 0-1,0 0 0,0-1 1,-1 0-1,1-1 0,8-5 1,-11 6-18,-1 0 1,1 0 0,-1 0-1,1-1 1,-1 0-1,0 1 1,-1-1 0,1 0-1,-1 0 1,0-1 0,0 1-1,0 0 1,0-1 0,-1 1-1,1-1 1,-1 0 0,-1 1-1,1-1 1,-1 0 0,1-6-1,-1 9 17,0-1 0,0 0-1,0 1 1,0-1 0,-1 1-1,1-1 1,-1 0 0,0 1-1,1-1 1,-1 1 0,0 0-1,0-1 1,-1 1 0,1 0-1,0-1 1,-1 1 0,-1-2-1,0 2-9,0 0-1,0 0 1,0 0 0,0 1-1,-1-1 1,1 1-1,0 0 1,-1 0-1,1 0 1,0 0 0,-1 1-1,1-1 1,-5 1-1,-127-3-7,134 3 31,-1 1 0,1 0 0,-1 0 0,1 0 0,-1 0-1,1 0 1,0 0 0,0 1 0,-1-1 0,1 0 0,0 1 0,0-1 0,0 0 0,0 1 0,0-1 0,1 1 0,-1 0 0,0-1 0,1 1 0,-1 0 0,1 2 0,-12 41 193,10-21-18,0-1 0,2 41 1,1-26 211,-1-30-363,0 0 0,1 0-1,-1 0 1,2-1-1,-1 1 1,1 0-1,1-1 1,-1 1-1,1-1 1,0 0-1,1 0 1,0 0-1,0-1 1,1 1 0,-1-1-1,1 0 1,0 0-1,1 0 1,0-1-1,0 0 1,0 0-1,0-1 1,1 1-1,0-1 1,0-1 0,0 1-1,0-1 1,0 0-1,1-1 1,-1 0-1,1 0 1,13 1-1,-13-3-49,1 1 0,0-2-1,-1 1 1,1-1-1,-1-1 1,1 1 0,-1-2-1,1 1 1,13-7 0,-18 7-35,1-1 0,-1 0 0,0 0 0,0 0 0,0-1 0,0 0 0,-1 1 0,1-1 0,-1-1 0,0 1 0,0 0 0,-1-1 0,1 1 0,-1-1 0,0 0 0,0 0 0,2-8 0,-3-11-506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49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2097,'0'0'5603,"-9"0"-5283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35.5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1 5186,'0'0'11910,"-10"5"-6118,16 103-5248,3 0 0,38 167 1,-33-211-480,3-1 1,2-1-1,4-1 1,33 66 0,-26-54-43,-25-59-12,0 0 0,0 0 1,2-1-1,-1 0 0,2 0 1,0-1-1,0 0 0,1 0 0,14 14 1,16 10 12,-19-16 25,1 0 1,0-2-1,2-1 0,0 0 1,0-2-1,2 0 0,50 21 1,0-4-3,-58-24-29,0 0 1,1-1 0,0-1 0,0-1 0,30 6 0,417 31 109,-416-37-106,0-2 1,1-3 0,-1-1-1,0-3 1,0-2 0,0-2 0,64-19-1,30-24-65,141-72 1,-134 57-19,-87 41-13,-1-3 0,107-67 0,-116 58 61,139-100-124,-154 106 240,-1-1-1,57-65 0,-90 91 88,0 2-1,-1-1 1,1 0-1,1 1 1,-1 0-1,1 0 0,0 0 1,0 0-1,0 1 1,0 0-1,0 0 0,1 0 1,-1 1-1,1-1 1,0 1-1,0 1 1,0-1-1,9 0 0,-14-4-4149,-1 6 3818,-1-1-1,1 1 0,-1 0 0,1 0 0,-1-1 0,1 1 1,-1 0-1,1 0 0,0 0 0,-1 0 0,1 0 1,-1 0-1,1 0 0,-1 0 0,1 0 0,-1 0 0,1 0 1,-1 0-1,1 0 0,-1 0 0,1 0 0,-1 1 0,1-1 1,0 0-1,-1 0 0,1 1 0,-1-1 0,1 0 0,0 0 1,-1 1-1,1-1 0,-1 1 0,-31 23-9480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37.5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313 2752 464,'0'0'21487,"-19"-27"-20625,-69-147-36,48 88-422,11 19-260,3-1 0,3-1 0,4-1 0,-14-84 0,19 90-133,8 39-1,1 0-1,1-1 0,-1-39 0,4 11 34,3 1 0,2-1-1,13-63 1,6-15-96,-14 75 70,23-85 0,-8 63-49,-15 43 17,2 1-1,1 0 1,1 0-1,2 1 1,34-54-1,-34 66-13,121-160-81,-109 150 59,2 1-1,1 1 1,47-35 0,-23 24 46,2 2 1,1 4-1,96-46 0,40-7-81,81-33 4,-222 104 106,60-11 0,14-5 0,-117 30 115,1 0-1,0 0 0,0 1 1,1 1-1,-1 0 0,11 0 1,-22-1-201,0 1 1,0 0-1,0 0 0,0-1 1,0 1-1,0 0 1,0 0-1,0 0 1,0 0-1,0 0 1,-1 0-1,1 1 1,0-1-1,-3-1 1,-5 1-609,-1-1 0,0 1 0,0 1 0,-10 0 0,3 0-1255,-36 0-7669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39.3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90 6227,'0'0'6918,"-2"-5"-5931,-1 0-420,-3-8-306,4-1 4289,28 11-3114,60-20-139,-67 17-1217,0 0 0,1 2 0,-1 0-1,40-2 1,-9 6 338,78 11-1,-103-9-324,46-1-1,-57-2-66,-1 1 0,1 0 0,-1 0 0,1 2-1,-1-1 1,1 2 0,-1 0 0,0 0 0,0 1 0,20 10 0,-17-7-6,1 0 0,-1-2 0,1 1 0,0-2 0,0 0 0,0-2 0,0 0 0,1 0 0,23-2 0,35 4 36,-50-1-17,-1 1 0,-1 2 0,1 0 1,-1 1-1,0 2 0,0 0 0,-1 2 0,23 13 0,-31-11-1,0 0 0,0 1 1,-2 0-1,15 20 0,18 19 43,-29-34-43,-1 0-1,24 42 1,-1-2 25,-18-26-2,-1 1-1,-2 1 0,-2 0 0,22 67 1,-22-55 21,3-1-1,27 51 1,-21-55-7,-3 1-1,-1 2 0,-1 0 0,-3 1 1,15 66-1,-27-76-55,-2 1 0,-2 0 0,-4 48 0,1-6 1,9 875 666,-7-953-638,0-39-195,-2 29 16,1 1 0,-1-1 0,-1 1 0,1 0 1,-2 0-1,1 0 0,-1 0 0,0 0 0,0 1 0,-11-14 0,-6-11-622,-31-73-4951,24 38-2849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41.5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1920 5811,'-6'-3'13398,"30"27"-12672,0-1-1,2-1 1,1-2 0,50 31 0,18 14-148,-56-40-413,0-1 1,1-3-1,74 28 1,130 45 124,20-27 233,-232-63-531,0-1 0,0-1 0,53-5-1,-6 0-3,-57 4 21,1-1-1,-1 0 1,1-2 0,-1-1-1,0-1 1,0-1 0,30-10-1,138-50-32,-120 39-11,35-13 101,-95 34-56,-1 0-1,1 0 0,-1-1 0,-1 0 0,1 0 0,-1-1 0,14-14 0,-16 11-3,1-1-1,-1 1 0,-1-1 0,0 0 0,0 0 0,3-16 0,19-39 42,-21 54-11,-1-1 1,-1 0-1,5-18 0,5-15-7,-8 23 2,-1 0 0,-1 0 0,-1-1 0,-1 1 0,-1-1 0,-2 1 0,-4-43 0,1 49-32,0 1 1,-2-1 0,1 1 0,-2 0 0,-9-16-1,-8-21 51,-160-369 59,141 320-165,-47-171-1,16 42-27,45 154 43,-4 0 0,-2 2 1,-85-129-1,111 183 21,9 18 24,-1 0-1,0 1 1,0-1 0,-1 0-1,1 0 1,0 0 0,-1 1-1,0-1 1,0 1 0,1-1-1,-5-3 1,26 36-3784,-11-20-1305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4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132 105 2625,'-8'2'17270,"6"-3"-16593,2 0-686,0 0 1,0-1-1,0 1 0,-1 0 0,1 0 1,0-1-1,-1 1 0,1 0 1,-1 0-1,1-1 0,-1 1 0,1 0 1,-1 0-1,0 0 0,0 0 0,1 0 1,-1 0-1,0 0 0,0 0 0,0 0 1,0 1-1,0-1 0,0 0 1,0 1-1,-1-1 0,1 0 0,0 1 1,0-1-1,0 1 0,-1 0 0,1-1 1,-2 1-1,-51-1-231,32 2 272,21-1-17,0 1 0,0-1-1,0 0 1,0 1 0,0 0 0,0-1 0,0 1 0,0-1 0,0 1 0,1 0-1,-1 0 1,0-1 0,0 1 0,1 0 0,-1 0 0,0 0 0,1 0 0,-1 0-1,1 0 1,-1 0 0,1 0 0,0 0 0,-1 0 0,1 0 0,0 0 0,0 0-1,0 0 1,0 0 0,0 1 0,0-1 0,0 0 0,0 0 0,0 0 0,0 0-1,1 2 1,-1 0 57,0 0 0,1 1 0,-1-1 0,1 0 0,0 0 0,0 0 0,0 0-1,0 0 1,0 0 0,1 0 0,0 0 0,1 3 0,18 15 142,-19-19-184,0 1 1,1 0-1,-1-1 0,1 0 1,-1 1-1,1-1 0,0 0 0,0 0 1,0 0-1,0-1 0,0 1 0,0-1 1,0 0-1,0 1 0,1-2 1,-1 1-1,1 0 0,-1-1 0,0 1 1,1-1-1,3 0 0,-4 0-24,1 1 0,-1-1 0,0 0 0,1-1 0,-1 1 0,0 0 0,0-1-1,1 0 1,-1 0 0,0 0 0,0 0 0,0 0 0,0-1 0,4-1 0,-5-1-9,1 1-1,-1-1 1,1 1 0,-1-1 0,0 0 0,-1 0-1,1 0 1,0 0 0,-1 0 0,1-8 0,1 3-24,0 0 0,-1-1 1,-1 1-1,0-1 0,0 1 1,-1-1-1,0 1 0,-2-17 1,1 23 18,-1 1 1,1 0 0,-1-1 0,0 1 0,0 0 0,0 0 0,0 0 0,0 0 0,0 1 0,0-1 0,-1 1 0,1-1 0,0 1 0,-1 0 0,1-1 0,-1 2 0,0-1 0,1 0 0,-1 0 0,-3 0 0,-58-8-248,63 9 256,0 0 0,0 0 1,-1 0-1,1 0 1,0 1-1,0-1 1,-1 0-1,1 1 0,0-1 1,0 1-1,0 0 1,0-1-1,0 1 0,0 0 1,0 0-1,0-1 1,0 1-1,0 0 0,0 0 1,0 0-1,1 0 1,-2 2-1,-10 35 115,10-15 28,1 1-1,3 23 1,-2-21 66,1-25-200,-1 1 0,1-1-1,0 1 1,-1-1-1,1 0 1,0 1-1,0-1 1,0 0 0,0 0-1,0 0 1,0 0-1,0 0 1,1 0-1,-1 0 1,0 0 0,0 0-1,1 0 1,-1-1-1,1 1 1,-1 0 0,1-1-1,-1 1 1,1-1-1,-1 0 1,1 0-1,-1 1 1,1-1 0,-1 0-1,1 0 1,-1 0-1,1 0 1,0-1 0,-1 1-1,2-1 1,-1 1-14,0 0 0,0 0 0,0 0 0,0 0 1,-1 0-1,1-1 0,0 1 0,0-1 0,-1 1 1,1-1-1,0 0 0,-1 0 0,1 0 0,0 1 1,-1-1-1,1-1 0,-1 1 0,0 0 0,1 0 1,-1-1-1,0 1 0,0 0 0,1-1 0,-1 1 0,-1-1 1,1 0-1,0 1 0,0-1 0,0 0 0,-1 1 1,1-4-1,0 1-11,-1 0 0,0 0 1,-1 0-1,1 0 0,-1 0 0,1 0 1,-1 0-1,0 0 0,-1 0 0,1 1 1,-1-1-1,1 0 0,-1 1 0,0 0 1,-4-6-1,3 7-3,0-1 0,0 1 1,-1 0-1,1 0 0,0 1 1,-1-1-1,1 0 0,-1 1 1,0 0-1,1 0 1,-1 0-1,0 0 0,0 1 1,0 0-1,0-1 0,-6 2 1,8-1 19,0 1 1,0-1 0,1 1-1,-1-1 1,0 1-1,1 0 1,-1-1 0,1 1-1,-1 0 1,1 0 0,-1 0-1,1 0 1,0 1 0,0-1-1,-1 0 1,1 1 0,0-1-1,0 0 1,0 1 0,0-1-1,1 1 1,-1 0 0,0-1-1,1 1 1,-1 0-1,1-1 1,-1 1 0,1 0-1,0-1 1,-1 1 0,1 0-1,0 0 1,1 1 0,-2 10 78,0-1-1,2 1 1,2 20 0,-3-32-73,1 0-1,-1 0 1,1 0-1,0 0 1,-1 0 0,1 0-1,0 0 1,-1 0-1,1-1 1,0 1 0,0 0-1,0 0 1,0-1-1,0 1 1,0 0 0,0-1-1,0 1 1,0-1-1,0 1 1,0-1-1,0 0 1,0 1 0,1-1-1,-1 0 1,0 0-1,0 0 1,0 0 0,0 0-1,1 0 1,-1 0-1,0 0 1,0 0 0,2-1-1,0 0-11,-1 1 0,0 0 0,0 0 0,0-1 0,1 0 0,-1 1-1,0-1 1,0 0 0,0 0 0,0 0 0,0 0 0,0 0 0,-1-1 0,1 1-1,0 0 1,0-1 0,1-1 0,-1-5-102,0 1 0,0-1-1,0 0 1,-1 0 0,0 1 0,-1-1 0,0 0-1,0 0 1,0 0 0,-3-12 0,1 19 140,1-1 0,-1 1 0,1-1 0,-1 1 0,1 0 0,-1 0 0,0-1 0,0 1 0,0 0 0,0 1 0,0-1 0,1 0 0,-1 0 1,-1 1-1,1 0 0,0-1 0,0 1 0,0 0 0,0 0 0,0 0 0,0 0 0,0 0 0,0 0 0,0 1 0,-4 0 0,5-8 256,1 12-429,0-1 199,0 3-86,-1 32 138,1-38-123,0 0 0,0 0 0,0 0-1,0 0 1,0 0 0,0 0 0,0 0-1,0 0 1,0 0 0,1 0 0,-1 0-1,0 0 1,1 0 0,-1 0 0,0 0-1,1 0 1,-1 0 0,1 0 0,0 0 0,-1 0-1,1-1 1,0 1 0,-1 0 0,2 0-1,3-1-334,17-2-5497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4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73 4946,'0'0'12241,"-29"-20"-11164,18 18-993,-29-4 225,38 6-280,1 0 1,0 0-1,0 0 1,-1 0-1,1 1 1,0-1-1,0 0 1,-1 0-1,1 1 1,0-1 0,0 1-1,0-1 1,-1 1-1,1-1 1,0 1-1,0 0 1,0 0-1,0-1 1,0 1 0,0 0-1,0 0 1,1 0-1,-1 0 1,0 0-1,-1 2 1,-2 7 165,0 1 1,1-1-1,0 1 1,1 0-1,0-1 1,1 1-1,0 0 1,1 0-1,0 0 1,3 20-1,-3-28-167,1-1 0,0 0 0,0 0 0,0 0 1,0 1-1,0-1 0,1 0 0,-1-1 0,1 1 0,-1 0 0,1 0 0,0-1 0,0 1 0,0-1 0,0 1 0,0-1 0,0 0 0,0 0 1,0 0-1,0 0 0,0 0 0,1 0 0,-1-1 0,0 1 0,4 0 0,7 1 6,1 0 1,-1-2-1,18 0 1,-19 0 28,-9 0-76,0 0-1,1 0 0,-1-1 0,0 0 1,1 1-1,-1-1 0,0-1 1,0 1-1,0 0 0,0-1 1,0 1-1,0-1 0,0 0 0,0 0 1,-1 0-1,1 0 0,-1-1 1,1 1-1,-1-1 0,0 1 0,0-1 1,0 0-1,0 0 0,-1 0 1,1 0-1,-1 0 0,2-5 0,-1 0-77,1 0-1,-2 0 0,1 0 1,-1 0-1,0 0 0,-1-1 1,0 1-1,0 0 0,-1 0 0,-2-13 1,-1 16 94,0 1 0,0 0 1,-1 1-1,0-1 0,1 1 1,-1 0-1,-1 0 1,1 0-1,0 1 0,-9-3 1,8 2-17,2 2-29,-30-11 512,33 12-458,0 0-1,0 1 0,0-1 1,1 0-1,-1 0 0,0 0 1,0 1-1,0-1 0,1 0 1,-1 1-1,0-1 0,0 0 1,1 1-1,-1-1 0,0 1 1,1-1-1,-1 1 0,1 0 1,-1-1-1,0 1 0,1 0 1,0-1-1,-1 1 0,1 0 0,-1 0 1,1-1-1,0 1 0,-1 0 1,1 0-1,0-1 0,0 1 1,0 0-1,0 0 0,0 0 1,0 0-1,0 0 0,0 1 1,-1 10 103,-1-3 3,2 0-1,-1 1 0,1-1 0,2 12 0,-2-20-99,0 1 1,0-1-1,1 0 1,-1 1-1,0-1 1,1 0-1,-1 1 1,1-1-1,-1 0 0,1 1 1,0-1-1,0 0 1,0 0-1,-1 0 1,1 0-1,0 0 1,0 0-1,0 0 1,1 0-1,-1 0 0,0 0 1,0-1-1,0 1 1,1 0-1,-1-1 1,0 1-1,1-1 1,-1 1-1,0-1 1,1 0-1,-1 0 0,1 1 1,1-1-1,-1 0-29,-1 0 0,0 0 0,0 0-1,1-1 1,-1 1 0,0 0 0,0 0-1,0-1 1,1 1 0,-1-1 0,0 1-1,0-1 1,0 1 0,0-1-1,0 0 1,0 1 0,0-1 0,0 0-1,0 0 1,0 0 0,0 0 0,-1 0-1,1 0 1,0 0 0,-1 0 0,1 0-1,-1 0 1,1 0 0,-1 0 0,1-1-1,-1 0 1,3-43-791,-3 30 548,-1 14 268,1 1 0,0-1 0,0 0 1,0 1-1,0-1 0,-1 0 0,1 1 1,0-1-1,0 1 0,-1-1 0,1 1 0,0-1 1,-1 1-1,1-1 0,-1 1 0,1-1 1,-1 1-1,1-1 0,-1 1 0,1 0 0,-1-1 1,1 1-1,-1 0 0,0 0 0,1-1 1,-1 1-1,1 0 0,-1 0 0,0 0 1,1 0-1,-1-1 0,0 1 0,1 0 0,-1 0 1,1 0-1,-1 1 0,0-1 0,1 0 1,-1 0-1,0 0 0,1 0 0,-1 1 1,1-1-1,-1 0 0,0 0 0,1 1 0,-1-1 1,1 1-1,-1-1 0,1 0 0,-1 1 1,1-1-1,0 1 0,-1-1 0,1 1 0,-1-1 1,1 1-1,0-1 0,-1 2 0,1 45 1091,1-46-1098,1-1 1,-1 0 0,1 1-1,-1-1 1,1 0-1,-1 0 1,1 0-1,-1 0 1,1 0 0,-1-1-1,1 1 1,-1 0-1,1-1 1,-1 1-1,1-1 1,-1 1-1,2-2 1,0-1-110,-1 0-1,1 0 1,-1 0 0,0 0 0,0-1-1,0 1 1,0-1 0,0 0 0,-1 0-1,0 1 1,0-1 0,1-5 0,2-29-5327,-4 15-4981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4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94 7123,'0'0'4314,"3"-4"-4263,2-1-722,14-23 4275,-19 27-3476,1 0 0,-1-1 1,0 1-1,0 0 1,0 0-1,1-1 1,-1 1-1,0 0 0,-1 0 1,1-1-1,0 1 1,0 0-1,0 0 0,-1 0 1,1-1-1,-1 1 1,1 0-1,-1 0 1,1 0-1,-1 0 0,0 0 1,1 0-1,-1 0 1,0 0-1,0 0 0,0 0 1,-1-1-1,-2-1 43,0 1 0,0-1-1,-1 1 1,1 0 0,-1 0 0,1 0-1,-1 0 1,1 1 0,-1-1 0,0 2-1,0-1 1,0 0 0,0 1 0,0 0-1,1 0 1,-7 1 0,9 3-115,0 1-1,1 0 1,0 0 0,0 0 0,0 0-1,1 0 1,-1 9 0,1-4 26,-1 91 476,4-99-541,1 1 1,-1-1-1,0 0 0,1 0 1,0 0-1,-1 0 1,1-1-1,8 3 0,-5-2 13,-4 0-23,0-1-1,-1 1 1,1-1-1,0 0 1,0 0-1,0 0 1,0-1-1,0 1 1,0-1-1,0 1 1,0-1-1,0 0 0,0 0 1,5-1-1,-7 0-18,1 0 0,-1 0 0,0 0 0,0 0 0,0-1 0,0 1 0,1 0 1,-2 0-1,1-1 0,0 1 0,0-1 0,0 1 0,0-1 0,-1 1 0,1-1 0,-1 1 0,1-1 0,-1 1 0,0-1 0,0 0 0,0 1 0,1-1 0,-2 0 0,1 1 0,0-1 0,0-1 0,0-12-19,0 8 4,1 0-1,-1 0 1,-1 0 0,1 1-1,-1-1 1,-1 0-1,1 0 1,-1 1-1,0-1 1,0 1-1,-4-7 1,5 10 33,-1 0 1,1 1 0,-1-1 0,0 1 0,1-1-1,-1 1 1,0 0 0,-1 0 0,1 0 0,0 0 0,-1 0-1,1 0 1,-1 1 0,1-1 0,-4-1 0,0 2 2,0 0 0,-1-1 1,1 2-1,-1-1 1,-12 1-1,18 1-3,-1 0 1,1 0-1,-1 0 1,1 0-1,-1 1 1,1-1-1,0 0 1,-1 0-1,1 1 0,0-1 1,0 1-1,0-1 1,0 1-1,0 0 1,1-1-1,-1 1 1,-1 3-1,-11 31 86,11-27-23,0 0 0,1 0 0,0 0 0,0 0-1,1 0 1,0 0 0,2 16 0,-2-23-49,1 1-1,0-1 1,-1 1-1,1-1 1,0 1-1,0-1 1,0 0 0,0 0-1,1 0 1,-1 1-1,0-1 1,1 0 0,0-1-1,-1 1 1,1 0-1,0 0 1,0-1-1,0 1 1,0-1 0,0 0-1,0 1 1,1-1-1,-1 0 1,0 0-1,1 0 1,-1-1 0,1 1-1,-1-1 1,1 1-1,3-1 1,1 1-10,0 0-1,-1-1 1,1 0-1,0 0 1,-1-1-1,10-2 1,-13 2-18,-1 0 0,1 0-1,-1-1 1,1 1 0,-1-1 0,0 0 0,0 1 0,0-1-1,0 0 1,0 0 0,0 0 0,-1-1 0,1 1 0,0 0-1,-1-1 1,0 1 0,2-5 0,1-3-75,-1 0 0,0-1 0,0 0 0,-1 1 0,0-1 0,-1 0 0,-1 0 0,0 0 0,0 0 0,-2-14 0,1 24 82,0 0 0,1 0 0,-1 0 0,0 0-1,0 0 1,0 0 0,0 0 0,0 0 0,0 0-1,0 0 1,0 0 0,0 1 0,0-1-1,0 0 1,0 1 0,0-1 0,-1 1 0,1-1-1,0 1 1,-1 0 0,1-1 0,0 1 0,0 0-1,-1 0 1,1 0 0,0 0 0,-2 0-1,-49 1 71,36 0 19,15-1-76,0 0 0,1 1 0,-1-1-1,0 0 1,0 1 0,0-1 0,0 1 0,0-1-1,0 1 1,1-1 0,-1 1 0,0 0 0,0-1 0,1 1-1,-1 0 1,0-1 0,1 1 0,-1 0 0,1 0-1,-1 0 1,1 0 0,-1 0 0,1 0 0,0 0-1,-1-1 1,1 1 0,0 0 0,0 0 0,0 0-1,0 0 1,0 2 0,-1 38 284,1-31-121,0-8-142,0 1 0,-1-1 0,1 1 0,0-1 0,1 1 0,-1-1 0,0 1 0,1-1 0,-1 1-1,1-1 1,0 0 0,0 1 0,0-1 0,0 0 0,0 0 0,1 0 0,-1 0 0,0 0 0,1 0 0,0 0 0,2 3 0,0-4-12,0 1 0,0-1 0,-1 0-1,1-1 1,0 1 0,0 0 0,0-1-1,0 0 1,0 0 0,0 0 0,0-1 0,0 1-1,7-3 1,-9 3-27,1-1 0,-1 0 0,1 0 0,-1 0 0,1 0 0,-1 0 0,1-1 0,-1 1 0,0-1 0,0 0 0,0 1 0,0-1 0,0 0 0,0 0 0,0 0 0,0-1 0,-1 1 0,1 0 0,-1-1 0,0 1 0,0-1 0,0 1 0,1-5 0,0-1-95,0 1-1,0 0 0,-1-1 0,-1 1 1,1-1-1,-1 1 0,-1-14 0,1 20 99,0 0 0,-1 1 0,1-1 0,0 0-1,0 1 1,0-1 0,-1 0 0,1 0 0,0 1-1,-1-1 1,1 1 0,0-1 0,-1 0 0,1 1 0,-1-1-1,1 1 1,-1-1 0,1 1 0,-1-1 0,0 1-1,1-1 1,-1 1 0,1 0 0,-1-1 0,0 1 0,1 0-1,-1 0 1,0-1 0,0 1 0,1 0 0,-1 0-1,0 0 1,0 0 0,1 0 0,-1 0 0,0 0 0,1 0-1,-1 0 1,0 0 0,-1 1 0,1-1 16,-1 0-1,1 1 1,0-1 0,-1 1 0,1-1 0,-1 1-1,1 0 1,0 0 0,-1 0 0,1-1 0,0 1-1,0 0 1,0 0 0,0 1 0,0-1 0,0 0-1,0 0 1,0 0 0,-1 2 0,1 2 42,-1 0 0,1 1 0,0-1 0,0 0 0,0 0 0,1 1 0,0-1 0,1 7 0,-1-4-67,0-7-557,0-16-7181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5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77 4482,'0'0'5856,"4"-2"-5808,-2 0 53,1 1 39,-1 0-1,0 0 1,0-1-1,1 1 1,-1-1 0,0 1-1,-1-1 1,1 0 0,0 0-1,0 0 1,-1 0 0,1 0-1,-1 0 1,0 0 0,0 0-1,1-1 1,0-3 0,-1 0 1981,-2-1 1869,-15 5-3827,10 2-86,-1 0 0,1 0-1,0 0 1,-1 1-1,1 0 1,0 0-1,0 1 1,-8 2-1,12-2-44,-1-1-1,1 1 1,0 0 0,0 0-1,0 0 1,0 0-1,0 0 1,0 0 0,0 1-1,1-1 1,-1 1 0,1-1-1,0 1 1,0-1-1,0 1 1,0 0 0,0-1-1,0 1 1,1 0 0,-1 5-1,0-3 10,0-1 1,1 0-1,-1 1 0,1-1 0,0 1 1,0-1-1,0 1 0,1-1 0,0 1 1,0-1-1,0 0 0,0 1 0,0-1 1,1 0-1,0 0 0,0 0 0,0 0 1,1 0-1,-1-1 0,1 1 0,0-1 1,0 1-1,0-1 0,0 0 0,0 0 1,1 0-1,0-1 0,-1 1 0,1-1 1,0 0-1,0 0 0,0 0 1,0-1-1,1 1 0,-1-1 0,0 0 1,1 0-1,-1-1 0,1 1 0,6-1 1,-4 0 1,0 0-37,0 1-1,0-2 0,0 1 1,0-1-1,1 0 1,-1 0-1,9-4 0,-14 4-19,0-1-1,1 1 0,-1-1 0,0 1 1,0-1-1,0 0 0,-1 0 1,1 0-1,0 0 0,-1 0 0,1-1 1,-1 1-1,0 0 0,1-1 0,-1 1 1,0-1-1,-1 1 0,1-1 0,0 1 1,-1-1-1,1 0 0,-1 1 1,0-5-1,0-79-375,0 84 391,-1 0 0,0 1 0,0-1 0,0 1 0,0-1-1,0 1 1,0-1 0,-1 1 0,1 0 0,0 0 0,-1-1 0,1 1 0,-1 0-1,1 0 1,-1 0 0,0 1 0,1-1 0,-1 0 0,0 1 0,0-1 0,1 1-1,-3-1 1,-43-8 97,43 10-86,0 0 1,0 0-1,0 0 1,0 1 0,1-1-1,-1 1 1,0 0 0,1 0-1,-1 0 1,1 1-1,0-1 1,0 1 0,0 0-1,0 0 1,0 0 0,1 0-1,-1 0 1,1 1-1,0-1 1,0 1 0,0 0-1,0-1 1,1 1 0,-1 0-1,-1 8 1,3-9 21,-1-1-1,0 1 1,1 0 0,-1 0 0,1 0 0,0 0 0,0-1 0,0 1-1,0 0 1,0 0 0,1 0 0,0 3 0,0-5-27,-1 0 1,1 0 0,0 0-1,-1 0 1,1 0 0,0 0-1,0 0 1,0 0-1,0 0 1,0 0 0,-1 0-1,2-1 1,-1 1 0,0 0-1,0-1 1,0 1-1,0-1 1,0 1 0,0-1-1,0 0 1,1 1 0,-1-1-1,0 0 1,0 0 0,1 0-1,-1 0 1,2 0-1,0 0-12,0 1-1,0-1 0,0 0 0,1 0 1,-1-1-1,0 1 0,0-1 0,0 1 1,0-1-1,0 0 0,0 0 0,0 0 1,0-1-1,-1 1 0,1-1 0,0 1 1,-1-1-1,1 0 0,-1 0 0,1 0 1,-1 0-1,0-1 0,0 1 0,0 0 0,0-1 1,-1 0-1,1 1 0,-1-1 0,1 0 1,-1 0-1,0 0 0,0 0 0,0 0 1,0 0-1,-1 0 0,1 0 0,-1-3 1,1 1-7,-1 0 0,1 0 0,-1 1 0,0-1 0,0 0 0,-1 0 1,1 1-1,-1-1 0,-2-6 0,2 10 22,0-1 0,0 1-1,-1-1 1,1 1 0,0 0 0,-1-1 0,1 1-1,-1 0 1,1 0 0,-1 0 0,1 0 0,-1 0-1,0 1 1,0-1 0,1 0 0,-1 1 0,0-1-1,0 1 1,0 0 0,1 0 0,-1-1 0,0 1-1,0 0 1,0 1 0,-2-1 0,2 0 14,-1 0 0,1 0 1,0-1-1,0 2 0,0-1 1,0 0-1,-1 0 0,1 1 0,0-1 1,0 1-1,0 0 0,0-1 1,0 1-1,0 0 0,0 0 1,0 0-1,0 1 0,1-1 1,-1 0-1,0 1 0,-2 2 0,2 0-1,1 0 0,-1 1 0,1-1-1,0 0 1,0 1 0,1-1-1,-1 0 1,1 1 0,0-1-1,1 6 1,-2-5 7,1 1 1,1-1-1,-1 0 0,1 0 0,0 1 0,0-1 1,1 0-1,-1 0 0,1 0 0,5 9 1,-6-13-32,0 1 1,0-1 0,1 1-1,-1-1 1,1 0 0,0 1-1,-1-1 1,1 0 0,0 0 0,0 0-1,0 0 1,-1 0 0,1-1-1,0 1 1,0-1 0,0 1-1,0-1 1,0 1 0,1-1 0,-1 0-1,0 0 1,0 0 0,0 0-1,0-1 1,0 1 0,0-1-1,0 1 1,0-1 0,0 1 0,0-1-1,3-2 1,-2 1-28,0 1 0,0-1 1,0 0-1,0-1 0,0 1 0,-1 0 0,1-1 1,-1 0-1,0 1 0,1-1 0,-1 0 1,0 0-1,-1 0 0,1 0 0,-1-1 1,1 1-1,-1 0 0,0-1 0,0 1 0,0-1 1,0-3-1,2-11-182,-1 0 0,-1-32 0,-1 46 192,0 3 21,0 1 0,-1-1 0,1 0 0,0 1-1,-1-1 1,1 0 0,0 1 0,-1-1 0,1 1 0,-1-1 0,1 1 0,-1-1 0,1 1 0,-1-1 0,1 1 0,-1 0 0,0-1 0,1 1 0,-1 0 0,0-1 0,1 1 0,-1 0 0,0 0 0,1 0 0,-1-1 0,0 1 0,0 0 0,1 0 0,-1 0 0,0 0 0,1 0 0,-1 0 0,0 1 0,-1-1 0,1 0 30,-1 0 0,0 0 0,1 1 0,-1-1 0,1 0 0,-1 1 0,1-1 0,-1 1 0,1-1 0,-1 1 0,1 0 0,0-1 0,-1 1 0,1 0 0,0 0 1,0 0-1,-2 2 0,0 3 125,0-1 0,0 1 1,1 0-1,0 1 0,0-1 0,1 0 1,0 0-1,-1 12 0,17-46-507,-15 26 211,1 0 1,0 0-1,-1 0 1,1 0 0,-1 0-1,0 0 1,0 0-1,0 0 1,0-1-1,0 1 1,0 0 0,0 0-1,-1 0 1,1 0-1,-2-2 1,2 3-55,-1 0 0,0 1 0,1-1 0,-1 0 1,0 1-1,0-1 0,1 1 0,-1 0 0,0-1 0,0 1 0,0-1 1,0 1-1,0 0 0,1 0 0,-1 0 0,0-1 0,0 1 0,0 0 1,0 0-1,0 0 0,0 0 0,0 1 0,0-1 0,0 0 0,1 0 1,-1 0-1,0 1 0,0-1 0,0 0 0,0 1 0,0-1 0,1 1 1,-1-1-1,0 1 0,0 0 0,0 0 0,-25 23-7193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1072,'0'0'1041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5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111 189 1345,'8'-21'1656,"1"-4"-126,-7-2 10010,-2-27-8770,-45 54-1922,41-1-770,0 1 0,0 0-1,0 1 1,-1-1 0,1 1 0,0-1-1,0 1 1,0 1 0,0-1 0,0 0-1,0 1 1,0 0 0,-6 4 0,8-4-21,0 0 0,0 1 0,0-1 1,1 1-1,-1 0 0,0 0 1,1-1-1,0 1 0,-1 0 0,1 0 1,1 0-1,-1 0 0,0 0 1,1 0-1,-1 1 0,1-1 0,0 0 1,0 5-1,0-6-42,0 0 0,0 1 0,0-1 0,0 0 0,0 0 0,0 0 0,0 0 0,1 0 0,-1 0 1,1 0-1,0 0 0,-1 0 0,1 0 0,0 0 0,0 0 0,0 0 0,1 0 0,-1 0 0,0-1 0,1 1 0,-1-1 0,2 2 0,2-1 19,-1 0 0,0-1-1,1 0 1,-1 0 0,0 0 0,1 0 0,-1-1-1,1 0 1,-1 0 0,6 0 0,-6 0-32,1 0 0,-1 0 0,1 0 0,0-1 0,-1 1 0,1-1 0,-1 0 0,1 0 0,-1-1 0,1 1 0,7-5 0,-10 4-15,0-1 0,0 1-1,0 0 1,0 0 0,-1-1 0,1 0-1,-1 1 1,1-1 0,-1 0 0,0 1 0,0-1-1,0 0 1,0 0 0,-1 0 0,1 0-1,-1 0 1,0 0 0,0 0 0,0 0-1,0-4 1,0 5-10,0-1 13,1 0-1,-1 0 0,0 0 1,0 0-1,0 0 0,0-1 0,0 1 1,0 0-1,-1 0 0,0 0 1,0 0-1,0 0 0,0 0 0,0 0 1,0 0-1,-1 1 0,1-1 1,-1 0-1,0 1 0,0-1 0,0 1 1,0 0-1,0-1 0,-1 1 1,1 0-1,-1 0 0,1 1 0,-1-1 1,-2-1-1,-1-1 12,0 0 0,-1 0 0,0 0 0,1 0 0,-1 1 0,-12-4 0,18 7 4,-1-1 0,1 1 1,-1 0-1,1 0 0,-1 0 1,0 0-1,1 0 1,-1 0-1,1 0 0,-1 0 1,1 0-1,-1 1 0,1-1 1,0 1-1,-1-1 1,1 1-1,-1-1 0,1 1 1,0 0-1,-1 0 0,1 0 1,0 0-1,0 0 1,0 0-1,0 0 0,0 0 1,0 0-1,0 0 1,0 1-1,0-1 0,0 0 1,1 1-1,-1-1 0,0 0 1,0 4-1,-2 8 95,0 0 1,0 1-1,1-1 0,1 1 0,1 0 0,0-1 1,0 1-1,4 20 0,-3-31-78,0 0 0,0-1 0,0 1 0,0-1 0,0 1 0,0-1 0,1 0 0,-1 1 1,1-1-1,0 0 0,0 0 0,-1 0 0,1 0 0,1 0 0,-1-1 0,0 1 0,0-1 0,1 1 0,-1-1 0,0 0 0,1 0 0,0 0 0,-1 0 0,1 0 1,-1-1-1,1 1 0,5 0 0,-5-1-24,1 0-1,-1 1 1,0-1 0,0 0 0,0-1 0,0 1 0,1 0 0,-1-1-1,0 0 1,0 0 0,0 0 0,0 0 0,0 0 0,0-1-1,-1 1 1,1-1 0,0 0 0,-1 0 0,1 0 0,-1 0-1,1 0 1,2-4 0,0-3-104,-1-1 1,0 1-1,-1-1 0,0 1 1,0-1-1,-1 0 0,0 0 1,-1 0-1,0 0 0,-1 0 0,-1-17 1,1 23 74,0 3 40,0 1 0,0-1-1,0 0 1,0 1 0,0-1 0,0 1 0,0-1 0,-1 0 0,1 1-1,0-1 1,0 1 0,-1-1 0,1 1 0,0-1 0,-1 1-1,1-1 1,0 1 0,-1-1 0,1 1 0,-1-1 0,1 1 0,0 0-1,-1-1 1,1 1 0,-1 0 0,0-1 0,1 1 0,-1 0-1,1 0 1,-1-1 0,1 1 0,-1 0 0,0 0 0,1 0 0,-1 0-1,1 0 1,-1 0 0,0 0 0,1 0 0,-1 0 0,1 0 0,-1 0-1,0 0 1,1 1 0,-1-1 0,1 0 0,-1 0 0,1 1-1,-1-1 1,0 1 0,-1-1 35,0 1 0,0 0-1,0 0 1,1 0 0,-1 0-1,0 0 1,1 0 0,-1 0 0,0 1-1,1-1 1,0 0 0,-1 1 0,1-1-1,-2 3 1,-2 15 281,8-24-272,-1 0-172,-1 1-1,1-1 0,-1 0 1,0 0-1,-1 0 0,1 0 1,-1-6-1,0 16 212,-1-1-1,0 1 1,0 0-1,-1 0 1,0-1-1,0 1 1,-2 4-1,-5 14 335,6-18 68,3-15-405,-2-28-502,2 37 386,-1-1 1,1 1-1,0-1 1,0 1-1,-1-1 1,1 1-1,-1-1 1,1 1-1,-1-1 1,0 1-1,1 0 1,-1-1-1,0 1 1,0 0-1,0 0 1,0-1-1,0 1 1,-3-2 0,4 3 25,0 0 1,0 0-1,-1 0 1,1 1-1,0-1 1,-1 0-1,1 0 1,0 0-1,-1 0 1,1 0-1,0 0 1,0 1-1,-1-1 1,1 0-1,0 0 1,0 0-1,-1 1 1,1-1-1,0 0 1,0 0-1,0 1 1,0-1-1,-1 0 1,1 0-1,0 1 1,0-1-1,0 0 1,0 1 0,0-1-1,0 0 1,0 1-1,0-1 1,0 0-1,0 1 1,0-1-1,0 0 1,0 0-1,0 1 1,0-1-1,0 0 1,0 1-1,0 20 95,0-16-58,0 93 967,0-97-1004,1-1 0,-1 1 0,0 0-1,1-1 1,-1 0 0,1 1 0,-1-1 0,1 1 0,-1-1-1,1 1 1,-1-1 0,1 0 0,-1 1 0,1-1 0,-1 0 0,1 0-1,0 1 1,-1-1 0,1 0 0,0 0 0,-1 0 0,1 0-1,-1 0 1,1 0 0,0 0 0,-1 0 0,1 0 0,0 0-1,-1 0 1,1 0 0,0 0 0,-1 0 0,1-1 0,-1 1-1,1 0 1,0-1 0,-1 1 0,1 0 0,-1-1 0,1 1 0,-1 0-1,1-1 1,-1 1 0,0-1 0,1 1 0,-1-1 0,1 1-1,-1-1 1,0 1 0,1-1 0,-1 0 0,0 0 0,2-7-103,0 1 0,-1-1 0,-1 0 0,1 0 0,-1 0 0,0 1 0,-1-1 0,0 0 0,-2-10 0,2 14 54,0 0 0,-1-1 0,1 1 0,-1 0 0,1 0 0,-1 1 1,-1-1-1,1 0 0,0 1 0,-1-1 0,0 1 0,0 0 0,0-1 0,0 1 1,0 1-1,-1-1 0,1 1 0,-8-5 0,10 7 106,1 6 278,0 5-137,1 1 0,0-1 0,1 0 0,4 17 1,-6-26-184,1 1 1,0-1 0,-1 1 0,1-1 0,0 0 0,0 1-1,0-1 1,0 0 0,1 0 0,-1 0 0,1 0 0,-1 0 0,1 0-1,0-1 1,0 1 0,-1 0 0,1-1 0,0 1 0,0-1 0,1 0-1,-1 0 1,0 0 0,0 0 0,1 0 0,-1 0 0,0 0 0,1-1-1,3 1 1,-6-1-402,0-1 167,-1 0 0,0 0 0,1 1 0,-1-1 0,0 0 0,0 1 0,1-1 0,-1 0 0,0 1 0,0-1 0,0 1 0,0-1 0,0 1 0,0-1 0,0 1 0,0 0 0,0-1 0,0 1 0,0 0 0,-2 0 0,-22-1-5442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0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531 59 4482,'0'0'8172,"4"-10"-7020,13-29-87,-13 30-396,-6 10-516,-1-1 0,0 2 0,1-1 0,-1 0 0,1 0 0,-1 1 0,1 0-1,0-1 1,0 1 0,-1 0 0,1 0 0,0 0 0,1 0 0,-1 0 0,0 1-1,-2 3 1,-29 50 46,29-50 26,-28 59 507,-33 95 0,13-26-598,-89 174 223,95-219-7,-79 114 0,108-173-62,16-29-176,14-24-227,-8 17-73,0 1-1,0-1 0,0 1 1,1 0-1,0 0 0,0 1 1,0 0-1,0 0 1,1 0-1,0 1 0,10-4 1,-14 6 10,16-10-2554,0-6-2441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5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44 6515,'0'0'5944,"-3"20"1136,-1-14-6580,2-7-486,1 1 0,-1 0 0,0 0 0,0 1 0,0-1 0,0 0 0,0 1 1,0-1-1,1 1 0,-1-1 0,0 1 0,0 0 0,1 0 0,-1 0 0,0 0 1,1 0-1,-1 0 0,1 0 0,-1 1 0,1-1 0,-2 3 0,0 1 42,0 1-1,1 0 0,-1 0 0,1-1 1,-2 13-1,3-14-60,-1 8 164,0 0 0,0 0-1,1 0 1,1 0 0,0 0 0,0 0-1,4 16 1,-3-27-142,1 0-1,-1 0 0,1-1 1,-1 1-1,1 0 1,-1-1-1,1 1 1,-1-1-1,1 1 1,0-1-1,-1 0 0,1 1 1,0-1-1,-1 0 1,1 0-1,0 0 1,1-1-1,34-2 152,-32 1-202,-1 0 0,0 0 1,0 0-1,-1-1 0,1 0 0,0 0 0,-1 0 0,0 0 0,0 0 0,0-1 0,0 1 0,0-1 0,-1 0 1,1 0-1,-1 0 0,0 0 0,0 0 0,1-6 0,2-3-141,0 0-1,-2 0 1,1-1 0,2-25 0,-6-20-706,-2 58 908,-1 0 0,0 0 0,0 0-1,0 0 1,0 0 0,0 1 0,0-1 0,0 1 0,0 0-1,0 0 1,0 0 0,0 0 0,-5 1 0,3-1 29,2 0-30,0 0 0,0 0 0,0 0 0,-1 0 0,1 0 0,0 1 0,0 0 0,0-1 0,0 1 0,0 0 0,0 1 1,0-1-1,0 0 0,0 1 0,0 0 0,1 0 0,-4 2 0,4-1 17,-1 1 0,1 0 0,0 0 0,0 0 1,0 0-1,1 0 0,0 0 0,-1 0 0,1 1 1,1-1-1,-1 1 0,0 7 0,-1 6 98,1 0-1,1 0 0,0-1 0,4 26 1,-3-41-130,-1 0 1,1 0-1,0 0 1,0 0 0,0-1-1,1 1 1,-1 0-1,0-1 1,0 1-1,1-1 1,-1 1-1,1-1 1,0 0 0,-1 0-1,1 0 1,0 1-1,0-2 1,0 1-1,-1 0 1,1 0-1,0-1 1,0 1 0,0-1-1,0 1 1,0-1-1,0 0 1,0 0-1,1 0 1,-1 0-1,2 0 1,-1 0-12,1 0 1,0-1-1,-1 1 0,1-1 0,0 0 1,-1 0-1,1 0 0,-1 0 1,0 0-1,1-1 0,-1 0 0,0 0 1,0 1-1,0-2 0,5-3 1,-2-2-72,0-1 0,-1 1 0,0-1 0,0 0 0,-1-1 0,0 1 1,-1-1-1,0 1 0,0-1 0,-1 0 0,-1 0 0,1-1 0,-2 1 1,1 0-1,-2-15 0,-4 24 73,0 0-1,1 0 1,-1 1 0,0-1-1,0 1 1,0 0 0,-7 1 0,7-1 16,-3 0 27,1-1 0,0 2 0,0-1 0,0 1 0,0 0 0,0 1 0,-14 4-1,19-5-26,1 0-1,-1 0 0,0 1 1,1-1-1,-1 0 0,1 1 1,0 0-1,-1-1 0,1 1 1,0 0-1,0-1 0,0 1 1,0 0-1,0 0 0,0 0 1,1 0-1,-1 0 0,1 0 1,-1 0-1,1 0 0,0 0 0,-1 0 1,1 0-1,0 0 0,1 0 1,-1 0-1,0 0 0,1 0 1,-1 0-1,1 0 0,-1 0 1,2 3-1,-1-4-3,0 1 1,-1 0-1,1-1 0,0 1 0,0-1 1,0 1-1,0-1 0,1 1 1,-1-1-1,0 0 0,0 1 1,1-1-1,-1 0 0,1 0 1,-1 0-1,1 0 0,0-1 0,-1 1 1,1 0-1,0-1 0,-1 1 1,1-1-1,0 1 0,0-1 1,2 0-1,52 3 137,-42-4-167,-13 1 7,0 0 1,-1 0 0,1-1-1,0 1 1,-1 0-1,1 0 1,0-1 0,-1 1-1,1-1 1,0 1-1,-1 0 1,1-1 0,-1 1-1,1-1 1,-1 1-1,1-1 1,-1 0 0,0 1-1,1-1 1,-1 1-1,1-1 1,-1 0 0,0 1-1,0-1 1,1 0-1,-1 0 1,5-31-172,-5 26 147,0 0 0,0-1-1,0 1 1,-1 0 0,0-1 0,-1 1 0,-2-9 0,2 12 40,0 0 1,0 0-1,0 0 1,0 0-1,-1 0 1,1 1 0,-1-1-1,0 1 1,0 0-1,0 0 1,0 0 0,0 0-1,0 0 1,0 1-1,-1-1 1,1 1 0,0 0-1,-1 0 1,0 0-1,1 0 1,-1 1 0,1 0-1,-1-1 1,0 1-1,-5 1 1,8 3 16,0-1 0,0 1 0,0 0 0,0 0 0,1 0 0,0-1 0,-1 1 0,1 0 0,1 0 0,0 5 0,-1-2 67,0-5-72,0 0 1,0 0-1,0 0 1,0-1-1,0 1 0,0 0 1,0 0-1,1 0 1,-1 0-1,1-1 1,-1 1-1,1 0 0,0 0 1,-1-1-1,1 1 1,0-1-1,0 1 1,0 0-1,0-1 1,1 0-1,-1 1 0,0-1 1,1 0-1,2 3 1,1-3 3,0 1-1,0-1 1,0 0 0,0-1 0,0 1 0,0-1-1,10 0 1,-14 0-24,0 0-4,0 0 1,0 0 0,0 0-1,0-1 1,0 1 0,0 0 0,0 0-1,0-1 1,0 1 0,-1-1-1,1 1 1,0 0 0,0-1-1,0 0 1,0 1 0,-1-1-1,1 1 1,0-1 0,-1 0 0,1 0-1,0 1 1,-1-1 0,1 0-1,-1 0 1,1 0 0,0-1-1,0-1-42,0 0-1,-1 0 0,1 0 1,-1 0-1,1 0 0,-1 0 1,0 0-1,0 0 1,0-4-1,-1 4-30,1-1-1,0 0 1,-1 1 0,0-1-1,0 0 1,0 1 0,0-1-1,0 1 1,-1 0 0,0-1-1,1 1 1,-1 0 0,-1 0-1,1 0 1,-3-4 0,3 6 78,0 0 1,0-1 0,1 1 0,-1 0 0,0 0 0,0 0 0,0 0-1,0 1 1,0-1 0,0 1 0,-1-1 0,1 1 0,0 0-1,0-1 1,0 1 0,0 0 0,0 0 0,-1 1 0,1-1 0,0 0-1,0 1 1,0-1 0,0 1 0,0 0 0,0 0 0,0 0 0,0 0-1,0 0 1,0 0 0,1 0 0,-1 0 0,0 1 0,1-1 0,-1 1-1,1-1 1,-3 4 0,1 1 155,0 0-1,0 0 1,1 0-1,0 0 1,0 1-1,0-1 1,1 0-1,0 1 1,0 0-1,1 12 1,19-90-1007,-19 54 520,-1 16 329,0 1-1,0 0 1,1 0 0,-1 0 0,0 0 0,0 0-1,0 1 1,0-1 0,0 0 0,1 0 0,-1 0 0,0 1-1,0-1 1,0 0 0,1 1 0,-1-1 0,0 1-1,0-1 1,1 1 0,-1-1 0,0 1 0,1 0-1,-1-1 1,1 1 0,-1 0 0,1-1 0,-1 2-1,-1 10-10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5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1713,'0'0'12011,"-12"-1"-7773,-33 3-4128,42 1 10,1 1-1,0 0 1,0 0-1,0 0 1,1 0-1,-1 0 1,1 0-1,0 0 1,0 0-1,0 1 1,1 6-1,0 54 832,1-35-345,-1-27-569,0-1 0,0 1-1,1 0 1,-1 0 0,1-1 0,-1 1 0,1 0 0,0-1-1,0 1 1,0 0 0,1-1 0,-1 1 0,1-1 0,-1 0-1,1 0 1,0 1 0,-1-1 0,1 0 0,0 0 0,1-1-1,-1 1 1,0 0 0,0-1 0,1 1 0,-1-1-1,1 0 1,4 2 0,0-1-20,0 0 0,-1-1 0,1 1 0,0-2-1,1 1 1,-1-1 0,0 0 0,0 0 0,0-1 0,9-1 0,-14 1-52,0 0 0,-1 0 0,1 0 0,0 0 0,-1 0 0,1 0 0,-1 0 0,0 0 0,1-1 1,-1 1-1,0 0 0,0-1 0,0 1 0,0-1 0,0 0 0,0 1 0,0-1 0,0 0 0,-1 1 1,1-1-1,-1 0 0,1 0 0,-1 0 0,0 0 0,0 1 0,0-5 0,0-60-836,-1 47 641,1 16 228,0 0 0,0 1 0,-1-1-1,0 0 1,1 1 0,-1-1 0,0 1 0,0-1 0,0 1 0,-1-1-1,1 1 1,0 0 0,-1 0 0,0 0 0,1 0 0,-1 0 0,0 0 0,0 0-1,0 0 1,-1 1 0,1-1 0,0 1 0,0-1 0,-1 1 0,1 0-1,-1 0 1,-3-1 0,-1 0 30,0 0 0,0 1 1,0-1-1,0 1 0,0 0 0,-1 1 0,1 0 0,0 0 0,-12 2 0,17-1 6,0 0 0,0 1 0,0-1 0,0 0 0,0 1-1,0-1 1,0 1 0,1-1 0,-1 1 0,0 0 0,1 0-1,-1 0 1,1 0 0,0 0 0,0 0 0,0 0 0,0 0 0,0 0-1,0 1 1,0-1 0,1 0 0,-1 5 0,-7 54 676,7-40-568,1-17-83,0 0 1,-1 0-1,1 0 0,1 0 1,-1 0-1,1 0 0,-1 0 1,2 5-1,-1-8-49,0 0 0,0 1 0,0-1 0,0 0 0,0 0 0,0 0 0,0 0 0,0 0 0,1 0 0,-1-1 0,0 1 1,0 0-1,1 0 0,-1-1 0,0 1 0,1-1 0,-1 1 0,1-1 0,-1 0 0,1 0 0,-1 1 0,1-1 0,-1 0 0,1 0 0,-1-1 0,2 1 0,0 0-31,1 0-1,-1 0 1,0 0 0,0 0-1,1-1 1,-1 1 0,0-1-1,0 0 1,0 0 0,0 0-1,0 0 1,0-1 0,0 1-1,0-1 1,0 0 0,-1 0-1,1 0 1,-1 0 0,1 0-1,-1 0 1,0-1 0,0 1-1,0-1 1,0 0 0,0 0-1,-1 1 1,1-1 0,-1 0-1,0 0 1,0 0-1,0-1 1,0 1 0,0 0-1,-1 0 1,1 0 0,-1-1-1,0 1 1,0 0 0,-1-6-1,1 5-15,0 0-1,0 1 0,-1-1 0,1 0 0,-1 0 0,0 1 0,0-1 1,0 1-1,0-1 0,-1 1 0,-3-7 0,4 9 47,0 0 0,0-1 0,-1 1 0,1 0 0,0 0 0,0 0 0,-1 0 0,1 0 0,-1 1 0,1-1 0,-1 0 0,1 1 0,-1-1 0,1 1 0,-1-1 0,1 1 0,-1 0 0,0-1 0,1 1 0,-1 0 0,0 0 0,1 0 0,-1 1 0,1-1-1,-1 0 1,0 1 0,1-1 0,-1 0 0,1 1 0,-3 1 0,4-2 15,-1 1-1,0 0 0,0 0 0,0 0 0,0 0 0,0 0 1,1 0-1,-1 0 0,0 0 0,1 0 0,-1 0 1,1 1-1,0-1 0,-1 0 0,1 0 0,0 0 0,-1 1 1,1-1-1,0 0 0,0 0 0,0 3 0,1 34 382,-1-25-111,0-12-286,0 0 0,0 1 1,0-1-1,1 0 0,-1 1 0,0-1 0,0 0 1,1 1-1,-1-1 0,1 0 0,-1 1 0,1-1 1,0 0-1,-1 0 0,1 0 0,0 0 0,0 0 1,0 0-1,0 0 0,0 0 0,0 0 0,0 0 1,0 0-1,0 0 0,0-1 0,0 1 1,1-1-1,-1 1 0,0-1 0,0 1 0,1-1 1,-1 1-1,0-1 0,1 0 0,-1 0 0,0 0 1,1 0-1,-1 0 0,0 0 0,1 0 0,-1 0 1,1-1-1,-1 1 0,0 0 0,0-1 0,1 1 1,-1-1-1,0 1 0,0-1 0,0 0 1,2-1-1,-1 0-79,0 0 0,0-1 0,-1 1 0,1 0 1,-1-1-1,1 1 0,-1-1 0,0 0 0,0 0 0,0 1 1,0-1-1,-1 0 0,1 0 0,-1 0 0,0 0 0,0 1 0,0-1 1,0 0-1,0 0 0,0 0 0,-2-4 0,2 4 28,0 1 1,0 0-1,-1-1 0,1 1 0,-1-1 0,0 1 0,1 0 0,-1 0 0,0-1 1,0 1-1,0 0 0,-1 0 0,1 0 0,-1 0 0,1 0 0,-1 0 1,1 1-1,-1-1 0,0 0 0,0 1 0,0-1 0,0 1 0,0 0 0,0 0 1,0 0-1,-4-2 0,5 3 76,0 0 0,-1 0 0,1 0 1,0 0-1,-1 1 0,1-1 0,0 0 0,-1 0 1,1 1-1,0-1 0,0 1 0,-1-1 0,1 1 0,0-1 1,0 1-1,0 0 0,0 0 0,0 0 0,0-1 1,0 1-1,0 0 0,0 0 0,0 0 0,0 1 0,1-1 1,-1 0-1,0 0 0,1 0 0,-1 0 0,1 1 1,-1-1-1,1 0 0,0 1 0,-1-1 0,1 0 1,0 2-1,-2 57 1173,3-42-769,-1-16-301,19-6-240,-15-31-3548,-5 24-2221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0:5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72 6835,'0'0'4290,"4"-2"-3466,-2 1-625,0 0-1,0 0 1,0 0-1,0-1 0,0 1 1,0-1-1,0 1 1,0-1-1,0 1 0,-1-1 1,1 0-1,-1 0 1,1 0-1,-1 0 1,0 0-1,0 0 0,0 0 1,0-1-1,0 1 1,0 0-1,0-1 0,-1 1 1,1 0-1,-1-1 1,0 1-1,0-1 0,0 1 1,0-1-1,-1-3 1,-1 5-215,-1 0 0,1 0 1,-1 0-1,1 0 1,-1 0-1,0 1 1,1-1-1,-1 1 1,0 0-1,1 0 1,-1 0-1,0 0 1,0 0-1,-4 1 1,3-1 29,3 0-1,-1 0 1,1 1-1,0-1 1,-1 0-1,1 0 0,0 1 1,-1-1-1,1 1 1,0-1-1,0 1 1,0-1-1,-1 1 1,1 0-1,0 0 1,0-1-1,0 1 0,0 0 1,0 0-1,0 0 1,0 0-1,1 0 1,-2 3-1,0-1 75,0 1 0,0 0 0,1 0 0,0 0 0,-1 0 0,2 0 0,-2 7 0,1 6 547,0 1-1,4 28 0,-3-43-601,0-1 0,1 0 0,-1 0 0,1 0 0,-1 1 0,1-1 0,0 0 1,0 0-1,0 0 0,0 0 0,0 0 0,0 0 0,0 0 0,1-1 0,-1 1 0,1 0 0,-1-1 1,1 1-1,0-1 0,-1 1 0,1-1 0,0 0 0,0 0 0,0 0 0,3 1 0,3 0 1,-1 0-1,1 0 0,-1-1 1,1 0-1,0-1 0,9 0 1,-15 0-51,0-1 0,1 1 0,-1-1 0,0 0 0,0 0 1,0 0-1,1 0 0,-1 0 0,0 0 0,0 0 0,0-1 0,-1 1 1,1-1-1,0 0 0,-1 1 0,1-1 0,0 0 0,-1 0 1,0 0-1,0 0 0,1 0 0,-1 0 0,0 0 0,-1-1 0,1 1 1,0 0-1,0-3 0,2-6-196,-1 1 0,0-1 0,0 1 0,0-21 0,-3 30 209,1 0 1,-1 0 0,1 0-1,-1 0 1,1 0-1,-1 0 1,0 0 0,0 1-1,1-1 1,-1 0-1,0 0 1,0 1-1,0-1 1,0 1 0,0-1-1,0 1 1,0-1-1,0 1 1,0 0 0,-2-1-1,-31-9 20,23 6-32,2 2 81,1 0 0,-1 1 0,1 0 1,-1 0-1,-16 2 0,9-1 99,15 0-160,-1 0 0,1 1 0,0-1 1,-1 1-1,1-1 0,0 1 0,0-1 0,0 1 1,-1-1-1,1 1 0,0 0 0,0 0 0,0 0 0,0 0 1,0 0-1,0 0 0,0 0 0,1 0 0,-1 0 1,0 0-1,1 0 0,-1 0 0,0 1 0,1-1 1,-1 0-1,1 0 0,0 1 0,-1 1 0,-4 40 568,5-40-536,0 1 0,1-1 0,-1 0-1,1 0 1,0 0 0,0 0-1,0 0 1,0-1 0,0 1 0,1 0-1,0 0 1,-1-1 0,1 1-1,0-1 1,0 1 0,0-1 0,0 0-1,1 0 1,-1 0 0,1 0 0,-1 0-1,1-1 1,0 1 0,-1-1-1,7 3 1,-2-2-4,0 1 0,0-1-1,0 0 1,0-1 0,1 0 0,-1 0-1,1-1 1,-1 1 0,0-2 0,9 0-1,-15 0-60,1 0-1,-1 0 0,0 0 0,0-1 0,1 1 1,-1 0-1,0-1 0,0 1 0,0 0 0,-1-1 1,1 1-1,0-1 0,-1 0 0,1 1 0,0-1 1,-1 1-1,0-1 0,1 0 0,-1 0 0,0 1 1,0-1-1,0 0 0,0 1 0,-1-4 0,1 3-8,1 0 0,-1 1 0,0-1 0,0 0 0,0 1 0,0-1 0,-1 0 0,1 0 0,0 1 0,-1-1 0,1 0-1,-1 1 1,1-1 0,-1 1 0,0-1 0,0 1 0,0-1 0,0 1 0,0-1 0,0 1 0,0 0 0,0 0 0,0 0 0,-2-2 0,1 3 52,1-1-1,0 1 1,0 0 0,0 0 0,0 0 0,-1-1 0,1 1 0,0 0 0,0 1 0,0-1 0,0 0 0,-1 0 0,1 0 0,0 1 0,0-1 0,0 1 0,0-1 0,0 1 0,0-1-1,0 1 1,0-1 0,0 1 0,0 0 0,0 0 0,0-1 0,1 1 0,-3 2 0,0 31 1242,3-25-944,0-8 11,6-24-555,-3-25-1030,-3 47 1037,0 41 1111,0-36-858,1 25 619,1-21-389,4-14-342,-2-14-1346,-4-3-2039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04.9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599 33 11141,'0'0'5659,"-11"-1"-5267,-17-3 1026,-46-14 0,63 15-1313,-1 1 0,0 0 0,0 0 0,0 1 0,0 1 1,0 0-1,0 1 0,0 0 0,0 1 0,0 0 0,0 1 0,1 0 0,-1 1 0,-18 8 1,-2 5 99,0 1 0,1 1 1,-44 37-1,66-48-183,0 0-1,0 0 1,0 1-1,1 0 1,0 0 0,1 1-1,0 0 1,1 1-1,0-1 1,0 1-1,1 1 1,-7 21-1,6-5 90,1 0 0,2 1 0,0-1 0,2 41 0,1-43 4,1 0 0,1 0 0,1-1-1,1 1 1,13 40 0,-14-55-77,2 0 0,-1-1 0,2 1 0,-1-1 0,1 0 0,1-1 0,0 0 0,0 0 0,1 0 0,0-1 0,0 0 0,1 0 0,0-1 0,0 0 0,14 6 0,25 4 61,-44-16-97,1 0-1,-1 0 1,1 1 0,-1-1-1,0 1 1,1 0-1,-1 0 1,0 0-1,0 1 1,0-1-1,-1 1 1,1 0 0,-1 0-1,5 5 1,-5-4-2,30 30-15,-32-33 15,0-1-1,0 1 1,0 0-1,0 0 1,1-1-1,-1 1 1,0 0-1,0-1 1,0 1-1,1-1 1,-1 0 0,0 1-1,1-1 1,-1 0-1,0 0 1,1 0-1,-1 0 1,0 0-1,1 0 1,-1 0-1,0 0 1,1 0-1,-1-1 1,0 1 0,0-1-1,1 1 1,-1-1-1,0 1 1,0-1-1,0 0 1,2-1-1,7-10-58,-1 0 0,0-1-1,-2-1 1,1 1 0,-1-1-1,-1 0 1,7-24 0,7-12-56,4-13-43,13-24 57,-36 84 178,-1 2-2,1 0-58,0 0 0,-1 0 0,1 0-1,-1 0 1,1 0 0,-1 0 0,1 0 0,-1 0 0,0 0 0,1 0-1,-1-1 1,0 1 0,0 0 0,0 0 0,0 0 0,0-1 0,0 1 0,0 0-1,-1 0 1,1 0 0,0 0 0,-1 0 0,1-1 0,-1 1 0,1 0-1,-1 0 1,0-1 0,-16-2-20,-1 0 0,1 1 1,-1 1-1,0 0 0,0 2 0,0 0 0,-27 4 0,34-4 26,7 1-28,0-1 0,-1 1 1,1 0-1,0 0 0,0 0 0,0 1 0,0-1 0,1 1 0,-1 0 0,0 0 0,-4 4 0,7-6-83,21 0-13419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05.6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20 244 10869,'0'0'8326,"-5"0"-7205,-10 1-195,22 0 108,24 4-625,-5 0-321,0-1 0,0-2-1,0 0 1,1-1 0,29-4 0,-46 2-103,0-1 1,0 1-1,-1-2 1,1 1-1,-1-1 1,1-1-1,-1 0 1,0 0-1,0-1 1,-1 0-1,1-1 1,-1 1-1,0-2 1,-1 1-1,1-1 1,9-12-1,-13 13-8,-1 0-1,0 0 1,0 0 0,-1 0-1,0-1 1,0 1-1,0-1 1,-1 0 0,0 1-1,0-1 1,-1 0 0,0 0-1,0 1 1,0-1-1,-1 0 1,-2-8 0,1 12 20,1 0-1,-1 0 1,0 1 0,0-1 0,0 0 0,0 1 0,-1-1-1,1 1 1,-1-1 0,0 1 0,1 0 0,-1 0 0,0 1 0,0-1-1,0 1 1,0-1 0,-1 1 0,-5-2 0,-1 0 0,0 0 1,-1 0-1,1 1 1,-1 0-1,-11 0 1,18 2 6,0 0 0,0 0 0,0 0-1,0 0 1,0 0 0,0 1 0,0 0 0,0 0 0,1 0-1,-1 0 1,0 1 0,0-1 0,1 1 0,-1 0 0,1 0-1,0 0 1,-1 0 0,1 1 0,0 0 0,0-1 0,1 1 0,-1 0-1,0 0 1,1 0 0,0 1 0,0-1 0,0 1 0,0-1-1,1 1 1,-1 0 0,1-1 0,0 1 0,-1 6 0,-4 13 143,0 1 1,2 1-1,2-1 1,0 0-1,2 45 1,0-37 18,0-22-82,1 0 0,-1 1-1,2-1 1,-1 0 0,1 0 0,1 0 0,0 0 0,7 14-1,-8-19-53,1 0-1,0-1 0,0 0 0,0 1 1,0-1-1,1 0 0,0 0 0,0-1 1,0 1-1,0-1 0,0 0 0,1 0 0,-1 0 1,1-1-1,0 0 0,0 0 0,0 0 1,8 2-1,-3-2-6,0 0 1,1-1 0,-1 0 0,1 0-1,-1-1 1,1-1 0,-1 1-1,0-2 1,1 0 0,-1 0-1,14-5 1,-19 5-177,-1 1 1,0-1-1,1 0 0,-1-1 1,0 1-1,0-1 0,0 0 0,-1 0 1,1 0-1,-1 0 0,0 0 1,0-1-1,0 0 0,0 1 1,0-1-1,-1 0 0,0 0 1,1-1-1,-2 1 0,1 0 0,0-1 1,-1 1-1,0-1 0,0 1 1,0-1-1,-1 0 0,1-5 1,-17 8-9813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07.5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509 95 7988,'0'0'8596,"-4"-6"-8226,1 0-339,-32-43 651,32 46-570,1 0 0,-1 0 0,0 1 0,0-1 0,0 1 0,-1 0 0,1 0 0,0 0 0,-1 1 0,0-1 0,1 1 0,-1-1 0,0 1 0,1 0 1,-6 0-1,-11 0 80,1 0 1,-1 1 0,-26 4-1,37-2-157,1 0 1,-1 0-1,0 1 0,1 0 0,0 0 1,0 1-1,0 0 0,0 1 0,-11 8 1,3-2 65,1 2 0,1-1 0,0 2 0,0 0 1,2 0-1,0 1 0,0 1 0,1 0 0,1 1 1,1 0-1,1 0 0,-13 36 0,10-11-20,1 1 1,2 1-1,2-1 1,2 1-1,2 49 0,2-83-21,2 0 0,-1 1 0,1-1 0,0 0-1,1 0 1,1-1 0,-1 1 0,1-1 0,1 1-1,0-1 1,0 0 0,12 14 0,-14-18-45,1-1 0,-1 0 0,1 0 0,0 0 0,0-1 0,0 1 0,1-1 0,-1 0 0,1 0 0,-1-1 0,1 1 0,0-1 0,0 0-1,0-1 1,0 1 0,1-1 0,-1 0 0,0 0 0,1 0 0,-1-1 0,0 0 0,1 0 0,-1 0 0,1-1 0,-1 0 0,8-2 0,-8 1-36,0-1 1,0 0-1,-1-1 0,0 1 1,1-1-1,-1 1 0,-1-1 1,1-1-1,0 1 0,-1 0 1,0-1-1,0 0 0,4-9 1,30-69-625,-37 81 632,18-51-376,16-78-1,-34 130 399,0 0 0,-1 1-1,1-1 1,0 0 0,0 1 0,-1-1 0,1 1-1,0-1 1,-1 0 0,1 1 0,0-1-1,-1 1 1,1-1 0,-1 1 0,1-1 0,-1 1-1,1-1 1,-1 1 0,0 0 0,1-1 0,-1 1-1,1 0 1,-1 0 0,0-1 0,1 1 0,-1 0-1,0 0 1,1 0 0,-1 0 0,0 0-1,1-1 1,-1 1 0,0 1 0,1-1 0,-1 0-1,-1 0 1,-36 0-44,29 1 46,-113-1-464,122 0 757,22 1 179,49 7-398,135 9-754,-223 16 653,7-15 53,2 0 0,0 0-1,2 1 1,0 0 0,1 0 0,0 0 0,-2 33 0,1 144 712,7-147-553,-1-48-203,0 0-1,0-1 1,0 1-1,0-1 1,0 1-1,1-1 1,-1 1-1,0 0 1,0-1-1,1 1 1,-1-1-1,0 1 1,1-1-1,-1 0 1,1 1-1,-1-1 1,1 1-1,-1-1 1,1 0-1,-1 1 1,1-1-1,-1 0 1,1 1-1,-1-1 1,1 0-1,-1 0 1,1 0-1,-1 0 1,1 1-1,0-1 1,-1 0-1,1 0 1,-1 0-1,1 0 1,0 0-1,-1 0 1,1-1-1,-1 1 1,1 0-1,0 0 1,-1 0-1,1 0 1,-1-1-1,1 1 0,-1 0 1,1-1-1,-1 1 1,1 0-1,-1-1 1,1 1-1,-1-1 1,0 1-1,1 0 1,-1-1-1,1 1 1,-1-1-1,0 1 1,1-2-1,1-7-427,0 0 0,0-1-1,-1 1 1,1-13 0,-2-22-4186,0 30 2043,0-15-5102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08.0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3 195 7491,'0'0'10314,"-3"0"-8815,8 0-1274,194 0 1760,-196-1-2013,0 1 0,0 0 0,0-1 1,0 0-1,0 0 0,0 0 0,0 0 1,0 0-1,0-1 0,-1 1 0,1-1 0,0 1 1,-1-1-1,0 0 0,1 0 0,-1 0 0,0-1 1,0 1-1,0-1 0,0 1 0,0-1 0,-1 1 1,1-1-1,-1 0 0,0 0 0,2-5 1,-2 4-38,0 0 0,0 0 0,-1 0 0,1 1 0,-1-1 0,0 0 0,0 0 0,0 0 0,0 0 0,-1 0 0,0 0 0,0 1 0,0-1 0,0 0 0,0 0 0,-1 1 0,0-1 0,0 1 0,0 0 0,0-1 0,-3-3 0,1 2 61,-1 1 0,0-1 0,1 1 0,-1-1 0,-1 1 1,1 1-1,-1-1 0,1 1 0,-1 0 0,0 0 0,0 1 0,0 0 0,0 0 0,-1 0 0,1 1 0,-1-1 0,1 2 0,-1-1 0,1 1 0,-1 0 0,1 0 0,-11 2 0,14 0 67,0 0 0,0 0-1,0 0 1,0 0-1,0 1 1,1-1 0,-1 1-1,1-1 1,-1 1-1,1 0 1,0 0-1,0 0 1,0 0 0,1 1-1,-1-1 1,1 0-1,0 1 1,0-1-1,0 1 1,-1 5 0,-12 82 860,14-85-845,-5 162 934,5-126-770,0-35-211,0-1 0,1 1 0,-1-1 0,1 0 0,0 0 0,1 1 1,-1-1-1,1 0 0,1 0 0,-1 0 0,6 10 0,-5-13-27,0 0-1,0 0 1,-1 0 0,2 0 0,-1 0 0,0-1-1,0 0 1,1 1 0,0-1 0,-1-1-1,1 1 1,0 0 0,0-1 0,0 0-1,0 0 1,0 0 0,0 0 0,0-1 0,5 1-1,-4-1-56,-1 1 0,1-1 0,0 0 1,0-1-1,-1 1 0,1-1 0,0 0 0,-1 0 0,1 0 0,-1-1 0,1 0 0,-1 0 0,0 0 0,0 0 0,1 0 0,-2-1 0,1 0 0,0 0 0,0 0 0,-1 0 0,0-1 0,4-4 0,-4 3-641,0 0 0,0 0 0,-1 0 1,1-1-1,-1 1 0,0-1 0,-1 1 0,1-1 0,-1 0 0,0 0 0,0-7 0,-1-18-8844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09.6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425 30 8724,'0'0'11168,"-40"-17"-9717,15 12-1451,0 1-1,0 2 1,-1 0-1,-45 4 0,64-1-4,1 0 0,-1 1-1,1 0 1,0 0 0,-1 1 0,1-1-1,1 1 1,-1 1 0,0-1-1,1 1 1,0 0 0,0 0-1,0 1 1,0 0 0,0-1-1,1 2 1,0-1 0,-5 9-1,-3 4 15,1 2-1,1-1 1,0 1-1,-8 29 1,6-5 129,2 1 1,2 0-1,2 0 0,2 0 1,1 1-1,3-1 1,6 48-1,-5-84-103,0 0 0,1-1 1,0 1-1,0-1 0,0 1 0,1-1 1,1 0-1,0 0 0,0 0 0,0-1 1,1 1-1,0-1 0,0 0 0,1 0 1,0-1-1,0 0 0,0 0 0,1 0 1,0-1-1,0 0 0,1 0 0,-1-1 1,1 1-1,0-2 0,0 1 0,0-1 1,1-1-1,-1 1 0,1-2 0,-1 1 1,1-1-1,9 0 0,-5 0-37,0 0 0,0-1 0,0-1 0,0 0 0,-1-1 0,1 0 0,19-7 0,-25 6-42,0 0 0,0-1 0,-1 0 0,1 0 0,-1 0 0,0-1 0,0 0 0,0 0 0,-1-1 0,0 0 0,0 0 0,0 0 0,6-11 0,-4 3-170,0 0 1,-1 0-1,-1-1 0,0 1 1,-1-1-1,0 0 0,-2-1 1,1 1-1,-2-1 0,0 1 1,-3-27-1,2 41 569,-36-2 256,-261 6-1620,296-3 1626,5 0-177,408-8-221,-410 8-396,-7 56-105,-85 293 1944,84-315-1667,6-34-16,0 0 1,0 0 0,0 0 0,0-1-1,1 1 1,-1 0 0,0 0 0,0 0 0,0 0-1,0 0 1,0 0 0,0 1 0,0-1-1,0 0 1,0 0 0,0 0 0,1 0 0,-1 0-1,0 0 1,0 0 0,0 0 0,0 0-1,0 0 1,0 0 0,0 0 0,0 0 0,0 0-1,0 0 1,17-49-3466,-9 23 174,2-3-3190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10.1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27 228 9492,'0'0'10034,"8"-1"-9762,3-2-232,-1 0 0,0-1 0,0 0 0,0-1 0,0 0 0,-1-1-1,10-7 1,-11 8-81,-2 0 1,1 0-1,-1-1 0,1 0 0,-2 0 0,1-1 0,-1 1 0,0-1 0,0 0 1,7-15-1,-12 20 8,1-1 1,0 1 0,0-1 0,-1 0 0,0 1 0,1-1-1,-1 0 1,0 1 0,0-1 0,-1 0 0,1 1 0,0-1-1,-1 0 1,0 1 0,0-1 0,1 1 0,-2-1-1,1 1 1,0-1 0,0 1 0,-1 0 0,1 0 0,-1 0-1,0 0 1,1 0 0,-1 0 0,0 0 0,0 0-1,0 1 1,-1-1 0,1 1 0,0-1 0,-1 1 0,1 0-1,0 0 1,-5-1 0,-4-3 34,-1 2-1,1-1 1,-1 1 0,1 1-1,-1 0 1,-23 0-1,33 2 20,0 0 0,0 1 0,0-1-1,0 1 1,0-1 0,1 1-1,-1 0 1,0 0 0,0-1-1,0 1 1,1 1 0,-1-1 0,0 0-1,1 0 1,-1 1 0,1-1-1,-1 0 1,1 1 0,0 0 0,0-1-1,0 1 1,0 0 0,0-1-1,0 1 1,0 0 0,0 0-1,1 0 1,-1 0 0,1 0 0,-1 0-1,1 2 1,-3 10 166,2 0-1,0 0 1,0 21-1,2-23-74,-1-1 52,-1 11 178,1 1-1,2 0 1,0-1 0,9 37 0,-10-53-306,1 0 1,1 0-1,-1 0 1,1 0-1,0-1 0,0 1 1,1-1-1,0 1 0,0-1 1,0-1-1,0 1 1,1 0-1,0-1 0,0 0 1,0 0-1,0-1 0,0 1 1,1-1-1,0 0 1,0-1-1,8 4 0,-7-4-31,0 0 0,0 0 0,0-1-1,0 0 1,1 0 0,-1 0 0,0-1 0,0 0-1,1-1 1,-1 0 0,0 0 0,0 0 0,0-1-1,11-4 1,-13 4-132,-1 0-1,1-1 0,-1 0 1,0 1-1,0-1 1,0-1-1,-1 1 1,1-1-1,-1 1 1,1-1-1,-1 0 0,0 0 1,-1-1-1,1 1 1,-1 0-1,0-1 1,0 0-1,0 1 0,-1-1 1,1 0-1,0-7 1,1-34-4870,-3 5-4335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1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399 114 10341,'0'0'9044,"0"-12"-8609,2-3-339,-1 10-55,-1 0-1,1 0 0,-1 0 0,0-1 1,0 1-1,-1 0 0,1 0 0,-1 0 0,-2-6 1,2 9-28,0 1 1,0-1-1,0 1 0,0-1 1,0 0-1,0 1 1,-1 0-1,1-1 1,0 1-1,-1 0 1,1 0-1,-1 0 1,0 0-1,1 0 0,-1 0 1,0 0-1,0 0 1,1 1-1,-1-1 1,0 1-1,0-1 1,0 1-1,-2 0 0,-50-4 101,47 4-78,-3 0-24,0 0 0,0 0 0,1 1 0,-1 0 1,0 1-1,0 0 0,1 1 0,0 0 0,-1 0 0,1 1 0,0 0 1,0 1-1,1 0 0,0 0 0,-1 1 0,2 0 0,-1 0 0,1 1 0,-11 12 1,7-6 25,0 0 1,1 1-1,1 1 0,0-1 1,1 2-1,1-1 1,0 1-1,1 0 1,1 0-1,0 1 1,-3 23-1,1 17 198,2-1 0,4 61 0,1-102-151,0 1 22,1 0 1,0 0-1,1 1 1,1-2-1,1 1 1,0 0 0,1-1-1,1 1 1,0-1-1,13 23 1,-15-32-84,0 0 1,0-1-1,1 1 0,0-1 1,0 0-1,0 0 0,0 0 1,1-1-1,0 0 0,0 0 1,0 0-1,0-1 0,0 0 1,1 0-1,0 0 0,-1-1 1,1 0-1,0 0 1,0-1-1,0 0 0,0 0 1,0-1-1,0 0 0,1 0 1,-1 0-1,10-3 0,-13 2-25,0 0-1,-1 0 0,1 0 1,0-1-1,0 1 0,-1-1 0,1 0 1,-1 0-1,1 0 0,-1-1 0,0 1 1,0-1-1,0 0 0,4-5 1,-2 1-84,1 0 0,-2-1 0,1 0 0,-1 0 1,0-1-1,3-9 0,1-10-320,-1-1-1,6-58 1,0 48 416,-11 35-2,0 0 0,0 0 0,-1 1-1,0-1 1,0 0 0,0-1 0,0 1 0,0-6 0,-33 9-426,-193-2-524,247 0 1781,75-16-291,69-10-1263,-165 29 696,0 0 0,0 0 1,0 1-1,1-1 0,-1 0 1,0 1-1,0-1 0,-1 1 1,1-1-1,0 1 1,0 0-1,0-1 0,0 1 1,0 0-1,-1-1 0,1 1 1,0 0-1,0 0 0,-1 0 1,1 0-1,-1 0 0,1 0 1,-1 0-1,1 0 1,-1 0-1,0 0 0,1 0 1,-1 0-1,0 0 0,0 0 1,0 0-1,0 0 0,0 0 1,0 0-1,0 2 0,0 54 442,-1-36-250,1 176 958,0-121-3040,0-133-2681,0 23-600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1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466 189 9764,'0'0'6001,"-1"-12"-5759,-2-39 137,2 47-328,0 1 0,0 0-1,0 0 1,0 0 0,-1 0 0,1 0-1,-1 0 1,1 0 0,-1 0 0,0 0-1,0 1 1,-1-1 0,1 1 0,0 0-1,-1-1 1,-2-1 0,-45-24 388,40 24-407,-8-4-18,1 1-1,-2 0 1,1 2 0,-1 0-1,0 1 1,0 1-1,0 1 1,0 0 0,-20 2-1,35 0-21,0 1-1,1 0 0,-1 0 1,1 1-1,0-1 0,-1 1 1,1-1-1,0 1 0,0 0 1,0 0-1,0 0 1,0 1-1,0-1 0,1 1 1,-1 0-1,1 0 0,0-1 1,-4 7-1,-35 63 24,40-70-13,-6 13 133,1 1 0,0 0-1,1 0 1,1 0 0,0 0-1,2 1 1,0 0-1,0-1 1,2 1 0,0 0-1,0 0 1,5 17 0,-4-29-113,0 0 1,1 0 0,0 0 0,1-1 0,-1 1-1,1-1 1,-1 1 0,1-1 0,0 0 0,1 0 0,-1-1-1,1 1 1,0-1 0,8 7 0,7 3-25,1-1 0,24 10 1,-1 1-43,-27-14 22,6 4-44,-1 0 1,0 1-1,30 27 0,-45-36 66,-1 1-1,0 0 1,0 0 0,0 0-1,-1 0 1,0 1 0,0 0-1,-1 0 1,0 0-1,0 0 1,-1 1 0,1-1-1,-2 1 1,1 0 0,0 14-1,-1-16 41,-1 0-1,0 0 1,0-1-1,-1 1 0,0 0 1,0 0-1,0-1 1,-1 1-1,1 0 1,-1-1-1,-1 0 0,1 1 1,-7 9-1,2-6 4,-1-1 0,-1 0-1,1 0 1,-1 0 0,0-1 0,-12 7-1,3-2-48,1-2 0,-1 0 0,-1 0 0,0-2 1,0-1-1,0 0 0,-1-1 0,0-1 0,0-1 0,-1-1 0,1 0 0,-24-1 0,43-2-59,0-1 0,0 1 1,-1 0-1,1 0 0,0-1 0,0 1 1,0 0-1,0-1 0,0 1 0,0-1 0,1 0 1,-1 1-1,0-1 0,0 0 0,0 1 1,0-1-1,1 0 0,-1 0 0,0 0 0,1 0 1,-1 1-1,1-1 0,-1 0 0,1 0 1,-1 0-1,1 0 0,0 0 0,-1 0 0,1-1 1,0 1-1,0 0 0,0 0 0,0 0 1,0 0-1,0-1 0,3-42-4190,2 26-270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12.2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1 258 10421,'0'0'8113,"31"-5"-7769,99-22-285,-119 25-77,-1-1 1,0 0 0,-1-1-1,1 0 1,-1-1 0,1 0-1,12-9 1,-18 11-7,1-1 1,-1 0 0,0-1-1,0 1 1,0-1-1,-1 1 1,0-1-1,1 0 1,3-11-1,-5 12-10,0 0 1,0-1-1,-1 1 0,1 0 1,-1-1-1,0 0 0,-1 1 0,1-1 1,-1 1-1,0-1 0,0 0 0,0 1 1,0-1-1,-1 1 0,0-1 1,0 1-1,-3-9 0,2 10 32,0 0-1,0 0 1,0 0-1,-1 1 1,1-1-1,-1 1 1,1-1-1,-1 1 1,0 0-1,0 0 1,0 0-1,0 1 1,0-1-1,0 1 1,0-1-1,-1 1 1,1 0-1,-1 0 1,1 1-1,0-1 1,-1 1-1,1-1 1,-5 1-1,-123 0 243,128 0-210,-1 0 0,0 1-1,1-1 1,-1 1 0,1 0 0,-1 0-1,1 0 1,-1 0 0,1 0 0,-1 1-1,1 0 1,0 0 0,0 0-1,0 0 1,0 0 0,0 0 0,1 1-1,-1-1 1,1 1 0,-1 0-1,1 0 1,0 0 0,0 0 0,0 0-1,1 1 1,-1-1 0,1 0-1,0 1 1,0-1 0,-2 7 0,-1 9 295,1 1 1,1 0 0,1 0-1,1 28 1,0-29-98,0-11-159,0 1 0,0-1 1,1 0-1,0 0 1,0 0-1,1 0 1,0 0-1,0 0 1,1 0-1,0-1 0,1 1 1,-1-1-1,1 0 1,1 0-1,-1 0 1,1-1-1,1 1 1,-1-1-1,1-1 0,0 1 1,0-1-1,0 0 1,1 0-1,0 0 1,0-1-1,0 0 1,1-1-1,-1 0 0,1 0 1,0 0-1,0-1 1,0 0-1,10 0 1,-5 0-32,0-1 1,0-1-1,0 0 1,0-1 0,26-5-1,-34 5-171,0-1 0,0 0 0,-1 0 0,1 0-1,0 0 1,-1-1 0,8-5 0,-9 6-231,0-1 0,-1 1 0,1-1 0,-1 0 0,1 0 0,-1 0 0,0 0-1,0 0 1,-1-1 0,1 1 0,2-8 0,-3-2-6263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29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15 12118,'0'0'4316,"-6"-3"-3358,-17-7-51,25 10 793,2-1-1620,-1 1 0,1 0 0,0-1 0,0 1 0,0 1 0,-1-1 0,1 0 0,7 3 0,22 10 43,0 3 0,-1 0 0,58 42 0,-62-40-26,771 539 1100,-359-244-964,-335-239-260,566 356-1354,-648-416 716,2-2 0,-1-1 1,1-1-1,1 0 0,39 7 0,-10-14-3294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0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1260 5 10901,'0'0'5701,"-1"-1"-5554,0 1 0,0-1 0,0 1 0,-1-1 0,1 1 0,0-1 0,0 1 0,0 0 0,-1 0 0,1-1 0,0 1 0,-1 0 0,1 0 0,0 0 0,0 1 0,-1-1 0,1 0 0,0 0 0,-1 1 0,1-1 0,-2 2 0,-9 6-17,1 2 1,1-1 0,-1 2-1,2-1 1,-11 15-1,-12 12-33,-315 355-61,-129 139-1104,307-333 866,66-63-3051,72-95-474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2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468 291 10373,'0'0'7024,"7"-24"-6053,24-74-50,-29 91-771,0-1-1,-1 1 1,1 0 0,-1-1-1,-1 1 1,1-1 0,-1 1-1,-2-10 1,2 14-139,-1 0 0,0-1 0,0 1 0,0 0-1,0 0 1,-1-1 0,1 1 0,-1 0 0,0 0 0,0 0 0,0 1 0,0-1 0,-4-3-1,-1 1-51,0 0 0,-1 1 0,0-1 0,0 1 0,0 1 0,-1 0 0,1 0 0,-1 1 0,0 0 0,-12-2 0,9 2 29,0 0-1,0 0 0,0 2 0,0-1 1,0 1-1,0 1 0,-14 3 0,19-3 10,0 1-1,0 1 1,0-1-1,1 1 0,-1 0 1,1 1-1,0 0 1,0 0-1,0 0 1,1 0-1,-1 1 0,1 0 1,-7 9-1,-8 10 26,0 1-1,2 1 1,0 1-1,2 0 1,1 1-1,2 1 1,0 1-1,2 0 1,2 0-1,0 1 1,2 0-1,2 0 1,0 1-1,2-1 1,2 1-1,1 0 1,4 35-1,-2-51 15,2 1 0,0-1 0,0 0 0,2-1 0,0 1 0,1-1 0,0 0 0,1-1 0,15 22 0,12 9 109,57 58 0,-70-80-88,150 136 19,-106-102-59,60 67-1,-120-117-11,-1-1 0,-1 1 0,1 0-1,-1 0 1,0 1 0,-1-1-1,1 1 1,-1 0 0,-1-1 0,0 1-1,3 17 1,-5-21-5,1 1 0,-1 0 0,0-1 0,-1 1 0,1 0 0,-1-1 0,0 1 0,0-1 0,0 1 0,0-1 0,-1 1 0,0-1 0,0 0 0,0 0 0,0 0 0,-1 0 0,1 0 0,-1 0 0,0-1 0,-1 1-1,-4 4 1,-12 6-2,-1-1-1,0-1 0,0-1 1,-1 0-1,0-2 1,-1-1-1,0 0 0,-49 8 1,10-7-165,0-2 1,-79-3 0,139-4 140,1 0 1,-1 0 0,1 0 0,0-1 0,-1 1 0,1 0-1,-1-1 1,1 0 0,0 1 0,-1-1 0,1 0 0,0 1 0,0-1-1,0 0 1,-1 0 0,1 0 0,0 0 0,0 0 0,0 0-1,0 0 1,1 0 0,-1-1 0,0 1 0,0 0 0,1 0-1,-1-1 1,1 1 0,-1-1 0,1 1 0,0 0 0,-1-1-1,1 1 1,0-1 0,0-2 0,-1-5-742,1 0-1,1 0 1,-1 0 0,3-12 0,8-17-5337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2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19 286 1121,'0'0'11672,"-4"0"-10419,-11 0 303,32-1 655,38-1-759,-24-5-1601,0-1 0,0-2 0,0 0 0,-2-2 0,1-2 0,41-25 0,-67 36 65,0 0 1,0 0-1,0 0 0,0 0 1,-1-1-1,1 1 1,4-7-1,-7 8 71,0 0 0,0 0 1,0-1-1,0 1 0,-1 0 0,1 0 0,-1-1 1,1 1-1,-1 0 0,0-1 0,0 1 0,0 0 1,0-1-1,0 1 0,-1 0 0,1 0 0,-2-3 1,0 2-1,0 0 0,0 1 0,-1-1 0,1 1 0,-1 0 0,1-1 1,-1 1-1,0 1 0,0-1 0,0 0 0,0 1 0,0-1 0,-1 1 0,-4-1 1,-3-3-20,-22-10-50,-1 2 0,0 1 0,-1 2 0,-56-9 0,90 19 84,0-1 0,-1 1 0,0-1 0,1 1 0,-1 0 0,1 0 0,-1 0 0,1 0 0,-1 0 0,1 0 0,-1 0 0,0 0 0,1 1 0,-1-1 0,1 0 0,-1 1 1,1 0-1,0-1 0,-1 1 0,1 0 0,-1 0 0,1-1 0,-2 3 0,2 0 13,0 0 0,0 0 0,0 0 0,0 0-1,1 0 1,-1 0 0,1 0 0,0 0 0,0 0 0,1 5 0,-1 0 9,0 5 43,-1 0 77,0 1 0,1-1 0,1 0 0,0 0 0,1 0 0,1 0 0,0 0 0,0-1 0,1 1 0,1-1 0,9 18 1,-1-9 122,0 1 0,2-2 0,0 0 1,1-1-1,25 23 0,-32-33-222,1-1-1,0-1 1,0 1-1,1-2 1,0 1-1,0-1 1,1-1-1,-1 0 1,1-1-1,0 0 1,1-1-1,18 3 1,-22-5-212,73 3 84,-43-11-1991,-37 6 1590,0 0 0,0 0 0,1 0 0,-1 0 0,0 0 0,0-1 0,0 1 0,0-1 0,0 1 0,-1-1 0,4-3 0,7-16-11935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3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86 8788,'0'0'7326,"0"-8"-6670,0-37 620,-8 32-342,8 13-914,0 0 0,0 0 1,-1-1-1,1 1 0,0 0 0,0 0 0,0-1 1,0 1-1,0 0 0,0 0 0,0 0 1,-1-1-1,1 1 0,0 0 0,0 0 0,0 0 1,0 0-1,-1-1 0,1 1 0,0 0 0,0 0 1,-1 0-1,1 0 0,0 0 0,0 0 1,0 0-1,-1 0 0,1 0 0,0 0 0,0-1 1,-1 1-1,1 0 0,0 0 0,0 0 0,-1 1 1,1-1-1,0 0 0,0 0 0,-1 0 1,1 0-1,0 0 0,0 0 0,0 0 0,-1 0 1,1 0-1,0 0 0,0 1 0,0-1 0,-1 0 1,1 0-1,0 0 0,0 0 0,0 1 1,0-1-1,-1 0 0,1 0 0,0 0 0,0 1 1,0-1-1,0 0 0,0 1 0,-5 30 69,1 1 0,2 0 0,1 0 0,4 36 1,-1 8 558,-3-36-449,0-27-153,0-1 0,1 1 0,0-1 0,1 1 0,0-1 0,1 1 0,1-1 0,0 0 0,0 0 0,9 18-1,-11-134-1885,-3 33 579,0 35 837,2 0 1,5-47-1,-2 73 416,-1 1 1,1-1-1,1 0 1,0 1 0,0 0-1,1 0 1,10-14-1,-12 17 5,1 1 0,1-1 0,-1 1-1,1 0 1,0 0 0,0 0-1,0 1 1,1 0 0,-1 0 0,1 0-1,12-5 1,-16 8 14,0 0 0,0 1 0,0-1 1,0 1-1,0 0 0,0-1 0,1 1 0,-1 0 0,0 0 1,0 0-1,0 1 0,0-1 0,0 0 0,1 1 0,-1 0 0,0-1 1,0 1-1,0 0 0,0 0 0,-1 0 0,1 0 0,0 0 1,0 1-1,-1-1 0,1 0 0,0 1 0,-1-1 0,1 1 0,-1 0 1,1 1-1,4 7 119,-1-1 1,-1 0-1,1 1 1,-2 0-1,4 11 1,0 1 157,17 43 635,-3 1 0,-3 2 0,16 114 0,-41-267-1443,3 51-95,1-1-1,3-46 1,0 37-295,0 38 834,1-1 0,0 1 0,0-1-1,0 1 1,0-1 0,1 1 0,0 0 0,1 0 0,-1 0 0,1 0 0,0 0 0,1 0-1,-1 1 1,1 0 0,0 0 0,1 0 0,-1 0 0,1 0 0,0 1 0,0 0 0,0 0-1,1 0 1,-1 1 0,1 0 0,0 0 0,0 0 0,0 1 0,0 0 0,1 0 0,-1 0-1,1 1 1,-1 0 0,12 0 0,-14 0 147,0 1 1,1 0-1,-1 0 1,0 1-1,1-1 1,-1 1-1,0 0 1,0 0-1,0 0 0,1 1 1,-1-1-1,-1 1 1,1 0-1,0 0 1,0 1-1,-1-1 1,1 1-1,-1-1 0,0 1 1,0 0-1,0 1 1,0-1-1,0 0 1,-1 1-1,1-1 0,3 9 1,4 7 92,-1 1-1,-1 0 1,0 0-1,-1 1 1,-2 0 0,0 0-1,-1 1 1,-1-1 0,-1 1-1,-1 0 1,-2 25-1,-8-46-2563,5-21-7461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4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6675,'0'0'8436,"6"26"-7115,-1-3-988,2 11 414,-1 0 0,3 67 0,-3 67 1996,-6-168-2770,0 0 0,0 1 0,0-1 0,0 1 0,0-1-1,0 1 1,0-1 0,0 1 0,0-1 0,0 0 0,0 1 0,1-1 0,-1 1 0,0-1 0,0 1 0,0-1 0,0 0 0,1 1 0,-1-1 0,0 1 0,0-1 0,1 0 0,-1 1 0,0-1 0,1 0 0,-1 0 0,0 1 0,1-1 0,-1 0 0,1 0 0,-1 1 0,0-1 0,1 0 0,-1 0 0,1 0 0,-1 0 0,0 0 0,1 0 0,-1 1 0,1-1 0,-1 0 0,1 0 0,-1 0 0,1-1 0,-1 1 0,0 0 0,1 0 0,-1 0 0,1 0-1,-1 0 1,1 0 0,-1-1 0,0 1 0,1 0 0,-1 0 0,1-1 0,-1 1 0,0 0 0,1 0 0,-1-1 0,1 0 0,2-53-6811,-3 17-1227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14583,'0'0'2769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4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56 137 8004,'0'0'6197,"-5"-20"-5658,-15-62 5,16 48 3509,3 34-4004,0 1 0,0-1 0,1 1 0,-1-1 0,1 1 0,-1 0 0,0-1 0,1 1 0,-1 0 0,1-1 0,-1 1 0,1 0 0,0 0 0,-1-1 0,1 1 0,0 0 0,0 0 0,-1 0 0,1 0 0,0-1 0,0 2 0,-11 99 215,5 0 1,8 107 0,0-62-11,-3-43 4,5 158 282,-1-222-482,1-1-1,3 0 1,1 0-1,21 60 1,-27-93-67,-2-3 5,1 0 0,-1 0-1,1 0 1,-1 0 0,1 0 0,0-1 0,0 1 0,0 0 0,0 0-1,0-1 1,0 1 0,0-1 0,0 1 0,1-1 0,-1 0 0,1 1-1,-1-1 1,1 0 0,-1 0 0,3 1 0,-3-4-49,0 0 1,-1 0-1,1-1 1,0 1-1,-1 0 0,0-1 1,1 1-1,-1 0 1,0-1-1,0 1 0,0 0 1,-1-3-1,1 0-95,0-35-824,1 13-1241,-1-1 1,-4-28 0,-9 4-4036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5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12 8676,'0'0'8649,"1"-1"-8582,-1 1-1,0 0 1,1 0 0,-1-1-1,0 1 1,1-1-1,-1 1 1,0 0 0,0-1-1,1 1 1,-1-1-1,0 1 1,0 0 0,0-1-1,0 1 1,0-1-1,1 1 1,-1-1 0,0 1-1,0-1 1,0 1-1,0 0 1,0-1 0,0 1-1,-1-1 1,1 0-1,-20 2-30,0 2-1,1 0 1,-1 1-1,1 0 1,0 2-1,0 0 0,0 1 1,-19 11-1,-9 7 9,-78 55-1,124-80-44,0 1 0,0-1 1,0 0-1,0 1 0,0 0 0,1-1 1,-1 1-1,0-1 0,0 1 0,0 0 1,1 0-1,-1-1 0,0 1 0,1 0 1,-1 0-1,0 0 0,1 0 0,-1 0 1,1 0-1,0 0 0,-1 0 0,1 0 1,0 0-1,0 0 0,-1 0 0,1 0 1,0 0-1,0 0 0,0 0 0,0 0 1,0 0-1,1 1 0,-1-1 1,0 0-1,0 0 0,1 0 0,-1 0 1,1 0-1,-1 0 0,1 0 0,-1-1 1,1 1-1,-1 0 0,1 0 0,0 0 1,-1 0-1,1-1 0,0 1 0,1 1 1,6 3-8,-1 0 0,1-1 1,0 1-1,15 5 0,-16-8 9,68 31 205,-2 3-1,-1 3 1,112 83-1,-166-112-103,-15-8-85,0-1-1,0 1 1,0-1-1,0 1 0,0 0 1,0 0-1,-1 0 0,1 1 1,-1-1-1,1 1 0,2 2 1,-5-4-116,0-20-1728,-3-12-1703,-11-5-3409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1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0 446 9668,'0'0'4392,"26"-25"-3509,83-80-395,-100 97-475,-1 0 0,0 0 0,-1-1 1,0 0-1,0-1 0,-1 1 0,0-1 0,-1 0 0,0-1 0,0 1 1,-1-1-1,-1 0 0,0 0 0,0 0 0,-1-1 0,-1 1 0,0-1 1,0 1-1,-1-1 0,0 1 0,-3-14 0,2-20-80,1 43 67,-1 1 1,1-1 0,-1 1 0,1 0 0,-1-1 0,0 1 0,1 0 0,-1 0 0,0 0-1,0-1 1,0 1 0,0 0 0,0 0 0,0 0 0,0 0 0,0 0 0,-1 1 0,1-1 0,0 0-1,0 0 1,-1 1 0,1-1 0,0 1 0,-1-1 0,1 1 0,-1 0 0,1 0 0,0-1-1,-4 1 1,-48-3 103,49 3-104,0 0 19,0 0-1,0 0 0,0 0 0,0 1 1,0 0-1,0 0 0,0 0 1,0 0-1,1 1 0,-1-1 0,0 1 1,1 0-1,-1 0 0,1 0 1,0 1-1,-5 4 0,4-3 54,1 1 0,-1-1-1,1 1 1,0 0 0,0 0-1,1 0 1,0 0 0,0 1-1,0-1 1,0 0 0,-1 12-1,0 1 254,0 1-1,2 1 0,0-1 0,1 0 0,1 0 0,1 0 0,0 0 0,2 0 1,8 29-1,-9-40-241,0 0 0,0 0 0,1-1 1,0 0-1,0 0 0,1 0 0,-1 0 1,2-1-1,-1 1 0,1-1 0,0-1 1,0 1-1,0-1 0,1 0 0,0 0 1,0-1-1,0 0 0,1 0 0,-1-1 1,1 0-1,0 0 0,0-1 0,0 0 1,12 1-1,-9-1-85,1-1 0,-1 0 0,1-1 0,0 0 0,-1-1 0,1 0 0,-1-1 1,0-1-1,1 0 0,-1 0 0,14-6 0,-19 5-223,1 1 1,-1-1 0,0 0-1,-1 0 1,1-1 0,-1 0-1,0 0 1,5-6 0,-5 4-425,0 1 0,-1-1 0,0 0-1,-1 0 1,1-1 0,-1 1 0,-1-1 0,3-7 0,0-24-5756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5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164 212 7940,'0'0'4503,"-3"-7"-3358,-1-3-530,0 1 1,-1 1 0,0-1 0,0 1 0,-11-13 0,12 17-423,1 1 0,-1-1 0,0 1 1,0 0-1,0 0 0,0 0 0,-1 0 1,-8-3-1,11 5-141,1 1-1,-1-1 1,0 1-1,0-1 1,0 1 0,1 0-1,-1 0 1,0 0-1,0 0 1,0 0-1,1 0 1,-1 0 0,0 0-1,0 1 1,0-1-1,1 1 1,-1 0-1,0-1 1,1 1 0,-1 0-1,0 0 1,1 0-1,-1 0 1,1 0 0,0 0-1,-1 0 1,1 1-1,0-1 1,-3 3-1,0 5-18,0 0-1,1 0 0,0 0 0,0 0 0,1 0 0,0 1 0,1-1 1,0 1-1,0 0 0,1-1 0,2 20 0,-2-6 103,0-11-53,2-1 1,-1 0-1,1 0 0,0 0 1,1-1-1,1 1 1,0 0-1,0-1 0,1 0 1,0 0-1,1 0 1,0-1-1,0 0 1,11 11-1,-11-12-45,1-1 0,-1-1 0,2 0-1,-1 0 1,1 0 0,0-1 0,0 0 0,1 0 0,-1-1-1,1 0 1,0-1 0,0 0 0,0 0 0,0-1 0,1 0-1,-1 0 1,14-1 0,-16 0-39,1-1 0,0 0-1,-1-1 1,1 0 0,-1 0-1,1 0 1,-1-1 0,0 0-1,0-1 1,1 1 0,-1-1-1,-1-1 1,1 0 0,-1 1-1,1-2 1,-1 1 0,0-1-1,0 0 1,-1 0 0,0-1-1,0 1 1,5-8 0,-2-1-134,0 0 0,0 0 1,-1-1-1,-1 0 0,-1 0 1,0-1-1,-1 1 0,-1-1 1,0 0-1,-1 0 0,-1-1 1,0 1-1,-3-25 0,2 32 119,-2 0 0,1 0 0,-1 0 0,-1 1-1,1-1 1,-1 1 0,-1-1 0,0 1 0,0 0 0,0 0-1,-1 1 1,0-1 0,-10-9 0,8 8 143,-2 1 0,1 0 0,-1 0-1,0 1 1,0 0 0,-1 1 0,0 0 0,0 1 0,0 0 0,-13-4 0,22 8-120,0 1 0,1 0 0,-1 0 1,0-1-1,0 1 0,0 0 0,1 0 1,-1 0-1,0 0 0,0 0 0,0 0 0,0 0 1,0 0-1,1 0 0,-1 0 0,0 1 1,0-1-1,0 0 0,1 1 0,-1-1 0,0 0 1,0 1-1,1-1 0,-1 1 0,0-1 0,1 1 1,-2 1-1,1-1 14,0 1 1,0 0-1,0 0 1,0-1-1,1 1 1,-1 0-1,0 0 0,1 0 1,0 0-1,-1 0 1,1 4-1,0-2-353,0 1 1,0-1-1,1 0 1,-1 1-1,1-1 0,0 1 1,0-1-1,0 0 0,1 0 1,0 0-1,2 5 1,16 9-4703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6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4674,'0'0'10912,"0"-7"-9383,0-57 1589,0 63-2547,2 5-408,6 15 86,-1 0 0,-1 1 0,0 0 1,-2 0-1,4 30 0,2 113 557,-8-108-639,-2-28-46,-1-21-107,0 0 1,1 0-1,0 0 0,0 0 1,0 0-1,1 0 0,0 0 1,0-1-1,0 1 0,1 0 1,3 7-1,-5-13-13,0 0-1,0 0 1,1 0-1,-1 0 0,0 1 1,0-1-1,1 0 1,-1 0-1,0 0 1,0 0-1,1 0 1,-1 0-1,0 0 1,0 0-1,1 0 0,-1 0 1,0 0-1,0 0 1,1 0-1,-1 0 1,0 0-1,0 0 1,1 0-1,-1 0 1,0-1-1,0 1 0,1 0 1,-1 0-1,0 0 1,0 0-1,1 0 1,-1-1-1,0 1 1,0 0-1,0 0 1,0 0-1,1-1 0,-1 1 1,0 0-1,0 0 1,0 0-1,0-1 1,0 1-1,0 0 1,0 0-1,1-1 1,7-16-42,0 0 0,0 0 1,-2 0-1,0-1 1,4-21-1,4-10-268,-3 11 32,45-123-1481,-50 147 1609,1 0 0,1 0 0,0 0 0,0 1 1,2 0-1,-1 1 0,2 0 0,15-15 0,-22 24 165,0 0-1,-1 0 1,1 0-1,1 0 0,-1 0 1,0 1-1,1 0 0,-1 0 1,1 0-1,-1 1 1,1-1-1,0 1 0,0 0 1,0 1-1,0-1 0,0 1 1,0 0-1,-1 0 1,7 1-1,-5 0 47,-1 1-1,1 1 1,0-1 0,-1 1-1,0 0 1,1 0 0,-1 0 0,0 1-1,0-1 1,-1 1 0,1 1-1,-1-1 1,5 7 0,5 9 130,-1 0 1,0 1-1,-2 0 0,0 1 1,-2 0-1,10 33 1,-12-28-45,-1 0-1,2 31 1,-5-33-141,1 0 0,8 31 0,-9-53-141,-2-29-9827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7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249 804 6931,'0'0'4418,"1"-22"-4183,0-69 18,0 88-73,-1 1-1,0-1 0,1 1 0,-1-1 1,0 1-1,-1-1 0,1 1 1,0-1-1,-1 1 0,1 0 0,-1-1 1,0 1-1,0 0 0,0-1 0,0 1 1,0 0-1,-1 0 0,1 0 0,0 0 1,-1 0-1,0 0 0,1 0 0,-1 0 1,0 1-1,0-1 0,0 1 0,-4-3 1,2 3 19,0 1 1,0-1-1,0 1 1,0 0 0,-1 0-1,1 0 1,0 0-1,0 1 1,0 0-1,0 0 1,-7 2-1,4 0-135,0 1 1,0 0-1,0 0 0,1 0 0,0 0 0,0 1 0,0 0 0,0 0 0,1 1 0,0 0 0,0 0 0,1 0 0,-8 13 0,2-3 111,2 1 0,0 1 0,0-1 0,-7 27 0,7-6 88,1 0 0,1 0 0,3 1 0,1 0 0,2-1 0,5 44 0,-5-80-252,0 1 1,1-1-1,-1 0 0,1 0 1,0 1-1,-1-1 0,1 0 1,0 0-1,0 0 1,1 0-1,-1 0 0,0 0 1,1-1-1,-1 1 0,1 0 1,0-1-1,-1 1 1,1-1-1,0 1 0,0-1 1,0 0-1,0 0 0,0 0 1,0 0-1,0 0 0,4 1 1,-2-1-3,0-1 1,-1 1-1,1-1 0,0 0 1,-1 0-1,1 0 1,0-1-1,-1 1 0,1-1 1,0 0-1,-1 0 1,1 0-1,-1 0 0,1-1 1,-1 1-1,6-5 1,2-3-38,0 0 1,-1 0-1,0-2 1,-1 1-1,0-1 1,-1 0-1,0-1 1,-1 0-1,10-23 1,0-3-543,-2-1 0,11-44 0,1-33-705,-5-1 1,9-158 0,-27 75 1358,-5 148-43,1 48-2,-1-1 0,1 0 1,-1 0-1,0 0 0,-1 0 0,1 1 0,-1-1 0,0 0 1,0 1-1,-1 0 0,1-1 0,-1 1 0,0 0 1,0 0-1,0 1 0,-1-1 0,1 1 0,-8-6 0,6 5 62,-1 0 0,0 0 0,0 1 0,0 0 0,0 0 0,0 0 0,-1 1 0,1-1 0,-1 2 0,0-1 0,0 1 0,-13-1 0,13 3-44,-1-1 0,0 2 0,1-1 0,-1 1 1,1 0-1,-1 0 0,1 1 0,0 0 0,0 1 0,0 0 0,1 0 0,-1 0 0,1 0 0,0 1 0,0 0 1,1 1-1,-1-1 0,1 1 0,0 0 0,1 0 0,-1 1 0,-3 7 0,-1 2 44,0 1 0,2 0 0,0 1 0,1 0 0,0 0 0,2 0 0,0 1 0,-2 25 0,3-10 120,2 0-1,1 1 1,1-1-1,2 0 1,1 1-1,2-1 1,14 44-1,-16-66-188,0 0 0,1-1 0,1 1 0,0-1 0,0 0 0,1 0 0,1-1 0,0 0 0,0 0 0,1-1 0,0 0 0,0-1 0,1 0 0,0 0 0,1-1 0,0 0 0,0-1 0,0-1 0,1 1 0,-1-2 0,1 1 0,0-2 0,17 4 0,4-2-144,1-1-1,0-1 1,1-2 0,-1-1-1,0-2 1,0-1 0,64-15-1,-96 17 105,0 0 1,-1 1-1,1-1 0,0 0 0,0 1 0,-1-1 1,1 1-1,0 0 0,0 0 0,0-1 0,0 1 1,-1 0-1,1 1 0,0-1 0,0 0 1,0 1-1,0-1 0,-1 1 0,1-1 0,0 1 1,0 0-1,-1-1 0,1 1 0,-1 0 0,3 2 1,-2 1 32,0-1 0,-1 0 1,1 1-1,-1-1 0,0 1 1,0 0-1,0-1 0,-1 1 1,0 0-1,1 0 0,-1 4 0,0 50 301,-1-42-209,1 0 0,1 0-1,0 0 1,1 0 0,0 0-1,1-1 1,7 20 0,-10-34-107,1 1 0,-1 0 0,1-1 1,0 0-1,0 1 0,0-1 0,-1 1 1,1-1-1,0 0 0,1 0 0,-1 1 1,0-1-1,0 0 0,0 0 0,1 0 1,-1 0-1,0 0 0,1-1 0,-1 1 0,1 0 1,-1-1-1,1 1 0,-1-1 0,4 1 1,-2-1-9,-1 0 0,1-1 0,-1 1 0,1-1 0,-1 0 0,0 0 0,1 0 0,-1 0 0,0 0 0,0 0 0,1-1 0,-1 1 0,0-1 0,2-1-1,5-6-37,0-1-1,0 1 0,-1-1 0,0-1 0,6-11 0,10-26-129,-1-1 0,-3-1 0,-2-1 0,-2-1 1,10-65-1,-26 117 65,1-1 1,-1 1 0,0-1 0,0 1 0,0-1-1,0 1 1,1-1 0,-1 1 0,0-1-1,0 1 1,0-1 0,0 1 0,0-1 0,-1 1-1,1-1 1,0 1 0,0-1 0,0 1 0,0-1-1,0 1 1,-1-1 0,1 1 0,0-1-1,-1 1 1,1 0 0,0-1 0,0 1 0,-1-1-1,1 1 1,-1 0 0,1-1 0,0 1-1,-1 0 1,1-1 0,-1 1 0,1 0 0,-1 0-1,1 0 1,-1-1 0,1 1 0,-1 0 0,1 0-1,-1 0 1,1 0 0,-1 0 0,1 0-1,-1 0 1,1 0 0,-1 0 0,1 0 0,-1 0-1,1 0 1,-1 0 0,0 1 0,-7-2-2069,-20-3-9962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0 184 576,'0'0'11421,"2"-19"-10209,16-126 2613,-18 144-3778,0 0-1,0 0 1,0 0-1,0 0 1,0 0-1,0 0 0,0 0 1,0 0-1,1 1 1,-1-1-1,0 0 1,1 0-1,-1 0 0,0 0 1,1 1-1,-1-1 1,1 0-1,0 1 0,-1-1 1,1 0-1,0 0 1,8 13 1411,4 35-568,15 167-8,2 355-1,-27-414-710,-3-143-163,1 27 41,-1-38-40,0 0 0,0 1-1,1-1 1,-1 0 0,0 1-1,0-1 1,1 0 0,-1 1-1,1-1 1,-1 0 0,1 1-1,0-1 1,-1 0-1,1 0 1,0 0 0,0 0-1,0 0 1,1 2 0,-1-3-14,0 0 0,-1 0-1,1 0 1,-1 0 0,1-1 0,0 1 0,-1 0 0,1 0 0,-1-1 0,1 1 0,-1 0 0,1-1 0,0 1 0,-1 0 0,0-1 0,1 1 0,-1-1-1,1 1 1,-1-1 0,1 1 0,-1-1 0,0 1 0,0-1 0,1 1 0,-1-1 0,0 0 0,0 1 0,1-1 0,-1 0 0,0 1 0,0-1 0,0 1-1,0-1 1,0 0 0,0 0 0,5-28-323,-5 27 281,4-46-2393,-4-55-1,0 51-2715,0 25-550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3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58 5346,'0'0'11230,"6"-9"-10499,20-30-355,-20 29 888,-29 12-394,-2 6-824,1 2-1,0 0 0,0 1 1,1 1-1,1 2 1,-30 22-1,12-10-72,29-19 21,-28 17-67,0 3 1,2 0-1,-53 52 1,89-79 70,0 1 1,0 0-1,0 0 1,0 1-1,0-1 1,0 0-1,0 0 1,0 0-1,1 1 1,-1-1-1,0 0 1,1 1-1,-1-1 1,1 1-1,-1-1 1,1 1-1,0-1 1,0 3-1,0-2 6,1-1 0,0 0 0,0 0 0,0 0 0,0 0-1,0 0 1,0 0 0,0 0 0,1 0 0,-1 0 0,0 0 0,1-1 0,-1 1 0,0 0 0,1-1 0,-1 1-1,0-1 1,1 0 0,-1 1 0,2-1 0,60 14 413,87 7 1,5 1-42,-117-16-296,-26-5-68,0 1 0,0 0 1,-1 0-1,1 1 0,-1 1 0,0 0 0,1 0 1,18 12-1,-19 0-159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0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27 7027,'0'0'7003,"-3"-4"-6365,2 3-518,-1 0-72,1 0-1,0 0 1,0 0-1,0 0 1,0 0-1,0-1 1,0 1-1,0 0 1,0 0-1,0-1 1,0 1-1,1-1 1,-1 1-1,0-3 2623,-2 11-1059,21 301-35,-1-75-534,-16-212-1002,2 79 265,19 104 1,-11-176 80,-7-20-816,-6-12-2400,-36-45-3775,18 23 1933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0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1 184 11605,'0'0'3445,"28"-4"-3056,187-30 1054,-66 1-1446,26-5-605,-174 38 650,0 0-1,0-1 0,1 1 0,-1 0 0,0 0 0,0 0 0,0 0 0,0 0 1,1 0-1,-1 0 0,0 0 0,0 0 0,0 1 0,0-1 0,0 0 1,0 1-1,0-1 0,0 1 0,2 0 0,0 22 1428,-3-16-1485,-4 120 1738,1-65-593,6 99 1,-2-153-1079,0 0 0,1 0 1,0 0-1,1 0 1,-1 0-1,1 0 0,1-1 1,0 1-1,0-1 0,0 0 1,10 11-1,-12-15-48,1 0 0,0-1 0,-1 1-1,1-1 1,0 1 0,1-1 0,-1 0 0,0-1 0,1 1 0,-1 0-1,1-1 1,-1 0 0,1 0 0,0 0 0,-1 0 0,1 0-1,0-1 1,0 0 0,-1 0 0,1 0 0,0 0 0,0 0 0,-1-1-1,1 0 1,0 0 0,-1 0 0,1 0 0,6-3 0,-2-1-51,-1 0 0,1 0 1,-1 0-1,0-1 0,0 0 1,0-1-1,-1 0 0,0 0 1,-1 0-1,1 0 0,-1-1 1,-1 0-1,6-12 0,-1 0-199,0 0 0,-2-1 0,0-1 0,5-30 0,-8 31 90,-1-1 0,-1 1 0,-1-1-1,-1 0 1,-1 1 0,-1-1-1,-5-21 1,6 34 189,-1 1-1,-1 0 1,0-1-1,0 1 0,-1 1 1,1-1-1,-2 0 1,1 1-1,-1 0 1,0 0-1,-1 0 0,0 1 1,0 0-1,0 0 1,0 0-1,-1 1 1,0 0-1,0 0 0,-15-7 1,17 11 55,-1-1 1,1 1-1,0 0 1,-1 0 0,1 0-1,-1 1 1,1 0-1,0 0 1,-1 1-1,-8 1 1,13 9-5685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1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0 127 6643,'0'0'10797,"14"-13"-9727,66-57 1133,-79 68-1981,1 9 722,-2 489 1791,1-515-2784,2 0 0,0 0 1,1 0-1,8-22 0,3-16-147,-3 4-92,-5 15 1,2 0 1,1 1-1,2 0 1,26-54-1,-35 86 311,1-1 0,0 1 0,0 0 1,0 0-1,0 1 0,1-1 0,0 1 0,0 0 1,0 0-1,1 1 0,-1-1 0,1 1 0,0 0 0,-1 1 1,2-1-1,-1 1 0,0 0 0,0 1 0,11-2 1,7 1 150,-1 1 0,0 1 1,1 1-1,25 4 1,23 12 295,-16-2-1487,-17-11-4015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2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1857,'0'0'11744,"0"-5"-11309,0-2-159,0 0-1,1 0 1,-1 0 0,1 0 0,1 1 0,-1-1-1,1 0 1,1 1 0,-1-1 0,1 1 0,0-1 0,8-10-1,-11 17-255,0-1 0,0 1 0,1 0-1,-1-1 1,0 1 0,1 0-1,-1 0 1,0-1 0,1 1 0,-1 0-1,1 0 1,-1 0 0,0-1-1,1 1 1,-1 0 0,1 0 0,-1 0-1,0 0 1,1 0 0,-1 0-1,1 0 1,-1 0 0,0 0 0,1 0-1,-1 0 1,1 0 0,-1 0 0,0 0-1,1 1 1,-1-1 0,1 0-1,-1 0 1,0 0 0,1 1 0,-1-1-1,0 0 1,1 0 0,-1 1-1,0-1 1,1 0 0,-1 1 0,0-1-1,1 1 1,8 20-121,-7-16 191,20 69 414,-4 1 0,-2 1 0,7 116 0,-9-74-103,-2-16 36,4 30 167,39 158 1,-53-282-585,-1-3-3,0 1 0,0-1 0,1 0-1,0 0 1,0 0 0,0 0 0,0-1 0,1 1 0,0-1 0,4 5-1,-7-42-1083,-2 25 522,1 0-1,-1 1 0,0-1 1,-1 1-1,-6-15 1,-12-17-4495,20 37 4685,-15-25-6381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3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7395,'0'0'5699,"0"-7"-5536,0-18-79,0 5 4919,0 26-4891,0 8 30,6 234 1854,-2-194-1623,2 0 1,23 87-1,-24-131-350,-2-15-33,-1-17-107,-2-300-5558,1 317 5663,-1-1 0,1 0 0,0 1 0,1-1 0,0 1 0,0-1 0,0 1 0,0 0 0,1 0 0,0 0-1,0 0 1,0 0 0,1 1 0,-1-1 0,1 1 0,0 0 0,0 0 0,1 0 0,-1 1 0,1 0 0,7-5 0,-2 3 43,-1-1 0,1 2-1,1-1 1,-1 1 0,1 1 0,0 0 0,-1 0 0,1 1 0,1 0 0,12 0 0,-20 2 9,-1 0-1,0-1 1,1 1-1,-1 0 1,0 1-1,1-1 1,-1 0-1,0 1 1,1 0 0,-1 0-1,0 0 1,0 0-1,0 1 1,0-1-1,0 1 1,0-1 0,0 1-1,0 0 1,-1 0-1,1 1 1,-1-1-1,0 0 1,1 1-1,-1-1 1,0 1 0,0 0-1,-1 0 1,1 0-1,-1 0 1,1 0-1,-1 0 1,0 0 0,0 0-1,1 6 1,15 61 715,-4 1 0,-2 0 0,1 74 1,-10-117-515,2 50 538,-2-72-789,-2-5-254,3-10-1756,1-51-4321,2 19 215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2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 3169,'0'0'7833,"-1"9"-3472,-1 44-2319,2-25-1152,4 101 2145,-3-113-2724,2 0 0,0 0-1,0 0 1,2-1 0,11 29 0,-15-43-293,-1 1 1,1-1-1,-1 1 1,1-1-1,0 0 1,0 1-1,-1-1 1,1 0-1,0 0 1,0 0-1,0 0 1,0 0-1,1 0 1,-1 0-1,0 0 1,0 0-1,3 1 1,-4-2-16,1 0 1,0 0-1,-1 0 1,1-1-1,0 1 1,-1 0-1,1 0 0,-1 0 1,1-1-1,0 1 1,-1 0-1,1-1 1,-1 1-1,1 0 1,-1-1-1,1 1 1,-1-1-1,1 1 1,-1-1-1,0 1 1,1-1-1,-1 1 0,0-1 1,1 0-1,-1 1 1,1-2-1,14-50-99,-15 50 94,8-35-268,1-1 0,20-50 0,-26 79 185,1-1 0,0 1-1,1 0 1,0 1 0,0-1-1,1 1 1,0 0 0,1 0 0,0 1-1,0 0 1,0 0 0,1 1-1,0 0 1,15-9 0,-20 13 111,0 0 0,0 1 1,0 0-1,0-1 0,0 1 1,0 0-1,0 0 0,0 0 1,1 1-1,-1-1 0,0 1 0,1 0 1,-1 0-1,0 0 0,1 0 1,-1 1-1,0-1 0,0 1 0,1 0 1,-1 0-1,0 0 0,0 0 1,0 1-1,0-1 0,0 1 1,0 0-1,-1 0 0,1 0 0,0 0 1,-1 0-1,0 0 0,1 1 1,-1-1-1,0 1 0,0 0 1,0-1-1,-1 1 0,1 0 0,-1 0 1,0 0-1,2 6 0,4 18 209,0 0-1,-3 0 0,0 1 1,-2 0-1,-1 46 0,4 45 316,-3-111-593,1-15-482,6-97-5454,-8 63 854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3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9780,'0'0'7407,"0"-6"-6782,0 10 364,30 617 3000,-12-369-3182,-17-218-747,-2-26-61,1 0 0,0 0 0,0 0 1,1 0-1,0 0 0,1 0 1,-1 0-1,1 0 0,1-1 1,0 1-1,6 11 0,-8-18-63,0-42-1575,0 17-209,-2 0 1,-2-28-1,-8 11-3253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4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1 119 11813,'0'0'7118,"27"-8"-6272,9-3-569,134-32 289,-96 33-127,100 8-4887,-89 3 8193,-84 0-3705,0 0 0,0-1 1,0 1-1,0 0 0,1-1 0,-1 1 0,0 0 0,0 0 1,0 0-1,-1 0 0,1 0 0,0 0 0,0 0 1,-1 0-1,1 1 0,0-1 0,-1 0 0,1 0 1,-1 1-1,1-1 0,-1 0 0,0 0 0,1 3 1,8 40 358,-8-35-240,12 93 830,-1 156-1,-13-353-1337,4-139-1372,-2 227 1700,0 0 0,0 0 0,1 0 0,-1 0-1,1 0 1,1 0 0,0 0 0,0 1 0,0-1 0,0 1 0,1 0 0,0 0 0,1 0 0,-1 0 0,1 1-1,0 0 1,6-5 0,-4 5 108,1 0-1,0 1 1,0 0 0,1 0-1,-1 1 1,1 0-1,-1 0 1,1 1-1,0 0 1,0 1 0,0 0-1,0 0 1,11 1-1,-7 0-58,0 1-1,0 1 1,0-1-1,0 2 1,0 0-1,0 1 0,-1 0 1,0 1-1,0 0 1,0 1-1,0 0 1,-1 1-1,15 11 1,-19-14-154,1 5-4540,-8-3-131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4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10501,'0'0'6902,"-1"-6"-5903,1 6-962,0 0 1,0 0-1,0 0 0,0 0 1,0 0-1,0 0 0,0 0 1,0 0-1,0 0 0,0 0 1,0 0-1,-1 0 0,1 0 0,0 0 1,0 0-1,0 0 0,0 0 1,0 0-1,0 0 0,0 0 1,0 0-1,0 0 0,0-1 1,0 1-1,0 0 0,0 0 1,-1 0-1,1 0 0,0 0 1,0 0-1,0 0 0,0 0 0,0 0 1,0 0-1,0 0 0,0 0 1,0 0-1,0 0 0,0 0 1,0 0-1,0-1 0,0 1 1,0 0-1,0 0 0,0 0 1,-3 13 166,1-1 1,1 1-1,0 0 1,1-1-1,2 24 1,0 4 86,-4 60 363,-1-37-304,9 85 1,-6-147-373,0 1 0,0-1 0,0 0-1,0 0 1,0 1 0,0-1 0,0 0 0,1 0 0,-1 1 0,0-1 0,1 0 0,-1 0 0,1 0 0,-1 0-1,1 0 1,0 0 0,0 0 0,-1 0 0,1 0 0,0 0 0,1 1 0,-1-3-90,0 1 0,0-1 0,-1 0 1,1 0-1,0 0 0,-1 0 0,1 1 0,-1-1 0,1 0 1,-1 0-1,1 0 0,-1 0 0,0-1 0,1 1 1,-1 0-1,0 0 0,0 0 0,0 0 0,0 0 0,0 0 1,0 0-1,0 0 0,0 0 0,-1-2 0,1-41-4135,0-7-2924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4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13350,'0'0'2385,"193"-6"-2385,-151 6-1440,-10 0-3587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5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78 2897,'0'0'12833,"-6"-6"-11894,-18-20-357,24 26-526,-1 0 0,1 0 0,0 0 0,0 0 1,-1 0-1,1 0 0,0 0 0,0 0 1,-1 0-1,1 0 0,0 0 0,0 0 0,-1 0 1,1 0-1,0 0 0,0 0 0,-1 0 1,1 0-1,0 0 0,0 0 0,-1 1 0,1-1 1,0 0-1,0 0 0,0 0 0,-1 0 1,1 1-1,0-1 0,0 0 0,0 0 0,0 0 1,-1 0-1,1 1 0,0-1 0,0 0 1,0 0-1,0 1 0,0-1 0,0 0 0,0 0 1,-1 1-1,1-1 0,0 0 0,0 0 1,0 1-1,0-1 0,0 0 0,0 0 0,0 1 1,0-1-1,1 0 0,-1 0 0,0 1 1,0-1-1,0 0 0,0 0 0,0 1 0,-1 22-337,1-20 564,-3 66 417,-1 31 409,10 127 1,-5-220-1077,0-1 1,0 0-1,1 1 0,0-1 0,0 0 1,6 11-1,-7-17-29,-1 1 1,0 0-1,1-1 1,-1 1-1,0 0 0,1-1 1,-1 1-1,1-1 1,-1 1-1,1-1 1,0 1-1,-1-1 1,1 1-1,-1-1 0,1 0 1,0 1-1,-1-1 1,1 0-1,0 0 1,0 1-1,-1-1 0,1 0 1,0 0-1,-1 0 1,2 0-1,0 0-6,-1-1 0,0 0 0,1 0 0,-1 0-1,0 0 1,0 0 0,0 0 0,0 0 0,0 0-1,0-1 1,0 1 0,0 0 0,0-1 0,-1 1 0,1 0-1,0-1 1,-1 1 0,1-3 0,9-27-252,-1 0 1,-2-1-1,6-52 1,-10 52-396,2 0-1,1 0 1,1 1 0,22-56-1,-25 79 631,0 0 0,1 0 0,-1 0 0,2 1 0,-1 0-1,1 0 1,0 1 0,0-1 0,1 1 0,0 0 0,0 1 0,0 0-1,0 0 1,1 1 0,0 0 0,0 0 0,0 0 0,1 1 0,-1 1-1,1-1 1,0 1 0,9 0 0,-6 0 220,0 0-1,0 1 1,0 1 0,0 0-1,0 1 1,22 4 0,-28-3-159,1-1 0,-1 2-1,0-1 1,0 1 0,-1 0 0,1 0 0,0 0 0,-1 1 0,0 0 0,0 0-1,0 0 1,0 1 0,-1 0 0,5 6 0,1 3 33,-1 0 0,-1 1 0,0 0 0,-1 0 0,-1 1 1,0 0-1,-2 0 0,1 0 0,2 28 0,-1 11 331,-4 90-1,-2-89-134,0-56-373,0-13-1501,0-22-1593,0-10-2257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5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364 104 9380,'0'0'4253,"-11"-12"-4282,-35-40 5,41 48 265,0 0 0,0 0 0,0 0 0,-1 1 1,1 0-1,-1 0 0,0 0 0,0 1 0,0 0 0,0 0 1,0 0-1,-1 1 0,1 0 0,0 0 0,-1 1 1,1 0-1,-1 0 0,-12 2 0,-1-2 160,15 0-362,0 1 0,1-1-1,-1 1 1,1-1 0,-1 2-1,1-1 1,0 0 0,-1 1 0,1 0-1,0 0 1,0 0 0,0 0-1,0 1 1,0-1 0,-5 6 0,3-2 6,1 0 0,0 1 0,0-1 0,1 1 0,-1 0 0,1 0 0,1 0 0,-5 12 0,3-5 95,1 2 1,0-1-1,1 0 1,1 1-1,1-1 1,0 1-1,0 0 1,4 28-1,-1-38-120,0 0 0,0 0 0,0 0 0,0 0 0,1-1 0,0 1 0,0-1 0,0 1 0,1-1-1,0 0 1,0-1 0,0 1 0,9 7 0,8 5 11,47 28-1,-6-3-92,-58-39 48,0 0 0,-1 0-1,1 1 1,-1-1 0,0 1 0,0 0 0,0 0 0,-1 0 0,1 0 0,-1 1 0,0-1 0,0 1 0,-1-1-1,0 1 1,2 8 0,-3-11 12,0 1 0,0-1 0,0 0 1,0 1-1,-1-1 0,1 0 0,-1 0 0,1 0 0,-1 1 0,0-1 0,0 0 0,0 0 0,0 0 0,0 0 0,0 0 0,-1 0 0,1-1 0,-1 1 0,1 0 0,-1-1 0,0 1 1,0-1-1,0 0 0,1 1 0,-1-1 0,0 0 0,-1 0 0,1 0 0,0 0 0,0-1 0,0 1 0,0-1 0,-1 1 0,-1-1 0,-18 5-273,0-2 1,0 0-1,0-2 0,0 0 0,0-1 0,-25-4 1,45 3 99,-1 1 1,1-1 0,0 1 0,-1-1-1,1 0 1,0 0 0,0 0 0,0 0-1,0-1 1,0 1 0,0 0 0,0-1 0,-3-2-1,-4-18-4962,9 4-2389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6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7251,'0'0'11037,"3"7"-9993,2 10-687,-1 0 0,0 1 1,-1-1-1,1 32 0,-4 84 893,-1-41-597,1-54-447,-1-25-148,1 0-1,0 0 1,1-1 0,0 1 0,1 0 0,1 0-1,0 0 1,8 20 0,-11-31-66,1-1 0,-1 0-1,0 0 1,1 0 0,-1-1 0,1 1 0,0 0-1,-1 0 1,1 0 0,0 0 0,0 0 0,-1-1 0,1 1-1,0 0 1,0-1 0,0 1 0,0-1 0,0 1-1,2 0 1,-3-1-33,1 0 0,-1 0 0,1 0 0,0-1 0,-1 1 0,1 0 0,-1 0-1,1-1 1,-1 1 0,1 0 0,-1-1 0,1 1 0,-1-1 0,1 1 0,-1 0 0,1-1-1,-1 1 1,0-1 0,1 1 0,-1-1 0,0 0 0,1 1 0,-1-1 0,0 0 0,11-44-2623,-8-5-663,-2-2-1665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6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12806,'0'0'5522,"167"-9"-4769,-122-3-753,-10 1-1377,-6 2-1840,-16-2-5379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6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8932,'0'0'7542,"1"0"-7450,-1-1-1,1 1 0,-1 0 1,1 0-1,0 0 0,-1 0 0,1 0 1,0 0-1,-1 0 0,1 0 1,0 0-1,-1 0 0,1 1 1,-1-1-1,1 0 0,0 0 1,-1 1-1,1-1 0,-1 0 1,1 1-1,-1-1 0,1 0 1,-1 1-1,1-1 0,0 2 1,7 35 375,-2 1-1,1 56 1,-2-33-80,47 570 1491,-51-607-1892,1 0 1,1 0-1,2 0 0,12 39 0,-17-62-309,-3-69-3953,0 0-3048,3 42 1396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1:47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4 4930,'0'0'6593,"4"-2"-4990,10 0 661,-16 11 1142,-29 18-1758,-38 16-1625,-1-4-1,-2-3 1,-95 33 0,307-44 110,-117-18-58,1 1 0,-2 1 0,1 1 0,-1 1-1,-1 0 1,0 2 0,37 30 0,-28-17-7,-1 1 0,-1 2 0,-2 1 0,24 34 0,-37-50 152,-2-2-1399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2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40 12038,'0'0'5501,"-2"3"-4954,0-1-430,0 1 0,0 0 1,1-1-1,-1 1 1,1 0-1,0 0 0,0 0 1,0 0-1,0 0 1,0 0-1,1 1 1,-1-1-1,1 0 0,0 4 1,1 59 1425,0-35-968,-1-16-395,1 0 0,1-1 0,0 1 0,0-1 0,2 0 0,0 1 0,0-2 0,1 1 0,9 15 0,-12-23-162,1-1 1,0 0-1,1 0 1,-1 0-1,1 0 1,0-1-1,0 0 1,1 0-1,-1 0 1,1 0-1,0 0 1,0-1-1,0 0 1,0 0-1,1-1 1,-1 1-1,1-1 1,0 0-1,0-1 1,-1 1-1,1-1 1,0 0-1,0-1 1,10 1-1,-12-2-29,0 1 1,1-1-1,-2 0 0,1 0 0,0 0 0,0-1 1,0 1-1,0-1 0,-1 0 0,1 0 0,-1 0 1,1 0-1,-1-1 0,4-3 0,-1-1-67,1 0 1,-1 0-1,-1 0 0,1-1 1,-1 0-1,4-8 0,-1-3-279,0 0 0,-1 0-1,-1-1 1,0 0 0,2-23 0,-4 10-151,-1 1-1,-2-1 1,-5-51 0,4 83 547,0 1 0,0 0 0,1-1-1,-1 1 1,0-1 0,0 1 0,0-1 0,0 1 0,0-1 0,0 1 0,0-1-1,0 1 1,0 0 0,0-1 0,0 1 0,-1-1 0,1 1 0,0-1 0,0 1-1,0 0 1,-1-1 0,1 1 0,0-1 0,0 1 0,-1 0 0,1-1 0,0 1 0,-1 0-1,1-1 1,0 1 0,-1 0 0,1-1 0,0 1 0,-1 0 0,1 0 0,-1 0-1,1-1 1,-1 1 0,1 0 0,0 0 0,-1 0 0,1 0 0,-1 0 0,1 0 0,-1 0-1,1 0 1,-1 0 0,0 0 0,0 1-5,1 0 0,-1-1-1,0 1 1,0 0 0,1 0 0,-1 0-1,0 0 1,1 0 0,-1 0 0,1 0 0,-1 0-1,1 0 1,0 0 0,-1 0 0,1 1-1,0-1 1,0 2 0,-2 361 649,6-170-507,-3-144-180,1-26 34,-2 0 1,0 1-1,-2-1 1,-7 40-1,7-58-21,1-1 1,-1 0-1,0 1 1,0-1-1,0 0 0,-1 0 1,0 0-1,0-1 1,0 1-1,-1-1 0,1 0 1,-1 1-1,0-2 1,0 1-1,-1 0 0,1-1 1,-1 0-1,0 0 1,0 0-1,0-1 0,0 1 1,0-1-1,0 0 0,0-1 1,-8 2-1,-12 1-103,1-2-1,-1 0 0,-45-4 0,68 2 57,0 0 0,0-1 0,0 1-1,0 0 1,0-1 0,0 1 0,0-1-1,0 0 1,1 0 0,-1 0 0,0 0-1,0 0 1,1 0 0,-1 0 0,0 0-1,1-1 1,0 1 0,-1 0 0,1-1-1,0 0 1,-1 1 0,1-1 0,0 0-1,0 1 1,0-1 0,1 0-1,-1 0 1,0 0 0,0-3 0,-1-5-685,1-1 1,-1 1 0,2-1-1,0-17 1,1 10-1114,-1-32-3750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90 10181,'0'0'6280,"6"3"-4423,-6-6-1795,0 1 0,0-1 0,0 0 0,0 1 0,0-1 0,0 1 0,0-1 0,-1 1 0,1-1 0,-1 1-1,0 0 1,0-1 0,0 1 0,0-1 0,0 1 0,-1 0 0,1 0 0,0 0 0,-1 0 0,0 0 0,1 0 0,-1 0 0,0 1 0,0-1 0,0 1 0,0-1 0,0 1 0,-1 0 0,-3-2 0,0-1-145,-1 0 0,0 1-1,0 0 1,0 0 0,0 0 0,0 1 0,0 0-1,-1 1 1,-8-1 0,11 2 80,1 1 0,-1 0-1,1 0 1,0 1 0,-1-1 0,1 1 0,0 0 0,0 0 0,0 1-1,0-1 1,1 1 0,-1 0 0,1-1 0,-1 2 0,1-1 0,0 0-1,0 1 1,1-1 0,-1 1 0,-3 6 0,-1 2 0,0 1-1,1 0 1,0 0 0,1 0 0,-5 20-1,6-7 31,1 0-1,1 1 0,4 46 0,-1-20 75,-1-49-98,1 0 0,0 1 0,0-1 0,0 0 0,0 0 0,1 0 0,-1 0 0,1 0 0,0 0 0,0 0 0,1-1 0,-1 1 0,1-1 0,0 1 0,0-1 0,0 0 0,0 0 0,1 0-1,-1-1 1,1 1 0,-1-1 0,8 3 0,11 6 18,0-1-1,46 14 1,-36-14-58,-10-2 39,-7-3 23,0 0 0,0 1 1,0 1-1,14 8 0,-25-12-15,0 0 0,0 0-1,0 1 1,0-1 0,-1 1-1,1-1 1,-1 1-1,0 0 1,-1 1 0,1-1-1,-1 0 1,1 1 0,-1-1-1,0 1 1,-1 0-1,1-1 1,0 9 0,1 0 59,-1-1 0,-1 1 0,0 0 0,-1 0 0,-2 17 0,2-26-50,-1-1 0,1 1 0,-1-1 0,0 0 0,0 0 0,-1 1 0,1-1 0,-1 0 0,1 0 0,-1 0 0,0-1 0,0 1 0,0 0 0,-1-1 0,1 1 0,-1-1 0,1 0-1,-1 0 1,0 0 0,1 0 0,-1 0 0,0 0 0,0-1 0,-6 2 0,-14 3-48,-1-2-1,0 0 1,0-2 0,1-1-1,-1 0 1,0-2 0,0-1-1,0-1 1,0 0 0,-32-11-1,44 12-177,-10-7 228,13-8-2935,6 1-1557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9220,'0'0'4981,"24"-6"-4349,75-22-317,-91 26-271,0 0 0,0-1 0,0-1 0,0 1 0,0-1 0,-1 0 0,0-1 0,0 0 0,0 0 0,0 0 0,-1-1 0,0 0 0,10-12 0,-12 11-37,0-1 1,-1 1-1,1 0 0,-2-1 1,1 0-1,-1 0 1,0 0-1,-1 0 0,0 0 1,0 0-1,-1-15 1,-1 22-33,1-1 0,-1 1 0,0-1 0,0 1 0,0 0 0,1-1 0,-1 1 0,-1 0 0,1-1 0,0 1 0,0 0 0,0 0 0,-1 0 0,1 0 0,0 0 0,-1 0 0,1 1 0,-1-1 0,1 0 0,-1 1 0,1-1 0,-1 1 0,-2-1 1,-49-12-195,40 11 215,7 0 6,-1 0 0,0 1-1,0 0 1,-1 0 0,1 1 0,0 0 0,0 0 0,0 1-1,0 0 1,0 0 0,-13 4 0,16-3 15,1 0 0,-1 0 0,1 0 0,-1 1 0,1-1 0,0 1 0,0 0 0,0 0-1,1 0 1,-1 1 0,0-1 0,1 0 0,0 1 0,0 0 0,0-1 0,1 1 0,-1 0 0,1 0 0,0 0 0,0 0 0,-1 5 0,-2 8 297,1 0 1,1 1 0,0 0-1,1-1 1,1 1-1,3 27 1,-1-35-89,0 0 0,1 0 0,0 0-1,1 0 1,0 0 0,0-1 0,1 1 0,0-1 0,0-1 0,1 1-1,1-1 1,8 10 0,-7-9-162,1-1-1,0 0 1,1 0 0,-1-1-1,2-1 1,-1 1-1,0-2 1,1 1 0,0-2-1,1 1 1,-1-1 0,1-1-1,-1 0 1,1-1 0,0 0-1,0-1 1,0 0-1,0-1 1,23-2 0,-32 2-243,-1-1 0,1 1 0,-1-1 0,1 1 1,-1-1-1,0 0 0,1 0 0,-1 0 0,0 0 0,1 0 1,-1 0-1,0-1 0,0 1 0,0-1 0,0 0 0,-1 1 1,1-1-1,0 0 0,-1 0 0,1 0 0,-1 0 0,1-1 1,-1 1-1,0 0 0,0 0 0,0-1 0,0 1 0,-1-1 1,1 1-1,-1-1 0,1 1 0,-1-4 0,4-20-4727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8020,'0'0'6037,"7"-9"-3086,-6 10-2913,1-1-1,-1 1 1,1-1 0,-1 1 0,0 0-1,1-1 1,-1 1 0,0 0 0,0 0 0,0 0-1,1 0 1,-1 0 0,0 0 0,0 0-1,0 0 1,-1 1 0,1-1 0,0 0-1,0 1 1,-1-1 0,1 0 0,-1 1 0,1 2-1,14 45 619,-11-34-311,16 67 705,-13-49-656,1-1 0,1 0 0,2-1 0,21 43 0,-32-73-348,-2-55-1830,-15-86 1,14 109 1208,2-57-1,2 49 500,-1 35 72,1 0 0,0 0 1,0 0-1,0 0 1,0 1-1,1-1 1,-1 0-1,1 1 1,0-1-1,0 1 1,1-1-1,-1 1 0,1 0 1,-1 0-1,1 0 1,0 1-1,0-1 1,0 1-1,1-1 1,-1 1-1,0 0 1,1 0-1,0 0 1,6-1-1,1-2 34,0 1 1,1 0-1,-1 1 1,1 1-1,0-1 0,0 2 1,13-1-1,-21 2 6,0-1-1,0 1 0,0 0 0,0 0 1,0 0-1,0 1 0,-1 0 1,1-1-1,0 1 0,0 0 1,0 1-1,-1-1 0,1 1 1,-1 0-1,1 0 0,-1 0 0,0 0 1,1 0-1,-1 1 0,0-1 1,-1 1-1,1 0 0,0 0 1,-1 0-1,0 0 0,1 1 1,-1-1-1,-1 1 0,3 4 0,4 8 243,-2 1 0,0-1 0,0 1 0,-2 1 0,0-1 0,2 26 0,-2 109 1202,-2-21-685,0-207-3355,15-100 0,-14 163 2369,0 0 0,1-1 0,0 1 0,1 0 0,0 1 0,1-1 0,1 1 0,14-21 0,-16 28 266,-1 0 1,1 0-1,-1 0 0,1 0 1,1 1-1,-1-1 1,1 2-1,-1-1 1,1 0-1,0 1 1,0 0-1,1 1 0,-1-1 1,1 1-1,-1 1 1,1-1-1,0 1 1,-1 0-1,10 0 1,-12 0-44,1 1 0,-1-1 1,0 1-1,0 0 1,0 1-1,0-1 1,1 1-1,-1-1 0,0 1 1,0 0-1,0 1 1,0-1-1,0 1 1,-1 0-1,1 0 0,0 0 1,-1 0-1,1 1 1,-1-1-1,0 1 1,0 0-1,0 0 0,0 0 1,0 0-1,-1 1 1,1-1-1,-1 1 1,0-1-1,0 1 1,-1 0-1,3 4 0,10 24 384,-1 1-1,-2 0 0,-1 1 1,-1 0-1,-2 1 0,-1-1 1,-2 1-1,-1 69 0,-4-104-551,1 1 0,-1-1 0,1 1 1,-1-1-1,0 1 0,1-1 0,-1 1 0,1-1 0,-1 0 0,0 1 0,0-1 0,1 0 1,-1 0-1,0 1 0,1-1 0,-1 0 0,0 0 0,0 0 0,1 0 0,-1 0 1,0 0-1,0 0 0,1 0 0,-2 0 0,0 0-519,-20 0-3945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6355,'0'0'6011,"14"9"-4816,-7-5-1006,-1 0-21,-1-1-1,1 1 1,-1 0-1,0 0 1,0 0-1,0 1 1,0-1-1,-1 1 1,0 1-1,0-1 1,0 0-1,-1 1 1,0 0-1,0 0 1,0 0-1,-1 0 1,2 7-1,18 89 2581,17 60-283,-39-160-2506,0 0 0,0-1 0,1 1 1,-1 0-1,1 0 0,0 0 0,-1-1 0,1 1 0,0 0 0,0-1 0,0 1 1,0-1-1,0 1 0,0-1 0,1 1 0,-1-1 0,0 0 0,1 1 0,-1-1 1,1 0-1,0 0 0,-1 0 0,1 0 0,2 0 0,-3-20-4726,-1-11-793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8020,'0'0'2849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6995,'0'0'5528,"0"5"-5002,4 55 759,2 1 0,16 62 0,1 10 110,-19-102-969,33 185 1828,-31-191-2043,1-1 0,1 0 0,1 0 0,1 0 0,1-2 0,22 33 0,-30-50-2049,-11-19 346,-18-24-2179,-1 1-1811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44 7139,'0'0'6211,"17"-8"-5136,53-21-178,-56 22 3484,-26 9-3606,-31 12-1084,18-3 296,-41 20-261,-2-3 1,0-2-1,-82 17 1,141-41 172,-7 3-275,16-4 369,0 0 1,1 0-1,-1-1 1,1 1-1,0 0 1,-1 0 0,1-1-1,0 1 1,-1-1-1,1 1 1,0 0-1,0-1 1,-1 1 0,1-1-1,0 0 1,0 1-1,0-1 1,0 0-1,0 1 1,-1-1 0,3 0-1,88 44 808,-2 5 1,120 85-1,-207-144-2604,-1 0 1,0 0 0,-1 0-1,-1-17 1,-7-15-9345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67 9204,'0'0'5072,"0"-3"-4837,-1 1-1,1-1 1,-1 0 0,0 1 0,0-1 0,0 1-1,0-1 1,0 1 0,-3-4 0,0 4-118,0 1 1,0-1 0,-1 1-1,1-1 1,0 1 0,-1 1 0,1-1-1,-1 1 1,0-1 0,1 1 0,-1 0-1,1 1 1,-1-1 0,1 1-1,-7 2 1,8-2-59,0 0-1,0 1 1,0 0-1,0 0 1,0 0 0,0 0-1,0 0 1,1 0-1,-1 1 1,1-1-1,0 1 1,-1 0 0,1 0-1,0 0 1,1 0-1,-1 0 1,0 0-1,1 0 1,0 1-1,-2 5 1,-3 23 381,1 0 1,1 1-1,2-1 0,3 63 0,-1-83-325,0-4-38,1 0 0,-1 0 0,1-1 0,0 1 0,1 0 1,0-1-1,0 1 0,1-1 0,0 0 0,0 0 0,1 0 1,0 0-1,0-1 0,0 1 0,1-1 0,0 0 0,7 6 0,-7-8-50,1 1 0,0-2 0,0 1 0,0-1 0,1 0 0,-1 0 0,1 0-1,0-1 1,-1 0 0,1-1 0,0 0 0,0 0 0,0 0 0,1-1 0,-1 0-1,0 0 1,0 0 0,0-1 0,7-2 0,-7 1-68,1 0 0,-1-1 1,1 0-1,-1-1 0,0 1 0,0-1 0,-1 0 1,1-1-1,-1 0 0,0 0 0,0 0 0,-1-1 0,1 0 1,-1 0-1,-1 0 0,1-1 0,-1 1 0,0-1 1,0 0-1,-1 0 0,0 0 0,0-1 0,2-9 1,0-2-163,0 0 1,-2 0 0,0 0 0,-1 0 0,0-1 0,-2 1 0,0-1-1,-5-29 1,2 39 181,1 0-1,-2 1 0,1-1 0,-1 1 1,-1 0-1,0 0 0,0 0 1,-1 0-1,0 1 0,0 0 0,-10-10 1,13 15 77,0 0 0,0 0-1,-1 0 1,1 0 0,0 1 0,-1-1 0,0 1 0,1 0 0,-1 0 0,0 0 0,0 1 0,0 0 0,0-1-1,0 1 1,-1 0 0,1 1 0,0-1 0,0 1 0,-1 0 0,1 0 0,0 0 0,-1 1 0,1-1 0,0 1-1,0 0 1,0 0 0,0 1 0,0-1 0,-8 5 0,5-1-97,0 0-1,0 1 1,0 0 0,1 0-1,0 1 1,0 0 0,1 0-1,-7 11 1,10-15-700,1 0-1,-1 0 1,1 0 0,0 0 0,0 0-1,0 0 1,0 1 0,1-1-1,-1 4 1,1 5-6692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1969,'0'0'12336,"12"6"-10756,-8-4-1417,1 0 0,-1 1 0,1-1 1,-1 1-1,0 0 0,0 0 0,-1 1 0,1-1 1,-1 1-1,1 0 0,-1-1 0,0 2 1,-1-1-1,1 0 0,-1 0 0,1 1 0,-2 0 1,1-1-1,0 1 0,-1 0 0,2 9 1,9 58 1559,40 190 1540,-51-258-3215,10 31 262,-11-34-303,0 0-1,0-1 1,1 1-1,-1 0 1,0 0-1,1-1 1,-1 1-1,0 0 1,1-1-1,-1 1 1,1 0-1,-1-1 0,1 1 1,0 0-1,-1-1 1,1 1-1,-1-1 1,1 0-1,0 1 1,-1-1-1,1 1 1,0-1-1,0 0 0,0 1 1,-1-1-1,1 0 1,0 0-1,0 0 1,-1 0-1,1 0 1,0 0-1,0 0 1,0 0-1,0 0 1,-1 0-1,2 0 0,-1-2-14,0 1 0,0-1 1,0 1-1,0-1 0,0 1 0,0-1 0,0 1 0,-1-1 0,1 0 0,-1 1 0,1-1 0,-1 0 0,0 0 0,0 1 0,0-1 0,0 0 0,0 0 0,0 1 0,0-4 0,0-4-54,0-98-679,-1 75 322,1 0 1,1 0 0,7-39 0,-6 65 394,-1 0 0,1 0 0,0 1 1,1-1-1,0 1 0,-1-1 0,1 1 1,1 0-1,-1 0 0,1 1 1,0-1-1,0 1 0,1 0 0,-1 0 1,1 0-1,0 0 0,0 1 0,0 0 1,0 0-1,0 0 0,1 1 1,-1-1-1,1 1 0,11-2 0,-10 3 73,0 0-1,0 0 0,0 0 0,1 1 0,-1 0 1,0 0-1,0 1 0,1 0 0,-1 0 0,0 1 1,0 0-1,0 0 0,-1 1 0,1 0 0,0 0 0,-1 0 1,0 1-1,0 0 0,0 0 0,8 8 0,-4-3 4,-1 1-1,-1 1 0,0 0 1,0 0-1,-1 1 0,-1 0 1,0 0-1,-1 0 1,0 1-1,0 0 0,2 15 1,-3-7-10,-1 0 0,0 1 1,-2-1-1,-1 1 0,0-1 1,-5 30-1,4-49-66,0 0 0,0 0 0,0 1 0,0-1 0,0 0 0,0 0 0,-1 0 0,1 0 0,-1-1 0,1 1 0,-1 0 1,0 0-1,0-1 0,0 1 0,0-1 0,-2 2 0,3-3-93,1 1 0,-1-1 0,1 0 0,-1 1 1,1-1-1,-1 0 0,0 1 0,1-1 0,-1 0 0,0 0 1,1 0-1,-1 1 0,0-1 0,1 0 0,-1 0 0,0 0 0,0 0 1,1 0-1,-1 0 0,0-1 0,1 1 0,-1 0 0,0 0 1,1 0-1,-1-1 0,0 1 0,1 0 0,-1 0 0,1-1 0,-1 1 1,0-1-1,1 1 0,-1-1 0,1 1 0,-1-1 0,1 1 1,-1-1-1,1 1 0,0-1 0,-1 1 0,1-1 0,0 0 0,-1 1 1,1-1-1,0 0 0,0 1 0,0-1 0,-1 0 0,1 1 1,0-1-1,0 0 0,0 1 0,0-1 0,0 0 0,0 0 0,1 0 1,-2-33-5927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180 571 11189,'0'0'5018,"-2"-14"-4665,-1-3-208,0 8 29,2-1-1,-1 1 1,1-1 0,1-13-1,-1 22-112,1 1-1,0-1 0,-1 0 1,1 1-1,-1-1 0,1 1 1,-1-1-1,1 0 0,-1 1 0,0-1 1,1 1-1,-1-1 0,1 1 1,-1 0-1,0-1 0,0 1 1,1 0-1,-1-1 0,0 1 1,1 0-1,-1 0 0,0 0 0,0-1 1,0 1-1,1 0 0,-1 0 1,0 0-1,0 0 0,-1 1 1,-26 4 709,26-3-718,-1 1-1,1 0 0,-1-1 1,1 1-1,0 0 0,0 0 1,0 0-1,1 1 0,-1-1 1,1 0-1,0 1 0,0-1 1,-1 5-1,-8 52 436,8-48-367,-3 57 740,3 75 0,2-86-424,0-47-382,0-1 1,1 0-1,0 1 0,1-1 1,3 11-1,-5-18-49,1-1 0,0 0-1,0 1 1,0-1 0,0 0 0,1 1 0,-1-1 0,0 0-1,1 0 1,0 0 0,-1 0 0,1-1 0,0 1-1,0 0 1,0-1 0,0 1 0,0-1 0,0 0-1,1 0 1,-1 0 0,0 0 0,1 0 0,-1 0 0,1 0-1,-1-1 1,3 1 0,0 0-28,-1-1 1,1 0-1,-1 0 0,1 0 0,-1 0 1,1-1-1,-1 0 0,0 1 0,1-2 1,-1 1-1,0 0 0,0-1 1,0 0-1,0 0 0,0 0 0,0-1 1,0 1-1,6-7 0,-5 4-68,0-2 0,0 1 1,0 0-1,-1-1 0,0 0 0,-1 0 0,1 0 0,-1 0 0,-1-1 1,3-8-1,2-18-390,-2 0 0,-1-1 1,-2-66-1,-2 94 441,3-149-1639,-7-179 1899,3 321-165,-2-1 0,1 1 0,-2 0 0,-6-19 0,8 28-48,0 0-1,0 0 1,0 0-1,-1 0 1,0 1-1,0-1 1,0 1-1,0-1 1,-1 1-1,1 0 1,-1 1-1,0-1 1,0 1-1,0-1 0,-6-2 1,4 4 15,0 1-1,1 0 1,-1 0 0,0 0 0,-1 0-1,1 1 1,0 0 0,0 0-1,0 1 1,0-1 0,0 2-1,0-1 1,0 0 0,0 1 0,1 0-1,-1 1 1,1-1 0,-1 1-1,1 0 1,0 0 0,-8 7 0,7-5 5,1 0 0,-1 1 0,1-1 1,0 1-1,0 0 0,1 1 1,0-1-1,0 1 0,0 0 1,1 0-1,0 0 0,0 0 0,-2 12 1,1 2 200,2 1 1,0 0 0,1 30 0,1-42-123,1-5-73,-1 0 0,1-1 0,0 1 0,0 0 0,0 0 0,1-1 0,0 1 0,-1-1 0,2 1 0,-1-1 0,0 0 0,1 0 0,0 0 0,0 0 0,0 0 0,0-1 0,1 1 0,0-1 0,-1 0 0,1 0 0,0 0 0,0-1 0,8 4 0,10 5-3,1-2 1,1 0 0,37 9 0,-7-2-36,-44-13 6,1 0 1,-1 1 0,-1 0 0,1 1-1,-1 0 1,1 1 0,-1 0 0,-1 0 0,1 1-1,-1 0 1,-1 0 0,1 1 0,-1 0-1,0 0 1,-1 1 0,0 0 0,0 0 0,-1 1-1,-1-1 1,1 1 0,-1 0 0,-1 0 0,0 0-1,0 1 1,-1-1 0,1 21 0,-1 60 356,-2-63-76,0 1-1,6 37 1,-5-64-276,-1-1 1,0 1 0,0-1-1,1 1 1,-1-1 0,1 1-1,-1-1 1,1 0 0,0 1-1,0-1 1,-1 0 0,1 0-1,0 0 1,0 1 0,0-1-1,0 0 1,0 0 0,1 0-1,-1 0 1,0-1-1,0 1 1,1 0 0,-1 0-1,0-1 1,1 1 0,-1-1-1,1 1 1,-1-1 0,0 0-1,1 1 1,-1-1 0,1 0-1,1 0 1,0 0-26,0-1 1,0 1-1,-1-1 1,1 0-1,0 1 1,-1-1 0,1 0-1,0-1 1,-1 1-1,1 0 1,-1-1-1,0 1 1,0-1-1,1 0 1,-1 0-1,0 0 1,2-2-1,6-11-298,0 0-1,-1-1 0,0 0 1,-2 0-1,0-1 1,7-25-1,22-113-2715,-28 116 2703,0 15 2434,-2 8-1988,-4 2-4593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3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177 128 6755,'0'0'7577,"5"-5"-6827,-3 1-517,1 0 0,-1 0 1,1 0-1,-1 0 0,0 0 0,-1-1 1,1 1-1,-1-1 0,0 0 1,1-5-1,-2 7-206,0 1 1,1 0-1,-1-1 1,0 1-1,-1 0 1,1-1-1,0 1 1,-1 0-1,1-1 1,-1 1-1,0 0 1,0 0-1,0 0 1,0 0-1,0-1 1,0 2-1,-1-1 1,1 0-1,0 0 0,-1 0 1,0 0-1,1 1 1,-1-1-1,0 1 1,0 0-1,-3-3 1,-1 2-6,0 0 1,0 0-1,0 0 0,0 1 1,0 0-1,0 0 0,0 0 1,-9 1-1,12 0 2,-1 0 0,1 0 0,-1 0 0,1 0 0,0 1 0,-1-1 0,1 1 0,0 0 0,0 0-1,0 1 1,-1-1 0,1 0 0,0 1 0,1 0 0,-1 0 0,-3 3 0,-1 3 85,2 0 1,-1 1-1,1 0 1,0 0-1,1 1 0,0-1 1,1 1-1,0 0 0,0 0 1,-1 16-1,0 9 602,2 61-1,2-64-311,0-23-309,0 1 1,1-1-1,0 0 1,0 0 0,1 0-1,0 0 1,1 0-1,0 0 1,0 0-1,8 13 1,-8-17-52,0-1 0,0 0 0,1 0 0,0 0 0,-1-1 0,1 1 0,0-1 1,1 0-1,-1 0 0,1-1 0,-1 1 0,1-1 0,0 0 0,-1 0 0,1 0 0,0-1 0,1 0 0,-1 0 0,0 0 1,9 0-1,-7-1-33,-1 0 1,1 0-1,0 0 1,0-1 0,0 0-1,-1 0 1,1-1-1,-1 0 1,1 0 0,-1 0-1,0-1 1,1 0-1,-2 0 1,1-1 0,0 0-1,9-7 1,-7 2-110,0 1-1,0-1 1,-1-1 0,-1 1 0,1-1 0,-1 0-1,-1-1 1,0 0 0,4-12 0,1-11-415,-1 0 0,-2-1-1,-1 0 1,-2 0 0,0-57 0,-4 279 3750,0 116-3342,13-347-10727,-7 10-1161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7619,'0'0'6198,"2"-7"-5216,10-22-174,-3 19 1555,-5 19-1192,-2 21-645,-2-29-499,0 627 2769,-2-611-2743,2 1 1,1 0-1,0-1 0,1 1 0,1-1 0,0 1 0,1-1 0,1 0 0,1-1 0,9 20 1,-15-36-72,0 1 0,0-1 1,0 0-1,0 1 0,1-1 1,-1 0-1,0 1 0,0-1 1,0 0-1,0 1 0,0-1 1,1 0-1,-1 0 0,0 1 1,0-1-1,1 0 0,-1 0 1,0 1-1,0-1 0,1 0 1,-1 0-1,0 0 0,1 1 1,-1-1-1,0 0 1,1 0-1,-1 0 0,0 0 1,1 0-1,-1 0 0,0 0 1,1 0-1,-1 0 0,0 0 1,1 0-1,-1 0 0,1 0 1,-1 0-1,1 0 0,4-16-925,-5-35-1677,0 44 1749,-1-31-2672,-4-2-1564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11397,'0'0'6355,"6"0"-6019,13 0-158,-42 0-45,-50 0-4,47 1-242,-45 8-1,64-7 42,-1-1 1,1 1-1,0 0 0,-1 1 0,1 0 1,0 0-1,1 0 0,-1 1 0,0 0 1,-10 8-1,16-10 68,-1 1 1,0-1-1,1 0 1,0 0-1,-1 1 1,1-1-1,0 0 1,0 1-1,0 0 1,1-1-1,-1 1 0,1-1 1,-1 1-1,1 0 1,0-1-1,0 1 1,0-1-1,0 1 1,1 0-1,-1-1 0,1 1 1,-1 0-1,1-1 1,0 1-1,0-1 1,0 0-1,3 5 1,1 2 43,0 0 1,1 0-1,1 0 1,-1-1 0,11 10-1,8 7 79,1-1 0,1-1 0,2-2 0,0-1 0,0-1 0,2-1 0,54 22 1,-85-40-193,1 0 1,-1 0 0,0 0 0,0 0 0,1 0 0,-1 1 0,0-1-1,0 0 1,1 0 0,-1 0 0,0 0 0,1 0 0,-1 0 0,0 0-1,0 0 1,1 0 0,-1 0 0,0 0 0,0 0 0,1-1 0,-1 1-1,0 0 1,0 0 0,1 0 0,-1 0 0,0 0 0,0 0 0,1-1-1,-1 1 1,0 0 0,0 0 0,0 0 0,0-1 0,1 1 0,-1 0-1,0 0 1,0 0 0,0-1 0,0 1 0,0 0 0,0 0 0,1-1-1,-1 1 1,0 0 0,0 0 0,0-1 0,0 1 0,0 0 0,0-1-1,0 1 1,0 0 0,0 0 0,0-1 0,0 1 0,0 0 0,-1 0-1,1-1 1,0 1 0,0 0 0,0 0 0,0-1 0,-1 1 0,1-5-538,0-21-3112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8772,'0'0'8068,"5"5"-7465,5 6-423,-1-1 1,0 2-1,-1-1 1,0 1 0,-1 0-1,0 1 1,-1-1-1,6 18 1,35 123 884,-38-119-901,12 54 320,-4 2 0,-4 0 0,-4 1 0,-4 114 0,-34-206-1962,23-2 1125,1 1 0,0-1-1,-1 0 1,2-1 0,-1 1-1,0-1 1,1 0 0,-1 0 0,1 0-1,-4-5 1,-35-51-7951,24 29-601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11477,'0'0'7809,"36"-2"-7024,120-3-332,-76 1-340,-38 2-97,0 2-1,61 6 1,-99-6-17,0 1 1,0 0-1,0 0 0,0 0 1,0 0-1,0 0 0,0 1 1,0 0-1,-1 0 0,1 0 0,-1 0 1,1 1-1,-1-1 0,0 1 1,0 0-1,0 0 0,0 0 1,0 0-1,-1 0 0,1 1 0,-1-1 1,0 1-1,0 0 0,0-1 1,-1 1-1,1 0 0,0 6 1,2 7 93,-2 1 1,0-1 0,-1 1 0,-1 0 0,-3 21 0,2-2 347,-4 71 553,1 90 378,4-196-1368,0 0 0,1 1 0,-1-1 0,1 0 1,0 0-1,-1 1 0,1-1 0,0 0 0,0 0 0,0 0 0,1 0 0,-1 0 0,0 0 1,1 0-1,-1-1 0,1 1 0,0-1 0,0 1 0,-1-1 0,1 1 0,0-1 0,0 0 1,0 0-1,0 0 0,1 0 0,-1 0 0,0 0 0,0-1 0,0 1 0,1-1 1,-1 1-1,0-1 0,1 0 0,-1 0 0,0 0 0,1 0 0,-1 0 0,0-1 0,1 1 1,-1-1-1,0 0 0,0 1 0,0-1 0,1 0 0,-1 0 0,0 0 0,3-3 0,9-9-186,-2-1 0,0 0 0,0 0 0,-2-1 0,1-1 0,-2 0 0,13-29 0,-13 24-180,-1 0 0,-1-1 1,-1 0-1,0 0 1,-2-1-1,-1 1 0,-1-1 1,-1-42-1,-1 59 435,0-1 0,-1 1-1,0-1 1,0 1 0,0 0 0,-1-1 0,0 1 0,0 0 0,0 0-1,-1 0 1,0 0 0,0 1 0,-1-1 0,0 1 0,0 0-1,0 0 1,0 0 0,-1 0 0,1 1 0,-1 0 0,-1 0 0,1 0-1,0 1 1,-1 0 0,0 0 0,0 0 0,0 0 0,0 1 0,0 0-1,0 0 1,-1 1 0,1 0 0,0 0 0,-1 0 0,-11 1-1,-63 0-441,47 0-8383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8244,'0'0'6979,"5"-12"-6008,15-36-357,-12 36 930,-8 16-527,6 120 607,5-1 0,30 132-1,-39-239-1534,10 37 94,-11-50-169,-1 0 1,1-1-1,0 1 1,0-1-1,1 1 1,-1-1 0,0 0-1,1 1 1,0-1-1,-1 0 1,1 0-1,0 0 1,0 0 0,0 0-1,4 2 1,-5-4-14,-1 0 0,1 1 0,0-1 0,0 0 0,0 0 0,0 0 0,-1 0 0,1 0 0,0 0 0,0 0 0,0 0 0,0 0 0,0 0 0,-1 0 0,1 0 0,0-1 0,0 1 0,0 0 0,-1-1 0,1 1 0,0 0 0,0-1 0,-1 1 0,1-1 0,0 1 0,-1-1 0,1 0 0,-1 1 0,1-1 0,0 0 0,-1 1 0,1-1 0,-1 0 0,0 0 0,1 1 0,-1-1 0,0 0 0,1 0 0,-1 0 0,0-1 0,10-40-79,-9 36 56,6-51-596,-2-1 0,-4-67-1,0 18-834,-1 103 1411,0 1 1,0 0 0,0 0 0,1-1-1,-1 1 1,1 0 0,-1 0-1,1 0 1,0 0 0,0 0-1,1 0 1,-1 0 0,1 0-1,-1 0 1,1 1 0,0-1-1,0 0 1,0 1 0,4-4-1,-3 5 95,0 0 0,0-1-1,0 1 1,0 1 0,0-1 0,0 0-1,1 1 1,-1 0 0,0 0-1,0 0 1,0 0 0,0 0-1,1 0 1,-1 1 0,0 0-1,0-1 1,0 1 0,0 0 0,0 1-1,4 1 1,72 39 1067,-65-33-1023,1-1 1,0 0-1,0-1 1,0-1-1,1 0 1,0-1-1,32 7 0,-36-11-614,1 0-1,-1-1 1,22-2-1,-33 1 306,0 1 0,-1 0 0,1 0 0,0 0-1,-1 0 1,1 0 0,0-1 0,-1 1 0,1 0 0,-1-1 0,1 1-1,0 0 1,-1-1 0,1 1 0,-1-1 0,1 1 0,-1-1 0,0 1-1,1-1 1,-1 1 0,1-1 0,-1 1 0,0-1 0,1 0 0,-1 1-1,0-2 1,2-26-14571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4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 3922,'0'0'9711,"-4"-8"-9060,-13-27-270,16 54 3592,4 83-3093,27 174 990,-9-66-832,-19-189-918,-1-10-66,0 0 0,0 0 0,1 0 0,0 0 0,1-1 0,1 1 0,-1-1 0,10 18 0,-13-28-99,0 0 0,0 0 0,0 0 0,0 0 0,0 0 0,0 1 0,0-1 0,0 0 0,0 0 0,0 0 0,0 0 0,0 0 0,0 1 0,0-1 0,0 0 0,0 0 0,0 0 0,0 0 0,0 0 0,0 1 0,0-1 0,0 0 0,1 0 0,-1 0 0,0 0 0,0 0 0,0 0 0,0 0 0,0 0 0,0 1 0,0-1 0,1 0 0,-1 0 0,0 0 0,0 0 0,0 0-1,0 0 1,0 0 0,1 0 0,-1 0 0,0 0 0,0 0 0,0 0 0,0 0 0,0 0 0,1 0 0,-1 0 0,0 0 0,0 0 0,0 0 0,0 0 0,0 0 0,1 0 0,-1 0 0,0 0 0,0-1 0,0 1 0,0 0 0,0 0 0,0 0 0,1 0 0,-1 0 0,0 0 0,0 0 0,0 0 0,0-1 0,0 1 0,0 0 0,1-11-6161,-1 8 5655,0-10-5447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6035,'0'0'11672,"4"21"-10085,12 74 74,2 105 0,-11-100-693,-9-166-1237,0 32-311,2 0 0,7-60 0,-3 82 383,0 0 0,1 0 0,1 0 1,-1 1-1,2 0 0,0 0 0,0 1 0,1 0 0,0 0 0,1 0 0,0 1 0,1 1 0,0 0 0,0 0 0,18-11 0,-25 17 191,0 1 0,1-1-1,-1 0 1,0 1 0,0-1-1,1 1 1,-1 0 0,1 0-1,-1 1 1,1-1 0,0 1-1,-1-1 1,1 1 0,-1 0-1,1 1 1,0-1 0,-1 1-1,1-1 1,-1 1 0,6 2-1,-6-1 53,1 0 0,-1 1 0,1 0 0,-1-1 0,0 1 0,0 0 0,0 1 0,-1-1-1,1 0 1,-1 1 0,0 0 0,0-1 0,0 1 0,3 7 0,2 13 363,-1 0 0,0 0 0,-2 1 0,2 40 0,-6-53-262,4 96 932,-4-63-682,10 74 0,-6-108-1796,-2-23-426,-1-21-1922,-1-9-2899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17 8468,'0'0'6856,"6"-2"-5826,0-2-731,-4 3-189,-1 0-1,1-1 1,0 1-1,0 0 1,0 0 0,0 0-1,0 1 1,0-1-1,0 1 1,0-1-1,1 1 1,2-1 0,-1 11 898,1 351 2105,-7-208-2328,0-71-466,0-51-204,1-1 1,1 1 0,2 0 0,1-1 0,10 44 0,-11-88-743,0-1 1,-1 0-1,0 0 1,-3-25 0,-4 15-1554,-2 1 1,0 0 0,-2 0 0,-20-37 0,1 9-5934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11509,'0'0'10645,"206"32"-10421,-161-32-224,-6 0-128,-14 0-624,-9 0-1233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0 816,'0'0'17462,"8"29"-16027,0-6-1119,4 15 158,-2 0 0,-2 1 0,4 40 0,-6-6 357,-5-43-378,1-1 0,2 1 0,12 47 1,-14-76-206,0-8-206,0-14-106,-4-73-569,0 35-429,8-96-1,-6 152 1058,1 0 0,0 0 0,0 0 0,0 0 0,0 0 0,1 0 0,-1 1 0,1-1 0,0 0 0,0 1 0,0 0 0,0-1 0,0 1 0,0 0 0,0 0 0,1 0 0,-1 0 0,1 0 0,0 1 0,0-1 0,-1 1 0,1-1 0,0 1 0,0 0 0,0 0 0,0 1 0,0-1 0,5 0 0,12-1 221,0 0 1,-1 1 0,31 4-1,-16-2 39,37-1-255,-84 1-5050,-18 7-155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4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81 14102,'0'0'4077,"-4"-5"-3517,-16-17-368,20 22-155,0 0 1,0-1-1,0 1 0,0 0 0,0-1 0,-1 1 0,1 0 0,0-1 1,0 1-1,0 0 0,0-1 0,0 1 0,0 0 0,0 0 0,0-1 1,1 1-1,-1 0 0,0-1 0,0 1 0,0 0 0,0-1 0,0 1 1,0 0-1,0 0 0,1-1 0,-1 1 0,0 0 0,0 0 0,0-1 1,1 1-1,-1 0 0,0 0 0,0 0 0,1-1 0,-1 1 0,0 0 0,1 0 1,-1 0-1,0 0 0,0 0 0,1-1 0,-1 1 0,0 0 0,1 0 1,-1 0-1,0 0 0,1 0 0,-1 0 0,0 0 0,1 0 0,-1 0 1,0 0-1,1 1 0,-1-1 0,0 0 0,0 0 0,1 0 0,-1 0 1,0 0-1,1 0 0,-1 1 0,0-1 0,2 0 0,0 0 1,-1 0-1,1 0 1,0 1-1,0-1 0,-1 0 1,1 1-1,0 0 0,-1-1 1,1 1-1,-1 0 0,1 0 1,-1-1-1,2 3 0,8 14 203,0 1 0,-1 1 1,-2 0-1,0 0 0,0 1 0,6 33 0,-4-20-72,6 25 192,16 49 161,-28-96-463,0 0 0,1-1 0,1 1 0,0-1-1,0 0 1,15 17 0,-21-26-54,1 0-1,0 0 1,0 1-1,0-1 1,0 0-1,0 0 1,0 0-1,0 0 1,0 0-1,0 0 1,0 0-1,1-1 1,-1 1-1,0 0 1,1-1-1,-1 1 1,0-1-1,1 1 1,-1-1-1,1 0 1,-1 1-1,0-1 1,1 0-1,-1 0 1,1 0-1,-1 0 1,1 0-1,-1 0 1,1-1-1,-1 1 1,1 0-1,-1-1 1,0 1-1,1-1 1,-1 0-1,0 1 1,1-1-1,-1 0 1,0 0-1,0 0 1,0 0 0,0 0-1,0 0 1,0 0-1,0 0 1,0 0-1,0 0 1,1-3-1,3-6-45,0 0 1,0 0-1,-1-1 0,6-21 1,-8 24-6,2-7 18,50-151-425,-46 144 405,2 1 0,0 1-1,2-1 1,0 2 0,22-28-1,-11 27 73,-22 20-15,-1-1-1,0 1 0,1-1 0,-1 1 1,1 0-1,-1-1 0,1 1 1,-1 0-1,1-1 0,-1 1 0,1 0 1,-1-1-1,1 1 0,-1 0 1,1 0-1,-1 0 0,1 0 1,0 0-1,-1-1 0,1 1 0,-1 0 1,1 0-1,0 0 0,-1 1 1,1-1-1,-1 0 0,1 0 0,-1 0 1,1 0-1,0 0 0,-1 1 1,1-1-1,-1 0 0,1 1 1,-1-1-1,1 0 0,-1 1 0,1-1 1,-1 0-1,0 1 0,1-1 1,-1 1-1,1-1 0,-1 1 0,0-1 1,0 1-1,1-1 0,-1 1 1,0-1-1,1 2 0,3 28 166,0 1-1,-3 0 0,-1 44 0,-2-42-46,2 1 0,2-1 0,6 38 0,-7-65-108,1-1 1,-1 0-1,1-1 1,0 1-1,0 0 1,1 0-1,-1-1 0,1 1 1,0-1-1,0 0 1,0 0-1,1 0 1,-1 0-1,9 5 1,-10-7-24,0-1 0,0 0 0,1 0 1,-1 0-1,0 0 0,1 0 0,-1-1 1,0 1-1,1-1 0,-1 1 0,1-1 0,-1 0 1,1 0-1,-1 0 0,1 0 0,-1-1 1,1 1-1,-1-1 0,1 1 0,-1-1 0,1 0 1,-1 0-1,0 0 0,0 0 0,1 0 1,-1-1-1,0 1 0,0-1 0,0 1 1,-1-1-1,1 0 0,0 0 0,2-2 0,10-14-103,0 0-1,-1 0 0,-1-1 0,-1-1 1,-1 0-1,9-23 0,1-10-328,17-70 0,-33 103 283,-1 0-1,-1-1 0,0 1 1,-3-22-1,1 22-1302,-9 21-3532,2 9 379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9300,'0'0'8092,"1"-9"-7582,5-30-36,-6 39-465,0 0-1,0 1 1,0-1-1,0 0 0,0 0 1,1 0-1,-1 0 0,0 0 1,0 1-1,0-1 0,0 0 1,1 0-1,-1 0 0,0 0 1,0 0-1,0 0 1,1 0-1,-1 0 0,0 0 1,0 0-1,1 0 0,-1 0 1,0 0-1,0 0 0,0 0 1,1 0-1,-1 0 1,0 0-1,0 0 0,1 0 1,-1 0-1,0 0 0,0 0 1,0 0-1,1 0 0,-1 0 1,0-1-1,0 1 1,0 0-1,1 0 0,-1 0 1,0 0-1,0 0 0,0-1 1,0 1-1,0 0 0,0 0 1,1 0-1,-1-1 1,0 1-1,0 0 0,0 0 1,0-1-1,0 1 0,0 0 1,0 0-1,0 0 0,0-1 1,0 1-1,0 0 1,0 0-1,0-1 0,0 1 1,0 0-1,0 0 0,0 0 1,0-1-1,-1 1 1,9 15 323,0 10 81,-1 1-1,-1-1 1,-2 1 0,2 28-1,0 113 680,-5-118-867,-2 13-4,1-28-138,0 1 0,8 44 0,-7-77-693,0-7 46,1-16-529,0-28-1661,-4-6-1803,-9-5-1830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13078,'0'0'4850,"190"-15"-4850,-164 15-288,-17 0-2129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6867,'0'0'6123,"7"-10"-5235,-1 0-640,-5 6-161,1 1-1,0-1 1,0 1 0,0 0-1,1-1 1,-1 1-1,1 0 1,0 0 0,0 1-1,0-1 1,0 1 0,6-5-1,-8 7-24,0 0 0,-1-1 0,1 1 0,0-1 0,0 1 0,-1 0 0,1 0 1,0-1-1,0 1 0,0 0 0,0 0 0,0 0 0,-1 0 0,1 0 0,0 0 0,0 0 0,0 0 0,0 1 0,0-1 0,-1 0 0,1 0 0,0 1 0,0-1 0,0 0 0,-1 1 0,1-1 0,0 1 0,0-1 0,-1 1 0,1-1 0,-1 1 0,1 0 0,0-1 0,-1 1 0,1 0 0,-1-1 0,1 1 0,-1 0 0,0 0 0,1 0 0,-1-1 0,0 1 0,0 0 0,1 0 0,-1 0 0,0 1 0,7 50 432,-6-40-34,4 178 1677,4 31-312,-3-187-1544,-1-23-98,0-17-23,1-36-879,0-57 1,-6 72 82,1 0 1,1 0-1,2 0 1,0 1 0,2 0-1,1 0 1,11-28 0,-16 49 646,1 0 0,0 0 1,0 0-1,0 0 1,0 1-1,1-1 0,0 1 1,0 0-1,0 0 1,1 1-1,-1-1 1,1 1-1,0 0 0,0 0 1,6-3-1,-1 3 235,0 0-1,0 0 0,1 1 0,-1 0 1,1 1-1,0 1 0,11-1 1,-19 1-194,0 1 0,0-1 0,0 0 0,0 1 0,0 0 0,0-1 0,0 1 0,-1 1 0,1-1 0,0 0 0,-1 0 0,1 1 1,-1 0-1,1-1 0,-1 1 0,0 0 0,4 4 0,-2-1 20,0 0 1,0 1 0,0 0-1,-1-1 1,0 1-1,-1 1 1,4 9-1,0 6 192,-1 0-1,-1 1 1,1 39-1,-3 169 1002,-6-251-6235,-2-9 394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39 704,'-1'-5'13077,"-5"-13"-12913,-15 12-196,18 4 97,0 1 0,0 0 0,1 0 0,-1 0 0,0 0 0,0 0 0,0 1 0,0-1 0,0 1 0,0 0 0,0 0 0,0 0 0,0 0 0,0 1 0,0-1 0,0 1 0,0-1 0,0 1 0,0 0 0,1 0 0,-1 1 0,0-1 0,1 0 0,-1 1 0,1 0 0,-1 0 0,-2 2 0,-6 7 242,1 1 0,1-1 0,0 2 1,0-1-1,1 1 0,1 1 1,0-1-1,1 1 0,1 0 1,0 1-1,0-1 0,2 1 1,0 0-1,1 0 0,-1 26 0,3-38-286,0 0 1,0 0-1,1 0 0,-1 0 0,1 0 0,0-1 0,0 1 0,0 0 0,0 0 0,0 0 0,1-1 0,-1 1 0,1-1 0,0 1 0,0-1 0,0 0 0,0 1 0,0-1 0,0 0 0,0 0 0,1-1 0,-1 1 0,1 0 0,0-1 0,-1 0 0,1 1 0,0-1 0,0 0 0,4 1 0,11 2-49,-1-1-1,1 0 1,0-1 0,19 0-1,7 0-137,-33 0 37,0-1 1,-1 1-1,1 1 0,-1 0 0,15 6 0,-23-8 112,0 0 0,0 0-1,-1 0 1,1 0-1,0 0 1,0 0 0,-1 0-1,1 0 1,-1 1-1,1-1 1,-1 1 0,0-1-1,1 1 1,-1 0-1,0-1 1,0 1 0,0 0-1,0 0 1,-1 0-1,1 0 1,0 0 0,-1 0-1,1 0 1,-1 0-1,0 0 1,0 0 0,1 0-1,-1 0 1,-1 0-1,1 0 1,0 0 0,0 0-1,-1 0 1,1 0-1,-1 0 1,-1 3 0,-1-1 29,0 0 1,0 0 0,0 0 0,0-1 0,0 1 0,-1-1-1,0 0 1,0 0 0,0 0 0,0 0 0,0-1-1,0 1 1,-8 1 0,-62 25 245,51-22-429,0-1-1,0-1 0,0-2 1,0 0-1,-25 0 0,47-3 24,1-1 0,-1 1 1,1 0-1,0-1 0,-1 1 0,1-1 0,0 1 0,-1-1 0,1 1 0,0-1 0,-1 1 0,1-1 0,0 1 0,0-1 0,0 1 0,0-1 0,-1 1 0,1-1 0,0 1 0,0-1 0,0 1 0,0-1 1,0 1-1,0-1 0,0 0 0,1 1 0,-1-1 0,0 1 0,0-1 0,0-2-1080,0-20-6226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8244,'0'0'8836,"-13"209"-7572,13-143 97,0-8-433,6-9-255,7-17-321,0-15-208,-3-11-144,-4-6-64,4-3-304,-4-29-881,-6-11-1552,0-6-3266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9268,'0'0'8548,"193"-12"-8548,-161 12-624,-15 0-3602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3201,'0'0'12766,"-1"8"-11933,-6 183 3038,9 105-2198,1-80-1076,-4-201-529,5 84 250,-3-91-276,0 1 0,1 0 0,0-1 0,1 1-1,-1-1 1,2 0 0,-1 0 0,8 12 0,-11-19-45,0-1-1,0 1 0,1 0 1,-1-1-1,1 1 0,-1 0 1,0-1-1,1 1 0,-1 0 1,1-1-1,-1 1 1,1-1-1,0 1 0,-1-1 1,1 0-1,-1 1 0,1-1 1,0 0-1,-1 1 0,1-1 1,0 0-1,0 1 0,-1-1 1,1 0-1,0 0 1,0 0-1,0 0 0,9-16-419,-5-35-906,-5 48 1110,1-122-9540,-1 93 4850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 6883,'0'0'9730,"10"-2"-8851,-10 2-876,0 0 0,0 0-1,0 0 1,-1 0 0,1 1-1,0-1 1,0 0 0,0 0-1,0 0 1,0 0-1,0 0 1,0 0 0,0 0-1,0 1 1,0-1 0,0 0-1,0 0 1,0 0 0,0 0-1,0 0 1,0 0-1,0 1 1,0-1 0,0 0-1,1 0 1,-1 0 0,0 0-1,0 0 1,0 0-1,0 0 1,0 0 0,0 1-1,0-1 1,0 0 0,0 0-1,0 0 1,0 0 0,1 0-1,-1 0 1,0 0-1,0 0 1,0 0 0,0 0-1,0 0 1,0 0 0,1 0-1,-1 0 1,0 0-1,0 0 1,0 0 0,0 0-1,-20 14 281,-1-1 0,-1-1 0,-30 13 0,-15 8-59,59-29-217,-14 7 93,0 1 0,0 1 0,1 1 1,1 1-1,-35 33 0,52-46-77,1 0-1,0 0 1,0 0-1,0 1 1,0-1-1,0 1 1,1-1-1,-1 1 1,1 0-1,0 0 1,-1-1 0,1 1-1,0 0 1,1 0-1,-1 0 1,1 0-1,-1 0 1,1 0-1,0 0 1,0 1-1,0-1 1,0 0 0,1 0-1,-1 0 1,1 0-1,0 0 1,0 0-1,0 0 1,0-1-1,0 1 1,1 0-1,-1 0 1,1-1 0,0 1-1,0-1 1,0 0-1,0 1 1,0-1-1,0 0 1,1 0-1,-1 0 1,5 2-1,10 7 58,-1-2-1,1 0 1,0-2-1,1 1 1,26 6-1,185 37-726,-147-35-1734,-78-15 1791,12 2 94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6067,'0'0'5442,"3"-4"-4508,13-13 6525,-18 117-6550,0-23-87,7 83 0,-3-140-679,1 1 0,1-1 1,0 0-1,2 0 0,0 0 0,1-1 1,1 0-1,21 36 0,-26-50-135,0 0-1,1 0 1,0-1-1,0 0 1,0 1 0,1-1-1,-1-1 1,1 1-1,0-1 1,0 1-1,0-2 1,0 1-1,1 0 1,-1-1 0,1 0-1,0 0 1,-1-1-1,1 0 1,0 0-1,0 0 1,0 0-1,0-1 1,0 0 0,0-1-1,0 1 1,0-1-1,0 0 1,-1 0-1,1-1 1,0 0 0,-1 0-1,1 0 1,-1-1-1,1 0 1,7-5-1,-3-1-129,0-1-1,0-1 0,-1 0 0,0 0 0,-1 0 0,0-1 1,-1 0-1,0-1 0,-1 0 0,-1 0 0,0 0 0,0-1 1,4-25-1,-1-7-1124,-3-1-1,1-88 1,-6 126 1238,0 0 0,0 0 0,-1 0 1,0 0-1,-1 0 0,0 0 0,0 0 0,-1 1 0,0-1 0,-1 1 0,1 0 0,-2 0 1,1 0-1,-11-14 0,14 21 66,0 1-1,0-1 1,1 1 0,-1-1 0,0 1 0,0 0 0,0-1 0,0 1-1,0 0 1,1 0 0,-1-1 0,0 1 0,0 0 0,0 0 0,0 0-1,0 0 1,0 0 0,0 0 0,0 0 0,0 1 0,0-1 0,1 0-1,-1 0 1,0 1 0,0-1 0,0 0 0,0 1 0,1-1 0,-1 1-1,0-1 1,0 1 0,1 0 0,-1-1 0,0 1 0,1 0 0,-1-1-1,1 1 1,-1 0 0,1 0 0,-1 0 0,1-1 0,-1 1 0,1 0-1,-1 1 1,-1 24 167,1 0-1,2 33 1,0-5 4,3 17-34,15 90 0,2 10-80,-14 315 33,-7-478-135,0-1-1,0 1 1,-1 0 0,0 0 0,-1-1 0,0 1 0,0-1 0,-4 9-1,5-14-7,0 0-1,-1 1 1,0-1-1,1 0 1,-1 0-1,0 0 1,0-1-1,0 1 1,0 0-1,0-1 1,0 1-1,-1-1 1,1 0-1,0 1 1,-1-1-1,1 0 1,-1-1-1,0 1 1,1 0-1,-1-1 1,1 1-1,-1-1 1,0 0-1,1 0 1,-4 0-1,-4 0-99,-1 0-1,1-1 1,0 0-1,-1 0 1,1-1-1,0 0 1,0-1 0,0 0-1,1-1 1,-1 0-1,1 0 1,-1-1-1,1 0 1,1-1-1,-1 0 1,1-1 0,0 1-1,1-1 1,-12-13-1,12 12-298,0 1 0,0-1 0,1-1 0,0 1 0,0-1 0,1 0 0,0-1 0,0 1 0,1-1 0,1 0 0,0 0 0,-3-11 0,1-30-3805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2:5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329 145 3986,'0'0'10597,"0"-7"-10018,3-10-501,-1 8 338,-1-1 1,0 1-1,0 0 1,0-1-1,-1 1 0,-1-1 1,-2-15-1,1 23-396,1 0-1,-1 0 0,0 0 1,0 0-1,0 1 1,0-1-1,0 0 1,0 1-1,-1-1 0,1 1 1,0 0-1,-1 0 1,1 0-1,-1 0 0,1 0 1,-1 1-1,0-1 1,1 1-1,-4-1 1,-52-2 38,56 3-46,-3 0 21,0 1 0,0 0 0,0 0 0,0 1 1,1-1-1,-1 1 0,0 0 0,1 0 0,0 1 0,-1-1 0,1 1 0,0 0 0,0 0 1,0 0-1,1 1 0,-1-1 0,1 1 0,0 0 0,0 0 0,0 0 0,1 0 0,-4 7 1,-3 7 158,0 1 1,1 0 0,1 1 0,-5 21 0,4 3 298,2-1 0,1 1 0,3 74 0,2-111-442,0-1-1,0 0 1,1 1 0,0-1 0,0 0 0,0 1-1,1-1 1,0 0 0,0 0 0,6 11 0,-6-14-37,1 0 0,-1 0 1,1 0-1,0 0 0,0-1 1,0 1-1,0-1 0,0 1 1,1-1-1,-1 0 0,1 0 1,-1-1-1,1 1 0,0-1 0,0 0 1,0 0-1,0 0 0,4 0 1,-1 0-36,1 0 1,0 0 0,-1-1-1,1 0 1,0-1 0,-1 1-1,1-1 1,-1-1 0,1 0-1,-1 0 1,0 0 0,1-1-1,-1 0 1,-1 0 0,1-1-1,0 0 1,-1 0 0,0 0 0,0-1-1,0 0 1,0 0 0,-1-1-1,0 0 1,0 0 0,5-8-1,-1 0-296,-2 1 0,1-1 0,-2-1 1,0 1-1,-1-1 0,0 0 0,-1 0 0,-1-1 0,0 1 0,-1-1 0,0-23 0,-3 22 143,0-1-1,-2 1 1,-5-26-1,5 32 387,34 137 3825,-9-41-3750,20 159 0,-35-137-124,-10 165 1,1-250-153,-1 0 0,-1-1 0,-2 1 1,0-1-1,-1 0 0,-10 21 0,11-28-5,-2-1 1,1 1-1,-2-1 0,0 0 0,0-1 1,-2 0-1,1-1 0,-1 0 0,-15 12 0,20-19-23,0 0 0,-1 0-1,1 0 1,-1-1-1,1 0 1,-1 0-1,0-1 1,0 0-1,0 0 1,0-1-1,-1 0 1,1 0-1,0 0 1,-1-1 0,1 0-1,0-1 1,-1 1-1,1-2 1,-13-2-1,9 0-359,0 0 1,0 0-1,1-1 0,-18-11 1,14 7-1432,0-1 1,-20-21 0,-2-4-8499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 4914,'0'0'5856,"-1"0"-5626,1 0 0,-1-1-1,0 1 1,1 0 0,-1-1-1,0 1 1,1 0-1,-1 0 1,0-1 0,0 1-1,1 0 1,-1 0 0,0 0-1,0 0 1,1 0 0,-1 0-1,0 0 1,0 0 0,0 1-1,1-1 1,-1 0 0,0 0-1,1 1 1,-2-1 0,11 513 3331,-9-513-3649,0-41-7993,0 16 2900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4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268 220 9540,'0'0'5427,"-1"-10"-5310,-4-73 2068,4 78-2115,0 1 0,0-1 0,-1 0 0,1 1-1,-1-1 1,0 1 0,-1 0 0,1 0 0,-1 0 0,1 0-1,-1 0 1,0 0 0,-1 1 0,1-1 0,-5-2 0,-1-3 163,0 2 0,0 0 0,-1 0 0,0 0 0,-11-5 0,13 10-164,0 0-1,0 1 0,-1-1 1,1 2-1,0-1 1,0 1-1,0 0 1,-15 3-1,21-2-47,-1 0 0,1 1 0,-1-1 0,1 1 0,0-1-1,0 1 1,0 0 0,0 0 0,0 0 0,0 0 0,0 0 0,1 1-1,-1-1 1,1 0 0,-1 1 0,1-1 0,0 1 0,0 0 0,0-1-1,1 1 1,-1 0 0,0 2 0,-14 70 884,9-38-366,3 1 0,1 0 0,2-1 0,7 65 0,-6-98-515,0 0 0,0 0 0,1 0 1,0 0-1,-1 0 0,1 0 1,1-1-1,-1 1 0,0-1 1,1 1-1,0-1 0,0 0 1,0 0-1,0 0 0,0 0 1,1-1-1,-1 1 0,1-1 0,0 0 1,-1 0-1,1 0 0,0-1 1,0 0-1,0 1 0,7 0 1,-5-1-35,1 0 1,-1 0-1,1 0 1,-1-1 0,1 0-1,-1 0 1,1-1-1,-1 0 1,0 0 0,1-1-1,-1 1 1,0-1-1,0-1 1,0 1 0,0-1-1,7-5 1,-5 2-75,0 0 0,-1-1 0,0 0-1,0-1 1,-1 1 0,1-2 0,-2 1 0,1 0 0,-2-1 0,1 0 0,-1 0 0,0 0 0,3-12 0,-2 0-141,0-1 1,-1 1-1,-1-1 1,0-41-1,-4 113 714,1 0 0,4 0 0,1-1 0,2 0 1,21 72-1,-26-114-478,1 0 1,-1-1-1,2 1 1,-1-1 0,1 0-1,0 0 1,8 9-1,-10-13-41,0 0-1,0 0 0,0 0 1,0-1-1,1 1 0,-1-1 1,0 1-1,1-1 0,-1 0 1,1 0-1,0 0 1,-1 0-1,1 0 0,0-1 1,-1 1-1,1-1 0,0 0 1,0 0-1,0 0 0,-1 0 1,6-1-1,-6 0-17,-1 1 0,0 0 0,1-1 1,-1 0-1,1 1 0,-1-1 0,0 0 0,0 0 0,1 1 0,-1-1 0,0 0 0,0 0 0,0 0 1,0-1-1,0 1 0,0 0 0,0 0 0,0 0 0,-1-1 0,1 1 0,0-1 0,-1 1 1,1 0-1,-1-1 0,1-1 0,2-41-2911,-3 37 1947,0-28-5716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0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0 672 11749,'0'0'2650,"37"14"-1930,123 42 200,-145-51-795,1-1-1,0-1 1,-1 0-1,2-1 0,27-1 1,-33-2-86,0 0 1,-1-1-1,0 0 0,1-1 1,-1 0-1,17-8 0,-16 5-22,1-1-1,-1 0 1,0 0-1,-1-1 0,0 0 1,0-1-1,-1-1 1,0 1-1,-1-1 1,0-1-1,0 1 1,-1-1-1,-1-1 0,1 1 1,-2-1-1,0 0 1,0-1-1,-1 1 1,4-24-1,1-17-14,-2-1-1,-3 0 1,-3-78 0,-1 92-28,1 17 3,-4-56-150,2 74 165,0 0 1,0 1-1,0-1 1,0 0-1,-1 1 0,0-1 1,0 1-1,0 0 1,-1-1-1,1 1 1,-1 0-1,0 0 1,-6-5-1,7 7 28,0 0-1,-1 1 0,1 0 1,-1-1-1,1 1 1,-1 0-1,1 0 0,-1 1 1,0-1-1,1 0 1,-1 1-1,0 0 0,0 0 1,0 0-1,1 0 1,-1 0-1,0 0 0,0 0 1,1 1-1,-1 0 1,0-1-1,1 1 1,-1 0-1,1 1 0,-1-1 1,-3 2-1,-5 3 177,0 1-1,1 0 1,-1 1 0,-10 10-1,3-1 17,0 0 1,1 1-1,1 1 0,0 1 0,-15 25 1,23-30-171,1 0 1,0 0 0,1 0 0,1 1 0,0 0 0,1 0 0,1 0 0,-3 32 0,3 29 357,2 0 0,17 129 0,-9-162-228,2 0 1,1-1-1,3 0 0,1-1 0,3 0 1,21 39-1,-31-68-130,1 0-1,0 0 1,1-1-1,0 0 1,1-1-1,1 0 1,0 0-1,0-1 1,1-1-1,21 14 1,-24-18-24,0 0 0,0-1 0,1-1 1,0 1-1,0-1 0,0-1 0,0 0 0,0 0 0,0-1 1,1 0-1,-1-1 0,0 0 0,1-1 0,-1 0 0,0 0 1,14-5-1,-17 4-73,-1-1 1,1 1 0,0-2-1,-1 1 1,0-1-1,0 0 1,0 0 0,0 0-1,0-1 1,-1 0 0,0 0-1,0-1 1,-1 1-1,1-1 1,-1 0 0,0-1-1,-1 1 1,6-14 0,-3 5-137,0-1 0,-2 0 1,0 0-1,0-1 0,-2 1 1,0-1-1,-1-20 0,-1 30 125,0 1 0,-1-1 0,0 0 0,-1 1 0,1-1 0,-1 1 0,0-1 0,-1 1 0,0 0 0,0 0 0,0 0-1,0 0 1,-1 0 0,0 1 0,-1 0 0,1 0 0,-1 0 0,0 0 0,0 1 0,0 0 0,-1 0 0,-7-5 0,1 3 139,0 0 1,-1 0 0,0 1-1,0 1 1,0 0-1,0 0 1,0 2 0,-1 0-1,0 0 1,-16 1 0,24 1 0,-1 1 0,1 1 0,-1-1 1,1 1-1,0 0 0,0 0 0,0 1 1,0 0-1,0 0 0,0 0 0,1 1 1,0 0-1,-1 0 0,1 0 0,1 0 1,-1 1-1,1 0 0,0 0 1,-7 10-1,1 1 95,0 0 1,1 1-1,0 0 1,1 0-1,-8 31 1,15-46-227,0 0 0,1 0 0,-1 0 0,1 0 0,-1 1 0,1-1 0,0 0 0,0 0 0,0 1 0,0-1 0,0 0 0,0 0-1,1 3 1,0-4-156,0 0-1,-1-1 0,1 1 0,0-1 1,-1 1-1,1-1 0,0 1 0,0-1 1,-1 1-1,1-1 0,0 0 0,0 1 1,0-1-1,0 0 0,0 0 1,0 1-1,0-1 0,-1 0 0,1 0 1,0 0-1,0 0 0,0 0 0,0-1 1,0 1-1,0 0 0,0 0 0,0-1 1,-1 1-1,1 0 0,1-1 0,20-9-7875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0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82 911 8388,'0'0'9015,"14"-19"-8519,-2 2-401,15-19 119,45-48 0,-56 68-192,1-1 93,27-35 0,-40 47-156,-1 0 0,0-1 0,0 1 0,0-1-1,0 0 1,-1 0 0,0 0 0,0 0 0,-1 0 0,1 0-1,-2 0 1,2-7 0,-3 11 22,1 1 0,0 0 0,-1-1 1,1 1-1,-1 0 0,0-1 0,1 1 0,-1 0 0,0 0 0,0 0 1,1 0-1,-1 0 0,0 0 0,0 0 0,0 0 0,0 0 1,-1 0-1,1 0 0,0 1 0,0-1 0,0 0 0,-1 1 0,1-1 1,0 1-1,-1-1 0,1 1 0,0 0 0,-1-1 0,1 1 1,-3 0-1,-49-3-49,45 3 45,-11 0 31,3-1 12,0 1 0,-1 1 0,1 0 0,0 2 0,-29 6 0,41-7 20,0-1-1,0 1 0,0 0 1,0 1-1,0-1 1,0 1-1,0 0 0,1 0 1,-1 0-1,1 0 1,0 0-1,0 1 0,0-1 1,0 1-1,1 0 1,0 0-1,-1 0 0,1 0 1,1 1-1,-1-1 1,1 0-1,-1 1 0,1-1 1,1 1-1,-2 8 1,1 5 153,0 1 1,0 0 0,2-1 0,1 1 0,0-1 0,1 1 0,1-1-1,1 0 1,0 0 0,1 0 0,13 22 0,-15-31-145,1 0-1,1 0 1,-1 0 0,2-1-1,-1 0 1,1-1 0,0 1 0,0-1-1,1-1 1,0 1 0,1-1 0,-1-1-1,1 0 1,0 0 0,0 0-1,1-1 1,-1-1 0,1 0 0,0 0-1,0-1 1,0 0 0,15 1-1,-19-2-81,-1-1-1,1 0 0,0-1 0,-1 1 0,1-1 1,0 0-1,-1 0 0,1-1 0,-1 1 0,0-1 1,0-1-1,1 1 0,-1-1 0,0 0 0,7-6 1,-6 4-421,0-1 1,-1 0 0,0 0-1,0-1 1,-1 1-1,1-1 1,-1 0 0,-1-1-1,0 1 1,4-13 0,8-34-6415</inkml:trace>
  <inkml:trace contextRef="#ctx0" brushRef="#br0" timeOffset="1">400 561 9220,'0'0'5269,"0"27"-3793,0-14-1269,0 11 266,0 0 0,2 0 0,1-1 0,0 1 0,2 0 0,12 35 1,34 101 1734,22 56-612,-62-198-1372,-11-18-221,0 0-1,0 0 0,1 0 1,-1 0-1,0 0 1,0 0-1,0 0 1,1 0-1,-1 0 1,0 0-1,0 0 1,0 0-1,1 0 0,-1 0 1,0-1-1,0 1 1,0 0-1,0 0 1,1 0-1,-1 0 1,0 0-1,0-1 1,0 1-1,0 0 0,0 0 1,1 0-1,-1 0 1,0-1-1,0 1 1,0 0-1,0 0 1,0 0-1,0-1 0,0 1 1,0 0-1,0 0 1,0 0-1,0-1 1,0 1-1,0 0 1,0 0-1,0 0 1,0-1-1,1-40 7,-1 31-27,-18-264-2743,15 256 2226,1 0 1,1 0-1,1-1 1,2-28-1,-1 42 524,0 0-1,0 0 0,1 1 1,-1-1-1,1 0 0,0 1 1,1-1-1,-1 1 0,1 0 0,0 0 1,0 0-1,0 0 0,0 0 1,0 1-1,1-1 0,0 1 1,0 0-1,0 0 0,0 0 1,0 1-1,6-3 0,8-2 313,1 1-1,0 1 0,0 1 1,0 1-1,0 0 0,1 1 1,0 1-1,36 4 0,-9-2-1239,-43-1-1745</inkml:trace>
  <inkml:trace contextRef="#ctx0" brushRef="#br0" timeOffset="2">1265 509 7908,'0'0'8118,"0"0"-8072,0-1 0,1 1 0,-1 0-1,0-1 1,0 1 0,0 0 0,0-1 0,0 1 0,0 0 0,0-1-1,0 1 1,0-1 0,0 1 0,0 0 0,0-1 0,0 1 0,0 0-1,0-1 1,0 1 0,-1 0 0,1-1 0,0 1 0,0 0 0,0-1-1,0 1 1,-1 0 0,1-1 0,0 1 0,0 0 0,-1 0 0,1-1-1,0 1 1,-1 0 0,1 0 0,0-1 0,-1 1 0,-3-1 62,0 0 1,0 0-1,0 0 1,0 0-1,0 1 1,0-1-1,0 1 1,0 0-1,0 0 1,0 1-1,0-1 1,0 1-1,1 0 1,-1 0-1,0 0 1,0 1-1,-6 3 1,-5 1 131,1 1 0,1 1 0,-18 13 0,23-14-166,-1 0 0,1 1 0,1 0 0,-1 0 0,1 0 0,1 1 0,0 0 0,0 1 0,0 0 0,1 0 0,1 0 0,0 0 0,-3 13 0,5-16-44,0 0 1,1 1-1,0-1 1,0 1-1,1 0 1,0-1-1,0 1 1,0-1-1,1 1 1,1 0-1,-1-1 1,1 0-1,1 1 1,-1-1 0,1 0-1,0 0 1,1 0-1,-1-1 1,10 13-1,-4-9-25,1 0 0,0-1 0,1 0 0,-1 0 0,2-1 0,16 10 0,81 33-28,-2 0-80,-105-50 99,-1 0-1,1 0 0,0 0 0,0 0 0,-1 0 0,1 1 0,-1-1 0,1 1 0,-1-1 0,1 1 0,-1 0 0,0-1 0,0 1 0,2 3 0,-3-4 1,0 0 0,0 0 0,0 0 1,0 0-1,0 0 0,0 0 0,0 0 0,0 0 0,0 0 0,0 0 0,0 0 1,0 0-1,-1 0 0,1 0 0,0 0 0,-1 0 0,1-1 0,-1 1 1,1 0-1,-1 0 0,0 1 0,-2 1-2,-1 0-1,1 0 1,-1 0 0,1-1 0,-1 1-1,0-1 1,0 0 0,0 0 0,0 0-1,0-1 1,-5 2 0,-3 1 29,0-1 1,-1 0-1,1 0 1,-1-2-1,0 1 1,1-2-1,-1 1 1,0-2-1,-15-2 0,27 2-9,0 0-1,0 0 0,0 0 1,0 0-1,0-1 0,0 1 0,0 0 1,1-1-1,-1 1 0,0-1 0,1 1 1,0 0-1,-1-1 0,1 1 1,0-1-1,-1 1 0,1-1 0,0 0 1,0 1-1,1-1 0,-1 1 0,0-3 1,7-37-2,-3 30-49,1 1-1,1-1 1,0 1-1,0 0 1,1 0-1,11-11 1,56-56-604,-38 42 149,-30 29 409,12-13-457,2 0 0,33-24 0,-47 39 470,0 0 0,0 0 0,0 1 0,1-1 0,-1 2 0,1-1 0,0 1 0,0 0 0,0 0 0,0 1 0,0 0 0,0 0 0,0 0-1,14 2 1,-17 0 117,-1 0-1,0 1 0,1-1 1,-1 1-1,0 0 0,0 0 1,0 0-1,-1 0 0,1 1 1,0-1-1,-1 1 0,1 0 1,-1-1-1,0 1 0,0 0 1,0 0-1,0 1 0,-1-1 1,1 0-1,-1 0 0,0 1 1,0-1-1,1 7 0,4 12 559,-2 1-1,3 31 0,-7-51-530,5 160 1510,-5-123-1845,-3-111-4309,-7 20-1344</inkml:trace>
  <inkml:trace contextRef="#ctx0" brushRef="#br0" timeOffset="3">1535 182 15159,'0'0'3073,"19"-26"-8819</inkml:trace>
  <inkml:trace contextRef="#ctx0" brushRef="#br0" timeOffset="4">2165 182 11797,'0'0'5739,"-9"-4"-5368,-1 1-505,-2-3 576,0 2 0,-1-1 0,-24-4 0,34 9-346,-1-1-1,1 1 1,-1 0 0,1-1 0,-1 2-1,0-1 1,1 0 0,-1 1 0,1-1-1,-1 1 1,1 0 0,0 0 0,-1 1-1,1-1 1,0 1 0,0-1 0,0 1-1,0 0 1,0 0 0,0 0 0,-4 5-1,0 3-29,0 0 1,0 1-1,1 0 0,0 0 0,1 1 1,0-1-1,1 1 0,0 0 0,1 1 0,0-1 1,-1 14-1,-1 24 22,3 74 1,2-85-50,0 60 104,31 699 952,-24-749-1001,-2-17-16,1 46 1,-23-77-426,10-1 159,-1-1-1,1-1 1,0 1 0,0-1-1,0 0 1,0-1-1,0 0 1,1 0 0,-1 0-1,1-1 1,0 0-1,0 0 1,0-1 0,-7-6-1,-2-4-1783,0 0-1,1-1 0,-23-35 0,7 0-5507</inkml:trace>
  <inkml:trace contextRef="#ctx0" brushRef="#br0" timeOffset="5">1670 645 12630,'0'0'6339,"200"-12"-4835,-127 18-863,-8 9-433,-7-1-208,-17-5-368,-15-6-545,-10-3-1584,-6 0-2801</inkml:trace>
  <inkml:trace contextRef="#ctx0" brushRef="#br0" timeOffset="6">2609 550 11621,'0'0'5558,"-10"-32"-1719,1 28-3779,0-1-1,-1 2 1,1-1 0,-1 1 0,0 1 0,0 0 0,0 0 0,-1 1 0,1 0 0,0 1 0,0 0 0,-16 3 0,-10-2 33,32-1-85,0 1 0,-1 0 0,1 0 0,0 1-1,0-1 1,0 1 0,0 0 0,0 0 0,0 1 0,1-1 0,-1 1 0,1-1-1,0 1 1,-1 0 0,1 0 0,0 1 0,1-1 0,-1 1 0,-3 5 0,1-1 14,0 1 0,0 0 1,0 0-1,1 0 0,1 0 1,0 1-1,-4 16 0,2 15 177,1 0 1,2 0-1,2 0 0,2 0 0,7 48 0,-7-80-153,1 0 1,-1-1-1,1 1 0,1-1 0,0 0 0,0 0 0,0 0 0,1-1 0,0 0 0,1 1 0,0-2 0,0 1 0,0-1 0,1 0 1,0 0-1,12 8 0,-13-11-37,0 0 1,0 0-1,0 0 1,0-1-1,0 0 1,0 0-1,1-1 1,-1 0-1,1 0 1,0 0-1,-1-1 1,1 0-1,-1 0 1,1-1-1,-1 0 1,1 0-1,-1 0 1,1-1-1,-1 0 1,0 0-1,0 0 1,0-1-1,9-5 1,-5 0-110,0 0 1,0 0 0,-1-1 0,0 0-1,0-1 1,-1 0 0,0 0 0,-1 0-1,0-1 1,-1-1 0,0 1 0,-1-1 0,0 0-1,-1 0 1,0 0 0,2-17 0,0 1-340,-2-1 0,0 1 1,-2-1-1,-1 0 1,-2 0-1,-4-36 1,3 57 398,0 0 1,-1 0 0,1 1-1,-1-1 1,-1 0 0,1 1-1,-6-8 1,-12-27 562,22 51-205,0 0 0,0 1 1,0-1-1,-2 0 0,-1 16 0,0 13-13,1 29 71,-1-27-220,2 0 0,2-1 1,1 1-1,2-1 0,12 49 0,-16-84-159,1 1 0,-1-1 0,1 0 0,0 0 1,1 0-1,-1 0 0,1 0 0,-1 0 0,1-1 0,0 1 1,1-1-1,-1 0 0,0 0 0,1 0 0,0 0 0,4 2 1,-5-4-38,-1 0 0,1 0 0,-1 0 1,1-1-1,-1 1 0,1-1 0,-1 0 1,1 0-1,-1 0 0,1 0 0,-1 0 1,1 0-1,0-1 0,-1 1 0,1-1 1,-1 0-1,0 0 0,1 0 0,-1 0 0,0 0 1,1 0-1,-1-1 0,0 1 0,0-1 1,0 1-1,0-1 0,0 0 0,-1 0 1,1 0-1,2-3 0,7-10-858,0 0 1,-1-1-1,13-28 0,7-23-4565,-25 55 3966,24-54-9474</inkml:trace>
  <inkml:trace contextRef="#ctx0" brushRef="#br0" timeOffset="7">3043 23 9172,'0'0'7761,"-4"29"-6926,1-6-622,-4 22 433,3 0 1,2 82 0,55 321 2421,-53-443-3070,21 94 147,-19-91-180,1-1-1,0 0 1,0 1 0,0-1 0,1 0-1,0-1 1,0 1 0,1-1-1,0 1 1,7 5 0,-12-11-41,0-1 1,0 0 0,0 0 0,1 1-1,-1-1 1,0 0 0,0 0 0,0 0-1,1 1 1,-1-1 0,0 0-1,0 0 1,1 0 0,-1 0 0,0 0-1,0 0 1,1 1 0,-1-1 0,0 0-1,1 0 1,-1 0 0,0 0-1,0 0 1,1 0 0,-1 0 0,0 0-1,0 0 1,1 0 0,-1 0 0,0-1-1,1 1 1,-1 0 0,0 0-1,0 0 1,1 0 0,-1 0 0,0 0-1,0-1 1,1 1 0,-1 0 0,0 0-1,0 0 1,0-1 0,1 1-1,-1 0 1,0 0 0,0 0 0,0-1-1,0 1 1,0 0 0,1-1 0,-1 1-1,0 0 1,0 0 0,0-1-1,0 1 1,0 0 0,0 0 0,0-1-1,0 1 1,0 0 0,0-1 0,0 1-1,0 0 1,0 0 0,0-1-1,0 1 1,-1 0 0,1-1 0,-2-25-3805,2 24 3398,-8-37-6516</inkml:trace>
  <inkml:trace contextRef="#ctx0" brushRef="#br0" timeOffset="8">2853 417 15175,'0'0'4674,"180"0"-4034,-99 0-159,-11-6-193,-9-3-288,-19 9-577,-22-3-2464</inkml:trace>
  <inkml:trace contextRef="#ctx0" brushRef="#br0" timeOffset="9">4104 419 7091,'0'0'5760,"0"-14"-5082,0-44 484,0 52 182,0 47-838,4 83 999,6-1 1,43 204 0,-53-324-1497,14 42 196,-14-45-210,0 1 0,0 0 0,0 0 0,1 0 0,-1-1 0,0 1 0,1 0 0,-1 0 0,1-1 0,-1 1 0,1 0 0,-1-1 0,1 1 0,-1 0 0,1-1 0,-1 1 0,1-1 1,0 1-1,-1-1 0,1 0 0,0 1 0,0-1 0,-1 0 0,1 1 0,0-1 0,0 0 0,0 0 0,-1 1 0,1-1 0,0 0 0,0 0 0,0 0 0,0 0 0,-1 0 0,1 0 0,0-1 0,0 1 1,0 0-1,-1 0 0,1 0 0,0-1 0,0 1 0,-1-1 0,1 1 0,0 0 0,0-1 0,0-1-114,1 1 0,-1-1 0,0 0 0,-1 1 0,1-1 0,0 0 0,0 1 0,-1-1 0,1 0 1,-1 0-1,1 0 0,-1 1 0,0-1 0,0 0 0,0-3 0,-1-38-2756,0 27 751,1-25-4073</inkml:trace>
  <inkml:trace contextRef="#ctx0" brushRef="#br0" timeOffset="10">3888 41 14359,'0'0'3729,"206"57"-3377,-154-48-352,-11-3-976,-5 0-2914,-14-6-7939</inkml:trace>
  <inkml:trace contextRef="#ctx0" brushRef="#br0" timeOffset="11">4631 350 8516,'0'0'7777,"-24"26"-6443,-75 83-16,94-103-1241,0-1-1,1 1 1,0 0 0,0 0 0,1 0 0,0 1 0,0-1 0,0 1 0,1-1-1,0 1 1,0 0 0,0 0 0,1 0 0,0 0 0,1 0 0,-1 0-1,1 1 1,1-1 0,2 14 0,-1-4-62,-1-8-8,0-1-1,1 1 0,1 0 0,-1-1 0,1 0 0,1 1 0,0-1 1,0 0-1,6 9 0,7 6-23,30 33 1,-34-42 16,0 0 0,-1 0 0,-1 1 0,0 1 0,-2 0 1,10 20-1,-17-33 16,-1 1 1,1-1 0,-1 1-1,0-1 1,0 1-1,-1 0 1,1-1 0,-1 1-1,0 0 1,0 0-1,0-1 1,0 1 0,-1 0-1,1-1 1,-1 1-1,0 0 1,0-1 0,0 1-1,-4 6 1,3-7-10,0-1 1,-1 1-1,0 0 0,1-1 1,-1 1-1,0-1 1,0 0-1,0 0 0,-1 0 1,1-1-1,0 1 1,-1-1-1,1 0 0,-1 0 1,1 0-1,-1 0 1,0 0-1,1-1 1,-6 1-1,1-1-67,0 1-1,1-1 1,-1 0 0,0 0-1,0-1 1,-14-3 0,20 3-22,-1 0 0,1 0 1,-1 0-1,1 0 0,0-1 1,0 1-1,-1-1 0,1 0 1,0 1-1,0-1 0,1 0 1,-1 0-1,0 0 0,1-1 1,-1 1-1,1 0 0,0 0 1,-1-1-1,1 1 0,0-1 1,1 1-1,-1-1 0,0-3 1,-2-10-1274,1 1 1,1-1 0,1-20 0,0 19-812,0-41-8204</inkml:trace>
  <inkml:trace contextRef="#ctx0" brushRef="#br0" timeOffset="12">4956 385 14070,'0'0'5712,"-8"-2"-5423,6 2-267,-1-1 1,0 0 0,1 1 0,-1 0 0,0 0-1,1 0 1,-1 0 0,0 0 0,1 0 0,-1 1-1,0-1 1,1 1 0,-1 0 0,1-1 0,-1 1-1,1 1 1,-1-1 0,1 0 0,0 1 0,-1-1-1,1 1 1,0-1 0,0 1 0,0 0 0,0 0-1,1 0 1,-1 0 0,0 0 0,1 1 0,-2 2 0,-8 12 200,1 0 1,0 1 0,2 0-1,0 1 1,1-1 0,1 2-1,-7 36 1,6-9 101,3 1 0,2 53-1,1-88-264,2 1 0,0-1-1,0 1 1,1-1-1,1 0 1,0 1-1,8 19 1,-9-28-53,1-1 0,-1 1 0,1-1 0,0 0-1,0 1 1,0-1 0,1-1 0,-1 1 0,1 0 0,0-1 0,0 0 0,0 0 0,1 0-1,-1 0 1,1-1 0,-1 0 0,1 0 0,0 0 0,0 0 0,0-1 0,0 1 0,8-1-1,-7 0-4,1 0-1,-1-1 1,0 0-1,0 0 1,1-1-1,-1 0 1,0 0-1,0 0 1,0-1-1,0 0 0,0 0 1,0-1-1,-1 1 1,10-6-1,-7 1-38,0 1 0,0-1 0,0 0 0,-1-1 1,0 1-1,0-2 0,-1 1 0,7-11 0,-2-2-262,0 0 1,-1-1 0,-1 0-1,-2-1 1,0 0 0,-1 0-1,3-26 1,-7 32-3,0-1 0,-1 0 0,-1 0 1,-1 0-1,-4-26 0,3 35 249,0 0 1,-1 0-1,0 0 1,0 1 0,-1-1-1,0 1 1,-1-1-1,0 1 1,0 1 0,-1-1-1,-10-11 1,4 8 140,-1-1 1,1 1-1,-2 1 1,0 0 0,-18-9-1,26 15 65,-1 1 0,0 0-1,0 0 1,0 1 0,-1 0 0,1 0 0,0 1-1,-1 0 1,1 0 0,-1 0 0,0 1-1,1 1 1,-1-1 0,-8 2 0,13 0-150,0-1 0,0 1 0,0-1 0,0 1 0,0 0 0,0 0 0,0 0 0,0 1 1,1-1-1,-1 1 0,-2 3 0,-6 5-3244</inkml:trace>
  <inkml:trace contextRef="#ctx0" brushRef="#br0" timeOffset="13">5274 55 8964,'0'0'7179,"9"-9"-6202,28-25-422,-36 33-490,-1 0 0,1 0 0,0 0 0,-1 1-1,1-1 1,0 0 0,0 0 0,-1 1 0,1-1 0,0 1 0,0-1 0,0 1 0,0-1 0,0 1 0,0-1 0,0 1 0,0 0 0,0 0 0,0-1 0,0 1-1,0 0 1,0 0 0,0 0 0,0 0 0,0 0 0,0 0 0,0 1 0,0-1 0,0 0 0,0 0 0,0 1 0,0-1 0,0 0 0,0 1 0,1 0-1,11 25 449,-12-24-503,19 78 607,-4 0 1,10 131 0,-14-103-246,6 90 276,16 112 144,-33-304-777,11 51 96,-11-54-106,0 1-1,0-1 1,0 0 0,1 0 0,-1 0-1,1 0 1,0 0 0,-1 0 0,1 0-1,1-1 1,-1 1 0,0-1 0,4 4-1,-5-6-9,-1 0 0,0 0 0,0 1 0,1-1 0,-1 0 0,0 0 0,0 0 0,1 0 0,-1 0 0,0 0 0,0 0 0,1 0 0,-1 0 0,0 0 0,0 0 0,1 0 0,-1 0 0,0 0 0,0 0 0,1 0 0,-1 0 0,0 0 0,0 0 0,1-1 0,-1 1 0,0 0 0,0 0 0,1 0 0,-1 0-1,0 0 1,0-1 0,0 1 0,0 0 0,1 0 0,-1 0 0,0-1 0,0 1 0,0 0 0,0 0 0,0-1 0,1 1 0,-1 0 0,0 0 0,0-1 0,0 1 0,0 0 0,0 0 0,0-1 0,0 1 0,0 0 0,0 0 0,0-1 0,0 1 0,0-21-149,0 15 75,0-14-360,-1-1 1,-1 1-1,-1-1 0,-8-27 0,-20-38-4060,12 39-530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263 131 11397,'0'0'3837,"6"-9"-3635,17-27 1,-22 35-136,1 0-1,-1-1 0,0 0 1,0 1-1,0-1 0,0 0 1,0 1-1,-1-1 1,1 0-1,-1 0 0,1 0 1,-1 1-1,1-1 0,-1 0 1,0 0-1,0 0 1,0 0-1,0 0 0,0 0 1,0 0-1,-1 0 1,1 1-1,-1-1 0,1 0 1,-1 0-1,0 0 0,0 1 1,1-1-1,-1 0 1,0 1-1,-1-1 0,1 1 1,0-1-1,0 1 0,-1-1 1,1 1-1,0 0 1,-1 0-1,0 0 0,1 0 1,-1 0-1,0 0 0,1 0 1,-1 0-1,0 1 1,0-1-1,-2 0 0,-7-2-122,-1 0-1,1 1 1,0 0-1,-1 1 0,-16 0 1,-93 1 998,119 0-916,-1 1 1,1 0 0,0 0-1,0 0 1,0 0 0,0 0-1,0 0 1,0 0 0,0 1-1,1-1 1,-1 1 0,0-1-1,1 1 1,-1 0 0,1 0-1,0-1 1,-1 1 0,1 0-1,0 0 1,0 0 0,0 1-1,1-1 1,-1 0 0,0 0-1,0 5 1,-12 64 480,8-27-83,2 1 1,2-1-1,2 1 0,2-1 0,9 49 0,-10-86-372,1 1 0,0 0 0,0 0-1,1-1 1,0 0 0,0 0 0,1 0 0,-1 0-1,2-1 1,-1 1 0,1-1 0,0-1 0,0 1-1,0-1 1,13 8 0,-13-9-49,0-1 0,0-1-1,0 1 1,0-1 0,0 0 0,0 0 0,0-1 0,1 0-1,-1 0 1,1 0 0,-1-1 0,1 0 0,-1 0 0,0-1-1,1 0 1,-1 0 0,1 0 0,-1-1 0,0 0 0,0 0 0,7-4-1,-4 1-131,0-1 0,0 0-1,-1 0 1,0-1-1,0 0 1,0 0 0,-1-1-1,0 0 1,-1 0 0,1-1-1,-2 1 1,1-1-1,-1-1 1,-1 1 0,0-1-1,0 0 1,3-15 0,0-2-819,-2-2 1,0 1 0,-2 0 0,-2-1 0,-2-37 0,2 62 1040,-1 0 1,0 0-1,-1 0 1,1 0-1,-1 0 1,0 0-1,0 0 1,0 0 0,0 0-1,-1 1 1,0-1-1,1 0 1,-1 1-1,-1-1 1,-3-4-1,3 7 2240,2 8-941,1-4-1504,-1 81 1296,-1-25-846,2 0 0,11 70 0,-9-117-322,1 0 0,0-1-1,1 1 1,1-1 0,-1 0 0,9 12-1,-11-20-32,-1 0 0,1-1 0,0 1-1,1 0 1,-1-1 0,0 1 0,1-1 0,0 0-1,-1 0 1,1 0 0,0 0 0,3 1 0,-4-2-29,0-1 0,0 1 0,1-1 0,-1 0 1,0 1-1,0-1 0,0 0 0,0 0 1,0-1-1,0 1 0,0 0 0,0-1 0,0 1 1,0-1-1,0 1 0,0-1 0,0 0 1,0 0-1,-1 0 0,1 0 0,3-3 1,5-6-729,-1-2 1,0 1 0,0-1 0,-1 0 0,-1 0 0,0-1 0,0 0 0,7-24 0,12-30-4664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0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12550,'0'0'6704,"-3"41"-6002,0 2-496,-6 234 1036,40 190 351,-29-447-1583,-1-8-23,0 1 0,0-1 0,1 0-1,1 0 1,0 0 0,1-1-1,7 19 1,-11-56-2748,1 15 1784,-2-27-2640,-5-2-2517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11637,'0'0'2185,"34"-4"-1643,110-11-222,-106 11-260,-29 2-70,0 1 0,0 0 0,0 1 0,0-1 0,1 2 1,-1 0-1,0 0 0,13 3 0,-18-2 54,1 0 0,-1 0 0,1 1 0,-1-1 0,0 1 0,0 0 1,0 0-1,0 1 0,-1-1 0,0 1 0,1-1 0,-1 1 0,0 0 1,-1 1-1,1-1 0,-1 0 0,1 1 0,-2-1 0,1 1 0,1 5 0,4 13 809,-1-1-1,4 44 1,-9-58-720,7 69 1401,5 39 113,-11-102-1437,1-1-1,1 1 0,0-1 0,0 0 1,13 24-1,-16-36-203,-1 1 1,1-1-1,-1 1 0,1-1 0,0 1 1,0-1-1,0 0 0,0 1 0,0-1 1,0 0-1,0 0 0,0 0 0,0 0 0,1 0 1,-1 0-1,0 0 0,1 0 0,-1 0 1,1-1-1,-1 1 0,1 0 0,-1-1 1,1 1-1,-1-1 0,1 0 0,0 0 1,-1 1-1,1-1 0,0 0 0,-1 0 1,1 0-1,-1-1 0,1 1 0,0 0 1,-1-1-1,1 1 0,-1-1 0,1 1 1,-1-1-1,1 0 0,-1 0 0,3-1 1,1-2-70,-1 0 0,1-1 1,-1 1-1,0-1 1,0 0-1,-1 0 0,0-1 1,1 1-1,3-11 1,5-18-1471,-2 0 1,-1 0-1,-2-1 1,-1-1-1,-2 1 1,0-68-1,-4 96 1416,0 0 1,0 0-1,-1 0 0,0 0 1,0 0-1,-1 0 0,0 0 1,0 1-1,0-1 0,-1 1 1,0-1-1,-1 1 0,-7-11 1,7 13 451,0 0 0,0 0 0,0 1-1,0 0 1,-1-1 0,1 2 0,-1-1 0,0 1 0,0-1 0,0 1 0,0 0 0,0 1 0,0 0 0,-1-1 0,1 2-1,-1-1 1,1 1 0,-9 0 0,4 0-15,1 1 0,1 0 0,-1 1 0,0 0 0,0 0 0,0 1 0,1 0 0,0 1 0,-1 0 0,2 0 0,-1 1 0,0 0 0,1 0 0,-12 11 0,11-10-411,-23 11-3233,21-16-1865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0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9973,'0'0'9126,"4"35"-7736,24 234 785,-23-206-1551,6 49 281,-9-99-763,0 0 1,1-1 0,1 1-1,0 0 1,11 21 0,-15-33-140,1 0 0,0 1 0,0-1-1,-1 0 1,1 0 0,0 0 0,0 0 0,0 0 0,0 0 0,0-1 0,0 1 0,0 0 0,0 0 0,1-1 0,-1 1 0,0-1-1,0 1 1,1-1 0,-1 1 0,0-1 0,0 0 0,1 0 0,-1 1 0,0-1 0,1 0 0,-1 0 0,0 0 0,1-1-1,-1 1 1,0 0 0,1 0 0,-1-1 0,0 1 0,0-1 0,1 1 0,-1-1 0,0 1 0,0-1 0,0 0 0,0 0 0,0 1-1,0-1 1,0 0 0,0 0 0,0 0 0,0 0 0,0 0 0,0 0 0,-1-1 0,1 1 0,0 0 0,0-2 0,4-8-62,1 0 0,-1 0 0,-1-1 0,0 0 0,-1 0 0,0 0 0,2-20 0,0-97-950,-5 89-38,7-57 0,-7 92 986,1 0 1,0 0 0,1 0-1,-1 0 1,1 0 0,0 0-1,0 1 1,0-1 0,1 1-1,-1 0 1,1-1 0,0 1-1,1 0 1,-1 1 0,1-1-1,-1 0 1,5-2 0,-1 2 90,-1 1 1,1-1 0,0 1-1,0 1 1,0-1 0,0 1-1,1 1 1,-1-1 0,0 1 0,1 0-1,9 1 1,204-1-754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09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0 11749,'0'0'3231,"-15"5"-2684,-49 16-101,57-18-326,1 0 0,0 1 1,-1 0-1,1 1 0,0 0 0,1-1 1,-1 2-1,1-1 0,0 1 1,1 0-1,-1 0 0,1 0 0,0 0 1,-4 9-1,1-3 85,-5 11 31,1-1 0,1 1-1,2 1 1,0 0 0,1 0 0,1 0 0,-4 48 0,3 180 823,8-167-676,0-30-137,1 1-1,4-1 1,12 58-1,-13-89-200,1-1 0,1 0 0,2 0-1,0 0 1,1-1 0,1-1 0,2 0-1,0 0 1,24 28 0,-30-40-80,1-1 0,1-1 0,0 1 0,0-1 0,0-1 0,0 0 0,1 0 0,0-1-1,1 0 1,-1 0 0,1-1 0,0-1 0,0 0 0,0 0 0,0-1 0,1-1 0,-1 0 0,0 0 0,1-1 0,17-3 0,-27 3-161,0 0 1,1-1-1,-1 1 1,0-1-1,0 1 1,0-1-1,1 0 1,-1 0-1,0 0 1,0 0-1,0-1 1,0 1-1,-1 0 0,1-1 1,0 0-1,-1 1 1,1-1-1,-1 0 1,1 0-1,-1 1 1,0-1-1,1 0 1,-1-1-1,0 1 1,-1 0-1,1 0 1,1-4-1,3-31-7354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0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8868,'0'0'6897,"0"3"-6503,21 385 4114,-4-138-3205,-13-77-688,-2-53-337,18 132 0,-19-249-273,7 36 82,-8-38-85,0 0 0,0 0 1,1 0-1,-1 0 0,0 0 0,1 0 1,-1 0-1,0 0 0,1 0 1,0 0-1,-1 0 0,1-1 1,-1 1-1,1 0 0,0 0 1,0 0-1,-1-1 0,1 1 1,0 0-1,0-1 0,0 1 1,0-1-1,0 1 0,2 0 1,-3-3-4,1 0 0,0 0 0,0 1 1,-1-1-1,1 0 0,-1 0 0,0 0 1,0 0-1,1 0 0,-1 0 0,-1 0 1,1 0-1,0-3 0,-1-2-42,2-40-163,0-3-315,-1 0 0,-3 1 0,-2-1-1,-14-60 1,2 55-154,4-1 0,1-1 0,3 1 0,-1-59 0,9 80 502,1 0 0,1 1 0,2-1 0,1 1 0,2-1 0,2 2 0,1-1 0,16-39-1,32-45-253,-50 106 360,0 0 1,1 0 0,1 1 0,0 0 0,0 0 0,22-18-1,-28 27 126,0 0 0,0-1 0,0 1-1,0 1 1,0-1 0,1 0 0,-1 1-1,1-1 1,-1 1 0,1 0 0,-1 0-1,1 1 1,0-1 0,-1 1 0,1-1-1,0 1 1,0 0 0,-1 1 0,1-1-1,5 2 1,-5 0 36,1 0 0,0 0 0,-1 1 0,1-1 1,-1 1-1,0 0 0,0 0 0,0 1 0,0-1 0,0 1 0,-1 0 0,0 0 0,3 5 0,3 4 159,-2 1 0,1-1-1,-2 2 1,0-1-1,-1 1 1,0 0 0,-1 0-1,3 25 1,-4-20-38,-2 1 0,-1 0 0,0 0 0,-1-1 0,-2 1 0,-8 38 0,9-53-193,0 0 0,0 0 1,0 0-1,-1 0 0,0 0 1,0-1-1,-1 1 0,1-1 1,-1 0-1,0 0 0,-1 0 1,1 0-1,-1-1 1,0 1-1,0-1 0,0-1 1,-1 1-1,1-1 0,-1 0 1,0 0-1,0-1 0,0 1 1,0-1-1,0-1 1,0 1-1,-7 0 0,10-1-60,0-1 0,0 1-1,0-1 1,0 0 0,0 0 0,0 0-1,0 0 1,0-1 0,0 1-1,0-1 1,0 1 0,0-1 0,0 0-1,0 0 1,1-1 0,-1 1-1,0-1 1,1 1 0,-1-1 0,1 0-1,0 0 1,-3-2 0,2-1-184,0 1 0,0-1 1,1 0-1,0 0 0,0-1 1,0 1-1,1 0 0,-1 0 1,1-1-1,1 1 0,-1-9 1,-1-40-3732,2 2-3363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0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162 544 1409,'0'0'16287,"9"-12"-14932,25-36-429,-25 36-286,-9 34-69,-14 178 641,-1 6-247,14-148-652,0-24 28,4 52 0,-3-85-334,1 0 0,-1 0 0,0 0 0,1 0-1,-1 0 1,1 0 0,-1 0 0,1 0 0,0 0-1,-1 0 1,1 0 0,0 0 0,0-1-1,-1 1 1,1 0 0,0-1 0,0 1 0,0 0-1,0-1 1,0 1 0,0-1 0,0 1-1,0-1 1,0 0 0,0 1 0,0-1 0,1 0-1,-1 0 1,0 0 0,0 0 0,2 0 0,0 0-6,0 0 0,0 0 0,0 0 0,0-1 0,0 1 0,0-1 0,0 0 0,0 0 0,-1 0 0,1 0 0,3-2 0,1-3-27,0 0 1,-1-1-1,0 0 1,0 0-1,-1 0 1,0 0-1,0-1 1,-1 0-1,0 0 1,0 0-1,3-11 1,3-13-472,13-56 1,-15 41-258,-2-1 0,-3 1 0,-1-1 0,-10-94 0,2 101 680,-2 1-1,-2 1 1,-2-1-1,-1 2 1,-2 0-1,-1 1 1,-2 0-1,-2 1 1,-30-40 0,47 71 23,-12-14-269,-33-35 0,45 50 301,-1 1 0,0-1 0,-1 1 0,1 0 0,0 0 0,-1 0 0,0 0-1,0 1 1,0 0 0,0 0 0,0 0 0,0 1 0,0 0 0,-11-2 0,14 3 35,0 0 0,1 1 1,-1-1-1,0 0 0,1 1 0,-1-1 0,1 1 0,-1 0 0,0-1 0,1 1 1,0 0-1,-1 0 0,1 0 0,-1 0 0,1 0 0,0 0 0,0 0 0,0 1 1,-1-1-1,1 0 0,0 1 0,1-1 0,-1 1 0,0-1 0,0 1 0,1-1 1,-1 1-1,1-1 0,-1 3 0,-7 53 794,8-53-741,-2 21 230,2-1 0,1 0 0,0 0 0,2 1 0,1-1-1,8 30 1,-8-42-214,1-1 0,0 0 0,0 0 0,1-1 0,0 0 0,1 0 0,0 0 0,0-1 0,1 0 0,1 0 0,-1-1 0,1 0 0,1 0 0,19 11 0,-16-12-60,0 0-1,1-2 1,0 1-1,-1-2 0,1 0 1,1 0-1,-1-2 1,16 2-1,7-2-282,72-5 0,-102 3-131,0-1 0,0 0-1,1 0 1,-1 0 0,-1-1 0,1-1-1,0 1 1,0-1 0,-1 0-1,11-7 1,3-7-4261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1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3 8900,'0'0'7641,"-18"-1"-6817,4 0-669,5 1-39,0-1-1,0 1 0,-1 0 1,1 1-1,0 0 0,-1 1 1,1 0-1,0 0 0,0 1 0,1 0 1,-1 1-1,-8 4 0,15-7-84,-13 7 285,0 1 0,1 0 1,0 1-1,-19 18 0,29-24-259,0 1 0,0-1 0,1 1-1,0 0 1,0 0 0,0 0 0,1 0 0,-1 1 0,1-1 0,1 1 0,-1-1 0,1 1 0,0 0 0,0 0 0,0-1-1,1 1 1,0 8 0,1-9-56,0 1-1,1-1 1,-1 0 0,1 1-1,0-1 1,0 0 0,1 0-1,0 0 1,0-1-1,0 1 1,0 0 0,0-1-1,1 0 1,0 0-1,0 0 1,0-1 0,0 1-1,1-1 1,0 0 0,4 3-1,18 9-162,0-1 0,43 16 0,-41-18-32,-18-8 122,1 0-94,-1 1 0,1 1 0,16 10 0,-27-15 144,1-1 1,-1 1-1,0 0 0,1 0 0,-1 0 1,0 0-1,0 0 0,0 0 0,0 0 0,0 0 1,0 1-1,0-1 0,0 0 0,0 1 1,0-1-1,-1 1 0,1-1 0,0 0 1,-1 1-1,0-1 0,1 1 0,-1 0 0,0-1 1,0 1-1,0-1 0,0 1 0,0-1 1,0 1-1,0 0 0,0-1 0,-1 1 0,1-1 1,0 1-1,-1-1 0,0 1 0,1-1 1,-2 2-1,-1 0 15,0 0 0,0 0 0,0 0 0,-1-1 0,1 1 0,-1-1 0,0 0 0,0 0 0,0 0 0,0 0 0,0-1 0,0 0 0,0 1 0,0-2-1,-1 1 1,-4 0 0,-77 4-249,77-6 157,-7 2-129,-21-3-658,36 2 758,0-1 0,0 1 0,0 0 1,-1-1-1,1 0 0,0 1 0,0-1 0,0 0 1,0 1-1,0-1 0,0 0 0,0 0 1,1 0-1,-1 0 0,0 0 0,0 0 1,1 0-1,-1 0 0,0 0 0,1 0 0,-1-1 1,1 1-1,0 0 0,-1-2 0,-1-27-4428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8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94 8708,'0'0'5469,"0"-8"-4973,0 1-610,1 2 347,-1-1 0,-1 1-1,1 0 1,-1-1 0,0 1 0,-2-10 0,2 14-178,0-1 0,0 0 0,0 0-1,0 1 1,0-1 0,0 0 0,-1 1-1,1-1 1,0 1 0,-1 0 0,1-1 0,-1 1-1,0 0 1,1 0 0,-1 0 0,0 0-1,0 0 1,0 1 0,1-1 0,-1 0 0,0 1-1,0-1 1,0 1 0,0 0 0,-3 0-1,-9-2-196,0 1 0,1 0-1,-1 2 1,-25 2-1,33-1 134,1-1 0,-1 1 0,1 0-1,0 0 1,0 1 0,0 0-1,0 0 1,0 0 0,1 0 0,-1 1-1,1 0 1,0 0 0,0 0 0,-4 6-1,-12 14 16,1 1 0,-27 49 0,40-62 83,0 1-1,1-1 0,1 1 1,0 0-1,0 0 1,1 0-1,1 0 1,-1 26-1,3-37-61,0 0-1,1 0 1,-1 0-1,1 0 1,0 0 0,-1-1-1,1 1 1,0 0-1,0-1 1,0 1 0,1 0-1,-1-1 1,0 0-1,0 1 1,1-1 0,-1 0-1,1 1 1,-1-1-1,4 2 1,42 22 54,-18-10-38,-14-5 2,0 1-1,-1 0 1,-1 1-1,22 26 0,-32-35 27,1 1-1,-1 0 0,-1 0 0,1 0 0,-1 0 0,1 0 0,-1 0 0,0 1 0,-1-1 1,1 1-1,-1 0 0,0-1 0,0 1 0,0 0 0,-1-1 0,1 1 0,-1 0 1,-1 0-1,1 0 0,-1-1 0,1 1 0,-1 0 0,-3 7 0,2-10-57,0 1 0,0-1-1,0 0 1,0 0 0,0 0 0,0-1 0,-1 1-1,1-1 1,-1 1 0,1-1 0,-1 0-1,0 0 1,1 0 0,-1 0 0,0 0-1,0-1 1,1 1 0,-1-1 0,-5 1-1,-63 1-816,58-2 342,5 0-184,-13-3-2202,17-11-4169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1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16 9973,'0'0'6936,"0"1"-6890,0-1 0,0 0 0,0 0 0,0 1 0,0-1 0,0 0 0,0 0 0,0 0 0,0 1 0,0-1 0,0 0 0,0 0 0,-1 0 0,1 1 0,0-1 0,0 0 0,0 0 0,0 0 0,0 0 0,-1 1 0,1-1 0,0 0 0,0 0 0,0 0 0,-1 0 0,1 0 0,0 0 0,0 0 0,0 1 0,-1-1 0,1 0 0,0 0 0,0 0 0,-1 0 0,1 0 0,0 0 0,0 0 0,-1 0 0,1 0 0,0 0 0,0 0 0,0-1 0,-1 1 0,1 0 0,0 0 0,0 0 0,0 0 0,-1 0 0,1 0 0,0 0 0,0-1 0,0 1 0,-1 0 0,1 0 0,0 0 0,0 0 0,0-1 0,0 1 0,0 0 0,-1 0 0,1-1 0,-8 34 455,2 0 0,1 1 0,1-1-1,2 1 1,4 61 0,-1-29-19,-1-47-379,1 0 1,0 0-1,2 0 1,0-1-1,1 1 1,8 22-1,-11-37-98,1 1 0,0 0 0,0-1-1,0 1 1,1-1 0,-1 0 0,1 1 0,0-1 0,1-1-1,-1 1 1,1 0 0,-1-1 0,1 0 0,0 0 0,0 0-1,1 0 1,-1 0 0,0-1 0,1 0 0,0 0 0,-1 0-1,1-1 1,0 1 0,0-1 0,0 0 0,0-1 0,0 1 0,8-1-1,-7-1-26,0 0 0,0-1 0,0 0 0,0 0 0,0 0 0,-1-1 0,1 1 0,-1-1 0,1-1 0,-1 1 0,0-1 0,0 0 0,-1 0 0,1 0 0,-1-1 0,0 0 0,0 0 0,0 0 0,5-9 0,4-9-372,-1 0 1,-1 0-1,13-38 1,-15 31-111,-2 0-1,-1-1 0,-1 0 1,-2 0-1,-1 0 0,-4-60 1,-7 34 165,9 54 427,-1 0 0,0 0 0,0-1 0,-1 1 0,1 0 0,0 0 0,-1 1 0,0-1 0,0 0 0,0 0 0,0 1 1,0-1-1,0 1 0,-5-4 0,3 17 467,4 0-3693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2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6307,'0'0'7819,"6"-7"-6653,-5 5-991,16-18 201,-17 20-360,1 0 1,-1-1 0,0 1 0,0 0-1,1 0 1,-1-1 0,0 1 0,0 0 0,1 0-1,-1 0 1,0-1 0,1 1 0,-1 0-1,0 0 1,1 0 0,-1 0 0,0 0-1,1 0 1,-1 0 0,0 0 0,1 0-1,-1 0 1,0 0 0,1 0 0,-1 0 0,0 0-1,1 0 1,-1 0 0,0 0 0,1 0-1,-1 0 1,0 0 0,1 1 0,-1-1-1,0 0 1,1 0 0,-1 0 0,0 1-1,0-1 1,1 0 0,-1 0 0,0 1 0,0-1-1,0 0 1,1 0 0,-1 1 0,0-1-1,0 0 1,0 1 0,0-1 0,1 0-1,-1 1 1,0-1 0,0 0 0,0 1-1,0-1 1,0 0 0,0 1 0,0-1 0,0 0-1,0 1 1,0-1 0,0 0 0,0 1-1,-1 0 1,33 435 5662,-12-118-4365,-18-293-1242,0-1 0,2 1 0,0-1 0,15 45 0,-19-69-72,0 0 1,0 0 0,0 1-1,0-1 1,0 0 0,0 1-1,0-1 1,0 0-1,0 1 1,0-1 0,0 0-1,0 0 1,0 1 0,1-1-1,-1 0 1,0 1-1,0-1 1,0 0 0,0 0-1,0 1 1,1-1-1,-1 0 1,0 0 0,0 0-1,0 1 1,1-1 0,-1 0-1,0 0 1,0 0-1,1 0 1,-1 1 0,0-1-1,0 0 1,1 0 0,-1 0-1,0 0 1,1 0-1,-1 0 1,0 0 0,0 0-1,1 0 1,-1 0 0,0 0-1,1 0 1,3-16-60,-2-33-166,-2 47 201,-3-72-418,1 42-97,1 1 1,2 0-1,6-48 1,-5 73 481,-1 1 0,1-1 1,0 1-1,0 0 0,1 0 0,-1 0 1,1 0-1,0 0 0,1 1 0,-1-1 1,1 1-1,0 0 0,0 0 0,0 0 0,0 1 1,1 0-1,0-1 0,-1 1 0,1 1 1,0-1-1,1 1 0,-1 0 0,0 0 1,1 0-1,-1 1 0,1 0 0,-1 0 1,1 0-1,-1 1 0,1 0 0,0 0 1,8 1-1,-11 1 78,1-1 0,0 1 0,0 0 1,-1 0-1,1 1 0,-1-1 0,0 1 0,0-1 0,0 1 1,0 0-1,0 0 0,0 1 0,-1-1 0,0 0 0,1 1 1,-1 0-1,-1-1 0,1 1 0,0 0 0,1 6 0,4 9 239,-1 1 0,6 36 1,-6 6 802,-3 119 1,-4-117-2420,0-93-1200,-5-10-2367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2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53 12086,'0'0'5314,"0"0"-5272,0 0 0,0 0 1,0 1-1,0-1 0,0 0 0,0 0 0,0 0 1,0 0-1,0 0 0,0 0 0,0 0 0,0 0 0,0 0 1,1 1-1,-1-1 0,0 0 0,-1 0 0,1 0 1,0 0-1,0 0 0,0 0 0,0 0 0,0 0 1,0 1-1,0-1 0,0 0 0,0 0 0,0 0 1,0 0-1,0 0 0,0 0 0,0 0 0,0 0 1,0 0-1,0 0 0,0 1 0,-1-1 0,1 0 1,0 0-1,0 0 0,0 0 0,0 0 0,0 0 1,0 0-1,0 0 0,0 0 0,0 0 0,-1 0 0,1 0 1,0 0-1,0 0 0,0 0 0,0 0 0,0 0 1,0 0-1,0 0 0,0 0 0,-1 0 0,1 0 1,0 0-1,0 0 0,0 0 0,0 0 0,0 0 1,3 39 765,1 1 1,2-1 0,21 70-1,-12-54-446,-10-33-222,0 2-19,2 1 0,1-1 0,13 31 0,-19-51-116,0 0 0,0 1-1,0-1 1,1 0 0,0 0 0,-1-1 0,1 1-1,0 0 1,1-1 0,-1 0 0,1 0 0,-1 0 0,1 0-1,0 0 1,0-1 0,1 0 0,-1 1 0,0-2-1,1 1 1,-1 0 0,1-1 0,-1 0 0,1 0-1,6 0 1,-7-1-19,-1-1 0,1 0 0,-1 0 1,1 0-1,-1 0 0,1-1 0,-1 1 0,0-1 0,0 0 0,0 0 0,0 0 0,0 0 0,0-1 0,0 1 0,-1-1 0,1 0 0,-1 0 1,0 0-1,0 0 0,0 0 0,0 0 0,2-6 0,6-11-300,-1-1 0,10-33 1,-14 37 14,5-17-519,-2-1 0,-1 0 0,-2-1 1,1-66-1,-5-4-3513,-1 61 1276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3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9812,'0'0'5411,"3"-16"-4165,10-52-519,-10 50 2975,-3 764-1299,0-713-2319,-2-16-55,2-1-1,0 1 1,0-1-1,2 0 1,0 1-1,1-1 1,1 0-1,0 0 1,1 0-1,9 20 1,-13-34-24,1 0-1,-1 0 1,0 0 0,1 0 0,-1 0 0,1 0-1,0 0 1,0-1 0,0 1 0,0-1 0,0 1-1,3 1 1,5-6-86,-6-17-220,-4-9-846,-1-1 0,-1 0 0,-2 1 1,-1-1-1,-8-28 0,-3 3-3396,2 2-1777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3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76 8964,'0'0'5120,"29"-11"-3584,165-53 948,-236 64-680,-9 11-1796,0 2 1,1 3-1,1 2 1,-82 41-1,127-56-7,-1-1 0,1 1 0,0-1 0,0 1-1,1 0 1,-1 1 0,1-1 0,-1 1 0,1-1-1,0 1 1,0 0 0,1 0 0,-4 7 0,5-9 4,1 1 0,-1-1 0,0 1 0,1-1 0,0 1 0,0 0 1,0-1-1,0 1 0,0-1 0,0 1 0,1-1 0,-1 1 0,1 0 0,-1-1 1,1 0-1,0 1 0,0-1 0,0 1 0,1-1 0,-1 0 0,0 0 0,1 0 1,0 0-1,-1 0 0,1 0 0,0 0 0,2 1 0,22 20 77,1-2 0,1-1-1,0-2 1,2 0 0,0-2-1,0-2 1,36 13 0,-54-24-293,0-1-1,0 0 1,0 0 0,0-1 0,15-1 0,-25-2-69,-1 1 0,0-1 0,0 0 0,0-1 0,0 1 1,0 0-1,0 0 0,-1 0 0,1 0 0,-1-1 0,1 1 1,-1 0-1,0 0 0,0-1 0,0 1 0,0 0 0,-1-5 0,1 0-1648,1-27-6020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3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173 127 11845,'0'0'3351,"20"-13"-2516,57-40-304,-74 52-357,-1 0-1,0 0 1,0-1-1,0 1 1,0-1-1,-1 0 1,1 0-1,0 1 1,-1-1-1,1 0 1,-1 0-1,0 0 1,2-4-1,-3 6-148,0-1 0,0 0 0,0 1 0,0-1 0,0 0 0,0 0 0,0 1 0,0-1 0,0 0 0,0 1 0,0-1 0,-1 1 0,1-1 0,0 0 0,0 1 0,-1-1 0,1 0 0,-1 1 0,1-1 0,0 1 0,-1-1 0,1 1 0,-1-1 0,1 1 1,-1-1-1,1 1 0,-2-1 0,-1-1-31,-1 0 1,0 1 0,1-1-1,-1 1 1,0 0 0,0 0-1,-7-1 1,-21-1 282,-1 1 1,-60 6-1,88-4-238,1 1-1,0 1 1,0-1-1,1 1 0,-1-1 1,0 1-1,0 0 1,1 0-1,-1 1 0,1-1 1,0 1-1,0 0 1,0-1-1,0 2 1,0-1-1,0 0 0,1 0 1,0 1-1,-1-1 1,1 1-1,1 0 0,-1 0 1,0 0-1,1 0 1,0 0-1,-1 7 0,-3 10 163,2 1 0,1-1 0,0 39 0,1-16 129,0-26-199,0 0-1,1 1 1,1-1 0,1 0 0,7 31 0,-8-45-117,1 0 0,-1 0 0,1 0-1,0 0 1,0-1 0,1 1 0,-1 0 0,1-1 0,-1 0 0,1 0 0,0 0 0,0 0-1,1 0 1,-1-1 0,0 1 0,1-1 0,0 0 0,-1 0 0,1 0 0,0 0 0,0-1-1,0 0 1,0 0 0,0 0 0,1 0 0,-1-1 0,0 1 0,0-1 0,9-1 0,-8 1-24,1 0 1,-1-1-1,1 1 0,-1-1 1,0-1-1,1 1 1,-1-1-1,0 0 1,0 0-1,0-1 1,0 1-1,0-1 1,0 0-1,-1 0 0,6-5 1,-3 1-155,-1-1 0,1 0-1,-1 0 1,0 0 0,-1 0 0,0-1-1,8-18 1,-5 5-514,-1 0 0,0-1 0,-2 0 0,-1-1-1,-1 1 1,1-38 0,-3 31-19,0 21 526,0 0 0,-1 0 0,0-1 0,-1 1 0,-3-17 0,4 26 229,0-1 0,0 1 1,-1-1-1,1 1 0,0-1 1,-1 1-1,1-1 0,0 1 1,-1-1-1,1 1 0,0-1 1,-1 1-1,1 0 0,-1-1 1,1 1-1,0 0 0,-1 0 0,1-1 1,-1 1-1,1 0 0,-1 0 1,1-1-1,-1 1 0,0 0 1,1 0-1,-1 0 0,1 0 1,-1 0-1,1 0 0,-1 0 1,1 0-1,-1 0 0,1 0 1,-1 0-1,1 0 0,-1 1 1,1-1-1,-1 0 0,1 0 1,-1 0-1,1 1 0,-1-1 1,1 0-1,-1 1 0,1-1 1,-1 0-1,1 1 0,0-1 1,-1 1-1,1-1 0,0 1 1,-1-1-1,1 0 0,0 1 1,0-1-1,-1 1 0,1 0 1,-5 23 494,2 0 1,0 1 0,1-1 0,4 50 0,-1-19-119,0 175 240,-1-229-736,-1 1 1,1-1 0,0 1-1,0-1 1,0 1 0,0-1-1,0 1 1,1-1 0,-1 1-1,0 0 1,1-1 0,-1 0-1,1 1 1,-1-1 0,1 1 0,0-1-1,0 0 1,0 1 0,-1-1-1,1 0 1,0 0 0,1 1-1,-1-1 1,0 0 0,0 0-1,0-1 1,1 1 0,-1 0-1,0 0 1,1 0 0,-1-1-1,1 1 1,-1-1 0,1 1 0,-1-1-1,1 0 1,-1 1 0,1-1-1,-1 0 1,1 0 0,-1 0-1,1 0 1,0 0 0,-1-1-1,3 0 1,14-4-3507,-1-21-2673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4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3 13158,'0'0'5443,"-9"3"-4656,7-2-751,-1-1 1,1 1-1,0 0 1,-1 0 0,1 0-1,0 1 1,0-1-1,0 0 1,0 1 0,0-1-1,0 1 1,1 0-1,-1-1 1,0 1 0,1 0-1,-1 0 1,1 0 0,0 0-1,0 1 1,0-1-1,0 0 1,-1 3 0,0 5 159,1 0 0,0 0 0,0 0 1,1 0-1,2 19 0,29 347 2589,-30-362-2738,-1-9-40,0-1 0,0 1 0,0 0 0,1 0 0,0-1 0,0 1 0,0 0 0,1-1 0,-1 1 0,1-1 0,0 0 0,0 1 0,1-1 0,2 4 0,-4-8-10,-1 0-1,1 0 1,0 0-1,-1 0 0,1 0 1,-1 0-1,1 0 0,0-1 1,-1 1-1,1 0 0,-1 0 1,1-1-1,0 1 0,-1 0 1,1 0-1,-1-1 1,1 1-1,-1-1 0,1 1 1,-1 0-1,0-1 0,1 1 1,-1-1-1,1 1 0,-1-1 1,0 1-1,0-1 0,1 0 1,-1 1-1,0-1 0,0 1 1,1-1-1,-1 0 1,0 1-1,0-1 0,0 1 1,0-1-1,0 0 0,0 1 1,0-2-1,6-34-477,-2 1 0,-1-1 0,-1 0 0,-4-41 0,0 37-418,2 0 1,1-1-1,10-55 0,-9 88 916,0 0 0,1 0 0,0 0 0,0 0 0,1 1 0,0-1 0,0 1 0,0 0 0,1 0 0,0 0 0,1 1 0,7-8-1,-9 11 103,0 0 0,-1 0 0,1 1 0,0-1 0,1 1 0,-1 0 0,0 0 0,1 0 0,-1 0 0,1 1 0,-1 0 0,1 0 0,0 0 0,-1 1 0,1-1 0,0 1 0,-1 0 0,1 1 0,0-1 0,0 1 0,-1 0 0,1 0 0,5 2 0,-5 0-53,1 0-1,-1 0 1,0 1-1,0 0 1,0 0 0,-1 0-1,1 0 1,-1 1 0,0-1-1,0 1 1,0 0-1,-1 1 1,0-1 0,0 0-1,0 1 1,3 10-1,2 5 109,-2 1-1,0-1 1,5 31-1,-4 27 761,-3 94 0,-4-148-756,0-65-341,-1-7-817,11-94 1,-8 128 691,0 0 0,1 0 0,1 0 0,0 0 0,1 1 0,0-1 0,1 1 0,0 0 0,1 1 0,0 0 0,17-21 0,-20 29 292,1-1 1,-1 0-1,0 1 1,1 0 0,0 0-1,0 0 1,0 0 0,0 1-1,0 0 1,0 0 0,1 1-1,-1-1 1,1 1-1,-1 0 1,6 0 0,-7 1 54,0 0 1,-1 0 0,1 0 0,0 0-1,-1 1 1,1 0 0,-1-1 0,1 1 0,-1 1-1,1-1 1,-1 0 0,0 1 0,0 0-1,1 0 1,-1 0 0,-1 0 0,1 0-1,0 0 1,0 1 0,-1 0 0,1-1-1,2 6 1,4 7 118,-1 1 0,-1-1-1,-1 1 1,0 1 0,-1-1-1,-1 1 1,-1 0-1,2 19 1,0 21-381,-3 57-1,-3-76-756,4-108-7390,10 27-4048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5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254 239 10789,'0'0'640,"3"-13"-754,1-4 1393,-1 0 0,-1 0 1,1-34-1,-4 45-898,1-1 1,-1 1-1,0 0 0,0-1 1,-1 1-1,0 0 0,0 0 1,0 0-1,-4-7 0,4 10-458,-1 0 0,1 0 0,0 0 0,-1 0 0,0 0 0,0 0 0,0 1 0,0-1 0,0 1 0,-5-3 0,-1 1 233,-1 0 0,0 1-1,1 0 1,-1 1 0,-1 0-1,1 0 1,0 1 0,0 1-1,0-1 1,-12 2 0,11-1 218,9 1-364,-1 0 0,1 0 0,-1 0 0,1 0 0,0 0 0,-1 0 0,1 1 0,0-1 0,0 1 0,0-1 0,0 1 0,0 0 0,1 0 0,-1 0 0,0 0 0,1 0 0,-1 0 0,0 3 0,-24 44 480,21-28-336,0-1 0,2 1 0,0 0-1,1 0 1,1 0 0,3 35 0,-1-5 124,0-42-231,-1 0 1,1 0-1,0 1 0,1-1 1,0 0-1,1 0 0,0 0 1,0-1-1,1 1 0,0-1 1,0 0-1,7 10 0,-7-13-34,-1-1-1,1 1 0,0-1 0,0 0 1,1 0-1,0 0 0,-1-1 0,1 1 1,0-1-1,0-1 0,1 1 0,-1 0 1,1-1-1,-1 0 0,1-1 0,0 1 1,-1-1-1,1 0 0,0-1 0,7 1 0,-8-1-41,0 0-1,0 0 0,1 0 0,-1-1 0,0 0 0,0 0 1,0 0-1,0-1 0,0 0 0,-1 0 0,1 0 0,0 0 1,5-4-1,-6 1-45,1 1 1,0-1-1,-1 0 1,0 0-1,0 0 0,-1-1 1,1 0-1,-1 0 1,0 1-1,2-8 1,6-19-381,-2-1 1,-1 0-1,-1 0 0,4-61 1,4-22 291,-17 138 773,1 0 0,3 36 1,0-1-316,-11 162 542,1-48-2936,8-203-1124,0-7-2699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5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9060,'0'0'9423,"5"12"-8100,5 18-806,-2 0 0,0 1 0,-3 0-1,3 32 1,2 137 1187,-9-156-1432,-1-37-211,2 31 105,-2-37-159,0 0-1,0 0 1,0 0-1,0 0 1,0 0-1,0 0 1,1 0-1,-1 0 0,0 0 1,0 0-1,1 0 1,-1 0-1,1 0 1,-1 0-1,1-1 1,-1 1-1,1 0 1,-1 0-1,1 0 1,0-1-1,-1 1 1,1 0-1,0-1 1,1 2-1,-1-4-13,0 1-1,1 0 1,-1-1-1,0 0 1,0 1 0,0-1-1,0 1 1,0-1-1,0 0 1,0 0-1,-1 1 1,1-1-1,-1 0 1,1 0-1,-1 0 1,0 0-1,1 0 1,-1 0-1,0-2 1,1-4-49,8-62-1222,2-86 1,-5 38-1725,-6 116 2946,1-10-359,0-1 0,1 1 0,6-23 0,-7 32 435,0 1-1,0-1 1,0 1 0,0-1 0,0 1 0,0 0 0,1 0 0,-1-1 0,1 1 0,-1 0 0,1 0 0,0 1 0,0-1 0,0 0 0,0 1 0,0-1-1,0 1 1,1-1 0,-1 1 0,0 0 0,1 0 0,-1 0 0,1 0 0,-1 1 0,4-1 0,12 0 631,1 1 0,0 0 0,0 2 0,-1 0 0,1 2 0,18 5 1,17 2-213,-52-10-1046,20 2 1078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16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 10645,'0'0'6832,"28"24"-5482,-5-4-1091,11 8 42,-1 2 0,-2 0 0,-1 3 0,31 42 0,-35-35-75,-2 0 0,-2 2 0,-2 1 0,-2 0 0,-1 2 0,-3 0 0,-1 0 0,-3 1 0,-1 1 0,-3 0 0,2 71 0,-8-72-191,-2 0 1,-1 0-1,-3-1 0,-1 1 0,-3-1 0,-2-1 1,-1 0-1,-2-1 0,-3 0 0,-1-1 0,-43 69 1,51-95-26,0-1 1,0-1 0,-1 0-1,-1-1 1,0 0 0,-1-1-1,0 0 1,-1-1 0,-24 13-1,28-19-120,1 0-1,-1-1 1,0 0-1,-1-1 1,1 0-1,0-1 1,-1 0-1,1-1 1,-1 0-1,0-1 1,1 0-1,-1-1 1,0 0-1,1-1 1,-1 0 0,-12-5-1,11 2-803,1 0 1,0 0-1,-16-11 0,-33-23-6884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9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7812,'0'0'6357,"1"12"-4255,22 163 44,-5-57-573,-16-104-1419,-1-2-73,0 0 1,1 0 0,0-1-1,1 1 1,9 21-1,-3-22-682,-3-16-1890,-2-20-3050,-4-8-5899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2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277 784 5378,'0'0'8084,"0"-18"-7932,0-58-88,0 74-4,0-1-1,1 1 0,-1-1 1,-1 1-1,1 0 0,0-1 1,-1 1-1,1-1 0,-1 1 0,1 0 1,-1 0-1,0-1 0,0 1 1,0 0-1,-1 0 0,1 0 1,0 0-1,-1 0 0,1 0 1,-1 0-1,0 1 0,1-1 1,-1 0-1,0 1 0,0 0 1,0-1-1,0 1 0,0 0 1,-1 0-1,1 0 0,0 0 1,0 0-1,-1 1 0,1-1 1,-1 1-1,1 0 0,0-1 1,-1 1-1,1 0 0,-1 0 0,1 1 1,-3-1-1,-3 1-11,1 0 1,-1 1-1,1 0 0,0 0 0,0 0 1,0 1-1,0 0 0,0 1 0,0-1 0,-9 8 1,5 0-12,0 0 0,1 0 1,1 1-1,0 1 1,0 0-1,1 0 0,1 0 1,0 1-1,1 0 0,1 1 1,-7 23-1,6-7 459,0 1 0,3 0 1,0-1-1,3 48 0,0-75-425,0 0 0,1 0 0,0 0-1,-1 0 1,1 0 0,1-1 0,-1 1 0,0 0 0,1-1 0,0 1 0,0-1-1,0 0 1,0 1 0,1-1 0,-1 0 0,1 0 0,0-1 0,-1 1 0,1 0-1,1-1 1,-1 0 0,0 0 0,0 0 0,1 0 0,6 2 0,-4-1-24,0-1 0,1-1 0,-1 1 0,1-1 0,-1 0 0,1-1 0,0 1 0,-1-1 0,1-1 0,0 1 0,-1-1 0,1 0 0,-1-1 0,13-4 0,-10 2-42,0-1-1,0-1 1,-1 1 0,1-1-1,-1-1 1,-1 0 0,1 0-1,9-12 1,4-6-107,23-39-1,-26 34-333,-1-1 1,-2 0-1,-1-1 0,-2 0 1,-1-1-1,10-51 0,-11 28-196,-3 0 0,-3-1 0,-3-67 0,-4 99 475,-1 0 0,-1 0 0,-2 0 1,0 1-1,-1-1 0,-2 2 0,-22-42 1,-7-19 116,36 77 118,0 1 0,-1-1 1,0 0-1,0 1 0,0 0 1,-1 0-1,0 1 0,0-1 1,-6-4-1,9 8-59,-1 0 0,1 0 1,-1 0-1,1 1 0,-1-1 0,0 1 1,0 0-1,1 0 0,-1 0 0,0 0 1,0 0-1,0 1 0,0-1 0,0 1 0,0 0 1,0 0-1,0 0 0,0 0 0,0 1 1,0-1-1,0 1 0,0-1 0,0 1 0,0 0 1,-4 3-1,-1 1 77,1 1 0,0 0 0,0 1 0,0 0 0,1 0 0,-11 15 0,-5 6 142,14-17-103,0 1 1,0 0-1,1 1 1,0-1-1,1 1 1,1 1-1,0-1 1,1 1-1,0 0 1,1 0-1,1 0 1,0 0-1,1 0 1,0 1-1,1-1 1,1 0-1,0 1 1,1-1-1,1 0 1,0 0-1,1 0 1,0-1-1,1 1 1,0-1-1,2 0 1,-1 0-1,1-1 1,16 20-1,-10-17-45,1-2-1,0 0 0,1-1 1,0 0-1,1-1 0,0-1 1,1 0-1,30 11 0,-15-9-101,0-2 0,1-1-1,1-1 1,33 2-1,-63-10-14,1 1 0,-1-1 0,0 1 0,0 0 0,0 0-1,0 0 1,-1 1 0,1-1 0,0 1 0,0 0 0,-1 0 0,1 0 0,-1 0 0,0 1-1,0 0 1,0-1 0,0 1 0,3 4 0,-2 0 22,-1 0 0,1 1 0,-2-1 0,1 1 0,-1 0 0,0 0 0,0 0 0,0 12 0,7 171 622,-8-129-328,9 76 0,-10-136-290,0-1 0,1 1 0,-1 0-1,1 0 1,-1 0 0,1-1 0,-1 1 0,1 0-1,0-1 1,0 1 0,0-1 0,0 1 0,0-1 0,0 1-1,0-1 1,0 1 0,1-1 0,-1 0 0,1 0 0,-1 0-1,1 0 1,-1 0 0,1 0 0,2 1 0,-2-2-52,-1 0 1,1 0-1,-1 0 1,1 0 0,-1 0-1,1 0 1,-1 0-1,1-1 1,-1 1 0,1 0-1,-1-1 1,0 0-1,1 1 1,-1-1 0,0 0-1,1 0 1,-1 1-1,0-1 1,0 0-1,0 0 1,0 0 0,0-1-1,0 1 1,0 0-1,0 0 1,0 0 0,0-1-1,-1 1 1,1 0-1,0-2 1,11-43-3334,-10-8-3246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2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13510,'0'0'3250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2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7619,'0'0'6814,"0"-8"-6179,0 7-895,-2-23 1601,3 19-298,1 19-587,45 275 1988,-22-69-1022,-12-85-679,36 162 0,-47-288-711,14 46 233,-15-51-245,1 0 0,-1-1 1,1 0-1,0 1 0,0-1 0,0 0 0,0 0 0,0 0 0,1 0 1,-1 0-1,6 4 0,-7-7-22,-1 0 1,0 1-1,0-1 1,1 0-1,-1 0 1,0 0-1,0 1 1,1-1 0,-1 0-1,0 0 1,1 0-1,-1 0 1,0 0-1,1 0 1,-1 1-1,0-1 1,1 0-1,-1 0 1,0 0-1,1 0 1,-1 0-1,1 0 1,-1 0-1,0-1 1,1 1-1,-1 0 1,0 0 0,1 0-1,-1 0 1,0 0-1,0 0 1,1-1-1,-1 1 1,0 0-1,1 0 1,-1 0-1,0-1 1,0 1-1,1 0 1,-1 0-1,0-1 1,0 1-1,0 0 1,1-1 0,-1 1-1,0 0 1,0-1-1,0 1 1,0 0-1,0-1 1,2-22-171,-2 18 128,-1-150-1695,1-37-1188,1 186 2912,0 0 0,0 0 0,0 0 1,1 0-1,0 0 0,0 0 0,1 0 0,0 1 1,0-1-1,0 1 0,1 0 0,-1 0 0,1 0 0,1 0 1,-1 1-1,0 0 0,1-1 0,0 2 0,8-6 1,-6 5 90,0 0 1,0 0-1,1 1 1,0 0-1,-1 0 0,1 1 1,0-1-1,1 2 1,-1 0-1,0 0 1,0 0-1,1 1 1,-1 0-1,12 2 1,-15-1-33,0 1 1,1 0 0,-1 0-1,0 0 1,0 1-1,0 0 1,0 0-1,-1 0 1,1 0-1,-1 1 1,0 0 0,0 0-1,0 0 1,-1 0-1,1 0 1,-1 1-1,0 0 1,0 0-1,0 0 1,-1 0 0,3 10-1,1 0 121,-1 1-1,-1 0 1,0 0-1,-1 0 1,-1 0-1,0 24 1,-3-26-126,0-1 1,-1 1 0,-1-1 0,0 0 0,0 1-1,-2-1 1,1-1 0,-2 1 0,0-1 0,0 0-1,-1 0 1,-1-1 0,1 0 0,-2 0 0,0-1-1,0 0 1,-1 0 0,0-1 0,0-1 0,-1 1-1,-1-2 1,1 0 0,-1 0 0,-25 10 0,28-13-161,-1-1-1,1 0 1,-1 0 0,1-1 0,-1-1 0,0 1 0,0-1 0,0-1 0,-18-1-1,27 1 22,-1 0 0,0-1 0,1 1 0,-1-1 0,0 1 0,1-1-1,-1 0 1,1 0 0,-1 1 0,1-1 0,-1 0 0,1 0 0,-1 0 0,1-1-1,0 1 1,0 0 0,0 0 0,0-1 0,0 1 0,0-1 0,0 1-1,0-1 1,0 1 0,1-1 0,-2-1 0,-6-45-3574,8 46 3455,-1-40-5845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17 356 12598,'0'0'6387,"33"-25"-6027,103-80-328,-118 91-40,0 1-149,-1 0 0,26-29 0,-40 39 78,0-1 0,-1 0 0,1 0-1,-1 0 1,0 0 0,0 0 0,-1 0 0,1 0 0,-1-1 0,0 1 0,0-1 0,0 1-1,-1-1 1,1 1 0,-1-5 0,-1 7 63,1 0 0,-1 0 1,1 0-1,-1 0 0,0 0 0,0 1 0,0-1 0,0 0 0,0 1 0,0-1 1,0 0-1,0 1 0,-1 0 0,1-1 0,0 1 0,-1 0 0,0-1 1,1 1-1,-1 0 0,0 0 0,1 0 0,-1 1 0,0-1 0,0 0 1,0 1-1,-3-1 0,-65-14 22,46 12-19,4-2 54,8 2-32,0 0 1,-1 0 0,1 2 0,0-1-1,-1 1 1,1 1 0,-1 0 0,-22 4-1,34-3-2,0-1 0,0 1 0,-1 0 0,1-1 0,0 1 0,0 0 0,0 0 0,0 0 0,0 0 0,1 0 0,-1 0 0,0 0 0,0 0 0,1 0 0,-1 0 0,0 0 0,1 1 0,-1-1 0,1 0 0,0 0 0,-1 1 0,1-1 0,0 3 0,-2 35 196,2-29-80,-1 13 158,1 0-1,1 0 1,2 0 0,0 0 0,1-1 0,1 1-1,11 30 1,-4-22 77,1 0 0,1-1 0,2-1-1,28 40 1,-39-62-338,0 0 1,1 0-1,0 0 0,0-1 1,0 0-1,1 0 1,0-1-1,0 0 0,0 0 1,0-1-1,1 0 0,0 0 1,0 0-1,0-1 0,0-1 1,1 1-1,-1-1 0,1-1 1,-1 1-1,1-2 0,0 1 1,12-2-1,-15 1-99,-1-1-1,1-1 0,-1 1 0,1-1 1,-1 0-1,1 0 0,-1-1 1,0 1-1,0-1 0,-1 0 1,1 0-1,0-1 0,6-7 1,-3 2-652,0 0 0,-1 0 0,0-1 0,-1 0 0,9-18 0,9-32-6021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2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9204,'0'0'7508,"3"25"-6276,18 115 599,22 171 1357,-41-281-2977,1 10 236,-1-71-428,-9-291-5795,7 319 5772,0 1 0,1-1 0,-1 1 0,0-1 0,1 1 0,0-1-1,-1 1 1,1 0 0,0-1 0,0 1 0,0 0 0,1 0 0,-1 0 0,0 0-1,1 0 1,-1 0 0,1 0 0,0 0 0,0 1 0,0-1 0,0 0 0,0 1 0,0 0-1,0-1 1,0 1 0,0 0 0,1 0 0,-1 0 0,0 1 0,1-1 0,3 0 0,8-2 242,1 1 1,-1 1 0,1 1 0,18 0 0,-10 1 152,3-2-98,0 2-1,0 1 0,0 0 1,48 13-1,-68-14 129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2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5410,'0'0'10178,"2"22"-9025,7 89 1514,48 213-1,-55-315-2610,0-3-41,-1-1 1,0 0-1,1 0 1,0 0-1,1 0 1,-1 0-1,1 0 1,0 0-1,4 5 1,-4-64-7257,-8 14-296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2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13542,'0'0'3810,"167"-8"-5683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26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5491,'0'0'7200,"0"-19"-6095,0-46-355,0 12 5348,0 53-6089,0 0-1,0-1 1,0 1 0,-1-1 0,1 1-1,0-1 1,0 1 0,0-1-1,0 1 1,0 0 0,0-1-1,0 1 1,0-1 0,0 1-1,0-1 1,0 1 0,0 0 0,1-1-1,-1 1 1,0-1 0,0 1-1,0-1 1,1 1 0,-1 0-1,0-1 1,0 1 0,1 0-1,-1-1 1,0 1 0,1 0 0,-1-1-1,0 1 1,1 0 0,-1 0-1,0-1 1,1 1 0,-1 0-1,1 0 1,-1 0 0,1 0-1,-1 0 1,0-1 0,1 1 0,0 0-1,0 1 4,0 0-1,-1-1 1,1 1-1,0 0 1,0-1-1,-1 1 1,1 0-1,-1 0 1,1 0-1,0 0 1,-1 0-1,0 0 1,1 0-1,-1 0 1,1 0-1,-1 0 0,0 0 1,0 0-1,0 0 1,1 1-1,40 567 1612,-20-204-999,-20-349-603,-1-4 17,1 0 1,0-1-1,1 1 0,0-1 1,1 1-1,0-1 1,7 16-1,-10-27-41,0 0 0,0 0 0,0 1 0,0-1 0,0 0 0,0 0 0,0 0 0,0 0 1,0 0-1,0 0 0,0 0 0,0 1 0,0-1 0,0 0 0,0 0 0,0 0 0,0 0 0,1 0 0,-1 0 0,0 0 0,0 0 0,0 1 1,0-1-1,0 0 0,0 0 0,0 0 0,0 0 0,0 0 0,0 0 0,1 0 0,-1 0 0,0 0 0,0 0 0,0 0 0,0 0 0,0 0 1,0 0-1,0 0 0,1 0 0,-1 0 0,0 0 0,0 0 0,0 0 0,0 0 0,0 0 0,0 0 0,0 0 0,1 0 0,-1 0 0,0 0 1,0 0-1,0 0 0,0 0 0,0 0 0,0 0 0,0 0 0,0 0 0,1 0 0,-1 0 0,0 0 0,0 0 0,0-1 0,0 1 0,0 0 1,0 0-1,0 0 0,0 0 0,2-13-299,-3-17-491,-2 21 156,0 1 1,0 0-1,-1 1 1,1-1-1,-2 0 1,1 1-1,-1 0 1,-11-13-1,-3-4-4364,5 5-3000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27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77 9188,'0'0'3911,"0"-5"-3158,-4-60 3660,4 59-3239,0 7-300,2 39-684,6 59 756,22 102 1,-11-82-479,-19-118-467,8 46 218,-4-41-154,-3-30-161,-12-128-1106,5 103-356,1-91-1,6 135 1549,0 0 1,0 0 0,1 0-1,-1 0 1,1 0-1,0 0 1,0 1-1,1-1 1,0 1-1,-1-1 1,2 1-1,-1 0 1,0 0-1,1 1 1,0-1 0,-1 1-1,1-1 1,1 1-1,-1 1 1,0-1-1,1 0 1,6-2-1,-8 4 73,1-1-1,-1 1 1,0-1-1,1 1 1,-1 0-1,1 1 0,-1-1 1,1 1-1,-1-1 1,1 1-1,-1 0 1,1 0-1,-1 1 1,1-1-1,-1 1 1,1-1-1,-1 1 1,1 0-1,-1 1 0,0-1 1,0 0-1,1 1 1,-1 0-1,0 0 1,0 0-1,-1 0 1,1 0-1,0 1 1,-1-1-1,1 1 0,-1-1 1,3 6-1,8 15 277,-2 0 0,0 1 0,-2 0 0,12 46 0,13 106 1038,-23-110-930,-10-57-391,-1-6-36,0-1 0,0 1 0,0-1-1,0 1 1,1-1 0,-1 1 0,1-1 0,0 0 0,0 1-1,0-1 1,0 1 0,0-1 0,0 0 0,0 0 0,1 0-1,-1 0 1,1 0 0,0 0 0,-1 0 0,4 1 0,-4-3-22,-1 0 0,1-1 0,0 0 0,0 1 0,0-1 0,0 1 0,0-1 0,0 0 0,-1 0 0,1 1 0,0-1 0,-1 0 0,1 0 0,-1 0 0,1 0 0,-1 0 0,1 0 0,-1 0 0,1 0 0,-1 0 0,0 0 0,0 0 0,1 0 1,-1 0-1,0 0 0,0 0 0,0-2 0,0 1-10,20-131-840,-15 92 159,1 0 0,1 0 1,27-78-1,-32 113 618,1 1 1,0-1-1,0 0 0,1 1 1,0-1-1,0 1 0,0 0 1,0 0-1,1 0 0,0 1 1,0 0-1,7-5 0,-10 8 96,1-1-1,0 1 1,-1 0 0,1 0-1,0 0 1,0 0-1,0 1 1,0-1-1,0 1 1,0-1-1,0 1 1,0 0-1,-1 0 1,1 1-1,0-1 1,0 1-1,0-1 1,0 1-1,0 0 1,0 0-1,-1 0 1,1 0-1,0 1 1,-1-1-1,1 1 1,-1 0 0,1-1-1,-1 1 1,4 5-1,3 2 119,-1 1 0,-1 0 0,1 0 0,-2 1 0,1-1 0,-2 2 0,1-1 0,-1 1 0,-1-1 0,0 1 0,3 17 0,2 23 385,5 75 0,-7-45-135,-5-61-276,-2-15-111,0-1-1,0 1 0,1-1 1,-1 1-1,2-1 1,-1 0-1,0 1 0,5 8 1,-6-14-173,1 0 1,-1 0-1,0-1 0,1 1 1,-1-1-1,0 1 0,1 0 1,-1-1-1,0 1 0,0 0 1,0-1-1,1 1 0,-1-1 1,0 1-1,0-1 0,0 1 1,0-1-1,0 1 0,0 0 1,0-1-1,0 1 0,0-1 1,0 1-1,0-1 0,0 1 1,0-1-1,0 1 0,0-1 1,0 1-1,-1-1 0,1-28-6127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36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 5635,'0'0'8697,"-1"0"-8537,0-1 1,1 1-1,-1 0 1,0-1-1,0 1 1,0 0-1,0 0 0,1 0 1,-1 0-1,0 0 1,0 0-1,0 0 1,0 0-1,0 0 0,1 0 1,-1 0-1,0 1 1,0-1-1,0 0 1,1 1-1,-2 0 1,-3 20 44,2 0 1,0 1 0,1-1 0,1 1 0,4 32-1,-2 6 132,2 133 741,9 0 0,40 206-1,-48-374-1041,-3-14 1,1 0-1,-1 0 1,2 0-1,0 0 1,0-1-1,1 1 1,0-1-1,1 0 1,0 0-1,12 17 1,-16-25-31,1-1 1,0 0-1,0 1 1,-1-1-1,1 0 1,0 0-1,0 0 0,0-1 1,0 1-1,0 0 1,3 0-1,-4-1-37,-1 0 1,1 0-1,0 1 0,-1-1 0,1 0 0,0 0 1,-1 0-1,1 0 0,-1 0 0,1-1 0,0 1 1,-1 0-1,1 0 0,0 0 0,-1 0 0,1-1 1,-1 1-1,1 0 0,-1 0 0,1-1 0,-1 1 0,1-1 1,-1 1-1,1 0 0,-1-1 0,1 1 0,-1-1 1,1 1-1,-1-1 0,0 1 0,1-1 0,-1 0 1,0 1-1,0-1 0,1 1 0,-1-1 0,0 0 1,0 1-1,0-1 0,0 1 0,0-2 0,3-63-3849,-7 18-2780,-7 7-3294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6:59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9092,'0'0'6755,"0"-29"-6755,0 38-5810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36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5074,'0'0'5259,"30"-22"-4864,95-71-270,-116 87-122,-1 0 0,2 0-1,-1 1 1,1 0 0,11-3 0,-16 6 13,-1 2 0,0-1 0,1 0 0,-1 1 0,1 0 0,-1 0 0,7 1 0,10 0 290,-19-1-227,0 1 0,1-1 1,-1 1-1,0-1 0,0 1 0,0 0 0,0 0 1,0 0-1,0 0 0,-1 0 0,1 0 0,0 0 1,0 1-1,-1-1 0,1 1 0,-1-1 1,1 1-1,-1 0 0,0-1 0,0 1 0,0 0 1,0 0-1,0 0 0,0 0 0,0 0 1,0 0-1,-1 0 0,1 0 0,-1 3 0,4 9 318,-2 1 0,0-1-1,0 18 1,-2-28-265,1 5 43,2 36 699,-2-1 1,-10 89 0,7-120-798,-1 0 1,0 0 0,0-1-1,-1 0 1,-1 1-1,0-1 1,-1-1-1,0 1 1,-1-1-1,0 0 1,-1-1-1,0 0 1,0 0-1,-20 17 1,23-23-86,0-1 0,0 0 1,0 0-1,-1-1 0,1 1 0,-1-1 0,1 0 1,-12 2-1,15-3-80,0-1 0,0 1 0,-1-1 0,1 0 0,0 0 0,0 0 0,-1 0 0,1 0 0,0 0 0,0-1 0,0 1 0,-1-1 0,1 0 0,0 1 0,0-1 0,0 0 0,0 0 0,0 0 0,0-1 0,1 1-1,-1 0 1,0-1 0,0 1 0,1-1 0,-1 1 0,-1-4 0,-11-34-3372,7-9-1958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37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46 9476,'0'0'7217,"-1"-9"-6769,0-26-90,2 35-297,-1 1 1,0 0 0,0 0-1,0-1 1,1 1 0,-1 0 0,0-1-1,1 1 1,-1-1 0,0 1-1,1 0 1,-1-1 0,1 1-1,-1-1 1,1 1 0,0-1-1,-1 1 1,1-1 0,-1 1-1,1-1 1,0 0 0,-1 1 0,1-1-1,0 0 1,-1 0 0,1 1-1,0-1 1,0 0 0,-1 0-1,1 0 1,0 0 0,0 0-1,-1 0 1,1 0 0,0 0 0,-1 0-1,1 0 1,0-1 0,0 1-1,-1 0 1,1 0 0,0-1-1,-1 1 1,1 0 0,0-1-1,-1 1 1,1-1 0,-1 1-1,1-1 1,-1 1 0,1-1 0,-1 1-1,1-1 1,-1 1 0,1-1-1,-1 0 1,0 1 0,1-1-1,-1 0 1,0 1 0,1-1-1,-1 0 1,0 0 0,0 0 0,-2 118 426,6 145 347,-3-251-794,0-1 0,1 0 0,0 0 0,1 0 0,0 0 0,0-1 0,1 1 0,0-1 0,9 14 0,-11-19-33,1-1 0,0 0 0,0 0 0,0 0 1,0 0-1,0 0 0,0 0 0,1-1 0,0 0 0,-1 0 0,1 0 1,0 0-1,0 0 0,0-1 0,0 0 0,0 0 0,0 0 0,0 0 0,1 0 1,-1-1-1,0 0 0,0 0 0,1 0 0,-1-1 0,8-1 0,-6 0-23,-1 0-1,1 0 1,0 0-1,-1-1 1,0 0 0,0 0-1,0-1 1,0 1-1,-1-1 1,1 0-1,-1 0 1,0-1-1,0 1 1,0-1-1,-1 0 1,1 0-1,-1 0 1,2-6-1,8-15-421,-2 0-1,12-38 1,-21 60 349,6-28-314,-1 0-1,-1 0 1,-2 0-1,-2 0 1,0-1-1,-5-47 1,3 79 495,1 0-1,-1-1 1,0 1-1,0 0 1,0-1 0,0 1-1,0-1 1,-1 1 0,1 0-1,0-1 1,0 1-1,-1 0 1,1-1 0,-1 1-1,1 0 1,-1 0-1,0-1 1,0 1 0,1 0-1,-1 0 1,0 0 0,0 0-1,0 0 1,0 0-1,0 0 1,0 0 0,-2 0-1,-1 25 718,4-13-3690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37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1 192,'0'0'14740,"4"1"-13635,-2 1-983,0-1 0,1 1 0,-1 0-1,-1 0 1,1 0 0,0 0 0,0 0 0,-1 0 0,1 1 0,-1-1 0,0 0 0,1 1 0,-1-1 0,0 1 0,-1 0 0,1-1 0,0 1 0,-1 0 0,1 2 0,7 68 1320,-6-50-935,5 61 650,15 111 693,-22-193-1827,0 0 1,0 0-1,1 0 0,-1-1 0,1 1 1,-1 0-1,1 0 0,-1 0 0,1 0 1,0-1-1,0 1 0,0 0 1,2 1-1,-3-3-20,1 0 0,-1-1 1,1 1-1,-1 0 0,1-1 0,-1 1 1,1-1-1,-1 1 0,0 0 0,1-1 1,-1 1-1,1-1 0,-1 0 1,0 1-1,0-1 0,1 1 0,-1-1 1,0 1-1,0-1 0,0 0 0,0 1 1,0-1-1,1 1 0,-1-1 0,0 0 1,7-58-244,-8-53-783,4-61-2311,-3 170 3305,0 1 0,0 0-1,1-1 1,-1 1 0,1 0 0,-1 0-1,1 0 1,0 0 0,0-1 0,0 1-1,0 0 1,0 0 0,1 1 0,-1-1-1,1 0 1,-1 0 0,1 1 0,-1-1-1,1 0 1,0 1 0,3-2 0,-1 1 114,0 0 1,0 1 0,0 0-1,1 0 1,-1 0 0,0 0-1,0 1 1,1-1 0,-1 1 0,8 1-1,8 2 473,0 1-1,-1 0 1,36 14-1,-43-13-501,1-1 0,-1-1 0,1 0 0,0-1 0,0 0 0,0-1 0,0 0 1,22-2-1,-34 1-135,-1 0 1,1 0 0,-1-1 0,1 1 0,-1 0 0,0 0-1,1 0 1,-1-1 0,1 1 0,-1 0 0,0 0-1,1-1 1,-1 1 0,0 0 0,1-1 0,-1 1 0,0 0-1,1-1 1,-1 1 0,0 0 0,0-1 0,0 1 0,1-1-1,-1 1 1,0 0 0,0-1 0,0 1 0,0-1 0,0 1-1,0-1 1,0 1 0,0-1 0,0 1 0,0-1 0,0 1-1,0 0 1,0-1 0,0 0 0,-1-2-718,1-11-3937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38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19 5074,'0'0'7836,"-6"-4"-6566,-17-11-336,21 19-605,1 1 0,0-1 1,0 0-1,0 1 0,0-1 1,1 1-1,0 0 1,0-1-1,1 9 0,-1-9-34,-1 91 1072,0 15 188,16 144 0,-8-239-1625,-7-16 40,1 1 1,-1 0 0,1 0-1,-1 0 1,1-1 0,-1 1-1,0 0 1,1 0 0,-1-1-1,1 1 1,-1 0 0,0-1-1,1 1 1,-1-1 0,0 1-1,1 0 1,-1-1 0,0 1-1,0-1 1,1 1 0,-1-1-1,0 1 1,0-1 0,0 1-1,0-1 1,0 1 0,0-1-1,0 1 1,0-1 0,0 1-1,0-1 1,0 1 0,0-1-1,3-39-2651,-2-13-3383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38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13222,'0'0'6499,"158"-3"-8660,-152 3-3442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38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7123,'0'0'8687,"0"-5"-7759,0-12-422,2 32 217,2 21-57,26 536 3447,-27-373-3523,-3-184-546,1 0 1,0-1-1,1 1 0,6 23 0,-7-121-6705,-11 50 2432,-3 1-1507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39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14567,'0'0'5202,"215"47"-4450,-147-47-752,-7 0-112,-6 0-1440,-10-3-1746,-16-12-2833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39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 11397,'0'0'6566,"0"7"-5958,-1 109 1485,4 163 478,-3-271-2530,1-1 1,1 1-1,-1-1 1,1 0-1,0 0 1,1 0-1,0 0 1,0 0-1,0 0 1,1-1-1,7 10 1,-9-14-50,0 0 1,0 0 0,0 0 0,0 0 0,1 0 0,-1 0 0,1 0 0,-1-1 0,1 1 0,0-1 0,-1 0 0,1 0-1,0 0 1,0 0 0,0 0 0,0-1 0,0 1 0,0-1 0,0 0 0,0 0 0,0 0 0,0 0 0,0-1 0,0 1-1,0-1 1,0 1 0,0-1 0,0 0 0,-1 0 0,1-1 0,0 1 0,3-3 0,2-1-142,0-1 0,-1 0 1,1 0-1,-1-1 1,0 0-1,-1 0 0,0-1 1,0 0-1,-1 0 0,6-11 1,2-5-986,-1-1 0,14-40 0,-19 41 350,-1 0 0,-1 0 0,-1 0 0,1-40 1,-9-4 1887,4 68-987,-1 0-1,1-1 1,0 1-1,0-1 1,0 1-1,0-1 1,0 1-1,0 0 1,-1-1-1,1 1 1,0-1-1,0 1 1,-1 0-1,1-1 1,0 1-1,-1 0 1,1-1-1,0 1 1,-1 0 0,1 0-1,0-1 1,-1 1-1,1 0 1,0 0-1,-1 0 1,1-1-1,-1 1 1,1 0-1,-1 0 1,1 0-1,0 0 1,-1 0-1,1 0 1,-1 0-1,1 0 1,-1 0-1,1 0 1,-1 0-1,1 0 1,0 0-1,-1 0 1,1 1-1,-1-1 1,1 0-1,-1 0 1,1 0 0,0 1-1,-1-1 1,1 0-1,0 0 1,-1 1-1,-1 0-52,1 0-1,0 0 1,-1 0-1,1 0 1,0 0-1,0 1 0,-1-1 1,1 0-1,0 1 1,0-1-1,1 1 1,-1-1-1,0 1 1,0 1-1,-4 29 32,2 0 0,1 0 0,3 58 0,1-17-56,-1 39 34,-8 228 116,3-293-179,-3 0-1,-1 0 1,-2-1 0,-3 0 0,-20 49-1,31-89-20,0 0 0,-1 0 0,0-1 0,-1 1 0,1 0 0,-1-1 0,0 0 0,0 0-1,-1 0 1,1 0 0,-1-1 0,0 0 0,-7 5 0,4-6-267,1 0-1,0 0 1,-1 0-1,0-1 1,0 0 0,0-1-1,0 0 1,0 0 0,0 0-1,-9-2 1,-42 1-4599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47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11 8212,'0'0'7449,"0"-1"-7366,0 1 0,0 0 1,0-1-1,0 1 1,0-1-1,0 1 0,0 0 1,0-1-1,0 1 1,0-1-1,-1 1 0,1 0 1,0-1-1,0 1 1,0 0-1,-1-1 0,1 1 1,0 0-1,0-1 1,-1 1-1,1 0 1,0-1-1,-1 1 0,1 0 1,0 0-1,-1-1 1,1 1-1,0 0 0,-1 0 1,1 0-1,0 0 1,-1-1-1,0 1 0,-2 2-45,-1-1-1,1 1 0,0 0 0,0 0 0,0 0 0,0 0 1,0 0-1,0 1 0,1-1 0,-1 1 0,1 0 0,0 0 1,-1 0-1,-1 4 0,-27 53 97,23-45-65,0 5-23,0 1-1,2 1 1,0-1 0,1 1 0,1 0-1,-2 39 1,5 3 380,7 69-1,-3-103-267,1-1 1,2 0-1,1 0 1,1-1-1,1 1 1,2-2-1,0 1 1,2-2-1,2 0 1,0 0-1,1-1 1,1-1-1,2-1 1,36 37-1,-46-53-135,1 0-1,-1 0 1,1-1 0,0-1-1,1 1 1,-1-1 0,1-1 0,0 0-1,0-1 1,0 0 0,1 0-1,-1-2 1,1 1 0,-1-1-1,22-1 1,-31 0-55,0-1 0,0 1 1,0 0-1,0-1 0,0 1 0,0-1 0,0 0 0,-1 1 1,1-1-1,0 0 0,0 0 0,-1 0 0,1 0 1,0-1-1,-1 1 0,1 0 0,-1-1 0,1 1 1,-1-1-1,0 0 0,0 1 0,0-1 0,0 0 1,0 0-1,0 1 0,0-1 0,0 0 0,-1 0 0,1 0 1,0-3-1,0 0-548,-1 0 0,1-1-1,0 1 1,-1 0 0,0-1 0,-1 1 0,1 0 0,-1-1 0,0 1 0,0 0-1,-4-9 1,-13-12-5996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47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23 127 6467,'0'0'4495,"0"-12"-3876,1 1-453,0 2 163,0 0-1,-1 1 1,0-1 0,0 0-1,-1 0 1,-1 0 0,1 1-1,-1-1 1,-4-10 0,-1 13 1462,3 16-1250,2 17-475,2-10-25,-1 96 1601,24 189-1,-6-184-926,37 183 737,-53-296-1419,20 57 294,-21-59-318,1-1 1,0 0-1,0 0 1,0 0-1,0 1 0,0-1 1,0 0-1,1-1 0,-1 1 1,1 0-1,-1 0 1,1 0-1,0-1 0,-1 1 1,1-1-1,0 0 0,0 1 1,0-1-1,0 0 1,0 0-1,0 0 0,4 1 1,-5-17-354,-2 0-99,-1-1 0,0 1 0,-1-1 0,-1 1 0,0 0 0,-1 1 1,-1-1-1,0 1 0,-15-25 0,3-2-1789,2 0 0,1-2 0,3 1 0,-11-66 0,10 42-2517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00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96 6883,'0'0'6881,"-14"-13"-5806,-1-3-824,9 10-170,0 0 1,0 0 0,0 0 0,-1 0-1,0 1 1,0 0 0,-15-7-1,19 10-10,0 0-1,-1 0 0,1 1 0,-1-1 1,1 1-1,-1 0 0,1 0 1,-1 0-1,0 1 0,1-1 1,-1 1-1,0 0 0,1 0 0,-1 0 1,0 0-1,0 1 0,1-1 1,-5 2-1,6-1-18,-1 1 0,0 0 0,1-1 0,-1 1 0,1 0 0,0 0 0,0 1 0,0-1 0,0 0 0,0 1 0,0-1 0,0 1 0,1 0 1,-1-1-1,1 1 0,0 0 0,-1 4 0,-3 12 168,1 1 0,1 0-1,1 0 1,1 0 0,1 26 0,0-32-71,0 33 122,13 358 1456,19 158 106,-32-562-1943,0-4-589,0-8-867,0 0 0,-1-1 0,-1 1 0,-4-20 0,-4-3-4290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48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7 245 6515,'0'0'3951,"1"-25"-2878,7-80-265,-7 100-764,1-1 0,-1 1-1,0 0 1,1 0 0,0 1 0,1-1 0,-1 0-1,1 1 1,-1-1 0,1 1 0,1 0 0,-1 0-1,1 0 1,-1 0 0,1 0 0,0 1 0,0 0 0,1 0-1,-1 0 1,1 0 0,-1 1 0,1 0 0,7-3-1,-7 3-19,3-1 85,-1 0-1,0 1 1,1 0-1,-1 0 1,1 1 0,0 0-1,0 0 1,0 0-1,-1 1 1,1 1-1,0-1 1,0 1-1,-1 1 1,1-1 0,0 1-1,-1 1 1,0-1-1,1 1 1,-1 0-1,0 1 1,0 0-1,-1 0 1,11 8 0,-5-2 206,0 1 0,0 0 0,-1 1 0,0 0 0,-1 0 0,-1 1 1,0 0-1,0 1 0,-2 0 0,10 23 0,-13-28-173,-2-1 0,1 1 0,-1-1 0,0 1 0,-1 0-1,0-1 1,-1 1 0,1 0 0,-2 0 0,1 0 0,-4 17 0,2-20-89,0 0 1,0 0 0,-1 0-1,1 0 1,-1-1 0,-1 1-1,1-1 1,-1 1 0,0-1-1,0-1 1,0 1 0,0 0-1,-1-1 1,0 0-1,0 0 1,-9 4 0,-1 1-58,0-2 0,-1 0-1,0-1 1,0 0 0,-1-2 0,0 0 0,-22 3 0,-12-3-1475,-56-1 0,105-3 1402,-3 0-179,-20-2-1959,24 1 1998,0 1 0,1 0 0,-1-1 0,1 1 0,-1 0 0,0-1 0,1 1 0,-1-1-1,1 1 1,-1-1 0,1 1 0,-1-1 0,1 1 0,-1-1 0,1 1 0,0-1 0,-1 0 0,1 1 0,0-1 0,0 0 0,-1 1 0,1-1-1,0 0 1,0 1 0,0-1 0,0 0 0,0 0 0,0 1 0,0-2 0,0-10-8080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48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0 244 6115,'0'0'12542,"23"3"-11478,-7 0-871,7 1-38,0 0 1,0-2-1,0 0 0,0-2 1,0-1-1,29-3 1,-30-2-109,0 0 1,0-1-1,22-10 1,-37 13-65,1 1 0,-1-1 1,0-1-1,0 1 0,0-1 0,0 0 1,-1-1-1,0 0 0,0 0 0,-1 0 1,10-13-1,-13 16-20,-1-1 1,1 0-1,0 0 1,-1 0-1,0 0 1,0 0-1,0 0 0,-1 0 1,1 0-1,-1 0 1,0 0-1,0 0 1,-1 0-1,1 0 0,-1 0 1,0 0-1,0 0 1,0 0-1,0 0 1,-1 0-1,1 0 1,-1 1-1,0-1 0,0 1 1,-1-1-1,1 1 1,-1 0-1,0 0 1,1 0-1,-1 0 0,-1 0 1,1 1-1,-6-4 1,-8 0-247,-2 2 1,1 0 0,0 1 0,-1 1 0,0 0-1,-32 3 1,45-1 315,5 0-33,1 0 0,-1 0 0,0 1 0,0-1 0,1 0 0,-1 1 0,0-1 0,0 1 0,1-1 0,-1 1 0,0-1 0,1 1 0,-1-1 0,1 1 0,-1 0 0,0-1 0,1 1 0,0 0 0,-1-1 0,1 1 0,-1 0 0,1 0 0,0-1 0,-1 1 0,1 0 0,0 0-1,0 0 1,0 0 0,0 1 0,-3 30 23,3-27-18,-2 22 399,2 0 0,0 1 0,2-1-1,2 0 1,0 0 0,12 41 0,-13-61-335,0 1 0,0 0-1,0-1 1,1 1 0,0-1 0,1 0 0,-1 0-1,1-1 1,1 0 0,-1 1 0,1-2-1,0 1 1,0-1 0,1 0 0,0 0 0,0 0-1,0-1 1,0 0 0,1-1 0,-1 0 0,1 0-1,0 0 1,0-1 0,0 0 0,16 1 0,-12-2-92,1 0 0,-1-1 0,1 0 1,-1-1-1,0-1 0,1 0 1,16-5-1,-23 5-271,-1 0 1,1 0-1,0-1 1,-1 0 0,1 0-1,-1-1 1,0 0-1,0 0 1,0 0-1,-1 0 1,1-1-1,-1 1 1,0-1 0,0 0-1,-1-1 1,4-6-1,9-31-6434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49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6 8196,'0'0'6667,"0"0"-6648,0-1 0,0 1 0,0 0 0,0 0 0,0-1 0,0 1 0,0 0 0,0 0 0,0 0 0,-1-1 0,1 1 0,0 0 0,0 0 0,0 0 1,0-1-1,0 1 0,-1 0 0,1 0 0,0 0 0,0 0 0,0-1 0,-1 1 0,1 0 0,0 0 0,0 0 0,-1 0 0,1 0 0,0 0 0,0 0 0,0 0 0,-1 0 0,1 0 0,0 0 0,0 0 0,-1 0 1,1 0-1,0 0 0,0 0 0,-1 0 0,1 0 0,0 0 0,-1 0 0,0 4 126,0-1 0,0 1 0,1 0 0,-1 0 0,1 0 0,0-1 0,0 1 0,0 0 0,0 0 0,2 6 0,9 49 1159,-7-44-804,52 316 3624,-54-320-4005,-2-7-89,0-1 0,1 1 0,-1-1 0,1 1 0,0 0 0,0-1 1,1 1-1,-1-1 0,1 0 0,0 0 0,0 1 0,3 3 0,-5-7-31,0 0 0,0 0 1,0 0-1,1 0 0,-1 0 1,0 0-1,0 0 0,0 0 0,1 1 1,-1-1-1,0 0 0,0 0 0,0 0 1,0 0-1,1-1 0,-1 1 1,0 0-1,0 0 0,0 0 0,1 0 1,-1 0-1,0 0 0,0 0 1,0 0-1,1 0 0,-1 0 0,0 0 1,0-1-1,0 1 0,0 0 1,0 0-1,1 0 0,-1 0 0,0 0 1,0-1-1,0 1 0,0 0 0,0 0 1,0 0-1,0-1 0,0 1 1,0 0-1,0 0 0,0 0 0,1-1 1,-1 1-1,0 0 0,0 0 1,0 0-1,0-1 0,-1 1 0,1 0 1,0 0-1,0 0 0,0 0 1,0-1-1,0 1 0,0 0 0,0 0 1,0 0-1,0-1 0,0 1 1,3-46-214,-2 19-363,1 0-1,1 1 1,2-1-1,14-47 1,-17 68 504,1-1-1,0 1 1,0 0 0,0 0 0,1 0-1,0 1 1,0-1 0,0 1-1,1 0 1,0 0 0,0 1-1,0-1 1,0 1 0,1 0 0,-1 1-1,1-1 1,0 1 0,0 0-1,1 0 1,-1 1 0,0 0-1,1 0 1,0 1 0,11-2 0,-3 1 212,0 0 0,1 1 1,-1 1-1,1 0 0,16 4 0,-28-4-84,1 1 0,-1 1 0,0-1 0,0 0 0,0 1 0,0 0 0,0 0 0,0 0 0,-1 1 0,1-1 0,-1 1 0,1 0 0,-1 0 0,0 0 0,0 0 0,-1 1 0,1-1-1,0 1 1,-1 0 0,0-1 0,0 1 0,2 7 0,2 12 235,-1 0 0,-2 1 0,0-1-1,-1 1 1,-2-1 0,-3 43 0,1-38-56,2-20-189,0 0 0,-1 0 0,0 0 0,0 0 0,-1 0 0,0-1 0,0 1 0,-4 7 0,6-14-130,0-16-1319,0-16-1162,0-6-2028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50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157 168 6931,'0'0'8097,"2"-4"-6806,0 1-1168,0-1 0,-1 1-1,1-1 1,-1 0 0,0 1-1,0-1 1,0 0 0,-1 0-1,1 0 1,-1 0-1,0 0 1,0 0 0,0 0-1,-1 1 1,1-1 0,-1 0-1,0 0 1,0 0-1,0 1 1,0-1 0,-1 0-1,0 1 1,0-1 0,0 1-1,0 0 1,0-1 0,-1 1-1,-2-3 1,-7-4 18,3 3-103,0 0 0,0 0 1,-18-10-1,25 16-33,1 0 0,0 0 0,0 1 0,-1-1 0,1 1 0,0-1 0,-1 1 0,1-1 0,-1 1 0,1 0 0,-1 0 0,1-1 0,-1 1 0,1 0 0,0 0 0,-1 1 0,1-1 0,-1 0 0,1 0 0,-1 1 0,1-1 1,-1 1-1,1-1 0,0 1 0,-1-1 0,1 1 0,0 0 0,0 0 0,0 0 0,-1 0 0,1 0 0,0 0 0,0 0 0,0 0 0,1 0 0,-3 3 0,-2 6 86,1 1 1,-1 0-1,2 0 1,0 0-1,0 1 1,1-1-1,-2 22 1,5 89 1044,1-58-478,-2-60-622,0 0-1,0 0 0,0-1 1,0 1-1,1 0 0,0 0 1,0 0-1,0-1 0,0 1 1,0-1-1,1 1 0,-1-1 1,1 1-1,0-1 0,0 0 1,1 0-1,-1 0 0,1 0 1,2 3-1,0-3-15,-1 0 1,1-1 0,0 0-1,0 1 1,0-2 0,0 1-1,0 0 1,0-1-1,0 0 1,0-1 0,1 1-1,-1-1 1,8 0 0,-5 0-58,-1-1 0,0 0-1,1 0 1,-1 0 0,1-1 0,-1 0 0,0-1 0,0 0 0,0 0 0,-1 0 0,1-1 0,-1 0 0,1 0 0,-1 0 0,-1-1 0,1 0 0,-1 0 0,0-1 0,0 0 0,7-10 0,-5 5-171,0 0 0,-1 0 0,-1 0 0,0-1 0,-1 0 0,0 0 0,-1 0 0,0-1 0,-1 1 0,0-1 0,0-20 0,-2-86 1337,0 119-868,0 11-208,2 14 15,0 0-1,2 0 1,1-1-1,12 34 1,6 36 128,-11-4 78,-3 1 0,-6 114 0,-3-184-258,0-16-8,0 0 0,0 0-1,-1 1 1,0-1 0,0 0 0,0 0 0,0 0 0,-1 0 0,0 0 0,0 0 0,0 0-1,-5 7 1,5-10-23,-1 1 1,0 0-1,1-1 0,-1 1 0,0-1 0,0 0 0,0 0 0,0 0 1,0 0-1,-1-1 0,1 1 0,-1-1 0,1 0 0,-1 0 0,1 0 0,-1 0 1,0 0-1,1-1 0,-5 0 0,-8 1-265,0 0-1,-1-1 1,1-1 0,-26-5-1,37 5 102,1 0-1,0 0 0,0-1 0,0 0 0,0 1 0,0-2 0,0 1 0,0 0 1,0-1-1,1 1 0,0-1 0,-1 0 0,1 0 0,0-1 0,0 1 1,1-1-1,-1 1 0,1-1 0,-1 0 0,1 0 0,1 0 0,-3-6 0,-5-32-3210,7-6-2485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50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94 141 6099,'0'0'7731,"1"-8"-6696,0 0-805,2-6 499,-1 1 0,-1-1 0,0 0 0,-1 0 0,-1 1 1,-1-15-1,1 27-699,0 0 0,0 0-1,1 0 1,-1 0 0,0 0 0,0 0 0,0 0 0,0 1 0,0-1 0,0 0 0,0 1 0,0-1 0,0 0 0,0 1 0,0 0 0,-1-1 0,1 1 0,0 0 0,0-1 0,0 1 0,-1 0 0,1 0 0,0 0 0,0 0 0,0 0 0,-1 0 0,0 1 0,0-1-27,0 0 0,0 0 1,0 1-1,0-1 0,0 1 1,0-1-1,0 1 0,1 0 1,-1-1-1,0 1 0,0 0 1,1 0-1,-1 1 0,1-1 1,-1 0-1,1 0 0,-2 3 1,-2 5 38,1 1 1,0-1 0,1 1 0,0 0 0,0 0-1,1 1 1,-1 13 0,-1 81 524,3-78-377,0 10 125,-1-15-142,1 1-1,2-1 0,0 0 0,5 29 0,-5-46-148,0-1-1,0 1 0,1-1 0,-1 0 0,1 1 1,0-1-1,0 0 0,0 0 0,1 0 1,-1 0-1,1-1 0,0 1 0,0-1 0,0 1 1,1-1-1,-1 0 0,1 0 0,0-1 1,0 1-1,0-1 0,0 0 0,0 0 0,0 0 1,0 0-1,1-1 0,6 2 0,-3-2-7,1 0-1,-1 0 0,0-1 0,0 1 1,1-2-1,-1 1 0,0-1 1,0-1-1,0 0 0,0 0 0,0 0 1,0-1-1,0 0 0,-1 0 1,1-1-1,-1 0 0,0-1 0,0 1 1,-1-1-1,1-1 0,5-5 0,-4 1-51,0 1-1,0-1 0,-1-1 0,0 1 1,-1-1-1,-1 0 0,1 0 0,-2-1 0,0 0 1,0 0-1,-1 0 0,0 0 0,1-20 1,-3 17-40,0 0 1,-1 0 0,-1 0 0,0-1 0,-1 1 0,-1 0 0,0 1-1,-1-1 1,-1 0 0,-7-14 0,9 23 79,0-1-1,0 1 1,-1 0 0,0 0-1,0 1 1,-1-1 0,0 1-1,0 0 1,0 0 0,0 0-1,-1 1 1,0 0-1,0 0 1,0 1 0,0-1-1,-1 1 1,1 0 0,-1 1-1,0 0 1,1 0 0,-1 0-1,0 1 1,-13-1 0,3 1 198,0 1 1,1 0-1,-1 2 0,-21 3 1,34-4-365,-1 0-1,1 1 1,0-1 0,0 1-1,-1 0 1,1 0 0,1 1-1,-1-1 1,-5 5 0,7-5-377,0 0-1,0 0 1,1 0 0,-1 0 0,1 0 0,-1 0 0,1 1 0,0-1 0,0 0 0,0 1 0,0-1 0,1 1 0,-1 0 0,0-1 0,1 1 0,0-1 0,0 5 0,0 7-11061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51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62 8964,'0'0'5485,"0"-9"-4791,0-20-208,0 6 3203,-16 87-2870,6 278 1135,10-235-1365,0-95-549,6 148 750,-4-140-683,0 0-1,2 0 1,1 0 0,0-1-1,13 32 1,-17-49-106,-1-1 1,1 1-1,0 0 1,0 0-1,-1-1 1,1 1-1,0 0 1,0-1-1,1 1 0,-1-1 1,0 0-1,0 1 1,1-1-1,-1 0 1,1 0-1,-1 1 1,1-1-1,0 0 1,-1-1-1,1 1 1,0 0-1,-1 0 1,4 0-1,-4-2-29,0 1 0,0-1 0,1 0 0,-1 1 0,0-1 0,0 0 0,0 0 0,0 0-1,0 0 1,0 0 0,0 0 0,-1 0 0,1 0 0,0 0 0,-1 0 0,1-1 0,0 1 0,-1 0 0,1 0 0,-1-1-1,0 1 1,0 0 0,1-1 0,-1 1 0,0 0 0,0-1 0,0 1 0,0 0 0,0-1 0,-1-1 0,2-13-375,0 2-623,0 0 1,-1 1-1,-1-1 0,0 0 1,0 1-1,-5-17 1,-16-11-5152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51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81 10709,'0'0'7454,"35"0"-6067,203 5-130,68-5-2210,-305 5 1041,0-1 0,0 1 0,0-1 0,-1 0 0,0 1-1,1-1 1,-1 1 0,-1 7 0,0-5 181,-1 68 957,0-46-925,1 0-1,1 1 0,1-1 0,2 1 0,10 44 1,-11-69-282,0 0 1,1 0-1,-1 0 0,1 0 1,0 0-1,0-1 1,1 1-1,-1-1 1,1 0-1,0 0 1,0 0-1,0-1 0,1 1 1,-1-1-1,1 0 1,0 0-1,0-1 1,0 0-1,8 3 1,-9-3-25,0-1 1,0 0 0,0 0 0,1-1 0,-1 1 0,0-1 0,0 0 0,1 0 0,-1 0 0,0-1 0,0 1 0,0-1 0,1 0-1,-1 0 1,0-1 0,0 1 0,0-1 0,-1 0 0,1 0 0,0 0 0,-1-1 0,1 1 0,-1-1 0,0 0 0,5-5-1,3-6-224,-1 0 0,-1-1 0,-1 0-1,0 0 1,0-1 0,-2 0 0,0 0-1,-1-1 1,0 1 0,-2-1 0,0 0-1,-1 0 1,0-1 0,-2-32 0,-1 41 152,1-1 0,-1 1 1,-1 0-1,0 0 1,0-1-1,-1 2 0,0-1 1,0 0-1,-1 0 0,0 1 1,-1 0-1,0 0 0,0 0 1,-1 1-1,1-1 0,-2 1 1,1 1-1,-1-1 1,0 1-1,0 0 0,-1 1 1,0 0-1,0 0 0,0 0 1,-1 1-1,1 1 0,-1-1 1,-16-3-1,16 5 290,-1 0 0,1 0 0,-1 1 0,1 1 0,-1-1 0,1 2 0,-1-1 0,1 1 0,-1 1-1,1-1 1,-16 7 0,18-5-309,0 0 0,0 1-1,0 0 1,0 0 0,1 1-1,0-1 1,0 2 0,0-1-1,1 1 1,-1-1-1,1 2 1,1-1 0,-1 0-1,-4 10 1,2-4-3951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52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10005,'0'0'8451,"15"21"-7239,-10-14-1114,5 5 74,-1 1 0,0 0-1,-1 0 1,-1 1 0,0 0 0,-1 1-1,0 0 1,-1 0 0,-1 0 0,4 31-1,3 304 2859,-11-341-2965,4 8 166,0-15-134,1-10-25,2-27-270,-2 0 0,-1-1-1,-1 1 1,-2-1 0,-4-36-1,2 0-500,0 66 627,1-1 0,1 1 0,-1 0 0,1 0 0,0-1 0,0 1 0,1 0-1,0 0 1,0 0 0,1 1 0,-1-1 0,1 0 0,0 1 0,1 0 0,-1-1 0,8-6 0,-6 7 70,1 1 1,0 0-1,0 0 0,0 0 1,0 1-1,1 0 1,-1 0-1,1 1 1,-1 0-1,1 0 1,0 0-1,0 1 1,0 0-1,11 0 1,158-1 1016,-97 3-875,-79-1-253,0 0 0,0 0 0,0 1 0,1-1 0,-1 0-1,0 0 1,0 0 0,0 0 0,0 1 0,0-1 0,0 0 0,0 0 0,0 0 0,0 1 0,0-1 0,0 0 0,0 0-1,0 0 1,0 1 0,0-1 0,0 0 0,0 0 0,0 0 0,0 1 0,0-1 0,0 0 0,0 0 0,0 0 0,0 1-1,0-1 1,0 0 0,0 0 0,0 0 0,-1 0 0,1 1 0,0-1 0,0 0 0,0 0 0,0 0 0,0 0 0,-1 0-1,1 0 1,0 1 0,-14 0-5785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3:52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396 1 14983,'0'0'3036,"28"20"-1681,-28-19-1349,141 111 1131,-110-85-1017,-1 2 0,-1 1 0,37 51-1,-49-55-114,-2 0 1,-1 1-1,-2 1 0,0 0 0,-2 0 0,-1 1 0,-1 1 0,-1-1 0,-2 1 0,-1 0 1,-2 0-1,-1 1 0,-1-1 0,-1 0 0,-8 45 0,0-30-4,-1 0 0,-3-1 0,-1 0 0,-3-1 0,-1-1-1,-2 0 1,-2-1 0,-1-2 0,-43 54 0,28-45 7,-3-2 0,-2-3 0,-61 51 1,74-71-174,0-1 1,-1-1 0,-1-2-1,0-1 1,-2-2-1,-55 20 1,26-23-3830,16-12-6683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12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32 179 448,'0'0'5645,"0"-11"-5175,0-46 472,-10 56-472,9 1-349,0 1 0,0-1 0,0 0 0,0 0 1,0 0-1,0 0 0,-1 0 0,1 0 0,0 0 0,0 0 1,0-1-1,0 1 0,0 0 0,0-1 0,0 1 0,0 0 0,0-1 1,-2 0-1,4-4-420,0-1 0,0 1 0,0 0 1,1 0-1,-1 0 0,1 1 0,0-1 1,1 0-1,-1 1 0,1-1 0,5-6 1,10-19-2261,-11 18-598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00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10661,'0'0'6291,"187"0"-5123,-129 0-239,-4 0-897,-2 0-32,-10 0-849,-7 0-1024,-6 0-2865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12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41 992,'0'0'3239,"0"-8"-1395,-17 18-1543,16-9-431,0 0 1,0 0-1,-1 0 0,1 0 0,0 0 1,-1 0-1,1 0 0,-1 0 1,1 0-1,-1-1 0,1 1 0,-1-1 1,1 1-1,-1-1 0,-1 1 1,2-1-106,1-13-3474,0-18 3352,0 20 357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13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1 256,'0'0'0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1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295 226 11397,'0'0'6075,"4"-4"-5915,-2 0-5,1 0 0,-1-1-1,0 1 1,0 0 0,0-1 0,0 0 0,-1 1-1,0-1 1,0 0 0,1-6 0,-2 8-104,0 0 0,0 0 0,0 0 0,0 1 0,0-1 0,-1 0 0,1 0 0,-1 0 0,0 1 0,0-1 0,0 0 0,0 1 0,0-1 0,-1 1 0,1-1 0,-1 1 0,0-1 0,1 1 0,-1 0 0,0 0 0,-3-2 0,-28-26-68,30 26 13,-1 0 0,0 0-1,0 0 1,-1 0-1,1 0 1,-1 1 0,0 0-1,0 0 1,0 0-1,0 1 1,0-1 0,-1 1-1,1 0 1,-1 1-1,1-1 1,-1 1 0,-11 0-1,-2 0-27,11 1 30,0 0 0,0 0 0,0 1 0,-16 3 1,21-3 1,0 0 0,0 0 0,1 0 0,-1 1 0,0-1 0,1 1 0,-1 0 0,1 0 0,-1 0 1,1 0-1,0 0 0,0 0 0,0 1 0,0-1 0,0 1 0,-2 4 0,-4 12 72,0 0-1,2 0 1,0 0-1,1 1 1,1 0-1,1 0 1,0 0-1,2 1 1,0-1-1,2 0 1,0 1-1,1-1 1,1 0-1,8 28 1,-7-34 48,1 0 0,1-1 1,0 1-1,11 16 0,-15-26-94,1 0-1,0 0 1,0 0-1,0 0 1,1 0-1,-1 0 1,1-1-1,0 0 1,0 0-1,0 0 1,1 0-1,-1-1 1,1 1-1,-1-1 1,1 0-1,6 1 1,-5-1-25,1-1 1,-1 0-1,1-1 0,-1 0 1,1 0-1,0 0 0,-1-1 1,1 0-1,-1 0 1,1 0-1,-1-1 0,1 0 1,-1-1-1,0 1 0,0-1 1,0 0-1,0-1 0,-1 1 1,1-1-1,-1 0 0,0-1 1,0 1-1,-1-1 1,1 0-1,-1 0 0,0 0 1,0-1-1,-1 1 0,5-10 1,1-3-164,-2-1 0,0 0 1,-1 0-1,-1 0 1,-1 0-1,0-1 0,-2 0 1,1-37-1,-3-180-913,0 237 1326,0 4-236,0 0 1,0 0 0,-1 0 0,1 0 0,-1 0 0,0 0 0,0 0 0,0 0 0,-2 4 0,-5 19 238,4 29 334,4 81 0,1-107-454,-1-19-79,1 0 0,0-1 0,1 1 0,0 0 0,1-1 0,0 0 0,1 0 0,0 0-1,0 0 1,9 14 0,-9-19-34,-1 0-1,1 0 0,0 0 0,1 0 0,-1-1 1,1 1-1,0-1 0,0-1 0,0 1 0,1-1 1,-1 0-1,1 0 0,0 0 0,-1-1 0,1 0 1,1 0-1,-1 0 0,0-1 0,8 1 1,-8-1-184,1 0 1,0-1-1,-1 0 1,1 0 0,0-1-1,-1 1 1,1-1 0,0-1-1,-1 1 1,1-1 0,-1 0-1,0-1 1,0 0-1,0 0 1,0 0 0,0 0-1,-1-1 1,1 0 0,-1 0-1,0-1 1,0 1 0,-1-1-1,1 0 1,-1 0-1,0-1 1,-1 1 0,1-1-1,-1 0 1,0 0 0,0 0-1,-1 0 1,0-1 0,0 1-1,2-14 1,3-30-5131,-6-4-2236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1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9620,'0'0'5427,"1"-13"-5163,4-37 344,-3 144 4092,3-4-4189,23 474 2029,-27-551-2423,6 42 177,-7-53-290,1 1-1,-1-1 1,1 0-1,-1 0 1,1 1-1,0-1 1,0 0-1,0 0 1,0 0-1,1 0 0,-1 0 1,0 0-1,1-1 1,-1 1-1,1 0 1,0-1-1,0 1 1,2 1-1,-3-3-102,-3-5-1173,-18-22-682,12 18 352,2-1-1,-1 1 0,-8-17 1,5 0-3606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1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8724,'0'0'9380,"40"3"-8611,131 12-233,-6-7-451,-120-7-338,83 12-1,-127-13 272,0 1 1,0 0-1,0 0 0,-1 0 0,1 0 0,0 0 0,-1 0 0,1 0 1,0 0-1,-1 0 0,1 1 0,-1-1 0,0 0 0,1 0 0,-1 0 0,0 0 1,0 1-1,0-1 0,0 0 0,0 0 0,0 1 0,0-1 0,0 0 1,-1 0-1,1 0 0,0 1 0,-1 1 0,-10 37 790,4-22-578,1 1 0,0 0 0,2 0 1,0 0-1,1 1 0,-1 23 0,3 10 297,6 56 0,-4-97-467,1 0 0,0-1 0,0 1 0,1-1 0,1 0 0,8 18 0,-11-25-48,2 0 0,-1 0-1,0 0 1,1 0 0,0 0-1,0 0 1,0-1 0,0 1-1,1-1 1,-1 0 0,1 0-1,0 0 1,0-1 0,0 1-1,0-1 1,0 0 0,1 0-1,-1 0 1,7 1-1,-6-2-6,-1 0 0,1 0 0,0-1 0,0 1-1,1-1 1,-1-1 0,0 1 0,0 0-1,0-1 1,0 0 0,-1 0 0,1-1 0,0 0-1,0 1 1,-1-1 0,1-1 0,-1 1-1,5-4 1,-2 0-15,1-1-1,-2 0 1,1-1 0,-1 0-1,0 0 1,-1 0 0,1-1-1,5-13 1,-4 6-131,0-1 0,-1 1 0,-1-1 0,-1 0 0,0-1 0,2-26 0,-3-108-1007,-3 151 1146,-1-13-56,0 1 0,0-1 0,-2 1 0,0-1 0,0 1-1,-11-26 1,12 35 79,0 0-1,0 0 1,0 0-1,0 0 1,0 0-1,-1 1 1,0-1-1,1 1 0,-1-1 1,-1 1-1,1 0 1,0 0-1,-1 1 1,0-1-1,1 1 1,-1 0-1,0-1 1,0 2-1,0-1 1,-1 0-1,1 1 0,0 0 1,-1 0-1,1 0 1,-5 0-1,5 1 72,0 0 1,0 0-1,0 1 0,0-1 0,0 1 0,0-1 0,1 1 1,-1 1-1,0-1 0,1 0 0,-1 1 0,-4 2 0,3 1 3,0-1 0,0 1 0,0 0 0,1 1 0,0-1 0,-5 8-1,-19 35 140,-5 6-930,7-24-4836,16-21-274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1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6547,'0'0'8585,"4"-5"-7928,2-3-527,-5 6-7,0 0 1,0 0-1,0 0 1,1 0-1,-1 0 0,1 1 1,0-1-1,-1 0 1,1 1-1,0-1 1,0 1-1,0-1 0,0 1 1,0 0-1,0 0 1,0 0-1,1 0 1,-1 1-1,0-1 1,0 0-1,1 1 0,2-1 1,-3 7-62,0-1 0,0 0 1,0 1-1,-1 0 0,0-1 0,0 1 1,0 0-1,-1 8 0,5 271 2056,-6-179-1136,1-105-662,0-5-250,0-40 75,-1 1-422,2-1 0,8-53 0,-8 86 183,1-1 1,1 0 0,0 1-1,1 0 1,0 0 0,1 0-1,0 0 1,0 1 0,1 0-1,1 0 1,0 0 0,0 1-1,13-12 1,-19 19 94,0 1 0,0 0 0,0 0 1,1 0-1,-1 0 0,1 0 0,-1 0 0,0 0 0,1 0 1,0 0-1,-1 1 0,1-1 0,-1 1 0,1-1 1,0 1-1,0 0 0,-1-1 0,1 1 0,0 0 0,-1 0 1,1 0-1,0 0 0,0 1 0,-1-1 0,3 1 1,-1 1 20,-1-1 0,1 1 0,-1 0 0,1 0 0,-1 0 0,0 0 0,0 0 0,0 0 0,0 1 0,-1-1 0,1 1 0,-1-1 1,2 5-1,4 8 214,-1 1 1,-1 0-1,6 33 1,-4 0 309,0 53 1,-5-55 144,12 66 1,-9-103-606,-2-20-36,2-19-66,-2-51-284,-3 51-65,0-1 0,3 1-1,0-1 1,2 1-1,14-47 1,-17 72 349,1-1 1,0 1 0,-1 0-1,2 0 1,-1 0-1,0 1 1,1-1-1,0 1 1,-1 0 0,1-1-1,1 2 1,-1-1-1,0 1 1,1-1-1,-1 1 1,1 0 0,0 1-1,-1-1 1,1 1-1,0 0 1,0 0-1,6 0 1,-3 0 62,0 0 1,1 1-1,-1 0 1,0 0-1,1 1 0,-1 0 1,0 0-1,0 1 1,1 0-1,-1 0 0,-1 1 1,15 7-1,-17-7-15,0 1-1,1 0 0,-2 0 1,1 0-1,0 1 0,-1 0 1,0 0-1,0 0 0,-1 0 1,1 0-1,-1 1 0,0 0 1,-1 0-1,1-1 0,-1 1 1,3 12-1,-2 4 83,0 0 0,-1 0-1,-2 34 1,-1-27-131,1-23-4,0 0 0,0 0-1,-1 0 1,0-1 0,0 1-1,-1 0 1,0 0 0,1-1-1,-2 1 1,1-1 0,-1 0-1,0 0 1,0 0 0,0 0-1,-1 0 1,0 0 0,0-1-1,0 0 1,0 0 0,-8 6-1,8-21-7739,4 8 5595,0-26-10512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1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6131,'0'0'8185,"3"-14"-7217,0-5-646,13-41 1787,-19 84 1248,5 35-3036,-1-12-203,-12 361 780,0-4 64,11-304-674,0-76-527,0-67-941,0-63-7246,0 74 3704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1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207 171 4114,'0'0'10493,"0"-11"-9421,0-105 3002,-1 113-4050,-1 1-1,0 0 1,0 1 0,0-1-1,0 0 1,0 1 0,0-1-1,0 1 1,-1-1 0,1 1-1,-1 0 1,1 0 0,-1 0-1,-2 0 1,-43-14 205,-38 12 473,85 3-687,0 1 1,0-1-1,0 0 1,0 1-1,0-1 0,0 1 1,0-1-1,0 1 1,0 0-1,0-1 0,1 1 1,-1 0-1,0-1 1,1 1-1,-1 0 0,0 0 1,1 0-1,-1 0 1,1 0-1,-1 0 0,1-1 1,-1 1-1,1 0 1,0 0-1,-1 2 1,-6 29 113,6-28-80,-6 49 519,3 0 1,5 101-1,0-121-283,-1-27-253,1 0-1,-1 0 1,1 0 0,1 0-1,-1-1 1,1 1 0,0 0-1,0 0 1,0-1 0,1 1-1,0-1 1,7 10 0,-8-13-25,0 0 0,0 0 0,0 0 0,0-1 1,0 1-1,1 0 0,-1-1 0,1 0 0,0 1 0,-1-1 1,1 0-1,0 0 0,-1-1 0,1 1 0,0 0 1,0-1-1,0 0 0,0 0 0,0 0 0,-1 0 0,1 0 1,0 0-1,0-1 0,0 0 0,0 1 0,-1-1 1,1 0-1,0 0 0,4-3 0,-2 1-30,0 0 0,0-1 0,0 1 0,-1-1 0,1 0 0,-1 0-1,0-1 1,0 1 0,-1-1 0,1 0 0,-1 0 0,3-6 0,29-69-637,-27 56 130,-2-1 1,-1 1-1,-1-1 1,1-30-1,-2-82-54,-4 118 1980,24 408 1477,-22-384-2867,0 4-35,0-1 0,0 0 0,1 0 0,-1-1 0,2 1 0,6 15 0,-9-22-264,0-8-2325,0-16-842,0-5-2711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1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5843,'0'0'8769,"4"-12"-7328,-3 9-1399,3-9 517,0 1-1,0 0 1,13-20-1,-15 28-466,0 0-1,0 0 1,0 0 0,0 0-1,1 1 1,-1-1 0,1 1-1,-1 0 1,1 0-1,0 0 1,0 0 0,0 0-1,0 0 1,1 1 0,-1-1-1,0 1 1,1 0 0,-1 0-1,0 0 1,1 1 0,4-1-1,-7 1-77,0 1 0,0-1 0,-1 1 0,1-1 1,0 1-1,0-1 0,0 1 0,-1-1 0,1 1 0,0 0 0,-1-1 0,1 1 0,-1 0 0,1-1 0,-1 1 0,1 0 0,-1 0 0,1 0 0,-1 0 0,0-1 0,1 1 0,-1 0 0,0 0 0,0 0 0,0 2 0,6 32 399,-5-26-286,5 59 669,-5 102 0,-3-106-335,3-1 0,10 70-1,-11-130-443,0 3-2,1-1 1,0 0 0,0 1-1,0-1 1,0 0-1,1 0 1,0 0 0,0 0-1,0 0 1,1 0-1,-1-1 1,1 1 0,7 7-1,-10-12-21,0 0 0,0 1 0,1-1 0,-1 0 0,0 0 0,0 0 0,0 0 0,1 0-1,-1 0 1,0 1 0,1-1 0,-1 0 0,0 0 0,0 0 0,1 0 0,-1 0 0,0 0 0,0 0 0,1 0-1,-1 0 1,0 0 0,1 0 0,-1 0 0,0-1 0,0 1 0,1 0 0,-1 0 0,0 0 0,0 0 0,1 0-1,-1 0 1,0-1 0,0 1 0,0 0 0,1 0 0,-1 0 0,0-1 0,0 1 0,0 0 0,0 0 0,1 0 0,-1-1-1,0 1 1,0 0 0,0 0 0,0-1 0,0 1 0,0 0 0,0-1 0,0 1 0,0 0 0,0 0 0,0-1-1,0 1 1,0 0 0,0 0 0,0-1 0,0 0 0,0-21-1035,0 18 542,-1-62-7046,-5 31-1147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2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5555,'0'0'10170,"8"4"-9071,-5-3-1023,0 0 1,0 0-1,-1 0 0,1 1 1,-1-1-1,1 1 1,-1 0-1,0-1 0,0 1 1,1 0-1,-1 1 1,-1-1-1,1 0 1,0 1-1,0-1 0,-1 1 1,0-1-1,1 1 1,-1-1-1,0 1 1,0 0-1,0 0 0,-1 0 1,1 0-1,-1-1 1,1 1-1,-1 0 1,0 0-1,0 0 0,-1 4 1,1 177 3069,1 48-887,7-203-2051,-8-29-204,0 0 0,0-1-1,0 1 1,0 0 0,0-1 0,1 1-1,-1 0 1,0 0 0,0-1 0,0 1-1,1 0 1,-1 0 0,0-1 0,0 1-1,1 0 1,-1 0 0,0 0 0,0 0-1,1-1 1,-1 1 0,0 0 0,1 0-1,-1 0 1,0 0 0,1 0 0,-1 0-1,0 0 1,1 0 0,-1 0 0,0 0-1,1 0 1,-1 0 0,0 0 0,0 0-1,1 0 1,-1 0 0,0 0 0,1 0-1,-1 1 1,0-1 0,1 0 0,-1 0-1,0 0 1,0 0 0,1 1 0,-1-1-1,0 0 1,0 0 0,1 1 0,-1-1-1,0 0 1,0 0 0,0 1 0,0-1-1,1 0 1,-1 1 0,0-1 0,0 1-1,6-25-136,-2 1-1,0-1 0,1-35 0,-3 29-359,10-54 1,-10 74 392,1-1 0,1 1 0,0 0 0,0 0 0,1 1 0,0-1 0,0 1-1,1 0 1,8-8 0,-7 8 67,0 0-1,1 1 0,0 0 0,0 1 1,1 0-1,0 0 0,0 1 1,1 0-1,0 1 0,0 0 0,0 0 1,0 1-1,1 0 0,0 1 1,0 0-1,0 1 0,0 0 0,0 1 1,0 0-1,0 1 0,12 1 1,-20 0 61,1 1 0,-1-1 0,0 1 0,1 0 0,-1 0 1,0 0-1,0 0 0,0 1 0,0-1 0,-1 1 0,1 0 1,-1 0-1,0 0 0,1 0 0,-1 0 0,-1 0 0,1 1 1,0-1-1,-1 1 0,0-1 0,1 1 0,-1-1 0,-1 1 1,2 5-1,2 14 216,0 0 1,0 36 0,-7 120 947,-2-41-1061,4-143-919,0 0 0,0-1 1,0 1-1,-1 0 0,0 0 1,0 1-1,-4-8 0,-1-2-2939,-5-18-7408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01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77 7379,'0'0'6502,"0"-4"-3112,-4-15-2984,-115-28-251,114 46-108,-1-1 0,0 1 0,0 0 0,0 0 0,0 1 1,0 0-1,0 0 0,0 0 0,0 1 0,0-1 0,1 2 0,-9 1 0,11-2 7,-1 1 0,0 0-1,1-1 1,0 1 0,-1 1 0,1-1 0,0 0 0,0 1 0,0-1-1,0 1 1,1 0 0,-1 0 0,1 0 0,0 1 0,0-1 0,0 0-1,0 1 1,0-1 0,-1 7 0,0 2 71,1 1 1,0-1-1,1 1 1,0-1-1,1 1 1,1 13-1,0 7 304,0-20-240,0 1 1,1-1-1,0 0 0,1 1 0,1-1 1,0-1-1,1 1 0,0-1 0,1 1 0,0-1 1,11 15-1,-13-22-164,-1 0 1,0-1-1,1 1 0,0-1 1,0 0-1,0 0 1,1 0-1,-1 0 0,1-1 1,0 1-1,0-1 0,0-1 1,0 1-1,1-1 1,-1 0-1,1 0 0,-1 0 1,1-1-1,0 0 1,0 0-1,0 0 0,-1-1 1,1 0-1,0 0 0,0 0 1,0-1-1,0 0 1,9-3-1,-8 1-31,0-1 0,-1 0 0,0 0 0,1-1 1,-2 0-1,1 0 0,0 0 0,-1-1 0,0 1 0,0-1 0,-1-1 0,0 1 1,7-14-1,2-5-254,-1-1 0,12-39 0,-19 45-13,-1 0 0,-1-1 0,-1 1 0,-1-1 0,-1-23-1,0 26 131,0 16 134,-1 0 0,1 0 0,-1-1 1,1 1-1,-1 0 0,0 0 0,0 0 0,0 0 0,0 0 0,0 0 1,0 0-1,0 0 0,-1 0 0,-1-1 0,3 3 13,-1-1-1,1 1 1,0 0-1,-1-1 1,1 1-1,-1 0 1,1-1-1,-1 1 1,1 0-1,0 0 1,-1-1-1,1 1 1,-1 0-1,1 0 1,-1 0 0,1 0-1,-1 0 1,0 0-1,1 0 1,-1 0-1,1 0 1,-1 0-1,1 0 1,-1 0-1,1 0 1,-1 0-1,1 0 1,-1 0-1,1 1 1,-1-1-1,1 0 1,-1 0-1,1 1 1,-1-1-1,1 0 1,0 1-1,-1-1 1,1 0-1,0 1 1,-1-1 0,1 1-1,0-1 1,-1 0-1,1 1 1,0-1-1,0 1 1,-1-1-1,1 1 1,0-1-1,0 1 1,0-1-1,0 1 1,0-1-1,0 1 1,0-1-1,0 1 1,0-1-1,0 1 1,0 0-1,0-1 1,0 1-1,-6 44 354,2 0-1,2 1 0,6 76 0,-3-113-307,0 1-1,0-1 1,1 0-1,0 0 1,1 0 0,0 0-1,0-1 1,7 13-1,-8-18-44,0 0 0,0 0 0,0 0-1,0 0 1,1 0 0,-1 0-1,1 0 1,0-1 0,0 1 0,0-1-1,0 0 1,0 0 0,0 0 0,0 0-1,1-1 1,-1 1 0,1-1-1,-1 0 1,1 0 0,0 0 0,0 0-1,6 0 1,-6-1-38,0 0-1,0 0 1,0-1 0,0 1-1,0-1 1,0 0 0,0 0-1,-1 0 1,1 0 0,0-1-1,-1 1 1,5-4 0,-2 0-215,0 0 0,0-1 0,-1 1 0,1-1 0,4-9 0,39-55-5023,-29 40 313,2-2-4493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2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17800,'0'0'5875,"45"-58"-7972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4610,'0'0'5808,"19"-17"-1742,-17 12-3942,0-1-1,0 0 1,0 1 0,-1-1-1,0 0 1,0 0-1,0 0 1,-1 0 0,0 0-1,0-1 1,-1-6 0,0-6 748,1 18-56,1 6-811,10 81 865,5-1 0,3 0 0,37 100-1,-50-169-750,0 1-1,1-1 0,1-1 0,0 1 0,1-2 1,21 28-1,-27-38-99,1 0 0,0 0 0,0-1 0,0 1 0,1-1 0,-1 0 0,1 0 0,-1-1 0,1 1 0,0-1 0,0 0 0,0 0 0,0-1 0,0 1 0,1-1 0,-1 0 1,0-1-1,1 1 0,-1-1 0,1 0 0,-1 0 0,0-1 0,1 0 0,-1 0 0,0 0 0,1 0 0,4-3 0,-2 0-74,1-1 0,-1 0 0,0 0 0,0 0 0,-1-1 0,0 0 0,0-1 0,0 0 0,-1 0 0,0 0 0,0-1 0,-1 0 0,0 0 0,0 0 0,5-15 0,-1 5-473,-2-1 1,0-1-1,-1 1 1,-2-1-1,1 0 1,1-29-1,-5 32 88,1-10-254,-2 0-1,-2-35 0,1 54 691,-1 0-1,1 1 1,-1-1 0,0 1-1,-1-1 1,0 1 0,0 0 0,0 0-1,-1 0 1,0 1 0,-1-1 0,-7-8-1,7 9 273,-11-11 1431,16 17-1670,0 0 0,0 0-1,0 0 1,-1 0 0,1 0-1,0-1 1,0 1-1,-1 0 1,1 0 0,0 0-1,0 0 1,0 0 0,-1 0-1,1 0 1,0 0 0,0 0-1,-1 0 1,1 0-1,0 0 1,0 0 0,-1 0-1,1 0 1,0 0 0,0 0-1,-1 0 1,1 0-1,0 0 1,0 0 0,-1 1-1,1-1 1,0 0 0,0 0-1,0 0 1,-1 0-1,1 0 1,0 1 0,0-1-1,0 0 1,0 0 0,-1 0-1,1 1 1,0-1-1,0 0 1,0 0 0,0 1-1,0-1 1,0 0 0,0 0-1,0 0 1,0 1 0,0-1-1,0 0 1,0 0-1,0 1 1,0-1 0,0 0-1,0 0 1,0 1 0,0-1-1,0 0 1,0 0-1,0 1 1,0-1 0,0 0-1,0 0 1,1 1 0,-1-1-1,0 34 161,-1 12 25,2 0-1,11 63 1,19 58 213,51 329 755,-63-168-270,-18-326-902,-1 0 0,0 1 0,0-1 0,0 0 0,0 1 0,0-1 0,-1 0 0,1 1 0,-1-1 0,0 0 0,1 0 0,-1 0 0,0 1 0,0-1 0,0 0 0,-1 0 0,1 0 0,0 0 0,-1-1 0,1 1 0,-1 0 0,-3 2 0,0-2-10,0 0-1,0-1 1,1 1-1,-1-1 0,0 0 1,0-1-1,0 1 0,-1-1 1,-7-1-1,-3 1-180,0-1 0,-1-1-1,1-1 1,0 0 0,0-1-1,-22-9 1,28 9-129,0-1 0,0 0-1,0 0 1,1-1 0,0 0-1,0 0 1,0-1 0,1-1 0,0 1-1,-12-16 1,18 19-4,0 0 0,-1-1 0,2 1 0,-1-1 0,0 1 0,1-1 0,0 0 0,0 1 0,1-1 0,-1 0 0,1 0 0,0 0 0,1-5 0,-1 8 129,0-46-5417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182 234 8500,'0'0'6638,"0"-15"-6382,2-2-135,0-3 68,-1 0 0,-1 0 0,-3-32 0,0 44-86,0 1-1,-1-1 0,0 1 1,0 0-1,-1 0 1,1 1-1,-1-1 0,-1 1 1,1 0-1,-12-9 0,14 14-75,0 0 0,-1 0 0,1 0-1,-1 1 1,1-1 0,-1 1 0,1 0 0,-1 0-1,1 0 1,-1 0 0,1 0 0,-1 1 0,1 0-1,-1 0 1,1 0 0,0 0 0,-1 0 0,1 1-1,0-1 1,0 1 0,-3 2 0,1 2 25,0-1-1,1 1 1,0 0 0,0 1 0,1-1 0,-1 1-1,1-1 1,1 1 0,-1 0 0,1 0 0,1 0-1,-1 1 1,0 6 0,0 16 393,2 57-1,1-44-47,-2-32-265,2 1 0,0-1 0,0 1 0,1-1-1,0 1 1,1-1 0,0 0 0,1 0-1,8 15 1,-10-22-109,0-1 0,0 1 0,1-1 0,-1 0 0,1 0 0,0 0 1,0 0-1,0 0 0,1-1 0,-1 1 0,1-1 0,-1 0 0,1 0 0,0 0 0,0 0 0,0-1 0,0 0 0,0 0 0,0 0 0,0 0 0,0 0 0,0-1 0,0 0 0,0 0 0,1 0 0,-1 0 0,0-1 0,0 1 0,7-3 0,-6 1-63,1-1-1,-1 1 0,1-1 1,-1 0-1,0 0 0,0-1 0,0 0 1,-1 0-1,1 0 0,-1 0 1,0 0-1,0-1 0,0 0 1,-1 0-1,0 0 0,0 0 0,0-1 1,2-6-1,3-5-745,-2 0 0,0 0 0,-1 0 0,6-35 0,-8 34-591,-2-1 0,0-1-1,-4-37 1,2 48 939,-1-1 1,0 0-1,-1 1 0,-7-17 0,-17-12 9021,25 49-6664,1 16-2576,1-23 1327,3 29-433,2 1 0,1-2-1,1 1 1,2-1 0,1 0 0,22 46-1,8 29 60,-16-24-114,-4 0 0,-4 1 0,-4 1 0,-3 1-1,-3 121 1,-5-203-176,-1 0-1,0-1 0,-1 1 0,1 0 0,0-1 1,-1 1-1,0 0 0,0-1 0,0 1 1,0-1-1,-1 1 0,0-1 0,1 0 0,-1 0 1,0 1-1,0-1 0,-1-1 0,-3 6 1,1-5-28,1-1 1,-1 1-1,0-1 1,1 1 0,-1-1-1,0-1 1,0 1-1,-1-1 1,1 0 0,0 0-1,0 0 1,-8-1 0,1 1-221,0 0 0,1-1 0,-1-1 0,0 0 0,0 0 0,1-1 0,-18-6 0,25 7-106,-1-1 1,1 0-1,-1-1 1,1 1 0,0-1-1,0 0 1,0 0 0,0 0-1,1 0 1,-1-1-1,1 1 1,0-1 0,0 0-1,0 0 1,0 0 0,1-1-1,0 1 1,-1-1-1,2 1 1,-3-9 0,-5-35-5389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7 118 4866,'0'0'8255,"-1"-18"-7274,3-4-648,-1 12-139,-1 1 0,0 0-1,0 0 1,-1-1 0,0 1 0,-3-13-1,3 71 2351,-1 30-2639,2-42 201,8 352 1992,-2-298-1430,5 1 0,26 107 0,-35-187-563,19 55 278,-20-64-361,0 0 0,1 0 0,-1 0-1,1-1 1,0 1 0,0 0 0,0-1-1,0 1 1,0-1 0,0 0 0,0 0-1,1 0 1,-1 0 0,1 0-1,0 0 1,-1-1 0,1 1 0,4 0-1,-7-2-16,1 1-1,0-1 0,0 0 1,0 0-1,0 0 1,0 0-1,0 0 0,0 0 1,0 0-1,0 0 0,0 0 1,0 0-1,0 0 1,0-1-1,-1 1 0,1 0 1,0-1-1,0 1 0,0-1 1,0 1-1,-1-1 1,1 1-1,0-1 0,0 0 1,-1 1-1,1-1 0,0 0 1,-1 1-1,1-1 1,-1 0-1,1 0 0,-1 0 1,1 0-1,-1 1 0,0-1 1,1 0-1,-1-1 1,6-39-37,-6 35 28,1-24-331,-1 0 0,-1 0 1,-2 1-1,-1-1 0,-1 1 0,-2 0 0,-19-53 1,21 71 89,2 0 0,-1-1 0,1 1 1,1-1-1,0 1 0,1-1 0,0 0 1,0 0-1,2 1 0,1-14 1,-2 22 248,2 1 1,-1-1-1,0 1 1,1-1-1,-1 1 1,1-1-1,0 1 0,-1 0 1,1 0-1,0 0 1,0 0-1,1 0 1,-1 0-1,0 1 1,1-1-1,-1 1 1,1-1-1,-1 1 1,1 0-1,0 0 1,-1 0-1,1 1 1,0-1-1,0 1 1,4-1-1,11-2 241,1 1 0,32 1 0,-39 1-104,-3 0-114,-1 1-1,1 0 0,0 0 1,-1 0-1,1 1 1,-1 0-1,0 1 1,0 0-1,0 0 1,0 1-1,0 0 1,-1 0-1,12 9 1,-14-9 4,0 1 1,0 0-1,-1 0 1,0 0-1,0 0 0,0 1 1,0 0-1,-1-1 1,0 1-1,0 1 1,-1-1-1,1 0 1,-1 1-1,-1-1 1,1 1-1,-1-1 1,0 1-1,-1 7 1,1-5 14,-1 0 0,0 1 0,-1-1 0,0 0 0,0 0 0,-1 0 0,0 0 0,-1 0 0,1 0 0,-2-1 0,0 1 0,0-1 0,0 0 0,-1 0 0,0 0 0,0-1 0,-1 1 0,0-2 0,-1 1 1,1 0-1,-1-1 0,-12 8 0,6-4-77,0-1 0,0 0-1,-1-1 1,0 0 0,-1-1 0,0 0 0,0-2 0,0 1 0,-1-2 0,0 0 0,0-1 0,0-1 0,-21 1 0,34-23-2377,3 18 1972,3-29-3475,13-3-3322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7796,'0'0'7966,"29"-30"-7721,94-96-229,-61 53-124,-58 67 85,0-1 1,-1 0 0,1-1-1,-2 1 1,3-8 0,-3 11 27,-1-1 1,0 1-1,1 0 1,-2 0-1,1-1 1,0 1-1,-1-1 1,0 1-1,0 0 1,0-1-1,-1 1 1,0-1-1,1 1 1,-2 0-1,1 0 1,0-1-1,-1 1 1,0 0-1,1 0 1,-2 0-1,1 1 1,0-1-1,-1 0 1,0 1-1,0 0 1,0-1-1,0 1 1,0 0-1,-1 1 1,1-1-1,-5-2 1,-2 0 97,-1-1 1,0 1-1,0 1 1,0 0-1,0 1 1,-1 0 0,1 1-1,-1 0 1,0 0-1,-18 1 1,29 1-102,0 1-1,0-1 1,0 0 0,0 1 0,-1-1 0,1 0 0,0 1-1,0-1 1,0 1 0,0 0 0,0-1 0,0 1 0,0 0-1,1 0 1,-1-1 0,0 1 0,0 0 0,0 0 0,1 0-1,-1 0 1,0 0 0,1 0 0,-1 0 0,1 0 0,0 0-1,-1 1 1,1-1 0,0 0 0,-1 0 0,1 2 0,-4 43 289,4-37-162,-1 28 613,1-1-1,2 1 0,12 63 1,-11-85-568,1 0 1,1 0-1,0 0 1,1-1 0,0 0-1,2 0 1,-1-1 0,2 0-1,0 0 1,0 0 0,17 16-1,-20-24-155,-1 0-1,0-1 0,1 0 1,0 0-1,0 0 1,0-1-1,0 1 0,0-2 1,1 1-1,0-1 0,-1 0 1,1 0-1,0 0 1,0-1-1,0-1 0,0 1 1,0-1-1,0 0 0,0 0 1,0-1-1,0 0 1,0 0-1,0-1 0,0 0 1,-1 0-1,1-1 0,-1 1 1,8-6-1,-8 5-256,-1-1 0,0 0 1,0 0-1,0 0 0,-1 0 0,1-1 0,-1 0 0,5-8 0,-5 7-375,-1 0-1,0 0 0,0 0 1,0 0-1,-1-1 0,0 1 0,-1-1 1,2-12-1,-1-24-7157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11333,'0'0'6643,"7"35"-5090,-1-4-1204,46 196 1874,21 72-81,-72-293-2082,1 1 0,0-1 0,0 1 0,1-1 0,5 10 0,-3-41-89,-5-10-348,-2-1 0,-1 1 0,-13-63 1,10 77-9,2-1 0,1 0 1,0 1-1,2-1 0,1-23 1,1 41 384,0 1 1,0 0 0,0-1-1,0 1 1,1 0-1,-1 0 1,1 0-1,0-1 1,0 2 0,0-1-1,1 0 1,-1 0-1,1 1 1,-1-1-1,1 1 1,0 0 0,0 0-1,0 0 1,0 0-1,0 1 1,0-1 0,0 1-1,1 0 1,-1-1-1,7 0 1,6-2 98,0 0 1,1 1-1,0 1 1,20-1-1,103 2-1609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6419,'0'0'7715,"1"-12"-7010,6-32-172,-7 66 3106,7 92-3473,-1-72 192,2 0-1,3 0 1,1-1 0,2 0 0,1-1 0,3-1-1,1-1 1,33 51 0,-45-79-282,1 0 0,0-1 0,0 1 0,1-2 0,0 1 0,1-1 0,0-1 0,19 12 1,-26-17-72,0-1 1,1 1 0,-1-1 0,0 0 0,1 1 0,-1-2 0,1 1 0,0 0 0,-1-1 0,1 1 0,0-1 0,-1 0-1,1 0 1,-1-1 0,1 1 0,0-1 0,-1 0 0,1 0 0,-1 0 0,1 0 0,-1 0 0,0-1 0,1 0 0,-1 1-1,0-1 1,0 0 0,0-1 0,0 1 0,-1 0 0,1-1 0,-1 0 0,1 0 0,2-3 0,9-15-203,-1-1 0,-1 0 0,0-1 1,12-37-1,25-101-1674,-39 112 1548,-2-1 1,-2 0-1,-3 0 1,-3-58-1,0 80 349,0 25-22,-1 0 0,1 0 1,-1 1-1,0-1 0,0 0 0,0 0 1,-1 0-1,1 1 0,-1-1 1,1 1-1,-1-1 0,0 1 0,0 0 1,0 0-1,0-1 0,0 1 1,0 1-1,-1-1 0,1 0 0,-1 0 1,1 1-1,-1 0 0,-3-2 1,5 2-3,-1 0 0,0 0 0,1 1 0,-1-1 1,0 0-1,0 1 0,0-1 0,0 1 0,0 0 0,1 0 1,-1-1-1,0 1 0,0 1 0,0-1 0,0 0 1,0 0-1,0 1 0,0-1 0,1 1 0,-1-1 0,0 1 1,0 0-1,1 0 0,-1 0 0,0 0 0,1 0 0,-1 0 1,1 0-1,-1 0 0,1 1 0,0-1 0,-1 0 1,1 1-1,0-1 0,-1 3 0,-3 10 189,2 0-1,0 1 1,0-1 0,2 1 0,0-1-1,0 1 1,1 0 0,4 23-1,-4-32-108,1-1-20,0 1 0,1 0 0,-1-1-1,1 1 1,0-1 0,0 0 0,1 1 0,-1-1-1,1 0 1,0-1 0,1 1 0,-1 0 0,1-1-1,0 0 1,0 0 0,0 0 0,1 0 0,0-1-1,-1 0 1,1 0 0,0 0 0,0 0 0,1-1-1,-1 0 1,0 0 0,1 0 0,6 0 0,-3 1-80,0-1 0,1 0 0,0-1 0,-1 0 1,1 0-1,-1-1 0,1-1 0,0 0 1,-1 0-1,1 0 0,-1-1 0,1-1 0,-1 0 1,0 0-1,15-8 0,-11 2-1254,0-1-1,22-21 0,-17 13-3249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260 106 7828,'0'0'9545,"3"-7"-9054,-1 2-529,1 0 194,-1 0 1,1 0-1,-1-1 0,-1 1 0,1 0 1,-1-1-1,0 1 0,0-1 0,0 1 0,-1-1 1,0 0-1,0-5 0,-4 9-159,1 0 1,-1 0-1,0 0 0,1 1 0,-1 0 1,0 0-1,0 0 0,0 0 0,0 0 1,0 1-1,0 0 0,-6 0 0,1-1-1,5 0 22,-1 0-1,0 1 1,0-1-1,1 1 1,-1 0-1,0 0 1,0 1-1,0 0 1,1 0-1,-1 0 1,0 0-1,1 1 1,-1-1-1,1 1 1,0 0-1,-1 1 1,1-1-1,0 1 1,0 0-1,1 0 1,-1 0-1,1 0 1,-1 0-1,-2 5 1,-5 4 66,1 1 1,0 0 0,1 0 0,1 1 0,0 0 0,1 0-1,0 1 1,2 0 0,-1 0 0,2 1 0,-5 26-1,4-7 148,1 1-1,2-1 0,1 1 1,5 42-1,-3-72-202,0 1 1,0-1-1,1 1 0,0-1 0,0 0 1,0 0-1,1 0 0,0 0 1,0 0-1,1-1 0,0 1 0,-1-1 1,2 0-1,-1 0 0,1 0 1,-1-1-1,1 1 0,1-1 0,-1-1 1,0 1-1,1-1 0,0 0 1,0 0-1,0 0 0,0-1 1,0 0-1,1 0 0,-1 0 0,0-1 1,1 0-1,0-1 0,-1 1 1,1-1-1,-1 0 0,1-1 0,-1 0 1,1 0-1,-1 0 0,1-1 1,-1 0-1,0 0 0,0 0 0,0-1 1,0 0-1,0 0 0,-1-1 1,1 1-1,7-8 0,0-2-313,-1 0-1,0-1 1,-1 0-1,-1 0 0,0-1 1,-1-1-1,-1 0 1,0 0-1,-1 0 1,-1-1-1,0 0 0,-1 0 1,-1-1-1,-1 1 1,-1-1-1,0 0 0,-1 0 1,-1 0-1,-1 0 1,-4-30-1,-14 14 21,6 9 3100,14 90-2411,2-1 0,2 1 0,4-1 0,2-1 0,35 111 1,-20-123-424,-25-49-15,0-1 1,0 1-1,0-1 1,0 1 0,0-1-1,0 0 1,1 1-1,-1-1 1,0 0-1,1 0 1,-1 0-1,1 0 1,-1 0-1,1 0 1,-1 0-1,1-1 1,0 1-1,-1 0 1,1-1-1,0 0 1,0 1 0,-1-1-1,1 0 1,0 0-1,0 0 1,-1 0-1,3 0 1,-2-1-74,-1 0 1,0 0-1,1-1 1,-1 1-1,0 0 1,0 0-1,1-1 1,-1 1-1,0-1 1,0 1-1,-1-1 1,1 0-1,0 1 1,0-1-1,-1 0 1,1 0-1,-1 1 1,0-1-1,1 0 1,-1 0-1,0 0 1,0-2-1,1-4-482,5-38-3060,-5-2-3509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34 8180,'0'0'7617,"-2"-7"-7009,1 5-890,-8-21 2113,5 21 125,6 21-1233,18 92 20,9 59 158,-7 52-213,34 215 505,-53-423-1160,6 31 37,-8-43-68,-1 0-1,1 0 1,0 0 0,-1 0 0,1 0-1,0 0 1,0-1 0,0 1-1,1 0 1,-1 0 0,0-1 0,0 1-1,1-1 1,-1 1 0,4 1-1,-4-6-385,-1 0-1,1 0 0,-1-1 0,0 1 0,0 0 0,0-1 0,0 1 0,-1 0 0,1 0 0,-2-4 1,-7-8-3717,-4 3-2889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54 357 13014,'0'0'4271,"29"-18"-4007,92-55-162,-113 68-128,0 0 1,-1 0 0,1 0 0,-1-1-1,0 0 1,-1 0 0,1-1-1,-1 0 1,0 0 0,-1 0 0,5-9-1,-7 8-15,0-1-1,-1 1 0,-1 0 1,1 0-1,-1-1 0,0 1 0,-1-1 1,-1-11-1,1 14 35,0 3-6,0 0-1,0 0 1,0 0-1,-1-1 1,0 1-1,1 0 1,-1 0-1,0 0 1,0 0-1,-1 1 1,1-1-1,-1 0 0,1 0 1,-1 1-1,0-1 1,0 1-1,0-1 1,-5-3-1,2 3-16,0-1 0,0 1 0,0 0 0,0 1 0,-1-1 0,0 1 0,1 0 0,-1 0 0,-8-1 0,-7 1 151,0 0 0,0 1 0,0 1 0,-34 4 0,52-3-52,-1-1-1,1 1 1,-1 0-1,1 0 1,0 1-1,0-1 1,-1 1-1,1 0 1,0 0-1,1 0 1,-1 0-1,0 0 1,0 1-1,1-1 1,0 1-1,-1-1 1,1 1-1,0 0 1,0 0-1,1 0 1,-1 0-1,0 0 1,1 1-1,0-1 1,0 0-1,0 1 1,0-1-1,1 1 1,-1 5-1,-2 13 287,1 1-1,2 0 1,3 36-1,-1-23 111,-1-19-291,1 0-1,0 1 1,1-1 0,1-1 0,1 1-1,0 0 1,1-1 0,1 0 0,1-1-1,9 16 1,-12-23-128,-1-1-1,1 0 1,1 0-1,-1 0 0,1-1 1,1 0-1,-1 0 1,1 0-1,0-1 0,0 0 1,0 0-1,1-1 1,0 0-1,0-1 1,0 1-1,0-1 0,1-1 1,-1 0-1,1 0 1,-1 0-1,14 0 1,-17-2-59,-1-1 0,1 1 0,0-1 0,-1 0 0,1 0 0,-1 0 0,0-1 0,1 1 0,-1-1 1,0 0-1,0-1 0,0 1 0,0 0 0,-1-1 0,1 0 0,-1 0 0,1 0 0,-1-1 0,0 1 1,5-8-1,-4 4-292,0 1 1,0-1 0,-1 0-1,0 0 1,2-8 0,4-40-4915,-8 23-2059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01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 9012,'0'0'5789,"-1"-5"-5428,-3-8-232,3 18 317,10 32 491,17 54 435,-4 1 1,13 131-1,0 0 130,-30-205-2083,-3-25-904,-2-28-2657,-3 1-786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11029,'0'0'5640,"0"0"-5525,1 0 0,-1 0 0,0 0 0,1-1 0,-1 1 0,1 0 0,-1 0 0,1 0 0,-1 0 0,1 0 0,-1 0 0,1 0 0,-1 0 0,1 0 0,-1 0 0,0 0 0,1 0 0,-1 0 0,1 1 0,-1-1 0,1 0 0,-1 0 0,0 0 0,1 1 0,-1-1 0,1 0 0,-1 1 0,0-1 0,1 1 0,18 108 1319,16 130 282,-24-113-937,-8-117-665,0-11 5,0-17-101,-5-52-342,5-100-1572,-2 161 1818,2 0 0,-1 1 0,2-1 0,-1 1 0,1 0 0,0 0 0,1 0 0,0 0 0,0 1-1,1 0 1,10-12 0,-4 7 99,-1 1 0,2 0 0,0 1 0,0 0 0,30-17 0,-39 26 0,0 0 0,0 0-1,0 0 1,1 0-1,-1 0 1,1 1 0,0 0-1,-1 0 1,1 1-1,0-1 1,0 1 0,-1 0-1,1 0 1,0 0-1,0 1 1,-1 0-1,1 0 1,-1 0 0,10 3-1,-9-1 15,0 0-1,0 0 0,-1 1 0,1-1 1,0 1-1,-1 0 0,0 0 1,0 0-1,0 1 0,-1 0 0,0-1 1,1 1-1,-2 0 0,1 1 1,3 7-1,7 25 209,-2 1 0,-1 0 0,-2 0 0,-2 1 1,-2 0-1,-1 72 0,-10-148-2298,-1 1-3205,7 12-2312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17 7924,'0'0'6872,"-7"-14"-4391,-13 13-1052,16 1-1361,-1-1-1,1 1 1,0-1-1,-1 1 0,1 0 1,0 1-1,-1-1 1,1 1-1,0 0 0,-1 0 1,1 0-1,0 1 1,0-1-1,0 1 0,0 0 1,0 0-1,1 0 1,-1 1-1,1-1 0,-1 1 1,1 0-1,0 0 1,-3 4-1,-5 8 52,1 2 1,0-1-1,2 1 1,-1 1-1,2-1 1,1 1-1,0 1 1,1-1-1,1 1 1,1 0-1,0 0 1,2 0-1,0 27 1,1-43-103,0 1 0,1-1 0,-1 0 0,0 0 0,1 1 0,0-1 0,0 0 0,0 0 0,0 0 0,0 0 0,1 0 0,-1 0 0,1-1 0,0 1 0,0 0 0,0-1 0,0 1 0,0-1 0,0 0 0,1 0 0,-1 0 0,1 0 0,-1 0 0,1 0 0,4 1 0,6 3-45,1-1 0,0-1 0,1 0 0,23 3-1,-27-6-99,0 1 0,-1 0-1,1 0 1,-1 1 0,0 1-1,0-1 1,0 2-1,15 8 1,-23-11 113,0 0-1,0 0 1,0 0 0,0 1 0,-1-1-1,1 0 1,-1 1 0,1-1-1,-1 1 1,0-1 0,0 1-1,0 0 1,-1-1 0,1 1 0,-1 0-1,1 0 1,-1 0 0,0-1-1,0 1 1,0 0 0,0 0-1,-1 0 1,1-1 0,-2 6 0,1-4 41,-1 0 1,1 1-1,-1-1 1,0 0-1,0 0 1,0 0 0,-1 0-1,1 0 1,-1-1-1,0 1 1,0-1-1,-1 1 1,1-1-1,-5 3 1,-2 0-21,0 0 0,-1-1 0,0-1 0,0 0 0,0 0 0,0-1 0,-1 0 0,1-1 0,-1 0 0,0-1 0,-12 0 0,21-1-193,3 0 123,0 0 1,-1 0 0,1 0-1,0 0 1,-1 0 0,1 0-1,0 0 1,0 0 0,-1 0-1,1 0 1,0 0-1,0 0 1,-1 0 0,1 0-1,0 0 1,0 0 0,-1 0-1,1-1 1,0 1 0,0 0-1,-1 0 1,1 0 0,0 0-1,0-1 1,0 1 0,0 0-1,-1 0 1,1 0 0,0-1-1,0 1 1,0 0-1,0 0 1,0-1 0,0 1-1,-1 0 1,1 0 0,0-1-1,0 1 1,0 0 0,0 0-1,0-1 1,0 1 0,0 0-1,0-1 1,0 1 0,0 0-1,0 0 1,0-1-1,1 1 1,-1 0 0,0-1-1,0-19-4783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7379,'0'0'8055,"0"-6"-6775,4-19 665,9 95-54,5 79 1,9 50-646,-20-171-1173,-6-27-75,-1 0 0,0 0 0,1 0 0,-1 0-1,0-1 1,1 1 0,-1 0 0,1 0 0,-1-1-1,1 1 1,0 0 0,-1 0 0,1-1 0,0 1 0,-1-1-1,1 1 1,0-1 0,0 1 0,0-1 0,-1 1 0,1-1-1,0 0 1,0 1 0,1-1 0,0-5-206,-1 0 1,0 0-1,0 0 0,-1 0 1,0 0-1,0 0 1,-1-10-1,1 9-257,0-6-1184,0-1 1,-1 0 0,0 1 0,-5-21-1,-12-10-6616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13014,'0'0'4690,"122"-55"-13542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9700,'0'0'6964,"4"-46"-6964,-1 46-240,-3 14-12390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3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47 6275,'0'0'12678,"-7"3"-11990,7-12-224,0 1 337,4 2-561,2 0 16,4 3-256,-7-3-96,0 3 48,-3 1-1153,0-4-1584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4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10 120 4978,'0'0'10712,"-9"-30"-7700,10 26-2907,1 0 1,0 0-1,0 0 1,0 1-1,1-1 1,-1 1-1,1-1 1,0 1-1,0 0 1,0 0-1,0 0 1,1 0-1,-1 0 1,1 1-1,-1 0 1,1 0-1,0 0 1,0 0-1,5-1 1,6-3-252,0 0 0,1 2 0,28-5 0,49 6-33,-61 3 174,-30 1 0,0-1 0,0 1 0,-1 0 0,1 0 0,0 0 0,0 0 0,-1 0 0,1 0-1,0 0 1,-1 1 0,0-1 0,1 0 0,-1 1 0,0-1 0,1 1 0,-1 0 0,0-1 0,0 1 0,0 0 0,-1 0 0,1 0 0,0-1 0,-1 1 0,1 0 0,0 4 0,10 52-91,-11-58 96,3 24 34,-1-1 0,-3 42 0,0-55-22,0 0-1,0-1 0,-1 1 1,-1-1-1,0 0 1,0 1-1,-1-1 0,0 0 1,-7 11-1,2-5 22,-1-1 0,0 0 0,-2-1 0,1 0-1,-1-1 1,-1 0 0,0-1 0,-1 0 0,0-1 0,-1-1-1,0 0 1,-22 10 0,35-19-89,0 0 43,4-29 13,0 25-7,0 0 0,1-1 0,0 1 0,0 0 0,1 1 0,-1-1 0,1 1 0,-1-1 0,1 1 0,0 0 0,0 0 0,1 1 0,-1-1 1,1 1-1,-1 0 0,1 0 0,-1 0 0,1 1 0,10-2 0,6-1-30,1 2 1,0 0-1,26 2 1,-34 0 35,-5 1 5,0 1-1,0 0 0,0 1 1,0 0-1,0 1 1,-1-1-1,0 1 1,1 1-1,-1 0 0,-1 0 1,11 9-1,24 13 154,-38-24-123,0 0 0,0 1 0,0-1 1,-1 1-1,1-1 0,-1 1 1,0 0-1,0 0 0,0 1 0,0-1 1,-1 1-1,1-1 0,-1 1 0,-1 0 1,1 0-1,-1 0 0,1 0 1,0 8-1,-1 2 135,0-1 0,0 1 0,-1 0 0,-1-1-1,-4 22 1,2-26-112,0 0-1,0 0 0,-1-1 1,0 1-1,-1-1 0,0 0 0,-1 0 1,1 0-1,-2-1 0,1 0 1,-13 11-1,10-10-21,-1 0 1,0 0-1,-1-2 1,1 1-1,-2-1 1,1-1-1,-1 0 1,-22 8 0,10-8-31,-1-2 0,0-1 0,1-1 0,-1-1 0,-29-3 0,1 1-76,52 1 58,-1 0 0,1 0 0,0 0 0,0 0 0,0 0 0,-1-1 0,1 1 0,0 0-1,0-1 1,0 1 0,0-1 0,-1 1 0,1-1 0,0 1 0,0-1 0,0 0-1,0 1 1,0-1 0,0 0 0,1 0 0,-1 0 0,0 0 0,0 0 0,1 0-1,-2-1 1,-5-32-3091,5 23 557,0 1-2666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4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395 138 2081,'0'0'6886,"0"-4"-5854,0-10-125,0 10-149,1 0-1,-1 0 1,-1 0-1,1 0 1,0 0-1,-1 0 1,-2-6-1,2 8-712,0 0 1,0 0-1,0 1 0,-1-1 1,1 1-1,0-1 0,-1 1 1,1-1-1,-1 1 0,0 0 0,1 0 1,-1 0-1,0 0 0,0 0 1,0 0-1,1 0 0,-1 0 1,0 1-1,-4-1 0,-13-3-54,0 1-1,-1 1 1,1 1-1,0 1 1,-1 0-1,-28 6 0,38-4 48,0 0 0,0 1 0,0 1 0,1-1 0,0 2 0,0-1 0,0 1 0,0 1 0,1-1 0,-1 2 0,1-1 0,1 1 0,0 0 0,0 0 0,0 1 0,1 0 0,0 1 0,0-1 0,1 1 0,0 0 0,1 0 0,0 0 0,0 1 0,-3 14 0,4-3 335,1 0-1,1 1 0,0-1 1,2 0-1,1 0 1,0 0-1,9 30 1,-10-43-305,1-1 1,0 0-1,1-1 0,0 1 1,0 0-1,0-1 1,1 1-1,0-1 1,0 0-1,0-1 1,1 1-1,0-1 1,0 1-1,0-1 1,1-1-1,0 1 1,0-1-1,0 0 0,0-1 1,0 1-1,1-1 1,0 0-1,0-1 1,0 0-1,9 2 1,-5-2-55,1-1 0,-1 0 0,1-1 0,-1-1 0,1 1 0,-1-2 0,1 0 0,-1 0 0,0-1 0,0 0 0,0-1 0,0 0 0,0-1 0,-1 0 0,16-11 0,-11 5-103,-1-1-1,-1 0 1,1 0-1,-2-1 1,0-1 0,-1 0-1,0-1 1,-1 0-1,12-24 1,-13 17-308,-1-2 0,-1 1 0,0-1 0,-2 0 0,-1 0 0,-1 0 0,-1 0 0,-1-1 0,-4-42 0,2 61 336,1-1 0,-1 1-1,0 0 1,0 0 0,-1-1-1,0 1 1,0 0-1,0 0 1,-1 1 0,0-1-1,-4-6 1,4 13 1196,2 7-675,-1 138 1377,6 187-413,-3-323-1405,0-1 1,0 1 0,1-1 0,0 1 0,1-1 0,0 0 0,7 15 0,-8-21-26,-1-1-1,1 1 1,0-1 0,0 1 0,0-1-1,0 0 1,0 0 0,1 0 0,-1 0-1,1 0 1,-1 0 0,1-1-1,0 0 1,-1 1 0,1-1 0,0 0-1,0 0 1,0 0 0,0 0 0,0-1-1,0 1 1,0-1 0,0 0 0,0 0-1,0 0 1,0 0 0,3-1 0,-1-1-70,0 1 1,0-1 0,0 0-1,0 0 1,-1 0-1,1-1 1,-1 1 0,1-1-1,-1 0 1,0-1 0,0 1-1,-1-1 1,1 0 0,-1 1-1,0-2 1,0 1 0,0 0-1,0-1 1,3-7 0,6-13-1276,-1 0 1,11-37 0,-19 51 558,20-64-4568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4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11045,'0'0'4197,"-1"0"-4156,0 1 0,1-1 0,-1 0 0,1 0 1,-1 0-1,0 0 0,1 1 0,-1-1 0,1 0 1,-1 0-1,1 1 0,-1-1 0,1 1 0,-1-1 1,1 0-1,-1 1 0,1-1 0,-1 1 0,1-1 0,0 1 1,-1-1-1,1 1 0,0-1 0,-1 2 0,2 156 3419,20 200-973,-12-268-2154,15 111 265,-23-193-587,8 31 20,-9-38-31,0 1 1,1-1-1,-1 0 1,1 1-1,-1-1 0,1 0 1,0 0-1,-1 0 0,1 0 1,0 1-1,0-1 1,0 0-1,0 0 0,0-1 1,0 1-1,0 0 1,0 0-1,1 0 0,-1-1 1,0 1-1,0 0 1,3 0-1,-4-1-3,1 0-1,-1 0 1,1 0 0,-1 0 0,1 0-1,-1-1 1,1 1 0,-1 0 0,1 0-1,-1 0 1,1-1 0,-1 1 0,1 0-1,-1 0 1,0-1 0,1 1 0,-1 0-1,1-1 1,-1 1 0,0 0-1,1-1 1,-1 1 0,0-1 0,1 1-1,-1-1 1,0 1 0,0 0 0,0-1-1,1 1 1,-1-1 0,0 1 0,0-1-1,0 1 1,0-1 0,0 0 0,0 1-1,0-1 1,1-26-467,-1 20 173,1-29-990,0 20-428,-1-1 0,-1 1 1,0 0-1,-3-18 0,-15-15-7019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4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13014,'0'0'8692,"199"43"-8356,-151-43-80,-6 0-256,-10 0-624,-12 0-288,-11 0-2162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02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3618,'0'0'16135,"171"0"-15799,-130 0-336,-5 0-272,-14 0-1361,-9 0-2192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4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319 102 3778,'0'0'11952,"0"-8"-10898,1 1-1025,0-33 823,-1 39-817,0-1-1,0 1 1,0-1-1,-1 0 1,1 1-1,0-1 1,-1 1-1,1-1 1,-1 1-1,0 0 1,1-1-1,-1 1 1,0-1-1,0 1 1,0 0-1,0 0 1,0 0-1,0-1 1,0 1 0,0 0-1,-1 0 1,-1-1-1,-7-1 31,0 0 0,-1 0 1,1 1-1,0 1 0,-1 0 0,0 0 0,1 1 0,-1 0 1,1 1-1,-1 0 0,1 1 0,0 0 0,-1 0 1,1 1-1,0 1 0,0 0 0,1 0 0,-1 1 0,1 0 1,-15 11-1,17-9 20,0 1 1,0-1-1,1 1 0,1 0 1,-1 1-1,1-1 0,1 1 1,-1 0-1,2 0 1,-1 1-1,1-1 0,1 1 1,0-1-1,-2 13 0,1 15 279,1-1-1,5 57 0,-1-54-92,-1-26-186,0 0 0,1 0 0,0 0 0,1 0 0,0-1 0,1 1 0,1-1 0,0 0 0,1 0 0,10 16 0,-13-23-60,0 0 1,1-1-1,-1 0 1,1 0-1,1 0 1,-1 0-1,0 0 1,1-1-1,0 0 0,-1 0 1,1 0-1,1-1 1,-1 1-1,0-1 1,1 0-1,-1-1 1,1 1-1,-1-1 0,1-1 1,-1 1-1,1-1 1,0 1-1,0-2 1,-1 1-1,1-1 1,7-1-1,-6 0-55,0-1 0,-1 0 0,1 0 1,-1 0-1,0-1 0,0 0 0,0 0 0,-1-1 0,1 1 0,-1-1 0,0 0 1,-1-1-1,1 1 0,-1-1 0,0 0 0,0 0 0,-1 0 0,4-8 0,1-4-140,0-1 1,0 0-1,-2-1 0,-1 1 0,4-26 0,-4-1-1426,-4-77 1,-2 64 416,1 54 1168,0 0 1,-1 0-1,0 0 1,0 0-1,0 0 1,0 0-1,-1 1 1,0-1-1,0 0 1,-4-6-1,5 8 76,-1 1 0,1 0 0,-1 0 0,0 0 0,1 0 0,-1 1 0,0-1 0,0 0-1,0 1 1,0-1 0,0 1 0,-1 0 0,1-1 0,0 1 0,-1 0 0,1 0 0,-1 1 0,1-1 0,-1 1-1,1-1 1,-5 1 0,6 4 24,0 0 0,0 0 0,0 1-1,1-1 1,-1 0 0,1 1 0,0-1-1,1 7 1,-1-6-13,-2 132 940,-1-38-129,11 100 1,-8-191-839,1 0 1,1 0 0,0 0-1,0 0 1,0-1-1,1 1 1,5 10 0,-6-16-47,-1 0 1,0 0 0,0 0 0,1 0 0,-1-1 0,1 1 0,0 0-1,-1-1 1,1 1 0,0-1 0,0 0 0,0 1 0,0-1 0,0 0-1,0 0 1,0 0 0,0-1 0,1 1 0,-1 0 0,0-1-1,0 1 1,1-1 0,-1 0 0,0 0 0,1 0 0,-1 0 0,0 0-1,0-1 1,4 0 0,-3 0-72,0-1 1,0 0-1,0 1 0,0-1 1,-1 0-1,1-1 0,0 1 1,-1 0-1,0-1 0,0 0 0,0 1 1,0-1-1,0 0 0,0 0 1,0 0-1,-1 0 0,0 0 1,2-6-1,18-63-5871,-21 71 5726,8-40-7841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4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7235,'0'0'8946,"1"-6"-8069,0 6-710,4-16 3340,-8 127-2743,3 99 275,2-180-804,1-1 1,1 1-1,1-1 1,18 51-1,-22-75-210,1 0 0,0-1 1,0 0-1,1 0 0,-1 1 0,1-1 0,0-1 0,0 1 0,1 0 0,-1-1 1,7 6-1,-8-8-19,0 0 0,0 0 0,0 0 0,1 0 0,-1 0 0,0 0 0,0 0 0,1-1 0,-1 1 0,0-1 0,1 1 0,-1-1 0,1 0 0,-1 0 0,1 0 1,-1-1-1,0 1 0,1 0 0,-1-1 0,0 0 0,1 1 0,-1-1 0,0 0 0,0 0 0,4-3 0,1-1-68,0-1 0,-1 0 1,1-1-1,-1 1 0,0-1 0,-1 0 0,0-1 0,0 1 0,0-1 1,5-14-1,5-14-527,12-41 1,45-170-4467,-69 194 9329,-3 60-3992,29 313 1106,-16-222-1076,-12-82-264,0-2-34,1 0 0,0 0 1,0 0-1,2 0 0,-1 0 1,2-1-1,9 22 1,-10-49-4567,-4-10-357,-6 1-4314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4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8180,'0'-2'11308,"0"11"-10477,14 403 2405,-14-397-3126,4 36 8,-3-49-103,-1 1 1,0-1 0,1 0-1,-1 0 1,1 0 0,-1 0-1,1 0 1,0 0 0,0 0-1,0 0 1,0 0 0,0 0-1,0-1 1,1 1-1,-1 0 1,1-1 0,1 3-1,-2-4-13,0 0-1,0 1 1,0-1-1,0 0 0,0 1 1,0-1-1,0 0 0,0 0 1,0 0-1,0 0 1,0 0-1,0 0 0,0 0 1,0 0-1,0 0 1,0-1-1,0 1 0,0 0 1,0-1-1,0 1 0,-1 0 1,1-1-1,0 1 1,0-1-1,0 0 0,0 1 1,-1-1-1,1 0 1,0 1-1,-1-1 0,2-1 1,16-29-43,-14 24 24,1-4 2,7-13-277,1 0 0,0 0 0,29-35 1,-37 53 178,0 1 0,0-1 0,1 1 1,0 0-1,-1 1 0,2-1 1,-1 1-1,0 1 0,1-1 0,0 1 1,-1 0-1,1 1 0,1-1 0,-1 1 1,0 1-1,0-1 0,1 1 1,10 0-1,-13 2 126,-1 0-1,1 0 1,0 1 0,-1 0 0,1 0 0,-1 0-1,0 0 1,1 0 0,-1 1 0,0 0 0,-1 0-1,1 0 1,0 0 0,-1 1 0,0-1-1,0 1 1,0 0 0,0 0 0,0 0 0,-1 0-1,0 1 1,2 5 0,8 13 325,-2 1-1,13 45 1,-18-49-239,-1 0 0,0 1-1,-2-1 1,0 1 0,-1 0-1,-3 21 1,1-37-80,0-1-1,-1 1 1,0-1-1,0 0 1,0 1 0,0-1-1,0 0 1,-1 0-1,0 0 1,0 0 0,0-1-1,0 1 1,-1-1-1,1 0 1,-1 0 0,0 0-1,0 0 1,0-1-1,-5 3 1,-14 7 67,0 0 0,-27 8 0,35-14-78,0 1-35,0-1 0,-1 0 0,0-1 0,1-1 0,-2-1 0,1 0 0,0-1 0,-20 0 0,35-2-113,-1 0-1,1-1 1,0 1-1,0-1 1,0 1 0,0-1-1,0 1 1,0-1-1,0 0 1,0 0 0,0 1-1,1-1 1,-1 0 0,0 0-1,0 0 1,1 0-1,-1 0 1,0 0 0,1 0-1,-1 0 1,1 0 0,-1 0-1,1 0 1,-1-2-1,-1-2-751,-10-20-5116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4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13222,'0'0'9268,"177"37"-8932,-119-31 65,-3-6-369,-7 0 64,-13 0-96,-12 0-689,-14 0-431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4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590 225 9380,'0'0'6435,"-2"-22"-5712,-8-69-128,10 87-539,-1 1-1,0-1 0,0 1 1,0-1-1,0 1 1,-1-1-1,1 1 1,-1 0-1,0-1 0,0 1 1,0 0-1,0 0 1,0 0-1,-1 1 1,1-1-1,-1 1 0,0-1 1,0 1-1,0 0 1,0 0-1,0 0 1,0 0-1,-5-1 0,-6-5 352,5 3-358,0 0 1,0 1-1,-1 0 1,0 1-1,1 0 1,-1 0-1,0 1 1,-1 0-1,1 1 1,0 0-1,0 1 1,-1 0-1,1 0 1,0 1-1,-17 4 1,-1 1-37,-1 2-1,1 1 1,0 1 0,-31 16 0,49-21 16,0 0-1,0 1 1,1 0-1,-1 0 0,1 1 1,1 1-1,-1-1 1,1 2-1,0-1 1,1 1-1,-9 13 0,9-10 21,1 1-1,0 0 1,1 1-1,1-1 0,0 1 1,0 0-1,1 0 0,-1 26 1,-1 35 331,9 146 0,-2-200-286,1 0-1,1 0 1,1-1 0,1 0-1,1 0 1,1 0 0,0-1-1,2 0 1,0 0 0,1-1-1,16 20 1,-17-25-47,1-1-1,1 0 1,-1-1-1,2 0 1,0-1-1,0 0 1,1-1-1,0 0 1,1-2 0,-1 1-1,2-2 1,-1 0-1,1-1 1,31 7-1,-13-7-75,-1-1 0,1-2-1,0-1 1,0-2 0,-1-1-1,35-7 1,-58 6-46,1 1 0,-1-2 0,-1 1 1,1-2-1,11-5 0,-18 8-304,0 0-1,1 0 0,-1 0 1,0-1-1,0 1 1,-1-1-1,1 1 1,0-1-1,-1 0 1,0 0-1,0 0 0,0-1 1,0 1-1,0 0 1,0-1-1,-1 1 1,1-5-1,2-7-4542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4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120 174 5298,'0'0'5584,"-4"-15"-4706,0-3-482,3 11-237,0-1-1,-1 1 1,0 0-1,0 0 1,-1 1 0,1-1-1,-6-8 1,7 13 15,1 1 1,-1-1-1,0 1 1,1 0-1,-1-1 1,0 1-1,0 0 1,0 0 0,0 0-1,0 0 1,0 0-1,0 0 1,-1 0-1,1 0 1,0 0-1,-1 0 1,1 0-1,0 1 1,-1-1-1,1 1 1,-1-1-1,1 1 1,-3-1-1,3 2-130,-1-1 0,1 0 0,-1 1-1,0-1 1,1 1 0,-1 0-1,1 0 1,0-1 0,-1 1 0,1 0-1,0 0 1,-1 0 0,1 0-1,0 1 1,0-1 0,0 0-1,-2 3 1,-1 2-70,0 1 0,1 0 0,-1-1 0,1 1 0,1 1 0,-1-1 0,1 0 0,-1 10 0,-1 20 531,2 0 1,1 0-1,2 1 1,10 62-1,-9-87-367,1 1-1,0-1 1,1 1 0,1-1-1,0 0 1,1-1 0,0 1-1,1-1 1,0-1 0,1 1-1,1-1 1,-1 0 0,2-1-1,-1 0 1,20 15 0,-19-19-142,0-1 1,0 0-1,1-1 0,-1 0 1,1-1-1,0 0 0,0 0 1,0-1-1,0-1 0,1 0 1,-1 0-1,0-1 0,1 0 1,-1-1-1,0-1 0,0 0 1,0 0-1,0-1 1,0-1-1,0 1 0,-1-2 1,0 1-1,0-2 0,0 1 1,0-1-1,-1-1 0,0 0 1,0 0-1,12-14 0,-14 13-135,-1 0 0,0-1-1,-1 0 1,0 0 0,0 0-1,-1 0 1,0-1-1,-1 0 1,0 0 0,-1 0-1,1 0 1,-2 0 0,0 0-1,0-1 1,-1 1-1,0-1 1,0 1 0,-2 0-1,1 0 1,-1-1 0,0 1-1,-1 0 1,-1 0-1,1 1 1,-1-1 0,-1 1-1,0 0 1,-7-10 0,-17-16 156,-1 2 0,-64-53 1,77 73-33,0 0-1,-1 1 1,-1 1 0,0 0 0,0 2 0,-1 0-1,-38-11 1,-4 11-886,60 9 651,-1-1 0,1 1 0,0 0 0,-1 1-1,1-1 1,-1 0 0,1 1 0,0-1 0,0 1 0,-1-1 0,1 1 0,0 0 0,0 0-1,0 0 1,0 1 0,0-1 0,0 0 0,0 1 0,0-1 0,0 1 0,0 0 0,-1 2 0,-7 18-4985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5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48 624,'0'0'11128,"-2"-9"-10205,-1-9-896,-2-2 920,2 52-24,2 104 1061,3 143 2395,3-231-3571,-2-44-736,-2-29-256,-1 11 72,0 1 1,1 0-1,1 0 0,0 0 0,1 0 0,0 1 1,1-1-1,0 1 0,1 0 0,0 0 0,1 0 1,0 0-1,1 1 0,1 0 0,0 1 0,0 0 1,1 0-1,0 1 0,0 0 0,18-13 0,-5 4-121,2 1-1,45-26 1,-59 38 185,-1 1 0,0 0 1,1 1-1,0 0 0,0 1 1,0 0-1,0 0 0,0 1 1,0 0-1,1 1 1,15 1-1,-24 0 49,1 0 1,-1 0-1,1 0 1,-1 0-1,1 0 1,-1 0-1,1 1 1,-1-1-1,0 1 1,0-1-1,0 1 1,0 0-1,0 0 1,0 0-1,-1 0 1,1 0-1,-1 0 1,1 1-1,-1-1 1,0 0-1,0 1 1,2 3-1,16 64 263,-17-58-170,29 212 2338,-16-90-1404,-15-132-1055,0-1 0,0 1-1,0-1 1,1 1-1,-1-1 1,0 1 0,1-1-1,-1 1 1,1-1 0,0 0-1,0 1 1,-1-1 0,1 0-1,0 0 1,0 0-1,0 1 1,0-1 0,0 0-1,0 0 1,2 1 0,7-6-2267,-4-16-1537,-2-17-6131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6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7700,'0'0'5757,"6"29"-3097,15 92-1110,7 156 0,-19-152-451,-3-58-601,44 319 1432,-30-314-1486,-19-68-451,1 0 1,-1 0 0,1-1-1,0 1 1,0-1-1,0 1 1,1-1 0,-1 0-1,1 0 1,0 0-1,0 0 1,0 0-1,0-1 1,0 1 0,4 1-1,-6-3-332,-1-4-517,0-3 154,-1 0 1,0 0-1,0 1 0,-1-1 1,1 0-1,-1 1 0,0-1 1,-1 1-1,1 0 0,-1 0 1,0 0-1,-5-5 1,-14-27-5857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6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1 111 7780,'0'0'6192,"29"-8"-4882,-7 2-1081,9-2 13,1 0-1,-1 2 0,1 2 0,52-2 0,-32 5-52,107 5 2,-144-2-180,1 0 0,-1 1 1,0 0-1,0 2 0,0 0 0,0 0 0,25 14 1,-35-16 31,1 1 0,-1 0 0,0 0 0,0 0 0,-1 0 1,1 1-1,-1 0 0,0 0 0,0 0 0,-1 0 0,0 0 1,1 1-1,-2 0 0,1 0 0,-1 0 0,3 8 0,-1 4 411,-2 1 0,0 0-1,0 0 1,-2 20-1,-1-25-209,0 0 0,2 0 0,0 0-1,0 0 1,1 0 0,1 0 0,0-1 0,1 1 0,6 12-1,-7-22-237,-1 0 0,1 0 0,1-1 0,-1 1 0,0-1 0,1 0 0,-1 0-1,1 0 1,0 0 0,0-1 0,0 0 0,1 0 0,-1 0 0,0 0 0,1-1-1,-1 1 1,1-1 0,-1 0 0,1 0 0,0-1 0,0 0 0,-1 1 0,1-2 0,0 1-1,-1 0 1,1-1 0,0 0 0,-1 0 0,1 0 0,-1-1 0,1 0 0,-1 0-1,0 0 1,0 0 0,0 0 0,0-1 0,0 0 0,4-3 0,4-8-370,0-2 1,-1 1 0,0-1 0,-2-1-1,0 1 1,0-2 0,-2 1-1,0-1 1,8-33 0,-10 26-89,0 1 0,-2 0 0,-1-1 0,0 0 0,-2 0 0,-1 1 0,-5-29 0,5 50 516,0 0 1,0-1-1,0 1 0,0 0 1,-1 0-1,1 0 0,-1 0 1,0 0-1,0 0 0,0 0 1,0 0-1,-1 1 0,1-1 1,-1 1-1,0 0 0,1 0 1,-1 0-1,0 0 0,0 0 1,0 1-1,0-1 0,-1 1 1,1 0-1,0 0 0,-1 0 1,1 0-1,-1 0 0,-4 1 1,-9-2 522,1 1-1,0 1 1,-1 1 0,-29 4 0,29-1-381,0 0 0,0 1 0,1 0 0,0 2 0,-26 14 0,-69 49-1146,95-60-2443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7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1 131 112,'0'0'14081,"4"-20"-13259,11-60-96,-6 52 645,-5 26 1219,-4 8-2302,29 706 2823,-26-671-2893,1 0-1,2-1 1,23 78-1,-27-114-195,-1 0 1,1-1-1,0 1 0,0-1 0,0 0 1,0 1-1,1-1 0,0 0 1,-1 0-1,1-1 0,0 1 1,7 4-1,-9-6-22,0 0 1,1 0 0,-1-1-1,1 1 1,-1 0-1,1-1 1,0 1-1,-1-1 1,1 0 0,0 1-1,-1-1 1,1 0-1,0 0 1,-1 0-1,1 0 1,-1-1 0,1 1-1,0 0 1,-1-1-1,1 1 1,0-1 0,-1 1-1,1-1 1,-1 0-1,1 1 1,-1-1-1,0 0 1,1 0 0,-1 0-1,0 0 1,0-1-1,0 1 1,2-2-1,8-12-138,-1 0 0,-1-1 1,13-28-1,8-14-554,-19 38 435,1 1-1,2 0 0,0 0 1,0 2-1,2 0 0,0 0 1,27-19-1,-33 28 228,1 1-1,0 1 1,1 0-1,-1 0 1,1 1-1,0 1 1,0 0-1,1 0 1,-1 2-1,1-1 1,0 1-1,0 1 1,0 1-1,21 1 1,-28-1 65,1 1 1,-1 0 0,0 0-1,1 1 1,-1 0 0,0 0-1,0 0 1,-1 1 0,1 0-1,0 0 1,-1 1 0,0-1 0,1 1-1,-2 0 1,6 5 0,-3-1 32,-1 0-1,0 0 1,0 1 0,-1-1 0,0 1 0,-1 1 0,0-1 0,5 16 0,-1 7 145,-1 1-1,-2 0 0,-2 0 0,0 56 0,-3-4-1596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02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81 6675,'0'0'6787,"0"-10"-5928,-3-61 3124,3 75-3833,2 9 98,0 1-1,0 0 1,1-1 0,9 22 0,3 15 556,8 75 1143,8 28-244,-31-153-1701,0 0 0,0 0 0,1 0 0,-1 0 0,0 0 0,0 0 0,0 0-1,1 0 1,-1 0 0,0 0 0,0 0 0,1 0 0,-1 0 0,0 0 0,0 0 0,1 0 0,-1 0 0,0 0 0,0 0 0,0 0-1,1-1 1,-1 1 0,0 0 0,0 0 0,0 0 0,1 0 0,-1 0 0,0-1 0,0 1 0,0 0 0,0 0 0,0 0 0,1-1-1,-1 1 1,0 0 0,0 0 0,0 0 0,0-1 0,0 1 0,0 0 0,0 0 0,0 0 0,0-1 0,0 1 0,0 0 0,0 0-1,0-1 1,0 1 0,0 0 0,0 0 0,0-1 0,0 1 0,0 0 0,0 0 0,0 0 0,0-1 0,0 1 0,0 0 0,-1 0-1,1-1 1,3-31-385,2 0-1,1 0 0,17-52 0,-18 68 128,1 1-1,1 0 1,0 0-1,1 1 1,1 0-1,0 0 1,0 1-1,2 0 0,16-16 1,-22 25 241,0 1 0,-1-1 0,2 1 1,-1 0-1,0 0 0,1 1 0,-1 0 0,1 0 1,-1 0-1,9-1 0,-11 2 46,-1 1-1,0-1 1,1 1 0,-1 0 0,1 0-1,-1 0 1,1 0 0,-1 0 0,1 1-1,-1-1 1,1 1 0,-1 0 0,0-1-1,1 1 1,-1 0 0,0 0 0,0 1-1,0-1 1,0 0 0,0 1-1,0-1 1,0 1 0,0 0 0,0-1-1,-1 1 1,4 4 0,3 13 247,0 0 0,-2 1-1,0-1 1,-1 1 0,-1 0 0,0 1 0,-2-1 0,0 27-1,0-13 85,12 59-1,-4-69-528,-9-24 122,-1 0 1,0 0-1,1 0 1,-1 0-1,0 0 1,1 0-1,-1 0 0,0-1 1,1 1-1,-1 0 1,0 0-1,0 0 0,1 0 1,-1-1-1,0 1 1,0 0-1,1 0 0,-1 0 1,0-1-1,0 1 1,1 0-1,-1 0 1,0-1-1,0 1 0,0 0 1,0-1-1,1 1 1,-1 0-1,0-1 0,0 1 1,0 0-1,0-1 1,0 1-1,0 0 0,0 0 1,0-1-1,8-44-4584,-5 11-637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8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203 176 6467,'0'0'6696,"10"-25"-5682,6-10-701,-2 5 740,17-56 1,-73 177 1192,-45 260-1024,58-214-782,-4 4-11,-45 238 186,73-304-533,22-103-106,-9 1-726,-1 0-1,-1-1 0,-1 0 1,2-44-1,5-26-5178,-3 35 1394,1-3-1991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8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0 184 4306,'0'0'6083,"12"-25"-4248,40-80-904,-50 101-767,0-1-1,1 0 1,-1 1-1,1 0 1,0-1-1,0 1 1,1 0-1,-1 0 1,9-6-1,-10 9-44,-1 0 0,1 1 0,0-1 0,0 1 0,0-1 0,0 1 0,0 0 0,0-1 0,0 1 0,1 0 0,-1 0 0,0 0 0,0 1 0,3 0 0,2 0 114,-5-1-197,0 1 1,0 0 0,0-1-1,-1 1 1,1 0-1,0 0 1,-1 0 0,1 0-1,-1 0 1,1 0-1,-1 1 1,0-1 0,1 0-1,-1 1 1,0-1 0,0 1-1,0 0 1,0-1-1,1 3 1,16 40 388,-13-30-174,97 309 2676,-28-80-1737,-53-181-883,53 138 444,-62-173-666,1 0 1,1-1 0,2-1-1,1 0 1,20 24-1,-32-44-17,13 15-534,-28-25-857,-22-16 208,-85-51-7446,58 35 776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8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 10725,'0'0'8980,"186"-147"-8788,-118 121-192,-7 6-1120,-6 2-3539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9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3874,'0'0'9476,"0"-17"-8718,2-53-158,-2 67-511,1 0-1,-1-1 1,1 1 0,0 0-1,0 0 1,0 0-1,0 0 1,1 0 0,-1 0-1,1 0 1,-1 1-1,5-6 1,5 0 1034,-6 12 1311,-6 228-1576,6 493 1397,20-447-1798,-22-357-10203,-3 47 4829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19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10613,'0'0'6171,"30"-6"-5480,-3 0-497,31-6 449,90-7 0,163 12-1087,-220 8-454,-91-1 1032,-12 3 599,6 2-585,-1 0-1,1 1 0,0-1 0,0 1 0,0 1 0,1-1 1,0 1-1,0 0 0,1 0 0,0 0 0,0 0 0,0 1 1,1 0-1,1 0 0,-1 0 0,-1 12 0,-1 8 171,2 0 0,1 1-1,2 44 1,0-64-264,1-1-1,0 0 1,1 0 0,-1 0-1,2 0 1,-1-1 0,1 1 0,0-1-1,1 1 1,-1-1 0,2 0 0,-1 0-1,1-1 1,0 1 0,0-1-1,1 0 1,-1 0 0,2-1 0,-1 0-1,9 6 1,-7-6-48,1 0 0,-1-1 0,1 1 0,0-2 0,1 0 0,-1 0 0,0 0 0,1-1 0,-1-1 0,1 0 0,0 0 0,0-1 0,-1 0 0,1 0 0,0-1 0,18-4 0,-21 2-66,0 0 0,0 0 0,0 0 0,0-1 0,0 0 0,-1 0 0,0-1 1,0 0-1,0 0 0,0 0 0,-1-1 0,0 0 0,0 0 0,-1 0 0,1-1 0,-1 1 0,-1-1 0,1 0 1,3-10-1,0-1-361,-1-2 0,-1 1 0,0 0 1,-1-1-1,-1 0 0,0-29 1,-3 35 273,0 0 1,-1 0-1,-1 0 1,0 1-1,-1-1 1,-1 1-1,0-1 1,-1 1 0,0 0-1,-1 1 1,0-1-1,-12-16 1,13 22 265,-1 0 1,1 0-1,-2 0 1,1 1-1,-1 0 1,0 0-1,0 1 1,0 0-1,-1 0 1,0 1-1,0 0 1,0 0-1,0 0 1,-1 1-1,1 1 1,-1 0-1,0 0 1,0 0-1,1 1 1,-15 0-1,12 1 122,0 1 1,-1 0-1,1 1 0,0 0 0,0 1 0,0 0 1,0 1-1,0 0 0,-10 6 0,14-6-195,1 0 0,0 0-1,0 0 1,0 0 0,0 1-1,1 0 1,-1 0 0,2 1-1,-1 0 1,0-1 0,1 1-1,0 1 1,1-1 0,-1 1-1,-2 8 1,1 10-962,5-25 724,0 1 0,0 0-1,0-1 1,0 1 0,1-1 0,-1 1-1,0-1 1,1 1 0,-1-1-1,0 1 1,1-1 0,-1 1 0,0-1-1,1 1 1,-1-1 0,1 0-1,-1 1 1,1-1 0,-1 0-1,1 1 1,-1-1 0,1 0 0,-1 1-1,1-1 1,-1 0 0,1 0-1,0 0 1,-1 0 0,1 0 0,-1 0-1,1 0 1,0 0 0,-1 0-1,1 0 1,-1 0 0,2 0 0,27 0-9520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0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5491,'0'0'8451,"2"-6"-7018,9-39 837,-7 55-609,-2 18-1708,-4 92 899,6 161 1116,-2-258-1771,1 0-1,7 22 1,-9-38-142,1-1 0,0 1 0,1-1 0,-1 1 0,1-1 0,1 0 0,-1 0 0,1 0 1,0 0-1,8 8 0,-11-13-47,0-1 1,0 1 0,-1 0-1,1-1 1,0 1 0,0-1-1,0 1 1,0-1 0,-1 0-1,1 1 1,0-1 0,0 0-1,0 0 1,0 0 0,0 1-1,0-1 1,0 0 0,0 0-1,0 0 1,0-1 0,0 1-1,0 0 1,0 0 0,0 0-1,0-1 1,0 1 0,0 0-1,-1-1 1,1 1 0,0-1-1,0 1 1,0-1 0,0 0-1,-1 1 1,1-1 0,0 0-1,-1 1 1,1-1 0,-1 0-1,1 0 1,0 1 0,-1-1-1,0 0 1,1 0 0,0-2-1,15-39-20,-6-12-337,-3 0-1,-3-1 1,-2 0-1,-5-63 0,1 9-484,1 90 855,0 3-78,1 0 0,1 1 0,0-1 0,4-19 0,-4 33 77,-1 0 0,0 0 0,1-1 0,-1 1 0,1 0 0,0 0 0,0 0 0,0 0 0,0 0 0,0 1 0,0-1 0,0 0 0,0 0 1,1 1-1,-1-1 0,1 1 0,0-1 0,-1 1 0,1 0 0,0-1 0,0 1 0,-1 0 0,1 0 0,0 0 0,0 0 0,0 1 0,0-1 0,1 1 0,-1-1 0,0 1 0,0 0 0,0-1 0,0 1 0,0 0 0,1 0 0,-1 1 0,0-1 1,3 1-1,-1 0 11,-1 1 0,1-1 0,-1 1 0,0 0 0,1 0 1,-1 0-1,0 1 0,0-1 0,0 0 0,-1 1 1,1 0-1,-1 0 0,1 0 0,-1 0 0,0 0 1,3 6-1,26 63 380,-25-56-304,25 81 830,33 184 1,-56-240-724,-6-32-156,-2-6-28,0 1-1,0-1 0,1 1 0,-1-1 0,1 1 1,0-1-1,0 0 0,1 1 0,-1-1 0,0 0 1,1 0-1,0 0 0,0 0 0,0 0 0,2 3 1,-3-7-27,0 1 0,0 0 0,-1-1 0,1 1 0,0 0 0,0-1 0,-1 1 0,1-1 0,-1 0 1,1 1-1,0-1 0,-1 1 0,1-1 0,-1 0 0,0 1 0,1-1 0,-1 0 0,1 1 0,-1-1 1,0 0-1,0 0 0,1 0 0,-1 1 0,0-1 0,0 0 0,0 0 0,0 0 0,0 1 1,0-1-1,0 0 0,0-1 0,0-2-1,18-119-190,-10 59-325,2 1-1,3 1 1,26-77 0,-36 131 464,1 0 1,0 0-1,0 0 1,1 1-1,0 0 1,0-1-1,1 2 1,-1-1-1,2 1 0,-1 0 1,1 0-1,0 1 1,0-1-1,15-7 1,-18 11 54,0 0 0,1 1 0,-1-1 1,1 1-1,0 0 0,-1 0 0,1 1 1,0-1-1,0 1 0,0 0 0,-1 0 1,1 1-1,0-1 0,0 1 0,-1 0 1,1 1-1,-1-1 0,1 1 0,-1 0 1,1 0-1,-1 0 0,0 0 0,0 1 1,0 0-1,0 0 0,-1 0 0,1 0 1,5 7-1,1 1 60,-1 0 1,-1 1-1,0 0 1,0 1-1,-1 0 1,-1 0-1,0 0 0,-1 1 1,7 26-1,-3 6 258,5 82-1,4 15 295,-17-137-670,-1-5 23,-1 1 0,2-1 1,-1 0-1,0 1 1,0-1-1,0 0 0,1 1 1,-1-1-1,0 0 0,1 1 1,-1-1-1,1 0 1,0 0-1,-1 0 0,1 0 1,0 1-1,0-1 1,0 0-1,0 0 0,0 0 1,0-1-1,0 1 1,1 1-1,-1-32-4136,-1-4-2035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2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448 734 8948,'0'0'4568,"-12"-18"-3811,-39-61-130,42 67-349,0 0 0,-1 0 0,-1 1-1,1 1 1,-2 0 0,1 0 0,-21-12 0,2 1-78,21 15-183,0 0 0,0 1-1,-1 0 1,1 0 0,-1 1 0,-1 0 0,1 1 0,0 0 0,-1 0 0,1 1 0,-1 1 0,0 0 0,-20 0 0,29 1-14,0 1 1,0-1-1,-1 0 0,1 1 1,0-1-1,0 1 1,0-1-1,0 1 0,0 0 1,0 0-1,0 0 0,0 0 1,0 1-1,1-1 0,-1 0 1,0 1-1,1-1 0,-4 4 1,2 0 19,-1 0 1,1 0-1,1 1 1,-1-1-1,0 1 0,1-1 1,-1 7-1,-3 12 219,1 0-1,-2 40 0,7-59-191,-6 67 1069,4 0 1,9 105-1,-7-170-1067,1 1 0,1-1-1,-1 0 1,1 0-1,1 0 1,-1-1-1,1 1 1,0 0-1,1-1 1,-1 0 0,1 0-1,0 0 1,1 0-1,0-1 1,-1 0-1,2 1 1,-1-2 0,1 1-1,-1-1 1,13 7-1,-12-8-35,0-1 0,1 0 1,-1 0-1,1 0 0,-1-1 0,1 0 0,0-1 0,-1 1 0,1-1 1,0-1-1,0 1 0,-1-1 0,1 0 0,-1 0 0,1-1 0,-1 0 1,1 0-1,-1-1 0,0 0 0,0 0 0,0 0 0,10-8 0,0-2-73,0 0-1,-1-1 1,0-1-1,-1 0 1,-1-1-1,0-1 0,-1 0 1,-1-1-1,-1 0 1,0 0-1,11-34 1,-9 19-449,-2-1 1,-1 0-1,-2 0 1,-1-1 0,-2 1-1,0-46 1,-4 68 319,1-18-213,-1 0 0,-1 0 0,-2 0 0,-1 0 0,-15-51 0,-1 25 187,9 27 247,0 0 0,2 0 0,2-1-1,0 0 1,2 0 0,-2-38 0,8 34 852,0 53-128,5 43-383,56 640 3081,-54-572-2912,-7-123-528,0 23 63,1-1 1,2 0-1,1 0 0,14 47 1,-16-70-68,-1 0 0,2 0 1,-1 0-1,0-1 0,1 1 1,8 8-1,-11-13-22,0 1 1,0-1-1,0 0 1,0 0-1,0 0 1,0 0-1,0-1 0,0 1 1,0 0-1,1 0 1,-1-1-1,0 1 1,0 0-1,1-1 0,-1 1 1,0-1-1,1 0 1,-1 1-1,1-1 1,-1 0-1,0 0 0,1 0 1,-1 0-1,1 0 1,-1 0-1,1-1 0,-1 1 1,0 0-1,1-1 1,-1 1-1,0-1 1,1 1-1,-1-1 0,0 1 1,0-1-1,2-1 1,-1 0-103,0-1 0,-1 1 0,0 0 0,1 0 0,-1 0 0,0-1 0,0 1 1,0 0-1,-1-1 0,1 1 0,-1-1 0,1 1 0,-1-1 0,0-2 0,0-44-3243,0 29 664,0-29-5287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3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28 6995,'0'0'9469,"-11"-8"-8197,8 6-1191,0 0 0,0 0 0,0 0 0,0 0 0,0 0 0,-1 1 0,1-1 0,-1 1 0,1 0 0,-1 0 0,-7-1 0,8 2-21,0 1 1,0 0 0,0-1 0,0 1 0,0 0-1,0 1 1,0-1 0,0 0 0,0 1 0,1 0 0,-1-1-1,0 1 1,1 0 0,0 0 0,-1 1 0,1-1-1,0 0 1,0 1 0,-2 2 0,-18 24 436,1 1 0,1 1 0,-19 40 0,30-53-281,1 2-1,0-1 1,2 1 0,0 0-1,1 1 1,-4 40-1,8-61-214,1 1-1,0 0 0,0 0 1,0-1-1,-1 1 1,1 0-1,0-1 0,0 1 1,0 0-1,0 0 0,1-1 1,-1 1-1,0 0 1,0 0-1,0-1 0,0 1 1,1 0-1,-1-1 0,0 1 1,1 0-1,-1-1 1,1 1-1,-1-1 0,0 1 1,1 0-1,-1-1 0,1 1 1,0-1-1,-1 1 0,1-1 1,-1 0-1,1 1 1,0-1-1,-1 0 0,1 1 1,0-1-1,-1 0 0,1 0 1,0 1-1,0-1 1,-1 0-1,1 0 0,0 0 1,-1 0-1,1 0 0,0 0 1,0 0-1,4-1-18,-1-1-1,0 1 0,0-1 1,0 0-1,0 0 1,0 0-1,4-3 1,4-4-180,0-1-1,-1 0 1,0 0 0,0-1 0,-1-1 0,14-20 0,46-86-2821,-27 41 758,-40 72 2135,0 0 1,1 1 0,-1-1 0,1 1 0,0 0 0,0 0-1,0 0 1,10-6 0,-13 9 151,1 0-1,-1 1 1,1-1 0,-1 0-1,1 1 1,0-1 0,-1 1-1,1 0 1,0 0 0,-1-1-1,1 1 1,0 0 0,-1 0-1,1 1 1,0-1 0,0 0-1,-1 1 1,1-1 0,-1 0-1,1 1 1,0 0 0,-1-1-1,1 1 1,-1 0 0,1 0-1,-1 0 1,0 0 0,1 0-1,-1 0 1,0 1 0,0-1-1,0 0 1,0 0 0,0 1-1,1 1 1,13 21 752,-2 0-1,0 1 1,-2 0 0,15 47 0,-7-18-73,3 4-145,64 184 853,-72-191-1244,-1 0 1,10 101-1,-17-91-110,-3 0-1,-3 0 1,-2 0 0,-12 73 0,11-121-53,-1 1 0,0-1 1,-1 1-1,-1-1 1,0-1-1,0 1 0,-2-1 1,1 0-1,-1-1 1,-1 0-1,0 0 0,-1 0 1,0-2-1,0 1 1,-1-1-1,-16 10 0,19-14-8,-2 0 0,1-1 0,-1 1 0,1-2 0,-1 1 0,0-1 0,0-1 0,-1 0 0,1-1 0,0 1 0,-1-2 0,1 0 0,-1 0 0,1-1-1,0 0 1,-1-1 0,1 0 0,0 0 0,0-1 0,0-1 0,0 1 0,-17-11 0,11 4-51,0 0 1,0-1-1,1-1 1,0-1-1,1 0 1,0-1-1,1 0 1,-19-29-1,24 31 23,0 1-1,2-2 0,-1 1 1,2-1-1,0 1 0,0-2 1,1 1-1,1 0 0,0-1 1,1 1-1,0-1 1,1 0-1,1-16 0,1 22 24,1 0 1,0 0-1,0-1 0,1 1 1,0 1-1,1-1 0,-1 0 1,1 1-1,1 0 0,-1 0 1,2 0-1,-1 0 0,0 1 0,1 0 1,0 0-1,11-8 0,12-7 8,0 1-1,51-26 0,-65 38-7,200-93-330,-123 64-2221,-60 24-1860,-15 2-5271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3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3298,'0'0'14289,"5"-11"-13564,16-31-194,-20 41-478,1-1 0,-1 1-1,1 0 1,0 0 0,-1 0-1,1 0 1,0 0-1,0 0 1,0 1 0,0-1-1,-1 0 1,1 1 0,0 0-1,0-1 1,0 1 0,0 0-1,0 0 1,0 0 0,0 0-1,0 0 1,0 1 0,0-1-1,0 1 1,0-1-1,0 1 1,0 0 0,0 0-1,0 0 1,3 2 0,0 2 13,0 1 0,0-1 0,0 1 0,-1 1 0,0-1 1,0 0-1,-1 1 0,5 11 0,20 68 516,-17-50-428,56 247 1156,-14-49-793,-52-229-506,0 0-1,1-1 0,0 1 0,0 0 1,0-1-1,0 0 0,1 0 0,0 1 0,0-2 1,0 1-1,0 0 0,8 6 0,-10-9-6,0-1-1,0 1 1,0 0 0,1-1-1,-1 1 1,0-1 0,0 0-1,1 1 1,-1-1 0,0 0-1,1 1 1,-1-1 0,0 0-1,1 0 1,-1 0-1,1 0 1,-1-1 0,0 1-1,2-1 1,0 0-2,-1 0 1,1 0-1,-1-1 0,0 1 0,0-1 1,0 0-1,0 1 0,0-1 1,0 0-1,0 0 0,0 0 0,-1-1 1,3-2-1,8-18-135,-1 0 1,0 0-1,-2-1 1,0-1 0,-2 1-1,-1-1 1,3-27-1,2-26-531,-1-82 0,-11 57 157,-1 63 436,2 1 1,2 0-1,7-40 0,-8 74 163,0 0 0,0 1-1,0-1 1,1 1-1,-1-1 1,1 1-1,0 0 1,1 0-1,-1 0 1,1 0 0,0 0-1,0 0 1,0 1-1,0-1 1,1 1-1,-1 0 1,1 0-1,0 0 1,0 1 0,0-1-1,8-3 1,-11 6-207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4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208 178 12742,'0'0'4026,"4"-9"-3733,-3 6-280,12-48 28,-12 48-18,-1-1 1,1 1-1,-1-1 1,0 1-1,0-1 1,-1 1-1,1-1 1,-1 1-1,0-1 1,0 1-1,0-1 1,0 1-1,0 0 1,-1 0-1,-2-4 1,0 1 58,0 1 1,0-1-1,-1 1 1,0 0-1,0 0 1,-1 0 0,-7-4-1,11 7-60,0 1 0,-1 0-1,1 0 1,-1-1 0,0 2 0,1-1-1,-1 0 1,0 1 0,0-1 0,1 1-1,-1 0 1,0 0 0,0 0 0,0 0-1,1 0 1,-1 1 0,0-1-1,0 1 1,1 0 0,-1 0 0,0 0-1,-2 1 1,2 0 28,-1 1-1,1-1 1,0 1-1,0 0 1,0 0-1,1 0 1,-1 0-1,1 0 1,-1 1-1,1-1 1,0 1-1,1-1 1,-1 1 0,-1 4-1,-18 62 508,18-60-437,-11 53 389,3 0 0,3 1 0,2 0 0,3 1 0,8 87 0,-5-148-491,1-1 1,-1 0-1,1 1 0,0-1 0,0 0 1,0 1-1,0-1 0,1 0 0,-1 0 0,1 0 1,0 0-1,0 0 0,0-1 0,0 1 0,0 0 1,1-1-1,-1 0 0,1 1 0,-1-1 1,1 0-1,0 0 0,0-1 0,0 1 0,0-1 1,0 1-1,1-1 0,-1 0 0,4 1 0,0-1-15,-1 0 1,1 0-1,-1-1 0,1 0 0,-1 0 0,1-1 0,-1 0 0,0 0 0,1 0 0,-1-1 0,0 0 0,0 0 0,0-1 0,11-5 0,-4-1-111,-1 0 0,0-1 0,0 0 1,-1-1-1,0-1 0,-1 0 0,0 0 0,-1-1 1,0 0-1,-1 0 0,-1-1 0,0 0 0,-1-1 1,7-21-1,-3 1-765,-1 1 0,-2-2 0,-2 1 1,-1-1-1,0-47 0,-4 62 509,0-2-572,0 0 0,-5-32-1,4 50 1114,0 0 0,0 0-1,0 0 1,-1 0 0,0 0 0,0 0-1,0 1 1,0-1 0,-1 1 0,0-1-1,0 1 1,0 0 0,0 0 0,-1 0-1,1 0 1,-7-4 0,10 8-135,0 0 0,0 0-1,0 0 1,-1 0 0,1 0 0,0 0 0,0 0-1,0 0 1,-1 0 0,1 0 0,0 0 0,0 0-1,0 0 1,-1 0 0,1 1 0,0-1 0,0 0 0,0 0-1,-1 0 1,1 0 0,0 0 0,0 0 0,0 0-1,0 1 1,-1-1 0,1 0 0,0 0 0,0 0-1,0 0 1,0 1 0,0-1 0,0 0 0,-1 0-1,1 0 1,0 1 0,0-1 0,0 0 0,0 0 0,0 0-1,0 1 1,0-1 0,0 0 0,0 0 0,0 0-1,0 1 1,0-1 0,0 0 0,0 0 0,0 0-1,0 1 1,0-1 0,1 0 0,-1 0 0,0 0-1,0 1 1,0-1 0,0 0 0,0 0 0,0 0 0,1 0-1,-1 1 1,0-1 0,0 4 339,-1 89 1425,5 157-153,-1-209-1637,2 0 0,2-1 1,1 0-1,15 42 0,-20-74-27,-1 0-1,2-1 1,-1 1-1,1-1 1,1 0 0,-1 0-1,9 10 1,-11-16-72,-1 1 0,1 0 1,0-1-1,0 1 0,0-1 1,0 1-1,0-1 0,0 0 1,0 0-1,1 0 0,-1 0 1,0 0-1,1-1 0,-1 1 1,0-1-1,1 1 0,-1-1 0,1 0 1,-1 0-1,0 0 0,1 0 1,-1-1-1,1 1 0,-1-1 1,0 1-1,1-1 0,-1 0 1,0 0-1,5-2 0,-3 0-413,0-1 0,-1 1 0,1-1 0,0 1 0,-1-1 0,0-1 0,0 1 0,0 0 0,-1-1 0,1 1 0,-1-1 0,0 0 0,2-9 0,13-39-5969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29 5747,'0'0'4607,"0"-4"-3841,0 3-552,0 0 0,0 0 1,0 0-1,0 0 0,0 0 0,0 0 1,0 0-1,0 0 0,0 0 1,0 0-1,-1 1 0,1-1 0,0 0 1,-1 0-1,1 0 0,0 0 1,-1 0-1,1 1 0,-1-1 0,1 0 1,-1 0-1,0 1 0,0-2 0,-14-1 2899,-2 3-4110,16 0 761,-8 2 241,1 0 1,0 0 0,0 1-1,0 0 1,0 0 0,1 1 0,-1 0-1,1 0 1,0 1 0,0 0-1,-9 9 1,-18 10 19,0-2-38,-111 66 9,123-76 4,-1-1-1,0-1 1,-1-1 0,-40 9-1,53-17-767,18-6 638,22-4 207,-19 8-72,-1 1 0,1 0 0,-1 0 0,1 1 0,-1 1 0,1-1 0,-1 1 0,0 1 0,0 0 0,12 5 0,-5 1 9,0 1-1,-1 0 1,0 1-1,21 20 0,-3 3 246,-1 2-1,-1 0 0,28 46 0,-4-6 665,-49-68-771,28 32 385,-32-38-505,0 1-1,0-2 1,0 1 0,1 0-1,-1 0 1,0-1-1,1 1 1,0-1 0,-1 0-1,1 0 1,0 0 0,0 0-1,-1 0 1,1 0 0,4-1-1,-7 0-82,0-82-8211,0 46 1510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03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40 10629,'0'0'6301,"0"-5"-5754,0 7 69,0 40 375,1 1 0,3-1 0,1 0 0,12 43 0,-13-75-911,0 0 0,1 0 0,0 0 1,0-1-1,1 0 0,1 0 0,-1 0 0,12 10 0,-16-17-81,0 0-1,0 0 0,0 0 0,0 0 0,0-1 0,1 1 1,-1-1-1,0 0 0,1 0 0,-1 0 0,1 0 0,-1 0 1,1 0-1,0 0 0,-1-1 0,1 0 0,0 1 1,0-1-1,-1 0 0,1 0 0,0 0 0,-1-1 0,1 1 1,0-1-1,-1 0 0,1 1 0,0-1 0,-1 0 0,1 0 1,-1-1-1,0 1 0,1-1 0,-1 1 0,0-1 0,0 1 1,0-1-1,0 0 0,0 0 0,3-4 0,5-7-235,-1 0-1,0-1 0,-1 0 1,0-1-1,-1 0 1,0 0-1,-2 0 0,0 0 1,5-27-1,-5 17-658,-1 1 1,-2-1-1,0 0 0,-2 0 1,-4-43-1,3 67 980,1 0-1,0 0 1,0 0-1,-1 1 1,1-1-1,0 0 1,-1 0 0,1 0-1,-1 1 1,1-1-1,-1 0 1,0 1 0,1-1-1,-1 0 1,1 1-1,-1-1 1,0 1-1,0-1 1,1 1 0,-1-1-1,0 1 1,0-1-1,0 1 1,0 0-1,1 0 1,-1-1 0,0 1-1,0 0 1,0 0-1,0 0 1,0 0 0,0 0-1,0 0 1,1 0-1,-1 0 1,0 0-1,0 1 1,0-1 0,0 0-1,0 1 1,1-1-1,-1 0 1,0 1-1,0-1 1,0 1 0,1-1-1,-1 1 1,0-1-1,1 1 1,-1 0 0,1-1-1,-1 1 1,0 0-1,1 0 1,-1-1-1,1 1 1,0 0 0,-1 0-1,1 0 1,0-1-1,-1 1 1,1 0-1,0 1 1,-1 82 405,3 1 1,4-2-1,22 109 1,-11-91-334,4 163 0,-21-262-157,0 1 0,0 0-1,0 0 1,-1 0 0,0-1-1,1 1 1,-1 0 0,0-1-1,0 1 1,-1 0-1,1-1 1,0 0 0,-1 1-1,1-1 1,-1 0 0,0 0-1,0 1 1,0-1 0,0-1-1,0 1 1,0 0 0,-1 0-1,1-1 1,-1 0-1,1 1 1,-1-1 0,1 0-1,-1 0 1,0 0 0,1-1-1,-1 1 1,-3 0 0,-12 2-83,0-1 0,0-1 0,1-1 0,-22-2 0,5 1-308,27 1 285,-1 0-1,1 0 1,0-1-1,0 0 1,-1-1-1,1 1 1,0-1-1,1-1 1,-1 1-1,0-1 1,1 0-1,-1-1 1,1 0 0,-8-6-1,10 7-155,0-1 0,0 0 0,1 0 0,-1 0-1,1-1 1,0 1 0,1-1 0,-4-6 0,3 4-578,1 0 1,0 0 0,0 0-1,1-1 1,-1 1-1,1-13 1,0-25-7172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4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7700,'0'0'8571,"0"-5"-7813,0-6-390,1 13-21,2 27 297,4 45 390,82 643 3104,-83-650-4009,-3-13-27,3 1-1,2-1 0,26 92 0,-23-127-706,-18-45-247,-5 3-788,0 0 1,-21-26-1,4 4-4227,-1-4-5984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5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0 448 11781,'0'0'1638,"30"-11"-885,97-41 175,-113 46-995,1 0 0,-1-2 0,-1 1 0,1-1 0,-1-1-1,-1-1 1,0 0 0,0 0 0,-1-1 0,0 0 0,-1-1 0,0-1-1,-1 1 1,0-2 0,-1 1 0,-1-1 0,7-17 0,-11 22 10,0 1-1,-1-1 1,0 0 0,0 0 0,-1 0 0,0 0 0,-1-12 0,0 17 76,0 1 0,-1 0 0,1-1 0,-1 1 0,0 0 0,0-1 0,0 1 0,0 0 0,0 0 0,-1 0 1,1 0-1,-1 0 0,0 0 0,0 0 0,0 1 0,0-1 0,-1 1 0,1-1 0,-1 1 0,1 0 0,-6-3 0,-3-1 282,1 2-1,-1 0 1,0 0-1,0 1 0,0 0 1,0 1-1,-1 0 1,1 1-1,-21 0 0,31 1-258,-1 1 0,1-1 0,-1 0-1,1 1 1,0-1 0,-1 1-1,1 0 1,0-1 0,-1 1 0,1 0-1,0 0 1,0-1 0,0 1 0,0 0-1,0 0 1,0 1 0,0-1 0,0 0-1,0 0 1,0 0 0,0 1-1,1-1 1,-1 0 0,1 1 0,-1-1-1,0 2 1,-10 44 828,9-38-703,-6 57 653,3 1 1,3 0-1,9 95 1,-6-145-731,1 0 1,1 1 0,1-1 0,0 0 0,1 0-1,8 17 1,-11-28-73,1 0 0,0-1 0,0 1 0,1-1 0,-1 1 0,1-1 0,0 0 0,1 0 0,-1-1 0,1 1 0,0-1 0,0 0 0,0-1 0,1 1 0,-1-1 0,1 0 0,0 0 0,0-1 0,8 3 0,-7-3-155,0 0 0,0-1 0,1 0 0,-1 0 1,0-1-1,1 0 0,-1 0 0,0 0 0,1-1 1,-1 0-1,0-1 0,0 0 0,0 0 0,0 0 1,0-1-1,0 0 0,-1 0 0,1-1 0,-1 0 0,0 0 1,0 0-1,0-1 0,-1 0 0,9-9 0,17-34-4566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5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 9540,'0'0'9853,"-1"33"-8679,1-16-1023,-2 45 754,12 120 0,0-96-300,-5-25-145,4 0 0,21 80 0,-28-136-432,-2-3-18,0 0 0,0 0 0,1 0 0,-1 0 0,1 0-1,-1 0 1,1 0 0,0 0 0,0 0 0,0 0 0,0 0-1,0 0 1,0-1 0,1 1 0,-1 0 0,0-1 0,1 0-1,0 1 1,-1-1 0,1 0 0,0 1 0,-1-1 0,1 0 0,3 1-1,-3-3-12,-1 0 0,0 0 0,0 0 0,0-1-1,0 1 1,0 0 0,0 0 0,0-1 0,0 1-1,0-1 1,0 1 0,-1-1 0,1 1 0,-1-1-1,1 0 1,-1 1 0,0-1 0,1 1 0,-1-1-1,0 0 1,0-3 0,1-2-28,25-227-1363,-3 17-1817,-21 205 2992,0 1-1,1-1 0,0 0 1,1 1-1,1-1 1,0 1-1,0 0 0,1 1 1,1-1-1,0 1 0,0 0 1,12-11-1,-14 16 302,1 0-1,-1 0 0,2 1 1,-1 0-1,0 0 1,1 1-1,-1 0 0,1 0 1,0 0-1,0 1 0,1 0 1,-1 0-1,0 1 1,0 0-1,1 0 0,-1 0 1,1 1-1,-1 1 1,1-1-1,-1 1 0,8 2 1,-9-1-10,-1-1 1,0 2 0,1-1 0,-1 1 0,0-1-1,0 2 1,-1-1 0,1 0 0,-1 1-1,1 0 1,-1 0 0,0 0 0,0 0-1,-1 1 1,0 0 0,1-1 0,-2 1-1,1 0 1,0 1 0,-1-1 0,2 7 0,3 9 127,0 1 1,-2-1-1,-1 1 1,3 26 0,-1 237 1242,-7-195-1790,1-161-4372,0 20-409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6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38 6307,'0'0'9999,"3"-4"-9177,1 0-574,-3 3-163,0-1 1,0 1-1,0 0 1,1-1 0,-2 1-1,1-1 1,0 1-1,0-1 1,0 1-1,-1-1 1,1 1-1,-1-1 1,1 0-1,-1 1 1,0-1-1,1-3 1,-22 5 754,12 1-758,1 0 0,-1 1-1,1 0 1,0 1 0,0 0-1,0 0 1,1 1 0,-1-1-1,1 2 1,-1-1-1,1 1 1,1 0 0,-1 1-1,1 0 1,-11 12 0,-5 7 231,1 1 0,-30 49 1,44-65-230,0 1 0,2 0 0,-1 0 0,1 1 0,1-1 0,0 1 0,1 0 0,0 0 0,0 1 0,2-1 0,-1 13 0,2-24-78,0 1 0,0-1 0,0 1 0,1-1-1,-1 1 1,0-1 0,1 1 0,-1-1 0,1 0 0,0 1 0,-1-1-1,1 0 1,0 0 0,0 0 0,0 1 0,0-1 0,0 0-1,0 0 1,0 0 0,0 0 0,0-1 0,1 1 0,-1 0 0,0 0-1,1-1 1,-1 1 0,0-1 0,1 1 0,-1-1 0,1 1 0,-1-1-1,2 0 1,56 3-87,-42-4 47,212 1-2143,-226 0 2155,0 0 1,0 0 0,0 1 0,1-1-1,-1 1 1,0-1 0,0 1 0,0 0-1,0 0 1,0 1 0,0-1 0,0 0-1,-1 1 1,1 0 0,0 0 0,-1 0-1,1 0 1,-1 0 0,0 0 0,4 4-1,-4-1 56,1-1-1,-1 1 0,0 0 0,0 0 0,0 0 0,0 0 1,-1 0-1,0 0 0,0 0 0,0 0 0,-1 10 0,0-5 100,0-1 0,-1 1-1,0 0 1,-1-1 0,0 1-1,0-1 1,-1 0-1,-1 0 1,1 0 0,-1 0-1,-1 0 1,0-1 0,-8 12-1,8-14-74,1-1 0,-1 0 0,0 0 0,-1 0 0,1-1 0,-1 1-1,0-1 1,0-1 0,0 1 0,-1-1 0,1 0 0,-1-1 0,1 1-1,-1-1 1,-14 2 0,20-4-55,0 0-1,0-1 1,0 1 0,0 0 0,0-1-1,0 1 1,0-1 0,0 1-1,0-1 1,1 1 0,-1-1-1,0 1 1,0-1 0,0 0-1,1 0 1,-1 1 0,0-1-1,1 0 1,-1 0 0,1 0-1,-1 0 1,1 0 0,-1 0-1,1 1 1,0-1 0,0 0-1,-1 0 1,1 0 0,0 0 0,0 0-1,0-1 1,0 0 0,-1-42-215,1 32 151,0-18-417,1-1-1,2 1 1,0-1 0,13-44-1,-13 64 230,0 0 0,2 0 0,-1 1 0,1-1 0,0 1 0,1 0 0,1 0 0,-1 1 0,1 0 0,1 0 0,0 1 0,0 0 0,0 0 0,1 1 0,14-10 0,-19 15 283,0-1-1,0 1 1,0 0 0,0 0-1,0 0 1,1 1 0,-1 0 0,0-1-1,1 2 1,-1-1 0,1 0 0,-1 1-1,1 0 1,-1 0 0,1 0 0,-1 0-1,1 1 1,-1 0 0,1 0 0,-1 0-1,0 0 1,5 3 0,-3-1 135,-1 1 1,0 0-1,0 0 1,0 0-1,-1 0 1,0 1-1,0-1 1,0 1-1,0 0 1,0 0 0,-1 1-1,0-1 1,-1 1-1,5 11 1,2 12 345,-2 0 0,-1 1 0,-1 0 0,1 51 0,-3-39-134,11 61 0,-11-99-2869,-1-18 514,-2-22-2712,-5-6-3259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6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16680,'0'0'2705,"48"0"-13942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7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97 127 7684,'0'0'8809,"0"-6"-8177,0 0-609,-1 3 86,1 0 0,-1 0 0,1 0 1,0 0-1,1 0 0,-1 0 0,0 0 0,1 0 0,-1 0 0,1 0 1,0 0-1,0 0 0,1 1 0,-1-1 0,0 0 0,1 1 0,-1-1 0,1 1 1,0-1-1,0 1 0,0 0 0,0-1 0,1 1 0,-1 1 0,0-1 0,6-3 1,1-1-98,0 1 0,0 1 0,1-1 0,0 2 0,0-1 0,0 1 0,0 1 0,0 0 0,0 0 0,1 1 0,13 0 0,-5 0 87,-15 1-102,-1-1-1,1 1 1,-1-1-1,1 1 0,0 0 1,-1 1-1,1-1 1,0 0-1,-1 1 1,1 0-1,-1 0 0,1 0 1,-1 0-1,1 1 1,-1-1-1,0 1 1,0 0-1,0 0 1,0 0-1,0 0 0,0 1 1,0-1-1,-1 1 1,5 5-1,1 4 7,0 1 0,0 0 0,-2 1 0,0 0 0,0 0 0,-1 0 0,-1 1 0,0 0 0,-1-1 0,-1 1 0,0 0 0,-1 1 0,-1-1 0,0 0 0,-4 23 0,2-32 12,0-1-1,-1 1 0,0 0 1,0-1-1,-1 0 0,1 0 0,-1 0 1,0 0-1,-1 0 0,1-1 1,-1 0-1,0 0 0,0 0 1,0 0-1,-11 5 0,-7 3-71,-1 0 1,-35 11-1,49-19 43,-1 0-1,0-1 1,0-1 0,0 0-1,0-1 1,-1 0 0,-12 0-1,22-7 1,1 1 0,0 0 0,1-1 0,-1 1 0,1-1-1,0 1 1,0-1 0,1 0 0,1-5 0,0 8 8,-1 1 0,1 0 0,0-1 0,0 1 0,0 0 0,1 1 0,-1-1 0,0 0 0,1 1-1,-1-1 1,1 1 0,-1 0 0,1-1 0,0 1 0,0 1 0,-1-1 0,1 0 0,0 1 0,5-1 0,65-1 387,-53 2-310,-10 0-4,9 0 15,0 0-1,-1 1 0,1 1 0,34 7 0,-47-7-53,-1 0-1,1 0 1,-1 1-1,0 0 1,0-1-1,0 2 1,0-1-1,-1 1 1,1-1-1,-1 1 1,0 0-1,0 1 1,0-1-1,-1 1 1,1-1-1,-1 1 1,0 0-1,-1 1 1,1-1-1,1 7 1,17 50 480,13 70 0,-30-108-389,-1 1 0,-2 0 0,-1 36 0,-1-21-45,0-34-64,0 0-1,0-1 1,-1 1-1,0-1 1,0 1 0,0-1-1,-1 0 1,1 1-1,-1-1 1,0-1 0,-1 1-1,1 0 1,-1-1-1,0 0 1,0 0 0,-1 0-1,1 0 1,-1 0 0,0-1-1,0 0 1,-10 4-1,-10 7 55,-2-2 0,-54 18 0,33-16-118,0-1 0,0-2 0,-1-3 0,-97 4 0,145-12-2,0 0-1,0-1 0,0 1 1,1 0-1,-1-1 0,0 1 1,1-1-1,-1 1 0,0-1 1,1 0-1,-1 1 0,1-1 1,-1 0-1,1 1 0,-1-1 1,1 0-1,-1 0 0,1 1 1,0-1-1,-1 0 0,1 0 1,0 0-1,-1-1 0,-6-27-3098,5 17 320,-5-9-4256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8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70 9925,'0'0'10436,"-9"-60"-9731,9 57-401,0-3 224,3 6-912,0 0-897,7 0-1200,-4 0-2705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29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10869,'0'0'8372,"32"-67"-8164,-19 50-112,-1 0-96,-2-1 192,-4 7-192,-2 2 0,-4 6-736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54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71 10629,'0'0'5128,"-5"0"-502,26-1-4593,0-1 0,0-1 0,23-5 0,-16 2 13,192-31 488,-152 29-537,-1 3-1,116 6 1,-63 2 0,-66-4 1,73 1-21,172 20 0,-255-15 11,49-3 1,-51-1 2,65 7 1,-63 1-17,-22-5 36,1 0 0,38 1 0,136 8-36,-182-11 28,332 3-219,-192-7 264,626 2-13,-629-12-30,2 1-31,14 12 15,182-3-42,-250-7 51,24-2 89,4 8 382,-126 4-428,0-1-1,1 1 0,-1-1 0,0 1 0,1 0 0,-1 0 1,0 0-1,0 0 0,0 0 0,0 1 0,0-1 0,0 1 0,0-1 1,-1 1-1,1 0 0,0-1 0,-1 1 0,2 3 617,-19-6-671,10 1-336,1-1-1,0-1 0,-1 1 1,1-1-1,0 0 0,0 0 0,0 0 1,0-1-1,0 0 0,-6-5 1,-6-11-4725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55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6515,'0'0'9396,"0"-32"-7646,0 30-1677,0 1-1,0 0 1,0-1-1,0 1 1,0 0-1,0-1 1,0 1-1,0 0 1,1 0-1,-1-1 1,1 1-1,-1 0 1,1 0-1,-1-1 0,1 1 1,-1 0-1,1 0 1,0 0-1,0 0 1,0 0-1,-1 0 1,1 0-1,1-1 1,-1 2-40,0 0 0,0 1 0,0-1 0,0 0 0,0 0 0,0 1 0,0-1 0,0 1 1,0-1-1,0 1 0,-1-1 0,1 1 0,0-1 0,0 1 0,-1 0 0,1-1 0,0 1 1,-1 0-1,1 0 0,-1 0 0,1-1 0,-1 1 0,1 0 0,-1 0 0,1 0 0,-1 0 0,0 0 1,0 0-1,1 0 0,-1 0 0,0 1 0,7 30 502,-7-26-482,1-1-1,0 1 1,0-1-1,0 0 1,1 0-1,-1 0 1,1 0-1,1 0 1,-1 0-1,6 8 1,-8-12-278,0-19-8701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03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256 141 3057,'0'0'8946,"0"-7"-7655,0 3-1144,-1 1 1,1-1-1,-1 0 0,0 1 1,0-1-1,0 1 0,0-1 0,-1 1 1,1-1-1,-1 1 0,0 0 1,0 0-1,0 0 0,-1 0 0,1 0 1,-1 0-1,1 1 0,-1-1 1,0 1-1,0 0 0,0 0 0,0 0 1,-6-3-1,-23-19 6,29 21-82,0 0-1,-1 0 0,1 0 0,-1 0 0,0 1 0,0-1 0,0 1 0,-1 0 0,1 0 0,0 1 0,-1-1 0,1 1 0,-1 0 0,1 0 1,-1 1-1,-7-1 0,-4 1-101,11-1 80,0 1 1,0 0-1,0 0 1,0 0-1,0 1 0,0 0 1,0 0-1,1 0 1,-7 3-1,9-3-16,0 1 0,0-1-1,1 1 1,-1 0 0,0 0 0,1 0-1,-1 0 1,1 0 0,0 0 0,0 1-1,0-1 1,0 0 0,0 1 0,0-1-1,0 0 1,1 1 0,0-1 0,-1 1-1,1-1 1,0 1 0,0-1-1,0 4 1,-1 24 647,0 0-1,2 0 1,8 48-1,-6-65-510,0 0 0,0-1 0,2 0 0,-1 1 0,2-1-1,0-1 1,0 1 0,1-1 0,0 0 0,16 17 0,-20-24-156,0-1 0,0 1 1,1-1-1,-1 0 0,1 0 1,0 0-1,0 0 0,0 0 0,0-1 1,1 0-1,-1 0 0,1 0 1,-1-1-1,1 1 0,0-1 1,-1 0-1,1 0 0,0-1 1,0 0-1,0 1 0,-1-1 1,1-1-1,0 1 0,0-1 0,0 0 1,-1 0-1,1 0 0,6-3 1,-3 0-30,0-1 1,0 0-1,-1 0 0,1-1 1,-1 1-1,0-2 1,-1 1-1,1-1 1,-1 0-1,-1 0 0,1-1 1,-1 1-1,7-16 1,-5 6-433,-1-2-1,-1 1 1,-1 0 0,0-1 0,-1 0 0,-1 0-1,-1 0 1,-2-36 0,1 31-539,-2 11 774,-1 20 798,-2 24 275,4 35 305,-1-28-576,1 0-1,9 65 0,-6-93-603,0 0-1,0-1 1,1 1 0,0-1 0,0 0 0,1 0 0,0 0-1,1 0 1,0-1 0,1 1 0,-1-1 0,1-1-1,1 1 1,0-1 0,10 9 0,-8-3-2319,-9-12 2072,0-1-1,0 1 1,0-1 0,0 1 0,1-1 0,-1 1-1,0-1 1,0 1 0,0-1 0,0 0 0,0 1-1,-1-1 1,1 1 0,0-1 0,0 1 0,0-1-1,0 1 1,0-1 0,-1 1 0,1-1 0,0 0-1,0 1 1,-1-1 0,1 0 0,0 1 0,-1-1-1,1 0 1,-1 1 0,-15 3-8814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5:55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2 120 2769,'0'0'8191,"0"-14"-8074,-1-6-106,2-45-46,4 45 6835,-1 39-4956,-1 42-886,13-77-3295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03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228 393 2001,'0'0'12019,"-4"-23"-11422,-33-166 1989,27 160-1433,4 18-421,3 19-64,-1 299 672,5-135-477,-2 187 106,1-945-4477,4 536 3389,1-1 0,3 1 1,21-71-1,-20 87-111,-8 29 225,0 0 1,0 0-1,1 0 0,0 0 1,0 0-1,0 1 0,0-1 0,1 1 1,0-1-1,0 1 0,0 0 0,0 0 1,1 0-1,6-5 0,-5 6 30,0 0 0,1 1 1,-1 0-1,1-1 0,0 2 0,0-1 0,0 1 1,0 0-1,0 0 0,0 0 0,0 1 0,8 0 0,11 0-14,-15-1 37,1 1 0,-1 0 0,0 0-1,1 1 1,19 5 0,-28-5-37,1 0-1,-1 0 1,1 0 0,-1 1-1,1-1 1,-1 1-1,0-1 1,0 1 0,0 0-1,0 0 1,0 0-1,0 0 1,0 0 0,-1 0-1,1 1 1,-1-1 0,1 0-1,-1 1 1,0 0-1,0-1 1,0 1 0,0-1-1,-1 1 1,1 0-1,-1 0 1,0-1 0,1 5-1,0 14 54,-1 1 0,-1 0 0,-1-1 0,-1 1 0,-1-1 0,-1 1 0,0-1-1,-2-1 1,0 1 0,-2-1 0,0 0 0,-1-1 0,-1 0 0,0-1 0,-2 0 0,0-1-1,-1 0 1,-27 25 0,0-7-77,32-29 17,0 2 0,0-1-1,1 1 1,0 0-1,0 1 1,1 0 0,0 0-1,0 1 1,1-1-1,-6 15 1,13-77-559,-3 20 8,57 24 816,-13 7-56,67 4-1,-102 0-179,-1 0-1,1 0 1,0 0 0,0 1 0,-1 0 0,0 1 0,1-1-1,-1 1 1,-1 0 0,1 1 0,0-1 0,-1 1 0,0 0 0,0 1-1,7 10 1,-5-2 42,0 0 1,-1 1-1,0-1 0,-2 2 0,1-1 0,-2 0 0,3 31 0,-1 116 537,-6-116-365,1-42-236,-1 0 0,1 0 0,-1 0 0,0 0 1,0 0-1,-1-1 0,1 1 0,-1 0 0,0-1 1,0 1-1,0-1 0,0 0 0,-1 0 0,1 1 1,-1-2-1,0 1 0,0 0 0,0 0 0,0-1 1,0 0-1,0 0 0,-1 0 0,1 0 0,-1 0 1,0-1-1,1 1 0,-7 1 0,-5 1-6,-1 0 0,1 0 1,-1-2-1,0 0 0,-26 0 0,-11-1-34,7 0 17,0-2 1,-54-8-1,64 6 46,31 3-35,-1 0 1,0 0 0,0 0-1,1-1 1,-1 0-1,0 0 1,1 0 0,-1-1-1,1 0 1,-1 0-1,-9-5 1,14 3-270,-1 0-1,1 0 1,0 0-1,1 0 1,-1 0 0,1 0-1,0 0 1,0 0-1,0 0 1,0 0 0,2-5-1,-2-2-1780,0-10-2940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1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386 165 5074,'0'0'6627,"-2"-11"-5514,-4-38-197,4 5 2941,2 43-3771,-1 0 1,0 1 0,0-1 0,1 0-1,-1 0 1,0 0 0,0 1 0,0-1-1,0 0 1,1 1 0,-1-1-1,0 0 1,0 1 0,0-1 0,-1 1-1,1 0 1,0-1 0,0 1 0,0 0-1,0 0 1,0 0 0,0 0 0,0 0-1,-1 0 1,1 0 0,-1 0-1,-35 3-178,32 0 92,0 1 0,0 0 0,1 0 0,0 0 0,0 0 0,0 1 0,0-1 0,1 1 0,-1 0 0,1 0 0,0 1 0,1-1 0,0 1 0,-3 8 0,0-4 2,-167 482 539,137-379-388,29-93-108,-5 13 90,2 0 1,-7 47-1,21-104-603,1 1 0,1 0 0,1 0 0,18-35 0,-2 0-1250,47-119-3614,40-86 4301,-86 187 1954,-18 51-252,1 0 1,16-32-1,-21 51-507,0 1-1,0-1 0,0 1 0,1 0 1,-1 0-1,1 1 0,1-1 1,-1 1-1,1 0 0,-1 0 0,1 0 1,0 1-1,1-1 0,10-4 1,-14 7-115,0 0 0,0 0 0,1 0 0,-1 1 1,0-1-1,1 1 0,-1-1 0,0 1 0,1 0 1,-1 0-1,0 0 0,1 0 0,-1 0 0,1 0 1,-1 1-1,0 0 0,0-1 0,1 1 0,-1 0 1,0 0-1,0 0 0,0 0 0,0 0 0,0 0 1,0 1-1,0-1 0,0 1 0,0 0 0,-1-1 1,1 1-1,-1 0 0,1 0 0,1 3 0,3 7 60,-1 0-1,0 0 1,-1 0-1,0 1 0,3 15 1,-1-2 145,37 140 1093,141 466 1985,-177-610-3272,-5-14-50,1 0 1,0 1-1,0-1 1,0 0 0,1 0-1,1-1 1,-1 1-1,1-1 1,10 12 0,-67-76-4032,-60-37-4524,52 48 2414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1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1 203 10981,'0'0'6435,"225"-84"-5763,-126 52-336,-2 3-336,-10 6-1056,-20 3-1649,-19 5-3442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1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35 7283,'0'0'6355,"0"-6"-5602,0-17-196,0 17-93,3 16 2215,16 628 749,-20-576-3200,-1-30-69,2-1-1,1 1 1,1-1-1,2 1 1,11 47-1,-34-99-4168,1 0-1,-28-40 0,33 34 164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2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9188,'0'0'6654,"29"-13"-6259,98-42-22,-111 49-350,0 1 0,0 1 0,0 1-1,1 0 1,-1 1 0,1 1 0,-1 1-1,22 1 1,4 0-97,111 0-540,-151-1 617,-1 1-1,0-1 1,1 1-1,-1 0 1,0-1-1,0 1 1,0 0-1,0 0 1,0 0-1,0 0 1,0-1-1,0 2 1,0-1-1,0 0 1,0 0-1,-1 0 1,1 0-1,0 0 1,-1 1-1,1-1 1,-1 0-1,1 1 1,-1-1-1,0 0 1,1 1-1,-1-1 1,0 0-1,0 1 1,0 2-1,-1 54 447,0-39-122,0 41 740,0-14-77,6 72 0,-4-107-899,1 0-1,0 1 1,0-1-1,1 0 1,1-1-1,0 1 1,1 0-1,0-1 1,0 0-1,1 0 1,11 14-1,-14-21-82,0 0 0,0 1-1,1-1 1,-1 0 0,1 0 0,0-1-1,-1 1 1,1-1 0,1 0 0,-1 0 0,0 0-1,0-1 1,1 1 0,-1-1 0,1 0-1,-1-1 1,1 1 0,0-1 0,-1 1-1,1-1 1,-1-1 0,1 1 0,0-1 0,-1 0-1,1 0 1,-1 0 0,0 0 0,6-3-1,-2 0-63,0 0-1,0 0 1,0-1-1,-1 0 1,0-1-1,0 0 1,0 0-1,0 0 1,-1-1-1,0 0 1,0 0-1,-1 0 1,5-11-1,-1 3-223,-1-2 0,-1 1 0,-1-1 0,0 0 0,-1-1 0,-1 1 0,0-1-1,-2 0 1,0 0 0,-1 0 0,0 0 0,-2 0 0,-3-26 0,2 39 327,0 0 1,1 1-1,-2-1 1,1 0 0,0 0-1,-1 1 1,0 0-1,0-1 1,0 1 0,-1 0-1,1 1 1,-1-1-1,0 0 1,0 1 0,0 0-1,-1 0 1,1 0-1,-1 1 1,0 0 0,1-1-1,-1 2 1,-8-3-1,-6-1-57,1 1-1,-1 0 0,0 2 0,0 0 0,-21 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3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8724,'0'0'4621,"3"-9"-4050,-1 1-438,-2 5-81,1 0 0,-1 0 0,1 0 0,0 0 0,0 1 0,0-1 0,1 0 0,-1 1 0,0-1 0,1 1 0,0-1 0,0 1 0,2-3 0,-4 4 28,1 1 0,-1 0 0,0 0 0,0 0-1,1 0 1,-1 0 0,0 0 0,0 0-1,1 0 1,-1 0 0,0 0 0,0 0 0,1 0-1,-1 0 1,0 0 0,0 1 0,1-1-1,-1 0 1,0 0 0,0 0 0,0 0 0,1 0-1,-1 0 1,0 1 0,0-1 0,0 0-1,0 0 1,1 0 0,-1 0 0,0 1 0,0-1-1,0 0 1,0 0 0,0 0 0,1 1-1,-1-1 1,0 0 0,0 0 0,0 1 0,0-1-1,0 0 1,0 0 0,0 1 0,0-1-1,0 0 1,0 0 0,0 1 0,0-1 0,0 0-1,0 0 1,0 1 0,-1-1 0,5 25-366,-3-12 687,30 427 3051,-31-783-6688,0 336 3209,1 0 0,0 0 0,0 1 0,0-1 0,1 0 0,0 1 1,0-1-1,1 1 0,0 0 0,0 0 0,8-11 0,-9 14 60,0 0 0,0 0 0,0 0 0,1 1 0,0-1-1,-1 1 1,1-1 0,0 1 0,0 0 0,0 0 0,0 1 0,1-1 0,-1 1 0,0-1 0,1 1 0,-1 0-1,1 0 1,-1 1 0,1-1 0,-1 1 0,1-1 0,0 1 0,5 1 0,-6 0-2,0 0 1,-1 0-1,0 0 0,1 0 1,-1 0-1,0 1 1,1-1-1,-1 1 0,0 0 1,0 0-1,0 0 0,0-1 1,-1 2-1,1-1 1,-1 0-1,1 0 0,-1 0 1,1 1-1,0 3 1,21 55 492,-19-48-369,55 233 1850,-19-68-902,-40-176-1093,0-1 1,0 1-1,1-1 0,-1 0 1,0 1-1,1-1 0,-1 0 1,1 1-1,0-1 0,-1 0 1,1 0-1,0 1 0,0-1 1,0 0-1,-1 0 0,1 0 1,2 1-1,-2-2-7,-1 0-1,1-1 1,-1 1-1,1 0 1,-1-1-1,1 1 1,-1 0-1,1-1 1,-1 1-1,1-1 1,-1 1 0,1-1-1,-1 1 1,0-1-1,1 0 1,-1 1-1,0-1 1,1 1-1,-1-1 1,0 0-1,0 1 1,0-1 0,0 0-1,0 0 1,11-54-51,-11 54 46,9-99-445,4-39-843,-10 123 999,0 1 1,1-1-1,1 1 0,0 0 0,1 0 1,12-20-1,-16 31 284,1 0 1,0 0 0,0 1 0,0-1-1,1 1 1,-1-1 0,1 1-1,0 0 1,0 0 0,0 1 0,0-1-1,0 1 1,0 0 0,1 0-1,-1 0 1,1 1 0,0 0 0,-1 0-1,1 0 1,0 0 0,0 1-1,0-1 1,-1 1 0,1 0 0,0 1-1,0-1 1,0 1 0,-1 0-1,6 2 1,0 0 104,0 0-1,0 1 0,-1 0 1,0 0-1,1 1 1,-1 1-1,-1-1 0,1 1 1,-1 1-1,0 0 1,-1 0-1,11 12 1,-7-4 44,-1 1 1,-1 1 0,0-1 0,-1 2 0,0-1 0,-2 1-1,0 0 1,6 33 0,-5-4-552,-2 0 0,-2 63 0,-20-109-3745,-4-1-717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4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333 698 7491,'0'0'8658,"0"-1"-8556,1 1 0,0 0 1,0-1-1,0 1 0,-1-1 1,1 1-1,0-1 0,-1 1 1,1-1-1,0 1 0,-1-1 0,1 1 1,-1-1-1,1 0 0,-1 0 1,1 1-1,-1-1 0,1 0 1,-1-1-1,1-8 52,-1 0 1,-1 1-1,0-1 1,0 0-1,-1 1 0,0-1 1,-5-12-1,4 17-171,1 1-1,-1 0 1,1-1-1,-1 1 1,-1 0 0,1 0-1,0 0 1,-1 1-1,0-1 1,0 1 0,0 0-1,0 0 1,-1 1-1,1-1 1,-1 1 0,-5-3-1,-3 0-17,1 1-1,-1 0 1,0 1 0,1 0-1,-1 1 1,-1 1 0,-21-1-1,30 2 40,0 0-1,0 1 1,0-1-1,0 1 0,1 0 1,-1 0-1,0 1 1,1-1-1,-1 1 1,1 0-1,-1 0 1,1 1-1,0-1 0,0 1 1,0 0-1,0 0 1,0 0-1,1 1 1,-1-1-1,1 1 1,0 0-1,0 0 1,-3 5-1,0 5 159,0 1-1,1 0 1,1 1-1,0-1 1,1 1 0,-2 22-1,2 98 1162,3-88-890,0-44-391,0 1 1,0-1 0,0 0 0,1 0 0,0 0-1,-1 1 1,1-1 0,0 0 0,1 0-1,-1 0 1,1 0 0,4 6 0,-4-8-25,0 0 1,0 0-1,1 0 1,-1 0-1,0 0 1,1-1-1,0 1 1,-1-1-1,1 0 1,0 0-1,0 0 0,0 0 1,0 0-1,0 0 1,0-1-1,0 0 1,0 1-1,3-1 1,5 0-13,1-1 0,-1 1 1,1-2-1,-1 0 0,0 0 1,0-1-1,0 0 0,0-1 1,0 0-1,-1-1 0,0 0 0,0 0 1,0-1-1,0-1 0,-1 0 1,0 0-1,-1 0 0,0-1 1,0-1-1,0 1 0,-1-1 1,-1-1-1,8-11 0,-2-1-163,0 1 0,-1-1 0,-2-1 0,0 0 0,-2 0 0,0-1-1,-2 0 1,0 0 0,-2 0 0,1-28 0,-4-45-811,-24-186-1,19 238 1347,3-64-1,2 99-198,0 9 2,0 6-117,18 481 1622,-19-344-1209,9 172 418,-7-302-850,-1-8-28,0 0 0,0 0 0,1 0 0,-1 1 0,1-1 0,0 0 1,0 0-1,0 0 0,1 0 0,-1 0 0,1 0 0,0-1 0,0 1 0,5 6 0,-6-10-26,-1 0-1,0 0 1,0 0-1,1 0 1,-1 0-1,0 0 1,1 0 0,-1 0-1,0 0 1,0 0-1,1-1 1,-1 1-1,0 0 1,1 0-1,-1 0 1,0 0 0,0-1-1,1 1 1,-1 0-1,0 0 1,0 0-1,0-1 1,0 1-1,1 0 1,-1-1-1,0 1 1,0 0 0,0 0-1,0-1 1,0 1-1,0 0 1,0-1-1,1 1 1,-1 0-1,0 0 1,0-1 0,0 1-1,0 0 1,0-1-1,-1 1 1,1 0-1,0-1 1,0 1-1,0-1 1,1-21-246,-1 17 92,0-4-218,1-1-1,1 1 0,0-1 1,0 1-1,0 0 1,2 0-1,-1 0 1,1 0-1,6-10 0,-5 10-760,1 1 0,0 0 0,0 1 0,1 0-1,10-10 1,18-9-6808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4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98 8756,'0'0'7742,"4"-16"-6723,12-50-77,-15 52-452,-8 12-19,1 4-365,-1-1 0,1 1 0,-1 1 0,1-1 0,0 1 0,0 0 0,0 0 0,1 1 0,-1 0 0,1 0 0,0 0 0,0 0 0,0 1 0,-7 10 0,-9 9 362,-29 49 0,41-59-343,0 0 0,1 0 0,1 1 1,0 0-1,1 1 0,0-1 0,1 1 0,1 0 0,1 1 1,-2 18-1,5-34-126,1 0 0,-1-1 0,0 1 1,1 0-1,-1-1 0,1 1 0,-1-1 1,1 1-1,-1-1 0,1 1 0,-1-1 1,1 1-1,0-1 0,-1 1 0,1-1 1,0 0-1,-1 1 0,1-1 0,0 0 1,-1 0-1,1 1 0,0-1 0,0 0 1,-1 0-1,1 0 0,0 0 0,0 0 1,-1 0-1,1 0 0,0 0 0,0 0 0,-1 0 1,1-1-1,0 1 0,0 0 0,-1-1 1,1 1-1,0 0 0,-1-1 0,1 1 1,1-1-1,0 0-7,11-5-119,0 0 1,0-1 0,0 0-1,-1-1 1,0 0 0,0-1 0,-1-1-1,-1 0 1,17-18 0,-8 8-448,1 1 1,23-17 0,-36 32 424,0-1 0,-1 1 0,1 0 0,1 1 0,-1 0 0,0 0 0,1 1 0,0-1 0,-1 2 0,1-1 0,12 0 0,-15 2 188,1 1-1,0-1 1,-1 1-1,1 1 0,-1-1 1,1 1-1,-1 0 1,0 0-1,0 0 1,0 1-1,0 0 0,0 0 1,0 0-1,-1 0 1,0 1-1,1 0 0,-1 0 1,-1 0-1,1 0 1,-1 1-1,4 4 0,8 14 352,-2 1 0,0 0-1,11 30 1,-18-41-275,21 59 224,-2 2 0,-4 0-1,-3 1 1,-3 1 0,-3 1 0,-4 0 0,-3 0 0,-10 143-1,1-176-289,-1 0 0,-2-1 0,-2 1-1,-2-2 1,-2 1 0,-29 63 0,38-98-54,0 0 0,-1 1 0,0-1-1,-1-1 1,1 1 0,-2-1 0,1 0 0,-1-1 0,0 1 0,0-1 0,0-1 0,-9 6 0,10-8-12,1-1 0,-1 1 1,0-1-1,0 0 1,0 0-1,0-1 0,0 0 1,0 0-1,0 0 1,-1-1-1,1 0 0,0 0 1,0-1-1,-1 1 1,1-1-1,0-1 1,0 1-1,-11-5 0,6 0-42,0 1 0,1-2 0,0 1 0,0-1 0,1-1 0,0 0 0,0 0 0,1-1 0,-8-9 0,1-1-100,1-1-1,0 0 1,-16-36 0,23 42 73,1-1 1,1 0-1,1 0 0,0-1 1,1 1-1,0-1 0,0-29 0,3 38 81,1 1-1,0-1 0,0 1 0,0-1 0,1 1 0,0 0 0,0-1 0,1 1 0,0 0 0,0 1 0,0-1 1,0 0-1,1 1 0,0 0 0,1 0 0,-1 0 0,1 0 0,-1 1 0,2 0 0,-1 0 0,10-6 1,13-6 1,0 1 0,1 1 1,39-13-1,-40 17 4,31-13-89,-4-1-358,0 4 0,2 1-1,100-18 1,-121 35-2712,-23 2-2806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5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65 246 1905,'0'0'6203,"-4"-13"-5061,4 12-1150,-7-25 1988,-2-1 0,-22-46 1,28 64-1507,0 1 0,1-1 0,0 0 0,1 0 0,0 0 0,0-9 0,0-11 600,2 24-615,0 9-25,6 47 64,13 52-1,0-8 82,-4-4-87,3 19 12,36 119-1,-52-219-487,0 0 0,1-1 0,0 0-1,1 0 1,0 0 0,6 8 0,-10-16-15,0 0 0,0 1 1,0-1-1,0 0 0,0 0 0,0 0 1,0 0-1,1 0 0,-1-1 1,0 1-1,1 0 0,-1-1 0,1 1 1,-1 0-1,1-1 0,-1 0 1,1 1-1,-1-1 0,3 0 0,-2 0-1,0-1 0,0 1 0,0-1 0,0 0 0,0 0 0,0 0-1,0 0 1,0 0 0,-1-1 0,1 1 0,0 0 0,-1-1 0,1 1-1,-1-1 1,1 1 0,-1-1 0,0 0 0,2-3 0,9-16-88,0 0 1,-2-1-1,0-1 0,-2 1 1,10-40-1,16-126-1027,-24 58 317,3-19 91,-13 147 721,1 1-1,-1-1 0,0 1 1,0-1-1,1 1 0,-1-1 0,0 1 1,1-1-1,0 1 0,-1 0 1,1-1-1,0 1 0,0 0 0,-1 0 1,1 0-1,0-1 0,0 1 0,0 0 1,1 0-1,-1 0 0,0 0 1,0 1-1,0-1 0,1 0 0,-1 0 1,0 1-1,1-1 0,-1 1 1,1-1-1,-1 1 0,1 0 0,-1 0 1,0-1-1,1 1 0,-1 0 1,1 0-1,-1 0 0,1 1 0,-1-1 1,1 0-1,-1 0 0,3 1 1,9 0 20,19 4-1280,0 1-3199,-10-6-4660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06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33 4722,'0'0'6737,"-1"-5"-5796,1 4-708,0 0-73,0-1 0,0 1 0,0-1 0,0 1 1,-1 0-1,1-1 0,0 1 0,-1-1 0,1 1 1,-1 0-1,1-1 0,-1 1 0,0 0 1,0 0-1,0 0 0,1-1 0,-1 1 0,-2-1 1,2 2 7,-3 13-94,1 1 0,0-1 1,1 1-1,1 0 1,0 0-1,1 0 1,0 0-1,3 18 1,-1 15 300,3 34 492,4-1-1,4 0 0,36 126 0,-36-157-625,-8-29-103,0 2 69,1 0 1,11 25-1,-16-44-164,10 7 51,-10-10-38,-5-51-1025,5-87 97,2 48-764,-3 79 1405,0 0 0,1 1 0,1-1 0,-1 1-1,2-1 1,0 1 0,4-11 0,-6 18 213,0 0 0,0 0 0,1 0 0,0 0 0,-1 0 0,1 1 0,0-1 0,0 1 0,0-1 0,1 1 0,-1 0 0,1 0 0,-1 0 0,1 0 0,0 0 0,-1 1 0,1-1 1,0 1-1,0-1 0,0 1 0,0 0 0,1 0 0,-1 1 0,0-1 0,0 1 0,5-1 0,1 1 117,0 1 0,0 0 0,0 0 0,0 1 0,-1 0 0,1 0 0,0 1 0,-1 0-1,1 1 1,-1 0 0,0 0 0,0 1 0,-1 0 0,1 0 0,-1 1 0,0-1 0,-1 2 0,1-1 0,-1 1 0,-1 0 0,9 13 0,-6-9 89,0 0 1,-1 1-1,0 0 1,-1 1-1,0-1 1,-1 1-1,0 1 1,-1-1-1,-1 0 1,0 1-1,-1 0 1,0 0-1,-1-1 1,-1 1-1,0 0 1,-4 26-1,2-33-151,0-1-1,-1 0 1,0 0-1,0 0 1,0 0-1,0 0 1,-1 0-1,0-1 1,0 0-1,-1 0 1,0 0 0,0 0-1,0-1 1,0 0-1,0 0 1,-1 0-1,0-1 1,0 0-1,-7 3 1,-1 1-96,1-2-1,-1 0 1,0-1 0,0 0-1,-1-1 1,1 0-1,-28 0 1,36-2-159,0-1-1,0 0 1,0-1-1,1 1 1,-1-1-1,0 0 1,1-1-1,-7-2 1,10 3-134,0 0 0,0-1 0,0 1 0,0-1 0,1 1 0,-1-1 0,1 0 0,-1 0-1,1 0 1,0 0 0,0 0 0,0 0 0,0 0 0,0 0 0,0 0 0,0 0 0,1-1 0,-1 1 0,1 0 0,-1 0 0,1-1 0,0 1 0,0-3 0,0-16-9552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402 216 12662,'0'0'4079,"-1"-12"-3732,-5-39-150,5 46-92,-2 0-1,1 0 1,-1 0-1,1 0 1,-1 1-1,-1-1 1,1 1-1,-1-1 1,1 1-1,-1 0 1,-1 1-1,1-1 1,0 1 0,-1 0-1,1 0 1,-1 0-1,-8-3 1,2 0-53,-4-3 99,-7-5-11,-44-19 0,59 30-140,1 0 1,-1 1-1,0 0 0,0 1 0,0 0 0,0 0 0,0 0 0,0 1 0,0 0 0,0 0 1,-13 2-1,18-1 9,-1 0 1,1 0 0,-1 1 0,1-1 0,-1 0 0,1 1-1,0 0 1,0-1 0,0 1 0,0 0 0,0 0-1,0 0 1,1 1 0,-1-1 0,1 0 0,-1 1 0,0 2-1,-20 49 316,17-41-191,-7 22 158,2 1 0,2 0 0,1 0 0,2 1 0,1 0 0,2 0 0,2 0 0,6 54-1,-6-87-276,1 0-1,0-1 0,0 1 0,0-1 0,0 1 1,1-1-1,-1 1 0,1-1 0,0 0 0,0 0 0,0 0 1,1 0-1,-1 0 0,1 0 0,-1 0 0,1-1 1,0 0-1,0 1 0,0-1 0,1 0 0,-1 0 0,0-1 1,1 1-1,-1-1 0,1 0 0,-1 0 0,1 0 0,0 0 1,-1 0-1,1-1 0,0 0 0,0 1 0,4-2 1,2 1-20,-1-1 0,1 0 0,-1 0 0,1-1 0,-1 0 0,0-1 1,0 0-1,0 0 0,-1-1 0,1 0 0,-1 0 0,11-8 0,-6 1-188,1 0-1,-2-1 1,0-1-1,0 0 0,-1 0 1,-1-1-1,0 0 1,-1-1-1,0 0 1,-1-1-1,-1 1 1,-1-2-1,0 1 0,-1-1 1,-1 1-1,0-1 1,2-30-1,-5 25-113,-2-57-508,1 75 824,0 0-1,-1 0 0,0 0 1,0 0-1,0 0 1,0 0-1,0 0 1,-1 1-1,0-1 0,0 0 1,0 1-1,0 0 1,0-1-1,-1 1 1,-3-4-1,5 6 23,1 1 1,-1-1-1,1 1 0,0 0 1,-1-1-1,1 1 0,-1-1 1,1 1-1,-1 0 0,1-1 1,-1 1-1,1 0 0,-1 0 1,1-1-1,-1 1 0,1 0 1,-1 0-1,0 0 0,1 0 0,-1 0 1,1-1-1,-1 1 0,0 0 1,1 0-1,-1 1 0,1-1 1,-1 0-1,0 0 0,1 0 1,-1 0-1,1 0 0,-1 1 1,1-1-1,-1 0 0,1 1 1,-1-1-1,1 0 0,-1 1 1,1-1-1,-1 0 0,1 1 1,0-1-1,-1 1 0,1-1 1,-1 1-1,1-1 0,0 1 1,-1 0-1,-6 33 567,6-28-506,-6 78 987,5 124 0,4-101-876,-3-68-108,0-10-31,1-1 0,1 1 0,9 55 0,-9-79-68,0 0-1,0 0 1,0 0-1,1-1 1,0 1-1,-1-1 1,2 1-1,-1-1 1,0 1-1,1-1 1,0 0-1,0 0 1,0 0-1,1-1 1,-1 1-1,1-1 1,0 0-1,-1 0 1,2 0-1,-1 0 1,0-1-1,0 0 1,1 0-1,0 0 1,-1 0-1,1-1 1,0 1-1,0-1 1,6 0-1,-7 0-84,0-1 0,0-1-1,0 1 1,0 0 0,0-1 0,0 0-1,0 0 1,0 0 0,-1 0-1,1-1 1,0 1 0,-1-1 0,1 0-1,-1 0 1,1 0 0,-1-1 0,0 1-1,0-1 1,0 0 0,0 0-1,-1 0 1,1 0 0,-1 0 0,0 0-1,0-1 1,0 1 0,0-1 0,0 0-1,-1 1 1,0-1 0,2-8 0,2-8-1861,-1-1 0,-1-1 0,-1 1 0,-1-35 0,-1-19-7635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6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28 7972,'0'0'5917,"-2"-7"-5274,-7-13 399,14 56 489,1 1-956,20 188 1739,14 93-256,-24-228-1549,39 129-1,-50-203-492,19 48 103,-22-59-123,0-1 1,0-1 0,1 1 0,-1 0 0,1-1 0,0 1 0,0-1-1,0 0 1,0 0 0,1 0 0,-1 0 0,5 2 0,-7-6-60,-1 0-1,1 0 1,0 0 0,-1 0 0,1-1 0,-1 1 0,0 0 0,1-1 0,-1 1 0,0 0 0,0-1-1,0 1 1,0 0 0,0-1 0,0 1 0,0 0 0,0-1 0,-1 1 0,0-2 0,-3-12-1120,0 0 0,-1 1 0,-1 0 0,0-1 0,-1 2 0,-17-26 0,21 34 606,-23-39-6335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7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57 374 14134,'0'0'5624,"29"-1"-5229,94-8-243,-117 8-164,-1 0 0,1 0 0,0 0 0,-1-1 0,1 0-1,-1 0 1,0-1 0,1 1 0,-1-1 0,-1-1 0,1 1-1,0 0 1,-1-1 0,1 0 0,-1 0 0,0 0 0,-1-1-1,1 0 1,-1 1 0,0-1 0,0 0 0,4-10 0,-2 1-315,-1 0 0,-1 1-1,0-1 1,-1-1 0,-1 1 0,0-27 0,-1 36 268,0-1 0,0 0 1,-1 1-1,0-1 0,0 0 0,0 1 0,-1-1 0,1 1 0,-1-1 0,-1 1 1,1 0-1,-1 0 0,0 0 0,0 0 0,0 0 0,-1 1 0,0 0 0,0-1 1,0 1-1,0 1 0,0-1 0,-1 1 0,0-1 0,0 1 0,0 1 0,-5-3 1,-6-1 189,0 0 1,0 2 0,-1 0-1,1 1 1,-1 0 0,0 2-1,-29 0 1,44 1-75,-1 0 1,0 0-1,0 1 1,1-1-1,-1 1 0,0 0 1,1-1-1,-1 1 1,1 0-1,-1 1 0,1-1 1,-1 0-1,1 1 1,0-1-1,0 1 0,0 0 1,0 0-1,-3 3 1,1 0 49,0 0 0,1 1 0,0 0 0,0-1 0,0 1 0,1 0 1,-3 11-1,-1 7 183,2 0 0,1 0 0,0 30 0,2-32-70,-2 30 304,3 0 1,8 61-1,-7-99-484,2 0 0,-1-1 1,2 1-1,0-1 0,0 0 0,1 0 0,1-1 1,0 1-1,1-1 0,0 0 0,1-1 0,0 0 1,13 14-1,-15-20-34,-1-1 1,1 1-1,0-1 1,0 0-1,0 0 1,1 0-1,0-1 1,-1 0-1,1 0 1,0-1-1,0 0 1,0 0-1,1-1 1,-1 0-1,0 0 1,1-1 0,-1 0-1,0 0 1,1 0-1,-1-1 1,0 0-1,1-1 1,9-3-1,-8 2-233,1-1 0,-1 0 1,0 0-1,0-1 0,-1 0 0,1-1 0,8-7 0,-9 6-651,-1-1 0,0 1 1,0-1-1,0 0 0,-1-1 0,10-17 0,11-39-9948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7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 10533,'0'0'7553,"-2"17"-6457,1 59-171,3 0 1,3 0-1,4 0 0,22 93 0,-28-159-873,10 34 74,-12-42-122,-1 0 1,1 0 0,0 0 0,0 0-1,1 0 1,-1 0 0,0 0 0,1-1 0,-1 1-1,1 0 1,0-1 0,-1 1 0,1-1 0,0 0-1,0 0 1,2 2 0,-3-3-7,0 0-1,0 0 1,0 0-1,-1 0 1,1 0-1,0 0 1,0-1-1,0 1 1,0 0 0,-1 0-1,1-1 1,0 1-1,0 0 1,-1-1-1,1 1 1,0-1 0,-1 1-1,1-1 1,0 1-1,-1-1 1,1 1-1,-1-1 1,1 0-1,-1 1 1,1-1 0,-1 0-1,1 0 1,-1 1-1,0-1 1,1 0-1,-1 0 1,0 0-1,0 1 1,0-1 0,1 0-1,-1 0 1,0-1-1,6-38-95,-5 36 70,2-46-505,-3-50 0,-2 71-9,1 0 1,1 0 0,2 0 0,1-1-1,2 2 1,14-52 0,-16 73 522,0 0 0,1 0 0,0 0 0,0 1 0,0-1 0,1 1 0,0 0 0,1 0 0,-1 1 0,1-1 0,0 1 0,0 1 0,1-1 0,-1 1 0,1 0 0,0 1 0,0-1 0,1 1 0,-1 1 0,1-1 0,-1 1 0,1 1 0,13-2 0,-12 2 109,-1 1-1,0-1 1,0 2-1,1-1 1,-1 1-1,0 1 1,0-1-1,0 1 1,0 1-1,0 0 1,0 0-1,-1 0 1,1 1-1,-1 0 1,0 0-1,0 1 1,-1 0 0,1 0-1,-1 1 1,0 0-1,-1 0 1,7 7-1,-4 1 61,-1-1 0,0 1 0,-1 0-1,-1 1 1,0-1 0,-1 1 0,0 0 0,-1 0-1,1 25 1,0 17 188,-6 66 0,0-57-1101,2-153-4882,0 32-1993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8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70 7812,'0'0'8641,"0"-12"-7590,0-34-211,0 35 1041,-40 14-1243,29 3-592,0 0 0,1 0 0,0 1 0,0 1 0,1-1 0,-1 2 0,2-1 0,-11 14 0,-59 81 544,76-101-578,-5 7 73,0 1 0,1-1 0,0 1-1,0 0 1,1 1 0,0 0 0,1-1-1,0 1 1,1 1 0,0-1 0,1 0-1,-1 23 1,3-33-81,0 1 0,1 0 0,0 0 0,-1 0 0,1-1 0,0 1 0,0 0 0,0-1 0,0 1 0,0-1 0,0 1 0,0-1 0,0 1 0,1-1 0,-1 0 0,1 0 0,-1 0 0,1 0 0,-1 0 0,1 0 0,-1 0 0,1 0 0,0 0 0,0-1 0,0 1 0,-1-1 0,5 1 0,59 7-54,-51-8 26,29 3-123,-5-2-280,-1 2 0,66 13-1,-94-14 327,0 1 0,1 0 0,-1 0 0,0 1 0,-1 0 0,1 0 0,-1 1 0,0 0 0,0 1 0,0 0 0,-1 0 0,0 0 0,0 1 0,0 0 0,10 16 0,-13-17 134,-1 1-1,0-1 1,-1 1-1,1 0 1,-1-1-1,-1 1 0,1 0 1,-1 0-1,0 1 1,-1-1-1,1 0 0,-2 0 1,1 0-1,-1 0 1,0 0-1,0 0 0,-1 0 1,0 0-1,0 0 1,-1 0-1,1-1 0,-2 1 1,1-1-1,-1 0 1,-4 7-1,4-7 47,-1-1 0,0 1 0,1-1 0,-1 0 0,-1 0 0,1 0 0,-1-1 0,0 1 0,0-2 0,0 1 0,-1-1 0,1 1 0,-1-2 0,0 1 0,0-1 0,0 0 0,0 0 0,0-1 0,0 0 0,0 0 0,-1-1 0,1 0 0,0 0 0,-11-2 0,16 1-73,-1 0 0,1 0 0,0 0 0,0 0 0,0 0 0,-1 0 0,1 0-1,0-1 1,0 1 0,0-1 0,1 1 0,-1-1 0,0 0 0,1 0 0,-1 0 0,1 0 0,-1 0 0,1 0 0,0 0 0,0 0 0,0-1 0,0 1 0,0 0 0,1-1 0,-1-3 0,-1-6-24,0-1 1,1 0-1,1-21 0,0 19-10,0 1-158,1 0 0,1 0 0,0 1 0,1-1 0,0 1 0,1 0 0,1-1 0,0 2 0,1-1 0,0 1 1,0 0-1,2 0 0,-1 0 0,2 1 0,-1 1 0,1-1 0,1 1 0,13-10 0,-11 10 1,2 0 0,-1 1-1,1 1 1,1 0 0,-1 1 0,1 0-1,1 1 1,-1 1 0,1 0 0,0 2 0,0-1-1,0 2 1,0 0 0,1 1 0,19 1-1,-32 1 272,1-1-1,-1 1 1,1-1-1,-1 1 1,0 1-1,0-1 1,1 0-1,-1 1 1,0 0-1,0 0 0,0 0 1,-1 1-1,1-1 1,0 1-1,-1 0 1,0 0-1,0 0 1,0 0-1,0 1 0,0-1 1,0 1-1,-1 0 1,0 0-1,0 0 1,0 0-1,0 0 1,-1 0-1,2 8 0,2 10 572,-1 0-1,-1 1 0,-2 0 0,-1 36 1,1 0-262,-1-59-405,0 1-1,0 0 0,0 0 0,0 0 1,0 0-1,0 0 0,0 0 0,0-1 1,0 1-1,0 0 0,0 0 0,0 0 1,1 0-1,-1 0 0,0-1 0,1 1 1,-1 0-1,1 0 0,-1-1 0,1 1 1,-1 0-1,1 0 0,-1-1 0,1 1 1,0-1-1,-1 1 0,1-1 0,0 1 1,0-1-1,-1 1 0,1-1 0,0 1 1,0-1-1,1 1 0,-1-21-2990,-1-10-548,0-7-2219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8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16135,'0'0'3746,"87"-55"-8196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19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18 8516,'0'0'6120,"0"-13"-5470,0 8 2801,0 580 244,0-574-3689,-1 1 1,1-1 0,0 1 0,0 0-1,0-1 1,0 1 0,0-1 0,0 1 0,0-1-1,1 1 1,-1-1 0,1 1 0,-1-1-1,1 1 1,-1-1 0,1 1 0,0-1-1,0 1 1,0-1 0,0 0 0,0 0 0,0 0-1,0 1 1,0-1 0,0 0 0,0 0-1,1 0 1,-1-1 0,0 1 0,1 0-1,-1 0 1,1-1 0,-1 1 0,1-1 0,-1 1-1,1-1 1,-1 0 0,1 1 0,-1-1-1,3 0 1,1-1-11,-1 0 0,1 0 0,-1 0 0,0 0 0,1-1 0,-1 0 0,0 1 0,0-2 0,0 1 0,0 0 0,-1-1 0,1 0 0,3-3 0,27-28-200,-16 16-150,0 0-1,24-16 0,-36 29 264,1 0 0,0 1 0,1 0 0,-1 1-1,1-1 1,-1 1 0,1 1 0,0 0 0,0 0 0,15-2 0,-12 4 83,1 0 1,-1 1 0,0 0-1,0 1 1,1 0 0,-1 1-1,0 0 1,-1 0 0,1 1 0,-1 1-1,1 0 1,17 11 0,-12-4 120,-1 0 1,0 0 0,0 1 0,-1 1 0,-1 1 0,20 26-1,-29-34-45,1 0 1,-1 1-1,0-1 0,0 1 0,-1 0 0,0 0 0,-1 0 0,1 0 0,-2 0 0,1 0 1,-1 1-1,0-1 0,-1 9 0,0-11-44,-1 0-1,0 0 1,0 0 0,0 0-1,-1 0 1,0-1 0,0 1-1,0-1 1,-1 1 0,0-1-1,0 0 1,0 0 0,-1 0-1,1-1 1,-1 1 0,0-1-1,-1 0 1,-8 7 0,-2-1-15,0 0 0,-1-1 0,0-1 0,0-1 1,-1 0-1,1-1 0,-2-1 0,-24 4 1,-1-2-46,0-3 0,-56-1 1,94-3 5,0 0 0,0 0 0,0-1 0,1 1 0,-1-1 0,0 0 0,0 0 0,0-1 1,1 0-1,-1 1 0,1-1 0,-1-1 0,1 1 0,-5-4 0,7 3-84,-1 0 0,1 1 0,-1-2 0,1 1-1,0 0 1,0 0 0,0-1 0,1 1 0,-1-1 0,1 1 0,0-1-1,0 1 1,0-1 0,0 0 0,1 0 0,-1 0 0,1 1 0,0-7-1,2-48-5090,9 27-760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20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9204,'0'0'10933,"196"6"-10148,-86-4-113,2-2-544,1 0-96,-14-2-32,-25-10-64,-29 0-160,-19 10-801,-16 2-559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20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10805,'0'0'7956,"16"-78"-7860,-6 67 32,-7 2-128,1 6-16,-4 0-64,0 18-6948,0 5-271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21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10117,'0'0'9396,"90"-61"-9236,-68 53-96,-6 2 48,-9 6-96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3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100 304 4930,'3'-6'15236,"13"-11"-14131,23-3-1005,-22 13-225,-1-1 1,1-1-1,-2 0 0,1-1 1,25-22-1,-39 29 92,0 0-1,-1 0 1,1 0 0,-1 0 0,1 0 0,-1 0-1,0 0 1,0 0 0,0 0 0,0-1-1,-1 1 1,0 0 0,1-7 0,-4-45-359,2 52 352,0 0 0,-1 0 0,1 1 0,-1-1 0,1 0 0,-1 0-1,0 1 1,0-1 0,0 1 0,0-1 0,-1 1 0,1 0 0,0 0 0,-1 0-1,0 0 1,1 1 0,-1-1 0,-5-2 0,-57-21-601,56 23 601,-1 0 1,1 0-1,-1 1 0,-18 0 1,24 1 59,0 0 0,1 0 0,-1 0 0,1 1 0,-1 0 0,1 0 0,0 0 0,-1 0 0,1 0 0,0 1 0,0-1 0,-1 1 0,1 0 0,0 0 0,1 0-1,-4 4 1,0 0 62,0 1-1,0 1 1,1-1-1,1 1 1,-1 0-1,1 0 1,0 0-1,1 1 1,0-1-1,-2 13 0,1 2 170,2 0-1,1 42 0,1-51-186,0-3 0,2 0 1,-1 0 0,2-1-1,-1 1 1,1 0 0,1-1 0,0 0-1,1 0 1,0 0 0,0 0-1,1-1 1,0 0 0,0 0 0,1 0-1,1-1 1,-1 0 0,1-1 0,1 1-1,-1-2 1,1 1 0,0-1-1,1 0 1,-1-1 0,1 0 0,0-1-1,1 0 1,-1-1 0,1 0-1,-1 0 1,23 2 0,-27-4-81,1-1 0,0 0 0,0 0 0,-1-1 0,1 1 0,0-1 1,-1-1-1,1 1 0,-1-1 0,1-1 0,-1 1 0,0-1 0,0 0 0,10-6 0,-10 4-372,-1-1 1,0 1-1,0-1 0,0 0 0,-1 0 0,1 0 0,-1-1 0,4-9 0,11-27-7445,-15 28 873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25.6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73 2001,'0'0'10784,"0"-10"-9864,1-9-666,1-2 1128,-2-1 5156,16 24-6327,-14 2-199,0 1 0,0-1-1,0 1 1,0-1 0,-1 1 0,0 0-1,0 0 1,0 0 0,-1 0 0,1-1-1,-1 8 1,1 3 10,12 288 619,-12-197-331,4-1 0,21 114 0,-19-180-454,-7-38-83,0-4-261,0-57-5144,0 10-2497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26.8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0 148 9556,'0'0'6598,"1"-9"-6409,-1 5-152,0 0-1,1 0 0,0 0 0,0 0 1,0 0-1,0 0 0,0 1 0,1-1 1,0 0-1,0 1 0,0-1 0,0 1 0,0-1 1,1 1-1,0 0 0,0 0 0,-1 0 1,6-3-1,0-1 213,0 0-1,0 1 1,0 0 0,1 1 0,0 0 0,0 0-1,1 1 1,-1 0 0,1 1 0,14-4-1,1 3 13,1 1 0,50 2 0,-68 3-210,0 1 0,0 0 1,0 1-1,0 0 0,0 0 1,-1 1-1,0 0 0,0 0 1,0 0-1,10 12 1,5 1-54,-7-6-2,0 0 0,0 1 0,-1 1 0,21 26 0,-30-31 5,1 0 0,-1 0 0,0 0 0,-1 0 1,0 1-1,-1-1 0,0 1 0,0 0 0,-1 0 0,2 19 0,5 46 97,-5-51-16,-1 0 0,0 1 1,-2-1-1,-1 0 1,-4 31-1,2-49-63,0 0 0,0 0 0,0-1 0,-1 1 0,0-1-1,0 1 1,0-1 0,-1 0 0,-6 7 0,-42 39 38,49-48-50,-3 1-10,0 1 0,-1-1 0,1 0 0,-1-1 0,0 1-1,0-1 1,0-1 0,0 1 0,-1-1 0,1-1 0,-9 2-1,-11 0 1,-46-1 1,71-2 0,0 0 0,-4 1-4,0 0 0,1-1 1,-1 0-1,0 0 1,0 0-1,0-1 0,0 0 1,0 0-1,1-1 0,-1 0 1,0 0-1,1 0 0,0 0 1,-1-1-1,1 0 1,0 0-1,0 0 0,-7-8 1,10 10-34,-1-1 1,1 0-1,0 1 1,0 0-1,0-1 1,-1 1-1,1 0 1,-1 0 0,1 0-1,-1 1 1,1-1-1,-1 1 1,-3-1-1,-21 1-3132,10 0-848,-3 0-3998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28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44 304,'0'0'14879,"-1"-6"-13895,1 5-954,0 0 1,-1 0-1,1-1 0,0 1 0,0 0 0,0 0 0,0 0 0,0 0 0,0-1 0,1 1 0,-1 0 0,0 0 0,1 0 0,-1 0 1,0 0-1,1-1 0,0 1 0,-1 0 0,1 0 0,0 0 0,-1 1 0,1-1 0,0 0 0,0 0 0,0 0 0,-1 0 0,1 1 1,0-1-1,0 0 0,0 1 0,2-1 0,4-1 107,-1 1 0,1 0 0,0 0 0,0 1 1,10 0-1,-12 0-106,-3 0-12,-1 0 0,1 1 0,-1-1 0,1 1 0,-1-1 0,1 1 0,-1-1 0,1 1 0,-1 0-1,1 0 1,-1 0 0,0-1 0,1 1 0,-1 1 0,0-1 0,0 0 0,0 0 0,0 0 0,0 1 0,0-1 0,0 0 0,0 1 0,0-1-1,-1 1 1,1-1 0,-1 1 0,1-1 0,-1 1 0,0-1 0,1 1 0,-1 2 0,4 60 406,-4-53-295,0 17 53,-2 1-1,0-1 1,-12 49 0,10-63-127,0 1 0,-1-1 1,-1 0-1,0-1 0,-1 0 1,0 0-1,-1 0 0,-19 23 1,26-36-96,1-1 1,-1 1-1,1 0 1,-1-1-1,1 1 1,0 0-1,-1-1 1,1 1 0,-1-1-1,1 1 1,0-1-1,-1 1 1,1-1-1,0 1 1,0-1-1,-1 1 1,1-1-1,0 1 1,0-1-1,0 1 1,0-1 0,0 1-1,0-1 1,0 1-1,0-1 1,0 0-1,0 1 1,0-1-1,0 1 1,0-1-1,0 1 1,0-1-1,1 0 1,-3-35-3263,2 29 2011,-3-30-4998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29.2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7 107 12998,'0'0'6851,"-6"-101"-6851,25 95-32,4 6-304,-1 0-849,1 0-1472,-1 0-2865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30.1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303 79 8820,'0'0'6195,"3"-13"-5640,-2 0-378,-1 8-74,1 0 1,0 0-1,-1 0 1,2 1-1,-1-1 0,0 0 1,1 1-1,0-1 1,3-5 2341,-5 21-1932,-5 15-283,-1 0 0,-1-1 0,-1 0 0,-14 31 0,-2 6 60,-124 301 622,69-177-749,71-169-141,6-13-14,-1 1 1,1-1-1,1 1 0,-1 0 1,1-1-1,0 1 0,-1 7 1,2-11-4,0-7-101,2-7-45,0 0 1,1 0-1,1 0 0,0 1 1,1-1-1,0 1 1,1 0-1,7-12 1,14-30-1132,44-157-2782,-52 146 3642,2 1-1,44-90 1,-46 112 559,-15 32 346,1 0 0,0 0 1,0 1-1,1-1 0,0 1 0,0 0 1,13-12-1,-19 20-452,0 1-1,1 0 1,-1 0 0,1-1 0,-1 1 0,1 0 0,-1 0-1,1-1 1,-1 1 0,0 0 0,1 0 0,-1 0 0,1 0-1,-1 0 1,1 0 0,-1 0 0,1 0 0,-1 0 0,1 0-1,-1 0 1,1 0 0,-1 0 0,1 0 0,-1 0 0,1 1-1,-1-1 1,1 0 0,-1 0 0,1 0 0,-1 1 0,1-1-1,-1 0 1,0 1 0,1-1 0,-1 0 0,0 1 0,1-1-1,-1 1 1,0-1 0,1 0 0,-1 1 0,0-1 0,0 1-1,0-1 1,1 1 0,-1 0 0,9 23 205,-9-24-242,9 43 696,8 80-1,-8-39-263,3 2-71,29 181 550,-30-211-730,3-2 0,36 93 1,-43-128-470,-14-28-833,-14-16-33,-5 2-254,-60-58-8183,69 61 5214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30.4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87 6931,'0'0'11093,"180"-52"-9588,-100 40-945,4 3 48,-10 1-447,-10 2-97,-19 6-64,-19 0-96,-10 0-577,-13 0-1440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31.3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415 56 7812,'0'0'7726,"0"-4"-6990,1 3-681,-1-1 1,-1 1-1,1 0 1,0-1-1,0 1 0,0-1 1,-1 1-1,1 0 0,-1-1 1,1 1-1,-1 0 0,1 0 1,-1-1-1,0 1 0,0 0 1,0 0-1,1 0 0,-1 0 1,0 0-1,0 0 0,0 0 1,-2-1-1,-1 0 6,0 0 1,0 0-1,-1 1 0,1-1 1,-1 1-1,1 0 0,-7-1 1,-7-1 60,0 0 1,0 1 0,0 1-1,-1 1 1,1 0 0,-24 4 0,35 0-72,1-1 0,0 1 0,-1 0 0,1 0 0,1 1 0,-1 0 0,1 0 0,0 0 0,0 1 0,0 0 0,1 0-1,-1 0 1,2 0 0,-1 1 0,1-1 0,0 1 0,-5 14 0,5-5 139,0 0-1,1 1 0,1 0 0,1 31 0,0-24 117,0-23-299,1 0 0,-1 1 0,0-1 0,1 0 1,0 0-1,-1 1 0,1-1 0,0 0 0,0 0 0,-1 0 1,1 0-1,0 0 0,0 0 0,0 0 0,0 0 1,0 0-1,1-1 0,-1 1 0,0 0 0,0-1 0,1 1 1,-1 0-1,0-1 0,0 0 0,3 1 0,44 10 66,-32-8-76,0 1 8,-1-2-33,0 1-1,-1 1 1,1 0 0,-1 1 0,0 1-1,0 0 1,-1 1 0,0 0 0,19 14-1,-29-17 35,-1 0-1,0 0 1,0 0-1,0 1 0,-1-1 1,1 1-1,-1-1 1,0 1-1,0-1 1,-1 1-1,1 0 0,-1-1 1,0 1-1,0 0 1,-1-1-1,1 1 1,-1-1-1,0 1 0,0 0 1,-1-1-1,1 0 1,-1 1-1,0-1 1,0 0-1,-1 0 1,1 0-1,-4 4 0,-4 0 28,0-1 0,0 0 0,-1-1-1,1 0 1,-1-1 0,0 0 0,-1-1-1,1 0 1,-1-1 0,-19 3 0,-7-2-593,-1-1 0,-39-4-1,29 1-1894,27 0-3825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48.41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276 106 4562,'0'0'4437,"0"-8"-3493,0-42 964,1 49-1795,0 0 1,0 0-1,0 0 0,1 0 1,-1 0-1,0 0 1,0 0-1,1 0 1,-1 1-1,0-1 0,1 0 1,-1 1-1,1-1 1,-1 1-1,1 0 1,2-1-1,-2 1-98,0-1 0,-1 1 0,1 0 0,0-1 1,0 1-1,-1-1 0,1 0 0,0 0 0,-1 1 0,1-1 0,0 0 0,-1 0 0,1-1 0,-1 1 1,0 0-1,1 0 0,-1-1 0,0 1 0,2-4 510,-4 0 326,-2-4 220,-9 18-992,5 3 74,0-1 1,1 1-1,1 0 1,0 0-1,0 0 1,-3 19-1,-13 81 437,-146 689 1128,141-690-1504,6 1 0,-11 200 0,28 235 500,5-283-629,-7 306 81,1 277 71,64-265 28,-8-153-31,-48-17-98,-5-377-128,-23 296 12,3-85 64,9 855-226,15-654 15,10-247 68,-13 40-560,9-133 149,-8-99 466,0 0 0,0 1 0,1-1 0,0 0 0,1 1 0,-1-1-1,1 0 1,1-1 0,0 1 0,0-1 0,0 1 0,1-1 0,10 11 0,-5-7 28,0 0 1,1-1-1,0 0 1,1-1-1,0 0 1,0-1 0,15 7-1,5 0-25,1-2 1,-1-2-1,60 13 0,106 8-386,-37-8 33,-153-22 324,220 35-378,-180-31 444,1-3-1,85-6 1,-119 1 115,0 0-1,0 2 1,0 0 0,1 1 0,-1 0-1,23 5 1,-34-4-147,0-1 1,0 1-1,0 0 0,0 0 0,-1 0 1,1 0-1,-1 0 0,1 1 1,-1 0-1,0 0 0,0 0 0,0 0 1,0 0-1,-1 0 0,0 1 1,1-1-1,-1 1 0,0 0 0,-1-1 1,1 1-1,-1 0 0,1 0 0,-1 0 1,0 0-1,-1 1 0,1-1 1,-1 0-1,0 7 0,1 73 125,-17 150 1,7-140-141,4 296 73,6-340-68,8 160 7,1 82-2,-3 463-73,-10-721 69,-2 1 1,-1-1 0,-2 0 0,-1 0 0,-1-1-1,-20 41 1,-6 26-9,32-88 2,0 0 1,-1 0-1,0 0 0,-1-1 1,0 0-1,-10 13 0,12-19 1,-1 0 0,0 0 0,0 0 0,0-1 0,0 0 0,-1 0 0,0 0-1,0-1 1,0 0 0,0 0 0,0 0 0,-1-1 0,-7 2 0,-41 12-65,14-4 47,-1-2 0,-48 6 0,78-14 18,-1-2 0,0 1-1,0-2 1,0 1-1,0-2 1,1 0 0,-1 0-1,0-1 1,1-1 0,0 0-1,-19-9 1,-70-49-54,70 41 39,-1 2 0,-55-25 0,79 41-33,-1 0 0,0 0 0,0 1-1,-1 1 1,-10-2 0,17 3 59,1 0 0,-1 0 1,1 0-1,-1 0 0,1 0 0,-1 0 0,1 0 1,-1 1-1,1 0 0,0-1 0,-1 1 0,1 0 1,0 0-1,-1 0 0,1 0 0,0 1 1,0-1-1,0 1 0,0-1 0,0 1 0,0 0 1,1-1-1,-3 4 0,-2 6 81,1 0-1,1 1 1,-1 0-1,2-1 1,0 1-1,0 1 1,1-1-1,1 0 1,0 0-1,1 20 1,2 14 27,3 0 0,1 0 0,13 45 0,-3-15-63,-3 23 48,-4 1 0,-5 137 0,-1-34-2,5 802 6,-9-629-79,-7-220-68,-40 236 1,44-364 44,-46 393 36,39-336-45,-26 92 0,-7 51-12,21 84 111,15-119-111,9-129 71,-14 100-1,8-112-39,2 0 0,6 73 0,-1-27 107,-3 63-83,3 169 12,18-141-57,0-3 11,-7-56-34,57 256 1,-40-245 24,-9-35-119,-5 1-1,5 183 1,-18-94 109,-15 321 11,5-460 140,6-65-291,-1 0 0,1 0 0,-1 1 0,0-1 1,-1 1-1,-6-14 0,6 14-244,-16-34-2429,0-2-2401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54.0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125 41 5603,'0'0'5338,"-7"-5"-4911,-5-1-201,-20-15 1629,27 13 3747,6 26-4452,2 47-458,17 92 0,-4-42-294,19 468 509,-33-310-717,-5 301 175,-1-525-357,-3 1-1,-2-1 0,-21 69 1,13-58-10,-14 98 1,25 188 150,8-200-111,-2-70-37,1 36 19,-21 181-1,5-149-15,8 281 1,9-240-6,-2-85 6,6 241 11,10 43-2,-5-224-70,-10-148 43,-2-9 16,2 1-1,-1-1 0,0 1 0,1 0 1,-1-1-1,1 1 0,0-1 1,0 1-1,3 4 0,-3-7-45,1-1 30,-2 0-14,1 0 0,0 0 0,-1 0 0,1-1 0,-1 1 0,0 0 0,1-1 0,-1 1 0,1 0 0,-1-1 0,1 1 0,-1 0 0,0-1 0,1 1 1,-1-1-1,0 1 0,1-1 0,-1 1 0,0-1 0,0 1 0,0-1 0,1 1 0,-1-1 0,0 1 0,0-1 0,0 1 0,0-1 0,0 0 0,0 1 0,0-1 0,0 1 0,0-1 0,0 1 0,0-1 0,0 1 0,0-1 0,-1 0 0,1-8-274,19-125-4418,-1 31-438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56.4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7619,'0'0'4613,"9"1"-3807,23 6-108,-1 1-1,0 1 1,0 2-1,-1 1 1,43 24-1,-31-15-330,0-2-1,64 19 1,64 2 214,104 29 305,-236-60-835,-1-3 0,1-1 0,0-1 0,0-2-1,57-5 1,-11 1-137,159 19 46,-157-11 43,125-6 0,-79-3-52,622 21 36,-570-7 31,138 4-4,295-38 7,-201 1 14,-357 20-64,204-13 92,75-1-137,52 18 26,374-4 112,-146 0-91,-320 4-495,-51-14 273,207-2 313,-39 14-8,-324 11-1592,-105-11-4061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3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68 3073,'0'0'10605,"0"-4"-7737,0 9-312,-1 97-1239,3 119 1309,4-197-2318,0-15-106,0-16-117,-3-13-200,0 0-1,-1 1 1,-1-1 0,-3-36-1,1 25-598,3-46-1,-1 68 556,1 0-1,-1 0 0,1 1 1,1-1-1,0 1 1,0-1-1,0 1 1,1 0-1,9-13 1,-7 15 207,1-1 1,-1 1 0,2 1-1,-1-1 1,1 1 0,-1 1-1,1-1 1,1 1 0,-1 1-1,0-1 1,18-3 0,3-3 439,-7 5-883,-8 8-5858,-5 4 1122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58.6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158 146 2273,'0'0'7585,"1"-12"-6619,0 3-806,1-1 372,0 0 0,0 0 1,-1 0-1,-1-1 0,0 1 0,0 0 0,-4-17 1,4 25-434,0 1 0,0 0 1,-1-1-1,1 1 1,0 0-1,-1-1 0,1 1 1,-1 0-1,0 0 0,1-1 1,-1 1-1,0 0 0,0 0 1,0 0-1,0 0 1,0 0-1,0 0 0,0 0 1,0 0-1,0 1 0,-1-1 1,-1-1-1,2 3 2,0 0 1,-1 0-1,1 0 0,0 0 1,0 0-1,0 1 0,0-1 1,0 0-1,1 1 0,-1-1 0,0 0 1,0 1-1,1-1 0,-1 1 1,1-1-1,0 1 0,-1-1 0,1 1 1,0-1-1,0 3 0,-4 22 167,1-1-1,2 1 0,3 50 1,0-12 196,8 679 828,-29-313-841,12-284-424,-8 60 2,-16 6 32,-6 333 0,37 487 70,16-558-216,0-155-14,-23 187-8,8-493 94,0-8 20,-1 0 0,0 0 0,0 0 0,-1 0 0,1 0 0,-1 0 0,-2 8 0,3-13-35,0 1 1,-1-1-1,1 0 1,0 0 0,0 1-1,0-1 1,0 0-1,0 0 1,-1 1-1,1-1 1,0 0-1,0 0 1,0 0-1,-1 1 1,1-1-1,0 0 1,0 0-1,-1 0 1,1 0 0,0 0-1,0 1 1,-1-1-1,1 0 1,0 0-1,-1 0 1,1 0-1,0 0 1,0 0-1,-1 0 1,1 0-1,0 0 1,-1 0-1,1 0 1,0 0 0,0 0-1,-1 0 1,1 0-1,0-1 1,0 1-1,-1 0 1,1 0-1,0 0 1,0 0-1,-1 0 1,1-1-1,0 1 1,0 0-1,-1 0 1,1 0 0,0-1-1,0 1 1,0-1-1,-15-13-2294,-6-20-2597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6:59.4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428 41 208,'0'0'2489,"-28"8"-1403,-88 25 51,113-32-1020,0 0 1,0 0 0,0 0-1,0-1 1,0 1 0,0-1 0,-1 1-1,1-1 1,0 0 0,0 0-1,0-1 1,0 1 0,-5-2 0,7 2-95,1-1 1,-1 1-1,1-1 1,-1 0-1,1 0 1,-1 1 0,1-1-1,0 0 1,-1 1-1,1-1 1,0 0-1,0 0 1,0 0-1,-1 1 1,1-1 0,0 0-1,0 0 1,0 0-1,0 0 1,0 1-1,1-1 1,-1 0-1,0 0 1,1-1 0,-1-11-114,1 11 85,-1 0 0,-1 1 1,1-1-1,0 0 0,0 1 0,-1-1 0,1 1 0,-1-1 0,1 0 0,-1 1 0,0-1 0,1 1 0,-1 0 0,0-1 1,0 1-1,0-1 0,0 1 0,0 0 0,0 0 0,-1 0 0,1 0 0,0 0 0,-1 0 0,1 0 0,-3-1 1,-1 1 78,0-1 1,0 2 0,0-1 0,0 1 0,-1-1 0,-9 2 0,-3 0 374,-54-13-2266,15 12-1648,40 0 1458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02.0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0 119 3762,'0'0'4527,"10"-14"4602,-6 9-9470,4 3 447,1 0-1,0 0 0,-1 1 1,1 0-1,0 0 1,0 1-1,0 0 1,0 0-1,9 3 0,16-1 66,-18-2-53,2-1 137,0 1-1,0 1 0,0 1 0,32 7 1,30 9 40,-55-14-276,-1 2 0,41 13 0,6 5 255,-45-17-27,44 20 0,-55-21-212,1 0-1,0 0 1,0-2 0,1 0-1,-1-1 1,28 2-1,107-6 68,-67-1-48,1010 8 362,-1065-4-423,1 1 0,-1 1 0,54 16-1,-50-11 13,0-1-1,51 4 0,473-7-158,-301-7 116,-108 3 16,306-10-4,-66-38-14,-256 33-32,228 5 1,-15 3-120,-240-4 151,92-3 72,-42 13-69,275-4 40,-278-15-117,-38 3-191,-25 6 280,86-5 52,93 3-312,1 1-6,-174 12 285,-17 1-24,80-9-1,-112 2 26,0-1 0,-1-3-1,59-19 1,-85 23-11,0 1-1,1 1 0,-1 0 1,0 2-1,1 0 1,26 3-1,-3-2-62,-40 1 58,0-1 0,0 1 1,1 0-1,-1-1 0,0 1 0,0 1 0,0-1 0,4 3 0,23 6-100,-4-7 82,-24-2 67,0 0 1,1 0 0,-1-1-1,0 1 1,0-1 0,0 1 0,1-1-1,-1 0 1,0 0 0,1 0 0,-1 0-1,0 0 1,0 0 0,1-1-1,-1 1 1,0-1 0,0 0 0,0 1-1,0-1 1,0 0 0,0 0 0,0-1-1,0 1 1,0 0 0,0-1-1,3-2 1,2-6 17,-6 10-88,-1 0 0,1-1 0,0 1 0,-1 0 1,1-1-1,-1 1 0,1-1 0,-1 1 0,0-1 1,1 1-1,-1-1 0,1 1 0,-1-1 0,0 1 0,1-1 1,-1 1-1,0-1 0,0 0 0,1 1 0,-1-1 1,0 1-1,0-1 0,0 0 0,0 1 0,0-1 1,0 0-1,0 1 0,0-1 0,0 0 0,0 1 0,0-1 1,0 1-1,-1-1 0,1 0 0,0 1 0,0-1 1,-1 1-1,1-1 0,0 0 0,-1 1 0,1-1 1,0 1-1,-1-1 0,1 1 0,-1 0 0,1-1 0,-1 1 1,1-1-1,-1 1 0,1 0 0,-1-1 0,1 1 1,-1 0-1,0 0 0,1-1 0,-1 1 0,0 0 1,1 0-1,-1 0 0,1 0 0,-1 0 0,0 0 0,0 0 1,-29-8-4946,-8-8-6332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12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59 194 7283,'0'0'6355,"-1"-7"-5357,-5-64 2684,-10-1-2388,16 29-1198,0 43 16,6 69 1168,14 114-481,-8 333 0,-19-418-558,-28 141 0,4-44-21,31-97-167,0-98-56,0 0-1,0 1 1,0-1-1,0 0 1,0 0-1,0 0 1,0 0-1,0 0 0,0 0 1,0 0-1,0 1 1,0-1-1,0 0 1,0 0-1,1 0 1,-1 0-1,0 0 0,0 0 1,0 0-1,0 0 1,0 0-1,0 1 1,0-1-1,0 0 0,1 0 1,-1 0-1,0 0 1,0 0-1,0 0 1,0 0-1,0 0 1,0 0-1,0 0 0,1 0 1,-1 0-1,0 0 1,0 0-1,0 0 1,0 0-1,0 0 1,0 0-1,1 0 0,-1 0 1,0 0-1,0 0 1,0-1-1,0 1 1,0 0-1,0 0 1,0 0-1,0 0 0,1 0 1,-1 0-1,0 0 1,0 0-1,0 0 1,0 0-1,0-1 1,0 1-1,0 0 0,0 0 1,0 0-1,0 0 1,0 0-1,0 0 1,0 0-1,0-1 1,7-7-78,-3-6-538,-1 0 0,0 0 0,-1 0 0,0 0 0,-1-1 0,-2-26 0,1 17-1433,0-22-3265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13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14 131 6131,'0'0'4028,"-13"-26"3085,13 24-7022,0-1 0,1 0 0,-1 0-1,1 1 1,0-1 0,-1 0 0,1 1 0,0-1 0,1 0 0,-1 1 0,0 0 0,1-1 0,0 1-1,-1 0 1,1 0 0,0 0 0,3-3 0,1 0-20,0 1 0,0-1 0,1 1 0,0 0 0,0 1 0,9-4 0,0 1-13,0 1-1,0 1 1,0 1-1,0 0 1,28-1-1,-32 4-18,-2 0 31,1-1 1,-1 2 0,1-1 0,-1 1 0,0 1 0,1 0 0,-1 1 0,0 0 0,10 4-1,-5 0-20,1-1-1,-1-1 0,1-1 0,0 0 0,0 0 0,30 1 1,-36-3-41,0 1 1,-1 0-1,1 1 1,0 0 0,-1 1-1,0 0 1,0 0-1,0 1 1,-1 0 0,15 15-1,37 22 94,-53-38-73,0 0 0,0 1 0,-1 0 0,0 1 1,0-1-1,0 1 0,-1 0 0,0 1 0,0-1 1,-1 1-1,0 0 0,0 0 0,-1 0 1,5 16-1,12 26 61,-16-35-48,-1-1-1,0 1 1,-1-1 0,-1 1-1,0 0 1,-1 0 0,-1-1-1,-3 22 1,2-31-40,1 0-1,-1-1 0,0 1 1,0-1-1,0 1 1,-1-1-1,0 0 1,0 0-1,0 0 1,0 0-1,-1 0 0,1-1 1,-1 0-1,-6 5 1,-3 1 11,1 0 0,-2-1 0,-19 9 0,-15 6 15,32-14-29,0-1 0,0-1 0,-1 0 0,0-1 0,0-1 0,-1-1 0,1 0 1,-1-1-1,-19 0 0,-221-9-59,234 4-1274,1-1-3579,9 0-1153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20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2149 570 7684,'0'0'6856,"0"-4"-5920,0-1-730,0 1 0,0-1-1,-1 1 1,1 0 0,-1-1-1,0 1 1,-1 0-1,1 0 1,-1 0 0,0 0-1,0 0 1,-4-7 0,-1 2 322,-1 1 0,0 0 0,-16-13 1,-1 0-92,-54-56 211,54 51-541,0 1 1,-2 1 0,-1 1 0,-1 1-1,-34-18 1,-42-21 381,63 36-303,-1 1 0,0 2 0,-71-25 0,80 40-150,-1 1 0,0 2 0,0 1 1,0 2-1,-47 5 0,-3-2-3,51-2-51,14-1 25,0 0 0,1 2-1,-1 0 1,0 2 0,1 0 0,-38 11 0,29-3-35,-130 56 146,111-42-118,2 3 0,-56 43 0,67-44 3,2 1-1,0 2 0,2 1 0,1 1 0,2 2 1,1 1-1,2 1 0,2 0 0,1 2 0,-22 53 0,-2 17-5,-50 136 12,83-205-4,2 0 0,2 0-1,2 1 1,1 0 0,1 43 0,4-27 29,-2-9-16,3 0 1,1 0-1,3 0 0,11 48 1,-4-48 10,2 0 1,2-1 0,2 0 0,41 72 0,8 5 58,-42-74-18,2 0 1,2-2-1,2-2 1,41 47-1,-53-69-86,28 44-1,-30-42 69,35 42-1,-46-60-39,1 0-1,0-1 1,0 1-1,1-2 0,0 1 1,0-1-1,0 0 0,1-1 1,16 7-1,217 54 92,-204-55-70,-8-5-30,1-2 1,0 0-1,0-3 0,41-3 0,3 1 45,0 3-38,91-3 52,-145-1-75,0-2 0,-1 0 0,0-1-1,28-12 1,34-11-3,-34 14 13,0-3 1,-2-2 0,0-2 0,-1-2 0,70-50-1,-81 52 5,-1-1 0,0-2 0,-2-1 0,-1-2 0,-1-1 0,-2-1 0,-1-2 0,-1 0 0,-1-2 0,-3 0 0,32-67 0,37-125 9,-80 196-34,-1 4 32,0-1 0,-1 0-1,-2-1 1,-1 1 0,3-51-1,-6-65-8,-5-153 22,-2 269-28,-1 0 0,-1 1-1,-1-1 1,-1 2 0,-2-1 0,-26-45 0,17 37-19,9 15 35,0-1 0,-11-28 0,17 39-13,1 0 1,-2 0-1,1 1 0,-1 0 0,0 0 0,-8-7 0,-21-29-9,20 20 7,6 12-1,1-1 1,1 0 0,-9-21 0,15 29 0,-1 1 0,0 0 0,0-1 1,-1 1-1,1 0 0,-1 0 0,0 1 1,0-1-1,0 0 0,-1 1 1,1 0-1,-1 0 0,0 0 0,0 0 1,0 0-1,0 1 0,0 0 0,0 0 1,-1 0-1,-7-2 0,2 0 3,6 2 4,1 0 0,0 0 0,-1 0 0,1 0 0,0 0 0,0-1-1,0 1 1,0-1 0,0 0 0,1 0 0,-1 0 0,1 0 0,0 0 0,0-1-1,0 1 1,0-1 0,1 1 0,-1-1 0,1 1 0,0-1 0,0 0 0,0 0-1,1 0 1,-1 0 0,1 0 0,0-5 0,0 8-61,-11-1-1152,-9 2-785,0 2-2680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2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 5074,'0'0'4072,"1"0"-4383,7 3 7779,-11 51-9040,0 5 2611,3-49-886,0 0 0,0-1 0,1 1-1,0 0 1,1-1 0,0 1 0,5 11 0,-6-18-102,1 0-1,-1 0 1,1 0-1,0-1 1,0 1-1,0-1 1,0 0-1,0 1 1,1-1-1,-1 0 1,1 0 0,-1 0-1,1-1 1,0 1-1,0-1 1,0 1-1,-1-1 1,1 0-1,1 0 1,-1 0-1,0-1 1,0 1 0,0-1-1,0 1 1,0-1-1,6-1 1,-4 1-82,-1 0 0,1-1 0,-1 0 0,1 0 0,-1 0 0,0-1 0,1 1 0,-1-1 0,0 0 0,0 0 0,0 0 0,0-1 0,-1 0 0,1 1 1,-1-1-1,1-1 0,-1 1 0,0 0 0,0-1 0,-1 1 0,1-1 0,-1 0 0,0 0 0,0 0 0,0 0 0,0 0 0,-1-1 0,1 1 0,0-9 0,1-2-40,-1 0-1,0 0 0,-1 0 1,-1-1-1,-1 1 0,-3-27 1,2 40 75,1 0 0,0-1 1,-1 1-1,1 0 0,-1 0 0,0 0 1,1 0-1,-1 0 0,0 0 1,0 1-1,0-1 0,-1 1 1,1-1-1,0 1 0,0 0 0,-1 0 1,1 0-1,-1 0 0,1 0 1,-1 0-1,0 1 0,1-1 0,-1 1 1,1 0-1,-6 0 0,-5-1 122,0 1-1,0 0 1,0 1-1,-13 2 1,24-2-111,0 0 0,0 0 0,0 0 0,0 0 1,0 1-1,0-1 0,0 0 0,0 1 0,1-1 1,-1 1-1,0 0 0,1-1 0,0 1 0,-1 0 0,1 0 1,0 0-1,0 0 0,0 0 0,0 0 0,0 0 0,1 1 1,-1-1-1,1 0 0,-1 0 0,1 1 0,0 2 0,-3 69 634,3-59-331,0-9-246,0 1-1,0 0 1,1-1-1,0 1 1,1-1-1,-1 1 0,1-1 1,5 12-1,-5-16-51,-1 1 0,0-1 0,1 0 0,-1 0 0,1 0 0,0 0 0,0 0 0,0 0 0,0-1 0,0 1 0,0 0 0,0-1 0,0 0 0,1 1 0,-1-1 0,0 0 0,1 0 0,-1-1 0,1 1-1,-1 0 1,1-1 0,0 1 0,-1-1 0,5 0 0,-6 0-34,1 0 0,-1 0 0,1-1 0,-1 1 0,1 0-1,-1-1 1,1 1 0,-1-1 0,1 1 0,-1-1 0,0 0 0,1 1 0,-1-1-1,0 0 1,1 0 0,-1 0 0,0 0 0,0 0 0,0 0 0,0-1 0,0 1-1,0 0 1,0 0 0,1-3 0,-1 0-73,1-1 1,-1 1-1,1 0 1,-1-1-1,-1 1 1,1-1-1,0 1 0,-1-10 1,0 7-3,-1 0 0,1 0 0,-1 1 0,-1-1 0,1 0 0,-1 0 0,0 1 0,0-1 0,-1 1 0,0 0 0,0-1 0,-7-8 0,6 11 89,0 0 0,0 1-1,0-1 1,0 1 0,-1 0 0,1 0-1,-1 0 1,0 1 0,0-1 0,0 1-1,0 1 1,0-1 0,-1 1 0,1-1-1,0 1 1,-1 1 0,1-1 0,-1 1-1,1 0 1,-10 2 0,14-2 26,1 1 0,-1-1 0,0 1-1,1 0 1,-1 0 0,1-1 0,-1 1 0,1 0 0,-1 0 0,1 0 0,0 0-1,-1-1 1,1 1 0,0 0 0,0 0 0,0 0 0,0 0 0,-1 0 0,1 0 0,1 0-1,-1 0 1,0 1 0,0 32 521,0-27-219,0-4-283,0 0 0,0 0-1,0 0 1,1 0 0,-1 0 0,1 0 0,-1 0 0,1 0 0,0 0 0,0 0-1,1 0 1,-1 0 0,0 0 0,1-1 0,0 1 0,-1 0 0,1-1-1,0 0 1,1 1 0,-1-1 0,4 3 0,-1-2-2,0-1 0,0 0 0,0 0 0,0 0-1,1-1 1,-1 1 0,0-1 0,1 0 0,-1-1 0,1 0 0,7 0 0,-12-1-72,1 0 0,-1 0 0,0 0 0,1 0 0,-1 0 0,0 0 0,0-1 0,0 1 0,0 0 0,0-1 0,0 1 0,-1-1 0,1 1 1,0-1-1,-1 1 0,1-1 0,-1 0 0,0 1 0,1-1 0,-1 0 0,0 1 0,0-1 0,0 0 0,0 1 0,-1-3 0,2-3-196,-1-1 0,0 1 0,0-1 0,-1 1 1,-1-9-1,-13-4-259,15 21 508,0-1-1,0 0 1,0 1-1,0-1 0,0 0 1,0 0-1,0 1 0,0-1 1,0 0-1,0 1 1,0-1-1,0 0 0,0 0 1,0 1-1,-1-1 0,1 0 1,0 0-1,0 1 1,0-1-1,0 0 0,-1 0 1,1 1-1,0-1 0,0 0 1,0 0-1,-1 0 1,1 1-1,0-1 0,0 0 1,-1 0-1,1 0 1,0 0-1,0 0 0,-1 0 1,1 0-1,0 0 0,-1 1 1,1-1-1,0 0 1,0 0-1,-1 0 0,1 0 1,0 0-1,-1-1 0,1 1 1,0 0-1,0 0 1,-1 0-1,1 0 0,0 0 1,-1 0-1,1 0 0,0 0 1,0-1-1,-1 1 1,1 0-1,0 0 0,0 0 1,0-1-1,-1 1 0,1 0 1,0 0-1,0 0 1,0-1-1,0 1 0,-1-1 1,0 20 217,2 20 261,-1-38-493,0 0-1,1 0 1,-1 0-1,0 0 1,1 0 0,-1 0-1,1 0 1,-1-1 0,1 1-1,0 0 1,-1 0-1,1 0 1,0-1 0,0 1-1,-1 0 1,1-1 0,0 1-1,0-1 1,0 1-1,0-1 1,0 1 0,0-1-1,0 1 1,0-1 0,0 0-1,0 0 1,0 0-1,0 1 1,0-1 0,0 0-1,2-1 1,-2 2-20,1-1 1,-1 0 0,0 0-1,1 0 1,-1 0-1,1 0 1,-1 0-1,0-1 1,1 1-1,-1 0 1,0-1 0,0 1-1,1-1 1,-1 1-1,0-1 1,0 0-1,1 1 1,-1-1-1,0 0 1,0 0 0,0 0-1,0 0 1,1-2-1,-1 0-40,0 0-1,0 0 1,0 0-1,-1-1 1,0 1 0,1 0-1,-1 0 1,-1-6-1,1 1 3,1 5 3,-1 1 1,0-1-1,0 0 0,0 1 1,-1-1-1,1 0 0,-1 1 0,1-1 1,-1 0-1,0 1 0,-1-3 1,1 3 95,-1 1 1,1 0 0,0 1-1,-1-1 1,1 0-1,-1 0 1,1 0 0,-1 1-1,1-1 1,-1 1 0,1-1-1,-1 1 1,0 0-1,1 0 1,-1 0 0,0-1-1,1 2 1,-1-1-1,-2 0 1,5 41 853,1-41-929,0 0 0,0 0-1,0 0 1,0 0 0,0 0-1,0 0 1,-1 0-1,1 0 1,0-1 0,0 1-1,0-1 1,0 0-1,-1 1 1,1-1 0,3-2-1,-4 1-65,0 0 1,-1-1-1,1 1 1,0 0-1,-1-1 0,1 1 1,-1 0-1,0-1 1,0 1-1,0-1 0,-1-4 1,1 4 41,0 3 43,0-1 0,0 0 0,0 1 0,-1-1-1,1 0 1,0 1 0,-1-1 0,1 1 0,0-1-1,-1 1 1,1-1 0,-1 1 0,1-1 0,0 1-1,-1-1 1,1 1 0,-1-1 0,0 1 0,1 0-1,-1-1 1,1 1 0,-1 0 0,0-1 0,1 1-1,-1 0 1,0 0 0,1 0 0,-1 0 0,0 0-1,1 0 1,-1 0 0,0 0 0,1 0 0,-1 0-1,0 0 1,1 0 0,-1 0 0,1 0 0,-1 1-1,0-1 1,1 0 0,-1 0 0,1 1 0,-1-1-1,0 1 1,-1 0 17,0-1 0,0 1 0,0 0 0,0 0 0,0 0 0,0 0 0,1 0 0,-1 0 0,0 0 0,1 1 0,-1-1 0,1 1 0,-1-1 0,1 1 0,0 0 0,-2 2 0,3-3-112,-1 0 1,1 0 0,-1 0-1,1 0 1,0 0 0,0 0 0,-1 0-1,1 0 1,0 0 0,0 0-1,0 0 1,0 1 0,0-1-1,0 0 1,1 0 0,-1 0-1,0 0 1,1 0 0,0 2-1,15-3-5362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2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119 116 1265,'0'0'9476,"-1"-8"-5160,-4-25-3291,3 29-912,0-1 0,0 1 0,0-1 0,0 1 0,0 0 1,-1 0-1,0 0 0,0 0 0,0 1 0,0-1 0,0 1 0,-1-1 0,0 1 0,0 0 0,0 1 0,0-1 1,-7-3-1,10 6-98,0-1 1,0 0-1,0 1 1,0-1 0,0 0-1,-1 1 1,1-1-1,0 1 1,0 0 0,-1 0-1,1-1 1,0 1-1,-1 0 1,1 0 0,0 0-1,-1 0 1,1 0 0,0 1-1,-1-1 1,1 0-1,0 0 1,0 1 0,-1-1-1,1 1 1,0-1-1,0 1 1,0 0 0,0 0-1,0-1 1,-1 1-1,1 0 1,1 0 0,-1 0-1,0 0 1,0 0-1,0 0 1,0 0 0,1 0-1,-1 0 1,0 1-1,1-1 1,-1 0 0,1 0-1,0 0 1,-1 1-1,1-1 1,0 2 0,-2 9 84,1 0 0,0 0 0,1 0 1,2 17-1,-1-7 240,-1-19-319,0-1 0,0 0 0,1 0 1,-1 0-1,1 1 0,-1-1 0,1 0 1,0 0-1,-1 0 0,1 0 0,0 0 1,1 0-1,-1 0 0,0-1 0,0 1 0,1 0 1,-1 0-1,1-1 0,-1 1 0,1-1 1,3 3-1,0-2 1,-1 1 0,1-1 0,0 0 0,0-1 0,0 1 0,0-1 0,0 0 0,0 0 1,7 0-1,-2 0-31,-1-1 1,1 0 0,0 0 0,-1-1 0,1-1-1,-1 0 1,0 0 0,1 0 0,-1-1 0,12-6-1,-18 7-3,0-1-1,0 1 1,0-1 0,-1 0-1,1 0 1,-1 0-1,0 0 1,1 0 0,-1 0-1,-1-1 1,1 1-1,0-1 1,-1 1-1,0-1 1,0 0 0,0 0-1,0 1 1,0-1-1,-1 0 1,0 0-1,0 0 1,0 0 0,0 1-1,-1-1 1,1 0-1,-1 0 1,0 0 0,-2-4-1,2 5 15,-1 1-1,1 0 1,-1-1-1,0 1 1,0 0 0,0 0-1,0 0 1,0 0-1,-1 1 1,1-1-1,-1 1 1,1-1 0,-1 1-1,1 0 1,-1 0-1,0 0 1,1 0-1,-1 0 1,0 1 0,0-1-1,0 1 1,0 0-1,-2 0 1,-69 1 230,70 0-224,0 0 0,0 0 0,0 0 0,1 0 0,-1 0 0,0 1 0,1 0 0,-1 0 0,1 0 0,0 0 1,-1 0-1,1 0 0,0 1 0,0 0 0,1 0 0,-1 0 0,0 0 0,1 0 0,-3 4 0,2-1 56,0 0-1,0 0 1,0 0-1,1 0 0,0 1 1,0-1-1,1 1 0,-1-1 1,1 1-1,0 10 1,1-14-41,0 1 0,0-1 1,0 0-1,0 0 1,0 0-1,1 0 0,0 0 1,-1 1-1,1-1 1,0 0-1,0 0 0,1-1 1,-1 1-1,1 0 1,-1 0-1,1-1 0,0 1 1,0-1-1,0 1 1,0-1-1,1 0 0,-1 0 1,0 0-1,1 0 1,0 0-1,-1 0 0,1-1 1,0 1-1,0-1 1,0 0-1,0 0 0,0 0 1,0 0-1,0-1 0,0 1 1,0-1-1,1 0 1,3 0-1,1 1-13,0 0 0,0 0-1,0-1 1,0 0 0,12-2 0,-18 2-22,-1-1 0,1 1 0,-1-1 1,1 1-1,-1-1 0,1 0 0,-1 1 0,1-1 1,-1 0-1,0 0 0,0 0 0,1 0 0,-1 0 1,0 0-1,0-1 0,0 1 0,0 0 0,0 0 1,0-1-1,0 1 0,-1-1 0,1 1 0,0-1 1,-1 1-1,1-1 0,-1 1 0,0-1 0,0 0 0,1 1 1,-1-1-1,0 1 0,0-4 0,0-8-36,0 6-11,0 1 0,0 0 1,0 0-1,-1-1 0,0 1 0,-3-10 1,3 14 45,0 0 1,0 0-1,0-1 1,-1 1-1,1 0 1,-1 0-1,0 1 1,1-1 0,-1 0-1,0 1 1,0-1-1,0 1 1,0-1-1,0 1 1,0 0-1,-1 0 1,1 0-1,0 0 1,0 0 0,-1 1-1,-2-2 1,-10-2 37,-37-9 169,51 12-190,-1 1 1,1 0-1,0 0 0,0-1 0,0 1 0,0 0 1,0 0-1,0 0 0,-1 0 0,1 0 0,0 0 1,0 1-1,0-1 0,0 0 0,0 1 0,0-1 1,0 0-1,0 1 0,0-1 0,0 1 0,0 0 1,0-1-1,0 1 0,0 0 0,0-1 0,0 1 1,1 0-1,-1 0 0,0 0 0,1 0 0,-1 0 1,0 0-1,1 0 0,-1 0 0,1 1 0,-3 25 387,2 0-1,4 52 1,-3-77-380,0-1 0,1 1 0,-1-1 0,0 1 1,1-1-1,-1 0 0,1 1 0,-1-1 0,1 0 0,0 1 1,-1-1-1,1 0 0,0 0 0,0 0 0,0 0 1,0 0-1,0 0 0,0 0 0,0 0 0,0 0 0,1 0 1,-1 0-1,0-1 0,0 1 0,1-1 0,-1 1 1,1-1-1,-1 1 0,0-1 0,1 0 0,-1 1 0,1-1 1,-1 0-1,0 0 0,3 0 0,-1 0-10,0-1 0,0 1 0,0 0 0,0-1 0,0 0 0,0 1 0,0-1 0,0-1 0,0 1 0,-1 0 0,1 0 0,0-1 0,-1 0 0,1 0 0,-1 1 0,4-5-1,-1-2-75,0 0 0,-1 1-1,0-1 1,0-1 0,-1 1-1,0-1 1,-1 1-1,0-1 1,0 0 0,-1 0-1,0 0 1,0-10-1,-1 15 38,0 0 0,0 0-1,0 0 1,0 0-1,0 0 1,-1 0 0,0 0-1,1 1 1,-2-1 0,1 0-1,0 0 1,-1 1-1,0-1 1,1 0 0,-1 1-1,-1 0 1,1-1-1,0 1 1,-1 0 0,0 0-1,0 1 1,0-1 0,0 0-1,0 1 1,0 0-1,-1 0 1,1 0 0,-1 0-1,-5-2 1,9 4 60,-1 0-1,1 0 1,-1-1 0,1 1-1,-1 0 1,1 0 0,-1 0 0,0 0-1,1 0 1,-1 0 0,1 0-1,-1 0 1,1 0 0,-1 0-1,0 0 1,1 0 0,-1 1 0,1-1-1,-1 0 1,1 0 0,-1 1-1,1-1 1,-1 0 0,1 0 0,-1 1-1,1-1 1,0 1 0,-1-1-1,1 0 1,-1 1 0,1-1 0,0 1-1,-1-1 1,1 1 0,0-1-1,0 1 1,-1-1 0,1 1 0,0-1-1,0 1 1,0-1 0,0 1-1,0 0 1,0-1 0,-1 1 0,1-1-1,1 2 1,-1-1-9,0 0 0,0-1 0,0 1 0,0 0 0,0 0 0,0 0 0,0 0 0,0-1 0,1 1 0,-1 0 0,0 0 0,1 0 0,-1-1 0,1 1 0,-1 0 0,1-1 0,-1 1 0,1 0 0,-1-1 0,1 1 0,-1 0 0,1-1 0,0 1 0,-1-1-1,1 0 1,1 2 0,42-2-3067,-27 0-3229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3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0 368,'0'0'1753,"-1"6"-1668,-3 11 12985,3-14-10946,-16-4-1643,-23 3 852,39-2-1323,-1 0 1,1 1-1,0-1 0,-1 1 1,1-1-1,-1 1 0,1 0 1,0-1-1,-1 1 0,1 0 1,0 0-1,0 0 0,0 0 1,0 0-1,0 0 0,0 0 1,0 1-1,0-1 0,0 0 1,0 1-1,1-1 0,-2 2 1,-20 37 165,20-35-112,1 1 0,0-1 0,0 0 0,0 1 0,0 0 0,1-1 0,0 1 0,0-1 0,0 1 0,1-1 0,0 1 0,0-1 0,1 1 0,-1-1 0,1 1 0,0-1 0,0 0 0,1 0 0,0 0 0,0-1 0,5 8 0,-7-10-68,1-1-1,-1 1 0,1-1 0,-1 0 1,1 0-1,-1 1 0,1-1 1,0 0-1,0 0 0,-1-1 0,1 1 1,0 0-1,0 0 0,0-1 1,0 0-1,0 1 0,0-1 0,0 0 1,0 0-1,0 0 0,4 0 1,-5-1-12,1 0 0,0 0 1,-1 0-1,1 0 1,-1 0-1,1 0 1,-1-1-1,1 1 0,-1-1 1,0 1-1,0-1 1,0 1-1,0-1 1,0 1-1,0-1 0,0 0 1,0 0-1,0-2 1,2-7-60,0-1-1,0-1 1,-1 1 0,-1 0-1,0-19 1,-1 29 81,0 1 0,0-1-1,0 0 1,0 1 0,-1-1 0,1 0-1,-1 1 1,1-1 0,-1 1 0,0-1-1,0 1 1,1-1 0,-1 1 0,0 0-1,0-1 1,0 1 0,-1 0 0,1 0-1,0 0 1,0 0 0,-1 0 0,1 0-1,0 0 1,-1 0 0,1 0 0,-1 1-1,0-1 1,1 0 0,-1 1 0,-1-1-1,-6-1 35,0 1 0,-1 0 0,1 0 0,-12 1 0,20 0-39,0 0 10,0 1 0,0-1 0,0 1 0,0 0 0,0-1 1,0 1-1,0 0 0,0 0 0,0-1 0,1 1 0,-1 0 0,0 0 0,1 0 0,-1 0 0,0 0 0,1 0 1,-1 0-1,1 1 0,0-1 0,-1 0 0,1 0 0,0 0 0,0 0 0,0 0 0,0 1 0,0-1 0,0 0 0,0 0 1,0 2-1,0 46 352,0-39-184,0-5-117,0 0-1,1-1 1,-1 1-1,1 0 1,0-1 0,0 1-1,0-1 1,0 1-1,1-1 1,0 1 0,0-1-1,0 0 1,0 0-1,6 7 1,-6-9-45,1 0 1,-1 0-1,1 0 1,0 0-1,0 0 0,0 0 1,0-1-1,0 1 1,0-1-1,0 0 1,0 0-1,1 0 1,-1-1-1,0 1 0,1-1 1,-1 1-1,0-1 1,1 0-1,-1 0 1,1-1-1,4 0 0,-5 0-26,-1 0 0,1-1-1,-1 1 1,1 0 0,-1-1-1,1 1 1,-1-1 0,0 0-1,0 0 1,0 0-1,0 0 1,0 0 0,0-1-1,0 1 1,-1 0 0,1-1-1,-1 1 1,0-1 0,0 0-1,0 1 1,0-1-1,0 0 1,-1 0 0,1 0-1,-1 1 1,1-1 0,-1-6-1,1-10-343,0 1-1,-4-35 0,3 51 349,0 0 1,-1 0-1,1 1 0,-1-1 0,0 0 1,0 0-1,1 1 0,-1-1 0,0 0 1,-1 1-1,1-1 0,0 1 0,0-1 1,-1 1-1,1-1 0,0 1 0,-1 0 1,1 0-1,-1 0 0,0 0 0,1 0 1,-1 0-1,0 0 0,0 1 0,0-1 1,1 1-1,-1-1 0,-3 0 0,-7-1 72,1 1 0,-1 0-1,-18 1 1,19 0-52,10 0-10,0 1 0,0-1 0,0 0 0,1 1 0,-1-1 0,0 1 0,0-1 0,0 1 0,0-1 0,1 1 0,-1 0 0,0-1 0,1 1 0,-1 0 0,0 0 0,1-1-1,-1 1 1,1 0 0,-1 0 0,1 0 0,0 0 0,-1 0 0,1-1 0,0 1 0,-1 0 0,1 0 0,0 0 0,0 0 0,0 0 0,0 0 0,0 2 0,0 41 311,1-31-180,-1-6-88,0-1 1,1 0-1,-1 1 0,1-1 1,1 1-1,-1-1 0,1 0 0,0 0 1,1 0-1,-1 0 0,1 0 0,5 7 1,-5-9-38,0-1-1,0 0 1,0 0 0,1 0 0,-1 0-1,1 0 1,-1-1 0,1 1 0,0-1-1,0 0 1,0 0 0,0-1 0,0 1 0,0-1-1,1 0 1,-1 0 0,1 0 0,-1-1-1,5 1 1,-4-1-8,-1 0 0,1 0-1,-1 0 1,1 0 0,-1-1 0,1 1-1,-1-1 1,0-1 0,1 1 0,-1 0-1,0-1 1,0 0 0,6-3-1,-7 2-15,-1 1 0,0 0 0,1-1 0,-1 1 0,0-1 0,0 0 0,0 0 0,-1 0 0,1 0-1,-1 0 1,1 0 0,-1 0 0,0-1 0,0 1 0,0 0 0,-1-1 0,1 1 0,-1-7-1,1 2-99,0-1-1,-1 0 0,-1 1 0,1-1 0,-1 0 0,0 1 0,-1-1 0,-5-13 0,6 19 115,-1 0-1,0 0 1,0 0-1,0 1 1,0-1-1,0 1 1,0 0-1,0-1 1,-1 1-1,0 0 1,1 0 0,-1 1-1,0-1 1,0 0-1,0 1 1,0 0-1,0 0 1,0 0-1,0 0 1,0 0-1,0 1 1,-1-1-1,1 1 1,0 0-1,0 0 1,-5 0-1,6 0 30,1 0 0,0 0 0,0 0 0,-1 0 0,1 0 1,0 0-1,-1 0 0,1 0 0,0 1 0,-1-1 0,1 0 0,0 1 0,0-1 0,0 1 0,-1-1 0,1 1 0,0 0 0,0 0 0,0-1 0,0 1 0,0 0 0,0 0 0,0 0 0,0 0 0,0 1 0,0 2 18,0 0 0,0 0 0,0 0-1,0 0 1,1 0 0,0 1 0,0 5-1,0-10-46,0 9 152,1 14 52,0-23-204,-1 1 1,0-1 0,0 1-1,1-1 1,-1 0 0,0 1-1,1-1 1,-1 1 0,0-1-1,1 0 1,-1 1 0,1-1-1,-1 0 1,0 1 0,1-1-1,-1 0 1,1 0-1,-1 0 1,1 1 0,-1-1-1,1 0 1,-1 0 0,1 0-1,-1 0 1,1 0 0,-1 0-1,1 0 1,-1 0 0,1 0-1,-1 0 1,1 0 0,-1 0-1,1 0 1,-1-1-1,1 1 1,-1 0 0,1 0-1,-1 0 1,1-1 0,0-1-19,1 1 0,-1-1 0,0 0 0,0 1 0,0-1 1,0 0-1,0 0 0,-1 0 0,1 1 0,0-1 0,-1 0 1,1 0-1,-1 0 0,0 0 0,0 0 0,0 0 0,0 0 0,0 0 1,0 0-1,-1 0 0,1-2 0,-1-4-221,1 8 156,0 0 91,-1 0 0,0 1 0,0-1 0,1 0 0,-1 1-1,0-1 1,1 0 0,-1 1 0,1-1 0,-1 1 0,0 0 0,1-1 0,-1 1 0,1-1 0,0 1 0,-1 0 0,1-1 0,-1 1 0,1 0 0,0-1 0,-1 1 0,1 0 0,0 0 0,0-1 0,0 1 0,0 0 0,0 0 0,0-1 0,0 1-1,0 0 1,0 0 0,0 0 0,0-1 0,0 1 0,0 0 0,0 0 0,1-1 0,-1 1 0,1 1 0,-2 14-4105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3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91 5010,'0'0'6291,"-2"-31"344,1 10-6448,1 20-183,0 0 0,0-1-1,0 1 1,0-1 0,-1 1 0,1-1 0,0 1-1,0 0 1,-1-1 0,1 1 0,-1 0 0,1-1 0,-1 1-1,0 0 1,0 0 0,1 0 0,-1-1 0,0 1-1,0 0 1,0 0 0,0 0 0,0 0 0,0 1-1,0-1 1,-1 0 0,1 0 0,0 1 0,0-1-1,-3 0 1,-2-1 17,0 1 0,1 0 0,-1 1 0,0-1 0,-12 2 0,5-1-122,11 1 101,0-1 0,0 1 0,0-1 0,0 1 0,0 0 0,1 0 0,-1 0 0,0 0-1,1 0 1,-1 0 0,0 0 0,1 1 0,0-1 0,-1 1 0,1-1 0,0 1 0,0-1 0,0 1 0,0 0 0,0-1 0,0 1 0,0 0 0,0 0 0,1 0 0,-1-1 0,0 5 0,-1 2 13,0 1 0,0 0 0,1-1 0,-1 15 0,2-10 10,0-9 5,-1 0 1,1 0-1,0 0 0,1 0 1,-1 0-1,1 0 0,0 0 1,2 6-1,-2-8-18,0-1 0,0 0 1,0 1-1,1-1 0,-1 0 0,0 0 1,1 0-1,-1 0 0,1 0 0,-1 0 0,1 0 1,-1-1-1,1 1 0,-1 0 0,1-1 0,0 1 1,0-1-1,-1 0 0,1 0 0,0 1 0,-1-1 1,1 0-1,0 0 0,2-1 0,99 1-18,-102 0 4,0-1 1,0 1-1,0-1 0,0 1 0,0-1 0,0 0 1,0 1-1,0-1 0,0 0 0,0 1 0,0-1 0,-1 0 1,1 0-1,0 0 0,0 0 0,-1 0 0,1 0 0,-1 0 1,1 0-1,-1 0 0,1 0 0,-1 0 0,0-1 0,0 1 1,1 0-1,-1 0 0,0 0 0,0 0 0,0-1 1,0 0-1,1-47-199,-2 38 49,1 10 151,-1-1 0,0 1 0,1 0 0,-1 0-1,0 0 1,0 0 0,1 0 0,-1 0 0,0 0-1,0 0 1,0 1 0,0-1 0,0 0 0,0 0-1,-1 1 1,1-1 0,0 1 0,0-1 0,0 1-1,-1-1 1,1 1 0,0 0 0,0 0 0,-1-1-1,1 1 1,0 0 0,-3 0 0,-42-2-66,43 2 67,-14-1 8,14 1-3,1-1-1,-1 1 1,1-1 0,-1 1-1,1 0 1,-1 0 0,1 0-1,-1 0 1,1 1 0,-1-1-1,1 1 1,-1-1 0,1 1-1,-1 0 1,1 0-1,0 0 1,-1 0 0,1 1-1,0-1 1,0 1 0,0-1-1,0 1 1,0-1 0,-2 3-1,-7 15-24,7-12 70,0 0 0,0 0 0,0 0 0,1 0 0,0 1-1,0-1 1,1 1 0,0 0 0,1 0 0,-1 0 0,1 0 0,1 8 0,-1-12-9,1 0 1,0-1-1,0 1 1,0 0-1,0 0 1,1 0-1,0 0 1,-1 0-1,1-1 1,1 1-1,-1 0 1,0-1-1,1 1 1,0-1-1,2 4 1,-1-5-24,0 0 0,1 0 1,-1 0-1,1-1 0,-1 1 1,1-1-1,-1 0 1,1 0-1,0-1 0,0 1 1,-1 0-1,1-1 0,0 0 1,0 0-1,5-1 0,-4 0-49,-1 1-1,0-1 0,0-1 1,0 1-1,0 0 0,0-1 0,0 0 1,0 0-1,0 0 0,-1 0 1,1-1-1,-1 1 0,0-1 0,1 0 1,-1 0-1,0 0 0,-1-1 1,1 1-1,-1-1 0,1 1 0,-1-1 1,0 0-1,0 0 0,-1 0 1,1 0-1,0-4 0,1-1-115,0 0-1,0 0 0,-1 0 1,-1-1-1,1 1 1,-2-1-1,1 1 1,-1 0-1,0-1 0,-1 1 1,-3-14-1,3 21 154,0-1 0,0 0 0,-1 1 0,1-1 1,-1 1-1,1 0 0,-1-1 0,0 1 0,0 0 0,0 0 0,0 0 0,0 0 0,-1 1 0,1-1 0,-1 1 0,1-1 1,-1 1-1,1 0 0,-1 0 0,0 0 0,1 0 0,-1 0 0,0 1 0,-4-1 0,-9-2 76,-1 2 0,1 0 0,-20 2 0,12 0 250,23-1-302,-1 1 0,0-1 0,1 1 0,0-1-1,-1 1 1,1 0 0,-1-1 0,1 1-1,0 0 1,-1 0 0,1 0 0,0 0-1,0 0 1,0 0 0,0 1 0,0-1-1,0 0 1,0 1 0,0-1 0,0 0 0,1 1-1,-1-1 1,0 1 0,1-1 0,0 1-1,-1-1 1,1 1 0,0-1 0,-1 1-1,1-1 1,0 1 0,1 2 0,-1 59 720,1-56-598,-1-5-115,1 1 1,0 0-1,-1 0 1,1 0-1,1-1 1,-1 1-1,0 0 1,1-1-1,-1 1 1,1-1-1,0 0 1,0 1-1,0-1 1,0 0-1,0 0 1,0 0-1,0-1 1,1 1-1,-1 0 1,1-1-1,-1 0 1,1 1-1,0-1 1,-1 0-1,1 0 1,0-1-1,5 2 1,1 0 22,0 0-1,1-1 1,0 0 0,-1-1 0,1 0 0,-1 0 0,14-3-1,-20 2-97,1-1 0,-1 1-1,1-1 1,-1 0 0,0 0-1,1 0 1,-1-1-1,0 1 1,-1-1 0,1 0-1,0 0 1,-1 0 0,1 0-1,-1 0 1,0 0 0,0-1-1,0 1 1,-1-1-1,1 1 1,-1-1 0,2-6-1,-1 4-145,0-1 0,0 0 0,-1 1 0,0-1 0,0 0 0,-1 0 0,0 1-1,0-1 1,0 0 0,-1 0 0,-3-12 0,3 16 165,-1 1 1,0-1-1,0 1 1,0 0-1,0-1 0,0 1 1,0 0-1,-1 0 1,1 1-1,0-1 0,-1 0 1,0 1-1,1 0 1,-7-3-1,8 4 66,0-1-1,0 1 1,0-1-1,0 1 1,0-1-1,-1 1 1,1 0 0,0-1-1,0 1 1,0 0-1,-1 0 1,1 0-1,0 0 1,0 0 0,-1 0-1,1 0 1,0 1-1,0-1 1,-1 0-1,1 1 1,0-1-1,0 1 1,0-1 0,0 1-1,0-1 1,0 1-1,0 0 1,0 0-1,0 0 1,0-1 0,0 1-1,0 0 1,0 0-1,1 0 1,-1 0-1,0 0 1,0 2 0,-2 8 299,1 1 1,0-1-1,1 1 1,1-1-1,0 17 1,0-9 205,12-20-894,-11 0 305,-1 0-1,1 1 1,0-1 0,-1 0 0,1 0 0,-1 0 0,1 1 0,-1-1 0,0 0 0,1 0 0,-1 0 0,0 0 0,0 0 0,0 0 0,1 0 0,-1 0 0,0 0 0,0 0 0,0 1 0,0-1 0,-1 0 0,1 0-1,0 0 1,0 0 0,0 0 0,-1 0 0,1 0 0,-1 0 0,1 1 0,0-1 0,-1 0 0,0 0 0,1 0 0,-1 1 0,1-1 0,-1 0 0,0 1 0,1-1 0,-1 1 0,0-1 0,0 0 0,0 1 0,-1-1-1,-3-1-173,0 1 0,0 0-1,0 0 1,0 1-1,0-1 1,-8 1-1,12 0 219,0 0-1,0 0 0,1 0 1,-1 0-1,0 1 0,0-1 0,1 0 1,-1 0-1,0 1 0,1-1 1,-1 0-1,0 1 0,1-1 1,-1 0-1,0 1 0,1-1 0,-1 1 1,1-1-1,-1 1 0,1 0 1,-1-1-1,1 1 0,-1-1 0,1 1 1,0 0-1,-1-1 0,1 1 1,0 0-1,-1 0 0,1-1 0,0 2 1,-2 26-875,2-21 108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4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281 105 8036,'0'0'8054,"-3"-5"-7411,0-1-336,1 0 0,0 0-1,0 0 1,0-1 0,0 1 0,1 0 0,0-1-1,1 1 1,-1-11 0,1 16-305,-1 0 1,0-1-1,1 1 1,-1 0-1,0-1 0,0 1 1,0 0-1,0 0 1,0 0-1,0 0 0,0 0 1,0 0-1,0 0 0,-1 0 1,1 1-1,0-1 1,0 0-1,-1 1 0,1-1 1,-1 1-1,1-1 1,0 1-1,-1 0 0,1-1 1,-1 1-1,1 0 0,-3 0 1,-42-4-62,30 4 85,7 0-23,-1 0 0,0 0 0,1 1-1,-16 3 1,21-2 3,0-1-1,0 1 1,0 0 0,0 0 0,0 1-1,0-1 1,1 1 0,-1-1 0,1 1-1,0 0 1,0 0 0,0 1-1,-2 3 1,-2 2 37,1 1 0,1-1 1,0 1-1,0 0 0,1 0 0,0 0 0,1 1 1,0 0-1,1-1 0,-2 15 0,1 11 597,3 64 0,2-42 62,-2-53-650,0 1-1,0-1 1,1 0 0,0 1-1,0-1 1,1 0 0,-1 0-1,1 0 1,0 0-1,0 0 1,1 0 0,-1 0-1,1-1 1,0 1 0,1-1-1,-1 0 1,1 0-1,0 0 1,5 4 0,-6-5-40,1-1 1,0 0 0,0 0-1,0 0 1,0-1-1,0 1 1,0-1 0,0 0-1,0 0 1,0 0 0,1-1-1,-1 0 1,0 0-1,1 0 1,-1 0 0,0 0-1,0-1 1,1 0 0,-1 0-1,0 0 1,0 0-1,0-1 1,0 1 0,0-1-1,4-3 1,3-2-43,-1-1 1,-1 1-1,1-2 0,-2 1 1,1-2-1,-1 1 1,0-1-1,-1 0 0,8-14 1,0-3-430,0-1 0,17-49 0,-22 47 58,-1 0 0,-1 0 0,-1-1 0,-2 0 0,2-45 0,-7 75 499,-1 3-73,1 0 0,-1 0-1,1 1 1,0-1 0,-1 0 0,1 0-1,0 0 1,0 0 0,1 0-1,-1 1 1,1 1 0,0 5 28,-1 426 2551,0-435-2617,0 0 0,-1 1 0,1-1 0,0 0 0,0 0 0,0 1 0,0-1 0,0 0 0,0 0 1,0 0-1,0 1 0,0-1 0,0 0 0,0 0 0,0 1 0,0-1 0,0 0 0,0 0 0,0 1 0,0-1 1,0 0-1,0 0 0,1 0 0,-1 1 0,0-1 0,0 0 0,0 0 0,0 0 0,0 1 0,0-1 0,1 0 0,-1 0 1,0 0-1,0 0 0,0 1 0,1-1 0,-1 0 0,0 0 0,0 0 0,0 0 0,1 0 0,-1 0 0,0 0 0,0 0 1,1 0-1,-1 0 0,0 0 0,0 0 0,0 0 0,1 0 0,-1 0 0,0 0 0,0 0 0,1 0 0,-1 0 0,0 0 1,0 0-1,1 0 0,-1 0 0,0 0 0,0 0 0,0-1 0,1 1 0,9-14-1737,-5-15-2146,1-5-3259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3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50 6003,'0'0'5906,"-1"-6"-2043,-5-8-3382,0 10-435,1 2 1,-1-1-1,0 0 1,-1 1-1,1 0 1,0 1-1,-1-1 1,1 1-1,-1 1 1,1-1 0,-1 1-1,1 0 1,-1 0-1,1 1 1,-12 2-1,15-2-25,1 1 0,0-1 0,0 0 1,0 1-1,0-1 0,0 1 0,0 0 0,0 0 0,0 0 0,1 0 0,-1 0 0,1 0 1,0 0-1,-1 0 0,1 1 0,0-1 0,0 0 0,0 1 0,1-1 0,-1 1 0,1-1 1,-1 5-1,-4 62 583,6-61-477,-2-5-88,1 0 1,-1 1-1,1-1 1,0 1 0,1-1-1,-1 0 1,1 1-1,-1-1 1,1 0-1,0 1 1,0-1 0,0 0-1,1 0 1,-1 0-1,1 0 1,0 0-1,0 0 1,0 0 0,0-1-1,0 1 1,0-1-1,1 0 1,0 1-1,-1-1 1,1 0 0,0 0-1,0-1 1,0 1-1,0 0 1,0-1-1,0 0 1,0 0 0,1 0-1,-1 0 1,0 0-1,1-1 1,-1 0-1,0 1 1,1-1 0,-1 0-1,6-1 1,-5 1-74,0-1 1,0 1-1,0-1 0,0 0 1,0 0-1,0 0 0,-1 0 1,1-1-1,0 0 1,-1 0-1,1 0 0,-1 0 1,1 0-1,-1 0 1,0-1-1,0 0 0,0 0 1,-1 1-1,1-2 0,0 1 1,-1 0-1,0 0 1,0-1-1,3-7 0,-1 5-6,0-1-1,-1 0 0,0 0 1,0 0-1,-1-1 1,0 1-1,0 0 0,-1-1 1,0 0-1,0 1 0,0-1 1,-2-15-1,0 22 44,0-1 0,0 1 0,0-1 0,0 1 0,0-1 0,0 1 0,0 0 0,0-1 0,-1 1 0,1 0 0,0 0 0,-1 0 0,1 0 0,-1 0-1,1 0 1,-1 0 0,0 1 0,1-1 0,-1 0 0,0 1 0,1 0 0,-1-1 0,0 1 0,-3 0 0,-47-7 121,40 7-132,9 0 13,0-1 0,0 1 1,-1 1-1,1-1 0,0 0 1,0 1-1,0-1 0,0 1 1,-4 1-1,5-1 11,1 1-1,0-1 1,-1 0-1,1 0 1,0 1-1,0-1 1,0 0-1,0 1 1,0-1-1,0 1 1,1-1-1,-1 1 1,0 0-1,1-1 1,-1 1-1,1 0 1,-1-1-1,1 1 1,0 0-1,0 0 1,0 2-1,-1 3 81,1 0-1,0 0 0,0 0 0,0 0 0,1 0 0,0 0 0,1 0 0,-1 0 1,1 0-1,1 0 0,-1-1 0,1 1 0,5 8 0,-4-10-45,-1-1 0,1 0 1,-1 0-1,1 0 0,0 0 0,1-1 0,-1 0 0,1 0 0,-1 0 0,1 0 0,0-1 0,0 0 1,0 0-1,0 0 0,0 0 0,0-1 0,1 0 0,9 1 0,-11-1-48,1-1 0,-1 1-1,0-1 1,1 0 0,-1 0-1,1-1 1,-1 1 0,0-1 0,1 0-1,-1 0 1,0 0 0,0-1-1,0 1 1,0-1 0,0 0 0,0 0-1,0 0 1,-1-1 0,7-5 0,-7 4-104,1-1 1,-1 0-1,-1 0 1,1 0 0,-1 0-1,0 0 1,0-1 0,0 1-1,-1-1 1,0 1 0,0-1-1,0 0 1,-1 1-1,1-1 1,-2-6 0,1 7-18,0 0 1,0 0-1,0 1 1,-1-1-1,0 0 1,0 0-1,0 0 1,0 1 0,-1-1-1,0 1 1,0-1-1,0 1 1,-5-7-1,4 8 106,0 0-1,0 0 0,0 0 0,-1 1 1,1 0-1,-1-1 0,1 1 1,-1 0-1,0 1 0,0-1 0,0 1 1,0 0-1,0 0 0,0 0 1,-1 0-1,-5 0 0,-17-2 212,17 1-136,0 0 0,0 1 1,0 0-1,0 1 0,-14 1 0,22 0-38,0-1 0,0 1-1,0-1 1,1 1 0,-1-1-1,0 1 1,0 0-1,1 0 1,-1 0 0,0 0-1,1 0 1,-1 0-1,1 0 1,0 1 0,-1-1-1,1 1 1,0-1 0,0 1-1,0-1 1,0 1-1,0-1 1,0 1 0,0 0-1,0 0 1,1-1 0,-1 1-1,1 0 1,-1 0-1,1 0 1,0 0 0,0 0-1,0 0 1,0-1 0,0 3-1,-1 0 34,1 0-1,0 0 1,0 0 0,0-1-1,0 1 1,1 0 0,0 0-1,-1-1 1,1 1 0,1 0-1,-1-1 1,0 1 0,1-1-1,0 1 1,0-1 0,0 0-1,0 0 1,0 0 0,1 0-1,-1 0 1,1 0 0,0-1-1,0 1 1,0-1 0,0 0-1,0 0 1,0 0 0,1 0-1,-1-1 1,1 1 0,-1-1-1,1 0 1,0 0 0,-1 0-1,1 0 1,0-1 0,5 1-1,-2 0-41,-1 0 1,1-1-1,-1 1 0,1-1 1,0 0-1,-1-1 0,1 0 0,10-2 1,-15 2-65,0 0 0,0 0 0,0-1 0,-1 1-1,1-1 1,0 1 0,-1-1 0,1 1 0,-1-1 0,1 0 0,-1 0 0,0 0 0,0 0 0,0 0 0,0 0 0,0 0 0,0 0 0,-1 0 0,1 0 0,-1 0 0,1-1 0,-1 1 0,0 0 0,0 0 0,0 0 0,0-1 0,-1-2 0,1 1-21,-1 1-1,0 0 1,0 0-1,0 0 1,0-1 0,-1 1-1,1 0 1,-1 0 0,0 1-1,1-1 1,-2 0-1,1 0 1,0 1 0,0 0-1,-1-1 1,1 1 0,-1 0-1,0 0 1,1 0-1,-1 1 1,0-1 0,0 0-1,-4 0 1,-1-2 158,-1 0 0,0 1 0,1 0 0,-1 1 0,0 0 0,0 0 0,-17 0 0,25 4-27,0 0-1,1 0 1,-1 1-1,1-1 1,-1 0-1,1 0 1,0 1-1,0-1 1,0 0-1,0 1 1,1 3-1,-1-2 12,0 1-3,0-1 1,0 0-1,0 1 0,1-1 0,0 0 1,0 1-1,0-1 0,0 0 0,1 0 1,0 0-1,0 0 0,0 0 0,0 0 1,1-1-1,-1 1 0,1-1 0,0 1 1,3 3-1,-1-4-50,-1 0 0,1 0 0,0 0 1,-1-1-1,1 0 0,0 0 0,1 0 0,-1 0 0,0-1 1,0 0-1,1 0 0,-1 0 0,1 0 0,7-1 1,-12-1-48,1 1 1,-1-1 0,0 1 0,0-1 0,0 0 0,0 1 0,0-1 0,0 0 0,0 0 0,0 0 0,0 0 0,0 0 0,0 0 0,0 0-1,0 0 1,-1 0 0,1 0 0,0 0 0,-1 0 0,1-1 0,-1 1 0,0 0 0,1 0 0,-1-1 0,0 1 0,0 0 0,1-1 0,-1 1-1,0 0 1,-1-3 0,2 0-166,-1-1 0,0 1 0,0 0-1,-1-1 1,1 1 0,-1 0-1,0-1 1,0 1 0,-3-7 0,2 8 109,0-1 1,-1 1 0,0-1 0,0 1-1,0 0 1,0 0 0,0 0-1,0 1 1,-1-1 0,0 1 0,1 0-1,-1 0 1,0 0 0,0 0-1,0 1 1,-4-1 0,-4-2 55,1 2 0,-1 0 0,0 0 0,-20 1 0,31 1 88,-1 1 1,1-1-1,-1 1 0,1-1 0,-1 1 0,1 0 0,-1 0 0,1-1 0,0 1 1,-1 0-1,1 0 0,0 0 0,0 1 0,0-1 0,0 0 0,0 0 1,0 1-1,0-1 0,0 0 0,0 1 0,1-1 0,-1 1 0,1-1 0,-1 1 1,1-1-1,-1 1 0,1 0 0,0-1 0,0 1 0,0-1 0,0 3 1,-1-2-14,1 1 0,0 0 0,0 0 0,0-1 0,0 1 0,0 0 0,1-1 0,-1 1 0,1 0 0,-1 0 0,1-1 0,0 1 0,0-1 0,0 1 0,1-1 0,-1 1 0,1-1 0,2 4 0,16 6-713,-3-7-3391,-1-1-7209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47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25 3458,'0'0'3028,"-3"3"-2618,-5 6-103,6-7 361,0-1 0,-1 1 0,1 0 1,-1-1-1,0 1 0,1-1 0,-1 0 1,0 0-1,-5 2 0,-7-2-976,14-1 497,-18 0 3403,-4 0-3886,20 1 294,0 1 0,0-1 1,0 1-1,1-1 1,-1 1-1,0 0 0,1 0 1,-1 0-1,1 0 0,0 1 1,0-1-1,0 0 0,-2 4 1,-25 36 2,27-38-11,1 1 0,0 0 0,1 0 0,-1 0 0,1 0 0,0 0 0,1 0 0,0 9 0,1 6 8,-1-16 21,-1-1 1,1 0-1,0 0 1,1 0-1,-1 0 1,0 0-1,1-1 1,0 1-1,-1 0 1,1-1-1,0 1 1,0-1-1,1 1 1,-1-1-1,0 0 0,1 0 1,-1 0-1,1 0 1,0-1-1,0 1 1,0-1-1,3 2 1,2 1 95,-1-1-1,1 0 1,0 0-1,0-1 1,0 0 0,1-1-1,12 2 1,-8-3-13,-6 1-143,1-1-1,-1-1 0,1 1 1,-1-1-1,1 0 0,8-3 0,-14 3-13,1-1-1,0 1 1,-1-1-1,1 1 0,-1-1 1,0 0-1,1 0 0,-1 0 1,0 0-1,0 0 1,0-1-1,-1 1 0,1-1 1,-1 1-1,1-1 0,-1 1 1,0-1-1,2-5 1,4-15-5,-1 0 1,-2-1 0,0 1 0,-1-1 0,-2 0 0,0-27-1,-2 50 72,0-1 0,1 1 0,-1-1 0,0 1-1,0 0 1,0 0 0,0-1 0,0 1 0,0 0-1,0 0 1,0 0 0,0 0 0,0 0 0,-1 0 0,1 0-1,0 1 1,-1-1 0,1 0 0,-1 1 0,1-1-1,-3 0 1,-34-8 445,15 9-120,15-1-173,-1 1 1,1 0 0,0 1-1,-1-1 1,-9 4-1,16-4-158,-1 1 0,0 0-1,1 1 1,-1-1-1,1 0 1,0 1-1,-1-1 1,1 1-1,0 0 1,0 0-1,0 0 1,0 0-1,0 0 1,0 0-1,1 0 1,-1 1-1,1-1 1,-1 0 0,-1 6-1,-2 5 27,0 1 1,1 0-1,1 0 1,0 0-1,1 0 0,0 1 1,1-1-1,1 22 1,0-35-23,0 1 1,0 0 0,0 0 0,0 0-1,0-1 1,0 1 0,0 0 0,1 0-1,-1-1 1,1 1 0,-1 0 0,1-1 0,0 1-1,0 0 1,0-1 0,0 1 0,0-1-1,0 1 1,0-1 0,0 0 0,0 1-1,1-1 1,-1 0 0,0 0 0,3 2-1,1-2 23,0 1 0,0-1 0,0 0 0,1 0 0,-1-1 0,0 1 0,10-2-1,-12 2-42,1-1 0,0 0 0,-1-1-1,1 1 1,-1 0 0,1-1 0,-1 0-1,0 0 1,1 0 0,-1 0 0,0-1-1,1 1 1,-1-1 0,0 0 0,0 0-1,0 0 1,4-5 0,-4 4-3,-1-1-1,0 1 1,0-1 0,0 0 0,0 0-1,-1 0 1,1 0 0,-1 0 0,0 0-1,0-1 1,-1 1 0,1 0 0,-1 0-1,0-7 1,0-9-1,-3-20-68,3 38 78,-1 0 0,0 1 0,0-1 0,0 1 0,0-1 0,0 1 1,0 0-1,0-1 0,0 1 0,-1 0 0,1 0 0,-1 0 0,1 0 1,0 0-1,-1 0 0,0 0 0,1 0 0,-1 1 0,1-1 0,-1 1 1,-2-1-1,-21-9 49,20 8-19,1 0 1,-1 0-1,1 0 0,-1 1 1,0-1-1,1 1 0,-1 0 1,0 1-1,0-1 0,0 1 1,1 0-1,-1 0 0,0 0 1,-9 3-1,12-2-5,0 1 1,0-1 0,1 1-1,-1 0 1,1 0 0,-1 0-1,1 0 1,0 0 0,-1 0-1,1 0 1,0 0 0,1 0-1,-1 1 1,0-1 0,1 0-1,-1 1 1,1-1-1,-1 1 1,1-1 0,0 5-1,3 50 970,-2-55-975,-1 0 0,1 0 0,0-1 0,0 1 1,0 0-1,0-1 0,0 1 0,0-1 1,1 1-1,-1-1 0,1 0 0,-1 1 1,1-1-1,-1 0 0,1 0 0,-1 0 1,1 0-1,0 0 0,0 0 0,-1-1 1,1 1-1,0-1 0,0 1 0,0-1 1,2 1-1,55 1 135,-43-3-164,-14 2 5,0-2 1,0 1-1,0 0 0,-1 0 1,1-1-1,0 1 1,0 0-1,0-1 0,-1 0 1,1 1-1,0-1 1,-1 0-1,1 0 1,0 0-1,-1 0 0,0 0 1,1-1-1,-1 1 1,0 0-1,1-1 0,-1 1 1,0-1-1,0 1 1,0-1-1,0 1 0,0-1 1,-1 0-1,1 0 1,0 1-1,0-4 0,1-4-94,-1 0 0,0-1-1,0 1 1,-1-17-1,0 14-26,0 10 126,-1 0 1,1 0 0,-1 0-1,0 0 1,1 0 0,-1 0-1,0 1 1,0-1-1,0 0 1,0 0 0,-1 1-1,1-1 1,0 1 0,-1-1-1,1 1 1,-1-1-1,1 1 1,-1 0 0,0 0-1,0 0 1,1 0 0,-1 0-1,0 0 1,0 0-1,0 1 1,-3-1 0,-3-2 3,1 1 0,-1 0 0,0 1 0,0 0 0,-11-1 0,17 2-2,0 0 0,1 0 0,-1 0 0,0 0 0,0 0 0,0 0 0,0 1 0,0-1 0,1 1 0,-1-1 0,0 1 0,0-1 0,1 1 0,-1 0 0,1 0 1,-1 0-1,0 0 0,1 0 0,0 0 0,-3 3 0,3-2 6,0 1-1,-1 0 1,1 0 0,0 1 0,1-1 0,-1 0 0,1 0-1,-1 0 1,1 1 0,0-1 0,0 4 0,0 14 83,0-14-25,-1-1 0,1 1 0,1 0 0,-1-1 0,1 1 0,0-1 0,4 13 0,-4-17-52,1 0 0,-1 0-1,1 0 1,-1 0 0,1-1 0,0 1-1,-1 0 1,1-1 0,0 1 0,0-1-1,0 0 1,0 1 0,1-1 0,-1 0-1,0 0 1,0-1 0,1 1 0,-1 0-1,0-1 1,1 0 0,-1 1 0,1-1-1,-1 0 1,1 0 0,4-1 0,4 1-5,-5 1-3,0-1-1,0 0 1,0-1 0,-1 1-1,1-1 1,0 0 0,11-4 0,-15 4-26,0 0 1,0-1-1,0 1 1,0-1-1,-1 0 1,1 0-1,-1 1 1,1-1-1,-1 0 1,1 0-1,-1 0 1,0-1-1,0 1 1,0 0-1,0 0 1,0-1-1,-1 1 1,1 0-1,-1-1 1,0 1-1,1-1 1,-1 1 0,0-3-1,1-2-37,-1 1 0,1-1-1,-1 1 1,0-1 0,-1 1 0,1-1 0,-1 1-1,-3-10 1,2 14 55,1-1-1,-1 0 1,1 1-1,-1 0 0,0-1 1,0 1-1,0 0 1,-1 0-1,1 0 1,0 0-1,-1 1 1,1-1-1,-1 1 0,0-1 1,0 1-1,1 0 1,-1 0-1,0 0 1,-4 0-1,-6-2 2,0 0 0,0 2 0,0 0 0,0 0 0,-14 1 0,9 1 1,17-1 1,0 1 0,0 0 0,0 0 0,0-1 0,0 1 0,0 0 0,1 0 0,-1 0 0,0 0 0,0 0 0,1 1 0,-1-1 0,1 0 0,-1 0 1,1 0-1,-1 0 0,1 1 0,0-1 0,0 0 0,-1 0 0,1 1 0,0-1 0,0 0 0,1 2 0,-4 36 129,3-33-67,0 0 0,0 1 0,0-1 0,1 0 0,0 1 0,0-1 0,1 0 0,0 0 0,4 9 0,-5-12-46,1-1 0,0 0 0,0 0 0,0 0 0,0 0 0,0 0 0,1 0 0,-1 0 0,0-1 0,1 1 0,0-1 0,-1 0 0,1 0 0,0 0 0,-1 0 0,1 0 0,0 0 0,0-1 0,0 0 0,0 1 0,0-1 0,-1 0 0,6-1 0,6 1 3,-9 1-20,-1-1-1,1 0 1,0 0 0,-1-1-1,1 1 1,0-1 0,-1 0-1,7-2 1,-10 2-8,1 0 0,-1 0 1,1-1-1,-1 1 0,0 0 0,1-1 0,-1 1 0,0-1 1,0 1-1,0-1 0,0 0 0,0 1 0,-1-1 0,1 0 1,0 0-1,-1 1 0,0-1 0,1 0 0,-1 0 0,0 0 1,0 0-1,0 0 0,0 0 0,0-3 0,0-1-28,0 0-1,0 0 1,0 0-1,-1 0 1,0 0-1,0 0 1,0 1-1,-1-1 1,-4-10-1,4 14 39,0-1 1,0 1-1,0 0 1,0 0-1,0 1 0,0-1 1,0 0-1,-1 1 0,1-1 1,-1 1-1,1 0 0,-1 0 1,0 0-1,1 0 0,-1 0 1,0 0-1,0 1 0,1-1 1,-1 1-1,0 0 0,0 0 1,-5 1-1,7 3 62,0 0-1,0 0 0,0 1 1,1-1-1,0 0 1,-1 1-1,2 7 1,0-6 101,-1-5-110,2-3-61,0 1 0,0-1 1,0 1-1,0-1 0,-1 0 1,1 0-1,0 0 1,-1 0-1,1 0 0,-1 0 1,0 0-1,0 0 0,0-1 1,0 1-1,0 0 0,0-1 1,-1 1-1,2-5 0,-1-9-1161,-12 38-555,-6 25-2297,1 12-4203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53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38 1777,'0'0'9100,"-49"0"-2481,43-1-6599,4 1-19,0 0-1,0-1 1,0 1-1,0 0 1,1 0-1,-1 0 1,0 0-1,0 1 1,0-1-1,0 0 1,0 1-1,0-1 1,0 1-1,1 0 1,-1 0-1,0-1 1,1 1-1,-1 0 1,0 0-1,1 1 1,-1-1-1,1 0 1,-1 1-1,1-1 1,0 0-1,0 1 1,0 0-1,0-1 1,0 1-1,0 0 1,0-1-1,0 1 1,-1 3-1,2-1 66,-1-1-1,0 0 0,1 0 0,0 1 0,0-1 1,0 0-1,0 1 0,0-1 0,1 0 1,0 1-1,-1-1 0,1 0 0,0 0 0,1 0 1,-1 0-1,0 0 0,1 0 0,0 0 0,0 0 1,0 0-1,0-1 0,0 1 0,0-1 1,1 0-1,-1 1 0,1-1 0,-1 0 0,7 3 1,-3-1-23,1-1 1,0 1-1,0-1 0,1 0 1,-1 0-1,0-1 1,1 0-1,0-1 1,0 0-1,8 1 0,-13-2-41,0 0 0,0 0 0,-1 0 0,1 0 0,0-1 0,-1 1 0,1-1-1,-1 0 1,1 0 0,-1 0 0,1 0 0,-1 0 0,1 0 0,-1-1 0,0 1 0,0-1-1,4-3 1,-4 2-16,0 0 0,0 0 0,0 0 0,0-1 0,-1 1 0,1-1 0,-1 1 0,0-1-1,0 0 1,0 1 0,0-1 0,-1-6 0,1-78-677,-2 87 688,0 0 0,1 0 0,-1-1 0,0 1-1,0 0 1,0 0 0,0 0 0,0 0 0,-1 0 0,1 0 0,0 0 0,0 1-1,-1-1 1,1 0 0,0 1 0,-1-1 0,1 1 0,-1-1 0,1 1 0,-1 0 0,1-1-1,-3 1 1,-37-7 8,16 5 38,0 2 0,-34 2-1,56-1-31,1 0 0,0-1 0,-1 1 0,1 0 0,0 0 0,0 0 0,-1 1 0,1-1 0,0 0 0,0 1 0,1 0 0,-1-1 0,0 1 0,0 0 0,1 0 0,-1 0 0,1 0 0,-1 0 0,1 0 0,0 0 0,0 1 0,0-1 0,0 0 0,1 1 0,-1-1 0,0 0 0,1 3 0,-2 4 56,1-1-1,0 0 1,0 0-1,1 1 1,0-1 0,3 16-1,-2-19-40,0-1 1,1 0-1,0 0 0,0 0 0,0 0 0,1 0 1,-1 0-1,1 0 0,0-1 0,0 1 0,0-1 1,0 0-1,0 0 0,1 0 0,0 0 0,-1-1 1,1 0-1,0 1 0,0-1 0,5 1 0,1 1 21,0 0-1,0-1 0,1 0 0,-1 0 1,1-1-1,-1-1 0,15 1 1,-18-2-43,0 0 14,0 0-1,-1 0 0,1 0 1,0-1-1,-1 0 1,1 0-1,0-1 0,6-2 1,-11 3-27,0-1 1,0 1-1,0-1 1,0 0-1,-1 1 1,1-1 0,0 0-1,-1 0 1,1 0-1,-1-1 1,0 1-1,0 0 1,0 0-1,0-1 1,0 1-1,0-1 1,0 1 0,-1-1-1,1 1 1,-1-1-1,0 1 1,0-1-1,0 1 1,0-1-1,-1-2 1,2 1-11,-1 0 0,0 0 1,0 0-1,0 0 0,0 0 1,-1 0-1,0 0 0,1 1 1,-1-1-1,-1 0 0,1 0 1,-1 1-1,1-1 0,-1 1 1,0-1-1,0 1 0,-1 0 1,1 0-1,0 0 0,-1 0 1,0 0-1,0 0 0,0 1 1,0-1-1,0 1 0,-1 0 1,1 0-1,-1 0 0,1 1 1,-1-1-1,1 1 0,-1 0 1,0 0-1,-5-1 0,-6 0 15,0 0 0,0 0 1,-23 2-1,21 0 3,16 1 8,0-1-1,0 0 0,0 1 1,-1-1-1,1 1 0,0-1 1,0 1-1,0 0 0,0-1 1,0 1-1,0 0 1,0 0-1,0 0 0,0 0 1,1 0-1,-1 0 0,0 0 1,0 0-1,1 0 0,-1 0 1,1 0-1,-1 0 0,1 0 1,-1 1-1,1-1 1,0 0-1,0 0 0,-1 1 1,1-1-1,0 2 0,-2 45 428,2-41-368,-1-4-30,1 0 1,0 1 0,0-1 0,0 0-1,1 0 1,-1 0 0,1 0 0,0 1-1,0-1 1,0 0 0,0 0-1,0 0 1,0-1 0,1 1 0,0 0-1,1 2 1,0-3-2,0 0-1,0 0 0,0-1 1,0 1-1,0-1 0,0 0 0,0 0 1,1 0-1,-1 0 0,0-1 1,1 1-1,-1-1 0,0 0 1,1 0-1,4 0 0,-6 0-31,-1 0 0,1 0-1,0 0 1,0 0 0,0 0-1,-1 0 1,1 0-1,0 0 1,0-1 0,-1 1-1,1-1 1,0 0 0,-1 1-1,1-1 1,0 0 0,-1 0-1,1 0 1,-1 0 0,1 0-1,-1 0 1,0 0-1,3-3 1,-3 0-45,0 0 1,1 0-1,-2 0 0,1 0 1,0 0-1,-1 0 0,0-1 1,0-6-1,0 6-17,0 4 51,-5-50-634,4 48 589,-1 0 0,1 0 0,-1-1 1,0 1-1,0 0 0,0 1 0,0-1 1,-1 0-1,1 1 0,-1-1 0,-5-3 1,6 3 50,-1 1 0,0-1 0,0 1 0,0 0 0,0-1 0,0 2 0,0-1 1,0 0-1,-1 1 0,1-1 0,-1 1 0,1 0 0,-1 0 0,0 0 0,1 1 0,-1-1 0,0 1 1,1 0-1,-1 0 0,0 0 0,1 1 0,-1-1 0,-7 3 0,9-2 22,0 1-1,1-1 1,-1 1-1,0 0 0,1 0 1,-1 0-1,1 0 1,-1 0-1,1 0 0,0 0 1,0 0-1,0 0 1,0 1-1,0-1 1,0 0-1,1 1 0,-1-1 1,1 0-1,0 5 1,-3 55 382,4-50-256,-2-9-113,1 1-1,0-1 1,0 1 0,0-1 0,1 1-1,-1-1 1,1 1 0,0-1 0,0 1 0,0-1-1,0 0 1,1 1 0,-1-1 0,1 0 0,2 3-1,-1-3-13,0-1-1,1 0 0,-1 0 0,0 0 0,1 0 0,0-1 1,-1 1-1,1-1 0,0 0 0,-1 0 0,1 0 0,0-1 1,6 1-1,-5 0-8,1-1 0,-1 1 0,0-1 0,0 0 1,0 0-1,1-1 0,-1 1 0,0-1 0,0 0 0,0-1 1,6-2-1,-9 3-28,0 0-1,0-1 1,0 1 0,0-1 0,0 0-1,0 1 1,-1-1 0,1 0 0,-1 0 0,1 0-1,-1 0 1,0-1 0,1 1 0,-1 0-1,0-1 1,-1 1 0,1 0 0,0-1 0,-1 1-1,1-1 1,-1 1 0,0-1 0,0 1-1,0-6 1,0-4-111,0 11 112,1-1 1,-1 1-1,1-1 1,-1 1-1,0-1 0,0 1 1,0-1-1,0 1 1,0-1-1,0 1 1,-1-1-1,1 1 0,0 0 1,-1-1-1,1 1 1,-1-1-1,1 1 1,-1 0-1,0-1 0,0 1 1,1 0-1,-1-1 1,0 1-1,0 0 1,0 0-1,0 0 0,-1 0 1,1 0-1,0 0 1,0 0-1,-1 1 0,1-1 1,0 0-1,-1 1 1,1-1-1,0 1 1,-1-1-1,1 1 0,-3-1 1,-13-1 32,-1 0-1,1 1 1,-26 1 0,13 1-4,29-1-7,0 1 0,0-1 0,1 1 0,-1 0 0,0-1 0,0 1 0,1 0-1,-1 0 1,1 0 0,-1 0 0,0-1 0,1 1 0,0 0 0,-1 0 0,1 0 0,-1 0 0,1 0 0,0 0 0,0 0 0,0 0 0,0 0 0,-1 0 0,1 0 0,0 0 0,1 0 0,-1 2 0,0 41 261,1-32-165,-1-5-51,0 0 0,0 0 0,1-1 0,0 1 0,1-1 0,-1 1 0,1-1 0,0 0 0,1 1 0,0-1 0,0 0 0,0 0 0,8 10 0,-8-13-29,1 1 0,0 0 0,0-1 0,0 0 0,0 1-1,1-2 1,-1 1 0,1 0 0,0-1 0,0 0 0,0 0 0,0-1-1,0 1 1,0-1 0,0 0 0,0 0 0,1-1 0,8 0 0,-12 0-16,0 0 0,0 0 1,0 0-1,-1 0 1,1-1-1,0 1 1,0-1-1,0 1 0,0-1 1,-1 0-1,1 0 1,0 1-1,-1-1 0,1 0 1,-1-1-1,1 1 1,-1 0-1,1 0 1,-1-1-1,0 1 0,0-1 1,2-2-1,-1 1-22,0 0-1,-1-1 0,0 0 1,1 1-1,-1-1 0,0 0 1,-1 0-1,1 0 1,-1 1-1,0-9 0,0 6-42,0 0-1,-1-1 1,0 1-1,0 0 1,-1 0-1,1 0 1,-1 0 0,0 0-1,-1 0 1,0 0-1,0 1 1,0-1-1,0 1 1,-6-7-1,3 9 58,0 0 0,1 0 0,-1 0 0,0 1 1,0 0-1,0 0 0,0 0 0,-1 1 0,1 0 0,0 0 0,-1 0 0,1 1 0,-1 0 0,1 0 0,0 1 0,-1 0 0,1 0 0,0 0 0,-9 4 1,13-4 17,0 1 1,1-1 0,-1 1-1,1-1 1,0 1 0,-1 0 0,1 0-1,0-1 1,0 1 0,0 0 0,0 0-1,1 0 1,-1 0 0,0 0 0,1 0-1,-1 0 1,1 1 0,0 1 0,-1 46 324,1-34-216,1-15-111,-1 0 1,1 0 0,-1 1 0,1-1 0,0 0 0,-1 0 0,1 0-1,0 1 1,0-1 0,0 0 0,-1 0 0,1 0 0,0-1 0,1 1 0,-1 0-1,0 0 1,0 0 0,0-1 0,0 1 0,1-1 0,-1 1 0,0-1 0,0 1-1,1-1 1,-1 0 0,0 0 0,1 1 0,-1-1 0,1 0 0,0 0 0,2 0-8,0 1 0,0-1 0,0 0 0,0 0 0,0-1 0,0 1 0,0-1 0,0 0 0,0 1 0,4-3 0,-5 0-13,1 1 0,-1-1 0,0 0 0,0 0 1,0 0-1,0-1 0,-1 1 0,1-1 0,-1 1 0,0-1 1,0 0-1,0 0 0,0 0 0,-1 0 0,0 0 0,0-1 1,0 1-1,0 0 0,0-6 0,0 7-19,-1-1 0,0 1 0,1-1 0,-1 1 0,-1-1-1,1 1 1,0-1 0,-1 1 0,0-1 0,0 1 0,0-1 0,0 1 0,0 0 0,-1 0 0,1 0 0,-1 0-1,0 0 1,0 0 0,0 0 0,0 0 0,-1 1 0,1-1 0,-5-3 0,2 3 19,0 0 1,0 1-1,0-1 1,0 1-1,0 1 0,0-1 1,0 1-1,-1-1 1,1 1-1,-11 0 1,14 3 49,1 0 0,0 0 0,0 1 0,0-1 0,0 0 0,1 0 0,-1 1 0,1-1-1,-1 0 1,1 1 0,0-1 0,0 0 0,0 1 0,0 2 0,0-3-10,0 0 1,-1 0-1,1 1 0,0-1 0,0 0 0,0 0 0,1 0 0,-1 0 0,0 1 0,1-1 1,0 0-1,-1 0 0,1 0 0,0 0 0,0 0 0,0 0 0,2 2 0,21-2 265,-23-2-353,0 0 0,-1 1 0,1-1-1,-1 0 1,1 0 0,0 0 0,-1-1 0,1 1 0,0 0 0,-1 0 0,1 0-1,-1 0 1,1-1 0,0 1 0,-1 0 0,1 0 0,-1-1 0,1 1 0,-1-1-1,1 1 1,-1 0 0,1-1 0,-1 1 0,1-1 0,-1 1 0,0-1-1,1 1 1,-1-1 0,0 1 0,1-2 0,-5 1-2858,-15 1-3410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55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76 3730,'0'0'6384,"9"-6"419,-8 5-6793,-1 0-1,0 0 1,0 0 0,0 1-1,0-1 1,-1 0-1,1 0 1,0 0 0,0 0-1,0 0 1,-1 1 0,1-1-1,0 0 1,-1 0-1,1 1 1,-1-1 0,1 0-1,-1 1 1,1-1-1,-1 0 1,0 1 0,1-1-1,-1 1 1,0-1 0,1 1-1,-1-1 1,0 1-1,0-1 1,1 1 0,-1 0-1,0-1 1,0 1 0,-1 0-1,-30 2-45,30-1 50,0 0 0,0 1 0,0-1 0,1 1 0,-1-1 0,0 1 1,1-1-1,-1 1 0,1 0 0,-1 0 0,1 0 0,0 0 0,0 0 0,0 0 0,0 0 0,0 0 0,0 0 0,1 1 1,-1-1-1,0 5 0,-6 48 368,6-37-77,4 18 235,-3-34-526,1-1 0,0 0 0,-1 0 1,1 0-1,0-1 0,0 1 0,0 0 0,0 0 0,0 0 0,0 0 0,0-1 0,0 1 1,0 0-1,0-1 0,0 1 0,0-1 0,0 0 0,1 1 0,-1-1 0,0 0 0,0 1 0,0-1 1,1 0-1,-1 0 0,0 0 0,0 0 0,2-1 0,5 1-5,1 0 1,-1 0-1,1-1 0,-1-1 1,0 1-1,0-1 0,0-1 1,0 1-1,13-8 0,-17 8-74,0-1 0,0 0-1,0 0 1,0 0 0,-1 0 0,1-1-1,-1 0 1,0 1 0,0-1-1,0-1 1,-1 1 0,1 0 0,-1 0-1,0-1 1,0 1 0,-1-1-1,1 0 1,0-6 0,-1 5 1,0 0 1,0 0-1,0 0 1,-1 0-1,0 0 1,-1-8-1,1 13 61,-1-1-1,1 1 0,0-1 0,-1 1 0,1-1 1,-1 1-1,0-1 0,1 1 0,-1-1 0,0 1 1,0 0-1,0-1 0,0 1 0,0 0 0,0 0 1,0 0-1,0-1 0,-1 1 0,1 1 1,0-1-1,-1 0 0,1 0 0,-1 0 0,1 1 1,-1-1-1,-1 0 0,-6-1 41,0-1-1,0 2 1,0-1 0,-18 1 0,25 1-7,0 0 1,-1 0-1,1 1 0,-1-1 1,1 1-1,0-1 1,-1 1-1,1 0 1,0 0-1,0 0 0,0 0 1,0 1-1,0-1 1,0 0-1,0 1 1,0 0-1,0-1 0,1 1 1,-1 0-1,1 0 1,-1 0-1,1 0 1,0 0-1,-2 3 0,1-2 27,1 0 0,-1 0 0,1 1 0,-1-1 0,1 0 0,0 1 0,0-1 0,0 1 0,1-1 0,0 1 0,-1 0 0,1-1 0,0 1 0,0-1 0,1 1 0,-1 0 0,1-1 0,0 1 0,0-1 0,0 1 0,0-1 0,1 0 0,-1 1 0,1-1 0,0 0 0,0 0 0,0 0 0,0 0 0,1-1 0,-1 1 0,1 0 0,-1-1 0,1 0 0,0 0 0,0 0 0,0 0 0,0 0 0,1 0 0,-1-1 0,0 0 0,1 1 0,-1-1 0,6 1 0,-2-1-28,0 1 0,0-1 0,0 0-1,1 0 1,-1 0 0,1-1 0,-1-1-1,0 1 1,1-1 0,-1 0 0,11-4 0,-15 4-67,0 0 0,0-1 1,0 0-1,-1 1 0,1-1 1,0 0-1,-1 0 0,1 0 1,-1-1-1,0 1 0,1-1 1,-1 1-1,-1-1 0,1 0 1,0 1-1,0-1 0,-1 0 1,0 0-1,0 0 0,0-1 1,0 1-1,0 0 0,0 0 1,-1 0-1,1-1 0,-1 1 1,0 0-1,-1-4 0,1 3 25,0 0-1,-1 0 0,0 0 1,0 0-1,0 0 0,0 0 1,-1 0-1,1 1 0,-1-1 1,0 0-1,0 1 0,0 0 1,-1-1-1,1 1 0,-1 0 1,0 0-1,0 0 0,0 1 1,0-1-1,0 1 0,0-1 1,-1 1-1,0 0 0,1 1 1,-1-1-1,-4-1 0,-5-2 18,0 1-1,-1 0 1,1 1 0,-1 1-1,1 0 1,-25 0-1,37 3 3,0-1 1,0 0-1,0 1 0,0-1 0,0 1 1,0-1-1,0 1 0,0-1 1,0 1-1,0 0 0,0 0 0,0-1 1,1 1-1,-1 0 0,0 0 1,0 0-1,1 0 0,-1 0 0,1 0 1,-1 0-1,1 0 0,-1 0 1,1 0-1,-1 0 0,1 0 0,0 0 1,0 0-1,0 1 0,0-1 1,0 2-1,-2 43 126,2-38-91,0 8 90,-1-6-30,1 0 1,0-1-1,1 1 0,0 0 0,0-1 0,5 16 1,-4-22-78,-1-1 1,0 1-1,1-1 1,-1 1-1,1-1 1,0 0-1,0 0 1,0 0-1,0 0 1,0 0-1,0 0 1,0-1-1,1 1 1,-1-1-1,1 1 1,-1-1-1,1 0 1,0 0 0,-1 0-1,1 0 1,0-1-1,0 1 1,-1-1-1,1 1 1,0-1-1,0 0 1,5-1-1,-3 1-10,0 0 0,0 0 0,0 0 0,0-1 0,0 0 0,0 0-1,0 0 1,0-1 0,0 1 0,-1-1 0,1 0 0,0-1 0,6-4-1,-8 5-48,-1-1 0,1 0 0,-1 0 0,0 0 0,0 0-1,0 0 1,0 0 0,0-1 0,-1 1 0,1-1-1,-1 1 1,0-1 0,0 1 0,0-1 0,-1 0-1,1 0 1,-1 1 0,0-1 0,0-4 0,0 5-4,0 0 0,-1 0 0,1 0 0,-1 0 0,1 0 0,-1 0 0,0 0 1,0 0-1,0 1 0,0-1 0,-1 0 0,1 1 0,-1-1 0,0 1 0,1-1 0,-1 1 1,0 0-1,-1-1 0,1 1 0,0 0 0,-1 1 0,1-1 0,-1 0 0,1 1 0,-1-1 1,0 1-1,1 0 0,-1 0 0,0 0 0,0 0 0,-5 0 0,-10-2 68,1 0 0,-1 2 0,-1 0 0,-22 3 0,10-2-106,28 1 90,1-1-1,-1 1 1,1 0 0,0-1 0,-1 1-1,1 0 1,0 0 0,0 1-1,0-1 1,0 0 0,0 1-1,0-1 1,0 1 0,0 0-1,0-1 1,1 1 0,-1 0-1,1 0 1,-1 0 0,1 0-1,0 1 1,0-1 0,0 0-1,0 0 1,0 1 0,1-1-1,-1 0 1,1 1 0,-1 3-1,-1 5 202,0 1-1,0-1 0,1 1 0,2 22 0,-1-33-195,0 0 1,1 0-1,-1 0 0,0 0 1,1 0-1,-1 0 0,1 1 1,0-1-1,-1 0 0,1 0 1,0-1-1,-1 1 0,1 0 1,0 0-1,0 0 0,0 0 1,0-1-1,0 1 0,0 0 1,0-1-1,0 1 0,0-1 1,1 1-1,38 8 216,-33-9-221,-1 0 0,1 0 0,0 0 0,0-1 0,0 0 0,-1 0-1,1-1 1,-1 1 0,9-5 0,-13 4-49,0 0 1,1 0-1,-1-1 0,0 1 0,-1-1 0,1 1 1,0-1-1,-1 0 0,1 0 0,-1 1 0,0-1 1,0 0-1,0 0 0,1-6 0,-2 7-149,1 1-1,-1 0 1,0-1 0,1 1-1,-1 0 1,0-1-1,0 1 1,0 0 0,0-1-1,0 1 1,0-1-1,-1 1 1,1 0 0,0-1-1,-1 1 1,1 0-1,-1-1 1,1 1 0,-1 0-1,0 0 1,1 0 0,-1-1-1,0 1 1,0 0-1,0 0 1,0 0 0,0 0-1,0 0 1,0 1-1,0-1 1,0 0 0,0 0-1,-3 0 1,-13-2-3985,3 2-1756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7:57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79 4418,'0'0'4063,"0"-4"-3345,0-47 7275,0 28-7806,0 23-203,-42 3 389,40-1-326,0 0 0,0 1 0,0 0 0,0-1-1,0 1 1,0 0 0,1 0 0,-1 0 0,1 0 0,0 0 0,0 0 0,0 1 0,0-1-1,0 0 1,1 1 0,-1-1 0,1 0 0,0 1 0,0-1 0,1 0 0,-1 1-1,1-1 1,1 5 0,-1-3-1,1 0-1,0 0 1,0 1 0,0-2-1,0 1 1,1 0-1,0 0 1,0-1 0,0 0-1,1 1 1,0-1-1,0-1 1,5 6 0,1-2 3,1 0 1,0-1 0,0 0 0,0-1-1,0 0 1,1-1 0,0 0-1,0-1 1,0 0 0,1-1 0,-1 0-1,0-1 1,20-1 0,-30-1-47,-1 0 0,1 0 0,0 0 0,0 0 0,-1 0 0,1 0 0,-1-1 0,1 1 0,-1 0 0,1-1 0,-1 0 0,0 1 0,0-1 0,0 0 0,0 1 0,0-1 0,0 0 0,0 0 0,0 0 0,-1 0 0,1 0 0,0-3 0,9-49-99,-10 42 68,0 9 20,0-1 0,1 0 0,-2 0 0,1 0 0,0 1 0,-1-1 0,0 0 0,0 0 0,-2-5 1,2 7 2,0 1 0,-1 0 1,1-1-1,-1 1 1,1 0-1,-1 0 0,0 0 1,1 0-1,-1 0 1,0 1-1,0-1 0,0 0 1,0 1-1,1-1 1,-1 1-1,0 0 0,0-1 1,0 1-1,0 0 1,0 0-1,0 1 0,-2-1 1,-41-2 59,30 1-66,0 0 0,0 1 0,0 1 0,-25 3 0,38-3 15,0 0 0,0 0 0,0 0 0,0 0 0,0 0 0,0 1 0,0-1 0,0 1 0,0 0 0,0-1 0,1 1 0,-1 0 0,1 0 0,-1 0 0,1 0 0,0 0 0,0 0 0,0 0 0,0 0 0,0 1 0,0-1 0,1 0 0,-1 1 0,0 4 0,0 7 51,-1 0-1,2 0 1,1 16 0,-1-10 157,0-17-183,1 0 1,-1 0-1,1 0 1,-1 0-1,1 0 1,0 0-1,0 0 1,0 0-1,0 0 1,1 0-1,-1 0 1,1-1-1,0 1 1,0-1-1,0 1 0,0-1 1,0 0-1,0 0 1,1 0-1,-1 0 1,1 0-1,-1 0 1,1 0-1,0-1 1,-1 0-1,1 1 1,0-1-1,0 0 1,0-1-1,0 1 1,4 0-1,-4 0-27,1 0 0,0-1 0,-1 0-1,1 0 1,-1 0 0,1 0 0,0 0 0,-1-1 0,1 0-1,-1 0 1,1 0 0,-1 0 0,1 0 0,-1 0-1,0-1 1,0 0 0,0 0 0,0 0 0,0 0-1,0 0 1,0 0 0,-1-1 0,1 1 0,-1-1 0,1 0-1,3-6 1,-2-2-141,-1 0 0,1 0-1,-2 0 1,1-1 0,-2 1 0,0-1-1,0 0 1,-1 1 0,-2-20 0,2-2-248,0 31 387,0 0-1,0 1 1,-1-1 0,1 0 0,0 0 0,-1 1-1,1-1 1,-1 0 0,1 1 0,-1-1 0,0 1-1,0-1 1,0 1 0,0-1 0,0 1 0,0-1-1,0 1 1,0 0 0,-1-1 0,1 1 0,0 0 0,-1 0-1,1 0 1,-1 0 0,1 1 0,-1-1 0,1 0-1,-1 0 1,0 1 0,1-1 0,-4 1 0,-4-2 44,-1 1 1,0 0 0,0 0 0,-15 2 0,7 0-7,17-1-29,0 0 0,0 1 0,0-1 1,0 1-1,0-1 0,0 1 0,0 0 0,0-1 0,1 1 1,-1 0-1,0 0 0,0 0 0,0 0 0,1 0 1,-1-1-1,0 1 0,1 0 0,-1 0 0,1 1 1,0-1-1,-1 0 0,1 0 0,0 0 0,-1 0 0,1 0 1,0 0-1,0 0 0,0 1 0,0-1 0,0 1 1,-1 48 447,2-38-247,-1-8-167,0 0 1,1 0-1,0 0 0,0 0 0,0 0 0,0 0 0,1 0 0,-1 0 0,1-1 1,0 1-1,0 0 0,0-1 0,1 1 0,-1-1 0,1 0 0,0 0 1,0 0-1,0 0 0,0-1 0,1 1 0,-1-1 0,1 0 0,-1 0 1,1 0-1,5 2 0,-1-1-25,-1 0 0,1-1 0,0 0 0,-1 0 0,1-1 0,0 0 0,0 0 0,0-1 0,0 0 0,0 0 0,0-1 0,14-3 0,-20 3-28,-1 0 1,1 0 0,0 0 0,0-1 0,-1 1 0,1 0-1,-1-1 1,1 1 0,-1-1 0,0 0 0,1 0 0,-1 1-1,0-1 1,0 0 0,0 0 0,0 0 0,-1 0 0,1 0 0,0 0-1,-1 0 1,0 0 0,1 0 0,-1-1 0,0 1 0,0-2-1,-1-57-474,1 58 460,-1 0 15,1 1 1,-1-1-1,0 0 1,0 1-1,0-1 1,0 1-1,-1-1 1,1 1-1,-1-1 1,1 1-1,-1 0 1,0 0-1,0 0 1,0 0-1,0 0 1,0 0-1,-1 0 1,1 1-1,0-1 1,-1 1-1,1 0 1,-1-1-1,1 1 1,-1 0 0,0 1-1,0-1 1,-5 0-1,-7-2 170,-1 0 0,0 2 0,-24 0-1,38 1-109,0 22-550,-27 37-3044,2-10-958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05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807 2350 3682,'0'0'8398,"-6"21"1911,-4-23-10192,-1-1 0,2 0 0,-1-1-1,0 1 1,1-2 0,-1 1 0,1-1 0,0-1 0,-8-6 0,-5-2-46,-167-113 634,152 107-582,29 16-101,0 0 1,0 0-1,1-1 0,-1 0 1,1 0-1,0-1 0,-10-11 0,3 0-41,-1-1 94,-2 0 0,1 0 0,-30-22-1,39 34-60,1 0 0,-1-1 0,2 0-1,-1 0 1,1-1 0,0 1-1,0-1 1,1 0 0,0-1-1,1 1 1,-4-11 0,-10-21-19,-13-59 51,11 46-86,9 25 40,0-1 1,2 0 0,-6-32-1,10 42 0,0-1-1,-2 1 0,-1 1 0,-15-34 0,-11-28-112,26 48 86,1-1 0,1 0 0,2 0 1,2-1-1,3-39 0,-2 16-121,3 40 94,1 0 1,0 0 0,1 1-1,0-1 1,2 1-1,11-22 1,-12 26 19,1 1 1,0 0-1,1 0 0,0 0 0,1 1 0,0 0 1,0 0-1,1 1 0,1 1 0,-1 0 0,14-8 1,104-79-192,-27 26 74,-50 33 17,59-31 1,101-45-113,-140 77 181,-32 14-23,2 1-1,1 3 1,81-24-1,253-65 55,-152 12 74,-36 12-86,-213 96 284,-47 34-1,-10 15-5148,42-27-1482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06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56 6195,'0'0'7112,"1"-5"-6514,1-2-678,0-23 3159,-3 29-3010,0 0 0,1 0 0,-1 0 1,0 0-1,0 0 0,0 1 0,1-1 1,-1 0-1,0 0 0,0 1 1,0-1-1,0 0 0,0 1 0,-1-1 1,1 1-1,0 0 0,0-1 1,0 1-1,0 0 0,0 0 0,-1-1 1,1 1-1,0 0 0,0 0 0,0 0 1,-1 1-1,0-1 0,-5 0-43,1 0-1,-1 1 1,1-1-1,0 1 0,-1 1 1,1-1-1,0 1 1,0 0-1,0 0 0,-8 5 1,3 1 45,-1 0 1,1 1-1,-17 17 1,21-20-38,1 1-1,0-1 1,1 1 0,0 0-1,0 0 1,0 1 0,1-1-1,0 1 1,0 0 0,1 0 0,0 0-1,0 1 1,1-1 0,0 1-1,1 0 1,0-1 0,0 1-1,1 14 1,0-19-27,1 0 0,0 0-1,0 0 1,1 0 0,-1 0-1,1 0 1,0 0 0,0-1-1,0 1 1,0-1 0,1 1-1,-1-1 1,1 0 0,0 0-1,0 0 1,0-1 0,0 1 0,7 3-1,10 8 8,44 22 1,-46-27-21,7 4 9,-1 0 1,0 2 0,-1 1 0,34 30-1,-50-39 4,-1 0 0,1 0 0,-1 1 0,0 0 0,-1 0 0,0 0 0,0 1 0,-1 0-1,0-1 1,-1 1 0,0 1 0,0-1 0,0 0 0,-2 1 0,1 0 0,0 17 0,-2-22 3,0 0 1,0 0 0,0 0-1,-1 0 1,0 0 0,0 0-1,0 0 1,0 0 0,-1 0-1,0 0 1,0-1 0,0 1-1,0-1 1,-1 1 0,0-1-1,0 0 1,0 0 0,0 0-1,-1 0 1,0-1 0,0 0-1,1 1 1,-2-1 0,1 0-1,0-1 1,-1 1 0,1-1-1,-1 0 1,0 0 0,-5 1-1,-11 4 36,1-2-1,-2 0 1,1-1-1,0-1 0,-1-1 1,-40-1-1,61-26 459,2 18-495,1-1 0,-1 1 0,1 0 0,0-1 0,1 1 0,0 1 0,0-1 0,0 0 0,1 1 0,0-1 0,0 1 1,1 0-1,0 0 0,6-6 0,15-14 8,45-35 0,-57 49-16,18-13-238,0 2 0,2 0-1,0 3 1,1 0 0,1 3 0,1 1 0,1 1 0,53-12 0,-82 24 495,1 1 1440,-2 19-1403,-1 12-41,-1 1 0,-1 0-1,-2 0 1,-1 50 0,4 41 134,-6-130-888,2-9-1671,-2-1-1,-4-36 1,-7 18-3922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07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96 17384,'0'0'5138,"-16"-96"-5810,-6 125-10773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09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1064 7507,'0'0'8660,"3"-3"-7859,12-15 1433,2-2-1674,-1 0 0,-1-1 0,-1-1 0,-1 0 0,11-26 0,2 4-363,-1 4-130,78-179 182,-100 211-241,1 0 0,0 0 0,1 0 0,0 0 0,0 1 0,0 0 0,1 0 0,0 1 0,1-1 0,13-10 0,54-34 34,12-6-58,-70 48 31,-1-1 1,26-22-1,-29 22-16,1 0 1,0 1-1,0 1 1,16-8-1,-19 10-2,-1 0-1,1 0 1,-2-1 0,1 0-1,12-14 1,21-16 2,48-45 22,-85 77-23,1 1 0,0-1 0,0 1 0,0 0 0,1 0 1,9-4-1,5-6 17,-19 12-16,0 0 0,0 1 0,0-1-1,1 0 1,-1 1 0,0 0-1,1 0 1,-1 0 0,1 0-1,-1 0 1,1 0 0,0 0-1,2 0 1,66-16-20,-26 3 20,-38 11 1,-1 1 1,0 0-1,1 0 1,-1 0-1,1 1 0,0 0 1,9-1-1,-9 3 7,0 0 0,0 1-1,0 0 1,1 0-1,-2 1 1,1-1 0,0 2-1,0-1 1,10 8-1,31 13 30,-33-18-27,0 0 0,0 1 1,-1 1-1,0 0 0,0 1 1,-1 1-1,13 11 0,125 110 341,-136-117-322,1-1 0,0 0 0,1-1 1,0 0-1,1-2 0,36 17 0,-34-19-7,0 2 0,-1 0 0,0 1 0,0 1 0,-2 1 0,0 0 0,0 1-1,-1 1 1,-1 1 0,0 0 0,21 31 0,33 40-22,-23-30 4,76 122 0,-100-140 19,1-2-1,34 44 0,-131-123-3692,30 17-1963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10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358 66 1601,'0'0'12520,"0"-6"-11808,1 4-572,-1 0-1,0 0 0,1 0 0,-1 0 0,0 0 0,0 0 0,-1 0 0,1 0 1,0 0-1,-1 0 0,1 0 0,-1 0 0,0 0 0,0 0 0,1 0 0,-1 0 1,-1 0-1,1 1 0,0-1 0,0 0 0,-1 1 0,1-1 0,0 1 0,-1-1 0,0 1 1,1 0-1,-1 0 0,0 0 0,0 0 0,1 0 0,-1 0 0,0 0 0,0 0 1,0 1-1,0-1 0,0 1 0,0 0 0,0-1 0,0 1 0,-3 0 0,-15 0-171,10-1 82,0 1-1,-1 0 1,1 0 0,-1 1-1,1 0 1,0 1-1,0 1 1,0-1 0,0 1-1,0 1 1,-13 6-1,13-3-7,1 0 0,-1 1 0,1 0 0,0 0 0,1 1-1,0 0 1,1 0 0,-1 1 0,2 0 0,-7 13 0,1 0-6,2 0 0,1 1 1,-12 45-1,19-64-28,1 0 1,0 0-1,0 0 1,1 0-1,-1 0 0,1 0 1,0 0-1,1 0 1,-1 0-1,1 0 0,1 6 1,0-8 12,-1 0 1,0 0-1,1-1 0,0 1 1,0-1-1,0 1 0,0-1 1,0 0-1,0 1 1,0-1-1,1 0 0,-1-1 1,1 1-1,0 0 0,-1-1 1,1 1-1,0-1 0,4 1 1,182 55 460,-127-42-471,87 35 0,-145-48-12,0 0 0,1 1 0,-2 0-1,1 0 1,0 0 0,-1 0 0,1 0 0,-1 1 0,0-1-1,0 1 1,0 0 0,-1 0 0,1 0 0,-1 0 0,0 0-1,0 1 1,0-1 0,-1 1 0,0-1 0,2 8 0,-3-8 3,1 0 0,-1-1 0,1 1 1,-1 0-1,0 0 0,-1-1 1,1 1-1,-1 0 0,1 0 0,-1-1 1,0 1-1,0-1 0,-1 1 0,1-1 1,-1 1-1,0-1 0,0 0 1,0 1-1,0-1 0,0 0 0,-1-1 1,1 1-1,-1 0 0,0-1 0,-6 5 1,-1-2-5,0 1 1,-1-2 0,0 1-1,0-2 1,0 1 0,0-1-1,-17 2 1,-81-1 34,80-5-7,27 1-13,1-1 0,-1 0 1,1 1-1,-1-1 1,1 0-1,0 0 0,-1 0 1,1 0-1,0 0 0,0 0 1,0-1-1,0 1 0,0 0 1,0-1-1,0 1 0,0 0 1,0-1-1,1 1 0,-1-1 1,1 1-1,-1-1 0,1 0 1,-1 1-1,1-1 1,0 1-1,0-1 0,0 0 1,0 1-1,0-1 0,0 0 1,1-1-1,-1-5-3,0 1 0,0-1 1,1 1-1,0-1 0,0 1 0,3-9 1,1 6 1,1-1 1,0 2-1,0-1 0,0 1 1,1 0-1,1 0 1,10-9-1,70-56-37,-49 42-44,-5 3-242,3 2-1,77-46 1,-110 70 314,-2 2-4,-1 0 0,0 0 0,1 0 0,-1 0 0,1 1 1,-1-1-1,1 0 0,-1 1 0,1-1 0,0 1 0,-1-1 0,1 1 0,-1 0 0,4 0 1,-4 0 7,0 1 1,0-1 0,0 1 0,0 0 0,0-1 0,0 1 0,0 0 0,0 0 0,0 0-1,-1 0 1,1 0 0,0 0 0,-1 0 0,1 0 0,0 0 0,-1 0 0,0 0-1,1 0 1,-1 0 0,1 0 0,-1 1 0,0 1 0,8 33 100,-7-31-67,13 93 444,-10-63-213,2 0-1,12 46 1,-17-80-270,-1 1 1,0-1 0,1 1-1,-1-1 1,1 0 0,-1 1-1,1-1 1,0 0 0,-1 1-1,1-1 1,0 0 0,0 0-1,0 0 1,0 0 0,0 0-1,0 0 1,0 0 0,0 0-1,1 0 1,-1-1 0,0 1-1,0 0 1,1-1 0,-1 1-1,3 0 1,-4-22-601,0-62-5861,0 51 310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5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310 545 8148,'0'0'9311,"-6"-2"-8871,-12-14 193,3 0 1228,9 12-1800,-1-1-1,1 1 1,-1 0-1,1 0 1,-1 1-1,0 0 1,0 1-1,-1-1 1,1 1-1,0 0 1,-9 0-1,-11-1-209,-46 0-1,68 3 156,2 1-4,0 0 0,0-1 0,1 1 1,-1 0-1,0 0 0,1 1 1,-1-1-1,1 0 0,-1 1 1,1 0-1,0-1 0,-1 1 0,1 0 1,0 0-1,0 1 0,1-1 1,-1 0-1,0 1 0,1-1 0,-1 0 1,1 1-1,0 0 0,0-1 1,0 1-1,0 0 0,0 0 1,0 4-1,-4 12 25,1 0 1,-2 35-1,2 138 1678,4-188-1666,-1 0 0,1 0 0,0-1 0,1 1-1,-1 0 1,1 0 0,-1 0 0,1-1 0,1 1 0,-1 0 0,0-1 0,1 1-1,-1-1 1,1 0 0,0 1 0,0-1 0,1 0 0,-1 0 0,4 3 0,-2-3-4,1-1 1,0 1 0,0-1 0,0 0 0,0-1 0,0 1 0,1-1 0,-1 0 0,0 0 0,1-1 0,-1 1 0,0-1 0,6-1 0,-3 0-28,0-1 0,0 1 1,-1-2-1,1 1 1,-1-1-1,1 0 0,-1 0 1,0-1-1,-1 0 1,1-1-1,-1 1 0,1-1 1,-1 0-1,-1-1 1,1 0-1,-1 1 1,8-12-1,11-15-182,-2-1 0,20-39 0,-30 50-195,-1-1 1,-1 0 0,-1 0-1,-1-1 1,-1 0-1,-1-1 1,-2 0 0,0 0-1,-1 0 1,-2-37-1,-4 16-234,-1 1 0,-3 0 0,-2 0 1,-2 0-1,-32-81 0,42 123 600,0 1 0,0 0 0,0 0 0,0-1 1,-1 1-1,1 0 0,-1 0 0,0 0 1,1 1-1,-1-1 0,0 0 0,0 1 0,-3-3 1,5 4 13,-1 0 0,1 0 1,-1-1-1,1 1 0,0 0 0,-1 0 1,1 0-1,-1 0 0,1 0 1,-1 0-1,1 0 0,0 0 1,-1 0-1,1 0 0,-1 0 1,1 0-1,-1 0 0,1 0 1,-1 0-1,1 0 0,0 0 1,-1 1-1,1-1 0,-1 0 1,1 0-1,0 0 0,-1 1 1,-5 19 422,46 615 3018,-38-607-3101,1-1-1,2 1 0,0-1 1,2 0-1,18 45 0,-25-71-341,0 0 0,0 0 0,1 0 0,-1 0-1,0-1 1,1 1 0,-1 0 0,1 0-1,-1-1 1,1 1 0,-1 0 0,1-1 0,-1 1-1,1 0 1,0-1 0,-1 1 0,1-1-1,0 1 1,-1-1 0,1 1 0,0-1 0,0 0-1,1 1 1,8-14-258,-2-31-1110,-8-19-3625,0 33 163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11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38 17464,'0'0'5987,"-29"-34"-5987,29 31-112,0 26-5635,0-3-6899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17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67 270 112,'0'0'7171,"-3"-8"-6274,-42-149 4735,39 115-5632,5 31 537,-1 0 0,0-1 0,-6-17-1,9 39 1166,-1 5-1265,2 0 1,0-1 0,5 23 0,14 18 43,-3 2 1,-3 0-1,11 74 1,-17-81-122,25 84 1,-2-18-10,9 143-92,-25-193-58,26 67 1,-35-119-180,0 1 1,1-2-1,0 1 1,11 12-1,15 25 55,-29-44-73,-1 0-1,1-1 1,1 0 0,-1 0-1,1 0 1,0 0-1,0-1 1,0 0 0,1-1-1,0 1 1,0-1-1,0 0 1,1-1-1,-1 0 1,1 0 0,0 0-1,-1-1 1,16 2-1,12 0 18,0-1 0,-1-2 0,42-3 0,-12 0-10,5 4-23,-42 0 2,-1-1-1,0-2 1,53-6 0,-26-10 16,-41 13-6,-1 0 1,1 0-1,-1 1 0,1 1 0,0 0 0,12 0 1,-15 1 0,0-1 0,0 0 0,0 0 0,-1-1 0,0 0 0,1 0 0,-1-1 0,0 0 0,0-1 0,12-9 0,39-19-66,-52 29 69,0-1 0,0 1 0,-1-2 0,0 1 0,0-1 0,0 0 0,-1 0 0,1-1 0,-1 1 0,-1-1 0,6-11 0,18-22-44,121-121 37,-124 138-21,0 1-1,2 1 1,0 2-1,45-25 1,-43 26 38,-1-2 0,-1-1-1,-1-1 1,0-2 0,38-45 0,-14 15 138,25-35 704,-44 64-244,-21 18-432,-4 3-92,-1 0-1,0 0 1,0-1-1,-1 1 0,1-1 1,-1 0-1,7-11 0,-11 16-94,0 0-1,0-1 1,0 1-1,0 0 1,0 0-1,0 0 0,0 0 1,0-1-1,0 1 1,-1 0-1,1 0 1,0 0-1,0 0 0,0-1 1,0 1-1,0 0 1,0 0-1,0 0 1,-1 0-1,1-1 0,0 1 1,0 0-1,0 0 1,0 0-1,-1 0 0,1 0 1,0 0-1,0 0 1,0 0-1,0 0 1,-1 0-1,1 0 0,0 0 1,0-1-1,0 1 1,-1 0-1,1 0 1,0 0-1,0 1 0,0-1 1,-1 0-1,1 0 1,0 0-1,0 0 1,0 0-1,0 0 0,-1 0 1,1 0-1,0 0 1,0 0-1,0 0 1,0 1-1,-1-1 0,1 0 1,0 0-1,0 0 1,0 0-1,-3 1-49,-6 1-283,0 0 0,0 1 0,0 0 0,0 1-1,1 0 1,-1 0 0,1 1 0,0 0 0,0 0-1,-10 11 1,-9 3-2214,-30 21-6455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18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48 7652,'0'0'7261,"7"-17"-2135,-7 15-5127,-1 1 1,1 0-1,0-1 1,0 1-1,0 0 1,-1 0-1,1-1 1,-1 1-1,1 0 1,-1 0-1,1 0 1,-1 0 0,0 0-1,0 0 1,1 0-1,-1 0 1,0 0-1,0 0 1,0 0-1,0 0 1,0 0-1,0 1 1,0-1-1,0 0 1,0 1 0,-1-1-1,1 1 1,0-1-1,0 1 1,-1 0-1,1-1 1,0 1-1,0 0 1,-1 0-1,1 0 1,0 0-1,-1 0 1,1 0 0,0 0-1,0 1 1,-1-1-1,1 0 1,0 1-1,-2 0 1,-1 0 0,-1 0-1,1 0 1,0 0 0,0 1 0,0 0-1,0 0 1,0 0 0,0 0 0,0 1-1,0-1 1,1 1 0,-6 6-1,-4 9-10,0 2 0,2-1-1,-11 25 1,18-35 12,0-1-1,1 1 1,0 0 0,1 0 0,0 0-1,0 0 1,1 1 0,0-1 0,1 0-1,1 15 1,-1-23-2,1 0 0,-1 0 0,1 0 0,-1 0 0,1 0 1,0-1-1,-1 1 0,1 0 0,0 0 0,-1-1 0,1 1 0,0 0 0,0-1 0,0 1 0,0-1 0,-1 1 0,1-1 0,0 0 0,0 1 0,0-1 0,0 0 0,2 1 1,27 4 28,-21-4-3,-3 0-17,23 3-6,-1 2 0,0 0 0,-1 2 0,40 17 0,-61-23 5,0 1 0,0 0 0,-1 1 0,1-1 1,-1 1-1,0 0 0,0 0 0,0 1 1,0 0-1,-1 0 0,0 0 0,0 0 1,0 0-1,-1 1 0,1 0 0,-2 0 0,1 0 1,0 0-1,-1 0 0,0 0 0,-1 1 1,1-1-1,-1 1 0,-1-1 0,1 10 1,0-8 22,-1-1 0,0 1 0,-1 0 0,0-1 0,0 1 0,0-1 0,-1 1 0,0-1 0,-1 0 0,0 1 0,0-1 0,0-1 0,-1 1 0,0 0 0,0-1 0,-1 0 0,0 0 0,0 0 0,0 0 0,0-1 1,-1 0-1,-7 5 0,4-3 3,-6 6 55,0-1 0,-27 16 0,38-25-67,0-1 0,-1 1-1,1-1 1,-1 0 0,0-1 0,0 1-1,0-1 1,0 0 0,0-1 0,0 1-1,0-1 1,0 0 0,0 0 0,0 0-1,-8-2 1,12 1-13,-1 0 0,0-1-1,0 1 1,1-1 0,-1 1 0,1-1-1,-1 0 1,1 0 0,0 1 0,-1-1-1,1 0 1,0 0 0,0 0 0,1 0-1,-1 0 1,0-1 0,1 1 0,-1 0-1,1 0 1,-1-4 0,-4-46-72,5 47 54,-1 0 0,1 0 1,1 0-1,-1 0 0,1-1 1,-1 1-1,2 0 0,-1 0 1,0 0-1,1 1 0,0-1 0,0 0 1,1 1-1,-1-1 0,1 1 1,0 0-1,0 0 0,0 0 0,1 0 1,-1 0-1,1 1 0,0-1 1,0 1-1,8-5 0,23-17-100,0 1 0,2 2-1,1 1 1,0 2 0,77-26-1,-114 44 125,0 1 0,0-1 0,0 1 0,1-1 0,-1 1 0,0-1 0,0 1 0,0 0 0,1 0 0,-1 0 0,0 0 0,1 0-1,-1 0 1,0 0 0,0 0 0,1 0 0,-1 0 0,0 1 0,0-1 0,0 1 0,1-1 0,-1 1 0,0-1 0,0 1 0,0-1-1,0 1 1,0 0 0,0 0 0,0 0 0,0-1 0,0 1 0,0 0 0,-1 0 0,2 2 0,-1 1 48,0 1-1,1 0 1,-2-1 0,1 1 0,-1 0 0,1 0 0,-2 7-1,1 10 147,16 91 462,-16-112-798,19-2-3884,-13-4-281,-2-12-2836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19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20 102 10373,'0'0'11285,"-19"-84"-11205,19 75 160,0 4-240,3 2 0,0 23-1825,-3 3-816,0 3-4098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21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1 148 6339,'0'0'7587,"9"-4"-6434,-3 1-1101,31-14 1337,0 2-1,41-10 1,-40 16-859,159-28 330,-93 20-514,-67 10-223,0 1 0,55-2 0,418 11 736,-497-1-834,0 0 1,0 0-1,0 1 0,0 1 1,0 0-1,-1 1 0,14 7 1,49 16 219,-9-15-121,-46-10-100,-1 1 1,0 0 0,1 2-1,-1 0 1,-1 1 0,25 13-1,0 3-85,-29-16 80,0 1 0,-1 0-1,0 1 1,13 10-1,56 46-8,-59-48 18,0 0 0,-2 2 0,0 0 0,25 30 0,-17-16-26,-24-28-3,-1-1 0,1 1 1,-1 0-1,0 0 1,0 0-1,0 1 0,-1-1 1,0 1-1,0 0 1,0 0-1,-1 0 1,1 0-1,-2 0 0,1 1 1,-1-1-1,2 13 1,-3-14 0,1 1 1,-1-1 0,0 0 0,0 0-1,-1 0 1,0 1 0,1-1-1,-2 0 1,1 0 0,-1 0 0,1 0-1,-1-1 1,-1 1 0,1 0 0,-1-1-1,1 1 1,-1-1 0,-1 0-1,1 0 1,-1 0 0,-3 3 0,-69 62 5,44-41-2,-40 43-1,29-27 4,-90 72-1,-38 5 5,100-55-16,3 4 0,-80 105 0,-21 22-36,137-166 69,-1-2 1,-63 43-1,3-4-84,-243 191 48,336-258 19,-1-1-1,1 1 1,0-1-1,-1 1 1,1-1-1,-1 1 1,1-1-1,0 1 1,-1-1-1,1 0 1,-1 1-1,1-1 1,-1 1-1,0-1 1,1 0-1,-1 0 1,1 1-1,-1-1 0,1 0 1,-1 0-1,0 0 1,1 0-1,-1 0 1,1 0-1,-1 0 1,0 0-1,1 0 1,-1 0-1,0 0 1,1 0-1,-1 0 1,1 0-1,-1 0 1,0-1-1,1 1 1,-1 0-1,1 0 1,-2-1-1,2 0 9,0 0-1,0-1 0,1 1 1,-1 0-1,0 0 1,0 0-1,0 0 0,1 0 1,-1 0-1,1 0 1,-1 0-1,1 0 0,-1 0 1,1 1-1,-1-1 1,1 0-1,0 0 0,-1 0 1,1 0-1,0 1 1,1-2-1,8-6-629,-1-1 1,-1 0-1,1 0 1,-2-1-1,1 0 0,-1-1 1,9-18-1,10-27-5693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23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72 1553,'0'0'14238,"0"-9"-13277,0-53 642,-39 61-864,34 2-720,0 0 0,0 1 0,0-1 1,0 1-1,0 0 0,0 1 0,1-1 0,-1 1 0,1 0 0,-1 0 1,1 0-1,0 1 0,0-1 0,1 1 0,-1 0 0,1 0 0,0 0 1,0 1-1,0-1 0,-4 9 0,-4 7 87,1 1 1,0 0-1,-9 31 0,14-36-81,1 0 1,1 1-1,0 0 0,1 0 0,0 0 0,2 0 0,0 0 1,4 27-1,-3-41-12,0-1 1,0 1 0,0-1-1,0 1 1,1-1-1,-1 0 1,1 0-1,0 0 1,0 0-1,-1 0 1,1 0 0,0 0-1,1 0 1,-1-1-1,4 3 1,46 23 189,-22-12-151,-5-1-63,-1 1 0,-1 1 0,0 2 0,-1 0 0,33 37-1,-53-53 12,-1 0-1,1 0 0,0 0 0,-1 0 0,0 1 1,1-1-1,-1 0 0,0 1 0,0-1 1,0 1-1,-1-1 0,1 1 0,0-1 0,-1 1 1,0 0-1,0-1 0,0 1 0,0 0 0,0-1 1,0 1-1,-1 0 0,1-1 0,-1 1 1,0-1-1,1 1 0,-1-1 0,-1 1 0,1-1 1,0 0-1,0 1 0,-1-1 0,1 0 0,-1 0 1,0 0-1,0 0 0,0 0 0,0-1 1,0 1-1,-2 1 0,-3 2 67,0-1 1,1 0-1,-1 0 1,0 0-1,-1-1 1,1 0-1,-1-1 1,1 1-1,-1-2 0,0 1 1,0-1-1,-8 0 1,14 0-48,-1-1 1,1 1-1,-1-1 1,0 0-1,1 0 1,-1 0-1,1-1 1,-1 1-1,1-1 0,-1 1 1,1-1-1,-1 0 1,1 0-1,-1 0 1,1 0-1,0 0 1,0-1-1,0 1 1,-1-1-1,1 1 1,1-1-1,-1 0 0,0 0 1,0 0-1,1 0 1,-1 0-1,1 0 1,-1 0-1,1 0 1,0-1-1,0 1 1,0 0-1,0-1 1,0 1-1,1-1 1,-1 1-1,1-1 0,0 1 1,0-1-1,0 0 1,0 1-1,0-1 1,1-2-1,-2-2 0,1 1 1,0-1-1,1 0 0,-1 0 1,1 1-1,1-1 0,-1 1 0,1-1 1,1 1-1,-1 0 0,1-1 1,0 1-1,0 1 0,1-1 0,-1 0 1,1 1-1,1 0 0,-1 0 1,1 0-1,0 0 0,7-5 0,25-20-54,2 2 0,1 2 0,1 1 0,70-30-1,-103 52 35,0 1-1,1 0 1,-1 0-1,1 0 0,-1 1 1,1 1-1,0-1 1,10 2-1,-12-1 3,-6 1-3,0-1-1,-1 1 1,1 0-1,0 0 1,0 0-1,-1 0 1,1 0-1,-1 0 1,1 0 0,-1 0-1,1 0 1,-1 0-1,1 0 1,-1 0-1,0 1 1,0-1 0,0 0-1,1 0 1,-1 0-1,-1 3 1,4 32 45,-3-31-35,1 27 59,5 58 205,-6-82-207,2 1 0,-1-1 0,1 0-1,1 0 1,0 0 0,0 0 0,0 0 0,5 7 0,-8-15-78,0 0-1,0-1 1,1 1-1,-1 0 1,0 0-1,0-1 1,0 1-1,0 0 1,0 0 0,0-1-1,0 1 1,1 0-1,-1 0 1,0 0-1,0-1 1,0 1-1,1 0 1,-1 0 0,0 0-1,0 0 1,1-1-1,-1 1 1,0 0-1,0 0 1,1 0-1,-1 0 1,0 0-1,0 0 1,1 0 0,-1 0-1,0 0 1,0 0-1,1 0 1,-1 0-1,0 0 1,0 0-1,1 0 1,-1 0 0,0 0-1,1 0 1,-1 0-1,0 0 1,0 0-1,1 0 1,-1 0-1,0 1 1,0-1 0,0 0-1,1 0 1,-1 0-1,0 1 1,0-1-1,0 0 1,1 0-1,-1 0 1,0 1-1,0-1 1,0 0 0,0 0-1,0 1 1,1-1-1,-1 0 1,1-16-1955,-1-2-1823,0 0-2902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23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1 107 7828,'0'0'15671,"0"-104"-15591,3 101-160,0 3 80,0 0-865,-3 15-8403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43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622 0 10773,'0'0'5413,"-32"0"-1830,27 1-3486,0-1 0,-1 1-1,1 0 1,0 1 0,0-1 0,0 1 0,0 0-1,0 0 1,0 1 0,1-1 0,-1 1 0,1 0-1,-5 4 1,-55 56-160,30-28 129,-21 20-61,2 3 0,3 1 0,2 3 0,4 2 0,2 1 0,-50 105 0,86-157-4,0 1-1,1-1 1,1 1 0,0 0 0,1 0 0,1 0 0,0 0 0,0 0 0,2 1 0,0-1-1,2 19 1,-1-31 1,0 1 0,0 0 0,0-1 0,1 1 0,-1-1 0,1 1 0,0-1 0,0 0 0,-1 1 0,1-1 0,1 0 0,-1 0 0,0-1 0,0 1 0,1 0 0,-1-1 0,1 1 0,-1-1 0,1 0 0,0 0 0,0 0 0,-1 0-1,1-1 1,0 1 0,5 0 0,10 2-2,0-1 0,31 0-1,-47-2-3,20 0 5,5 1-125,0-2-1,-1 0 1,1-2 0,-1 0 0,34-10-1,-12 0-114,0 2-1,0 2 0,1 2 1,0 3-1,53 1 0,-101 9 297,1 0-1,-2 1 1,1-1 0,-1 0-1,0 0 1,-1 9-1,1-9 29,0-1-54,-1-1 1,0 1-1,0 0 0,0-1 1,0 1-1,-1 0 1,0-1-1,0 0 1,0 1-1,-1-1 1,-3 4-1,-39 49 207,15-22-138,4 0 17,2 2 0,2 0 1,1 1-1,-19 51 1,38-82-109,0 0 1,1 0 0,0 0 0,0 0 0,1 1 0,0-1 0,0 0 0,0 0 0,1 0 0,2 8 0,-2-14-8,0 0 0,0 0 1,0-1-1,0 1 0,0 0 0,0 0 1,1-1-1,-1 1 0,0-1 0,0 1 0,1-1 1,-1 1-1,1-1 0,-1 0 0,0 0 1,1 1-1,-1-1 0,0 0 0,3-1 1,37 1-14,-27-1 1,7-1-76,0 0-1,-1-2 1,0 0 0,0-2-1,38-14 1,10-3-194,9-1 131,-44 12 141,0 2 1,1 1-1,0 2 1,0 1-1,43-1 0,158 1 139,-165 17-5,-5-1 116,62-7-2,57 5 33,-96-8 207,-82 2-481,0 0-1,0 0 1,0 1 0,-1-1 0,1 1 0,-1 1 0,1-1-1,-1 1 1,0 0 0,7 7 0,16 10 3,-19-16 4,0-1 0,0 0 1,1 0-1,18 3 0,-21-5-1,1 0 1,-1 0-1,1 0 1,-1 1-1,0 0 1,0 1-1,0 0 1,11 7-1,-33-33 1036,14 21-1170,1 0 1,-1 1 0,0-1 0,0 1 0,0-1-1,0 1 1,0-1 0,0 1 0,0-1 0,0 1-1,0 0 1,0-1 0,0 1 0,-1 0 0,1 0-1,0 0 1,0 0 0,-2 0 0,-3 1-1534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43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362 35 320,'0'0'10408,"-16"-26"-5409,4 23-4127,1 1 0,-1 0 0,0 1 0,-15 1 973,27 3-1674,1 14-77,1 0 0,1-1 0,0 1 0,1 0-1,1-1 1,1 0 0,0 0 0,1-1 0,0 0 0,2 0 0,-1 0 0,2-1-1,0-1 1,1 1 0,16 15 0,-25-27-93,-1 0 1,0-1 0,1 0 0,-1 0-1,0 1 1,0-1 0,1 0 0,-1 0 0,1 0-1,-1-1 1,1 1 0,-1 0 0,1 0 0,0-1 0,-1 1-1,1-1 1,2 1 0,-4-1-47,0-1 39,-1-1-1,0 1 1,1 0 0,-1 0 0,0-1-1,0 1 1,0 0 0,0 0 0,1 0 0,-2 0-1,1 0 1,0 0 0,0 0 0,0 0-1,0 1 1,-1-1 0,1 0 0,0 1 0,-1-1-1,-1 0 1,-42-5-34,36 6 40,1 0 1,0 1-1,0-1 0,-1 2 1,1-1-1,0 1 0,0 1 0,-12 5 1,-5 10-1,0 1 1,1 2 0,-29 32 0,4-4-2,-38 34-428,84-82 218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49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107 233 1169,'0'0'10511,"-8"-4"-9527,-17-8-378,23 11-336,0 1-1,0-1 1,0 0-1,0 0 1,0-1-1,0 1 0,0 0 1,0-1-1,1 1 1,-1-1-1,1 1 1,-1-1-1,1 0 0,-2-2 1,13 4 2916,38 0-3112,-23 0-26,15 1-22,0-3 0,63-9-1,-101 11-24,0 0 0,1 0-1,-1-1 1,0 1-1,0-1 1,0 0 0,0 1-1,0-1 1,0 0-1,0 0 1,0 0-1,-1-1 1,1 1 0,0 0-1,0-1 1,-1 1-1,1-1 1,1-3 0,-1 2 3,-1-1 0,0 1 1,-1-1-1,1 0 1,-1 1-1,1-1 1,-1 0-1,0 0 1,-1-4-1,0-11 5,2 6-18,-1 6 6,0 1 1,0-1 0,0 0-1,-1 1 1,0-1 0,0 1-1,-3-8 1,3 12 2,0 0 0,0 0 0,0 0 0,-1 1 0,1-1 0,-1 0 0,1 1 0,-1-1 0,1 1 0,-1 0 0,0-1 0,0 1 0,1 0 0,-1 0 0,0 0 0,0 0 0,0 1 1,0-1-1,0 0 0,0 1 0,-1-1 0,1 1 0,0 0 0,0 0 0,0 0 0,0 0 0,-3 0 0,-162 0-91,163 2 90,0 0 0,0 0 0,0 0 0,1 0-1,-1 1 1,1-1 0,-1 1 0,1 0 0,0 0 0,0 0 0,0 1-1,0-1 1,-2 5 0,-12 11-34,11-14 35,1 1 0,0 0 0,0 0 0,1 0 0,0 1 0,0-1 0,0 1 0,1 0 0,0 0 0,0 0 0,0 1 0,1-1 0,-1 9 0,-1 10 2,2 0 0,1 40 0,1-48 27,0-13-9,1 1 0,0-1-1,1 0 1,-1 0 0,1 0-1,0 0 1,0 0 0,0 0 0,1 0-1,0-1 1,0 1 0,0-1-1,0 0 1,1 0 0,-1 0 0,1-1-1,0 1 1,0-1 0,9 6 0,-6-4 30,1-1 1,0 1 0,0-1-1,0 0 1,0-1 0,1 0 0,0 0-1,-1-1 1,1 0 0,0-1 0,10 1-1,-11-2-81,0-1 0,0 0-1,0 0 1,0 0 0,-1-1-1,1 0 1,0-1 0,-1 0 0,0 0-1,1-1 1,-1 0 0,-1 0-1,11-7 1,0 0-443,-15 9 181,0 1 0,1 0 0,-1 0 0,0 0 0,1 0 0,-1 1 0,1-1 0,-1 0 0,1 1 0,-1 0 0,1 0-1,-1 0 1,1 0 0,-1 0 0,1 0 0,-1 1 0,1-1 0,-1 1 0,1 0 0,-1-1 0,1 1 0,-1 0 0,0 1 0,0-1 0,1 0 0,2 3 0,4 1-2104,1-3-5708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6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70 11509,'0'0'3727,"-5"-7"-9,-16-24-3575,19 29-147,0 1 0,-1-1 0,1 0 0,0 1 0,-1-1 0,0 1 1,1-1-1,-1 1 0,0 0 0,0 0 0,1 1 0,-1-1 0,0 0 0,-4 1 0,-48-2 12,40 2 16,13 1-12,-1 0 0,0-1-1,1 1 1,-1 0 0,1 0 0,0 1 0,-1-1-1,1 0 1,0 1 0,0 0 0,0-1-1,0 1 1,0 0 0,0 0 0,1 0 0,-1 0-1,1 0 1,-1 1 0,1-1 0,-2 5 0,-3 4 119,1-1 1,1 1-1,-6 19 1,4 11 484,1-1 0,2 1 0,2 0 0,6 60 0,-4-88-519,-1-8-51,1 1 0,-1-1 0,1 0 0,0 0 0,1 0 1,0 0-1,-1 0 0,1 0 0,1 0 0,-1-1 0,1 1 0,0-1 0,0 0 0,0 1 0,0-1 0,1-1 0,5 6 0,-7-8-29,1 1-1,0-1 1,-1 1-1,1-1 1,0 0-1,0 0 1,0 0-1,0 0 1,0-1 0,0 1-1,0-1 1,0 0-1,0 0 1,1 0-1,-1 0 1,0 0-1,0-1 1,0 1-1,0-1 1,0 0-1,0 0 1,0 0-1,-1 0 1,1-1-1,0 1 1,0-1 0,-1 0-1,1 1 1,-1-1-1,0 0 1,4-4-1,8-8-122,0 0 0,-1-1 0,-1 0 0,-1-1 0,14-25 1,-4 3-499,22-59 0,-35 74-577,-1-1 0,-1-1 0,-2 1 1,0-1-1,-1 1 0,-1-45 1,-2 68 2351,-1 3-964,0 0 0,0 0 0,1 0 1,-1 0-1,1 0 0,0 0 0,0 0 0,0 0 1,0 0-1,0 0 0,1 4 0,-1 4 295,1 348 4890,0-348-5330,0 0 0,0 0 0,1 0 0,1-1 0,0 1 0,0 0 1,5 9-1,-7-16-146,1 0 0,-1 0 0,1-1 0,0 1 0,0 0 0,0-1 0,0 1 0,1-1-1,-1 0 1,1 0 0,-1 0 0,1 0 0,0 0 0,-1 0 0,1-1 0,0 0 0,0 1 0,0-1 0,1 0 0,-1 0 0,0-1 0,0 1 0,0-1 0,5 1 0,-6-13-6844,-2-2-278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49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50 4466,'0'0'5912,"0"-7"-5245,0-17-130,0 6 4795,-4 38-5123,0-1-117,0 0 0,2 1 0,0-1 0,1 21 1,-1 17 27,-4 2 227,3-1-1,2 1 0,3 0 1,2-1-1,3 0 1,21 81-1,-14-41-525,-14-186-5805,0 73 2519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0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17 138 7347,'0'0'7292,"-17"0"-2768,297 9-3390,-278-9-1132,0 0 0,-1-1 0,1 1 0,0-1 0,-1 1-1,1-1 1,0 1 0,-1-1 0,1 0 0,-1 0 0,1 0-1,-1 0 1,0 0 0,1 0 0,-1 0 0,0 0 0,0 0 0,0-1-1,0 1 1,0-1 0,0 1 0,0-1 0,0 1 0,0-1-1,-1 1 1,1-1 0,-1 1 0,1-1 0,-1 0 0,1 0 0,-1 1-1,0-3 1,2-9-76,-1 0-1,-1-1 1,-1-16-1,1 12-117,-1 17 187,1-1 1,-1 1-1,1 0 1,-1 0 0,0 0-1,0 0 1,1 0-1,-1 0 1,0 0-1,0 0 1,0 0 0,0 1-1,0-1 1,0 0-1,0 1 1,0-1-1,0 0 1,-1 1-1,1-1 1,0 1 0,0 0-1,0-1 1,-1 1-1,1 0 1,0 0-1,0 0 1,-1 0 0,1 0-1,0 0 1,-2 0-1,-54 1 6,41-1-11,12 1 11,1 0 0,0 0 0,-1-1 0,1 2 0,0-1 1,0 0-1,-1 1 0,1 0 0,0-1 0,1 1 0,-1 0 0,0 1 0,1-1 0,-1 0 0,1 1 0,-1-1 1,1 1-1,0 0 0,-2 4 0,0-2 1,1 1 0,-1 0 0,1 0 0,0 1 0,1-1 0,0 0 0,0 1 1,0-1-1,-1 9 0,3-6-7,-3 23 272,2 1-1,5 61 1,-3-86-176,0-1 0,0 0 0,1 1 0,0-1-1,0 0 1,1 0 0,-1 0 0,2 0 0,-1-1 0,1 1-1,0-1 1,0 0 0,1 0 0,-1 0 0,1 0-1,1-1 1,-1 0 0,11 7 0,-12-9-116,-1-1-1,1 0 1,0 0 0,0 0 0,0 0-1,1-1 1,-1 0 0,0 0 0,0 0-1,1 0 1,-1 0 0,1-1 0,-1 0-1,1 0 1,-1 0 0,0-1 0,1 1-1,-1-1 1,1 0 0,-1-1 0,0 1-1,0-1 1,0 1 0,0-1-1,0 0 1,0-1 0,0 1 0,-1-1-1,1 1 1,-1-1 0,0 0 0,1-1-1,-2 1 1,1 0 0,0-1 0,-1 0-1,1 1 1,-1-1 0,0 0 0,0 0-1,-1 0 1,1-1 0,-1 1 0,2-7-1,1-38-6195,-4 31 786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1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1921,'0'-2'13211,"0"5"-12058,3 685 3646,10-715-6808,12-31-3663,-15 33 1345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1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6 2081,'0'0'11210,"0"0"-11116,0-1-1,-1 1 0,1-1 0,0 1 0,0 0 0,-1-1 0,1 1 0,-1 0 0,1 0 1,0-1-1,-1 1 0,1 0 0,-1 0 0,1 0 0,0-1 0,-1 1 0,1 0 1,-1 0-1,1 0 0,-1 0 0,1 0 0,-1 0 0,1 0 0,-1 0 0,1 0 0,-1 0 1,1 0-1,-1 0 0,1 0 0,-1 1 0,-8 3 40,0 1 0,1 0 0,0 0 0,0 1 0,0 0 0,1 0 0,-10 10 0,-12 11 78,-1-4-97,-1 0 0,0-2-1,-2-2 1,-40 18 0,72-36-194,16 0-3,-4 1 109,-1 1-1,1 0 1,-1 1 0,0 1 0,0-1-1,0 2 1,-1-1 0,11 9 0,73 61 788,-62-48-315,-13-10-157,16 10 401,-33-27-305,-1-19-1904,-1 0 1,-5-30-1,0 15-2834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2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3025,'3'1'13500,"7"8"-12625,0 48-69,-2-1 0,0 66 0,-2-28-316,3 64 239,5 58 591,-21-224-1960,0 0 0,0 0 0,1 0 0,0-1 0,1 0 0,-8-18 1,-4-42-5322,11 34 1007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2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1 120 5859,'0'0'10370,"9"-10"-9458,-1 1-700,-5 4-134,0 1 1,0 0-1,1 0 1,0 0-1,0 1 1,0-1-1,0 1 1,1 0-1,-1 0 1,1 0-1,0 1 1,0-1-1,0 1 1,0 1-1,9-3 1,30-1 223,86 3 1,-77 2-1861,-53-28 540,0 14 1278,0 21 2099,-2 114-1301,5 140 1067,4-233-1972,-4-19 81,-1-13 328,-2-274-2232,1 276 1668,-1 1 0,1-1-1,-1 1 1,1-1-1,0 1 1,0-1 0,-1 1-1,1 0 1,0-1-1,1 1 1,-1 0 0,0 0-1,0 0 1,0 0-1,1 0 1,-1 0 0,0 0-1,1 0 1,-1 0 0,1 1-1,-1-1 1,1 0-1,-1 1 1,1 0 0,0-1-1,-1 1 1,1 0-1,-1 0 1,1 0 0,2 0-1,64-2 160,-54 2-109,44 0-61,-58 26-886,0 9-3650,0-20-459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3.7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23 6195,'0'0'8977,"-32"-14"-5922,13 14-2319,14-1-654,-1 0-1,0 1 0,1 0 1,-1 0-1,0 0 1,0 1-1,1 0 1,-1 0-1,1 0 1,-1 1-1,1 0 0,-1 0 1,1 0-1,0 1 1,0-1-1,0 1 1,0 1-1,0-1 1,1 1-1,-6 5 0,4-3-62,1 1-1,0 0 0,0 0 1,0 0-1,1 1 0,0 0 0,0-1 1,1 1-1,0 1 0,-3 16 1,2-1 166,2 0 1,1 40-1,1-50-22,0-9-113,1 0 1,-1 0-1,1 0 1,0 0-1,1 0 1,-1 0-1,1 0 1,0-1-1,0 1 1,1-1-1,-1 1 1,1-1-1,0 0 1,0 0-1,0 0 1,1 0-1,-1-1 1,1 1-1,0-1 1,0 0-1,0 0 1,0-1-1,1 1 0,-1-1 1,1 0-1,0 0 1,-1 0-1,1-1 1,0 1-1,0-1 1,9 0-1,-7 1-38,0-1 0,0-1-1,0 1 1,1-1 0,-1 0-1,0-1 1,0 0 0,0 0-1,0 0 1,0-1 0,0 0-1,0-1 1,0 1 0,-1-1-1,1-1 1,-1 1-1,0-1 1,0 0 0,0 0-1,-1-1 1,1 0 0,5-6-1,-4-2-97,1-1-1,-2 0 1,0 0-1,0 0 0,-1 0 1,-1-1-1,-1 0 0,0 0 1,-1 0-1,0-1 1,-1 1-1,-1 0 0,0-1 1,-5-26-1,4 38 90,1 0 0,-1 1-1,0-1 1,-1 0 0,1 1 0,0-1-1,-1 1 1,0 0 0,0-1 0,0 1-1,0 0 1,-1 0 0,1 0 0,-1 1-1,1-1 1,-1 0 0,0 1 0,0 0-1,0 0 1,-1 0 0,1 0 0,0 0-1,-1 1 1,1-1 0,-1 1-1,-5-1 1,-8-2-130,1 1 0,-1 1 0,0 1 1,-25 0-1,34 1-52,7 1-53,-1-1 0,1 0 0,-1 1 1,1-1-1,0 1 0,-1-1 0,1 1 0,-1-1 0,1 1 0,0 0 0,-1 0 0,1 0 1,0 0-1,0 0 0,0 0 0,0 0 0,0 0 0,0 1 0,0-1 0,0 0 0,0 0 1,1 1-1,-1-1 0,0 1 0,1-1 0,0 0 0,-1 1 0,1-1 0,0 1 0,-1-1 1,1 4-1,-1-3-357,-5 21-6006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4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11 4114,'0'0'8772,"0"-10"-4191,-1 146-2715,4 157 1030,-3-288-2849,0 0-17,0-1 0,0 0 1,1 0-1,-1 1 0,1-1 1,0 0-1,0 0 0,0 0 1,1 0-1,0 0 0,3 5 1,-4-10-20,0 0 0,0 0 0,0-1 1,-1 1-1,1-1 0,0 1 0,0 0 0,-1-1 1,1 1-1,-1-1 0,1 0 0,-1 1 0,0-1 1,1-1-1,6-86-330,-7 74 82,0 0 0,1 0 0,1 0 0,0 0 0,2 0 0,-1 0 0,1 1 0,1-1 0,8-15 0,-8 21 127,0 1 0,0 0 0,1 0 1,0 0-1,13-12 0,-17 18 98,1 0 0,-1 0 0,1 0 0,-1 0 0,1 1 0,0-1-1,0 1 1,0 0 0,0 0 0,0 0 0,0 0 0,0 0 0,0 1 0,0 0 0,0-1 0,0 1 0,0 0 0,0 0-1,0 1 1,1-1 0,-1 1 0,4 0 0,-6 0 27,1 0 0,-1 0-1,1 0 1,-1 0 0,1 0 0,-1 1 0,0-1-1,0 0 1,1 1 0,-1-1 0,0 1-1,0-1 1,0 1 0,-1-1 0,1 1-1,0 0 1,0 3 0,10 37 326,-7-28-156,5 30 354,-1 1-1,-3-1 0,1 79 0,-6-122-634,0-4-2145,0-13-1774,0-9-3292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5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32 960,'0'0'13639,"1"-5"-12807,1-16-373,-1 15 1030,1 44-631,-2 66 0,-2-31-293,2-42-358,-1 145 931,27 201 0,-26-370-1119,0-6-27,-13-1-763,12 0 766,0-1 0,-1 1 0,1-1-1,0 1 1,0-1 0,0 0 0,0 0 0,0 1 0,0-1-1,0 0 1,1 0 0,-1 0 0,0 0 0,0 0 0,1 0-1,-1 0 1,0 0 0,1 0 0,-1 0 0,1-1 0,-1 1-1,1 0 1,0 0 0,0 0 0,-1-1 0,1 1-1,0 0 1,0 0 0,0-1 0,1-1 0,-1-53-307,0 41 93,0-13 31,-1 16 167,1 0 1,0 0 0,1 1-1,3-17 1,-2 24 3,-1 0 0,0 0 1,1 0-1,0 0 0,0 0 1,0 0-1,1 1 0,-1-1 0,1 1 1,0-1-1,0 1 0,0 0 1,0 0-1,1 0 0,4-3 1,-1 2 16,-1 0 1,1 0-1,0 1 0,0 0 1,0 0-1,0 1 1,0 0-1,0 0 1,1 1-1,-1-1 1,1 2-1,0-1 1,-1 1-1,1 0 1,-1 1-1,10 1 1,-13 0 37,1-1 0,-1 1 0,0 0 0,0 0 0,0 0 0,-1 1 0,1-1 0,-1 1 0,1 0 0,-1 0 0,0 0 0,0 1 0,0-1 0,0 1 1,-1 0-1,3 5 0,-1-3 21,-1 0 0,1 0 1,-1 1-1,-1-1 0,0 1 1,1 0-1,-2 0 0,1 0 1,0 11-1,-1-5-23,-1 0 0,-1-1 0,0 1 0,-1 0 0,-5 18 0,6-26-24,-2 0 0,1-1 0,-1 1-1,1-1 1,-1 0 0,0 1 0,-1-1-1,1-1 1,-1 1 0,0-1 0,0 1 0,0-1-1,0 0 1,0 0 0,-1-1 0,-7 4-1,-3 0-64,1-1-1,-1-1 0,0 0 1,-1-1-1,1-1 0,0 0 1,-1-1-1,-29-2 0,45-27-5650,0 16 513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6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0 185 7059,'0'0'8690,"12"3"-6799,-4-3-1799,0-1-1,0 1 1,0-2 0,-1 1 0,1-1-1,0 0 1,-1 0 0,1-1-1,-1 0 1,0 0 0,0-1-1,0 0 1,-1 0 0,1-1 0,6-6-1,-9 8-203,0-1-1,1 1 1,-2-1 0,1 0-1,0 0 1,-1-1-1,0 1 1,0-1 0,0 0-1,-1 1 1,1-1 0,-1 0-1,0-1 1,-1 1-1,1 0 1,-1 0 0,0-1-1,0 1 1,-1-1-1,1 1 1,-1-1 0,-2-10-1,2 15 115,-1 0 0,0 0 0,1 0 0,-1 0 1,0 0-1,0 0 0,0 0 0,0 1 0,0-1 0,0 0 0,0 1 0,0-1 0,0 0 0,0 1 0,0-1 0,0 1 0,0 0 0,-1-1 0,1 1 0,0 0 0,0 0 0,-2 0 1,-35-4 52,27 4-19,-53-3-31,63 5 9,0-1-1,0 1 0,0-1 0,0 1 1,0-1-1,1 1 0,-1 0 0,0-1 1,1 1-1,0 0 0,-1-1 0,1 1 1,0 0-1,0 0 0,0-1 0,0 1 1,0 0-1,1 0 0,-1-1 0,1 3 0,-1 4 88,0 9 114,0 19 547,1-1 0,6 39 0,-5-63-580,1 0 0,0 0 0,0 0-1,1 0 1,1-1 0,-1 1 0,2-1 0,-1 0-1,2-1 1,11 15 0,-16-21-161,1 0 0,0 0 0,0 0 1,0 0-1,0-1 0,0 1 0,0-1 1,1 0-1,-1 0 0,1 0 0,0 0 0,0-1 1,-1 0-1,1 1 0,0-1 0,0-1 0,0 1 1,0-1-1,0 1 0,0-1 0,0 0 0,0 0 1,0-1-1,0 1 0,0-1 0,7-2 0,-5 0-192,-1 1 0,1-1 0,0 0 0,-1 0 0,0-1 0,0 0 0,0 0 0,0 0 0,0-1 0,-1 1 0,0-1 0,0 0 0,0 0 0,-1-1 0,6-10 0,8-24-4322,-4-1-3161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7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287 125 7988,'0'0'7368,"4"-7"-7037,0-1-402,13-32 647,-17 38-563,1 1 0,-1 0 1,0-1-1,0 1 0,0 0 1,0-1-1,0 1 0,0 0 1,0 0-1,-1-1 0,1 1 1,0 0-1,-1-1 0,1 1 1,-1 0-1,1 0 0,-1-1 1,1 1-1,-1 0 0,0 0 1,0 0-1,0 0 0,1 0 1,-1 0-1,0 0 0,0 0 1,-1 1-1,1-1 0,0 0 1,0 0-1,0 1 0,-2-1 1,-12-6 15,-1 2 1,0 0-1,0 0 1,0 2 0,-1 0-1,0 1 1,1 0-1,-1 2 1,0 0 0,-26 3-1,39-2 26,0 1 0,0-1 0,0 1-1,0 0 1,1 0 0,-1 0 0,0 0 0,1 1-1,0 0 1,-1-1 0,1 1 0,0 0 0,0 1-1,1-1 1,-5 7 0,4-5 138,-1 0 1,1 0-1,0 0 1,1 0-1,-1 1 0,1-1 1,0 1-1,1 0 0,-1-1 1,0 12-1,2-6-71,-1 17 222,2 0 1,0-1-1,2 1 0,10 40 1,-12-62-301,1 0 1,0 0-1,0-1 0,0 1 1,1-1-1,0 1 1,0-1-1,0 0 0,0 0 1,1 0-1,0-1 1,0 1-1,0-1 0,1 0 1,0 0-1,-1-1 1,1 1-1,0-1 0,1 0 1,-1 0-1,0-1 0,1 0 1,0 0-1,-1 0 1,1 0-1,0-1 0,7 1 1,-6-2-20,0 1-1,0-1 1,0 0-1,-1-1 1,1 0 0,0 0-1,0 0 1,-1-1 0,1 0-1,-1 0 1,1-1-1,-1 0 1,0 0 0,0 0-1,8-7 1,-5 3-174,-1-1 1,1 0-1,-2 0 1,1-1-1,-1 0 0,-1 0 1,1 0-1,8-19 1,-5 4-211,-1 0 1,-1 0 0,0-1-1,-2 0 1,-1 0 0,-2 0-1,2-49 938,-4 78-492,0 0 0,-1-1 0,1 1 0,-1 0 0,0 0 0,0-1 0,-2 8 0,1-1 62,2 55 378,8 66-1,-6-109-413,1-1-1,0 0 0,2 0 0,0 0 0,2-1 0,0 0 0,11 20 1,-18-39-209,0 1 0,-1-1 0,1 1 0,0 0 0,0-1 0,0 0 1,0 1-1,0-1 0,0 0 0,0 1 0,1-1 0,-1 0 0,0 0 1,1 0-1,-1 0 0,1 0 0,-1 0 0,1 0 0,-1-1 0,1 1 1,0-1-1,-1 1 0,1-1 0,0 1 0,-1-1 0,1 0 1,3 0-1,-3-1-229,0 0 0,-1 0 0,1 0 0,0 0 0,0-1 0,-1 1 0,1-1 0,-1 1 0,0-1 0,1 1 0,-1-1 0,0 0 0,0 0 0,0 0 0,0 1 0,0-1 0,0 0 0,0 0 0,-1 0 0,1-1 0,-1-1 0,10-38-11724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7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3 224,'0'0'14497,"0"-2"-14192,0 1-25,0 19 870,0 681 4420,4-673-5496,-2-22 16,-1-15-3,-2-35-534,-1 17 194,2 1 1,1 0-1,6-32 0,-6 53 123,0 1 0,1-1 0,0 0 0,0 1 0,0 0 0,1-1 0,0 1-1,0 0 1,1 0 0,0 1 0,0-1 0,0 1 0,0-1 0,1 2 0,0-1-1,0 0 1,1 1 0,6-5 0,-6 6 145,1 1 1,0-1-1,0 1 1,-1 0-1,1 1 1,1-1-1,-1 1 0,0 1 1,0-1-1,0 1 1,0 1-1,0-1 1,0 1-1,0 1 0,0-1 1,0 1-1,0 0 1,0 1-1,0-1 1,-1 1-1,0 1 0,7 4 1,-6-2 102,-1 0 0,-1 1 0,1 0 0,-1 0 1,-1 0-1,1 1 0,-1-1 0,-1 1 0,1 0 0,-1 0 1,-1 1-1,1-1 0,-1 1 0,-1-1 0,0 1 0,0 0 0,0-1 1,-1 1-1,-1 0 0,-1 8 0,2-13-83,-1-1 0,0 0-1,0 0 1,0 0 0,0 0-1,-1 0 1,1 0 0,-1 0 0,0-1-1,0 1 1,0 0 0,0-1 0,0 0-1,-1 1 1,1-1 0,-1 0 0,1 0-1,-1 0 1,0-1 0,0 1-1,0-1 1,-5 3 0,-4 1 17,0-1 1,0 0 0,-1-1-1,-19 3 1,-5-3 17,-52-2 1,46-1-52,43 0-30,-1 0 1,1-1-1,-1 1 1,1 0-1,0 0 1,-1 0-1,1-1 1,-1 1-1,1 0 1,0-1-1,-1 1 1,1 0-1,-1-1 1,1 1-1,0 0 1,0-1-1,-1 1 1,1-1-1,0 1 0,0 0 1,-1-1-1,1 1 1,0-1-1,0 1 1,0-1-1,0 1 1,0-1-1,-1 1 1,1-1-1,0 1 1,0-1-1,1 0 1,-1-18-838,0 16 514,0 1 50,0 1 0,0 0 0,0-1 0,0 1 0,1 0 0,-1 0 0,0-1 0,1 1 0,-1 0 0,1 0 0,-1-1-1,1 1 1,-1 0 0,1 0 0,0 0 0,-1 0 0,1 0 0,0 0 0,0 0 0,1-1 0,13-9-7632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8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85 7555,'0'0'7711,"0"-49"-4862,0 48-2822,0 0 0,0 0 0,0-1-1,0 1 1,0 0 0,0-1 0,0 1 0,-1 0 0,1 0 0,0-1-1,-1 1 1,1 0 0,-1 0 0,1-1 0,-1 1 0,1 0 0,-1 0-1,0 0 1,0 0 0,0 0 0,0 0 0,1 0 0,-1 0 0,0 1-1,-1-1 1,0-1 0,-36-2 442,29 4-535,7 0 89,0 0 0,-1 0 0,1 0 0,0 0 0,0 0 0,-1 0 0,1 1 0,0-1 0,0 1 0,0 0 0,-1-1 0,1 1 0,0 0 0,0 0 0,0 0 0,0 1 0,1-1 0,-3 2 0,1 1-1,1 0-1,0 0 1,0 0 0,0 0-1,1 0 1,0 1 0,-1-1-1,1 6 1,-1-2 21,-4 25 240,1 0 0,2 0 0,3 64-1,1-48 105,-2-45-363,1-1 0,0 1 0,0 0 0,1-1 0,-1 1 0,1-1 0,0 1 0,0 0 0,0-1 0,0 0 0,1 1 0,-1-1 0,1 0 0,0 0 0,3 5 0,-2-6-1,0 1 1,0-2-1,0 1 1,0 0-1,0 0 1,0-1-1,0 0 0,0 0 1,1 0-1,-1 0 1,1 0-1,-1-1 0,1 1 1,-1-1-1,1 0 1,4 0-1,-3 0-12,-1 0-1,1-1 1,-1 1-1,1-1 1,-1 0-1,0 0 1,1 0-1,-1-1 0,0 0 1,0 1-1,0-1 1,0-1-1,0 1 1,-1-1-1,1 1 1,-1-1-1,5-5 1,-3 2-100,0 0 0,0-1 0,-1 1 1,0-1-1,-1 0 0,1-1 0,-1 1 1,0-1-1,1-8 0,2-15-573,-1 0 1,-1-1-1,-2-57 0,-2 85 615,0-31-409,0 31 1344,0 23-488,0 274 1107,6-250-1107,-6-41-381,0-1-1,0 0 1,0 0 0,0 1 0,1-1 0,-1 0 0,1 0 0,-1 0 0,1 1 0,-1-1-1,1 0 1,-1 0 0,1 0 0,0 0 0,0 0 0,0 0 0,0 0 0,0 0 0,-1-1-1,2 1 1,-1 0 0,0 0 0,0-1 0,0 1 0,0-1 0,0 1 0,0-1 0,2 1-1,-2-35-874,-1-11-5045,0 31 1592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8:59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64 4290,'0'0'8401,"0"-5"-7913,1 0-386,-1 3-61,1 0-1,-1 1 1,1-1-1,-1 0 1,0 0-1,0 0 1,0 0-1,0 0 1,0 0-1,-1 0 1,1 0-1,-1 0 1,1 1-1,-1-3 1,-1 2 59,0 0 0,0 0 0,0 1 0,0-1 0,0 1 0,0-1 0,0 1-1,0 0 1,-1 0 0,1 0 0,0 0 0,-1 0 0,1 0 0,-1 1 0,1-1 0,-1 1 0,-3-1 0,-49-1 711,49 2-777,4 0-10,0 0 0,0 1 0,0-1 0,0 1 0,0-1 0,0 1 0,0 0 0,0 0 1,0 0-1,0 0 0,1 0 0,-1 0 0,0 0 0,1 1 0,-1-1 0,1 1 0,0-1 0,-1 1 0,1 0 0,0-1 0,0 1 0,0 0 1,0 0-1,0-1 0,0 1 0,1 0 0,-1 0 0,1 0 0,-1 0 0,1 0 0,0 0 0,0 4 0,-2 12 325,1-1 0,1 1 0,2 18 0,-1-8 203,-1-17-337,-1 23 291,1-33-488,0 0 1,0-1 0,0 1-1,0 0 1,0 0-1,0 0 1,0 0 0,1-1-1,-1 1 1,0 0-1,0 0 1,1 0-1,-1-1 1,1 1 0,-1 0-1,0 0 1,1-1-1,-1 1 1,1 0 0,0-1-1,-1 1 1,1-1-1,-1 1 1,1-1-1,0 1 1,0-1 0,-1 1-1,2 0 1,47 1 390,30 4-300,-74-5-111,0 0 1,0 0 0,0 0-1,-1 1 1,1 0-1,0 0 1,-1 0-1,0 1 1,1 0-1,-1-1 1,0 2-1,6 5 1,-7-5 10,-1 0 1,0 0 0,0 0 0,0 1 0,0-1-1,-1 1 1,0-1 0,0 1 0,0-1-1,0 1 1,-1-1 0,0 1 0,0 0 0,0-1-1,-1 1 1,1 0 0,-1-1 0,0 1 0,0-1-1,-1 1 1,1-1 0,-1 0 0,0 1-1,0-1 1,-1 0 0,1 0 0,-1-1 0,0 1-1,-6 6 1,2-5 26,0 0 0,-1 0 1,0 0-1,0-1 0,0-1 0,-1 1 0,1-1 0,-1-1 0,0 0 1,0 0-1,0 0 0,0-1 0,0-1 0,0 0 0,-9 0 0,6-1-541,1-1-1,0 0 0,0-1 0,0 0 0,0-1 0,0 0 1,-10-5-1,-18-9-6244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9:21.8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0 2289,'0'0'14705,"0"29"-13613,13 194 668,-10-176-1490,1 0-1,12 49 1,-8-49-139,-1 0 1,0 51 0,6 288 444,-4-164-355,-10 78-17,6 99 65,1-321-283,7 158 166,-9 679 104,-28-575-256,2-82 0,20-189 5,0-7 9,-12 82-1,-6 65 42,17-152-43,-36 246 68,11-115-45,28-155 467,0-32-497,0 0 0,1-1 1,-1 1-1,0 0 0,1 0 0,-1 0 0,1 0 0,-1-1 0,1 1 1,-1 0-1,1 0 0,-1-1 0,1 1 0,0-1 0,-1 1 0,1 0 1,0-1-1,-1 1 0,1-1 0,0 1 0,0-1 0,0 0 1,0 1-1,-1-1 0,1 0 0,0 0 0,0 1 0,0-1 0,0 0 1,0 0-1,1 0 0,2-39-704,1-34-1334,-1-29-2903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9:24.6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76 7668,'0'0'5359,"-4"0"-4139,-11 0-367,11 0 1100,24 0-603,180 11 659,34-2-1155,-152-7-634,1-2 1,131-19-1,-153 15-180,1 3 0,62 8 0,24-1 14,250-12 111,-157-8-39,557 14-78,-565 15-32,2515-12 0,-2689-1 28,76 15 0,-12-2-103,-10-4 97,221 10-41,499-15-155,-800-8 76,0-1-1,34-8 1,-35 5 63,1 1 0,36 0 0,192-6-157,-253 11 183,33-1 79,-39 1-81,0 0-1,-1 0 1,1 0 0,0-1 0,0 1-1,-1 0 1,1-1 0,0 1 0,0-1-1,-1 0 1,1 1 0,-1-1-1,1 0 1,-1 0 0,1 0 0,1-2-1,-2 0 23,0-1-1,0 1 0,0 0 0,-1 0 0,0-1 0,1 1 0,-1-1 1,-1-5-1,-1-18-2800,0 14-2110,0-12-9717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9:26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219 64 6451,'0'0'7310,"-1"-7"-6969,0 4-336,1 0 75,-1 1-1,1-1 0,-1 1 1,1-1-1,0 0 0,0 1 1,0-1-1,0 1 1,0-1-1,1 1 0,-1-1 1,1 1-1,0-1 0,0 1 1,0-1-1,0 1 0,0 0 1,2-4-1,-3 6-11,1 0-1,-1 0 1,0 0-1,0-1 1,0 1 0,0 0-1,0 0 1,0 0-1,0 0 1,0 0 0,0 0-1,1-1 1,-1 1-1,0 0 1,0 0-1,0 0 1,0 0 0,1 0-1,-1 0 1,0 0-1,0 0 1,0 0 0,0 0-1,0 0 1,1 0-1,-1 0 1,0-1-1,0 1 1,0 0 0,1 1-1,-1-1 1,0 0-1,0 0 1,0 0 0,0 0-1,1 0 1,-1 0-1,0 0 1,0 0 0,0 0-1,0 0 1,0 0-1,1 0 1,-1 0-1,0 1 1,0-1 0,0 0-1,0 0 1,0 0-1,0 0 1,1 0 0,-1 0-1,0 1 1,0-1-1,0 0 1,0 0-1,0 0 1,0 0 0,0 1-1,0-1 1,0 0-1,0 0 1,0 0 0,0 0-1,0 1 1,4 23 1326,-3 38-1492,-1-55 459,-16 354 778,1-56-945,-1 1-65,-68 189-33,26-172-86,44-167 3,7 169 1,2-33 23,2 232 71,6-268-93,0-191-19,14 88 1,-12-118 10,14 244 3,-12-122-9,-3-78 1,-8 107 1,-5-114-14,-33 132 1,38-179 9,1 0 1,1 1-1,1 0 1,3 33-1,-1 1-15,-1 18 36,0-33 5,0-37-20,0-14-10,1-4-18,-1 4-509,0 1 0,0-1 0,0 1 1,-1-1-1,0 1 0,-2-10 1,-9-5-5579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9:30.2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78 624,'0'0'8716,"-4"-4"-7942,-20-41 1223,14 22 3620,9 23-5580,1 0 0,-1-1-1,1 1 1,0 0 0,-1 0-1,1 0 1,0 0 0,-1 0-1,1 0 1,0 0 0,-1 0-1,1 0 1,0 0 0,-1 0 0,1 0-1,-1 0 1,1 0 0,0 0-1,-1 1 1,1-1 0,0 0-1,-1 0 1,1 0 0,0 0 0,-1 1-1,1-1 1,0 0 0,0 0-1,-1 1 1,1-1 0,0 0-1,0 0 1,-1 1 0,1-1 0,0 0-1,0 1 1,0-1 0,0 0-1,0 1 1,-1-1 0,1 0-1,0 1 1,0-1 0,0 1 0,-3 271 544,6-138-279,-4-123-291,1-8-6,0 1 1,-1-1-1,1 1 1,0-1-1,1 1 1,-1-1-1,0 1 0,1-1 1,0 0-1,0 1 1,0-1-1,0 0 1,1 0-1,-1 0 1,1 1-1,0-2 1,3 6-1,-4-8 1,0 1 1,0-1-1,0 1 0,0-1 1,0 1-1,1-1 0,-1 0 1,0 1-1,0-1 0,0 0 0,1 0 1,-1 0-1,0 0 0,0 0 1,1 0-1,-1 0 0,0-1 1,0 1-1,0 0 0,1-1 1,-1 1-1,0-1 0,0 1 1,0-1-1,2 0 0,29-21 214,-25 17-198,17-12-30,57-35-89,-73 48 89,1 0 0,-1 1 0,1 0 0,-1 0 0,1 1 0,0 0 0,0 1 0,16-1 0,4 3 13,-1 1-1,1 1 0,-1 2 1,0 0-1,-1 2 0,1 2 0,-1 0 1,-1 1-1,29 17 0,-43-22 9,1 0 0,-1-1 1,1 0-1,0 0 0,0-2 0,26 3 0,86-5 128,-88-2-11,61 6 1,-12 3 129,118-6-1,-97-2-261,-90 0 7,1-1 0,-1-1 0,0 0 0,18-7-1,-17 5 3,-1 1 0,1 0 0,-1 1 0,21 0 0,-5 3 7,75 0-26,122-15-1,212-27 13,-60 39 155,-202 5-88,-67 0-80,-29 0 67,0-3 0,121-18 0,-113 8-40,1 4-1,143 7 1,-93 3-23,-123-3 6,463 10-26,-441-6-7,0-3 0,0-1-1,0-2 1,67-11 0,-41-1 3,1 3 1,87-3 0,142 11-77,-176 4 131,-102 0-24,0 1-1,36 8 1,-37-6 2,1 0-1,35 1 1,19-5 1,0 4 1,75 12 0,-69-7 6,1-3 0,116-7 0,-67-1-21,953 2-532,-1082 0 548,1 0 0,0 0 0,0 0 0,0 0 0,0 0 0,-1 0 0,1 0 0,0-1 0,0 1 0,-1-1 0,1 1 0,0-1 0,-1 0 0,1 1-1,0-1 1,-1 0 0,1 0 0,-1 0 0,1 0 0,-1-1 0,0 1 0,1 0 0,-1-1 0,0 1 0,0 0 0,0-1 0,0 0 0,0 1 0,-1-1 0,1 1-1,0-1 1,-1 0 0,1 0 0,-1 1 0,1-1 0,-1 0 0,0 0 0,0 0 0,0 1 0,0-1 0,0 0 0,0 0 0,0 0 0,-1 1 0,1-1 0,-1 0 0,1 0-1,-1 1 1,0-1 0,1 0 0,-1 1 0,0-1 0,0 1 0,0-1 0,-1 1 0,1 0 0,0-1 0,-3-1 0,2-1 6,-1-1 0,1 1 0,0-1 0,0 0 0,1 1 0,-1-1 0,1 0 0,0 0 0,1 0 0,-1 0 0,1 0 0,0 0 0,0-6 0,8-71 113,-8 80-122,9-32-756,4-20-2552,-13 52 3044,0-1 0,0 1-1,0 0 1,0 0 0,0 0 0,0 0-1,-1-1 1,1 1 0,-1 0 0,1 0 0,-1 0-1,0 0 1,0 0 0,0 0 0,0 0 0,0 0-1,0 1 1,0-1 0,-1 0 0,-2-2-1,-22-11-11716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9:42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7299,'0'0'5979,"0"-6"-5768,3-113 5797,0 128-5306,12 67 343,7 150 1,-19 85-595,-4-194-254,-1-13-97,-1-56-35,2-1 0,2 1 0,3-1 0,10 54 0,-14-100-63,0-1 1,0 0-1,-1 1 0,1-1 1,0 0-1,0 1 1,0-1-1,0 1 1,0-1-1,0 0 1,0 1-1,0-1 0,0 0 1,1 1-1,-1-1 1,0 1-1,0-1 1,0 0-1,0 1 1,0-1-1,1 0 0,-1 1 1,0-1-1,0 0 1,1 0-1,-1 1 1,0-1-1,0 0 0,1 0 1,-1 1-1,0-1 1,1 0-1,-1 0 1,0 0-1,1 1 1,-1-1-1,0 0 0,1 0 1,0 0-1,2-18 9,0-33-311,-3-34-1207,0-2-3739,0 35-447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9:43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177 293 3698,'0'0'10050,"-4"-19"-9351,0 5-530,0 1 24,0 0 0,1 0 0,0 0-1,2 0 1,-1-1 0,1 1 0,1-1 0,2-20-1,-1 28-72,1 0 0,-1 1 0,1-1 0,0 1 0,0 0-1,1-1 1,0 1 0,0 0 0,0 0 0,0 1-1,1-1 1,0 1 0,0 0 0,0 0 0,0 0-1,1 0 1,-1 1 0,1-1 0,0 1 0,0 0-1,8-2 1,2 0-3,1 1-1,0 1 0,0 0 0,0 1 1,0 1-1,24 1 0,-34 0-111,0 0 0,0 0 0,0 1 0,0 0 0,0 0 0,0 0 0,-1 1 0,1 0 0,0 0 0,-1 0 0,7 4 0,-5 0-5,1 0 0,-1 0 0,0 0 1,-1 1-1,0 0 0,9 13 0,-7-9 57,0 1-1,-1-1 1,-1 2-1,0-1 1,0 1-1,-2 0 1,1 0-1,3 22 1,-3-1 238,-2 0-1,-1 44 1,-3-72-283,0-1-1,0 0 1,0 1-1,-1-1 1,1 0 0,-1 0-1,0 0 1,-1 0-1,1-1 1,-1 1-1,0 0 1,0-1 0,-1 0-1,1 0 1,-1 0-1,0 0 1,0-1-1,-8 6 1,-10 7-6,-1-1 1,-36 17-1,29-16-21,18-9 18,0-1 0,-1-1-1,1 0 1,-1 0 0,0-1-1,0-1 1,-1 0 0,1-1-1,-1 0 1,-24-1 0,37-2-4,-1 0 1,1 0-1,-1 0 1,1 0-1,-1 0 1,1 0-1,0 0 1,-1-1-1,1 1 1,0 0-1,0-1 1,0 1-1,0-1 1,0 0-1,0 1 1,-1-4 0,2 4-6,-1 0 5,1 0 0,-1 0 0,1 0-1,0 0 1,-1 0 0,1 0 0,0 0 0,0 0 0,0-1-1,0 1 1,0 0 0,0 0 0,0 0 0,0 0 0,0 0-1,1 0 1,-1 0 0,0 0 0,1 0 0,-1 0 0,1 0-1,-1 0 1,1 0 0,-1 0 0,1 0 0,-1 0-1,1 1 1,0-1 0,0 0 0,0 0 0,-1 1 0,1-1-1,0 0 1,0 1 0,0-1 0,0 1 0,0-1 0,0 1-1,0 0 1,2-1 0,41-12-20,-27 11 22,0 0 1,0 1-1,1 1 1,-1 1-1,0 0 0,0 1 1,0 1-1,0 1 1,0 0-1,-1 1 1,1 1-1,30 16 0,6 0 21,-31-13-41,-1 1-1,27 15 1,-41-20 28,0 0 0,0 0-1,0 1 1,-1 0-1,0 0 1,0 1 0,-1-1-1,0 1 1,0 0 0,4 9-1,-3-6 63,0 0 1,-2 1-1,1 0 0,-1-1 1,-1 1-1,0 1 0,0-1 1,-1 0-1,-1 1 0,1 21 1,-2-22-83,1-5 35,-1 0 0,1-1 0,-1 1 0,-1 0 0,1 0-1,-1 0 1,0 0 0,0 0 0,-1 0 0,1-1 0,-1 1 0,-1 0-1,1-1 1,-1 0 0,0 0 0,0 1 0,0-2 0,-6 7-1,-9 6 7,0-1-1,-1-1 1,-1-1-1,0 0 1,-1-2-1,0 0 1,-1-1-1,0-2 1,-1 0-1,0-1 1,-1-2-1,1 0 1,-1-1-1,0-2 1,0 0-1,-1-2 1,1 0-1,-39-5 1,41-1-26,0 0 0,0-2 0,1 0 0,0-1 0,0-2 0,1 0 0,-31-20 0,47 27 4,0 1 0,1-1 1,-1 0-1,1 0 1,-1 0-1,1-1 0,0 0 1,0 1-1,0-1 0,1 0 1,-1 0-1,1 0 1,0 0-1,-2-6 0,-5-27-1559,4-2-4435,2 8-6515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9:47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1785 386 6051,'0'0'10052,"0"-8"-9054,0-2-935,1 5 218,-1 1 0,0-1 0,0 1 1,0-1-1,0 1 0,-1-1 0,0 1 0,0-1 0,0 1 0,0 0 1,-1 0-1,1-1 0,-1 1 0,0 0 0,-1 1 0,-2-6 0,-11-8-135,-33-35 460,-109-89 0,148 135-593,0 1-1,0 0 0,-1 1 0,0 0 0,1 1 1,-2 0-1,1 1 0,0 0 0,0 0 1,-1 1-1,-11 1 0,5-1 1,-1-1-1,1 0 1,-19-6 0,-13-3 37,0 3 0,0 2 1,-1 1-1,-91 6 0,74-1-32,47 1-8,0 1-1,1 0 0,-1 2 1,1 0-1,0 1 1,-36 15-1,13-1 57,-77 48 0,73-38-20,-121 81 6,134-82-24,1 1 0,1 2 0,1 0-1,2 3 1,2 0 0,1 1 0,1 2-1,2 1 1,-18 41 0,32-51 9,1 0-1,1 0 1,2 1 0,1-1 0,1 1-1,2 0 1,3 50 0,-3 24 128,1-100-161,-3 79 79,7 94 0,1-149-48,1 0 0,2-1 0,0 0-1,2 0 1,19 36 0,10 28 10,93 236 67,-127-313-97,1 0 0,1 0 0,0 0 1,1-1-1,0 0 0,0 0 0,2-1 0,18 18 0,-4-10 11,0 0 0,1-2 0,30 15 0,-1 4-22,-45-29-1,0 0 0,1 0 0,0-1 0,1 0 0,-1 0 0,1-2 0,0 1 0,1-1 0,-1-1 0,22 4 0,5-2 9,40 10-1,-47-9 5,-1 0 1,59 2-1,-18-6-47,-26-1 40,63-5 0,-87 1-31,0-2 0,38-14-1,27-5-41,-74 20 50,1 0-1,0 0 1,-1-1 0,0-1-1,0 0 1,-1 0-1,20-15 1,68-61-140,-76 58 107,-1-1 1,-1-1-1,22-36 1,-23 33 24,15-25-41,-2-1 0,37-84-1,-15 25 45,21-53-43,-65 138 54,-1-2 0,-2 1-1,9-59 1,-6-247 16,-12 235-27,0 93 20,0 0-1,0 0 1,-1 0-1,0 0 1,0 0 0,-1 0-1,0 0 1,0 0 0,-1 1-1,-8-14 1,-7-5 4,-32-36 0,26 34-3,-4-4-3,21 25 5,0 0 0,1-1 0,1 0 0,-9-13-1,12 17-3,0 0-1,1 1 0,-1 0 0,-1 0 0,1 0 0,0 0 1,-1 0-1,0 1 0,1-1 0,-1 1 0,-6-2 0,7 2 3,0 1-1,0 0 1,1-1-1,-1 1 0,0-1 1,0 0-1,1 0 1,-1 0-1,1 0 1,0 0-1,-1 0 0,1-1 1,0 1-1,0-1 1,1 0-1,-1 0 1,1 1-1,-1-1 0,1 0 1,0 0-1,-1-5 1,-1-81-213,-13 88-4575,3 1-2204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7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11445,'0'0'8081,"1"34"-6579,2 115-360,-2-118-766,1 0 0,1 0 1,2-1-1,16 55 0,-13-69-288,-4-32-159,-3-45-227,-2 52 248,1-19-386,1 1-1,1 0 1,1 0 0,1 1-1,9-30 1,-11 49 343,0 1-1,0 0 0,0-1 1,1 1-1,0 0 1,1 0-1,-1 1 1,1-1-1,0 1 1,1 0-1,-1 0 1,1 0-1,0 0 1,0 1-1,0 0 0,1 0 1,-1 0-1,1 1 1,0 0-1,0 0 1,1 0-1,-1 1 1,0 0-1,1 0 1,-1 0-1,10 0 1,-12 1 133,0 1 1,-1 0 0,1 0 0,0 0-1,0 0 1,0 0 0,0 1 0,-1 0-1,1-1 1,0 1 0,0 1 0,-1-1-1,1 1 1,-1-1 0,1 1 0,-1 0-1,6 5 1,-4-2 71,-1 0-1,0 0 1,0 1-1,-1-1 1,1 1-1,-1 0 1,0 0-1,-1 1 1,4 12-1,2 15 356,-1 1 0,-2 0 0,-2 0 0,-1 0 0,-3 44-1,2 46 303,4-108-663,2-15-226,-6-3 81,1 0-1,-1 0 1,0 0-1,0-1 1,0 1 0,0 0-1,0-1 1,-1 1-1,1-1 1,0 1-1,0 0 1,-1-1-1,1 0 1,0-2-1,5-26-671,1-3-3806,20-59 0,-6 46-2916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9:5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148 108 4770,'0'0'3452,"2"-3"-3289,3-12 499,-5 13-123,1 0 0,-1 0 1,1 0-1,-1-1 0,0 1 0,0 0 1,0 0-1,0 0 0,0-1 0,0 1 1,-1 0-1,1 0 0,-1 0 0,0 0 1,1 0-1,-3-4 0,-9-5-675,-6-9 316,18 19-165,-1 0-1,1 0 0,-1 0 1,0 0-1,0-1 0,0 1 1,1 0-1,-1 1 0,0-1 1,0 0-1,0 0 0,0 0 1,0 0-1,-1 1 0,1-1 1,0 1-1,0-1 0,0 1 1,-1-1-1,1 1 0,0 0 1,0-1-1,-1 1 1,1 0-1,0 0 0,-1 0 1,1 0-1,0 0 0,-2 0 1,-10 0 164,9 0-121,0 0 1,0 0 0,0 0 0,0 0-1,1 1 1,-1-1 0,0 1 0,-7 2-1,9-1-34,0-1-1,1 1 0,-1-1 1,0 1-1,1 0 1,-1 0-1,1 0 0,-1 0 1,1 0-1,0 0 0,0 0 1,0 0-1,0 0 1,0 0-1,1 1 0,-1-1 1,0 4-1,-3 16 257,1 0 0,1 0-1,1 39 1,1-41-73,1-18-195,-1 0-1,1-1 1,-1 1 0,1-1-1,-1 1 1,1-1 0,0 1 0,0-1-1,-1 0 1,1 1 0,0-1-1,0 0 1,1 0 0,-1 1-1,0-1 1,0 0 0,1 0-1,-1 0 1,0-1 0,1 1-1,-1 0 1,1 0 0,-1-1 0,1 1-1,-1-1 1,1 1 0,-1-1-1,1 0 1,0 0 0,2 1-1,59 2 120,-54-3-112,-4 0-29,-1-1 0,0 1 0,0-1 0,0 0 0,0-1 0,1 1 0,-1-1 0,-1 1 0,1-1 0,0 0 0,0-1 0,-1 1 0,1-1 0,-1 1 0,0-1 0,0 0 0,0 0 0,0-1 0,0 1 0,3-6 0,-2 3-22,-1 0 0,1-1 0,-1 1 0,0-1 0,0 0 0,-1 0 0,0 0 0,-1 0 0,1-1 0,-1 1-1,0-8 1,-1 11 35,1 1-1,-1 0 1,0 0-1,-1 0 1,1-1-1,0 1 1,-1 0-1,0 0 1,0 0-1,0 0 1,0 0-1,0 0 1,-1 0 0,1 0-1,-1 0 1,0 0-1,-2-2 1,1 3 3,-1 0 0,1 0 1,0 0-1,-1 1 1,1-1-1,-1 1 0,0 0 1,0 0-1,1 0 1,-1 1-1,0 0 0,0-1 1,0 1-1,-5 1 1,5-1 3,1-1 0,-1 1 0,1 0 0,-1 1 0,1-1 0,-1 1 0,1-1 0,-1 1 0,1 0 0,0 0 0,-1 0 0,1 1 0,0-1 0,0 1 0,-3 2 0,3 0-7,-1 0-1,2 1 0,-1-1 1,0 1-1,1-1 0,0 1 1,0 0-1,0 0 0,-1 6 1,0-1 34,1 0 1,1 0-1,0 0 1,0 0-1,2 19 1,-1-10 113,0-17-141,1-1 0,0 0 0,-1 0 0,1 1 1,0-1-1,0 0 0,-1 0 0,1 0 0,0 0 0,0 0 0,0 0 0,0 0 1,1-1-1,-1 1 0,0 0 0,0 0 0,0-1 0,1 1 0,-1-1 0,0 1 1,1-1-1,-1 0 0,0 1 0,1-1 0,-1 0 0,0 0 0,1 0 0,-1 0 0,1 0 1,-1 0-1,0 0 0,1-1 0,-1 1 0,2-1 0,1 1-12,0 0 0,0-1 0,0 1 0,0-1 0,0 0 0,-1 0 1,1 0-1,0-1 0,0 1 0,-1-1 0,7-4 0,-6 0-59,0 0 0,0-1 0,-1 1 1,0-1-1,0 0 0,0 0 0,-1 0 1,0 0-1,0-1 0,-1 1 0,0 0 1,0-1-1,-1 1 0,0-1 0,0 1 0,-1-1 1,-2-12-1,2 18 59,1 1 1,-1-1-1,1 1 0,-1-1 0,1 1 1,-1-1-1,0 1 0,0 0 0,0-1 1,1 1-1,-1 0 0,-1 0 1,1-1-1,0 1 0,0 0 0,0 0 1,0 0-1,-1 0 0,1 1 1,-1-1-1,1 0 0,0 0 0,-1 1 1,1-1-1,-3 0 0,-41-2 170,36 3-139,8 1-21,0-1-1,0 1 1,0-1-1,0 1 1,0 0 0,0-1-1,0 1 1,0 0-1,0 0 1,0 0 0,0 0-1,1-1 1,-1 1-1,0 0 1,1 1 0,-1-1-1,1 0 1,-1 0-1,1 0 1,-1 0 0,1 0-1,0 0 1,0 1 0,-1-1-1,1 0 1,0 0-1,0 0 1,0 2 0,-2 39 269,2-38-209,1 73 713,-1-76-775,1 0 0,-1-1-1,1 1 1,0 0 0,-1-1-1,1 1 1,0 0-1,0-1 1,-1 1 0,1-1-1,0 1 1,0-1 0,0 1-1,0-1 1,0 0 0,-1 1-1,1-1 1,0 0 0,0 0-1,0 0 1,0 0 0,0 0-1,0 0 1,0 0 0,0 0-1,0 0 1,0 0-1,0 0 1,0-1 0,0 1-1,1-1 1,0 1-6,1-1 0,-1 1 0,0-1-1,1 1 1,-1-1 0,0 0 0,0 0 0,1 0 0,-1-1-1,0 1 1,0 0 0,3-3 0,-3-1-94,1-1 0,-1 1 0,0-1 0,0 1 0,0-1 0,-1 0 0,0 0-1,0 1 1,0-1 0,-1 0 0,0 0 0,-1-10 0,1 14 60,0 0-1,0 0 1,0-1-1,-1 1 1,1 0-1,-1 0 1,0-1-1,1 1 1,-1 0-1,0 0 1,0 0-1,0 0 1,-1 0-1,1 0 1,0 0-1,-1 1 1,1-1-1,-1 0 1,0 1-1,1-1 1,-1 1-1,0 0 1,0-1-1,0 1 1,0 0-1,0 0 1,0 0-1,0 1 1,0-1-1,-1 0 1,1 1-1,0-1 1,-5 1-1,6 0 70,-1 1 0,1-1 0,-1 0 0,0 1 0,1 0 0,-1-1-1,1 1 1,-1 0 0,1 0 0,0 0 0,-1 0 0,1 0 0,0 0 0,0 0 0,0 1-1,-1-1 1,1 0 0,0 1 0,1-1 0,-1 1 0,0-1 0,0 1 0,1-1-1,-1 1 1,1-1 0,-1 1 0,1 0 0,0-1 0,-1 1 0,1 2 0,-4 58 1200,5-54-1068,-1-7-151,0 0 0,1 0 0,0 0 0,-1 0-1,1-1 1,-1 1 0,1 0 0,0 0 0,0-1 0,-1 1 0,1-1-1,0 1 1,0-1 0,0 1 0,0-1 0,0 1 0,0-1 0,0 1 0,0-1-1,-1 0 1,1 0 0,0 0 0,0 0 0,0 1 0,0-1 0,1 0-1,-1-1 1,0 1 0,0 0 0,-1 0 0,1 0 0,0-1 0,0 1-1,0 0 1,1-1 0,1 1-257,-1-1-1,0 1 1,0-1-1,0 1 1,1-1-1,-1 0 1,0 0 0,0 0-1,0 0 1,0 0-1,0 0 1,-1 0-1,1-1 1,0 1-1,0-1 1,-1 1-1,3-3 1,-3-8-7656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9:5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145 165 3121,'0'0'8917,"32"-8"-7058,-29 4-1730,-1 1 1,-1-1-1,1 1 0,0-1 1,-1 0-1,0 0 0,0 0 1,0 0-1,0 0 1,0 0-1,-1 0 0,0 0 1,0 0-1,0 0 0,0 0 1,-2-6-1,1-11 391,-3 20-466,0 0 0,1 0 1,-1 0-1,0 1 0,0-1 1,0 1-1,0 0 0,0 0 1,-5 1-1,5-1-24,1 0 18,0-1 0,-1 1 0,1 0 0,0 0-1,0 0 1,0 0 0,-1 0 0,1 1 0,0-1 0,0 1-1,0 0 1,0 0 0,0 0 0,0 0 0,0 1-1,0-1 1,0 1 0,0 0 0,1-1 0,-1 1 0,1 1-1,0-1 1,-1 0 0,1 1 0,0-1 0,0 1 0,-1 2-1,-4 2 57,1 0-1,0 1 0,1-1 0,0 1 0,0 1 0,0-1 0,1 0 0,1 1 0,-1 0 0,2 0 0,-1 0 0,1 0 0,0 1 0,1-1 0,0 18 0,1-26-93,0 0-1,1 0 1,-1 0-1,1 0 0,-1 0 1,1 0-1,0 0 1,-1 0-1,1 0 1,0 0-1,0-1 1,0 1-1,-1 0 0,1-1 1,0 1-1,0 0 1,0-1-1,0 1 1,0-1-1,0 0 1,0 1-1,0-1 1,1 0-1,-1 0 0,0 1 1,0-1-1,0 0 1,0 0-1,0 0 1,2 0-1,44 0 28,-36 0-20,-6 0-30,-1-1 1,1 1-1,0-1 0,-1 0 1,1 0-1,-1-1 0,0 1 0,1-1 1,-1 0-1,0 0 0,0 0 1,0 0-1,-1-1 0,1 0 1,0 0-1,-1 0 0,0 0 0,1 0 1,-1-1-1,-1 1 0,4-7 1,-1 3-14,-1 0 0,-1-1 0,1 1 1,-1-1-1,0 0 0,-1 0 0,0 0 0,-1 0 1,1 0-1,-1-17 0,0 22 27,-1 1-1,0-1 1,0 0-1,0 0 1,-1 1-1,1-1 1,-1 0-1,1 1 1,-1-1-1,0 0 1,0 1-1,0-1 1,0 1-1,-1-1 1,1 1-1,-1 0 1,1 0-1,-1-1 1,0 1-1,0 0 1,0 0-1,0 1 1,0-1-1,0 0 1,0 1-1,-1-1 1,1 1-1,0 0 1,-1 0-1,-3-1 1,-4-5-1,6 5 10,0 0-1,-1 0 0,1 0 1,0 0-1,-1 1 1,1-1-1,-1 1 0,1 0 1,-1 1-1,0-1 1,1 1-1,-1 0 0,0 0 1,1 0-1,-1 1 1,0-1-1,1 1 0,-6 2 1,7-2 6,0 1 1,0-1-1,0 1 0,0-1 1,1 1-1,-1 0 1,1 0-1,-1 1 0,1-1 1,0 0-1,0 1 1,0-1-1,0 1 0,0 0 1,0-1-1,1 1 0,-1 0 1,1 0-1,0 0 1,0 0-1,0 0 0,1 1 1,-1-1-1,1 0 1,-1 0-1,1 0 0,0 5 1,0-5 16,0 1 0,0 0 1,0-1-1,0 1 1,1-1-1,-1 1 0,1-1 1,0 1-1,0-1 0,0 1 1,0-1-1,1 0 1,3 6-1,-3-7-19,1 0 0,-1 0 0,1 0 1,0-1-1,0 1 0,0-1 0,0 1 0,0-1 0,0 0 0,0 0 1,0-1-1,0 1 0,0-1 0,0 1 0,6-1 0,-4 0-9,-1 1 0,0-1 0,1 0 0,-1 0 0,0 0 0,1-1 0,-1 0-1,0 1 1,1-1 0,-1-1 0,0 1 0,0-1 0,0 0 0,0 0 0,0 0-1,4-3 1,-6 2-13,1 0 0,0 0-1,-1 0 1,0-1 0,1 1 0,-1-1-1,-1 0 1,1 1 0,-1-1-1,1 0 1,-1 0 0,0 0 0,0 0-1,-1 0 1,1 0 0,-1-1-1,0 1 1,0-5 0,0 6 0,0 0 0,0 0 0,-1-1 0,1 1 1,-1 0-1,1 0 0,-1 0 0,0 0 0,0 0 0,0 0 1,-1 0-1,1 0 0,-1 0 0,1 1 0,-1-1 0,0 0 0,0 1 1,0 0-1,0-1 0,-1 1 0,1 0 0,-1 0 0,1 0 1,-1 1-1,0-1 0,1 0 0,-1 1 0,0 0 0,0 0 1,0 0-1,-4-1 0,6 1 11,-1 1 1,0-1-1,0 1 1,1 0-1,-1-1 1,0 1-1,0 0 1,1 0-1,-1 0 0,0 0 1,0 0-1,1 1 1,-1-1-1,0 0 1,1 1-1,-1 0 1,0-1-1,1 1 0,-1 0 1,1 0-1,-1-1 1,1 1-1,-1 1 1,1-1-1,0 0 1,-1 0-1,1 0 0,0 1 1,0-1-1,0 0 1,0 1-1,0-1 1,0 1-1,0-1 1,1 1-1,-1 0 0,0-1 1,1 1-1,0 0 1,-1 0-1,1-1 1,0 3-1,-2 12 105,0-1-1,1 0 1,1 1-1,2 15 1,-1-5 188,-1-23-278,0-1-1,0 1 1,0 0 0,1 0 0,-1 0 0,1-1 0,0 1 0,0 0 0,0-1-1,0 1 1,0-1 0,1 1 0,-1-1 0,1 0 0,-1 1 0,1-1 0,0 0-1,0 0 1,0 0 0,0 0 0,0 0 0,0-1 0,5 3 0,-3-2-10,0 0 1,0-1 0,0 1 0,0-1-1,0 0 1,0-1 0,1 1-1,-1-1 1,0 1 0,0-1-1,1-1 1,-1 1 0,0 0 0,0-1-1,5-1 1,-7 1-10,0 0 0,1 0 0,-1-1 0,0 1 0,0 0 1,0-1-1,0 0 0,0 1 0,-1-1 0,1 0 0,0 0 0,-1 0 0,1 0 0,-1 0 1,0 0-1,0 0 0,0-1 0,0 1 0,0 0 0,0-1 0,-1 1 0,1 0 0,-1-1 0,1-2 1,3-65-397,-5 56 173,2 12 213,-1 0 0,0 0 0,-1 0 1,1 0-1,0-1 0,-1 1 0,1 0 0,-1 0 0,0 0 1,1 0-1,-1 0 0,0 0 0,0 0 0,0 1 0,-1-1 1,1 0-1,0 0 0,-1 1 0,1-1 0,-1 1 0,1-1 1,-1 1-1,0 0 0,0 0 0,0-1 0,-2 0 0,-2 0 21,0 0 0,0 1 0,0-1 0,-1 1 0,1 0 0,0 1 0,-12-1 0,18 2-6,-1-1 1,0 1 0,1-1 0,-1 1 0,0-1 0,1 1 0,-1 0 0,1-1 0,-1 1-1,1 0 1,-1-1 0,1 1 0,-1 0 0,1-1 0,0 1 0,-1 0 0,1 0 0,0 0-1,0-1 1,0 1 0,-1 0 0,1 0 0,0 0 0,0 0 0,0-1 0,0 1 0,1 1-1,-1 33 228,0-27-123,0-5-89,-1 0 1,1 0-1,0 0 0,1 0 0,-1 0 0,0 0 1,1 0-1,0 0 0,-1 0 0,1 0 1,1-1-1,-1 1 0,0 0 0,0 0 0,1-1 1,0 1-1,0-1 0,-1 0 0,1 1 1,4 2-1,-1-2-6,-1-1 0,1 0 0,-1-1 1,1 1-1,0-1 0,0 0 0,0 0 0,0 0 1,0-1-1,0 1 0,8-2 0,-11 1-18,0-1 1,0 1-1,0-1 1,0 0-1,0 0 1,0 0-1,0 0 0,0 0 1,0 0-1,-1-1 1,1 1-1,-1-1 0,1 1 1,-1-1-1,1 1 1,-1-1-1,0 0 0,0 0 1,0 1-1,0-1 1,0 0-1,0 0 0,0 0 1,-1 0-1,1 0 1,-1-1-1,1 1 1,-1 0-1,0 0 0,0 0 1,0-3-1,0 3-34,1-1 0,-1 0 0,0 1 0,1-1 0,-1 0 0,-1 1 0,1-1 0,0 1 0,-1-1 0,1 0 0,-1 1 0,0-1 0,0 1 0,0-1 0,0 1 0,0 0 0,-1-1 0,1 1 0,-1 0 0,1 0 1,-1 0-1,0 0 0,0 0 0,-3-2 0,2 2 7,0 1 1,0 0 0,0 0 0,0 0 0,0 0 0,-1 1 0,1-1-1,0 1 1,0 0 0,-1 0 0,1 0 0,0 0 0,0 1 0,0-1-1,-1 1 1,1 0 0,-4 2 0,4-2 22,1 1-1,0-1 1,0 1 0,1 0-1,-1 0 1,0-1 0,0 1-1,1 1 1,-1-1 0,1 0-1,0 0 1,0 1 0,0-1-1,0 0 1,0 1 0,0-1 0,1 1-1,-1-1 1,1 1 0,0-1-1,-1 6 1,1 22-2985,0-24 133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29:5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13 304,'0'0'4261,"2"4"-5016,19 12 17010,-59-16-16225,36 1-29,1-1 1,-1 1 0,0 0-1,1 0 1,-1-1 0,1 1-1,0 0 1,-1 0 0,1 0-1,0 0 1,-1 1 0,1-1 0,0 0-1,0 0 1,0 1 0,0-1-1,0 1 1,0-1 0,1 1-1,-1-1 1,0 1 0,1-1 0,-1 1-1,1 0 1,0-1 0,-1 1-1,1 0 1,0-1 0,0 3-1,-4 54 115,4-56-104,0 4 42,-1 9 170,2-1-1,-1 1 1,2 0 0,0-1 0,7 28-1,-8-39-189,0 1-1,1-1 0,0 0 1,0 0-1,0 1 0,0-1 1,0 0-1,1-1 1,-1 1-1,1 0 0,0-1 1,-1 1-1,1-1 0,0 0 1,1 0-1,-1 0 1,0 0-1,1-1 0,-1 1 1,1-1-1,-1 0 0,1 0 1,-1 0-1,1 0 1,0-1-1,0 0 0,-1 0 1,7 0-1,-6 0-25,-1 0 0,1 0 0,-1 0 0,1 0 0,-1-1-1,1 0 1,-1 1 0,0-1 0,1-1 0,-1 1 0,0 0 0,0-1 0,0 1 0,0-1 0,0 0 0,3-3-1,-2 1-27,-1 0-1,0 0 0,-1-1 1,1 1-1,-1 0 0,0-1 0,0 0 1,0 1-1,-1-1 0,3-10 1,-2 0-285,0 0 0,-1-1 1,-1-29-1,-1 16-128,1 25 420,-1 0 0,1 1-1,-1-1 1,0 1 0,0-1 0,0 1-1,0-1 1,-1 1 0,1 0-1,-1 0 1,0 0 0,0 0 0,0 0-1,-1 0 1,1 0 0,0 1 0,-1-1-1,0 1 1,0 0 0,0-1-1,0 1 1,-4-2 0,1 1 41,-1-1 1,0 1-1,0 1 0,0-1 1,0 1-1,0 0 1,0 1-1,-1 0 0,-12-1 1,19 2-17,-1 0 1,1-1-1,-1 1 0,1 0 1,0 0-1,-1 1 1,1-1-1,-1 0 0,1 0 1,-1 1-1,1-1 1,-1 1-1,1-1 0,0 1 1,-1 0-1,1-1 1,0 1-1,0 0 0,0 0 1,-1 0-1,1 0 1,0 0-1,0 0 0,-1 1 1,1 2 13,0 0 0,0 0 1,0 0-1,1 0 0,-1 0 1,1-1-1,0 1 0,1 5 1,-1 0 23,-1 1 53,1 0-1,1 0 0,0-1 0,0 1 0,1 0 0,0 0 1,4 10-1,-5-17-86,1 0 0,-1 0 0,1-1 0,0 1 0,0-1 0,0 1 0,0-1 0,0 0 0,1 1 0,-1-1 0,1-1 1,-1 1-1,1 0 0,0 0 0,0-1 0,0 0 0,0 0 0,0 1 0,0-2 0,0 1 0,0 0 0,0-1 0,0 1 1,0-1-1,0 0 0,7 0 0,-6 0-23,0 0 1,0 0-1,0 0 1,0-1-1,0 0 1,1 1-1,-1-1 0,0-1 1,0 1-1,-1-1 1,1 1-1,0-1 1,0 0-1,-1 0 1,1-1-1,-1 1 1,0-1-1,0 0 1,0 0-1,0 0 0,0 0 1,-1 0-1,1 0 1,2-6-1,-1 0-180,0-1 0,-1 1 0,0-1-1,-1 0 1,0 0 0,0 0 0,-1 0 0,-1 0-1,0-12 1,0 20 160,0-1 1,-1 0-1,1 1 0,-1-1 0,0 1 0,0-1 1,0 1-1,0-1 0,0 1 0,0 0 1,-1-1-1,1 1 0,-1 0 0,0 0 1,-3-4-1,4 5 69,0 0-1,-1 0 1,1 0 0,0 0 0,-1 0 0,1 1 0,-1-1 0,1 0-1,-1 1 1,1-1 0,-1 1 0,1-1 0,-1 1 0,0 0-1,1-1 1,-1 1 0,0 0 0,1 0 0,-1 0 0,0 1 0,1-1-1,-1 0 1,0 1 0,1-1 0,-1 1 0,1-1 0,-1 1-1,1 0 1,-2 0 0,0 3 40,0 0-1,0 0 1,1 0-1,-1 0 0,1 0 1,0 0-1,1 1 1,-1-1-1,1 1 1,0-1-1,0 1 1,0 0-1,0-1 1,1 9-1,0-12-22,1-5-73,-1 0 0,1 0 0,-1 0 0,0 0 0,0 0 0,0 0 0,0 0 0,-1-4 0,0-3-162,1 5 48,-16 144 1017,21-162-3557,-4-1-3252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05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121 114 3922,'0'0'5568,"-6"-26"1499,6 15-6678,0 8-325,0-1 0,0 1 0,0-1 0,0 1 0,0-1 0,-1 1 0,0 0 0,0-1 0,-1-3 0,1 6-55,0-1 0,0 1 0,0 0-1,-1 0 1,1 0 0,0 0 0,-1 0 0,1 0-1,0 0 1,-1 1 0,1-1 0,-1 0 0,1 1-1,-1-1 1,0 1 0,1 0 0,-1-1 0,0 1-1,1 0 1,-1 0 0,1 0 0,-1 0 0,-2 1-1,1-2 38,0 1-1,0 0 1,-1 0-1,1 0 1,0 0 0,0 1-1,0 0 1,0-1-1,0 1 1,0 0-1,0 0 1,0 0-1,0 1 1,0-1-1,1 1 1,-4 2-1,4-1 16,0 0 1,1 0-1,-1 0 1,1 0-1,0 0 0,0 0 1,0 0-1,0 1 0,0-1 1,1 0-1,-1 1 0,1-1 1,0 0-1,0 1 1,1 3-1,-4 43 239,1-34-94,1 1 1,1-1-1,3 23 1,-3-37-198,1-1 1,-1 0 0,1 1-1,0-1 1,-1 0 0,1 0-1,0 0 1,0 1 0,0-1-1,0 0 1,0 0 0,0 0-1,0 0 1,0-1 0,0 1-1,0 0 1,1 0-1,-1-1 1,0 1 0,0-1-1,1 1 1,-1-1 0,0 1-1,1-1 1,-1 0 0,1 0-1,1 1 1,48-1 84,-37 0-82,-12 0-21,1 0 1,0-1-1,-1 1 0,1-1 1,0 0-1,-1 0 0,1 0 1,-1 0-1,1 0 0,-1 0 1,0 0-1,1-1 0,-1 0 1,0 1-1,0-1 0,0 0 1,0 0-1,0 0 0,-1 0 1,1 0-1,0 0 0,-1-1 1,0 1-1,0 0 0,1-1 1,0-4-1,1-3-22,0 1 0,-1-1 0,0 1 0,0-1 0,-1 0 0,-1-12 0,1 18 32,-1 0 0,0 0-1,-1 0 1,1 0 0,-1 0 0,0 0-1,0 0 1,0 0 0,-1 0 0,1 0-1,-1 0 1,0 1 0,0-1 0,-3-4-1,2 6 1,1-1 0,-1 1 0,1 0 0,-1 0 0,0 0 0,0 1 0,0-1 0,0 1 0,0 0 0,-1-1 0,1 1 0,0 1 0,0-1 0,-1 0 0,1 1 0,-1 0 0,1 0-1,-4 0 1,-44 0 21,50 0-16,0 0 1,1 1 0,-1-1-1,1 0 1,-1 0 0,0 1-1,1-1 1,-1 1 0,1-1-1,-1 1 1,1-1-1,-1 1 1,1-1 0,-1 1-1,1-1 1,0 1 0,-1-1-1,1 1 1,0 0 0,-1-1-1,1 1 1,0-1 0,0 1-1,0 0 1,0-1-1,-1 1 1,1 0 0,0 0-1,-1 20 37,1-20-35,-1 12 90,1 0 0,1 0 1,0 0-1,1 0 0,4 16 0,-4-25-73,-1 0 0,1 0-1,0 0 1,1 0-1,-1 0 1,1 0-1,0-1 1,0 1-1,0-1 1,0 0 0,0 0-1,1 0 1,-1 0-1,1 0 1,0-1-1,0 0 1,0 0-1,7 3 1,-6-3-17,1 1 0,-1-1 0,1-1-1,-1 1 1,1-1 0,-1 0 0,1 0 0,0-1-1,0 0 1,-1 0 0,1 0 0,7-1 0,-9-1-16,0 1 1,0 0-1,-1-1 0,1 0 1,0 0-1,-1 0 1,1 0-1,-1 0 1,0-1-1,0 0 0,0 1 1,0-1-1,-1 0 1,1 0-1,-1-1 1,1 1-1,1-5 0,2-3-149,0 0-1,-1-1 1,0 0-1,4-13 1,-8 20 115,0-1 1,1 1-1,-2-1 1,1 1-1,-1-1 0,1 0 1,-1 1-1,-1-1 1,1 1-1,-1-1 1,-3-10-1,2 13 43,0 1 0,0-1 0,0 0-1,0 1 1,-1-1 0,1 1-1,-1 0 1,0-1 0,0 1 0,0 0-1,0 1 1,0-1 0,0 1-1,0-1 1,-5-1 0,0 1 8,0-1-1,0 1 1,0 0 0,-1 0 0,-11 0-1,14 2 15,-4 0 23,-1 0 0,1 0 0,-1 1 0,1 0 0,-1 1-1,-14 4 1,23-4-30,-1-1 0,0 0-1,1 1 1,-1-1 0,1 1-1,0 0 1,-1 0-1,1 0 1,0 0 0,0 0-1,0 1 1,1-1 0,-1 1-1,0-1 1,1 1 0,0-1-1,-1 1 1,1 0-1,0 0 1,1-1 0,-1 1-1,0 0 1,1 0 0,0 0-1,-1 0 1,1 0 0,1 6-1,-1 8 124,-1-8-38,1 1 0,0-1 0,1 0 0,0 0 0,0 1 0,5 12 0,-5-19-90,0-1 0,0 1 0,1-1 0,-1 0 0,1 1 1,0-1-1,-1 0 0,1 0 0,0 0 0,0 0 0,1-1 1,-1 1-1,0 0 0,1-1 0,-1 0 0,1 1 1,-1-1-1,1 0 0,-1 0 0,1-1 0,0 1 0,-1 0 1,1-1-1,0 0 0,0 1 0,3-1 0,-3 0-3,4 1-5,0-1 1,0 1 0,0-2-1,0 1 1,0-1 0,8-1 0,-12 1-7,-1 0 1,0 0 0,1 0 0,-1-1 0,0 1-1,0-1 1,0 1 0,0-1 0,0 0 0,0 0-1,0 0 1,0 0 0,-1 0 0,1 0 0,-1 0-1,0-1 1,0 1 0,1-1 0,-1-2 0,4-6-50,-2-1 0,0 0 0,0 0 1,-1 0-1,-1 0 0,0 0 0,0-1 1,-1 1-1,-4-24 0,4 34 52,-1 0 1,0 0-1,0 0 1,0 0-1,0 1 0,-1-1 1,1 0-1,0 0 0,-1 1 1,1-1-1,-1 1 0,0 0 1,0-1-1,1 1 1,-1 0-1,0 0 0,0 0 1,0 0-1,0 0 0,0 0 1,0 1-1,0-1 0,0 1 1,0 0-1,-3-1 0,-55-4-70,59 5 67,-2 0 8,1 0 0,-1 0 0,1 0 0,-1 0 0,1 0 0,-1 1 0,1-1 1,-1 1-1,1-1 0,0 1 0,-1 0 0,1 0 0,0 0 0,-1 0 0,1 1 0,0-1 0,-4 4 0,5-3 8,-1 1-1,0 0 1,1 0-1,0 1 1,0-1-1,0 0 1,0 0 0,1 1-1,-1-1 1,1 0-1,0 1 1,0-1-1,0 6 1,0 9 99,-1-9-53,1-1 0,0 1 0,1-1 0,-1 1 0,2-1 1,-1 1-1,5 10 0,-5-16-47,0-1 1,1 1-1,0-1 1,-1 0 0,1 0-1,0 0 1,0 0-1,1 0 1,-1 0-1,0 0 1,0-1-1,1 1 1,-1-1-1,1 1 1,0-1-1,-1 0 1,1 0-1,0 0 1,-1-1-1,1 1 1,0-1-1,0 1 1,0-1-1,0 0 1,0 0-1,4-1 1,-2 1-15,-1 0 0,1 0-1,-1 0 1,0 0 0,1-1 0,-1 0-1,0 0 1,1 0 0,-1-1 0,0 1-1,0-1 1,6-4 0,-7 4-21,-1 0-1,1-1 1,-1 0-1,0 1 1,0-1 0,0 0-1,-1 0 1,1 0-1,-1 0 1,1 0 0,-1-1-1,0 1 1,0 0-1,0-1 1,-1 1 0,1-7-1,1 1-45,-1 0-1,0 0 1,-1 0-1,0-1 1,0 1 0,-1 0-1,-2-10 1,2 17 72,0 0 0,0 0 1,0-1-1,0 1 0,0 0 0,0 0 1,0 0-1,-1 0 0,1 1 1,-1-1-1,0 0 0,1 1 0,-1-1 1,0 1-1,0-1 0,0 1 1,0 0-1,0 0 0,0 0 0,0 0 1,-1 0-1,1 0 0,0 1 1,-1-1-1,1 1 0,0-1 0,-1 1 1,1 0-1,0 0 0,-5 0 1,4 0 24,0 0 1,0 0 0,0 1 0,0-1 0,0 0 0,0 1-1,0 0 1,0 0 0,1 0 0,-1 0 0,0 0-1,0 1 1,1-1 0,-1 1 0,1-1 0,-1 1 0,1 0-1,0 0 1,0 0 0,0 0 0,0 1 0,0-1 0,0 1-1,0-1 1,1 1 0,0-1 0,-1 1 0,1 0 0,0 0-1,0 0 1,0 0 0,1-1 0,-1 1 0,1 0 0,-1 5-1,1-7 130,0-19-576,-2 13-2811,-14 10-842,-11 24-2354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08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58 784,'0'0'5838,"-4"-1"-5393,-18-5 6293,19 5-7473,-5 8 3599,16-3-2231,-7-4-640,0 0 1,0 1-1,0-1 0,0 0 1,1-1-1,-1 1 0,0 0 1,0 0-1,0 0 1,1-1-1,-1 1 0,0 0 1,0-1-1,0 1 0,0-1 1,0 0-1,0 1 0,0-1 1,0 0-1,0 0 1,1-1-1,-4 2 100,0-1 0,0 1 0,0 0 0,0-1 0,0 1 0,1 0-1,-1 0 1,0 0 0,0 0 0,0 1 0,0-1 0,0 0 0,0 1 0,0 0 0,1-1 0,-1 1 0,0 0 0,0 0 0,1 0 0,-1 0 0,0 0 0,1 0 0,-1 0 0,-1 3 0,-1 5 110,0 1 1,1 0-1,0-1 1,1 1-1,0 0 1,1 1 0,0-1-1,0 0 1,1 0-1,1 0 1,-1 0 0,5 17-1,-4-25-181,-1 1 0,1-1 0,1 0-1,-1 1 1,0-1 0,1 0 0,-1 0 0,1 0-1,-1 0 1,1-1 0,0 1 0,0 0 0,0-1 0,0 1-1,0-1 1,0 1 0,0-1 0,1 0 0,-1 0-1,0 0 1,1 0 0,-1-1 0,1 1 0,-1-1-1,4 1 1,7 0 21,-1 0 0,0 0 0,23-3 0,-32 1-58,0 0 0,0 0 0,0 0 0,-1-1 0,1 1 0,0 0 0,-1-1 0,1 0 0,-1 1 0,0-1 0,1 0 0,-1 0 0,0-1 0,0 1-1,-1 0 1,1-1 0,0 1 0,-1-1 0,1 1 0,-1-1 0,0 0 0,0 0 0,0 0 0,0 1 0,0-1 0,0-5 0,1-3-45,0 0 0,-1 0 1,0-1-1,0 1 0,-1 0 1,-2-12-1,1 20 58,-1 0 1,1 0 0,-1 1 0,1-1-1,-1 1 1,0-1 0,0 1 0,0 0-1,0 0 1,0 0 0,-1 0 0,1 0-1,0 0 1,-1 1 0,0-1-1,1 1 1,-1-1 0,0 1 0,-4-1-1,-58-18-15,11 18 22,31 3 11,21 0-15,1-1 0,-1 1 0,1 0 0,-1 0 0,1 0 0,-1 0-1,1 0 1,-1 0 0,1 1 0,0-1 0,0 0 0,-1 1 0,1-1 0,0 1-1,0-1 1,1 1 0,-1-1 0,0 1 0,0 0 0,1-1 0,-1 4-1,-12 40 45,11-36 12,1 0-1,0 1 1,0-1-1,1 1 1,1 9-1,0-17-37,-1 1-1,0-1 0,1 1 0,0-1 1,-1 0-1,1 1 0,0-1 0,0 0 0,0 0 1,1 0-1,-1 0 0,0 0 0,1 0 1,0 0-1,-1 0 0,1 0 0,0-1 0,0 1 1,0-1-1,0 1 0,0-1 0,0 0 1,4 2-1,3 0-2,0 0 1,-1-1 0,1 1-1,0-2 1,1 1-1,-1-2 1,0 1 0,0-1-1,0 0 1,1-1-1,-1 0 1,10-3 0,-15 3-41,0 0 0,0 0 0,0-1 0,-1 0 1,1 0-1,0 0 0,0 0 0,-1-1 0,0 1 0,1-1 1,-1 0-1,0 0 0,0 0 0,-1 0 0,1 0 1,0-1-1,-1 1 0,0-1 0,0 0 0,0 0 0,-1 0 1,1 0-1,-1 0 0,0 0 0,0 0 0,0 0 1,0 0-1,-1-5 0,1 0-50,0-1 0,-1 1 0,0 0 0,0 0 0,-4-17 1,3 23 74,0 0 1,0 1-1,-1-1 0,1 0 1,0 1-1,-1-1 1,0 1-1,0 0 1,0 0-1,0-1 1,0 1-1,0 0 1,0 1-1,-1-1 1,1 0-1,-1 1 1,1-1-1,-1 1 1,1 0-1,-1 0 1,-5-2-1,-9-2 19,4 0 28,1 1 0,-1 1 0,1 0-1,-1 0 1,0 1 0,-16 0 0,27 3-41,1 0 1,-1-1-1,1 1 0,-1 0 0,1 0 1,-1 0-1,1 0 0,-1 0 1,1 0-1,0 0 0,0 0 1,-1 1-1,1-1 0,0 0 1,0 1-1,0-1 0,0 1 1,1-1-1,-1 1 0,0-1 0,1 1 1,-1 0-1,1-1 0,-1 1 1,1 0-1,0 0 0,0-1 1,0 1-1,0 2 0,-4 59 314,4-58-298,0 7 59,0-8-42,-1 0 0,1-1 0,0 1 0,1 0 0,-1 0 0,1-1 0,0 1 0,2 6 0,-2-8-32,0-1-1,0 1 1,0-1 0,1 0-1,-1 0 1,0 0-1,1 0 1,-1 0-1,1 0 1,-1 0-1,1 0 1,-1-1 0,1 1-1,0 0 1,0-1-1,-1 1 1,1-1-1,0 0 1,0 0-1,-1 0 1,1 0 0,2 0-1,4 1 4,0 0 0,0-1-1,0 0 1,0-1 0,-1 0 0,1 0 0,0-1-1,-1 0 1,10-3 0,-14 3-26,0 1-1,-1-1 1,1 0 0,-1 0-1,1 0 1,-1 0 0,0 0-1,0-1 1,0 1 0,0-1-1,0 0 1,-1 1 0,1-1-1,-1 0 1,0 0 0,1 0-1,-1 0 1,-1 0 0,1 0-1,0 0 1,-1 0 0,1 0-1,-1 0 1,0-1 0,-1-4-1,1 3-26,0 1 0,0-1 0,0 0 0,-1 1 0,1-1 0,-1 1 0,-1-1 0,1 1 0,-1 0 0,1-1 1,-1 1-1,0 0 0,-4-5 0,4 7 37,-1-1 1,1 1 0,-1 0 0,0 0 0,1 0 0,-1 0 0,0 0 0,0 1 0,-1-1 0,1 1 0,0 0-1,0 0 1,-1 0 0,1 0 0,0 1 0,-1-1 0,1 1 0,-1 0 0,-4 0 0,6 0 19,-1 0 0,1 0 0,-1 0 1,1 0-1,0 0 0,-1 0 0,1 1 0,-1-1 1,1 1-1,0 0 0,-1-1 0,1 1 1,0 0-1,0 0 0,0 1 0,0-1 1,0 0-1,-4 4 0,5-2 18,-1 0 0,1 1 0,-1-1 1,1 1-1,0 0 0,0-1 0,0 1 0,1 0 0,-1-1 1,1 1-1,0 0 0,1 6 0,-3 19 125,1-19-69,0 0 0,1 0 1,1 0-1,1 16 0,-2-24-80,1 0 1,-1 0-1,1-1 1,0 1-1,-1 0 0,1 0 1,0 0-1,0-1 1,0 1-1,0 0 0,0-1 1,1 1-1,-1-1 1,0 1-1,1-1 0,-1 0 1,1 1-1,0-1 1,-1 0-1,1 0 0,0 0 1,0 0-1,-1-1 0,1 1 1,0 0-1,0-1 1,3 1-1,1 1-1,0-1 0,0-1 1,0 1-1,0-1 0,0 0 0,0-1 0,0 1 0,0-1 1,0 0-1,0 0 0,0-1 0,0 0 0,9-5 1,-12 5-26,0 0 0,0 0 0,0-1 0,0 1 1,-1-1-1,1 0 0,-1 0 0,0 0 1,0 0-1,0 0 0,0 0 0,0 0 0,-1-1 1,0 1-1,1-1 0,-1 1 0,0-1 1,-1 0-1,1 1 0,-1-1 0,0 0 0,0 1 1,0-5-1,0 6-11,1-1 0,-1 1-1,0-1 1,-1 1 0,1-1 0,0 1 0,-1-1 0,1 1-1,-1 0 1,0-1 0,0 1 0,0 0 0,0-1 0,0 1-1,0 0 1,0 0 0,-4-4 0,3 5 26,0 0-1,0 0 1,-1 0-1,1 1 1,0-1 0,0 0-1,-1 1 1,1 0-1,-1-1 1,1 1 0,0 0-1,-1 0 1,1 0-1,0 1 1,-1-1 0,1 0-1,0 1 1,-1 0-1,-3 1 1,3-1 24,0 1 1,1-1-1,-1 1 0,0 0 1,0 0-1,1 0 0,-1 0 0,1 0 1,0 1-1,0-1 0,-1 1 1,2-1-1,-1 1 0,0 0 1,0 0-1,1 0 0,0 0 0,-1 0 1,1 0-1,1 0 0,-2 5 1,-1 4 233,0 1 0,1 1 0,1-1 0,0 14 0,12-32-167,-7 1-163,-2 1 0,1-1 0,0 0 0,-1 0 0,0-1 0,0 1 0,0 0 0,0-1 0,-1 1 0,2-8 0,2-31-4013,-5 8-5761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10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97 1377,'0'0'10410,"4"-44"-4440,-5 42-5954,0-1 0,0 1 0,0-1 0,0 1 0,-1 0 0,1 0-1,-1-1 1,1 1 0,-1 0 0,0 0 0,0 1 0,0-1 0,0 0-1,0 0 1,0 1 0,0 0 0,-1-1 0,1 1 0,0 0-1,-1 0 1,-3-1 0,2 0-3,0 0 1,0 1-1,-1-1 0,1 1 0,0 0 0,-1 0 1,1 1-1,-1-1 0,1 1 0,-1 0 0,1 0 1,-8 1-1,8 2 67,-1-1 0,1 1 0,0 0 0,0 1 0,0-1 0,0 1 0,0-1 0,1 1 1,0 0-1,0 1 0,0-1 0,0 0 0,1 1 0,-3 6 0,-1 1 92,1 0 0,0 1 1,1 0-1,-3 19 0,6-29-143,0-1 0,1 1 0,-1-1 0,1 1 0,0-1 0,0 1 0,0 0 0,0-1-1,1 1 1,-1-1 0,1 1 0,-1-1 0,1 1 0,0-1 0,0 1 0,0-1 0,0 0 0,0 0 0,1 1 0,-1-1 0,1 0 0,-1 0 0,1 0 0,0 0 0,0-1 0,0 1-1,0 0 1,0-1 0,0 1 0,3 0 0,3 1-14,0 0-1,1-1 1,-1 0 0,0 0-1,1-1 1,0 0-1,16-1 1,-19 0-24,-1 0 0,0 0 0,1-1 0,-1 1 0,0-1-1,1 0 1,-1-1 0,0 1 0,0-1 0,0 0 0,0 0 0,0-1 0,0 1 0,-1-1 0,1 0 0,-1 0 0,0-1 0,0 1 0,0-1 0,0 0 0,-1 0 0,1 0 0,-1-1 0,0 1-1,0-1 1,-1 0 0,4-8 0,-4 7 8,0 0-1,-1 0 1,0 0-1,0 0 1,0 0-1,-1 0 0,0 0 1,0 0-1,0 0 1,-1 0-1,-2-8 1,3 11-1,-1 1 1,0-1 0,0 1 0,0-1 0,0 1-1,0-1 1,0 1 0,-1 0 0,1-1 0,-1 1 0,1 0-1,-1 0 1,0 0 0,0 0 0,0 1 0,0-1-1,0 0 1,0 1 0,-1 0 0,1-1 0,0 1 0,-1 0-1,1 0 1,-1 0 0,1 1 0,-6-2 0,2 1-4,0 0 0,1 1 1,-1-1-1,0 1 1,0 0-1,0 1 0,0 0 1,1 0-1,-1 0 1,-8 3-1,12-3 16,-1 1 0,1 0 0,0-1 0,0 1 0,1 0 0,-1 0 0,0 0 0,1 1 0,-1-1 0,1 0 0,-1 0 0,1 1 0,0-1 0,0 1 0,0-1 0,0 1 0,1-1 0,-1 1 0,1 0 0,0-1 0,-1 1 0,1 0 0,0-1 0,1 6 0,-1 7 96,0-1-1,0 1 1,2 0 0,0-1 0,0 1 0,6 16 0,-6-27-92,-1-1 1,1 1 0,0-1-1,0 1 1,0-1-1,1 0 1,-1 0 0,1 0-1,0 0 1,0 0-1,0 0 1,0-1 0,0 0-1,0 1 1,1-1-1,-1 0 1,1-1 0,-1 1-1,1-1 1,0 1-1,0-1 1,0 0 0,0-1-1,0 1 1,0-1-1,0 1 1,0-1 0,5-1-1,-7 2-16,1-1 0,0 0 0,0 0 0,-1-1 0,1 1 0,0 0 0,-1-1 0,1 0 0,0 0 0,-1 0 0,1 0 0,-1 0 0,1 0 0,-1 0 0,1-1 0,-1 1 0,0-1 0,0 0 0,2-2 0,-1 0-19,-1 0 0,0 0 0,0 0 0,0 0 0,-1-1 0,1 1-1,-1 0 1,0-1 0,0 1 0,-1-1 0,1-7 0,-1-80-564,0 90 582,-1 1 1,0 0-1,0 0 1,1-1-1,-1 1 1,0 0-1,0 0 1,0 0-1,0 0 1,-1 0-1,1 0 0,0 0 1,0 1-1,0-1 1,-1 0-1,1 1 1,0-1-1,-1 0 1,1 1-1,-1 0 1,1-1-1,-1 1 1,-1 0-1,-38-6-1,29 6-4,6-1 15,1 1 0,0 0 0,0 0 0,0 1 0,0-1 0,-1 1 0,1 0 0,-7 3 0,10-3 4,0 1-1,1-1 0,-1 1 1,0 0-1,1-1 1,-1 1-1,1 0 0,-1 0 1,1 0-1,0 0 1,0 0-1,0 0 1,0 0-1,0 0 0,0 1 1,1-1-1,-1 0 1,1 0-1,-1 1 0,1-1 1,0 0-1,0 4 1,-1 3 44,0 1 1,1-1-1,0 0 1,0 0-1,1 1 1,3 14-1,-3-21-49,0 0 0,1 0 1,-1 0-1,1 0 0,-1-1 0,1 1 0,0 0 0,0-1 1,0 0-1,1 1 0,-1-1 0,0 0 0,1 0 0,0-1 1,-1 1-1,1 0 0,0-1 0,0 1 0,0-1 0,0 0 1,0 0-1,6 1 0,-5-1 5,1 1 1,0-1 0,0-1-1,1 1 1,-1-1-1,0 1 1,0-2-1,0 1 1,0 0-1,0-1 1,5-1-1,-7 1-32,-1 0 0,0 0 0,0 0 0,0-1-1,-1 1 1,1 0 0,0-1 0,0 1 0,-1-1-1,1 0 1,-1 1 0,1-1 0,-1 0 0,0 0-1,0 0 1,0 0 0,0 0 0,0 0 0,0 0-1,0-1 1,-1 1 0,1 0 0,-1 0 0,0 0-1,1-1 1,-1-2 0,0-1-50,1 0 1,-1 0-1,0 0 0,-1 0 1,0 0-1,0 0 0,0 0 1,0 0-1,-1 0 0,0 1 1,0-1-1,-1 1 0,1-1 1,-1 1-1,-6-7 0,4 5 55,-1 2-1,1-1 1,-1 1-1,-1 0 0,1 0 1,-1 0-1,0 1 1,0 0-1,0 1 0,0-1 1,-11-2-1,7 3 61,1 1-1,-1 1 0,0 0 1,0 0-1,0 1 0,0 0 1,-13 2-1,22-1-24,0-1-1,0 1 1,0 0-1,1 0 1,-1 0-1,0 0 1,1 0-1,-1 0 1,1 0 0,-1 1-1,1-1 1,-1 1-1,1-1 1,0 1-1,0-1 1,-1 1-1,1 0 1,1-1 0,-1 1-1,0 0 1,0 0-1,1 0 1,-1 0-1,1 0 1,-1 0-1,1-1 1,0 1 0,0 4-1,-3 67 515,4-57-389,-1-11-125,-1 5 46,1-1 1,1 1-1,-1 0 0,2 0 1,4 18-1,-5-26-60,0 0 1,0 0-1,0 1 0,0-1 0,1 0 1,-1 0-1,1 0 0,-1 0 0,1-1 1,0 1-1,0 0 0,-1-1 1,1 1-1,1-1 0,-1 1 0,0-1 1,0 0-1,0 0 0,1 0 1,-1 0-1,0-1 0,1 1 0,-1 0 1,1-1-1,-1 0 0,1 0 1,-1 1-1,5-2 0,-3 2-15,0-1 0,1 0 0,-1 0 0,1 0 0,-1-1 0,1 0 0,-1 0 0,0 0 0,1 0 0,-1 0 0,0-1 0,0 0 0,0 0 0,0 0 0,0 0 0,-1-1 0,1 0 0,-1 1 0,1-1 0,-1 0 0,0-1 0,0 1 0,0-1 0,-1 1 0,1-1 0,-1 0 0,0 0 0,0 0 0,0 0 0,-1 0 0,1 0 0,-1 0 0,0-1 0,1-4 0,0-5-283,-1-1-1,0 1 0,-1-20 0,0 13-99,-1 20 387,1 0 0,-1 0 0,1 0 0,-1 0 1,0 0-1,0 0 0,1 0 0,-1 0 0,0 0 0,0 0 0,0 0 0,0 0 1,0 1-1,0-1 0,0 0 0,-1 1 0,1-1 0,0 1 0,0-1 0,0 1 1,-1 0-1,1-1 0,0 1 0,0 0 0,-1 0 0,1 0 0,0 0 0,0 0 1,-1 0-1,1 0 0,-2 1 0,-2-1 82,0 0-1,0 0 1,0 1-1,0 0 1,1 0 0,-1 0-1,0 0 1,-5 3 0,-15 19 885,8-7-1940,5-7-3886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13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9 4178,'0'0'10362,"-7"-9"-8684,3 9-1625,1 0-1,-1 1 0,1-1 1,0 1-1,-1-1 1,1 1-1,0 0 1,-1 0-1,1 0 1,0 1-1,0-1 1,0 1-1,0 0 0,0 0 1,0 0-1,1 0 1,-1 0-1,1 1 1,-1-1-1,1 1 1,0-1-1,0 1 1,0 0-1,0 0 0,1 0 1,-1 0-1,-1 6 1,-1 3 260,1 0-1,0 0 1,1 1 0,0-1-1,1 1 1,1 17 0,0-28-298,1-1 0,0 1 1,-1 0-1,1 0 0,0-1 1,0 1-1,0-1 0,0 1 1,0-1-1,0 1 0,0-1 1,1 0-1,-1 1 0,0-1 1,1 0-1,-1 0 0,1 0 0,-1 0 1,1 0-1,0 0 0,-1-1 1,1 1-1,0 0 0,0-1 1,-1 1-1,1-1 0,0 0 1,0 0-1,0 0 0,3 0 1,4 1 47,0 0 0,0-1 0,0 0 0,0-1 0,10-1 0,-16 1-75,0 0 0,0 0 0,-1 0-1,1 0 1,0 0 0,-1 0 0,1-1-1,-1 0 1,0 1 0,1-1 0,-1 0-1,0 0 1,0 0 0,0 0-1,0 0 1,-1-1 0,1 1 0,0-1-1,-1 1 1,0-1 0,1 1 0,-1-1-1,0 0 1,0-3 0,2-5-66,-1-1 0,-1 1 0,0-1 0,-1-18 0,0 23 65,0 5 6,-1 0-1,1 0 1,-1-1 0,0 1-1,0 0 1,0 0 0,0 0-1,0 0 1,0 0 0,0 0 0,-1 0-1,1 1 1,-1-1 0,1 0-1,-1 1 1,0-1 0,0 1 0,1-1-1,-1 1 1,0 0 0,0 0-1,0 0 1,-1 0 0,1 0 0,0 1-1,0-1 1,0 0 0,-4 1-1,-6-3 9,-1 1 0,1 0 0,-23 0 0,32 2 5,0 0 1,0 1-1,0-1 1,-1 0 0,1 1-1,0 0 1,0 0-1,0 0 1,0 0-1,0 0 1,1 1 0,-1-1-1,0 1 1,0 0-1,1 0 1,-1 0-1,1 0 1,0 0 0,0 0-1,0 1 1,0-1-1,0 1 1,0 0-1,0-1 1,1 1 0,0 0-1,-1 0 1,1 0-1,0 0 1,0 4-1,-3 9 156,1 0-1,1 0 1,1 1-1,1 26 1,0-31-63,0-11-88,0 0 1,1 0 0,-1 0 0,0-1 0,1 1 0,-1 0 0,1 0 0,-1-1 0,1 1-1,0 0 1,-1 0 0,1-1 0,0 1 0,0-1 0,-1 1 0,1-1 0,0 1 0,0-1-1,0 1 1,-1-1 0,1 0 0,0 1 0,0-1 0,0 0 0,0 0 0,0 0 0,0 1 0,0-1-1,0 0 1,0 0 0,1-1 0,39 1 73,-30 0-73,-4 0-14,-1 0 0,0-1 0,1 0 0,-1 0-1,0 0 1,0-1 0,0 0 0,0 0 0,0 0 0,0-1 0,8-5 0,-11 6-38,0 0 1,0-1-1,0 1 1,-1-1-1,1 0 1,-1 1-1,1-1 1,-1 0-1,0 0 1,-1-1-1,1 1 1,0 0 0,-1-1-1,0 1 1,0-1-1,0 1 1,0-1-1,0 0 1,-1 1-1,1-1 1,-1-4-1,0 3-14,0 0-1,0 0 1,0 0 0,0 0-1,-1 0 1,0 0-1,0 0 1,0 0-1,-1 0 1,0 0-1,-3-7 1,3 10 49,-1 0 0,1 0 0,-1 0 0,1 0-1,-1 0 1,1 1 0,-1-1 0,0 1 0,0-1 0,0 1 0,0 0 0,0 0 0,0 1 0,0-1 0,0 1-1,0-1 1,-1 1 0,1 0 0,0 0 0,-4 1 0,4-1 16,0-1 0,0 1 0,0 0 1,0 1-1,0-1 0,0 0 0,0 1 0,0 0 0,0-1 0,0 1 0,0 1 0,1-1 1,-1 0-1,0 0 0,1 1 0,-1 0 0,-2 2 0,3-1 27,0 0 1,1 0-1,-1 0 0,1 1 0,-1-1 1,1 1-1,0-1 0,0 1 0,1-1 1,-1 1-1,1-1 0,0 1 0,-1 0 0,2 5 1,-1 10 91,-1-15-63,1 1-1,0-1 1,0 1-1,0-1 0,1 1 1,-1-1-1,1 1 1,2 4-1,-2-7-51,0-1 0,0 1 0,0-1 0,0 0 0,0 1 1,1-1-1,-1 0 0,0 0 0,1 0 0,-1 0 0,1 0 0,-1 0 0,1-1 0,-1 1 0,1 0 0,0-1 0,-1 1 1,1-1-1,0 0 0,0 0 0,-1 1 0,1-1 0,0 0 0,-1 0 0,4-1 0,0 1-11,0 0-1,0 0 1,0 0 0,0-1-1,0 0 1,0 0 0,0 0-1,0-1 1,0 0-1,-1 1 1,1-2 0,-1 1-1,8-5 1,-9 4-58,-1 0 0,1 1-1,-1-1 1,0 0 0,0 0 0,0-1 0,0 1-1,0 0 1,-1-1 0,1 1 0,-1-1 0,0 1-1,0-1 1,0 0 0,-1 1 0,1-1 0,-1 0-1,0-7 1,0 10 42,0 0 1,0 0-1,-1-1 0,1 1 0,0 0 0,-1 0 1,1 0-1,0 0 0,-1 0 0,1 0 0,-1 0 1,0 0-1,1 0 0,-1 0 0,0 0 1,1 1-1,-1-1 0,0 0 0,0 0 0,0 1 1,0-1-1,0 0 0,0 1 0,0-1 0,0 1 1,0-1-1,0 1 0,0 0 0,0-1 0,0 1 1,0 0-1,0 0 0,-1 0 0,1 0 1,0 0-1,0 0 0,0 0 0,0 0 0,0 0 1,0 1-1,0-1 0,-1 0 0,1 1 0,0-1 1,-1 1-1,-3 0 51,1 1 1,-1-1-1,1 1 1,0 0-1,-1 0 0,1 0 1,0 1-1,0-1 1,1 1-1,-1 0 0,-3 4 1,-7 17 88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17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64 3778,'0'0'7280,"-3"-8"-6570,-19-47 355,22 64 4276,-1 22-3433,-1 12-1362,1 19 117,4 1-1,20 122 1,-14-133-393,2 91 1,-2-10-68,3-49 68,34 117 0,0-63-165,-39-119-96,-4-8-1,1 0 1,0 0-1,1 0 1,1-1-1,-1 1 1,2-2-1,12 17 1,3-5-3,1-2-1,1 0 1,0-2 0,2-1 0,29 15 0,-42-24 5,74 52-87,-81-55 67,12 10 7,60 40 24,-71-50-21,0-1 0,0 0 0,0 0 0,1 0 0,-1-1 1,1 0-1,0 0 0,0-1 0,12 1 0,-10-1-1,-1 0 1,0 0-1,1 1 1,13 5-1,-13-5 2,-1 1-1,1-1 0,0 0 0,16 0 1,57 0-26,-34 0 25,1-2 1,-1-3-1,56-9 0,-67 6-7,-27 4 8,0 0-1,0 0 1,1-1 0,-1 0-1,-1-1 1,19-9 0,4-4-38,1 2 0,1 1 1,50-13-1,-56 16 35,1-2 0,-2-1 0,0-1 0,-1-1 0,34-27 0,-22 16 1,56-30 1,271-134-328,-307 158 353,-2-4 0,-2-1-1,76-70 1,-131 108-11,1-1 1,-1 1 0,1 0-1,-1 0 1,1-1-1,-1 1 1,1 0-1,-1-1 1,0 1 0,1 0-1,-1-1 1,0 1-1,1-1 1,-1 1-1,0 0 1,0-1 0,1 1-1,-1-1 1,0 1-1,0-1 1,0 1-1,0-1 1,0 1 0,1-1-1,-1 1 1,0-1-1,0 1 1,0-1-1,0 1 1,-1-1 0,1 0-1,-16-3-269,-30 10-2204,45-5 2236,-49 9-5878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18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22 9492,'0'0'6355,"-2"-19"-3644,-3 18-2700,0 0 1,0 1-1,0 0 1,0 0-1,0 0 1,0 1-1,0 0 1,0-1-1,1 2 1,-1-1-1,0 1 1,1-1-1,-1 1 1,1 0-1,-1 1 1,1-1-1,0 1 1,0 0-1,-7 6 1,-6 7 47,1 1 0,1 0 0,-15 23 0,5-7 219,11-16-60,1 1 0,-22 37 1,32-49-192,0 1 1,0-1 0,1 1 0,-1-1-1,2 1 1,-1 0 0,1 0 0,0 0-1,0 0 1,1 0 0,0 0 0,0 0 0,2 11-1,0-14-19,-1 0-1,1 0 1,0 0-1,0-1 1,0 1-1,0-1 1,1 1 0,-1-1-1,1 0 1,0 0-1,0 0 1,6 4-1,50 35 29,-25-19-39,3 4 13,114 96-7,-137-111 4,0 2 1,-2 0-1,0 0 1,0 1-1,-2 1 1,0 0-1,0 0 1,6 18-1,-14-29 45,0 0 0,0 0 0,-1 0 0,0 0 0,0 0 0,0 0 0,-1 1 0,1-1 0,-1 0 0,-1 0 0,0 8 0,0-10-30,1-1 1,-1 1-1,0-1 0,-1 1 1,1-1-1,0 1 0,0-1 0,-1 0 1,0 0-1,1 0 0,-1 0 1,0 0-1,0 0 0,0 0 0,0-1 1,0 1-1,-1-1 0,1 1 0,0-1 1,-1 0-1,1 0 0,-4 1 1,-17 5-4,0-2 0,0 0 0,-1-1-1,1-2 1,-1 0 0,1-2 0,-1 0 0,-34-6 0,54 5-16,0-1-1,1 1 1,-1-1 0,0 0-1,1 0 1,0 0-1,-1 0 1,1 0-1,0-1 1,0 1 0,1-1-1,-1 0 1,0 0-1,1 0 1,0 0 0,-1-1-1,1 1 1,1-1-1,-1 1 1,0-1-1,1 1 1,0-1 0,0 0-1,0 0 1,0 0-1,1 0 1,-1 1-1,1-1 1,0-4 0,-1-1 1,1 1 1,0 0-1,1 0 1,-1-1-1,1 1 1,1 0 0,0 0-1,0 0 1,1 0-1,-1 0 1,2 1 0,-1-1-1,6-7 1,0 3-24,2 1 0,-1 0 1,1 1-1,1 0 0,0 0 1,0 2-1,1-1 0,19-8 1,12-4-251,60-18 0,8-3-565,-112 42 838,1-1 0,0 1 0,-1 0 0,1 0 0,0-1 0,0 1 0,-1 0 0,1 0 0,0 0 0,0 0 0,-1 0 0,1 0-1,0 0 1,0 0 0,0 0 0,-1 1 0,1-1 0,0 0 0,-1 0 0,1 1 0,0-1 0,-1 0 0,1 1 0,0-1 0,-1 1 0,1-1 0,0 1-1,-1-1 1,1 1 0,-1-1 0,1 1 0,-1-1 0,0 1 0,1 0 0,-1-1 0,1 1 0,-1 0 0,0-1 0,0 1 0,1 0 0,-1 0-1,0-1 1,0 1 0,0 1 0,5 44 354,-4-34-247,2 33 209,7 137 867,-10-181-1493,-2-1-260,1 0 0,-1 1 0,0-1 0,1 0 1,-1 0-1,1 0 0,-1-1 0,1 1 1,-1 0-1,1 0 0,-1-1 0,1 1 1,-1-1-1,-2-1 0,-3-14-6552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1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16520,'0'0'4354,"26"-86"-8324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5:5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88 6435,'0'0'7131,"-10"-6"-4017,4 7-3018,-1-1-1,1 1 1,0 0 0,-1 0 0,1 1 0,0 0 0,0 0 0,0 0 0,0 1 0,1 0 0,-1 0 0,1 0 0,0 1-1,-1 0 1,1 0 0,1 0 0,-1 0 0,1 1 0,0 0 0,0 0 0,-6 10 0,3-4-22,2 0 1,-1 0 0,2 1 0,-1 0-1,2 0 1,0 0 0,0 0-1,1 0 1,0 0 0,0 21 0,2-24-10,-1 6 43,1 0-1,1 0 0,0 0 1,0 0-1,2 0 0,0 0 1,0 0-1,1-1 0,8 18 1,-5-17 31,1-1 1,1 0 0,0 0-1,0-1 1,13 13 0,-17-21-107,-1-1 0,1 0 0,0 0 0,1 0 0,-1-1 1,1 0-1,-1 0 0,1 0 0,0 0 0,0-1 1,0 0-1,0-1 0,1 1 0,-1-1 0,12 1 0,-9-2-24,0 0-1,-1 0 0,1-1 1,0 0-1,-1 0 0,1-1 1,-1 0-1,0 0 0,1-1 1,10-6-1,-6 1-74,-1 0 1,1-1-1,-2-1 1,0 0-1,13-14 1,-16 15-29,0 0 0,0 0 0,-1-1 0,0 0-1,-1 0 1,0-1 0,0 0 0,-1 0 0,-1 0 0,0-1 0,-1 1 0,0-1-1,0 0 1,-1 0 0,-1 0 0,0 0 0,-2-23 0,0 17 38,-1 0-1,0 0 1,-2 0 0,0 1 0,-1 0 0,-1 0-1,0 0 1,-2 0 0,1 1 0,-2 1 0,0-1-1,-1 1 1,-1 1 0,-24-27 0,29 37 18,0-1 0,0 1 1,-1 0-1,0 1 1,1-1-1,-1 1 0,0 1 1,0-1-1,-1 1 0,1 1 1,0-1-1,-1 1 0,1 0 1,-1 1-1,1 0 0,-1 0 1,1 0-1,-1 1 0,1 0 1,-1 1-1,-10 3 0,11-3-41,1-1 0,0 1 0,-1 1 1,1-1-1,0 1 0,0 0 0,0 0 0,0 1 0,1 0 0,-1 0 0,1 0 0,0 0 0,1 1 1,-1 0-1,1 0 0,-1 0 0,2 1 0,-1 0 0,1-1 0,-1 1 0,2 0 0,-1 0 0,1 1 0,-3 8 1,4 8-2284,1 0-1783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8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56 4002,'0'0'11461,"-3"-10"-10847,-7-28-150,9 30 316,3 9-251,3 12 264,7 180 2670,22 257-1150,-33-427-2260,2 0 0,1 0 0,0 0-1,15 42 1,-8-50-404,-6-27-548,-4-42-1599,-1 44 1772,0-1-686,0 1-1,-1 0 0,0 0 1,-1 1-1,-3-14 0,-12-20-7119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20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9476,'0'0'6016,"5"0"-5442,9-2-178,-1 1-1,1 1 1,0 0-1,0 1 1,-1 0-1,1 1 1,-1 1 0,1 0-1,-1 1 1,20 8-1,131 52 895,-105-44-1132,0 4 0,60 33 0,-92-42-38,-2 2 1,0 2-1,-1 0 1,0 1-1,-2 1 0,25 30 1,-40-44-88,1 0 0,-1 0 1,2-1-1,-1 0 0,1 0 0,12 5 1,-11-6-18,0 1 0,-1 0 1,0 0-1,0 1 0,16 15 1,-4 2 44,-2 1-1,0 1 1,-1 1 0,15 32 0,-28-52-43,0 1 0,0-1-1,1 1 1,0-2 0,1 1 0,11 9 0,16 18 49,-19-17-39,-1 2-5,1-1 1,2-1 0,-1 0 0,39 28 0,-28-25 5,-1 2 0,-1 1 0,0 0 0,22 31 1,-27-31-6,-16-17-23,0 1 1,-1 0-1,0-1 0,0 1 0,-1 0 0,0 1 0,0-1 0,0 0 0,-1 0 0,0 16 0,0-13 0,1 0 0,-1 1-1,1-1 1,1 0 0,4 10-1,-2-4 10,-1 1-1,0-1 1,-1 1-1,0 0 0,-2 0 1,0 0-1,-1 0 1,-4 32-1,2 13 66,2 177-37,-2-227-37,-1 1 1,0-1-1,-1-1 0,-1 1 1,0 0-1,0-1 0,-1 0 1,-9 12-1,-2 7-2,-57 92-23,11-22 85,46-73-52,-2-2 0,0 0 1,-2-1-1,-1-1 0,-47 38 0,-2 4 5,-29 22-27,66-59 8,1 2-1,1 1 1,-30 38 0,56-62 11,-23 30 55,28-36-63,-1 1 0,1 0-1,-1 0 1,0-1-1,0 1 1,0-1 0,0 1-1,0-1 1,0 0-1,0 0 1,0 0 0,0 0-1,-1 0 1,-2 1 0,5-5-149,1 1 1,-1 0-1,1 1 1,0-1-1,0 0 1,0 0-1,0 0 1,0 0-1,0 1 1,1-1-1,-1 0 1,0 1-1,1-1 1,2-1 0,20-22-2831,5-5-2432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21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81 10101,'0'0'5362,"0"-12"-4775,-1-35-125,1 46-413,0 0 1,-1 0-1,1 0 1,0 0 0,-1 0-1,1 0 1,0 0 0,-1 0-1,1 0 1,-1 0 0,0 0-1,1 1 1,-1-1-1,0 0 1,1 0 0,-1 0-1,0 1 1,0-1 0,0 1-1,0-1 1,1 0-1,-1 1 1,0 0 0,0-1-1,0 1 1,0-1 0,0 1-1,0 0 1,0 0-1,0 0 1,0-1 0,0 1-1,-2 1 1,-28 5 477,26-3-522,1 2 0,0-1 0,0 0 0,0 1 0,0 0 0,1 0 0,0 0 0,0 0 0,0 0 0,-3 10 0,-18 63 31,18-55-14,1 0 1,1 1 0,1-1 0,1 40 0,2-51 30,1-1-1,1 0 1,0 1 0,0-1 0,1 0-1,0-1 1,1 1 0,1 0 0,-1-1 0,2 0-1,-1 0 1,8 9 0,80 89 371,-70-85-357,0 1 0,-2 1 0,-1 1 0,-1 1 0,-2 0 1,24 49-1,-37-63-10,-1 1 1,-1-1-1,0 1 1,0 0-1,-1 0 1,-1 0-1,-1 0 1,-2 16-1,3-28-54,0 1 0,-1-1-1,0 1 1,1-1 0,-1 0 0,0 0-1,0 0 1,0 1 0,-1-1-1,1 0 1,0 0 0,-1-1-1,1 1 1,-1 0 0,0 0 0,0-1-1,1 1 1,-1-1 0,-3 2-1,0 0 8,-1 0 0,1-1-1,-1 0 1,0 0 0,0 0-1,0 0 1,-8 0-1,-5 0 15,0-1-1,0-1 0,-35-4 0,52 3-22,0 1-1,0-1 0,0 0 0,1 0 0,-1 0 0,0 0 1,1 0-1,-1 0 0,1-1 0,0 1 0,-1 0 1,1-1-1,0 1 0,0-1 0,0 1 0,0-1 0,0 0 1,0 0-1,0 1 0,0-1 0,1 0 0,-1 0 1,1 0-1,-1 0 0,1 1 0,0-1 0,0 0 0,0 0 1,0 0-1,0 0 0,1-3 0,-1-2 0,0-1 0,1 1 0,0-1 0,0 1 0,1-1 0,0 1 0,3-8 0,7-4-32,2 0 0,0 1 0,0 1 0,2 0 0,0 1 0,1 0 0,1 1 0,24-15 0,-28 20-46,1 1 1,-1 0-1,1 1 1,1 1 0,0 0-1,0 1 1,0 0 0,0 2-1,1 0 1,0 1 0,0 0-1,22 1 1,-38 2 86,0 0 0,1 1 0,-1 0 1,0-1-1,0 1 0,0 0 0,0-1 1,0 1-1,0 0 0,0 0 0,0 0 1,0 0-1,0 0 0,0 0 0,-1 0 0,1 0 1,0 0-1,-1 1 0,1-1 0,-1 0 1,1 0-1,-1 1 0,0-1 0,1 0 0,-1 3 1,7 41 361,-6-40-299,3 167 1330,-4-107-1147,0-64-277,10-25-9030,-4 4 2289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22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16039,'0'0'5379,"80"-84"-5523,-73 84-1201,-7 32-1712,0 8-2210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25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1609 6627,'0'0'8214,"-2"0"-7861,0-1-1,1 1 1,-1 0-1,0-1 0,0 1 1,1 0-1,-1-1 0,0 0 1,1 1-1,-1-1 0,1 0 1,-1 0-1,-1-2 0,-4-59 503,0-107 1,7 132-806,1 1 1,2 0 0,2 0-1,8-36 1,-3 15-49,-9 46-2,0-1 0,1 1 1,1 0-1,0 0 1,0 0-1,1 0 1,5-10-1,-5 11 0,0 0 0,-1 1-1,0-1 1,0 0-1,-1 0 1,-1-1 0,1-10-1,-1 8 1,0 1-1,1-1 1,1 0-1,6-18 1,1 8 3,-1-1-1,-1-1 1,-2 1 0,7-49-1,-7 46-9,1 1 0,0 0-1,2 0 1,1 1-1,1 0 1,19-30 0,0-4 8,12 8 33,-7-4-57,-30 44 23,1 1 1,0 0-1,0 0 0,1 0 0,1 1 0,0 0 1,0 1-1,11-10 0,25-14-19,-33 23 15,1 0 0,0 0-1,1 1 1,21-9 0,1 2-2,-17 7 0,0 0 0,1 1 0,0 1 0,0 1-1,24-3 1,125-24-40,-163 31 47,23-3 21,1 1 0,0 2 0,47 2 0,-16 1-6,-51-3 6,0 1-1,0 1 1,1 0 0,-1 0-1,0 0 1,0 2 0,-1-1 0,1 1-1,0 0 1,-1 0 0,0 1-1,1 1 1,-2-1 0,12 9-1,-9-8 16,1 0 0,0-1 0,0-1 0,0 0 0,0 0-1,0-1 1,1 0 0,-1-1 0,1-1 0,-1 0 0,21-2-1,-16 1 5,1 1 0,-1 1 0,1 0-1,30 7 1,-24 0 16,1 2 1,-2 1-1,26 15 1,-23-12 42,51 22 0,-52-27-78,0 2 0,0 1 1,-1 0-1,30 23 0,75 70 82,-75-59-23,-8-11 31,1-3 0,83 43 1,-89-52-85,-37-21 10,1 0-1,0 0 1,0-1 0,0 1-1,0-1 1,0 0 0,1 0-1,-1 0 1,7 0-1,-10-1 131,-31 0-408,-96 0-5245,67 0-1577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26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44 5218,'0'0'8129,"0"-6"-7470,0-22 64,0 28-678,0-1 0,0 1 0,0-1 0,0 1 0,-1-1 0,1 1 0,0-1 0,0 1 0,-1-1 0,1 1 0,0 0 0,-1-1 0,1 1-1,0-1 1,-1 1 0,1 0 0,-1-1 0,1 1 0,-1 0 0,1 0 0,0-1 0,-1 1 0,1 0 0,-1 0 0,1 0 0,-1 0 0,0-1-1,1 1 1,-1 0 0,1 0 0,-1 0 0,0 0 0,-22 1 92,16-1 10,0 1-103,0 0 1,0 1-1,0 0 1,0 0-1,0 0 1,0 1-1,0 0 1,1 1-1,-1-1 1,1 1 0,0 1-1,0-1 1,0 1-1,1 0 1,0 0-1,0 0 1,0 1-1,0 0 1,-5 10-1,-1 1 34,0 1 0,1-1 0,1 2 0,1 0-1,1 0 1,-6 22 0,11-33 3,0 0 0,0 1-1,1-1 1,0 1 0,0 0 0,1-1 0,0 1 0,1-1-1,0 1 1,0 0 0,3 8 0,-1-11-54,0 0 0,0 0 1,0-1-1,0 1 0,1-1 0,0 0 1,0 0-1,0 0 0,1-1 0,-1 1 1,1-1-1,0 0 0,1 0 0,-1-1 1,7 3-1,115 54 174,-9-4-77,-96-44-69,-6-4-43,-1 0-1,0 2 0,-1 0 0,14 12 1,-24-18 12,-1-1 1,1 1 0,-1 1 0,0-1 0,0 0-1,0 1 1,0 0 0,-1-1 0,0 1 0,0 0-1,0 0 1,-1 1 0,1-1 0,-1 0 0,-1 0-1,1 1 1,-1 6 0,0-10-2,-1 0 0,1 0 0,-1-1 0,0 1 0,0 0 0,0-1 0,0 1 0,0 0 0,0-1 0,0 1 0,0-1-1,-1 0 1,1 1 0,0-1 0,-1 0 0,1 0 0,-1 0 0,0 0 0,1 0 0,-1 0 0,0-1 0,1 1 0,-1 0 0,0-1 0,0 1 0,-3-1 0,-54 11 203,13-8-137,-63-3 0,107-1-85,-1 1-1,1-1 1,0 0-1,0 1 1,0-1-1,0 0 1,0 0-1,0-1 1,0 1-1,0 0 1,0-1-1,0 1 1,0-1-1,1 1 1,-1-1-1,1 0 1,-1 0-1,1 0 1,0 0-1,0 0 0,0 0 1,0 0-1,0 0 1,0 0-1,0 0 1,1 0-1,-1-1 1,0-2-1,0 0 9,0 0 0,1 0-1,-1 0 1,1 0 0,0 1-1,0-1 1,1 0 0,-1 0-1,1 0 1,0 0 0,0 0-1,1 0 1,1-4 0,1 3-3,1 0 1,-1 0 0,1 0 0,0 1 0,1-1 0,-1 1 0,1 1 0,8-6 0,57-34 74,-49 32-76,128-59-278,-41 22 6,-25-12-2,-83 60 270,-1 1 1,1 0 0,-1 0-1,1 0 1,-1-1 0,1 1-1,0 0 1,-1 0 0,1 0 0,-1 0-1,1 0 1,-1 0 0,1 0-1,-1 0 1,1 1 0,0-1-1,-1 0 1,1 0 0,-1 0-1,1 1 1,-1-1 0,1 0 0,-1 0-1,1 1 1,-1-1 0,1 1-1,-1-1 1,0 0 0,1 1-1,-1-1 1,0 1 0,1-1 0,-1 1-1,0-1 1,1 1 0,-1-1-1,0 1 1,0-1 0,0 1-1,1-1 1,-1 1 0,0-1-1,0 2 1,7 29 106,-7-26-82,10 63 325,-8-44-170,1 1 1,1 0 0,1-1-1,2 0 1,0 0 0,14 30-1,-20-53-193,-1 0 0,1 1 0,0-1 0,0 0 0,1 1 0,-1-1 0,0 0 0,0 0-1,0 0 1,1 0 0,-1 0 0,0-1 0,1 1 0,-1 0 0,1-1 0,-1 1 0,1 0-1,-1-1 1,1 0 0,0 1 0,-1-1 0,1 0 0,2 0 0,-3-27-3190,-1 7-48,0-2-1606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26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16984,'0'0'5746,"23"-20"-6466,-23 40-2497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34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1504 49 8500,'0'0'6968,"-7"-3"-6389,-8-2 103,0 0-1,0 1 0,-1 1 0,1 0 0,-24 0 1,-195-15 1017,212 16-1623,0 0 0,0 1 0,0 1 0,1 1 0,-1 1 0,0 1 0,-28 8 0,34-6-27,-4 0 18,0 2 0,0 0 0,1 1 0,-21 12 0,-8 9-27,1 2-1,1 2 0,2 2 0,2 2 0,-40 44 0,47-45 35,-74 59-1,96-85-92,-8 6 33,0 1 0,1 1 0,0 1 0,-24 31 0,6 0-13,13-19 23,2 1 1,1 1-1,-18 37 0,13-23 27,21-38-33,0 1-1,0 0 1,1 1 0,0 0 0,-3 13 0,6-19-12,1 0 0,-1 1 0,1 0 0,1-1 0,-1 1 0,1 0 0,0-1 0,0 1 0,1 0 0,0-1 0,0 1 0,3 10 0,-1-8 5,1-1 0,1 1 1,-1-1-1,1 0 0,0-1 0,0 1 1,12 9-1,1 0 5,1-1 1,1-2-1,1 0 0,0-1 1,37 16-1,-3-1-34,-35-18 12,1-1 0,0 0 0,33 6 0,-33-9 20,0 1 0,0 0 0,34 17 0,-27-10-15,-1-2 0,1-1 0,1-1 0,33 6 1,38 11-4,-58-15 1,1-2 1,70 7-1,-79-14 2,0 3 1,0 0 0,-1 3-1,0 0 1,40 17-1,70 26-39,-99-38 59,72 33 0,-88-40-83,-15-3-189,-29-3-492,-20-2-1552,-11-10-3071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3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375 128 5555,'0'0'5255,"-11"-16"265,0-2-4703,11 15-752,0 0 0,0 1 1,0-1-1,-1 0 1,1 1-1,-1-1 1,1 1-1,-1-1 0,0 1 1,0-1-1,0 1 1,0 0-1,0-1 1,-1 1-1,1 0 0,-1 0 1,1 0-1,-1 0 1,0 0-1,0 0 0,0 1 1,0-1-1,0 1 1,0-1-1,0 1 1,-1 0-1,1-1 0,0 1 1,-1 0-1,1 1 1,-1-1-1,-2 0 1,-10-1 118,1 0 1,0 1 0,-1 1-1,-27 2 1,2 0 57,34-2-189,1 0 0,-1 0 0,0 1 0,0 0 1,1 0-1,-1 0 0,1 0 0,-1 1 0,1 0 1,0 0-1,-1 1 0,1-1 0,0 1 0,-5 4 0,6-4-53,-1 0 19,1-1 0,0 1 0,-1 0 1,1 1-1,0-1 0,0 1 0,1 0 0,-1-1 0,1 2 0,0-1 0,0 0 0,0 1 0,1-1 0,-1 1 0,1 0 1,0 0-1,1 0 0,-1 0 0,0 7 0,0-5 23,0 1-1,0 0 1,1 1 0,0-1 0,1 0-1,0 0 1,0 0 0,1 0 0,0 1-1,0-1 1,1 0 0,0-1-1,5 13 1,-5-15-40,1 3 21,0 0 0,1-1-1,-1 0 1,1 0 0,1 0 0,0 0-1,-1 0 1,2-1 0,-1 0-1,1 0 1,0-1 0,0 1 0,9 5-1,1-3-6,-11-5-7,0-1 0,1 1 0,-1-1 1,1 0-1,0 0 0,10 2 0,43 5-5,-15-3 5,68 3 0,-101-9-12,-8 0-1,1 1-1,0-1 0,0 0 0,-1 0 1,1 0-1,0-1 0,0 1 1,0-1-1,-1 0 0,1 0 0,0 0 1,-1 0-1,1-1 0,-1 0 1,0 1-1,1-1 0,-1-1 0,0 1 1,0 0-1,4-5 0,-1 0 3,-1 0 0,0 0-1,-1 0 1,1-1 0,-1 1-1,-1-1 1,0 0 0,0 0 0,0 0-1,-1-1 1,0 1 0,0-9-1,1-15-19,-3-62 0,-1 46 16,0 44 5,1 0 0,-2 0-1,1 1 1,0-1 0,-1 0 0,0 0-1,0 1 1,0-1 0,0 1-1,0 0 1,-1-1 0,-5-4 0,4 3-1,-1 0 0,-1 0 0,1 0 0,-1 0 1,0 1-1,-8-4 0,9 6 5,1 1 0,-1 0-1,0 0 1,0 1 0,0-1 0,0 1-1,0 0 1,0 0 0,-7 2 0,7-1 11,-1-1 1,1 1-1,-1-1 0,1 0 1,-1-1-1,1 1 1,0-1-1,-9-2 0,6-1-10,0 1-1,0 1 0,0-1 0,-1 1 0,-14-1 1,19 3-4,1 0 0,-1 0 0,0 0 1,1 1-1,0 0 0,-1 0 0,1 0 1,-1 0-1,1 0 0,0 0 1,0 1-1,0 0 0,0-1 0,0 1 1,0 1-1,0-1 0,-3 3 0,-79 81-643,32-25-4298,22-19-3713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50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1901 8564,'0'0'6712,"-7"6"-2624,7-6-3995,22-3 13,-1-1-1,1 0 1,-1-2 0,0 0-1,0-1 1,22-11 0,3-1-54,744-303-407,-694 280-207,174-53-1,-209 79 337,0 3 1,2 2-1,-1 3 0,77 0 0,-132 9 265,-1 0-1,1 1 1,-1 0-1,0 0 1,1 0 0,-1 0-1,0 1 1,-1 0-1,1 0 1,0 1-1,9 8 1,-5-4 63,0 0 1,-1 0-1,-1 1 1,1 1-1,9 14 1,-14-15 10,-1 1-1,0 0 1,0 0-1,-1 0 1,0 0 0,-1 0-1,0 0 1,-1 1 0,0-1-1,0 0 1,-3 14-1,1 16 31,1-22-77,-1 0 0,0-1 0,-1 1 0,-1 0 0,-1-1 0,-1 0 0,0 0-1,-1 0 1,-12 20 0,-13 17 38,-53 67-1,22-34 61,27-34-134,13-22 25,-34 63 0,51-81-36,1 0-1,0 1 1,0-1-1,1 1 1,1 0-1,0 0 1,1 0-1,0 24 1,2 179 178,0-215-192,0-1 0,1 1 0,-1-1 0,0 1 0,1 0 1,-1-1-1,1 1 0,0-1 0,-1 0 0,1 1 0,0-1 0,0 0 0,0 1 0,0-1 0,0 0 0,0 0 1,0 0-1,1 0 0,-1 0 0,0 0 0,0 0 0,1 0 0,-1 0 0,1-1 0,-1 1 0,1-1 1,-1 1-1,1-1 0,-1 1 0,1-1 0,-1 0 0,4 0 0,8 2 19,-1-1 1,1-1-1,16-2 0,-7 1 50,-11 1-59,1-1 0,0-1 0,-1 0 0,1-1 0,-1 0 0,0 0 0,0-1 0,11-6 0,86-53 15,-77 44-12,54-27-1,-51 29-14,0-1 0,0-3 0,52-41 0,-75 54 14,31-20-31,0 2 0,50-22 0,-41 23-30,54-37-1,229-188-1000,-287 211 1107,121-108-1245,-40 26 1052,-98 94 126,35-26-184,97-61 1,29-22-75,-149 105 283,-31 24-14,-1 0 0,1-1 0,-2 0 0,1 0 0,12-16 0,-4 5-92,1 0 1,1 1-1,0 1 0,2 1 1,36-21-1,-15 9 98,18-17-16,-40 27-21,1 2 0,1 1 0,34-18 0,-5 8 24,-2-3 0,78-57 1,-99 65-10,-4 3 5,-1-1 0,24-24 1,9 0 4,-27 21-3,104-76-10,-68 66 122,-56 27-91,0 1 0,-1-1 0,0-1-1,0 1 1,0-2 0,-1 1 0,1-1-1,7-7 1,-8 6-36,1 0-1,0 1 1,0 0-1,1 1 1,0 0-1,0 0 1,0 1-1,17-4 1,-13 3 33,0 0 1,-1 0-1,24-14 1,-30 13-16,1 1 1,0 0-1,0 1 0,0-1 0,0 2 1,1-1-1,0 1 0,17-4 1,-21 6 5,0-1 0,1 0 0,-1-1 0,0 1 0,0-1 0,0 0 0,-1-1 0,1 1 0,4-5 0,36-21 75,-23 19-42,-1-1 0,-1 0 0,0-2 1,0 0-1,28-25 0,-19 12 790,-29 25-817,1 1-1,-1 0 0,1-1 0,-1 1 1,1 0-1,-1-1 0,0 1 0,1-1 0,-1 1 1,0-1-1,1 1 0,-1-1 0,0 1 1,0-1-1,1 1 0,-1-1 0,0 1 0,0-1 1,0 0-1,0 1 0,0-1 0,0 1 1,1-1-1,-1 0 0,-1 1 0,1-1 0,0 1 1,0-1-1,0 1 0,0-1 0,0 0 1,0 1-1,-1-1 0,-17-16-215,16 16 187,0 0 0,0 0 1,0-1-1,0 1 0,0-1 1,1 0-1,-1 1 0,0-1 0,1 0 1,-1 0-1,1 0 0,0 0 0,0 0 1,-1 0-1,1 0 0,1-1 0,-1 1 1,0 0-1,0-4 0,-4 3 25,4 3-8,0-1 0,0 1-1,0-1 1,0 1 0,0-1-1,0 1 1,0-1 0,0 1-1,0-1 1,1 0 0,-1 0-1,0 1 1,1-1 0,-1 0-1,0 0 1,1 0 0,-1 0-1,1 0 1,-1 1 0,1-1-1,-1 0 1,1 0 0,0 0-1,-1-2 1,1 3 2,0-1-1,0 0 0,0 0 1,0 1-1,-1-1 1,1 0-1,0 1 1,0-1-1,-1 0 0,1 1 1,-1-1-1,1 0 1,-1 1-1,1-1 0,-1 1 1,1-1-1,-1 1 1,1-1-1,-1 1 1,1-1-1,-1 1 0,0-1 1,1 1-1,-1 0 1,0-1-1,0 1 1,1 0-1,-1 0 0,0 0 1,1 0-1,-2-1 1,-25 0 320,23 1-207,3 0-70,3 4 49,-1-1 1,1 0-1,0 1 0,0-1 0,0 0 0,0 0 0,0 0 0,1 0 0,0-1 1,-1 1-1,1-1 0,0 1 0,5 2 0,20 21-107,-25-22-1,0 0 0,1 0 1,-1 0-1,1 0 0,0-1 0,0 0 0,0 0 1,0 0-1,0 0 0,1 0 0,-1-1 0,1 0 0,0 0 1,0 0-1,0-1 0,0 1 0,0-1 0,0 0 1,0-1-1,0 1 0,0-1 0,7-1 0,-11 1-2,-6-1-315,4 1 327,0-1 1,-1 1-1,1-1 1,0 1 0,-1 0-1,1 0 1,-1-1 0,1 1-1,0 0 1,-1 0 0,1 1-1,-1-1 1,1 0-1,0 0 1,-1 1 0,1-1-1,0 0 1,-1 1 0,1 0-1,0-1 1,0 1 0,0 0-1,-1-1 1,1 1-1,0 0 1,0 0 0,0 0-1,0 0 1,0 0 0,0 0-1,1 0 1,-2 2 0,-22 30 22,1 0 0,2 1 0,1 1 0,-16 42 1,30-69-2614,5-21-2656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53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 6275,'0'0'6683,"0"-4"-5923,0-5 1378,0 13-908,0 28-609,1 51-544,36 210 2164,-32-223-1950,-2-15 123,12 65-1,-15-117-372,6 9 22,-6-12-98,0-21-2526,0-11-3418,0 13 542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8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16135,'0'0'5219,"203"15"-5219,-158-15-176,-7 0-673,-9-9-1760,-6-2-2049,-7 2-7636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53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86 10165,'0'0'6408,"34"-13"-5752,110-39-216,-127 47-393,-1 0 0,1 2 0,0 0 0,0 1 0,0 0 0,0 1 0,34 4 0,-1-1-44,18-2 13,-67 0 6,-36 13-3288,23-8-1208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54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5651,'0'0'6029,"0"11"-2527,3 44-2234,9 105 757,-9 194-1,-5-171-1215,2-182-809,0-7-1856,10-40-4177,2 11-647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54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27 4498,'0'0'6768,"-4"21"-4550,-19 27-389,10-21-1110,0 1 0,-14 53-1,20-42-254,1 1-1,3-1 1,2 74-1,2-62-190,-2-47-247,1 0 0,0-1 0,0 1 0,1 0 0,-1-1 0,1 1 0,0-1 0,-1 1 0,2 0 0,-1-1 0,0 0 0,1 1 1,-1-1-1,1 0 0,0 0 0,0 0 0,1 0 0,-1 0 0,1 0 0,-1-1 0,1 1 0,3 2 0,0-3 0,-1 1 0,0-1 0,1 0-1,0-1 1,-1 1 0,1-1 0,0 0-1,-1-1 1,1 1 0,0-1 0,0-1 0,0 1-1,8-2 1,-11 1-21,1 0 1,0-1-1,-1 1 0,1-1 0,-1 1 1,1-1-1,-1 0 0,0-1 0,0 1 1,0 0-1,0-1 0,0 0 0,-1 0 1,1 0-1,-1 0 0,1 0 0,1-4 1,34-66-199,-27 50-5,-1 3 126,0 1-1,-2-2 1,0 1 0,-2-1 0,0 0-1,-1 0 1,-1-1 0,-1 0-1,-1 1 1,0-26 0,-4 41 79,1 0 1,0 0 0,-1 0-1,0 1 1,-1-1-1,1 1 1,-1-1 0,0 1-1,-1 0 1,1 0-1,-1 0 1,-6-6 0,-2-2-16,-2 1 0,-26-21 0,29 26-39,0 1 0,0 0 0,0 1 0,-1 0 0,0 1 0,0 0 0,0 1 0,-1 1 0,1 0 1,-1 0-1,-17 1 0,30 1-58,-1 0 1,1 0 0,-1 0 0,1-1 0,-1 1 0,1 0-1,-1 0 1,1 0 0,-1 0 0,1 0 0,0 0-1,-1-1 1,1 1 0,-1 0 0,1-1 0,-1 1-1,1 0 1,0 0 0,-1-1 0,1 1 0,0-1-1,-1 1 1,1 0 0,0-1 0,0 1 0,-1-1-1,1 1 1,0-1 0,0 1 0,0 0 0,-1-1-1,1 1 1,0-1 0,0 1 0,0-1 0,0 1 0,0-1-1,0 1 1,0-1 0,0 1 0,0-1 0,0 1-1,0-1 1,1 1 0,-1-1 0,0 1 0,0-1-1,0 1 1,1-1 0,-1 1 0,0 0 0,0-1-1,1 1 1,0-1 0,10-5-4210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55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2 5795,'-3'-2'11394,"-1"6"-11605,-1 5 324,0 0 0,1 1-1,0-1 1,1 1-1,0 0 1,0 0-1,-2 18 1,-1 79 897,2-32-677,-35 316 81,36-313-398,1-72-32,1-5 0,1-1 17,1 1 1,-1-1 0,0 1-1,0-1 1,0 0 0,0 1-1,0-1 1,0 0 0,0 1-1,1-1 1,-1 0 0,0 1-1,0-1 1,0 0 0,1 1-1,-1-1 1,0 0 0,0 0-1,1 1 1,-1-1 0,0 0-1,1 0 1,-1 1 0,0-1-1,1 0 1,-1 0 0,0 0-1,1 0 1,-1 0 0,0 1-1,2-1 1,226-9-237,-178 3 150,-52-15-6086,-6 2-1408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56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6003,'0'0'7280,"0"0"-7213,0 0 0,0 0 0,0 0 0,0 1 0,0-1 0,1 0 0,-1 0 0,0 0 0,0 0-1,0 0 1,0 0 0,0 0 0,0 1 0,0-1 0,0 0 0,0 0 0,0 0 0,0 0 0,0 0 0,0 0-1,0 1 1,0-1 0,-1 0 0,1 0 0,0 0 0,0 0 0,0 0 0,0 0 0,0 0 0,0 0-1,0 1 1,0-1 0,0 0 0,0 0 0,0 0 0,0 0 0,-1 0 0,1 0 0,0 0 0,0 0 0,0 0-1,0 0 1,0 0 0,0 0 0,0 0 0,-1 0 0,1 0 0,0 0 0,0 0 0,0 0 0,0 0-1,0 0 1,0 0 0,0 0 0,-1 0 0,1 0 0,0 0 0,0 0 0,0 0 0,0 0 0,0 0 0,0 0-1,-1 0 1,-3 46 1041,3 70-1,-1 5-811,-13 271 75,18-398-384,0 1 0,0 0 0,1 1 0,-1-1 0,1 1 0,0-1 0,0 1 0,0 0 0,1 0 0,0 1 0,-1-1 1,8-3-1,-8 5-5,0 0 0,1 0 0,-1 1 0,0-1 1,1 1-1,-1 0 0,1 0 0,-1 0 0,1 1 0,-1 0 1,1 0-1,-1 0 0,1 0 0,-1 1 0,1-1 0,-1 1 1,1 0-1,-1 1 0,1-1 0,-1 1 0,0 0 1,0 0-1,0 0 0,6 5 0,-7-5 22,-1 1 0,1-1-1,0 0 1,0 0 0,0 0 0,0 0 0,0-1-1,0 1 1,0-1 0,0 0 0,1 0 0,-1 0-1,0 0 1,1-1 0,-1 1 0,1-1 0,-1 0-1,5 0 1,-7-35-2893,-6 15-710,-6 0-2935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57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2385,'0'0'11968,"37"0"-8628,-22 0-2944,14-1-55,0 1 1,0 1-1,0 2 0,-1 1 1,52 14-1,-80-18-392,0 0 0,0-1-1,0 1 1,-1 0 0,1 0-1,0 0 1,0 0 0,0-1-1,0 1 1,0 0 0,0 0-1,0 0 1,0 0 0,0-1 0,0 1-1,0 0 1,0 0 0,0 0-1,0-1 1,0 1 0,0 0-1,0 0 1,0 0 0,0 0-1,0-1 1,0 1 0,0 0-1,0 0 1,0 0 0,0 0 0,1-1-1,-1 1 1,0 0 0,0 0-1,0 0 1,0 0 0,0 0-1,0-1 1,1 1 0,-1 0-1,0 0 1,0 0 0,0 0-1,0 0 1,1 0 0,-1 0 0,0 0-1,0 0 1,0 0 0,1 0-1,-1 0 1,0 0 0,0 0-1,0 0 1,0 0 0,1 0-1,-1 0 1,0 0 0,0 0-1,0 0 1,1 0 0,-1 0 0,0 0-1,0 0 1,0 0 0,0 0-1,1 0 1,-1 0 0,0 1-1,-6-13-2665,-6 2-1347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0:57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5891,'0'0'10549,"61"-37"-9957,-19 37 208,3 6 65,3 5-353,-6 4-208,-4-10-272,-9-2-32,-3 0 0,-10 3-1249,-9 3-1312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1:2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95 8260,'0'0'8556,"2"12"-6331,-6-13-2250,1 1 0,-1 0 0,0 0 0,0 1 0,1-1 0,-1 1 1,0 0-1,1 0 0,-1 0 0,0 0 0,1 1 0,-1-1 0,-5 5 0,6-4 25,1 2 0,-1-1 0,1 0 0,0 0 0,0 1 0,0-1 0,0 1 0,0 0 0,1-1 0,0 1-1,0 0 1,0 0 0,-1 6 0,-1 4 35,1 0 0,1 1 1,0-1-1,1 0 0,1 18 0,0-30-25,-1-1 1,1 1-1,-1 0 1,1-1-1,0 1 1,0-1-1,0 1 1,0-1-1,0 0 1,0 1-1,0-1 1,0 0-1,0 0 0,1 0 1,-1 0-1,1 0 1,-1 0-1,0 0 1,1 0-1,0 0 1,-1-1-1,1 1 1,-1-1-1,1 1 1,0-1-1,-1 1 0,3-1 1,52 3 250,-45-3-241,-5-1-29,0 1 0,-1-1 0,1 0 0,0-1 1,-1 0-1,1 0 0,-1 0 0,0 0 0,0-1 1,0 0-1,0 0 0,0 0 0,0 0 1,-1-1-1,0 0 0,1 0 0,-2 0 0,1-1 1,0 1-1,-1-1 0,0 0 0,0 0 0,0 0 1,-1 0-1,1 0 0,-1-1 0,-1 1 0,1-1 1,-1 0-1,0 1 0,0-1 0,0 0 1,-1-8-1,0-6-62,1 8 105,-1 0 1,0 0-1,-1 1 1,-1-1 0,1 0-1,-6-14 1,6 23-20,0 0-1,0 1 1,-1-1 0,0 0-1,1 0 1,-1 1 0,0-1 0,-1 1-1,1 0 1,0 0 0,0-1-1,-1 1 1,0 1 0,1-1 0,-1 0-1,0 1 1,0-1 0,0 1-1,0 0 1,0 0 0,0 0-1,0 0 1,0 1 0,0-1 0,0 1-1,0 0 1,-1 0 0,-4 0-1,5 0 1,0 0 1,0 0-1,-1 0 0,1 1 0,0-1 0,0 1 0,0-1 0,0 1 0,0 0 0,0 1 0,0-1 0,0 0 0,0 1 0,1-1 0,-1 1 0,-4 4 1,2 0-10,1 0 0,-1 0 1,1 0-1,1 1 1,-1-1-1,-3 10 1,5-10-4,0-1-1,0 0 1,1 1 0,-1-1-1,1 1 1,0 0 0,1-1 0,-1 1-1,1 0 1,0-1 0,1 1-1,-1 0 1,3 9 0,-2-11 0,1-1 1,-1 0-1,1 1 1,-1-1 0,1 0-1,0 0 1,0 0-1,0 0 1,0 0-1,1 0 1,-1-1 0,1 1-1,0-1 1,0 0-1,0 0 1,0 0-1,0 0 1,0 0 0,0 0-1,1-1 1,-1 0-1,6 2 1,-7-2-9,0-1 0,0 1 1,0-1-1,0 0 0,0 1 1,0-1-1,0 0 0,0 0 0,0 0 1,0 0-1,0-1 0,0 1 1,0-1-1,0 1 0,0-1 0,0 1 1,0-1-1,0 0 0,0 0 1,-1 0-1,1 0 0,0 0 0,-1-1 1,1 1-1,-1 0 0,1-1 1,-1 1-1,0-1 0,0 1 0,1-1 1,-1 0-1,0 0 0,0 1 1,-1-1-1,1 0 0,0 0 0,-1 0 1,2-3-1,-1-4-72,1 0 0,-1-1 0,0 1 0,-1 0 0,0 0 0,0-1 0,-3-12 0,2 20 77,1 1 1,-1-1 0,0 1 0,0-1 0,1 1-1,-1 0 1,0-1 0,0 1 0,-1 0 0,1 0 0,0-1-1,0 1 1,-1 0 0,1 0 0,0 0 0,-1 0 0,1 1-1,-1-1 1,1 0 0,-1 1 0,1-1 0,-1 1-1,0-1 1,1 1 0,-1 0 0,-2-1 0,-50-1 321,45 2-370,8 0 50,-1 0 0,1 1 0,0-1 0,0 1 1,0 0-1,0-1 0,1 1 0,-1 0 0,0-1 1,0 1-1,0 0 0,0 0 0,1 0 0,-1 0 0,0 0 1,1 0-1,-1 0 0,1 0 0,-1 0 0,1 0 1,-1 0-1,1 0 0,0 0 0,0 0 0,-1 0 1,1 1-1,0-1 0,0 0 0,0 2 0,-1 44 147,1-39-115,0-3-11,0-1 0,0 1 0,0-1 0,1 1 0,0 0 0,-1-1 0,1 0 0,1 1 0,-1-1 0,1 1 0,0-1 1,0 0-1,3 5 0,-2-6-1,-1-1 0,1 0 0,-1 0 0,1 0 0,0 0 0,0-1 0,0 1 0,0-1 0,0 1 0,0-1 0,0 0 0,0-1 0,0 1 0,1 0 0,-1-1 0,0 1 0,1-1 0,-1 0 0,4-1 0,-6 1-27,1 0 0,-1-1 0,1 1 0,-1-1 0,1 1 0,-1-1 0,0 0 0,1 0 0,-1 1 1,0-1-1,1 0 0,-1 0 0,0 0 0,0 0 0,0-1 0,0 1 0,0 0 0,0 0 0,0-1 0,-1 1 0,1 0 0,0-1 1,-1 1-1,1-1 0,-1 1 0,1-1 0,-1 1 0,0-1 0,0 1 0,1-1 0,-1 1 0,-1-3 0,2-66-360,-2 49 223,0 17 134,0 0-1,-1 0 1,1 0 0,-1 0-1,0 1 1,0-1-1,0 1 1,0 0 0,0-1-1,-1 1 1,0 0 0,0 0-1,1 0 1,-1 1-1,-1-1 1,1 1 0,-6-3-1,-1-2-2,0 0 0,-1 1 1,1 0-1,-21-6 0,28 11 12,0 0 0,0 0 1,0 0-1,0 1 1,0-1-1,0 1 0,0 0 1,0 0-1,0 0 0,0 1 1,0-1-1,-6 2 0,8-2 4,-1 1-1,1 0 1,-1 0 0,1 0-1,-1 0 1,1 0-1,0 0 1,-1 0-1,1 0 1,0 1-1,0-1 1,0 0 0,0 1-1,0-1 1,0 1-1,0-1 1,0 3-1,-1 4 30,0 1 0,0 0 0,1 0-1,0 0 1,0 0 0,2 18-1,0-6 21,-1-18-44,0 1 0,0 0-1,0-1 1,1 1 0,0-1-1,-1 1 1,2 0 0,-1-1 0,0 0-1,0 1 1,1-1 0,0 0-1,0 0 1,0 0 0,0 0 0,0 0-1,1 0 1,-1 0 0,1-1-1,-1 1 1,6 2 0,-4-2 5,1-1 0,-1 0 1,1 0-1,0 0 0,0 0 1,0-1-1,0 0 0,0 0 0,0 0 1,1-1-1,-1 0 0,0 0 1,0 0-1,10-2 0,-12 1-16,-1 0 0,1 0 0,-1 0 0,1-1 0,-1 1-1,0-1 1,0 1 0,0-1 0,0 0 0,0 0 0,0 0 0,0 0 0,-1 0-1,1 0 1,-1 0 0,0-1 0,1 1 0,-1-1 0,0 1 0,0-1 0,1-4-1,14-61-190,-15 59 132,3-69-497,-4 61 407,-1 15 155,0 1 0,0 0 1,0 0-1,0 0 0,0 0 1,0 0-1,0 0 0,0 1 1,-1-1-1,1 0 0,0 0 1,0 1-1,-1-1 0,1 1 1,-1-1-1,1 1 1,0 0-1,-1 0 0,1-1 1,-1 1-1,1 0 0,-1 0 1,1 0-1,0 1 0,-3-1 1,-40 2 87,42-1-89,1 0 0,0-1 0,-1 1 0,1 0 0,0 1 0,0-1 0,-1 0 0,1 0 0,0 0 0,0 1 0,0-1 0,1 0 0,-1 1 0,0-1 0,0 1 0,1-1 0,-1 1 0,1-1 0,-1 1 0,1 0 0,0-1 0,0 1 0,-1 2 0,-2 40 105,3-32-60,0-2 12,0 1 0,0-1 1,1 1-1,0-1 0,1 0 0,3 13 0,-4-21-48,0 1 0,1 0 0,-1-1 0,1 0 0,-1 1 0,1-1 0,0 0 0,0 0 1,0 0-1,0 0 0,0 0 0,0 0 0,0-1 0,1 1 0,-1-1 0,1 1 0,-1-1 0,1 0 1,-1 0-1,1 0 0,0 0 0,-1-1 0,1 1 0,0-1 0,0 1 0,0-1 0,0 0 0,3-1 1,-3 2-14,-1-1 0,0 0 1,0 0-1,0 0 1,1-1-1,-1 1 1,0 0-1,0-1 0,0 1 1,0-1-1,0 0 1,0 0-1,0 0 0,0 0 1,0 0-1,0 0 1,0 0-1,0-1 1,-1 1-1,1-1 0,-1 1 1,3-4-1,-2 1-48,0 0 0,-1-1 0,1 1 0,-1-1-1,0 1 1,0-1 0,-1 0 0,0 1 0,1-1 0,-2-5-1,1 7 23,0 1 0,0-1 0,0 1 0,0-1 0,0 0 0,-1 1 0,1-1 0,-1 1 0,0 0 0,0-1 0,0 1 0,0 0 0,0-1 0,0 1 0,-1 0 0,1 0 0,-1 0 0,1 0 0,-1 0 0,-2-2 0,-2 1 17,1 0 0,-1 0 0,0 0 0,0 1 0,0 0 0,0 0 0,-10-1-1,-38 0 339,53 35-20,1-19-244,0-6 12,0 1 0,0-1 0,0 0 0,1 0 0,0 1 0,4 12 0,-4-18-65,0 0 0,1 0 1,-1 0-1,0 0 0,0 0 0,1-1 1,0 1-1,-1 0 0,1-1 0,0 1 1,-1-1-1,1 0 0,0 0 1,0 0-1,0 0 0,0 0 0,0 0 1,0 0-1,1-1 0,-1 1 0,0-1 1,0 1-1,0-1 0,1 0 0,-1 0 1,0 0-1,3 0 0,-2 0-11,-1-1 1,0 1-1,0 0 0,0-1 0,0 0 1,0 1-1,0-1 0,0 0 0,0 0 1,0 0-1,0 0 0,0 0 0,-1-1 1,1 1-1,0 0 0,-1-1 0,1 1 1,-1-1-1,1 0 0,-1 0 0,0 1 1,0-1-1,0 0 0,0 0 1,0 0-1,0 0 0,-1 0 0,1 0 1,-1 0-1,1 0 0,-1-1 0,1-2 1,0-8-121,0-1 1,0 1 0,-1 0 0,-3-18 0,3 29 96,-1 1 0,0-1 1,1 0-1,-1 1 1,0-1-1,0 0 0,0 1 1,0-1-1,0 1 1,0 0-1,0-1 0,-1 1 1,1 0-1,-1 0 1,1-1-1,0 1 0,-1 0 1,0 1-1,1-1 1,-1 0-1,0 0 0,-2 0 1,1 0 52,0 0 0,0 0 0,-1 0 0,1 0 0,0 1 0,-1-1 0,1 1 0,0 0 0,-1 0 0,1 0 0,0 0 0,-4 2 0,6 2 48,-1 0-1,1 1 1,1-1-1,-1 0 1,1 1-1,-1-1 0,1 1 1,1-1-1,0 8 1,-1-4 70,0 6-5,-1-16 11,1 1-177,0 1 0,0-1 1,0 1-1,0-1 0,0 1 1,0-1-1,0 1 0,0-1 1,0 1-1,-1-1 0,1 1 1,0-1-1,0 1 0,0-1 1,-1 1-1,1-1 0,0 1 1,0-1-1,-1 1 1,1 0-1,0-1 0,-1 1 1,1-1-1,-1 1 0,1 0 1,0-1-1,-1 1 0,1 0 1,-1 0-1,1-1 0,-1 1 1,1 0-1,-1 0 0,1 0 1,-1 0-1,1 0 0,-1-1 1,1 1-1,-1 0 0,1 0 1,-1 0-1,1 0 0,-1 1 1,0-1-1,1 0 1,-1 0-1,1 0 0,-1 0 1,1 0-1,-1 1 0,0 3-285,0-1-1,0 1 0,0 0 1,0 0-1,1 0 1,-1-1-1,1 1 0,0 0 1,0 0-1,1 0 0,0 4 1,0 3-2426,-1 11-6204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1:2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2753,'0'0'7972,"4"-1"-7764,26-8 458,-9-4 3323,-5 5-1787,-16 8-2182,1 0 1,0 0-1,-1 0 1,1-1-1,-1 1 0,1 0 1,0-1-1,-1 1 0,1 0 1,-1-1-1,1 1 1,0 0-1,-1-1 0,1 1 1,-1-1-1,0 1 0,1-1 1,-1 0-1,1 1 0,-1-1 1,0 1-1,1-1 1,-1 0-1,0 1 0,0-1 1,1 0-1,-1 1 0,0-1 1,0 0-1,0 1 1,0-1-1,0 0 0,0 1 1,0-1-1,0 0 0,0 1 1,0-1-1,-1-1 1,1 2 331,0 0-339,-1-1 0,1 1 0,0 0 0,-1 0 0,1 0 1,0 0-1,-1 0 0,1 0 0,-1 0 0,1 0 0,0 0 0,-1 0 1,1 0-1,-1 0 0,1 0 0,0 0 0,-1 0 0,1 0 0,0 0 1,-1 0-1,1 1 0,-1-1 0,1 0 0,0 0 0,-1 0 0,1 1 1,0-1-1,0 0 0,-1 0 0,1 1 0,0-1 0,0 0 0,-1 1 1,1-1-1,0 0 0,-1 1 0,-5 21 100,3 22-64,2-34 31,1 0 1,1 0-1,0 0 0,0-1 1,1 1-1,0 0 0,1-1 1,0 1-1,7 15 0,-7-21-41,0 0-1,0 0 1,0 0-1,0-1 1,1 1-1,-1-1 1,1 0-1,0 0 1,0 0-1,0-1 1,0 1-1,1-1 1,-1 0-1,1 0 1,-1 0-1,1-1 1,0 0-1,-1 0 1,1 0-1,0 0 1,0-1-1,6 0 1,-6 1-39,0 0 1,0-1 0,0 0 0,0 0-1,0-1 1,0 0 0,0 1 0,0-1-1,-1-1 1,1 1 0,0-1 0,-1 0-1,1 0 1,-1 0 0,0-1 0,1 1-1,-1-1 1,0 0 0,-1 0 0,1-1-1,-1 1 1,1-1 0,-1 0 0,0 0-1,0 0 1,0 0 0,-1 0-1,0 0 1,0-1 0,0 0 0,0 1-1,-1-1 1,1 0 0,-1 0 0,1-6-1,0-7-145,0 0 0,-1 1 0,-2-19 0,1 10 21,-1 24 139,-1 1 0,1 0 0,0 0-1,0 0 1,-1 0 0,1 0 0,-1 0 0,1 1 0,-1-1-1,1 0 1,-1 1 0,0-1 0,1 1 0,-1 0-1,1-1 1,-1 1 0,-2 0 0,-35-4 14,38 4-29,-7-1 13,0 1-1,1 1 1,-1-1 0,1 1 0,-12 3 0,16-3-9,0 1 0,0 0 1,0-1-1,0 1 0,0 0 1,1 0-1,-1 1 0,0-1 1,1 0-1,0 1 0,-1 0 1,1-1-1,0 1 0,-2 5 1,1-4 3,1 1 0,-1 0 1,1 1-1,0-1 0,0 0 0,0 1 1,1-1-1,0 0 0,0 1 1,1 0-1,-1-1 0,1 1 1,0-1-1,1 1 0,-1 0 0,1-1 1,2 8-1,-2-9-2,1-1-1,-1 1 1,1-1-1,-1 0 1,1 1-1,0-1 1,0 0-1,1-1 1,-1 1-1,0 0 1,1 0-1,0-1 1,0 0-1,0 1 1,0-1 0,0 0-1,0-1 1,0 1-1,0 0 1,1-1-1,-1 0 1,1 0-1,-1 0 1,1 0-1,0 0 1,5-1-1,-6 1-19,0-1 0,-1 0-1,1 0 1,0 0-1,-1 0 1,1 0-1,0-1 1,-1 1-1,1-1 1,-1 0-1,1 0 1,-1 0-1,1 0 1,-1 0-1,0 0 1,1-1-1,-1 1 1,0-1 0,0 1-1,0-1 1,0 0-1,0 0 1,-1 0-1,1 0 1,0 0-1,-1 0 1,0-1-1,1 1 1,-1 0-1,0-1 1,1-3-1,1-7-92,-1 1 0,0-1 0,0 1 0,-2-1 0,0-18 0,0 19 65,0 8 31,0 1 0,-1 0 0,1 0 0,-1 0 0,0 0 0,0 0 1,0 0-1,0 0 0,0 0 0,-1 0 0,1 1 0,-1-1 0,0 1 0,0-1 0,0 1 0,0-1 0,0 1 0,-1 0 0,1 0 0,0 0 0,-1 0 0,0 1 0,1-1 0,-1 1 0,0-1 0,0 1 0,0 0 0,0 0 0,0 0 1,-6 0-1,-9-3 183,-1 2 0,0 0 1,-36 1-1,38 1-154,16 1-10,0-1 0,0 1 0,0-1 0,0 1 0,0-1-1,0 1 1,0-1 0,0 1 0,1 0 0,-1 0 0,0-1-1,0 1 1,1 0 0,-1 0 0,0 0 0,1 0 0,-1 0-1,1 0 1,0 0 0,-1 0 0,1 0 0,0 0 0,-1 0-1,1 0 1,0 0 0,0 0 0,0 0 0,0 0 0,0 0-1,0 2 1,0 43 165,0-35-132,0-5-23,0 0-1,1 0 1,-1 0 0,1-1 0,1 1 0,-1 0 0,1-1 0,0 1 0,0-1 0,0 0 0,7 10 0,-7-12-11,0 0 0,1 0 1,-1-1-1,1 1 0,-1-1 0,1 1 1,0-1-1,0 0 0,0-1 1,1 1-1,-1 0 0,0-1 0,1 0 1,-1 1-1,1-1 0,-1-1 1,1 1-1,-1 0 0,1-1 0,6 0 1,-7 0-10,0 0 1,-1 0-1,1 0 1,0 0 0,-1-1-1,1 1 1,0-1-1,-1 0 1,1 0-1,-1 0 1,1 0 0,-1 0-1,0 0 1,1-1-1,-1 1 1,0-1-1,0 0 1,0 1-1,0-1 1,0 0 0,0 0-1,1-3 1,0 0-35,0-1-1,-1 1 1,0-1 0,0 0 0,0 0 0,-1 0-1,0 1 1,0-1 0,0-8 0,-1 8-23,1 1 0,-1-1 0,0 1 0,0-1 0,-1 0 1,0 1-1,0-1 0,0 1 0,0-1 0,-1 1 0,-3-8 0,3 11 72,0-1 0,0 1 0,0 0 0,0-1 0,0 1 0,-1 0 0,1 1 0,0-1 0,-1 0 0,0 1 0,1-1 0,-1 1 0,0 0 0,0 0 0,0 0 0,0 0 0,1 0 0,-1 1 0,0-1 0,0 1 0,-1 0 0,1 0 0,-3 0 0,4 0 0,0 0-1,0-1 1,0 1 0,0 0 0,0 0-1,0 0 1,0 0 0,0 1-1,0-1 1,0 0 0,1 1-1,-1 0 1,0-1 0,0 1-1,0 0 1,1 0 0,-1 0-1,0 0 1,1 0 0,-1 0 0,1 0-1,-1 1 1,1-1 0,-1 0-1,1 1 1,0-1 0,0 1-1,0 0 1,0-1 0,0 1-1,0 0 1,0 0 0,1-1-1,-1 1 1,1 0 0,-1 0 0,1 0-1,0 0 1,0 0 0,-1 0-1,1 0 1,1 0 0,-1 0-1,0 2 1,0 17 105,0-10-49,-1 1-1,2 0 0,0-1 0,0 1 0,1-1 0,3 12 0,-4-20-56,0 0 0,0-1-1,1 1 1,-1-1 0,1 1-1,0-1 1,-1 1 0,1-1-1,0 0 1,0 0 0,1 0-1,-1 0 1,0 0 0,1 0-1,-1-1 1,1 1 0,-1-1-1,1 0 1,0 0 0,0 0-1,-1 0 1,1 0 0,0 0-1,0-1 1,0 1 0,0-1-1,0 0 1,6 0 0,-8-1-24,0 0 1,0 1 0,0-1-1,-1 1 1,1-1-1,0 0 1,0 0 0,0 1-1,-1-1 1,1 0-1,0 0 1,-1 0 0,1 0-1,-1 0 1,1 0-1,-1 0 1,1 0 0,-1 0-1,0 0 1,0 0-1,1 0 1,-1 0-1,0 0 1,0 0 0,0-1-1,0 1 1,0 0-1,-1-1 1,1-46-328,0 34 208,0 13 130,-3-23-115,2 23 136,0 1 0,0-1 1,0 0-1,1 1 0,-1-1 0,0 1 0,0-1 0,0 1 0,0-1 0,0 1 1,0 0-1,0-1 0,0 1 0,0 0 0,0 0 0,0 0 0,0 0 0,0 0 1,0 0-1,0 0 0,-1 0 0,1 32 412,1-30-412,0 0-1,0 0 1,0 0 0,0 0-1,0 0 1,0 0 0,1 0-1,-1 0 1,1 0 0,-1 0-1,1 0 1,0 0 0,2 3-1,-2-4-14,0 0-1,0 0 1,1 0-1,-1-1 1,1 1-1,-1-1 1,1 1-1,-1-1 1,1 1-1,-1-1 1,1 0-1,-1 0 1,1 0-1,0 0 1,-1 0 0,1 0-1,-1 0 1,1 0-1,2-1 1,-3 0-14,1 0 0,-1 0 1,1 0-1,-1 0 1,1 0-1,-1 0 1,0-1-1,0 1 1,0-1-1,1 1 0,-1 0 1,-1-1-1,1 0 1,0 1-1,0-1 1,0 0-1,-1 1 1,1-1-1,-1 0 0,0 0 1,1 1-1,-1-1 1,0 0-1,0-3 1,3-48-255,-3 53 259,0-3 0,1-1-17,-1 0 1,0 1 0,0-1-1,-1 0 1,1 1-1,-1-1 1,0 1 0,-1-6-1,1 8 40,0 0-1,0-1 0,0 1 0,0 0 1,-1 1-1,1-1 0,0 0 1,0 0-1,-1 0 0,1 1 0,0-1 1,-1 1-1,1-1 0,0 1 1,-1-1-1,1 1 0,-1 0 0,1 0 1,-1-1-1,1 1 0,-1 0 1,1 0-1,-3 1 0,3 2 44,0-1 1,1 1-1,-1 0 0,0-1 0,1 1 1,0 0-1,-1 0 0,1 0 1,0-1-1,1 1 0,-1 3 0,0-2 24,0 64 82,0-66-617,-28-2-21937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1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5282,'0'0'5259,"8"-2"-3984,1 0-668,0 0-1,-1-1 1,0 0 0,0 0 0,13-8-1,-18 9-440,0 1 0,-1-1 0,1 0 0,-1 0-1,1 0 1,-1-1 0,0 1 0,0 0 0,0-1-1,0 0 1,0 1 0,-1-1 0,1 0 0,-1 0 0,0 0-1,0 0 1,0 0 0,0 0 0,0 0 0,-1 0 0,1 0-1,-1-4 1,0 7 34,-15-1 168,14 0-348,0 1 0,1 0 0,-1-1 0,0 1 0,0 0 1,0 0-1,1 0 0,-1-1 0,0 1 0,0 0 0,1 0 0,-1 0 0,0 0 0,0 1 0,0-1 0,1 0 0,-1 0 0,0 0 0,0 1 0,1-1 0,-1 0 1,0 1-1,0-1 0,1 0 0,-1 1 0,0-1 0,1 1 0,-1-1 0,1 1 0,-1 0 0,1-1 0,-1 1 0,1 0 0,-1-1 0,1 1 0,0 0 1,-1-1-1,1 1 0,0 0 0,-1 0 0,1-1 0,0 1 0,0 0 0,0 0 0,0-1 0,0 1 0,0 0 0,0 0 0,0 0 0,0-1 0,0 3 1,0 8 55,0 1 0,1 0 1,0-1-1,1 1 0,0-1 0,1 0 1,4 12-1,-6-19-57,1 0 0,0-1 0,0 1 0,0-1 0,1 0 0,-1 0 0,1 1 0,0-2 0,0 1 0,0 0 0,0 0 0,0-1 0,1 0 0,-1 0 1,1 0-1,-1 0 0,1 0 0,0-1 0,0 1 0,-1-1 0,1 0 0,0-1 0,7 2 0,-7-1-8,1-1 1,-1 0-1,0 1 1,0-1-1,0 0 1,0-1 0,0 1-1,1-1 1,-1 0-1,0 0 1,0 0-1,0-1 1,-1 1-1,1-1 1,0 0 0,0 0-1,-1 0 1,5-3-1,-4 0-48,0 0 1,0 0-1,0-1 0,-1 1 0,1-1 1,-1 1-1,-1-1 0,1 0 1,-1 0-1,0 0 0,2-9 0,-2 4-124,-1-1-1,0 1 1,0-1-1,-2-13 1,1 4 109,-1 19 57,1 0-1,-1 0 1,0 1 0,0-1-1,0 1 1,0-1-1,0 1 1,-1-1 0,1 1-1,0-1 1,-1 1-1,1 0 1,-1 0-1,1 0 1,-1 0 0,0 0-1,1 0 1,-1 0-1,0 0 1,0 1 0,1-1-1,-1 1 1,0-1-1,-3 1 1,-46-9 94,29 8-52,13 0 21,1 1 0,-1 0 0,1 0 0,-17 3 0,24-3-60,-1 1 1,1-1 0,-1 1 0,1-1 0,-1 1 0,1 0-1,-1-1 1,1 1 0,0 0 0,0 0 0,-1 0 0,1 0-1,0 0 1,0 0 0,0 0 0,0 1 0,0-1 0,0 0-1,0 1 1,1-1 0,-1 0 0,0 1 0,1-1 0,-1 1-1,1-1 1,-1 1 0,1-1 0,0 1 0,0-1 0,0 1-1,0 2 1,-1 10 28,1 0-1,1 0 1,0 0-1,1 0 1,1-1-1,6 22 1,-8-31-30,1 0 1,0 0-1,1-1 1,-1 1-1,0 0 1,1-1-1,0 0 1,0 1-1,0-1 1,0-1-1,1 1 1,-1 0-1,1-1 1,0 1-1,-1-1 1,1 0 0,0-1-1,0 1 1,0 0-1,1-1 1,-1 0-1,0 0 1,0-1-1,1 1 1,6-1-1,-8 1-26,1-1 0,-1 1 0,1-1 0,-1 0 0,1-1 0,-1 1 0,0 0 0,1-1 0,-1 0 0,0 0 0,1 0 0,-1 0 0,0-1 0,0 1 0,0-1 0,0 1 0,0-1 0,4-4 0,-4 2-17,0 1 1,-1-1-1,0 0 1,1 0-1,-2-1 0,1 1 1,0 0-1,-1-1 1,0 1-1,0 0 1,0-1-1,0 0 1,-1-7-1,1 5-41,0-1 1,-1 1-1,0-1 0,-1 1 0,1-1 0,-4-11 1,4 17 85,-1 0 0,0 1 0,0-1 1,0 0-1,0 0 0,0 1 1,0-1-1,0 1 0,0-1 1,-1 1-1,1-1 0,0 1 0,-1 0 1,1-1-1,-1 1 0,0 0 1,1 0-1,-1 0 0,0 0 0,0 1 1,0-1-1,1 0 0,-1 1 1,0-1-1,0 1 0,0 0 0,0 0 1,0 0-1,-4 0 0,-21-3 3,25 3 27,0-1 0,0 1-1,0 0 1,0-1 0,0 1-1,0 0 1,0 0-1,0 1 1,-1-1 0,1 0-1,0 1 1,-2 0-1,3 0-23,0 0 0,0 0-1,0 0 1,0 1-1,0-1 1,0 0 0,0 1-1,1-1 1,-1 0-1,1 1 1,-1-1-1,1 1 1,-1-1 0,1 1-1,0-1 1,-1 1-1,1-1 1,0 1 0,0 0-1,0-1 1,1 4-1,-1-2-4,0 3 30,-1 0 0,2 0 0,-1 0-1,1 0 1,-1 0 0,2 0 0,2 10 0,-3-14-41,1 0 0,-1-1 1,0 1-1,1-1 0,-1 1 0,1-1 0,0 1 0,-1-1 1,1 0-1,0 0 0,0 0 0,0 0 0,0 0 0,0 0 0,0 0 1,0-1-1,0 1 0,0-1 0,0 1 0,0-1 0,0 0 1,0 0-1,0 0 0,1 0 0,1-1 0,-3 0-39,0-1 0,0 1 0,-1-1 0,1 1-1,-1-1 1,1 1 0,-1-1 0,0 0 0,0 1 0,0-1-1,0 0 1,0 1 0,0-1 0,0 0 0,-1-2 0,1 0-67,0-2-46,0 0 0,0 0 0,-1 0 1,0 0-1,0 1 0,0-1 1,-4-8-1,4 12 167,0 0 1,0 0-1,0 1 1,0-1-1,0 0 0,0 1 1,-1-1-1,1 1 1,0 0-1,-1-1 0,1 1 1,-1 0-1,0 0 1,1 0-1,-1 0 1,0 0-1,0 0 0,0 0 1,0 1-1,1-1 1,-1 1-1,0-1 0,0 1 1,0 0-1,0 0 1,-3 0-1,4 0 397,1 5 288,0 7-473,0 39 263,-1-50-482,1 0-1,0 0 0,0 0 0,0 1 0,0-1 0,1 0 0,-1 0 1,0 0-1,0 0 0,1 1 0,-1-1 0,1 0 0,-1 0 1,1 0-1,-1 0 0,1 0 0,0 0 0,-1 0 0,1 0 0,0 0 1,0-1-1,0 1 0,0 0 0,-1 0 0,1-1 0,0 1 1,0 0-1,1-1 0,-1 1 0,0-1 0,2 1 0,-4-26-1057,1 23 991,-1 0 0,1 0 0,-1 1 0,0-1 0,1 0 0,-1 1 0,0-1 0,0 0 0,0 1 0,0 0 0,0-1 0,-1 1 0,1-1 0,0 1 0,-1 0 0,1 0 0,-1 0 0,1 0 0,-1 0 0,-2-1 0,0 0 23,0 0 0,0 1 1,0 0-1,0 0 1,0 0-1,0 0 0,0 0 1,-5 1-1,8 3 155,0 0 1,0 0-1,0 0 0,1 0 0,-1 0 1,1 0-1,0 0 0,0 1 0,0-1 1,0 0-1,1 4 0,-1-1 51,0-1-136,0-1 1,0 1-1,0 0 1,0 0-1,1-1 1,0 1 0,0 0-1,0-1 1,1 1-1,0 0 1,-1-1-1,1 0 1,1 0 0,-1 1-1,1-1 1,0 0-1,0-1 1,0 1-1,0-1 1,0 1 0,1-1-1,0 0 1,0 0-1,0 0 1,0-1-1,0 0 1,0 1 0,0-1-1,1-1 1,-1 1-1,1-1 1,0 1-1,-1-1 1,1-1 0,6 1-1,-10-1-54,0 0 0,0 0 0,0-1-1,0 1 1,0-1 0,0 1 0,0-1 0,0 1 0,0-1 0,0 0-1,0 1 1,0-1 0,-1 0 0,1 1 0,0-1 0,0 0-1,-1 0 1,1 0 0,-1 0 0,1 0 0,-1 0 0,1 0-1,-1 0 1,1 0 0,-1 0 0,0 0 0,0 0 0,1 0-1,-1 0 1,0 0 0,0 0 0,0-2 0,0-45-1800,-1 35 688,-1-19-3672,-12 5-3796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9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290 150 10949,'0'0'4407,"-4"-34"-3430,4 30-912,-1 0 1,0-1-1,-1 1 0,1 0 1,-1 1-1,0-1 0,0 0 1,0 0-1,0 1 1,-1-1-1,1 1 0,-1 0 1,0 0-1,0 0 0,0 0 1,-4-2-1,-1-1-72,1 0-1,-1 0 1,-1 1-1,1 0 1,-1 0-1,-9-3 1,4 4 197,0 1 0,-1 1 0,1 0-1,-1 1 1,-22 1 0,34 1-124,1 0 0,0 0 0,0 0-1,0 0 1,0 0 0,0 0 0,0 1 0,1-1 0,-1 1-1,0-1 1,1 1 0,-1 0 0,1 0 0,-1 0-1,1-1 1,0 1 0,0 0 0,0 1 0,0-1 0,0 0-1,0 3 1,-18 52 282,12-19 183,2 0 1,1 1 0,3 70 0,1-68-205,0-34-278,0 0 1,1 0-1,-1-1 0,1 1 1,0 0-1,1-1 0,0 1 1,0-1-1,0 1 0,1-1 1,0 0-1,0 0 0,1 0 0,4 7 1,-5-10-32,0-1 1,0 1-1,1-1 1,-1 1-1,0-1 0,1 0 1,-1 0-1,1-1 1,0 1-1,0-1 1,0 0-1,-1 0 1,1 0-1,0 0 0,0-1 1,0 1-1,0-1 1,0 0-1,0 0 1,0-1-1,0 1 1,0-1-1,0 0 0,0 0 1,7-3-1,-3 1-41,-1-1 0,0 0 0,0 0 0,0 0 1,0-1-1,-1 0 0,1-1 0,-1 1 0,0-1 0,-1 0 0,0-1 0,0 1 0,7-13 0,4-8-178,-2 0 1,14-37-1,-18 36-185,-1 0-1,-1-1 1,-2 0-1,-1 0 1,-1-1-1,-1 1 1,-2-41-1,-1 69 1228,-1 4-460,-14 84 323,5 2 1,3-1-1,5 105 0,2-190-695,0 0 0,0 0 0,0 0 0,1 0 0,-1 0 0,1 0 0,0 0-1,0 0 1,0 0 0,0-1 0,0 1 0,0 0 0,4 3 0,-3-4-73,-1-1 0,1 1 0,0-1 0,0 0 1,0 0-1,0 0 0,0 0 0,0 0 0,0-1 1,1 1-1,-1 0 0,0-1 0,0 0 0,0 1 0,1-1 1,-1 0-1,3-1 0,-3 0-235,-1 0 0,0 0-1,1 0 1,-1 0 0,0 0 0,0-1 0,0 1 0,0 0 0,0-1-1,-1 1 1,1-1 0,0 1 0,-1-1 0,1 1 0,-1-1 0,1 1-1,-1-1 1,0 0 0,1 1 0,-1-1 0,0 0 0,0 1-1,-1-3 1,2-1-1661,2-20-7770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1:2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 4706,'0'0'5459,"5"2"-4123,17 8 132,-17-8 2629,-14 0-824,-28 2-3165,1-5-77,23-1 42,-1 2-1,1 0 1,-1 0 0,-14 4 0,26-3-49,0 0 0,0 0 0,0 0 1,0 0-1,1 1 0,-1-1 1,0 1-1,0-1 0,1 1 1,0 0-1,-1 0 0,1 0 1,0-1-1,-1 1 0,1 0 0,0 1 1,1-1-1,-1 0 0,0 0 1,1 0-1,-1 0 0,1 1 1,-1 3-1,-3 58 99,4-62-106,-1 3 5,1-1 0,0 1 0,0-1 0,1 1 0,-1-1 0,1 1 0,0-1 0,0 0 0,0 1 1,1-1-1,0 0 0,-1 0 0,1 0 0,1 0 0,-1 0 0,1 0 0,-1-1 0,1 1 1,0-1-1,0 0 0,1 0 0,-1 0 0,1 0 0,-1 0 0,1-1 0,0 0 0,0 1 0,0-2 1,0 1-1,0 0 0,1-1 0,-1 0 0,0 0 0,7 1 0,-3-1-19,0-1 0,0 0 0,-1 0-1,1 0 1,0-1 0,0 0 0,-1-1 0,1 0 0,-1 0-1,1-1 1,-1 1 0,10-7 0,-12 5-32,0 0 1,0 0-1,-1 0 1,1-1-1,-1 1 1,-1-1-1,1 0 1,-1-1-1,1 1 1,-1-1-1,-1 1 1,1-1-1,-1 0 1,0 0-1,-1 0 1,2-7-1,-1 0-143,0-1-1,-1 0 1,-1-26 0,-1 14-209,1 25 375,0-1 0,-1 1 0,1 0 0,-1-1 0,1 1 0,-1-1 0,0 1 0,1 0 0,-1-1 0,0 1 0,0 0 0,0 0 0,0 0 0,0 0 0,0 0 0,-1 0 0,1 0 0,0 0 0,0 0 0,-1 1 0,1-1 0,0 0 0,-1 1 0,1-1 0,-1 1 0,1-1 0,-1 1-1,1 0 1,-1 0 0,-1 0 0,-58-6 246,41 6-106,14-1-58,-1 0 1,1 0-1,-1 1 1,0 0-1,1 1 1,-1-1-1,1 1 1,-12 4-1,16-4-57,-1 0-1,1 0 1,1 1-1,-1-1 1,0 1 0,0-1-1,0 1 1,1 0-1,-1 0 1,1 0 0,-1-1-1,1 1 1,0 1-1,0-1 1,0 0-1,0 0 1,0 0 0,0 1-1,1-1 1,-1 0-1,1 1 1,0-1 0,-1 0-1,1 1 1,0-1-1,0 0 1,1 3 0,-1 8 22,1-1 1,0 1 0,1-1 0,0 0 0,1 0 0,0 0 0,6 13 0,-6-19-29,-1 0-1,1-1 1,0 0-1,1 1 1,-1-1 0,1 0-1,0-1 1,0 1-1,0-1 1,1 0 0,-1 0-1,1 0 1,0 0-1,0-1 1,1 0-1,9 4 1,-13-6-16,1 0-1,-1 0 1,1 0 0,0 0-1,-1 0 1,1-1-1,0 0 1,0 1 0,-1-1-1,1 0 1,0 0 0,0-1-1,0 1 1,-1-1-1,1 1 1,0-1 0,-1 0-1,1 0 1,0 0 0,-1 0-1,5-3 1,-4 2-24,0-1 0,0 0 1,0-1-1,-1 1 0,1-1 0,-1 1 1,1-1-1,-1 0 0,0 1 0,-1-1 1,1 0-1,1-7 0,2-9-239,-2-1 0,0 0 0,-1 0-1,-1-28 1,-1 48 269,-1-1-1,1 1 0,-1-1 1,1 1-1,-1 0 0,0-1 1,1 1-1,-1 0 1,0 0-1,0-1 0,0 1 1,0 0-1,0 0 0,0 0 1,-1 0-1,1 0 1,0 0-1,0 1 0,-1-1 1,1 0-1,0 1 0,-1-1 1,1 0-1,-1 1 0,1 0 1,-1-1-1,1 1 1,-1 0-1,1 0 0,-1 0 1,-2 0-1,-62-1 469,48 2-372,16-2-72,-1 1 1,1 0-1,0 0 0,-1 0 1,1 1-1,0-1 1,-1 0-1,1 1 0,0-1 1,0 1-1,0 0 0,-1 0 1,1 0-1,0 0 1,0 0-1,0 0 0,-2 2 1,3 0-7,0-1 1,-1 1 0,1-1 0,0 1-1,0 0 1,0-1 0,1 1 0,-1 0-1,1 0 1,-1-1 0,1 1 0,0 0-1,0 0 1,0 3 0,0-2-9,0 0 1,0-1-1,1 1 1,-1 0-1,1 0 0,-1-1 1,1 1-1,0 0 1,1-1-1,-1 1 1,1-1-1,-1 0 0,1 1 1,0-1-1,0 0 1,0 0-1,1 0 1,-1 0-1,1-1 0,0 1 1,-1-1-1,1 1 1,0-1-1,1 0 1,-1 0-1,0 0 0,1-1 1,-1 1-1,1-1 1,-1 0-1,7 2 0,-7-2-11,1 0 0,-1 0 0,0 0 0,1-1 0,-1 1-1,0-1 1,1 0 0,-1 0 0,1 0 0,5-1 0,-8 1-7,0-1 0,1 1 0,-1-1 0,0 1 0,1-1 0,-1 0 0,0 0 0,0 1 0,0-1 0,0 0 0,1 0 1,-1 0-1,0 0 0,-1 0 0,1-1 0,0 1 0,0 0 0,0-2 0,2-4-33,-1-1-1,0 0 1,-1 0-1,0 1 1,0-1-1,0 0 0,-2-14 1,1 19 29,0-1 0,0 0 0,-1 1 0,1-1 0,-1 1 0,0 0 0,0-1 0,0 1 0,0-1 0,-1 1 1,1 0-1,-1 0 0,0 0 0,0 0 0,0 0 0,0 0 0,0 1 0,-1-1 0,1 1 0,-1-1 0,0 1 0,0 0 0,0 0 0,0 0 0,0 1 0,0-1 0,0 1 0,-1-1 0,1 1 0,-7-1 1,10 11 506,-1 6-314,1 40 395,0-53-560,0 1 1,0-1 0,0 0 0,0 0-1,1 0 1,-1 0 0,1 0 0,-1 0-1,1 0 1,0 0 0,0-1-1,0 1 1,0 0 0,0 0 0,1-1-1,-1 1 1,0 0 0,1-1 0,-1 0-1,4 3 1,-5-4-23,1 1-1,-1-1 1,1 0 0,-1 0-1,0 0 1,1 1 0,-1-1-1,1 0 1,-1 0 0,1 0-1,-1 0 1,1 0 0,-1 0 0,1 0-1,-1 0 1,1 0 0,-1 0-1,1-1 1,-1 1 0,1 0-1,-1 0 1,1 0 0,-1-1-1,0 1 1,1 0 0,-1 0-1,1-1 1,-1 1 0,0 0-1,1-1 1,-1 1 0,0 0 0,1-1-1,5-20-139,-6 17 96,1-1-1,-1 1 1,-1-1 0,1 1-1,-1-1 1,1 1-1,-4-9 1,3 11 27,-1 0-1,0 1 1,0-1 0,0 0 0,0 1-1,0-1 1,-1 1 0,1-1-1,0 1 1,-1 0 0,1 0-1,-1 0 1,1 1 0,-1-1 0,0 0-1,1 1 1,-1 0 0,1 0-1,-1 0 1,0 0 0,1 0-1,-4 1 1,5-1 33,1 0 0,-1 0 0,1 0-1,-1 1 1,1-1 0,-1 0 0,1 1 0,0-1-1,-1 0 1,1 1 0,-1-1 0,1 1-1,0-1 1,0 1 0,-1-1 0,1 1 0,0-1-1,0 1 1,-1-1 0,1 1 0,0-1 0,0 1-1,0-1 1,0 1 0,0-1 0,0 1 0,0-1-1,0 1 1,0 0 0,0 22 242,1-17-168,-1 4 0,-1-4-22,1 1 0,0-1 0,1 1 0,0-1 0,0 0 0,2 7 0,-3-11-53,1-1 0,0 1 0,-1-1 0,1 0 0,0 1 0,0-1 0,0 0 0,0 0 0,0 1 0,0-1 0,1 0 0,-1 0 0,0 0 0,1-1 0,-1 1 0,0 0 0,1 0 1,-1-1-1,1 1 0,-1-1 0,1 1 0,-1-1 0,1 1 0,-1-1 0,1 0 0,0 0 0,-1 0 0,4 0 0,-4-1-20,0 1 0,0-1 1,0 0-1,0 0 0,0 1 0,0-1 1,0 0-1,0 0 0,0 0 0,-1 0 1,1 0-1,0 0 0,0 0 1,-1 0-1,1 0 0,-1-1 0,1 1 1,-1 0-1,0 0 0,1 0 0,-1-1 1,0 1-1,0 0 0,0-1 0,0 1 1,0 0-1,0 0 0,0-1 0,0 0 1,0-1-100,0 1 0,0-1 0,0 0 0,0 1 0,0-1 0,-1 1 0,1-1 1,-1 1-1,0-1 0,0 1 0,0-1 0,0 1 0,0 0 0,-3-4 0,3 5-41,-1 0-1,0 0 0,0 0 1,0 0-1,0 0 0,0 1 1,0-1-1,0 1 0,0 0 1,-1 0-1,-3 0 0,-7 0-3173,6 0-1259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1:3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8820,'0'0'0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1:3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290 145 7363,'-134'-38'1462,"108"30"5816,-77 8-4239,101 0-3012,1 1 0,0-1 0,-1 1 0,1-1 0,0 1 0,0 0 0,-1-1 0,1 1 0,0 0 0,0 0 0,0 0 0,0 0 0,0 0 0,0 0 0,0 0 0,0 0 0,1 0 1,-1 0-1,0 0 0,1 0 0,-1 1 0,0-1 0,1 0 0,0 1 0,-1-1 0,1 0 0,0 1 0,0-1 0,-1 0 0,1 1 0,1 1 0,-3 56 558,3-44-357,-1-9-173,1 0 0,0 0-1,0 0 1,1 0 0,0 0-1,0 0 1,0-1 0,0 1-1,1-1 1,0 0 0,0 1-1,1-1 1,-1-1 0,1 1 0,0 0-1,7 5 1,-8-7-40,0 0 0,1-1 0,-1 1-1,1-1 1,-1 0 0,1 1 0,0-2 0,0 1 0,0 0 0,0-1 0,0 0 0,0 0-1,0 0 1,1 0 0,-1-1 0,0 1 0,1-1 0,-1 0 0,0-1 0,1 1 0,-1-1-1,0 1 1,0-1 0,7-3 0,-8 2-19,1-1-1,-1 1 1,1-1 0,-1 0-1,0 0 1,0-1 0,0 1-1,-1-1 1,1 1 0,-1-1-1,0 0 1,0 0 0,0 0-1,0 0 1,-1 0-1,1 0 1,-1 0 0,0 0-1,0-8 1,3-9-155,-2-1 1,0-31-1,-1 28-30,0 19 154,0 0 0,0 0 0,-1 0 0,0 0 0,-1 0 0,1 0 0,-4-12 0,3 17 95,-1 0 1,1 1-1,-1-1 1,0 0-1,1 0 1,-1 1-1,0-1 0,0 1 1,0 0-1,1-1 1,-1 1-1,0 0 1,0 0-1,0 0 1,0 0-1,1 0 1,-1 1-1,-3 0 1,2-1-14,-1 1 1,1-1-1,-1 1 1,1 0-1,-1 0 1,1 0-1,0 0 1,-6 4-1,6-1-30,0-1 1,1 1-1,-1 0 0,1 0 0,0 0 0,0 1 0,1-1 0,-1 0 0,1 1 0,0-1 0,0 0 0,0 10 0,1 60 46,0-45-30,0-24-20,0 0 0,0-1-1,0 1 1,1-1 0,0 1 0,-1 0 0,2-1 0,-1 1 0,0-1-1,1 0 1,0 0 0,0 1 0,0-1 0,0 0 0,1 0 0,0-1-1,4 6 1,-3-6-6,1 0-1,-1 0 1,1-1-1,-1 1 1,1-1 0,0 0-1,0-1 1,0 1-1,0-1 1,0 0-1,0 0 1,1 0-1,-1-1 1,0 0-1,6 0 1,-8-1-13,1 1 0,-1-1 0,0 0 0,1 0 0,-1-1 0,0 1 0,0 0-1,0-1 1,0 0 0,0 0 0,0 0 0,-1 0 0,1 0 0,-1-1 0,1 1 0,-1-1 0,0 1 0,0-1 0,0 0 0,0 0 0,0 0-1,-1 0 1,1 0 0,-1-1 0,0 1 0,0 0 0,0-4 0,4-8-58,-2 0 0,0 0-1,0 0 1,0-30 0,-3 20-33,1 13 7,-1 0 1,0-1-1,-1 1 1,-1-1-1,0 1 1,-4-17 0,4 25 94,1 1-1,-1 0 1,1 0 0,-1 0 0,0 1 0,0-1 0,-1 0 0,1 1 0,0 0 0,-1-1-1,1 1 1,-1 0 0,0 0 0,0 0 0,0 1 0,0-1 0,0 1 0,0-1 0,0 1 0,-1 0-1,1 0 1,0 1 0,-1-1 0,1 1 0,0-1 0,-1 1 0,1 0 0,-5 1 0,5-1 22,0 1 1,0 0 0,0 0-1,0 0 1,1 1 0,-1-1 0,0 1-1,1-1 1,-1 1 0,1 0 0,-1 0-1,1 0 1,0 0 0,0 0-1,0 1 1,0-1 0,0 0 0,1 1-1,-1 0 1,1-1 0,0 1 0,-1 0-1,1 0 1,0 0 0,0 4-1,-3 5 52,0 0-1,2 0 0,-1 0 0,2 0 0,-1 16 0,2 57 125,0-85-205,0 1 1,1 0-1,-1-1 0,0 1 1,0-1-1,1 1 0,-1 0 1,0-1-1,0 1 0,1-1 1,-1 1-1,1-1 0,-1 1 1,1-1-1,-1 0 0,0 1 1,1-1-1,0 1 0,-1-1 0,1 0 1,-1 1-1,1-1 0,-1 0 1,1 0-1,0 0 0,-1 1 1,1-1-1,-1 0 0,1 0 1,0 0-1,-1 0 0,1 0 1,0 0-1,-1 0 0,1 0 0,-1 0 1,1 0-1,0-1 0,0 1 1,4 0-105,-5-21-180,1 14 193,-1 1 0,0-1 0,-1 1 1,1 0-1,-1-1 0,-1 1 0,1 0 0,-5-11 0,5 14 98,-1 1 0,0 0 0,1 0 0,-1 0 0,0 1 0,0-1 0,0 0 0,-1 1 0,1-1 1,0 1-1,0 0 0,-1 0 0,1 0 0,-1 0 0,1 0 0,-1 0 0,1 1 0,-1-1 0,0 1 0,1 0 0,-1-1 0,0 1 0,1 1 1,-4-1-1,5 1 12,0 0 0,0-1 0,0 1 0,1 0 0,-1 0 0,0 0 0,0 0 0,1 0 1,-1 0-1,1 0 0,-1 0 0,1 0 0,-1 0 0,1 0 0,-1 0 0,1 1 0,0-1 1,0 0-1,0 0 0,-1 0 0,1 0 0,0 1 0,1-1 0,-1 0 0,0 2 0,1 45 133,-1-36-77,0-6-59,0-1 0,0 1 0,0 0 0,1-1-1,0 1 1,0 0 0,0-1 0,1 1 0,0-1 0,0 1 0,0-1 0,1 0 0,-1 0 0,1 0 0,1 0 0,5 6 0,-5-8-12,0 1-1,0-2 1,1 1 0,0 0-1,-1-1 1,1 0 0,0 0-1,0 0 1,0-1-1,1 1 1,-1-1 0,0-1-1,0 1 1,1-1 0,-1 0-1,0 0 1,10-1-1,-13 0-4,1 0-1,-1 0 0,0-1 0,0 1 1,0 0-1,0-1 0,0 1 1,0-1-1,-1 0 0,1 0 0,-1 0 1,1 1-1,-1-1 0,1-1 1,-1 1-1,0 0 0,0 0 0,0 0 1,0-1-1,-1 1 0,1 0 1,0-1-1,-1 1 0,1-3 0,8-64-225,-7 46 83,-1 11-6,0 1 0,-1-1 0,0 0 1,-1 1-1,-2-14 0,-1 23 163,0 1 0,0 0-1,0 0 1,-1 1 0,1-1 0,0 1 0,0 0-1,-1 0 1,-7 1 0,5 0 14,-61-1 477,68 0-495,-1 0-1,0 1 1,1-1-1,-1 0 1,1 1-1,-1-1 1,0 1-1,1-1 1,-1 1-1,1-1 1,-1 1 0,1-1-1,0 1 1,-1 0-1,1-1 1,0 1-1,-1 0 1,1-1-1,0 1 1,0 0-1,-1-1 1,1 1 0,0 0-1,0-1 1,0 1-1,0 0 1,0 0-1,0-1 1,0 2-1,0 30 49,1-25-42,-2 13 69,1-8-38,0-1 1,0 0-1,1 0 0,0 0 0,4 14 0,-4-22-39,-1-1 0,1 0 1,0 0-1,0 1 0,0-1 0,0 0 0,1 0 0,-1 0 0,1 0 1,-1-1-1,1 1 0,0 0 0,-1-1 0,1 1 0,0-1 1,0 1-1,0-1 0,0 0 0,0 0 0,1 0 0,-1 0 1,0 0-1,0-1 0,1 1 0,-1 0 0,0-1 0,1 0 1,-1 0-1,0 0 0,4 0 0,-3 1-6,0-1-1,0 0 1,0 0-1,0-1 1,0 1-1,0-1 1,0 1-1,0-1 1,0 0 0,-1 0-1,1 0 1,0 0-1,0-1 1,-1 1-1,1-1 1,-1 1-1,1-1 1,3-4-1,-3 2-17,-1 0-1,1-1 0,-1 1 1,-1 0-1,1-1 0,0 0 0,-1 1 1,0-1-1,0 0 0,-1 0 1,1-6-1,1 2-63,-1 0-1,-1-1 1,0 1 0,0 0 0,-1-1-1,-2-15 1,2 22 85,0 1 0,0 0 1,0 0-1,-1 0 0,1 0 0,0 0 0,-1 0 0,1 0 0,-1 0 0,0 1 0,1-1 0,-1 0 1,0 1-1,0-1 0,0 1 0,0 0 0,0 0 0,0 0 0,-1 0 0,1 0 0,0 0 0,-1 1 1,1-1-1,0 1 0,-1-1 0,1 1 0,-1 0 0,1 0 0,0 0 0,-4 1 0,6-1 14,-1 0 1,1 0-1,-1 1 0,0-1 0,1 0 0,-1 1 0,1-1 0,-1 1 0,1-1 0,-1 0 0,1 1 0,-1-1 0,1 1 0,-1-1 0,1 1 0,0 0 0,-1-1 0,1 1 1,0-1-1,-1 1 0,1 0 0,0-1 0,0 1 0,0 0 0,0-1 0,0 1 0,-1 0 0,1 0 0,-1 25 142,1-21-101,-1 88 415,1-91-405,0-28-233,0 19 76,0 1-1,-1 0 1,1-1-1,-1 1 0,-1 0 1,1-1-1,-1 1 1,0 0-1,-1 0 1,1 0-1,-1 1 1,-6-10-1,4 8-853,-1 1 0,0 0 0,0 0 0,0 0 1,-12-8-1,4 7-5403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1:3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 6435,'1'-1'9498,"-1"1"-9405,0-1-1,0 1 1,0 0 0,0 0-1,0 0 1,0 0 0,0 0-1,0 0 1,0-1 0,1 1-1,-1 0 1,0 0-1,0 0 1,0 0 0,0 0-1,0 0 1,0-1 0,0 1-1,0 0 1,-1 0 0,1 0-1,0 0 1,0 0-1,0-1 1,-1 0 926,1 1-926,0 0-1,0 0 1,0 0 0,0 0-1,0 0 1,0 0 0,-1 0-1,-4 0-80,0 0-1,-1 0 1,1 0-1,0 1 1,0 0-1,-1 0 1,1 1-1,0-1 1,0 1-1,0 0 1,1 1-1,-1-1 1,0 1 0,1 0-1,0 0 1,0 0-1,-1 1 1,2-1-1,-1 1 1,0 0-1,1 0 1,0 0-1,0 1 1,-4 6-1,-3 3 90,1 0-1,0 0 1,1 1-1,-10 25 1,17-36-70,-1 0 0,1 0 0,0 0 0,1 0 1,-1 1-1,1-1 0,-1 0 0,1 0 0,1 1 1,-1-1-1,0 0 0,1 0 0,0 0 0,0 1 1,0-1-1,1 0 0,-1 0 0,1-1 0,0 1 1,0 0-1,1-1 0,-1 1 0,6 5 1,-1-1 16,1-1 0,0 0 0,0 0 1,1-1-1,0 0 0,18 9 0,-23-13-41,1 0-1,-1 0 1,1 0-1,0-1 1,-1 0-1,1 0 0,0 0 1,0 0-1,0-1 1,0 0-1,-1 0 1,1 0-1,0-1 0,0 1 1,0-1-1,0 0 1,6-3-1,-8 2-24,-1 0 0,1 0 0,-1 0 0,1 0 0,-1 0 0,0-1 0,0 1 0,0-1 0,0 0 0,0 0 0,-1 1 0,1-1 0,-1 0 0,0 0 0,0 0 0,0-1 0,0 1 0,0 0 0,0-6 0,4-66-530,-5 70 530,1-18-105,-2-24 7,1 46 121,0-1 0,-1 1 0,1-1 0,0 1 0,-1 0 0,0-1 0,1 1-1,-1 0 1,0-1 0,1 1 0,-1 0 0,0 0 0,0 0 0,0 0 0,0 0 0,0 0-1,-1 0 1,1 0 0,0 0 0,0 0 0,-1 0 0,1 1 0,0-1 0,-1 1-1,-1-2 1,-16-1 41,-1 0 0,1 1 0,0 1-1,-23 1 1,15 1 16,27-1-50,-1 0 0,0 1 0,1-1 0,-1 0-1,0 1 1,1-1 0,-1 0 0,1 1 0,-1-1 0,1 1 0,-1-1-1,1 1 1,-1 0 0,1-1 0,-1 1 0,1-1 0,0 1 0,-1 0-1,1-1 1,0 1 0,0 0 0,-1-1 0,1 1 0,0 0 0,0 0 0,0-1-1,0 1 1,0 1 0,-2 25 71,2-24-67,0 3 14,0 9 63,0 1 0,1-1 1,0 0-1,1 0 0,8 28 1,-9-40-86,0 1 1,1-1 0,0 1-1,0-1 1,0 0-1,0 1 1,0-1 0,1 0-1,0-1 1,-1 1 0,1 0-1,0-1 1,0 1 0,0-1-1,1 0 1,-1 0 0,0-1-1,1 1 1,-1 0-1,1-1 1,0 0 0,-1 0-1,1 0 1,0 0 0,0-1-1,0 0 1,0 0 0,6 0-1,-8 0-16,0-1-1,1 0 1,-1 1-1,0-1 1,0 0-1,0 0 1,0 0-1,0 0 1,0-1-1,0 1 1,-1 0-1,1-1 1,0 0-1,-1 1 1,1-1-1,-1 0 1,0 1-1,1-1 1,-1 0-1,0 0 1,0 0-1,0 0 1,0-1-1,-1 1 1,2-4-1,1-4-135,0 0 1,-1-1-1,0 1 1,1-14-1,-2 3-137,1 10 114,-1 0-1,-1-1 0,0 1 1,0 0-1,-1 0 0,0 0 1,-4-14-1,3 23 212,1 0 1,-1 0-1,0 0 0,0 0 1,0 0-1,0 0 1,0 0-1,-1 1 0,1-1 1,0 1-1,-1 0 0,1-1 1,-1 1-1,0 1 0,1-1 1,-1 0-1,0 0 0,1 1 1,-1 0-1,0-1 0,-4 1 1,5 0-12,-1 0 0,0-1 0,0 1 0,1 1 1,-1-1-1,0 0 0,0 1 0,1-1 0,-1 1 1,0 0-1,1 0 0,-1 0 0,0 0 0,1 0 1,-1 0-1,1 1 0,0-1 0,0 1 1,-1 0-1,-2 3 0,1 6 53,0 0 0,0 1 1,1 0-1,0 0 0,1 0 0,1 0 1,0 0-1,0 1 0,1-1 1,1 0-1,3 23 0,-3-33-82,-1 1 0,1-1-1,0 0 1,0 0 0,0 1 0,0-1 0,0 0-1,1 0 1,-1 0 0,1 0 0,-1 0-1,1 0 1,-1-1 0,1 1 0,0 0 0,0-1-1,0 0 1,0 1 0,0-1 0,0 0-1,1 0 1,-1 0 0,0 0 0,1 0 0,-1-1-1,0 1 1,1-1 0,-1 1 0,1-1 0,-1 0-1,0 0 1,1 0 0,-1 0 0,1-1-1,-1 1 1,1-1 0,-1 1 0,0-1 0,1 0-1,-1 0 1,0 0 0,0 0 0,0 0 0,0 0-1,0-1 1,0 1 0,0-1 0,0 0-1,0 1 1,-1-1 0,1 0 0,-1 0 0,1 0-1,1-4 1,2-10-182,-2-1 1,0 0-1,-1 0 0,0 0 0,-1 0 1,-2-1-1,-1-20 0,1 36 184,1 0-1,-1 0 1,1 0-1,-1 0 1,0 0-1,1 0 1,-1 0-1,0 1 1,0-1-1,-1 0 1,1 1-1,0-1 1,0 0-1,-1 1 1,1-1-1,-1 1 1,1 0-1,-1 0 1,0-1-1,0 1 1,1 0-1,-1 0 1,0 1-1,0-1 1,-3-1-1,2 1 35,-1 0 0,0 0 1,1 1-1,-1-1 0,0 1 0,0 0 0,1-1 0,-1 2 0,0-1 0,0 0 0,0 1 0,1 0 0,-6 1 0,8-1-20,-1 0 0,0 1-1,0-1 1,1 1-1,-1-1 1,1 1-1,-1-1 1,1 1-1,0 0 1,-1 0-1,1-1 1,0 1-1,0 0 1,0 0-1,1 0 1,-1 0-1,0 0 1,1 0-1,-1 1 1,1-1-1,0 3 1,-2 54 368,2-46-320,0-7-54,0-1 1,0 0-1,1 0 0,-1 0 0,1 1 0,0-1 0,0 0 0,1 0 0,0 0 1,0-1-1,0 1 0,0 0 0,1-1 0,0 1 0,0-1 0,0 0 1,0 0-1,1 0 0,-1 0 0,1-1 0,0 1 0,0-1 0,1 0 1,-1 0-1,0-1 0,1 1 0,0-1 0,0 0 0,0 0 0,-1 0 1,2-1-1,-1 0 0,0 0 0,0 0 0,0-1 0,0 0 0,1 0 1,-1 0-1,6-1 0,-8 1-29,-1-1 0,1 0 0,-1 0 0,1 0 0,0 0 0,-1 0 0,0-1 0,1 1 0,-1-1 0,0 1 0,0-1-1,0 0 1,0 0 0,0 0 0,0 0 0,0 0 0,-1 0 0,1-1 0,-1 1 0,0 0 0,1-1 0,-1 1 0,0-1 0,0 0 0,-1 1 0,1-1 0,-1 0 0,1-4 0,2-11-134,-1-1 0,0 0 1,-2-18-1,0 31 123,1-1-47,-1 0-1,0 1 0,-1-1 0,1 1 1,-1-1-1,0 1 0,-1 0 1,-2-8-1,2 12 90,1 0 0,-1 0 0,1 0 1,-1 1-1,0-1 0,1 1 0,-1-1 0,0 1 1,0-1-1,0 1 0,0 0 0,-1 0 0,1 0 0,0 0 1,0 0-1,-1 1 0,1-1 0,0 1 0,-1-1 1,1 1-1,-1 0 0,1 0 0,0 0 0,-5 1 1,5-1 9,0 0 0,0 0 0,-1 0 0,1 0 0,0 0-1,0 1 1,0-1 0,0 1 0,0 0 0,0-1 0,0 1 0,0 0 0,0 0 0,0 0 0,1 0 0,-1 1 0,0-1 0,1 0 0,-1 1 0,1-1 0,-1 1 0,1 0 0,0-1 0,-1 1 0,1 0 0,0 0 0,0 0 0,0 0 0,1-1 0,-1 2 0,0 2 0,-1 5 49,1 1-1,0-1 1,1 0-1,0 1 1,2 13-1,-2-22-69,0 0-1,0 0 0,1 0 0,-1 0 1,1-1-1,-1 1 0,1 0 0,0 0 0,0-1 1,-1 1-1,1-1 0,0 1 0,0-1 0,1 1 1,-1-1-1,0 0 0,0 1 0,1-1 0,-1 0 1,1 0-1,-1 0 0,1 0 0,-1 0 0,1 0 1,0 0-1,-1-1 0,1 1 0,3 0 0,1 0-9,1 1 0,-1-1-1,1-1 1,-1 0 0,1 1-1,9-3 1,-15 2-2,1-1-1,0 1 1,-1-1 0,1 0-1,-1 1 1,1-1 0,-1 0-1,1 0 1,-1 0 0,0 0-1,1 0 1,-1-1 0,0 1-1,0 0 1,0-1 0,0 1-1,0-1 1,0 1 0,0-1-1,-1 1 1,1-1 0,0 1-1,-1-1 1,1 0 0,-1 1-1,0-1 1,1 0 0,-1-2-1,3-55-386,-3 48 265,-1 4 68,1 1 1,-1-1-1,0 1 1,0 0-1,-1-1 1,0 1-1,-3-8 1,5 13 62,-1 0 0,1 0 0,-1-1 0,1 1 0,-1 0 0,0 0 0,1 0 0,-1 0 0,0 0 0,0 0 0,0 0 0,0 0 0,0 0 0,0 0 0,0 0 0,0 1 0,0-1 0,-1 0 0,1 1 0,0-1 0,0 1 0,-1-1 0,1 1 0,0 0 0,-1-1 0,1 1 0,0 0 0,-1 0 0,1 0 0,0 0 0,-1 0 0,1 0 0,0 1 0,-1-1 0,1 0 0,0 1 0,0-1 0,-1 1 0,1-1 0,0 1 0,0 0 0,-3 1 0,2 0 29,0 1 0,0 0 1,0-1-1,0 1 0,0 0 0,0 0 1,1 0-1,0 1 0,-1-1 0,1 0 1,0 0-1,1 1 0,-1-1 0,1 0 1,-1 7-1,-2 55 240,3-59-244,-1 4 8,1-1 0,0 0 0,1 1 0,0-1 0,1 0 0,-1 0-1,5 10 1,-5-16-31,0-1 0,1 1-1,0-1 1,0 0 0,-1 1-1,1-1 1,1 0 0,-1 0-1,0 0 1,0-1 0,1 1-1,-1 0 1,1-1 0,-1 0 0,1 1-1,0-1 1,0 0 0,-1 0-1,1-1 1,0 1 0,0 0-1,0-1 1,0 0 0,0 0-1,0 0 1,5 0 0,-6-1-9,-1 1 0,0-1 0,1 1 1,-1-1-1,1 1 0,-1-1 1,0 0-1,1 1 0,-1-1 0,0 0 1,0 0-1,1 0 0,-1 0 1,0 0-1,0 0 0,0-1 0,0 1 1,-1 0-1,1 0 0,0-1 1,0 1-1,-1-1 0,1 1 0,-1 0 1,1-1-1,-1 1 0,0-1 1,0 1-1,1-1 0,-1-1 0,3-54-273,-3 51 209,0-7-4,1 6-2,-1 0 1,0 0-1,-1 0 1,1 0-1,-1 0 1,-1 0-1,-2-8 1,3 13 69,0 0 0,0 0 0,-1 1 0,1-1 0,0 0 0,-1 0 0,0 1 0,1-1 0,-1 1 0,0-1 0,0 1 0,0 0 0,0 0 0,0 0 0,0 0 0,0 0 0,0 0 1,0 1-1,0-1 0,-1 0 0,1 1 0,0 0 0,0 0 0,-1 0 0,1 0 0,-4 0 0,1 0 31,1 0 1,-1 0-1,1 0 0,0 1 1,-1-1-1,1 1 0,0 0 1,0 0-1,0 1 1,0-1-1,0 1 0,-7 4 1,8-4-8,1 1 1,-1 0-1,1-1 1,0 1-1,0 0 1,0 0-1,0 0 1,1 0 0,-1 0-1,1 1 1,0-1-1,0 0 1,0 1-1,0-1 1,0 1-1,1 5 1,-4 11 89,2 0-1,0 0 1,2 1-1,0-1 1,1 0 0,5 25-1,-5-43-98,0 1-1,0 0 0,1 0 1,0-1-1,-1 1 1,1-1-1,0 0 0,0 0 1,0 1-1,0-1 0,1 0 1,-1-1-1,1 1 1,4 3-1,-5-5-10,-1 1 1,0 0-1,0-1 1,0 1-1,1-1 1,-1 1 0,0-1-1,1 0 1,-1 1-1,1-1 1,-1 0-1,0 0 1,1 0-1,-1 0 1,0 0-1,1 0 1,-1 0-1,1-1 1,-1 1-1,0 0 1,1-1-1,-1 1 1,0-1-1,0 1 1,1-1-1,-1 0 1,0 0-1,0 0 1,0 1-1,0-1 1,0 0-1,0 0 1,0 0-1,0 0 1,0-1-1,0 0 1,2-5-33,0 0 0,0 0-1,-1 0 1,-1-1 0,1 1 0,-1 0 0,0-1 0,-1 1-1,0-1 1,0 1 0,-1-8 0,1 10-31,-1 1 1,0 0-1,0 0 0,0 0 1,-1 0-1,1 0 0,-1 0 1,0 0-1,-3-5 1,4 7 7,-1 1 0,1-1 1,0 1-1,-1-1 0,1 1 1,-1 0-1,1 0 0,-1-1 0,0 1 1,1 0-1,-1 1 0,0-1 1,0 0-1,0 0 0,0 1 1,0-1-1,0 1 0,0 0 1,0-1-1,-3 1 0,3 1-92,-1-1-1,0 1 1,1 0-1,-1 0 1,1 0-1,-1 0 1,1 0 0,0 0-1,-1 1 1,1-1-1,0 1 1,0 0-1,0 0 1,0-1-1,0 1 1,1 0-1,-1 1 1,1-1-1,-1 0 1,1 0-1,-1 1 1,1-1-1,0 1 1,-1 2-1,1-2-122,-13 28-4955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1:3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67 9124,'0'0'10293,"-45"0"-10141,43 1-144,0-1 0,0 0 0,0 1 0,0-1 0,0 1 0,0 0 0,0-1 0,0 1 0,0 0 0,0 0 0,1 1 0,-1-1 0,0 0 0,1 0 0,-1 1 0,1-1 0,-1 1 0,1-1 0,0 1 0,0 0 0,-1-1 0,1 1 0,0 0 0,1 0 0,-1 0 0,0 0 0,0 0 0,1 0 0,0 0 0,-1 0 0,1 3 0,-3 10 35,2 0 1,0 0 0,1 20-1,1-19 47,-1-11-40,0 1 0,0-1 0,1 0 0,0 0 0,0 0 0,1 0 0,-1 0-1,1 0 1,0 0 0,0 0 0,1-1 0,0 1 0,-1-1 0,2 1 0,-1-1 0,0 0 0,1 0 0,-1-1-1,1 1 1,0-1 0,1 0 0,-1 0 0,0 0 0,1 0 0,0-1 0,-1 0 0,1 0 0,0 0 0,0-1-1,0 1 1,0-1 0,1 0 0,-1-1 0,0 1 0,0-1 0,1 0 0,-1-1 0,0 1 0,0-1 0,10-2-1,-10 1-51,-1 0 0,1 0 0,-1 0 0,0-1 0,0 0 1,0 0-1,0 0 0,0 0 0,0 0 0,-1-1 0,0 0 0,1 1 0,-1-1 0,-1-1 0,1 1 0,-1 0 0,1-1 0,-1 1 0,2-8 0,1 0-101,-1-1 1,-1 0 0,1 1 0,-2-1 0,0 0 0,0-19-1,-2 15-41,1 9 102,-1-1 1,0 0 0,-1 1 0,0-1-1,0 0 1,-4-10 0,4 16 42,0 0 0,-1 1 0,0-1 0,1 0-1,-1 1 1,0-1 0,0 1 0,0-1 0,-1 1 0,1 0 0,0 0 0,-1 0 0,0 0 0,1 1 0,-1-1-1,0 1 1,0-1 0,0 1 0,0 0 0,0 0 0,-4 0 0,-11-3 1,0 1 0,-1 1 0,1 1 0,-27 1 0,23 0 41,19 0-37,1 1-1,0 0 0,0-1 1,0 1-1,0 0 1,0 0-1,1 0 0,-1 0 1,0 1-1,0-1 1,1 0-1,-1 1 0,1-1 1,-1 1-1,1-1 1,-1 1-1,1 0 0,0 0 1,0 0-1,0-1 1,0 1-1,0 0 0,0 0 1,1 0-1,-1 1 1,1-1-1,-1 0 0,1 0 1,0 0-1,0 3 1,-3 12 95,2 1 0,0 26 1,1-38-37,-1 0-30,1-1 1,1 1-1,-1 0 1,1-1-1,0 1 1,0-1-1,0 0 1,1 1-1,0-1 1,3 6-1,-3-8-21,-1-1-1,1 0 0,0 0 1,0 0-1,0 0 1,1 0-1,-1 0 0,0 0 1,1-1-1,-1 1 1,1-1-1,-1 0 1,1 0-1,0 0 0,0 0 1,-1 0-1,1 0 1,0-1-1,0 0 0,0 1 1,3-1-1,-1 0-20,-1 1-1,1-1 1,0 0 0,-1 0-1,1-1 1,-1 1-1,1-1 1,-1 0 0,1 0-1,-1-1 1,1 1-1,-1-1 1,0 0-1,0 0 1,5-4 0,-6 3-31,0 0 0,-1 0 0,1 0 0,-1 0 0,0 0 1,0-1-1,0 1 0,-1-1 0,1 0 0,-1 1 0,0-1 0,0 0 1,0 0-1,0 0 0,-1 0 0,0 0 0,1 0 0,-2-6 0,1 3-28,1 0 0,-2 0 0,1-1-1,-1 1 1,-1 0 0,1 0-1,-5-13 1,4 18 63,1 0 0,-1-1 0,1 1-1,-1 0 1,0-1 0,0 1 0,0 0 0,0 1 0,0-1-1,0 0 1,-1 1 0,1-1 0,-1 1 0,1-1 0,-1 1 0,1 0-1,-1 0 1,0 0 0,0 1 0,1-1 0,-1 1 0,-5-1 0,5 1 22,0-1 1,0 0 0,0 1 0,0 0 0,1 0 0,-1 0 0,0 0 0,0 0 0,0 1 0,0-1 0,1 1 0,-1 0 0,-4 1 0,5 0 3,1 0-1,0 0 1,0 0 0,0 0 0,0 0 0,0 0-1,0 0 1,0 0 0,1 0 0,-1 0 0,1 0-1,-1 1 1,1-1 0,0 0 0,0 0-1,0 1 1,0-1 0,1 3 0,-1 9 28,-1-4 31,1-1 0,0 0 0,1 1 0,0-1 0,0 1 0,1-1 0,4 10 0,-5-16-67,0-1 0,1 0 1,-1 1-1,1-1 1,0 0-1,0 0 0,0 0 1,0 0-1,0 0 1,0 0-1,0-1 0,1 1 1,-1-1-1,0 1 0,1-1 1,-1 0-1,1 0 1,0 0-1,-1 0 0,1-1 1,0 1-1,0-1 1,-1 0-1,1 1 0,0-1 1,0-1-1,0 1 1,-1 0-1,6-2 0,-7 2-22,1 0-1,-1-1 1,1 1-1,-1-1 1,1 0-1,-1 0 1,0 1-1,1-1 1,-1 0 0,0 0-1,0 0 1,1 0-1,-1 0 1,0-1-1,0 1 1,0 0-1,0-1 1,-1 1-1,1 0 1,0-1-1,0 1 1,-1-1-1,1 1 1,-1-1-1,1 1 1,-1-1-1,0 1 1,0-3-1,4-53-378,-4 48 320,0 7 40,-1 0 1,1 0-1,-1 0 1,1 0-1,-1-1 1,0 1-1,0 0 1,0 0-1,0 1 1,0-1-1,0 0 1,0 0-1,-1 0 1,1 1-1,0-1 1,-1 1-1,0-1 1,1 1-1,-1 0 1,0-1-1,-2 0 1,0 0 22,1 0 0,-1 0 1,0 0-1,0 1 1,0-1-1,0 1 0,0 0 1,-1 0-1,1 1 1,-5-1-1,9 1 18,-1 0 0,1 0 0,-1 0 0,0 1 0,1-1 0,-1 0 0,1 0 0,-1 0 0,1 1 0,-1-1 0,1 0 0,0 1 0,-1-1 0,1 1 0,-1-1 0,1 0 0,0 1 1,-1-1-1,1 1 0,0-1 0,-1 1 0,1-1 0,0 1 0,0-1 0,-1 1 0,1-1 0,0 1 0,0 0 0,0-1 0,0 1 0,0-1 0,0 2 0,0 21 299,0-16-235,-1 15 107,0 33 371,1-53-527,0 0 0,1 0 1,-1 0-1,0 0 0,1 0 1,-1 0-1,1 0 0,0 0 1,0 0-1,0 0 0,0 0 1,0 0-1,0-1 0,0 1 1,0 0-1,1-1 0,-1 1 1,1-1-1,3 3 1,-5-3-30,1-1 1,-1 0 0,1 0 0,-1 1 0,1-1 0,-1 0 0,1 0 0,-1 0 0,1 0 0,-1 0 0,1 0 0,-1 0 0,1 0 0,0 0 0,-1 0 0,1 0 0,-1 0 0,1 0 0,-1 0 0,1-1 0,-1 1 0,1 0 0,-1 0 0,1-1-1,-1 1 1,1 0 0,-1 0 0,1-1 0,-1 1 0,0-1 0,1 1 0,-1 0 0,0-1 0,1 1 0,-1-1 0,0 1 0,1-1 0,-1 1 0,0-1 0,0 1 0,0-1 0,1 1 0,-1-1 0,0 1 0,0-1 0,0 1 0,0-1 0,0 0-1,0 1 1,0-2 0,1-34-72,-1 29 32,-4-28-521,3 34 537,1 0 0,-1 0 0,1 0-1,-1 0 1,0 0 0,1 0 0,-1 0 0,0 0-1,1 0 1,-1 0 0,0 1 0,0-1 0,0 0-1,0 1 1,0-1 0,0 1 0,0-1 0,0 1-1,0-1 1,0 1 0,0 0 0,0-1-1,0 1 1,0 0 0,0 0 0,-1 0 0,1 0-1,-2 0 1,2 3 10,0-1 0,0 1 0,0 0 0,0 0 0,1-1 0,-1 1 0,1 0 0,-1 0 1,1 0-1,0 0 0,1 3 0,-2-3-5,1 40-824,0-29-2240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1:5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99 102 8740,'0'0'6240,"-5"0"-2675,-19 4-3528,19 2 22,1 0 1,0 0 0,1 0-1,0 0 1,0 1 0,0-1-1,0 1 1,1 0 0,1 0-1,-1 0 1,-1 13 0,1 12 111,1 44 0,2-44-114,-1-29-43,1 1 0,0 0 0,0-1 0,1 1 0,-1-1 0,1 0 0,0 1 0,0-1 0,0 0 0,0 0 0,0 0 0,1 0 0,-1 0 0,1-1 0,0 1 1,0-1-1,4 4 0,56 33 179,-50-35-98,1 0 0,0 0 1,0-2-1,0 1 1,0-2-1,0 0 1,1-1-1,-1 0 0,16-3 1,16 1-37,-43 0-63,1 0 1,-1-1-1,0 0 0,1 0 0,-1 0 0,-1 0 0,1 0 0,0 0 0,-1-1 0,0 1 0,0-1 0,3-6 0,-2 5-17,4-10-32,-1 1 0,-1-1-1,0 0 1,-1 0 0,-1 0-1,3-24 1,-4 13 54,-1-1 0,-2-26 0,-1 3 1,2 49-2,0-1-1,-1 1 1,1-1-1,-1 0 1,1 1-1,-1-1 1,0 1-1,1-1 1,-1 1-1,0 0 1,0-1 0,0 1-1,0 0 1,0-1-1,0 1 1,-1 0-1,-1-2 1,-32-19-22,3-1 103,28 19-73,0 1 1,0-1-1,0 1 1,0-1-1,-1 2 1,1-1-1,-1 0 1,0 1-1,0 0 1,0 0-1,0 0 1,0 1-1,-9-2 1,-4 0 18,1 2 0,-33 1 0,19 1-40,26 0 16,0-1 0,1 1 0,-1 1 0,0-1 0,1 1 0,-1-1 0,1 1 0,0 0 0,-1 1 0,1-1 0,0 1 1,0 0-1,1 0 0,-1 0 0,1 1 0,-1-1 0,-3 6 0,-3 4 3,0 0 0,1 1 0,-13 25 1,10 5 156,15-30-3819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0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47 256,'0'0'12806,"0"-3"-12188,0-1 1,0 1-1,-1-1 0,1 1 0,-1-1 1,0 1-1,-3-7 0,0 9-617,0 0-1,-1 0 0,1 0 1,0 1-1,-1-1 0,1 1 1,-1 0-1,1 1 1,-1-1-1,1 1 0,-1 0 1,1 0-1,0 0 0,-1 0 1,1 1-1,0 0 0,0 0 1,0 0-1,0 0 1,0 1-1,1-1 0,-1 1 1,1 0-1,0 0 0,0 1 1,0-1-1,0 0 1,-2 5-1,-1 0 40,0 1-1,1 0 1,1 1 0,0-1 0,0 1-1,0-1 1,1 1 0,-2 15 0,2 1 282,1 52 1,2-56-206,1-18-68,0-1 0,-1 1-1,2-1 1,-1 1-1,0-1 1,1 1-1,0-1 1,-1 0-1,1 0 1,1 0 0,-1 0-1,0 0 1,1 0-1,-1 0 1,1-1-1,0 1 1,0-1 0,0 0-1,0 0 1,6 2-1,13 13 202,-17-13-216,1 0-1,0-1 0,0 0 1,0 0-1,1 0 0,-1-1 1,1 0-1,-1 0 0,1-1 1,0 0-1,0 0 0,8 0 1,8 0 38,0-2 1,33-3-1,-50 2-72,-1 1 0,0-1 0,0 0 0,0-1 0,0 1 0,0-1 0,0 0 0,0 0 0,-1 0 0,0-1 0,0 0 0,0 0 0,0 0 0,0 0 0,-1-1 0,5-7 0,1-2-4,0 0 0,-1-1-1,-1 0 1,7-21 0,-10 19 3,0-1 0,-1 0 0,-1 0 0,-1 0-1,-2-31 1,1 21 0,0 26 1,-1 1 0,0-1 1,1 1-1,-1 0 0,0-1 1,0 1-1,0 0 0,0-1 0,0 1 1,0 0-1,0 0 0,0 0 0,0 0 1,-1 0-1,1 0 0,0 0 0,-1 0 1,-2 0-1,-35-18 13,29 15-12,-5-1-2,0 1 0,0 0 0,-1 1 0,0 1 1,1 0-1,-1 2 0,0-1 0,-22 4 0,-9-2-18,43 0 18,0 1 0,1 0 1,-1 1-1,1-1 0,0 0 0,0 1 1,0 0-1,0 0 0,0 0 0,0 0 1,1 0-1,-1 0 0,1 1 0,-2 4 1,-16 16-2094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0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36 3954,'0'0'9097,"7"-17"-4711,-7 16-4360,-1 0-1,1 0 1,0 0-1,-1 0 1,1 0-1,0 1 1,-1-1-1,1 0 1,-1 0 0,1 0-1,-1 1 1,0-1-1,1 0 1,-1 0-1,0 1 1,0-1-1,1 1 1,-1-1-1,0 1 1,0-1-1,0 1 1,0-1-1,1 1 1,-1 0-1,0-1 1,0 1-1,0 0 1,0 0-1,0 0 1,0 0-1,0 0 1,0 0-1,0 0 1,0 0-1,0 0 1,0 0 0,0 0-1,0 1 1,0-1-1,-1 1 1,-2 0-34,-1 0 1,1 0-1,0 0 0,0 1 1,0-1-1,0 1 1,0 0-1,0 0 1,-5 4-1,3 1 23,0-1-1,1 1 0,0 0 0,0 0 0,1 1 1,0 0-1,0-1 0,0 1 0,1 1 0,1-1 1,-1 0-1,1 1 0,1-1 0,-2 11 0,0 20 352,4 76-1,1-53-255,-2-60-88,0 0-1,0 0 1,0 0-1,1 0 1,-1-1-1,1 1 1,-1 0-1,1 0 0,0 0 1,-1-1-1,1 1 1,0 0-1,0-1 1,0 1-1,1-1 1,-1 1-1,0-1 1,0 1-1,4 1 1,-2 0-3,1-1 0,1 0 0,-1 1 0,0-2 0,0 1 0,1 0 1,-1-1-1,6 1 0,11 1-25,0-1-1,41-1 1,-45-1-1,-10 0-22,-1-1-1,1 1 0,0-2 1,-1 1-1,1 0 0,-1-1 0,1 0 1,-1-1-1,0 0 0,0 0 0,0 0 1,0 0-1,-1-1 0,1 0 1,-1 0-1,0-1 0,0 1 0,0-1 1,-1 0-1,7-9 0,-9 10 16,1-1 1,0 1-1,-1 0 0,0-1 0,0 0 1,0 1-1,-1-1 0,1 0 1,-1 0-1,0 0 0,-1 0 0,1-7 1,-2-70-221,0 44 185,1-60 358,0 96-293,-1 1-1,1 0 1,0 0-1,-1 0 1,1-1-1,-1 1 1,1 0-1,-1 0 1,0 0-1,1 0 1,-1 0-1,0 0 1,0 0-1,1 0 1,-1 1-1,0-1 1,0 0-1,0 0 1,0 1-1,0-1 1,0 0-1,-1 1 1,1-1-1,0 1 1,0 0-1,0-1 1,-1 1 0,1 0-1,0 0 1,-2-1-1,-44-3 30,32 4-32,-57-4 10,66 4-26,0 0 1,0 1-1,0-1 1,0 1-1,0 1 1,0-1-1,0 1 0,0 0 1,-6 4-1,-5 0 60,17-6-95,-1 0 0,0 0 0,1 0 1,-1 0-1,0 0 0,1 1 0,-1-1 0,1 0 1,-1 0-1,1 1 0,-1-1 0,0 1 0,1-1 1,-1 0-1,1 1 0,0-1 0,-1 1 0,1-1 1,-1 1-1,1-1 0,0 1 0,-1-1 0,1 1 1,0-1-1,-1 1 0,1 0 0,0-1 1,0 1-1,0-1 0,0 1 0,0 0 0,-1-1 1,1 1-1,0 0 0,0-1 0,1 1 0,-1 0 1,0-1-1,0 1 0,0-1 0,0 1 0,1 0 1,-1 3-387,0 1-338,0 0-2903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0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178 147 7203,'0'0'7028,"0"-1"-6961,0 1 1,0 0 0,0 0 0,0 0 0,0 0 0,0-1 0,0 1 0,0 0 0,0 0 0,0 0 0,0 0 0,0-1 0,0 1 0,0 0 0,0 0 0,0 0 0,0 0 0,0-1 0,0 1 0,0 0 0,0 0 0,0 0 0,-1 0 0,1-1 0,0 1 0,0 0 0,0 0 0,0 0 0,0 0 0,0 0 0,0 0 0,-1-1 0,1 1 0,0 0 0,0 0 0,0 0 0,0 0 0,-1 0 0,1 0 0,0 0 0,0 0 0,0 0 0,0 0 0,-1 0 0,1 0 0,0 0 0,0 0 0,0 0 0,0 0 0,-1 0 0,1 0 0,0 0 0,0 0 0,-9-1-33,1 1 0,-1 1 0,1-1 1,-1 1-1,1 1 0,-16 4 1,21-5-22,1 1 0,-1 0 1,0-1-1,0 1 0,1 1 1,-1-1-1,1 0 0,0 1 1,-1-1-1,1 1 1,0-1-1,0 1 0,1 0 1,-1 0-1,1 0 0,-1 0 1,1 0-1,0 0 0,0 1 1,1-1-1,-2 4 0,-1 17 223,1-1 0,1 1 0,1 0 0,4 34 0,-3-52-212,1 0 0,-1 0 0,1-1-1,1 1 1,-1-1 0,1 1 0,0-1 0,0 0 0,1 0-1,4 5 1,43 43 14,-48-50-21,1 0-1,0-1 0,1 1 1,-1-1-1,0 0 0,0 0 1,1-1-1,-1 1 1,1-1-1,0 0 0,-1 0 1,8 0-1,63-2 163,-37-1-186,-33 2-6,-1 0 1,1 0-1,-1 0 0,1-1 0,-1 0 0,1 0 0,-1 0 0,1-1 0,-1 1 0,0-1 0,0 0 0,0 0 1,0-1-1,0 1 0,0-1 0,-1 0 0,1 0 0,-1 0 0,0 0 0,0-1 0,0 1 0,0-1 0,0 0 1,-1 0-1,0 0 0,0 0 0,0 0 0,0 0 0,-1 0 0,1-1 0,0-6 0,2-13-26,0-1 0,-2 0 0,-1 0 0,-3-42 0,0 18 174,2 44-130,-1 0 0,0 0 0,0 0-1,0 0 1,-1 0 0,0 0 0,0 1 0,0-1-1,0 1 1,-1 0 0,0-1 0,0 1-1,0 0 1,0 0 0,-8-6 0,-8-7 23,-43-29 0,23 17 34,35 26-57,0 0 0,0 0-1,-1 0 1,1 1 0,-1 0 0,0-1 0,0 2 0,0-1 0,0 1-1,0-1 1,0 1 0,0 1 0,0-1 0,0 1 0,0 0 0,0 0-1,-1 0 1,1 1 0,0-1 0,0 1 0,0 1 0,-6 1-1,-1 2 5,1 0 0,0 1-1,0 0 1,0 1-1,1 0 1,0 1-1,-17 17 1,16-15-466,-17 22 1178,21-5-6289,7-21 586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0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73 7780,'0'0'6418,"-17"-9"-2245,12 9-4111,0 0 0,0 0 0,0 1 0,0-1 0,0 1 0,0 0 0,0 0 0,0 1 0,1-1 0,-1 1-1,-8 5 1,10-4-53,0 0 0,0-1 0,0 1-1,0 1 1,1-1 0,-1 0 0,1 1-1,0-1 1,0 1 0,0-1-1,1 1 1,-1 0 0,1 0 0,0 0-1,-1 8 1,-3 12 188,2 0 0,1 1 0,1 0 0,3 44 0,-1-65-172,0 0 1,1 0-1,-1 0 1,1-1-1,0 1 1,0 0-1,0-1 1,1 1-1,-1-1 1,1 0 0,0 0-1,0 0 1,0 0-1,0-1 1,0 1-1,1-1 1,-1 1-1,1-1 1,0-1-1,6 4 1,0-1 0,-1 0 1,1-1-1,0 0 0,0 0 1,0-1-1,0 0 0,13 0 1,55 0 65,-41 0-122,0-2 0,49-5 0,-81 4 36,-1-1 0,-1 0-1,1 1 1,0-2-1,0 1 1,-1 0 0,1-1-1,-1 1 1,0-1 0,0 0-1,0 0 1,0-1 0,0 1-1,4-7 1,0-1-16,0-1 0,-1 1 0,9-20 1,-13 25 10,0 0 1,-1 0-1,0 0 1,1 0-1,-2 0 1,1 0-1,-1 0 1,0-1-1,0 1 1,-1 0-1,1 0 1,-1 0-1,-1 0 1,1 0 0,-1 0-1,0 0 1,-1 1-1,1-1 1,-1 1-1,-6-9 1,-9-9 32,-1 2 0,-42-37 1,53 53-31,1-1 0,-1 1 0,1 0 1,-1 1-1,-1 0 0,1 0 1,0 1-1,-1 0 0,0 0 0,0 1 1,0 1-1,0-1 0,-12 0 0,-31 0-53,36 0 60,0 1 0,0 1 0,-30 3 0,40 1-11,1 0-1,-1 0 1,1 1 0,0-1-1,0 1 1,0 0-1,1 1 1,-6 8 0,5-7 0,-44 62 354,46-63-800,0 0 0,0 0 0,0 0 0,1 1 0,-1 0 0,2-1 0,-1 1 0,1 0 0,-1 12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19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8084,'0'0'9476,"4"-5"-8321,-4 4-1123,1 0-1,-1 1 1,0-1-1,0 1 1,1-1-1,-1 1 1,0-1-1,1 1 1,-1-1-1,1 1 1,-1-1-1,1 1 1,-1-1-1,1 1 1,-1 0-1,1-1 1,-1 1 0,1 0-1,-1-1 1,1 1-1,0 0 1,-1 0-1,1 0 1,0-1-1,-1 1 1,1 0-1,-1 0 1,1 0-1,0 0 1,-1 0-1,1 0 1,0 0-1,-1 1 1,1-1-1,0 0 1,-1 0-1,1 0 1,-1 1-1,1-1 1,-1 0-1,1 0 1,1 2-1,-1 0 92,1 1 0,0 0 0,-1 0-1,1 0 1,-1 0 0,0 1-1,0-1 1,0 0 0,0 6 0,8 100 1555,-9-97-1550,-1 88 861,-1-70-780,1 0-1,1 0 1,2-1 0,8 40 0,-10-69-209,0 0 1,0 0-1,0-1 1,0 1-1,0 0 0,0 0 1,1 0-1,-1 0 1,0-1-1,0 1 1,0 0-1,0 0 0,0 0 1,1 0-1,-1 0 1,0 0-1,0-1 1,0 1-1,1 0 0,-1 0 1,0 0-1,0 0 1,0 0-1,1 0 1,-1 0-1,0 0 0,0 0 1,0 0-1,1 0 1,-1 0-1,0 0 1,0 0-1,0 0 0,1 0 1,-1 0-1,0 0 1,0 0-1,0 0 1,1 1-1,-1-1 0,0 0 1,0 0-1,0 0 1,0 0-1,1 0 1,-1 0-1,0 1 0,0-1 1,0 0-1,0 0 1,0 0-1,0 0 1,0 1-1,1-1 0,-1 0 1,0 0-1,0 0 1,0 1-1,0-1 1,7-20-75,0-37-671,0-110 0,-5 66-564,-2 98 1298,0 0-1,0 0 0,0 1 1,1-1-1,-1 0 1,1 0-1,-1 1 0,1-1 1,0 0-1,0 1 1,0-1-1,0 1 0,0-1 1,1 1-1,-1 0 1,1 0-1,0-1 0,0 1 1,-1 0-1,1 0 0,0 1 1,1-1-1,-1 0 1,0 1-1,0-1 0,1 1 1,-1 0-1,1 0 1,-1 0-1,1 0 0,0 0 1,-1 0-1,1 1 1,0-1-1,3 1 0,3 0 175,-1 0-1,0 1 1,0 0-1,1 0 0,-1 1 1,0 0-1,0 1 1,-1-1-1,1 2 0,11 5 1,-13-6-225,0 0 0,0-1 0,0 0 1,1 0-1,-1 0 0,0-1 0,13 1 0,6-8-6420,-13-4 1165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0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52 5475,'0'0'7251,"-13"-7"-3384,-15-9-2761,26 15-1071,0 0 0,-1 0 0,1 1 1,-1-1-1,1 1 0,-1-1 0,1 1 1,-1 0-1,1 0 0,-1 0 0,1 0 1,-1 0-1,1 0 0,-1 1 0,1-1 1,-1 1-1,1 0 0,0 0 0,-1 0 1,1 0-1,0 0 0,0 0 0,0 1 1,0-1-1,0 1 0,0-1 0,0 1 1,0 0-1,0 0 0,1 0 0,-1 0 1,1 0-1,-1 0 0,1 0 0,0 0 1,-2 5-1,-4 9 107,1 0 1,0 1-1,1 0 0,-4 19 1,6-21 50,0 0-64,0 0 1,1 1-1,0-1 0,1 1 1,2 22-1,0-36-119,0 1 0,0-1 0,0 0-1,0 1 1,0-1 0,0 0 0,0 0 0,1 0-1,-1 0 1,1 0 0,-1 0 0,1 0 0,0 0 0,3 2-1,36 25 145,-21-16-121,-13-9-22,1 1 0,-1-1 0,1-1 1,0 0-1,0 0 0,0 0 0,0-1 0,0 0 1,1-1-1,-1 0 0,1 0 0,-1-1 1,1 0-1,-1 0 0,1-1 0,-1 0 1,9-3-1,-3 1 8,-1-1 0,1 0 0,-1-1 0,0 0 0,-1-1 0,1 0 0,-1-1 0,0-1 0,19-16 0,-20 14-78,0-2 0,-1 1 0,0-1 0,0 0 0,12-23 0,-19 29 36,1 0 0,-1-1 0,-1 1 0,1-1 1,-1 0-1,0 0 0,-1 0 0,1 0 0,-1-1 1,-1 1-1,0 0 0,0 0 0,0 0 0,-2-11 0,0 13 27,0 1-1,0 0 0,-1 0 0,1 0 0,-1 0 0,0 0 1,0 0-1,0 1 0,-1-1 0,1 1 0,-7-4 0,-46-33 48,48 35-53,-1 1 1,0 0-1,0 1 1,0 0 0,0 0-1,-1 1 1,1 0-1,-1 1 1,-10-1 0,-97 3 7,57 1 7,59-1-16,0 0 0,0 0 0,0-1 1,-1 1-1,1 0 0,0 0 0,0 1 0,0-1 1,1 0-1,-1 0 0,0 0 0,0 1 0,1-1 1,-1 0-1,0 1 0,1-1 0,-1 0 0,1 3 1,-10 28-425,4-5-3847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0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265 119 7732,'0'0'6704,"0"-5"-5973,0 1-815,1 1 387,-1 0 0,0 0 1,0 0-1,-1 0 0,1 0 0,-1 0 0,1 0 0,-1 0 0,-2-4 0,2 6-224,0-1-1,0 1 1,0 0-1,0 0 1,0 0-1,0 0 1,-1 0-1,1 0 1,0 0-1,-1 1 1,1-1-1,-1 0 1,1 1-1,-1-1 1,1 1-1,-1-1 1,1 1-1,-1 0 1,0 0-1,1-1 1,-1 1-1,0 0 1,-2 1-1,-20-1 189,19-1-235,0 0 1,0 1 0,-1-1 0,1 1 0,-1 1-1,1-1 1,0 1 0,0 0 0,-1 0 0,1 0-1,0 1 1,0 0 0,0 0 0,0 0 0,1 1 0,-1-1-1,0 1 1,1 0 0,0 1 0,-5 3 0,-9 12 53,13-14-59,-1 0 0,1 0 0,1 0 0,-1 0 0,0 1 0,1 0 0,0 0-1,1 0 1,-1 0 0,1 0 0,1 1 0,-1 0 0,1-1 0,0 1 0,0 0 0,-1 12 0,-2 33 56,3-42-34,1 0 0,0 0 0,0 0 0,1 0 0,0 0 0,1 1 0,3 17 0,-2-25-39,1 0 0,-1 0 1,0 1-1,1-2 0,0 1 1,0 0-1,0 0 0,0-1 1,0 0-1,1 1 0,-1-1 1,0-1-1,1 1 0,5 2 0,0 0 15,1 0 0,0-1-1,0 0 1,15 2-1,-15-4-28,-1 0-1,0-1 1,1 0-1,-1-1 1,1 0 0,-1-1-1,0 0 1,0 0-1,0-1 1,0 0-1,0-1 1,-1 1 0,16-10-1,-14 5-1,0 1 1,-1-2-1,0 1 0,0-1 0,-1 0 0,0-1 1,0 0-1,-1 0 0,10-21 0,-11 21-8,-1 1 0,0-1 0,-1 0 0,0 0 0,0 0 0,-1-1 0,-1 1 0,0-1 0,0 0 0,-1 1 0,0-14 0,-1-91 94,0 113-75,-1 0 0,1 0 0,-1 0-1,0 1 1,0-1 0,0 0 0,0 1 0,0-1-1,0 1 1,0-1 0,-1 1 0,1-1 0,0 1 0,-1 0-1,1 0 1,-1-1 0,1 1 0,-1 0 0,0 1-1,0-1 1,1 0 0,-1 0 0,0 1 0,0-1 0,0 1-1,-3-1 1,-52-7 129,-7 8-384,21 0-6426,21 0-3101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1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8 8020,'0'0'6392,"-2"3"-6035,-48 41 687,36-33-560,0 1 1,1 0 0,-19 22 0,26-24-341,1 0 1,0 0-1,0 0 0,1 0 1,1 1-1,0-1 0,0 1 1,1 0-1,-1 15 0,-3 102 493,6-119-572,0-5-22,0-1 1,0 1-1,0 0 1,0-1-1,1 1 0,0 0 1,-1-1-1,1 1 1,1-1-1,-1 1 0,0-1 1,1 0-1,0 1 0,0-1 1,0 0-1,3 5 1,-1-5-26,0 0 1,0-1 0,1 1 0,-1-1 0,0 0-1,1 0 1,0 0 0,-1 0 0,1-1 0,0 0-1,0 0 1,5 0 0,9 1 27,0-1 0,27-2 1,-8 0-31,-33 0-13,0 0-1,-1-1 1,1 0 0,0 0 0,-1 0 0,1-1 0,-1 1 0,0-1 0,0 0-1,0 0 1,0-1 0,0 1 0,-1-1 0,5-6 0,-4 5-2,0 0 0,1 1 0,0-1 0,0 1 0,0 0 0,0 1 0,0-1 0,1 1 0,7-3 0,-9 5-16,1 0-1,-1-1 1,0 0 0,1 1 0,-1-1-1,0-1 1,0 1 0,0 0 0,0-1-1,-1 0 1,1 0 0,-1 0-1,1-1 1,-1 1 0,0-1 0,0 1-1,-1-1 1,1 0 0,-1 0-1,0 0 1,0 0 0,3-9 0,-2 0 12,-1 1 1,0-1-1,-1 0 1,0 0-1,-1 0 1,-1 0 0,-2-14-1,2 22 9,0 0 0,0-1 1,-1 1-1,0 0 0,0 0 0,0 0 0,-1 0 0,1 0 1,-1 1-1,-1-1 0,-4-5 0,-50-47 1,26 27 22,29 27-25,0-1 1,-1 1-1,1 0 1,-1 0 0,0 1-1,1-1 1,-1 1 0,0 0-1,0 0 1,-1 0-1,1 0 1,0 1 0,-1-1-1,1 1 1,-1 0 0,1 1-1,-1-1 1,1 1-1,-1 0 1,1 0 0,-1 0-1,0 1 1,1 0 0,-1 0-1,1 0 1,0 0 0,-1 0-1,1 1 1,0 0-1,0 0 1,0 0 0,0 1-1,-7 5 1,-51 39-139,34-28-2629,18-11-628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489 147 5747,'0'0'5608,"13"-6"605,-10-29-5266,-2 28-906,0 1 0,0-1 1,-1 0-1,0 1 0,0-1 0,-2-10 1,1 14-41,0 1 0,0 0 0,0 0 0,0 0 0,0 0 0,0 0 0,0 0 0,-1 1 0,1-1 0,-1 0 0,1 1 0,-1-1 0,0 1 0,1-1 0,-1 1 0,0 0 1,0 0-1,0 0 0,0 0 0,0 0 0,0 0 0,0 0 0,-1 1 0,-2-1 0,-25-4-5,0 1-1,-1 2 1,1 1-1,-1 2 1,-35 4-1,58-3 11,1 0-1,0 0 0,0 1 1,-1-1-1,2 1 0,-1 1 1,0 0-1,1 0 0,-1 0 1,1 0-1,0 1 0,1 0 1,-1 1-1,1-1 0,0 1 1,0 0-1,1 0 0,0 0 1,0 1-1,-4 9 0,1-2 94,0 1 0,1 0 0,1 0 0,0 0 0,2 1 0,-1-1 0,2 1 0,-2 27 0,5-40-80,-1 0-1,1-1 0,0 1 0,0 0 1,0-1-1,0 1 0,0 0 1,0-1-1,1 1 0,-1-1 0,1 0 1,-1 1-1,1-1 0,0 0 0,0 0 1,0 0-1,1 0 0,-1-1 0,0 1 1,1-1-1,-1 1 0,1-1 1,2 1-1,13 7 47,1-1 1,26 7-1,1 0 42,-26-6-86,-1 1 0,0 0 0,0 2 0,-1 0 0,0 1-1,-1 1 1,-1 0 0,0 1 0,-1 1 0,-1 1 0,23 33 0,-35-48-4,0 1 1,-1 0-1,1 0 0,-1 0 1,0 1-1,1-1 1,-1 0-1,-1 0 0,1 1 1,0-1-1,-1 1 0,0-1 1,0 0-1,0 1 1,0-1-1,0 1 0,-1-1 1,1 0-1,-1 1 0,-2 3 1,1-3-8,0-1-1,0 0 1,-1 1 0,1-1 0,-1 0-1,0-1 1,0 1 0,0 0 0,0-1-1,-1 0 1,1 1 0,-1-1 0,1 0-1,-7 1 1,-8 4-3,-1-2-1,1 0 0,-1-2 1,0 0-1,-36 1 0,16-3-7,13 2-77,1-2 1,-1-1-1,1-1 1,0-1-1,-1-1 1,1-2-1,-29-8 1,53 13 66,-9-6-722,10 6 624,0 0 1,0 0-1,0-1 0,0 1 0,0 0 0,0 0 0,0-1 0,0 1 1,0 0-1,0 0 0,0-1 0,0 1 0,0 0 0,0 0 0,0-1 0,0 1 1,0 0-1,0 0 0,0-1 0,0 1 0,0 0 0,1 0 0,-1 0 1,0-1-1,0 1 0,0 0 0,0 0 0,1 0 0,-1-1 0,0 1 0,0 0 1,0 0-1,1 0 0,-1 0 0,0 0 0,0 0 0,1 0 0,-1-1 1,0 1-1,0 0 0,1 0 0,-1 0 0,0 0 0,0 0 0,1 0 0,-1 0 1,0 0-1,0 0 0,1 1 0,24-9-5531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92 243 5795,'0'0'7520,"-3"-1"-6322,-7-6 128,26 4 141,18-3-895,-27 4-477,90-33 452,-87 31-579,-1-1 0,0 0-1,0 0 1,0 0 0,0-2-1,-1 1 1,13-13 0,-20 17 5,1 1 1,-1-1-1,1 0 0,-1 0 1,0 1-1,1-1 1,-1 0-1,0 0 1,0 0-1,-1-1 1,1 1-1,0 0 1,-1 0-1,1 0 0,-1 0 1,0-1-1,1 1 1,-1 0-1,0 0 1,-1-1-1,1 1 1,0 0-1,-1 0 1,1-1-1,-1 1 0,0 0 1,-1-3-1,0 2 4,0-1-1,-1 1 0,0 0 1,0-1-1,0 1 0,0 1 0,0-1 1,-1 0-1,1 1 0,-1 0 1,1 0-1,-1 0 0,-6-2 1,-6-3 8,0 2 0,0 0 0,0 0 0,-1 2 1,0 0-1,1 1 0,-1 1 0,0 0 0,0 1 1,-27 4-1,40-2 33,1-1 0,-1 1 1,0-1-1,1 1 0,0 1 1,-1-1-1,1 0 0,0 1 1,0-1-1,0 1 0,0 0 1,1 0-1,-1 0 0,1 1 1,0-1-1,0 0 0,0 1 1,0 0-1,0-1 0,1 1 1,0 0-1,0 0 0,0 0 1,0 0-1,0 4 0,-1 5 141,0 1 0,1-1 0,0 1 1,1-1-1,1 1 0,2 17 0,0-23-54,-1-1 1,1 1-1,0-1 0,1 1 1,0-1-1,0 0 1,1-1-1,-1 1 0,1-1 1,1 0-1,-1 0 0,1 0 1,7 4-1,11 10 431,53 31 1,-65-45-452,1 1 0,0-2 1,0 0-1,0 0 0,0-1 1,1-1-1,14 2 0,-22-4-89,0 0-1,1 0 0,-1-1 0,0 0 1,0 0-1,1-1 0,-1 0 1,0 0-1,0 0 0,1-1 0,-1 0 1,0 0-1,-1 0 0,1-1 0,0 0 1,-1 0-1,8-5 0,-8 3-244,1-1 0,-1 1 0,0-1 0,0 0-1,-1 0 1,0-1 0,0 1 0,0-1 0,2-8-1,-3 9-929,-1-1-1,-1 0 0,1 0 0,-1 0 0,0 0 0,-1-9 0,0-2-3697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5939,'0'0'6675,"3"-7"-2094,-1 55-3886,2 0 0,2-1 1,2 1-1,2-1 1,27 74-1,-27-101-413,-10-31-316,-9-34-321,4 22 109,1 0-1,1-1 0,1 1 0,1 0 0,4-40 1,-1 2-763,-2 56 986,1 0-1,0 0 1,0 0-1,0 0 1,0 0-1,1 0 1,0 0-1,0 1 1,0-1-1,1 1 1,-1-1 0,1 1-1,0 0 1,0 0-1,1 0 1,-1 1-1,1-1 1,0 1-1,0 0 1,0-1-1,0 2 1,0-1-1,1 1 1,-1-1-1,1 1 1,0 0-1,0 1 1,0-1-1,8 0 1,-3 2 79,0 1 0,0 0 0,0 0 0,0 2 0,0-1 0,0 1 0,-1 0 0,1 1 0,-1 0 0,0 1 0,0 0 0,10 7 0,-7-5 56,-6-3-72,1 0 0,-1-1 0,1 0 0,-1 0 0,1-1 0,0 0 0,0 0 0,14 2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4674,'0'0'4624,"4"-4"-3837,-3 3-644,1 0 0,-1-1-1,1 1 1,-1 0 0,0-1 0,1 1 0,-1-1 0,0 1 0,3-6 5558,5 31-5402,43 292 3879,-47-299-4066,-20-25-10797,-7-3 3503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6547,'0'0'5154,"0"-6"-4495,0-22 425,0 52 781,0 53 149,3-39-1330,1 0 1,2-1 0,1 1 0,2-1-1,20 51 1,-28-86-694,0 0-5,-1 1 0,1-1 0,0 1 0,0-1 0,0 0 0,1 1 0,-1-1 0,0 0 0,1 0 0,-1 0 0,1 0 0,0 0 0,0 0 0,0-1 0,0 1 0,0 0 0,0-1 0,2 2 0,-5-12-4716,-10-11-187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6851,'0'0'7918,"9"-10"-7136,-2 22-462,22 152 3565,-3-11-1650,-11-109-1942,-14-43-302,0 0-1,0 1 0,0-1 1,0 0-1,0 1 1,1-1-1,-1 0 0,0 0 1,1 0-1,-1 0 1,0 0-1,1-1 0,-1 1 1,1 0-1,0 0 1,-1-1-1,1 1 0,-1-1 1,1 0-1,0 1 1,-1-1-1,4 0 0,-4-1-54,0 0-1,-1 0 1,1 0-1,-1 0 0,1 0 1,-1 0-1,0 0 1,1 0-1,-1-1 0,0 1 1,0 0-1,1 0 1,-1 0-1,0 0 0,0 0 1,0-1-1,-1 1 0,1 0 1,0-2-1,-1-1-217,1-110-7743,0 74 2732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3570,'0'0'10356,"171"-50"-10356,-146 48-2065,-12-1-7875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20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242 139 5202,'0'0'12998,"0"-40"-10575,0 36-2416,1 0 1,-1 0-1,-1 0 1,1-1-1,-1 1 1,1 0-1,-1 0 0,0 0 1,-1 0-1,1 1 1,-1-1-1,1 0 1,-1 0-1,-3-4 1,1 5-7,1 0-1,-1 0 1,0 0 0,0 1 0,0 0 0,0-1 0,0 2-1,-1-1 1,1 0 0,-1 1 0,1 0 0,-8-2-1,4 2 9,1-1 0,-1 1 0,0 0-1,1 1 1,-1-1 0,0 2-1,-9 0 1,14 0 20,1-1 0,-1 1 0,0 0 0,0 0 0,1 0 0,-1 0 1,0 1-1,1-1 0,0 1 0,-1-1 0,1 1 0,0 0 0,-1 0 0,1 0 0,1 0 1,-1 0-1,0 1 0,0-1 0,1 1 0,-1-1 0,-1 6 0,-5 13 296,0 1 0,2 0 0,1 1 0,-5 44 0,5 93 975,5-150-1237,0-4-23,-1 0-1,1 0 1,1 0-1,-1 0 1,1 0-1,1 0 1,2 9-1,-3-14-32,0 1-1,0-1 0,0 1 1,1-1-1,-1 1 0,0-1 1,1 0-1,0 0 0,-1 0 0,1 0 1,-1 0-1,1 0 0,0 0 1,0 0-1,0-1 0,-1 1 1,1-1-1,0 1 0,0-1 1,0 0-1,0 1 0,0-1 0,0 0 1,0 0-1,2-1 0,2 1-18,-1-1-1,0 1 0,-1-1 0,1 0 0,0-1 1,0 1-1,0-1 0,-1 0 0,1 0 0,-1-1 1,1 1-1,6-6 0,-2 1-53,0-1-1,-1 0 1,0-1-1,0 1 1,8-14-1,-1-2-155,-1 0 0,-1-1 0,18-51-1,-23 52-141,-2 0-1,0-1 0,-2 1 0,0-1 1,-2 0-1,-1-28 0,-1 52 1051,0 6-78,-1 87 534,-1-18-652,2-1-1,5 0 1,13 75-1,-18-145-518,15 45 197,-14-47-219,-1 1 1,1-1-1,0 0 0,0 1 1,0-1-1,0 0 1,0 1-1,1-1 1,-1 0-1,0 0 0,1 0 1,-1 0-1,0 0 1,1 0-1,-1-1 1,1 1-1,-1 0 0,1-1 1,0 1-1,-1-1 1,1 1-1,0-1 1,-1 0-1,4 0 0,-5 0-52,1-1 0,-1 1 1,1-1-1,0 1 0,-1-1 0,1 0 0,-1 1 0,0-1 0,1 0 0,-1 1 0,1-1 0,-1 0 0,0 1 0,1-1 0,-1 0 0,0 0 0,0 1 0,0-1 0,0 0 0,0 0 0,0 1 1,0-1-1,0 0 0,0 0 0,0-1 0,-3-26-6225,-5 12-1152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5603,'0'0'7048,"0"-13"-1315,20 584-2091,-18-547-3564,8 74 394,-9-90-441,1 0 0,-1 0 0,2 0 0,-1 0 1,1-1-1,1 1 0,-1-1 0,1 0 1,5 8-1,-8-15-37,-1 1 0,0 0 0,1 0 0,-1-1 0,1 1 0,-1 0 0,1 0 0,-1-1 0,1 1 0,0-1 0,-1 1 0,1 0 0,0-1 0,-1 1 0,1-1 0,0 0 0,0 1 0,-1-1 0,1 0 0,0 1 0,0-1 0,0 0 0,0 0 1,0 0-1,-1 0 0,1 1 0,0-1 0,0-1 0,0 1 0,0 0 0,0 0 0,-1 0 0,1 0 0,0 0 0,0-1 0,0 1 0,0 0 0,-1-1 0,1 1 0,0-1 0,0 1 0,-1-1 0,1 1 0,0-1 0,-1 1 0,1-1 0,-1 0 0,1 1 0,-1-1 0,1 0 0,-1 0 0,1 1 0,-1-1 0,0 0 0,1 0 0,-1 0 0,0 1 1,0-1-1,1 0 0,-1 0 0,0 0 0,0-1 0,0-2-35,0-2-319,1-1 0,-1 0 0,-1 0 0,1 0 0,-1 1-1,0-1 1,-1 0 0,1 1 0,-1-1 0,-1 1 0,1 0 0,-1-1-1,-5-6 1,-10-17-2857,4-3-1551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12 2385,'0'0'10461,"7"-2"-8575,1-1-1182,9-2-176,3 4 3466,-31 19-3841,-3-4-124,0-1 1,0-1 0,-1 0 0,-33 18 0,-76 34-187,95-49 71,-26 7-583,54-20 538,7 2 59,73 26 716,-1 3-1,139 81 1,-149-68-225,-63-44-387,-7-15-1144,-34-53-5510,13 26-1777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82 9156,'0'0'3653,"1"-9"-2666,1-1-519,1-6 81,-2-1 3198,-37 19-3133,32 0-593,0 1 0,1 0-1,0 0 1,0 0 0,0 1 0,0-1 0,0 1-1,1-1 1,-1 1 0,1 0 0,0 0 0,0 0-1,0 0 1,1 0 0,0 1 0,-1-1 0,1 7-1,-3 9 227,1 0 0,0 31 0,2-30 9,0 12 130,1-1 1,1 0-1,2 0 1,7 37 0,-9-62-334,1 0 1,0 0 0,0 0-1,1 0 1,0 0-1,0 0 1,1-1 0,-1 1-1,1-1 1,1 0 0,-1 0-1,1-1 1,0 1 0,1-1-1,-1 0 1,1 0 0,0-1-1,0 0 1,0 0 0,1 0-1,-1-1 1,1 0 0,0 0-1,9 2 1,-8-3-44,1 0 0,0 0 0,0-1 0,0 0-1,-1-1 1,1 0 0,0 0 0,0-1 0,0 0 0,0-1 0,0 0 0,-1 0 0,1 0 0,-1-2 0,1 1-1,-1-1 1,0 0 0,-1 0 0,1-1 0,-1 0 0,0-1 0,0 1 0,8-10 0,-5 4-94,-2 0 1,1-1 0,-2 0 0,1 0-1,-2 0 1,0-1 0,0 0 0,-1-1-1,-1 1 1,0-1 0,-1 0 0,0 0-1,-1 0 1,0-16 0,-1 11-71,0-1 0,-2 1 0,0-1 0,-2 1 0,-7-34 0,7 44 145,0 0 0,-1 1 1,0-1-1,0 1 0,-1 0 1,0 0-1,0 1 1,-1-1-1,0 1 0,0 0 1,0 1-1,-1 0 0,0 0 1,-10-6-1,14 10 40,-1 0 1,0 0-1,0 0 0,1 0 0,-1 1 1,0 0-1,0 0 0,-1 0 1,1 0-1,0 1 0,0-1 1,0 1-1,-1 0 0,1 0 1,0 1-1,0-1 0,0 1 0,0 0 1,0 0-1,0 0 0,0 1 1,0 0-1,0-1 0,0 1 1,1 1-1,-1-1 0,1 0 0,-1 1 1,1 0-1,0-1 0,0 1 1,0 1-1,1-1 0,-1 0 1,1 1-1,-1-1 0,1 1 1,0 0-1,1-1 0,-1 1 0,1 0 1,-1 0-1,1 0 0,-1 9 1,2-12-673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2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8564,'0'0'6726,"2"-16"-5726,10-49-42,-10 75 2824,1 44-3519,-1-17 137,5 69 935,33 169 0,-38-267-1272,0-1-1,1 0 0,0 0 1,0 0-1,6 8 1,-8-14-59,-1 0 0,1 0 0,-1-1 0,1 1-1,-1 0 1,1-1 0,0 1 0,-1 0 0,1-1 0,0 1 0,-1-1 0,1 1 0,0-1 0,0 1 0,-1-1 0,1 0 0,0 1 0,0-1-1,0 0 1,0 0 0,1 1 0,-1-2-5,0 0 0,0 1 0,0-1 0,0 0 0,0 1-1,-1-1 1,1 0 0,0 0 0,0 0 0,-1 0 0,1 0 0,0 0-1,-1 0 1,1 0 0,-1 0 0,1 0 0,-1 0 0,0 0 0,1 0-1,-1 0 1,0 0 0,0-2 0,5-27-229,-1 0 0,-2 0-1,-1 0 1,-4-41 0,1-2-497,1 45 368,0 21 224,1 0 0,0-1 1,0 1-1,0 0 0,1-1 0,3-9 0,-4 15 113,1 0-1,0 0 0,0 0 1,0 0-1,0 1 0,0-1 0,1 0 1,-1 1-1,1-1 0,-1 1 1,1-1-1,-1 1 0,1 0 0,0 0 1,-1-1-1,1 1 0,0 0 1,0 1-1,0-1 0,0 0 1,0 1-1,0-1 0,0 1 0,0-1 1,0 1-1,5 0 0,12-2 33,0 0 0,0 2 0,1 0 0,-1 2 0,32 5 0,-43-5 36,-1 0 0,0 1-1,0 0 1,0 0-1,0 0 1,-1 1-1,1 0 1,-1 0 0,0 1-1,0 0 1,-1 0-1,1 0 1,-1 0-1,0 1 1,-1 0 0,1 0-1,5 10 1,-4 0 95,1-1 0,-2 1 0,0 0 0,-1 0 0,0 1 0,-1-1 0,-1 1 0,-1-1 0,0 1 0,-1 0 0,-1 0 0,-5 25 0,-9-6 52,15-34-258,-1-1 0,0 1 1,0-1-1,0 1 1,0-1-1,0 0 0,0 1 1,0-1-1,0 0 1,-1 0-1,1 0 0,0 0 1,-1 0-1,1 0 0,-1 0 1,1 0-1,-1-1 1,0 1-1,-2 0 0,5-23-4873,7-11-2113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66 506 6323,'0'0'9970,"0"-17"-9541,1-24-348,1-53 3747,-2 93-3703,-2 1-122,0 1-1,0-1 1,1 1-1,-1 0 1,0-1-1,1 1 1,-1 0-1,1 0 1,-1 0-1,1 0 1,-1 0-1,1 0 1,0 1-1,-1-1 1,1 0-1,0 1 1,0-1-1,0 1 1,0-1-1,0 1 1,0 0-1,1-1 1,-1 1-1,0 0 1,1 0-1,-1-1 1,1 4-1,-12 62 44,10-49-2,-9 84 1155,2 124 1,9-225-1192,0 11 112,0-1 1,1 0-1,0 0 0,4 17 1,-4-25-109,-1-1 0,1 1 0,0-1 0,1 1 0,-1-1-1,0 0 1,1 1 0,-1-1 0,1 0 0,0 0 0,-1 0 0,1 0 0,0 0 0,0-1 0,0 1 0,1 0 0,-1-1 0,0 0-1,1 0 1,-1 1 0,1-1 0,-1 0 0,4 0 0,0 1-4,-1-1 0,1 0 0,-1-1-1,1 1 1,0-1 0,-1 0 0,1 0 0,-1-1 0,1 1-1,-1-1 1,1-1 0,-1 1 0,1-1 0,-1 0 0,0 0-1,0 0 1,6-5 0,-3 2-30,-1-1 1,1 0-1,-2-1 0,1 0 1,-1 0-1,0 0 0,0-1 1,-1 0-1,7-13 0,0-3-204,-1-2 0,-2 0-1,-1 0 1,0 0 0,-2-1 0,3-36 0,-2-55-1897,-10-147 1,3 256 2127,0-1-1,-2 1 1,1 0-1,-1-1 1,0 1-1,-1 0 1,0 0-1,-1 0 1,0 1-1,0-1 1,0 1 0,-1 0-1,-1 0 1,1 0-1,-1 1 1,-1 0-1,1 0 1,-1 1-1,0 0 1,-1 0-1,1 0 1,-1 1 0,0 0-1,-1 1 1,1-1-1,-12-3 1,7 3 128,8 3 60,-1-1 0,0 1 0,0 0 0,-1 0 0,1 1 0,0 0 0,0 0 0,-12 0 0,16 1-164,-1 0 0,0 1 0,0-1 1,0 1-1,1-1 0,-1 1 0,0 0 0,1 0 0,-1 0 1,1 0-1,-1 1 0,1-1 0,-1 1 0,1-1 1,0 1-1,0 0 0,0 0 0,0 0 0,0 0 0,0 0 1,0 0-1,1 1 0,-1-1 0,1 1 0,0-1 0,-1 1 1,1-1-1,1 1 0,-1 0 0,0-1 0,0 1 0,1 0 1,0 0-1,-1 0 0,1-1 0,0 1 0,1 0 0,-1 0 1,0 0-1,1-1 0,0 1 0,-1 0 0,1 0 0,2 2 1,0 1 28,1-1 1,-1 1 0,1-1 0,1 0-1,-1 0 1,1-1 0,0 1-1,8 5 1,16 16 69,-18-12-64,0 0-1,-1 0 1,-1 1 0,0 0-1,-2 1 1,1 0 0,-2 1-1,9 33 1,-3 6 317,6 82 0,-13-86-64,20 85 0,-24-132-302,1 0 1,-1 0-1,1 0 1,1 0 0,-1 0-1,1 0 1,-1-1-1,1 1 1,1-1 0,-1 1-1,1-1 1,-1 0-1,1-1 1,0 1-1,1-1 1,7 6 0,-8-8-22,0 1-1,0-1 1,-1 0 0,1 0 0,0 0 0,0 0 0,0-1 0,0 0 0,0 1 0,0-1 0,0-1 0,0 1 0,0-1 0,0 1 0,0-1 0,0-1 0,0 1 0,0 0 0,-1-1 0,1 0 0,-1 1 0,1-2 0,5-3 0,6-7-225,-1 1-1,-1-2 1,0 0 0,-1 0 0,-1-1 0,0-1 0,10-18 0,-9 14 49,1 0 0,1 1 0,0 1 0,22-21 0,-32 83 2114,-4 71-1164,0-114-1053,-1-1 19,-1 0-1,1 0 1,0-1 0,0 1 0,-1 0 0,1-1 0,0 1-1,0-1 1,0 1 0,0-1 0,0 0 0,0 1 0,0-1 0,0 0-1,0 0 1,0 0 0,-1-1 0,-3-2-1466,-17-16-6635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8020,'0'0'7859,"1"-4"-7216,4-29 2569,-5 41-2761,0 37 5,5 138 1337,-3-154-1538,2-1 1,1 0 0,1 0-1,15 39 1,1-31-24,-9-26-493,-12-10 220,-1 0-1,0 0 1,1 0 0,-1 0-1,0-1 1,1 1-1,-1 0 1,0 0-1,1 0 1,-1-1 0,0 1-1,1 0 1,-1-1-1,0 1 1,0 0-1,0-1 1,1 1-1,-1 0 1,0-1 0,0 1-1,0-1 1,0 1-1,1 0 1,-1-1-1,0 1 1,0-1 0,0 1-1,0 0 1,0-1-1,0 1 1,0-1-1,0 1 1,0 0-1,0-1 1,-1 1 0,1-1-1,0 1 1,0-32-2630,0-10-2408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8644,'0'0'8374,"0"1"-8319,0-1-1,0 0 0,0 0 0,0 0 0,0 0 1,0 0-1,0 1 0,-1-1 0,1 0 0,0 0 1,0 0-1,0 0 0,0 0 0,0 0 0,0 0 1,0 1-1,0-1 0,-1 0 0,1 0 0,0 0 1,0 0-1,0 0 0,0 0 0,0 0 0,0 0 1,-1 0-1,1 0 0,0 0 0,0 0 0,0 0 1,0 0-1,0 0 0,-1 0 0,1 0 0,0 0 1,0 0-1,0 0 0,0 0 0,0 0 0,-1 0 1,1 0-1,0 0 0,0 0 0,0 0 0,0 0 1,0 0-1,-1 0 0,1 0 0,0-1 0,0 1 1,0 0-1,0 0 0,0 0 0,0 0 0,0 0 1,-1-1-1,1 152 811,4 542 1389,-4-679-2230,0-5-2,-1 0 0,1-1 0,1 1 0,-1 0 0,1 0 0,1 0 0,0-1-1,0 1 1,1-1 0,0 1 0,0-1 0,9 15 0,-12-22-25,1-1-1,-1 0 1,0 1-1,0-1 1,1 1 0,-1-1-1,1 1 1,-1-1-1,0 0 1,1 1 0,-1-1-1,1 0 1,-1 1-1,1-1 1,-1 0 0,1 0-1,-1 1 1,1-1-1,-1 0 1,1 0 0,-1 0-1,1 0 1,-1 0-1,1 0 1,-1 0 0,1 0-1,-1 0 1,1 0-1,-1 0 1,1 0 0,-1 0-1,1 0 1,0 0-1,-1 0 1,1-1 0,-1 1-1,1 0 1,-1 0-1,0-1 1,1 1 0,-1 0-1,1-1 1,-1 1-1,1 0 1,-1-1 0,0 1-1,1-1 1,10-24-493,-7 3-933,-1 0 1,-1 1-1,-1-43 0,-2 41-627,1-30-3974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9828,'0'0'8298,"-15"6"-8136,-12 4-138,1 2-1,0 1 0,-29 20 1,41-24-14,1 0 1,-1 1 0,2 1-1,0 0 1,0 1 0,1 0-1,0 1 1,-11 17 0,20-27 27,-1 1-1,1-1 1,0 1 0,0 0 0,1 0-1,-1 0 1,1-1 0,0 2 0,0-1-1,0 0 1,1 0 0,-1 0 0,1 0-1,0 0 1,0 0 0,0 1 0,1-1 0,-1 0-1,1 0 1,0 0 0,1 0 0,-1 0-1,0 0 1,1 0 0,0-1 0,0 1-1,0 0 1,1-1 0,-1 0 0,1 1-1,0-1 1,-1 0 0,1 0 0,1-1 0,-1 1-1,0-1 1,1 1 0,4 1 0,14 8 77,1-1 0,0-1 0,1-1 0,0-2 1,26 6-1,-30-8-153,-17-4 24,10 3-101,0-1 0,1 0 0,-1-1 0,22 1-1,-34-3-745,-1-11-5620,0-7 1461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11685,'0'0'5635,"2"-12"-5318,7-38 350,-9 49-609,0 1 0,0-1 0,0 1 0,0 0 0,0-1 0,0 1 1,0-1-1,0 1 0,0-1 0,0 1 0,0-1 0,0 1 0,0 0 0,0-1 0,1 1 0,-1-1 0,0 1 0,0-1 0,0 1 0,1 0 0,-1-1 0,0 1 0,0 0 0,1-1 0,-1 1 0,0 0 0,1-1 0,-1 1 0,1 0 0,-1 0 0,0-1 0,1 1 0,-1 0 0,1 0 0,-1 0 0,0 0 0,1 0 0,0-1 0,5 10-98,7 32 314,-2 0 0,-1 0 0,-2 1 0,2 45 0,-8-62-97,14 177 792,5 45-185,-6-187-688,-13-106-1419,-5 15-1606,-1 1 0,-11-39 0,11 53 727,-11-39-8961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13110,'0'0'5240,"35"-2"-3981,118-3-483,-138 4-713,1 0-1,0 1 0,-1 1 1,1 1-1,-1 0 0,1 1 1,-1 1-1,0 1 0,0 0 1,-1 0-1,1 1 0,-1 1 1,0 1-1,21 15 1,-24-13 49,-1 0 1,-1 0 0,1 1-1,-2 1 1,1 0 0,-2 0-1,1 0 1,-2 1 0,0 0-1,0 0 1,-1 0 0,-1 1-1,0 0 1,2 17 0,0 6 280,-4-22-248,0 0-1,1 0 0,1 0 0,0-1 0,7 17 1,-9-28-136,0 0 1,0 1 0,0-1 0,0 0 0,0 0 0,1 0 0,0-1-1,-1 1 1,1 0 0,0-1 0,0 0 0,0 0 0,1 0 0,-1 0-1,0 0 1,1-1 0,-1 1 0,1-1 0,-1 0 0,1 0 0,0 0-1,0-1 1,-1 1 0,1-1 0,5 0 0,-7 0-24,0 0 1,1-1-1,-1 1 1,0 0-1,0-1 1,0 1-1,0-1 1,0 0-1,0 0 0,0 0 1,0 0-1,-1 0 1,1 0-1,0 0 1,-1-1-1,1 1 1,0 0-1,-1-1 1,3-3-1,-1 1-36,0-1-1,0 0 1,-1 0 0,1 0-1,-1-1 1,0 1 0,1-8-1,1-7-135,-1 0-1,-1 0 1,-1-25 0,-1 28 27,0 0 0,-1 0 0,-1 0 0,0 0 0,-2 0 0,-7-24 0,9 35 170,-1 0 0,0 1 1,0-1-1,0 1 0,0 0 1,-1 0-1,0 0 1,0 1-1,0-1 0,-1 1 1,1 0-1,-1 0 1,0 1-1,0-1 0,0 1 1,-1 0-1,1 1 1,-1-1-1,0 1 0,0 0 1,1 0-1,-8 0 1,-3-1-763,0 2 0,-31 1 1,25 0-5725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32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288 550 3586,'0'0'10004,"-29"-2"-1845,4-22-8448,21 18 158,-1 1 0,0 0 0,0 0 0,-1 0 0,1 1 0,-1 0 0,0 0 0,0 0 0,0 1 0,-1 0 0,1 0-1,-1 0 1,0 1 0,-9-2 0,11 3 97,-1 0 0,1 1-1,-1-1 1,1 1 0,-1 0 0,1 1-1,-1-1 1,0 1 0,1 0 0,-11 4-1,13-3 28,0 0-1,0 0 1,0 0-1,0 1 1,0-1-1,1 1 1,-1-1-1,1 1 1,-1 0-1,1 0 1,0 0-1,0 1 1,0-1 0,1 0-1,-1 1 1,-1 5-1,-3 16 95,0 0 0,1 1 1,2 0-1,0 0 0,2-1 0,3 36 1,-2-20 232,0-33-231,0 0-1,0 0 1,1 0 0,0 0-1,0 0 1,1 0 0,0 0-1,1-1 1,0 1-1,0-1 1,0 1 0,5 6-1,-5-10-66,1 0 0,-1-1 0,1 1 0,-1-1 0,1 0 0,0 0 0,0 0 0,1-1 0,-1 1 0,0-1 0,1 0 0,-1-1 0,1 1 0,0-1 0,0 1 0,0-1 0,-1-1 0,1 1 0,0-1 0,9 0 0,-10-1-30,0 0-1,0 1 1,0-2-1,0 1 1,0 0-1,0-1 1,0 0-1,0 0 1,-1 0-1,1 0 1,0-1 0,-1 1-1,0-1 1,0 0-1,0 0 1,0 0-1,0 0 1,-1-1-1,1 1 1,-1-1-1,0 0 1,0 1-1,2-7 1,6-13-217,0-1 0,10-41-1,-16 49 41,14-56-882,-3 0 0,9-134 1,-16-151-410,-8 328 1579,0 29 281,2 3-225,-1 1 0,0 0 0,1 0-1,-1 0 1,-1 0 0,1 0 0,0 8 0,0-7 48,6 77 751,-3 111 0,-1-2-267,0-113-228,10 105 508,-9-151-758,1 1 1,2-1 0,15 44 0,-21-73-211,0 0 0,0 0 0,0 0 0,0 0 0,0-1 0,0 1 0,1 0 0,0-1 0,-1 1 0,1-1 0,0 1 0,0-1 0,0 0 0,0 0 0,1 0 0,-1 0 1,1 0-1,-1-1 0,1 1 0,0-1 0,-1 0 0,1 1 0,0-1 0,0 0 0,0-1 0,0 1 0,4 0 0,-6-1-11,-1 0-1,1-1 0,0 1 1,-1-1-1,1 1 1,-1 0-1,0-1 1,1 1-1,-1-1 0,1 1 1,-1-1-1,0 1 1,1-1-1,-1 0 1,0 1-1,1-1 0,-1 1 1,0-1-1,0 0 1,0 1-1,0-1 1,1 0-1,-1 1 0,0-1 1,0 1-1,0-1 1,0 0-1,-1 0 1,1-27-556,0 20 240,0-51-3057,0 20-1957,0 19-41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11109,'0'0'7761,"6"17"-6619,4 7-680,-2 2 0,-1-1 0,-1 1 0,4 37 0,-5 8 446,-2-13-40,16 94 0,-18-149-853,-1-1-1,1 0 0,0 0 1,-1 1-1,1-1 0,0 0 1,0 0-1,0 0 1,1 0-1,-1 0 0,0 0 1,1-1-1,3 4 1,-5-5-13,0 1 0,1-1 0,-1 0 0,0 0 0,1 0 0,-1 0 0,0 0 0,1 0 0,-1 0 0,0 1 0,1-1 1,-1 0-1,1 0 0,-1 0 0,0 0 0,1-1 0,-1 1 0,0 0 0,1 0 0,-1 0 0,0 0 0,1 0 0,-1 0 0,0 0 0,1-1 1,-1 1-1,0 0 0,1 0 0,-1-1 0,0 1 0,1 0 0,8-22-54,-2-19-281,-2 1 0,-2-1-1,-4-68 1,5-64-1522,-4 170 1851,1 0 0,-1 0 0,1 0 0,0 0-1,-1 0 1,1 0 0,1 0 0,-1 0 0,0 0 0,1 1 0,-1-1 0,1 1-1,0-1 1,0 1 0,0-1 0,0 1 0,0 0 0,0 0 0,1 0 0,-1 0-1,1 1 1,0-1 0,-1 1 0,1-1 0,0 1 0,0 0 0,5-1 0,5-1 166,0 1 1,1 1 0,-1 0 0,0 1 0,16 1 0,3 0 16,2-1-211,63 0 265,-35 0-3361,-53 0-1853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78 1745,'0'0'10805,"9"-6"-9613,28-17-77,-36 22-794,0 0 0,1-1-1,-1 1 1,0 0-1,0 0 1,0 0-1,0-1 1,0 1-1,0-1 1,0 1-1,-1 0 1,1-1-1,0 0 1,0-2 1340,-1 15-1257,-13 319 1362,12-325-1737,1 0 1,0 0-1,1 0 1,-1 0-1,1 0 0,0 0 1,0 0-1,0-1 1,1 1-1,0 0 1,0-1-1,0 1 0,0-1 1,5 7-1,-4-9-22,-1 1 0,1-1 0,0 0 0,0-1 1,0 1-1,1 0 0,-1-1 0,0 0 0,1 1 0,-1-1 0,1-1 0,-1 1 0,1 0 0,-1-1 0,1 0 0,-1 0 0,1 0 0,-1 0 0,1-1 1,6-1-1,-3 1-41,1-2 1,-1 1 0,0-1 0,1 0-1,-1 0 1,-1-1 0,1 0 0,0-1-1,-1 1 1,0-1 0,0 0 0,-1-1-1,1 1 1,-1-1 0,0 0 0,7-12-1,1-3-417,0-1-1,-1-1 0,16-45 1,-21 45 131,-2 0 0,-1-1-1,0 1 1,-2-1 0,-1 0 0,-3-35 0,2 13 1344,-1 46-957,0 0 0,0 0 0,0 1 0,1-1 0,-1 0 0,0 0 0,0 0 0,0 1 0,1-1 0,-1 0 0,0 1 0,0-1 0,1 1 0,-1-1 0,0 1 0,1-1 0,-1 1 0,0-1 0,1 1 0,-1 0 0,1-1 0,-1 1 0,1 0 0,0-1 0,-1 1 0,1 0 0,-1 1 0,-4 25 79,2 1 1,1 0-1,1 0 1,3 39-1,0 0-43,17 228 271,0-43-292,-18-211-76,-3 225 7,2-262-15,0-1 1,0 1 0,0 0 0,0-1-1,-1 1 1,0 0 0,1-1 0,-1 1-1,-1-1 1,1 0 0,0 1-1,-1-1 1,0 0 0,0 0 0,0 0-1,0 0 1,0 0 0,0 0 0,-1-1-1,0 1 1,1-1 0,-1 1 0,0-1-1,0 0 1,0 0 0,0-1-1,-1 1 1,1 0 0,0-1 0,-1 0-1,1 0 1,-1 0 0,1 0 0,-1-1-1,0 1 1,1-1 0,-1 0 0,0 0-1,-5-1 1,-5 1-41,0 0-1,0 0 1,0-2-1,0 0 1,0 0 0,0-1-1,1-1 1,-1 0 0,1-1-1,0-1 1,0 0-1,1 0 1,0-1 0,0-1-1,1 0 1,0 0-1,-11-12 1,16 14-106,1-1 0,0 0 0,0 0 0,0-1 0,1 1-1,0-1 1,1 0 0,0 0 0,0-1 0,0 1 0,1 0 0,1-1 0,-2-13 0,2 7-592,0 1 0,1-1 0,1 0 0,0 0 0,1 0 0,1 0 0,5-15 0,22-37-5300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434 130 9332,'0'0'4658,"4"-7"-3993,-3 3-725,13-33 1394,-14 35-1285,0 0 0,0 1 0,0-1 0,0 1 0,0-1 0,0 0 0,-1 1 0,1-1 1,0 1-1,-1-1 0,1 1 0,-1-1 0,1 1 0,-1-1 0,0 1 0,0-1 0,0 1 0,0 0 0,0-1 0,0 1 0,0 0 0,0 0 0,0 0 0,0 0 0,-1 0 0,-1-1 0,-9-5 168,0 1-1,0 1 1,0 0-1,-1 1 1,0 0-1,0 0 1,0 2-1,0 0 1,0 0-1,0 1 1,-1 1-1,-20 1 1,29 0-168,-1 0 0,0 0 0,1 0-1,-1 0 1,1 1 0,0 0 0,-1 0 0,1 0 0,0 1 0,0 0 0,0 0-1,1 0 1,-1 1 0,1-1 0,0 1 0,0 0 0,0 0 0,0 1 0,1-1 0,-1 1-1,1 0 1,0 0 0,1 0 0,-4 8 0,-3 7 103,2 1 0,0 0 0,1 0 0,1 1 0,-3 21 0,4-4 226,1 44-1,3-80-367,-1-1-1,1 1 1,0-1-1,1 1 0,-1 0 1,0-1-1,1 1 1,0-1-1,-1 1 1,1-1-1,0 1 0,0-1 1,0 1-1,1-1 1,-1 0-1,0 0 1,1 0-1,0 1 1,-1-2-1,1 1 0,0 0 1,0 0-1,0 0 1,0-1-1,0 1 1,1-1-1,-1 0 1,3 1-1,4 1 4,1-1-1,-1 0 1,1-1 0,0 0-1,0 0 1,12-2-1,-13 1-8,1 0-167,1-2 0,-1 1 1,1-1-1,-1-1 1,0 0-1,0 0 1,0-1-1,-1 0 0,1-1 1,-1 0-1,0-1 1,0 1-1,-1-2 0,1 1 1,-1-1-1,-1-1 1,1 1-1,-2-1 1,1 0-1,-1-1 0,0 0 1,0 0-1,-1 0 1,-1 0-1,1-1 0,-2 0 1,1 0-1,-1 0 1,-1 0-1,0-1 1,0 1-1,-1-1 0,0-15 1,-1-8-278,0 23 1175,0 27 1603,2 13-2087,2 0 1,1 0-1,2-1 1,18 52-1,11 46 26,-26-73-151,-2 0 0,-3 1 0,-1 0-1,-3 0 1,-11 97 0,7-135-125,-1 0 1,0 0-1,-1 0 1,-1-1-1,-1 0 0,0 0 1,0-1-1,-2 1 1,-19 24-1,21-31-16,0 0-1,-1 0 1,0-1 0,0 0 0,-1 0-1,0-1 1,0 0 0,0-1 0,-1 0-1,0 0 1,0-1 0,0 0 0,0-1-1,-1 0 1,1-1 0,-14 2 0,11-3-275,-1 0 0,1 0 1,-1-2-1,1 1 1,-1-2-1,1 0 0,-1 0 1,1-2-1,0 1 0,0-2 1,1 1-1,-1-2 1,1 0-1,0 0 0,1-1 1,-1-1-1,-14-12 1,-18-18-5125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39 189 8852,'0'0'6363,"-9"-26"-4053,9-136-506,0 162-1797,0 0 0,0 0 0,0 0 1,0 0-1,-1 1 0,1-1 0,0 0 0,0 0 1,0 0-1,0 0 0,0 0 0,0 0 0,0 0 1,0 0-1,0 1 0,0-1 0,0 0 0,0 0 1,-1 0-1,1 0 0,0 0 0,0 0 0,0 0 1,0 0-1,0 0 0,0 0 0,0 0 0,-1 0 1,1 0-1,0 0 0,0 0 0,0 0 0,0 0 1,0 0-1,0 0 0,0 0 0,-1 0 0,1 0 1,0 0-1,0 0 0,0 0 0,0 0 0,0 0 1,0 0-1,0 0 0,-1 0 0,1 0 0,0 0 1,0 0-1,0-1 0,0 1 0,0 0 0,0 0 1,0 0-1,0 0 0,0 0 0,0 0 1,0 0-1,-1 0 0,1-1 0,0 1 0,0 0 1,0 0-1,0 0 0,0 0 0,0 0 0,0-1 1,-7 17 22,0 36 112,2 1 0,2 0 0,6 64-1,-1-13 407,-3 38 144,-1 29 292,31 276 0,-27-434-984,2 11 61,0-1 0,8 23 1,-11-42-62,0 0 0,0 0 1,0-1-1,1 1 1,0 0-1,-1-1 1,1 0-1,1 1 0,-1-1 1,0 0-1,1 0 1,-1 0-1,1 0 1,0-1-1,0 1 1,0-1-1,1 0 0,-1 0 1,5 3-1,-8-33-1187,-2 19 723,-1 0 1,-1 0-1,0 1 1,0-1-1,-1 1 0,1 0 1,-2 0-1,-10-13 0,-20-32-4759,16 12-342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2865,'0'0'15511,"170"40"-13878,-99-25-592,0-4-1041,-7-2-192,-12-3-1649,-7-3-2017,-16-3-4530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95 397 10565,'0'0'8815,"13"-13"-8103,10-10-599,76-75 68,-84 82-194,-1-1-1,0-1 1,-2 1-1,17-32 1,-26 45-73,-1 0 0,0 0 1,-1-1-1,1 1 0,-1-1 0,0 1 1,0 0-1,0-1 0,0 0 1,-1 1-1,0-1 0,0 1 0,0-1 1,-1 0-1,1 1 0,-1-1 1,0 1-1,-3-9 0,1 9 36,1 1 0,-1 0 0,0-1 0,0 1 0,0 0 0,0 0-1,0 1 1,-1-1 0,1 1 0,-1-1 0,1 1 0,-1 0 0,0 1 0,0-1 0,0 1 0,0-1-1,0 1 1,-1 1 0,-6-2 0,-2 0 68,0 0 1,-1 0-1,1 1 0,0 1 1,0 1-1,0-1 0,0 2 1,-20 4-1,28-4 32,-1 0 0,1 1-1,0-1 1,0 1 0,0 0 0,0 0-1,1 0 1,-1 1 0,1 0 0,0 0 0,0 0-1,0 0 1,0 1 0,1 0 0,0-1 0,0 1-1,0 0 1,1 0 0,-1 1 0,1-1-1,1 1 1,-2 5 0,-3 9 181,2 0 0,1 0 1,0 0-1,1 0 0,2 1 0,0-1 1,1 1-1,0-1 0,2 0 0,6 23 0,-7-34-174,1-1 0,-1 1 0,2-1 0,-1 0 0,1 1 0,0-2 0,1 1 0,0 0 0,0-1 0,1 0-1,0 0 1,0-1 0,0 1 0,1-2 0,0 1 0,0 0 0,1-1 0,-1-1 0,1 1 0,0-1 0,0-1 0,1 1-1,-1-1 1,1-1 0,12 3 0,-13-4-61,0 1 1,1-2-1,-1 1 0,1-1 0,-1 0 1,1-1-1,-1 0 0,0 0 1,1-1-1,-1 0 0,0 0 0,0-1 1,0 0-1,-1-1 0,1 0 0,12-7 1,-13 5-342,-1 0 1,1-1-1,-1 0 1,0 0-1,-1 0 0,1 0 1,-2-1-1,1 0 1,-1 0-1,0 0 1,0-1-1,-1 1 1,-1-1-1,1 0 1,1-15-1,2-45-7592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 6931,'0'0'8076,"-4"-13"-3202,2 19-4850,0-1 0,0 1 0,1-1 1,-1 1-1,1 0 0,0-1 0,1 1 0,-1 0 0,1 0 0,0 0 0,1-1 0,0 8 1,0 12 107,4 213 1474,39 261 0,-42-476-1548,2-1 1,0 1 0,1-1 0,2 0-1,9 22 1,-16-44-63,0 0 0,-1 1 0,1-1 0,0 0-1,0 0 1,0 0 0,0 0 0,0 1 0,0-1 0,0 0 0,0 0 0,1 0 0,-1 0 0,0 1-1,0-1 1,0 0 0,0 0 0,0 0 0,0 0 0,0 1 0,0-1 0,0 0 0,0 0 0,0 0 0,1 0-1,-1 0 1,0 0 0,0 1 0,0-1 0,0 0 0,0 0 0,1 0 0,-1 0 0,0 0 0,0 0-1,0 0 1,0 0 0,1 0 0,-1 0 0,0 0 0,0 0 0,0 0 0,0 0 0,1 0 0,-1 0-1,0 0 1,0 0 0,0 0 0,0 0 0,1 0 0,-1 0 0,0 0 0,0 0 0,0 0 0,0 0-1,0 0 1,1-1 0,2-13-272,-2-28-511,-1 38 599,-2-96-5334,-6 54-873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274 224 3650,'0'0'7974,"0"-10"-7227,0 7-852,1-4 379,-1 0 0,0 0 0,-1 0 0,1 0 0,-1 0 0,-1 0 0,1 0 0,-1 1 0,-1-1 0,1 0 0,-1 1 0,0-1 0,0 1 0,-6-7 0,0 3-134,0 0 1,0 1 0,-1 0 0,-1 1 0,1 0 0,-1 1 0,-1 0 0,1 1 0,-1 0 0,0 1 0,-1 0 0,-13-3 0,23 7-87,-1 0 0,1 0 0,0 1 1,0-1-1,0 1 0,-1 0 0,1 0 0,0 0 0,-1 0 0,1 0 0,0 1 0,0 0 0,0 0 0,-1-1 0,1 2 0,0-1 0,-3 2 0,4-1-23,-1 1-1,1-1 0,0 1 1,0-1-1,0 1 1,0 0-1,1-1 1,-1 1-1,1 0 1,0 0-1,0 1 0,0-1 1,0 0-1,0 0 1,1 0-1,-1 1 1,1 4-1,-4 165 1279,5-115-798,-1-44-410,0 0 0,1-1 1,1 1-1,0 0 1,1-1-1,1 0 1,0 0-1,9 21 1,-11-31-88,0 1 0,0 0 1,1 0-1,-1-1 0,1 0 1,-1 1-1,1-1 0,0 0 1,0 0-1,1-1 0,-1 1 1,1-1-1,-1 1 0,1-1 0,0 0 1,0-1-1,0 1 0,0-1 1,0 1-1,0-1 0,0 0 1,0-1-1,0 1 0,1-1 1,-1 0-1,0 0 0,0 0 1,1 0-1,-1-1 0,0 0 1,5-1-1,-3 0-38,0-1 0,0 0 0,0 0 0,-1 0 0,1-1 0,-1 0 0,0 0 0,0 0 0,0 0 0,-1-1 0,1 0 0,-1 0 0,0 0 0,-1-1 0,1 1 0,-1-1 0,4-9 0,1-3-327,-1 1 0,-1-1 1,0 0-1,6-36 1,-7-2-1449,-2-90-1,-3 94 1725,0 51 566,0 8 155,0 371 4127,0-371-4737,1 0 0,0-1 0,0 1 1,0 0-1,1-1 0,0 1 0,0-1 1,6 13-1,-7-17-68,0-1 1,0 1-1,0 0 0,1-1 1,-1 1-1,0-1 0,1 1 1,-1-1-1,1 1 0,-1-1 1,1 0-1,0 0 1,0 0-1,0 0 0,-1 0 1,1 0-1,0-1 0,0 1 1,0 0-1,0-1 0,0 0 1,0 1-1,0-1 1,0 0-1,1 0 0,-1 0 1,0 0-1,0-1 0,0 1 1,0 0-1,0-1 0,3-1 1,-4 1-119,0 1-1,1-1 1,-1 0 0,0 0-1,0 0 1,0 0 0,0 0 0,0 0-1,-1-1 1,1 1 0,0 0-1,0 0 1,-1 0 0,1-1-1,-1 1 1,1-1 0,-1 1 0,1 0-1,-1-1 1,0 1 0,0-1-1,0-1 1,1-39-4549,-1 33 2362,0-37-9423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8772,'0'0'8294,"-3"6"-7242,0 2-810,0-1 0,1 0 0,0 1 0,0 0 0,1 0 0,0-1 0,0 1 0,1 0 0,0 0 0,1 8 1,15 92 1010,-5-39-669,22 402 1304,-28-356-1671,-4-100-188,2 28 54,-3-41-82,0 0 0,0-1 0,1 1 0,-1 0 0,1 0 0,-1 0 1,1-1-1,0 1 0,0 0 0,-1-1 0,1 1 0,1-1 0,-1 1 1,0-1-1,0 1 0,3 1 0,-2-5-24,-1-1 1,0 0-1,0 0 0,0 0 1,0 0-1,0-1 0,0 1 1,-1 0-1,1-4 0,3-86-490,-3 51-63,6-48 0,-5 79 354,0 0 1,0 0-1,1 0 0,1 0 1,0 1-1,0-1 0,1 1 1,1 0-1,6-10 0,-10 17 190,-1 1 0,1-1-1,0 1 1,0 0-1,0 0 1,1 0 0,-1 0-1,0 0 1,1 0-1,-1 0 1,1 1-1,0-1 1,0 1 0,-1 0-1,1 0 1,0 0-1,0 0 1,0 0 0,0 1-1,0-1 1,0 1-1,0 0 1,0 0-1,0 0 1,0 0 0,0 0-1,0 1 1,0 0-1,6 1 1,-4 1 38,0-1 0,0 1 0,0 0 1,0 0-1,-1 0 0,1 1 0,-1 0 0,0 0 0,0 0 0,0 0 1,-1 0-1,0 1 0,1 0 0,3 9 0,5 13 178,-1 0 0,-1 2 0,-2-1-1,-1 1 1,4 32 0,-4 2 640,-1 86 0,-3-191-4850,-3-2-910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103 904 12566,'0'0'4303,"11"-15"-3817,34-47-1,-43 59-385,0-1-1,0 0 0,0 0 1,-1 0-1,1 0 1,-1 0-1,0 0 0,0 0 1,-1 0-1,1-1 1,-1 1-1,0 0 0,0 0 1,-1-1-1,0-5 1,-1-10 323,1 10-407,0 0 0,0 0 0,-1 0-1,-1 1 1,0-1 0,0 1-1,-1 0 1,0 0 0,-1 0-1,1 0 1,-2 1 0,1-1-1,-1 2 1,-1-1 0,1 0 0,-13-9-1,19 16-15,-1 1 0,0-1 0,0 0 0,1 1 0,-1-1 0,0 0 0,0 1 0,0-1 0,0 1 0,0-1 0,0 1 0,0 0 0,0-1 0,0 1 0,0 0 0,0 0 0,0 0 0,0 0 0,0 0 0,0 0 0,0 0 0,0 0 0,0 0 0,0 0 0,0 0 0,0 1 0,0-1 0,0 0 0,0 1 0,0-1 0,0 1 0,0-1 0,1 1 0,-1-1 0,0 1 0,0 0 0,0 0 0,1-1 0,-1 1 0,0 0 0,1 0 0,-1 0 0,1-1 0,-1 1 0,0 2 0,-2 4 35,0 0 0,1 0 0,0 0 1,0 0-1,-1 8 0,-7 78 994,3 0 0,9 154 0,-2-242-1005,0 0 0,1 0 0,-1 0 1,1 0-1,0-1 0,0 1 0,1 0 0,0 0 1,-1-1-1,2 1 0,-1-1 0,0 1 1,1-1-1,0 0 0,0 0 0,0 0 0,5 4 1,-4-5-21,-1-1 1,1 0 0,0 0 0,-1-1-1,1 1 1,0-1 0,0 1 0,0-1 0,0-1-1,1 1 1,-1 0 0,0-1 0,0 0 0,0 0-1,1 0 1,-1-1 0,0 1 0,0-1-1,0 0 1,8-3 0,-5 1-14,1-1 0,-1 0 0,0 0 0,0-1 0,0 1 0,-1-2 0,0 1 1,0-1-1,0 0 0,0 0 0,-1 0 0,0-1 0,-1 0 0,1 0 0,5-12 0,3-8-356,-1-1 0,16-56 0,-18 42-272,-3 1 0,-1-1 0,-2 0 0,-2-1 0,-1 1 0,-3 0 0,-7-44 0,0 38 537,-30-87-1,3 16 417,30 96-265,0-1 0,-2 1 0,-17-36 0,21 52-36,1 0-1,-1 1 0,-1-1 0,0 1 0,1 0 0,-2 0 0,1 1 0,-1 0 0,0 0 0,0 0 0,0 0 0,-1 1 0,1 0 1,-1 1-1,-9-4 0,1-5 106,14 11-98,0 0-1,0 0 0,0 0 1,1 1-1,-1-1 0,0 0 1,0 0-1,0 1 0,0-1 0,0 1 1,0-1-1,0 1 0,0-1 1,-1 1-1,1-1 0,0 1 1,0 0-1,-2 0 0,-6-2 717,1 3-545,-1 14-99,2 4 161,0 1 1,2-1 0,0 1 0,1 0 0,1 0 0,-1 21-1,5 130 584,1-81-315,-2-65-422,0 1 0,2-1-1,1 0 1,1 0 0,1 0-1,1 0 1,11 27 0,-14-44-77,1 0 0,1 0 1,-1 0-1,1 0 0,0-1 0,1 0 0,-1 0 1,2 0-1,-1-1 0,1 0 0,0 0 1,0-1-1,0 1 0,1-2 0,0 1 1,0-1-1,0 0 0,0-1 0,1 0 1,-1 0-1,1-1 0,0 0 0,14 1 0,-3 0-162,1-2 0,-1-1 0,1 0 0,-1-2 0,0 0 0,1-2 0,-1 0-1,0-1 1,26-10 0,-37 11-10,-3 1 18,0 1 0,0 0 0,0-1 0,0 2 0,0-1 0,0 1 0,0 0 0,1 0 0,-1 1 0,11 0 0,-15 1 133,-1-1 0,0 1-1,1 0 1,-1 1 0,0-1-1,0 0 1,0 0 0,0 0 0,0 1-1,0-1 1,0 0 0,0 1 0,0-1-1,-1 1 1,1-1 0,-1 1-1,1-1 1,-1 1 0,0-1 0,1 1-1,-1 0 1,0-1 0,0 1 0,0 0-1,0-1 1,0 1 0,0-1-1,-2 4 1,3 5 67,2 338 2423,-3-346-2482,0 0-1,1 0 1,-1-1-1,0 1 1,0 0-1,1 0 1,-1-1 0,1 1-1,0 0 1,-1 0-1,1-1 1,0 1-1,2 1 1,-3-2-18,0-1 1,1 1 0,-1-1 0,1 0-1,-1 1 1,1-1 0,-1 0 0,1 1-1,-1-1 1,1 0 0,-1 0 0,1 0 0,0 0-1,-1 1 1,1-1 0,-1 0 0,1 0-1,-1 0 1,1 0 0,0 0 0,-1 0-1,1 0 1,-1-1 0,1 1 0,0 0-1,0 0 1,1-1-57,-1 0 0,1 0 0,0-1 0,-1 1-1,1 0 1,-1-1 0,0 1 0,1 0 0,-1-1-1,0 0 1,0 1 0,0-1 0,0 0 0,0 1 0,0-1-1,-1 0 1,1 0 0,0 0 0,-1 0 0,1-4-1,2-83-7477,-3 71 4353,0-33-8664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33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296 211 5186,'0'0'9794,"2"-13"-9484,0-3-389,3-55 946,-5 67-822,0 0 1,0 1-1,-1-1 1,1 0-1,-1 1 0,0-1 1,0 1-1,0-1 1,0 1-1,0-1 1,-1 1-1,0 0 1,0-1-1,0 1 0,0 0 1,0 0-1,-4-3 1,-2 0-54,0 1 1,0 0 0,-1 0-1,0 1 1,0 0-1,0 0 1,0 1 0,-1 1-1,1-1 1,-1 2 0,0-1-1,1 1 1,-1 0-1,0 1 1,0 1 0,-12 1-1,18-1 26,0 0 0,0 1 0,1 0-1,-1 0 1,1 0 0,-1 0 0,1 0 0,0 1-1,0-1 1,0 1 0,0 0 0,0 0 0,1 0-1,-1 0 1,1 1 0,0-1 0,-2 5-1,-3 4 108,0 1-1,1-1 0,-7 24 0,7-15 212,1 0-1,1 0 1,2 0 0,0 0 0,1 1 0,1-1 0,0 0 0,2 1-1,6 26 1,-7-40-262,1-1 0,0 0 0,0 0 0,0 0-1,1 0 1,0 0 0,1 0 0,-1-1 0,1 1 0,1-1-1,-1 0 1,1-1 0,0 1 0,0-1 0,1 0-1,-1 0 1,1 0 0,1-1 0,-1 0 0,0 0 0,1-1-1,0 1 1,0-1 0,0-1 0,0 0 0,0 0-1,0 0 1,1-1 0,10 1 0,-9-1-60,0-1 0,0 0 0,1-1 0,-1 0 0,0 0 0,-1-1 0,1 0 0,0 0 1,0-1-1,-1-1 0,1 1 0,11-8 0,-9 3-105,0-1-1,0 1 1,-1-2 0,0 0 0,-1 0-1,0 0 1,13-22 0,-13 18-291,-1 0 1,-1-1-1,0 0 0,0 0 1,-2 0-1,0-1 0,-1 0 1,0 0-1,-1 0 0,-1 0 1,-1 0-1,0-1 0,-1 1 1,-1-1-1,-3-17 0,4 33 430,-1 0 0,0 0 1,0 1-1,1-1 0,-1 0 0,0 0 0,0 1 0,0-1 0,0 0 0,0 1 1,0-1-1,0 1 0,0 0 0,0-1 0,0 1 0,0 0 0,0-1 0,0 1 1,-1 0-1,1 0 0,0 0 0,0 0 0,-1 0 0,0 0-8,-1 0 1,1 0-1,0 0 0,0 0 0,0 0 1,0 0-1,0 1 0,-1-1 1,1 1-1,0-1 0,-3 3 0,2 0 52,0 1 0,0 0-1,1 0 1,-1 0 0,1 0-1,0 1 1,0-1 0,1 0 0,-1 1-1,1-1 1,0 1 0,0 0-1,0 6 1,-2 69 1191,3-65-987,0 12 78,-1-8-79,1-1-1,0 0 0,2 0 1,6 35-1,-7-50-347,0 1-1,0-1 1,1 1 0,-1-1 0,1 1-1,-1-1 1,1 0 0,0 0 0,0 0-1,1 0 1,-1 0 0,1 0 0,-1-1-1,1 1 1,0-1 0,0 0-1,0 0 1,0 0 0,0 0 0,0 0-1,1-1 1,-1 1 0,1-1 0,-1 0-1,1 0 1,-1 0 0,1-1-1,0 1 1,-1-1 0,7 0 0,-10 0-5,1 0-168,1 0 1,-1 0-1,0 0 1,0 0-1,0 0 1,0 0-1,1 0 0,-1 0 1,0-1-1,0 1 1,0 0-1,0-1 1,0 1-1,0-1 1,0 1-1,0-1 1,0 0-1,0 1 1,0-1-1,2-2 1,7-17-4962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12726,'0'0'3361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6147,'0'0'11482,"7"-17"-10300,-1 46-729,0-1 0,-2 1 0,1 38 0,-1-5 30,10 378 1440,-8-90-1291,-5-339-607,4 41 65,-5-51-88,0 0-1,0 0 1,0 1-1,1-1 1,-1 0-1,0 0 1,1 0-1,-1 1 1,1-1-1,-1 0 0,1 0 1,-1 0-1,1 0 1,0 0-1,0 0 1,-1 0-1,1 0 1,0 0-1,0 0 1,0 0-1,0-1 1,0 1-1,0 0 1,0-1-1,0 1 0,1-1 1,-1 1-1,2 0 1,-2-2-7,1 0-1,-1 1 1,1-1 0,-1 0-1,0 0 1,0 0 0,0 0-1,1 0 1,-1-1 0,0 1-1,0 0 1,-1 0 0,1-1-1,0 1 1,0-1 0,-1 1-1,1 0 1,-1-1 0,1 1-1,-1-1 1,1 0 0,-1 1-1,0-1 1,0 1 0,0-1-1,0-1 1,2-5-65,3-28-600,-1-1 0,0-66 0,-5 68-533,2 1-1,2-1 1,10-53-1,-12 85 1215,0 0 0,0 0-1,0 0 1,0 1 0,1-1 0,-1 0 0,1 0-1,0 1 1,0-1 0,0 1 0,0-1 0,0 1-1,0 0 1,1 0 0,-1 0 0,1 0 0,-1 1-1,1-1 1,0 0 0,0 1 0,0 0 0,-1 0 0,1 0-1,0 0 1,1 0 0,-1 1 0,0-1 0,0 1-1,0 0 1,0 0 0,0 0 0,0 0 0,1 0-1,-1 1 1,0 0 0,0-1 0,0 1 0,0 0-1,5 3 1,1 0 173,-1 1 0,0-1 1,1 2-1,-2-1 0,1 1 0,-1 0 0,0 1 0,0 0 0,10 13 0,-7-8-50,-1 1-1,0 0 0,-1 1 1,-1 0-1,9 20 0,-13-26-82,-1-1 0,1 1 0,-1 0-1,-1 0 1,1 0 0,-1 0 0,-1 0-1,0 0 1,0 0 0,0 0 0,-1 1-1,0-1 1,-3 8 0,2-9-42,-1-1 1,-1 1-1,1-1 1,-1 1 0,0-1-1,0 0 1,-1-1-1,1 1 1,-1-1-1,-1 0 1,1 0-1,-1-1 1,0 1 0,-9 4-1,3-1-128,-1 0 0,0-2 0,0 1 0,-1-2 0,1 0 0,-1 0 0,-1-2-1,1 1 1,0-2 0,-24 2 0,36-4 57,1 0-1,0 0 1,-1 0 0,1 0-1,0 0 1,0 0 0,-1 0-1,1-1 1,0 1-1,0 0 1,-1-1 0,1 1-1,0-1 1,0 1 0,0-1-1,0 0 1,0 1-1,-1-1 1,1 0 0,1 0-1,-1 0 1,0 0 0,0 0-1,0 0 1,-1-1-1,-2-31-2036,4 27 1706,0-34-3910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1 542 7075,'0'0'7790,"29"-22"-6536,93-76-501,-108 87-647,-1 0 1,0-1 0,0 0 0,-1-1-1,-1 0 1,0-1 0,-1-1-1,0 1 1,-2-2 0,1 1 0,7-22-1,-13 30-147,0-1 0,-1 0 0,0 0-1,0 0 1,0 0 0,-1-1 0,0 1-1,-1 0 1,0-1 0,-2-14 0,1 18 18,0 0 0,-1 0 0,0 0 0,1 0 0,-2 1 0,1-1 0,0 1 0,-1-1 0,0 1-1,0 0 1,0 0 0,-1 0 0,1 0 0,-1 1 0,0 0 0,0-1 0,0 1 0,-5-2 0,-8-5 60,-1 0 1,0 2-1,-19-8 0,30 14 55,1 0 1,0 1-1,-1-1 1,1 1-1,-1 0 1,1 1-1,-1-1 1,1 1-1,-1 1 1,0-1-1,1 1 1,-1 0-1,-7 3 1,12-3-50,0 0 1,0 0-1,1 0 1,-1 0-1,0 1 1,1-1-1,-1 0 1,1 1-1,0-1 1,0 1-1,-1-1 1,1 1-1,0 0 1,0 0-1,0-1 1,1 1-1,-1 0 1,0 0-1,1 0 1,-1 0-1,0 4 1,-2 50 592,4-43-479,-1 39 518,2 0 0,16 89 0,-15-122-580,2 0-1,1-1 1,0 1-1,1-1 1,1 0-1,1-1 1,0 0-1,1 0 1,1-1 0,20 23-1,-27-35-94,0 0 1,1 1-1,-1-2 1,1 1-1,0 0 0,0-1 1,0 0-1,0 0 1,0-1-1,1 1 0,-1-1 1,1 0-1,0-1 1,0 1-1,-1-1 0,1 0 1,0-1-1,0 1 1,0-1-1,0 0 0,0-1 1,9-1-1,-8 0-291,-1 0 1,1 0-1,0-1 0,-1 0 1,1 0-1,-1-1 0,0 0 0,0 0 1,0 0-1,-1-1 0,1 0 1,-1 0-1,0 0 0,-1-1 0,1 1 1,-1-1-1,6-11 0,10-29-5391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12758,'0'0'5176,"7"25"-3368,51 282 1677,-36-91-1597,-15-192-1724,-7-24-160,0 0 0,0 1-1,0-1 1,0 0-1,1 0 1,-1 0-1,0 1 1,0-1-1,0 0 1,0 0-1,0 0 1,1 0 0,-1 1-1,0-1 1,0 0-1,0 0 1,1 0-1,-1 0 1,0 0-1,0 0 1,0 0 0,1 0-1,-1 1 1,0-1-1,0 0 1,1 0-1,-1 0 1,0 0-1,0 0 1,0 0-1,1 0 1,-1 0 0,0 0-1,0 0 1,1 0-1,-1-1 1,0 1-1,0 0 1,0 0-1,1 0 1,-1 0 0,2-2-3,-1-1 1,1 1 0,-1-1 0,0 1 0,1-1 0,-1 1 0,-1-1 0,1 0 0,0 1 0,0-1 0,-1-5 0,7-53-440,-1-61-1,-5 68-581,2 0-1,11-59 1,-13 109 1011,0 0 0,0 0 0,0 0 0,1 0 1,0 1-1,0-1 0,0 0 0,0 1 0,0 0 0,1-1 1,-1 1-1,1 0 0,0 0 0,0 0 0,0 1 0,0-1 0,0 1 1,1 0-1,-1-1 0,1 2 0,0-1 0,0 0 0,-1 1 0,1-1 1,0 1-1,0 0 0,0 1 0,0-1 0,0 1 0,1-1 1,-1 1-1,0 1 0,0-1 0,0 0 0,0 1 0,0 0 0,0 0 1,0 0-1,0 1 0,7 2 0,-2 2 70,0 0 1,-1 0-1,1 0 1,-1 1-1,0 0 0,9 12 1,11 8-2520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10613,'0'0'9172,"23"150"-8067,-13-66-129,-4 0-384,-3-6-111,0-20-241,4-23-208,-1-21 0,4-14-32,0 0-513,-7-40-415,-3-12-1777,0-6-3058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8516,'0'0'11189,"219"-46"-10581,-168 37-608,-19 3-176,-19 3-1793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70 148 9957,'0'0'6306,"0"-17"-5983,1-7-178,0 9-22,0 0-1,-2-1 1,-2-15-1,4 30-91,-1-1 0,0 1 0,0 0 0,0 0 0,0 0-1,0 0 1,0 0 0,-1 0 0,1 0 0,0 0 0,0 0 0,-1 0 0,1 0 0,-1 0-1,1 0 1,-1 0 0,1 0 0,-1 0 0,1 0 0,-1 1 0,0-1 0,0 0-1,1 0 1,-1 1 0,0-1 0,0 0 0,0 1 0,0-1 0,0 1 0,0-1-1,0 1 1,0-1 0,0 1 0,0 0 0,0 0 0,0-1 0,0 1 0,0 0 0,0 0-1,0 0 1,0 0 0,0 0 0,0 0 0,0 1 0,-2-1 0,1 1-16,0 0 1,0 1 0,0-1 0,0 0-1,0 1 1,0-1 0,0 1-1,1-1 1,-1 1 0,1 0 0,-1 0-1,1 0 1,0 0 0,-1 0-1,1 0 1,0 0 0,0 0 0,1 0-1,-1 1 1,0-1 0,0 4-1,-4 47 381,5 102 0,1-63-24,4 98 1266,49 330 0,-49-487-1487,13 63 156,-16-88-292,1 0 0,-1-1 0,1 1 0,0-1 0,1 0-1,0 1 1,0-1 0,11 12 0,-16-19-23,1-1-1,0 1 1,0 0-1,0 0 1,0-1-1,0 1 1,0 0-1,0 0 1,1-1-1,-1 1 1,0 0-1,0 0 1,0 0-1,0-1 1,0 1 0,0 0-1,0 0 1,0-1-1,1 1 1,-1 0-1,0 0 1,0 0-1,0-1 1,0 1-1,1 0 1,-1 0-1,0 0 1,0 0 0,0 0-1,1-1 1,-1 1-1,0 0 1,0 0-1,1 0 1,-1 0-1,0 0 1,0 0-1,1 0 1,-1 0-1,0 0 1,0 0-1,1 0 1,-1 0 0,0 0-1,0 0 1,1 0-1,-1 0 1,0 0-1,0 0 1,0 0-1,1 1 1,-1-1-1,0 0 1,0 0-1,1 0 1,-1 0 0,0 0-1,0 1 1,0-1-1,0 0 1,1 0-1,-1 0 1,0 1-1,0-1 1,0 0-1,0 0 1,0 0-1,0 1 1,1-1-1,-1-22-651,-1 17 483,1-4-474,-1 0 0,-1 0 1,1 0-1,-1 0 0,-1 0 0,0 0 1,-6-12-1,-8-27-5516,10 19-263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7475,'0'0'6969,"-1"12"-5862,3 93 1048,4 0 0,22 117-1,-10-83-1452,-16-123-599,-3-24-118,-11-83-591,8 53 65,1 0-1,3-48 0,0 37-258,2 28 551,1-1 0,1 1 0,1-1 0,0 1 0,2 0 0,1 1 0,0 0 0,1 0 0,1 1 0,1 0 0,26-33 0,-34 48 325,0 1 0,0-1-1,0 1 1,1-1-1,-1 1 1,1 1-1,6-5 1,-9 7-42,0-1 0,0 1 0,-1-1-1,1 1 1,0 0 0,0-1 0,0 1 0,0 0 0,0 0 0,0 0-1,0 0 1,0 0 0,0 0 0,0 0 0,0 0 0,0 0 0,0 0-1,0 1 1,0-1 0,0 0 0,0 1 0,0-1 0,0 1 0,0-1-1,0 1 1,0-1 0,-1 1 0,1-1 0,0 1 0,0 0 0,-1 0-1,1-1 1,0 1 0,-1 0 0,1 0 0,-1 0 0,1 0 0,-1 0-1,1 0 1,-1-1 0,0 1 0,0 0 0,1 2 0,18 59 952,-4 2 1,-1 0 0,4 71 0,-11-80-620,20 143 750,-27-198-1111,0 0 0,0 0 0,0 0-1,0 0 1,0 0 0,0 0-1,0 0 1,0 0 0,0 0-1,0 0 1,0 0 0,0 0-1,1 0 1,-1 0 0,0 0-1,0 0 1,0 0 0,0 0-1,0 0 1,0 0 0,0 0 0,0 0-1,0 0 1,0 0 0,0 0-1,1 0 1,-1 0 0,0 0-1,0 0 1,0 0 0,0 0-1,0 0 1,0 1 0,2-20-28,0-26-166,-4-24-116,0 24-381,8-83-1,-5 116 532,1 1 0,0 0 0,0-1 0,2 1-1,-1 0 1,2 1 0,-1-1 0,1 1 0,1 0 0,0 0 0,0 0 0,10-11-1,-13 18 157,0-1-1,1 1 0,-1 0 0,1 0 0,-1 0 0,1 1 0,0-1 1,0 1-1,0 0 0,1 0 0,-1 1 0,0-1 0,1 1 0,-1 0 1,1 0-1,-1 0 0,1 0 0,-1 1 0,1 0 0,0 0 1,-1 0-1,1 1 0,-1-1 0,1 1 0,-1 0 0,1 1 0,-1-1 1,0 1-1,1-1 0,4 4 0,1 1 96,-1 0 0,0 1 0,0-1 0,-1 2 0,0-1 0,0 1 1,-1 1-1,0-1 0,0 1 0,-1 0 0,8 15 0,-4 1 34,-1-1 0,-1 1 0,-1 1 0,-2 0 0,0-1 0,-2 2 0,-1-1 0,-1 0 0,-1 0 0,-5 39 0,5-62-142,0 0 0,-1 1 0,1-1 0,-1 0 1,0 0-1,0 0 0,0 0 0,0 0 0,-1-1 1,1 1-1,-1 0 0,0-1 0,0 1 0,-3 4 1,3-6-302,0 0 0,1 1 0,-1-1 0,0 0 0,0 0 0,0 0 1,0-1-1,1 1 0,-1 0 0,0-1 0,0 1 0,0-1 0,-1 0 1,1 0-1,-2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7187,'0'0'6881,"5"0"-6033,-3 0-785,0 1 0,-1-1 0,1 1 0,-1 0 0,1 0 0,0 0 0,-1 0 0,1 0 0,-1 0 0,0 0-1,1 0 1,-1 1 0,0-1 0,0 0 0,0 1 0,0-1 0,0 1 0,0-1 0,0 1 0,0 0 0,-1-1 0,1 1 0,-1 0 0,1 0 0,-1-1-1,0 1 1,1 3 0,9 74 1141,-7-49-859,33 487 3374,-17-179-2759,-17-311-905,-1-6 2,0 0 0,2 0 0,0 0 0,1-1 0,1 1 0,13 32 0,-7-39-29,-4-18-74,-2-29-61,-2-25-637,-3 0 1,-2 0 0,-3 0 0,-21-101-1,22 144 528,-19-62-1173,4-1 1,3-1-1,-10-139 1,25 199 1351,0-13-43,1 1 1,1-1-1,2 1 0,9-40 0,-11 64 114,0 1-1,1 0 0,0-1 0,0 1 0,1 0 0,0 1 1,0-1-1,0 0 0,0 1 0,1 0 0,0-1 0,0 2 1,1-1-1,-1 0 0,1 1 0,0 0 0,0 0 0,1 0 1,-1 1-1,1 0 0,0 0 0,-1 0 0,2 1 1,-1-1-1,0 1 0,0 1 0,10-2 0,-10 2 108,-1 1-1,1 0 0,0 0 0,0 0 1,-1 0-1,1 1 0,0 0 1,-1 0-1,1 1 0,-1 0 1,1 0-1,-1 0 0,0 0 0,0 1 1,0 0-1,9 6 0,-7-2 40,0-1-1,-1 1 0,0 1 0,0-1 0,-1 1 0,1 0 0,-2 0 1,1 0-1,4 14 0,0 3 174,-1 1-1,-2 0 1,-1 0 0,0 1-1,-2 0 1,-1 34 0,-2-44-242,0-1-1,-2 1 1,0-1 0,0 0-1,-2 0 1,0 0 0,-12 30-1,13-41-114,1 1-1,-1-1 0,0 0 0,-1 0 1,1-1-1,-1 1 0,0-1 1,0 1-1,0-1 0,0-1 0,-1 1 1,0 0-1,0-1 0,0 0 1,0 0-1,0-1 0,-1 1 1,1-1-1,-1-1 0,1 1 0,-1-1 1,0 1-1,0-2 0,1 1 1,-10-1-1,11 0-132,-1 0-1,1 0 1,0-1-1,-1 1 1,1-1 0,-1 0-1,1-1 1,0 1-1,0-1 1,0 0 0,0 0-1,0 0 1,0 0-1,1-1 1,-1 0 0,1 1-1,-1-1 1,-4-6-1,2 0-798,0 1 1,1-1-1,0 0 0,0 0 0,1-1 0,0 1 0,-3-14 0,-7-40-10392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6755,'0'0'9612,"6"-7"-8536,20-22-367,-19 21 1407,-9 116-760,3 98 40,2-171-1166,0 0 0,3-1-1,16 59 1,-19-84-183,0-1 0,1 1 1,0-1-1,0 0 0,1 0 0,0 0 1,0-1-1,1 0 0,13 13 0,-17-18-46,0 0 0,1 0-1,-1 0 1,0-1-1,1 1 1,-1-1 0,1 0-1,0 1 1,-1-1-1,1 0 1,0-1 0,0 1-1,0 0 1,0-1-1,-1 0 1,1 0-1,0 1 1,0-2 0,0 1-1,0 0 1,0-1-1,0 1 1,0-1 0,-1 0-1,1 0 1,0 0-1,-1 0 1,1 0-1,0-1 1,-1 1 0,1-1-1,-1 0 1,0 1-1,0-1 1,4-4 0,2-3-93,0 0 0,-1-1 1,0 0-1,-1 0 0,0-1 1,0 0-1,-1 0 0,0 0 1,-1-1-1,-1 1 0,0-1 1,3-23-1,0-14-774,-2-91 1,-4 108 597,0 9 106,1 14 151,0 1-1,-1-1 1,-1 1 0,1-1 0,-1 1 0,-1 0 0,1-1 0,-6-12 0,7 21 28,0 0-1,0 0 1,0 1-1,0-1 0,0 0 1,0 0-1,0 0 1,0 0-1,0 0 1,0 0-1,0 0 1,-1 0-1,1 0 0,0 1 1,0-1-1,0 0 1,0 0-1,0 0 1,0 0-1,0 0 0,0 0 1,-1 0-1,1 0 1,0 0-1,0 0 1,0 0-1,0 0 1,0 0-1,0 0 0,-1 0 1,1 0-1,0 0 1,0 0-1,0 0 1,0 0-1,0 0 0,0 0 1,0 0-1,-1 0 1,1 0-1,0 0 1,0 0-1,0 0 1,0 0-1,0 0 0,0 0 1,0-1-1,0 1 1,-1 0-1,1 0 1,0 0-1,0 0 0,0 0 1,0 0-1,0 0 1,0 0-1,0-1 1,0 1-1,0 0 0,0 0 1,0 0-1,0 0 1,-3 18 192,2 25-392,0-36 9,2 16-2108,5-11-4202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33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8468,'0'0'8727,"2"24"-7183,-1-17-1397,3 36 700,2-1 1,13 46-1,39 172 2011,-51-247-2801,-2-25-175,-2-46-412,-1 30 171,0 12 43,0 0 0,2 0 0,0 1 0,0-1 0,2 1 0,0 0 0,1 0-1,8-13 1,-12 22 258,1 0 0,-1 1-1,2 0 1,-1 0-1,0 0 1,1 0-1,0 1 1,0-1 0,0 1-1,0 1 1,1-1-1,0 1 1,0 0-1,-1 0 1,2 0-1,-1 1 1,0 0 0,0 0-1,1 1 1,-1 0-1,1 0 1,6 0-1,-7 0 146,0 1-1,0 0 0,0 0 0,-1 1 0,1 0 0,0-1 0,0 2 0,-1-1 0,1 1 0,-1 0 0,1 0 1,-1 1-1,0-1 0,1 1 0,-2 0 0,1 0 0,0 1 0,-1 0 0,1 0 0,-1 0 0,0 0 0,0 1 1,-1-1-1,1 1 0,3 7 0,1 2 101,-1-1 0,-1 1 0,0 0 0,-1 0 0,-1 0 0,0 1 0,-1 0 0,0 0 0,-1 0 0,0 22 0,8 46-11,-8-79-356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12774,'0'0'7539,"5"22"-6586,35 249 1432,-39-259-2279,1 18 202,2 0 0,12 53 0,-8-68-218,-1-21-60,0-27-92,-3-226-1887,-4 164 702,-1 93 1244,1 1 1,0-1-1,1 1 0,-1-1 1,0 1-1,0-1 0,1 1 0,-1-1 1,1 1-1,-1-1 0,1 1 1,0-1-1,-1 1 0,1 0 0,0-1 1,0 1-1,0 0 0,0 0 0,0 0 1,0 0-1,1 0 0,1-2 1,0 2 40,0-1 1,0 1 0,0 0 0,0 0 0,0 0 0,0 1 0,0-1 0,1 1 0,-1 0 0,5 0-1,3 1 105,0 0 0,-1 0 0,0 2 0,1-1-1,18 8 1,96 52-1061,-121-61-286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10949,'0'0'7411,"6"9"-6450,3 10-624,-2 0 0,0 0 0,-1 1 0,-1 0 1,0 0-1,-2 0 0,1 23 0,3 30 296,22 153 527,-29-226-1162,12 43 106,-12-42-118,0 0 0,0 0 0,1-1-1,-1 1 1,0 0 0,0 0 0,1 0 0,-1 0-1,1 0 1,-1-1 0,0 1 0,1 0 0,0 0-1,-1-1 1,1 1 0,-1 0 0,1 0 0,0-1-1,-1 1 1,1-1 0,0 1 0,0-1-1,0 1 1,-1-1 0,1 0 0,0 1 0,0-1-1,0 0 1,0 1 0,0-1 0,0 0 0,0 0-1,-1 0 1,1 0 0,0 0 0,0 0 0,0 0-1,0 0 1,0 0 0,1-1 0,-1 0-88,0-1 1,0 0 0,1 1 0,-1-1 0,-1 0-1,1 0 1,0 0 0,0 0 0,-1 1 0,1-1-1,-1 0 1,1 0 0,-1 0 0,0 0-1,0 0 1,0 0 0,0 0 0,0 0 0,-1-3-1,1-4-520,1-85-7256,-1 45 1795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13238,'0'0'7828,"193"-32"-7828,-158 32-689,-9 0-1776,-7 0-1873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3426,'0'0'13785,"0"0"-13657,0-1 0,1 0 0,-1 1 1,0-1-1,1 1 0,-1-1 1,1 1-1,-1-1 0,1 1 0,-1 0 1,1-1-1,-1 1 0,1 0 1,-1-1-1,1 1 0,0 0 0,-1-1 1,1 1-1,-1 0 0,1 0 1,0 0-1,0 0 0,3 33 618,1 67-1,-2-7-51,37 261 1092,-14-149-1195,-24-183-554,-1-9-34,0-1 0,0 1-1,2-1 1,-1 0 0,2 0-1,-1 0 1,2 0 0,5 11 0,-1-13-204,-4-16-242,-3-22-439,-2 26 834,0-10-860,0 0 1,-1 0 0,-1 0-1,0 0 1,0 0 0,-1 0-1,-1 1 1,0-1-1,-11-21 1,-13-18-6379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10613,'0'0'9329,"38"0"-8563,269 0-1243,-155 0-6775,-151 1 7299,1-1 0,-1 0-1,0 0 1,0 1-1,0-1 1,0 1 0,0-1-1,0 1 1,0-1-1,0 1 1,0 0 0,0-1-1,-1 1 1,1 0-1,0 0 1,0 0 0,-1-1-1,1 1 1,0 0 0,-1 0-1,1 0 1,-1 0-1,1 0 1,-1 0 0,0 1-1,1-1 1,-1 0-1,0 0 1,0 0 0,1 0-1,-1 2 1,1 46 2524,-1-36-1944,-1 53 1424,4 118 499,-1-156-2345,1 1 0,1-1 1,2 0-1,10 31 0,-15-56-202,0 1 0,0 0 0,1-1 0,-1 1 0,1-1 0,0 0 0,0 1 0,0-1 0,1 0 0,-1 0 0,1 0 0,0-1 0,0 1-1,0-1 1,0 1 0,0-1 0,0 0 0,1 0 0,-1-1 0,1 1 0,6 2 0,-7-4-16,1 0 1,-1 0-1,0 0 0,1 0 0,-1 0 1,0-1-1,0 1 0,1-1 0,-1 0 1,0 0-1,0 0 0,0-1 1,0 1-1,0-1 0,0 1 0,0-1 1,-1 0-1,1 0 0,-1 0 0,1-1 1,-1 1-1,0 0 0,0-1 0,4-5 1,6-11-657,0-1 0,-1-1 0,-1 0 1,0 0-1,-2-1 0,-1 0 0,-1 0 1,7-46-1,-5-4-3993,-2-110 0,-7 169 4654,-9-10 11729,5 37-10199,0 31-987,2 1 0,5 71 1,0-12-312,-25 246 217,13-282-360,-3 0-1,-43 132 1,52-189-79,-1 0 1,0 0-1,0-1 0,-1 0 0,-14 20 1,16-27-7,1-1 1,0 0 0,-1 1 0,1-1-1,-1-1 1,0 1 0,0 0 0,0-1-1,-1 0 1,1 0 0,0 0 0,-1-1 0,0 1-1,1-1 1,-1 0 0,0 0 0,1-1-1,-6 1 1,-1-2-315,1 1 1,-1-1-1,1 0 0,0-1 1,-1-1-1,1 1 0,0-2 1,0 1-1,1-1 0,-1-1 0,1 0 1,0 0-1,-15-12 0,18 13-223,-36-20-4904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22 8756,'0'0'5685,"-8"-4"-5020,1 1-467,-1 0 0,1 0 1,-1 1-1,1 0 0,-1 0 1,0 1-1,0 0 1,0 0-1,0 1 0,0 0 1,0 1-1,0-1 0,-12 4 1,2 3 63,0 0-1,1 1 1,0 1 0,0 1 0,1 0 0,-27 23-1,22-15-17,0 2-1,1 0 1,-32 44-1,42-49-175,1 0-1,1 1 0,0 0 0,1 0 1,1 1-1,1 0 0,0 0 0,1 0 1,1 1-1,0-1 0,2 1 0,0 0 1,1-1-1,2 20 0,1-10-52,1 0 0,2-1 0,0 1 1,2-1-1,1-1 0,1 1 0,1-2 0,21 34 0,62 85-62,-57-92-78,-2 3 0,-2 1 0,27 65 0,-55-109 112,-1 1 0,-1-1-1,0 1 1,-1-1 0,2 18-1,-4-25 15,1-1 0,-1 1 0,0-1 0,-1 1 0,1-1 0,-1 1 0,1-1 0,-1 1 0,0-1 0,0 1 0,-1-1 0,1 0 0,-1 0 0,1 0 0,-1 0 0,0 0 0,0 0 0,0 0 0,-1 0-1,1-1 1,-6 5 0,-2-1-3,0 0 0,0-1 0,0-1 0,-1 1 0,0-2 0,0 1 0,0-1 0,-21 2 0,-7-1-55,-47-2 0,75-2 37,8 0-32,0 0-1,0 0 0,0 0 0,0 0 1,1 0-1,-1-1 0,0 1 1,0-1-1,0 0 0,0 0 0,0 0 1,0 0-1,1-1 0,-1 1 0,-4-4 1,6 3-140,-1 0 1,1-1 0,-1 0 0,1 1 0,0-1-1,0 0 1,0 1 0,0-1 0,0 0-1,1 0 1,-1 0 0,1 0 0,0 0 0,0 0-1,0-5 1,0-42-4256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1 430 4306,'0'0'12043,"27"-29"-11141,85-94-556,-105 117-320,-1-1-1,-1 0 0,1-1 1,-1 0-1,-1 0 0,1 0 1,4-12-1,-8 15-3,0 1 1,0-1-1,-1 0 0,1 0 0,-1 1 1,0-1-1,0 0 0,-2-6 0,0-16-19,1 20 0,0 0-1,-1 0 1,0 0 0,0 1-1,-1-1 1,0 0 0,0 1-1,-1 0 1,0 0 0,0 0-1,0 0 1,-7-7 0,7 9-5,0 0 0,0 0 0,0 0 0,-1 1 0,1-1 0,-1 1 0,-7-4 0,10 6-2,0 0 1,0 0 0,-1 1 0,1-1-1,0 1 1,0-1 0,0 1 0,0 0-1,-1 0 1,1 0 0,0 0 0,0 0 0,-1 0-1,1 0 1,0 1 0,0-1 0,0 1-1,-4 1 1,3 0 9,1 0 0,-1 1-1,1-1 1,0 0 0,-1 1-1,1 0 1,0-1 0,1 1-1,-1 0 1,0 0 0,1 0-1,-1 0 1,1 0 0,0 0-1,0 1 1,0-1-1,0 4 1,-7 63 257,7-65-220,-1 28 296,1-1 0,1 0 0,2 0 0,1 1 0,1-1 0,12 42 0,-14-65-316,1-1 0,0 0 0,0 0 0,1 0 0,0 0 0,0 0 0,1-1 0,0 1 0,0-1 0,1-1 0,0 1 0,0-1 0,1 0 0,-1 0 0,1-1 0,1 0 0,-1 0 0,1-1 0,-1 0 0,1 0-1,1 0 1,-1-1 0,0-1 0,1 1 0,-1-1 0,1-1 0,0 0 0,10 1 0,-8-2-127,-1 0 0,0-1 1,0 1-1,1-2 0,-1 0 0,0 0 0,0-1 0,0 0 1,-1 0-1,1-1 0,9-6 0,-7 3-898,0-1 0,-1-1 0,0 0 0,0-1 0,-1 0-1,-1 0 1,14-18 0,14-27-9173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10277,'0'0'4845,"-5"19"-3994,-4 41 306,3 0 0,2 0 0,7 105 0,-1-138-855,4 41 350,2 0 0,19 68-1,-29-211-933,-19-41-772,10 57-275,2-1 1,-2-78-1,10 120 1178,1 8 28,0 1 0,0-1 0,1 0 0,0 1 0,3-15 0,-3 21 138,0 1 0,0-1-1,0 1 1,1 0 0,-1 0 0,0-1 0,1 1 0,0 0 0,-1 0 0,1 0 0,0 0 0,0 1 0,0-1-1,0 0 1,0 1 0,1 0 0,-1-1 0,0 1 0,1 0 0,-1 0 0,1 0 0,-1 0 0,1 1 0,-1-1 0,4 0-1,-2 1 100,1 0 0,-1-1-1,1 1 1,-1 1-1,1-1 1,-1 1-1,0-1 1,1 1-1,-1 0 1,0 1-1,1-1 1,-1 1-1,0 0 1,0 0 0,0 0-1,-1 1 1,1-1-1,-1 1 1,1 0-1,-1 0 1,0 0-1,0 0 1,0 1-1,0-1 1,-1 1 0,4 5-1,4 9 197,-1 0-1,-1 1 0,-1 0 1,8 30-1,1 19 622,13 134 1,-11-57-9,-14-136-795,-1-24-111,0-26-103,-3 41 85,2-119-672,4-56-1071,-3 150 1083,1 0 0,0 0 0,2 0 0,15-40 0,-18 57 590,1 1 1,-1 0 0,2 0 0,-1 1 0,1-1 0,0 1 0,0 0 0,1 0 0,9-7 0,-14 11 122,1 1 0,0 0 0,0-1 0,0 1 0,0 0 0,1 0 0,-1 0 0,0 0 0,0 0 0,0 1 0,1-1 0,-1 1 0,1-1 0,-1 1 0,0 0 0,1 0 0,-1 0 0,0 0 0,1 0 0,-1 1 0,1-1 1,-1 1-1,0-1 0,0 1 0,1 0 0,-1 0 0,0 0 0,0 0 0,0 0 0,0 1 0,0-1 0,0 1 0,0-1 0,-1 1 0,1 0 0,2 3 0,5 6 137,-2 1 0,0 0 0,0 0-1,-1 0 1,0 1 0,-1 0 0,6 26 0,15 100 717,-14-34-332,9 54-137,-17-153-2703,0-19 447,1-20-2001,-2-11-3468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10997,'0'0'6272,"4"0"-5479,-2 0-730,-1 1 0,1-1 0,0 1 0,0 0 0,-1-1 0,1 1 0,-1 0 0,1 0 0,0 0 0,-1 0 0,0 0 0,1 1 0,-1-1 0,0 0 0,1 1 1,-1-1-1,0 1 0,0-1 0,0 1 0,0-1 0,0 1 0,0 3 0,19 48 717,-18-45-671,18 70 568,-4 0 0,8 99 0,6 36-381,-29-212-318,-1 1 0,0 0 0,1 0 0,-1 0 0,1-1 0,0 1 0,-1 0 0,1-1 0,0 1 1,0-1-1,0 1 0,0-1 0,2 2 0,2-5-888,-2-15-466,-3-68-7298,0 29-2019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15703,'0'0'1361,"183"-29"-1601,-154 26-1825,-6-5-5763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57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239 171 1521,'0'0'6208,"2"-9"-5581,1-3-346,-1 8-32,-1-1 0,1 1 0,-1-1 0,-1 1 0,1-1 0,-1 1 0,1-8 0,17-36 6155,-26 36-6016,-29-10-108,35 19-271,-1 1-1,0-1 1,0 1-1,0 0 1,-1 0-1,1 1 1,0-1-1,-1 1 1,1-1-1,-1 1 1,1 0-1,-1 0 1,0 1-1,1-1 1,-5 1-1,2 0-11,0 0-1,-1 0 1,1 1-1,0 0 0,0 1 1,0-1-1,0 1 0,0 0 1,0 0-1,1 1 0,-1 0 1,1 0-1,0 0 1,0 1-1,0 0 0,0 0 1,0 0-1,1 0 0,0 1 1,0 0-1,0 0 0,0 0 1,1 0-1,0 0 1,-4 8-1,1 3 67,0 0-1,1 1 1,1-1 0,0 1-1,1 0 1,1 0 0,0 0-1,2 18 1,0-30-23,1 0 0,0 0 0,1 1 0,-1-1 1,1 0-1,0 0 0,0 0 0,1-1 0,0 1 0,-1 0 0,1-1 0,1 0 0,-1 0 0,1 0 0,-1 0 1,1 0-1,1-1 0,-1 1 0,0-1 0,9 5 0,12 6 92,0-1 0,44 17 0,-55-25-87,2 1-18,-1 1-1,0 0 0,0 1 0,16 12 1,-27-18 15,-1 1 0,1 0 0,-1 0 1,0 1-1,1-1 0,-1 1 0,-1-1 1,1 1-1,-1 0 0,1 0 0,-1 0 1,0 1-1,-1-1 0,1 0 0,-1 1 1,1-1-1,-1 1 0,-1-1 0,1 10 1,-1-12-34,-1 0 1,0 1 0,0-1 0,-1 0-1,1 1 1,0-1 0,-1 0 0,1 0-1,-1 0 1,0 0 0,0 0 0,1-1-1,-1 1 1,0 0 0,-1-1 0,1 0-1,0 1 1,0-1 0,-1 0 0,-3 1-1,-61 24-1,57-22-1,-12 3-409,-1 0 1,0-2 0,-1 0 0,1-2 0,-41 1 0,63-4 162,1 0-1,-1 0 1,0 0 0,0 0 0,0 0-1,1-1 1,-1 1 0,0 0-1,0 0 1,1-1 0,-1 1 0,0-1-1,1 1 1,-1 0 0,0-1-1,1 1 1,-1-1 0,0 0-1,1 1 1,-1-1 0,1 1 0,-1-2-1,-6-9-6280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7684,'0'0'7969,"0"-12"-6542,8 197 843,34 191 0,-9-109-1621,-25-179-469,-5-33-73,3-1 0,23 95 0,-29-148-105,0 1-1,0-1 0,1 0 1,-1 0-1,0 1 0,1-1 1,-1 0-1,1 1 0,-1-1 1,1 0-1,0 0 0,0 0 1,-1 0-1,1 0 0,0 0 1,0 0-1,0 0 0,2 1 1,-3-2-17,1 0 1,0-1 0,-1 1-1,1-1 1,-1 1 0,1-1-1,-1 0 1,1 1-1,-1-1 1,1 1 0,-1-1-1,1 0 1,-1 1 0,0-1-1,0 0 1,1 0 0,-1 1-1,0-1 1,0 0-1,0 0 1,0-1 0,7-52-1107,-6-64-4483,-1 68 595,0-10-4921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 11557,'0'0'5958,"-24"3"-5809,-38 7-148,1 2-1,0 3 1,-91 35 0,147-48 21,0 1 1,0 0-1,0 0 0,0 0 1,1 1-1,-1 0 1,1 0-1,0 0 1,0 0-1,0 1 0,1-1 1,-1 1-1,-2 6 1,5-8 11,-1-1 0,2 1 1,-1 0-1,0 0 1,0 0-1,1 0 1,-1 0-1,1 0 0,0 0 1,0 0-1,0 0 1,1 0-1,-1 0 1,1 0-1,-1 0 1,1 0-1,0 0 0,0 0 1,1 0-1,-1-1 1,0 1-1,1 0 1,0-1-1,-1 1 0,1-1 1,0 0-1,4 4 1,23 19 188,2-1 0,0-2 1,1-2-1,57 29 0,-18-11-149,-47-24-180,-15-7-44,1-1-1,0 0 1,0-1-1,0 0 1,1 0-1,-1-1 1,1-1 0,16 4-1,-26-24-3827,-1-12-1323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54 11141,'0'0'6078,"4"-11"-5099,13-31 2,-24 58 1112,-1 2-1980,1 1 0,0 0 0,-3 19 1,1 33 309,3 0 1,3 87 0,4-113-271,-2-33-103,1-1 0,1 0-1,0 1 1,1-1 0,0 0-1,0 0 1,5 12 0,-5-20-43,-1 0 0,1 0 0,0 0 0,0 0 0,0 0 0,0 0 0,0-1 1,1 1-1,-1-1 0,1 0 0,-1 1 0,1-1 0,0-1 0,0 1 0,0 0 1,0-1-1,0 1 0,1-1 0,-1 0 0,0 0 0,0 0 0,1-1 0,-1 1 1,1-1-1,-1 1 0,7-2 0,-3 0-30,0 0 0,0-1-1,0 0 1,0 0 0,0 0 0,0-1 0,-1 0-1,1-1 1,-1 1 0,0-1 0,0-1 0,0 1 0,0-1-1,-1 0 1,0 0 0,0 0 0,-1-1 0,1 0 0,4-8-1,6-8-330,-2 0-1,0-1 1,-2-1 0,11-31-1,-17 42 222,-2 1-1,0-1 0,0 0 0,-1 0 1,0 0-1,-1 0 0,-1-1 1,0 1-1,-1 0 0,0 0 1,-1 0-1,-1 0 0,-6-21 1,6 26 161,-1 0 0,1 1 0,-1 0 0,0 0 0,-1 0 0,0 0 0,0 0 0,0 1 0,-1 0 0,0 0 0,0 1 0,0 0 0,-1 0 0,0 0 0,0 1 0,0 0 0,0 0 0,-1 1 0,0-1 0,1 2 0,-1-1 0,-14-1 0,14 2 198,-1 1 1,1 0-1,-1 1 1,1 0-1,-1 0 1,-10 2-1,17-1-261,-1-1-1,1 1 1,0-1 0,0 1-1,0 0 1,-1 0 0,1 0 0,0 0-1,0 1 1,0-1 0,1 0-1,-1 1 1,0-1 0,-2 4-1,3-3-238,0-1-1,0 1 1,0 0-1,0-1 1,1 1-1,-1 0 1,0 0-1,1 0 1,0-1-1,-1 1 1,1 0-1,0 3 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9076,'0'0'7361,"11"-2"-6475,-4 0-781,-4 1-39,0 1 0,0-1 0,0 1 0,0-1 0,1 1 0,-1 0 0,0 0 1,0 0-1,6 1 0,-8 0-12,1 0-1,0 0 1,-1 0 0,1 0 0,-1 0 0,0 0 0,1 0 0,-1 1-1,0-1 1,0 0 0,0 1 0,1-1 0,-2 1 0,1-1 0,0 1-1,0-1 1,0 1 0,-1 0 0,1 0 0,-1-1 0,1 1 0,-1 0-1,0 0 1,0-1 0,1 3 0,6 85 1848,-5 151 0,-5-114-1256,3-5-211,4-96-315,1-35-188,-5 9 67,11-30-234,-1-1 0,-2 0 1,-1-1-1,4-49 1,-8 50-141,1 0 0,2 0 0,1 0 0,2 1 0,20-50 0,-26 76 376,-1 0 1,1 1 0,1-1-1,-1 1 1,1-1 0,-1 1-1,1 0 1,0 0 0,1 1-1,-1-1 1,1 1 0,-1 0-1,1 0 1,0 1 0,0-1-1,0 1 1,1 0 0,5-1-1,-7 2 45,1 0-1,-1 1 1,0-1 0,1 1-1,-1 0 1,0 0-1,1 1 1,-1-1 0,0 1-1,1 0 1,-1 0-1,0 1 1,0-1 0,0 1-1,0 0 1,0 0-1,0 0 1,-1 1 0,1-1-1,-1 1 1,0 0-1,1 0 1,3 4-1,3 6 36,-1 0-1,0 1 0,-1 0 1,0 0-1,-1 0 0,-1 1 1,-1 0-1,0 0 1,0 1-1,-2 0 0,3 17 1,-1 23 198,-3 104 1,-3-88-61,1-71-548,0-6-1282,-2-54-3834,1 22-1500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10373,'0'0'7843,"168"0"-5794,-120 3-1248,-10 11-689,-9-5-112,-13 2-1121,-16-5-1296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4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351 708 10165,'0'0'7038,"11"-10"-6542,32-34-181,-41 42-297,-1-1 0,1 1 0,-1-1 1,1 1-1,-1-1 0,0 0 0,0 0 0,0 1 1,0-1-1,-1 0 0,1 0 0,-1 0 1,0 0-1,1 0 0,-1 0 0,-1 0 0,1 0 1,0 0-1,-1 0 0,1 0 0,-1 1 1,0-1-1,0 0 0,0 0 0,-1 1 1,1-1-1,-1 0 0,1 1 0,-1-1 0,0 1 1,0 0-1,0 0 0,0 0 0,0 0 1,-4-3-1,-4 0-18,-1 0-1,0 1 1,0 0 0,0 1-1,0 0 1,0 1 0,0 1 0,-1-1-1,1 2 1,-1-1 0,1 2-1,-1-1 1,1 2 0,0-1-1,-1 2 1,1-1 0,0 2 0,0-1-1,1 2 1,-1-1 0,1 1-1,0 1 1,0 0 0,0 0-1,1 1 1,-11 10 0,11-7 94,1 1 0,0 0-1,1 0 1,0 1 0,0 0 0,1 0 0,1 1 0,0-1 0,1 1-1,0 0 1,-2 21 0,0 10 382,2 1 0,3 48 0,1-90-456,0 11 91,0 0 1,1 0-1,1-1 0,1 1 0,-1 0 0,2-1 0,0 1 0,8 17 0,-9-25-85,1 0 1,-1 0-1,1-1 0,-1 0 0,2 0 0,-1 0 1,0 0-1,1 0 0,0-1 0,0 0 0,1 0 1,-1 0-1,1-1 0,-1 0 0,1 0 0,0 0 1,0-1-1,1 0 0,-1 0 0,8 1 0,-3-1-4,0 0 0,1-1 0,-1-1 0,0 0 0,1 0-1,-1-1 1,0 0 0,0-1 0,1 0 0,-1-1 0,-1 0 0,1-1-1,0 0 1,-1-1 0,0 0 0,0-1 0,14-10 0,-11 5-80,0 0 1,-1-1 0,-1-1 0,0 0-1,0-1 1,-1 0 0,-1 0 0,-1-1 0,0 0-1,0 0 1,4-18 0,-4 8-217,0 0 0,-2-1 0,-2 1 0,4-39 0,-6-103-1593,-3 97 1067,-2-30-289,-5-1 0,-35-171-1,36 246 1191,-3-18 1682,10 44-1711,-1 0 1,0 0-1,0 1 1,1-1-1,-1 0 1,0 1-1,1-1 1,-1 1-1,0-1 1,1 1-1,-1-1 1,1 1-1,-1-1 1,1 1-1,-1-1 1,1 1-1,-1 0 1,1-1-1,0 1 1,-1 0-1,1 0 1,0 0-1,-9 32 235,2 1 0,1-1 0,2 1 0,1 0 0,2 0 0,4 49 1,-2-7 29,8 124 681,47 257-1,-51-415-943,14 70 126,-17-101-194,1-1 1,0 0-1,1 0 1,0 0-1,1 0 1,0-1-1,12 17 1,-17-25-34,1 0 0,-1 0 0,1 0-1,-1-1 1,1 1 0,0 0 0,-1-1 0,1 1 0,0 0 0,0-1 0,-1 1 0,1-1 0,0 1-1,0-1 1,0 1 0,0-1 0,0 0 0,0 1 0,0-1 0,0 0 0,0 0-11,0 0 0,-1-1 0,1 1 0,-1 0 0,0-1 0,1 1 0,-1-1 0,1 1 1,-1 0-1,1-1 0,-1 1 0,0-1 0,1 1 0,-1-1 0,0 1 0,0-1 0,1 0 0,-1 1 0,0-1 1,0 1-1,0-1 0,0 1 0,0-2 0,2-47-2791,-3 38 1670,-2-34-4387,-16-4-3763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9476,'0'0'7033,"11"10"-6411,-6-5-545,0-1 1,0 1 0,0 0 0,-1 0 0,1 1 0,-1-1 0,-1 1 0,1 0 0,-1 0 0,0 0 0,0 0 0,-1 1 0,0-1 0,0 1 0,0 0 0,-1-1 0,1 13 0,6 126 1878,6 86-343,-13-225-1595,-1-2-25,0-1 1,0 0 0,0 1 0,1-1 0,-1 1-1,1-1 1,0 0 0,0 1 0,0-1 0,0 0 0,1 0-1,0 0 1,3 6 0,-4-10-58,-1 1 1,1-1-1,-1 1 0,1-1 1,-1 0-1,1 1 0,-1-1 1,0 0-1,1 1 0,-1-1 0,0 0 1,0 1-1,1-1 0,-1 0 1,0 0-1,0 0 0,0 1 1,0-1-1,0 0 0,0 0 0,0 1 1,0-1-1,0-1 0,0-84-6584,0 31-550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12902,'0'0'3650,"132"3"-15784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12374,'0'0'7016,"-20"18"-6269,-6 7-472,-26 32 0,48-50-236,0 0 0,0 0 0,1 0 0,0 0 0,0 0-1,1 1 1,0-1 0,0 1 0,1-1 0,0 1 0,0 0 0,1 0 0,-1-1 0,2 1 0,-1 0 0,3 10 0,-1 17 123,-1-24-184,-1-1 1,1 1-1,1-1 0,0 1 0,1-1 0,0 0 0,0 0 1,1 0-1,7 14 0,4 0-278,0 0 0,23 24 0,22 36-420,-58-82 713,-1-1 0,0 1 0,0 0 0,1 0 0,-2 0 0,1 0 0,0 0 0,0 0 0,-1 1 0,1-1 0,-1 0 0,1 0 0,-1 0 0,0 1 0,0-1 0,0 0 0,0 0 0,0 0 0,-1 3 1,0-4 9,0 1 1,0-1 0,0 1-1,0-1 1,0 0 0,0 1 0,-1-1-1,1 0 1,0 0 0,-1 0-1,1 0 1,-1 0 0,1 0 0,-1-1-1,1 1 1,-1 0 0,1-1-1,-1 1 1,-2 0 0,-10 1 47,-1 0 0,1-1 0,-1-1 0,-24-2 0,14 1-81,7 2-180,8-1 255,1 1 1,-1-2 0,0 1-1,-14-4 1,22 4-202,0-1 0,1 1 0,-1-1-1,0 0 1,0 1 0,1-1 0,-1 0 0,0 0 0,1 0 0,-1 0 0,1-1 0,-1 1 0,1 0 0,0 0 0,-1-1-1,1 1 1,0-1 0,0 1 0,0-1 0,0 0 0,0 1 0,0-1 0,1 0 0,-1 0 0,1 0 0,-1 1 0,1-1-1,-1-3 1,1-12-4443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1 399 13510,'0'0'2303,"31"-16"-1871,103-57-462,-122 66-117,0 1 0,0-2 0,-1 0-1,0 0 1,-1-1 0,1 0 0,-2-1-1,1 0 1,8-13 0,-14 16 164,-1 1 1,0-1 0,0 0-1,-1 0 1,0 0-1,0-1 1,0 1 0,-1 0-1,-1-1 1,1 1-1,-1-1 1,0 1 0,-1-1-1,-1-10 1,1 14 12,0 0 0,-1 0 1,1 0-1,-1-1 0,0 2 0,0-1 1,-1 0-1,1 0 0,-1 1 0,1-1 1,-1 1-1,0 0 0,0 0 0,-1 0 1,1 0-1,-1 0 0,1 1 0,-1-1 1,0 1-1,-7-3 0,3 2 15,0-1 1,0 2-1,0-1 0,-1 1 1,1 0-1,0 1 0,-1 0 1,1 0-1,-1 1 0,-8 0 1,14 1 14,0 0 0,0 0 0,1 1 0,-1-1 1,1 1-1,-1-1 0,1 1 0,-1 0 0,1 0 1,0 0-1,0 0 0,0 0 0,0 0 0,0 1 0,0-1 1,1 1-1,-1-1 0,1 1 0,-1 0 0,1-1 1,0 1-1,0 0 0,1 0 0,-1 0 0,0 5 1,-3 13 419,1 0 1,-1 30 0,4-48-391,-2 35 415,1 0 0,2 0 0,2-1 0,11 58 0,-11-84-444,0 0 0,1 0 0,0-1 0,1 1 0,0-1 0,1 0 0,0 0 1,11 13-1,-12-17-51,0-1 0,0 0 1,1 0-1,-1-1 1,1 0-1,0 0 1,1 0-1,-1-1 0,1 0 1,-1 0-1,1 0 1,0-1-1,0 0 1,13 2-1,-13-3-71,0-1 0,1 0 0,-1 0 0,0 0 0,1-1 0,-1 1 1,0-2-1,0 1 0,0-1 0,0 0 0,0-1 0,0 0 0,-1 0 0,1 0 0,-1-1 0,0 0 0,0 0 0,0-1 1,7-6-1,-4 2-542,0-1 0,0 0 0,-1 0 0,7-13 0,21-49-6009,-12 3-5012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07:57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83 247 8356,'0'0'5376,"0"-4"-5200,2-2-136,1 0 0,-1-1 0,1 1 0,0 0 0,1 0 0,0 1 0,0-1 0,0 1 1,5-6-1,-3 4-24,0 0 0,-1 0 0,0 0 1,0-1-1,-1 0 0,7-16 1,-9 18-34,0 0 0,-1 0 0,0 0 1,0 0-1,0 0 0,-1-1 0,0 1 1,0 0-1,-1 0 0,-1-8 1,1 12 10,0 0 0,0 0 0,0-1 0,0 2 0,0-1 0,0 0 0,-1 0 0,1 0 0,-1 1 0,1-1 0,-1 0 0,0 1 0,1-1 0,-1 1 0,0 0 1,0 0-1,0 0 0,0 0 0,0 0 0,0 0 0,-1 0 0,1 1 0,0-1 0,0 1 0,-1 0 0,1-1 0,0 1 0,0 0 0,-1 0 0,-1 1 0,0-1 11,1-1-1,-1 1 0,1 0 0,-1 0 1,1 1-1,-1-1 0,1 1 0,-1 0 1,1 0-1,0 0 0,-1 0 0,1 0 1,0 1-1,0 0 0,0-1 0,0 1 1,0 0-1,1 1 0,-1-1 0,0 0 1,1 1-1,0-1 0,-1 1 0,1 0 1,0 0-1,1 0 0,-1 0 0,0 0 1,1 0-1,0 0 0,-2 7 0,-3 6 262,2-1 0,0 1 0,1 0 0,1 1 0,0-1 0,1 0 0,3 33 0,-2-14 296,0-27-407,1 0 1,-1 0 0,2-1 0,-1 1-1,1 0 1,0-1 0,0 1-1,1-1 1,0 0 0,0 0-1,9 13 1,-10-16-95,1 0 0,1-1-1,-1 1 1,0-1 0,1 0-1,-1 0 1,1 0 0,0 0-1,0-1 1,1 1 0,-1-1-1,0 0 1,1 0 0,-1-1-1,1 1 1,-1-1 0,1 0-1,0 0 1,-1-1 0,9 1-1,-5-1-119,-1 0 0,1 0 0,0-1 0,-1 0 0,1 0 0,0 0 0,-1-1 0,0-1 0,1 1 0,-1-1 0,0 0 0,9-6 0,-10 4-648,0 0 0,0 0 0,0-1 0,-1 0 0,0 0 0,0 0-1,6-12 1,6-9-4967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8996,'0'0'6451,"4"25"-5328,15 74-187,25 145 1861,-10 103-715,-3-18-1235,-28-304-818,8 47 28,-10-67-55,0 1 0,1-1 0,-1 0 0,1 0 0,1 0 0,-1 0 0,1 0 0,0-1 1,6 9-1,-9-13-3,0 1 1,1-1-1,-1 0 1,0 1-1,0-1 1,1 0-1,-1 1 1,0-1-1,1 0 1,-1 0-1,0 1 1,1-1-1,-1 0 1,0 0-1,1 0 1,-1 0-1,0 1 1,1-1-1,-1 0 1,0 0 0,1 0-1,-1 0 1,1 0-1,-1 0 1,0 0-1,1 0 1,-1 0-1,1 0 1,-1 0-1,0 0 1,1 0-1,-1 0 1,1-1-1,-1 1 1,0 0-1,1 0 1,-1 0-1,0-1 1,1 1-1,-1 0 1,0 0-1,0-1 1,1 1-1,-1 0 1,0 0-1,1-1 1,-1 1 0,0 0-1,0-1 1,0 1-1,1 0 1,-1-1-1,0 1 1,0-1-1,0 1 1,0 0-1,0-1 1,5-25-100,-3-11-525,-1 0 0,-2 0 0,-2 0 1,-1 0-1,-11-45 0,6 39-789,1 0-1,3-1 0,0-73 1,5 114 1438,0 0 0,0 0 0,0 1 0,0-1 0,0 0 0,1 0 0,-1 0 1,1 1-1,0-1 0,0 0 0,0 1 0,0-1 0,0 1 0,1-1 0,-1 1 1,1-1-1,0 1 0,0 0 0,-1 0 0,1 0 0,1 0 0,-1 0 0,0 1 0,0-1 1,1 0-1,-1 1 0,1 0 0,3-2 0,5 0 345,0 1 0,0 0 0,0 0 0,0 1 0,22 1 0,-28 0-217,3 1-66,0 0 0,-1 1 0,1 0 0,-1 0 0,1 0 0,-1 1 0,0 0 0,0 1 0,0-1 0,-1 1 0,1 1 0,-1-1 0,0 1 0,0 0 0,0 0 0,-1 1 0,0 0 0,0 0 0,-1 0 0,1 0 0,-1 1 1,5 12-1,-3-7-17,0-1 0,-1 1 0,0 1 0,-1-1 0,-1 1 0,0-1 0,0 1 0,-2 0 0,1 0 0,-2 0 0,0 0 0,0 0 0,-3 14 0,1-19-73,-1 0 0,-1 0 0,1 0 0,-1 0 0,0-1 0,-1 0 0,0 0 0,0 0-1,-1 0 1,1-1 0,-2 0 0,1 0 0,-14 9 0,-10 6-115,-59 31 0,76-45 92,11-6 20,-8 6-38,-1-2 1,0 1-1,0-1 0,0-1 1,-1 1-1,1-2 1,-1 0-1,-20 2 0,33-25-2959,7-12-1678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11205,'0'0'6958,"19"2"-4514,-15 3-2300,-2 1 0,1 0 0,0 1 1,-1-1-1,-1 0 0,1 1 0,-1-1 1,0 1-1,0-1 0,-1 13 0,3 5 169,11 114 540,-11-89-603,2 0 1,2 0-1,20 67 0,-25-111-241,0 1-1,0 0 0,1-1 0,0 1 0,0-1 0,1 0 0,-1 0 0,1 0 0,0 0 0,1-1 0,-1 0 0,9 7 0,-11-10-17,0 0 0,0 0 0,0 0 0,0 0 0,0 0 0,0 0 0,1-1 0,-1 0 0,0 1 0,0-1 0,0 0 0,1 0 0,-1 0 0,0 0 0,0 0-1,1 0 1,-1-1 0,0 1 0,0-1 0,0 0 0,0 0 0,0 1 0,0-1 0,0 0 0,0-1 0,0 1 0,0 0 0,-1-1 0,1 1 0,0-1 0,-1 1 0,1-1 0,-1 0 0,1 1 0,-1-1 0,0 0-1,0 0 1,1-3 0,9-13-182,-2 0 0,0-1 0,-1 0-1,0 0 1,-2-1 0,-1 0-1,6-37 1,-6 17-29,-2 0 1,-2 0-1,-4-45 0,1 74 299,0 0-1,0 0 1,-1 0-1,-5-12 1,-9-37-90,11 32-2694,-2 10-2677,-1 1-3302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9076,'0'0'9306,"11"4"-8362,-8-2-889,1 0-1,-1 0 1,1 0 0,-1 0-1,0 0 1,0 1 0,0 0-1,0-1 1,-1 1-1,1 0 1,4 7 0,-4-4 29,0 1 1,0-1 0,-1 1 0,0 0 0,0 0-1,0 0 1,0 14 0,17 316 1938,10 78-1015,-10-337-1363,-18-77-157,0-8-668,0-1 0,-1 1 0,0-1 1,0 1-1,-1-11 0,-1-3-1898,-1-21-4419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16359,'0'0'4210,"186"26"-3665,-105-26-49,-1 0-496,-16 0-256,-15-9-1265,-24 1-2337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316 607 10005,'0'0'8377,"7"-5"-8166,-4 4-183,-1 0 1,0 0-1,1 0 1,-1-1-1,0 1 1,0-1-1,0 0 1,0 0 0,0 0-1,-1 0 1,1 0-1,-1 0 1,1 0-1,-1 0 1,0-1 0,0 1-1,0 0 1,0-1-1,0 1 1,0-1-1,0 1 1,-1-1 0,0 1-1,1-1 1,-1 0-1,0 1 1,0-1-1,-1 1 1,1-1 0,0 0-1,-1 1 1,1-1-1,-1 1 1,0-1-1,0 1 1,0 0 0,0-1-1,-1 1 1,1 0-1,0 0 1,-1-1-1,0 1 1,1 0 0,-1 1-1,0-1 1,0 0-1,-4-2 1,-3-2-14,-1-1 1,0 2-1,0 0 1,-1 0-1,0 1 1,1 0 0,-1 1-1,0 0 1,-1 1-1,1 0 1,0 1-1,-1 0 1,1 0-1,-1 2 1,1-1-1,-15 4 1,21-3-10,1 1-1,-1 0 1,0 1 0,1-1-1,0 1 1,-1 0 0,1 0 0,0 0-1,1 0 1,-1 1 0,0 0-1,1-1 1,0 1 0,0 1 0,0-1-1,0 0 1,1 1 0,0-1-1,0 1 1,0 0 0,-1 4-1,-6 19 180,1-1 0,-7 39 0,15-65-177,-10 67 599,2 0-1,3 85 1,5-143-541,0-1 0,0 0 0,1 1 0,0-1 0,1 0 0,0 0 0,4 12 0,-5-18-51,1 0 0,0 0 0,0 0 0,0-1 0,0 1 0,0 0 0,0-1 0,1 0 0,-1 1 0,1-1 0,0 0 0,0 0 0,-1-1 0,1 1 0,0 0 0,1-1 0,-1 0 0,0 0 0,0 0 0,0 0 0,1 0 0,-1-1 0,4 1 0,4 0-5,-1-1 0,1 0 0,0-1-1,-1 0 1,1 0 0,-1-1 0,0 0 0,1-1-1,-1 0 1,0-1 0,-1 0 0,1-1 0,-1 0-1,1 0 1,-1-1 0,-1 0 0,10-9 0,2-3-127,-1-1 0,0-1 0,-1-1 0,-2 0 0,24-39 0,-28 37-249,0 0 0,-2 0 1,0-1-1,-1-1 0,-2 0 1,-1 0-1,0 0 0,-2-1 1,-1 1-1,-1-37 1,-3 22-9,-1 0 0,-3 0 0,-1 0 1,-2 0-1,-25-70 0,25 84 650,0 0 0,2 0 0,1-1 0,1 1 0,1-1 0,1-27 0,0 28-55,-1 33 491,-2 45 97,35 757 2678,-29-794-3464,0 10-11,1 0 1,1 0-1,1 0 1,1 0 0,1-1-1,1 0 1,1 0-1,13 24 1,-20-46-24,0 1 0,0-1-1,1 1 1,-1-1 0,1 1-1,-1-1 1,1 0 0,0 0 0,0 0-1,0 0 1,0 0 0,0-1 0,1 1-1,-1-1 1,1 1 0,-1-1 0,1 0-1,-1 0 1,1 0 0,0 0-1,-1 0 1,1 0 0,0-1 0,-1 0-1,1 1 1,4-1 0,-6-1-41,0 0-1,0 1 1,0-1 0,0 0 0,0 0-1,0 0 1,0 0 0,0 0 0,0 0 0,0 0-1,0 0 1,-1 0 0,1 0 0,0 0-1,-1 0 1,1-1 0,-1 1 0,1 0-1,-1-1 1,0 1 0,0 0 0,1-1-1,-1 1 1,0 0 0,0-2 0,1-42-1627,-2 36 895,1-39-3055,0 1-3172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66 9476,'0'0'8476,"-5"-11"-7555,3 4-773,1 5-100,1-1 1,-1 1-1,0 0 1,0-1-1,0 1 1,0 0-1,0 0 1,0-1-1,-1 1 0,1 0 1,-1 0-1,1 0 1,-1 1-1,0-1 1,0 0-1,0 1 1,0-1-1,0 1 1,0 0-1,0-1 1,0 1-1,-1 0 0,1 0 1,0 1-1,-1-1 1,1 0-1,-1 1 1,1-1-1,-1 1 1,1 0-1,-1 0 1,-2 0-1,-2 1 36,1 1 0,-1 0 0,0 0 0,1 0 0,-1 1 0,1-1 0,0 2 0,0-1 0,0 1 0,0 0 0,1 0 0,0 0 0,-1 1 0,2 0 0,-1 0 0,0 0 0,1 1 0,0-1 0,0 1 0,-5 12-1,3-4-5,0 0 0,1 1 0,0-1 0,1 1 0,1 1 0,1-1 0,0 0 0,0 24 0,3-31-70,-1-1 0,1 1-1,1-1 1,0 1 0,0-1-1,0 0 1,1 0 0,0 0-1,0 0 1,0-1 0,1 1-1,0-1 1,1 0 0,-1 0-1,1 0 1,7 6 0,12 10-35,1-2 1,46 30 0,-43-32-11,37 33 1,-49-36 26,0 1 0,-2 0 0,0 2 0,-1-1 0,0 2 0,-2-1 0,0 2 0,9 21 0,-15-26 20,1 0-1,-2 0 0,0 1 1,-1-1-1,-1 1 1,0 0-1,-1 0 0,0 0 1,-2 0-1,0-1 0,0 1 1,-5 16-1,2-19-3,-1 0 0,0 0 0,-1 0 0,0-1 0,-1 0 0,-1 0 0,0-1-1,0 0 1,-1 0 0,0-1 0,-20 17 0,17-17-1,0 0-1,-1 0 0,0-1 1,-1-1-1,0 0 0,-1-1 1,1 0-1,-1-1 0,-30 7 1,32-10-3,-1-2 1,0 1 0,0-2-1,0 0 1,-14-1 0,24 1-3,1-1 1,0 1-1,0-1 1,-1 1 0,1-1-1,0 0 1,0 0-1,0 0 1,0-1 0,0 1-1,0-1 1,1 0-1,-1 1 1,0-1 0,1 0-1,-1-1 1,1 1-1,0 0 1,0-1-1,0 1 1,0-1 0,0 0-1,0 0 1,1 1-1,-1-1 1,0-4 0,0 0-3,1 0 1,0 1 0,1-1-1,0 0 1,0 0 0,0 1 0,1-1-1,0 0 1,0 0 0,0 1-1,1-1 1,0 1 0,1 0 0,-1-1-1,1 1 1,0 0 0,7-9-1,6-6-36,0 0 1,2 2-1,25-23 0,-9 9-70,136-127-2740,-89 86-1974,-41 37-1584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2:5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28 5987,'0'0'2748,"-13"1"-2036,-39 4 367,5-3 2444,46-2-2880,1-1-474,0-1-1,0 0 1,0 0 0,0 0 0,1 0-1,-1 1 1,0-1 0,1 0-1,-1 0 1,1 1 0,0-1-1,1-2 1,-2 3-147,1 1 0,0-1 0,0 0 0,-1 0 0,1 0 0,0 1 0,0-1 0,0 0 0,0 1 0,0-1 0,0 1 0,0-1 0,0 1 0,1-1 0,-1 1 0,0 0 0,0-1 0,0 1 0,0 0 1,0 0-1,1 0 0,-1 0 0,0 0 0,0 0 0,0 1 0,0-1 0,1 0 0,-1 0 0,0 1 0,0-1 0,0 1 0,0-1 0,0 1 0,0-1 0,0 1 0,0 0 0,0-1 0,0 1 0,0 0 0,-1 0 0,1 0 0,0 0 0,0 0 0,-1 0 0,1 0 0,-1 0 0,1 0 0,-1 0 0,1 0 0,-1 0 0,0 0 0,1 0 0,-1 0 0,0 2 0,0 21 71,-1-1 0,-1 1 0,-1-1 0,-1 0 0,-1 0 0,-1 0 0,-17 42 0,-85 149-370,94-189-19,18-29-1724,17-22-1853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247 697 7027,'0'0'8265,"7"-18"-7416,4-7-581,19-59 456,-28 76-540,0 1-1,0-1 1,-1 0-1,0 0 1,0 0-1,-1 1 1,0-1 0,0 0-1,-3-14 1,2 21-170,0 0-1,0 0 1,0 0 0,0 0 0,0 0 0,0 1 0,0-1-1,0 0 1,-1 1 0,1-1 0,0 1 0,0-1 0,-1 1-1,1 0 1,0-1 0,0 1 0,-1 0 0,-2 0 0,-29-1 138,27 1-148,1 0 8,-1 0 1,1 0-1,-1 1 0,1 0 1,-1 0-1,1 0 1,0 1-1,-1 0 1,1 0-1,0 0 1,0 0-1,1 1 1,-1 0-1,0 0 1,1 0-1,0 1 1,0 0-1,0-1 1,0 1-1,0 1 1,1-1-1,0 0 1,0 1-1,-3 5 1,-10 15 132,2 0 1,0 1 0,2 1 0,1 0-1,2 0 1,0 1 0,-9 55-1,9-21 397,4-1 0,2 102-1,3-161-527,0 1-1,0-1 1,0 0-1,1 1 1,-1-1-1,1 0 0,-1 1 1,1-1-1,0 0 1,0 0-1,0 0 1,0 1-1,0-1 0,0 0 1,1-1-1,-1 1 1,1 0-1,-1 0 1,1 0-1,0-1 1,-1 1-1,1-1 0,0 0 1,0 1-1,0-1 1,0 0-1,0 0 1,1 0-1,-1 0 1,0-1-1,0 1 0,1 0 1,-1-1-1,0 0 1,1 0-1,-1 1 1,0-1-1,4-1 1,2 1 1,0-1 0,0 0 1,0-1-1,0 0 1,0 0-1,-1-1 0,1 0 1,-1 0-1,1-1 1,10-7-1,5-7-191,-2-1 0,0-1 1,-2-1-1,0-1 0,-1-1 1,-1 0-1,-1-1 0,-2-1 0,0 0 1,-1-1-1,-2-1 0,-1 0 1,-1 0-1,9-45 0,-10-3-519,-4-1 0,-6-93 0,0 44 579,2 104 80,0 0 0,-2 0 0,0 0 0,-8-28 0,8 41-2,-1 1 1,1 0-1,-1 0 1,-1 0 0,0 0-1,0 0 1,0 1-1,0 0 1,-1-1-1,0 2 1,-1-1 0,1 1-1,-1-1 1,-12-7-1,-2-2 264,18 13-190,0 1 1,0-1 0,0 0-1,0 1 1,0 0 0,-1-1-1,1 1 1,0 0 0,-1 0 0,1 0-1,-1 0 1,1 1 0,-1-1-1,0 1 1,1-1 0,-1 1-1,-2 0 1,2 1 13,0-1 0,0 1 1,-1-1-1,2 1 0,-1 0 0,0 1 0,0-1 0,0 0 0,0 1 1,1-1-1,-1 1 0,1 0 0,-1 0 0,1 0 0,0 0 0,0 0 1,-3 4-1,-34 51-100,26-35 176,5-9-29,2 0 0,0 0-1,0 1 1,1-1-1,1 2 1,0-1 0,1 0-1,-3 24 1,4-8 234,1 0 0,1 1-1,5 33 1,-4-56-300,0-1 0,1 0 0,0 0-1,0 0 1,0 0 0,1 0 0,0 0-1,0-1 1,1 1 0,0-1 0,0 0-1,0 0 1,1-1 0,0 1 0,0-1 0,0 0-1,1 0 1,-1 0 0,1-1 0,1 0-1,-1 0 1,0-1 0,1 0 0,0 0-1,0 0 1,0-1 0,9 2 0,17 3-36,1-2 1,-1-1-1,1-2 1,54-3-1,-66 0 4,106-6-370,-123 7 364,-1 0-1,1 0 0,0 1 1,-1 0-1,1 0 1,-1 0-1,1 0 0,-1 1 1,1-1-1,-1 1 1,0 0-1,0 1 1,0-1-1,0 1 0,0 0 1,-1 0-1,1 0 1,-1 0-1,0 0 0,0 1 1,0 0-1,0-1 1,0 1-1,-1 0 1,0 0-1,2 6 0,6 11 113,-2 2 0,0-1 0,8 47-1,-12-52 2,16 107 460,-16-87-304,2 1 1,1-1-1,2-1 1,18 48-1,-26-81-251,0 1-1,1-1 1,-1 0-1,1 0 1,-1 0-1,1 0 1,0 0-1,0 0 1,1 0-1,-1-1 1,1 1 0,-1-1-1,1 0 1,0 1-1,-1-1 1,1 0-1,1-1 1,-1 1-1,0-1 1,0 1-1,0-1 1,1 0-1,-1 0 1,1 0-1,-1-1 1,1 1-1,-1-1 1,1 0-1,-1 0 1,1 0-1,-1 0 1,1 0-1,-1-1 1,1 0-1,3-1 1,1-1-27,0-1 1,-1 1-1,1-2 1,-1 1 0,0-1-1,0 0 1,-1 0 0,1-1-1,-1 0 1,0 0-1,-1 0 1,0-1 0,6-9-1,4-10-206,-2-1 0,-1-1 0,-2 1 0,0-2 0,-2 0 0,-1 0 0,-2 0 0,0-1 0,-2 1 0,-1-1 0,-2 0 0,-6-57 0,5 82 207,1 0 0,-1 0 1,-1-1-1,1 1 1,-1 0-1,0 1 1,0-1-1,0 0 1,-1 0-1,0 1 1,0 0-1,0-1 1,0 1-1,-1 0 0,1 1 1,-1-1-1,0 1 1,0-1-1,-6-2 1,-5-6-5498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0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8388,'0'0'6083,"3"-6"-5051,10-11-112,-13 17-878,1-1 1,-1 1-1,0 0 1,0 0 0,0 0-1,0 0 1,1 0 0,-1 0-1,0 0 1,0 0 0,0-1-1,0 1 1,1 0 0,-1 0-1,0 0 1,0 0-1,0 0 1,1 0 0,-1 0-1,0 0 1,0 0 0,0 0-1,0 0 1,1 0 0,-1 0-1,0 1 1,0-1 0,0 0-1,1 0 1,-1 0-1,0 0 1,0 0 0,0 0-1,0 0 1,0 0 0,1 1-1,-1-1 1,0 0 0,0 0-1,0 0 1,0 0-1,0 0 1,0 1 0,0-1-1,1 0 1,4 42 3330,-2-6-3979,17 191 1603,24 206-20,-41-409-973,9 54 36,-10-73-37,-1 1 0,1-1 0,-1 0 0,2 0 0,-1 0 0,0 0 0,1 0 0,0-1 0,0 1 0,1-1 0,3 5 0,-6-8-12,-1-1 1,1 1-1,-1 0 0,1-1 0,-1 1 0,1-1 0,-1 1 0,1 0 0,0-1 1,-1 0-1,1 1 0,0-1 0,-1 1 0,1-1 0,0 0 0,-1 1 0,1-1 0,0 0 1,0 0-1,0 0 0,-1 0 0,1 1 0,0-1 0,0 0 0,0 0 0,-1-1 1,1 1-1,0 0 0,0 0 0,0 0 0,-1 0 0,1-1 0,0 1 0,0 0 1,-1-1-1,1 1 0,0-1 0,-1 1 0,1 0 0,0-1 0,-1 0 0,1 1 1,-1-1-1,1 1 0,-1-1 0,1 0 0,-1 1 0,1-1 0,-1 0 0,0 1 0,1-1 1,-1 0-1,0 0 0,0 1 0,1-1 0,-1 0 0,0-1 0,6-47-1178,-5 48 1145,0-88-3976,-3 29-1553,-3 11-1819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06:33:0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10965,'0'0'5664,"-29"11"-5088,-10 3-550,-4 2-254,-75 39 1,105-49 151,0 2 0,0 0 0,1 0 0,0 1 0,-17 16 0,25-21 94,0 1-1,1-1 1,-1 1-1,1 0 1,0 0 0,0 0-1,0 1 1,1-1-1,0 1 1,0-1 0,0 1-1,1 0 1,0-1 0,0 1-1,0 0 1,1 0-1,0 7 1,1-8 47,1 1-1,0-1 1,0 0 0,0 1 0,0-1-1,1 0 1,0-1 0,0 1 0,0 0-1,1-1 1,-1 0 0,1 0 0,0 0-1,0 0 1,1 0 0,-1-1-1,1 0 1,0 0 0,10 5 0,11 5 199,1 0 1,39 13 0,-47-20-215,1-1 1,0 0 0,25 2-1,27-3-2960,-65-6 69,-3-5-1916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E26A-48D4-44C6-BBD9-F7A0193A7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F2B83-D950-4E3B-B423-DCF3016B1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622B-8AC0-4E4E-8BCF-CF07764C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84A8-6308-45F8-A3A0-650FF430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242E-8B0F-4514-9C51-04AFFC5A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1BBB-0680-4CBC-949B-20BC1D00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2C3F0-3DE1-4A6C-AD72-1060B5DEA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FE2A-AF8A-4A32-8BA8-03EC6021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1820-2B1D-4EEE-B102-9B2B92AE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A7A4-AAA5-401D-B4B3-07E1B4D4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FBCDD-04B5-4298-9B97-BF57E8E62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E0AD4-8491-48C7-94C5-51AB2BCD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A42E-1541-4960-B760-6B25ECC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76B0-9C3B-4A22-9E6D-675C147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C293A-9E7C-4497-9C02-90719A81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9647-8083-4E4D-A41E-4312FC3A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4038-2AF4-482B-B1D3-91981EC8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DE39-822E-4118-BEC0-4EE86ED7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E53C-5BB1-403E-B248-A9B272BC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AA4E-E45C-4689-828F-DBE8CC00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14D7-CEE6-4FEB-8596-CE5AFBFA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AAA32-A5FD-4B57-A707-BCBB2B95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4E31-3B5C-4A31-8085-3A7CAD3D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6D565-53E8-44C5-BF3D-B21B9ECA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A7EB-60C4-44F7-B157-FB034D28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C9EA-3A88-4B43-8F03-9B6232DE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7452-7F46-47B0-89F1-47C7D7A5F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D0348-9597-446A-95B6-B897724A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7BA6-B25D-406B-AE7C-5E2B56B2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8DA8-06C7-48A8-A6A0-ADA5556B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B773F-490D-4E16-8D73-29EE4A1C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BA52-5160-40ED-8A97-AEEF7DC3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94B31-8441-4FB1-B7A9-C661A7DB0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FC1CC-6031-4E08-B28A-CE691F902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66A22-B310-4F73-8D73-B43DD04CE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638A1-E694-44FE-9F76-D0110D7BB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5E37-EA96-41EB-9CF1-F3464FA4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930EA-B090-41B6-A67F-8EC01DD7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7D0ED-442B-4EC9-8870-5BEBC67A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B57C-F4A5-4C15-B07A-35341C8E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1ECB9-9D52-4355-9A0A-863D59F3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802D-8606-4278-A5DD-142B6437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03094-E0D0-44E4-B3B6-54DB05F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0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76C71-9705-4430-8FB6-60CADBE7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C19CC-36B3-4325-9FE8-5710C2DD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7E2ED-1634-46CC-AD6E-2657B174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AA4B-8B69-4BBA-9753-6AF06091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A619-B3C1-4DF3-BBE7-FA6570A6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9C87D-E21A-4E00-9FA5-94973BB7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8EAF-55A7-40F3-AA62-0890B535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355E-B360-4248-9E41-DEEA4226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7AEB6-7E60-4FC7-AA7F-EEF64182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8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D506-EFBE-4F5D-B923-A32250CF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65106-967C-4502-85BF-5A89B4E44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4BCB1-D075-4750-B896-DBBFC2DA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4894F-2DBA-4F95-853A-0669BF95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FB455-3EE9-4217-9940-359AB33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9E91F-CD24-4EB9-94D2-8CD153AB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AF83D-648E-49B1-BD62-D8DF096E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63711-B385-4EF9-B239-ED4DE007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2BCB-2267-44FF-90B1-D21E4284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9F7-57F3-462D-9CF2-177F0373CA7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22EEE-015E-48FD-B360-48E665DE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C949-5C6F-4135-9782-A754EED32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F00AE-CF68-4F62-B017-1DE38C7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671" Type="http://schemas.openxmlformats.org/officeDocument/2006/relationships/customXml" Target="../ink/ink340.xml"/><Relationship Id="rId769" Type="http://schemas.openxmlformats.org/officeDocument/2006/relationships/customXml" Target="../ink/ink390.xml"/><Relationship Id="rId976" Type="http://schemas.openxmlformats.org/officeDocument/2006/relationships/image" Target="../media/image481.png"/><Relationship Id="rId21" Type="http://schemas.openxmlformats.org/officeDocument/2006/relationships/image" Target="../media/image10.png"/><Relationship Id="rId324" Type="http://schemas.openxmlformats.org/officeDocument/2006/relationships/image" Target="../media/image160.png"/><Relationship Id="rId531" Type="http://schemas.openxmlformats.org/officeDocument/2006/relationships/customXml" Target="../ink/ink268.xml"/><Relationship Id="rId629" Type="http://schemas.openxmlformats.org/officeDocument/2006/relationships/customXml" Target="../ink/ink319.xml"/><Relationship Id="rId170" Type="http://schemas.openxmlformats.org/officeDocument/2006/relationships/image" Target="../media/image84.png"/><Relationship Id="rId836" Type="http://schemas.openxmlformats.org/officeDocument/2006/relationships/image" Target="../media/image411.png"/><Relationship Id="rId268" Type="http://schemas.openxmlformats.org/officeDocument/2006/relationships/customXml" Target="../ink/ink135.xml"/><Relationship Id="rId475" Type="http://schemas.openxmlformats.org/officeDocument/2006/relationships/image" Target="../media/image235.png"/><Relationship Id="rId682" Type="http://schemas.openxmlformats.org/officeDocument/2006/relationships/image" Target="../media/image336.png"/><Relationship Id="rId903" Type="http://schemas.openxmlformats.org/officeDocument/2006/relationships/customXml" Target="../ink/ink458.xml"/><Relationship Id="rId32" Type="http://schemas.openxmlformats.org/officeDocument/2006/relationships/customXml" Target="../ink/ink16.xml"/><Relationship Id="rId128" Type="http://schemas.openxmlformats.org/officeDocument/2006/relationships/image" Target="../media/image63.png"/><Relationship Id="rId335" Type="http://schemas.openxmlformats.org/officeDocument/2006/relationships/customXml" Target="../ink/ink169.xml"/><Relationship Id="rId542" Type="http://schemas.openxmlformats.org/officeDocument/2006/relationships/image" Target="../media/image268.png"/><Relationship Id="rId181" Type="http://schemas.openxmlformats.org/officeDocument/2006/relationships/customXml" Target="../ink/ink91.xml"/><Relationship Id="rId402" Type="http://schemas.openxmlformats.org/officeDocument/2006/relationships/customXml" Target="../ink/ink203.xml"/><Relationship Id="rId847" Type="http://schemas.openxmlformats.org/officeDocument/2006/relationships/customXml" Target="../ink/ink430.xml"/><Relationship Id="rId279" Type="http://schemas.openxmlformats.org/officeDocument/2006/relationships/image" Target="../media/image138.png"/><Relationship Id="rId486" Type="http://schemas.openxmlformats.org/officeDocument/2006/relationships/image" Target="../media/image240.png"/><Relationship Id="rId693" Type="http://schemas.openxmlformats.org/officeDocument/2006/relationships/customXml" Target="../ink/ink351.xml"/><Relationship Id="rId707" Type="http://schemas.openxmlformats.org/officeDocument/2006/relationships/customXml" Target="../ink/ink359.xml"/><Relationship Id="rId914" Type="http://schemas.openxmlformats.org/officeDocument/2006/relationships/image" Target="../media/image450.png"/><Relationship Id="rId43" Type="http://schemas.openxmlformats.org/officeDocument/2006/relationships/image" Target="../media/image21.png"/><Relationship Id="rId139" Type="http://schemas.openxmlformats.org/officeDocument/2006/relationships/customXml" Target="../ink/ink70.xml"/><Relationship Id="rId346" Type="http://schemas.openxmlformats.org/officeDocument/2006/relationships/image" Target="../media/image171.png"/><Relationship Id="rId553" Type="http://schemas.openxmlformats.org/officeDocument/2006/relationships/image" Target="../media/image273.png"/><Relationship Id="rId760" Type="http://schemas.openxmlformats.org/officeDocument/2006/relationships/image" Target="../media/image3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4.png"/><Relationship Id="rId858" Type="http://schemas.openxmlformats.org/officeDocument/2006/relationships/image" Target="../media/image422.png"/><Relationship Id="rId497" Type="http://schemas.openxmlformats.org/officeDocument/2006/relationships/customXml" Target="../ink/ink251.xml"/><Relationship Id="rId620" Type="http://schemas.openxmlformats.org/officeDocument/2006/relationships/customXml" Target="../ink/ink314.xml"/><Relationship Id="rId718" Type="http://schemas.openxmlformats.org/officeDocument/2006/relationships/image" Target="../media/image353.png"/><Relationship Id="rId925" Type="http://schemas.openxmlformats.org/officeDocument/2006/relationships/customXml" Target="../ink/ink469.xml"/><Relationship Id="rId357" Type="http://schemas.openxmlformats.org/officeDocument/2006/relationships/customXml" Target="../ink/ink180.xml"/><Relationship Id="rId54" Type="http://schemas.openxmlformats.org/officeDocument/2006/relationships/customXml" Target="../ink/ink27.xml"/><Relationship Id="rId217" Type="http://schemas.openxmlformats.org/officeDocument/2006/relationships/customXml" Target="../ink/ink109.xml"/><Relationship Id="rId564" Type="http://schemas.openxmlformats.org/officeDocument/2006/relationships/customXml" Target="../ink/ink285.xml"/><Relationship Id="rId771" Type="http://schemas.openxmlformats.org/officeDocument/2006/relationships/customXml" Target="../ink/ink391.xml"/><Relationship Id="rId869" Type="http://schemas.openxmlformats.org/officeDocument/2006/relationships/customXml" Target="../ink/ink441.xml"/><Relationship Id="rId424" Type="http://schemas.openxmlformats.org/officeDocument/2006/relationships/customXml" Target="../ink/ink214.xml"/><Relationship Id="rId631" Type="http://schemas.openxmlformats.org/officeDocument/2006/relationships/customXml" Target="../ink/ink320.xml"/><Relationship Id="rId729" Type="http://schemas.openxmlformats.org/officeDocument/2006/relationships/customXml" Target="../ink/ink370.xml"/><Relationship Id="rId270" Type="http://schemas.openxmlformats.org/officeDocument/2006/relationships/customXml" Target="../ink/ink136.xml"/><Relationship Id="rId936" Type="http://schemas.openxmlformats.org/officeDocument/2006/relationships/image" Target="../media/image461.png"/><Relationship Id="rId65" Type="http://schemas.openxmlformats.org/officeDocument/2006/relationships/image" Target="../media/image32.png"/><Relationship Id="rId130" Type="http://schemas.openxmlformats.org/officeDocument/2006/relationships/image" Target="../media/image64.png"/><Relationship Id="rId368" Type="http://schemas.openxmlformats.org/officeDocument/2006/relationships/image" Target="../media/image182.png"/><Relationship Id="rId575" Type="http://schemas.openxmlformats.org/officeDocument/2006/relationships/customXml" Target="../ink/ink291.xml"/><Relationship Id="rId782" Type="http://schemas.openxmlformats.org/officeDocument/2006/relationships/customXml" Target="../ink/ink397.xml"/><Relationship Id="rId228" Type="http://schemas.openxmlformats.org/officeDocument/2006/relationships/image" Target="../media/image113.png"/><Relationship Id="rId435" Type="http://schemas.openxmlformats.org/officeDocument/2006/relationships/image" Target="../media/image215.png"/><Relationship Id="rId642" Type="http://schemas.openxmlformats.org/officeDocument/2006/relationships/image" Target="../media/image316.png"/><Relationship Id="rId281" Type="http://schemas.openxmlformats.org/officeDocument/2006/relationships/image" Target="../media/image139.png"/><Relationship Id="rId502" Type="http://schemas.openxmlformats.org/officeDocument/2006/relationships/image" Target="../media/image248.png"/><Relationship Id="rId947" Type="http://schemas.openxmlformats.org/officeDocument/2006/relationships/customXml" Target="../ink/ink480.xml"/><Relationship Id="rId76" Type="http://schemas.openxmlformats.org/officeDocument/2006/relationships/customXml" Target="../ink/ink38.xml"/><Relationship Id="rId141" Type="http://schemas.openxmlformats.org/officeDocument/2006/relationships/customXml" Target="../ink/ink71.xml"/><Relationship Id="rId379" Type="http://schemas.openxmlformats.org/officeDocument/2006/relationships/image" Target="../media/image187.png"/><Relationship Id="rId586" Type="http://schemas.openxmlformats.org/officeDocument/2006/relationships/image" Target="../media/image289.png"/><Relationship Id="rId793" Type="http://schemas.openxmlformats.org/officeDocument/2006/relationships/image" Target="../media/image390.png"/><Relationship Id="rId807" Type="http://schemas.openxmlformats.org/officeDocument/2006/relationships/image" Target="../media/image397.png"/><Relationship Id="rId7" Type="http://schemas.openxmlformats.org/officeDocument/2006/relationships/image" Target="../media/image3.png"/><Relationship Id="rId239" Type="http://schemas.openxmlformats.org/officeDocument/2006/relationships/image" Target="../media/image118.png"/><Relationship Id="rId446" Type="http://schemas.openxmlformats.org/officeDocument/2006/relationships/customXml" Target="../ink/ink225.xml"/><Relationship Id="rId653" Type="http://schemas.openxmlformats.org/officeDocument/2006/relationships/customXml" Target="../ink/ink331.xml"/><Relationship Id="rId292" Type="http://schemas.openxmlformats.org/officeDocument/2006/relationships/customXml" Target="../ink/ink147.xml"/><Relationship Id="rId306" Type="http://schemas.openxmlformats.org/officeDocument/2006/relationships/image" Target="../media/image151.png"/><Relationship Id="rId860" Type="http://schemas.openxmlformats.org/officeDocument/2006/relationships/image" Target="../media/image423.png"/><Relationship Id="rId958" Type="http://schemas.openxmlformats.org/officeDocument/2006/relationships/image" Target="../media/image472.png"/><Relationship Id="rId87" Type="http://schemas.openxmlformats.org/officeDocument/2006/relationships/customXml" Target="../ink/ink44.xml"/><Relationship Id="rId513" Type="http://schemas.openxmlformats.org/officeDocument/2006/relationships/customXml" Target="../ink/ink259.xml"/><Relationship Id="rId597" Type="http://schemas.openxmlformats.org/officeDocument/2006/relationships/image" Target="../media/image294.png"/><Relationship Id="rId720" Type="http://schemas.openxmlformats.org/officeDocument/2006/relationships/image" Target="../media/image354.png"/><Relationship Id="rId818" Type="http://schemas.openxmlformats.org/officeDocument/2006/relationships/customXml" Target="../ink/ink415.xml"/><Relationship Id="rId152" Type="http://schemas.openxmlformats.org/officeDocument/2006/relationships/image" Target="../media/image75.png"/><Relationship Id="rId457" Type="http://schemas.openxmlformats.org/officeDocument/2006/relationships/image" Target="../media/image226.png"/><Relationship Id="rId664" Type="http://schemas.openxmlformats.org/officeDocument/2006/relationships/image" Target="../media/image327.png"/><Relationship Id="rId871" Type="http://schemas.openxmlformats.org/officeDocument/2006/relationships/customXml" Target="../ink/ink442.xml"/><Relationship Id="rId969" Type="http://schemas.openxmlformats.org/officeDocument/2006/relationships/customXml" Target="../ink/ink491.xml"/><Relationship Id="rId14" Type="http://schemas.openxmlformats.org/officeDocument/2006/relationships/customXml" Target="../ink/ink7.xml"/><Relationship Id="rId317" Type="http://schemas.openxmlformats.org/officeDocument/2006/relationships/customXml" Target="../ink/ink160.xml"/><Relationship Id="rId524" Type="http://schemas.openxmlformats.org/officeDocument/2006/relationships/image" Target="../media/image259.png"/><Relationship Id="rId731" Type="http://schemas.openxmlformats.org/officeDocument/2006/relationships/customXml" Target="../ink/ink371.xml"/><Relationship Id="rId98" Type="http://schemas.openxmlformats.org/officeDocument/2006/relationships/image" Target="../media/image48.png"/><Relationship Id="rId163" Type="http://schemas.openxmlformats.org/officeDocument/2006/relationships/customXml" Target="../ink/ink82.xml"/><Relationship Id="rId370" Type="http://schemas.openxmlformats.org/officeDocument/2006/relationships/image" Target="../media/image183.png"/><Relationship Id="rId829" Type="http://schemas.openxmlformats.org/officeDocument/2006/relationships/customXml" Target="../ink/ink421.xml"/><Relationship Id="rId230" Type="http://schemas.openxmlformats.org/officeDocument/2006/relationships/image" Target="../media/image114.png"/><Relationship Id="rId468" Type="http://schemas.openxmlformats.org/officeDocument/2006/relationships/customXml" Target="../ink/ink236.xml"/><Relationship Id="rId675" Type="http://schemas.openxmlformats.org/officeDocument/2006/relationships/customXml" Target="../ink/ink342.xml"/><Relationship Id="rId882" Type="http://schemas.openxmlformats.org/officeDocument/2006/relationships/image" Target="../media/image434.png"/><Relationship Id="rId25" Type="http://schemas.openxmlformats.org/officeDocument/2006/relationships/image" Target="../media/image12.png"/><Relationship Id="rId328" Type="http://schemas.openxmlformats.org/officeDocument/2006/relationships/image" Target="../media/image162.png"/><Relationship Id="rId535" Type="http://schemas.openxmlformats.org/officeDocument/2006/relationships/customXml" Target="../ink/ink270.xml"/><Relationship Id="rId742" Type="http://schemas.openxmlformats.org/officeDocument/2006/relationships/image" Target="../media/image365.png"/><Relationship Id="rId174" Type="http://schemas.openxmlformats.org/officeDocument/2006/relationships/image" Target="../media/image86.png"/><Relationship Id="rId381" Type="http://schemas.openxmlformats.org/officeDocument/2006/relationships/image" Target="../media/image188.png"/><Relationship Id="rId602" Type="http://schemas.openxmlformats.org/officeDocument/2006/relationships/customXml" Target="../ink/ink305.xml"/><Relationship Id="rId241" Type="http://schemas.openxmlformats.org/officeDocument/2006/relationships/image" Target="../media/image119.png"/><Relationship Id="rId479" Type="http://schemas.openxmlformats.org/officeDocument/2006/relationships/image" Target="../media/image237.png"/><Relationship Id="rId686" Type="http://schemas.openxmlformats.org/officeDocument/2006/relationships/image" Target="../media/image338.png"/><Relationship Id="rId893" Type="http://schemas.openxmlformats.org/officeDocument/2006/relationships/customXml" Target="../ink/ink453.xml"/><Relationship Id="rId907" Type="http://schemas.openxmlformats.org/officeDocument/2006/relationships/customXml" Target="../ink/ink460.xml"/><Relationship Id="rId36" Type="http://schemas.openxmlformats.org/officeDocument/2006/relationships/customXml" Target="../ink/ink18.xml"/><Relationship Id="rId339" Type="http://schemas.openxmlformats.org/officeDocument/2006/relationships/customXml" Target="../ink/ink171.xml"/><Relationship Id="rId546" Type="http://schemas.openxmlformats.org/officeDocument/2006/relationships/image" Target="../media/image270.png"/><Relationship Id="rId753" Type="http://schemas.openxmlformats.org/officeDocument/2006/relationships/customXml" Target="../ink/ink382.xml"/><Relationship Id="rId101" Type="http://schemas.openxmlformats.org/officeDocument/2006/relationships/customXml" Target="../ink/ink51.xml"/><Relationship Id="rId185" Type="http://schemas.openxmlformats.org/officeDocument/2006/relationships/customXml" Target="../ink/ink93.xml"/><Relationship Id="rId406" Type="http://schemas.openxmlformats.org/officeDocument/2006/relationships/customXml" Target="../ink/ink205.xml"/><Relationship Id="rId960" Type="http://schemas.openxmlformats.org/officeDocument/2006/relationships/image" Target="../media/image473.png"/><Relationship Id="rId392" Type="http://schemas.openxmlformats.org/officeDocument/2006/relationships/customXml" Target="../ink/ink198.xml"/><Relationship Id="rId613" Type="http://schemas.openxmlformats.org/officeDocument/2006/relationships/image" Target="../media/image302.png"/><Relationship Id="rId697" Type="http://schemas.openxmlformats.org/officeDocument/2006/relationships/image" Target="../media/image343.png"/><Relationship Id="rId820" Type="http://schemas.openxmlformats.org/officeDocument/2006/relationships/customXml" Target="../ink/ink416.xml"/><Relationship Id="rId918" Type="http://schemas.openxmlformats.org/officeDocument/2006/relationships/image" Target="../media/image452.png"/><Relationship Id="rId252" Type="http://schemas.openxmlformats.org/officeDocument/2006/relationships/customXml" Target="../ink/ink127.xml"/><Relationship Id="rId47" Type="http://schemas.openxmlformats.org/officeDocument/2006/relationships/image" Target="../media/image23.png"/><Relationship Id="rId112" Type="http://schemas.openxmlformats.org/officeDocument/2006/relationships/image" Target="../media/image55.png"/><Relationship Id="rId557" Type="http://schemas.openxmlformats.org/officeDocument/2006/relationships/image" Target="../media/image275.png"/><Relationship Id="rId764" Type="http://schemas.openxmlformats.org/officeDocument/2006/relationships/image" Target="../media/image376.png"/><Relationship Id="rId971" Type="http://schemas.openxmlformats.org/officeDocument/2006/relationships/customXml" Target="../ink/ink492.xml"/><Relationship Id="rId196" Type="http://schemas.openxmlformats.org/officeDocument/2006/relationships/image" Target="../media/image97.png"/><Relationship Id="rId417" Type="http://schemas.openxmlformats.org/officeDocument/2006/relationships/image" Target="../media/image206.png"/><Relationship Id="rId624" Type="http://schemas.openxmlformats.org/officeDocument/2006/relationships/image" Target="../media/image307.png"/><Relationship Id="rId831" Type="http://schemas.openxmlformats.org/officeDocument/2006/relationships/customXml" Target="../ink/ink422.xml"/><Relationship Id="rId263" Type="http://schemas.openxmlformats.org/officeDocument/2006/relationships/image" Target="../media/image130.png"/><Relationship Id="rId470" Type="http://schemas.openxmlformats.org/officeDocument/2006/relationships/customXml" Target="../ink/ink237.xml"/><Relationship Id="rId929" Type="http://schemas.openxmlformats.org/officeDocument/2006/relationships/customXml" Target="../ink/ink471.xml"/><Relationship Id="rId58" Type="http://schemas.openxmlformats.org/officeDocument/2006/relationships/customXml" Target="../ink/ink29.xml"/><Relationship Id="rId123" Type="http://schemas.openxmlformats.org/officeDocument/2006/relationships/customXml" Target="../ink/ink62.xml"/><Relationship Id="rId330" Type="http://schemas.openxmlformats.org/officeDocument/2006/relationships/image" Target="../media/image163.png"/><Relationship Id="rId568" Type="http://schemas.openxmlformats.org/officeDocument/2006/relationships/image" Target="../media/image280.png"/><Relationship Id="rId733" Type="http://schemas.openxmlformats.org/officeDocument/2006/relationships/customXml" Target="../ink/ink372.xml"/><Relationship Id="rId775" Type="http://schemas.openxmlformats.org/officeDocument/2006/relationships/customXml" Target="../ink/ink393.xml"/><Relationship Id="rId940" Type="http://schemas.openxmlformats.org/officeDocument/2006/relationships/image" Target="../media/image463.png"/><Relationship Id="rId165" Type="http://schemas.openxmlformats.org/officeDocument/2006/relationships/customXml" Target="../ink/ink83.xml"/><Relationship Id="rId372" Type="http://schemas.openxmlformats.org/officeDocument/2006/relationships/customXml" Target="../ink/ink188.xml"/><Relationship Id="rId428" Type="http://schemas.openxmlformats.org/officeDocument/2006/relationships/customXml" Target="../ink/ink216.xml"/><Relationship Id="rId635" Type="http://schemas.openxmlformats.org/officeDocument/2006/relationships/customXml" Target="../ink/ink322.xml"/><Relationship Id="rId677" Type="http://schemas.openxmlformats.org/officeDocument/2006/relationships/customXml" Target="../ink/ink343.xml"/><Relationship Id="rId800" Type="http://schemas.openxmlformats.org/officeDocument/2006/relationships/customXml" Target="../ink/ink406.xml"/><Relationship Id="rId842" Type="http://schemas.openxmlformats.org/officeDocument/2006/relationships/image" Target="../media/image414.png"/><Relationship Id="rId232" Type="http://schemas.openxmlformats.org/officeDocument/2006/relationships/customXml" Target="../ink/ink117.xml"/><Relationship Id="rId274" Type="http://schemas.openxmlformats.org/officeDocument/2006/relationships/customXml" Target="../ink/ink138.xml"/><Relationship Id="rId481" Type="http://schemas.openxmlformats.org/officeDocument/2006/relationships/image" Target="../media/image238.png"/><Relationship Id="rId702" Type="http://schemas.openxmlformats.org/officeDocument/2006/relationships/customXml" Target="../ink/ink356.xml"/><Relationship Id="rId884" Type="http://schemas.openxmlformats.org/officeDocument/2006/relationships/image" Target="../media/image435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image" Target="../media/image66.png"/><Relationship Id="rId537" Type="http://schemas.openxmlformats.org/officeDocument/2006/relationships/customXml" Target="../ink/ink271.xml"/><Relationship Id="rId579" Type="http://schemas.openxmlformats.org/officeDocument/2006/relationships/customXml" Target="../ink/ink293.xml"/><Relationship Id="rId744" Type="http://schemas.openxmlformats.org/officeDocument/2006/relationships/image" Target="../media/image366.png"/><Relationship Id="rId786" Type="http://schemas.openxmlformats.org/officeDocument/2006/relationships/customXml" Target="../ink/ink399.xml"/><Relationship Id="rId951" Type="http://schemas.openxmlformats.org/officeDocument/2006/relationships/customXml" Target="../ink/ink482.xml"/><Relationship Id="rId80" Type="http://schemas.openxmlformats.org/officeDocument/2006/relationships/customXml" Target="../ink/ink40.xml"/><Relationship Id="rId176" Type="http://schemas.openxmlformats.org/officeDocument/2006/relationships/image" Target="../media/image87.png"/><Relationship Id="rId341" Type="http://schemas.openxmlformats.org/officeDocument/2006/relationships/customXml" Target="../ink/ink172.xml"/><Relationship Id="rId383" Type="http://schemas.openxmlformats.org/officeDocument/2006/relationships/image" Target="../media/image189.png"/><Relationship Id="rId439" Type="http://schemas.openxmlformats.org/officeDocument/2006/relationships/image" Target="../media/image217.png"/><Relationship Id="rId590" Type="http://schemas.openxmlformats.org/officeDocument/2006/relationships/image" Target="../media/image291.png"/><Relationship Id="rId604" Type="http://schemas.openxmlformats.org/officeDocument/2006/relationships/customXml" Target="../ink/ink306.xml"/><Relationship Id="rId646" Type="http://schemas.openxmlformats.org/officeDocument/2006/relationships/image" Target="../media/image318.png"/><Relationship Id="rId811" Type="http://schemas.openxmlformats.org/officeDocument/2006/relationships/image" Target="../media/image399.png"/><Relationship Id="rId201" Type="http://schemas.openxmlformats.org/officeDocument/2006/relationships/customXml" Target="../ink/ink101.xml"/><Relationship Id="rId243" Type="http://schemas.openxmlformats.org/officeDocument/2006/relationships/image" Target="../media/image120.png"/><Relationship Id="rId285" Type="http://schemas.openxmlformats.org/officeDocument/2006/relationships/image" Target="../media/image141.png"/><Relationship Id="rId450" Type="http://schemas.openxmlformats.org/officeDocument/2006/relationships/customXml" Target="../ink/ink227.xml"/><Relationship Id="rId506" Type="http://schemas.openxmlformats.org/officeDocument/2006/relationships/image" Target="../media/image250.png"/><Relationship Id="rId688" Type="http://schemas.openxmlformats.org/officeDocument/2006/relationships/image" Target="../media/image339.png"/><Relationship Id="rId853" Type="http://schemas.openxmlformats.org/officeDocument/2006/relationships/customXml" Target="../ink/ink433.xml"/><Relationship Id="rId895" Type="http://schemas.openxmlformats.org/officeDocument/2006/relationships/customXml" Target="../ink/ink454.xml"/><Relationship Id="rId909" Type="http://schemas.openxmlformats.org/officeDocument/2006/relationships/customXml" Target="../ink/ink461.xml"/><Relationship Id="rId38" Type="http://schemas.openxmlformats.org/officeDocument/2006/relationships/customXml" Target="../ink/ink19.xml"/><Relationship Id="rId103" Type="http://schemas.openxmlformats.org/officeDocument/2006/relationships/customXml" Target="../ink/ink52.xml"/><Relationship Id="rId310" Type="http://schemas.openxmlformats.org/officeDocument/2006/relationships/image" Target="../media/image153.png"/><Relationship Id="rId492" Type="http://schemas.openxmlformats.org/officeDocument/2006/relationships/image" Target="../media/image243.png"/><Relationship Id="rId548" Type="http://schemas.openxmlformats.org/officeDocument/2006/relationships/image" Target="../media/image271.png"/><Relationship Id="rId713" Type="http://schemas.openxmlformats.org/officeDocument/2006/relationships/customXml" Target="../ink/ink362.xml"/><Relationship Id="rId755" Type="http://schemas.openxmlformats.org/officeDocument/2006/relationships/customXml" Target="../ink/ink383.xml"/><Relationship Id="rId797" Type="http://schemas.openxmlformats.org/officeDocument/2006/relationships/image" Target="../media/image392.png"/><Relationship Id="rId920" Type="http://schemas.openxmlformats.org/officeDocument/2006/relationships/image" Target="../media/image453.png"/><Relationship Id="rId962" Type="http://schemas.openxmlformats.org/officeDocument/2006/relationships/image" Target="../media/image474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87" Type="http://schemas.openxmlformats.org/officeDocument/2006/relationships/customXml" Target="../ink/ink94.xml"/><Relationship Id="rId352" Type="http://schemas.openxmlformats.org/officeDocument/2006/relationships/image" Target="../media/image174.png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615" Type="http://schemas.openxmlformats.org/officeDocument/2006/relationships/image" Target="../media/image303.png"/><Relationship Id="rId822" Type="http://schemas.openxmlformats.org/officeDocument/2006/relationships/customXml" Target="../ink/ink417.xml"/><Relationship Id="rId212" Type="http://schemas.openxmlformats.org/officeDocument/2006/relationships/image" Target="../media/image105.png"/><Relationship Id="rId254" Type="http://schemas.openxmlformats.org/officeDocument/2006/relationships/customXml" Target="../ink/ink128.xml"/><Relationship Id="rId657" Type="http://schemas.openxmlformats.org/officeDocument/2006/relationships/customXml" Target="../ink/ink333.xml"/><Relationship Id="rId699" Type="http://schemas.openxmlformats.org/officeDocument/2006/relationships/image" Target="../media/image344.png"/><Relationship Id="rId864" Type="http://schemas.openxmlformats.org/officeDocument/2006/relationships/image" Target="../media/image425.png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296" Type="http://schemas.openxmlformats.org/officeDocument/2006/relationships/image" Target="../media/image146.png"/><Relationship Id="rId461" Type="http://schemas.openxmlformats.org/officeDocument/2006/relationships/image" Target="../media/image228.png"/><Relationship Id="rId517" Type="http://schemas.openxmlformats.org/officeDocument/2006/relationships/customXml" Target="../ink/ink261.xml"/><Relationship Id="rId559" Type="http://schemas.openxmlformats.org/officeDocument/2006/relationships/image" Target="../media/image276.png"/><Relationship Id="rId724" Type="http://schemas.openxmlformats.org/officeDocument/2006/relationships/image" Target="../media/image356.png"/><Relationship Id="rId766" Type="http://schemas.openxmlformats.org/officeDocument/2006/relationships/image" Target="../media/image377.png"/><Relationship Id="rId931" Type="http://schemas.openxmlformats.org/officeDocument/2006/relationships/customXml" Target="../ink/ink472.xml"/><Relationship Id="rId60" Type="http://schemas.openxmlformats.org/officeDocument/2006/relationships/customXml" Target="../ink/ink30.xml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image" Target="../media/image207.png"/><Relationship Id="rId570" Type="http://schemas.openxmlformats.org/officeDocument/2006/relationships/image" Target="../media/image281.png"/><Relationship Id="rId626" Type="http://schemas.openxmlformats.org/officeDocument/2006/relationships/image" Target="../media/image308.png"/><Relationship Id="rId973" Type="http://schemas.openxmlformats.org/officeDocument/2006/relationships/customXml" Target="../ink/ink493.xml"/><Relationship Id="rId223" Type="http://schemas.openxmlformats.org/officeDocument/2006/relationships/customXml" Target="../ink/ink112.xml"/><Relationship Id="rId430" Type="http://schemas.openxmlformats.org/officeDocument/2006/relationships/customXml" Target="../ink/ink217.xml"/><Relationship Id="rId668" Type="http://schemas.openxmlformats.org/officeDocument/2006/relationships/image" Target="../media/image329.png"/><Relationship Id="rId833" Type="http://schemas.openxmlformats.org/officeDocument/2006/relationships/customXml" Target="../ink/ink423.xml"/><Relationship Id="rId875" Type="http://schemas.openxmlformats.org/officeDocument/2006/relationships/customXml" Target="../ink/ink444.xml"/><Relationship Id="rId18" Type="http://schemas.openxmlformats.org/officeDocument/2006/relationships/customXml" Target="../ink/ink9.xml"/><Relationship Id="rId265" Type="http://schemas.openxmlformats.org/officeDocument/2006/relationships/image" Target="../media/image131.png"/><Relationship Id="rId472" Type="http://schemas.openxmlformats.org/officeDocument/2006/relationships/customXml" Target="../ink/ink238.xml"/><Relationship Id="rId528" Type="http://schemas.openxmlformats.org/officeDocument/2006/relationships/image" Target="../media/image261.png"/><Relationship Id="rId735" Type="http://schemas.openxmlformats.org/officeDocument/2006/relationships/customXml" Target="../ink/ink373.xml"/><Relationship Id="rId900" Type="http://schemas.openxmlformats.org/officeDocument/2006/relationships/image" Target="../media/image443.png"/><Relationship Id="rId942" Type="http://schemas.openxmlformats.org/officeDocument/2006/relationships/image" Target="../media/image464.png"/><Relationship Id="rId125" Type="http://schemas.openxmlformats.org/officeDocument/2006/relationships/customXml" Target="../ink/ink63.xml"/><Relationship Id="rId167" Type="http://schemas.openxmlformats.org/officeDocument/2006/relationships/customXml" Target="../ink/ink84.xml"/><Relationship Id="rId332" Type="http://schemas.openxmlformats.org/officeDocument/2006/relationships/image" Target="../media/image164.png"/><Relationship Id="rId374" Type="http://schemas.openxmlformats.org/officeDocument/2006/relationships/customXml" Target="../ink/ink189.xml"/><Relationship Id="rId581" Type="http://schemas.openxmlformats.org/officeDocument/2006/relationships/customXml" Target="../ink/ink294.xml"/><Relationship Id="rId777" Type="http://schemas.openxmlformats.org/officeDocument/2006/relationships/customXml" Target="../ink/ink394.xml"/><Relationship Id="rId71" Type="http://schemas.openxmlformats.org/officeDocument/2006/relationships/image" Target="../media/image35.png"/><Relationship Id="rId234" Type="http://schemas.openxmlformats.org/officeDocument/2006/relationships/customXml" Target="../ink/ink118.xml"/><Relationship Id="rId637" Type="http://schemas.openxmlformats.org/officeDocument/2006/relationships/customXml" Target="../ink/ink323.xml"/><Relationship Id="rId679" Type="http://schemas.openxmlformats.org/officeDocument/2006/relationships/customXml" Target="../ink/ink344.xml"/><Relationship Id="rId802" Type="http://schemas.openxmlformats.org/officeDocument/2006/relationships/customXml" Target="../ink/ink407.xml"/><Relationship Id="rId844" Type="http://schemas.openxmlformats.org/officeDocument/2006/relationships/image" Target="../media/image415.png"/><Relationship Id="rId886" Type="http://schemas.openxmlformats.org/officeDocument/2006/relationships/image" Target="../media/image43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9.xml"/><Relationship Id="rId441" Type="http://schemas.openxmlformats.org/officeDocument/2006/relationships/image" Target="../media/image218.png"/><Relationship Id="rId483" Type="http://schemas.openxmlformats.org/officeDocument/2006/relationships/customXml" Target="../ink/ink244.xml"/><Relationship Id="rId539" Type="http://schemas.openxmlformats.org/officeDocument/2006/relationships/customXml" Target="../ink/ink272.xml"/><Relationship Id="rId690" Type="http://schemas.openxmlformats.org/officeDocument/2006/relationships/image" Target="../media/image340.png"/><Relationship Id="rId704" Type="http://schemas.openxmlformats.org/officeDocument/2006/relationships/image" Target="../media/image346.png"/><Relationship Id="rId746" Type="http://schemas.openxmlformats.org/officeDocument/2006/relationships/image" Target="../media/image367.png"/><Relationship Id="rId911" Type="http://schemas.openxmlformats.org/officeDocument/2006/relationships/customXml" Target="../ink/ink462.xml"/><Relationship Id="rId40" Type="http://schemas.openxmlformats.org/officeDocument/2006/relationships/customXml" Target="../ink/ink20.xml"/><Relationship Id="rId136" Type="http://schemas.openxmlformats.org/officeDocument/2006/relationships/image" Target="../media/image67.png"/><Relationship Id="rId178" Type="http://schemas.openxmlformats.org/officeDocument/2006/relationships/image" Target="../media/image88.png"/><Relationship Id="rId301" Type="http://schemas.openxmlformats.org/officeDocument/2006/relationships/customXml" Target="../ink/ink152.xml"/><Relationship Id="rId343" Type="http://schemas.openxmlformats.org/officeDocument/2006/relationships/customXml" Target="../ink/ink173.xml"/><Relationship Id="rId550" Type="http://schemas.openxmlformats.org/officeDocument/2006/relationships/image" Target="../media/image272.png"/><Relationship Id="rId788" Type="http://schemas.openxmlformats.org/officeDocument/2006/relationships/customXml" Target="../ink/ink400.xml"/><Relationship Id="rId953" Type="http://schemas.openxmlformats.org/officeDocument/2006/relationships/customXml" Target="../ink/ink483.xml"/><Relationship Id="rId82" Type="http://schemas.openxmlformats.org/officeDocument/2006/relationships/customXml" Target="../ink/ink41.xml"/><Relationship Id="rId203" Type="http://schemas.openxmlformats.org/officeDocument/2006/relationships/customXml" Target="../ink/ink102.xml"/><Relationship Id="rId385" Type="http://schemas.openxmlformats.org/officeDocument/2006/relationships/image" Target="../media/image190.png"/><Relationship Id="rId592" Type="http://schemas.openxmlformats.org/officeDocument/2006/relationships/customXml" Target="../ink/ink300.xml"/><Relationship Id="rId606" Type="http://schemas.openxmlformats.org/officeDocument/2006/relationships/customXml" Target="../ink/ink307.xml"/><Relationship Id="rId648" Type="http://schemas.openxmlformats.org/officeDocument/2006/relationships/image" Target="../media/image319.png"/><Relationship Id="rId813" Type="http://schemas.openxmlformats.org/officeDocument/2006/relationships/image" Target="../media/image400.png"/><Relationship Id="rId855" Type="http://schemas.openxmlformats.org/officeDocument/2006/relationships/customXml" Target="../ink/ink434.xml"/><Relationship Id="rId245" Type="http://schemas.openxmlformats.org/officeDocument/2006/relationships/image" Target="../media/image121.png"/><Relationship Id="rId287" Type="http://schemas.openxmlformats.org/officeDocument/2006/relationships/image" Target="../media/image142.png"/><Relationship Id="rId410" Type="http://schemas.openxmlformats.org/officeDocument/2006/relationships/customXml" Target="../ink/ink207.xml"/><Relationship Id="rId452" Type="http://schemas.openxmlformats.org/officeDocument/2006/relationships/customXml" Target="../ink/ink228.xml"/><Relationship Id="rId494" Type="http://schemas.openxmlformats.org/officeDocument/2006/relationships/image" Target="../media/image244.png"/><Relationship Id="rId508" Type="http://schemas.openxmlformats.org/officeDocument/2006/relationships/image" Target="../media/image251.png"/><Relationship Id="rId715" Type="http://schemas.openxmlformats.org/officeDocument/2006/relationships/customXml" Target="../ink/ink363.xml"/><Relationship Id="rId897" Type="http://schemas.openxmlformats.org/officeDocument/2006/relationships/customXml" Target="../ink/ink455.xml"/><Relationship Id="rId922" Type="http://schemas.openxmlformats.org/officeDocument/2006/relationships/image" Target="../media/image454.png"/><Relationship Id="rId105" Type="http://schemas.openxmlformats.org/officeDocument/2006/relationships/customXml" Target="../ink/ink53.xml"/><Relationship Id="rId147" Type="http://schemas.openxmlformats.org/officeDocument/2006/relationships/customXml" Target="../ink/ink74.xml"/><Relationship Id="rId312" Type="http://schemas.openxmlformats.org/officeDocument/2006/relationships/image" Target="../media/image154.png"/><Relationship Id="rId354" Type="http://schemas.openxmlformats.org/officeDocument/2006/relationships/image" Target="../media/image175.png"/><Relationship Id="rId757" Type="http://schemas.openxmlformats.org/officeDocument/2006/relationships/customXml" Target="../ink/ink384.xml"/><Relationship Id="rId799" Type="http://schemas.openxmlformats.org/officeDocument/2006/relationships/image" Target="../media/image393.png"/><Relationship Id="rId964" Type="http://schemas.openxmlformats.org/officeDocument/2006/relationships/image" Target="../media/image475.png"/><Relationship Id="rId51" Type="http://schemas.openxmlformats.org/officeDocument/2006/relationships/image" Target="../media/image25.png"/><Relationship Id="rId93" Type="http://schemas.openxmlformats.org/officeDocument/2006/relationships/customXml" Target="../ink/ink47.xml"/><Relationship Id="rId189" Type="http://schemas.openxmlformats.org/officeDocument/2006/relationships/customXml" Target="../ink/ink95.xml"/><Relationship Id="rId396" Type="http://schemas.openxmlformats.org/officeDocument/2006/relationships/customXml" Target="../ink/ink200.xml"/><Relationship Id="rId561" Type="http://schemas.openxmlformats.org/officeDocument/2006/relationships/image" Target="../media/image277.png"/><Relationship Id="rId617" Type="http://schemas.openxmlformats.org/officeDocument/2006/relationships/image" Target="../media/image304.png"/><Relationship Id="rId659" Type="http://schemas.openxmlformats.org/officeDocument/2006/relationships/customXml" Target="../ink/ink334.xml"/><Relationship Id="rId824" Type="http://schemas.openxmlformats.org/officeDocument/2006/relationships/customXml" Target="../ink/ink418.xml"/><Relationship Id="rId866" Type="http://schemas.openxmlformats.org/officeDocument/2006/relationships/image" Target="../media/image426.png"/><Relationship Id="rId214" Type="http://schemas.openxmlformats.org/officeDocument/2006/relationships/image" Target="../media/image106.png"/><Relationship Id="rId256" Type="http://schemas.openxmlformats.org/officeDocument/2006/relationships/customXml" Target="../ink/ink129.xml"/><Relationship Id="rId298" Type="http://schemas.openxmlformats.org/officeDocument/2006/relationships/image" Target="../media/image147.png"/><Relationship Id="rId421" Type="http://schemas.openxmlformats.org/officeDocument/2006/relationships/image" Target="../media/image208.png"/><Relationship Id="rId463" Type="http://schemas.openxmlformats.org/officeDocument/2006/relationships/image" Target="../media/image229.png"/><Relationship Id="rId519" Type="http://schemas.openxmlformats.org/officeDocument/2006/relationships/customXml" Target="../ink/ink262.xml"/><Relationship Id="rId670" Type="http://schemas.openxmlformats.org/officeDocument/2006/relationships/image" Target="../media/image330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customXml" Target="../ink/ink163.xml"/><Relationship Id="rId530" Type="http://schemas.openxmlformats.org/officeDocument/2006/relationships/image" Target="../media/image262.png"/><Relationship Id="rId726" Type="http://schemas.openxmlformats.org/officeDocument/2006/relationships/image" Target="../media/image357.png"/><Relationship Id="rId768" Type="http://schemas.openxmlformats.org/officeDocument/2006/relationships/image" Target="../media/image378.png"/><Relationship Id="rId933" Type="http://schemas.openxmlformats.org/officeDocument/2006/relationships/customXml" Target="../ink/ink473.xml"/><Relationship Id="rId975" Type="http://schemas.openxmlformats.org/officeDocument/2006/relationships/customXml" Target="../ink/ink494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4.xml"/><Relationship Id="rId572" Type="http://schemas.openxmlformats.org/officeDocument/2006/relationships/image" Target="../media/image282.png"/><Relationship Id="rId628" Type="http://schemas.openxmlformats.org/officeDocument/2006/relationships/image" Target="../media/image309.png"/><Relationship Id="rId835" Type="http://schemas.openxmlformats.org/officeDocument/2006/relationships/customXml" Target="../ink/ink424.xml"/><Relationship Id="rId225" Type="http://schemas.openxmlformats.org/officeDocument/2006/relationships/customXml" Target="../ink/ink113.xml"/><Relationship Id="rId267" Type="http://schemas.openxmlformats.org/officeDocument/2006/relationships/image" Target="../media/image132.png"/><Relationship Id="rId432" Type="http://schemas.openxmlformats.org/officeDocument/2006/relationships/customXml" Target="../ink/ink218.xml"/><Relationship Id="rId474" Type="http://schemas.openxmlformats.org/officeDocument/2006/relationships/customXml" Target="../ink/ink239.xml"/><Relationship Id="rId877" Type="http://schemas.openxmlformats.org/officeDocument/2006/relationships/customXml" Target="../ink/ink445.xml"/><Relationship Id="rId127" Type="http://schemas.openxmlformats.org/officeDocument/2006/relationships/customXml" Target="../ink/ink64.xml"/><Relationship Id="rId681" Type="http://schemas.openxmlformats.org/officeDocument/2006/relationships/customXml" Target="../ink/ink345.xml"/><Relationship Id="rId737" Type="http://schemas.openxmlformats.org/officeDocument/2006/relationships/customXml" Target="../ink/ink374.xml"/><Relationship Id="rId779" Type="http://schemas.openxmlformats.org/officeDocument/2006/relationships/image" Target="../media/image383.png"/><Relationship Id="rId902" Type="http://schemas.openxmlformats.org/officeDocument/2006/relationships/image" Target="../media/image444.png"/><Relationship Id="rId944" Type="http://schemas.openxmlformats.org/officeDocument/2006/relationships/image" Target="../media/image465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customXml" Target="../ink/ink85.xml"/><Relationship Id="rId334" Type="http://schemas.openxmlformats.org/officeDocument/2006/relationships/image" Target="../media/image165.png"/><Relationship Id="rId376" Type="http://schemas.openxmlformats.org/officeDocument/2006/relationships/customXml" Target="../ink/ink190.xml"/><Relationship Id="rId541" Type="http://schemas.openxmlformats.org/officeDocument/2006/relationships/customXml" Target="../ink/ink273.xml"/><Relationship Id="rId583" Type="http://schemas.openxmlformats.org/officeDocument/2006/relationships/customXml" Target="../ink/ink295.xml"/><Relationship Id="rId639" Type="http://schemas.openxmlformats.org/officeDocument/2006/relationships/customXml" Target="../ink/ink324.xml"/><Relationship Id="rId790" Type="http://schemas.openxmlformats.org/officeDocument/2006/relationships/customXml" Target="../ink/ink401.xml"/><Relationship Id="rId804" Type="http://schemas.openxmlformats.org/officeDocument/2006/relationships/customXml" Target="../ink/ink408.xml"/><Relationship Id="rId4" Type="http://schemas.openxmlformats.org/officeDocument/2006/relationships/customXml" Target="../ink/ink2.xml"/><Relationship Id="rId180" Type="http://schemas.openxmlformats.org/officeDocument/2006/relationships/image" Target="../media/image89.png"/><Relationship Id="rId236" Type="http://schemas.openxmlformats.org/officeDocument/2006/relationships/customXml" Target="../ink/ink119.xml"/><Relationship Id="rId278" Type="http://schemas.openxmlformats.org/officeDocument/2006/relationships/customXml" Target="../ink/ink140.xml"/><Relationship Id="rId401" Type="http://schemas.openxmlformats.org/officeDocument/2006/relationships/image" Target="../media/image198.png"/><Relationship Id="rId443" Type="http://schemas.openxmlformats.org/officeDocument/2006/relationships/image" Target="../media/image219.png"/><Relationship Id="rId650" Type="http://schemas.openxmlformats.org/officeDocument/2006/relationships/image" Target="../media/image320.png"/><Relationship Id="rId846" Type="http://schemas.openxmlformats.org/officeDocument/2006/relationships/image" Target="../media/image416.png"/><Relationship Id="rId888" Type="http://schemas.openxmlformats.org/officeDocument/2006/relationships/image" Target="../media/image437.png"/><Relationship Id="rId303" Type="http://schemas.openxmlformats.org/officeDocument/2006/relationships/customXml" Target="../ink/ink153.xml"/><Relationship Id="rId485" Type="http://schemas.openxmlformats.org/officeDocument/2006/relationships/customXml" Target="../ink/ink245.xml"/><Relationship Id="rId692" Type="http://schemas.openxmlformats.org/officeDocument/2006/relationships/image" Target="../media/image341.png"/><Relationship Id="rId706" Type="http://schemas.openxmlformats.org/officeDocument/2006/relationships/image" Target="../media/image347.png"/><Relationship Id="rId748" Type="http://schemas.openxmlformats.org/officeDocument/2006/relationships/image" Target="../media/image368.png"/><Relationship Id="rId913" Type="http://schemas.openxmlformats.org/officeDocument/2006/relationships/customXml" Target="../ink/ink463.xml"/><Relationship Id="rId955" Type="http://schemas.openxmlformats.org/officeDocument/2006/relationships/customXml" Target="../ink/ink484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345" Type="http://schemas.openxmlformats.org/officeDocument/2006/relationships/customXml" Target="../ink/ink174.xml"/><Relationship Id="rId387" Type="http://schemas.openxmlformats.org/officeDocument/2006/relationships/image" Target="../media/image191.png"/><Relationship Id="rId510" Type="http://schemas.openxmlformats.org/officeDocument/2006/relationships/image" Target="../media/image252.png"/><Relationship Id="rId552" Type="http://schemas.openxmlformats.org/officeDocument/2006/relationships/customXml" Target="../ink/ink279.xml"/><Relationship Id="rId594" Type="http://schemas.openxmlformats.org/officeDocument/2006/relationships/customXml" Target="../ink/ink301.xml"/><Relationship Id="rId608" Type="http://schemas.openxmlformats.org/officeDocument/2006/relationships/customXml" Target="../ink/ink308.xml"/><Relationship Id="rId815" Type="http://schemas.openxmlformats.org/officeDocument/2006/relationships/image" Target="../media/image401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image" Target="../media/image122.png"/><Relationship Id="rId412" Type="http://schemas.openxmlformats.org/officeDocument/2006/relationships/customXml" Target="../ink/ink208.xml"/><Relationship Id="rId857" Type="http://schemas.openxmlformats.org/officeDocument/2006/relationships/customXml" Target="../ink/ink435.xml"/><Relationship Id="rId899" Type="http://schemas.openxmlformats.org/officeDocument/2006/relationships/customXml" Target="../ink/ink456.xml"/><Relationship Id="rId107" Type="http://schemas.openxmlformats.org/officeDocument/2006/relationships/customXml" Target="../ink/ink54.xml"/><Relationship Id="rId289" Type="http://schemas.openxmlformats.org/officeDocument/2006/relationships/image" Target="../media/image143.png"/><Relationship Id="rId454" Type="http://schemas.openxmlformats.org/officeDocument/2006/relationships/customXml" Target="../ink/ink229.xml"/><Relationship Id="rId496" Type="http://schemas.openxmlformats.org/officeDocument/2006/relationships/image" Target="../media/image245.png"/><Relationship Id="rId661" Type="http://schemas.openxmlformats.org/officeDocument/2006/relationships/customXml" Target="../ink/ink335.xml"/><Relationship Id="rId717" Type="http://schemas.openxmlformats.org/officeDocument/2006/relationships/customXml" Target="../ink/ink364.xml"/><Relationship Id="rId759" Type="http://schemas.openxmlformats.org/officeDocument/2006/relationships/customXml" Target="../ink/ink385.xml"/><Relationship Id="rId924" Type="http://schemas.openxmlformats.org/officeDocument/2006/relationships/image" Target="../media/image455.png"/><Relationship Id="rId966" Type="http://schemas.openxmlformats.org/officeDocument/2006/relationships/image" Target="../media/image476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75.xml"/><Relationship Id="rId314" Type="http://schemas.openxmlformats.org/officeDocument/2006/relationships/image" Target="../media/image155.png"/><Relationship Id="rId356" Type="http://schemas.openxmlformats.org/officeDocument/2006/relationships/image" Target="../media/image176.png"/><Relationship Id="rId398" Type="http://schemas.openxmlformats.org/officeDocument/2006/relationships/customXml" Target="../ink/ink201.xml"/><Relationship Id="rId521" Type="http://schemas.openxmlformats.org/officeDocument/2006/relationships/customXml" Target="../ink/ink263.xml"/><Relationship Id="rId563" Type="http://schemas.openxmlformats.org/officeDocument/2006/relationships/image" Target="../media/image278.png"/><Relationship Id="rId619" Type="http://schemas.openxmlformats.org/officeDocument/2006/relationships/image" Target="../media/image305.png"/><Relationship Id="rId770" Type="http://schemas.openxmlformats.org/officeDocument/2006/relationships/image" Target="../media/image379.png"/><Relationship Id="rId95" Type="http://schemas.openxmlformats.org/officeDocument/2006/relationships/customXml" Target="../ink/ink48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09.png"/><Relationship Id="rId826" Type="http://schemas.openxmlformats.org/officeDocument/2006/relationships/customXml" Target="../ink/ink419.xml"/><Relationship Id="rId868" Type="http://schemas.openxmlformats.org/officeDocument/2006/relationships/image" Target="../media/image427.png"/><Relationship Id="rId258" Type="http://schemas.openxmlformats.org/officeDocument/2006/relationships/customXml" Target="../ink/ink130.xml"/><Relationship Id="rId465" Type="http://schemas.openxmlformats.org/officeDocument/2006/relationships/image" Target="../media/image230.png"/><Relationship Id="rId630" Type="http://schemas.openxmlformats.org/officeDocument/2006/relationships/image" Target="../media/image310.png"/><Relationship Id="rId672" Type="http://schemas.openxmlformats.org/officeDocument/2006/relationships/image" Target="../media/image331.png"/><Relationship Id="rId728" Type="http://schemas.openxmlformats.org/officeDocument/2006/relationships/image" Target="../media/image358.png"/><Relationship Id="rId935" Type="http://schemas.openxmlformats.org/officeDocument/2006/relationships/customXml" Target="../ink/ink474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image" Target="../media/image58.png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image" Target="../media/image263.png"/><Relationship Id="rId574" Type="http://schemas.openxmlformats.org/officeDocument/2006/relationships/image" Target="../media/image283.png"/><Relationship Id="rId977" Type="http://schemas.openxmlformats.org/officeDocument/2006/relationships/customXml" Target="../ink/ink495.xml"/><Relationship Id="rId171" Type="http://schemas.openxmlformats.org/officeDocument/2006/relationships/customXml" Target="../ink/ink86.xml"/><Relationship Id="rId227" Type="http://schemas.openxmlformats.org/officeDocument/2006/relationships/customXml" Target="../ink/ink114.xml"/><Relationship Id="rId781" Type="http://schemas.openxmlformats.org/officeDocument/2006/relationships/image" Target="../media/image384.png"/><Relationship Id="rId837" Type="http://schemas.openxmlformats.org/officeDocument/2006/relationships/customXml" Target="../ink/ink425.xml"/><Relationship Id="rId879" Type="http://schemas.openxmlformats.org/officeDocument/2006/relationships/customXml" Target="../ink/ink446.xml"/><Relationship Id="rId269" Type="http://schemas.openxmlformats.org/officeDocument/2006/relationships/image" Target="../media/image133.png"/><Relationship Id="rId434" Type="http://schemas.openxmlformats.org/officeDocument/2006/relationships/customXml" Target="../ink/ink219.xml"/><Relationship Id="rId476" Type="http://schemas.openxmlformats.org/officeDocument/2006/relationships/customXml" Target="../ink/ink240.xml"/><Relationship Id="rId641" Type="http://schemas.openxmlformats.org/officeDocument/2006/relationships/customXml" Target="../ink/ink325.xml"/><Relationship Id="rId683" Type="http://schemas.openxmlformats.org/officeDocument/2006/relationships/customXml" Target="../ink/ink346.xml"/><Relationship Id="rId739" Type="http://schemas.openxmlformats.org/officeDocument/2006/relationships/customXml" Target="../ink/ink375.xml"/><Relationship Id="rId890" Type="http://schemas.openxmlformats.org/officeDocument/2006/relationships/image" Target="../media/image438.png"/><Relationship Id="rId904" Type="http://schemas.openxmlformats.org/officeDocument/2006/relationships/image" Target="../media/image445.png"/><Relationship Id="rId33" Type="http://schemas.openxmlformats.org/officeDocument/2006/relationships/image" Target="../media/image16.png"/><Relationship Id="rId129" Type="http://schemas.openxmlformats.org/officeDocument/2006/relationships/customXml" Target="../ink/ink65.xml"/><Relationship Id="rId280" Type="http://schemas.openxmlformats.org/officeDocument/2006/relationships/customXml" Target="../ink/ink141.xml"/><Relationship Id="rId336" Type="http://schemas.openxmlformats.org/officeDocument/2006/relationships/image" Target="../media/image166.png"/><Relationship Id="rId501" Type="http://schemas.openxmlformats.org/officeDocument/2006/relationships/customXml" Target="../ink/ink253.xml"/><Relationship Id="rId543" Type="http://schemas.openxmlformats.org/officeDocument/2006/relationships/customXml" Target="../ink/ink274.xml"/><Relationship Id="rId946" Type="http://schemas.openxmlformats.org/officeDocument/2006/relationships/image" Target="../media/image466.png"/><Relationship Id="rId75" Type="http://schemas.openxmlformats.org/officeDocument/2006/relationships/image" Target="../media/image37.png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customXml" Target="../ink/ink191.xml"/><Relationship Id="rId403" Type="http://schemas.openxmlformats.org/officeDocument/2006/relationships/image" Target="../media/image199.png"/><Relationship Id="rId585" Type="http://schemas.openxmlformats.org/officeDocument/2006/relationships/customXml" Target="../ink/ink296.xml"/><Relationship Id="rId750" Type="http://schemas.openxmlformats.org/officeDocument/2006/relationships/image" Target="../media/image369.png"/><Relationship Id="rId792" Type="http://schemas.openxmlformats.org/officeDocument/2006/relationships/customXml" Target="../ink/ink402.xml"/><Relationship Id="rId806" Type="http://schemas.openxmlformats.org/officeDocument/2006/relationships/customXml" Target="../ink/ink409.xml"/><Relationship Id="rId848" Type="http://schemas.openxmlformats.org/officeDocument/2006/relationships/image" Target="../media/image417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image" Target="../media/image220.png"/><Relationship Id="rId487" Type="http://schemas.openxmlformats.org/officeDocument/2006/relationships/customXml" Target="../ink/ink246.xml"/><Relationship Id="rId610" Type="http://schemas.openxmlformats.org/officeDocument/2006/relationships/customXml" Target="../ink/ink309.xml"/><Relationship Id="rId652" Type="http://schemas.openxmlformats.org/officeDocument/2006/relationships/image" Target="../media/image321.png"/><Relationship Id="rId694" Type="http://schemas.openxmlformats.org/officeDocument/2006/relationships/image" Target="../media/image342.png"/><Relationship Id="rId708" Type="http://schemas.openxmlformats.org/officeDocument/2006/relationships/image" Target="../media/image348.png"/><Relationship Id="rId915" Type="http://schemas.openxmlformats.org/officeDocument/2006/relationships/customXml" Target="../ink/ink464.xml"/><Relationship Id="rId291" Type="http://schemas.openxmlformats.org/officeDocument/2006/relationships/image" Target="../media/image144.png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512" Type="http://schemas.openxmlformats.org/officeDocument/2006/relationships/image" Target="../media/image253.png"/><Relationship Id="rId957" Type="http://schemas.openxmlformats.org/officeDocument/2006/relationships/customXml" Target="../ink/ink485.xml"/><Relationship Id="rId44" Type="http://schemas.openxmlformats.org/officeDocument/2006/relationships/customXml" Target="../ink/ink22.xml"/><Relationship Id="rId86" Type="http://schemas.openxmlformats.org/officeDocument/2006/relationships/image" Target="../media/image42.png"/><Relationship Id="rId151" Type="http://schemas.openxmlformats.org/officeDocument/2006/relationships/customXml" Target="../ink/ink76.xml"/><Relationship Id="rId389" Type="http://schemas.openxmlformats.org/officeDocument/2006/relationships/image" Target="../media/image192.png"/><Relationship Id="rId554" Type="http://schemas.openxmlformats.org/officeDocument/2006/relationships/customXml" Target="../ink/ink280.xml"/><Relationship Id="rId596" Type="http://schemas.openxmlformats.org/officeDocument/2006/relationships/customXml" Target="../ink/ink302.xml"/><Relationship Id="rId761" Type="http://schemas.openxmlformats.org/officeDocument/2006/relationships/customXml" Target="../ink/ink386.xml"/><Relationship Id="rId817" Type="http://schemas.openxmlformats.org/officeDocument/2006/relationships/image" Target="../media/image402.png"/><Relationship Id="rId859" Type="http://schemas.openxmlformats.org/officeDocument/2006/relationships/customXml" Target="../ink/ink436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image" Target="../media/image123.png"/><Relationship Id="rId414" Type="http://schemas.openxmlformats.org/officeDocument/2006/relationships/customXml" Target="../ink/ink209.xml"/><Relationship Id="rId456" Type="http://schemas.openxmlformats.org/officeDocument/2006/relationships/customXml" Target="../ink/ink230.xml"/><Relationship Id="rId498" Type="http://schemas.openxmlformats.org/officeDocument/2006/relationships/image" Target="../media/image246.png"/><Relationship Id="rId621" Type="http://schemas.openxmlformats.org/officeDocument/2006/relationships/image" Target="../media/image306.png"/><Relationship Id="rId663" Type="http://schemas.openxmlformats.org/officeDocument/2006/relationships/customXml" Target="../ink/ink336.xml"/><Relationship Id="rId870" Type="http://schemas.openxmlformats.org/officeDocument/2006/relationships/image" Target="../media/image428.png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260" Type="http://schemas.openxmlformats.org/officeDocument/2006/relationships/customXml" Target="../ink/ink131.xml"/><Relationship Id="rId316" Type="http://schemas.openxmlformats.org/officeDocument/2006/relationships/image" Target="../media/image156.png"/><Relationship Id="rId523" Type="http://schemas.openxmlformats.org/officeDocument/2006/relationships/customXml" Target="../ink/ink264.xml"/><Relationship Id="rId719" Type="http://schemas.openxmlformats.org/officeDocument/2006/relationships/customXml" Target="../ink/ink365.xml"/><Relationship Id="rId926" Type="http://schemas.openxmlformats.org/officeDocument/2006/relationships/image" Target="../media/image456.png"/><Relationship Id="rId968" Type="http://schemas.openxmlformats.org/officeDocument/2006/relationships/image" Target="../media/image477.png"/><Relationship Id="rId55" Type="http://schemas.openxmlformats.org/officeDocument/2006/relationships/image" Target="../media/image27.png"/><Relationship Id="rId97" Type="http://schemas.openxmlformats.org/officeDocument/2006/relationships/customXml" Target="../ink/ink49.xml"/><Relationship Id="rId120" Type="http://schemas.openxmlformats.org/officeDocument/2006/relationships/image" Target="../media/image59.png"/><Relationship Id="rId358" Type="http://schemas.openxmlformats.org/officeDocument/2006/relationships/image" Target="../media/image177.png"/><Relationship Id="rId565" Type="http://schemas.openxmlformats.org/officeDocument/2006/relationships/image" Target="../media/image279.png"/><Relationship Id="rId730" Type="http://schemas.openxmlformats.org/officeDocument/2006/relationships/image" Target="../media/image359.png"/><Relationship Id="rId772" Type="http://schemas.openxmlformats.org/officeDocument/2006/relationships/image" Target="../media/image380.png"/><Relationship Id="rId828" Type="http://schemas.openxmlformats.org/officeDocument/2006/relationships/image" Target="../media/image407.png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0.png"/><Relationship Id="rId467" Type="http://schemas.openxmlformats.org/officeDocument/2006/relationships/image" Target="../media/image231.png"/><Relationship Id="rId632" Type="http://schemas.openxmlformats.org/officeDocument/2006/relationships/image" Target="../media/image311.png"/><Relationship Id="rId271" Type="http://schemas.openxmlformats.org/officeDocument/2006/relationships/image" Target="../media/image134.png"/><Relationship Id="rId674" Type="http://schemas.openxmlformats.org/officeDocument/2006/relationships/image" Target="../media/image332.png"/><Relationship Id="rId881" Type="http://schemas.openxmlformats.org/officeDocument/2006/relationships/customXml" Target="../ink/ink447.xml"/><Relationship Id="rId937" Type="http://schemas.openxmlformats.org/officeDocument/2006/relationships/customXml" Target="../ink/ink475.xml"/><Relationship Id="rId979" Type="http://schemas.openxmlformats.org/officeDocument/2006/relationships/customXml" Target="../ink/ink496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66.xml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534" Type="http://schemas.openxmlformats.org/officeDocument/2006/relationships/image" Target="../media/image264.png"/><Relationship Id="rId576" Type="http://schemas.openxmlformats.org/officeDocument/2006/relationships/image" Target="../media/image284.png"/><Relationship Id="rId741" Type="http://schemas.openxmlformats.org/officeDocument/2006/relationships/customXml" Target="../ink/ink376.xml"/><Relationship Id="rId783" Type="http://schemas.openxmlformats.org/officeDocument/2006/relationships/image" Target="../media/image385.png"/><Relationship Id="rId839" Type="http://schemas.openxmlformats.org/officeDocument/2006/relationships/customXml" Target="../ink/ink426.xml"/><Relationship Id="rId173" Type="http://schemas.openxmlformats.org/officeDocument/2006/relationships/customXml" Target="../ink/ink87.xml"/><Relationship Id="rId229" Type="http://schemas.openxmlformats.org/officeDocument/2006/relationships/customXml" Target="../ink/ink115.xml"/><Relationship Id="rId380" Type="http://schemas.openxmlformats.org/officeDocument/2006/relationships/customXml" Target="../ink/ink192.xml"/><Relationship Id="rId436" Type="http://schemas.openxmlformats.org/officeDocument/2006/relationships/customXml" Target="../ink/ink220.xml"/><Relationship Id="rId601" Type="http://schemas.openxmlformats.org/officeDocument/2006/relationships/image" Target="../media/image296.png"/><Relationship Id="rId643" Type="http://schemas.openxmlformats.org/officeDocument/2006/relationships/customXml" Target="../ink/ink326.xml"/><Relationship Id="rId240" Type="http://schemas.openxmlformats.org/officeDocument/2006/relationships/customXml" Target="../ink/ink121.xml"/><Relationship Id="rId478" Type="http://schemas.openxmlformats.org/officeDocument/2006/relationships/customXml" Target="../ink/ink241.xml"/><Relationship Id="rId685" Type="http://schemas.openxmlformats.org/officeDocument/2006/relationships/customXml" Target="../ink/ink347.xml"/><Relationship Id="rId850" Type="http://schemas.openxmlformats.org/officeDocument/2006/relationships/image" Target="../media/image418.png"/><Relationship Id="rId892" Type="http://schemas.openxmlformats.org/officeDocument/2006/relationships/image" Target="../media/image439.png"/><Relationship Id="rId906" Type="http://schemas.openxmlformats.org/officeDocument/2006/relationships/image" Target="../media/image446.png"/><Relationship Id="rId948" Type="http://schemas.openxmlformats.org/officeDocument/2006/relationships/image" Target="../media/image467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282" Type="http://schemas.openxmlformats.org/officeDocument/2006/relationships/customXml" Target="../ink/ink142.xml"/><Relationship Id="rId338" Type="http://schemas.openxmlformats.org/officeDocument/2006/relationships/image" Target="../media/image167.png"/><Relationship Id="rId503" Type="http://schemas.openxmlformats.org/officeDocument/2006/relationships/customXml" Target="../ink/ink254.xml"/><Relationship Id="rId545" Type="http://schemas.openxmlformats.org/officeDocument/2006/relationships/customXml" Target="../ink/ink275.xml"/><Relationship Id="rId587" Type="http://schemas.openxmlformats.org/officeDocument/2006/relationships/customXml" Target="../ink/ink297.xml"/><Relationship Id="rId710" Type="http://schemas.openxmlformats.org/officeDocument/2006/relationships/image" Target="../media/image349.png"/><Relationship Id="rId752" Type="http://schemas.openxmlformats.org/officeDocument/2006/relationships/image" Target="../media/image370.png"/><Relationship Id="rId808" Type="http://schemas.openxmlformats.org/officeDocument/2006/relationships/customXml" Target="../ink/ink410.xml"/><Relationship Id="rId8" Type="http://schemas.openxmlformats.org/officeDocument/2006/relationships/customXml" Target="../ink/ink4.xml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image" Target="../media/image193.png"/><Relationship Id="rId405" Type="http://schemas.openxmlformats.org/officeDocument/2006/relationships/image" Target="../media/image200.png"/><Relationship Id="rId447" Type="http://schemas.openxmlformats.org/officeDocument/2006/relationships/image" Target="../media/image221.png"/><Relationship Id="rId612" Type="http://schemas.openxmlformats.org/officeDocument/2006/relationships/customXml" Target="../ink/ink310.xml"/><Relationship Id="rId794" Type="http://schemas.openxmlformats.org/officeDocument/2006/relationships/customXml" Target="../ink/ink403.xml"/><Relationship Id="rId251" Type="http://schemas.openxmlformats.org/officeDocument/2006/relationships/image" Target="../media/image124.png"/><Relationship Id="rId489" Type="http://schemas.openxmlformats.org/officeDocument/2006/relationships/customXml" Target="../ink/ink247.xml"/><Relationship Id="rId654" Type="http://schemas.openxmlformats.org/officeDocument/2006/relationships/image" Target="../media/image322.png"/><Relationship Id="rId696" Type="http://schemas.openxmlformats.org/officeDocument/2006/relationships/customXml" Target="../ink/ink353.xml"/><Relationship Id="rId861" Type="http://schemas.openxmlformats.org/officeDocument/2006/relationships/customXml" Target="../ink/ink437.xml"/><Relationship Id="rId917" Type="http://schemas.openxmlformats.org/officeDocument/2006/relationships/customXml" Target="../ink/ink465.xml"/><Relationship Id="rId959" Type="http://schemas.openxmlformats.org/officeDocument/2006/relationships/customXml" Target="../ink/ink486.xml"/><Relationship Id="rId46" Type="http://schemas.openxmlformats.org/officeDocument/2006/relationships/customXml" Target="../ink/ink23.xml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514" Type="http://schemas.openxmlformats.org/officeDocument/2006/relationships/image" Target="../media/image254.png"/><Relationship Id="rId556" Type="http://schemas.openxmlformats.org/officeDocument/2006/relationships/customXml" Target="../ink/ink281.xml"/><Relationship Id="rId721" Type="http://schemas.openxmlformats.org/officeDocument/2006/relationships/customXml" Target="../ink/ink366.xml"/><Relationship Id="rId763" Type="http://schemas.openxmlformats.org/officeDocument/2006/relationships/customXml" Target="../ink/ink387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53" Type="http://schemas.openxmlformats.org/officeDocument/2006/relationships/customXml" Target="../ink/ink77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360" Type="http://schemas.openxmlformats.org/officeDocument/2006/relationships/image" Target="../media/image178.png"/><Relationship Id="rId416" Type="http://schemas.openxmlformats.org/officeDocument/2006/relationships/customXml" Target="../ink/ink210.xml"/><Relationship Id="rId598" Type="http://schemas.openxmlformats.org/officeDocument/2006/relationships/customXml" Target="../ink/ink303.xml"/><Relationship Id="rId819" Type="http://schemas.openxmlformats.org/officeDocument/2006/relationships/image" Target="../media/image403.png"/><Relationship Id="rId970" Type="http://schemas.openxmlformats.org/officeDocument/2006/relationships/image" Target="../media/image478.png"/><Relationship Id="rId220" Type="http://schemas.openxmlformats.org/officeDocument/2006/relationships/image" Target="../media/image109.png"/><Relationship Id="rId458" Type="http://schemas.openxmlformats.org/officeDocument/2006/relationships/customXml" Target="../ink/ink231.xml"/><Relationship Id="rId623" Type="http://schemas.openxmlformats.org/officeDocument/2006/relationships/customXml" Target="../ink/ink316.xml"/><Relationship Id="rId665" Type="http://schemas.openxmlformats.org/officeDocument/2006/relationships/customXml" Target="../ink/ink337.xml"/><Relationship Id="rId830" Type="http://schemas.openxmlformats.org/officeDocument/2006/relationships/image" Target="../media/image408.png"/><Relationship Id="rId872" Type="http://schemas.openxmlformats.org/officeDocument/2006/relationships/image" Target="../media/image429.png"/><Relationship Id="rId928" Type="http://schemas.openxmlformats.org/officeDocument/2006/relationships/image" Target="../media/image457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2.xml"/><Relationship Id="rId318" Type="http://schemas.openxmlformats.org/officeDocument/2006/relationships/image" Target="../media/image157.png"/><Relationship Id="rId525" Type="http://schemas.openxmlformats.org/officeDocument/2006/relationships/customXml" Target="../ink/ink265.xml"/><Relationship Id="rId567" Type="http://schemas.openxmlformats.org/officeDocument/2006/relationships/customXml" Target="../ink/ink287.xml"/><Relationship Id="rId732" Type="http://schemas.openxmlformats.org/officeDocument/2006/relationships/image" Target="../media/image360.png"/><Relationship Id="rId99" Type="http://schemas.openxmlformats.org/officeDocument/2006/relationships/customXml" Target="../ink/ink50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customXml" Target="../ink/ink187.xml"/><Relationship Id="rId774" Type="http://schemas.openxmlformats.org/officeDocument/2006/relationships/image" Target="../media/image381.png"/><Relationship Id="rId427" Type="http://schemas.openxmlformats.org/officeDocument/2006/relationships/image" Target="../media/image211.png"/><Relationship Id="rId469" Type="http://schemas.openxmlformats.org/officeDocument/2006/relationships/image" Target="../media/image232.png"/><Relationship Id="rId634" Type="http://schemas.openxmlformats.org/officeDocument/2006/relationships/image" Target="../media/image312.png"/><Relationship Id="rId676" Type="http://schemas.openxmlformats.org/officeDocument/2006/relationships/image" Target="../media/image333.png"/><Relationship Id="rId841" Type="http://schemas.openxmlformats.org/officeDocument/2006/relationships/customXml" Target="../ink/ink427.xml"/><Relationship Id="rId883" Type="http://schemas.openxmlformats.org/officeDocument/2006/relationships/customXml" Target="../ink/ink448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73" Type="http://schemas.openxmlformats.org/officeDocument/2006/relationships/image" Target="../media/image135.png"/><Relationship Id="rId329" Type="http://schemas.openxmlformats.org/officeDocument/2006/relationships/customXml" Target="../ink/ink166.xml"/><Relationship Id="rId480" Type="http://schemas.openxmlformats.org/officeDocument/2006/relationships/customXml" Target="../ink/ink242.xml"/><Relationship Id="rId536" Type="http://schemas.openxmlformats.org/officeDocument/2006/relationships/image" Target="../media/image265.png"/><Relationship Id="rId701" Type="http://schemas.openxmlformats.org/officeDocument/2006/relationships/image" Target="../media/image345.png"/><Relationship Id="rId939" Type="http://schemas.openxmlformats.org/officeDocument/2006/relationships/customXml" Target="../ink/ink476.xml"/><Relationship Id="rId68" Type="http://schemas.openxmlformats.org/officeDocument/2006/relationships/customXml" Target="../ink/ink34.xml"/><Relationship Id="rId133" Type="http://schemas.openxmlformats.org/officeDocument/2006/relationships/customXml" Target="../ink/ink67.xml"/><Relationship Id="rId175" Type="http://schemas.openxmlformats.org/officeDocument/2006/relationships/customXml" Target="../ink/ink88.xml"/><Relationship Id="rId340" Type="http://schemas.openxmlformats.org/officeDocument/2006/relationships/image" Target="../media/image168.png"/><Relationship Id="rId578" Type="http://schemas.openxmlformats.org/officeDocument/2006/relationships/image" Target="../media/image285.png"/><Relationship Id="rId743" Type="http://schemas.openxmlformats.org/officeDocument/2006/relationships/customXml" Target="../ink/ink377.xml"/><Relationship Id="rId785" Type="http://schemas.openxmlformats.org/officeDocument/2006/relationships/image" Target="../media/image386.png"/><Relationship Id="rId950" Type="http://schemas.openxmlformats.org/officeDocument/2006/relationships/image" Target="../media/image468.png"/><Relationship Id="rId200" Type="http://schemas.openxmlformats.org/officeDocument/2006/relationships/image" Target="../media/image99.png"/><Relationship Id="rId382" Type="http://schemas.openxmlformats.org/officeDocument/2006/relationships/customXml" Target="../ink/ink193.xml"/><Relationship Id="rId438" Type="http://schemas.openxmlformats.org/officeDocument/2006/relationships/customXml" Target="../ink/ink221.xml"/><Relationship Id="rId603" Type="http://schemas.openxmlformats.org/officeDocument/2006/relationships/image" Target="../media/image297.png"/><Relationship Id="rId645" Type="http://schemas.openxmlformats.org/officeDocument/2006/relationships/customXml" Target="../ink/ink327.xml"/><Relationship Id="rId687" Type="http://schemas.openxmlformats.org/officeDocument/2006/relationships/customXml" Target="../ink/ink348.xml"/><Relationship Id="rId810" Type="http://schemas.openxmlformats.org/officeDocument/2006/relationships/customXml" Target="../ink/ink411.xml"/><Relationship Id="rId852" Type="http://schemas.openxmlformats.org/officeDocument/2006/relationships/image" Target="../media/image419.png"/><Relationship Id="rId908" Type="http://schemas.openxmlformats.org/officeDocument/2006/relationships/image" Target="../media/image447.png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491" Type="http://schemas.openxmlformats.org/officeDocument/2006/relationships/customXml" Target="../ink/ink248.xml"/><Relationship Id="rId505" Type="http://schemas.openxmlformats.org/officeDocument/2006/relationships/customXml" Target="../ink/ink255.xml"/><Relationship Id="rId712" Type="http://schemas.openxmlformats.org/officeDocument/2006/relationships/image" Target="../media/image350.png"/><Relationship Id="rId894" Type="http://schemas.openxmlformats.org/officeDocument/2006/relationships/image" Target="../media/image440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547" Type="http://schemas.openxmlformats.org/officeDocument/2006/relationships/customXml" Target="../ink/ink276.xml"/><Relationship Id="rId589" Type="http://schemas.openxmlformats.org/officeDocument/2006/relationships/customXml" Target="../ink/ink298.xml"/><Relationship Id="rId754" Type="http://schemas.openxmlformats.org/officeDocument/2006/relationships/image" Target="../media/image371.png"/><Relationship Id="rId796" Type="http://schemas.openxmlformats.org/officeDocument/2006/relationships/customXml" Target="../ink/ink404.xml"/><Relationship Id="rId961" Type="http://schemas.openxmlformats.org/officeDocument/2006/relationships/customXml" Target="../ink/ink487.xml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customXml" Target="../ink/ink177.xml"/><Relationship Id="rId393" Type="http://schemas.openxmlformats.org/officeDocument/2006/relationships/image" Target="../media/image194.png"/><Relationship Id="rId407" Type="http://schemas.openxmlformats.org/officeDocument/2006/relationships/image" Target="../media/image201.png"/><Relationship Id="rId449" Type="http://schemas.openxmlformats.org/officeDocument/2006/relationships/image" Target="../media/image222.png"/><Relationship Id="rId614" Type="http://schemas.openxmlformats.org/officeDocument/2006/relationships/customXml" Target="../ink/ink311.xml"/><Relationship Id="rId656" Type="http://schemas.openxmlformats.org/officeDocument/2006/relationships/image" Target="../media/image323.png"/><Relationship Id="rId821" Type="http://schemas.openxmlformats.org/officeDocument/2006/relationships/image" Target="../media/image404.png"/><Relationship Id="rId863" Type="http://schemas.openxmlformats.org/officeDocument/2006/relationships/customXml" Target="../ink/ink438.xml"/><Relationship Id="rId211" Type="http://schemas.openxmlformats.org/officeDocument/2006/relationships/customXml" Target="../ink/ink106.xml"/><Relationship Id="rId253" Type="http://schemas.openxmlformats.org/officeDocument/2006/relationships/image" Target="../media/image125.png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460" Type="http://schemas.openxmlformats.org/officeDocument/2006/relationships/customXml" Target="../ink/ink232.xml"/><Relationship Id="rId516" Type="http://schemas.openxmlformats.org/officeDocument/2006/relationships/image" Target="../media/image255.png"/><Relationship Id="rId698" Type="http://schemas.openxmlformats.org/officeDocument/2006/relationships/customXml" Target="../ink/ink354.xml"/><Relationship Id="rId919" Type="http://schemas.openxmlformats.org/officeDocument/2006/relationships/customXml" Target="../ink/ink466.xml"/><Relationship Id="rId48" Type="http://schemas.openxmlformats.org/officeDocument/2006/relationships/customXml" Target="../ink/ink24.xml"/><Relationship Id="rId113" Type="http://schemas.openxmlformats.org/officeDocument/2006/relationships/customXml" Target="../ink/ink57.xml"/><Relationship Id="rId320" Type="http://schemas.openxmlformats.org/officeDocument/2006/relationships/image" Target="../media/image158.png"/><Relationship Id="rId558" Type="http://schemas.openxmlformats.org/officeDocument/2006/relationships/customXml" Target="../ink/ink282.xml"/><Relationship Id="rId723" Type="http://schemas.openxmlformats.org/officeDocument/2006/relationships/customXml" Target="../ink/ink367.xml"/><Relationship Id="rId765" Type="http://schemas.openxmlformats.org/officeDocument/2006/relationships/customXml" Target="../ink/ink388.xml"/><Relationship Id="rId930" Type="http://schemas.openxmlformats.org/officeDocument/2006/relationships/image" Target="../media/image458.png"/><Relationship Id="rId972" Type="http://schemas.openxmlformats.org/officeDocument/2006/relationships/image" Target="../media/image479.png"/><Relationship Id="rId155" Type="http://schemas.openxmlformats.org/officeDocument/2006/relationships/customXml" Target="../ink/ink78.xml"/><Relationship Id="rId197" Type="http://schemas.openxmlformats.org/officeDocument/2006/relationships/customXml" Target="../ink/ink99.xml"/><Relationship Id="rId362" Type="http://schemas.openxmlformats.org/officeDocument/2006/relationships/image" Target="../media/image179.png"/><Relationship Id="rId418" Type="http://schemas.openxmlformats.org/officeDocument/2006/relationships/customXml" Target="../ink/ink211.xml"/><Relationship Id="rId625" Type="http://schemas.openxmlformats.org/officeDocument/2006/relationships/customXml" Target="../ink/ink317.xml"/><Relationship Id="rId832" Type="http://schemas.openxmlformats.org/officeDocument/2006/relationships/image" Target="../media/image409.png"/><Relationship Id="rId222" Type="http://schemas.openxmlformats.org/officeDocument/2006/relationships/image" Target="../media/image110.png"/><Relationship Id="rId264" Type="http://schemas.openxmlformats.org/officeDocument/2006/relationships/customXml" Target="../ink/ink133.xml"/><Relationship Id="rId471" Type="http://schemas.openxmlformats.org/officeDocument/2006/relationships/image" Target="../media/image233.png"/><Relationship Id="rId667" Type="http://schemas.openxmlformats.org/officeDocument/2006/relationships/customXml" Target="../ink/ink338.xml"/><Relationship Id="rId874" Type="http://schemas.openxmlformats.org/officeDocument/2006/relationships/image" Target="../media/image430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image" Target="../media/image61.png"/><Relationship Id="rId527" Type="http://schemas.openxmlformats.org/officeDocument/2006/relationships/customXml" Target="../ink/ink266.xml"/><Relationship Id="rId569" Type="http://schemas.openxmlformats.org/officeDocument/2006/relationships/customXml" Target="../ink/ink288.xml"/><Relationship Id="rId734" Type="http://schemas.openxmlformats.org/officeDocument/2006/relationships/image" Target="../media/image361.png"/><Relationship Id="rId776" Type="http://schemas.openxmlformats.org/officeDocument/2006/relationships/image" Target="../media/image382.png"/><Relationship Id="rId941" Type="http://schemas.openxmlformats.org/officeDocument/2006/relationships/customXml" Target="../ink/ink477.xml"/><Relationship Id="rId70" Type="http://schemas.openxmlformats.org/officeDocument/2006/relationships/customXml" Target="../ink/ink35.xml"/><Relationship Id="rId166" Type="http://schemas.openxmlformats.org/officeDocument/2006/relationships/image" Target="../media/image82.png"/><Relationship Id="rId331" Type="http://schemas.openxmlformats.org/officeDocument/2006/relationships/customXml" Target="../ink/ink167.xml"/><Relationship Id="rId373" Type="http://schemas.openxmlformats.org/officeDocument/2006/relationships/image" Target="../media/image184.png"/><Relationship Id="rId429" Type="http://schemas.openxmlformats.org/officeDocument/2006/relationships/image" Target="../media/image212.png"/><Relationship Id="rId580" Type="http://schemas.openxmlformats.org/officeDocument/2006/relationships/image" Target="../media/image286.png"/><Relationship Id="rId636" Type="http://schemas.openxmlformats.org/officeDocument/2006/relationships/image" Target="../media/image313.png"/><Relationship Id="rId801" Type="http://schemas.openxmlformats.org/officeDocument/2006/relationships/image" Target="../media/image39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5.png"/><Relationship Id="rId440" Type="http://schemas.openxmlformats.org/officeDocument/2006/relationships/customXml" Target="../ink/ink222.xml"/><Relationship Id="rId678" Type="http://schemas.openxmlformats.org/officeDocument/2006/relationships/image" Target="../media/image334.png"/><Relationship Id="rId843" Type="http://schemas.openxmlformats.org/officeDocument/2006/relationships/customXml" Target="../ink/ink428.xml"/><Relationship Id="rId885" Type="http://schemas.openxmlformats.org/officeDocument/2006/relationships/customXml" Target="../ink/ink449.xml"/><Relationship Id="rId28" Type="http://schemas.openxmlformats.org/officeDocument/2006/relationships/customXml" Target="../ink/ink14.xml"/><Relationship Id="rId275" Type="http://schemas.openxmlformats.org/officeDocument/2006/relationships/image" Target="../media/image136.png"/><Relationship Id="rId300" Type="http://schemas.openxmlformats.org/officeDocument/2006/relationships/image" Target="../media/image148.png"/><Relationship Id="rId482" Type="http://schemas.openxmlformats.org/officeDocument/2006/relationships/customXml" Target="../ink/ink243.xml"/><Relationship Id="rId538" Type="http://schemas.openxmlformats.org/officeDocument/2006/relationships/image" Target="../media/image266.png"/><Relationship Id="rId703" Type="http://schemas.openxmlformats.org/officeDocument/2006/relationships/customXml" Target="../ink/ink357.xml"/><Relationship Id="rId745" Type="http://schemas.openxmlformats.org/officeDocument/2006/relationships/customXml" Target="../ink/ink378.xml"/><Relationship Id="rId910" Type="http://schemas.openxmlformats.org/officeDocument/2006/relationships/image" Target="../media/image448.png"/><Relationship Id="rId952" Type="http://schemas.openxmlformats.org/officeDocument/2006/relationships/image" Target="../media/image469.png"/><Relationship Id="rId81" Type="http://schemas.openxmlformats.org/officeDocument/2006/relationships/image" Target="../media/image40.png"/><Relationship Id="rId135" Type="http://schemas.openxmlformats.org/officeDocument/2006/relationships/customXml" Target="../ink/ink68.xml"/><Relationship Id="rId177" Type="http://schemas.openxmlformats.org/officeDocument/2006/relationships/customXml" Target="../ink/ink89.xml"/><Relationship Id="rId342" Type="http://schemas.openxmlformats.org/officeDocument/2006/relationships/image" Target="../media/image169.png"/><Relationship Id="rId384" Type="http://schemas.openxmlformats.org/officeDocument/2006/relationships/customXml" Target="../ink/ink194.xml"/><Relationship Id="rId591" Type="http://schemas.openxmlformats.org/officeDocument/2006/relationships/customXml" Target="../ink/ink299.xml"/><Relationship Id="rId605" Type="http://schemas.openxmlformats.org/officeDocument/2006/relationships/image" Target="../media/image298.png"/><Relationship Id="rId787" Type="http://schemas.openxmlformats.org/officeDocument/2006/relationships/image" Target="../media/image387.png"/><Relationship Id="rId812" Type="http://schemas.openxmlformats.org/officeDocument/2006/relationships/customXml" Target="../ink/ink412.xml"/><Relationship Id="rId202" Type="http://schemas.openxmlformats.org/officeDocument/2006/relationships/image" Target="../media/image100.png"/><Relationship Id="rId244" Type="http://schemas.openxmlformats.org/officeDocument/2006/relationships/customXml" Target="../ink/ink123.xml"/><Relationship Id="rId647" Type="http://schemas.openxmlformats.org/officeDocument/2006/relationships/customXml" Target="../ink/ink328.xml"/><Relationship Id="rId689" Type="http://schemas.openxmlformats.org/officeDocument/2006/relationships/customXml" Target="../ink/ink349.xml"/><Relationship Id="rId854" Type="http://schemas.openxmlformats.org/officeDocument/2006/relationships/image" Target="../media/image420.png"/><Relationship Id="rId896" Type="http://schemas.openxmlformats.org/officeDocument/2006/relationships/image" Target="../media/image441.png"/><Relationship Id="rId39" Type="http://schemas.openxmlformats.org/officeDocument/2006/relationships/image" Target="../media/image19.png"/><Relationship Id="rId286" Type="http://schemas.openxmlformats.org/officeDocument/2006/relationships/customXml" Target="../ink/ink144.xml"/><Relationship Id="rId451" Type="http://schemas.openxmlformats.org/officeDocument/2006/relationships/image" Target="../media/image223.png"/><Relationship Id="rId493" Type="http://schemas.openxmlformats.org/officeDocument/2006/relationships/customXml" Target="../ink/ink249.xml"/><Relationship Id="rId507" Type="http://schemas.openxmlformats.org/officeDocument/2006/relationships/customXml" Target="../ink/ink256.xml"/><Relationship Id="rId549" Type="http://schemas.openxmlformats.org/officeDocument/2006/relationships/customXml" Target="../ink/ink277.xml"/><Relationship Id="rId714" Type="http://schemas.openxmlformats.org/officeDocument/2006/relationships/image" Target="../media/image351.png"/><Relationship Id="rId756" Type="http://schemas.openxmlformats.org/officeDocument/2006/relationships/image" Target="../media/image372.png"/><Relationship Id="rId921" Type="http://schemas.openxmlformats.org/officeDocument/2006/relationships/customXml" Target="../ink/ink467.xml"/><Relationship Id="rId50" Type="http://schemas.openxmlformats.org/officeDocument/2006/relationships/customXml" Target="../ink/ink25.xml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image" Target="../media/image195.png"/><Relationship Id="rId409" Type="http://schemas.openxmlformats.org/officeDocument/2006/relationships/image" Target="../media/image202.png"/><Relationship Id="rId560" Type="http://schemas.openxmlformats.org/officeDocument/2006/relationships/customXml" Target="../ink/ink283.xml"/><Relationship Id="rId798" Type="http://schemas.openxmlformats.org/officeDocument/2006/relationships/customXml" Target="../ink/ink405.xml"/><Relationship Id="rId963" Type="http://schemas.openxmlformats.org/officeDocument/2006/relationships/customXml" Target="../ink/ink488.xml"/><Relationship Id="rId92" Type="http://schemas.openxmlformats.org/officeDocument/2006/relationships/image" Target="../media/image45.png"/><Relationship Id="rId213" Type="http://schemas.openxmlformats.org/officeDocument/2006/relationships/customXml" Target="../ink/ink107.xml"/><Relationship Id="rId420" Type="http://schemas.openxmlformats.org/officeDocument/2006/relationships/customXml" Target="../ink/ink212.xml"/><Relationship Id="rId616" Type="http://schemas.openxmlformats.org/officeDocument/2006/relationships/customXml" Target="../ink/ink312.xml"/><Relationship Id="rId658" Type="http://schemas.openxmlformats.org/officeDocument/2006/relationships/image" Target="../media/image324.png"/><Relationship Id="rId823" Type="http://schemas.openxmlformats.org/officeDocument/2006/relationships/image" Target="../media/image405.png"/><Relationship Id="rId865" Type="http://schemas.openxmlformats.org/officeDocument/2006/relationships/customXml" Target="../ink/ink439.xml"/><Relationship Id="rId255" Type="http://schemas.openxmlformats.org/officeDocument/2006/relationships/image" Target="../media/image126.png"/><Relationship Id="rId297" Type="http://schemas.openxmlformats.org/officeDocument/2006/relationships/customXml" Target="../ink/ink150.xml"/><Relationship Id="rId462" Type="http://schemas.openxmlformats.org/officeDocument/2006/relationships/customXml" Target="../ink/ink233.xml"/><Relationship Id="rId518" Type="http://schemas.openxmlformats.org/officeDocument/2006/relationships/image" Target="../media/image256.png"/><Relationship Id="rId725" Type="http://schemas.openxmlformats.org/officeDocument/2006/relationships/customXml" Target="../ink/ink368.xml"/><Relationship Id="rId932" Type="http://schemas.openxmlformats.org/officeDocument/2006/relationships/image" Target="../media/image459.png"/><Relationship Id="rId115" Type="http://schemas.openxmlformats.org/officeDocument/2006/relationships/customXml" Target="../ink/ink58.xml"/><Relationship Id="rId157" Type="http://schemas.openxmlformats.org/officeDocument/2006/relationships/customXml" Target="../ink/ink79.xml"/><Relationship Id="rId322" Type="http://schemas.openxmlformats.org/officeDocument/2006/relationships/image" Target="../media/image159.png"/><Relationship Id="rId364" Type="http://schemas.openxmlformats.org/officeDocument/2006/relationships/image" Target="../media/image180.png"/><Relationship Id="rId767" Type="http://schemas.openxmlformats.org/officeDocument/2006/relationships/customXml" Target="../ink/ink389.xml"/><Relationship Id="rId974" Type="http://schemas.openxmlformats.org/officeDocument/2006/relationships/image" Target="../media/image480.png"/><Relationship Id="rId61" Type="http://schemas.openxmlformats.org/officeDocument/2006/relationships/image" Target="../media/image30.png"/><Relationship Id="rId199" Type="http://schemas.openxmlformats.org/officeDocument/2006/relationships/customXml" Target="../ink/ink100.xml"/><Relationship Id="rId571" Type="http://schemas.openxmlformats.org/officeDocument/2006/relationships/customXml" Target="../ink/ink289.xml"/><Relationship Id="rId627" Type="http://schemas.openxmlformats.org/officeDocument/2006/relationships/customXml" Target="../ink/ink318.xml"/><Relationship Id="rId669" Type="http://schemas.openxmlformats.org/officeDocument/2006/relationships/customXml" Target="../ink/ink339.xml"/><Relationship Id="rId834" Type="http://schemas.openxmlformats.org/officeDocument/2006/relationships/image" Target="../media/image410.png"/><Relationship Id="rId876" Type="http://schemas.openxmlformats.org/officeDocument/2006/relationships/image" Target="../media/image431.png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66" Type="http://schemas.openxmlformats.org/officeDocument/2006/relationships/customXml" Target="../ink/ink134.xml"/><Relationship Id="rId431" Type="http://schemas.openxmlformats.org/officeDocument/2006/relationships/image" Target="../media/image213.png"/><Relationship Id="rId473" Type="http://schemas.openxmlformats.org/officeDocument/2006/relationships/image" Target="../media/image234.png"/><Relationship Id="rId529" Type="http://schemas.openxmlformats.org/officeDocument/2006/relationships/customXml" Target="../ink/ink267.xml"/><Relationship Id="rId680" Type="http://schemas.openxmlformats.org/officeDocument/2006/relationships/image" Target="../media/image335.png"/><Relationship Id="rId736" Type="http://schemas.openxmlformats.org/officeDocument/2006/relationships/image" Target="../media/image362.png"/><Relationship Id="rId901" Type="http://schemas.openxmlformats.org/officeDocument/2006/relationships/customXml" Target="../ink/ink457.xml"/><Relationship Id="rId30" Type="http://schemas.openxmlformats.org/officeDocument/2006/relationships/customXml" Target="../ink/ink15.xml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customXml" Target="../ink/ink168.xml"/><Relationship Id="rId540" Type="http://schemas.openxmlformats.org/officeDocument/2006/relationships/image" Target="../media/image267.png"/><Relationship Id="rId778" Type="http://schemas.openxmlformats.org/officeDocument/2006/relationships/customXml" Target="../ink/ink395.xml"/><Relationship Id="rId943" Type="http://schemas.openxmlformats.org/officeDocument/2006/relationships/customXml" Target="../ink/ink478.xml"/><Relationship Id="rId72" Type="http://schemas.openxmlformats.org/officeDocument/2006/relationships/customXml" Target="../ink/ink36.xml"/><Relationship Id="rId375" Type="http://schemas.openxmlformats.org/officeDocument/2006/relationships/image" Target="../media/image185.png"/><Relationship Id="rId582" Type="http://schemas.openxmlformats.org/officeDocument/2006/relationships/image" Target="../media/image287.png"/><Relationship Id="rId638" Type="http://schemas.openxmlformats.org/officeDocument/2006/relationships/image" Target="../media/image314.png"/><Relationship Id="rId803" Type="http://schemas.openxmlformats.org/officeDocument/2006/relationships/image" Target="../media/image395.png"/><Relationship Id="rId845" Type="http://schemas.openxmlformats.org/officeDocument/2006/relationships/customXml" Target="../ink/ink429.xml"/><Relationship Id="rId3" Type="http://schemas.openxmlformats.org/officeDocument/2006/relationships/image" Target="../media/image1.png"/><Relationship Id="rId235" Type="http://schemas.openxmlformats.org/officeDocument/2006/relationships/image" Target="../media/image116.png"/><Relationship Id="rId277" Type="http://schemas.openxmlformats.org/officeDocument/2006/relationships/image" Target="../media/image137.png"/><Relationship Id="rId400" Type="http://schemas.openxmlformats.org/officeDocument/2006/relationships/customXml" Target="../ink/ink202.xml"/><Relationship Id="rId442" Type="http://schemas.openxmlformats.org/officeDocument/2006/relationships/customXml" Target="../ink/ink223.xml"/><Relationship Id="rId484" Type="http://schemas.openxmlformats.org/officeDocument/2006/relationships/image" Target="../media/image239.png"/><Relationship Id="rId705" Type="http://schemas.openxmlformats.org/officeDocument/2006/relationships/customXml" Target="../ink/ink358.xml"/><Relationship Id="rId887" Type="http://schemas.openxmlformats.org/officeDocument/2006/relationships/customXml" Target="../ink/ink450.xml"/><Relationship Id="rId137" Type="http://schemas.openxmlformats.org/officeDocument/2006/relationships/customXml" Target="../ink/ink69.xml"/><Relationship Id="rId302" Type="http://schemas.openxmlformats.org/officeDocument/2006/relationships/image" Target="../media/image149.png"/><Relationship Id="rId344" Type="http://schemas.openxmlformats.org/officeDocument/2006/relationships/image" Target="../media/image170.png"/><Relationship Id="rId691" Type="http://schemas.openxmlformats.org/officeDocument/2006/relationships/customXml" Target="../ink/ink350.xml"/><Relationship Id="rId747" Type="http://schemas.openxmlformats.org/officeDocument/2006/relationships/customXml" Target="../ink/ink379.xml"/><Relationship Id="rId789" Type="http://schemas.openxmlformats.org/officeDocument/2006/relationships/image" Target="../media/image388.png"/><Relationship Id="rId912" Type="http://schemas.openxmlformats.org/officeDocument/2006/relationships/image" Target="../media/image449.png"/><Relationship Id="rId954" Type="http://schemas.openxmlformats.org/officeDocument/2006/relationships/image" Target="../media/image470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customXml" Target="../ink/ink90.xml"/><Relationship Id="rId386" Type="http://schemas.openxmlformats.org/officeDocument/2006/relationships/customXml" Target="../ink/ink195.xml"/><Relationship Id="rId551" Type="http://schemas.openxmlformats.org/officeDocument/2006/relationships/customXml" Target="../ink/ink278.xml"/><Relationship Id="rId593" Type="http://schemas.openxmlformats.org/officeDocument/2006/relationships/image" Target="../media/image292.png"/><Relationship Id="rId607" Type="http://schemas.openxmlformats.org/officeDocument/2006/relationships/image" Target="../media/image299.png"/><Relationship Id="rId649" Type="http://schemas.openxmlformats.org/officeDocument/2006/relationships/customXml" Target="../ink/ink329.xml"/><Relationship Id="rId814" Type="http://schemas.openxmlformats.org/officeDocument/2006/relationships/customXml" Target="../ink/ink413.xml"/><Relationship Id="rId856" Type="http://schemas.openxmlformats.org/officeDocument/2006/relationships/image" Target="../media/image421.png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customXml" Target="../ink/ink124.xml"/><Relationship Id="rId288" Type="http://schemas.openxmlformats.org/officeDocument/2006/relationships/customXml" Target="../ink/ink145.xml"/><Relationship Id="rId411" Type="http://schemas.openxmlformats.org/officeDocument/2006/relationships/image" Target="../media/image203.png"/><Relationship Id="rId453" Type="http://schemas.openxmlformats.org/officeDocument/2006/relationships/image" Target="../media/image224.png"/><Relationship Id="rId509" Type="http://schemas.openxmlformats.org/officeDocument/2006/relationships/customXml" Target="../ink/ink257.xml"/><Relationship Id="rId660" Type="http://schemas.openxmlformats.org/officeDocument/2006/relationships/image" Target="../media/image325.png"/><Relationship Id="rId898" Type="http://schemas.openxmlformats.org/officeDocument/2006/relationships/image" Target="../media/image442.png"/><Relationship Id="rId106" Type="http://schemas.openxmlformats.org/officeDocument/2006/relationships/image" Target="../media/image52.png"/><Relationship Id="rId313" Type="http://schemas.openxmlformats.org/officeDocument/2006/relationships/customXml" Target="../ink/ink158.xml"/><Relationship Id="rId495" Type="http://schemas.openxmlformats.org/officeDocument/2006/relationships/customXml" Target="../ink/ink250.xml"/><Relationship Id="rId716" Type="http://schemas.openxmlformats.org/officeDocument/2006/relationships/image" Target="../media/image352.png"/><Relationship Id="rId758" Type="http://schemas.openxmlformats.org/officeDocument/2006/relationships/image" Target="../media/image373.png"/><Relationship Id="rId923" Type="http://schemas.openxmlformats.org/officeDocument/2006/relationships/customXml" Target="../ink/ink468.xml"/><Relationship Id="rId965" Type="http://schemas.openxmlformats.org/officeDocument/2006/relationships/customXml" Target="../ink/ink489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customXml" Target="../ink/ink179.xml"/><Relationship Id="rId397" Type="http://schemas.openxmlformats.org/officeDocument/2006/relationships/image" Target="../media/image196.png"/><Relationship Id="rId520" Type="http://schemas.openxmlformats.org/officeDocument/2006/relationships/image" Target="../media/image257.png"/><Relationship Id="rId562" Type="http://schemas.openxmlformats.org/officeDocument/2006/relationships/customXml" Target="../ink/ink284.xml"/><Relationship Id="rId618" Type="http://schemas.openxmlformats.org/officeDocument/2006/relationships/customXml" Target="../ink/ink313.xml"/><Relationship Id="rId825" Type="http://schemas.openxmlformats.org/officeDocument/2006/relationships/image" Target="../media/image406.png"/><Relationship Id="rId215" Type="http://schemas.openxmlformats.org/officeDocument/2006/relationships/customXml" Target="../ink/ink108.xml"/><Relationship Id="rId257" Type="http://schemas.openxmlformats.org/officeDocument/2006/relationships/image" Target="../media/image127.png"/><Relationship Id="rId422" Type="http://schemas.openxmlformats.org/officeDocument/2006/relationships/customXml" Target="../ink/ink213.xml"/><Relationship Id="rId464" Type="http://schemas.openxmlformats.org/officeDocument/2006/relationships/customXml" Target="../ink/ink234.xml"/><Relationship Id="rId867" Type="http://schemas.openxmlformats.org/officeDocument/2006/relationships/customXml" Target="../ink/ink440.xml"/><Relationship Id="rId299" Type="http://schemas.openxmlformats.org/officeDocument/2006/relationships/customXml" Target="../ink/ink151.xml"/><Relationship Id="rId727" Type="http://schemas.openxmlformats.org/officeDocument/2006/relationships/customXml" Target="../ink/ink369.xml"/><Relationship Id="rId934" Type="http://schemas.openxmlformats.org/officeDocument/2006/relationships/image" Target="../media/image460.png"/><Relationship Id="rId63" Type="http://schemas.openxmlformats.org/officeDocument/2006/relationships/image" Target="../media/image31.png"/><Relationship Id="rId159" Type="http://schemas.openxmlformats.org/officeDocument/2006/relationships/customXml" Target="../ink/ink80.xml"/><Relationship Id="rId366" Type="http://schemas.openxmlformats.org/officeDocument/2006/relationships/image" Target="../media/image181.png"/><Relationship Id="rId573" Type="http://schemas.openxmlformats.org/officeDocument/2006/relationships/customXml" Target="../ink/ink290.xml"/><Relationship Id="rId780" Type="http://schemas.openxmlformats.org/officeDocument/2006/relationships/customXml" Target="../ink/ink396.xml"/><Relationship Id="rId226" Type="http://schemas.openxmlformats.org/officeDocument/2006/relationships/image" Target="../media/image112.png"/><Relationship Id="rId433" Type="http://schemas.openxmlformats.org/officeDocument/2006/relationships/image" Target="../media/image214.png"/><Relationship Id="rId878" Type="http://schemas.openxmlformats.org/officeDocument/2006/relationships/image" Target="../media/image432.png"/><Relationship Id="rId640" Type="http://schemas.openxmlformats.org/officeDocument/2006/relationships/image" Target="../media/image315.png"/><Relationship Id="rId738" Type="http://schemas.openxmlformats.org/officeDocument/2006/relationships/image" Target="../media/image363.png"/><Relationship Id="rId945" Type="http://schemas.openxmlformats.org/officeDocument/2006/relationships/customXml" Target="../ink/ink479.xml"/><Relationship Id="rId74" Type="http://schemas.openxmlformats.org/officeDocument/2006/relationships/customXml" Target="../ink/ink37.xml"/><Relationship Id="rId377" Type="http://schemas.openxmlformats.org/officeDocument/2006/relationships/image" Target="../media/image186.png"/><Relationship Id="rId500" Type="http://schemas.openxmlformats.org/officeDocument/2006/relationships/image" Target="../media/image247.png"/><Relationship Id="rId584" Type="http://schemas.openxmlformats.org/officeDocument/2006/relationships/image" Target="../media/image288.png"/><Relationship Id="rId805" Type="http://schemas.openxmlformats.org/officeDocument/2006/relationships/image" Target="../media/image396.png"/><Relationship Id="rId5" Type="http://schemas.openxmlformats.org/officeDocument/2006/relationships/image" Target="../media/image2.png"/><Relationship Id="rId237" Type="http://schemas.openxmlformats.org/officeDocument/2006/relationships/image" Target="../media/image117.png"/><Relationship Id="rId791" Type="http://schemas.openxmlformats.org/officeDocument/2006/relationships/image" Target="../media/image389.png"/><Relationship Id="rId889" Type="http://schemas.openxmlformats.org/officeDocument/2006/relationships/customXml" Target="../ink/ink451.xml"/><Relationship Id="rId444" Type="http://schemas.openxmlformats.org/officeDocument/2006/relationships/customXml" Target="../ink/ink224.xml"/><Relationship Id="rId651" Type="http://schemas.openxmlformats.org/officeDocument/2006/relationships/customXml" Target="../ink/ink330.xml"/><Relationship Id="rId749" Type="http://schemas.openxmlformats.org/officeDocument/2006/relationships/customXml" Target="../ink/ink380.xml"/><Relationship Id="rId290" Type="http://schemas.openxmlformats.org/officeDocument/2006/relationships/customXml" Target="../ink/ink146.xml"/><Relationship Id="rId304" Type="http://schemas.openxmlformats.org/officeDocument/2006/relationships/image" Target="../media/image150.png"/><Relationship Id="rId388" Type="http://schemas.openxmlformats.org/officeDocument/2006/relationships/customXml" Target="../ink/ink196.xml"/><Relationship Id="rId511" Type="http://schemas.openxmlformats.org/officeDocument/2006/relationships/customXml" Target="../ink/ink258.xml"/><Relationship Id="rId609" Type="http://schemas.openxmlformats.org/officeDocument/2006/relationships/image" Target="../media/image300.png"/><Relationship Id="rId956" Type="http://schemas.openxmlformats.org/officeDocument/2006/relationships/image" Target="../media/image471.png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595" Type="http://schemas.openxmlformats.org/officeDocument/2006/relationships/image" Target="../media/image293.png"/><Relationship Id="rId816" Type="http://schemas.openxmlformats.org/officeDocument/2006/relationships/customXml" Target="../ink/ink414.xml"/><Relationship Id="rId248" Type="http://schemas.openxmlformats.org/officeDocument/2006/relationships/customXml" Target="../ink/ink125.xml"/><Relationship Id="rId455" Type="http://schemas.openxmlformats.org/officeDocument/2006/relationships/image" Target="../media/image225.png"/><Relationship Id="rId662" Type="http://schemas.openxmlformats.org/officeDocument/2006/relationships/image" Target="../media/image326.png"/><Relationship Id="rId12" Type="http://schemas.openxmlformats.org/officeDocument/2006/relationships/customXml" Target="../ink/ink6.xml"/><Relationship Id="rId108" Type="http://schemas.openxmlformats.org/officeDocument/2006/relationships/image" Target="../media/image53.png"/><Relationship Id="rId315" Type="http://schemas.openxmlformats.org/officeDocument/2006/relationships/customXml" Target="../ink/ink159.xml"/><Relationship Id="rId522" Type="http://schemas.openxmlformats.org/officeDocument/2006/relationships/image" Target="../media/image258.png"/><Relationship Id="rId967" Type="http://schemas.openxmlformats.org/officeDocument/2006/relationships/customXml" Target="../ink/ink490.xml"/><Relationship Id="rId96" Type="http://schemas.openxmlformats.org/officeDocument/2006/relationships/image" Target="../media/image47.png"/><Relationship Id="rId161" Type="http://schemas.openxmlformats.org/officeDocument/2006/relationships/customXml" Target="../ink/ink81.xml"/><Relationship Id="rId399" Type="http://schemas.openxmlformats.org/officeDocument/2006/relationships/image" Target="../media/image197.png"/><Relationship Id="rId827" Type="http://schemas.openxmlformats.org/officeDocument/2006/relationships/customXml" Target="../ink/ink420.xml"/><Relationship Id="rId259" Type="http://schemas.openxmlformats.org/officeDocument/2006/relationships/image" Target="../media/image128.png"/><Relationship Id="rId466" Type="http://schemas.openxmlformats.org/officeDocument/2006/relationships/customXml" Target="../ink/ink235.xml"/><Relationship Id="rId673" Type="http://schemas.openxmlformats.org/officeDocument/2006/relationships/customXml" Target="../ink/ink341.xml"/><Relationship Id="rId880" Type="http://schemas.openxmlformats.org/officeDocument/2006/relationships/image" Target="../media/image433.png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326" Type="http://schemas.openxmlformats.org/officeDocument/2006/relationships/image" Target="../media/image161.png"/><Relationship Id="rId533" Type="http://schemas.openxmlformats.org/officeDocument/2006/relationships/customXml" Target="../ink/ink269.xml"/><Relationship Id="rId978" Type="http://schemas.openxmlformats.org/officeDocument/2006/relationships/image" Target="../media/image482.png"/><Relationship Id="rId740" Type="http://schemas.openxmlformats.org/officeDocument/2006/relationships/image" Target="../media/image364.png"/><Relationship Id="rId838" Type="http://schemas.openxmlformats.org/officeDocument/2006/relationships/image" Target="../media/image412.png"/><Relationship Id="rId172" Type="http://schemas.openxmlformats.org/officeDocument/2006/relationships/image" Target="../media/image85.png"/><Relationship Id="rId477" Type="http://schemas.openxmlformats.org/officeDocument/2006/relationships/image" Target="../media/image236.png"/><Relationship Id="rId600" Type="http://schemas.openxmlformats.org/officeDocument/2006/relationships/customXml" Target="../ink/ink304.xml"/><Relationship Id="rId684" Type="http://schemas.openxmlformats.org/officeDocument/2006/relationships/image" Target="../media/image337.png"/><Relationship Id="rId337" Type="http://schemas.openxmlformats.org/officeDocument/2006/relationships/customXml" Target="../ink/ink170.xml"/><Relationship Id="rId891" Type="http://schemas.openxmlformats.org/officeDocument/2006/relationships/customXml" Target="../ink/ink452.xml"/><Relationship Id="rId905" Type="http://schemas.openxmlformats.org/officeDocument/2006/relationships/customXml" Target="../ink/ink459.xml"/><Relationship Id="rId34" Type="http://schemas.openxmlformats.org/officeDocument/2006/relationships/customXml" Target="../ink/ink17.xml"/><Relationship Id="rId544" Type="http://schemas.openxmlformats.org/officeDocument/2006/relationships/image" Target="../media/image269.png"/><Relationship Id="rId751" Type="http://schemas.openxmlformats.org/officeDocument/2006/relationships/customXml" Target="../ink/ink381.xml"/><Relationship Id="rId849" Type="http://schemas.openxmlformats.org/officeDocument/2006/relationships/customXml" Target="../ink/ink431.xml"/><Relationship Id="rId183" Type="http://schemas.openxmlformats.org/officeDocument/2006/relationships/customXml" Target="../ink/ink92.xml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611" Type="http://schemas.openxmlformats.org/officeDocument/2006/relationships/image" Target="../media/image301.png"/><Relationship Id="rId250" Type="http://schemas.openxmlformats.org/officeDocument/2006/relationships/customXml" Target="../ink/ink126.xml"/><Relationship Id="rId488" Type="http://schemas.openxmlformats.org/officeDocument/2006/relationships/image" Target="../media/image241.png"/><Relationship Id="rId695" Type="http://schemas.openxmlformats.org/officeDocument/2006/relationships/customXml" Target="../ink/ink352.xml"/><Relationship Id="rId709" Type="http://schemas.openxmlformats.org/officeDocument/2006/relationships/customXml" Target="../ink/ink360.xml"/><Relationship Id="rId916" Type="http://schemas.openxmlformats.org/officeDocument/2006/relationships/image" Target="../media/image451.png"/><Relationship Id="rId45" Type="http://schemas.openxmlformats.org/officeDocument/2006/relationships/image" Target="../media/image22.png"/><Relationship Id="rId110" Type="http://schemas.openxmlformats.org/officeDocument/2006/relationships/image" Target="../media/image54.png"/><Relationship Id="rId348" Type="http://schemas.openxmlformats.org/officeDocument/2006/relationships/image" Target="../media/image172.png"/><Relationship Id="rId555" Type="http://schemas.openxmlformats.org/officeDocument/2006/relationships/image" Target="../media/image274.png"/><Relationship Id="rId762" Type="http://schemas.openxmlformats.org/officeDocument/2006/relationships/image" Target="../media/image3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5.png"/><Relationship Id="rId622" Type="http://schemas.openxmlformats.org/officeDocument/2006/relationships/customXml" Target="../ink/ink315.xml"/><Relationship Id="rId261" Type="http://schemas.openxmlformats.org/officeDocument/2006/relationships/image" Target="../media/image129.png"/><Relationship Id="rId499" Type="http://schemas.openxmlformats.org/officeDocument/2006/relationships/customXml" Target="../ink/ink252.xml"/><Relationship Id="rId927" Type="http://schemas.openxmlformats.org/officeDocument/2006/relationships/customXml" Target="../ink/ink470.xml"/><Relationship Id="rId56" Type="http://schemas.openxmlformats.org/officeDocument/2006/relationships/customXml" Target="../ink/ink28.xml"/><Relationship Id="rId359" Type="http://schemas.openxmlformats.org/officeDocument/2006/relationships/customXml" Target="../ink/ink181.xml"/><Relationship Id="rId566" Type="http://schemas.openxmlformats.org/officeDocument/2006/relationships/customXml" Target="../ink/ink286.xml"/><Relationship Id="rId773" Type="http://schemas.openxmlformats.org/officeDocument/2006/relationships/customXml" Target="../ink/ink392.xml"/><Relationship Id="rId121" Type="http://schemas.openxmlformats.org/officeDocument/2006/relationships/customXml" Target="../ink/ink61.xml"/><Relationship Id="rId219" Type="http://schemas.openxmlformats.org/officeDocument/2006/relationships/customXml" Target="../ink/ink110.xml"/><Relationship Id="rId426" Type="http://schemas.openxmlformats.org/officeDocument/2006/relationships/customXml" Target="../ink/ink215.xml"/><Relationship Id="rId633" Type="http://schemas.openxmlformats.org/officeDocument/2006/relationships/customXml" Target="../ink/ink321.xml"/><Relationship Id="rId980" Type="http://schemas.openxmlformats.org/officeDocument/2006/relationships/image" Target="../media/image483.png"/><Relationship Id="rId840" Type="http://schemas.openxmlformats.org/officeDocument/2006/relationships/image" Target="../media/image413.png"/><Relationship Id="rId938" Type="http://schemas.openxmlformats.org/officeDocument/2006/relationships/image" Target="../media/image462.png"/><Relationship Id="rId67" Type="http://schemas.openxmlformats.org/officeDocument/2006/relationships/image" Target="../media/image33.png"/><Relationship Id="rId272" Type="http://schemas.openxmlformats.org/officeDocument/2006/relationships/customXml" Target="../ink/ink137.xml"/><Relationship Id="rId577" Type="http://schemas.openxmlformats.org/officeDocument/2006/relationships/customXml" Target="../ink/ink292.xml"/><Relationship Id="rId700" Type="http://schemas.openxmlformats.org/officeDocument/2006/relationships/customXml" Target="../ink/ink355.xml"/><Relationship Id="rId132" Type="http://schemas.openxmlformats.org/officeDocument/2006/relationships/image" Target="../media/image65.png"/><Relationship Id="rId784" Type="http://schemas.openxmlformats.org/officeDocument/2006/relationships/customXml" Target="../ink/ink398.xml"/><Relationship Id="rId437" Type="http://schemas.openxmlformats.org/officeDocument/2006/relationships/image" Target="../media/image216.png"/><Relationship Id="rId644" Type="http://schemas.openxmlformats.org/officeDocument/2006/relationships/image" Target="../media/image317.png"/><Relationship Id="rId851" Type="http://schemas.openxmlformats.org/officeDocument/2006/relationships/customXml" Target="../ink/ink432.xml"/><Relationship Id="rId283" Type="http://schemas.openxmlformats.org/officeDocument/2006/relationships/image" Target="../media/image140.png"/><Relationship Id="rId490" Type="http://schemas.openxmlformats.org/officeDocument/2006/relationships/image" Target="../media/image242.png"/><Relationship Id="rId504" Type="http://schemas.openxmlformats.org/officeDocument/2006/relationships/image" Target="../media/image249.png"/><Relationship Id="rId711" Type="http://schemas.openxmlformats.org/officeDocument/2006/relationships/customXml" Target="../ink/ink361.xml"/><Relationship Id="rId949" Type="http://schemas.openxmlformats.org/officeDocument/2006/relationships/customXml" Target="../ink/ink481.xml"/><Relationship Id="rId78" Type="http://schemas.openxmlformats.org/officeDocument/2006/relationships/customXml" Target="../ink/ink39.xml"/><Relationship Id="rId143" Type="http://schemas.openxmlformats.org/officeDocument/2006/relationships/customXml" Target="../ink/ink72.xml"/><Relationship Id="rId350" Type="http://schemas.openxmlformats.org/officeDocument/2006/relationships/image" Target="../media/image173.png"/><Relationship Id="rId588" Type="http://schemas.openxmlformats.org/officeDocument/2006/relationships/image" Target="../media/image290.png"/><Relationship Id="rId795" Type="http://schemas.openxmlformats.org/officeDocument/2006/relationships/image" Target="../media/image391.png"/><Relationship Id="rId809" Type="http://schemas.openxmlformats.org/officeDocument/2006/relationships/image" Target="../media/image398.png"/><Relationship Id="rId9" Type="http://schemas.openxmlformats.org/officeDocument/2006/relationships/image" Target="../media/image4.png"/><Relationship Id="rId210" Type="http://schemas.openxmlformats.org/officeDocument/2006/relationships/image" Target="../media/image104.png"/><Relationship Id="rId448" Type="http://schemas.openxmlformats.org/officeDocument/2006/relationships/customXml" Target="../ink/ink226.xml"/><Relationship Id="rId655" Type="http://schemas.openxmlformats.org/officeDocument/2006/relationships/customXml" Target="../ink/ink332.xml"/><Relationship Id="rId862" Type="http://schemas.openxmlformats.org/officeDocument/2006/relationships/image" Target="../media/image424.png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515" Type="http://schemas.openxmlformats.org/officeDocument/2006/relationships/customXml" Target="../ink/ink260.xml"/><Relationship Id="rId722" Type="http://schemas.openxmlformats.org/officeDocument/2006/relationships/image" Target="../media/image355.png"/><Relationship Id="rId89" Type="http://schemas.openxmlformats.org/officeDocument/2006/relationships/customXml" Target="../ink/ink45.xml"/><Relationship Id="rId154" Type="http://schemas.openxmlformats.org/officeDocument/2006/relationships/image" Target="../media/image76.png"/><Relationship Id="rId361" Type="http://schemas.openxmlformats.org/officeDocument/2006/relationships/customXml" Target="../ink/ink182.xml"/><Relationship Id="rId599" Type="http://schemas.openxmlformats.org/officeDocument/2006/relationships/image" Target="../media/image295.png"/><Relationship Id="rId459" Type="http://schemas.openxmlformats.org/officeDocument/2006/relationships/image" Target="../media/image227.png"/><Relationship Id="rId666" Type="http://schemas.openxmlformats.org/officeDocument/2006/relationships/image" Target="../media/image328.png"/><Relationship Id="rId873" Type="http://schemas.openxmlformats.org/officeDocument/2006/relationships/customXml" Target="../ink/ink443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319" Type="http://schemas.openxmlformats.org/officeDocument/2006/relationships/customXml" Target="../ink/ink161.xml"/><Relationship Id="rId526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99" Type="http://schemas.openxmlformats.org/officeDocument/2006/relationships/image" Target="../media/image631.png"/><Relationship Id="rId303" Type="http://schemas.openxmlformats.org/officeDocument/2006/relationships/image" Target="../media/image101.png"/><Relationship Id="rId21" Type="http://schemas.openxmlformats.org/officeDocument/2006/relationships/image" Target="../media/image493.png"/><Relationship Id="rId42" Type="http://schemas.openxmlformats.org/officeDocument/2006/relationships/customXml" Target="../ink/ink517.xml"/><Relationship Id="rId63" Type="http://schemas.openxmlformats.org/officeDocument/2006/relationships/image" Target="../media/image514.png"/><Relationship Id="rId84" Type="http://schemas.openxmlformats.org/officeDocument/2006/relationships/customXml" Target="../ink/ink538.xml"/><Relationship Id="rId138" Type="http://schemas.openxmlformats.org/officeDocument/2006/relationships/customXml" Target="../ink/ink565.xml"/><Relationship Id="rId159" Type="http://schemas.openxmlformats.org/officeDocument/2006/relationships/image" Target="../media/image562.png"/><Relationship Id="rId324" Type="http://schemas.openxmlformats.org/officeDocument/2006/relationships/customXml" Target="../ink/ink658.xml"/><Relationship Id="rId345" Type="http://schemas.openxmlformats.org/officeDocument/2006/relationships/image" Target="../media/image653.png"/><Relationship Id="rId170" Type="http://schemas.openxmlformats.org/officeDocument/2006/relationships/customXml" Target="../ink/ink581.xml"/><Relationship Id="rId191" Type="http://schemas.openxmlformats.org/officeDocument/2006/relationships/image" Target="../media/image578.png"/><Relationship Id="rId205" Type="http://schemas.openxmlformats.org/officeDocument/2006/relationships/image" Target="../media/image585.png"/><Relationship Id="rId226" Type="http://schemas.openxmlformats.org/officeDocument/2006/relationships/customXml" Target="../ink/ink609.xml"/><Relationship Id="rId247" Type="http://schemas.openxmlformats.org/officeDocument/2006/relationships/image" Target="../media/image606.png"/><Relationship Id="rId107" Type="http://schemas.openxmlformats.org/officeDocument/2006/relationships/image" Target="../media/image536.png"/><Relationship Id="rId268" Type="http://schemas.openxmlformats.org/officeDocument/2006/relationships/customXml" Target="../ink/ink630.xml"/><Relationship Id="rId289" Type="http://schemas.openxmlformats.org/officeDocument/2006/relationships/image" Target="../media/image626.png"/><Relationship Id="rId11" Type="http://schemas.openxmlformats.org/officeDocument/2006/relationships/image" Target="../media/image488.png"/><Relationship Id="rId32" Type="http://schemas.openxmlformats.org/officeDocument/2006/relationships/customXml" Target="../ink/ink512.xml"/><Relationship Id="rId53" Type="http://schemas.openxmlformats.org/officeDocument/2006/relationships/image" Target="../media/image509.png"/><Relationship Id="rId74" Type="http://schemas.openxmlformats.org/officeDocument/2006/relationships/customXml" Target="../ink/ink533.xml"/><Relationship Id="rId128" Type="http://schemas.openxmlformats.org/officeDocument/2006/relationships/customXml" Target="../ink/ink560.xml"/><Relationship Id="rId149" Type="http://schemas.openxmlformats.org/officeDocument/2006/relationships/image" Target="../media/image557.png"/><Relationship Id="rId314" Type="http://schemas.openxmlformats.org/officeDocument/2006/relationships/customXml" Target="../ink/ink653.xml"/><Relationship Id="rId335" Type="http://schemas.openxmlformats.org/officeDocument/2006/relationships/image" Target="../media/image648.png"/><Relationship Id="rId5" Type="http://schemas.openxmlformats.org/officeDocument/2006/relationships/image" Target="../media/image485.png"/><Relationship Id="rId95" Type="http://schemas.openxmlformats.org/officeDocument/2006/relationships/image" Target="../media/image530.png"/><Relationship Id="rId160" Type="http://schemas.openxmlformats.org/officeDocument/2006/relationships/customXml" Target="../ink/ink576.xml"/><Relationship Id="rId181" Type="http://schemas.openxmlformats.org/officeDocument/2006/relationships/image" Target="../media/image573.png"/><Relationship Id="rId216" Type="http://schemas.openxmlformats.org/officeDocument/2006/relationships/customXml" Target="../ink/ink604.xml"/><Relationship Id="rId237" Type="http://schemas.openxmlformats.org/officeDocument/2006/relationships/image" Target="../media/image601.png"/><Relationship Id="rId258" Type="http://schemas.openxmlformats.org/officeDocument/2006/relationships/customXml" Target="../ink/ink625.xml"/><Relationship Id="rId279" Type="http://schemas.openxmlformats.org/officeDocument/2006/relationships/image" Target="../media/image621.png"/><Relationship Id="rId22" Type="http://schemas.openxmlformats.org/officeDocument/2006/relationships/customXml" Target="../ink/ink507.xml"/><Relationship Id="rId43" Type="http://schemas.openxmlformats.org/officeDocument/2006/relationships/image" Target="../media/image504.png"/><Relationship Id="rId64" Type="http://schemas.openxmlformats.org/officeDocument/2006/relationships/customXml" Target="../ink/ink528.xml"/><Relationship Id="rId118" Type="http://schemas.openxmlformats.org/officeDocument/2006/relationships/customXml" Target="../ink/ink555.xml"/><Relationship Id="rId139" Type="http://schemas.openxmlformats.org/officeDocument/2006/relationships/image" Target="../media/image552.png"/><Relationship Id="rId290" Type="http://schemas.openxmlformats.org/officeDocument/2006/relationships/customXml" Target="../ink/ink641.xml"/><Relationship Id="rId304" Type="http://schemas.openxmlformats.org/officeDocument/2006/relationships/customXml" Target="../ink/ink648.xml"/><Relationship Id="rId325" Type="http://schemas.openxmlformats.org/officeDocument/2006/relationships/image" Target="../media/image643.png"/><Relationship Id="rId346" Type="http://schemas.openxmlformats.org/officeDocument/2006/relationships/customXml" Target="../ink/ink669.xml"/><Relationship Id="rId85" Type="http://schemas.openxmlformats.org/officeDocument/2006/relationships/image" Target="../media/image525.png"/><Relationship Id="rId150" Type="http://schemas.openxmlformats.org/officeDocument/2006/relationships/customXml" Target="../ink/ink571.xml"/><Relationship Id="rId171" Type="http://schemas.openxmlformats.org/officeDocument/2006/relationships/image" Target="../media/image568.png"/><Relationship Id="rId192" Type="http://schemas.openxmlformats.org/officeDocument/2006/relationships/customXml" Target="../ink/ink592.xml"/><Relationship Id="rId206" Type="http://schemas.openxmlformats.org/officeDocument/2006/relationships/customXml" Target="../ink/ink599.xml"/><Relationship Id="rId227" Type="http://schemas.openxmlformats.org/officeDocument/2006/relationships/image" Target="../media/image596.png"/><Relationship Id="rId248" Type="http://schemas.openxmlformats.org/officeDocument/2006/relationships/customXml" Target="../ink/ink620.xml"/><Relationship Id="rId269" Type="http://schemas.openxmlformats.org/officeDocument/2006/relationships/image" Target="../media/image616.png"/><Relationship Id="rId12" Type="http://schemas.openxmlformats.org/officeDocument/2006/relationships/customXml" Target="../ink/ink502.xml"/><Relationship Id="rId33" Type="http://schemas.openxmlformats.org/officeDocument/2006/relationships/image" Target="../media/image499.png"/><Relationship Id="rId108" Type="http://schemas.openxmlformats.org/officeDocument/2006/relationships/customXml" Target="../ink/ink550.xml"/><Relationship Id="rId129" Type="http://schemas.openxmlformats.org/officeDocument/2006/relationships/image" Target="../media/image547.png"/><Relationship Id="rId280" Type="http://schemas.openxmlformats.org/officeDocument/2006/relationships/customXml" Target="../ink/ink636.xml"/><Relationship Id="rId315" Type="http://schemas.openxmlformats.org/officeDocument/2006/relationships/image" Target="../media/image638.png"/><Relationship Id="rId336" Type="http://schemas.openxmlformats.org/officeDocument/2006/relationships/customXml" Target="../ink/ink664.xml"/><Relationship Id="rId54" Type="http://schemas.openxmlformats.org/officeDocument/2006/relationships/customXml" Target="../ink/ink523.xml"/><Relationship Id="rId75" Type="http://schemas.openxmlformats.org/officeDocument/2006/relationships/image" Target="../media/image520.png"/><Relationship Id="rId96" Type="http://schemas.openxmlformats.org/officeDocument/2006/relationships/customXml" Target="../ink/ink544.xml"/><Relationship Id="rId140" Type="http://schemas.openxmlformats.org/officeDocument/2006/relationships/customXml" Target="../ink/ink566.xml"/><Relationship Id="rId161" Type="http://schemas.openxmlformats.org/officeDocument/2006/relationships/image" Target="../media/image563.png"/><Relationship Id="rId182" Type="http://schemas.openxmlformats.org/officeDocument/2006/relationships/customXml" Target="../ink/ink587.xml"/><Relationship Id="rId217" Type="http://schemas.openxmlformats.org/officeDocument/2006/relationships/image" Target="../media/image591.png"/><Relationship Id="rId6" Type="http://schemas.openxmlformats.org/officeDocument/2006/relationships/customXml" Target="../ink/ink499.xml"/><Relationship Id="rId238" Type="http://schemas.openxmlformats.org/officeDocument/2006/relationships/customXml" Target="../ink/ink615.xml"/><Relationship Id="rId259" Type="http://schemas.openxmlformats.org/officeDocument/2006/relationships/image" Target="../media/image612.png"/><Relationship Id="rId23" Type="http://schemas.openxmlformats.org/officeDocument/2006/relationships/image" Target="../media/image494.png"/><Relationship Id="rId119" Type="http://schemas.openxmlformats.org/officeDocument/2006/relationships/image" Target="../media/image542.png"/><Relationship Id="rId270" Type="http://schemas.openxmlformats.org/officeDocument/2006/relationships/customXml" Target="../ink/ink631.xml"/><Relationship Id="rId291" Type="http://schemas.openxmlformats.org/officeDocument/2006/relationships/image" Target="../media/image627.png"/><Relationship Id="rId305" Type="http://schemas.openxmlformats.org/officeDocument/2006/relationships/image" Target="../media/image633.png"/><Relationship Id="rId326" Type="http://schemas.openxmlformats.org/officeDocument/2006/relationships/customXml" Target="../ink/ink659.xml"/><Relationship Id="rId347" Type="http://schemas.openxmlformats.org/officeDocument/2006/relationships/image" Target="../media/image654.png"/><Relationship Id="rId44" Type="http://schemas.openxmlformats.org/officeDocument/2006/relationships/customXml" Target="../ink/ink518.xml"/><Relationship Id="rId65" Type="http://schemas.openxmlformats.org/officeDocument/2006/relationships/image" Target="../media/image515.png"/><Relationship Id="rId86" Type="http://schemas.openxmlformats.org/officeDocument/2006/relationships/customXml" Target="../ink/ink539.xml"/><Relationship Id="rId130" Type="http://schemas.openxmlformats.org/officeDocument/2006/relationships/customXml" Target="../ink/ink561.xml"/><Relationship Id="rId151" Type="http://schemas.openxmlformats.org/officeDocument/2006/relationships/image" Target="../media/image558.png"/><Relationship Id="rId172" Type="http://schemas.openxmlformats.org/officeDocument/2006/relationships/customXml" Target="../ink/ink582.xml"/><Relationship Id="rId193" Type="http://schemas.openxmlformats.org/officeDocument/2006/relationships/image" Target="../media/image579.png"/><Relationship Id="rId207" Type="http://schemas.openxmlformats.org/officeDocument/2006/relationships/image" Target="../media/image586.png"/><Relationship Id="rId228" Type="http://schemas.openxmlformats.org/officeDocument/2006/relationships/customXml" Target="../ink/ink610.xml"/><Relationship Id="rId249" Type="http://schemas.openxmlformats.org/officeDocument/2006/relationships/image" Target="../media/image607.png"/><Relationship Id="rId13" Type="http://schemas.openxmlformats.org/officeDocument/2006/relationships/image" Target="../media/image489.png"/><Relationship Id="rId109" Type="http://schemas.openxmlformats.org/officeDocument/2006/relationships/image" Target="../media/image537.png"/><Relationship Id="rId260" Type="http://schemas.openxmlformats.org/officeDocument/2006/relationships/customXml" Target="../ink/ink626.xml"/><Relationship Id="rId281" Type="http://schemas.openxmlformats.org/officeDocument/2006/relationships/image" Target="../media/image622.png"/><Relationship Id="rId316" Type="http://schemas.openxmlformats.org/officeDocument/2006/relationships/customXml" Target="../ink/ink654.xml"/><Relationship Id="rId337" Type="http://schemas.openxmlformats.org/officeDocument/2006/relationships/image" Target="../media/image649.png"/><Relationship Id="rId34" Type="http://schemas.openxmlformats.org/officeDocument/2006/relationships/customXml" Target="../ink/ink513.xml"/><Relationship Id="rId55" Type="http://schemas.openxmlformats.org/officeDocument/2006/relationships/image" Target="../media/image510.png"/><Relationship Id="rId76" Type="http://schemas.openxmlformats.org/officeDocument/2006/relationships/customXml" Target="../ink/ink534.xml"/><Relationship Id="rId97" Type="http://schemas.openxmlformats.org/officeDocument/2006/relationships/image" Target="../media/image531.png"/><Relationship Id="rId120" Type="http://schemas.openxmlformats.org/officeDocument/2006/relationships/customXml" Target="../ink/ink556.xml"/><Relationship Id="rId141" Type="http://schemas.openxmlformats.org/officeDocument/2006/relationships/image" Target="../media/image553.png"/><Relationship Id="rId7" Type="http://schemas.openxmlformats.org/officeDocument/2006/relationships/image" Target="../media/image486.png"/><Relationship Id="rId162" Type="http://schemas.openxmlformats.org/officeDocument/2006/relationships/customXml" Target="../ink/ink577.xml"/><Relationship Id="rId183" Type="http://schemas.openxmlformats.org/officeDocument/2006/relationships/image" Target="../media/image574.png"/><Relationship Id="rId218" Type="http://schemas.openxmlformats.org/officeDocument/2006/relationships/customXml" Target="../ink/ink605.xml"/><Relationship Id="rId239" Type="http://schemas.openxmlformats.org/officeDocument/2006/relationships/image" Target="../media/image602.png"/><Relationship Id="rId250" Type="http://schemas.openxmlformats.org/officeDocument/2006/relationships/customXml" Target="../ink/ink621.xml"/><Relationship Id="rId271" Type="http://schemas.openxmlformats.org/officeDocument/2006/relationships/image" Target="../media/image617.png"/><Relationship Id="rId292" Type="http://schemas.openxmlformats.org/officeDocument/2006/relationships/customXml" Target="../ink/ink642.xml"/><Relationship Id="rId306" Type="http://schemas.openxmlformats.org/officeDocument/2006/relationships/customXml" Target="../ink/ink649.xml"/><Relationship Id="rId24" Type="http://schemas.openxmlformats.org/officeDocument/2006/relationships/customXml" Target="../ink/ink508.xml"/><Relationship Id="rId45" Type="http://schemas.openxmlformats.org/officeDocument/2006/relationships/image" Target="../media/image505.png"/><Relationship Id="rId66" Type="http://schemas.openxmlformats.org/officeDocument/2006/relationships/customXml" Target="../ink/ink529.xml"/><Relationship Id="rId87" Type="http://schemas.openxmlformats.org/officeDocument/2006/relationships/image" Target="../media/image526.png"/><Relationship Id="rId110" Type="http://schemas.openxmlformats.org/officeDocument/2006/relationships/customXml" Target="../ink/ink551.xml"/><Relationship Id="rId131" Type="http://schemas.openxmlformats.org/officeDocument/2006/relationships/image" Target="../media/image548.png"/><Relationship Id="rId327" Type="http://schemas.openxmlformats.org/officeDocument/2006/relationships/image" Target="../media/image644.png"/><Relationship Id="rId152" Type="http://schemas.openxmlformats.org/officeDocument/2006/relationships/customXml" Target="../ink/ink572.xml"/><Relationship Id="rId173" Type="http://schemas.openxmlformats.org/officeDocument/2006/relationships/image" Target="../media/image569.png"/><Relationship Id="rId194" Type="http://schemas.openxmlformats.org/officeDocument/2006/relationships/customXml" Target="../ink/ink593.xml"/><Relationship Id="rId208" Type="http://schemas.openxmlformats.org/officeDocument/2006/relationships/customXml" Target="../ink/ink600.xml"/><Relationship Id="rId229" Type="http://schemas.openxmlformats.org/officeDocument/2006/relationships/image" Target="../media/image597.png"/><Relationship Id="rId240" Type="http://schemas.openxmlformats.org/officeDocument/2006/relationships/customXml" Target="../ink/ink616.xml"/><Relationship Id="rId261" Type="http://schemas.openxmlformats.org/officeDocument/2006/relationships/image" Target="../media/image613.png"/><Relationship Id="rId14" Type="http://schemas.openxmlformats.org/officeDocument/2006/relationships/customXml" Target="../ink/ink503.xml"/><Relationship Id="rId35" Type="http://schemas.openxmlformats.org/officeDocument/2006/relationships/image" Target="../media/image500.png"/><Relationship Id="rId56" Type="http://schemas.openxmlformats.org/officeDocument/2006/relationships/customXml" Target="../ink/ink524.xml"/><Relationship Id="rId77" Type="http://schemas.openxmlformats.org/officeDocument/2006/relationships/image" Target="../media/image521.png"/><Relationship Id="rId100" Type="http://schemas.openxmlformats.org/officeDocument/2006/relationships/customXml" Target="../ink/ink546.xml"/><Relationship Id="rId282" Type="http://schemas.openxmlformats.org/officeDocument/2006/relationships/customXml" Target="../ink/ink637.xml"/><Relationship Id="rId317" Type="http://schemas.openxmlformats.org/officeDocument/2006/relationships/image" Target="../media/image639.png"/><Relationship Id="rId338" Type="http://schemas.openxmlformats.org/officeDocument/2006/relationships/customXml" Target="../ink/ink665.xml"/><Relationship Id="rId8" Type="http://schemas.openxmlformats.org/officeDocument/2006/relationships/customXml" Target="../ink/ink500.xml"/><Relationship Id="rId98" Type="http://schemas.openxmlformats.org/officeDocument/2006/relationships/customXml" Target="../ink/ink545.xml"/><Relationship Id="rId121" Type="http://schemas.openxmlformats.org/officeDocument/2006/relationships/image" Target="../media/image543.png"/><Relationship Id="rId142" Type="http://schemas.openxmlformats.org/officeDocument/2006/relationships/customXml" Target="../ink/ink567.xml"/><Relationship Id="rId163" Type="http://schemas.openxmlformats.org/officeDocument/2006/relationships/image" Target="../media/image564.png"/><Relationship Id="rId184" Type="http://schemas.openxmlformats.org/officeDocument/2006/relationships/customXml" Target="../ink/ink588.xml"/><Relationship Id="rId219" Type="http://schemas.openxmlformats.org/officeDocument/2006/relationships/image" Target="../media/image592.png"/><Relationship Id="rId230" Type="http://schemas.openxmlformats.org/officeDocument/2006/relationships/customXml" Target="../ink/ink611.xml"/><Relationship Id="rId251" Type="http://schemas.openxmlformats.org/officeDocument/2006/relationships/image" Target="../media/image608.png"/><Relationship Id="rId25" Type="http://schemas.openxmlformats.org/officeDocument/2006/relationships/image" Target="../media/image495.png"/><Relationship Id="rId46" Type="http://schemas.openxmlformats.org/officeDocument/2006/relationships/customXml" Target="../ink/ink519.xml"/><Relationship Id="rId67" Type="http://schemas.openxmlformats.org/officeDocument/2006/relationships/image" Target="../media/image516.png"/><Relationship Id="rId116" Type="http://schemas.openxmlformats.org/officeDocument/2006/relationships/customXml" Target="../ink/ink554.xml"/><Relationship Id="rId137" Type="http://schemas.openxmlformats.org/officeDocument/2006/relationships/image" Target="../media/image551.png"/><Relationship Id="rId158" Type="http://schemas.openxmlformats.org/officeDocument/2006/relationships/customXml" Target="../ink/ink575.xml"/><Relationship Id="rId272" Type="http://schemas.openxmlformats.org/officeDocument/2006/relationships/customXml" Target="../ink/ink632.xml"/><Relationship Id="rId293" Type="http://schemas.openxmlformats.org/officeDocument/2006/relationships/image" Target="../media/image628.png"/><Relationship Id="rId302" Type="http://schemas.openxmlformats.org/officeDocument/2006/relationships/customXml" Target="../ink/ink647.xml"/><Relationship Id="rId307" Type="http://schemas.openxmlformats.org/officeDocument/2006/relationships/image" Target="../media/image634.png"/><Relationship Id="rId323" Type="http://schemas.openxmlformats.org/officeDocument/2006/relationships/image" Target="../media/image642.png"/><Relationship Id="rId328" Type="http://schemas.openxmlformats.org/officeDocument/2006/relationships/customXml" Target="../ink/ink660.xml"/><Relationship Id="rId344" Type="http://schemas.openxmlformats.org/officeDocument/2006/relationships/customXml" Target="../ink/ink668.xml"/><Relationship Id="rId20" Type="http://schemas.openxmlformats.org/officeDocument/2006/relationships/customXml" Target="../ink/ink506.xml"/><Relationship Id="rId41" Type="http://schemas.openxmlformats.org/officeDocument/2006/relationships/image" Target="../media/image503.png"/><Relationship Id="rId62" Type="http://schemas.openxmlformats.org/officeDocument/2006/relationships/customXml" Target="../ink/ink527.xml"/><Relationship Id="rId83" Type="http://schemas.openxmlformats.org/officeDocument/2006/relationships/image" Target="../media/image524.png"/><Relationship Id="rId88" Type="http://schemas.openxmlformats.org/officeDocument/2006/relationships/customXml" Target="../ink/ink540.xml"/><Relationship Id="rId111" Type="http://schemas.openxmlformats.org/officeDocument/2006/relationships/image" Target="../media/image538.png"/><Relationship Id="rId132" Type="http://schemas.openxmlformats.org/officeDocument/2006/relationships/customXml" Target="../ink/ink562.xml"/><Relationship Id="rId153" Type="http://schemas.openxmlformats.org/officeDocument/2006/relationships/image" Target="../media/image559.png"/><Relationship Id="rId174" Type="http://schemas.openxmlformats.org/officeDocument/2006/relationships/customXml" Target="../ink/ink583.xml"/><Relationship Id="rId179" Type="http://schemas.openxmlformats.org/officeDocument/2006/relationships/image" Target="../media/image572.png"/><Relationship Id="rId195" Type="http://schemas.openxmlformats.org/officeDocument/2006/relationships/image" Target="../media/image580.png"/><Relationship Id="rId209" Type="http://schemas.openxmlformats.org/officeDocument/2006/relationships/image" Target="../media/image587.png"/><Relationship Id="rId190" Type="http://schemas.openxmlformats.org/officeDocument/2006/relationships/customXml" Target="../ink/ink591.xml"/><Relationship Id="rId204" Type="http://schemas.openxmlformats.org/officeDocument/2006/relationships/customXml" Target="../ink/ink598.xml"/><Relationship Id="rId220" Type="http://schemas.openxmlformats.org/officeDocument/2006/relationships/customXml" Target="../ink/ink606.xml"/><Relationship Id="rId225" Type="http://schemas.openxmlformats.org/officeDocument/2006/relationships/image" Target="../media/image595.png"/><Relationship Id="rId241" Type="http://schemas.openxmlformats.org/officeDocument/2006/relationships/image" Target="../media/image603.png"/><Relationship Id="rId246" Type="http://schemas.openxmlformats.org/officeDocument/2006/relationships/customXml" Target="../ink/ink619.xml"/><Relationship Id="rId267" Type="http://schemas.openxmlformats.org/officeDocument/2006/relationships/image" Target="../media/image615.png"/><Relationship Id="rId288" Type="http://schemas.openxmlformats.org/officeDocument/2006/relationships/customXml" Target="../ink/ink640.xml"/><Relationship Id="rId15" Type="http://schemas.openxmlformats.org/officeDocument/2006/relationships/image" Target="../media/image490.png"/><Relationship Id="rId36" Type="http://schemas.openxmlformats.org/officeDocument/2006/relationships/customXml" Target="../ink/ink514.xml"/><Relationship Id="rId57" Type="http://schemas.openxmlformats.org/officeDocument/2006/relationships/image" Target="../media/image511.png"/><Relationship Id="rId106" Type="http://schemas.openxmlformats.org/officeDocument/2006/relationships/customXml" Target="../ink/ink549.xml"/><Relationship Id="rId127" Type="http://schemas.openxmlformats.org/officeDocument/2006/relationships/image" Target="../media/image546.png"/><Relationship Id="rId262" Type="http://schemas.openxmlformats.org/officeDocument/2006/relationships/customXml" Target="../ink/ink627.xml"/><Relationship Id="rId283" Type="http://schemas.openxmlformats.org/officeDocument/2006/relationships/image" Target="../media/image623.png"/><Relationship Id="rId313" Type="http://schemas.openxmlformats.org/officeDocument/2006/relationships/image" Target="../media/image637.png"/><Relationship Id="rId318" Type="http://schemas.openxmlformats.org/officeDocument/2006/relationships/customXml" Target="../ink/ink655.xml"/><Relationship Id="rId339" Type="http://schemas.openxmlformats.org/officeDocument/2006/relationships/image" Target="../media/image650.png"/><Relationship Id="rId10" Type="http://schemas.openxmlformats.org/officeDocument/2006/relationships/customXml" Target="../ink/ink501.xml"/><Relationship Id="rId31" Type="http://schemas.openxmlformats.org/officeDocument/2006/relationships/image" Target="../media/image498.png"/><Relationship Id="rId52" Type="http://schemas.openxmlformats.org/officeDocument/2006/relationships/customXml" Target="../ink/ink522.xml"/><Relationship Id="rId73" Type="http://schemas.openxmlformats.org/officeDocument/2006/relationships/image" Target="../media/image519.png"/><Relationship Id="rId78" Type="http://schemas.openxmlformats.org/officeDocument/2006/relationships/customXml" Target="../ink/ink535.xml"/><Relationship Id="rId94" Type="http://schemas.openxmlformats.org/officeDocument/2006/relationships/customXml" Target="../ink/ink543.xml"/><Relationship Id="rId99" Type="http://schemas.openxmlformats.org/officeDocument/2006/relationships/image" Target="../media/image532.png"/><Relationship Id="rId101" Type="http://schemas.openxmlformats.org/officeDocument/2006/relationships/image" Target="../media/image533.png"/><Relationship Id="rId122" Type="http://schemas.openxmlformats.org/officeDocument/2006/relationships/customXml" Target="../ink/ink557.xml"/><Relationship Id="rId143" Type="http://schemas.openxmlformats.org/officeDocument/2006/relationships/image" Target="../media/image554.png"/><Relationship Id="rId148" Type="http://schemas.openxmlformats.org/officeDocument/2006/relationships/customXml" Target="../ink/ink570.xml"/><Relationship Id="rId164" Type="http://schemas.openxmlformats.org/officeDocument/2006/relationships/customXml" Target="../ink/ink578.xml"/><Relationship Id="rId169" Type="http://schemas.openxmlformats.org/officeDocument/2006/relationships/image" Target="../media/image567.png"/><Relationship Id="rId185" Type="http://schemas.openxmlformats.org/officeDocument/2006/relationships/image" Target="../media/image575.png"/><Relationship Id="rId334" Type="http://schemas.openxmlformats.org/officeDocument/2006/relationships/customXml" Target="../ink/ink663.xml"/><Relationship Id="rId4" Type="http://schemas.openxmlformats.org/officeDocument/2006/relationships/customXml" Target="../ink/ink498.xml"/><Relationship Id="rId9" Type="http://schemas.openxmlformats.org/officeDocument/2006/relationships/image" Target="../media/image487.png"/><Relationship Id="rId180" Type="http://schemas.openxmlformats.org/officeDocument/2006/relationships/customXml" Target="../ink/ink586.xml"/><Relationship Id="rId210" Type="http://schemas.openxmlformats.org/officeDocument/2006/relationships/customXml" Target="../ink/ink601.xml"/><Relationship Id="rId215" Type="http://schemas.openxmlformats.org/officeDocument/2006/relationships/image" Target="../media/image590.png"/><Relationship Id="rId236" Type="http://schemas.openxmlformats.org/officeDocument/2006/relationships/customXml" Target="../ink/ink614.xml"/><Relationship Id="rId257" Type="http://schemas.openxmlformats.org/officeDocument/2006/relationships/image" Target="../media/image611.png"/><Relationship Id="rId278" Type="http://schemas.openxmlformats.org/officeDocument/2006/relationships/customXml" Target="../ink/ink635.xml"/><Relationship Id="rId26" Type="http://schemas.openxmlformats.org/officeDocument/2006/relationships/customXml" Target="../ink/ink509.xml"/><Relationship Id="rId231" Type="http://schemas.openxmlformats.org/officeDocument/2006/relationships/image" Target="../media/image598.png"/><Relationship Id="rId252" Type="http://schemas.openxmlformats.org/officeDocument/2006/relationships/customXml" Target="../ink/ink622.xml"/><Relationship Id="rId273" Type="http://schemas.openxmlformats.org/officeDocument/2006/relationships/image" Target="../media/image618.png"/><Relationship Id="rId294" Type="http://schemas.openxmlformats.org/officeDocument/2006/relationships/customXml" Target="../ink/ink643.xml"/><Relationship Id="rId308" Type="http://schemas.openxmlformats.org/officeDocument/2006/relationships/customXml" Target="../ink/ink650.xml"/><Relationship Id="rId329" Type="http://schemas.openxmlformats.org/officeDocument/2006/relationships/image" Target="../media/image645.png"/><Relationship Id="rId47" Type="http://schemas.openxmlformats.org/officeDocument/2006/relationships/image" Target="../media/image506.png"/><Relationship Id="rId68" Type="http://schemas.openxmlformats.org/officeDocument/2006/relationships/customXml" Target="../ink/ink530.xml"/><Relationship Id="rId89" Type="http://schemas.openxmlformats.org/officeDocument/2006/relationships/image" Target="../media/image527.png"/><Relationship Id="rId112" Type="http://schemas.openxmlformats.org/officeDocument/2006/relationships/customXml" Target="../ink/ink552.xml"/><Relationship Id="rId133" Type="http://schemas.openxmlformats.org/officeDocument/2006/relationships/image" Target="../media/image549.png"/><Relationship Id="rId154" Type="http://schemas.openxmlformats.org/officeDocument/2006/relationships/customXml" Target="../ink/ink573.xml"/><Relationship Id="rId175" Type="http://schemas.openxmlformats.org/officeDocument/2006/relationships/image" Target="../media/image570.png"/><Relationship Id="rId340" Type="http://schemas.openxmlformats.org/officeDocument/2006/relationships/customXml" Target="../ink/ink666.xml"/><Relationship Id="rId196" Type="http://schemas.openxmlformats.org/officeDocument/2006/relationships/customXml" Target="../ink/ink594.xml"/><Relationship Id="rId200" Type="http://schemas.openxmlformats.org/officeDocument/2006/relationships/customXml" Target="../ink/ink596.xml"/><Relationship Id="rId16" Type="http://schemas.openxmlformats.org/officeDocument/2006/relationships/customXml" Target="../ink/ink504.xml"/><Relationship Id="rId221" Type="http://schemas.openxmlformats.org/officeDocument/2006/relationships/image" Target="../media/image593.png"/><Relationship Id="rId242" Type="http://schemas.openxmlformats.org/officeDocument/2006/relationships/customXml" Target="../ink/ink617.xml"/><Relationship Id="rId263" Type="http://schemas.openxmlformats.org/officeDocument/2006/relationships/image" Target="../media/image614.png"/><Relationship Id="rId284" Type="http://schemas.openxmlformats.org/officeDocument/2006/relationships/customXml" Target="../ink/ink638.xml"/><Relationship Id="rId319" Type="http://schemas.openxmlformats.org/officeDocument/2006/relationships/image" Target="../media/image640.png"/><Relationship Id="rId37" Type="http://schemas.openxmlformats.org/officeDocument/2006/relationships/image" Target="../media/image501.png"/><Relationship Id="rId58" Type="http://schemas.openxmlformats.org/officeDocument/2006/relationships/customXml" Target="../ink/ink525.xml"/><Relationship Id="rId79" Type="http://schemas.openxmlformats.org/officeDocument/2006/relationships/image" Target="../media/image522.png"/><Relationship Id="rId102" Type="http://schemas.openxmlformats.org/officeDocument/2006/relationships/customXml" Target="../ink/ink547.xml"/><Relationship Id="rId123" Type="http://schemas.openxmlformats.org/officeDocument/2006/relationships/image" Target="../media/image544.png"/><Relationship Id="rId144" Type="http://schemas.openxmlformats.org/officeDocument/2006/relationships/customXml" Target="../ink/ink568.xml"/><Relationship Id="rId330" Type="http://schemas.openxmlformats.org/officeDocument/2006/relationships/customXml" Target="../ink/ink661.xml"/><Relationship Id="rId90" Type="http://schemas.openxmlformats.org/officeDocument/2006/relationships/customXml" Target="../ink/ink541.xml"/><Relationship Id="rId165" Type="http://schemas.openxmlformats.org/officeDocument/2006/relationships/image" Target="../media/image565.png"/><Relationship Id="rId186" Type="http://schemas.openxmlformats.org/officeDocument/2006/relationships/customXml" Target="../ink/ink589.xml"/><Relationship Id="rId211" Type="http://schemas.openxmlformats.org/officeDocument/2006/relationships/image" Target="../media/image588.png"/><Relationship Id="rId232" Type="http://schemas.openxmlformats.org/officeDocument/2006/relationships/customXml" Target="../ink/ink612.xml"/><Relationship Id="rId253" Type="http://schemas.openxmlformats.org/officeDocument/2006/relationships/image" Target="../media/image609.png"/><Relationship Id="rId274" Type="http://schemas.openxmlformats.org/officeDocument/2006/relationships/customXml" Target="../ink/ink633.xml"/><Relationship Id="rId295" Type="http://schemas.openxmlformats.org/officeDocument/2006/relationships/image" Target="../media/image629.png"/><Relationship Id="rId309" Type="http://schemas.openxmlformats.org/officeDocument/2006/relationships/image" Target="../media/image635.png"/><Relationship Id="rId27" Type="http://schemas.openxmlformats.org/officeDocument/2006/relationships/image" Target="../media/image496.png"/><Relationship Id="rId48" Type="http://schemas.openxmlformats.org/officeDocument/2006/relationships/customXml" Target="../ink/ink520.xml"/><Relationship Id="rId69" Type="http://schemas.openxmlformats.org/officeDocument/2006/relationships/image" Target="../media/image517.png"/><Relationship Id="rId113" Type="http://schemas.openxmlformats.org/officeDocument/2006/relationships/image" Target="../media/image539.png"/><Relationship Id="rId134" Type="http://schemas.openxmlformats.org/officeDocument/2006/relationships/customXml" Target="../ink/ink563.xml"/><Relationship Id="rId320" Type="http://schemas.openxmlformats.org/officeDocument/2006/relationships/customXml" Target="../ink/ink656.xml"/><Relationship Id="rId80" Type="http://schemas.openxmlformats.org/officeDocument/2006/relationships/customXml" Target="../ink/ink536.xml"/><Relationship Id="rId155" Type="http://schemas.openxmlformats.org/officeDocument/2006/relationships/image" Target="../media/image560.png"/><Relationship Id="rId176" Type="http://schemas.openxmlformats.org/officeDocument/2006/relationships/customXml" Target="../ink/ink584.xml"/><Relationship Id="rId197" Type="http://schemas.openxmlformats.org/officeDocument/2006/relationships/image" Target="../media/image581.png"/><Relationship Id="rId341" Type="http://schemas.openxmlformats.org/officeDocument/2006/relationships/image" Target="../media/image651.png"/><Relationship Id="rId201" Type="http://schemas.openxmlformats.org/officeDocument/2006/relationships/image" Target="../media/image583.png"/><Relationship Id="rId222" Type="http://schemas.openxmlformats.org/officeDocument/2006/relationships/customXml" Target="../ink/ink607.xml"/><Relationship Id="rId243" Type="http://schemas.openxmlformats.org/officeDocument/2006/relationships/image" Target="../media/image604.png"/><Relationship Id="rId264" Type="http://schemas.openxmlformats.org/officeDocument/2006/relationships/customXml" Target="../ink/ink628.xml"/><Relationship Id="rId285" Type="http://schemas.openxmlformats.org/officeDocument/2006/relationships/image" Target="../media/image624.png"/><Relationship Id="rId17" Type="http://schemas.openxmlformats.org/officeDocument/2006/relationships/image" Target="../media/image491.png"/><Relationship Id="rId38" Type="http://schemas.openxmlformats.org/officeDocument/2006/relationships/customXml" Target="../ink/ink515.xml"/><Relationship Id="rId59" Type="http://schemas.openxmlformats.org/officeDocument/2006/relationships/image" Target="../media/image512.png"/><Relationship Id="rId103" Type="http://schemas.openxmlformats.org/officeDocument/2006/relationships/image" Target="../media/image534.png"/><Relationship Id="rId124" Type="http://schemas.openxmlformats.org/officeDocument/2006/relationships/customXml" Target="../ink/ink558.xml"/><Relationship Id="rId310" Type="http://schemas.openxmlformats.org/officeDocument/2006/relationships/customXml" Target="../ink/ink651.xml"/><Relationship Id="rId70" Type="http://schemas.openxmlformats.org/officeDocument/2006/relationships/customXml" Target="../ink/ink531.xml"/><Relationship Id="rId91" Type="http://schemas.openxmlformats.org/officeDocument/2006/relationships/image" Target="../media/image528.png"/><Relationship Id="rId145" Type="http://schemas.openxmlformats.org/officeDocument/2006/relationships/image" Target="../media/image555.png"/><Relationship Id="rId166" Type="http://schemas.openxmlformats.org/officeDocument/2006/relationships/customXml" Target="../ink/ink579.xml"/><Relationship Id="rId187" Type="http://schemas.openxmlformats.org/officeDocument/2006/relationships/image" Target="../media/image576.png"/><Relationship Id="rId331" Type="http://schemas.openxmlformats.org/officeDocument/2006/relationships/image" Target="../media/image64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02.xml"/><Relationship Id="rId233" Type="http://schemas.openxmlformats.org/officeDocument/2006/relationships/image" Target="../media/image599.png"/><Relationship Id="rId254" Type="http://schemas.openxmlformats.org/officeDocument/2006/relationships/customXml" Target="../ink/ink623.xml"/><Relationship Id="rId28" Type="http://schemas.openxmlformats.org/officeDocument/2006/relationships/customXml" Target="../ink/ink510.xml"/><Relationship Id="rId49" Type="http://schemas.openxmlformats.org/officeDocument/2006/relationships/image" Target="../media/image507.png"/><Relationship Id="rId114" Type="http://schemas.openxmlformats.org/officeDocument/2006/relationships/customXml" Target="../ink/ink553.xml"/><Relationship Id="rId275" Type="http://schemas.openxmlformats.org/officeDocument/2006/relationships/image" Target="../media/image619.png"/><Relationship Id="rId296" Type="http://schemas.openxmlformats.org/officeDocument/2006/relationships/customXml" Target="../ink/ink644.xml"/><Relationship Id="rId300" Type="http://schemas.openxmlformats.org/officeDocument/2006/relationships/customXml" Target="../ink/ink646.xml"/><Relationship Id="rId60" Type="http://schemas.openxmlformats.org/officeDocument/2006/relationships/customXml" Target="../ink/ink526.xml"/><Relationship Id="rId81" Type="http://schemas.openxmlformats.org/officeDocument/2006/relationships/image" Target="../media/image523.png"/><Relationship Id="rId135" Type="http://schemas.openxmlformats.org/officeDocument/2006/relationships/image" Target="../media/image550.png"/><Relationship Id="rId156" Type="http://schemas.openxmlformats.org/officeDocument/2006/relationships/customXml" Target="../ink/ink574.xml"/><Relationship Id="rId177" Type="http://schemas.openxmlformats.org/officeDocument/2006/relationships/image" Target="../media/image571.png"/><Relationship Id="rId198" Type="http://schemas.openxmlformats.org/officeDocument/2006/relationships/customXml" Target="../ink/ink595.xml"/><Relationship Id="rId321" Type="http://schemas.openxmlformats.org/officeDocument/2006/relationships/image" Target="../media/image641.png"/><Relationship Id="rId342" Type="http://schemas.openxmlformats.org/officeDocument/2006/relationships/customXml" Target="../ink/ink667.xml"/><Relationship Id="rId202" Type="http://schemas.openxmlformats.org/officeDocument/2006/relationships/customXml" Target="../ink/ink597.xml"/><Relationship Id="rId223" Type="http://schemas.openxmlformats.org/officeDocument/2006/relationships/image" Target="../media/image594.png"/><Relationship Id="rId244" Type="http://schemas.openxmlformats.org/officeDocument/2006/relationships/customXml" Target="../ink/ink618.xml"/><Relationship Id="rId18" Type="http://schemas.openxmlformats.org/officeDocument/2006/relationships/customXml" Target="../ink/ink505.xml"/><Relationship Id="rId39" Type="http://schemas.openxmlformats.org/officeDocument/2006/relationships/image" Target="../media/image502.png"/><Relationship Id="rId265" Type="http://schemas.openxmlformats.org/officeDocument/2006/relationships/image" Target="../media/image23.png"/><Relationship Id="rId286" Type="http://schemas.openxmlformats.org/officeDocument/2006/relationships/customXml" Target="../ink/ink639.xml"/><Relationship Id="rId50" Type="http://schemas.openxmlformats.org/officeDocument/2006/relationships/customXml" Target="../ink/ink521.xml"/><Relationship Id="rId104" Type="http://schemas.openxmlformats.org/officeDocument/2006/relationships/customXml" Target="../ink/ink548.xml"/><Relationship Id="rId125" Type="http://schemas.openxmlformats.org/officeDocument/2006/relationships/image" Target="../media/image545.png"/><Relationship Id="rId146" Type="http://schemas.openxmlformats.org/officeDocument/2006/relationships/customXml" Target="../ink/ink569.xml"/><Relationship Id="rId167" Type="http://schemas.openxmlformats.org/officeDocument/2006/relationships/image" Target="../media/image566.png"/><Relationship Id="rId188" Type="http://schemas.openxmlformats.org/officeDocument/2006/relationships/customXml" Target="../ink/ink590.xml"/><Relationship Id="rId311" Type="http://schemas.openxmlformats.org/officeDocument/2006/relationships/image" Target="../media/image636.png"/><Relationship Id="rId332" Type="http://schemas.openxmlformats.org/officeDocument/2006/relationships/customXml" Target="../ink/ink662.xml"/><Relationship Id="rId71" Type="http://schemas.openxmlformats.org/officeDocument/2006/relationships/image" Target="../media/image518.png"/><Relationship Id="rId92" Type="http://schemas.openxmlformats.org/officeDocument/2006/relationships/customXml" Target="../ink/ink542.xml"/><Relationship Id="rId213" Type="http://schemas.openxmlformats.org/officeDocument/2006/relationships/image" Target="../media/image589.png"/><Relationship Id="rId234" Type="http://schemas.openxmlformats.org/officeDocument/2006/relationships/customXml" Target="../ink/ink613.xml"/><Relationship Id="rId2" Type="http://schemas.openxmlformats.org/officeDocument/2006/relationships/customXml" Target="../ink/ink497.xml"/><Relationship Id="rId29" Type="http://schemas.openxmlformats.org/officeDocument/2006/relationships/image" Target="../media/image497.png"/><Relationship Id="rId255" Type="http://schemas.openxmlformats.org/officeDocument/2006/relationships/image" Target="../media/image610.png"/><Relationship Id="rId276" Type="http://schemas.openxmlformats.org/officeDocument/2006/relationships/customXml" Target="../ink/ink634.xml"/><Relationship Id="rId297" Type="http://schemas.openxmlformats.org/officeDocument/2006/relationships/image" Target="../media/image630.png"/><Relationship Id="rId40" Type="http://schemas.openxmlformats.org/officeDocument/2006/relationships/customXml" Target="../ink/ink516.xml"/><Relationship Id="rId115" Type="http://schemas.openxmlformats.org/officeDocument/2006/relationships/image" Target="../media/image540.png"/><Relationship Id="rId136" Type="http://schemas.openxmlformats.org/officeDocument/2006/relationships/customXml" Target="../ink/ink564.xml"/><Relationship Id="rId157" Type="http://schemas.openxmlformats.org/officeDocument/2006/relationships/image" Target="../media/image561.png"/><Relationship Id="rId178" Type="http://schemas.openxmlformats.org/officeDocument/2006/relationships/customXml" Target="../ink/ink585.xml"/><Relationship Id="rId301" Type="http://schemas.openxmlformats.org/officeDocument/2006/relationships/image" Target="../media/image632.png"/><Relationship Id="rId322" Type="http://schemas.openxmlformats.org/officeDocument/2006/relationships/customXml" Target="../ink/ink657.xml"/><Relationship Id="rId343" Type="http://schemas.openxmlformats.org/officeDocument/2006/relationships/image" Target="../media/image652.png"/><Relationship Id="rId61" Type="http://schemas.openxmlformats.org/officeDocument/2006/relationships/image" Target="../media/image513.png"/><Relationship Id="rId82" Type="http://schemas.openxmlformats.org/officeDocument/2006/relationships/customXml" Target="../ink/ink537.xml"/><Relationship Id="rId199" Type="http://schemas.openxmlformats.org/officeDocument/2006/relationships/image" Target="../media/image582.png"/><Relationship Id="rId203" Type="http://schemas.openxmlformats.org/officeDocument/2006/relationships/image" Target="../media/image584.png"/><Relationship Id="rId19" Type="http://schemas.openxmlformats.org/officeDocument/2006/relationships/image" Target="../media/image492.png"/><Relationship Id="rId224" Type="http://schemas.openxmlformats.org/officeDocument/2006/relationships/customXml" Target="../ink/ink608.xml"/><Relationship Id="rId245" Type="http://schemas.openxmlformats.org/officeDocument/2006/relationships/image" Target="../media/image605.png"/><Relationship Id="rId266" Type="http://schemas.openxmlformats.org/officeDocument/2006/relationships/customXml" Target="../ink/ink629.xml"/><Relationship Id="rId287" Type="http://schemas.openxmlformats.org/officeDocument/2006/relationships/image" Target="../media/image625.png"/><Relationship Id="rId30" Type="http://schemas.openxmlformats.org/officeDocument/2006/relationships/customXml" Target="../ink/ink511.xml"/><Relationship Id="rId105" Type="http://schemas.openxmlformats.org/officeDocument/2006/relationships/image" Target="../media/image535.png"/><Relationship Id="rId126" Type="http://schemas.openxmlformats.org/officeDocument/2006/relationships/customXml" Target="../ink/ink559.xml"/><Relationship Id="rId147" Type="http://schemas.openxmlformats.org/officeDocument/2006/relationships/image" Target="../media/image556.png"/><Relationship Id="rId168" Type="http://schemas.openxmlformats.org/officeDocument/2006/relationships/customXml" Target="../ink/ink580.xml"/><Relationship Id="rId312" Type="http://schemas.openxmlformats.org/officeDocument/2006/relationships/customXml" Target="../ink/ink652.xml"/><Relationship Id="rId333" Type="http://schemas.openxmlformats.org/officeDocument/2006/relationships/image" Target="../media/image647.png"/><Relationship Id="rId51" Type="http://schemas.openxmlformats.org/officeDocument/2006/relationships/image" Target="../media/image508.png"/><Relationship Id="rId72" Type="http://schemas.openxmlformats.org/officeDocument/2006/relationships/customXml" Target="../ink/ink532.xml"/><Relationship Id="rId93" Type="http://schemas.openxmlformats.org/officeDocument/2006/relationships/image" Target="../media/image529.png"/><Relationship Id="rId189" Type="http://schemas.openxmlformats.org/officeDocument/2006/relationships/image" Target="../media/image577.png"/><Relationship Id="rId3" Type="http://schemas.openxmlformats.org/officeDocument/2006/relationships/image" Target="../media/image484.png"/><Relationship Id="rId214" Type="http://schemas.openxmlformats.org/officeDocument/2006/relationships/customXml" Target="../ink/ink603.xml"/><Relationship Id="rId235" Type="http://schemas.openxmlformats.org/officeDocument/2006/relationships/image" Target="../media/image600.png"/><Relationship Id="rId256" Type="http://schemas.openxmlformats.org/officeDocument/2006/relationships/customXml" Target="../ink/ink624.xml"/><Relationship Id="rId277" Type="http://schemas.openxmlformats.org/officeDocument/2006/relationships/image" Target="../media/image620.png"/><Relationship Id="rId298" Type="http://schemas.openxmlformats.org/officeDocument/2006/relationships/customXml" Target="../ink/ink64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8.xml"/><Relationship Id="rId671" Type="http://schemas.openxmlformats.org/officeDocument/2006/relationships/customXml" Target="../ink/ink1006.xml"/><Relationship Id="rId769" Type="http://schemas.openxmlformats.org/officeDocument/2006/relationships/customXml" Target="../ink/ink1055.xml"/><Relationship Id="rId21" Type="http://schemas.openxmlformats.org/officeDocument/2006/relationships/image" Target="../media/image663.png"/><Relationship Id="rId324" Type="http://schemas.openxmlformats.org/officeDocument/2006/relationships/image" Target="../media/image814.png"/><Relationship Id="rId531" Type="http://schemas.openxmlformats.org/officeDocument/2006/relationships/image" Target="../media/image917.png"/><Relationship Id="rId629" Type="http://schemas.openxmlformats.org/officeDocument/2006/relationships/customXml" Target="../ink/ink985.xml"/><Relationship Id="rId170" Type="http://schemas.openxmlformats.org/officeDocument/2006/relationships/image" Target="../media/image737.png"/><Relationship Id="rId836" Type="http://schemas.openxmlformats.org/officeDocument/2006/relationships/image" Target="../media/image1067.png"/><Relationship Id="rId268" Type="http://schemas.openxmlformats.org/officeDocument/2006/relationships/image" Target="../media/image786.png"/><Relationship Id="rId475" Type="http://schemas.openxmlformats.org/officeDocument/2006/relationships/customXml" Target="../ink/ink907.xml"/><Relationship Id="rId682" Type="http://schemas.openxmlformats.org/officeDocument/2006/relationships/image" Target="../media/image992.png"/><Relationship Id="rId903" Type="http://schemas.openxmlformats.org/officeDocument/2006/relationships/customXml" Target="../ink/ink1124.xml"/><Relationship Id="rId32" Type="http://schemas.openxmlformats.org/officeDocument/2006/relationships/customXml" Target="../ink/ink685.xml"/><Relationship Id="rId128" Type="http://schemas.openxmlformats.org/officeDocument/2006/relationships/image" Target="../media/image716.png"/><Relationship Id="rId335" Type="http://schemas.openxmlformats.org/officeDocument/2006/relationships/customXml" Target="../ink/ink837.xml"/><Relationship Id="rId542" Type="http://schemas.openxmlformats.org/officeDocument/2006/relationships/customXml" Target="../ink/ink941.xml"/><Relationship Id="rId181" Type="http://schemas.openxmlformats.org/officeDocument/2006/relationships/customXml" Target="../ink/ink760.xml"/><Relationship Id="rId402" Type="http://schemas.openxmlformats.org/officeDocument/2006/relationships/image" Target="../media/image853.png"/><Relationship Id="rId847" Type="http://schemas.openxmlformats.org/officeDocument/2006/relationships/image" Target="../media/image1072.png"/><Relationship Id="rId279" Type="http://schemas.openxmlformats.org/officeDocument/2006/relationships/customXml" Target="../ink/ink809.xml"/><Relationship Id="rId486" Type="http://schemas.openxmlformats.org/officeDocument/2006/relationships/image" Target="../media/image895.png"/><Relationship Id="rId693" Type="http://schemas.openxmlformats.org/officeDocument/2006/relationships/customXml" Target="../ink/ink1017.xml"/><Relationship Id="rId707" Type="http://schemas.openxmlformats.org/officeDocument/2006/relationships/customXml" Target="../ink/ink1024.xml"/><Relationship Id="rId914" Type="http://schemas.openxmlformats.org/officeDocument/2006/relationships/image" Target="../media/image1105.png"/><Relationship Id="rId43" Type="http://schemas.openxmlformats.org/officeDocument/2006/relationships/image" Target="../media/image674.png"/><Relationship Id="rId139" Type="http://schemas.openxmlformats.org/officeDocument/2006/relationships/customXml" Target="../ink/ink739.xml"/><Relationship Id="rId346" Type="http://schemas.openxmlformats.org/officeDocument/2006/relationships/image" Target="../media/image825.png"/><Relationship Id="rId553" Type="http://schemas.openxmlformats.org/officeDocument/2006/relationships/image" Target="../media/image928.png"/><Relationship Id="rId760" Type="http://schemas.openxmlformats.org/officeDocument/2006/relationships/image" Target="../media/image1030.png"/><Relationship Id="rId192" Type="http://schemas.openxmlformats.org/officeDocument/2006/relationships/image" Target="../media/image748.png"/><Relationship Id="rId206" Type="http://schemas.openxmlformats.org/officeDocument/2006/relationships/image" Target="../media/image755.png"/><Relationship Id="rId413" Type="http://schemas.openxmlformats.org/officeDocument/2006/relationships/customXml" Target="../ink/ink876.xml"/><Relationship Id="rId858" Type="http://schemas.openxmlformats.org/officeDocument/2006/relationships/image" Target="../media/image1077.png"/><Relationship Id="rId497" Type="http://schemas.openxmlformats.org/officeDocument/2006/relationships/customXml" Target="../ink/ink918.xml"/><Relationship Id="rId620" Type="http://schemas.openxmlformats.org/officeDocument/2006/relationships/image" Target="../media/image961.png"/><Relationship Id="rId718" Type="http://schemas.openxmlformats.org/officeDocument/2006/relationships/image" Target="../media/image1009.png"/><Relationship Id="rId925" Type="http://schemas.openxmlformats.org/officeDocument/2006/relationships/customXml" Target="../ink/ink1135.xml"/><Relationship Id="rId357" Type="http://schemas.openxmlformats.org/officeDocument/2006/relationships/customXml" Target="../ink/ink848.xml"/><Relationship Id="rId54" Type="http://schemas.openxmlformats.org/officeDocument/2006/relationships/customXml" Target="../ink/ink696.xml"/><Relationship Id="rId217" Type="http://schemas.openxmlformats.org/officeDocument/2006/relationships/customXml" Target="../ink/ink778.xml"/><Relationship Id="rId564" Type="http://schemas.openxmlformats.org/officeDocument/2006/relationships/customXml" Target="../ink/ink952.xml"/><Relationship Id="rId771" Type="http://schemas.openxmlformats.org/officeDocument/2006/relationships/customXml" Target="../ink/ink1056.xml"/><Relationship Id="rId869" Type="http://schemas.openxmlformats.org/officeDocument/2006/relationships/customXml" Target="../ink/ink1107.xml"/><Relationship Id="rId424" Type="http://schemas.openxmlformats.org/officeDocument/2006/relationships/image" Target="../media/image864.png"/><Relationship Id="rId631" Type="http://schemas.openxmlformats.org/officeDocument/2006/relationships/customXml" Target="../ink/ink986.xml"/><Relationship Id="rId729" Type="http://schemas.openxmlformats.org/officeDocument/2006/relationships/customXml" Target="../ink/ink1035.xml"/><Relationship Id="rId270" Type="http://schemas.openxmlformats.org/officeDocument/2006/relationships/image" Target="../media/image787.png"/><Relationship Id="rId65" Type="http://schemas.openxmlformats.org/officeDocument/2006/relationships/image" Target="../media/image685.png"/><Relationship Id="rId130" Type="http://schemas.openxmlformats.org/officeDocument/2006/relationships/image" Target="../media/image717.png"/><Relationship Id="rId368" Type="http://schemas.openxmlformats.org/officeDocument/2006/relationships/image" Target="../media/image836.png"/><Relationship Id="rId575" Type="http://schemas.openxmlformats.org/officeDocument/2006/relationships/image" Target="../media/image939.png"/><Relationship Id="rId782" Type="http://schemas.openxmlformats.org/officeDocument/2006/relationships/customXml" Target="../ink/ink1062.xml"/><Relationship Id="rId228" Type="http://schemas.openxmlformats.org/officeDocument/2006/relationships/image" Target="../media/image766.png"/><Relationship Id="rId435" Type="http://schemas.openxmlformats.org/officeDocument/2006/relationships/customXml" Target="../ink/ink887.xml"/><Relationship Id="rId642" Type="http://schemas.openxmlformats.org/officeDocument/2006/relationships/image" Target="../media/image972.png"/><Relationship Id="rId281" Type="http://schemas.openxmlformats.org/officeDocument/2006/relationships/customXml" Target="../ink/ink810.xml"/><Relationship Id="rId502" Type="http://schemas.openxmlformats.org/officeDocument/2006/relationships/image" Target="../media/image903.png"/><Relationship Id="rId76" Type="http://schemas.openxmlformats.org/officeDocument/2006/relationships/customXml" Target="../ink/ink707.xml"/><Relationship Id="rId141" Type="http://schemas.openxmlformats.org/officeDocument/2006/relationships/customXml" Target="../ink/ink740.xml"/><Relationship Id="rId379" Type="http://schemas.openxmlformats.org/officeDocument/2006/relationships/customXml" Target="../ink/ink859.xml"/><Relationship Id="rId586" Type="http://schemas.openxmlformats.org/officeDocument/2006/relationships/image" Target="../media/image944.png"/><Relationship Id="rId793" Type="http://schemas.openxmlformats.org/officeDocument/2006/relationships/image" Target="../media/image1046.png"/><Relationship Id="rId807" Type="http://schemas.openxmlformats.org/officeDocument/2006/relationships/image" Target="../media/image1053.png"/><Relationship Id="rId7" Type="http://schemas.openxmlformats.org/officeDocument/2006/relationships/image" Target="../media/image657.png"/><Relationship Id="rId239" Type="http://schemas.openxmlformats.org/officeDocument/2006/relationships/customXml" Target="../ink/ink789.xml"/><Relationship Id="rId446" Type="http://schemas.openxmlformats.org/officeDocument/2006/relationships/image" Target="../media/image875.png"/><Relationship Id="rId653" Type="http://schemas.openxmlformats.org/officeDocument/2006/relationships/customXml" Target="../ink/ink997.xml"/><Relationship Id="rId292" Type="http://schemas.openxmlformats.org/officeDocument/2006/relationships/image" Target="../media/image798.png"/><Relationship Id="rId306" Type="http://schemas.openxmlformats.org/officeDocument/2006/relationships/image" Target="../media/image805.png"/><Relationship Id="rId860" Type="http://schemas.openxmlformats.org/officeDocument/2006/relationships/image" Target="../media/image1078.png"/><Relationship Id="rId87" Type="http://schemas.openxmlformats.org/officeDocument/2006/relationships/image" Target="../media/image696.png"/><Relationship Id="rId513" Type="http://schemas.openxmlformats.org/officeDocument/2006/relationships/image" Target="../media/image908.png"/><Relationship Id="rId597" Type="http://schemas.openxmlformats.org/officeDocument/2006/relationships/customXml" Target="../ink/ink969.xml"/><Relationship Id="rId720" Type="http://schemas.openxmlformats.org/officeDocument/2006/relationships/image" Target="../media/image1010.png"/><Relationship Id="rId818" Type="http://schemas.openxmlformats.org/officeDocument/2006/relationships/customXml" Target="../ink/ink1080.xml"/><Relationship Id="rId152" Type="http://schemas.openxmlformats.org/officeDocument/2006/relationships/image" Target="../media/image728.png"/><Relationship Id="rId457" Type="http://schemas.openxmlformats.org/officeDocument/2006/relationships/customXml" Target="../ink/ink898.xml"/><Relationship Id="rId664" Type="http://schemas.openxmlformats.org/officeDocument/2006/relationships/image" Target="../media/image983.png"/><Relationship Id="rId871" Type="http://schemas.openxmlformats.org/officeDocument/2006/relationships/customXml" Target="../ink/ink1108.xml"/><Relationship Id="rId14" Type="http://schemas.openxmlformats.org/officeDocument/2006/relationships/customXml" Target="../ink/ink676.xml"/><Relationship Id="rId317" Type="http://schemas.openxmlformats.org/officeDocument/2006/relationships/customXml" Target="../ink/ink828.xml"/><Relationship Id="rId524" Type="http://schemas.openxmlformats.org/officeDocument/2006/relationships/customXml" Target="../ink/ink932.xml"/><Relationship Id="rId731" Type="http://schemas.openxmlformats.org/officeDocument/2006/relationships/customXml" Target="../ink/ink1036.xml"/><Relationship Id="rId98" Type="http://schemas.openxmlformats.org/officeDocument/2006/relationships/customXml" Target="../ink/ink718.xml"/><Relationship Id="rId163" Type="http://schemas.openxmlformats.org/officeDocument/2006/relationships/customXml" Target="../ink/ink751.xml"/><Relationship Id="rId370" Type="http://schemas.openxmlformats.org/officeDocument/2006/relationships/image" Target="../media/image837.png"/><Relationship Id="rId829" Type="http://schemas.openxmlformats.org/officeDocument/2006/relationships/customXml" Target="../ink/ink1086.xml"/><Relationship Id="rId230" Type="http://schemas.openxmlformats.org/officeDocument/2006/relationships/image" Target="../media/image767.png"/><Relationship Id="rId468" Type="http://schemas.openxmlformats.org/officeDocument/2006/relationships/image" Target="../media/image886.png"/><Relationship Id="rId675" Type="http://schemas.openxmlformats.org/officeDocument/2006/relationships/customXml" Target="../ink/ink1008.xml"/><Relationship Id="rId882" Type="http://schemas.openxmlformats.org/officeDocument/2006/relationships/image" Target="../media/image1089.png"/><Relationship Id="rId25" Type="http://schemas.openxmlformats.org/officeDocument/2006/relationships/image" Target="../media/image665.png"/><Relationship Id="rId328" Type="http://schemas.openxmlformats.org/officeDocument/2006/relationships/image" Target="../media/image816.png"/><Relationship Id="rId535" Type="http://schemas.openxmlformats.org/officeDocument/2006/relationships/image" Target="../media/image919.png"/><Relationship Id="rId742" Type="http://schemas.openxmlformats.org/officeDocument/2006/relationships/image" Target="../media/image1021.png"/><Relationship Id="rId132" Type="http://schemas.openxmlformats.org/officeDocument/2006/relationships/image" Target="../media/image718.png"/><Relationship Id="rId174" Type="http://schemas.openxmlformats.org/officeDocument/2006/relationships/image" Target="../media/image739.png"/><Relationship Id="rId381" Type="http://schemas.openxmlformats.org/officeDocument/2006/relationships/customXml" Target="../ink/ink860.xml"/><Relationship Id="rId602" Type="http://schemas.openxmlformats.org/officeDocument/2006/relationships/image" Target="../media/image952.png"/><Relationship Id="rId784" Type="http://schemas.openxmlformats.org/officeDocument/2006/relationships/customXml" Target="../ink/ink1063.xml"/><Relationship Id="rId241" Type="http://schemas.openxmlformats.org/officeDocument/2006/relationships/customXml" Target="../ink/ink790.xml"/><Relationship Id="rId437" Type="http://schemas.openxmlformats.org/officeDocument/2006/relationships/customXml" Target="../ink/ink888.xml"/><Relationship Id="rId479" Type="http://schemas.openxmlformats.org/officeDocument/2006/relationships/customXml" Target="../ink/ink909.xml"/><Relationship Id="rId644" Type="http://schemas.openxmlformats.org/officeDocument/2006/relationships/image" Target="../media/image973.png"/><Relationship Id="rId686" Type="http://schemas.openxmlformats.org/officeDocument/2006/relationships/image" Target="../media/image994.png"/><Relationship Id="rId851" Type="http://schemas.openxmlformats.org/officeDocument/2006/relationships/customXml" Target="../ink/ink1098.xml"/><Relationship Id="rId893" Type="http://schemas.openxmlformats.org/officeDocument/2006/relationships/customXml" Target="../ink/ink1119.xml"/><Relationship Id="rId907" Type="http://schemas.openxmlformats.org/officeDocument/2006/relationships/customXml" Target="../ink/ink1126.xml"/><Relationship Id="rId36" Type="http://schemas.openxmlformats.org/officeDocument/2006/relationships/customXml" Target="../ink/ink687.xml"/><Relationship Id="rId283" Type="http://schemas.openxmlformats.org/officeDocument/2006/relationships/customXml" Target="../ink/ink811.xml"/><Relationship Id="rId339" Type="http://schemas.openxmlformats.org/officeDocument/2006/relationships/customXml" Target="../ink/ink839.xml"/><Relationship Id="rId490" Type="http://schemas.openxmlformats.org/officeDocument/2006/relationships/image" Target="../media/image897.png"/><Relationship Id="rId504" Type="http://schemas.openxmlformats.org/officeDocument/2006/relationships/customXml" Target="../ink/ink922.xml"/><Relationship Id="rId546" Type="http://schemas.openxmlformats.org/officeDocument/2006/relationships/customXml" Target="../ink/ink943.xml"/><Relationship Id="rId711" Type="http://schemas.openxmlformats.org/officeDocument/2006/relationships/customXml" Target="../ink/ink1026.xml"/><Relationship Id="rId753" Type="http://schemas.openxmlformats.org/officeDocument/2006/relationships/customXml" Target="../ink/ink1047.xml"/><Relationship Id="rId78" Type="http://schemas.openxmlformats.org/officeDocument/2006/relationships/customXml" Target="../ink/ink708.xml"/><Relationship Id="rId101" Type="http://schemas.openxmlformats.org/officeDocument/2006/relationships/image" Target="../media/image703.png"/><Relationship Id="rId143" Type="http://schemas.openxmlformats.org/officeDocument/2006/relationships/customXml" Target="../ink/ink741.xml"/><Relationship Id="rId185" Type="http://schemas.openxmlformats.org/officeDocument/2006/relationships/customXml" Target="../ink/ink762.xml"/><Relationship Id="rId350" Type="http://schemas.openxmlformats.org/officeDocument/2006/relationships/image" Target="../media/image827.png"/><Relationship Id="rId406" Type="http://schemas.openxmlformats.org/officeDocument/2006/relationships/image" Target="../media/image855.png"/><Relationship Id="rId588" Type="http://schemas.openxmlformats.org/officeDocument/2006/relationships/image" Target="../media/image945.png"/><Relationship Id="rId795" Type="http://schemas.openxmlformats.org/officeDocument/2006/relationships/image" Target="../media/image1047.png"/><Relationship Id="rId809" Type="http://schemas.openxmlformats.org/officeDocument/2006/relationships/image" Target="../media/image1054.png"/><Relationship Id="rId9" Type="http://schemas.openxmlformats.org/officeDocument/2006/relationships/image" Target="../media/image658.png"/><Relationship Id="rId210" Type="http://schemas.openxmlformats.org/officeDocument/2006/relationships/image" Target="../media/image757.png"/><Relationship Id="rId392" Type="http://schemas.openxmlformats.org/officeDocument/2006/relationships/image" Target="../media/image848.png"/><Relationship Id="rId448" Type="http://schemas.openxmlformats.org/officeDocument/2006/relationships/image" Target="../media/image876.png"/><Relationship Id="rId613" Type="http://schemas.openxmlformats.org/officeDocument/2006/relationships/customXml" Target="../ink/ink977.xml"/><Relationship Id="rId655" Type="http://schemas.openxmlformats.org/officeDocument/2006/relationships/customXml" Target="../ink/ink998.xml"/><Relationship Id="rId697" Type="http://schemas.openxmlformats.org/officeDocument/2006/relationships/customXml" Target="../ink/ink1019.xml"/><Relationship Id="rId820" Type="http://schemas.openxmlformats.org/officeDocument/2006/relationships/customXml" Target="../ink/ink1081.xml"/><Relationship Id="rId862" Type="http://schemas.openxmlformats.org/officeDocument/2006/relationships/image" Target="../media/image1079.png"/><Relationship Id="rId918" Type="http://schemas.openxmlformats.org/officeDocument/2006/relationships/image" Target="../media/image1107.png"/><Relationship Id="rId252" Type="http://schemas.openxmlformats.org/officeDocument/2006/relationships/image" Target="../media/image778.png"/><Relationship Id="rId294" Type="http://schemas.openxmlformats.org/officeDocument/2006/relationships/image" Target="../media/image799.png"/><Relationship Id="rId308" Type="http://schemas.openxmlformats.org/officeDocument/2006/relationships/image" Target="../media/image806.png"/><Relationship Id="rId515" Type="http://schemas.openxmlformats.org/officeDocument/2006/relationships/image" Target="../media/image909.png"/><Relationship Id="rId722" Type="http://schemas.openxmlformats.org/officeDocument/2006/relationships/image" Target="../media/image1011.png"/><Relationship Id="rId47" Type="http://schemas.openxmlformats.org/officeDocument/2006/relationships/image" Target="../media/image676.png"/><Relationship Id="rId89" Type="http://schemas.openxmlformats.org/officeDocument/2006/relationships/image" Target="../media/image697.png"/><Relationship Id="rId112" Type="http://schemas.openxmlformats.org/officeDocument/2006/relationships/image" Target="../media/image708.png"/><Relationship Id="rId154" Type="http://schemas.openxmlformats.org/officeDocument/2006/relationships/image" Target="../media/image729.png"/><Relationship Id="rId361" Type="http://schemas.openxmlformats.org/officeDocument/2006/relationships/customXml" Target="../ink/ink850.xml"/><Relationship Id="rId557" Type="http://schemas.openxmlformats.org/officeDocument/2006/relationships/image" Target="../media/image930.png"/><Relationship Id="rId599" Type="http://schemas.openxmlformats.org/officeDocument/2006/relationships/customXml" Target="../ink/ink970.xml"/><Relationship Id="rId764" Type="http://schemas.openxmlformats.org/officeDocument/2006/relationships/image" Target="../media/image1032.png"/><Relationship Id="rId196" Type="http://schemas.openxmlformats.org/officeDocument/2006/relationships/image" Target="../media/image750.png"/><Relationship Id="rId417" Type="http://schemas.openxmlformats.org/officeDocument/2006/relationships/customXml" Target="../ink/ink878.xml"/><Relationship Id="rId459" Type="http://schemas.openxmlformats.org/officeDocument/2006/relationships/customXml" Target="../ink/ink899.xml"/><Relationship Id="rId624" Type="http://schemas.openxmlformats.org/officeDocument/2006/relationships/image" Target="../media/image963.png"/><Relationship Id="rId666" Type="http://schemas.openxmlformats.org/officeDocument/2006/relationships/image" Target="../media/image984.png"/><Relationship Id="rId831" Type="http://schemas.openxmlformats.org/officeDocument/2006/relationships/customXml" Target="../ink/ink1087.xml"/><Relationship Id="rId873" Type="http://schemas.openxmlformats.org/officeDocument/2006/relationships/customXml" Target="../ink/ink1109.xml"/><Relationship Id="rId16" Type="http://schemas.openxmlformats.org/officeDocument/2006/relationships/customXml" Target="../ink/ink677.xml"/><Relationship Id="rId221" Type="http://schemas.openxmlformats.org/officeDocument/2006/relationships/customXml" Target="../ink/ink780.xml"/><Relationship Id="rId263" Type="http://schemas.openxmlformats.org/officeDocument/2006/relationships/customXml" Target="../ink/ink801.xml"/><Relationship Id="rId319" Type="http://schemas.openxmlformats.org/officeDocument/2006/relationships/customXml" Target="../ink/ink829.xml"/><Relationship Id="rId470" Type="http://schemas.openxmlformats.org/officeDocument/2006/relationships/image" Target="../media/image887.png"/><Relationship Id="rId526" Type="http://schemas.openxmlformats.org/officeDocument/2006/relationships/customXml" Target="../ink/ink933.xml"/><Relationship Id="rId929" Type="http://schemas.openxmlformats.org/officeDocument/2006/relationships/customXml" Target="../ink/ink1137.xml"/><Relationship Id="rId58" Type="http://schemas.openxmlformats.org/officeDocument/2006/relationships/customXml" Target="../ink/ink698.xml"/><Relationship Id="rId123" Type="http://schemas.openxmlformats.org/officeDocument/2006/relationships/customXml" Target="../ink/ink731.xml"/><Relationship Id="rId330" Type="http://schemas.openxmlformats.org/officeDocument/2006/relationships/image" Target="../media/image817.png"/><Relationship Id="rId568" Type="http://schemas.openxmlformats.org/officeDocument/2006/relationships/customXml" Target="../ink/ink954.xml"/><Relationship Id="rId733" Type="http://schemas.openxmlformats.org/officeDocument/2006/relationships/customXml" Target="../ink/ink1037.xml"/><Relationship Id="rId775" Type="http://schemas.openxmlformats.org/officeDocument/2006/relationships/customXml" Target="../ink/ink1058.xml"/><Relationship Id="rId165" Type="http://schemas.openxmlformats.org/officeDocument/2006/relationships/customXml" Target="../ink/ink752.xml"/><Relationship Id="rId372" Type="http://schemas.openxmlformats.org/officeDocument/2006/relationships/image" Target="../media/image838.png"/><Relationship Id="rId428" Type="http://schemas.openxmlformats.org/officeDocument/2006/relationships/image" Target="../media/image866.png"/><Relationship Id="rId635" Type="http://schemas.openxmlformats.org/officeDocument/2006/relationships/customXml" Target="../ink/ink988.xml"/><Relationship Id="rId677" Type="http://schemas.openxmlformats.org/officeDocument/2006/relationships/customXml" Target="../ink/ink1009.xml"/><Relationship Id="rId800" Type="http://schemas.openxmlformats.org/officeDocument/2006/relationships/customXml" Target="../ink/ink1071.xml"/><Relationship Id="rId842" Type="http://schemas.openxmlformats.org/officeDocument/2006/relationships/customXml" Target="../ink/ink1093.xml"/><Relationship Id="rId232" Type="http://schemas.openxmlformats.org/officeDocument/2006/relationships/image" Target="../media/image768.png"/><Relationship Id="rId274" Type="http://schemas.openxmlformats.org/officeDocument/2006/relationships/image" Target="../media/image789.png"/><Relationship Id="rId481" Type="http://schemas.openxmlformats.org/officeDocument/2006/relationships/customXml" Target="../ink/ink910.xml"/><Relationship Id="rId702" Type="http://schemas.openxmlformats.org/officeDocument/2006/relationships/image" Target="../media/image1002.png"/><Relationship Id="rId884" Type="http://schemas.openxmlformats.org/officeDocument/2006/relationships/image" Target="../media/image1090.png"/><Relationship Id="rId27" Type="http://schemas.openxmlformats.org/officeDocument/2006/relationships/image" Target="../media/image666.png"/><Relationship Id="rId69" Type="http://schemas.openxmlformats.org/officeDocument/2006/relationships/image" Target="../media/image687.png"/><Relationship Id="rId134" Type="http://schemas.openxmlformats.org/officeDocument/2006/relationships/image" Target="../media/image719.png"/><Relationship Id="rId537" Type="http://schemas.openxmlformats.org/officeDocument/2006/relationships/image" Target="../media/image920.png"/><Relationship Id="rId579" Type="http://schemas.openxmlformats.org/officeDocument/2006/relationships/image" Target="../media/image941.png"/><Relationship Id="rId744" Type="http://schemas.openxmlformats.org/officeDocument/2006/relationships/image" Target="../media/image1022.png"/><Relationship Id="rId786" Type="http://schemas.openxmlformats.org/officeDocument/2006/relationships/customXml" Target="../ink/ink1064.xml"/><Relationship Id="rId80" Type="http://schemas.openxmlformats.org/officeDocument/2006/relationships/customXml" Target="../ink/ink709.xml"/><Relationship Id="rId176" Type="http://schemas.openxmlformats.org/officeDocument/2006/relationships/image" Target="../media/image740.png"/><Relationship Id="rId341" Type="http://schemas.openxmlformats.org/officeDocument/2006/relationships/customXml" Target="../ink/ink840.xml"/><Relationship Id="rId383" Type="http://schemas.openxmlformats.org/officeDocument/2006/relationships/customXml" Target="../ink/ink861.xml"/><Relationship Id="rId439" Type="http://schemas.openxmlformats.org/officeDocument/2006/relationships/customXml" Target="../ink/ink889.xml"/><Relationship Id="rId590" Type="http://schemas.openxmlformats.org/officeDocument/2006/relationships/image" Target="../media/image946.png"/><Relationship Id="rId604" Type="http://schemas.openxmlformats.org/officeDocument/2006/relationships/image" Target="../media/image953.png"/><Relationship Id="rId646" Type="http://schemas.openxmlformats.org/officeDocument/2006/relationships/image" Target="../media/image974.png"/><Relationship Id="rId811" Type="http://schemas.openxmlformats.org/officeDocument/2006/relationships/image" Target="../media/image1055.png"/><Relationship Id="rId201" Type="http://schemas.openxmlformats.org/officeDocument/2006/relationships/customXml" Target="../ink/ink770.xml"/><Relationship Id="rId243" Type="http://schemas.openxmlformats.org/officeDocument/2006/relationships/customXml" Target="../ink/ink791.xml"/><Relationship Id="rId285" Type="http://schemas.openxmlformats.org/officeDocument/2006/relationships/customXml" Target="../ink/ink812.xml"/><Relationship Id="rId450" Type="http://schemas.openxmlformats.org/officeDocument/2006/relationships/image" Target="../media/image877.png"/><Relationship Id="rId506" Type="http://schemas.openxmlformats.org/officeDocument/2006/relationships/customXml" Target="../ink/ink923.xml"/><Relationship Id="rId688" Type="http://schemas.openxmlformats.org/officeDocument/2006/relationships/image" Target="../media/image995.png"/><Relationship Id="rId853" Type="http://schemas.openxmlformats.org/officeDocument/2006/relationships/customXml" Target="../ink/ink1099.xml"/><Relationship Id="rId895" Type="http://schemas.openxmlformats.org/officeDocument/2006/relationships/customXml" Target="../ink/ink1120.xml"/><Relationship Id="rId909" Type="http://schemas.openxmlformats.org/officeDocument/2006/relationships/customXml" Target="../ink/ink1127.xml"/><Relationship Id="rId38" Type="http://schemas.openxmlformats.org/officeDocument/2006/relationships/customXml" Target="../ink/ink688.xml"/><Relationship Id="rId103" Type="http://schemas.openxmlformats.org/officeDocument/2006/relationships/image" Target="../media/image704.png"/><Relationship Id="rId310" Type="http://schemas.openxmlformats.org/officeDocument/2006/relationships/image" Target="../media/image807.png"/><Relationship Id="rId492" Type="http://schemas.openxmlformats.org/officeDocument/2006/relationships/image" Target="../media/image898.png"/><Relationship Id="rId548" Type="http://schemas.openxmlformats.org/officeDocument/2006/relationships/customXml" Target="../ink/ink944.xml"/><Relationship Id="rId713" Type="http://schemas.openxmlformats.org/officeDocument/2006/relationships/customXml" Target="../ink/ink1027.xml"/><Relationship Id="rId755" Type="http://schemas.openxmlformats.org/officeDocument/2006/relationships/customXml" Target="../ink/ink1048.xml"/><Relationship Id="rId797" Type="http://schemas.openxmlformats.org/officeDocument/2006/relationships/image" Target="../media/image1048.png"/><Relationship Id="rId920" Type="http://schemas.openxmlformats.org/officeDocument/2006/relationships/image" Target="../media/image1108.png"/><Relationship Id="rId91" Type="http://schemas.openxmlformats.org/officeDocument/2006/relationships/image" Target="../media/image698.png"/><Relationship Id="rId145" Type="http://schemas.openxmlformats.org/officeDocument/2006/relationships/customXml" Target="../ink/ink742.xml"/><Relationship Id="rId187" Type="http://schemas.openxmlformats.org/officeDocument/2006/relationships/customXml" Target="../ink/ink763.xml"/><Relationship Id="rId352" Type="http://schemas.openxmlformats.org/officeDocument/2006/relationships/image" Target="../media/image828.png"/><Relationship Id="rId394" Type="http://schemas.openxmlformats.org/officeDocument/2006/relationships/image" Target="../media/image849.png"/><Relationship Id="rId408" Type="http://schemas.openxmlformats.org/officeDocument/2006/relationships/image" Target="../media/image856.png"/><Relationship Id="rId615" Type="http://schemas.openxmlformats.org/officeDocument/2006/relationships/customXml" Target="../ink/ink978.xml"/><Relationship Id="rId822" Type="http://schemas.openxmlformats.org/officeDocument/2006/relationships/customXml" Target="../ink/ink1082.xml"/><Relationship Id="rId212" Type="http://schemas.openxmlformats.org/officeDocument/2006/relationships/image" Target="../media/image758.png"/><Relationship Id="rId254" Type="http://schemas.openxmlformats.org/officeDocument/2006/relationships/image" Target="../media/image779.png"/><Relationship Id="rId657" Type="http://schemas.openxmlformats.org/officeDocument/2006/relationships/customXml" Target="../ink/ink999.xml"/><Relationship Id="rId699" Type="http://schemas.openxmlformats.org/officeDocument/2006/relationships/customXml" Target="../ink/ink1020.xml"/><Relationship Id="rId864" Type="http://schemas.openxmlformats.org/officeDocument/2006/relationships/image" Target="../media/image1080.png"/><Relationship Id="rId49" Type="http://schemas.openxmlformats.org/officeDocument/2006/relationships/image" Target="../media/image677.png"/><Relationship Id="rId114" Type="http://schemas.openxmlformats.org/officeDocument/2006/relationships/image" Target="../media/image709.png"/><Relationship Id="rId296" Type="http://schemas.openxmlformats.org/officeDocument/2006/relationships/image" Target="../media/image800.png"/><Relationship Id="rId461" Type="http://schemas.openxmlformats.org/officeDocument/2006/relationships/customXml" Target="../ink/ink900.xml"/><Relationship Id="rId517" Type="http://schemas.openxmlformats.org/officeDocument/2006/relationships/image" Target="../media/image910.png"/><Relationship Id="rId559" Type="http://schemas.openxmlformats.org/officeDocument/2006/relationships/image" Target="../media/image931.png"/><Relationship Id="rId724" Type="http://schemas.openxmlformats.org/officeDocument/2006/relationships/image" Target="../media/image1012.png"/><Relationship Id="rId766" Type="http://schemas.openxmlformats.org/officeDocument/2006/relationships/image" Target="../media/image1033.png"/><Relationship Id="rId60" Type="http://schemas.openxmlformats.org/officeDocument/2006/relationships/customXml" Target="../ink/ink699.xml"/><Relationship Id="rId156" Type="http://schemas.openxmlformats.org/officeDocument/2006/relationships/image" Target="../media/image730.png"/><Relationship Id="rId198" Type="http://schemas.openxmlformats.org/officeDocument/2006/relationships/image" Target="../media/image751.png"/><Relationship Id="rId321" Type="http://schemas.openxmlformats.org/officeDocument/2006/relationships/customXml" Target="../ink/ink830.xml"/><Relationship Id="rId363" Type="http://schemas.openxmlformats.org/officeDocument/2006/relationships/customXml" Target="../ink/ink851.xml"/><Relationship Id="rId419" Type="http://schemas.openxmlformats.org/officeDocument/2006/relationships/customXml" Target="../ink/ink879.xml"/><Relationship Id="rId570" Type="http://schemas.openxmlformats.org/officeDocument/2006/relationships/customXml" Target="../ink/ink955.xml"/><Relationship Id="rId626" Type="http://schemas.openxmlformats.org/officeDocument/2006/relationships/image" Target="../media/image964.png"/><Relationship Id="rId223" Type="http://schemas.openxmlformats.org/officeDocument/2006/relationships/customXml" Target="../ink/ink781.xml"/><Relationship Id="rId430" Type="http://schemas.openxmlformats.org/officeDocument/2006/relationships/image" Target="../media/image867.png"/><Relationship Id="rId668" Type="http://schemas.openxmlformats.org/officeDocument/2006/relationships/image" Target="../media/image985.png"/><Relationship Id="rId833" Type="http://schemas.openxmlformats.org/officeDocument/2006/relationships/customXml" Target="../ink/ink1088.xml"/><Relationship Id="rId875" Type="http://schemas.openxmlformats.org/officeDocument/2006/relationships/customXml" Target="../ink/ink1110.xml"/><Relationship Id="rId18" Type="http://schemas.openxmlformats.org/officeDocument/2006/relationships/customXml" Target="../ink/ink678.xml"/><Relationship Id="rId265" Type="http://schemas.openxmlformats.org/officeDocument/2006/relationships/customXml" Target="../ink/ink802.xml"/><Relationship Id="rId472" Type="http://schemas.openxmlformats.org/officeDocument/2006/relationships/image" Target="../media/image888.png"/><Relationship Id="rId528" Type="http://schemas.openxmlformats.org/officeDocument/2006/relationships/customXml" Target="../ink/ink934.xml"/><Relationship Id="rId735" Type="http://schemas.openxmlformats.org/officeDocument/2006/relationships/customXml" Target="../ink/ink1038.xml"/><Relationship Id="rId900" Type="http://schemas.openxmlformats.org/officeDocument/2006/relationships/image" Target="../media/image1098.png"/><Relationship Id="rId125" Type="http://schemas.openxmlformats.org/officeDocument/2006/relationships/customXml" Target="../ink/ink732.xml"/><Relationship Id="rId167" Type="http://schemas.openxmlformats.org/officeDocument/2006/relationships/customXml" Target="../ink/ink753.xml"/><Relationship Id="rId332" Type="http://schemas.openxmlformats.org/officeDocument/2006/relationships/image" Target="../media/image818.png"/><Relationship Id="rId374" Type="http://schemas.openxmlformats.org/officeDocument/2006/relationships/image" Target="../media/image839.png"/><Relationship Id="rId581" Type="http://schemas.openxmlformats.org/officeDocument/2006/relationships/customXml" Target="../ink/ink961.xml"/><Relationship Id="rId777" Type="http://schemas.openxmlformats.org/officeDocument/2006/relationships/image" Target="../media/image1038.png"/><Relationship Id="rId71" Type="http://schemas.openxmlformats.org/officeDocument/2006/relationships/image" Target="../media/image688.png"/><Relationship Id="rId234" Type="http://schemas.openxmlformats.org/officeDocument/2006/relationships/image" Target="../media/image769.png"/><Relationship Id="rId637" Type="http://schemas.openxmlformats.org/officeDocument/2006/relationships/customXml" Target="../ink/ink989.xml"/><Relationship Id="rId679" Type="http://schemas.openxmlformats.org/officeDocument/2006/relationships/customXml" Target="../ink/ink1010.xml"/><Relationship Id="rId802" Type="http://schemas.openxmlformats.org/officeDocument/2006/relationships/customXml" Target="../ink/ink1072.xml"/><Relationship Id="rId844" Type="http://schemas.openxmlformats.org/officeDocument/2006/relationships/customXml" Target="../ink/ink1094.xml"/><Relationship Id="rId886" Type="http://schemas.openxmlformats.org/officeDocument/2006/relationships/image" Target="../media/image1091.png"/><Relationship Id="rId2" Type="http://schemas.openxmlformats.org/officeDocument/2006/relationships/customXml" Target="../ink/ink670.xml"/><Relationship Id="rId29" Type="http://schemas.openxmlformats.org/officeDocument/2006/relationships/image" Target="../media/image667.png"/><Relationship Id="rId276" Type="http://schemas.openxmlformats.org/officeDocument/2006/relationships/image" Target="../media/image790.png"/><Relationship Id="rId441" Type="http://schemas.openxmlformats.org/officeDocument/2006/relationships/customXml" Target="../ink/ink890.xml"/><Relationship Id="rId483" Type="http://schemas.openxmlformats.org/officeDocument/2006/relationships/customXml" Target="../ink/ink911.xml"/><Relationship Id="rId539" Type="http://schemas.openxmlformats.org/officeDocument/2006/relationships/image" Target="../media/image921.png"/><Relationship Id="rId690" Type="http://schemas.openxmlformats.org/officeDocument/2006/relationships/image" Target="../media/image996.png"/><Relationship Id="rId704" Type="http://schemas.openxmlformats.org/officeDocument/2006/relationships/image" Target="../media/image1003.png"/><Relationship Id="rId746" Type="http://schemas.openxmlformats.org/officeDocument/2006/relationships/image" Target="../media/image1023.png"/><Relationship Id="rId911" Type="http://schemas.openxmlformats.org/officeDocument/2006/relationships/customXml" Target="../ink/ink1128.xml"/><Relationship Id="rId40" Type="http://schemas.openxmlformats.org/officeDocument/2006/relationships/customXml" Target="../ink/ink689.xml"/><Relationship Id="rId136" Type="http://schemas.openxmlformats.org/officeDocument/2006/relationships/image" Target="../media/image720.png"/><Relationship Id="rId178" Type="http://schemas.openxmlformats.org/officeDocument/2006/relationships/image" Target="../media/image741.png"/><Relationship Id="rId301" Type="http://schemas.openxmlformats.org/officeDocument/2006/relationships/customXml" Target="../ink/ink820.xml"/><Relationship Id="rId343" Type="http://schemas.openxmlformats.org/officeDocument/2006/relationships/customXml" Target="../ink/ink841.xml"/><Relationship Id="rId550" Type="http://schemas.openxmlformats.org/officeDocument/2006/relationships/customXml" Target="../ink/ink945.xml"/><Relationship Id="rId788" Type="http://schemas.openxmlformats.org/officeDocument/2006/relationships/customXml" Target="../ink/ink1065.xml"/><Relationship Id="rId82" Type="http://schemas.openxmlformats.org/officeDocument/2006/relationships/customXml" Target="../ink/ink710.xml"/><Relationship Id="rId203" Type="http://schemas.openxmlformats.org/officeDocument/2006/relationships/customXml" Target="../ink/ink771.xml"/><Relationship Id="rId385" Type="http://schemas.openxmlformats.org/officeDocument/2006/relationships/customXml" Target="../ink/ink862.xml"/><Relationship Id="rId592" Type="http://schemas.openxmlformats.org/officeDocument/2006/relationships/image" Target="../media/image947.png"/><Relationship Id="rId606" Type="http://schemas.openxmlformats.org/officeDocument/2006/relationships/image" Target="../media/image954.png"/><Relationship Id="rId648" Type="http://schemas.openxmlformats.org/officeDocument/2006/relationships/image" Target="../media/image975.png"/><Relationship Id="rId813" Type="http://schemas.openxmlformats.org/officeDocument/2006/relationships/image" Target="../media/image1056.png"/><Relationship Id="rId855" Type="http://schemas.openxmlformats.org/officeDocument/2006/relationships/customXml" Target="../ink/ink1100.xml"/><Relationship Id="rId245" Type="http://schemas.openxmlformats.org/officeDocument/2006/relationships/customXml" Target="../ink/ink792.xml"/><Relationship Id="rId287" Type="http://schemas.openxmlformats.org/officeDocument/2006/relationships/customXml" Target="../ink/ink813.xml"/><Relationship Id="rId410" Type="http://schemas.openxmlformats.org/officeDocument/2006/relationships/image" Target="../media/image857.png"/><Relationship Id="rId452" Type="http://schemas.openxmlformats.org/officeDocument/2006/relationships/image" Target="../media/image878.png"/><Relationship Id="rId494" Type="http://schemas.openxmlformats.org/officeDocument/2006/relationships/image" Target="../media/image899.png"/><Relationship Id="rId508" Type="http://schemas.openxmlformats.org/officeDocument/2006/relationships/customXml" Target="../ink/ink924.xml"/><Relationship Id="rId715" Type="http://schemas.openxmlformats.org/officeDocument/2006/relationships/customXml" Target="../ink/ink1028.xml"/><Relationship Id="rId897" Type="http://schemas.openxmlformats.org/officeDocument/2006/relationships/customXml" Target="../ink/ink1121.xml"/><Relationship Id="rId922" Type="http://schemas.openxmlformats.org/officeDocument/2006/relationships/image" Target="../media/image1109.png"/><Relationship Id="rId105" Type="http://schemas.openxmlformats.org/officeDocument/2006/relationships/customXml" Target="../ink/ink722.xml"/><Relationship Id="rId147" Type="http://schemas.openxmlformats.org/officeDocument/2006/relationships/customXml" Target="../ink/ink743.xml"/><Relationship Id="rId312" Type="http://schemas.openxmlformats.org/officeDocument/2006/relationships/image" Target="../media/image808.png"/><Relationship Id="rId354" Type="http://schemas.openxmlformats.org/officeDocument/2006/relationships/image" Target="../media/image829.png"/><Relationship Id="rId757" Type="http://schemas.openxmlformats.org/officeDocument/2006/relationships/customXml" Target="../ink/ink1049.xml"/><Relationship Id="rId799" Type="http://schemas.openxmlformats.org/officeDocument/2006/relationships/image" Target="../media/image1049.png"/><Relationship Id="rId51" Type="http://schemas.openxmlformats.org/officeDocument/2006/relationships/image" Target="../media/image678.png"/><Relationship Id="rId93" Type="http://schemas.openxmlformats.org/officeDocument/2006/relationships/image" Target="../media/image699.png"/><Relationship Id="rId189" Type="http://schemas.openxmlformats.org/officeDocument/2006/relationships/customXml" Target="../ink/ink764.xml"/><Relationship Id="rId396" Type="http://schemas.openxmlformats.org/officeDocument/2006/relationships/image" Target="../media/image850.png"/><Relationship Id="rId561" Type="http://schemas.openxmlformats.org/officeDocument/2006/relationships/image" Target="../media/image932.png"/><Relationship Id="rId617" Type="http://schemas.openxmlformats.org/officeDocument/2006/relationships/customXml" Target="../ink/ink979.xml"/><Relationship Id="rId659" Type="http://schemas.openxmlformats.org/officeDocument/2006/relationships/customXml" Target="../ink/ink1000.xml"/><Relationship Id="rId824" Type="http://schemas.openxmlformats.org/officeDocument/2006/relationships/image" Target="../media/image1061.png"/><Relationship Id="rId866" Type="http://schemas.openxmlformats.org/officeDocument/2006/relationships/image" Target="../media/image1081.png"/><Relationship Id="rId214" Type="http://schemas.openxmlformats.org/officeDocument/2006/relationships/image" Target="../media/image759.png"/><Relationship Id="rId256" Type="http://schemas.openxmlformats.org/officeDocument/2006/relationships/image" Target="../media/image780.png"/><Relationship Id="rId298" Type="http://schemas.openxmlformats.org/officeDocument/2006/relationships/image" Target="../media/image801.png"/><Relationship Id="rId421" Type="http://schemas.openxmlformats.org/officeDocument/2006/relationships/customXml" Target="../ink/ink880.xml"/><Relationship Id="rId463" Type="http://schemas.openxmlformats.org/officeDocument/2006/relationships/customXml" Target="../ink/ink901.xml"/><Relationship Id="rId519" Type="http://schemas.openxmlformats.org/officeDocument/2006/relationships/image" Target="../media/image911.png"/><Relationship Id="rId670" Type="http://schemas.openxmlformats.org/officeDocument/2006/relationships/image" Target="../media/image986.png"/><Relationship Id="rId116" Type="http://schemas.openxmlformats.org/officeDocument/2006/relationships/image" Target="../media/image710.png"/><Relationship Id="rId158" Type="http://schemas.openxmlformats.org/officeDocument/2006/relationships/image" Target="../media/image731.png"/><Relationship Id="rId323" Type="http://schemas.openxmlformats.org/officeDocument/2006/relationships/customXml" Target="../ink/ink831.xml"/><Relationship Id="rId530" Type="http://schemas.openxmlformats.org/officeDocument/2006/relationships/customXml" Target="../ink/ink935.xml"/><Relationship Id="rId726" Type="http://schemas.openxmlformats.org/officeDocument/2006/relationships/image" Target="../media/image1013.png"/><Relationship Id="rId768" Type="http://schemas.openxmlformats.org/officeDocument/2006/relationships/image" Target="../media/image1034.png"/><Relationship Id="rId20" Type="http://schemas.openxmlformats.org/officeDocument/2006/relationships/customXml" Target="../ink/ink679.xml"/><Relationship Id="rId62" Type="http://schemas.openxmlformats.org/officeDocument/2006/relationships/customXml" Target="../ink/ink700.xml"/><Relationship Id="rId365" Type="http://schemas.openxmlformats.org/officeDocument/2006/relationships/customXml" Target="../ink/ink852.xml"/><Relationship Id="rId572" Type="http://schemas.openxmlformats.org/officeDocument/2006/relationships/customXml" Target="../ink/ink956.xml"/><Relationship Id="rId628" Type="http://schemas.openxmlformats.org/officeDocument/2006/relationships/image" Target="../media/image965.png"/><Relationship Id="rId835" Type="http://schemas.openxmlformats.org/officeDocument/2006/relationships/customXml" Target="../ink/ink1089.xml"/><Relationship Id="rId225" Type="http://schemas.openxmlformats.org/officeDocument/2006/relationships/customXml" Target="../ink/ink782.xml"/><Relationship Id="rId267" Type="http://schemas.openxmlformats.org/officeDocument/2006/relationships/customXml" Target="../ink/ink803.xml"/><Relationship Id="rId432" Type="http://schemas.openxmlformats.org/officeDocument/2006/relationships/image" Target="../media/image868.png"/><Relationship Id="rId474" Type="http://schemas.openxmlformats.org/officeDocument/2006/relationships/image" Target="../media/image889.png"/><Relationship Id="rId877" Type="http://schemas.openxmlformats.org/officeDocument/2006/relationships/customXml" Target="../ink/ink1111.xml"/><Relationship Id="rId127" Type="http://schemas.openxmlformats.org/officeDocument/2006/relationships/customXml" Target="../ink/ink733.xml"/><Relationship Id="rId681" Type="http://schemas.openxmlformats.org/officeDocument/2006/relationships/customXml" Target="../ink/ink1011.xml"/><Relationship Id="rId737" Type="http://schemas.openxmlformats.org/officeDocument/2006/relationships/customXml" Target="../ink/ink1039.xml"/><Relationship Id="rId779" Type="http://schemas.openxmlformats.org/officeDocument/2006/relationships/image" Target="../media/image1039.png"/><Relationship Id="rId902" Type="http://schemas.openxmlformats.org/officeDocument/2006/relationships/image" Target="../media/image1099.png"/><Relationship Id="rId31" Type="http://schemas.openxmlformats.org/officeDocument/2006/relationships/image" Target="../media/image668.png"/><Relationship Id="rId73" Type="http://schemas.openxmlformats.org/officeDocument/2006/relationships/image" Target="../media/image689.png"/><Relationship Id="rId169" Type="http://schemas.openxmlformats.org/officeDocument/2006/relationships/customXml" Target="../ink/ink754.xml"/><Relationship Id="rId334" Type="http://schemas.openxmlformats.org/officeDocument/2006/relationships/image" Target="../media/image819.png"/><Relationship Id="rId376" Type="http://schemas.openxmlformats.org/officeDocument/2006/relationships/image" Target="../media/image840.png"/><Relationship Id="rId541" Type="http://schemas.openxmlformats.org/officeDocument/2006/relationships/image" Target="../media/image922.png"/><Relationship Id="rId583" Type="http://schemas.openxmlformats.org/officeDocument/2006/relationships/customXml" Target="../ink/ink962.xml"/><Relationship Id="rId639" Type="http://schemas.openxmlformats.org/officeDocument/2006/relationships/customXml" Target="../ink/ink990.xml"/><Relationship Id="rId790" Type="http://schemas.openxmlformats.org/officeDocument/2006/relationships/customXml" Target="../ink/ink1066.xml"/><Relationship Id="rId804" Type="http://schemas.openxmlformats.org/officeDocument/2006/relationships/customXml" Target="../ink/ink1073.xml"/><Relationship Id="rId4" Type="http://schemas.openxmlformats.org/officeDocument/2006/relationships/customXml" Target="../ink/ink671.xml"/><Relationship Id="rId180" Type="http://schemas.openxmlformats.org/officeDocument/2006/relationships/image" Target="../media/image742.png"/><Relationship Id="rId236" Type="http://schemas.openxmlformats.org/officeDocument/2006/relationships/image" Target="../media/image770.png"/><Relationship Id="rId278" Type="http://schemas.openxmlformats.org/officeDocument/2006/relationships/image" Target="../media/image791.png"/><Relationship Id="rId401" Type="http://schemas.openxmlformats.org/officeDocument/2006/relationships/customXml" Target="../ink/ink870.xml"/><Relationship Id="rId443" Type="http://schemas.openxmlformats.org/officeDocument/2006/relationships/customXml" Target="../ink/ink891.xml"/><Relationship Id="rId650" Type="http://schemas.openxmlformats.org/officeDocument/2006/relationships/image" Target="../media/image976.png"/><Relationship Id="rId846" Type="http://schemas.openxmlformats.org/officeDocument/2006/relationships/customXml" Target="../ink/ink1095.xml"/><Relationship Id="rId888" Type="http://schemas.openxmlformats.org/officeDocument/2006/relationships/image" Target="../media/image1092.png"/><Relationship Id="rId303" Type="http://schemas.openxmlformats.org/officeDocument/2006/relationships/customXml" Target="../ink/ink821.xml"/><Relationship Id="rId485" Type="http://schemas.openxmlformats.org/officeDocument/2006/relationships/customXml" Target="../ink/ink912.xml"/><Relationship Id="rId692" Type="http://schemas.openxmlformats.org/officeDocument/2006/relationships/image" Target="../media/image997.png"/><Relationship Id="rId706" Type="http://schemas.openxmlformats.org/officeDocument/2006/relationships/image" Target="../media/image101.png"/><Relationship Id="rId748" Type="http://schemas.openxmlformats.org/officeDocument/2006/relationships/image" Target="../media/image1024.png"/><Relationship Id="rId913" Type="http://schemas.openxmlformats.org/officeDocument/2006/relationships/customXml" Target="../ink/ink1129.xml"/><Relationship Id="rId42" Type="http://schemas.openxmlformats.org/officeDocument/2006/relationships/customXml" Target="../ink/ink690.xml"/><Relationship Id="rId84" Type="http://schemas.openxmlformats.org/officeDocument/2006/relationships/customXml" Target="../ink/ink711.xml"/><Relationship Id="rId138" Type="http://schemas.openxmlformats.org/officeDocument/2006/relationships/image" Target="../media/image721.png"/><Relationship Id="rId345" Type="http://schemas.openxmlformats.org/officeDocument/2006/relationships/customXml" Target="../ink/ink842.xml"/><Relationship Id="rId387" Type="http://schemas.openxmlformats.org/officeDocument/2006/relationships/customXml" Target="../ink/ink863.xml"/><Relationship Id="rId510" Type="http://schemas.openxmlformats.org/officeDocument/2006/relationships/customXml" Target="../ink/ink925.xml"/><Relationship Id="rId552" Type="http://schemas.openxmlformats.org/officeDocument/2006/relationships/customXml" Target="../ink/ink946.xml"/><Relationship Id="rId594" Type="http://schemas.openxmlformats.org/officeDocument/2006/relationships/image" Target="../media/image948.png"/><Relationship Id="rId608" Type="http://schemas.openxmlformats.org/officeDocument/2006/relationships/image" Target="../media/image955.png"/><Relationship Id="rId815" Type="http://schemas.openxmlformats.org/officeDocument/2006/relationships/image" Target="../media/image1057.png"/><Relationship Id="rId191" Type="http://schemas.openxmlformats.org/officeDocument/2006/relationships/customXml" Target="../ink/ink765.xml"/><Relationship Id="rId205" Type="http://schemas.openxmlformats.org/officeDocument/2006/relationships/customXml" Target="../ink/ink772.xml"/><Relationship Id="rId247" Type="http://schemas.openxmlformats.org/officeDocument/2006/relationships/customXml" Target="../ink/ink793.xml"/><Relationship Id="rId412" Type="http://schemas.openxmlformats.org/officeDocument/2006/relationships/image" Target="../media/image858.png"/><Relationship Id="rId857" Type="http://schemas.openxmlformats.org/officeDocument/2006/relationships/customXml" Target="../ink/ink1101.xml"/><Relationship Id="rId899" Type="http://schemas.openxmlformats.org/officeDocument/2006/relationships/customXml" Target="../ink/ink1122.xml"/><Relationship Id="rId107" Type="http://schemas.openxmlformats.org/officeDocument/2006/relationships/customXml" Target="../ink/ink723.xml"/><Relationship Id="rId289" Type="http://schemas.openxmlformats.org/officeDocument/2006/relationships/customXml" Target="../ink/ink814.xml"/><Relationship Id="rId454" Type="http://schemas.openxmlformats.org/officeDocument/2006/relationships/image" Target="../media/image879.png"/><Relationship Id="rId496" Type="http://schemas.openxmlformats.org/officeDocument/2006/relationships/image" Target="../media/image900.png"/><Relationship Id="rId661" Type="http://schemas.openxmlformats.org/officeDocument/2006/relationships/customXml" Target="../ink/ink1001.xml"/><Relationship Id="rId717" Type="http://schemas.openxmlformats.org/officeDocument/2006/relationships/customXml" Target="../ink/ink1029.xml"/><Relationship Id="rId759" Type="http://schemas.openxmlformats.org/officeDocument/2006/relationships/customXml" Target="../ink/ink1050.xml"/><Relationship Id="rId924" Type="http://schemas.openxmlformats.org/officeDocument/2006/relationships/image" Target="../media/image1110.png"/><Relationship Id="rId11" Type="http://schemas.openxmlformats.org/officeDocument/2006/relationships/image" Target="../media/image23.png"/><Relationship Id="rId53" Type="http://schemas.openxmlformats.org/officeDocument/2006/relationships/image" Target="../media/image679.png"/><Relationship Id="rId149" Type="http://schemas.openxmlformats.org/officeDocument/2006/relationships/customXml" Target="../ink/ink744.xml"/><Relationship Id="rId314" Type="http://schemas.openxmlformats.org/officeDocument/2006/relationships/image" Target="../media/image809.png"/><Relationship Id="rId356" Type="http://schemas.openxmlformats.org/officeDocument/2006/relationships/image" Target="../media/image830.png"/><Relationship Id="rId398" Type="http://schemas.openxmlformats.org/officeDocument/2006/relationships/image" Target="../media/image851.png"/><Relationship Id="rId521" Type="http://schemas.openxmlformats.org/officeDocument/2006/relationships/image" Target="../media/image912.png"/><Relationship Id="rId563" Type="http://schemas.openxmlformats.org/officeDocument/2006/relationships/image" Target="../media/image933.png"/><Relationship Id="rId619" Type="http://schemas.openxmlformats.org/officeDocument/2006/relationships/customXml" Target="../ink/ink980.xml"/><Relationship Id="rId770" Type="http://schemas.openxmlformats.org/officeDocument/2006/relationships/image" Target="../media/image1035.png"/><Relationship Id="rId95" Type="http://schemas.openxmlformats.org/officeDocument/2006/relationships/image" Target="../media/image700.png"/><Relationship Id="rId160" Type="http://schemas.openxmlformats.org/officeDocument/2006/relationships/image" Target="../media/image732.png"/><Relationship Id="rId216" Type="http://schemas.openxmlformats.org/officeDocument/2006/relationships/image" Target="../media/image760.png"/><Relationship Id="rId423" Type="http://schemas.openxmlformats.org/officeDocument/2006/relationships/customXml" Target="../ink/ink881.xml"/><Relationship Id="rId826" Type="http://schemas.openxmlformats.org/officeDocument/2006/relationships/image" Target="../media/image1062.png"/><Relationship Id="rId868" Type="http://schemas.openxmlformats.org/officeDocument/2006/relationships/image" Target="../media/image1082.png"/><Relationship Id="rId258" Type="http://schemas.openxmlformats.org/officeDocument/2006/relationships/image" Target="../media/image781.png"/><Relationship Id="rId465" Type="http://schemas.openxmlformats.org/officeDocument/2006/relationships/customXml" Target="../ink/ink902.xml"/><Relationship Id="rId630" Type="http://schemas.openxmlformats.org/officeDocument/2006/relationships/image" Target="../media/image966.png"/><Relationship Id="rId672" Type="http://schemas.openxmlformats.org/officeDocument/2006/relationships/image" Target="../media/image987.png"/><Relationship Id="rId728" Type="http://schemas.openxmlformats.org/officeDocument/2006/relationships/image" Target="../media/image1014.png"/><Relationship Id="rId22" Type="http://schemas.openxmlformats.org/officeDocument/2006/relationships/customXml" Target="../ink/ink680.xml"/><Relationship Id="rId64" Type="http://schemas.openxmlformats.org/officeDocument/2006/relationships/customXml" Target="../ink/ink701.xml"/><Relationship Id="rId118" Type="http://schemas.openxmlformats.org/officeDocument/2006/relationships/image" Target="../media/image711.png"/><Relationship Id="rId325" Type="http://schemas.openxmlformats.org/officeDocument/2006/relationships/customXml" Target="../ink/ink832.xml"/><Relationship Id="rId367" Type="http://schemas.openxmlformats.org/officeDocument/2006/relationships/customXml" Target="../ink/ink853.xml"/><Relationship Id="rId532" Type="http://schemas.openxmlformats.org/officeDocument/2006/relationships/customXml" Target="../ink/ink936.xml"/><Relationship Id="rId574" Type="http://schemas.openxmlformats.org/officeDocument/2006/relationships/customXml" Target="../ink/ink957.xml"/><Relationship Id="rId171" Type="http://schemas.openxmlformats.org/officeDocument/2006/relationships/customXml" Target="../ink/ink755.xml"/><Relationship Id="rId227" Type="http://schemas.openxmlformats.org/officeDocument/2006/relationships/customXml" Target="../ink/ink783.xml"/><Relationship Id="rId781" Type="http://schemas.openxmlformats.org/officeDocument/2006/relationships/image" Target="../media/image1040.png"/><Relationship Id="rId837" Type="http://schemas.openxmlformats.org/officeDocument/2006/relationships/customXml" Target="../ink/ink1090.xml"/><Relationship Id="rId879" Type="http://schemas.openxmlformats.org/officeDocument/2006/relationships/customXml" Target="../ink/ink1112.xml"/><Relationship Id="rId269" Type="http://schemas.openxmlformats.org/officeDocument/2006/relationships/customXml" Target="../ink/ink804.xml"/><Relationship Id="rId434" Type="http://schemas.openxmlformats.org/officeDocument/2006/relationships/image" Target="../media/image869.png"/><Relationship Id="rId476" Type="http://schemas.openxmlformats.org/officeDocument/2006/relationships/image" Target="../media/image890.png"/><Relationship Id="rId641" Type="http://schemas.openxmlformats.org/officeDocument/2006/relationships/customXml" Target="../ink/ink991.xml"/><Relationship Id="rId683" Type="http://schemas.openxmlformats.org/officeDocument/2006/relationships/customXml" Target="../ink/ink1012.xml"/><Relationship Id="rId739" Type="http://schemas.openxmlformats.org/officeDocument/2006/relationships/customXml" Target="../ink/ink1040.xml"/><Relationship Id="rId890" Type="http://schemas.openxmlformats.org/officeDocument/2006/relationships/image" Target="../media/image1093.png"/><Relationship Id="rId904" Type="http://schemas.openxmlformats.org/officeDocument/2006/relationships/image" Target="../media/image1100.png"/><Relationship Id="rId33" Type="http://schemas.openxmlformats.org/officeDocument/2006/relationships/image" Target="../media/image669.png"/><Relationship Id="rId129" Type="http://schemas.openxmlformats.org/officeDocument/2006/relationships/customXml" Target="../ink/ink734.xml"/><Relationship Id="rId280" Type="http://schemas.openxmlformats.org/officeDocument/2006/relationships/image" Target="../media/image792.png"/><Relationship Id="rId336" Type="http://schemas.openxmlformats.org/officeDocument/2006/relationships/image" Target="../media/image820.png"/><Relationship Id="rId501" Type="http://schemas.openxmlformats.org/officeDocument/2006/relationships/customXml" Target="../ink/ink920.xml"/><Relationship Id="rId543" Type="http://schemas.openxmlformats.org/officeDocument/2006/relationships/image" Target="../media/image923.png"/><Relationship Id="rId75" Type="http://schemas.openxmlformats.org/officeDocument/2006/relationships/image" Target="../media/image690.png"/><Relationship Id="rId140" Type="http://schemas.openxmlformats.org/officeDocument/2006/relationships/image" Target="../media/image722.png"/><Relationship Id="rId182" Type="http://schemas.openxmlformats.org/officeDocument/2006/relationships/image" Target="../media/image743.png"/><Relationship Id="rId378" Type="http://schemas.openxmlformats.org/officeDocument/2006/relationships/image" Target="../media/image841.png"/><Relationship Id="rId403" Type="http://schemas.openxmlformats.org/officeDocument/2006/relationships/customXml" Target="../ink/ink871.xml"/><Relationship Id="rId585" Type="http://schemas.openxmlformats.org/officeDocument/2006/relationships/customXml" Target="../ink/ink963.xml"/><Relationship Id="rId750" Type="http://schemas.openxmlformats.org/officeDocument/2006/relationships/image" Target="../media/image1025.png"/><Relationship Id="rId792" Type="http://schemas.openxmlformats.org/officeDocument/2006/relationships/customXml" Target="../ink/ink1067.xml"/><Relationship Id="rId806" Type="http://schemas.openxmlformats.org/officeDocument/2006/relationships/customXml" Target="../ink/ink1074.xml"/><Relationship Id="rId848" Type="http://schemas.openxmlformats.org/officeDocument/2006/relationships/customXml" Target="../ink/ink1096.xml"/><Relationship Id="rId6" Type="http://schemas.openxmlformats.org/officeDocument/2006/relationships/customXml" Target="../ink/ink672.xml"/><Relationship Id="rId238" Type="http://schemas.openxmlformats.org/officeDocument/2006/relationships/image" Target="../media/image771.png"/><Relationship Id="rId445" Type="http://schemas.openxmlformats.org/officeDocument/2006/relationships/customXml" Target="../ink/ink892.xml"/><Relationship Id="rId487" Type="http://schemas.openxmlformats.org/officeDocument/2006/relationships/customXml" Target="../ink/ink913.xml"/><Relationship Id="rId610" Type="http://schemas.openxmlformats.org/officeDocument/2006/relationships/image" Target="../media/image956.png"/><Relationship Id="rId652" Type="http://schemas.openxmlformats.org/officeDocument/2006/relationships/image" Target="../media/image977.png"/><Relationship Id="rId694" Type="http://schemas.openxmlformats.org/officeDocument/2006/relationships/image" Target="../media/image998.png"/><Relationship Id="rId708" Type="http://schemas.openxmlformats.org/officeDocument/2006/relationships/image" Target="../media/image1004.png"/><Relationship Id="rId915" Type="http://schemas.openxmlformats.org/officeDocument/2006/relationships/customXml" Target="../ink/ink1130.xml"/><Relationship Id="rId291" Type="http://schemas.openxmlformats.org/officeDocument/2006/relationships/customXml" Target="../ink/ink815.xml"/><Relationship Id="rId305" Type="http://schemas.openxmlformats.org/officeDocument/2006/relationships/customXml" Target="../ink/ink822.xml"/><Relationship Id="rId347" Type="http://schemas.openxmlformats.org/officeDocument/2006/relationships/customXml" Target="../ink/ink843.xml"/><Relationship Id="rId512" Type="http://schemas.openxmlformats.org/officeDocument/2006/relationships/customXml" Target="../ink/ink926.xml"/><Relationship Id="rId44" Type="http://schemas.openxmlformats.org/officeDocument/2006/relationships/customXml" Target="../ink/ink691.xml"/><Relationship Id="rId86" Type="http://schemas.openxmlformats.org/officeDocument/2006/relationships/customXml" Target="../ink/ink712.xml"/><Relationship Id="rId151" Type="http://schemas.openxmlformats.org/officeDocument/2006/relationships/customXml" Target="../ink/ink745.xml"/><Relationship Id="rId389" Type="http://schemas.openxmlformats.org/officeDocument/2006/relationships/customXml" Target="../ink/ink864.xml"/><Relationship Id="rId554" Type="http://schemas.openxmlformats.org/officeDocument/2006/relationships/customXml" Target="../ink/ink947.xml"/><Relationship Id="rId596" Type="http://schemas.openxmlformats.org/officeDocument/2006/relationships/image" Target="../media/image949.png"/><Relationship Id="rId761" Type="http://schemas.openxmlformats.org/officeDocument/2006/relationships/customXml" Target="../ink/ink1051.xml"/><Relationship Id="rId817" Type="http://schemas.openxmlformats.org/officeDocument/2006/relationships/image" Target="../media/image1058.png"/><Relationship Id="rId859" Type="http://schemas.openxmlformats.org/officeDocument/2006/relationships/customXml" Target="../ink/ink1102.xml"/><Relationship Id="rId193" Type="http://schemas.openxmlformats.org/officeDocument/2006/relationships/customXml" Target="../ink/ink766.xml"/><Relationship Id="rId207" Type="http://schemas.openxmlformats.org/officeDocument/2006/relationships/customXml" Target="../ink/ink773.xml"/><Relationship Id="rId249" Type="http://schemas.openxmlformats.org/officeDocument/2006/relationships/customXml" Target="../ink/ink794.xml"/><Relationship Id="rId414" Type="http://schemas.openxmlformats.org/officeDocument/2006/relationships/image" Target="../media/image859.png"/><Relationship Id="rId456" Type="http://schemas.openxmlformats.org/officeDocument/2006/relationships/image" Target="../media/image880.png"/><Relationship Id="rId498" Type="http://schemas.openxmlformats.org/officeDocument/2006/relationships/image" Target="../media/image901.png"/><Relationship Id="rId621" Type="http://schemas.openxmlformats.org/officeDocument/2006/relationships/customXml" Target="../ink/ink981.xml"/><Relationship Id="rId663" Type="http://schemas.openxmlformats.org/officeDocument/2006/relationships/customXml" Target="../ink/ink1002.xml"/><Relationship Id="rId870" Type="http://schemas.openxmlformats.org/officeDocument/2006/relationships/image" Target="../media/image1083.png"/><Relationship Id="rId13" Type="http://schemas.openxmlformats.org/officeDocument/2006/relationships/image" Target="../media/image659.png"/><Relationship Id="rId109" Type="http://schemas.openxmlformats.org/officeDocument/2006/relationships/customXml" Target="../ink/ink724.xml"/><Relationship Id="rId260" Type="http://schemas.openxmlformats.org/officeDocument/2006/relationships/image" Target="../media/image782.png"/><Relationship Id="rId316" Type="http://schemas.openxmlformats.org/officeDocument/2006/relationships/image" Target="../media/image810.png"/><Relationship Id="rId523" Type="http://schemas.openxmlformats.org/officeDocument/2006/relationships/image" Target="../media/image913.png"/><Relationship Id="rId719" Type="http://schemas.openxmlformats.org/officeDocument/2006/relationships/customXml" Target="../ink/ink1030.xml"/><Relationship Id="rId926" Type="http://schemas.openxmlformats.org/officeDocument/2006/relationships/image" Target="../media/image1111.png"/><Relationship Id="rId55" Type="http://schemas.openxmlformats.org/officeDocument/2006/relationships/image" Target="../media/image680.png"/><Relationship Id="rId97" Type="http://schemas.openxmlformats.org/officeDocument/2006/relationships/image" Target="../media/image701.png"/><Relationship Id="rId120" Type="http://schemas.openxmlformats.org/officeDocument/2006/relationships/image" Target="../media/image712.png"/><Relationship Id="rId358" Type="http://schemas.openxmlformats.org/officeDocument/2006/relationships/image" Target="../media/image831.png"/><Relationship Id="rId565" Type="http://schemas.openxmlformats.org/officeDocument/2006/relationships/image" Target="../media/image934.png"/><Relationship Id="rId730" Type="http://schemas.openxmlformats.org/officeDocument/2006/relationships/image" Target="../media/image1015.png"/><Relationship Id="rId772" Type="http://schemas.openxmlformats.org/officeDocument/2006/relationships/image" Target="../media/image1036.png"/><Relationship Id="rId828" Type="http://schemas.openxmlformats.org/officeDocument/2006/relationships/image" Target="../media/image1063.png"/><Relationship Id="rId162" Type="http://schemas.openxmlformats.org/officeDocument/2006/relationships/image" Target="../media/image733.png"/><Relationship Id="rId218" Type="http://schemas.openxmlformats.org/officeDocument/2006/relationships/image" Target="../media/image761.png"/><Relationship Id="rId425" Type="http://schemas.openxmlformats.org/officeDocument/2006/relationships/customXml" Target="../ink/ink882.xml"/><Relationship Id="rId467" Type="http://schemas.openxmlformats.org/officeDocument/2006/relationships/customXml" Target="../ink/ink903.xml"/><Relationship Id="rId632" Type="http://schemas.openxmlformats.org/officeDocument/2006/relationships/image" Target="../media/image967.png"/><Relationship Id="rId271" Type="http://schemas.openxmlformats.org/officeDocument/2006/relationships/customXml" Target="../ink/ink805.xml"/><Relationship Id="rId674" Type="http://schemas.openxmlformats.org/officeDocument/2006/relationships/image" Target="../media/image988.png"/><Relationship Id="rId881" Type="http://schemas.openxmlformats.org/officeDocument/2006/relationships/customXml" Target="../ink/ink1113.xml"/><Relationship Id="rId24" Type="http://schemas.openxmlformats.org/officeDocument/2006/relationships/customXml" Target="../ink/ink681.xml"/><Relationship Id="rId66" Type="http://schemas.openxmlformats.org/officeDocument/2006/relationships/customXml" Target="../ink/ink702.xml"/><Relationship Id="rId131" Type="http://schemas.openxmlformats.org/officeDocument/2006/relationships/customXml" Target="../ink/ink735.xml"/><Relationship Id="rId327" Type="http://schemas.openxmlformats.org/officeDocument/2006/relationships/customXml" Target="../ink/ink833.xml"/><Relationship Id="rId369" Type="http://schemas.openxmlformats.org/officeDocument/2006/relationships/customXml" Target="../ink/ink854.xml"/><Relationship Id="rId534" Type="http://schemas.openxmlformats.org/officeDocument/2006/relationships/customXml" Target="../ink/ink937.xml"/><Relationship Id="rId576" Type="http://schemas.openxmlformats.org/officeDocument/2006/relationships/customXml" Target="../ink/ink958.xml"/><Relationship Id="rId741" Type="http://schemas.openxmlformats.org/officeDocument/2006/relationships/customXml" Target="../ink/ink1041.xml"/><Relationship Id="rId783" Type="http://schemas.openxmlformats.org/officeDocument/2006/relationships/image" Target="../media/image1041.png"/><Relationship Id="rId839" Type="http://schemas.openxmlformats.org/officeDocument/2006/relationships/image" Target="../media/image1068.png"/><Relationship Id="rId173" Type="http://schemas.openxmlformats.org/officeDocument/2006/relationships/customXml" Target="../ink/ink756.xml"/><Relationship Id="rId229" Type="http://schemas.openxmlformats.org/officeDocument/2006/relationships/customXml" Target="../ink/ink784.xml"/><Relationship Id="rId380" Type="http://schemas.openxmlformats.org/officeDocument/2006/relationships/image" Target="../media/image842.png"/><Relationship Id="rId436" Type="http://schemas.openxmlformats.org/officeDocument/2006/relationships/image" Target="../media/image870.png"/><Relationship Id="rId601" Type="http://schemas.openxmlformats.org/officeDocument/2006/relationships/customXml" Target="../ink/ink971.xml"/><Relationship Id="rId643" Type="http://schemas.openxmlformats.org/officeDocument/2006/relationships/customXml" Target="../ink/ink992.xml"/><Relationship Id="rId240" Type="http://schemas.openxmlformats.org/officeDocument/2006/relationships/image" Target="../media/image772.png"/><Relationship Id="rId478" Type="http://schemas.openxmlformats.org/officeDocument/2006/relationships/image" Target="../media/image891.png"/><Relationship Id="rId685" Type="http://schemas.openxmlformats.org/officeDocument/2006/relationships/customXml" Target="../ink/ink1013.xml"/><Relationship Id="rId850" Type="http://schemas.openxmlformats.org/officeDocument/2006/relationships/image" Target="../media/image1073.png"/><Relationship Id="rId892" Type="http://schemas.openxmlformats.org/officeDocument/2006/relationships/image" Target="../media/image1094.png"/><Relationship Id="rId906" Type="http://schemas.openxmlformats.org/officeDocument/2006/relationships/image" Target="../media/image1101.png"/><Relationship Id="rId35" Type="http://schemas.openxmlformats.org/officeDocument/2006/relationships/image" Target="../media/image670.png"/><Relationship Id="rId77" Type="http://schemas.openxmlformats.org/officeDocument/2006/relationships/image" Target="../media/image691.png"/><Relationship Id="rId100" Type="http://schemas.openxmlformats.org/officeDocument/2006/relationships/customXml" Target="../ink/ink719.xml"/><Relationship Id="rId282" Type="http://schemas.openxmlformats.org/officeDocument/2006/relationships/image" Target="../media/image793.png"/><Relationship Id="rId338" Type="http://schemas.openxmlformats.org/officeDocument/2006/relationships/image" Target="../media/image821.png"/><Relationship Id="rId503" Type="http://schemas.openxmlformats.org/officeDocument/2006/relationships/customXml" Target="../ink/ink921.xml"/><Relationship Id="rId545" Type="http://schemas.openxmlformats.org/officeDocument/2006/relationships/image" Target="../media/image924.png"/><Relationship Id="rId587" Type="http://schemas.openxmlformats.org/officeDocument/2006/relationships/customXml" Target="../ink/ink964.xml"/><Relationship Id="rId710" Type="http://schemas.openxmlformats.org/officeDocument/2006/relationships/image" Target="../media/image1005.png"/><Relationship Id="rId752" Type="http://schemas.openxmlformats.org/officeDocument/2006/relationships/image" Target="../media/image1026.png"/><Relationship Id="rId808" Type="http://schemas.openxmlformats.org/officeDocument/2006/relationships/customXml" Target="../ink/ink1075.xml"/><Relationship Id="rId8" Type="http://schemas.openxmlformats.org/officeDocument/2006/relationships/customXml" Target="../ink/ink673.xml"/><Relationship Id="rId142" Type="http://schemas.openxmlformats.org/officeDocument/2006/relationships/image" Target="../media/image723.png"/><Relationship Id="rId184" Type="http://schemas.openxmlformats.org/officeDocument/2006/relationships/image" Target="../media/image744.png"/><Relationship Id="rId391" Type="http://schemas.openxmlformats.org/officeDocument/2006/relationships/customXml" Target="../ink/ink865.xml"/><Relationship Id="rId405" Type="http://schemas.openxmlformats.org/officeDocument/2006/relationships/customXml" Target="../ink/ink872.xml"/><Relationship Id="rId447" Type="http://schemas.openxmlformats.org/officeDocument/2006/relationships/customXml" Target="../ink/ink893.xml"/><Relationship Id="rId612" Type="http://schemas.openxmlformats.org/officeDocument/2006/relationships/image" Target="../media/image957.png"/><Relationship Id="rId794" Type="http://schemas.openxmlformats.org/officeDocument/2006/relationships/customXml" Target="../ink/ink1068.xml"/><Relationship Id="rId251" Type="http://schemas.openxmlformats.org/officeDocument/2006/relationships/customXml" Target="../ink/ink795.xml"/><Relationship Id="rId489" Type="http://schemas.openxmlformats.org/officeDocument/2006/relationships/customXml" Target="../ink/ink914.xml"/><Relationship Id="rId654" Type="http://schemas.openxmlformats.org/officeDocument/2006/relationships/image" Target="../media/image978.png"/><Relationship Id="rId696" Type="http://schemas.openxmlformats.org/officeDocument/2006/relationships/image" Target="../media/image999.png"/><Relationship Id="rId861" Type="http://schemas.openxmlformats.org/officeDocument/2006/relationships/customXml" Target="../ink/ink1103.xml"/><Relationship Id="rId917" Type="http://schemas.openxmlformats.org/officeDocument/2006/relationships/customXml" Target="../ink/ink1131.xml"/><Relationship Id="rId46" Type="http://schemas.openxmlformats.org/officeDocument/2006/relationships/customXml" Target="../ink/ink692.xml"/><Relationship Id="rId293" Type="http://schemas.openxmlformats.org/officeDocument/2006/relationships/customXml" Target="../ink/ink816.xml"/><Relationship Id="rId307" Type="http://schemas.openxmlformats.org/officeDocument/2006/relationships/customXml" Target="../ink/ink823.xml"/><Relationship Id="rId349" Type="http://schemas.openxmlformats.org/officeDocument/2006/relationships/customXml" Target="../ink/ink844.xml"/><Relationship Id="rId514" Type="http://schemas.openxmlformats.org/officeDocument/2006/relationships/customXml" Target="../ink/ink927.xml"/><Relationship Id="rId556" Type="http://schemas.openxmlformats.org/officeDocument/2006/relationships/customXml" Target="../ink/ink948.xml"/><Relationship Id="rId721" Type="http://schemas.openxmlformats.org/officeDocument/2006/relationships/customXml" Target="../ink/ink1031.xml"/><Relationship Id="rId763" Type="http://schemas.openxmlformats.org/officeDocument/2006/relationships/customXml" Target="../ink/ink1052.xml"/><Relationship Id="rId88" Type="http://schemas.openxmlformats.org/officeDocument/2006/relationships/customXml" Target="../ink/ink713.xml"/><Relationship Id="rId111" Type="http://schemas.openxmlformats.org/officeDocument/2006/relationships/customXml" Target="../ink/ink725.xml"/><Relationship Id="rId153" Type="http://schemas.openxmlformats.org/officeDocument/2006/relationships/customXml" Target="../ink/ink746.xml"/><Relationship Id="rId195" Type="http://schemas.openxmlformats.org/officeDocument/2006/relationships/customXml" Target="../ink/ink767.xml"/><Relationship Id="rId209" Type="http://schemas.openxmlformats.org/officeDocument/2006/relationships/customXml" Target="../ink/ink774.xml"/><Relationship Id="rId360" Type="http://schemas.openxmlformats.org/officeDocument/2006/relationships/image" Target="../media/image832.png"/><Relationship Id="rId416" Type="http://schemas.openxmlformats.org/officeDocument/2006/relationships/image" Target="../media/image860.png"/><Relationship Id="rId598" Type="http://schemas.openxmlformats.org/officeDocument/2006/relationships/image" Target="../media/image950.png"/><Relationship Id="rId819" Type="http://schemas.openxmlformats.org/officeDocument/2006/relationships/image" Target="../media/image1059.png"/><Relationship Id="rId220" Type="http://schemas.openxmlformats.org/officeDocument/2006/relationships/image" Target="../media/image762.png"/><Relationship Id="rId458" Type="http://schemas.openxmlformats.org/officeDocument/2006/relationships/image" Target="../media/image881.png"/><Relationship Id="rId623" Type="http://schemas.openxmlformats.org/officeDocument/2006/relationships/customXml" Target="../ink/ink982.xml"/><Relationship Id="rId665" Type="http://schemas.openxmlformats.org/officeDocument/2006/relationships/customXml" Target="../ink/ink1003.xml"/><Relationship Id="rId830" Type="http://schemas.openxmlformats.org/officeDocument/2006/relationships/image" Target="../media/image1064.png"/><Relationship Id="rId872" Type="http://schemas.openxmlformats.org/officeDocument/2006/relationships/image" Target="../media/image1084.png"/><Relationship Id="rId928" Type="http://schemas.openxmlformats.org/officeDocument/2006/relationships/image" Target="../media/image1112.png"/><Relationship Id="rId15" Type="http://schemas.openxmlformats.org/officeDocument/2006/relationships/image" Target="../media/image660.png"/><Relationship Id="rId57" Type="http://schemas.openxmlformats.org/officeDocument/2006/relationships/image" Target="../media/image681.png"/><Relationship Id="rId262" Type="http://schemas.openxmlformats.org/officeDocument/2006/relationships/image" Target="../media/image783.png"/><Relationship Id="rId318" Type="http://schemas.openxmlformats.org/officeDocument/2006/relationships/image" Target="../media/image811.png"/><Relationship Id="rId525" Type="http://schemas.openxmlformats.org/officeDocument/2006/relationships/image" Target="../media/image914.png"/><Relationship Id="rId567" Type="http://schemas.openxmlformats.org/officeDocument/2006/relationships/image" Target="../media/image935.png"/><Relationship Id="rId732" Type="http://schemas.openxmlformats.org/officeDocument/2006/relationships/image" Target="../media/image1016.png"/><Relationship Id="rId99" Type="http://schemas.openxmlformats.org/officeDocument/2006/relationships/image" Target="../media/image702.png"/><Relationship Id="rId122" Type="http://schemas.openxmlformats.org/officeDocument/2006/relationships/image" Target="../media/image713.png"/><Relationship Id="rId164" Type="http://schemas.openxmlformats.org/officeDocument/2006/relationships/image" Target="../media/image734.png"/><Relationship Id="rId371" Type="http://schemas.openxmlformats.org/officeDocument/2006/relationships/customXml" Target="../ink/ink855.xml"/><Relationship Id="rId774" Type="http://schemas.openxmlformats.org/officeDocument/2006/relationships/image" Target="../media/image1037.png"/><Relationship Id="rId427" Type="http://schemas.openxmlformats.org/officeDocument/2006/relationships/customXml" Target="../ink/ink883.xml"/><Relationship Id="rId469" Type="http://schemas.openxmlformats.org/officeDocument/2006/relationships/customXml" Target="../ink/ink904.xml"/><Relationship Id="rId634" Type="http://schemas.openxmlformats.org/officeDocument/2006/relationships/image" Target="../media/image968.png"/><Relationship Id="rId676" Type="http://schemas.openxmlformats.org/officeDocument/2006/relationships/image" Target="../media/image989.png"/><Relationship Id="rId841" Type="http://schemas.openxmlformats.org/officeDocument/2006/relationships/image" Target="../media/image1069.png"/><Relationship Id="rId883" Type="http://schemas.openxmlformats.org/officeDocument/2006/relationships/customXml" Target="../ink/ink1114.xml"/><Relationship Id="rId26" Type="http://schemas.openxmlformats.org/officeDocument/2006/relationships/customXml" Target="../ink/ink682.xml"/><Relationship Id="rId231" Type="http://schemas.openxmlformats.org/officeDocument/2006/relationships/customXml" Target="../ink/ink785.xml"/><Relationship Id="rId273" Type="http://schemas.openxmlformats.org/officeDocument/2006/relationships/customXml" Target="../ink/ink806.xml"/><Relationship Id="rId329" Type="http://schemas.openxmlformats.org/officeDocument/2006/relationships/customXml" Target="../ink/ink834.xml"/><Relationship Id="rId480" Type="http://schemas.openxmlformats.org/officeDocument/2006/relationships/image" Target="../media/image892.png"/><Relationship Id="rId536" Type="http://schemas.openxmlformats.org/officeDocument/2006/relationships/customXml" Target="../ink/ink938.xml"/><Relationship Id="rId701" Type="http://schemas.openxmlformats.org/officeDocument/2006/relationships/customXml" Target="../ink/ink1021.xml"/><Relationship Id="rId68" Type="http://schemas.openxmlformats.org/officeDocument/2006/relationships/customXml" Target="../ink/ink703.xml"/><Relationship Id="rId133" Type="http://schemas.openxmlformats.org/officeDocument/2006/relationships/customXml" Target="../ink/ink736.xml"/><Relationship Id="rId175" Type="http://schemas.openxmlformats.org/officeDocument/2006/relationships/customXml" Target="../ink/ink757.xml"/><Relationship Id="rId340" Type="http://schemas.openxmlformats.org/officeDocument/2006/relationships/image" Target="../media/image822.png"/><Relationship Id="rId578" Type="http://schemas.openxmlformats.org/officeDocument/2006/relationships/customXml" Target="../ink/ink959.xml"/><Relationship Id="rId743" Type="http://schemas.openxmlformats.org/officeDocument/2006/relationships/customXml" Target="../ink/ink1042.xml"/><Relationship Id="rId785" Type="http://schemas.openxmlformats.org/officeDocument/2006/relationships/image" Target="../media/image1042.png"/><Relationship Id="rId200" Type="http://schemas.openxmlformats.org/officeDocument/2006/relationships/image" Target="../media/image752.png"/><Relationship Id="rId382" Type="http://schemas.openxmlformats.org/officeDocument/2006/relationships/image" Target="../media/image843.png"/><Relationship Id="rId438" Type="http://schemas.openxmlformats.org/officeDocument/2006/relationships/image" Target="../media/image871.png"/><Relationship Id="rId603" Type="http://schemas.openxmlformats.org/officeDocument/2006/relationships/customXml" Target="../ink/ink972.xml"/><Relationship Id="rId645" Type="http://schemas.openxmlformats.org/officeDocument/2006/relationships/customXml" Target="../ink/ink993.xml"/><Relationship Id="rId687" Type="http://schemas.openxmlformats.org/officeDocument/2006/relationships/customXml" Target="../ink/ink1014.xml"/><Relationship Id="rId810" Type="http://schemas.openxmlformats.org/officeDocument/2006/relationships/customXml" Target="../ink/ink1076.xml"/><Relationship Id="rId852" Type="http://schemas.openxmlformats.org/officeDocument/2006/relationships/image" Target="../media/image1074.png"/><Relationship Id="rId908" Type="http://schemas.openxmlformats.org/officeDocument/2006/relationships/image" Target="../media/image1102.png"/><Relationship Id="rId242" Type="http://schemas.openxmlformats.org/officeDocument/2006/relationships/image" Target="../media/image773.png"/><Relationship Id="rId284" Type="http://schemas.openxmlformats.org/officeDocument/2006/relationships/image" Target="../media/image794.png"/><Relationship Id="rId491" Type="http://schemas.openxmlformats.org/officeDocument/2006/relationships/customXml" Target="../ink/ink915.xml"/><Relationship Id="rId505" Type="http://schemas.openxmlformats.org/officeDocument/2006/relationships/image" Target="../media/image904.png"/><Relationship Id="rId712" Type="http://schemas.openxmlformats.org/officeDocument/2006/relationships/image" Target="../media/image1006.png"/><Relationship Id="rId894" Type="http://schemas.openxmlformats.org/officeDocument/2006/relationships/image" Target="../media/image1095.png"/><Relationship Id="rId37" Type="http://schemas.openxmlformats.org/officeDocument/2006/relationships/image" Target="../media/image671.png"/><Relationship Id="rId79" Type="http://schemas.openxmlformats.org/officeDocument/2006/relationships/image" Target="../media/image692.png"/><Relationship Id="rId102" Type="http://schemas.openxmlformats.org/officeDocument/2006/relationships/customXml" Target="../ink/ink720.xml"/><Relationship Id="rId144" Type="http://schemas.openxmlformats.org/officeDocument/2006/relationships/image" Target="../media/image724.png"/><Relationship Id="rId547" Type="http://schemas.openxmlformats.org/officeDocument/2006/relationships/image" Target="../media/image925.png"/><Relationship Id="rId589" Type="http://schemas.openxmlformats.org/officeDocument/2006/relationships/customXml" Target="../ink/ink965.xml"/><Relationship Id="rId754" Type="http://schemas.openxmlformats.org/officeDocument/2006/relationships/image" Target="../media/image1027.png"/><Relationship Id="rId796" Type="http://schemas.openxmlformats.org/officeDocument/2006/relationships/customXml" Target="../ink/ink1069.xml"/><Relationship Id="rId90" Type="http://schemas.openxmlformats.org/officeDocument/2006/relationships/customXml" Target="../ink/ink714.xml"/><Relationship Id="rId186" Type="http://schemas.openxmlformats.org/officeDocument/2006/relationships/image" Target="../media/image745.png"/><Relationship Id="rId351" Type="http://schemas.openxmlformats.org/officeDocument/2006/relationships/customXml" Target="../ink/ink845.xml"/><Relationship Id="rId393" Type="http://schemas.openxmlformats.org/officeDocument/2006/relationships/customXml" Target="../ink/ink866.xml"/><Relationship Id="rId407" Type="http://schemas.openxmlformats.org/officeDocument/2006/relationships/customXml" Target="../ink/ink873.xml"/><Relationship Id="rId449" Type="http://schemas.openxmlformats.org/officeDocument/2006/relationships/customXml" Target="../ink/ink894.xml"/><Relationship Id="rId614" Type="http://schemas.openxmlformats.org/officeDocument/2006/relationships/image" Target="../media/image958.png"/><Relationship Id="rId656" Type="http://schemas.openxmlformats.org/officeDocument/2006/relationships/image" Target="../media/image979.png"/><Relationship Id="rId821" Type="http://schemas.openxmlformats.org/officeDocument/2006/relationships/image" Target="../media/image1060.png"/><Relationship Id="rId863" Type="http://schemas.openxmlformats.org/officeDocument/2006/relationships/customXml" Target="../ink/ink1104.xml"/><Relationship Id="rId211" Type="http://schemas.openxmlformats.org/officeDocument/2006/relationships/customXml" Target="../ink/ink775.xml"/><Relationship Id="rId253" Type="http://schemas.openxmlformats.org/officeDocument/2006/relationships/customXml" Target="../ink/ink796.xml"/><Relationship Id="rId295" Type="http://schemas.openxmlformats.org/officeDocument/2006/relationships/customXml" Target="../ink/ink817.xml"/><Relationship Id="rId309" Type="http://schemas.openxmlformats.org/officeDocument/2006/relationships/customXml" Target="../ink/ink824.xml"/><Relationship Id="rId460" Type="http://schemas.openxmlformats.org/officeDocument/2006/relationships/image" Target="../media/image882.png"/><Relationship Id="rId516" Type="http://schemas.openxmlformats.org/officeDocument/2006/relationships/customXml" Target="../ink/ink928.xml"/><Relationship Id="rId698" Type="http://schemas.openxmlformats.org/officeDocument/2006/relationships/image" Target="../media/image1000.png"/><Relationship Id="rId919" Type="http://schemas.openxmlformats.org/officeDocument/2006/relationships/customXml" Target="../ink/ink1132.xml"/><Relationship Id="rId48" Type="http://schemas.openxmlformats.org/officeDocument/2006/relationships/customXml" Target="../ink/ink693.xml"/><Relationship Id="rId113" Type="http://schemas.openxmlformats.org/officeDocument/2006/relationships/customXml" Target="../ink/ink726.xml"/><Relationship Id="rId320" Type="http://schemas.openxmlformats.org/officeDocument/2006/relationships/image" Target="../media/image812.png"/><Relationship Id="rId558" Type="http://schemas.openxmlformats.org/officeDocument/2006/relationships/customXml" Target="../ink/ink949.xml"/><Relationship Id="rId723" Type="http://schemas.openxmlformats.org/officeDocument/2006/relationships/customXml" Target="../ink/ink1032.xml"/><Relationship Id="rId765" Type="http://schemas.openxmlformats.org/officeDocument/2006/relationships/customXml" Target="../ink/ink1053.xml"/><Relationship Id="rId930" Type="http://schemas.openxmlformats.org/officeDocument/2006/relationships/image" Target="../media/image1113.png"/><Relationship Id="rId155" Type="http://schemas.openxmlformats.org/officeDocument/2006/relationships/customXml" Target="../ink/ink747.xml"/><Relationship Id="rId197" Type="http://schemas.openxmlformats.org/officeDocument/2006/relationships/customXml" Target="../ink/ink768.xml"/><Relationship Id="rId362" Type="http://schemas.openxmlformats.org/officeDocument/2006/relationships/image" Target="../media/image833.png"/><Relationship Id="rId418" Type="http://schemas.openxmlformats.org/officeDocument/2006/relationships/image" Target="../media/image861.png"/><Relationship Id="rId625" Type="http://schemas.openxmlformats.org/officeDocument/2006/relationships/customXml" Target="../ink/ink983.xml"/><Relationship Id="rId832" Type="http://schemas.openxmlformats.org/officeDocument/2006/relationships/image" Target="../media/image1065.png"/><Relationship Id="rId222" Type="http://schemas.openxmlformats.org/officeDocument/2006/relationships/image" Target="../media/image763.png"/><Relationship Id="rId264" Type="http://schemas.openxmlformats.org/officeDocument/2006/relationships/image" Target="../media/image784.png"/><Relationship Id="rId471" Type="http://schemas.openxmlformats.org/officeDocument/2006/relationships/customXml" Target="../ink/ink905.xml"/><Relationship Id="rId667" Type="http://schemas.openxmlformats.org/officeDocument/2006/relationships/customXml" Target="../ink/ink1004.xml"/><Relationship Id="rId874" Type="http://schemas.openxmlformats.org/officeDocument/2006/relationships/image" Target="../media/image1085.png"/><Relationship Id="rId17" Type="http://schemas.openxmlformats.org/officeDocument/2006/relationships/image" Target="../media/image661.png"/><Relationship Id="rId59" Type="http://schemas.openxmlformats.org/officeDocument/2006/relationships/image" Target="../media/image682.png"/><Relationship Id="rId124" Type="http://schemas.openxmlformats.org/officeDocument/2006/relationships/image" Target="../media/image714.png"/><Relationship Id="rId527" Type="http://schemas.openxmlformats.org/officeDocument/2006/relationships/image" Target="../media/image915.png"/><Relationship Id="rId569" Type="http://schemas.openxmlformats.org/officeDocument/2006/relationships/image" Target="../media/image936.png"/><Relationship Id="rId734" Type="http://schemas.openxmlformats.org/officeDocument/2006/relationships/image" Target="../media/image1017.png"/><Relationship Id="rId776" Type="http://schemas.openxmlformats.org/officeDocument/2006/relationships/customXml" Target="../ink/ink1059.xml"/><Relationship Id="rId70" Type="http://schemas.openxmlformats.org/officeDocument/2006/relationships/customXml" Target="../ink/ink704.xml"/><Relationship Id="rId166" Type="http://schemas.openxmlformats.org/officeDocument/2006/relationships/image" Target="../media/image735.png"/><Relationship Id="rId331" Type="http://schemas.openxmlformats.org/officeDocument/2006/relationships/customXml" Target="../ink/ink835.xml"/><Relationship Id="rId373" Type="http://schemas.openxmlformats.org/officeDocument/2006/relationships/customXml" Target="../ink/ink856.xml"/><Relationship Id="rId429" Type="http://schemas.openxmlformats.org/officeDocument/2006/relationships/customXml" Target="../ink/ink884.xml"/><Relationship Id="rId580" Type="http://schemas.openxmlformats.org/officeDocument/2006/relationships/customXml" Target="../ink/ink960.xml"/><Relationship Id="rId636" Type="http://schemas.openxmlformats.org/officeDocument/2006/relationships/image" Target="../media/image969.png"/><Relationship Id="rId801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786.xml"/><Relationship Id="rId440" Type="http://schemas.openxmlformats.org/officeDocument/2006/relationships/image" Target="../media/image872.png"/><Relationship Id="rId678" Type="http://schemas.openxmlformats.org/officeDocument/2006/relationships/image" Target="../media/image990.png"/><Relationship Id="rId843" Type="http://schemas.openxmlformats.org/officeDocument/2006/relationships/image" Target="../media/image1070.png"/><Relationship Id="rId885" Type="http://schemas.openxmlformats.org/officeDocument/2006/relationships/customXml" Target="../ink/ink1115.xml"/><Relationship Id="rId28" Type="http://schemas.openxmlformats.org/officeDocument/2006/relationships/customXml" Target="../ink/ink683.xml"/><Relationship Id="rId275" Type="http://schemas.openxmlformats.org/officeDocument/2006/relationships/customXml" Target="../ink/ink807.xml"/><Relationship Id="rId300" Type="http://schemas.openxmlformats.org/officeDocument/2006/relationships/image" Target="../media/image802.png"/><Relationship Id="rId482" Type="http://schemas.openxmlformats.org/officeDocument/2006/relationships/image" Target="../media/image893.png"/><Relationship Id="rId538" Type="http://schemas.openxmlformats.org/officeDocument/2006/relationships/customXml" Target="../ink/ink939.xml"/><Relationship Id="rId703" Type="http://schemas.openxmlformats.org/officeDocument/2006/relationships/customXml" Target="../ink/ink1022.xml"/><Relationship Id="rId745" Type="http://schemas.openxmlformats.org/officeDocument/2006/relationships/customXml" Target="../ink/ink1043.xml"/><Relationship Id="rId910" Type="http://schemas.openxmlformats.org/officeDocument/2006/relationships/image" Target="../media/image1103.png"/><Relationship Id="rId81" Type="http://schemas.openxmlformats.org/officeDocument/2006/relationships/image" Target="../media/image693.png"/><Relationship Id="rId135" Type="http://schemas.openxmlformats.org/officeDocument/2006/relationships/customXml" Target="../ink/ink737.xml"/><Relationship Id="rId177" Type="http://schemas.openxmlformats.org/officeDocument/2006/relationships/customXml" Target="../ink/ink758.xml"/><Relationship Id="rId342" Type="http://schemas.openxmlformats.org/officeDocument/2006/relationships/image" Target="../media/image823.png"/><Relationship Id="rId384" Type="http://schemas.openxmlformats.org/officeDocument/2006/relationships/image" Target="../media/image844.png"/><Relationship Id="rId591" Type="http://schemas.openxmlformats.org/officeDocument/2006/relationships/customXml" Target="../ink/ink966.xml"/><Relationship Id="rId605" Type="http://schemas.openxmlformats.org/officeDocument/2006/relationships/customXml" Target="../ink/ink973.xml"/><Relationship Id="rId787" Type="http://schemas.openxmlformats.org/officeDocument/2006/relationships/image" Target="../media/image1043.png"/><Relationship Id="rId812" Type="http://schemas.openxmlformats.org/officeDocument/2006/relationships/customXml" Target="../ink/ink1077.xml"/><Relationship Id="rId202" Type="http://schemas.openxmlformats.org/officeDocument/2006/relationships/image" Target="../media/image753.png"/><Relationship Id="rId244" Type="http://schemas.openxmlformats.org/officeDocument/2006/relationships/image" Target="../media/image774.png"/><Relationship Id="rId647" Type="http://schemas.openxmlformats.org/officeDocument/2006/relationships/customXml" Target="../ink/ink994.xml"/><Relationship Id="rId689" Type="http://schemas.openxmlformats.org/officeDocument/2006/relationships/customXml" Target="../ink/ink1015.xml"/><Relationship Id="rId854" Type="http://schemas.openxmlformats.org/officeDocument/2006/relationships/image" Target="../media/image1075.png"/><Relationship Id="rId896" Type="http://schemas.openxmlformats.org/officeDocument/2006/relationships/image" Target="../media/image1096.png"/><Relationship Id="rId39" Type="http://schemas.openxmlformats.org/officeDocument/2006/relationships/image" Target="../media/image672.png"/><Relationship Id="rId286" Type="http://schemas.openxmlformats.org/officeDocument/2006/relationships/image" Target="../media/image795.png"/><Relationship Id="rId451" Type="http://schemas.openxmlformats.org/officeDocument/2006/relationships/customXml" Target="../ink/ink895.xml"/><Relationship Id="rId493" Type="http://schemas.openxmlformats.org/officeDocument/2006/relationships/customXml" Target="../ink/ink916.xml"/><Relationship Id="rId507" Type="http://schemas.openxmlformats.org/officeDocument/2006/relationships/image" Target="../media/image905.png"/><Relationship Id="rId549" Type="http://schemas.openxmlformats.org/officeDocument/2006/relationships/image" Target="../media/image926.png"/><Relationship Id="rId714" Type="http://schemas.openxmlformats.org/officeDocument/2006/relationships/image" Target="../media/image1007.png"/><Relationship Id="rId756" Type="http://schemas.openxmlformats.org/officeDocument/2006/relationships/image" Target="../media/image1028.png"/><Relationship Id="rId921" Type="http://schemas.openxmlformats.org/officeDocument/2006/relationships/customXml" Target="../ink/ink1133.xml"/><Relationship Id="rId50" Type="http://schemas.openxmlformats.org/officeDocument/2006/relationships/customXml" Target="../ink/ink694.xml"/><Relationship Id="rId104" Type="http://schemas.openxmlformats.org/officeDocument/2006/relationships/customXml" Target="../ink/ink721.xml"/><Relationship Id="rId146" Type="http://schemas.openxmlformats.org/officeDocument/2006/relationships/image" Target="../media/image725.png"/><Relationship Id="rId188" Type="http://schemas.openxmlformats.org/officeDocument/2006/relationships/image" Target="../media/image746.png"/><Relationship Id="rId311" Type="http://schemas.openxmlformats.org/officeDocument/2006/relationships/customXml" Target="../ink/ink825.xml"/><Relationship Id="rId353" Type="http://schemas.openxmlformats.org/officeDocument/2006/relationships/customXml" Target="../ink/ink846.xml"/><Relationship Id="rId395" Type="http://schemas.openxmlformats.org/officeDocument/2006/relationships/customXml" Target="../ink/ink867.xml"/><Relationship Id="rId409" Type="http://schemas.openxmlformats.org/officeDocument/2006/relationships/customXml" Target="../ink/ink874.xml"/><Relationship Id="rId560" Type="http://schemas.openxmlformats.org/officeDocument/2006/relationships/customXml" Target="../ink/ink950.xml"/><Relationship Id="rId798" Type="http://schemas.openxmlformats.org/officeDocument/2006/relationships/customXml" Target="../ink/ink1070.xml"/><Relationship Id="rId92" Type="http://schemas.openxmlformats.org/officeDocument/2006/relationships/customXml" Target="../ink/ink715.xml"/><Relationship Id="rId213" Type="http://schemas.openxmlformats.org/officeDocument/2006/relationships/customXml" Target="../ink/ink776.xml"/><Relationship Id="rId420" Type="http://schemas.openxmlformats.org/officeDocument/2006/relationships/image" Target="../media/image862.png"/><Relationship Id="rId616" Type="http://schemas.openxmlformats.org/officeDocument/2006/relationships/image" Target="../media/image959.png"/><Relationship Id="rId658" Type="http://schemas.openxmlformats.org/officeDocument/2006/relationships/image" Target="../media/image980.png"/><Relationship Id="rId823" Type="http://schemas.openxmlformats.org/officeDocument/2006/relationships/customXml" Target="../ink/ink1083.xml"/><Relationship Id="rId865" Type="http://schemas.openxmlformats.org/officeDocument/2006/relationships/customXml" Target="../ink/ink1105.xml"/><Relationship Id="rId255" Type="http://schemas.openxmlformats.org/officeDocument/2006/relationships/customXml" Target="../ink/ink797.xml"/><Relationship Id="rId297" Type="http://schemas.openxmlformats.org/officeDocument/2006/relationships/customXml" Target="../ink/ink818.xml"/><Relationship Id="rId462" Type="http://schemas.openxmlformats.org/officeDocument/2006/relationships/image" Target="../media/image883.png"/><Relationship Id="rId518" Type="http://schemas.openxmlformats.org/officeDocument/2006/relationships/customXml" Target="../ink/ink929.xml"/><Relationship Id="rId725" Type="http://schemas.openxmlformats.org/officeDocument/2006/relationships/customXml" Target="../ink/ink1033.xml"/><Relationship Id="rId115" Type="http://schemas.openxmlformats.org/officeDocument/2006/relationships/customXml" Target="../ink/ink727.xml"/><Relationship Id="rId157" Type="http://schemas.openxmlformats.org/officeDocument/2006/relationships/customXml" Target="../ink/ink748.xml"/><Relationship Id="rId322" Type="http://schemas.openxmlformats.org/officeDocument/2006/relationships/image" Target="../media/image813.png"/><Relationship Id="rId364" Type="http://schemas.openxmlformats.org/officeDocument/2006/relationships/image" Target="../media/image834.png"/><Relationship Id="rId767" Type="http://schemas.openxmlformats.org/officeDocument/2006/relationships/customXml" Target="../ink/ink1054.xml"/><Relationship Id="rId61" Type="http://schemas.openxmlformats.org/officeDocument/2006/relationships/image" Target="../media/image683.png"/><Relationship Id="rId199" Type="http://schemas.openxmlformats.org/officeDocument/2006/relationships/customXml" Target="../ink/ink769.xml"/><Relationship Id="rId571" Type="http://schemas.openxmlformats.org/officeDocument/2006/relationships/image" Target="../media/image937.png"/><Relationship Id="rId627" Type="http://schemas.openxmlformats.org/officeDocument/2006/relationships/customXml" Target="../ink/ink984.xml"/><Relationship Id="rId669" Type="http://schemas.openxmlformats.org/officeDocument/2006/relationships/customXml" Target="../ink/ink1005.xml"/><Relationship Id="rId834" Type="http://schemas.openxmlformats.org/officeDocument/2006/relationships/image" Target="../media/image1066.png"/><Relationship Id="rId876" Type="http://schemas.openxmlformats.org/officeDocument/2006/relationships/image" Target="../media/image1086.png"/><Relationship Id="rId19" Type="http://schemas.openxmlformats.org/officeDocument/2006/relationships/image" Target="../media/image662.png"/><Relationship Id="rId224" Type="http://schemas.openxmlformats.org/officeDocument/2006/relationships/image" Target="../media/image764.png"/><Relationship Id="rId266" Type="http://schemas.openxmlformats.org/officeDocument/2006/relationships/image" Target="../media/image785.png"/><Relationship Id="rId431" Type="http://schemas.openxmlformats.org/officeDocument/2006/relationships/customXml" Target="../ink/ink885.xml"/><Relationship Id="rId473" Type="http://schemas.openxmlformats.org/officeDocument/2006/relationships/customXml" Target="../ink/ink906.xml"/><Relationship Id="rId529" Type="http://schemas.openxmlformats.org/officeDocument/2006/relationships/image" Target="../media/image916.png"/><Relationship Id="rId680" Type="http://schemas.openxmlformats.org/officeDocument/2006/relationships/image" Target="../media/image991.png"/><Relationship Id="rId736" Type="http://schemas.openxmlformats.org/officeDocument/2006/relationships/image" Target="../media/image1018.png"/><Relationship Id="rId901" Type="http://schemas.openxmlformats.org/officeDocument/2006/relationships/customXml" Target="../ink/ink1123.xml"/><Relationship Id="rId30" Type="http://schemas.openxmlformats.org/officeDocument/2006/relationships/customXml" Target="../ink/ink684.xml"/><Relationship Id="rId126" Type="http://schemas.openxmlformats.org/officeDocument/2006/relationships/image" Target="../media/image715.png"/><Relationship Id="rId168" Type="http://schemas.openxmlformats.org/officeDocument/2006/relationships/image" Target="../media/image736.png"/><Relationship Id="rId333" Type="http://schemas.openxmlformats.org/officeDocument/2006/relationships/customXml" Target="../ink/ink836.xml"/><Relationship Id="rId540" Type="http://schemas.openxmlformats.org/officeDocument/2006/relationships/customXml" Target="../ink/ink940.xml"/><Relationship Id="rId778" Type="http://schemas.openxmlformats.org/officeDocument/2006/relationships/customXml" Target="../ink/ink1060.xml"/><Relationship Id="rId72" Type="http://schemas.openxmlformats.org/officeDocument/2006/relationships/customXml" Target="../ink/ink705.xml"/><Relationship Id="rId375" Type="http://schemas.openxmlformats.org/officeDocument/2006/relationships/customXml" Target="../ink/ink857.xml"/><Relationship Id="rId582" Type="http://schemas.openxmlformats.org/officeDocument/2006/relationships/image" Target="../media/image942.png"/><Relationship Id="rId638" Type="http://schemas.openxmlformats.org/officeDocument/2006/relationships/image" Target="../media/image970.png"/><Relationship Id="rId803" Type="http://schemas.openxmlformats.org/officeDocument/2006/relationships/image" Target="../media/image1051.png"/><Relationship Id="rId845" Type="http://schemas.openxmlformats.org/officeDocument/2006/relationships/image" Target="../media/image1071.png"/><Relationship Id="rId3" Type="http://schemas.openxmlformats.org/officeDocument/2006/relationships/image" Target="../media/image655.png"/><Relationship Id="rId235" Type="http://schemas.openxmlformats.org/officeDocument/2006/relationships/customXml" Target="../ink/ink787.xml"/><Relationship Id="rId277" Type="http://schemas.openxmlformats.org/officeDocument/2006/relationships/customXml" Target="../ink/ink808.xml"/><Relationship Id="rId400" Type="http://schemas.openxmlformats.org/officeDocument/2006/relationships/image" Target="../media/image852.png"/><Relationship Id="rId442" Type="http://schemas.openxmlformats.org/officeDocument/2006/relationships/image" Target="../media/image873.png"/><Relationship Id="rId484" Type="http://schemas.openxmlformats.org/officeDocument/2006/relationships/image" Target="../media/image894.png"/><Relationship Id="rId705" Type="http://schemas.openxmlformats.org/officeDocument/2006/relationships/customXml" Target="../ink/ink1023.xml"/><Relationship Id="rId887" Type="http://schemas.openxmlformats.org/officeDocument/2006/relationships/customXml" Target="../ink/ink1116.xml"/><Relationship Id="rId137" Type="http://schemas.openxmlformats.org/officeDocument/2006/relationships/customXml" Target="../ink/ink738.xml"/><Relationship Id="rId302" Type="http://schemas.openxmlformats.org/officeDocument/2006/relationships/image" Target="../media/image803.png"/><Relationship Id="rId344" Type="http://schemas.openxmlformats.org/officeDocument/2006/relationships/image" Target="../media/image824.png"/><Relationship Id="rId691" Type="http://schemas.openxmlformats.org/officeDocument/2006/relationships/customXml" Target="../ink/ink1016.xml"/><Relationship Id="rId747" Type="http://schemas.openxmlformats.org/officeDocument/2006/relationships/customXml" Target="../ink/ink1044.xml"/><Relationship Id="rId789" Type="http://schemas.openxmlformats.org/officeDocument/2006/relationships/image" Target="../media/image1044.png"/><Relationship Id="rId912" Type="http://schemas.openxmlformats.org/officeDocument/2006/relationships/image" Target="../media/image1104.png"/><Relationship Id="rId41" Type="http://schemas.openxmlformats.org/officeDocument/2006/relationships/image" Target="../media/image673.png"/><Relationship Id="rId83" Type="http://schemas.openxmlformats.org/officeDocument/2006/relationships/image" Target="../media/image694.png"/><Relationship Id="rId179" Type="http://schemas.openxmlformats.org/officeDocument/2006/relationships/customXml" Target="../ink/ink759.xml"/><Relationship Id="rId386" Type="http://schemas.openxmlformats.org/officeDocument/2006/relationships/image" Target="../media/image845.png"/><Relationship Id="rId551" Type="http://schemas.openxmlformats.org/officeDocument/2006/relationships/image" Target="../media/image927.png"/><Relationship Id="rId593" Type="http://schemas.openxmlformats.org/officeDocument/2006/relationships/customXml" Target="../ink/ink967.xml"/><Relationship Id="rId607" Type="http://schemas.openxmlformats.org/officeDocument/2006/relationships/customXml" Target="../ink/ink974.xml"/><Relationship Id="rId649" Type="http://schemas.openxmlformats.org/officeDocument/2006/relationships/customXml" Target="../ink/ink995.xml"/><Relationship Id="rId814" Type="http://schemas.openxmlformats.org/officeDocument/2006/relationships/customXml" Target="../ink/ink1078.xml"/><Relationship Id="rId856" Type="http://schemas.openxmlformats.org/officeDocument/2006/relationships/image" Target="../media/image1076.png"/><Relationship Id="rId190" Type="http://schemas.openxmlformats.org/officeDocument/2006/relationships/image" Target="../media/image747.png"/><Relationship Id="rId204" Type="http://schemas.openxmlformats.org/officeDocument/2006/relationships/image" Target="../media/image754.png"/><Relationship Id="rId246" Type="http://schemas.openxmlformats.org/officeDocument/2006/relationships/image" Target="../media/image775.png"/><Relationship Id="rId288" Type="http://schemas.openxmlformats.org/officeDocument/2006/relationships/image" Target="../media/image796.png"/><Relationship Id="rId411" Type="http://schemas.openxmlformats.org/officeDocument/2006/relationships/customXml" Target="../ink/ink875.xml"/><Relationship Id="rId453" Type="http://schemas.openxmlformats.org/officeDocument/2006/relationships/customXml" Target="../ink/ink896.xml"/><Relationship Id="rId509" Type="http://schemas.openxmlformats.org/officeDocument/2006/relationships/image" Target="../media/image906.png"/><Relationship Id="rId660" Type="http://schemas.openxmlformats.org/officeDocument/2006/relationships/image" Target="../media/image981.png"/><Relationship Id="rId898" Type="http://schemas.openxmlformats.org/officeDocument/2006/relationships/image" Target="../media/image1097.png"/><Relationship Id="rId106" Type="http://schemas.openxmlformats.org/officeDocument/2006/relationships/image" Target="../media/image705.png"/><Relationship Id="rId313" Type="http://schemas.openxmlformats.org/officeDocument/2006/relationships/customXml" Target="../ink/ink826.xml"/><Relationship Id="rId495" Type="http://schemas.openxmlformats.org/officeDocument/2006/relationships/customXml" Target="../ink/ink917.xml"/><Relationship Id="rId716" Type="http://schemas.openxmlformats.org/officeDocument/2006/relationships/image" Target="../media/image1008.png"/><Relationship Id="rId758" Type="http://schemas.openxmlformats.org/officeDocument/2006/relationships/image" Target="../media/image1029.png"/><Relationship Id="rId923" Type="http://schemas.openxmlformats.org/officeDocument/2006/relationships/customXml" Target="../ink/ink1134.xml"/><Relationship Id="rId10" Type="http://schemas.openxmlformats.org/officeDocument/2006/relationships/customXml" Target="../ink/ink674.xml"/><Relationship Id="rId52" Type="http://schemas.openxmlformats.org/officeDocument/2006/relationships/customXml" Target="../ink/ink695.xml"/><Relationship Id="rId94" Type="http://schemas.openxmlformats.org/officeDocument/2006/relationships/customXml" Target="../ink/ink716.xml"/><Relationship Id="rId148" Type="http://schemas.openxmlformats.org/officeDocument/2006/relationships/image" Target="../media/image726.png"/><Relationship Id="rId355" Type="http://schemas.openxmlformats.org/officeDocument/2006/relationships/customXml" Target="../ink/ink847.xml"/><Relationship Id="rId397" Type="http://schemas.openxmlformats.org/officeDocument/2006/relationships/customXml" Target="../ink/ink868.xml"/><Relationship Id="rId520" Type="http://schemas.openxmlformats.org/officeDocument/2006/relationships/customXml" Target="../ink/ink930.xml"/><Relationship Id="rId562" Type="http://schemas.openxmlformats.org/officeDocument/2006/relationships/customXml" Target="../ink/ink951.xml"/><Relationship Id="rId618" Type="http://schemas.openxmlformats.org/officeDocument/2006/relationships/image" Target="../media/image960.png"/><Relationship Id="rId825" Type="http://schemas.openxmlformats.org/officeDocument/2006/relationships/customXml" Target="../ink/ink1084.xml"/><Relationship Id="rId215" Type="http://schemas.openxmlformats.org/officeDocument/2006/relationships/customXml" Target="../ink/ink777.xml"/><Relationship Id="rId257" Type="http://schemas.openxmlformats.org/officeDocument/2006/relationships/customXml" Target="../ink/ink798.xml"/><Relationship Id="rId422" Type="http://schemas.openxmlformats.org/officeDocument/2006/relationships/image" Target="../media/image863.png"/><Relationship Id="rId464" Type="http://schemas.openxmlformats.org/officeDocument/2006/relationships/image" Target="../media/image884.png"/><Relationship Id="rId867" Type="http://schemas.openxmlformats.org/officeDocument/2006/relationships/customXml" Target="../ink/ink1106.xml"/><Relationship Id="rId299" Type="http://schemas.openxmlformats.org/officeDocument/2006/relationships/customXml" Target="../ink/ink819.xml"/><Relationship Id="rId727" Type="http://schemas.openxmlformats.org/officeDocument/2006/relationships/customXml" Target="../ink/ink1034.xml"/><Relationship Id="rId63" Type="http://schemas.openxmlformats.org/officeDocument/2006/relationships/image" Target="../media/image684.png"/><Relationship Id="rId159" Type="http://schemas.openxmlformats.org/officeDocument/2006/relationships/customXml" Target="../ink/ink749.xml"/><Relationship Id="rId366" Type="http://schemas.openxmlformats.org/officeDocument/2006/relationships/image" Target="../media/image835.png"/><Relationship Id="rId573" Type="http://schemas.openxmlformats.org/officeDocument/2006/relationships/image" Target="../media/image938.png"/><Relationship Id="rId780" Type="http://schemas.openxmlformats.org/officeDocument/2006/relationships/customXml" Target="../ink/ink1061.xml"/><Relationship Id="rId226" Type="http://schemas.openxmlformats.org/officeDocument/2006/relationships/image" Target="../media/image765.png"/><Relationship Id="rId433" Type="http://schemas.openxmlformats.org/officeDocument/2006/relationships/customXml" Target="../ink/ink886.xml"/><Relationship Id="rId878" Type="http://schemas.openxmlformats.org/officeDocument/2006/relationships/image" Target="../media/image1087.png"/><Relationship Id="rId640" Type="http://schemas.openxmlformats.org/officeDocument/2006/relationships/image" Target="../media/image971.png"/><Relationship Id="rId738" Type="http://schemas.openxmlformats.org/officeDocument/2006/relationships/image" Target="../media/image1019.png"/><Relationship Id="rId74" Type="http://schemas.openxmlformats.org/officeDocument/2006/relationships/customXml" Target="../ink/ink706.xml"/><Relationship Id="rId377" Type="http://schemas.openxmlformats.org/officeDocument/2006/relationships/customXml" Target="../ink/ink858.xml"/><Relationship Id="rId500" Type="http://schemas.openxmlformats.org/officeDocument/2006/relationships/image" Target="../media/image902.png"/><Relationship Id="rId584" Type="http://schemas.openxmlformats.org/officeDocument/2006/relationships/image" Target="../media/image943.png"/><Relationship Id="rId805" Type="http://schemas.openxmlformats.org/officeDocument/2006/relationships/image" Target="../media/image1052.png"/><Relationship Id="rId5" Type="http://schemas.openxmlformats.org/officeDocument/2006/relationships/image" Target="../media/image656.png"/><Relationship Id="rId237" Type="http://schemas.openxmlformats.org/officeDocument/2006/relationships/customXml" Target="../ink/ink788.xml"/><Relationship Id="rId791" Type="http://schemas.openxmlformats.org/officeDocument/2006/relationships/image" Target="../media/image1045.png"/><Relationship Id="rId889" Type="http://schemas.openxmlformats.org/officeDocument/2006/relationships/customXml" Target="../ink/ink1117.xml"/><Relationship Id="rId444" Type="http://schemas.openxmlformats.org/officeDocument/2006/relationships/image" Target="../media/image874.png"/><Relationship Id="rId651" Type="http://schemas.openxmlformats.org/officeDocument/2006/relationships/customXml" Target="../ink/ink996.xml"/><Relationship Id="rId749" Type="http://schemas.openxmlformats.org/officeDocument/2006/relationships/customXml" Target="../ink/ink1045.xml"/><Relationship Id="rId290" Type="http://schemas.openxmlformats.org/officeDocument/2006/relationships/image" Target="../media/image797.png"/><Relationship Id="rId304" Type="http://schemas.openxmlformats.org/officeDocument/2006/relationships/image" Target="../media/image804.png"/><Relationship Id="rId388" Type="http://schemas.openxmlformats.org/officeDocument/2006/relationships/image" Target="../media/image846.png"/><Relationship Id="rId511" Type="http://schemas.openxmlformats.org/officeDocument/2006/relationships/image" Target="../media/image907.png"/><Relationship Id="rId609" Type="http://schemas.openxmlformats.org/officeDocument/2006/relationships/customXml" Target="../ink/ink975.xml"/><Relationship Id="rId85" Type="http://schemas.openxmlformats.org/officeDocument/2006/relationships/image" Target="../media/image695.png"/><Relationship Id="rId150" Type="http://schemas.openxmlformats.org/officeDocument/2006/relationships/image" Target="../media/image727.png"/><Relationship Id="rId595" Type="http://schemas.openxmlformats.org/officeDocument/2006/relationships/customXml" Target="../ink/ink968.xml"/><Relationship Id="rId816" Type="http://schemas.openxmlformats.org/officeDocument/2006/relationships/customXml" Target="../ink/ink1079.xml"/><Relationship Id="rId248" Type="http://schemas.openxmlformats.org/officeDocument/2006/relationships/image" Target="../media/image776.png"/><Relationship Id="rId455" Type="http://schemas.openxmlformats.org/officeDocument/2006/relationships/customXml" Target="../ink/ink897.xml"/><Relationship Id="rId662" Type="http://schemas.openxmlformats.org/officeDocument/2006/relationships/image" Target="../media/image982.png"/><Relationship Id="rId12" Type="http://schemas.openxmlformats.org/officeDocument/2006/relationships/customXml" Target="../ink/ink675.xml"/><Relationship Id="rId108" Type="http://schemas.openxmlformats.org/officeDocument/2006/relationships/image" Target="../media/image706.png"/><Relationship Id="rId315" Type="http://schemas.openxmlformats.org/officeDocument/2006/relationships/customXml" Target="../ink/ink827.xml"/><Relationship Id="rId522" Type="http://schemas.openxmlformats.org/officeDocument/2006/relationships/customXml" Target="../ink/ink931.xml"/><Relationship Id="rId96" Type="http://schemas.openxmlformats.org/officeDocument/2006/relationships/customXml" Target="../ink/ink717.xml"/><Relationship Id="rId161" Type="http://schemas.openxmlformats.org/officeDocument/2006/relationships/customXml" Target="../ink/ink750.xml"/><Relationship Id="rId399" Type="http://schemas.openxmlformats.org/officeDocument/2006/relationships/customXml" Target="../ink/ink869.xml"/><Relationship Id="rId827" Type="http://schemas.openxmlformats.org/officeDocument/2006/relationships/customXml" Target="../ink/ink1085.xml"/><Relationship Id="rId259" Type="http://schemas.openxmlformats.org/officeDocument/2006/relationships/customXml" Target="../ink/ink799.xml"/><Relationship Id="rId466" Type="http://schemas.openxmlformats.org/officeDocument/2006/relationships/image" Target="../media/image885.png"/><Relationship Id="rId673" Type="http://schemas.openxmlformats.org/officeDocument/2006/relationships/customXml" Target="../ink/ink1007.xml"/><Relationship Id="rId880" Type="http://schemas.openxmlformats.org/officeDocument/2006/relationships/image" Target="../media/image1088.png"/><Relationship Id="rId23" Type="http://schemas.openxmlformats.org/officeDocument/2006/relationships/image" Target="../media/image664.png"/><Relationship Id="rId119" Type="http://schemas.openxmlformats.org/officeDocument/2006/relationships/customXml" Target="../ink/ink729.xml"/><Relationship Id="rId326" Type="http://schemas.openxmlformats.org/officeDocument/2006/relationships/image" Target="../media/image815.png"/><Relationship Id="rId533" Type="http://schemas.openxmlformats.org/officeDocument/2006/relationships/image" Target="../media/image918.png"/><Relationship Id="rId740" Type="http://schemas.openxmlformats.org/officeDocument/2006/relationships/image" Target="../media/image1020.png"/><Relationship Id="rId838" Type="http://schemas.openxmlformats.org/officeDocument/2006/relationships/customXml" Target="../ink/ink1091.xml"/><Relationship Id="rId172" Type="http://schemas.openxmlformats.org/officeDocument/2006/relationships/image" Target="../media/image738.png"/><Relationship Id="rId477" Type="http://schemas.openxmlformats.org/officeDocument/2006/relationships/customXml" Target="../ink/ink908.xml"/><Relationship Id="rId600" Type="http://schemas.openxmlformats.org/officeDocument/2006/relationships/image" Target="../media/image951.png"/><Relationship Id="rId684" Type="http://schemas.openxmlformats.org/officeDocument/2006/relationships/image" Target="../media/image993.png"/><Relationship Id="rId337" Type="http://schemas.openxmlformats.org/officeDocument/2006/relationships/customXml" Target="../ink/ink838.xml"/><Relationship Id="rId891" Type="http://schemas.openxmlformats.org/officeDocument/2006/relationships/customXml" Target="../ink/ink1118.xml"/><Relationship Id="rId905" Type="http://schemas.openxmlformats.org/officeDocument/2006/relationships/customXml" Target="../ink/ink1125.xml"/><Relationship Id="rId34" Type="http://schemas.openxmlformats.org/officeDocument/2006/relationships/customXml" Target="../ink/ink686.xml"/><Relationship Id="rId544" Type="http://schemas.openxmlformats.org/officeDocument/2006/relationships/customXml" Target="../ink/ink942.xml"/><Relationship Id="rId751" Type="http://schemas.openxmlformats.org/officeDocument/2006/relationships/customXml" Target="../ink/ink1046.xml"/><Relationship Id="rId849" Type="http://schemas.openxmlformats.org/officeDocument/2006/relationships/customXml" Target="../ink/ink1097.xml"/><Relationship Id="rId183" Type="http://schemas.openxmlformats.org/officeDocument/2006/relationships/customXml" Target="../ink/ink761.xml"/><Relationship Id="rId390" Type="http://schemas.openxmlformats.org/officeDocument/2006/relationships/image" Target="../media/image847.png"/><Relationship Id="rId404" Type="http://schemas.openxmlformats.org/officeDocument/2006/relationships/image" Target="../media/image854.png"/><Relationship Id="rId611" Type="http://schemas.openxmlformats.org/officeDocument/2006/relationships/customXml" Target="../ink/ink976.xml"/><Relationship Id="rId250" Type="http://schemas.openxmlformats.org/officeDocument/2006/relationships/image" Target="../media/image777.png"/><Relationship Id="rId488" Type="http://schemas.openxmlformats.org/officeDocument/2006/relationships/image" Target="../media/image896.png"/><Relationship Id="rId695" Type="http://schemas.openxmlformats.org/officeDocument/2006/relationships/customXml" Target="../ink/ink1018.xml"/><Relationship Id="rId709" Type="http://schemas.openxmlformats.org/officeDocument/2006/relationships/customXml" Target="../ink/ink1025.xml"/><Relationship Id="rId916" Type="http://schemas.openxmlformats.org/officeDocument/2006/relationships/image" Target="../media/image1106.png"/><Relationship Id="rId45" Type="http://schemas.openxmlformats.org/officeDocument/2006/relationships/image" Target="../media/image675.png"/><Relationship Id="rId110" Type="http://schemas.openxmlformats.org/officeDocument/2006/relationships/image" Target="../media/image707.png"/><Relationship Id="rId348" Type="http://schemas.openxmlformats.org/officeDocument/2006/relationships/image" Target="../media/image826.png"/><Relationship Id="rId555" Type="http://schemas.openxmlformats.org/officeDocument/2006/relationships/image" Target="../media/image929.png"/><Relationship Id="rId762" Type="http://schemas.openxmlformats.org/officeDocument/2006/relationships/image" Target="../media/image1031.png"/><Relationship Id="rId194" Type="http://schemas.openxmlformats.org/officeDocument/2006/relationships/image" Target="../media/image749.png"/><Relationship Id="rId208" Type="http://schemas.openxmlformats.org/officeDocument/2006/relationships/image" Target="../media/image756.png"/><Relationship Id="rId415" Type="http://schemas.openxmlformats.org/officeDocument/2006/relationships/customXml" Target="../ink/ink877.xml"/><Relationship Id="rId622" Type="http://schemas.openxmlformats.org/officeDocument/2006/relationships/image" Target="../media/image962.png"/><Relationship Id="rId261" Type="http://schemas.openxmlformats.org/officeDocument/2006/relationships/customXml" Target="../ink/ink800.xml"/><Relationship Id="rId499" Type="http://schemas.openxmlformats.org/officeDocument/2006/relationships/customXml" Target="../ink/ink919.xml"/><Relationship Id="rId927" Type="http://schemas.openxmlformats.org/officeDocument/2006/relationships/customXml" Target="../ink/ink1136.xml"/><Relationship Id="rId56" Type="http://schemas.openxmlformats.org/officeDocument/2006/relationships/customXml" Target="../ink/ink697.xml"/><Relationship Id="rId359" Type="http://schemas.openxmlformats.org/officeDocument/2006/relationships/customXml" Target="../ink/ink849.xml"/><Relationship Id="rId566" Type="http://schemas.openxmlformats.org/officeDocument/2006/relationships/customXml" Target="../ink/ink953.xml"/><Relationship Id="rId773" Type="http://schemas.openxmlformats.org/officeDocument/2006/relationships/customXml" Target="../ink/ink1057.xml"/><Relationship Id="rId121" Type="http://schemas.openxmlformats.org/officeDocument/2006/relationships/customXml" Target="../ink/ink730.xml"/><Relationship Id="rId219" Type="http://schemas.openxmlformats.org/officeDocument/2006/relationships/customXml" Target="../ink/ink779.xml"/><Relationship Id="rId426" Type="http://schemas.openxmlformats.org/officeDocument/2006/relationships/image" Target="../media/image865.png"/><Relationship Id="rId633" Type="http://schemas.openxmlformats.org/officeDocument/2006/relationships/customXml" Target="../ink/ink987.xml"/><Relationship Id="rId840" Type="http://schemas.openxmlformats.org/officeDocument/2006/relationships/customXml" Target="../ink/ink1092.xml"/><Relationship Id="rId67" Type="http://schemas.openxmlformats.org/officeDocument/2006/relationships/image" Target="../media/image686.png"/><Relationship Id="rId272" Type="http://schemas.openxmlformats.org/officeDocument/2006/relationships/image" Target="../media/image788.png"/><Relationship Id="rId577" Type="http://schemas.openxmlformats.org/officeDocument/2006/relationships/image" Target="../media/image940.png"/><Relationship Id="rId700" Type="http://schemas.openxmlformats.org/officeDocument/2006/relationships/image" Target="../media/image100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96.xml"/><Relationship Id="rId671" Type="http://schemas.openxmlformats.org/officeDocument/2006/relationships/customXml" Target="../ink/ink1475.xml"/><Relationship Id="rId769" Type="http://schemas.openxmlformats.org/officeDocument/2006/relationships/image" Target="../media/image1492.png"/><Relationship Id="rId21" Type="http://schemas.openxmlformats.org/officeDocument/2006/relationships/image" Target="../media/image1123.png"/><Relationship Id="rId63" Type="http://schemas.openxmlformats.org/officeDocument/2006/relationships/image" Target="../media/image1143.png"/><Relationship Id="rId159" Type="http://schemas.openxmlformats.org/officeDocument/2006/relationships/customXml" Target="../ink/ink1217.xml"/><Relationship Id="rId324" Type="http://schemas.openxmlformats.org/officeDocument/2006/relationships/customXml" Target="../ink/ink1300.xml"/><Relationship Id="rId366" Type="http://schemas.openxmlformats.org/officeDocument/2006/relationships/customXml" Target="../ink/ink1321.xml"/><Relationship Id="rId531" Type="http://schemas.openxmlformats.org/officeDocument/2006/relationships/image" Target="../media/image1374.png"/><Relationship Id="rId573" Type="http://schemas.openxmlformats.org/officeDocument/2006/relationships/image" Target="../media/image1395.png"/><Relationship Id="rId629" Type="http://schemas.openxmlformats.org/officeDocument/2006/relationships/customXml" Target="../ink/ink1454.xml"/><Relationship Id="rId170" Type="http://schemas.openxmlformats.org/officeDocument/2006/relationships/image" Target="../media/image1196.png"/><Relationship Id="rId226" Type="http://schemas.openxmlformats.org/officeDocument/2006/relationships/customXml" Target="../ink/ink1251.xml"/><Relationship Id="rId433" Type="http://schemas.openxmlformats.org/officeDocument/2006/relationships/customXml" Target="../ink/ink1355.xml"/><Relationship Id="rId268" Type="http://schemas.openxmlformats.org/officeDocument/2006/relationships/customXml" Target="../ink/ink1272.xml"/><Relationship Id="rId475" Type="http://schemas.openxmlformats.org/officeDocument/2006/relationships/customXml" Target="../ink/ink1376.xml"/><Relationship Id="rId640" Type="http://schemas.openxmlformats.org/officeDocument/2006/relationships/image" Target="../media/image1428.png"/><Relationship Id="rId682" Type="http://schemas.openxmlformats.org/officeDocument/2006/relationships/image" Target="../media/image1449.png"/><Relationship Id="rId738" Type="http://schemas.openxmlformats.org/officeDocument/2006/relationships/customXml" Target="../ink/ink1509.xml"/><Relationship Id="rId32" Type="http://schemas.openxmlformats.org/officeDocument/2006/relationships/customXml" Target="../ink/ink1153.xml"/><Relationship Id="rId74" Type="http://schemas.openxmlformats.org/officeDocument/2006/relationships/image" Target="../media/image1148.png"/><Relationship Id="rId128" Type="http://schemas.openxmlformats.org/officeDocument/2006/relationships/image" Target="../media/image1175.png"/><Relationship Id="rId335" Type="http://schemas.openxmlformats.org/officeDocument/2006/relationships/image" Target="../media/image1277.png"/><Relationship Id="rId377" Type="http://schemas.openxmlformats.org/officeDocument/2006/relationships/image" Target="../media/image1298.png"/><Relationship Id="rId500" Type="http://schemas.openxmlformats.org/officeDocument/2006/relationships/customXml" Target="../ink/ink1389.xml"/><Relationship Id="rId542" Type="http://schemas.openxmlformats.org/officeDocument/2006/relationships/customXml" Target="../ink/ink1410.xml"/><Relationship Id="rId584" Type="http://schemas.openxmlformats.org/officeDocument/2006/relationships/customXml" Target="../ink/ink1431.xml"/><Relationship Id="rId5" Type="http://schemas.openxmlformats.org/officeDocument/2006/relationships/image" Target="../media/image1115.png"/><Relationship Id="rId181" Type="http://schemas.openxmlformats.org/officeDocument/2006/relationships/customXml" Target="../ink/ink1228.xml"/><Relationship Id="rId237" Type="http://schemas.openxmlformats.org/officeDocument/2006/relationships/image" Target="../media/image1229.png"/><Relationship Id="rId402" Type="http://schemas.openxmlformats.org/officeDocument/2006/relationships/customXml" Target="../ink/ink1339.xml"/><Relationship Id="rId279" Type="http://schemas.openxmlformats.org/officeDocument/2006/relationships/image" Target="../media/image1249.png"/><Relationship Id="rId444" Type="http://schemas.openxmlformats.org/officeDocument/2006/relationships/image" Target="../media/image1331.png"/><Relationship Id="rId486" Type="http://schemas.openxmlformats.org/officeDocument/2006/relationships/customXml" Target="../ink/ink1382.xml"/><Relationship Id="rId651" Type="http://schemas.openxmlformats.org/officeDocument/2006/relationships/customXml" Target="../ink/ink1465.xml"/><Relationship Id="rId693" Type="http://schemas.openxmlformats.org/officeDocument/2006/relationships/customXml" Target="../ink/ink1486.xml"/><Relationship Id="rId707" Type="http://schemas.openxmlformats.org/officeDocument/2006/relationships/customXml" Target="../ink/ink1493.xml"/><Relationship Id="rId749" Type="http://schemas.openxmlformats.org/officeDocument/2006/relationships/image" Target="../media/image1482.png"/><Relationship Id="rId43" Type="http://schemas.openxmlformats.org/officeDocument/2006/relationships/image" Target="../media/image1134.png"/><Relationship Id="rId139" Type="http://schemas.openxmlformats.org/officeDocument/2006/relationships/customXml" Target="../ink/ink1207.xml"/><Relationship Id="rId290" Type="http://schemas.openxmlformats.org/officeDocument/2006/relationships/customXml" Target="../ink/ink1283.xml"/><Relationship Id="rId304" Type="http://schemas.openxmlformats.org/officeDocument/2006/relationships/customXml" Target="../ink/ink1290.xml"/><Relationship Id="rId346" Type="http://schemas.openxmlformats.org/officeDocument/2006/relationships/customXml" Target="../ink/ink1311.xml"/><Relationship Id="rId388" Type="http://schemas.openxmlformats.org/officeDocument/2006/relationships/customXml" Target="../ink/ink1332.xml"/><Relationship Id="rId511" Type="http://schemas.openxmlformats.org/officeDocument/2006/relationships/image" Target="../media/image1364.png"/><Relationship Id="rId553" Type="http://schemas.openxmlformats.org/officeDocument/2006/relationships/image" Target="../media/image1385.png"/><Relationship Id="rId609" Type="http://schemas.openxmlformats.org/officeDocument/2006/relationships/customXml" Target="../ink/ink1444.xml"/><Relationship Id="rId760" Type="http://schemas.openxmlformats.org/officeDocument/2006/relationships/customXml" Target="../ink/ink1520.xml"/><Relationship Id="rId85" Type="http://schemas.openxmlformats.org/officeDocument/2006/relationships/customXml" Target="../ink/ink1180.xml"/><Relationship Id="rId150" Type="http://schemas.openxmlformats.org/officeDocument/2006/relationships/image" Target="../media/image1186.png"/><Relationship Id="rId192" Type="http://schemas.openxmlformats.org/officeDocument/2006/relationships/image" Target="../media/image1207.png"/><Relationship Id="rId206" Type="http://schemas.openxmlformats.org/officeDocument/2006/relationships/customXml" Target="../ink/ink1241.xml"/><Relationship Id="rId413" Type="http://schemas.openxmlformats.org/officeDocument/2006/relationships/customXml" Target="../ink/ink1345.xml"/><Relationship Id="rId595" Type="http://schemas.openxmlformats.org/officeDocument/2006/relationships/customXml" Target="../ink/ink1437.xml"/><Relationship Id="rId248" Type="http://schemas.openxmlformats.org/officeDocument/2006/relationships/customXml" Target="../ink/ink1262.xml"/><Relationship Id="rId455" Type="http://schemas.openxmlformats.org/officeDocument/2006/relationships/customXml" Target="../ink/ink1366.xml"/><Relationship Id="rId497" Type="http://schemas.openxmlformats.org/officeDocument/2006/relationships/image" Target="../media/image1357.png"/><Relationship Id="rId620" Type="http://schemas.openxmlformats.org/officeDocument/2006/relationships/image" Target="../media/image1418.png"/><Relationship Id="rId662" Type="http://schemas.openxmlformats.org/officeDocument/2006/relationships/image" Target="../media/image1439.png"/><Relationship Id="rId718" Type="http://schemas.openxmlformats.org/officeDocument/2006/relationships/customXml" Target="../ink/ink1499.xml"/><Relationship Id="rId12" Type="http://schemas.openxmlformats.org/officeDocument/2006/relationships/customXml" Target="../ink/ink1143.xml"/><Relationship Id="rId108" Type="http://schemas.openxmlformats.org/officeDocument/2006/relationships/image" Target="../media/image1165.png"/><Relationship Id="rId315" Type="http://schemas.openxmlformats.org/officeDocument/2006/relationships/image" Target="../media/image1267.png"/><Relationship Id="rId357" Type="http://schemas.openxmlformats.org/officeDocument/2006/relationships/image" Target="../media/image1288.png"/><Relationship Id="rId522" Type="http://schemas.openxmlformats.org/officeDocument/2006/relationships/customXml" Target="../ink/ink1400.xml"/><Relationship Id="rId54" Type="http://schemas.openxmlformats.org/officeDocument/2006/relationships/customXml" Target="../ink/ink1164.xml"/><Relationship Id="rId96" Type="http://schemas.openxmlformats.org/officeDocument/2006/relationships/image" Target="../media/image1159.png"/><Relationship Id="rId161" Type="http://schemas.openxmlformats.org/officeDocument/2006/relationships/customXml" Target="../ink/ink1218.xml"/><Relationship Id="rId217" Type="http://schemas.openxmlformats.org/officeDocument/2006/relationships/image" Target="../media/image1219.png"/><Relationship Id="rId399" Type="http://schemas.openxmlformats.org/officeDocument/2006/relationships/image" Target="../media/image1309.png"/><Relationship Id="rId564" Type="http://schemas.openxmlformats.org/officeDocument/2006/relationships/customXml" Target="../ink/ink1421.xml"/><Relationship Id="rId771" Type="http://schemas.openxmlformats.org/officeDocument/2006/relationships/image" Target="../media/image1493.png"/><Relationship Id="rId259" Type="http://schemas.openxmlformats.org/officeDocument/2006/relationships/image" Target="../media/image1240.png"/><Relationship Id="rId424" Type="http://schemas.openxmlformats.org/officeDocument/2006/relationships/image" Target="../media/image1321.png"/><Relationship Id="rId466" Type="http://schemas.openxmlformats.org/officeDocument/2006/relationships/image" Target="../media/image1342.png"/><Relationship Id="rId631" Type="http://schemas.openxmlformats.org/officeDocument/2006/relationships/customXml" Target="../ink/ink1455.xml"/><Relationship Id="rId673" Type="http://schemas.openxmlformats.org/officeDocument/2006/relationships/customXml" Target="../ink/ink1476.xml"/><Relationship Id="rId729" Type="http://schemas.openxmlformats.org/officeDocument/2006/relationships/image" Target="../media/image1472.png"/><Relationship Id="rId23" Type="http://schemas.openxmlformats.org/officeDocument/2006/relationships/image" Target="../media/image1124.png"/><Relationship Id="rId119" Type="http://schemas.openxmlformats.org/officeDocument/2006/relationships/customXml" Target="../ink/ink1197.xml"/><Relationship Id="rId270" Type="http://schemas.openxmlformats.org/officeDocument/2006/relationships/customXml" Target="../ink/ink1273.xml"/><Relationship Id="rId326" Type="http://schemas.openxmlformats.org/officeDocument/2006/relationships/customXml" Target="../ink/ink1301.xml"/><Relationship Id="rId533" Type="http://schemas.openxmlformats.org/officeDocument/2006/relationships/image" Target="../media/image1375.png"/><Relationship Id="rId65" Type="http://schemas.openxmlformats.org/officeDocument/2006/relationships/image" Target="../media/image1144.png"/><Relationship Id="rId130" Type="http://schemas.openxmlformats.org/officeDocument/2006/relationships/image" Target="../media/image1176.png"/><Relationship Id="rId368" Type="http://schemas.openxmlformats.org/officeDocument/2006/relationships/customXml" Target="../ink/ink1322.xml"/><Relationship Id="rId575" Type="http://schemas.openxmlformats.org/officeDocument/2006/relationships/image" Target="../media/image1396.png"/><Relationship Id="rId740" Type="http://schemas.openxmlformats.org/officeDocument/2006/relationships/customXml" Target="../ink/ink1510.xml"/><Relationship Id="rId172" Type="http://schemas.openxmlformats.org/officeDocument/2006/relationships/image" Target="../media/image1197.png"/><Relationship Id="rId228" Type="http://schemas.openxmlformats.org/officeDocument/2006/relationships/customXml" Target="../ink/ink1252.xml"/><Relationship Id="rId435" Type="http://schemas.openxmlformats.org/officeDocument/2006/relationships/customXml" Target="../ink/ink1356.xml"/><Relationship Id="rId477" Type="http://schemas.openxmlformats.org/officeDocument/2006/relationships/customXml" Target="../ink/ink1377.xml"/><Relationship Id="rId600" Type="http://schemas.openxmlformats.org/officeDocument/2006/relationships/image" Target="../media/image1408.png"/><Relationship Id="rId642" Type="http://schemas.openxmlformats.org/officeDocument/2006/relationships/image" Target="../media/image1429.png"/><Relationship Id="rId684" Type="http://schemas.openxmlformats.org/officeDocument/2006/relationships/image" Target="../media/image1450.png"/><Relationship Id="rId281" Type="http://schemas.openxmlformats.org/officeDocument/2006/relationships/image" Target="../media/image1250.png"/><Relationship Id="rId337" Type="http://schemas.openxmlformats.org/officeDocument/2006/relationships/image" Target="../media/image1278.png"/><Relationship Id="rId502" Type="http://schemas.openxmlformats.org/officeDocument/2006/relationships/customXml" Target="../ink/ink1390.xml"/><Relationship Id="rId34" Type="http://schemas.openxmlformats.org/officeDocument/2006/relationships/customXml" Target="../ink/ink1154.xml"/><Relationship Id="rId76" Type="http://schemas.openxmlformats.org/officeDocument/2006/relationships/image" Target="../media/image1149.png"/><Relationship Id="rId141" Type="http://schemas.openxmlformats.org/officeDocument/2006/relationships/customXml" Target="../ink/ink1208.xml"/><Relationship Id="rId379" Type="http://schemas.openxmlformats.org/officeDocument/2006/relationships/image" Target="../media/image1299.png"/><Relationship Id="rId544" Type="http://schemas.openxmlformats.org/officeDocument/2006/relationships/customXml" Target="../ink/ink1411.xml"/><Relationship Id="rId586" Type="http://schemas.openxmlformats.org/officeDocument/2006/relationships/customXml" Target="../ink/ink1432.xml"/><Relationship Id="rId751" Type="http://schemas.openxmlformats.org/officeDocument/2006/relationships/image" Target="../media/image1483.png"/><Relationship Id="rId7" Type="http://schemas.openxmlformats.org/officeDocument/2006/relationships/image" Target="../media/image1116.png"/><Relationship Id="rId183" Type="http://schemas.openxmlformats.org/officeDocument/2006/relationships/customXml" Target="../ink/ink1229.xml"/><Relationship Id="rId239" Type="http://schemas.openxmlformats.org/officeDocument/2006/relationships/image" Target="../media/image1230.png"/><Relationship Id="rId390" Type="http://schemas.openxmlformats.org/officeDocument/2006/relationships/customXml" Target="../ink/ink1333.xml"/><Relationship Id="rId404" Type="http://schemas.openxmlformats.org/officeDocument/2006/relationships/customXml" Target="../ink/ink1340.xml"/><Relationship Id="rId446" Type="http://schemas.openxmlformats.org/officeDocument/2006/relationships/image" Target="../media/image1332.png"/><Relationship Id="rId611" Type="http://schemas.openxmlformats.org/officeDocument/2006/relationships/customXml" Target="../ink/ink1445.xml"/><Relationship Id="rId653" Type="http://schemas.openxmlformats.org/officeDocument/2006/relationships/customXml" Target="../ink/ink1466.xml"/><Relationship Id="rId250" Type="http://schemas.openxmlformats.org/officeDocument/2006/relationships/customXml" Target="../ink/ink1263.xml"/><Relationship Id="rId292" Type="http://schemas.openxmlformats.org/officeDocument/2006/relationships/customXml" Target="../ink/ink1284.xml"/><Relationship Id="rId306" Type="http://schemas.openxmlformats.org/officeDocument/2006/relationships/customXml" Target="../ink/ink1291.xml"/><Relationship Id="rId488" Type="http://schemas.openxmlformats.org/officeDocument/2006/relationships/customXml" Target="../ink/ink1383.xml"/><Relationship Id="rId695" Type="http://schemas.openxmlformats.org/officeDocument/2006/relationships/customXml" Target="../ink/ink1487.xml"/><Relationship Id="rId709" Type="http://schemas.openxmlformats.org/officeDocument/2006/relationships/customXml" Target="../ink/ink1494.xml"/><Relationship Id="rId45" Type="http://schemas.openxmlformats.org/officeDocument/2006/relationships/image" Target="../media/image23.png"/><Relationship Id="rId87" Type="http://schemas.openxmlformats.org/officeDocument/2006/relationships/customXml" Target="../ink/ink1181.xml"/><Relationship Id="rId110" Type="http://schemas.openxmlformats.org/officeDocument/2006/relationships/image" Target="../media/image1166.png"/><Relationship Id="rId348" Type="http://schemas.openxmlformats.org/officeDocument/2006/relationships/customXml" Target="../ink/ink1312.xml"/><Relationship Id="rId513" Type="http://schemas.openxmlformats.org/officeDocument/2006/relationships/image" Target="../media/image1365.png"/><Relationship Id="rId555" Type="http://schemas.openxmlformats.org/officeDocument/2006/relationships/image" Target="../media/image1386.png"/><Relationship Id="rId597" Type="http://schemas.openxmlformats.org/officeDocument/2006/relationships/customXml" Target="../ink/ink1438.xml"/><Relationship Id="rId720" Type="http://schemas.openxmlformats.org/officeDocument/2006/relationships/customXml" Target="../ink/ink1500.xml"/><Relationship Id="rId762" Type="http://schemas.openxmlformats.org/officeDocument/2006/relationships/customXml" Target="../ink/ink1521.xml"/><Relationship Id="rId152" Type="http://schemas.openxmlformats.org/officeDocument/2006/relationships/image" Target="../media/image1187.png"/><Relationship Id="rId194" Type="http://schemas.openxmlformats.org/officeDocument/2006/relationships/customXml" Target="../ink/ink1235.xml"/><Relationship Id="rId208" Type="http://schemas.openxmlformats.org/officeDocument/2006/relationships/customXml" Target="../ink/ink1242.xml"/><Relationship Id="rId415" Type="http://schemas.openxmlformats.org/officeDocument/2006/relationships/customXml" Target="../ink/ink1346.xml"/><Relationship Id="rId457" Type="http://schemas.openxmlformats.org/officeDocument/2006/relationships/customXml" Target="../ink/ink1367.xml"/><Relationship Id="rId622" Type="http://schemas.openxmlformats.org/officeDocument/2006/relationships/image" Target="../media/image1419.png"/><Relationship Id="rId261" Type="http://schemas.openxmlformats.org/officeDocument/2006/relationships/image" Target="../media/image1241.png"/><Relationship Id="rId499" Type="http://schemas.openxmlformats.org/officeDocument/2006/relationships/image" Target="../media/image1358.png"/><Relationship Id="rId664" Type="http://schemas.openxmlformats.org/officeDocument/2006/relationships/image" Target="../media/image1440.png"/><Relationship Id="rId14" Type="http://schemas.openxmlformats.org/officeDocument/2006/relationships/customXml" Target="../ink/ink1144.xml"/><Relationship Id="rId56" Type="http://schemas.openxmlformats.org/officeDocument/2006/relationships/customXml" Target="../ink/ink1165.xml"/><Relationship Id="rId317" Type="http://schemas.openxmlformats.org/officeDocument/2006/relationships/image" Target="../media/image1268.png"/><Relationship Id="rId359" Type="http://schemas.openxmlformats.org/officeDocument/2006/relationships/image" Target="../media/image1289.png"/><Relationship Id="rId524" Type="http://schemas.openxmlformats.org/officeDocument/2006/relationships/customXml" Target="../ink/ink1401.xml"/><Relationship Id="rId566" Type="http://schemas.openxmlformats.org/officeDocument/2006/relationships/customXml" Target="../ink/ink1422.xml"/><Relationship Id="rId731" Type="http://schemas.openxmlformats.org/officeDocument/2006/relationships/image" Target="../media/image1473.png"/><Relationship Id="rId98" Type="http://schemas.openxmlformats.org/officeDocument/2006/relationships/image" Target="../media/image1160.png"/><Relationship Id="rId121" Type="http://schemas.openxmlformats.org/officeDocument/2006/relationships/customXml" Target="../ink/ink1198.xml"/><Relationship Id="rId163" Type="http://schemas.openxmlformats.org/officeDocument/2006/relationships/customXml" Target="../ink/ink1219.xml"/><Relationship Id="rId219" Type="http://schemas.openxmlformats.org/officeDocument/2006/relationships/image" Target="../media/image1220.png"/><Relationship Id="rId370" Type="http://schemas.openxmlformats.org/officeDocument/2006/relationships/customXml" Target="../ink/ink1323.xml"/><Relationship Id="rId426" Type="http://schemas.openxmlformats.org/officeDocument/2006/relationships/image" Target="../media/image1322.png"/><Relationship Id="rId633" Type="http://schemas.openxmlformats.org/officeDocument/2006/relationships/customXml" Target="../ink/ink1456.xml"/><Relationship Id="rId230" Type="http://schemas.openxmlformats.org/officeDocument/2006/relationships/customXml" Target="../ink/ink1253.xml"/><Relationship Id="rId468" Type="http://schemas.openxmlformats.org/officeDocument/2006/relationships/image" Target="../media/image1343.png"/><Relationship Id="rId675" Type="http://schemas.openxmlformats.org/officeDocument/2006/relationships/customXml" Target="../ink/ink1477.xml"/><Relationship Id="rId25" Type="http://schemas.openxmlformats.org/officeDocument/2006/relationships/image" Target="../media/image1125.png"/><Relationship Id="rId67" Type="http://schemas.openxmlformats.org/officeDocument/2006/relationships/customXml" Target="../ink/ink1171.xml"/><Relationship Id="rId272" Type="http://schemas.openxmlformats.org/officeDocument/2006/relationships/customXml" Target="../ink/ink1274.xml"/><Relationship Id="rId328" Type="http://schemas.openxmlformats.org/officeDocument/2006/relationships/customXml" Target="../ink/ink1302.xml"/><Relationship Id="rId535" Type="http://schemas.openxmlformats.org/officeDocument/2006/relationships/image" Target="../media/image1376.png"/><Relationship Id="rId577" Type="http://schemas.openxmlformats.org/officeDocument/2006/relationships/image" Target="../media/image1397.png"/><Relationship Id="rId700" Type="http://schemas.openxmlformats.org/officeDocument/2006/relationships/image" Target="../media/image1458.png"/><Relationship Id="rId742" Type="http://schemas.openxmlformats.org/officeDocument/2006/relationships/customXml" Target="../ink/ink1511.xml"/><Relationship Id="rId132" Type="http://schemas.openxmlformats.org/officeDocument/2006/relationships/image" Target="../media/image1177.png"/><Relationship Id="rId174" Type="http://schemas.openxmlformats.org/officeDocument/2006/relationships/image" Target="../media/image1198.png"/><Relationship Id="rId381" Type="http://schemas.openxmlformats.org/officeDocument/2006/relationships/image" Target="../media/image1300.png"/><Relationship Id="rId602" Type="http://schemas.openxmlformats.org/officeDocument/2006/relationships/image" Target="../media/image1409.png"/><Relationship Id="rId241" Type="http://schemas.openxmlformats.org/officeDocument/2006/relationships/image" Target="../media/image1231.png"/><Relationship Id="rId437" Type="http://schemas.openxmlformats.org/officeDocument/2006/relationships/customXml" Target="../ink/ink1357.xml"/><Relationship Id="rId479" Type="http://schemas.openxmlformats.org/officeDocument/2006/relationships/customXml" Target="../ink/ink1378.xml"/><Relationship Id="rId644" Type="http://schemas.openxmlformats.org/officeDocument/2006/relationships/image" Target="../media/image1430.png"/><Relationship Id="rId686" Type="http://schemas.openxmlformats.org/officeDocument/2006/relationships/image" Target="../media/image1451.png"/><Relationship Id="rId36" Type="http://schemas.openxmlformats.org/officeDocument/2006/relationships/customXml" Target="../ink/ink1155.xml"/><Relationship Id="rId283" Type="http://schemas.openxmlformats.org/officeDocument/2006/relationships/image" Target="../media/image1251.png"/><Relationship Id="rId339" Type="http://schemas.openxmlformats.org/officeDocument/2006/relationships/image" Target="../media/image1279.png"/><Relationship Id="rId490" Type="http://schemas.openxmlformats.org/officeDocument/2006/relationships/customXml" Target="../ink/ink1384.xml"/><Relationship Id="rId504" Type="http://schemas.openxmlformats.org/officeDocument/2006/relationships/customXml" Target="../ink/ink1391.xml"/><Relationship Id="rId546" Type="http://schemas.openxmlformats.org/officeDocument/2006/relationships/customXml" Target="../ink/ink1412.xml"/><Relationship Id="rId711" Type="http://schemas.openxmlformats.org/officeDocument/2006/relationships/customXml" Target="../ink/ink1495.xml"/><Relationship Id="rId753" Type="http://schemas.openxmlformats.org/officeDocument/2006/relationships/image" Target="../media/image1484.png"/><Relationship Id="rId78" Type="http://schemas.openxmlformats.org/officeDocument/2006/relationships/image" Target="../media/image1150.png"/><Relationship Id="rId101" Type="http://schemas.openxmlformats.org/officeDocument/2006/relationships/customXml" Target="../ink/ink1188.xml"/><Relationship Id="rId143" Type="http://schemas.openxmlformats.org/officeDocument/2006/relationships/customXml" Target="../ink/ink1209.xml"/><Relationship Id="rId185" Type="http://schemas.openxmlformats.org/officeDocument/2006/relationships/customXml" Target="../ink/ink1230.xml"/><Relationship Id="rId350" Type="http://schemas.openxmlformats.org/officeDocument/2006/relationships/customXml" Target="../ink/ink1313.xml"/><Relationship Id="rId406" Type="http://schemas.openxmlformats.org/officeDocument/2006/relationships/image" Target="../media/image1312.png"/><Relationship Id="rId588" Type="http://schemas.openxmlformats.org/officeDocument/2006/relationships/customXml" Target="../ink/ink1433.xml"/><Relationship Id="rId9" Type="http://schemas.openxmlformats.org/officeDocument/2006/relationships/image" Target="../media/image1117.png"/><Relationship Id="rId210" Type="http://schemas.openxmlformats.org/officeDocument/2006/relationships/customXml" Target="../ink/ink1243.xml"/><Relationship Id="rId392" Type="http://schemas.openxmlformats.org/officeDocument/2006/relationships/customXml" Target="../ink/ink1334.xml"/><Relationship Id="rId448" Type="http://schemas.openxmlformats.org/officeDocument/2006/relationships/image" Target="../media/image1333.png"/><Relationship Id="rId613" Type="http://schemas.openxmlformats.org/officeDocument/2006/relationships/customXml" Target="../ink/ink1446.xml"/><Relationship Id="rId655" Type="http://schemas.openxmlformats.org/officeDocument/2006/relationships/customXml" Target="../ink/ink1467.xml"/><Relationship Id="rId697" Type="http://schemas.openxmlformats.org/officeDocument/2006/relationships/customXml" Target="../ink/ink1488.xml"/><Relationship Id="rId252" Type="http://schemas.openxmlformats.org/officeDocument/2006/relationships/customXml" Target="../ink/ink1264.xml"/><Relationship Id="rId294" Type="http://schemas.openxmlformats.org/officeDocument/2006/relationships/customXml" Target="../ink/ink1285.xml"/><Relationship Id="rId308" Type="http://schemas.openxmlformats.org/officeDocument/2006/relationships/customXml" Target="../ink/ink1292.xml"/><Relationship Id="rId515" Type="http://schemas.openxmlformats.org/officeDocument/2006/relationships/image" Target="../media/image1366.png"/><Relationship Id="rId722" Type="http://schemas.openxmlformats.org/officeDocument/2006/relationships/customXml" Target="../ink/ink1501.xml"/><Relationship Id="rId47" Type="http://schemas.openxmlformats.org/officeDocument/2006/relationships/image" Target="../media/image1135.png"/><Relationship Id="rId89" Type="http://schemas.openxmlformats.org/officeDocument/2006/relationships/customXml" Target="../ink/ink1182.xml"/><Relationship Id="rId112" Type="http://schemas.openxmlformats.org/officeDocument/2006/relationships/image" Target="../media/image1167.png"/><Relationship Id="rId154" Type="http://schemas.openxmlformats.org/officeDocument/2006/relationships/image" Target="../media/image1188.png"/><Relationship Id="rId361" Type="http://schemas.openxmlformats.org/officeDocument/2006/relationships/image" Target="../media/image1290.png"/><Relationship Id="rId557" Type="http://schemas.openxmlformats.org/officeDocument/2006/relationships/image" Target="../media/image1387.png"/><Relationship Id="rId599" Type="http://schemas.openxmlformats.org/officeDocument/2006/relationships/customXml" Target="../ink/ink1439.xml"/><Relationship Id="rId764" Type="http://schemas.openxmlformats.org/officeDocument/2006/relationships/customXml" Target="../ink/ink1522.xml"/><Relationship Id="rId196" Type="http://schemas.openxmlformats.org/officeDocument/2006/relationships/customXml" Target="../ink/ink1236.xml"/><Relationship Id="rId417" Type="http://schemas.openxmlformats.org/officeDocument/2006/relationships/customXml" Target="../ink/ink1347.xml"/><Relationship Id="rId459" Type="http://schemas.openxmlformats.org/officeDocument/2006/relationships/customXml" Target="../ink/ink1368.xml"/><Relationship Id="rId624" Type="http://schemas.openxmlformats.org/officeDocument/2006/relationships/image" Target="../media/image1420.png"/><Relationship Id="rId666" Type="http://schemas.openxmlformats.org/officeDocument/2006/relationships/image" Target="../media/image1441.png"/><Relationship Id="rId16" Type="http://schemas.openxmlformats.org/officeDocument/2006/relationships/customXml" Target="../ink/ink1145.xml"/><Relationship Id="rId221" Type="http://schemas.openxmlformats.org/officeDocument/2006/relationships/image" Target="../media/image1221.png"/><Relationship Id="rId263" Type="http://schemas.openxmlformats.org/officeDocument/2006/relationships/image" Target="../media/image1242.png"/><Relationship Id="rId319" Type="http://schemas.openxmlformats.org/officeDocument/2006/relationships/image" Target="../media/image1269.png"/><Relationship Id="rId470" Type="http://schemas.openxmlformats.org/officeDocument/2006/relationships/image" Target="../media/image1344.png"/><Relationship Id="rId526" Type="http://schemas.openxmlformats.org/officeDocument/2006/relationships/customXml" Target="../ink/ink1402.xml"/><Relationship Id="rId58" Type="http://schemas.openxmlformats.org/officeDocument/2006/relationships/customXml" Target="../ink/ink1166.xml"/><Relationship Id="rId123" Type="http://schemas.openxmlformats.org/officeDocument/2006/relationships/customXml" Target="../ink/ink1199.xml"/><Relationship Id="rId330" Type="http://schemas.openxmlformats.org/officeDocument/2006/relationships/customXml" Target="../ink/ink1303.xml"/><Relationship Id="rId568" Type="http://schemas.openxmlformats.org/officeDocument/2006/relationships/customXml" Target="../ink/ink1423.xml"/><Relationship Id="rId733" Type="http://schemas.openxmlformats.org/officeDocument/2006/relationships/image" Target="../media/image1474.png"/><Relationship Id="rId165" Type="http://schemas.openxmlformats.org/officeDocument/2006/relationships/customXml" Target="../ink/ink1220.xml"/><Relationship Id="rId372" Type="http://schemas.openxmlformats.org/officeDocument/2006/relationships/customXml" Target="../ink/ink1324.xml"/><Relationship Id="rId428" Type="http://schemas.openxmlformats.org/officeDocument/2006/relationships/image" Target="../media/image1323.png"/><Relationship Id="rId635" Type="http://schemas.openxmlformats.org/officeDocument/2006/relationships/customXml" Target="../ink/ink1457.xml"/><Relationship Id="rId677" Type="http://schemas.openxmlformats.org/officeDocument/2006/relationships/customXml" Target="../ink/ink1478.xml"/><Relationship Id="rId232" Type="http://schemas.openxmlformats.org/officeDocument/2006/relationships/customXml" Target="../ink/ink1254.xml"/><Relationship Id="rId274" Type="http://schemas.openxmlformats.org/officeDocument/2006/relationships/customXml" Target="../ink/ink1275.xml"/><Relationship Id="rId481" Type="http://schemas.openxmlformats.org/officeDocument/2006/relationships/customXml" Target="../ink/ink1379.xml"/><Relationship Id="rId702" Type="http://schemas.openxmlformats.org/officeDocument/2006/relationships/image" Target="../media/image1459.png"/><Relationship Id="rId27" Type="http://schemas.openxmlformats.org/officeDocument/2006/relationships/image" Target="../media/image1126.png"/><Relationship Id="rId69" Type="http://schemas.openxmlformats.org/officeDocument/2006/relationships/customXml" Target="../ink/ink1172.xml"/><Relationship Id="rId134" Type="http://schemas.openxmlformats.org/officeDocument/2006/relationships/image" Target="../media/image1178.png"/><Relationship Id="rId537" Type="http://schemas.openxmlformats.org/officeDocument/2006/relationships/image" Target="../media/image1377.png"/><Relationship Id="rId579" Type="http://schemas.openxmlformats.org/officeDocument/2006/relationships/image" Target="../media/image1398.png"/><Relationship Id="rId744" Type="http://schemas.openxmlformats.org/officeDocument/2006/relationships/customXml" Target="../ink/ink1512.xml"/><Relationship Id="rId80" Type="http://schemas.openxmlformats.org/officeDocument/2006/relationships/image" Target="../media/image1151.png"/><Relationship Id="rId176" Type="http://schemas.openxmlformats.org/officeDocument/2006/relationships/image" Target="../media/image1199.png"/><Relationship Id="rId341" Type="http://schemas.openxmlformats.org/officeDocument/2006/relationships/image" Target="../media/image1280.png"/><Relationship Id="rId383" Type="http://schemas.openxmlformats.org/officeDocument/2006/relationships/image" Target="../media/image1301.png"/><Relationship Id="rId439" Type="http://schemas.openxmlformats.org/officeDocument/2006/relationships/customXml" Target="../ink/ink1358.xml"/><Relationship Id="rId590" Type="http://schemas.openxmlformats.org/officeDocument/2006/relationships/customXml" Target="../ink/ink1434.xml"/><Relationship Id="rId604" Type="http://schemas.openxmlformats.org/officeDocument/2006/relationships/image" Target="../media/image1410.png"/><Relationship Id="rId646" Type="http://schemas.openxmlformats.org/officeDocument/2006/relationships/image" Target="../media/image1431.png"/><Relationship Id="rId201" Type="http://schemas.openxmlformats.org/officeDocument/2006/relationships/image" Target="../media/image1211.png"/><Relationship Id="rId243" Type="http://schemas.openxmlformats.org/officeDocument/2006/relationships/image" Target="../media/image1232.png"/><Relationship Id="rId285" Type="http://schemas.openxmlformats.org/officeDocument/2006/relationships/image" Target="../media/image1252.png"/><Relationship Id="rId450" Type="http://schemas.openxmlformats.org/officeDocument/2006/relationships/image" Target="../media/image1334.png"/><Relationship Id="rId506" Type="http://schemas.openxmlformats.org/officeDocument/2006/relationships/customXml" Target="../ink/ink1392.xml"/><Relationship Id="rId688" Type="http://schemas.openxmlformats.org/officeDocument/2006/relationships/image" Target="../media/image1452.png"/><Relationship Id="rId38" Type="http://schemas.openxmlformats.org/officeDocument/2006/relationships/customXml" Target="../ink/ink1156.xml"/><Relationship Id="rId103" Type="http://schemas.openxmlformats.org/officeDocument/2006/relationships/customXml" Target="../ink/ink1189.xml"/><Relationship Id="rId310" Type="http://schemas.openxmlformats.org/officeDocument/2006/relationships/customXml" Target="../ink/ink1293.xml"/><Relationship Id="rId492" Type="http://schemas.openxmlformats.org/officeDocument/2006/relationships/customXml" Target="../ink/ink1385.xml"/><Relationship Id="rId548" Type="http://schemas.openxmlformats.org/officeDocument/2006/relationships/customXml" Target="../ink/ink1413.xml"/><Relationship Id="rId713" Type="http://schemas.openxmlformats.org/officeDocument/2006/relationships/image" Target="../media/image1464.png"/><Relationship Id="rId755" Type="http://schemas.openxmlformats.org/officeDocument/2006/relationships/image" Target="../media/image1485.png"/><Relationship Id="rId91" Type="http://schemas.openxmlformats.org/officeDocument/2006/relationships/customXml" Target="../ink/ink1183.xml"/><Relationship Id="rId145" Type="http://schemas.openxmlformats.org/officeDocument/2006/relationships/customXml" Target="../ink/ink1210.xml"/><Relationship Id="rId187" Type="http://schemas.openxmlformats.org/officeDocument/2006/relationships/customXml" Target="../ink/ink1231.xml"/><Relationship Id="rId352" Type="http://schemas.openxmlformats.org/officeDocument/2006/relationships/customXml" Target="../ink/ink1314.xml"/><Relationship Id="rId394" Type="http://schemas.openxmlformats.org/officeDocument/2006/relationships/customXml" Target="../ink/ink1335.xml"/><Relationship Id="rId408" Type="http://schemas.openxmlformats.org/officeDocument/2006/relationships/image" Target="../media/image1313.png"/><Relationship Id="rId615" Type="http://schemas.openxmlformats.org/officeDocument/2006/relationships/customXml" Target="../ink/ink1447.xml"/><Relationship Id="rId212" Type="http://schemas.openxmlformats.org/officeDocument/2006/relationships/customXml" Target="../ink/ink1244.xml"/><Relationship Id="rId254" Type="http://schemas.openxmlformats.org/officeDocument/2006/relationships/customXml" Target="../ink/ink1265.xml"/><Relationship Id="rId657" Type="http://schemas.openxmlformats.org/officeDocument/2006/relationships/customXml" Target="../ink/ink1468.xml"/><Relationship Id="rId699" Type="http://schemas.openxmlformats.org/officeDocument/2006/relationships/customXml" Target="../ink/ink1489.xml"/><Relationship Id="rId49" Type="http://schemas.openxmlformats.org/officeDocument/2006/relationships/image" Target="../media/image1136.png"/><Relationship Id="rId114" Type="http://schemas.openxmlformats.org/officeDocument/2006/relationships/image" Target="../media/image1168.png"/><Relationship Id="rId296" Type="http://schemas.openxmlformats.org/officeDocument/2006/relationships/customXml" Target="../ink/ink1286.xml"/><Relationship Id="rId461" Type="http://schemas.openxmlformats.org/officeDocument/2006/relationships/customXml" Target="../ink/ink1369.xml"/><Relationship Id="rId517" Type="http://schemas.openxmlformats.org/officeDocument/2006/relationships/image" Target="../media/image1367.png"/><Relationship Id="rId559" Type="http://schemas.openxmlformats.org/officeDocument/2006/relationships/image" Target="../media/image1388.png"/><Relationship Id="rId724" Type="http://schemas.openxmlformats.org/officeDocument/2006/relationships/customXml" Target="../ink/ink1502.xml"/><Relationship Id="rId766" Type="http://schemas.openxmlformats.org/officeDocument/2006/relationships/customXml" Target="../ink/ink1523.xml"/><Relationship Id="rId60" Type="http://schemas.openxmlformats.org/officeDocument/2006/relationships/customXml" Target="../ink/ink1167.xml"/><Relationship Id="rId156" Type="http://schemas.openxmlformats.org/officeDocument/2006/relationships/image" Target="../media/image1189.png"/><Relationship Id="rId198" Type="http://schemas.openxmlformats.org/officeDocument/2006/relationships/customXml" Target="../ink/ink1237.xml"/><Relationship Id="rId321" Type="http://schemas.openxmlformats.org/officeDocument/2006/relationships/image" Target="../media/image1270.png"/><Relationship Id="rId363" Type="http://schemas.openxmlformats.org/officeDocument/2006/relationships/image" Target="../media/image1291.png"/><Relationship Id="rId419" Type="http://schemas.openxmlformats.org/officeDocument/2006/relationships/customXml" Target="../ink/ink1348.xml"/><Relationship Id="rId570" Type="http://schemas.openxmlformats.org/officeDocument/2006/relationships/customXml" Target="../ink/ink1424.xml"/><Relationship Id="rId626" Type="http://schemas.openxmlformats.org/officeDocument/2006/relationships/image" Target="../media/image1421.png"/><Relationship Id="rId223" Type="http://schemas.openxmlformats.org/officeDocument/2006/relationships/image" Target="../media/image1222.png"/><Relationship Id="rId430" Type="http://schemas.openxmlformats.org/officeDocument/2006/relationships/image" Target="../media/image1324.png"/><Relationship Id="rId668" Type="http://schemas.openxmlformats.org/officeDocument/2006/relationships/image" Target="../media/image1442.png"/><Relationship Id="rId18" Type="http://schemas.openxmlformats.org/officeDocument/2006/relationships/customXml" Target="../ink/ink1146.xml"/><Relationship Id="rId265" Type="http://schemas.openxmlformats.org/officeDocument/2006/relationships/image" Target="../media/image1243.png"/><Relationship Id="rId472" Type="http://schemas.openxmlformats.org/officeDocument/2006/relationships/image" Target="../media/image1345.png"/><Relationship Id="rId528" Type="http://schemas.openxmlformats.org/officeDocument/2006/relationships/customXml" Target="../ink/ink1403.xml"/><Relationship Id="rId735" Type="http://schemas.openxmlformats.org/officeDocument/2006/relationships/image" Target="../media/image1475.png"/><Relationship Id="rId125" Type="http://schemas.openxmlformats.org/officeDocument/2006/relationships/customXml" Target="../ink/ink1200.xml"/><Relationship Id="rId167" Type="http://schemas.openxmlformats.org/officeDocument/2006/relationships/customXml" Target="../ink/ink1221.xml"/><Relationship Id="rId332" Type="http://schemas.openxmlformats.org/officeDocument/2006/relationships/customXml" Target="../ink/ink1304.xml"/><Relationship Id="rId374" Type="http://schemas.openxmlformats.org/officeDocument/2006/relationships/customXml" Target="../ink/ink1325.xml"/><Relationship Id="rId581" Type="http://schemas.openxmlformats.org/officeDocument/2006/relationships/image" Target="../media/image1399.png"/><Relationship Id="rId71" Type="http://schemas.openxmlformats.org/officeDocument/2006/relationships/customXml" Target="../ink/ink1173.xml"/><Relationship Id="rId234" Type="http://schemas.openxmlformats.org/officeDocument/2006/relationships/customXml" Target="../ink/ink1255.xml"/><Relationship Id="rId637" Type="http://schemas.openxmlformats.org/officeDocument/2006/relationships/customXml" Target="../ink/ink1458.xml"/><Relationship Id="rId679" Type="http://schemas.openxmlformats.org/officeDocument/2006/relationships/customXml" Target="../ink/ink1479.xml"/><Relationship Id="rId2" Type="http://schemas.openxmlformats.org/officeDocument/2006/relationships/customXml" Target="../ink/ink1138.xml"/><Relationship Id="rId29" Type="http://schemas.openxmlformats.org/officeDocument/2006/relationships/image" Target="../media/image1127.png"/><Relationship Id="rId276" Type="http://schemas.openxmlformats.org/officeDocument/2006/relationships/customXml" Target="../ink/ink1276.xml"/><Relationship Id="rId441" Type="http://schemas.openxmlformats.org/officeDocument/2006/relationships/customXml" Target="../ink/ink1359.xml"/><Relationship Id="rId483" Type="http://schemas.openxmlformats.org/officeDocument/2006/relationships/customXml" Target="../ink/ink1380.xml"/><Relationship Id="rId539" Type="http://schemas.openxmlformats.org/officeDocument/2006/relationships/image" Target="../media/image1378.png"/><Relationship Id="rId690" Type="http://schemas.openxmlformats.org/officeDocument/2006/relationships/image" Target="../media/image1453.png"/><Relationship Id="rId704" Type="http://schemas.openxmlformats.org/officeDocument/2006/relationships/image" Target="../media/image1460.png"/><Relationship Id="rId746" Type="http://schemas.openxmlformats.org/officeDocument/2006/relationships/customXml" Target="../ink/ink1513.xml"/><Relationship Id="rId40" Type="http://schemas.openxmlformats.org/officeDocument/2006/relationships/customXml" Target="../ink/ink1157.xml"/><Relationship Id="rId136" Type="http://schemas.openxmlformats.org/officeDocument/2006/relationships/image" Target="../media/image1179.png"/><Relationship Id="rId178" Type="http://schemas.openxmlformats.org/officeDocument/2006/relationships/image" Target="../media/image1200.png"/><Relationship Id="rId301" Type="http://schemas.openxmlformats.org/officeDocument/2006/relationships/image" Target="../media/image1260.png"/><Relationship Id="rId343" Type="http://schemas.openxmlformats.org/officeDocument/2006/relationships/image" Target="../media/image1281.png"/><Relationship Id="rId550" Type="http://schemas.openxmlformats.org/officeDocument/2006/relationships/customXml" Target="../ink/ink1414.xml"/><Relationship Id="rId82" Type="http://schemas.openxmlformats.org/officeDocument/2006/relationships/image" Target="../media/image1152.png"/><Relationship Id="rId203" Type="http://schemas.openxmlformats.org/officeDocument/2006/relationships/image" Target="../media/image1212.png"/><Relationship Id="rId385" Type="http://schemas.openxmlformats.org/officeDocument/2006/relationships/image" Target="../media/image1302.png"/><Relationship Id="rId592" Type="http://schemas.openxmlformats.org/officeDocument/2006/relationships/customXml" Target="../ink/ink1435.xml"/><Relationship Id="rId606" Type="http://schemas.openxmlformats.org/officeDocument/2006/relationships/image" Target="../media/image1411.png"/><Relationship Id="rId648" Type="http://schemas.openxmlformats.org/officeDocument/2006/relationships/image" Target="../media/image1432.png"/><Relationship Id="rId245" Type="http://schemas.openxmlformats.org/officeDocument/2006/relationships/image" Target="../media/image1233.png"/><Relationship Id="rId287" Type="http://schemas.openxmlformats.org/officeDocument/2006/relationships/image" Target="../media/image1253.png"/><Relationship Id="rId410" Type="http://schemas.openxmlformats.org/officeDocument/2006/relationships/image" Target="../media/image1314.png"/><Relationship Id="rId452" Type="http://schemas.openxmlformats.org/officeDocument/2006/relationships/image" Target="../media/image1335.png"/><Relationship Id="rId494" Type="http://schemas.openxmlformats.org/officeDocument/2006/relationships/customXml" Target="../ink/ink1386.xml"/><Relationship Id="rId508" Type="http://schemas.openxmlformats.org/officeDocument/2006/relationships/customXml" Target="../ink/ink1393.xml"/><Relationship Id="rId715" Type="http://schemas.openxmlformats.org/officeDocument/2006/relationships/image" Target="../media/image1465.png"/><Relationship Id="rId105" Type="http://schemas.openxmlformats.org/officeDocument/2006/relationships/customXml" Target="../ink/ink1190.xml"/><Relationship Id="rId147" Type="http://schemas.openxmlformats.org/officeDocument/2006/relationships/customXml" Target="../ink/ink1211.xml"/><Relationship Id="rId312" Type="http://schemas.openxmlformats.org/officeDocument/2006/relationships/customXml" Target="../ink/ink1294.xml"/><Relationship Id="rId354" Type="http://schemas.openxmlformats.org/officeDocument/2006/relationships/customXml" Target="../ink/ink1315.xml"/><Relationship Id="rId757" Type="http://schemas.openxmlformats.org/officeDocument/2006/relationships/image" Target="../media/image1486.png"/><Relationship Id="rId51" Type="http://schemas.openxmlformats.org/officeDocument/2006/relationships/image" Target="../media/image1137.png"/><Relationship Id="rId93" Type="http://schemas.openxmlformats.org/officeDocument/2006/relationships/customXml" Target="../ink/ink1184.xml"/><Relationship Id="rId189" Type="http://schemas.openxmlformats.org/officeDocument/2006/relationships/customXml" Target="../ink/ink1232.xml"/><Relationship Id="rId396" Type="http://schemas.openxmlformats.org/officeDocument/2006/relationships/customXml" Target="../ink/ink1336.xml"/><Relationship Id="rId561" Type="http://schemas.openxmlformats.org/officeDocument/2006/relationships/image" Target="../media/image1389.png"/><Relationship Id="rId617" Type="http://schemas.openxmlformats.org/officeDocument/2006/relationships/customXml" Target="../ink/ink1448.xml"/><Relationship Id="rId659" Type="http://schemas.openxmlformats.org/officeDocument/2006/relationships/customXml" Target="../ink/ink1469.xml"/><Relationship Id="rId214" Type="http://schemas.openxmlformats.org/officeDocument/2006/relationships/customXml" Target="../ink/ink1245.xml"/><Relationship Id="rId256" Type="http://schemas.openxmlformats.org/officeDocument/2006/relationships/customXml" Target="../ink/ink1266.xml"/><Relationship Id="rId298" Type="http://schemas.openxmlformats.org/officeDocument/2006/relationships/customXml" Target="../ink/ink1287.xml"/><Relationship Id="rId421" Type="http://schemas.openxmlformats.org/officeDocument/2006/relationships/customXml" Target="../ink/ink1349.xml"/><Relationship Id="rId463" Type="http://schemas.openxmlformats.org/officeDocument/2006/relationships/customXml" Target="../ink/ink1370.xml"/><Relationship Id="rId519" Type="http://schemas.openxmlformats.org/officeDocument/2006/relationships/image" Target="../media/image1368.png"/><Relationship Id="rId670" Type="http://schemas.openxmlformats.org/officeDocument/2006/relationships/image" Target="../media/image1443.png"/><Relationship Id="rId116" Type="http://schemas.openxmlformats.org/officeDocument/2006/relationships/image" Target="../media/image1169.png"/><Relationship Id="rId158" Type="http://schemas.openxmlformats.org/officeDocument/2006/relationships/image" Target="../media/image1190.png"/><Relationship Id="rId323" Type="http://schemas.openxmlformats.org/officeDocument/2006/relationships/image" Target="../media/image1271.png"/><Relationship Id="rId530" Type="http://schemas.openxmlformats.org/officeDocument/2006/relationships/customXml" Target="../ink/ink1404.xml"/><Relationship Id="rId726" Type="http://schemas.openxmlformats.org/officeDocument/2006/relationships/customXml" Target="../ink/ink1503.xml"/><Relationship Id="rId768" Type="http://schemas.openxmlformats.org/officeDocument/2006/relationships/customXml" Target="../ink/ink1524.xml"/><Relationship Id="rId20" Type="http://schemas.openxmlformats.org/officeDocument/2006/relationships/customXml" Target="../ink/ink1147.xml"/><Relationship Id="rId62" Type="http://schemas.openxmlformats.org/officeDocument/2006/relationships/customXml" Target="../ink/ink1168.xml"/><Relationship Id="rId365" Type="http://schemas.openxmlformats.org/officeDocument/2006/relationships/image" Target="../media/image1292.png"/><Relationship Id="rId572" Type="http://schemas.openxmlformats.org/officeDocument/2006/relationships/customXml" Target="../ink/ink1425.xml"/><Relationship Id="rId628" Type="http://schemas.openxmlformats.org/officeDocument/2006/relationships/image" Target="../media/image1422.png"/><Relationship Id="rId225" Type="http://schemas.openxmlformats.org/officeDocument/2006/relationships/image" Target="../media/image1223.png"/><Relationship Id="rId267" Type="http://schemas.openxmlformats.org/officeDocument/2006/relationships/image" Target="../media/image1244.png"/><Relationship Id="rId432" Type="http://schemas.openxmlformats.org/officeDocument/2006/relationships/image" Target="../media/image1325.png"/><Relationship Id="rId474" Type="http://schemas.openxmlformats.org/officeDocument/2006/relationships/image" Target="../media/image1346.png"/><Relationship Id="rId127" Type="http://schemas.openxmlformats.org/officeDocument/2006/relationships/customXml" Target="../ink/ink1201.xml"/><Relationship Id="rId681" Type="http://schemas.openxmlformats.org/officeDocument/2006/relationships/customXml" Target="../ink/ink1480.xml"/><Relationship Id="rId737" Type="http://schemas.openxmlformats.org/officeDocument/2006/relationships/image" Target="../media/image1476.png"/><Relationship Id="rId31" Type="http://schemas.openxmlformats.org/officeDocument/2006/relationships/image" Target="../media/image1128.png"/><Relationship Id="rId73" Type="http://schemas.openxmlformats.org/officeDocument/2006/relationships/customXml" Target="../ink/ink1174.xml"/><Relationship Id="rId169" Type="http://schemas.openxmlformats.org/officeDocument/2006/relationships/customXml" Target="../ink/ink1222.xml"/><Relationship Id="rId334" Type="http://schemas.openxmlformats.org/officeDocument/2006/relationships/customXml" Target="../ink/ink1305.xml"/><Relationship Id="rId376" Type="http://schemas.openxmlformats.org/officeDocument/2006/relationships/customXml" Target="../ink/ink1326.xml"/><Relationship Id="rId541" Type="http://schemas.openxmlformats.org/officeDocument/2006/relationships/image" Target="../media/image1379.png"/><Relationship Id="rId583" Type="http://schemas.openxmlformats.org/officeDocument/2006/relationships/image" Target="../media/image1400.png"/><Relationship Id="rId639" Type="http://schemas.openxmlformats.org/officeDocument/2006/relationships/customXml" Target="../ink/ink1459.xml"/><Relationship Id="rId4" Type="http://schemas.openxmlformats.org/officeDocument/2006/relationships/customXml" Target="../ink/ink1139.xml"/><Relationship Id="rId180" Type="http://schemas.openxmlformats.org/officeDocument/2006/relationships/image" Target="../media/image1201.png"/><Relationship Id="rId236" Type="http://schemas.openxmlformats.org/officeDocument/2006/relationships/customXml" Target="../ink/ink1256.xml"/><Relationship Id="rId278" Type="http://schemas.openxmlformats.org/officeDocument/2006/relationships/customXml" Target="../ink/ink1277.xml"/><Relationship Id="rId401" Type="http://schemas.openxmlformats.org/officeDocument/2006/relationships/image" Target="../media/image1310.png"/><Relationship Id="rId443" Type="http://schemas.openxmlformats.org/officeDocument/2006/relationships/customXml" Target="../ink/ink1360.xml"/><Relationship Id="rId650" Type="http://schemas.openxmlformats.org/officeDocument/2006/relationships/image" Target="../media/image1433.png"/><Relationship Id="rId303" Type="http://schemas.openxmlformats.org/officeDocument/2006/relationships/image" Target="../media/image1261.png"/><Relationship Id="rId485" Type="http://schemas.openxmlformats.org/officeDocument/2006/relationships/image" Target="../media/image1351.png"/><Relationship Id="rId692" Type="http://schemas.openxmlformats.org/officeDocument/2006/relationships/image" Target="../media/image1454.png"/><Relationship Id="rId706" Type="http://schemas.openxmlformats.org/officeDocument/2006/relationships/image" Target="../media/image1461.png"/><Relationship Id="rId748" Type="http://schemas.openxmlformats.org/officeDocument/2006/relationships/customXml" Target="../ink/ink1514.xml"/><Relationship Id="rId42" Type="http://schemas.openxmlformats.org/officeDocument/2006/relationships/customXml" Target="../ink/ink1158.xml"/><Relationship Id="rId84" Type="http://schemas.openxmlformats.org/officeDocument/2006/relationships/image" Target="../media/image1153.png"/><Relationship Id="rId138" Type="http://schemas.openxmlformats.org/officeDocument/2006/relationships/image" Target="../media/image1180.png"/><Relationship Id="rId345" Type="http://schemas.openxmlformats.org/officeDocument/2006/relationships/image" Target="../media/image1282.png"/><Relationship Id="rId387" Type="http://schemas.openxmlformats.org/officeDocument/2006/relationships/image" Target="../media/image1303.png"/><Relationship Id="rId510" Type="http://schemas.openxmlformats.org/officeDocument/2006/relationships/customXml" Target="../ink/ink1394.xml"/><Relationship Id="rId552" Type="http://schemas.openxmlformats.org/officeDocument/2006/relationships/customXml" Target="../ink/ink1415.xml"/><Relationship Id="rId594" Type="http://schemas.openxmlformats.org/officeDocument/2006/relationships/image" Target="../media/image1405.png"/><Relationship Id="rId608" Type="http://schemas.openxmlformats.org/officeDocument/2006/relationships/image" Target="../media/image1412.png"/><Relationship Id="rId191" Type="http://schemas.openxmlformats.org/officeDocument/2006/relationships/customXml" Target="../ink/ink1233.xml"/><Relationship Id="rId205" Type="http://schemas.openxmlformats.org/officeDocument/2006/relationships/image" Target="../media/image1213.png"/><Relationship Id="rId247" Type="http://schemas.openxmlformats.org/officeDocument/2006/relationships/image" Target="../media/image1234.png"/><Relationship Id="rId412" Type="http://schemas.openxmlformats.org/officeDocument/2006/relationships/image" Target="../media/image1315.png"/><Relationship Id="rId107" Type="http://schemas.openxmlformats.org/officeDocument/2006/relationships/customXml" Target="../ink/ink1191.xml"/><Relationship Id="rId289" Type="http://schemas.openxmlformats.org/officeDocument/2006/relationships/image" Target="../media/image1254.png"/><Relationship Id="rId454" Type="http://schemas.openxmlformats.org/officeDocument/2006/relationships/image" Target="../media/image1336.png"/><Relationship Id="rId496" Type="http://schemas.openxmlformats.org/officeDocument/2006/relationships/customXml" Target="../ink/ink1387.xml"/><Relationship Id="rId661" Type="http://schemas.openxmlformats.org/officeDocument/2006/relationships/customXml" Target="../ink/ink1470.xml"/><Relationship Id="rId717" Type="http://schemas.openxmlformats.org/officeDocument/2006/relationships/image" Target="../media/image1466.png"/><Relationship Id="rId759" Type="http://schemas.openxmlformats.org/officeDocument/2006/relationships/image" Target="../media/image1487.png"/><Relationship Id="rId11" Type="http://schemas.openxmlformats.org/officeDocument/2006/relationships/image" Target="../media/image1118.png"/><Relationship Id="rId53" Type="http://schemas.openxmlformats.org/officeDocument/2006/relationships/image" Target="../media/image1138.png"/><Relationship Id="rId149" Type="http://schemas.openxmlformats.org/officeDocument/2006/relationships/customXml" Target="../ink/ink1212.xml"/><Relationship Id="rId314" Type="http://schemas.openxmlformats.org/officeDocument/2006/relationships/customXml" Target="../ink/ink1295.xml"/><Relationship Id="rId356" Type="http://schemas.openxmlformats.org/officeDocument/2006/relationships/customXml" Target="../ink/ink1316.xml"/><Relationship Id="rId398" Type="http://schemas.openxmlformats.org/officeDocument/2006/relationships/customXml" Target="../ink/ink1337.xml"/><Relationship Id="rId521" Type="http://schemas.openxmlformats.org/officeDocument/2006/relationships/image" Target="../media/image1369.png"/><Relationship Id="rId563" Type="http://schemas.openxmlformats.org/officeDocument/2006/relationships/image" Target="../media/image1390.png"/><Relationship Id="rId619" Type="http://schemas.openxmlformats.org/officeDocument/2006/relationships/customXml" Target="../ink/ink1449.xml"/><Relationship Id="rId770" Type="http://schemas.openxmlformats.org/officeDocument/2006/relationships/customXml" Target="../ink/ink1525.xml"/><Relationship Id="rId95" Type="http://schemas.openxmlformats.org/officeDocument/2006/relationships/customXml" Target="../ink/ink1185.xml"/><Relationship Id="rId160" Type="http://schemas.openxmlformats.org/officeDocument/2006/relationships/image" Target="../media/image1191.png"/><Relationship Id="rId216" Type="http://schemas.openxmlformats.org/officeDocument/2006/relationships/customXml" Target="../ink/ink1246.xml"/><Relationship Id="rId423" Type="http://schemas.openxmlformats.org/officeDocument/2006/relationships/customXml" Target="../ink/ink1350.xml"/><Relationship Id="rId258" Type="http://schemas.openxmlformats.org/officeDocument/2006/relationships/customXml" Target="../ink/ink1267.xml"/><Relationship Id="rId465" Type="http://schemas.openxmlformats.org/officeDocument/2006/relationships/customXml" Target="../ink/ink1371.xml"/><Relationship Id="rId630" Type="http://schemas.openxmlformats.org/officeDocument/2006/relationships/image" Target="../media/image1423.png"/><Relationship Id="rId672" Type="http://schemas.openxmlformats.org/officeDocument/2006/relationships/image" Target="../media/image1444.png"/><Relationship Id="rId728" Type="http://schemas.openxmlformats.org/officeDocument/2006/relationships/customXml" Target="../ink/ink1504.xml"/><Relationship Id="rId22" Type="http://schemas.openxmlformats.org/officeDocument/2006/relationships/customXml" Target="../ink/ink1148.xml"/><Relationship Id="rId64" Type="http://schemas.openxmlformats.org/officeDocument/2006/relationships/customXml" Target="../ink/ink1169.xml"/><Relationship Id="rId118" Type="http://schemas.openxmlformats.org/officeDocument/2006/relationships/image" Target="../media/image1170.png"/><Relationship Id="rId325" Type="http://schemas.openxmlformats.org/officeDocument/2006/relationships/image" Target="../media/image1272.png"/><Relationship Id="rId367" Type="http://schemas.openxmlformats.org/officeDocument/2006/relationships/image" Target="../media/image1293.png"/><Relationship Id="rId532" Type="http://schemas.openxmlformats.org/officeDocument/2006/relationships/customXml" Target="../ink/ink1405.xml"/><Relationship Id="rId574" Type="http://schemas.openxmlformats.org/officeDocument/2006/relationships/customXml" Target="../ink/ink1426.xml"/><Relationship Id="rId171" Type="http://schemas.openxmlformats.org/officeDocument/2006/relationships/customXml" Target="../ink/ink1223.xml"/><Relationship Id="rId227" Type="http://schemas.openxmlformats.org/officeDocument/2006/relationships/image" Target="../media/image1224.png"/><Relationship Id="rId269" Type="http://schemas.openxmlformats.org/officeDocument/2006/relationships/image" Target="../media/image1245.png"/><Relationship Id="rId434" Type="http://schemas.openxmlformats.org/officeDocument/2006/relationships/image" Target="../media/image1326.png"/><Relationship Id="rId476" Type="http://schemas.openxmlformats.org/officeDocument/2006/relationships/image" Target="../media/image1347.png"/><Relationship Id="rId641" Type="http://schemas.openxmlformats.org/officeDocument/2006/relationships/customXml" Target="../ink/ink1460.xml"/><Relationship Id="rId683" Type="http://schemas.openxmlformats.org/officeDocument/2006/relationships/customXml" Target="../ink/ink1481.xml"/><Relationship Id="rId739" Type="http://schemas.openxmlformats.org/officeDocument/2006/relationships/image" Target="../media/image1477.png"/><Relationship Id="rId33" Type="http://schemas.openxmlformats.org/officeDocument/2006/relationships/image" Target="../media/image1129.png"/><Relationship Id="rId129" Type="http://schemas.openxmlformats.org/officeDocument/2006/relationships/customXml" Target="../ink/ink1202.xml"/><Relationship Id="rId280" Type="http://schemas.openxmlformats.org/officeDocument/2006/relationships/customXml" Target="../ink/ink1278.xml"/><Relationship Id="rId336" Type="http://schemas.openxmlformats.org/officeDocument/2006/relationships/customXml" Target="../ink/ink1306.xml"/><Relationship Id="rId501" Type="http://schemas.openxmlformats.org/officeDocument/2006/relationships/image" Target="../media/image1359.png"/><Relationship Id="rId543" Type="http://schemas.openxmlformats.org/officeDocument/2006/relationships/image" Target="../media/image1380.png"/><Relationship Id="rId75" Type="http://schemas.openxmlformats.org/officeDocument/2006/relationships/customXml" Target="../ink/ink1175.xml"/><Relationship Id="rId140" Type="http://schemas.openxmlformats.org/officeDocument/2006/relationships/image" Target="../media/image1181.png"/><Relationship Id="rId182" Type="http://schemas.openxmlformats.org/officeDocument/2006/relationships/image" Target="../media/image1202.png"/><Relationship Id="rId378" Type="http://schemas.openxmlformats.org/officeDocument/2006/relationships/customXml" Target="../ink/ink1327.xml"/><Relationship Id="rId403" Type="http://schemas.openxmlformats.org/officeDocument/2006/relationships/image" Target="../media/image1311.png"/><Relationship Id="rId585" Type="http://schemas.openxmlformats.org/officeDocument/2006/relationships/image" Target="../media/image1401.png"/><Relationship Id="rId750" Type="http://schemas.openxmlformats.org/officeDocument/2006/relationships/customXml" Target="../ink/ink1515.xml"/><Relationship Id="rId6" Type="http://schemas.openxmlformats.org/officeDocument/2006/relationships/customXml" Target="../ink/ink1140.xml"/><Relationship Id="rId238" Type="http://schemas.openxmlformats.org/officeDocument/2006/relationships/customXml" Target="../ink/ink1257.xml"/><Relationship Id="rId445" Type="http://schemas.openxmlformats.org/officeDocument/2006/relationships/customXml" Target="../ink/ink1361.xml"/><Relationship Id="rId487" Type="http://schemas.openxmlformats.org/officeDocument/2006/relationships/image" Target="../media/image1352.png"/><Relationship Id="rId610" Type="http://schemas.openxmlformats.org/officeDocument/2006/relationships/image" Target="../media/image1413.png"/><Relationship Id="rId652" Type="http://schemas.openxmlformats.org/officeDocument/2006/relationships/image" Target="../media/image1434.png"/><Relationship Id="rId694" Type="http://schemas.openxmlformats.org/officeDocument/2006/relationships/image" Target="../media/image1455.png"/><Relationship Id="rId708" Type="http://schemas.openxmlformats.org/officeDocument/2006/relationships/image" Target="../media/image1462.png"/><Relationship Id="rId291" Type="http://schemas.openxmlformats.org/officeDocument/2006/relationships/image" Target="../media/image1255.png"/><Relationship Id="rId305" Type="http://schemas.openxmlformats.org/officeDocument/2006/relationships/image" Target="../media/image1262.png"/><Relationship Id="rId347" Type="http://schemas.openxmlformats.org/officeDocument/2006/relationships/image" Target="../media/image1283.png"/><Relationship Id="rId512" Type="http://schemas.openxmlformats.org/officeDocument/2006/relationships/customXml" Target="../ink/ink1395.xml"/><Relationship Id="rId44" Type="http://schemas.openxmlformats.org/officeDocument/2006/relationships/customXml" Target="../ink/ink1159.xml"/><Relationship Id="rId86" Type="http://schemas.openxmlformats.org/officeDocument/2006/relationships/image" Target="../media/image1154.png"/><Relationship Id="rId151" Type="http://schemas.openxmlformats.org/officeDocument/2006/relationships/customXml" Target="../ink/ink1213.xml"/><Relationship Id="rId389" Type="http://schemas.openxmlformats.org/officeDocument/2006/relationships/image" Target="../media/image1304.png"/><Relationship Id="rId554" Type="http://schemas.openxmlformats.org/officeDocument/2006/relationships/customXml" Target="../ink/ink1416.xml"/><Relationship Id="rId596" Type="http://schemas.openxmlformats.org/officeDocument/2006/relationships/image" Target="../media/image1406.png"/><Relationship Id="rId761" Type="http://schemas.openxmlformats.org/officeDocument/2006/relationships/image" Target="../media/image1488.png"/><Relationship Id="rId193" Type="http://schemas.openxmlformats.org/officeDocument/2006/relationships/customXml" Target="../ink/ink1234.xml"/><Relationship Id="rId207" Type="http://schemas.openxmlformats.org/officeDocument/2006/relationships/image" Target="../media/image1214.png"/><Relationship Id="rId249" Type="http://schemas.openxmlformats.org/officeDocument/2006/relationships/image" Target="../media/image1235.png"/><Relationship Id="rId414" Type="http://schemas.openxmlformats.org/officeDocument/2006/relationships/image" Target="../media/image1316.png"/><Relationship Id="rId456" Type="http://schemas.openxmlformats.org/officeDocument/2006/relationships/image" Target="../media/image1337.png"/><Relationship Id="rId498" Type="http://schemas.openxmlformats.org/officeDocument/2006/relationships/customXml" Target="../ink/ink1388.xml"/><Relationship Id="rId621" Type="http://schemas.openxmlformats.org/officeDocument/2006/relationships/customXml" Target="../ink/ink1450.xml"/><Relationship Id="rId663" Type="http://schemas.openxmlformats.org/officeDocument/2006/relationships/customXml" Target="../ink/ink1471.xml"/><Relationship Id="rId13" Type="http://schemas.openxmlformats.org/officeDocument/2006/relationships/image" Target="../media/image1119.png"/><Relationship Id="rId109" Type="http://schemas.openxmlformats.org/officeDocument/2006/relationships/customXml" Target="../ink/ink1192.xml"/><Relationship Id="rId260" Type="http://schemas.openxmlformats.org/officeDocument/2006/relationships/customXml" Target="../ink/ink1268.xml"/><Relationship Id="rId316" Type="http://schemas.openxmlformats.org/officeDocument/2006/relationships/customXml" Target="../ink/ink1296.xml"/><Relationship Id="rId523" Type="http://schemas.openxmlformats.org/officeDocument/2006/relationships/image" Target="../media/image1370.png"/><Relationship Id="rId719" Type="http://schemas.openxmlformats.org/officeDocument/2006/relationships/image" Target="../media/image1467.png"/><Relationship Id="rId55" Type="http://schemas.openxmlformats.org/officeDocument/2006/relationships/image" Target="../media/image1139.png"/><Relationship Id="rId97" Type="http://schemas.openxmlformats.org/officeDocument/2006/relationships/customXml" Target="../ink/ink1186.xml"/><Relationship Id="rId120" Type="http://schemas.openxmlformats.org/officeDocument/2006/relationships/image" Target="../media/image1171.png"/><Relationship Id="rId358" Type="http://schemas.openxmlformats.org/officeDocument/2006/relationships/customXml" Target="../ink/ink1317.xml"/><Relationship Id="rId565" Type="http://schemas.openxmlformats.org/officeDocument/2006/relationships/image" Target="../media/image1391.png"/><Relationship Id="rId730" Type="http://schemas.openxmlformats.org/officeDocument/2006/relationships/customXml" Target="../ink/ink1505.xml"/><Relationship Id="rId162" Type="http://schemas.openxmlformats.org/officeDocument/2006/relationships/image" Target="../media/image1192.png"/><Relationship Id="rId218" Type="http://schemas.openxmlformats.org/officeDocument/2006/relationships/customXml" Target="../ink/ink1247.xml"/><Relationship Id="rId425" Type="http://schemas.openxmlformats.org/officeDocument/2006/relationships/customXml" Target="../ink/ink1351.xml"/><Relationship Id="rId467" Type="http://schemas.openxmlformats.org/officeDocument/2006/relationships/customXml" Target="../ink/ink1372.xml"/><Relationship Id="rId632" Type="http://schemas.openxmlformats.org/officeDocument/2006/relationships/image" Target="../media/image1424.png"/><Relationship Id="rId271" Type="http://schemas.openxmlformats.org/officeDocument/2006/relationships/image" Target="../media/image1246.png"/><Relationship Id="rId674" Type="http://schemas.openxmlformats.org/officeDocument/2006/relationships/image" Target="../media/image1445.png"/><Relationship Id="rId24" Type="http://schemas.openxmlformats.org/officeDocument/2006/relationships/customXml" Target="../ink/ink1149.xml"/><Relationship Id="rId66" Type="http://schemas.openxmlformats.org/officeDocument/2006/relationships/customXml" Target="../ink/ink1170.xml"/><Relationship Id="rId131" Type="http://schemas.openxmlformats.org/officeDocument/2006/relationships/customXml" Target="../ink/ink1203.xml"/><Relationship Id="rId327" Type="http://schemas.openxmlformats.org/officeDocument/2006/relationships/image" Target="../media/image1273.png"/><Relationship Id="rId369" Type="http://schemas.openxmlformats.org/officeDocument/2006/relationships/image" Target="../media/image1294.png"/><Relationship Id="rId534" Type="http://schemas.openxmlformats.org/officeDocument/2006/relationships/customXml" Target="../ink/ink1406.xml"/><Relationship Id="rId576" Type="http://schemas.openxmlformats.org/officeDocument/2006/relationships/customXml" Target="../ink/ink1427.xml"/><Relationship Id="rId741" Type="http://schemas.openxmlformats.org/officeDocument/2006/relationships/image" Target="../media/image1478.png"/><Relationship Id="rId173" Type="http://schemas.openxmlformats.org/officeDocument/2006/relationships/customXml" Target="../ink/ink1224.xml"/><Relationship Id="rId229" Type="http://schemas.openxmlformats.org/officeDocument/2006/relationships/image" Target="../media/image1225.png"/><Relationship Id="rId380" Type="http://schemas.openxmlformats.org/officeDocument/2006/relationships/customXml" Target="../ink/ink1328.xml"/><Relationship Id="rId436" Type="http://schemas.openxmlformats.org/officeDocument/2006/relationships/image" Target="../media/image1327.png"/><Relationship Id="rId601" Type="http://schemas.openxmlformats.org/officeDocument/2006/relationships/customXml" Target="../ink/ink1440.xml"/><Relationship Id="rId643" Type="http://schemas.openxmlformats.org/officeDocument/2006/relationships/customXml" Target="../ink/ink1461.xml"/><Relationship Id="rId240" Type="http://schemas.openxmlformats.org/officeDocument/2006/relationships/customXml" Target="../ink/ink1258.xml"/><Relationship Id="rId478" Type="http://schemas.openxmlformats.org/officeDocument/2006/relationships/image" Target="../media/image1348.png"/><Relationship Id="rId685" Type="http://schemas.openxmlformats.org/officeDocument/2006/relationships/customXml" Target="../ink/ink1482.xml"/><Relationship Id="rId35" Type="http://schemas.openxmlformats.org/officeDocument/2006/relationships/image" Target="../media/image1130.png"/><Relationship Id="rId77" Type="http://schemas.openxmlformats.org/officeDocument/2006/relationships/customXml" Target="../ink/ink1176.xml"/><Relationship Id="rId100" Type="http://schemas.openxmlformats.org/officeDocument/2006/relationships/image" Target="../media/image1161.png"/><Relationship Id="rId282" Type="http://schemas.openxmlformats.org/officeDocument/2006/relationships/customXml" Target="../ink/ink1279.xml"/><Relationship Id="rId338" Type="http://schemas.openxmlformats.org/officeDocument/2006/relationships/customXml" Target="../ink/ink1307.xml"/><Relationship Id="rId503" Type="http://schemas.openxmlformats.org/officeDocument/2006/relationships/image" Target="../media/image1360.png"/><Relationship Id="rId545" Type="http://schemas.openxmlformats.org/officeDocument/2006/relationships/image" Target="../media/image1381.png"/><Relationship Id="rId587" Type="http://schemas.openxmlformats.org/officeDocument/2006/relationships/image" Target="../media/image1402.png"/><Relationship Id="rId710" Type="http://schemas.openxmlformats.org/officeDocument/2006/relationships/image" Target="../media/image1463.png"/><Relationship Id="rId752" Type="http://schemas.openxmlformats.org/officeDocument/2006/relationships/customXml" Target="../ink/ink1516.xml"/><Relationship Id="rId8" Type="http://schemas.openxmlformats.org/officeDocument/2006/relationships/customXml" Target="../ink/ink1141.xml"/><Relationship Id="rId142" Type="http://schemas.openxmlformats.org/officeDocument/2006/relationships/image" Target="../media/image1182.png"/><Relationship Id="rId184" Type="http://schemas.openxmlformats.org/officeDocument/2006/relationships/image" Target="../media/image1203.png"/><Relationship Id="rId391" Type="http://schemas.openxmlformats.org/officeDocument/2006/relationships/image" Target="../media/image1305.png"/><Relationship Id="rId405" Type="http://schemas.openxmlformats.org/officeDocument/2006/relationships/customXml" Target="../ink/ink1341.xml"/><Relationship Id="rId447" Type="http://schemas.openxmlformats.org/officeDocument/2006/relationships/customXml" Target="../ink/ink1362.xml"/><Relationship Id="rId612" Type="http://schemas.openxmlformats.org/officeDocument/2006/relationships/image" Target="../media/image1414.png"/><Relationship Id="rId251" Type="http://schemas.openxmlformats.org/officeDocument/2006/relationships/image" Target="../media/image1236.png"/><Relationship Id="rId489" Type="http://schemas.openxmlformats.org/officeDocument/2006/relationships/image" Target="../media/image1353.png"/><Relationship Id="rId654" Type="http://schemas.openxmlformats.org/officeDocument/2006/relationships/image" Target="../media/image1435.png"/><Relationship Id="rId696" Type="http://schemas.openxmlformats.org/officeDocument/2006/relationships/image" Target="../media/image1456.png"/><Relationship Id="rId46" Type="http://schemas.openxmlformats.org/officeDocument/2006/relationships/customXml" Target="../ink/ink1160.xml"/><Relationship Id="rId293" Type="http://schemas.openxmlformats.org/officeDocument/2006/relationships/image" Target="../media/image1256.png"/><Relationship Id="rId307" Type="http://schemas.openxmlformats.org/officeDocument/2006/relationships/image" Target="../media/image1263.png"/><Relationship Id="rId349" Type="http://schemas.openxmlformats.org/officeDocument/2006/relationships/image" Target="../media/image1284.png"/><Relationship Id="rId514" Type="http://schemas.openxmlformats.org/officeDocument/2006/relationships/customXml" Target="../ink/ink1396.xml"/><Relationship Id="rId556" Type="http://schemas.openxmlformats.org/officeDocument/2006/relationships/customXml" Target="../ink/ink1417.xml"/><Relationship Id="rId721" Type="http://schemas.openxmlformats.org/officeDocument/2006/relationships/image" Target="../media/image1468.png"/><Relationship Id="rId763" Type="http://schemas.openxmlformats.org/officeDocument/2006/relationships/image" Target="../media/image1489.png"/><Relationship Id="rId88" Type="http://schemas.openxmlformats.org/officeDocument/2006/relationships/image" Target="../media/image1155.png"/><Relationship Id="rId111" Type="http://schemas.openxmlformats.org/officeDocument/2006/relationships/customXml" Target="../ink/ink1193.xml"/><Relationship Id="rId153" Type="http://schemas.openxmlformats.org/officeDocument/2006/relationships/customXml" Target="../ink/ink1214.xml"/><Relationship Id="rId195" Type="http://schemas.openxmlformats.org/officeDocument/2006/relationships/image" Target="../media/image1208.png"/><Relationship Id="rId209" Type="http://schemas.openxmlformats.org/officeDocument/2006/relationships/image" Target="../media/image1215.png"/><Relationship Id="rId360" Type="http://schemas.openxmlformats.org/officeDocument/2006/relationships/customXml" Target="../ink/ink1318.xml"/><Relationship Id="rId416" Type="http://schemas.openxmlformats.org/officeDocument/2006/relationships/image" Target="../media/image1317.png"/><Relationship Id="rId598" Type="http://schemas.openxmlformats.org/officeDocument/2006/relationships/image" Target="../media/image1407.png"/><Relationship Id="rId220" Type="http://schemas.openxmlformats.org/officeDocument/2006/relationships/customXml" Target="../ink/ink1248.xml"/><Relationship Id="rId458" Type="http://schemas.openxmlformats.org/officeDocument/2006/relationships/image" Target="../media/image1338.png"/><Relationship Id="rId623" Type="http://schemas.openxmlformats.org/officeDocument/2006/relationships/customXml" Target="../ink/ink1451.xml"/><Relationship Id="rId665" Type="http://schemas.openxmlformats.org/officeDocument/2006/relationships/customXml" Target="../ink/ink1472.xml"/><Relationship Id="rId15" Type="http://schemas.openxmlformats.org/officeDocument/2006/relationships/image" Target="../media/image1120.png"/><Relationship Id="rId57" Type="http://schemas.openxmlformats.org/officeDocument/2006/relationships/image" Target="../media/image1140.png"/><Relationship Id="rId262" Type="http://schemas.openxmlformats.org/officeDocument/2006/relationships/customXml" Target="../ink/ink1269.xml"/><Relationship Id="rId318" Type="http://schemas.openxmlformats.org/officeDocument/2006/relationships/customXml" Target="../ink/ink1297.xml"/><Relationship Id="rId525" Type="http://schemas.openxmlformats.org/officeDocument/2006/relationships/image" Target="../media/image1371.png"/><Relationship Id="rId567" Type="http://schemas.openxmlformats.org/officeDocument/2006/relationships/image" Target="../media/image1392.png"/><Relationship Id="rId732" Type="http://schemas.openxmlformats.org/officeDocument/2006/relationships/customXml" Target="../ink/ink1506.xml"/><Relationship Id="rId99" Type="http://schemas.openxmlformats.org/officeDocument/2006/relationships/customXml" Target="../ink/ink1187.xml"/><Relationship Id="rId122" Type="http://schemas.openxmlformats.org/officeDocument/2006/relationships/image" Target="../media/image1172.png"/><Relationship Id="rId164" Type="http://schemas.openxmlformats.org/officeDocument/2006/relationships/image" Target="../media/image1193.png"/><Relationship Id="rId371" Type="http://schemas.openxmlformats.org/officeDocument/2006/relationships/image" Target="../media/image1295.png"/><Relationship Id="rId427" Type="http://schemas.openxmlformats.org/officeDocument/2006/relationships/customXml" Target="../ink/ink1352.xml"/><Relationship Id="rId469" Type="http://schemas.openxmlformats.org/officeDocument/2006/relationships/customXml" Target="../ink/ink1373.xml"/><Relationship Id="rId634" Type="http://schemas.openxmlformats.org/officeDocument/2006/relationships/image" Target="../media/image1425.png"/><Relationship Id="rId676" Type="http://schemas.openxmlformats.org/officeDocument/2006/relationships/image" Target="../media/image1446.png"/><Relationship Id="rId26" Type="http://schemas.openxmlformats.org/officeDocument/2006/relationships/customXml" Target="../ink/ink1150.xml"/><Relationship Id="rId231" Type="http://schemas.openxmlformats.org/officeDocument/2006/relationships/image" Target="../media/image1226.png"/><Relationship Id="rId273" Type="http://schemas.openxmlformats.org/officeDocument/2006/relationships/image" Target="../media/image101.png"/><Relationship Id="rId329" Type="http://schemas.openxmlformats.org/officeDocument/2006/relationships/image" Target="../media/image1274.png"/><Relationship Id="rId480" Type="http://schemas.openxmlformats.org/officeDocument/2006/relationships/image" Target="../media/image1349.png"/><Relationship Id="rId536" Type="http://schemas.openxmlformats.org/officeDocument/2006/relationships/customXml" Target="../ink/ink1407.xml"/><Relationship Id="rId701" Type="http://schemas.openxmlformats.org/officeDocument/2006/relationships/customXml" Target="../ink/ink1490.xml"/><Relationship Id="rId68" Type="http://schemas.openxmlformats.org/officeDocument/2006/relationships/image" Target="../media/image1145.png"/><Relationship Id="rId133" Type="http://schemas.openxmlformats.org/officeDocument/2006/relationships/customXml" Target="../ink/ink1204.xml"/><Relationship Id="rId175" Type="http://schemas.openxmlformats.org/officeDocument/2006/relationships/customXml" Target="../ink/ink1225.xml"/><Relationship Id="rId340" Type="http://schemas.openxmlformats.org/officeDocument/2006/relationships/customXml" Target="../ink/ink1308.xml"/><Relationship Id="rId578" Type="http://schemas.openxmlformats.org/officeDocument/2006/relationships/customXml" Target="../ink/ink1428.xml"/><Relationship Id="rId743" Type="http://schemas.openxmlformats.org/officeDocument/2006/relationships/image" Target="../media/image1479.png"/><Relationship Id="rId200" Type="http://schemas.openxmlformats.org/officeDocument/2006/relationships/customXml" Target="../ink/ink1238.xml"/><Relationship Id="rId382" Type="http://schemas.openxmlformats.org/officeDocument/2006/relationships/customXml" Target="../ink/ink1329.xml"/><Relationship Id="rId438" Type="http://schemas.openxmlformats.org/officeDocument/2006/relationships/image" Target="../media/image1328.png"/><Relationship Id="rId603" Type="http://schemas.openxmlformats.org/officeDocument/2006/relationships/customXml" Target="../ink/ink1441.xml"/><Relationship Id="rId645" Type="http://schemas.openxmlformats.org/officeDocument/2006/relationships/customXml" Target="../ink/ink1462.xml"/><Relationship Id="rId687" Type="http://schemas.openxmlformats.org/officeDocument/2006/relationships/customXml" Target="../ink/ink1483.xml"/><Relationship Id="rId242" Type="http://schemas.openxmlformats.org/officeDocument/2006/relationships/customXml" Target="../ink/ink1259.xml"/><Relationship Id="rId284" Type="http://schemas.openxmlformats.org/officeDocument/2006/relationships/customXml" Target="../ink/ink1280.xml"/><Relationship Id="rId491" Type="http://schemas.openxmlformats.org/officeDocument/2006/relationships/image" Target="../media/image1354.png"/><Relationship Id="rId505" Type="http://schemas.openxmlformats.org/officeDocument/2006/relationships/image" Target="../media/image1361.png"/><Relationship Id="rId712" Type="http://schemas.openxmlformats.org/officeDocument/2006/relationships/customXml" Target="../ink/ink1496.xml"/><Relationship Id="rId37" Type="http://schemas.openxmlformats.org/officeDocument/2006/relationships/image" Target="../media/image1131.png"/><Relationship Id="rId79" Type="http://schemas.openxmlformats.org/officeDocument/2006/relationships/customXml" Target="../ink/ink1177.xml"/><Relationship Id="rId102" Type="http://schemas.openxmlformats.org/officeDocument/2006/relationships/image" Target="../media/image1162.png"/><Relationship Id="rId144" Type="http://schemas.openxmlformats.org/officeDocument/2006/relationships/image" Target="../media/image1183.png"/><Relationship Id="rId547" Type="http://schemas.openxmlformats.org/officeDocument/2006/relationships/image" Target="../media/image1382.png"/><Relationship Id="rId589" Type="http://schemas.openxmlformats.org/officeDocument/2006/relationships/image" Target="../media/image1403.png"/><Relationship Id="rId754" Type="http://schemas.openxmlformats.org/officeDocument/2006/relationships/customXml" Target="../ink/ink1517.xml"/><Relationship Id="rId90" Type="http://schemas.openxmlformats.org/officeDocument/2006/relationships/image" Target="../media/image1156.png"/><Relationship Id="rId186" Type="http://schemas.openxmlformats.org/officeDocument/2006/relationships/image" Target="../media/image1204.png"/><Relationship Id="rId351" Type="http://schemas.openxmlformats.org/officeDocument/2006/relationships/image" Target="../media/image1285.png"/><Relationship Id="rId393" Type="http://schemas.openxmlformats.org/officeDocument/2006/relationships/image" Target="../media/image1306.png"/><Relationship Id="rId407" Type="http://schemas.openxmlformats.org/officeDocument/2006/relationships/customXml" Target="../ink/ink1342.xml"/><Relationship Id="rId449" Type="http://schemas.openxmlformats.org/officeDocument/2006/relationships/customXml" Target="../ink/ink1363.xml"/><Relationship Id="rId614" Type="http://schemas.openxmlformats.org/officeDocument/2006/relationships/image" Target="../media/image1415.png"/><Relationship Id="rId656" Type="http://schemas.openxmlformats.org/officeDocument/2006/relationships/image" Target="../media/image1436.png"/><Relationship Id="rId211" Type="http://schemas.openxmlformats.org/officeDocument/2006/relationships/image" Target="../media/image1216.png"/><Relationship Id="rId253" Type="http://schemas.openxmlformats.org/officeDocument/2006/relationships/image" Target="../media/image1237.png"/><Relationship Id="rId295" Type="http://schemas.openxmlformats.org/officeDocument/2006/relationships/image" Target="../media/image1257.png"/><Relationship Id="rId309" Type="http://schemas.openxmlformats.org/officeDocument/2006/relationships/image" Target="../media/image1264.png"/><Relationship Id="rId460" Type="http://schemas.openxmlformats.org/officeDocument/2006/relationships/image" Target="../media/image1339.png"/><Relationship Id="rId516" Type="http://schemas.openxmlformats.org/officeDocument/2006/relationships/customXml" Target="../ink/ink1397.xml"/><Relationship Id="rId698" Type="http://schemas.openxmlformats.org/officeDocument/2006/relationships/image" Target="../media/image1457.png"/><Relationship Id="rId48" Type="http://schemas.openxmlformats.org/officeDocument/2006/relationships/customXml" Target="../ink/ink1161.xml"/><Relationship Id="rId113" Type="http://schemas.openxmlformats.org/officeDocument/2006/relationships/customXml" Target="../ink/ink1194.xml"/><Relationship Id="rId320" Type="http://schemas.openxmlformats.org/officeDocument/2006/relationships/customXml" Target="../ink/ink1298.xml"/><Relationship Id="rId558" Type="http://schemas.openxmlformats.org/officeDocument/2006/relationships/customXml" Target="../ink/ink1418.xml"/><Relationship Id="rId723" Type="http://schemas.openxmlformats.org/officeDocument/2006/relationships/image" Target="../media/image1469.png"/><Relationship Id="rId765" Type="http://schemas.openxmlformats.org/officeDocument/2006/relationships/image" Target="../media/image1490.png"/><Relationship Id="rId155" Type="http://schemas.openxmlformats.org/officeDocument/2006/relationships/customXml" Target="../ink/ink1215.xml"/><Relationship Id="rId197" Type="http://schemas.openxmlformats.org/officeDocument/2006/relationships/image" Target="../media/image1209.png"/><Relationship Id="rId362" Type="http://schemas.openxmlformats.org/officeDocument/2006/relationships/customXml" Target="../ink/ink1319.xml"/><Relationship Id="rId418" Type="http://schemas.openxmlformats.org/officeDocument/2006/relationships/image" Target="../media/image1318.png"/><Relationship Id="rId625" Type="http://schemas.openxmlformats.org/officeDocument/2006/relationships/customXml" Target="../ink/ink1452.xml"/><Relationship Id="rId222" Type="http://schemas.openxmlformats.org/officeDocument/2006/relationships/customXml" Target="../ink/ink1249.xml"/><Relationship Id="rId264" Type="http://schemas.openxmlformats.org/officeDocument/2006/relationships/customXml" Target="../ink/ink1270.xml"/><Relationship Id="rId471" Type="http://schemas.openxmlformats.org/officeDocument/2006/relationships/customXml" Target="../ink/ink1374.xml"/><Relationship Id="rId667" Type="http://schemas.openxmlformats.org/officeDocument/2006/relationships/customXml" Target="../ink/ink1473.xml"/><Relationship Id="rId17" Type="http://schemas.openxmlformats.org/officeDocument/2006/relationships/image" Target="../media/image1121.png"/><Relationship Id="rId59" Type="http://schemas.openxmlformats.org/officeDocument/2006/relationships/image" Target="../media/image1141.png"/><Relationship Id="rId124" Type="http://schemas.openxmlformats.org/officeDocument/2006/relationships/image" Target="../media/image1173.png"/><Relationship Id="rId527" Type="http://schemas.openxmlformats.org/officeDocument/2006/relationships/image" Target="../media/image1372.png"/><Relationship Id="rId569" Type="http://schemas.openxmlformats.org/officeDocument/2006/relationships/image" Target="../media/image1393.png"/><Relationship Id="rId734" Type="http://schemas.openxmlformats.org/officeDocument/2006/relationships/customXml" Target="../ink/ink1507.xml"/><Relationship Id="rId70" Type="http://schemas.openxmlformats.org/officeDocument/2006/relationships/image" Target="../media/image1146.png"/><Relationship Id="rId166" Type="http://schemas.openxmlformats.org/officeDocument/2006/relationships/image" Target="../media/image1194.png"/><Relationship Id="rId331" Type="http://schemas.openxmlformats.org/officeDocument/2006/relationships/image" Target="../media/image1275.png"/><Relationship Id="rId373" Type="http://schemas.openxmlformats.org/officeDocument/2006/relationships/image" Target="../media/image1296.png"/><Relationship Id="rId429" Type="http://schemas.openxmlformats.org/officeDocument/2006/relationships/customXml" Target="../ink/ink1353.xml"/><Relationship Id="rId580" Type="http://schemas.openxmlformats.org/officeDocument/2006/relationships/customXml" Target="../ink/ink1429.xml"/><Relationship Id="rId636" Type="http://schemas.openxmlformats.org/officeDocument/2006/relationships/image" Target="../media/image1426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227.png"/><Relationship Id="rId440" Type="http://schemas.openxmlformats.org/officeDocument/2006/relationships/image" Target="../media/image1329.png"/><Relationship Id="rId678" Type="http://schemas.openxmlformats.org/officeDocument/2006/relationships/image" Target="../media/image1447.png"/><Relationship Id="rId28" Type="http://schemas.openxmlformats.org/officeDocument/2006/relationships/customXml" Target="../ink/ink1151.xml"/><Relationship Id="rId275" Type="http://schemas.openxmlformats.org/officeDocument/2006/relationships/image" Target="../media/image1247.png"/><Relationship Id="rId300" Type="http://schemas.openxmlformats.org/officeDocument/2006/relationships/customXml" Target="../ink/ink1288.xml"/><Relationship Id="rId482" Type="http://schemas.openxmlformats.org/officeDocument/2006/relationships/image" Target="../media/image1350.png"/><Relationship Id="rId538" Type="http://schemas.openxmlformats.org/officeDocument/2006/relationships/customXml" Target="../ink/ink1408.xml"/><Relationship Id="rId703" Type="http://schemas.openxmlformats.org/officeDocument/2006/relationships/customXml" Target="../ink/ink1491.xml"/><Relationship Id="rId745" Type="http://schemas.openxmlformats.org/officeDocument/2006/relationships/image" Target="../media/image1480.png"/><Relationship Id="rId81" Type="http://schemas.openxmlformats.org/officeDocument/2006/relationships/customXml" Target="../ink/ink1178.xml"/><Relationship Id="rId135" Type="http://schemas.openxmlformats.org/officeDocument/2006/relationships/customXml" Target="../ink/ink1205.xml"/><Relationship Id="rId177" Type="http://schemas.openxmlformats.org/officeDocument/2006/relationships/customXml" Target="../ink/ink1226.xml"/><Relationship Id="rId342" Type="http://schemas.openxmlformats.org/officeDocument/2006/relationships/customXml" Target="../ink/ink1309.xml"/><Relationship Id="rId384" Type="http://schemas.openxmlformats.org/officeDocument/2006/relationships/customXml" Target="../ink/ink1330.xml"/><Relationship Id="rId591" Type="http://schemas.openxmlformats.org/officeDocument/2006/relationships/image" Target="../media/image1404.png"/><Relationship Id="rId605" Type="http://schemas.openxmlformats.org/officeDocument/2006/relationships/customXml" Target="../ink/ink1442.xml"/><Relationship Id="rId202" Type="http://schemas.openxmlformats.org/officeDocument/2006/relationships/customXml" Target="../ink/ink1239.xml"/><Relationship Id="rId244" Type="http://schemas.openxmlformats.org/officeDocument/2006/relationships/customXml" Target="../ink/ink1260.xml"/><Relationship Id="rId647" Type="http://schemas.openxmlformats.org/officeDocument/2006/relationships/customXml" Target="../ink/ink1463.xml"/><Relationship Id="rId689" Type="http://schemas.openxmlformats.org/officeDocument/2006/relationships/customXml" Target="../ink/ink1484.xml"/><Relationship Id="rId39" Type="http://schemas.openxmlformats.org/officeDocument/2006/relationships/image" Target="../media/image1132.png"/><Relationship Id="rId286" Type="http://schemas.openxmlformats.org/officeDocument/2006/relationships/customXml" Target="../ink/ink1281.xml"/><Relationship Id="rId451" Type="http://schemas.openxmlformats.org/officeDocument/2006/relationships/customXml" Target="../ink/ink1364.xml"/><Relationship Id="rId493" Type="http://schemas.openxmlformats.org/officeDocument/2006/relationships/image" Target="../media/image1355.png"/><Relationship Id="rId507" Type="http://schemas.openxmlformats.org/officeDocument/2006/relationships/image" Target="../media/image1362.png"/><Relationship Id="rId549" Type="http://schemas.openxmlformats.org/officeDocument/2006/relationships/image" Target="../media/image1383.png"/><Relationship Id="rId714" Type="http://schemas.openxmlformats.org/officeDocument/2006/relationships/customXml" Target="../ink/ink1497.xml"/><Relationship Id="rId756" Type="http://schemas.openxmlformats.org/officeDocument/2006/relationships/customXml" Target="../ink/ink1518.xml"/><Relationship Id="rId50" Type="http://schemas.openxmlformats.org/officeDocument/2006/relationships/customXml" Target="../ink/ink1162.xml"/><Relationship Id="rId104" Type="http://schemas.openxmlformats.org/officeDocument/2006/relationships/image" Target="../media/image1163.png"/><Relationship Id="rId146" Type="http://schemas.openxmlformats.org/officeDocument/2006/relationships/image" Target="../media/image1184.png"/><Relationship Id="rId188" Type="http://schemas.openxmlformats.org/officeDocument/2006/relationships/image" Target="../media/image1205.png"/><Relationship Id="rId311" Type="http://schemas.openxmlformats.org/officeDocument/2006/relationships/image" Target="../media/image1265.png"/><Relationship Id="rId353" Type="http://schemas.openxmlformats.org/officeDocument/2006/relationships/image" Target="../media/image1286.png"/><Relationship Id="rId395" Type="http://schemas.openxmlformats.org/officeDocument/2006/relationships/image" Target="../media/image1307.png"/><Relationship Id="rId409" Type="http://schemas.openxmlformats.org/officeDocument/2006/relationships/customXml" Target="../ink/ink1343.xml"/><Relationship Id="rId560" Type="http://schemas.openxmlformats.org/officeDocument/2006/relationships/customXml" Target="../ink/ink1419.xml"/><Relationship Id="rId92" Type="http://schemas.openxmlformats.org/officeDocument/2006/relationships/image" Target="../media/image1157.png"/><Relationship Id="rId213" Type="http://schemas.openxmlformats.org/officeDocument/2006/relationships/image" Target="../media/image1217.png"/><Relationship Id="rId420" Type="http://schemas.openxmlformats.org/officeDocument/2006/relationships/image" Target="../media/image1319.png"/><Relationship Id="rId616" Type="http://schemas.openxmlformats.org/officeDocument/2006/relationships/image" Target="../media/image1416.png"/><Relationship Id="rId658" Type="http://schemas.openxmlformats.org/officeDocument/2006/relationships/image" Target="../media/image1437.png"/><Relationship Id="rId255" Type="http://schemas.openxmlformats.org/officeDocument/2006/relationships/image" Target="../media/image1238.png"/><Relationship Id="rId297" Type="http://schemas.openxmlformats.org/officeDocument/2006/relationships/image" Target="../media/image1258.png"/><Relationship Id="rId462" Type="http://schemas.openxmlformats.org/officeDocument/2006/relationships/image" Target="../media/image1340.png"/><Relationship Id="rId518" Type="http://schemas.openxmlformats.org/officeDocument/2006/relationships/customXml" Target="../ink/ink1398.xml"/><Relationship Id="rId725" Type="http://schemas.openxmlformats.org/officeDocument/2006/relationships/image" Target="../media/image1470.png"/><Relationship Id="rId115" Type="http://schemas.openxmlformats.org/officeDocument/2006/relationships/customXml" Target="../ink/ink1195.xml"/><Relationship Id="rId157" Type="http://schemas.openxmlformats.org/officeDocument/2006/relationships/customXml" Target="../ink/ink1216.xml"/><Relationship Id="rId322" Type="http://schemas.openxmlformats.org/officeDocument/2006/relationships/customXml" Target="../ink/ink1299.xml"/><Relationship Id="rId364" Type="http://schemas.openxmlformats.org/officeDocument/2006/relationships/customXml" Target="../ink/ink1320.xml"/><Relationship Id="rId767" Type="http://schemas.openxmlformats.org/officeDocument/2006/relationships/image" Target="../media/image1491.png"/><Relationship Id="rId61" Type="http://schemas.openxmlformats.org/officeDocument/2006/relationships/image" Target="../media/image1142.png"/><Relationship Id="rId199" Type="http://schemas.openxmlformats.org/officeDocument/2006/relationships/image" Target="../media/image1210.png"/><Relationship Id="rId571" Type="http://schemas.openxmlformats.org/officeDocument/2006/relationships/image" Target="../media/image1394.png"/><Relationship Id="rId627" Type="http://schemas.openxmlformats.org/officeDocument/2006/relationships/customXml" Target="../ink/ink1453.xml"/><Relationship Id="rId669" Type="http://schemas.openxmlformats.org/officeDocument/2006/relationships/customXml" Target="../ink/ink1474.xml"/><Relationship Id="rId19" Type="http://schemas.openxmlformats.org/officeDocument/2006/relationships/image" Target="../media/image1122.png"/><Relationship Id="rId224" Type="http://schemas.openxmlformats.org/officeDocument/2006/relationships/customXml" Target="../ink/ink1250.xml"/><Relationship Id="rId266" Type="http://schemas.openxmlformats.org/officeDocument/2006/relationships/customXml" Target="../ink/ink1271.xml"/><Relationship Id="rId431" Type="http://schemas.openxmlformats.org/officeDocument/2006/relationships/customXml" Target="../ink/ink1354.xml"/><Relationship Id="rId473" Type="http://schemas.openxmlformats.org/officeDocument/2006/relationships/customXml" Target="../ink/ink1375.xml"/><Relationship Id="rId529" Type="http://schemas.openxmlformats.org/officeDocument/2006/relationships/image" Target="../media/image1373.png"/><Relationship Id="rId680" Type="http://schemas.openxmlformats.org/officeDocument/2006/relationships/image" Target="../media/image1448.png"/><Relationship Id="rId736" Type="http://schemas.openxmlformats.org/officeDocument/2006/relationships/customXml" Target="../ink/ink1508.xml"/><Relationship Id="rId30" Type="http://schemas.openxmlformats.org/officeDocument/2006/relationships/customXml" Target="../ink/ink1152.xml"/><Relationship Id="rId126" Type="http://schemas.openxmlformats.org/officeDocument/2006/relationships/image" Target="../media/image1174.png"/><Relationship Id="rId168" Type="http://schemas.openxmlformats.org/officeDocument/2006/relationships/image" Target="../media/image1195.png"/><Relationship Id="rId333" Type="http://schemas.openxmlformats.org/officeDocument/2006/relationships/image" Target="../media/image1276.png"/><Relationship Id="rId540" Type="http://schemas.openxmlformats.org/officeDocument/2006/relationships/customXml" Target="../ink/ink1409.xml"/><Relationship Id="rId72" Type="http://schemas.openxmlformats.org/officeDocument/2006/relationships/image" Target="../media/image1147.png"/><Relationship Id="rId375" Type="http://schemas.openxmlformats.org/officeDocument/2006/relationships/image" Target="../media/image1297.png"/><Relationship Id="rId582" Type="http://schemas.openxmlformats.org/officeDocument/2006/relationships/customXml" Target="../ink/ink1430.xml"/><Relationship Id="rId638" Type="http://schemas.openxmlformats.org/officeDocument/2006/relationships/image" Target="../media/image1427.png"/><Relationship Id="rId3" Type="http://schemas.openxmlformats.org/officeDocument/2006/relationships/image" Target="../media/image1114.png"/><Relationship Id="rId235" Type="http://schemas.openxmlformats.org/officeDocument/2006/relationships/image" Target="../media/image1228.png"/><Relationship Id="rId277" Type="http://schemas.openxmlformats.org/officeDocument/2006/relationships/image" Target="../media/image1248.png"/><Relationship Id="rId400" Type="http://schemas.openxmlformats.org/officeDocument/2006/relationships/customXml" Target="../ink/ink1338.xml"/><Relationship Id="rId442" Type="http://schemas.openxmlformats.org/officeDocument/2006/relationships/image" Target="../media/image1330.png"/><Relationship Id="rId484" Type="http://schemas.openxmlformats.org/officeDocument/2006/relationships/customXml" Target="../ink/ink1381.xml"/><Relationship Id="rId705" Type="http://schemas.openxmlformats.org/officeDocument/2006/relationships/customXml" Target="../ink/ink1492.xml"/><Relationship Id="rId137" Type="http://schemas.openxmlformats.org/officeDocument/2006/relationships/customXml" Target="../ink/ink1206.xml"/><Relationship Id="rId302" Type="http://schemas.openxmlformats.org/officeDocument/2006/relationships/customXml" Target="../ink/ink1289.xml"/><Relationship Id="rId344" Type="http://schemas.openxmlformats.org/officeDocument/2006/relationships/customXml" Target="../ink/ink1310.xml"/><Relationship Id="rId691" Type="http://schemas.openxmlformats.org/officeDocument/2006/relationships/customXml" Target="../ink/ink1485.xml"/><Relationship Id="rId747" Type="http://schemas.openxmlformats.org/officeDocument/2006/relationships/image" Target="../media/image1481.png"/><Relationship Id="rId41" Type="http://schemas.openxmlformats.org/officeDocument/2006/relationships/image" Target="../media/image1133.png"/><Relationship Id="rId83" Type="http://schemas.openxmlformats.org/officeDocument/2006/relationships/customXml" Target="../ink/ink1179.xml"/><Relationship Id="rId179" Type="http://schemas.openxmlformats.org/officeDocument/2006/relationships/customXml" Target="../ink/ink1227.xml"/><Relationship Id="rId386" Type="http://schemas.openxmlformats.org/officeDocument/2006/relationships/customXml" Target="../ink/ink1331.xml"/><Relationship Id="rId551" Type="http://schemas.openxmlformats.org/officeDocument/2006/relationships/image" Target="../media/image1384.png"/><Relationship Id="rId593" Type="http://schemas.openxmlformats.org/officeDocument/2006/relationships/customXml" Target="../ink/ink1436.xml"/><Relationship Id="rId607" Type="http://schemas.openxmlformats.org/officeDocument/2006/relationships/customXml" Target="../ink/ink1443.xml"/><Relationship Id="rId649" Type="http://schemas.openxmlformats.org/officeDocument/2006/relationships/customXml" Target="../ink/ink1464.xml"/><Relationship Id="rId190" Type="http://schemas.openxmlformats.org/officeDocument/2006/relationships/image" Target="../media/image1206.png"/><Relationship Id="rId204" Type="http://schemas.openxmlformats.org/officeDocument/2006/relationships/customXml" Target="../ink/ink1240.xml"/><Relationship Id="rId246" Type="http://schemas.openxmlformats.org/officeDocument/2006/relationships/customXml" Target="../ink/ink1261.xml"/><Relationship Id="rId288" Type="http://schemas.openxmlformats.org/officeDocument/2006/relationships/customXml" Target="../ink/ink1282.xml"/><Relationship Id="rId411" Type="http://schemas.openxmlformats.org/officeDocument/2006/relationships/customXml" Target="../ink/ink1344.xml"/><Relationship Id="rId453" Type="http://schemas.openxmlformats.org/officeDocument/2006/relationships/customXml" Target="../ink/ink1365.xml"/><Relationship Id="rId509" Type="http://schemas.openxmlformats.org/officeDocument/2006/relationships/image" Target="../media/image1363.png"/><Relationship Id="rId660" Type="http://schemas.openxmlformats.org/officeDocument/2006/relationships/image" Target="../media/image1438.png"/><Relationship Id="rId106" Type="http://schemas.openxmlformats.org/officeDocument/2006/relationships/image" Target="../media/image1164.png"/><Relationship Id="rId313" Type="http://schemas.openxmlformats.org/officeDocument/2006/relationships/image" Target="../media/image1266.png"/><Relationship Id="rId495" Type="http://schemas.openxmlformats.org/officeDocument/2006/relationships/image" Target="../media/image1356.png"/><Relationship Id="rId716" Type="http://schemas.openxmlformats.org/officeDocument/2006/relationships/customXml" Target="../ink/ink1498.xml"/><Relationship Id="rId758" Type="http://schemas.openxmlformats.org/officeDocument/2006/relationships/customXml" Target="../ink/ink1519.xml"/><Relationship Id="rId10" Type="http://schemas.openxmlformats.org/officeDocument/2006/relationships/customXml" Target="../ink/ink1142.xml"/><Relationship Id="rId52" Type="http://schemas.openxmlformats.org/officeDocument/2006/relationships/customXml" Target="../ink/ink1163.xml"/><Relationship Id="rId94" Type="http://schemas.openxmlformats.org/officeDocument/2006/relationships/image" Target="../media/image1158.png"/><Relationship Id="rId148" Type="http://schemas.openxmlformats.org/officeDocument/2006/relationships/image" Target="../media/image1185.png"/><Relationship Id="rId355" Type="http://schemas.openxmlformats.org/officeDocument/2006/relationships/image" Target="../media/image1287.png"/><Relationship Id="rId397" Type="http://schemas.openxmlformats.org/officeDocument/2006/relationships/image" Target="../media/image1308.png"/><Relationship Id="rId520" Type="http://schemas.openxmlformats.org/officeDocument/2006/relationships/customXml" Target="../ink/ink1399.xml"/><Relationship Id="rId562" Type="http://schemas.openxmlformats.org/officeDocument/2006/relationships/customXml" Target="../ink/ink1420.xml"/><Relationship Id="rId618" Type="http://schemas.openxmlformats.org/officeDocument/2006/relationships/image" Target="../media/image1417.png"/><Relationship Id="rId215" Type="http://schemas.openxmlformats.org/officeDocument/2006/relationships/image" Target="../media/image1218.png"/><Relationship Id="rId257" Type="http://schemas.openxmlformats.org/officeDocument/2006/relationships/image" Target="../media/image1239.png"/><Relationship Id="rId422" Type="http://schemas.openxmlformats.org/officeDocument/2006/relationships/image" Target="../media/image1320.png"/><Relationship Id="rId464" Type="http://schemas.openxmlformats.org/officeDocument/2006/relationships/image" Target="../media/image1341.png"/><Relationship Id="rId299" Type="http://schemas.openxmlformats.org/officeDocument/2006/relationships/image" Target="../media/image1259.png"/><Relationship Id="rId727" Type="http://schemas.openxmlformats.org/officeDocument/2006/relationships/image" Target="../media/image147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51.png"/><Relationship Id="rId21" Type="http://schemas.openxmlformats.org/officeDocument/2006/relationships/image" Target="../media/image1503.png"/><Relationship Id="rId42" Type="http://schemas.openxmlformats.org/officeDocument/2006/relationships/customXml" Target="../ink/ink1546.xml"/><Relationship Id="rId63" Type="http://schemas.openxmlformats.org/officeDocument/2006/relationships/image" Target="../media/image1524.png"/><Relationship Id="rId84" Type="http://schemas.openxmlformats.org/officeDocument/2006/relationships/customXml" Target="../ink/ink1567.xml"/><Relationship Id="rId138" Type="http://schemas.openxmlformats.org/officeDocument/2006/relationships/customXml" Target="../ink/ink1594.xml"/><Relationship Id="rId159" Type="http://schemas.openxmlformats.org/officeDocument/2006/relationships/image" Target="../media/image101.png"/><Relationship Id="rId170" Type="http://schemas.openxmlformats.org/officeDocument/2006/relationships/customXml" Target="../ink/ink1610.xml"/><Relationship Id="rId191" Type="http://schemas.openxmlformats.org/officeDocument/2006/relationships/image" Target="../media/image1587.png"/><Relationship Id="rId205" Type="http://schemas.openxmlformats.org/officeDocument/2006/relationships/image" Target="../media/image1594.png"/><Relationship Id="rId226" Type="http://schemas.openxmlformats.org/officeDocument/2006/relationships/customXml" Target="../ink/ink1638.xml"/><Relationship Id="rId107" Type="http://schemas.openxmlformats.org/officeDocument/2006/relationships/image" Target="../media/image1546.png"/><Relationship Id="rId11" Type="http://schemas.openxmlformats.org/officeDocument/2006/relationships/image" Target="../media/image1498.png"/><Relationship Id="rId32" Type="http://schemas.openxmlformats.org/officeDocument/2006/relationships/customXml" Target="../ink/ink1541.xml"/><Relationship Id="rId53" Type="http://schemas.openxmlformats.org/officeDocument/2006/relationships/image" Target="../media/image1519.png"/><Relationship Id="rId74" Type="http://schemas.openxmlformats.org/officeDocument/2006/relationships/customXml" Target="../ink/ink1562.xml"/><Relationship Id="rId128" Type="http://schemas.openxmlformats.org/officeDocument/2006/relationships/customXml" Target="../ink/ink1589.xml"/><Relationship Id="rId149" Type="http://schemas.openxmlformats.org/officeDocument/2006/relationships/image" Target="../media/image1567.png"/><Relationship Id="rId5" Type="http://schemas.openxmlformats.org/officeDocument/2006/relationships/image" Target="../media/image1495.png"/><Relationship Id="rId95" Type="http://schemas.openxmlformats.org/officeDocument/2006/relationships/image" Target="../media/image1540.png"/><Relationship Id="rId160" Type="http://schemas.openxmlformats.org/officeDocument/2006/relationships/customXml" Target="../ink/ink1605.xml"/><Relationship Id="rId181" Type="http://schemas.openxmlformats.org/officeDocument/2006/relationships/image" Target="../media/image1582.png"/><Relationship Id="rId216" Type="http://schemas.openxmlformats.org/officeDocument/2006/relationships/customXml" Target="../ink/ink1633.xml"/><Relationship Id="rId22" Type="http://schemas.openxmlformats.org/officeDocument/2006/relationships/customXml" Target="../ink/ink1536.xml"/><Relationship Id="rId27" Type="http://schemas.openxmlformats.org/officeDocument/2006/relationships/image" Target="../media/image1506.png"/><Relationship Id="rId43" Type="http://schemas.openxmlformats.org/officeDocument/2006/relationships/image" Target="../media/image1514.png"/><Relationship Id="rId48" Type="http://schemas.openxmlformats.org/officeDocument/2006/relationships/customXml" Target="../ink/ink1549.xml"/><Relationship Id="rId64" Type="http://schemas.openxmlformats.org/officeDocument/2006/relationships/customXml" Target="../ink/ink1557.xml"/><Relationship Id="rId69" Type="http://schemas.openxmlformats.org/officeDocument/2006/relationships/image" Target="../media/image1527.png"/><Relationship Id="rId113" Type="http://schemas.openxmlformats.org/officeDocument/2006/relationships/image" Target="../media/image1549.png"/><Relationship Id="rId118" Type="http://schemas.openxmlformats.org/officeDocument/2006/relationships/customXml" Target="../ink/ink1584.xml"/><Relationship Id="rId134" Type="http://schemas.openxmlformats.org/officeDocument/2006/relationships/customXml" Target="../ink/ink1592.xml"/><Relationship Id="rId139" Type="http://schemas.openxmlformats.org/officeDocument/2006/relationships/image" Target="../media/image1562.png"/><Relationship Id="rId80" Type="http://schemas.openxmlformats.org/officeDocument/2006/relationships/customXml" Target="../ink/ink1565.xml"/><Relationship Id="rId85" Type="http://schemas.openxmlformats.org/officeDocument/2006/relationships/image" Target="../media/image1535.png"/><Relationship Id="rId150" Type="http://schemas.openxmlformats.org/officeDocument/2006/relationships/customXml" Target="../ink/ink1600.xml"/><Relationship Id="rId155" Type="http://schemas.openxmlformats.org/officeDocument/2006/relationships/image" Target="../media/image1570.png"/><Relationship Id="rId171" Type="http://schemas.openxmlformats.org/officeDocument/2006/relationships/image" Target="../media/image1577.png"/><Relationship Id="rId176" Type="http://schemas.openxmlformats.org/officeDocument/2006/relationships/customXml" Target="../ink/ink1613.xml"/><Relationship Id="rId192" Type="http://schemas.openxmlformats.org/officeDocument/2006/relationships/customXml" Target="../ink/ink1621.xml"/><Relationship Id="rId197" Type="http://schemas.openxmlformats.org/officeDocument/2006/relationships/image" Target="../media/image1590.png"/><Relationship Id="rId206" Type="http://schemas.openxmlformats.org/officeDocument/2006/relationships/customXml" Target="../ink/ink1628.xml"/><Relationship Id="rId227" Type="http://schemas.openxmlformats.org/officeDocument/2006/relationships/image" Target="../media/image1605.png"/><Relationship Id="rId201" Type="http://schemas.openxmlformats.org/officeDocument/2006/relationships/image" Target="../media/image1592.png"/><Relationship Id="rId222" Type="http://schemas.openxmlformats.org/officeDocument/2006/relationships/customXml" Target="../ink/ink1636.xml"/><Relationship Id="rId12" Type="http://schemas.openxmlformats.org/officeDocument/2006/relationships/customXml" Target="../ink/ink1531.xml"/><Relationship Id="rId17" Type="http://schemas.openxmlformats.org/officeDocument/2006/relationships/image" Target="../media/image1501.png"/><Relationship Id="rId33" Type="http://schemas.openxmlformats.org/officeDocument/2006/relationships/image" Target="../media/image1509.png"/><Relationship Id="rId38" Type="http://schemas.openxmlformats.org/officeDocument/2006/relationships/customXml" Target="../ink/ink1544.xml"/><Relationship Id="rId59" Type="http://schemas.openxmlformats.org/officeDocument/2006/relationships/image" Target="../media/image1522.png"/><Relationship Id="rId103" Type="http://schemas.openxmlformats.org/officeDocument/2006/relationships/image" Target="../media/image1544.png"/><Relationship Id="rId108" Type="http://schemas.openxmlformats.org/officeDocument/2006/relationships/customXml" Target="../ink/ink1579.xml"/><Relationship Id="rId124" Type="http://schemas.openxmlformats.org/officeDocument/2006/relationships/customXml" Target="../ink/ink1587.xml"/><Relationship Id="rId129" Type="http://schemas.openxmlformats.org/officeDocument/2006/relationships/image" Target="../media/image1557.png"/><Relationship Id="rId54" Type="http://schemas.openxmlformats.org/officeDocument/2006/relationships/customXml" Target="../ink/ink1552.xml"/><Relationship Id="rId70" Type="http://schemas.openxmlformats.org/officeDocument/2006/relationships/customXml" Target="../ink/ink1560.xml"/><Relationship Id="rId75" Type="http://schemas.openxmlformats.org/officeDocument/2006/relationships/image" Target="../media/image1530.png"/><Relationship Id="rId91" Type="http://schemas.openxmlformats.org/officeDocument/2006/relationships/image" Target="../media/image1538.png"/><Relationship Id="rId96" Type="http://schemas.openxmlformats.org/officeDocument/2006/relationships/customXml" Target="../ink/ink1573.xml"/><Relationship Id="rId140" Type="http://schemas.openxmlformats.org/officeDocument/2006/relationships/customXml" Target="../ink/ink1595.xml"/><Relationship Id="rId145" Type="http://schemas.openxmlformats.org/officeDocument/2006/relationships/image" Target="../media/image1565.png"/><Relationship Id="rId161" Type="http://schemas.openxmlformats.org/officeDocument/2006/relationships/image" Target="../media/image1572.png"/><Relationship Id="rId166" Type="http://schemas.openxmlformats.org/officeDocument/2006/relationships/customXml" Target="../ink/ink1608.xml"/><Relationship Id="rId182" Type="http://schemas.openxmlformats.org/officeDocument/2006/relationships/customXml" Target="../ink/ink1616.xml"/><Relationship Id="rId187" Type="http://schemas.openxmlformats.org/officeDocument/2006/relationships/image" Target="../media/image1585.png"/><Relationship Id="rId217" Type="http://schemas.openxmlformats.org/officeDocument/2006/relationships/image" Target="../media/image16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28.xml"/><Relationship Id="rId212" Type="http://schemas.openxmlformats.org/officeDocument/2006/relationships/customXml" Target="../ink/ink1631.xml"/><Relationship Id="rId23" Type="http://schemas.openxmlformats.org/officeDocument/2006/relationships/image" Target="../media/image1504.png"/><Relationship Id="rId28" Type="http://schemas.openxmlformats.org/officeDocument/2006/relationships/customXml" Target="../ink/ink1539.xml"/><Relationship Id="rId49" Type="http://schemas.openxmlformats.org/officeDocument/2006/relationships/image" Target="../media/image1517.png"/><Relationship Id="rId114" Type="http://schemas.openxmlformats.org/officeDocument/2006/relationships/customXml" Target="../ink/ink1582.xml"/><Relationship Id="rId119" Type="http://schemas.openxmlformats.org/officeDocument/2006/relationships/image" Target="../media/image1552.png"/><Relationship Id="rId44" Type="http://schemas.openxmlformats.org/officeDocument/2006/relationships/customXml" Target="../ink/ink1547.xml"/><Relationship Id="rId60" Type="http://schemas.openxmlformats.org/officeDocument/2006/relationships/customXml" Target="../ink/ink1555.xml"/><Relationship Id="rId65" Type="http://schemas.openxmlformats.org/officeDocument/2006/relationships/image" Target="../media/image1525.png"/><Relationship Id="rId81" Type="http://schemas.openxmlformats.org/officeDocument/2006/relationships/image" Target="../media/image1533.png"/><Relationship Id="rId86" Type="http://schemas.openxmlformats.org/officeDocument/2006/relationships/customXml" Target="../ink/ink1568.xml"/><Relationship Id="rId130" Type="http://schemas.openxmlformats.org/officeDocument/2006/relationships/customXml" Target="../ink/ink1590.xml"/><Relationship Id="rId135" Type="http://schemas.openxmlformats.org/officeDocument/2006/relationships/image" Target="../media/image1560.png"/><Relationship Id="rId151" Type="http://schemas.openxmlformats.org/officeDocument/2006/relationships/image" Target="../media/image1568.png"/><Relationship Id="rId156" Type="http://schemas.openxmlformats.org/officeDocument/2006/relationships/customXml" Target="../ink/ink1603.xml"/><Relationship Id="rId177" Type="http://schemas.openxmlformats.org/officeDocument/2006/relationships/image" Target="../media/image1580.png"/><Relationship Id="rId198" Type="http://schemas.openxmlformats.org/officeDocument/2006/relationships/customXml" Target="../ink/ink1624.xml"/><Relationship Id="rId172" Type="http://schemas.openxmlformats.org/officeDocument/2006/relationships/customXml" Target="../ink/ink1611.xml"/><Relationship Id="rId193" Type="http://schemas.openxmlformats.org/officeDocument/2006/relationships/image" Target="../media/image1588.png"/><Relationship Id="rId202" Type="http://schemas.openxmlformats.org/officeDocument/2006/relationships/customXml" Target="../ink/ink1626.xml"/><Relationship Id="rId207" Type="http://schemas.openxmlformats.org/officeDocument/2006/relationships/image" Target="../media/image1595.png"/><Relationship Id="rId223" Type="http://schemas.openxmlformats.org/officeDocument/2006/relationships/image" Target="../media/image1603.png"/><Relationship Id="rId228" Type="http://schemas.openxmlformats.org/officeDocument/2006/relationships/customXml" Target="../ink/ink1639.xml"/><Relationship Id="rId13" Type="http://schemas.openxmlformats.org/officeDocument/2006/relationships/image" Target="../media/image1499.png"/><Relationship Id="rId18" Type="http://schemas.openxmlformats.org/officeDocument/2006/relationships/customXml" Target="../ink/ink1534.xml"/><Relationship Id="rId39" Type="http://schemas.openxmlformats.org/officeDocument/2006/relationships/image" Target="../media/image1512.png"/><Relationship Id="rId109" Type="http://schemas.openxmlformats.org/officeDocument/2006/relationships/image" Target="../media/image1547.png"/><Relationship Id="rId34" Type="http://schemas.openxmlformats.org/officeDocument/2006/relationships/customXml" Target="../ink/ink1542.xml"/><Relationship Id="rId50" Type="http://schemas.openxmlformats.org/officeDocument/2006/relationships/customXml" Target="../ink/ink1550.xml"/><Relationship Id="rId55" Type="http://schemas.openxmlformats.org/officeDocument/2006/relationships/image" Target="../media/image1520.png"/><Relationship Id="rId76" Type="http://schemas.openxmlformats.org/officeDocument/2006/relationships/customXml" Target="../ink/ink1563.xml"/><Relationship Id="rId97" Type="http://schemas.openxmlformats.org/officeDocument/2006/relationships/image" Target="../media/image1541.png"/><Relationship Id="rId104" Type="http://schemas.openxmlformats.org/officeDocument/2006/relationships/customXml" Target="../ink/ink1577.xml"/><Relationship Id="rId120" Type="http://schemas.openxmlformats.org/officeDocument/2006/relationships/customXml" Target="../ink/ink1585.xml"/><Relationship Id="rId125" Type="http://schemas.openxmlformats.org/officeDocument/2006/relationships/image" Target="../media/image1555.png"/><Relationship Id="rId141" Type="http://schemas.openxmlformats.org/officeDocument/2006/relationships/image" Target="../media/image1563.png"/><Relationship Id="rId146" Type="http://schemas.openxmlformats.org/officeDocument/2006/relationships/customXml" Target="../ink/ink1598.xml"/><Relationship Id="rId167" Type="http://schemas.openxmlformats.org/officeDocument/2006/relationships/image" Target="../media/image1575.png"/><Relationship Id="rId188" Type="http://schemas.openxmlformats.org/officeDocument/2006/relationships/customXml" Target="../ink/ink1619.xml"/><Relationship Id="rId7" Type="http://schemas.openxmlformats.org/officeDocument/2006/relationships/image" Target="../media/image1496.png"/><Relationship Id="rId71" Type="http://schemas.openxmlformats.org/officeDocument/2006/relationships/image" Target="../media/image1528.png"/><Relationship Id="rId92" Type="http://schemas.openxmlformats.org/officeDocument/2006/relationships/customXml" Target="../ink/ink1571.xml"/><Relationship Id="rId162" Type="http://schemas.openxmlformats.org/officeDocument/2006/relationships/customXml" Target="../ink/ink1606.xml"/><Relationship Id="rId183" Type="http://schemas.openxmlformats.org/officeDocument/2006/relationships/image" Target="../media/image1583.png"/><Relationship Id="rId213" Type="http://schemas.openxmlformats.org/officeDocument/2006/relationships/image" Target="../media/image1598.png"/><Relationship Id="rId218" Type="http://schemas.openxmlformats.org/officeDocument/2006/relationships/customXml" Target="../ink/ink1634.xml"/><Relationship Id="rId2" Type="http://schemas.openxmlformats.org/officeDocument/2006/relationships/customXml" Target="../ink/ink1526.xml"/><Relationship Id="rId29" Type="http://schemas.openxmlformats.org/officeDocument/2006/relationships/image" Target="../media/image1507.png"/><Relationship Id="rId24" Type="http://schemas.openxmlformats.org/officeDocument/2006/relationships/customXml" Target="../ink/ink1537.xml"/><Relationship Id="rId40" Type="http://schemas.openxmlformats.org/officeDocument/2006/relationships/customXml" Target="../ink/ink1545.xml"/><Relationship Id="rId45" Type="http://schemas.openxmlformats.org/officeDocument/2006/relationships/image" Target="../media/image1515.png"/><Relationship Id="rId66" Type="http://schemas.openxmlformats.org/officeDocument/2006/relationships/customXml" Target="../ink/ink1558.xml"/><Relationship Id="rId87" Type="http://schemas.openxmlformats.org/officeDocument/2006/relationships/image" Target="../media/image1536.png"/><Relationship Id="rId110" Type="http://schemas.openxmlformats.org/officeDocument/2006/relationships/customXml" Target="../ink/ink1580.xml"/><Relationship Id="rId115" Type="http://schemas.openxmlformats.org/officeDocument/2006/relationships/image" Target="../media/image1550.png"/><Relationship Id="rId131" Type="http://schemas.openxmlformats.org/officeDocument/2006/relationships/image" Target="../media/image1558.png"/><Relationship Id="rId136" Type="http://schemas.openxmlformats.org/officeDocument/2006/relationships/customXml" Target="../ink/ink1593.xml"/><Relationship Id="rId157" Type="http://schemas.openxmlformats.org/officeDocument/2006/relationships/image" Target="../media/image1571.png"/><Relationship Id="rId178" Type="http://schemas.openxmlformats.org/officeDocument/2006/relationships/customXml" Target="../ink/ink1614.xml"/><Relationship Id="rId61" Type="http://schemas.openxmlformats.org/officeDocument/2006/relationships/image" Target="../media/image1523.png"/><Relationship Id="rId82" Type="http://schemas.openxmlformats.org/officeDocument/2006/relationships/customXml" Target="../ink/ink1566.xml"/><Relationship Id="rId152" Type="http://schemas.openxmlformats.org/officeDocument/2006/relationships/customXml" Target="../ink/ink1601.xml"/><Relationship Id="rId173" Type="http://schemas.openxmlformats.org/officeDocument/2006/relationships/image" Target="../media/image1578.png"/><Relationship Id="rId194" Type="http://schemas.openxmlformats.org/officeDocument/2006/relationships/customXml" Target="../ink/ink1622.xml"/><Relationship Id="rId199" Type="http://schemas.openxmlformats.org/officeDocument/2006/relationships/image" Target="../media/image1591.png"/><Relationship Id="rId203" Type="http://schemas.openxmlformats.org/officeDocument/2006/relationships/image" Target="../media/image1593.png"/><Relationship Id="rId208" Type="http://schemas.openxmlformats.org/officeDocument/2006/relationships/customXml" Target="../ink/ink1629.xml"/><Relationship Id="rId229" Type="http://schemas.openxmlformats.org/officeDocument/2006/relationships/image" Target="../media/image1606.png"/><Relationship Id="rId19" Type="http://schemas.openxmlformats.org/officeDocument/2006/relationships/image" Target="../media/image1502.png"/><Relationship Id="rId224" Type="http://schemas.openxmlformats.org/officeDocument/2006/relationships/customXml" Target="../ink/ink1637.xml"/><Relationship Id="rId14" Type="http://schemas.openxmlformats.org/officeDocument/2006/relationships/customXml" Target="../ink/ink1532.xml"/><Relationship Id="rId30" Type="http://schemas.openxmlformats.org/officeDocument/2006/relationships/customXml" Target="../ink/ink1540.xml"/><Relationship Id="rId35" Type="http://schemas.openxmlformats.org/officeDocument/2006/relationships/image" Target="../media/image1510.png"/><Relationship Id="rId56" Type="http://schemas.openxmlformats.org/officeDocument/2006/relationships/customXml" Target="../ink/ink1553.xml"/><Relationship Id="rId77" Type="http://schemas.openxmlformats.org/officeDocument/2006/relationships/image" Target="../media/image1531.png"/><Relationship Id="rId100" Type="http://schemas.openxmlformats.org/officeDocument/2006/relationships/customXml" Target="../ink/ink1575.xml"/><Relationship Id="rId105" Type="http://schemas.openxmlformats.org/officeDocument/2006/relationships/image" Target="../media/image1545.png"/><Relationship Id="rId126" Type="http://schemas.openxmlformats.org/officeDocument/2006/relationships/customXml" Target="../ink/ink1588.xml"/><Relationship Id="rId147" Type="http://schemas.openxmlformats.org/officeDocument/2006/relationships/image" Target="../media/image1566.png"/><Relationship Id="rId168" Type="http://schemas.openxmlformats.org/officeDocument/2006/relationships/customXml" Target="../ink/ink1609.xml"/><Relationship Id="rId8" Type="http://schemas.openxmlformats.org/officeDocument/2006/relationships/customXml" Target="../ink/ink1529.xml"/><Relationship Id="rId51" Type="http://schemas.openxmlformats.org/officeDocument/2006/relationships/image" Target="../media/image1518.png"/><Relationship Id="rId72" Type="http://schemas.openxmlformats.org/officeDocument/2006/relationships/customXml" Target="../ink/ink1561.xml"/><Relationship Id="rId93" Type="http://schemas.openxmlformats.org/officeDocument/2006/relationships/image" Target="../media/image1539.png"/><Relationship Id="rId98" Type="http://schemas.openxmlformats.org/officeDocument/2006/relationships/customXml" Target="../ink/ink1574.xml"/><Relationship Id="rId121" Type="http://schemas.openxmlformats.org/officeDocument/2006/relationships/image" Target="../media/image1553.png"/><Relationship Id="rId142" Type="http://schemas.openxmlformats.org/officeDocument/2006/relationships/customXml" Target="../ink/ink1596.xml"/><Relationship Id="rId163" Type="http://schemas.openxmlformats.org/officeDocument/2006/relationships/image" Target="../media/image1573.png"/><Relationship Id="rId184" Type="http://schemas.openxmlformats.org/officeDocument/2006/relationships/customXml" Target="../ink/ink1617.xml"/><Relationship Id="rId189" Type="http://schemas.openxmlformats.org/officeDocument/2006/relationships/image" Target="../media/image1586.png"/><Relationship Id="rId219" Type="http://schemas.openxmlformats.org/officeDocument/2006/relationships/image" Target="../media/image1601.png"/><Relationship Id="rId3" Type="http://schemas.openxmlformats.org/officeDocument/2006/relationships/image" Target="../media/image1494.png"/><Relationship Id="rId214" Type="http://schemas.openxmlformats.org/officeDocument/2006/relationships/customXml" Target="../ink/ink1632.xml"/><Relationship Id="rId25" Type="http://schemas.openxmlformats.org/officeDocument/2006/relationships/image" Target="../media/image1505.png"/><Relationship Id="rId46" Type="http://schemas.openxmlformats.org/officeDocument/2006/relationships/customXml" Target="../ink/ink1548.xml"/><Relationship Id="rId67" Type="http://schemas.openxmlformats.org/officeDocument/2006/relationships/image" Target="../media/image1526.png"/><Relationship Id="rId116" Type="http://schemas.openxmlformats.org/officeDocument/2006/relationships/customXml" Target="../ink/ink1583.xml"/><Relationship Id="rId137" Type="http://schemas.openxmlformats.org/officeDocument/2006/relationships/image" Target="../media/image1561.png"/><Relationship Id="rId158" Type="http://schemas.openxmlformats.org/officeDocument/2006/relationships/customXml" Target="../ink/ink1604.xml"/><Relationship Id="rId20" Type="http://schemas.openxmlformats.org/officeDocument/2006/relationships/customXml" Target="../ink/ink1535.xml"/><Relationship Id="rId41" Type="http://schemas.openxmlformats.org/officeDocument/2006/relationships/image" Target="../media/image1513.png"/><Relationship Id="rId62" Type="http://schemas.openxmlformats.org/officeDocument/2006/relationships/customXml" Target="../ink/ink1556.xml"/><Relationship Id="rId83" Type="http://schemas.openxmlformats.org/officeDocument/2006/relationships/image" Target="../media/image1534.png"/><Relationship Id="rId88" Type="http://schemas.openxmlformats.org/officeDocument/2006/relationships/customXml" Target="../ink/ink1569.xml"/><Relationship Id="rId111" Type="http://schemas.openxmlformats.org/officeDocument/2006/relationships/image" Target="../media/image1548.png"/><Relationship Id="rId132" Type="http://schemas.openxmlformats.org/officeDocument/2006/relationships/customXml" Target="../ink/ink1591.xml"/><Relationship Id="rId153" Type="http://schemas.openxmlformats.org/officeDocument/2006/relationships/image" Target="../media/image1569.png"/><Relationship Id="rId174" Type="http://schemas.openxmlformats.org/officeDocument/2006/relationships/customXml" Target="../ink/ink1612.xml"/><Relationship Id="rId179" Type="http://schemas.openxmlformats.org/officeDocument/2006/relationships/image" Target="../media/image1581.png"/><Relationship Id="rId195" Type="http://schemas.openxmlformats.org/officeDocument/2006/relationships/image" Target="../media/image1589.png"/><Relationship Id="rId209" Type="http://schemas.openxmlformats.org/officeDocument/2006/relationships/image" Target="../media/image1596.png"/><Relationship Id="rId190" Type="http://schemas.openxmlformats.org/officeDocument/2006/relationships/customXml" Target="../ink/ink1620.xml"/><Relationship Id="rId204" Type="http://schemas.openxmlformats.org/officeDocument/2006/relationships/customXml" Target="../ink/ink1627.xml"/><Relationship Id="rId220" Type="http://schemas.openxmlformats.org/officeDocument/2006/relationships/customXml" Target="../ink/ink1635.xml"/><Relationship Id="rId225" Type="http://schemas.openxmlformats.org/officeDocument/2006/relationships/image" Target="../media/image1604.png"/><Relationship Id="rId15" Type="http://schemas.openxmlformats.org/officeDocument/2006/relationships/image" Target="../media/image1500.png"/><Relationship Id="rId36" Type="http://schemas.openxmlformats.org/officeDocument/2006/relationships/customXml" Target="../ink/ink1543.xml"/><Relationship Id="rId57" Type="http://schemas.openxmlformats.org/officeDocument/2006/relationships/image" Target="../media/image1521.png"/><Relationship Id="rId106" Type="http://schemas.openxmlformats.org/officeDocument/2006/relationships/customXml" Target="../ink/ink1578.xml"/><Relationship Id="rId127" Type="http://schemas.openxmlformats.org/officeDocument/2006/relationships/image" Target="../media/image1556.png"/><Relationship Id="rId10" Type="http://schemas.openxmlformats.org/officeDocument/2006/relationships/customXml" Target="../ink/ink1530.xml"/><Relationship Id="rId31" Type="http://schemas.openxmlformats.org/officeDocument/2006/relationships/image" Target="../media/image1508.png"/><Relationship Id="rId52" Type="http://schemas.openxmlformats.org/officeDocument/2006/relationships/customXml" Target="../ink/ink1551.xml"/><Relationship Id="rId73" Type="http://schemas.openxmlformats.org/officeDocument/2006/relationships/image" Target="../media/image1529.png"/><Relationship Id="rId78" Type="http://schemas.openxmlformats.org/officeDocument/2006/relationships/customXml" Target="../ink/ink1564.xml"/><Relationship Id="rId94" Type="http://schemas.openxmlformats.org/officeDocument/2006/relationships/customXml" Target="../ink/ink1572.xml"/><Relationship Id="rId99" Type="http://schemas.openxmlformats.org/officeDocument/2006/relationships/image" Target="../media/image1542.png"/><Relationship Id="rId101" Type="http://schemas.openxmlformats.org/officeDocument/2006/relationships/image" Target="../media/image1543.png"/><Relationship Id="rId122" Type="http://schemas.openxmlformats.org/officeDocument/2006/relationships/customXml" Target="../ink/ink1586.xml"/><Relationship Id="rId143" Type="http://schemas.openxmlformats.org/officeDocument/2006/relationships/image" Target="../media/image1564.png"/><Relationship Id="rId148" Type="http://schemas.openxmlformats.org/officeDocument/2006/relationships/customXml" Target="../ink/ink1599.xml"/><Relationship Id="rId164" Type="http://schemas.openxmlformats.org/officeDocument/2006/relationships/customXml" Target="../ink/ink1607.xml"/><Relationship Id="rId169" Type="http://schemas.openxmlformats.org/officeDocument/2006/relationships/image" Target="../media/image1576.png"/><Relationship Id="rId185" Type="http://schemas.openxmlformats.org/officeDocument/2006/relationships/image" Target="../media/image1584.png"/><Relationship Id="rId4" Type="http://schemas.openxmlformats.org/officeDocument/2006/relationships/customXml" Target="../ink/ink1527.xml"/><Relationship Id="rId9" Type="http://schemas.openxmlformats.org/officeDocument/2006/relationships/image" Target="../media/image1497.png"/><Relationship Id="rId180" Type="http://schemas.openxmlformats.org/officeDocument/2006/relationships/customXml" Target="../ink/ink1615.xml"/><Relationship Id="rId210" Type="http://schemas.openxmlformats.org/officeDocument/2006/relationships/customXml" Target="../ink/ink1630.xml"/><Relationship Id="rId215" Type="http://schemas.openxmlformats.org/officeDocument/2006/relationships/image" Target="../media/image1599.png"/><Relationship Id="rId26" Type="http://schemas.openxmlformats.org/officeDocument/2006/relationships/customXml" Target="../ink/ink1538.xml"/><Relationship Id="rId47" Type="http://schemas.openxmlformats.org/officeDocument/2006/relationships/image" Target="../media/image1516.png"/><Relationship Id="rId68" Type="http://schemas.openxmlformats.org/officeDocument/2006/relationships/customXml" Target="../ink/ink1559.xml"/><Relationship Id="rId89" Type="http://schemas.openxmlformats.org/officeDocument/2006/relationships/image" Target="../media/image1537.png"/><Relationship Id="rId112" Type="http://schemas.openxmlformats.org/officeDocument/2006/relationships/customXml" Target="../ink/ink1581.xml"/><Relationship Id="rId133" Type="http://schemas.openxmlformats.org/officeDocument/2006/relationships/image" Target="../media/image1559.png"/><Relationship Id="rId154" Type="http://schemas.openxmlformats.org/officeDocument/2006/relationships/customXml" Target="../ink/ink1602.xml"/><Relationship Id="rId175" Type="http://schemas.openxmlformats.org/officeDocument/2006/relationships/image" Target="../media/image1579.png"/><Relationship Id="rId196" Type="http://schemas.openxmlformats.org/officeDocument/2006/relationships/customXml" Target="../ink/ink1623.xml"/><Relationship Id="rId200" Type="http://schemas.openxmlformats.org/officeDocument/2006/relationships/customXml" Target="../ink/ink1625.xml"/><Relationship Id="rId16" Type="http://schemas.openxmlformats.org/officeDocument/2006/relationships/customXml" Target="../ink/ink1533.xml"/><Relationship Id="rId221" Type="http://schemas.openxmlformats.org/officeDocument/2006/relationships/image" Target="../media/image1602.png"/><Relationship Id="rId37" Type="http://schemas.openxmlformats.org/officeDocument/2006/relationships/image" Target="../media/image1511.png"/><Relationship Id="rId58" Type="http://schemas.openxmlformats.org/officeDocument/2006/relationships/customXml" Target="../ink/ink1554.xml"/><Relationship Id="rId79" Type="http://schemas.openxmlformats.org/officeDocument/2006/relationships/image" Target="../media/image1532.png"/><Relationship Id="rId102" Type="http://schemas.openxmlformats.org/officeDocument/2006/relationships/customXml" Target="../ink/ink1576.xml"/><Relationship Id="rId123" Type="http://schemas.openxmlformats.org/officeDocument/2006/relationships/image" Target="../media/image1554.png"/><Relationship Id="rId144" Type="http://schemas.openxmlformats.org/officeDocument/2006/relationships/customXml" Target="../ink/ink1597.xml"/><Relationship Id="rId90" Type="http://schemas.openxmlformats.org/officeDocument/2006/relationships/customXml" Target="../ink/ink1570.xml"/><Relationship Id="rId165" Type="http://schemas.openxmlformats.org/officeDocument/2006/relationships/image" Target="../media/image1574.png"/><Relationship Id="rId186" Type="http://schemas.openxmlformats.org/officeDocument/2006/relationships/customXml" Target="../ink/ink1618.xml"/><Relationship Id="rId211" Type="http://schemas.openxmlformats.org/officeDocument/2006/relationships/image" Target="../media/image15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F1CD7C3-79C4-4346-916B-18DB1953D6AC}"/>
              </a:ext>
            </a:extLst>
          </p:cNvPr>
          <p:cNvGrpSpPr/>
          <p:nvPr/>
        </p:nvGrpSpPr>
        <p:grpSpPr>
          <a:xfrm>
            <a:off x="498108" y="190171"/>
            <a:ext cx="3214440" cy="352080"/>
            <a:chOff x="498108" y="190171"/>
            <a:chExt cx="321444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2F9D79-9070-44E1-B0B0-330778ADE984}"/>
                    </a:ext>
                  </a:extLst>
                </p14:cNvPr>
                <p14:cNvContentPartPr/>
                <p14:nvPr/>
              </p14:nvContentPartPr>
              <p14:xfrm>
                <a:off x="498108" y="190171"/>
                <a:ext cx="227880" cy="318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2F9D79-9070-44E1-B0B0-330778ADE9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9468" y="181171"/>
                  <a:ext cx="245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27EBC2-150E-4304-8786-DB5B97DA8CD0}"/>
                    </a:ext>
                  </a:extLst>
                </p14:cNvPr>
                <p14:cNvContentPartPr/>
                <p14:nvPr/>
              </p14:nvContentPartPr>
              <p14:xfrm>
                <a:off x="830388" y="212491"/>
                <a:ext cx="156240" cy="257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27EBC2-150E-4304-8786-DB5B97DA8C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1748" y="203491"/>
                  <a:ext cx="173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93C4ED-A082-46D5-BEB3-D21D18342FF6}"/>
                    </a:ext>
                  </a:extLst>
                </p14:cNvPr>
                <p14:cNvContentPartPr/>
                <p14:nvPr/>
              </p14:nvContentPartPr>
              <p14:xfrm>
                <a:off x="870348" y="346411"/>
                <a:ext cx="122760" cy="7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93C4ED-A082-46D5-BEB3-D21D18342F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1348" y="337771"/>
                  <a:ext cx="140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8D8121-21D4-4107-BC82-38D8B9724768}"/>
                    </a:ext>
                  </a:extLst>
                </p14:cNvPr>
                <p14:cNvContentPartPr/>
                <p14:nvPr/>
              </p14:nvContentPartPr>
              <p14:xfrm>
                <a:off x="877908" y="242371"/>
                <a:ext cx="155520" cy="2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8D8121-21D4-4107-BC82-38D8B97247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9268" y="233731"/>
                  <a:ext cx="173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F278AA-9233-49C8-9603-E645D9B8B8E7}"/>
                    </a:ext>
                  </a:extLst>
                </p14:cNvPr>
                <p14:cNvContentPartPr/>
                <p14:nvPr/>
              </p14:nvContentPartPr>
              <p14:xfrm>
                <a:off x="1134588" y="234091"/>
                <a:ext cx="228600" cy="203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F278AA-9233-49C8-9603-E645D9B8B8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5948" y="225091"/>
                  <a:ext cx="246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99F6F6-D5EF-4C28-B5A6-00D5E604B84F}"/>
                    </a:ext>
                  </a:extLst>
                </p14:cNvPr>
                <p14:cNvContentPartPr/>
                <p14:nvPr/>
              </p14:nvContentPartPr>
              <p14:xfrm>
                <a:off x="1463628" y="239851"/>
                <a:ext cx="15480" cy="226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99F6F6-D5EF-4C28-B5A6-00D5E604B8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54628" y="230851"/>
                  <a:ext cx="33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AC7CB9-CF4A-4189-90DF-CE28B012F4F8}"/>
                    </a:ext>
                  </a:extLst>
                </p14:cNvPr>
                <p14:cNvContentPartPr/>
                <p14:nvPr/>
              </p14:nvContentPartPr>
              <p14:xfrm>
                <a:off x="1583868" y="223651"/>
                <a:ext cx="7200" cy="185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AC7CB9-CF4A-4189-90DF-CE28B012F4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75228" y="214651"/>
                  <a:ext cx="24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07F71C-AA03-4C30-8200-8F67C7A4A7B2}"/>
                    </a:ext>
                  </a:extLst>
                </p14:cNvPr>
                <p14:cNvContentPartPr/>
                <p14:nvPr/>
              </p14:nvContentPartPr>
              <p14:xfrm>
                <a:off x="1563348" y="238411"/>
                <a:ext cx="195840" cy="23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07F71C-AA03-4C30-8200-8F67C7A4A7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54348" y="229411"/>
                  <a:ext cx="213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7EE15B-9F35-4801-87BD-0DB22FF2245F}"/>
                    </a:ext>
                  </a:extLst>
                </p14:cNvPr>
                <p14:cNvContentPartPr/>
                <p14:nvPr/>
              </p14:nvContentPartPr>
              <p14:xfrm>
                <a:off x="1824348" y="244171"/>
                <a:ext cx="167760" cy="22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7EE15B-9F35-4801-87BD-0DB22FF224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15348" y="235531"/>
                  <a:ext cx="185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D25F41-1682-4146-9283-23C5B6994AEF}"/>
                    </a:ext>
                  </a:extLst>
                </p14:cNvPr>
                <p14:cNvContentPartPr/>
                <p14:nvPr/>
              </p14:nvContentPartPr>
              <p14:xfrm>
                <a:off x="2077068" y="230851"/>
                <a:ext cx="193680" cy="23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D25F41-1682-4146-9283-23C5B6994A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8068" y="222211"/>
                  <a:ext cx="211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CFC762-1C6A-4505-9F23-CAD9050739BB}"/>
                    </a:ext>
                  </a:extLst>
                </p14:cNvPr>
                <p14:cNvContentPartPr/>
                <p14:nvPr/>
              </p14:nvContentPartPr>
              <p14:xfrm>
                <a:off x="2376588" y="244531"/>
                <a:ext cx="35280" cy="22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CFC762-1C6A-4505-9F23-CAD9050739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67948" y="235531"/>
                  <a:ext cx="52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A61F8C-81C3-4E33-A8A9-D3A0027BA883}"/>
                    </a:ext>
                  </a:extLst>
                </p14:cNvPr>
                <p14:cNvContentPartPr/>
                <p14:nvPr/>
              </p14:nvContentPartPr>
              <p14:xfrm>
                <a:off x="2326908" y="234091"/>
                <a:ext cx="193680" cy="254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A61F8C-81C3-4E33-A8A9-D3A0027BA8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18268" y="225451"/>
                  <a:ext cx="211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8623FF-9C9C-41D4-BBCD-4C6CEA3DDDA4}"/>
                    </a:ext>
                  </a:extLst>
                </p14:cNvPr>
                <p14:cNvContentPartPr/>
                <p14:nvPr/>
              </p14:nvContentPartPr>
              <p14:xfrm>
                <a:off x="2551548" y="216091"/>
                <a:ext cx="181080" cy="251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8623FF-9C9C-41D4-BBCD-4C6CEA3DDD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2548" y="207091"/>
                  <a:ext cx="198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692BE8-7A35-4CD5-A867-E8744EF422E9}"/>
                    </a:ext>
                  </a:extLst>
                </p14:cNvPr>
                <p14:cNvContentPartPr/>
                <p14:nvPr/>
              </p14:nvContentPartPr>
              <p14:xfrm>
                <a:off x="2780508" y="260371"/>
                <a:ext cx="50040" cy="219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692BE8-7A35-4CD5-A867-E8744EF422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71868" y="251371"/>
                  <a:ext cx="67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8897C7-5145-4D72-A341-1592F9F0135C}"/>
                    </a:ext>
                  </a:extLst>
                </p14:cNvPr>
                <p14:cNvContentPartPr/>
                <p14:nvPr/>
              </p14:nvContentPartPr>
              <p14:xfrm>
                <a:off x="2783748" y="263251"/>
                <a:ext cx="181440" cy="18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8897C7-5145-4D72-A341-1592F9F013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74748" y="254251"/>
                  <a:ext cx="199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D0793F-F87F-4359-8E7F-80CE1AF76E77}"/>
                    </a:ext>
                  </a:extLst>
                </p14:cNvPr>
                <p14:cNvContentPartPr/>
                <p14:nvPr/>
              </p14:nvContentPartPr>
              <p14:xfrm>
                <a:off x="3137268" y="230851"/>
                <a:ext cx="30600" cy="232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D0793F-F87F-4359-8E7F-80CE1AF76E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28268" y="222211"/>
                  <a:ext cx="48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F559A7-3702-4A13-98F6-3E10267CAD0F}"/>
                    </a:ext>
                  </a:extLst>
                </p14:cNvPr>
                <p14:cNvContentPartPr/>
                <p14:nvPr/>
              </p14:nvContentPartPr>
              <p14:xfrm>
                <a:off x="3024948" y="243091"/>
                <a:ext cx="418320" cy="23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F559A7-3702-4A13-98F6-3E10267CAD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5948" y="234451"/>
                  <a:ext cx="435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31787C-014F-413D-B5F1-BF97DFA5F830}"/>
                    </a:ext>
                  </a:extLst>
                </p14:cNvPr>
                <p14:cNvContentPartPr/>
                <p14:nvPr/>
              </p14:nvContentPartPr>
              <p14:xfrm>
                <a:off x="3527148" y="254971"/>
                <a:ext cx="185400" cy="287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31787C-014F-413D-B5F1-BF97DFA5F8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18148" y="245971"/>
                  <a:ext cx="20304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857ADC3-1C86-4D4B-971D-BC34DAD7AFDC}"/>
                  </a:ext>
                </a:extLst>
              </p14:cNvPr>
              <p14:cNvContentPartPr/>
              <p14:nvPr/>
            </p14:nvContentPartPr>
            <p14:xfrm>
              <a:off x="564348" y="607771"/>
              <a:ext cx="3146400" cy="65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857ADC3-1C86-4D4B-971D-BC34DAD7AF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5708" y="599131"/>
                <a:ext cx="3164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AE0321-9482-4EF6-AA2C-E38C68198F57}"/>
                  </a:ext>
                </a:extLst>
              </p14:cNvPr>
              <p14:cNvContentPartPr/>
              <p14:nvPr/>
            </p14:nvContentPartPr>
            <p14:xfrm>
              <a:off x="616548" y="910891"/>
              <a:ext cx="360" cy="14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AE0321-9482-4EF6-AA2C-E38C68198F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7548" y="901891"/>
                <a:ext cx="18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FA2100F-BECF-4207-8AD2-8281779A4BC0}"/>
                  </a:ext>
                </a:extLst>
              </p14:cNvPr>
              <p14:cNvContentPartPr/>
              <p14:nvPr/>
            </p14:nvContentPartPr>
            <p14:xfrm>
              <a:off x="565068" y="1523971"/>
              <a:ext cx="1296360" cy="716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FA2100F-BECF-4207-8AD2-8281779A4BC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6428" y="1514971"/>
                <a:ext cx="131400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C6E2A745-504A-4C44-88A3-157914BEFBD4}"/>
              </a:ext>
            </a:extLst>
          </p:cNvPr>
          <p:cNvGrpSpPr/>
          <p:nvPr/>
        </p:nvGrpSpPr>
        <p:grpSpPr>
          <a:xfrm>
            <a:off x="4935468" y="1185211"/>
            <a:ext cx="1035000" cy="329760"/>
            <a:chOff x="4935468" y="1185211"/>
            <a:chExt cx="103500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39392FC-0F0C-4723-812A-E08FCA023A67}"/>
                    </a:ext>
                  </a:extLst>
                </p14:cNvPr>
                <p14:cNvContentPartPr/>
                <p14:nvPr/>
              </p14:nvContentPartPr>
              <p14:xfrm>
                <a:off x="4935468" y="1329571"/>
                <a:ext cx="12960" cy="185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39392FC-0F0C-4723-812A-E08FCA023A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26828" y="1320931"/>
                  <a:ext cx="30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B177DA-D1A4-4DE6-AEC8-9C0B659AC010}"/>
                    </a:ext>
                  </a:extLst>
                </p14:cNvPr>
                <p14:cNvContentPartPr/>
                <p14:nvPr/>
              </p14:nvContentPartPr>
              <p14:xfrm>
                <a:off x="4942668" y="1205371"/>
                <a:ext cx="1440" cy="4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B177DA-D1A4-4DE6-AEC8-9C0B659AC0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33668" y="1196731"/>
                  <a:ext cx="1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61E64B-09B4-47DE-B4A8-5C9B50AA49C6}"/>
                    </a:ext>
                  </a:extLst>
                </p14:cNvPr>
                <p14:cNvContentPartPr/>
                <p14:nvPr/>
              </p14:nvContentPartPr>
              <p14:xfrm>
                <a:off x="5014308" y="1293931"/>
                <a:ext cx="77760" cy="188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61E64B-09B4-47DE-B4A8-5C9B50AA49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05308" y="1284931"/>
                  <a:ext cx="95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914CC2F-B626-4078-A78C-AD105047342B}"/>
                    </a:ext>
                  </a:extLst>
                </p14:cNvPr>
                <p14:cNvContentPartPr/>
                <p14:nvPr/>
              </p14:nvContentPartPr>
              <p14:xfrm>
                <a:off x="5122308" y="1312291"/>
                <a:ext cx="120960" cy="159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914CC2F-B626-4078-A78C-AD10504734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13308" y="1303651"/>
                  <a:ext cx="138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9B5E5-009C-449C-9EBF-9EC6F7A2E382}"/>
                    </a:ext>
                  </a:extLst>
                </p14:cNvPr>
                <p14:cNvContentPartPr/>
                <p14:nvPr/>
              </p14:nvContentPartPr>
              <p14:xfrm>
                <a:off x="5310588" y="1185211"/>
                <a:ext cx="45720" cy="318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9B5E5-009C-449C-9EBF-9EC6F7A2E3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01588" y="1176571"/>
                  <a:ext cx="633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BEC30E7-097F-4CF9-8120-0B5505CEB0B8}"/>
                    </a:ext>
                  </a:extLst>
                </p14:cNvPr>
                <p14:cNvContentPartPr/>
                <p14:nvPr/>
              </p14:nvContentPartPr>
              <p14:xfrm>
                <a:off x="5403468" y="1306171"/>
                <a:ext cx="169200" cy="171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BEC30E7-097F-4CF9-8120-0B5505CEB0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94468" y="1297531"/>
                  <a:ext cx="186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1057F02-108F-4903-AC70-70E8B056DF31}"/>
                    </a:ext>
                  </a:extLst>
                </p14:cNvPr>
                <p14:cNvContentPartPr/>
                <p14:nvPr/>
              </p14:nvContentPartPr>
              <p14:xfrm>
                <a:off x="5595348" y="1220131"/>
                <a:ext cx="32760" cy="251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1057F02-108F-4903-AC70-70E8B056DF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86348" y="1211131"/>
                  <a:ext cx="50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DB2E15-0D8E-464E-9A38-6CC03E7D840A}"/>
                    </a:ext>
                  </a:extLst>
                </p14:cNvPr>
                <p14:cNvContentPartPr/>
                <p14:nvPr/>
              </p14:nvContentPartPr>
              <p14:xfrm>
                <a:off x="5552508" y="1307611"/>
                <a:ext cx="243720" cy="151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DB2E15-0D8E-464E-9A38-6CC03E7D84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43508" y="1298971"/>
                  <a:ext cx="261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832DD9-BD2F-4427-B118-18A55BF51656}"/>
                    </a:ext>
                  </a:extLst>
                </p14:cNvPr>
                <p14:cNvContentPartPr/>
                <p14:nvPr/>
              </p14:nvContentPartPr>
              <p14:xfrm>
                <a:off x="5839428" y="1311571"/>
                <a:ext cx="131040" cy="186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832DD9-BD2F-4427-B118-18A55BF516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30788" y="1302571"/>
                  <a:ext cx="1486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39B2DC8-7D6B-4153-A0DF-827DC3512E9E}"/>
              </a:ext>
            </a:extLst>
          </p:cNvPr>
          <p:cNvGrpSpPr/>
          <p:nvPr/>
        </p:nvGrpSpPr>
        <p:grpSpPr>
          <a:xfrm>
            <a:off x="1322868" y="1607131"/>
            <a:ext cx="1915200" cy="386640"/>
            <a:chOff x="1322868" y="1607131"/>
            <a:chExt cx="191520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E62316-7325-46E8-ACAB-CD20C0788586}"/>
                    </a:ext>
                  </a:extLst>
                </p14:cNvPr>
                <p14:cNvContentPartPr/>
                <p14:nvPr/>
              </p14:nvContentPartPr>
              <p14:xfrm>
                <a:off x="1325748" y="1679131"/>
                <a:ext cx="14400" cy="298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E62316-7325-46E8-ACAB-CD20C07885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17108" y="1670131"/>
                  <a:ext cx="32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A4EF87-8D11-4CAF-B91D-02AB6468FCB3}"/>
                    </a:ext>
                  </a:extLst>
                </p14:cNvPr>
                <p14:cNvContentPartPr/>
                <p14:nvPr/>
              </p14:nvContentPartPr>
              <p14:xfrm>
                <a:off x="1322868" y="1769491"/>
                <a:ext cx="170280" cy="166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A4EF87-8D11-4CAF-B91D-02AB6468FC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14228" y="1760851"/>
                  <a:ext cx="187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A130531-A123-4419-9B3B-BF9271B853A0}"/>
                    </a:ext>
                  </a:extLst>
                </p14:cNvPr>
                <p14:cNvContentPartPr/>
                <p14:nvPr/>
              </p14:nvContentPartPr>
              <p14:xfrm>
                <a:off x="1522308" y="1757251"/>
                <a:ext cx="126360" cy="199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A130531-A123-4419-9B3B-BF9271B853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13668" y="1748251"/>
                  <a:ext cx="144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8C55173-65B5-41BD-A731-A2D504928238}"/>
                    </a:ext>
                  </a:extLst>
                </p14:cNvPr>
                <p14:cNvContentPartPr/>
                <p14:nvPr/>
              </p14:nvContentPartPr>
              <p14:xfrm>
                <a:off x="1714908" y="1744651"/>
                <a:ext cx="184680" cy="212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8C55173-65B5-41BD-A731-A2D5049282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05908" y="1735651"/>
                  <a:ext cx="202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BE0787B-80D8-44F7-AF49-F3BA1CFC2C7A}"/>
                    </a:ext>
                  </a:extLst>
                </p14:cNvPr>
                <p14:cNvContentPartPr/>
                <p14:nvPr/>
              </p14:nvContentPartPr>
              <p14:xfrm>
                <a:off x="1976268" y="1607131"/>
                <a:ext cx="192600" cy="351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BE0787B-80D8-44F7-AF49-F3BA1CFC2C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67268" y="1598491"/>
                  <a:ext cx="210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F2E02F8-7612-4CC3-B35F-2460057C8E79}"/>
                    </a:ext>
                  </a:extLst>
                </p14:cNvPr>
                <p14:cNvContentPartPr/>
                <p14:nvPr/>
              </p14:nvContentPartPr>
              <p14:xfrm>
                <a:off x="2200548" y="1778131"/>
                <a:ext cx="111960" cy="191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F2E02F8-7612-4CC3-B35F-2460057C8E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91908" y="1769131"/>
                  <a:ext cx="129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AD69E40-144E-43A1-A781-248DBFE19C24}"/>
                    </a:ext>
                  </a:extLst>
                </p14:cNvPr>
                <p14:cNvContentPartPr/>
                <p14:nvPr/>
              </p14:nvContentPartPr>
              <p14:xfrm>
                <a:off x="2379108" y="1635211"/>
                <a:ext cx="47880" cy="315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AD69E40-144E-43A1-A781-248DBFE19C2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0108" y="1626571"/>
                  <a:ext cx="65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4F0E288-680B-47B9-B53C-FBB3441E214E}"/>
                    </a:ext>
                  </a:extLst>
                </p14:cNvPr>
                <p14:cNvContentPartPr/>
                <p14:nvPr/>
              </p14:nvContentPartPr>
              <p14:xfrm>
                <a:off x="2421228" y="1762291"/>
                <a:ext cx="123840" cy="176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4F0E288-680B-47B9-B53C-FBB3441E21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12588" y="1753651"/>
                  <a:ext cx="141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1ED5DC9-E100-406D-B27E-0D9281F058C3}"/>
                    </a:ext>
                  </a:extLst>
                </p14:cNvPr>
                <p14:cNvContentPartPr/>
                <p14:nvPr/>
              </p14:nvContentPartPr>
              <p14:xfrm>
                <a:off x="2686908" y="1640611"/>
                <a:ext cx="25200" cy="353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1ED5DC9-E100-406D-B27E-0D9281F058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7908" y="1631611"/>
                  <a:ext cx="42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7D0B40-9093-46FF-80F6-8751A8DBD436}"/>
                    </a:ext>
                  </a:extLst>
                </p14:cNvPr>
                <p14:cNvContentPartPr/>
                <p14:nvPr/>
              </p14:nvContentPartPr>
              <p14:xfrm>
                <a:off x="2612748" y="1784251"/>
                <a:ext cx="306720" cy="181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7D0B40-9093-46FF-80F6-8751A8DBD4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04108" y="1775251"/>
                  <a:ext cx="324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7A884A-E8E7-426A-8EFC-6F64EAFC3BFD}"/>
                    </a:ext>
                  </a:extLst>
                </p14:cNvPr>
                <p14:cNvContentPartPr/>
                <p14:nvPr/>
              </p14:nvContentPartPr>
              <p14:xfrm>
                <a:off x="2950788" y="1742851"/>
                <a:ext cx="151560" cy="156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7A884A-E8E7-426A-8EFC-6F64EAFC3B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41788" y="1733851"/>
                  <a:ext cx="169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74C892D-BAF8-43A8-8C59-B64C51037E03}"/>
                    </a:ext>
                  </a:extLst>
                </p14:cNvPr>
                <p14:cNvContentPartPr/>
                <p14:nvPr/>
              </p14:nvContentPartPr>
              <p14:xfrm>
                <a:off x="3237708" y="1943371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74C892D-BAF8-43A8-8C59-B64C51037E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29068" y="19347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590B52D-A191-43D2-8FAB-404053909D4B}"/>
                    </a:ext>
                  </a:extLst>
                </p14:cNvPr>
                <p14:cNvContentPartPr/>
                <p14:nvPr/>
              </p14:nvContentPartPr>
              <p14:xfrm>
                <a:off x="3154548" y="1920691"/>
                <a:ext cx="10800" cy="27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590B52D-A191-43D2-8FAB-404053909D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45548" y="1911691"/>
                  <a:ext cx="284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EBC509B-0CD9-4A3D-A7EB-E243173AA3E3}"/>
              </a:ext>
            </a:extLst>
          </p:cNvPr>
          <p:cNvGrpSpPr/>
          <p:nvPr/>
        </p:nvGrpSpPr>
        <p:grpSpPr>
          <a:xfrm>
            <a:off x="522588" y="760771"/>
            <a:ext cx="5523480" cy="2401200"/>
            <a:chOff x="522588" y="760771"/>
            <a:chExt cx="5523480" cy="24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0D8545-09F0-4532-B0DD-5BD45B783494}"/>
                    </a:ext>
                  </a:extLst>
                </p14:cNvPr>
                <p14:cNvContentPartPr/>
                <p14:nvPr/>
              </p14:nvContentPartPr>
              <p14:xfrm>
                <a:off x="5541708" y="921691"/>
                <a:ext cx="144000" cy="348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0D8545-09F0-4532-B0DD-5BD45B78349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33068" y="913051"/>
                  <a:ext cx="161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9626E3F-69FA-4912-8A78-F95808A74AE0}"/>
                    </a:ext>
                  </a:extLst>
                </p14:cNvPr>
                <p14:cNvContentPartPr/>
                <p14:nvPr/>
              </p14:nvContentPartPr>
              <p14:xfrm>
                <a:off x="5736468" y="919891"/>
                <a:ext cx="162720" cy="37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9626E3F-69FA-4912-8A78-F95808A74A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27468" y="911251"/>
                  <a:ext cx="1803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EBB92D-0A9B-427F-B3F5-0FBCD06873B4}"/>
                    </a:ext>
                  </a:extLst>
                </p14:cNvPr>
                <p14:cNvContentPartPr/>
                <p14:nvPr/>
              </p14:nvContentPartPr>
              <p14:xfrm>
                <a:off x="609348" y="878131"/>
                <a:ext cx="14400" cy="30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EBB92D-0A9B-427F-B3F5-0FBCD06873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0708" y="869131"/>
                  <a:ext cx="320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AAA5AC-055C-4CA1-A0BD-5FCFC2D40C61}"/>
                    </a:ext>
                  </a:extLst>
                </p14:cNvPr>
                <p14:cNvContentPartPr/>
                <p14:nvPr/>
              </p14:nvContentPartPr>
              <p14:xfrm>
                <a:off x="578388" y="851491"/>
                <a:ext cx="184680" cy="288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AAA5AC-055C-4CA1-A0BD-5FCFC2D40C6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9388" y="842491"/>
                  <a:ext cx="202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51210B-BB3C-4F47-9CFE-64C357A7B1B1}"/>
                    </a:ext>
                  </a:extLst>
                </p14:cNvPr>
                <p14:cNvContentPartPr/>
                <p14:nvPr/>
              </p14:nvContentPartPr>
              <p14:xfrm>
                <a:off x="828228" y="938611"/>
                <a:ext cx="149400" cy="19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51210B-BB3C-4F47-9CFE-64C357A7B1B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9228" y="929611"/>
                  <a:ext cx="167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C29529-EA2B-469D-91DA-539FFCC11331}"/>
                    </a:ext>
                  </a:extLst>
                </p14:cNvPr>
                <p14:cNvContentPartPr/>
                <p14:nvPr/>
              </p14:nvContentPartPr>
              <p14:xfrm>
                <a:off x="1007508" y="828091"/>
                <a:ext cx="143280" cy="311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C29529-EA2B-469D-91DA-539FFCC1133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8868" y="819451"/>
                  <a:ext cx="160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165475-97D5-4FA0-B40B-5CBD3816F762}"/>
                    </a:ext>
                  </a:extLst>
                </p14:cNvPr>
                <p14:cNvContentPartPr/>
                <p14:nvPr/>
              </p14:nvContentPartPr>
              <p14:xfrm>
                <a:off x="1178868" y="964171"/>
                <a:ext cx="135720" cy="176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165475-97D5-4FA0-B40B-5CBD3816F76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70228" y="955171"/>
                  <a:ext cx="153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E84AC0-DFDD-4890-968A-601EB4EB6316}"/>
                    </a:ext>
                  </a:extLst>
                </p14:cNvPr>
                <p14:cNvContentPartPr/>
                <p14:nvPr/>
              </p14:nvContentPartPr>
              <p14:xfrm>
                <a:off x="1349148" y="963811"/>
                <a:ext cx="212400" cy="174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E84AC0-DFDD-4890-968A-601EB4EB631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340148" y="955171"/>
                  <a:ext cx="230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CD912B-55F8-47EF-A095-277282CFC2A2}"/>
                    </a:ext>
                  </a:extLst>
                </p14:cNvPr>
                <p14:cNvContentPartPr/>
                <p14:nvPr/>
              </p14:nvContentPartPr>
              <p14:xfrm>
                <a:off x="1701588" y="761851"/>
                <a:ext cx="109440" cy="12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CD912B-55F8-47EF-A095-277282CFC2A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692948" y="752851"/>
                  <a:ext cx="127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4E8AB4-9805-4A7E-9D6C-D50D4BD7FA3F}"/>
                    </a:ext>
                  </a:extLst>
                </p14:cNvPr>
                <p14:cNvContentPartPr/>
                <p14:nvPr/>
              </p14:nvContentPartPr>
              <p14:xfrm>
                <a:off x="1836228" y="779131"/>
                <a:ext cx="115920" cy="87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4E8AB4-9805-4A7E-9D6C-D50D4BD7FA3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27588" y="770491"/>
                  <a:ext cx="13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62501F-9617-4E78-B1FE-D495DC3FDA5D}"/>
                    </a:ext>
                  </a:extLst>
                </p14:cNvPr>
                <p14:cNvContentPartPr/>
                <p14:nvPr/>
              </p14:nvContentPartPr>
              <p14:xfrm>
                <a:off x="1817868" y="760771"/>
                <a:ext cx="128520" cy="128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62501F-9617-4E78-B1FE-D495DC3FDA5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09228" y="752131"/>
                  <a:ext cx="146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0B2B21-1F3E-46CC-A823-985D1CB4D5AC}"/>
                    </a:ext>
                  </a:extLst>
                </p14:cNvPr>
                <p14:cNvContentPartPr/>
                <p14:nvPr/>
              </p14:nvContentPartPr>
              <p14:xfrm>
                <a:off x="2065188" y="779491"/>
                <a:ext cx="271440" cy="34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0B2B21-1F3E-46CC-A823-985D1CB4D5A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56188" y="770851"/>
                  <a:ext cx="2890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65C6FE-EAF4-47E5-A59F-AD0080129E06}"/>
                    </a:ext>
                  </a:extLst>
                </p14:cNvPr>
                <p14:cNvContentPartPr/>
                <p14:nvPr/>
              </p14:nvContentPartPr>
              <p14:xfrm>
                <a:off x="2388468" y="856531"/>
                <a:ext cx="140400" cy="22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65C6FE-EAF4-47E5-A59F-AD0080129E0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79468" y="847891"/>
                  <a:ext cx="158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2D7C84-C992-470F-BB3C-6DEF9540262C}"/>
                    </a:ext>
                  </a:extLst>
                </p14:cNvPr>
                <p14:cNvContentPartPr/>
                <p14:nvPr/>
              </p14:nvContentPartPr>
              <p14:xfrm>
                <a:off x="2518428" y="808651"/>
                <a:ext cx="24120" cy="32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2D7C84-C992-470F-BB3C-6DEF954026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09788" y="799651"/>
                  <a:ext cx="41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17C037-31E7-48EA-921B-2B7BFDB97664}"/>
                    </a:ext>
                  </a:extLst>
                </p14:cNvPr>
                <p14:cNvContentPartPr/>
                <p14:nvPr/>
              </p14:nvContentPartPr>
              <p14:xfrm>
                <a:off x="2627508" y="927451"/>
                <a:ext cx="132840" cy="21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17C037-31E7-48EA-921B-2B7BFDB976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18508" y="918451"/>
                  <a:ext cx="150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056F74-1FA3-49A1-A9FE-BBDCEFCEBA5B}"/>
                    </a:ext>
                  </a:extLst>
                </p14:cNvPr>
                <p14:cNvContentPartPr/>
                <p14:nvPr/>
              </p14:nvContentPartPr>
              <p14:xfrm>
                <a:off x="2802108" y="919891"/>
                <a:ext cx="122400" cy="22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056F74-1FA3-49A1-A9FE-BBDCEFCEBA5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3108" y="910891"/>
                  <a:ext cx="140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01B87B-B5B6-428C-A7D4-473465B360D9}"/>
                    </a:ext>
                  </a:extLst>
                </p14:cNvPr>
                <p14:cNvContentPartPr/>
                <p14:nvPr/>
              </p14:nvContentPartPr>
              <p14:xfrm>
                <a:off x="2964828" y="962731"/>
                <a:ext cx="164880" cy="171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01B87B-B5B6-428C-A7D4-473465B360D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5828" y="953731"/>
                  <a:ext cx="182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01F7CE-EB19-41EC-81C6-ACB8737F6CC2}"/>
                    </a:ext>
                  </a:extLst>
                </p14:cNvPr>
                <p14:cNvContentPartPr/>
                <p14:nvPr/>
              </p14:nvContentPartPr>
              <p14:xfrm>
                <a:off x="3228708" y="971731"/>
                <a:ext cx="154080" cy="134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01F7CE-EB19-41EC-81C6-ACB8737F6C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219708" y="962731"/>
                  <a:ext cx="171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219835-F4E3-41E4-8F56-FAFC7C074C10}"/>
                    </a:ext>
                  </a:extLst>
                </p14:cNvPr>
                <p14:cNvContentPartPr/>
                <p14:nvPr/>
              </p14:nvContentPartPr>
              <p14:xfrm>
                <a:off x="3501588" y="802531"/>
                <a:ext cx="39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219835-F4E3-41E4-8F56-FAFC7C074C1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492948" y="793531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9AA415-9309-4967-B301-5E159041F2E9}"/>
                    </a:ext>
                  </a:extLst>
                </p14:cNvPr>
                <p14:cNvContentPartPr/>
                <p14:nvPr/>
              </p14:nvContentPartPr>
              <p14:xfrm>
                <a:off x="3423108" y="789931"/>
                <a:ext cx="200520" cy="390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9AA415-9309-4967-B301-5E159041F2E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14108" y="781291"/>
                  <a:ext cx="2181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52FA79-64AA-44B9-9373-7D5450FCEC85}"/>
                    </a:ext>
                  </a:extLst>
                </p14:cNvPr>
                <p14:cNvContentPartPr/>
                <p14:nvPr/>
              </p14:nvContentPartPr>
              <p14:xfrm>
                <a:off x="3733428" y="818011"/>
                <a:ext cx="167760" cy="337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52FA79-64AA-44B9-9373-7D5450FCEC8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24788" y="809371"/>
                  <a:ext cx="185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934A2B-D4E1-49D3-A96F-F79AB450AFAF}"/>
                    </a:ext>
                  </a:extLst>
                </p14:cNvPr>
                <p14:cNvContentPartPr/>
                <p14:nvPr/>
              </p14:nvContentPartPr>
              <p14:xfrm>
                <a:off x="3999468" y="962731"/>
                <a:ext cx="162360" cy="163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934A2B-D4E1-49D3-A96F-F79AB450AFA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90468" y="954091"/>
                  <a:ext cx="180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263A12-CC60-40A2-9CB6-63133FD4F147}"/>
                    </a:ext>
                  </a:extLst>
                </p14:cNvPr>
                <p14:cNvContentPartPr/>
                <p14:nvPr/>
              </p14:nvContentPartPr>
              <p14:xfrm>
                <a:off x="4154268" y="989731"/>
                <a:ext cx="142920" cy="142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263A12-CC60-40A2-9CB6-63133FD4F14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45628" y="981091"/>
                  <a:ext cx="160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B4E60C-46EC-497D-BBC6-9DDB02063743}"/>
                    </a:ext>
                  </a:extLst>
                </p14:cNvPr>
                <p14:cNvContentPartPr/>
                <p14:nvPr/>
              </p14:nvContentPartPr>
              <p14:xfrm>
                <a:off x="4352988" y="960931"/>
                <a:ext cx="118800" cy="323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B4E60C-46EC-497D-BBC6-9DDB0206374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44348" y="952291"/>
                  <a:ext cx="136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094C8A-0D62-467C-ABDF-43A3C0FA66F3}"/>
                    </a:ext>
                  </a:extLst>
                </p14:cNvPr>
                <p14:cNvContentPartPr/>
                <p14:nvPr/>
              </p14:nvContentPartPr>
              <p14:xfrm>
                <a:off x="4529388" y="947971"/>
                <a:ext cx="134640" cy="196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094C8A-0D62-467C-ABDF-43A3C0FA66F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520388" y="939331"/>
                  <a:ext cx="152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82DA6B-D950-4F99-91B4-DE97BAB3F49C}"/>
                    </a:ext>
                  </a:extLst>
                </p14:cNvPr>
                <p14:cNvContentPartPr/>
                <p14:nvPr/>
              </p14:nvContentPartPr>
              <p14:xfrm>
                <a:off x="4703268" y="940051"/>
                <a:ext cx="289440" cy="189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82DA6B-D950-4F99-91B4-DE97BAB3F49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694268" y="931411"/>
                  <a:ext cx="307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B1722B-C9F2-465C-8E40-27163AD5602A}"/>
                    </a:ext>
                  </a:extLst>
                </p14:cNvPr>
                <p14:cNvContentPartPr/>
                <p14:nvPr/>
              </p14:nvContentPartPr>
              <p14:xfrm>
                <a:off x="5078748" y="919171"/>
                <a:ext cx="171000" cy="22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B1722B-C9F2-465C-8E40-27163AD5602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70108" y="910531"/>
                  <a:ext cx="188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B1ED1C-B64F-403A-A917-29D5A01AF178}"/>
                    </a:ext>
                  </a:extLst>
                </p14:cNvPr>
                <p14:cNvContentPartPr/>
                <p14:nvPr/>
              </p14:nvContentPartPr>
              <p14:xfrm>
                <a:off x="596748" y="1285291"/>
                <a:ext cx="123120" cy="222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B1ED1C-B64F-403A-A917-29D5A01AF1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8108" y="1276291"/>
                  <a:ext cx="140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BCB499-50EB-4FB7-BE84-15281C15A874}"/>
                    </a:ext>
                  </a:extLst>
                </p14:cNvPr>
                <p14:cNvContentPartPr/>
                <p14:nvPr/>
              </p14:nvContentPartPr>
              <p14:xfrm>
                <a:off x="746148" y="1364491"/>
                <a:ext cx="30600" cy="152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BCB499-50EB-4FB7-BE84-15281C15A8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37148" y="1355851"/>
                  <a:ext cx="48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B05186-2AC4-4608-AD64-C43D429C85A4}"/>
                    </a:ext>
                  </a:extLst>
                </p14:cNvPr>
                <p14:cNvContentPartPr/>
                <p14:nvPr/>
              </p14:nvContentPartPr>
              <p14:xfrm>
                <a:off x="781788" y="1219051"/>
                <a:ext cx="360" cy="10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B05186-2AC4-4608-AD64-C43D429C85A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3148" y="1210051"/>
                  <a:ext cx="18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B5B911-C3F3-48A1-ABDE-E45F11898ABC}"/>
                    </a:ext>
                  </a:extLst>
                </p14:cNvPr>
                <p14:cNvContentPartPr/>
                <p14:nvPr/>
              </p14:nvContentPartPr>
              <p14:xfrm>
                <a:off x="928668" y="1206451"/>
                <a:ext cx="79200" cy="440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B5B911-C3F3-48A1-ABDE-E45F11898AB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20028" y="1197811"/>
                  <a:ext cx="968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6EAA27-8677-4B5C-8DDF-4EA2CD8BBB10}"/>
                    </a:ext>
                  </a:extLst>
                </p14:cNvPr>
                <p14:cNvContentPartPr/>
                <p14:nvPr/>
              </p14:nvContentPartPr>
              <p14:xfrm>
                <a:off x="822468" y="1374931"/>
                <a:ext cx="16488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6EAA27-8677-4B5C-8DDF-4EA2CD8BBB1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3468" y="1366291"/>
                  <a:ext cx="182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C4DCD94-B68C-4AB7-9C46-7EC9A7004AD7}"/>
                    </a:ext>
                  </a:extLst>
                </p14:cNvPr>
                <p14:cNvContentPartPr/>
                <p14:nvPr/>
              </p14:nvContentPartPr>
              <p14:xfrm>
                <a:off x="1012548" y="1323451"/>
                <a:ext cx="217440" cy="159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C4DCD94-B68C-4AB7-9C46-7EC9A7004AD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03908" y="1314811"/>
                  <a:ext cx="235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D89934A-EE3C-49A8-BE44-844B6AE5A7F6}"/>
                    </a:ext>
                  </a:extLst>
                </p14:cNvPr>
                <p14:cNvContentPartPr/>
                <p14:nvPr/>
              </p14:nvContentPartPr>
              <p14:xfrm>
                <a:off x="1225668" y="1246771"/>
                <a:ext cx="48600" cy="248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D89934A-EE3C-49A8-BE44-844B6AE5A7F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216668" y="1238131"/>
                  <a:ext cx="66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10F918-85AB-429E-B56D-9748E2C5DE3C}"/>
                    </a:ext>
                  </a:extLst>
                </p14:cNvPr>
                <p14:cNvContentPartPr/>
                <p14:nvPr/>
              </p14:nvContentPartPr>
              <p14:xfrm>
                <a:off x="1176708" y="1337491"/>
                <a:ext cx="1022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10F918-85AB-429E-B56D-9748E2C5DE3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7708" y="1328851"/>
                  <a:ext cx="11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5DD24A-DA90-4C1E-B758-79A21F71BBED}"/>
                    </a:ext>
                  </a:extLst>
                </p14:cNvPr>
                <p14:cNvContentPartPr/>
                <p14:nvPr/>
              </p14:nvContentPartPr>
              <p14:xfrm>
                <a:off x="1365348" y="1313731"/>
                <a:ext cx="162360" cy="152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5DD24A-DA90-4C1E-B758-79A21F71BB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356348" y="1304731"/>
                  <a:ext cx="180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AE4975-2B31-4F2E-96E9-F2E65E563082}"/>
                    </a:ext>
                  </a:extLst>
                </p14:cNvPr>
                <p14:cNvContentPartPr/>
                <p14:nvPr/>
              </p14:nvContentPartPr>
              <p14:xfrm>
                <a:off x="1527348" y="1330651"/>
                <a:ext cx="129960" cy="323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AE4975-2B31-4F2E-96E9-F2E65E56308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518348" y="1322011"/>
                  <a:ext cx="147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D30F20-B047-4F62-B5EB-27B688AA7393}"/>
                    </a:ext>
                  </a:extLst>
                </p14:cNvPr>
                <p14:cNvContentPartPr/>
                <p14:nvPr/>
              </p14:nvContentPartPr>
              <p14:xfrm>
                <a:off x="1696908" y="1297531"/>
                <a:ext cx="155160" cy="191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D30F20-B047-4F62-B5EB-27B688AA739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87908" y="1288891"/>
                  <a:ext cx="172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54AA8A0-C4D5-4E3F-9973-9EA324A9D7DD}"/>
                    </a:ext>
                  </a:extLst>
                </p14:cNvPr>
                <p14:cNvContentPartPr/>
                <p14:nvPr/>
              </p14:nvContentPartPr>
              <p14:xfrm>
                <a:off x="2190828" y="1232371"/>
                <a:ext cx="170640" cy="312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54AA8A0-C4D5-4E3F-9973-9EA324A9D7D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82188" y="1223731"/>
                  <a:ext cx="1882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BBAF63-650B-42B3-BB20-809FB27FF3CF}"/>
                    </a:ext>
                  </a:extLst>
                </p14:cNvPr>
                <p14:cNvContentPartPr/>
                <p14:nvPr/>
              </p14:nvContentPartPr>
              <p14:xfrm>
                <a:off x="2359308" y="1350091"/>
                <a:ext cx="147240" cy="175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BBAF63-650B-42B3-BB20-809FB27FF3C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50668" y="1341451"/>
                  <a:ext cx="164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3BC058-0788-4543-BA0D-652E919A6C40}"/>
                    </a:ext>
                  </a:extLst>
                </p14:cNvPr>
                <p14:cNvContentPartPr/>
                <p14:nvPr/>
              </p14:nvContentPartPr>
              <p14:xfrm>
                <a:off x="2543988" y="1362331"/>
                <a:ext cx="88920" cy="153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3BC058-0788-4543-BA0D-652E919A6C4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35348" y="1353331"/>
                  <a:ext cx="106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38AF9A-22AE-4012-889A-336AD6261D69}"/>
                    </a:ext>
                  </a:extLst>
                </p14:cNvPr>
                <p14:cNvContentPartPr/>
                <p14:nvPr/>
              </p14:nvContentPartPr>
              <p14:xfrm>
                <a:off x="2677188" y="1332091"/>
                <a:ext cx="141120" cy="174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38AF9A-22AE-4012-889A-336AD6261D6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68188" y="1323451"/>
                  <a:ext cx="158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26676B-E069-483E-82F1-863154265F98}"/>
                    </a:ext>
                  </a:extLst>
                </p14:cNvPr>
                <p14:cNvContentPartPr/>
                <p14:nvPr/>
              </p14:nvContentPartPr>
              <p14:xfrm>
                <a:off x="2915868" y="1183051"/>
                <a:ext cx="142920" cy="324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26676B-E069-483E-82F1-863154265F9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906868" y="1174411"/>
                  <a:ext cx="160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7275EDA-5BF5-4D9F-B89F-7470D2009BE0}"/>
                    </a:ext>
                  </a:extLst>
                </p14:cNvPr>
                <p14:cNvContentPartPr/>
                <p14:nvPr/>
              </p14:nvContentPartPr>
              <p14:xfrm>
                <a:off x="3134388" y="1338571"/>
                <a:ext cx="151200" cy="190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7275EDA-5BF5-4D9F-B89F-7470D2009BE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125388" y="1329931"/>
                  <a:ext cx="168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934169-7B59-4351-804B-868ED5D47711}"/>
                    </a:ext>
                  </a:extLst>
                </p14:cNvPr>
                <p14:cNvContentPartPr/>
                <p14:nvPr/>
              </p14:nvContentPartPr>
              <p14:xfrm>
                <a:off x="3545508" y="1345771"/>
                <a:ext cx="190440" cy="181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934169-7B59-4351-804B-868ED5D4771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36508" y="1337131"/>
                  <a:ext cx="208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288946-B119-4E34-8205-7F04FFE783D0}"/>
                    </a:ext>
                  </a:extLst>
                </p14:cNvPr>
                <p14:cNvContentPartPr/>
                <p14:nvPr/>
              </p14:nvContentPartPr>
              <p14:xfrm>
                <a:off x="3757548" y="1330291"/>
                <a:ext cx="154440" cy="179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288946-B119-4E34-8205-7F04FFE783D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48548" y="1321651"/>
                  <a:ext cx="172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ABA16EE-C1C5-4774-AB0A-92934705BBB4}"/>
                    </a:ext>
                  </a:extLst>
                </p14:cNvPr>
                <p14:cNvContentPartPr/>
                <p14:nvPr/>
              </p14:nvContentPartPr>
              <p14:xfrm>
                <a:off x="4046628" y="1228051"/>
                <a:ext cx="36720" cy="298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ABA16EE-C1C5-4774-AB0A-92934705BB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37628" y="1219051"/>
                  <a:ext cx="543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A6C3C7-45F6-4125-9CB5-CFF3E4DEF333}"/>
                    </a:ext>
                  </a:extLst>
                </p14:cNvPr>
                <p14:cNvContentPartPr/>
                <p14:nvPr/>
              </p14:nvContentPartPr>
              <p14:xfrm>
                <a:off x="3978588" y="1365571"/>
                <a:ext cx="127800" cy="10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A6C3C7-45F6-4125-9CB5-CFF3E4DEF33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69588" y="1356931"/>
                  <a:ext cx="145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3B9A1D-6399-4EEE-8E42-D6AC3EA613D2}"/>
                    </a:ext>
                  </a:extLst>
                </p14:cNvPr>
                <p14:cNvContentPartPr/>
                <p14:nvPr/>
              </p14:nvContentPartPr>
              <p14:xfrm>
                <a:off x="4178748" y="1334611"/>
                <a:ext cx="134640" cy="190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3B9A1D-6399-4EEE-8E42-D6AC3EA613D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69748" y="1325611"/>
                  <a:ext cx="152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98DCB9E-03D4-489F-AA6A-6E5CC8F303ED}"/>
                    </a:ext>
                  </a:extLst>
                </p14:cNvPr>
                <p14:cNvContentPartPr/>
                <p14:nvPr/>
              </p14:nvContentPartPr>
              <p14:xfrm>
                <a:off x="4391508" y="1378891"/>
                <a:ext cx="126360" cy="162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98DCB9E-03D4-489F-AA6A-6E5CC8F303E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382868" y="1369891"/>
                  <a:ext cx="144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94C81D7-8EB4-43C7-9459-69211D33416D}"/>
                    </a:ext>
                  </a:extLst>
                </p14:cNvPr>
                <p14:cNvContentPartPr/>
                <p14:nvPr/>
              </p14:nvContentPartPr>
              <p14:xfrm>
                <a:off x="4553508" y="1329211"/>
                <a:ext cx="130680" cy="197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94C81D7-8EB4-43C7-9459-69211D33416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44508" y="1320211"/>
                  <a:ext cx="148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72789B-EF26-4071-9336-C5F4794DA90D}"/>
                    </a:ext>
                  </a:extLst>
                </p14:cNvPr>
                <p14:cNvContentPartPr/>
                <p14:nvPr/>
              </p14:nvContentPartPr>
              <p14:xfrm>
                <a:off x="544188" y="1618651"/>
                <a:ext cx="168120" cy="360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72789B-EF26-4071-9336-C5F4794DA90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5188" y="1610011"/>
                  <a:ext cx="185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72A1B29-79F0-4701-BF8C-51CD177B8CD5}"/>
                    </a:ext>
                  </a:extLst>
                </p14:cNvPr>
                <p14:cNvContentPartPr/>
                <p14:nvPr/>
              </p14:nvContentPartPr>
              <p14:xfrm>
                <a:off x="732108" y="1764811"/>
                <a:ext cx="179640" cy="184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72A1B29-79F0-4701-BF8C-51CD177B8CD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23468" y="1755811"/>
                  <a:ext cx="197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4B506FA-5E7D-49E2-A378-934B7EDF5557}"/>
                    </a:ext>
                  </a:extLst>
                </p14:cNvPr>
                <p14:cNvContentPartPr/>
                <p14:nvPr/>
              </p14:nvContentPartPr>
              <p14:xfrm>
                <a:off x="955668" y="1792531"/>
                <a:ext cx="173880" cy="174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4B506FA-5E7D-49E2-A378-934B7EDF555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6668" y="1783531"/>
                  <a:ext cx="191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6288B7A-AAAD-4087-AC9F-FF9D79D372C8}"/>
                    </a:ext>
                  </a:extLst>
                </p14:cNvPr>
                <p14:cNvContentPartPr/>
                <p14:nvPr/>
              </p14:nvContentPartPr>
              <p14:xfrm>
                <a:off x="522588" y="2292211"/>
                <a:ext cx="122040" cy="233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6288B7A-AAAD-4087-AC9F-FF9D79D372C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13948" y="2283571"/>
                  <a:ext cx="139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875BC41-5F6C-493A-B4A0-59F5AD8F9E4B}"/>
                    </a:ext>
                  </a:extLst>
                </p14:cNvPr>
                <p14:cNvContentPartPr/>
                <p14:nvPr/>
              </p14:nvContentPartPr>
              <p14:xfrm>
                <a:off x="702588" y="2355571"/>
                <a:ext cx="107640" cy="147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875BC41-5F6C-493A-B4A0-59F5AD8F9E4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3588" y="2346571"/>
                  <a:ext cx="125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25BBE4-4579-41D8-8D50-52D78753D150}"/>
                    </a:ext>
                  </a:extLst>
                </p14:cNvPr>
                <p14:cNvContentPartPr/>
                <p14:nvPr/>
              </p14:nvContentPartPr>
              <p14:xfrm>
                <a:off x="833988" y="2369251"/>
                <a:ext cx="189000" cy="141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25BBE4-4579-41D8-8D50-52D78753D15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25348" y="2360251"/>
                  <a:ext cx="206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112A44A-7BA6-4D40-A316-53F2CAB1BF40}"/>
                    </a:ext>
                  </a:extLst>
                </p14:cNvPr>
                <p14:cNvContentPartPr/>
                <p14:nvPr/>
              </p14:nvContentPartPr>
              <p14:xfrm>
                <a:off x="1061868" y="2387971"/>
                <a:ext cx="31680" cy="98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112A44A-7BA6-4D40-A316-53F2CAB1BF4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53228" y="2379331"/>
                  <a:ext cx="49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5345517-D4F4-4DA4-99BF-50EEF2D671CE}"/>
                    </a:ext>
                  </a:extLst>
                </p14:cNvPr>
                <p14:cNvContentPartPr/>
                <p14:nvPr/>
              </p14:nvContentPartPr>
              <p14:xfrm>
                <a:off x="1055028" y="2312011"/>
                <a:ext cx="36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5345517-D4F4-4DA4-99BF-50EEF2D671C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46388" y="23030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AF9C496-641C-423C-9DD9-7809E12EDDBB}"/>
                    </a:ext>
                  </a:extLst>
                </p14:cNvPr>
                <p14:cNvContentPartPr/>
                <p14:nvPr/>
              </p14:nvContentPartPr>
              <p14:xfrm>
                <a:off x="1201548" y="2250451"/>
                <a:ext cx="40320" cy="266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AF9C496-641C-423C-9DD9-7809E12EDDB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92548" y="2241811"/>
                  <a:ext cx="57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F409750-6B5F-467A-B67F-6EE4A08A71D5}"/>
                    </a:ext>
                  </a:extLst>
                </p14:cNvPr>
                <p14:cNvContentPartPr/>
                <p14:nvPr/>
              </p14:nvContentPartPr>
              <p14:xfrm>
                <a:off x="1220988" y="2369611"/>
                <a:ext cx="102960" cy="125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F409750-6B5F-467A-B67F-6EE4A08A71D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11988" y="2360611"/>
                  <a:ext cx="120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DCC4A9D-6312-4DDB-8F16-7F7AC5924B80}"/>
                    </a:ext>
                  </a:extLst>
                </p14:cNvPr>
                <p14:cNvContentPartPr/>
                <p14:nvPr/>
              </p14:nvContentPartPr>
              <p14:xfrm>
                <a:off x="1384788" y="2341531"/>
                <a:ext cx="118440" cy="124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DCC4A9D-6312-4DDB-8F16-7F7AC5924B8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375788" y="2332531"/>
                  <a:ext cx="136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305A0E9-865A-4D57-A49E-FBD752AF0949}"/>
                    </a:ext>
                  </a:extLst>
                </p14:cNvPr>
                <p14:cNvContentPartPr/>
                <p14:nvPr/>
              </p14:nvContentPartPr>
              <p14:xfrm>
                <a:off x="1553988" y="2324971"/>
                <a:ext cx="154080" cy="145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305A0E9-865A-4D57-A49E-FBD752AF094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544988" y="2315971"/>
                  <a:ext cx="171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5F06438-9F0D-46EF-8CCF-73D85F0917E7}"/>
                    </a:ext>
                  </a:extLst>
                </p14:cNvPr>
                <p14:cNvContentPartPr/>
                <p14:nvPr/>
              </p14:nvContentPartPr>
              <p14:xfrm>
                <a:off x="1776108" y="2164051"/>
                <a:ext cx="113760" cy="307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5F06438-9F0D-46EF-8CCF-73D85F0917E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767108" y="2155411"/>
                  <a:ext cx="131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EE35AE6-9096-4023-BBCE-8E32ECDEE30A}"/>
                    </a:ext>
                  </a:extLst>
                </p14:cNvPr>
                <p14:cNvContentPartPr/>
                <p14:nvPr/>
              </p14:nvContentPartPr>
              <p14:xfrm>
                <a:off x="1966908" y="2326411"/>
                <a:ext cx="116640" cy="127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EE35AE6-9096-4023-BBCE-8E32ECDEE30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958268" y="2317771"/>
                  <a:ext cx="134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4FC1CE3-F3F4-4DF7-9309-9579257DF3BB}"/>
                    </a:ext>
                  </a:extLst>
                </p14:cNvPr>
                <p14:cNvContentPartPr/>
                <p14:nvPr/>
              </p14:nvContentPartPr>
              <p14:xfrm>
                <a:off x="2185788" y="2234251"/>
                <a:ext cx="38520" cy="218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4FC1CE3-F3F4-4DF7-9309-9579257DF3B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176788" y="2225251"/>
                  <a:ext cx="56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095F54F-CAE1-4255-83F3-5A1B53FBB0FF}"/>
                    </a:ext>
                  </a:extLst>
                </p14:cNvPr>
                <p14:cNvContentPartPr/>
                <p14:nvPr/>
              </p14:nvContentPartPr>
              <p14:xfrm>
                <a:off x="2220348" y="2277811"/>
                <a:ext cx="110520" cy="151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095F54F-CAE1-4255-83F3-5A1B53FBB0F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11348" y="2268811"/>
                  <a:ext cx="128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0029C47-5D2F-4956-BD6F-984EAFA3DEEC}"/>
                    </a:ext>
                  </a:extLst>
                </p14:cNvPr>
                <p14:cNvContentPartPr/>
                <p14:nvPr/>
              </p14:nvContentPartPr>
              <p14:xfrm>
                <a:off x="2468028" y="2211211"/>
                <a:ext cx="20880" cy="277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0029C47-5D2F-4956-BD6F-984EAFA3DEE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459388" y="2202571"/>
                  <a:ext cx="385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7B658E2-9BCE-4326-8799-89FC3F7F80A3}"/>
                    </a:ext>
                  </a:extLst>
                </p14:cNvPr>
                <p14:cNvContentPartPr/>
                <p14:nvPr/>
              </p14:nvContentPartPr>
              <p14:xfrm>
                <a:off x="2423028" y="2315971"/>
                <a:ext cx="230760" cy="161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7B658E2-9BCE-4326-8799-89FC3F7F80A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414388" y="2306971"/>
                  <a:ext cx="248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0E5410B-893D-4080-9D34-E2EE607FB851}"/>
                    </a:ext>
                  </a:extLst>
                </p14:cNvPr>
                <p14:cNvContentPartPr/>
                <p14:nvPr/>
              </p14:nvContentPartPr>
              <p14:xfrm>
                <a:off x="2693748" y="2306971"/>
                <a:ext cx="169200" cy="136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0E5410B-893D-4080-9D34-E2EE607FB85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85108" y="2297971"/>
                  <a:ext cx="186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D334B7E-A33E-4BC1-B0E7-7723C56783A5}"/>
                    </a:ext>
                  </a:extLst>
                </p14:cNvPr>
                <p14:cNvContentPartPr/>
                <p14:nvPr/>
              </p14:nvContentPartPr>
              <p14:xfrm>
                <a:off x="3028188" y="2097091"/>
                <a:ext cx="133560" cy="294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D334B7E-A33E-4BC1-B0E7-7723C56783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019188" y="2088451"/>
                  <a:ext cx="151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73FD077-808D-4EFF-ACD2-581BAC74E023}"/>
                    </a:ext>
                  </a:extLst>
                </p14:cNvPr>
                <p14:cNvContentPartPr/>
                <p14:nvPr/>
              </p14:nvContentPartPr>
              <p14:xfrm>
                <a:off x="3232668" y="2227771"/>
                <a:ext cx="26640" cy="161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73FD077-808D-4EFF-ACD2-581BAC74E02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223668" y="2218771"/>
                  <a:ext cx="44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EB65AA3-2E48-47EB-B06C-11D2554A44DB}"/>
                    </a:ext>
                  </a:extLst>
                </p14:cNvPr>
                <p14:cNvContentPartPr/>
                <p14:nvPr/>
              </p14:nvContentPartPr>
              <p14:xfrm>
                <a:off x="3220428" y="2157931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EB65AA3-2E48-47EB-B06C-11D2554A44D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11788" y="2149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07C423D-9A09-400F-8D60-2A59DB69C276}"/>
                    </a:ext>
                  </a:extLst>
                </p14:cNvPr>
                <p14:cNvContentPartPr/>
                <p14:nvPr/>
              </p14:nvContentPartPr>
              <p14:xfrm>
                <a:off x="3342108" y="2082691"/>
                <a:ext cx="109440" cy="323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07C423D-9A09-400F-8D60-2A59DB69C27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33108" y="2074051"/>
                  <a:ext cx="127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C4FCC05-8009-4E12-AD1E-35CBF794339A}"/>
                    </a:ext>
                  </a:extLst>
                </p14:cNvPr>
                <p14:cNvContentPartPr/>
                <p14:nvPr/>
              </p14:nvContentPartPr>
              <p14:xfrm>
                <a:off x="3356868" y="2220571"/>
                <a:ext cx="25920" cy="352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C4FCC05-8009-4E12-AD1E-35CBF794339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48228" y="2211571"/>
                  <a:ext cx="435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2D4176A-0DE8-47E4-871C-619CBA71F769}"/>
                    </a:ext>
                  </a:extLst>
                </p14:cNvPr>
                <p14:cNvContentPartPr/>
                <p14:nvPr/>
              </p14:nvContentPartPr>
              <p14:xfrm>
                <a:off x="3478548" y="2195011"/>
                <a:ext cx="121680" cy="186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2D4176A-0DE8-47E4-871C-619CBA71F76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69908" y="2186371"/>
                  <a:ext cx="139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A747B4-41B0-4535-9A3D-E9ED84C7CC38}"/>
                    </a:ext>
                  </a:extLst>
                </p14:cNvPr>
                <p14:cNvContentPartPr/>
                <p14:nvPr/>
              </p14:nvContentPartPr>
              <p14:xfrm>
                <a:off x="3605628" y="2233891"/>
                <a:ext cx="124560" cy="160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A747B4-41B0-4535-9A3D-E9ED84C7CC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596628" y="2225251"/>
                  <a:ext cx="142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DF738DB-77DB-4355-A1E1-B97F5B1C8147}"/>
                    </a:ext>
                  </a:extLst>
                </p14:cNvPr>
                <p14:cNvContentPartPr/>
                <p14:nvPr/>
              </p14:nvContentPartPr>
              <p14:xfrm>
                <a:off x="3797508" y="2219131"/>
                <a:ext cx="109080" cy="387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DF738DB-77DB-4355-A1E1-B97F5B1C814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88868" y="2210131"/>
                  <a:ext cx="126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6FE02C6-112B-4EEA-AED2-C84815EE4F69}"/>
                    </a:ext>
                  </a:extLst>
                </p14:cNvPr>
                <p14:cNvContentPartPr/>
                <p14:nvPr/>
              </p14:nvContentPartPr>
              <p14:xfrm>
                <a:off x="3959868" y="2269171"/>
                <a:ext cx="132480" cy="165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6FE02C6-112B-4EEA-AED2-C84815EE4F6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50868" y="2260531"/>
                  <a:ext cx="150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7B84782-B38D-4339-808E-D6DF9C7D1C09}"/>
                    </a:ext>
                  </a:extLst>
                </p14:cNvPr>
                <p14:cNvContentPartPr/>
                <p14:nvPr/>
              </p14:nvContentPartPr>
              <p14:xfrm>
                <a:off x="4135908" y="2230651"/>
                <a:ext cx="163440" cy="191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7B84782-B38D-4339-808E-D6DF9C7D1C0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26908" y="2222011"/>
                  <a:ext cx="181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8BB7779-87F0-4EC5-908D-F7AB2E71A79B}"/>
                    </a:ext>
                  </a:extLst>
                </p14:cNvPr>
                <p14:cNvContentPartPr/>
                <p14:nvPr/>
              </p14:nvContentPartPr>
              <p14:xfrm>
                <a:off x="4356948" y="2219131"/>
                <a:ext cx="102240" cy="153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8BB7779-87F0-4EC5-908D-F7AB2E71A79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47948" y="2210491"/>
                  <a:ext cx="119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E67A0BD-A881-4301-9EC1-224ECDEC07BC}"/>
                    </a:ext>
                  </a:extLst>
                </p14:cNvPr>
                <p14:cNvContentPartPr/>
                <p14:nvPr/>
              </p14:nvContentPartPr>
              <p14:xfrm>
                <a:off x="4517868" y="2071531"/>
                <a:ext cx="118440" cy="294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E67A0BD-A881-4301-9EC1-224ECDEC07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08868" y="2062891"/>
                  <a:ext cx="136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E70ADDE-4F34-4FD9-8CA4-5E2E2A809E3D}"/>
                    </a:ext>
                  </a:extLst>
                </p14:cNvPr>
                <p14:cNvContentPartPr/>
                <p14:nvPr/>
              </p14:nvContentPartPr>
              <p14:xfrm>
                <a:off x="4715868" y="2224531"/>
                <a:ext cx="18720" cy="130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E70ADDE-4F34-4FD9-8CA4-5E2E2A809E3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06868" y="2215891"/>
                  <a:ext cx="36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B3BF76E-DF9B-400F-96B3-FC49BDED5649}"/>
                    </a:ext>
                  </a:extLst>
                </p14:cNvPr>
                <p14:cNvContentPartPr/>
                <p14:nvPr/>
              </p14:nvContentPartPr>
              <p14:xfrm>
                <a:off x="4711188" y="2095651"/>
                <a:ext cx="14400" cy="5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B3BF76E-DF9B-400F-96B3-FC49BDED564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02188" y="2086651"/>
                  <a:ext cx="32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1FD8256-E40D-4910-99E1-7ED00407B31A}"/>
                    </a:ext>
                  </a:extLst>
                </p14:cNvPr>
                <p14:cNvContentPartPr/>
                <p14:nvPr/>
              </p14:nvContentPartPr>
              <p14:xfrm>
                <a:off x="4990908" y="2186731"/>
                <a:ext cx="92520" cy="186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1FD8256-E40D-4910-99E1-7ED00407B31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82268" y="2178091"/>
                  <a:ext cx="110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7E1DE73-51EE-46D4-8C28-43B44F93E7E4}"/>
                    </a:ext>
                  </a:extLst>
                </p14:cNvPr>
                <p14:cNvContentPartPr/>
                <p14:nvPr/>
              </p14:nvContentPartPr>
              <p14:xfrm>
                <a:off x="5133468" y="2178451"/>
                <a:ext cx="89640" cy="181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7E1DE73-51EE-46D4-8C28-43B44F93E7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24468" y="2169451"/>
                  <a:ext cx="107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0B08376-5E23-4FD6-BFFB-B85DE35A0A3C}"/>
                    </a:ext>
                  </a:extLst>
                </p14:cNvPr>
                <p14:cNvContentPartPr/>
                <p14:nvPr/>
              </p14:nvContentPartPr>
              <p14:xfrm>
                <a:off x="5273148" y="2073691"/>
                <a:ext cx="109440" cy="279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0B08376-5E23-4FD6-BFFB-B85DE35A0A3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64508" y="2065051"/>
                  <a:ext cx="127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6BA19C-5D06-477F-8E6F-4C53CB743101}"/>
                    </a:ext>
                  </a:extLst>
                </p14:cNvPr>
                <p14:cNvContentPartPr/>
                <p14:nvPr/>
              </p14:nvContentPartPr>
              <p14:xfrm>
                <a:off x="5471508" y="2200411"/>
                <a:ext cx="117360" cy="185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6BA19C-5D06-477F-8E6F-4C53CB7431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62508" y="2191411"/>
                  <a:ext cx="135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9FD1A93-3FAA-400E-9427-37CBC271B701}"/>
                    </a:ext>
                  </a:extLst>
                </p14:cNvPr>
                <p14:cNvContentPartPr/>
                <p14:nvPr/>
              </p14:nvContentPartPr>
              <p14:xfrm>
                <a:off x="5783988" y="2220571"/>
                <a:ext cx="125280" cy="347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9FD1A93-3FAA-400E-9427-37CBC271B70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4988" y="2211931"/>
                  <a:ext cx="1429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F5FEDA7-3273-4209-A99D-6CBE6F04FE90}"/>
                    </a:ext>
                  </a:extLst>
                </p14:cNvPr>
                <p14:cNvContentPartPr/>
                <p14:nvPr/>
              </p14:nvContentPartPr>
              <p14:xfrm>
                <a:off x="5886948" y="2223451"/>
                <a:ext cx="159120" cy="379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F5FEDA7-3273-4209-A99D-6CBE6F04FE9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77948" y="2214811"/>
                  <a:ext cx="1767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FB31F44-19EB-47FA-875F-DEF40CF5DBEA}"/>
                    </a:ext>
                  </a:extLst>
                </p14:cNvPr>
                <p14:cNvContentPartPr/>
                <p14:nvPr/>
              </p14:nvContentPartPr>
              <p14:xfrm>
                <a:off x="664068" y="2642131"/>
                <a:ext cx="23400" cy="338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FB31F44-19EB-47FA-875F-DEF40CF5DBE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55068" y="2633131"/>
                  <a:ext cx="41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62781A-EA10-4055-AAFC-84BD96706D8E}"/>
                    </a:ext>
                  </a:extLst>
                </p14:cNvPr>
                <p14:cNvContentPartPr/>
                <p14:nvPr/>
              </p14:nvContentPartPr>
              <p14:xfrm>
                <a:off x="590988" y="2837611"/>
                <a:ext cx="201600" cy="140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62781A-EA10-4055-AAFC-84BD96706D8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1988" y="2828971"/>
                  <a:ext cx="219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B0F62A3-A630-497F-85A7-C97FA24BC2CD}"/>
                    </a:ext>
                  </a:extLst>
                </p14:cNvPr>
                <p14:cNvContentPartPr/>
                <p14:nvPr/>
              </p14:nvContentPartPr>
              <p14:xfrm>
                <a:off x="768108" y="2725291"/>
                <a:ext cx="5040" cy="14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B0F62A3-A630-497F-85A7-C97FA24BC2C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9108" y="2716651"/>
                  <a:ext cx="22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52405B5-1915-4CB8-90A3-0BF8F7E76464}"/>
                    </a:ext>
                  </a:extLst>
                </p14:cNvPr>
                <p14:cNvContentPartPr/>
                <p14:nvPr/>
              </p14:nvContentPartPr>
              <p14:xfrm>
                <a:off x="896268" y="2784691"/>
                <a:ext cx="156600" cy="195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52405B5-1915-4CB8-90A3-0BF8F7E7646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87628" y="2775691"/>
                  <a:ext cx="174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5CD233F-FAB6-4ED4-A3E3-10B4F07ACBD3}"/>
                    </a:ext>
                  </a:extLst>
                </p14:cNvPr>
                <p14:cNvContentPartPr/>
                <p14:nvPr/>
              </p14:nvContentPartPr>
              <p14:xfrm>
                <a:off x="1049268" y="2805211"/>
                <a:ext cx="127800" cy="299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5CD233F-FAB6-4ED4-A3E3-10B4F07ACBD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40268" y="2796211"/>
                  <a:ext cx="145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331D3B5-029E-4815-8452-CD8BEB7B8F38}"/>
                    </a:ext>
                  </a:extLst>
                </p14:cNvPr>
                <p14:cNvContentPartPr/>
                <p14:nvPr/>
              </p14:nvContentPartPr>
              <p14:xfrm>
                <a:off x="1257348" y="2804131"/>
                <a:ext cx="108000" cy="357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331D3B5-029E-4815-8452-CD8BEB7B8F3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48348" y="2795491"/>
                  <a:ext cx="1256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6CA6B22-890D-4F10-8A29-B8E6D21F6460}"/>
                    </a:ext>
                  </a:extLst>
                </p14:cNvPr>
                <p14:cNvContentPartPr/>
                <p14:nvPr/>
              </p14:nvContentPartPr>
              <p14:xfrm>
                <a:off x="1483788" y="2809171"/>
                <a:ext cx="34560" cy="172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6CA6B22-890D-4F10-8A29-B8E6D21F646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475148" y="2800531"/>
                  <a:ext cx="52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229A41C-AAF9-4148-AE03-1D26D2E1783C}"/>
                    </a:ext>
                  </a:extLst>
                </p14:cNvPr>
                <p14:cNvContentPartPr/>
                <p14:nvPr/>
              </p14:nvContentPartPr>
              <p14:xfrm>
                <a:off x="1455348" y="2705491"/>
                <a:ext cx="65160" cy="18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229A41C-AAF9-4148-AE03-1D26D2E1783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46708" y="2696851"/>
                  <a:ext cx="82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AD293EF-3EEF-4BC9-9D15-7CE496348F0C}"/>
                    </a:ext>
                  </a:extLst>
                </p14:cNvPr>
                <p14:cNvContentPartPr/>
                <p14:nvPr/>
              </p14:nvContentPartPr>
              <p14:xfrm>
                <a:off x="1866468" y="2790811"/>
                <a:ext cx="368640" cy="153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AD293EF-3EEF-4BC9-9D15-7CE496348F0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857468" y="2782171"/>
                  <a:ext cx="386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9E433D8-3235-4219-ADC4-366EABC7AF7F}"/>
                    </a:ext>
                  </a:extLst>
                </p14:cNvPr>
                <p14:cNvContentPartPr/>
                <p14:nvPr/>
              </p14:nvContentPartPr>
              <p14:xfrm>
                <a:off x="2471628" y="2635651"/>
                <a:ext cx="134640" cy="278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9E433D8-3235-4219-ADC4-366EABC7AF7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62988" y="2627011"/>
                  <a:ext cx="152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6B51A6C-553C-44D1-AE2C-F834A393280A}"/>
                    </a:ext>
                  </a:extLst>
                </p14:cNvPr>
                <p14:cNvContentPartPr/>
                <p14:nvPr/>
              </p14:nvContentPartPr>
              <p14:xfrm>
                <a:off x="2666388" y="2761651"/>
                <a:ext cx="153720" cy="159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6B51A6C-553C-44D1-AE2C-F834A393280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57748" y="2752651"/>
                  <a:ext cx="171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DB59092-136E-4233-9268-A87501932887}"/>
                    </a:ext>
                  </a:extLst>
                </p14:cNvPr>
                <p14:cNvContentPartPr/>
                <p14:nvPr/>
              </p14:nvContentPartPr>
              <p14:xfrm>
                <a:off x="2824068" y="2774251"/>
                <a:ext cx="112320" cy="203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DB59092-136E-4233-9268-A8750193288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15428" y="2765251"/>
                  <a:ext cx="129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B4F800D-773A-4B5B-BBFA-947E21BB7C67}"/>
                    </a:ext>
                  </a:extLst>
                </p14:cNvPr>
                <p14:cNvContentPartPr/>
                <p14:nvPr/>
              </p14:nvContentPartPr>
              <p14:xfrm>
                <a:off x="3072468" y="2752291"/>
                <a:ext cx="155160" cy="200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B4F800D-773A-4B5B-BBFA-947E21BB7C6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063828" y="2743291"/>
                  <a:ext cx="172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B6F125F-7E1E-4D81-9B8D-20B4E15A0314}"/>
                    </a:ext>
                  </a:extLst>
                </p14:cNvPr>
                <p14:cNvContentPartPr/>
                <p14:nvPr/>
              </p14:nvContentPartPr>
              <p14:xfrm>
                <a:off x="3207828" y="2695051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B6F125F-7E1E-4D81-9B8D-20B4E15A031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198828" y="2686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75FE6E6-D975-49B9-8A52-0C37863130E6}"/>
                    </a:ext>
                  </a:extLst>
                </p14:cNvPr>
                <p14:cNvContentPartPr/>
                <p14:nvPr/>
              </p14:nvContentPartPr>
              <p14:xfrm>
                <a:off x="3297468" y="2641771"/>
                <a:ext cx="83160" cy="435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75FE6E6-D975-49B9-8A52-0C37863130E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288828" y="2632771"/>
                  <a:ext cx="100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642787E-47E5-4C51-A491-34B5FABB9EFB}"/>
                    </a:ext>
                  </a:extLst>
                </p14:cNvPr>
                <p14:cNvContentPartPr/>
                <p14:nvPr/>
              </p14:nvContentPartPr>
              <p14:xfrm>
                <a:off x="3310788" y="2819971"/>
                <a:ext cx="87120" cy="15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642787E-47E5-4C51-A491-34B5FABB9EF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301788" y="2811331"/>
                  <a:ext cx="104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BE0DA1-72A8-483E-A95E-65DB53E72B3D}"/>
                    </a:ext>
                  </a:extLst>
                </p14:cNvPr>
                <p14:cNvContentPartPr/>
                <p14:nvPr/>
              </p14:nvContentPartPr>
              <p14:xfrm>
                <a:off x="3428148" y="2757691"/>
                <a:ext cx="153720" cy="177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BE0DA1-72A8-483E-A95E-65DB53E72B3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419148" y="2748691"/>
                  <a:ext cx="171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8DD2A9E-1EC4-4F9C-8C19-C8B280FA6FB0}"/>
                    </a:ext>
                  </a:extLst>
                </p14:cNvPr>
                <p14:cNvContentPartPr/>
                <p14:nvPr/>
              </p14:nvContentPartPr>
              <p14:xfrm>
                <a:off x="3660348" y="2643211"/>
                <a:ext cx="34920" cy="286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8DD2A9E-1EC4-4F9C-8C19-C8B280FA6FB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651348" y="2634211"/>
                  <a:ext cx="52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B2B43BA-9222-4AA8-8880-9C52A1F2CE4F}"/>
                    </a:ext>
                  </a:extLst>
                </p14:cNvPr>
                <p14:cNvContentPartPr/>
                <p14:nvPr/>
              </p14:nvContentPartPr>
              <p14:xfrm>
                <a:off x="3604548" y="2755531"/>
                <a:ext cx="123120" cy="20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B2B43BA-9222-4AA8-8880-9C52A1F2CE4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595908" y="2746531"/>
                  <a:ext cx="14076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8897941-5B8C-405A-AC66-F52E21DFC599}"/>
              </a:ext>
            </a:extLst>
          </p:cNvPr>
          <p:cNvGrpSpPr/>
          <p:nvPr/>
        </p:nvGrpSpPr>
        <p:grpSpPr>
          <a:xfrm>
            <a:off x="4077588" y="2591011"/>
            <a:ext cx="1874160" cy="376560"/>
            <a:chOff x="4077588" y="2591011"/>
            <a:chExt cx="187416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1BC0964-7098-42F0-987E-2155BF46EFD5}"/>
                    </a:ext>
                  </a:extLst>
                </p14:cNvPr>
                <p14:cNvContentPartPr/>
                <p14:nvPr/>
              </p14:nvContentPartPr>
              <p14:xfrm>
                <a:off x="4083708" y="2613691"/>
                <a:ext cx="16560" cy="248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1BC0964-7098-42F0-987E-2155BF46EFD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075068" y="2605051"/>
                  <a:ext cx="34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3CE94E1-35BE-400C-9E32-F68A7163D085}"/>
                    </a:ext>
                  </a:extLst>
                </p14:cNvPr>
                <p14:cNvContentPartPr/>
                <p14:nvPr/>
              </p14:nvContentPartPr>
              <p14:xfrm>
                <a:off x="4077588" y="2598211"/>
                <a:ext cx="198360" cy="275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3CE94E1-35BE-400C-9E32-F68A7163D08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068948" y="2589211"/>
                  <a:ext cx="216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AB31E6B-2B6B-4433-B47C-3DF3861FEDE6}"/>
                    </a:ext>
                  </a:extLst>
                </p14:cNvPr>
                <p14:cNvContentPartPr/>
                <p14:nvPr/>
              </p14:nvContentPartPr>
              <p14:xfrm>
                <a:off x="4354068" y="2648251"/>
                <a:ext cx="108360" cy="195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AB31E6B-2B6B-4433-B47C-3DF3861FEDE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345428" y="2639251"/>
                  <a:ext cx="126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8D4DBE2-6B33-4929-AAA2-AEAE6650BB15}"/>
                    </a:ext>
                  </a:extLst>
                </p14:cNvPr>
                <p14:cNvContentPartPr/>
                <p14:nvPr/>
              </p14:nvContentPartPr>
              <p14:xfrm>
                <a:off x="4527228" y="2658691"/>
                <a:ext cx="17280" cy="223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8D4DBE2-6B33-4929-AAA2-AEAE6650BB1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518228" y="2649691"/>
                  <a:ext cx="34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4ACAC5B-27B4-4780-B0F5-5CAB689272A5}"/>
                    </a:ext>
                  </a:extLst>
                </p14:cNvPr>
                <p14:cNvContentPartPr/>
                <p14:nvPr/>
              </p14:nvContentPartPr>
              <p14:xfrm>
                <a:off x="4512108" y="2591011"/>
                <a:ext cx="199800" cy="251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4ACAC5B-27B4-4780-B0F5-5CAB689272A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503108" y="2582011"/>
                  <a:ext cx="217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1003F6D-9EBB-45CC-891E-6EEBFBF0AA38}"/>
                    </a:ext>
                  </a:extLst>
                </p14:cNvPr>
                <p14:cNvContentPartPr/>
                <p14:nvPr/>
              </p14:nvContentPartPr>
              <p14:xfrm>
                <a:off x="4797228" y="2608291"/>
                <a:ext cx="34920" cy="244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1003F6D-9EBB-45CC-891E-6EEBFBF0AA3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788228" y="2599651"/>
                  <a:ext cx="52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9EBB002-A5B2-40E3-A2B9-8AECF6288782}"/>
                    </a:ext>
                  </a:extLst>
                </p14:cNvPr>
                <p14:cNvContentPartPr/>
                <p14:nvPr/>
              </p14:nvContentPartPr>
              <p14:xfrm>
                <a:off x="4781748" y="2607211"/>
                <a:ext cx="136800" cy="241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9EBB002-A5B2-40E3-A2B9-8AECF628878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772748" y="2598571"/>
                  <a:ext cx="154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EC983F5-34F7-40BA-999B-FF61D8890C03}"/>
                    </a:ext>
                  </a:extLst>
                </p14:cNvPr>
                <p14:cNvContentPartPr/>
                <p14:nvPr/>
              </p14:nvContentPartPr>
              <p14:xfrm>
                <a:off x="4986588" y="2616931"/>
                <a:ext cx="136440" cy="284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EC983F5-34F7-40BA-999B-FF61D8890C0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977588" y="2607931"/>
                  <a:ext cx="154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95E74-C7EB-4B8A-83AD-8533629180CB}"/>
                    </a:ext>
                  </a:extLst>
                </p14:cNvPr>
                <p14:cNvContentPartPr/>
                <p14:nvPr/>
              </p14:nvContentPartPr>
              <p14:xfrm>
                <a:off x="5186028" y="2606491"/>
                <a:ext cx="33480" cy="268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95E74-C7EB-4B8A-83AD-8533629180C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177028" y="2597851"/>
                  <a:ext cx="51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CECF9DC-F9B2-4A40-85D4-02549A2F714E}"/>
                    </a:ext>
                  </a:extLst>
                </p14:cNvPr>
                <p14:cNvContentPartPr/>
                <p14:nvPr/>
              </p14:nvContentPartPr>
              <p14:xfrm>
                <a:off x="5222388" y="2628451"/>
                <a:ext cx="165960" cy="259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CECF9DC-F9B2-4A40-85D4-02549A2F714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213748" y="2619451"/>
                  <a:ext cx="183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6B1F126-3E09-4CF7-87E1-78C37EEBA5EC}"/>
                    </a:ext>
                  </a:extLst>
                </p14:cNvPr>
                <p14:cNvContentPartPr/>
                <p14:nvPr/>
              </p14:nvContentPartPr>
              <p14:xfrm>
                <a:off x="5506068" y="2653651"/>
                <a:ext cx="12960" cy="259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6B1F126-3E09-4CF7-87E1-78C37EEBA5E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497428" y="2645011"/>
                  <a:ext cx="30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2DB4A0-C023-410E-B585-EF82B8AA1F6B}"/>
                    </a:ext>
                  </a:extLst>
                </p14:cNvPr>
                <p14:cNvContentPartPr/>
                <p14:nvPr/>
              </p14:nvContentPartPr>
              <p14:xfrm>
                <a:off x="5429748" y="2663731"/>
                <a:ext cx="286200" cy="262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2DB4A0-C023-410E-B585-EF82B8AA1F6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421108" y="2655091"/>
                  <a:ext cx="303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53821CB-ECFB-4518-BD23-F7EB4A748A9C}"/>
                    </a:ext>
                  </a:extLst>
                </p14:cNvPr>
                <p14:cNvContentPartPr/>
                <p14:nvPr/>
              </p14:nvContentPartPr>
              <p14:xfrm>
                <a:off x="5760588" y="2692531"/>
                <a:ext cx="191160" cy="275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53821CB-ECFB-4518-BD23-F7EB4A748A9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751948" y="2683531"/>
                  <a:ext cx="20880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17E69D0-719D-4672-B1D0-75838159CB26}"/>
              </a:ext>
            </a:extLst>
          </p:cNvPr>
          <p:cNvGrpSpPr/>
          <p:nvPr/>
        </p:nvGrpSpPr>
        <p:grpSpPr>
          <a:xfrm>
            <a:off x="256548" y="2259091"/>
            <a:ext cx="171720" cy="277200"/>
            <a:chOff x="256548" y="2259091"/>
            <a:chExt cx="17172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DA13F1B-2D11-4D5F-880C-D08ECB665932}"/>
                    </a:ext>
                  </a:extLst>
                </p14:cNvPr>
                <p14:cNvContentPartPr/>
                <p14:nvPr/>
              </p14:nvContentPartPr>
              <p14:xfrm>
                <a:off x="256548" y="2344411"/>
                <a:ext cx="31680" cy="43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DA13F1B-2D11-4D5F-880C-D08ECB66593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47548" y="2335411"/>
                  <a:ext cx="49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30B094A-9D7F-4CC2-ABF6-939C522959AC}"/>
                    </a:ext>
                  </a:extLst>
                </p14:cNvPr>
                <p14:cNvContentPartPr/>
                <p14:nvPr/>
              </p14:nvContentPartPr>
              <p14:xfrm>
                <a:off x="308748" y="2259091"/>
                <a:ext cx="119520" cy="277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30B094A-9D7F-4CC2-ABF6-939C522959A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99748" y="2250091"/>
                  <a:ext cx="13716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A862C71-6766-4652-A473-4F33077A7A1C}"/>
              </a:ext>
            </a:extLst>
          </p:cNvPr>
          <p:cNvGrpSpPr/>
          <p:nvPr/>
        </p:nvGrpSpPr>
        <p:grpSpPr>
          <a:xfrm>
            <a:off x="281388" y="3451051"/>
            <a:ext cx="200520" cy="233640"/>
            <a:chOff x="281388" y="3451051"/>
            <a:chExt cx="20052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002AF95-DE62-4775-BFA9-BD7DFEC2D3FD}"/>
                    </a:ext>
                  </a:extLst>
                </p14:cNvPr>
                <p14:cNvContentPartPr/>
                <p14:nvPr/>
              </p14:nvContentPartPr>
              <p14:xfrm>
                <a:off x="281388" y="3528451"/>
                <a:ext cx="43560" cy="63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002AF95-DE62-4775-BFA9-BD7DFEC2D3F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72748" y="3519451"/>
                  <a:ext cx="61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A1CD798-E222-4773-ADF0-DF05FAE23456}"/>
                    </a:ext>
                  </a:extLst>
                </p14:cNvPr>
                <p14:cNvContentPartPr/>
                <p14:nvPr/>
              </p14:nvContentPartPr>
              <p14:xfrm>
                <a:off x="341148" y="3451051"/>
                <a:ext cx="140760" cy="233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A1CD798-E222-4773-ADF0-DF05FAE2345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32148" y="3442051"/>
                  <a:ext cx="15840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5D431FC-CAA9-4716-A150-3E4408A6E7A4}"/>
              </a:ext>
            </a:extLst>
          </p:cNvPr>
          <p:cNvGrpSpPr/>
          <p:nvPr/>
        </p:nvGrpSpPr>
        <p:grpSpPr>
          <a:xfrm>
            <a:off x="3213588" y="3269251"/>
            <a:ext cx="1024560" cy="377280"/>
            <a:chOff x="3213588" y="3269251"/>
            <a:chExt cx="102456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1609E37-257D-46E5-BE3E-2267FDF4A673}"/>
                    </a:ext>
                  </a:extLst>
                </p14:cNvPr>
                <p14:cNvContentPartPr/>
                <p14:nvPr/>
              </p14:nvContentPartPr>
              <p14:xfrm>
                <a:off x="3213588" y="3269251"/>
                <a:ext cx="135000" cy="345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1609E37-257D-46E5-BE3E-2267FDF4A67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204948" y="3260611"/>
                  <a:ext cx="1526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BE3D607-2331-4D7C-9CBA-1EEE40250E42}"/>
                    </a:ext>
                  </a:extLst>
                </p14:cNvPr>
                <p14:cNvContentPartPr/>
                <p14:nvPr/>
              </p14:nvContentPartPr>
              <p14:xfrm>
                <a:off x="3392868" y="3420451"/>
                <a:ext cx="141480" cy="205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E3D607-2331-4D7C-9CBA-1EEE40250E4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384228" y="3411451"/>
                  <a:ext cx="159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3AB33BF-225A-4DAB-8E65-77B8C7EEECB3}"/>
                    </a:ext>
                  </a:extLst>
                </p14:cNvPr>
                <p14:cNvContentPartPr/>
                <p14:nvPr/>
              </p14:nvContentPartPr>
              <p14:xfrm>
                <a:off x="3553788" y="3459331"/>
                <a:ext cx="129960" cy="173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3AB33BF-225A-4DAB-8E65-77B8C7EEECB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544788" y="3450331"/>
                  <a:ext cx="147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D527E2D-0908-4110-96FD-2ABA94E9DB32}"/>
                    </a:ext>
                  </a:extLst>
                </p14:cNvPr>
                <p14:cNvContentPartPr/>
                <p14:nvPr/>
              </p14:nvContentPartPr>
              <p14:xfrm>
                <a:off x="3717948" y="3438091"/>
                <a:ext cx="112680" cy="185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D527E2D-0908-4110-96FD-2ABA94E9DB3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708948" y="3429451"/>
                  <a:ext cx="130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0872CB3-6110-4C6D-8E16-F5FB42CD1AAA}"/>
                    </a:ext>
                  </a:extLst>
                </p14:cNvPr>
                <p14:cNvContentPartPr/>
                <p14:nvPr/>
              </p14:nvContentPartPr>
              <p14:xfrm>
                <a:off x="3886788" y="3285811"/>
                <a:ext cx="162360" cy="360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0872CB3-6110-4C6D-8E16-F5FB42CD1AA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878148" y="3276811"/>
                  <a:ext cx="180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39FD024-505C-46E4-8803-8A428AA75B4B}"/>
                    </a:ext>
                  </a:extLst>
                </p14:cNvPr>
                <p14:cNvContentPartPr/>
                <p14:nvPr/>
              </p14:nvContentPartPr>
              <p14:xfrm>
                <a:off x="4100988" y="3443491"/>
                <a:ext cx="137160" cy="194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39FD024-505C-46E4-8803-8A428AA75B4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091988" y="3434491"/>
                  <a:ext cx="15480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58FDF12-58F4-4835-9AFF-0A3466091639}"/>
              </a:ext>
            </a:extLst>
          </p:cNvPr>
          <p:cNvGrpSpPr/>
          <p:nvPr/>
        </p:nvGrpSpPr>
        <p:grpSpPr>
          <a:xfrm>
            <a:off x="4458828" y="3310291"/>
            <a:ext cx="288360" cy="304560"/>
            <a:chOff x="4458828" y="3310291"/>
            <a:chExt cx="28836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8830C3-8116-438D-B79C-B160A6C5F583}"/>
                    </a:ext>
                  </a:extLst>
                </p14:cNvPr>
                <p14:cNvContentPartPr/>
                <p14:nvPr/>
              </p14:nvContentPartPr>
              <p14:xfrm>
                <a:off x="4458828" y="3311731"/>
                <a:ext cx="220320" cy="303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8830C3-8116-438D-B79C-B160A6C5F58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449828" y="3303091"/>
                  <a:ext cx="237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2901A22-A902-4DE0-9E96-25CC729AE3DB}"/>
                    </a:ext>
                  </a:extLst>
                </p14:cNvPr>
                <p14:cNvContentPartPr/>
                <p14:nvPr/>
              </p14:nvContentPartPr>
              <p14:xfrm>
                <a:off x="4703988" y="3426931"/>
                <a:ext cx="43200" cy="164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2901A22-A902-4DE0-9E96-25CC729AE3D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695348" y="3418291"/>
                  <a:ext cx="60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747A19D-FCBA-4323-BEE2-DB5CD1E496D4}"/>
                    </a:ext>
                  </a:extLst>
                </p14:cNvPr>
                <p14:cNvContentPartPr/>
                <p14:nvPr/>
              </p14:nvContentPartPr>
              <p14:xfrm>
                <a:off x="4724868" y="3310291"/>
                <a:ext cx="1764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747A19D-FCBA-4323-BEE2-DB5CD1E496D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716228" y="3301651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A3D95DA-1BA7-4553-B681-7A3025F6E971}"/>
              </a:ext>
            </a:extLst>
          </p:cNvPr>
          <p:cNvGrpSpPr/>
          <p:nvPr/>
        </p:nvGrpSpPr>
        <p:grpSpPr>
          <a:xfrm>
            <a:off x="4912428" y="3290851"/>
            <a:ext cx="687240" cy="346680"/>
            <a:chOff x="4912428" y="3290851"/>
            <a:chExt cx="68724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7215EFA-E2D3-4CCF-825F-80C29E0D176D}"/>
                    </a:ext>
                  </a:extLst>
                </p14:cNvPr>
                <p14:cNvContentPartPr/>
                <p14:nvPr/>
              </p14:nvContentPartPr>
              <p14:xfrm>
                <a:off x="4912428" y="3443491"/>
                <a:ext cx="84960" cy="1940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7215EFA-E2D3-4CCF-825F-80C29E0D176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903788" y="3434851"/>
                  <a:ext cx="102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BCCA97C-47FA-4949-A013-51A736AAB07D}"/>
                    </a:ext>
                  </a:extLst>
                </p14:cNvPr>
                <p14:cNvContentPartPr/>
                <p14:nvPr/>
              </p14:nvContentPartPr>
              <p14:xfrm>
                <a:off x="5077308" y="3429091"/>
                <a:ext cx="121320" cy="180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BCCA97C-47FA-4949-A013-51A736AAB0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068668" y="3420451"/>
                  <a:ext cx="138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5EE49FE-2675-48A3-953A-EBBDA724FE25}"/>
                    </a:ext>
                  </a:extLst>
                </p14:cNvPr>
                <p14:cNvContentPartPr/>
                <p14:nvPr/>
              </p14:nvContentPartPr>
              <p14:xfrm>
                <a:off x="5264148" y="3290851"/>
                <a:ext cx="121320" cy="3099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5EE49FE-2675-48A3-953A-EBBDA724FE2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255508" y="3281851"/>
                  <a:ext cx="138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AC7D014-A645-4B27-A15D-9627B73D9D73}"/>
                    </a:ext>
                  </a:extLst>
                </p14:cNvPr>
                <p14:cNvContentPartPr/>
                <p14:nvPr/>
              </p14:nvContentPartPr>
              <p14:xfrm>
                <a:off x="5457468" y="3457171"/>
                <a:ext cx="142200" cy="178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AC7D014-A645-4B27-A15D-9627B73D9D7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448828" y="3448531"/>
                  <a:ext cx="15984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8B98809-2CD7-4D32-B47D-B2814E5F8ABB}"/>
              </a:ext>
            </a:extLst>
          </p:cNvPr>
          <p:cNvGrpSpPr/>
          <p:nvPr/>
        </p:nvGrpSpPr>
        <p:grpSpPr>
          <a:xfrm>
            <a:off x="611868" y="3280411"/>
            <a:ext cx="2350800" cy="805680"/>
            <a:chOff x="611868" y="3280411"/>
            <a:chExt cx="2350800" cy="80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EE7D97B-4D8F-46AE-A59C-197AC010362E}"/>
                    </a:ext>
                  </a:extLst>
                </p14:cNvPr>
                <p14:cNvContentPartPr/>
                <p14:nvPr/>
              </p14:nvContentPartPr>
              <p14:xfrm>
                <a:off x="620868" y="3382651"/>
                <a:ext cx="105840" cy="269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EE7D97B-4D8F-46AE-A59C-197AC010362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12228" y="3374011"/>
                  <a:ext cx="123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2BE3825-2A27-412D-9CFD-AA291B89AE59}"/>
                    </a:ext>
                  </a:extLst>
                </p14:cNvPr>
                <p14:cNvContentPartPr/>
                <p14:nvPr/>
              </p14:nvContentPartPr>
              <p14:xfrm>
                <a:off x="758748" y="3439171"/>
                <a:ext cx="131040" cy="167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2BE3825-2A27-412D-9CFD-AA291B89AE5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49748" y="3430531"/>
                  <a:ext cx="148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F8EE46F-F873-4D38-AE7B-C7A1DFA8508A}"/>
                    </a:ext>
                  </a:extLst>
                </p14:cNvPr>
                <p14:cNvContentPartPr/>
                <p14:nvPr/>
              </p14:nvContentPartPr>
              <p14:xfrm>
                <a:off x="888348" y="3463291"/>
                <a:ext cx="187920" cy="165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F8EE46F-F873-4D38-AE7B-C7A1DFA8508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79708" y="3454651"/>
                  <a:ext cx="205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BA4BFED-5F4A-497A-9836-30AB2251654D}"/>
                    </a:ext>
                  </a:extLst>
                </p14:cNvPr>
                <p14:cNvContentPartPr/>
                <p14:nvPr/>
              </p14:nvContentPartPr>
              <p14:xfrm>
                <a:off x="1150068" y="3464371"/>
                <a:ext cx="20520" cy="130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BA4BFED-5F4A-497A-9836-30AB2251654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41068" y="3455731"/>
                  <a:ext cx="3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296196D-849E-4405-9623-6039711E8576}"/>
                    </a:ext>
                  </a:extLst>
                </p14:cNvPr>
                <p14:cNvContentPartPr/>
                <p14:nvPr/>
              </p14:nvContentPartPr>
              <p14:xfrm>
                <a:off x="1126668" y="3381211"/>
                <a:ext cx="3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296196D-849E-4405-9623-6039711E857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18028" y="33722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CE42A17-F827-405C-A452-BEF27A7413AC}"/>
                    </a:ext>
                  </a:extLst>
                </p14:cNvPr>
                <p14:cNvContentPartPr/>
                <p14:nvPr/>
              </p14:nvContentPartPr>
              <p14:xfrm>
                <a:off x="1254108" y="3340891"/>
                <a:ext cx="45720" cy="267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CE42A17-F827-405C-A452-BEF27A7413A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245108" y="3331891"/>
                  <a:ext cx="63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8FA9638-E550-49A7-86DD-AFB5BB806F6E}"/>
                    </a:ext>
                  </a:extLst>
                </p14:cNvPr>
                <p14:cNvContentPartPr/>
                <p14:nvPr/>
              </p14:nvContentPartPr>
              <p14:xfrm>
                <a:off x="1257708" y="3461491"/>
                <a:ext cx="126360" cy="139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8FA9638-E550-49A7-86DD-AFB5BB806F6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248708" y="3452491"/>
                  <a:ext cx="144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77CDF39-8FCE-458D-A9F1-28BD5825B9A8}"/>
                    </a:ext>
                  </a:extLst>
                </p14:cNvPr>
                <p14:cNvContentPartPr/>
                <p14:nvPr/>
              </p14:nvContentPartPr>
              <p14:xfrm>
                <a:off x="1436628" y="3453931"/>
                <a:ext cx="120600" cy="148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77CDF39-8FCE-458D-A9F1-28BD5825B9A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427628" y="3445291"/>
                  <a:ext cx="138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3DD74F8-9ECA-4DAA-93AB-FAEF1B182C08}"/>
                    </a:ext>
                  </a:extLst>
                </p14:cNvPr>
                <p14:cNvContentPartPr/>
                <p14:nvPr/>
              </p14:nvContentPartPr>
              <p14:xfrm>
                <a:off x="1604028" y="3456091"/>
                <a:ext cx="162000" cy="148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3DD74F8-9ECA-4DAA-93AB-FAEF1B182C0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595028" y="3447451"/>
                  <a:ext cx="179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2FA9B51-CAC1-4CDB-95E8-44C24990B6A0}"/>
                    </a:ext>
                  </a:extLst>
                </p14:cNvPr>
                <p14:cNvContentPartPr/>
                <p14:nvPr/>
              </p14:nvContentPartPr>
              <p14:xfrm>
                <a:off x="1838388" y="3280411"/>
                <a:ext cx="138240" cy="319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2FA9B51-CAC1-4CDB-95E8-44C24990B6A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829388" y="3271411"/>
                  <a:ext cx="155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6CD9E11-0AE0-44B7-B173-1F24DDB632F8}"/>
                    </a:ext>
                  </a:extLst>
                </p14:cNvPr>
                <p14:cNvContentPartPr/>
                <p14:nvPr/>
              </p14:nvContentPartPr>
              <p14:xfrm>
                <a:off x="2079228" y="3426931"/>
                <a:ext cx="104400" cy="146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6CD9E11-0AE0-44B7-B173-1F24DDB632F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070588" y="3417931"/>
                  <a:ext cx="122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277715E-0216-4EF6-A198-0847C4F79C8E}"/>
                    </a:ext>
                  </a:extLst>
                </p14:cNvPr>
                <p14:cNvContentPartPr/>
                <p14:nvPr/>
              </p14:nvContentPartPr>
              <p14:xfrm>
                <a:off x="2248428" y="3300571"/>
                <a:ext cx="39960" cy="340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277715E-0216-4EF6-A198-0847C4F79C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39428" y="3291931"/>
                  <a:ext cx="576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007E634-106E-4FFE-9FB5-D97C5CB16A81}"/>
                    </a:ext>
                  </a:extLst>
                </p14:cNvPr>
                <p14:cNvContentPartPr/>
                <p14:nvPr/>
              </p14:nvContentPartPr>
              <p14:xfrm>
                <a:off x="2286228" y="3420811"/>
                <a:ext cx="142920" cy="136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007E634-106E-4FFE-9FB5-D97C5CB16A8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277228" y="3411811"/>
                  <a:ext cx="160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3BBC572-CE23-4FE8-82A2-B10286BD7F9E}"/>
                    </a:ext>
                  </a:extLst>
                </p14:cNvPr>
                <p14:cNvContentPartPr/>
                <p14:nvPr/>
              </p14:nvContentPartPr>
              <p14:xfrm>
                <a:off x="2541108" y="3314611"/>
                <a:ext cx="40320" cy="295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3BBC572-CE23-4FE8-82A2-B10286BD7F9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532108" y="3305611"/>
                  <a:ext cx="57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6712A08-C1A0-4473-95DE-07778350CAA7}"/>
                    </a:ext>
                  </a:extLst>
                </p14:cNvPr>
                <p14:cNvContentPartPr/>
                <p14:nvPr/>
              </p14:nvContentPartPr>
              <p14:xfrm>
                <a:off x="2485668" y="3448891"/>
                <a:ext cx="246240" cy="131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6712A08-C1A0-4473-95DE-07778350CAA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476668" y="3439891"/>
                  <a:ext cx="263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3CE16CA-E951-43CE-9ED4-03EC610009A6}"/>
                    </a:ext>
                  </a:extLst>
                </p14:cNvPr>
                <p14:cNvContentPartPr/>
                <p14:nvPr/>
              </p14:nvContentPartPr>
              <p14:xfrm>
                <a:off x="2798868" y="3439531"/>
                <a:ext cx="163800" cy="172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3CE16CA-E951-43CE-9ED4-03EC610009A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790228" y="3430531"/>
                  <a:ext cx="181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1A166A1-4CE5-4BA8-8E3A-AFAA87E28E9A}"/>
                    </a:ext>
                  </a:extLst>
                </p14:cNvPr>
                <p14:cNvContentPartPr/>
                <p14:nvPr/>
              </p14:nvContentPartPr>
              <p14:xfrm>
                <a:off x="611868" y="3731131"/>
                <a:ext cx="28080" cy="286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1A166A1-4CE5-4BA8-8E3A-AFAA87E28E9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02868" y="3722491"/>
                  <a:ext cx="45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68790CB-91AA-43AF-87A2-38FB27F3D376}"/>
                    </a:ext>
                  </a:extLst>
                </p14:cNvPr>
                <p14:cNvContentPartPr/>
                <p14:nvPr/>
              </p14:nvContentPartPr>
              <p14:xfrm>
                <a:off x="623748" y="3849931"/>
                <a:ext cx="138960" cy="128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68790CB-91AA-43AF-87A2-38FB27F3D37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14748" y="3841291"/>
                  <a:ext cx="156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15B07A1-25F6-46E7-ACD2-15AE5316B262}"/>
                    </a:ext>
                  </a:extLst>
                </p14:cNvPr>
                <p14:cNvContentPartPr/>
                <p14:nvPr/>
              </p14:nvContentPartPr>
              <p14:xfrm>
                <a:off x="783228" y="3830131"/>
                <a:ext cx="119520" cy="189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15B07A1-25F6-46E7-ACD2-15AE5316B26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74228" y="3821491"/>
                  <a:ext cx="137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936F294-B6F3-4C9F-90EE-6367EB9414F0}"/>
                    </a:ext>
                  </a:extLst>
                </p14:cNvPr>
                <p14:cNvContentPartPr/>
                <p14:nvPr/>
              </p14:nvContentPartPr>
              <p14:xfrm>
                <a:off x="922188" y="3873331"/>
                <a:ext cx="260640" cy="169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936F294-B6F3-4C9F-90EE-6367EB9414F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13548" y="3864691"/>
                  <a:ext cx="278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3F16FE2-13F0-4EFF-9325-C917DFAD6F5F}"/>
                    </a:ext>
                  </a:extLst>
                </p14:cNvPr>
                <p14:cNvContentPartPr/>
                <p14:nvPr/>
              </p14:nvContentPartPr>
              <p14:xfrm>
                <a:off x="1304508" y="3817891"/>
                <a:ext cx="137160" cy="223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3F16FE2-13F0-4EFF-9325-C917DFAD6F5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295868" y="3808891"/>
                  <a:ext cx="154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2741029-A835-485B-B064-892A354BC1F6}"/>
                    </a:ext>
                  </a:extLst>
                </p14:cNvPr>
                <p14:cNvContentPartPr/>
                <p14:nvPr/>
              </p14:nvContentPartPr>
              <p14:xfrm>
                <a:off x="1497108" y="3845611"/>
                <a:ext cx="135720" cy="2156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2741029-A835-485B-B064-892A354BC1F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488468" y="3836611"/>
                  <a:ext cx="153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4854408-E4D1-4C11-919C-EE2D28CA734C}"/>
                    </a:ext>
                  </a:extLst>
                </p14:cNvPr>
                <p14:cNvContentPartPr/>
                <p14:nvPr/>
              </p14:nvContentPartPr>
              <p14:xfrm>
                <a:off x="1956468" y="3897451"/>
                <a:ext cx="394200" cy="188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4854408-E4D1-4C11-919C-EE2D28CA734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947828" y="3888811"/>
                  <a:ext cx="41184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8A9E1E7-BEC2-4DF7-96BC-A6987B256F44}"/>
              </a:ext>
            </a:extLst>
          </p:cNvPr>
          <p:cNvGrpSpPr/>
          <p:nvPr/>
        </p:nvGrpSpPr>
        <p:grpSpPr>
          <a:xfrm>
            <a:off x="4448388" y="3779371"/>
            <a:ext cx="1472760" cy="317520"/>
            <a:chOff x="4448388" y="3779371"/>
            <a:chExt cx="147276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FBAF8A4-0189-4F61-96A4-6A53FA94100C}"/>
                    </a:ext>
                  </a:extLst>
                </p14:cNvPr>
                <p14:cNvContentPartPr/>
                <p14:nvPr/>
              </p14:nvContentPartPr>
              <p14:xfrm>
                <a:off x="4448388" y="3779371"/>
                <a:ext cx="41040" cy="273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FBAF8A4-0189-4F61-96A4-6A53FA94100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439388" y="3770731"/>
                  <a:ext cx="58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F4EC2EC-FFB4-44B5-B483-5EB107350B49}"/>
                    </a:ext>
                  </a:extLst>
                </p14:cNvPr>
                <p14:cNvContentPartPr/>
                <p14:nvPr/>
              </p14:nvContentPartPr>
              <p14:xfrm>
                <a:off x="4531548" y="3782611"/>
                <a:ext cx="109440" cy="286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F4EC2EC-FFB4-44B5-B483-5EB107350B4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522908" y="3773971"/>
                  <a:ext cx="127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1C7D65A-96B7-4A97-B0D6-CBC4D32041AE}"/>
                    </a:ext>
                  </a:extLst>
                </p14:cNvPr>
                <p14:cNvContentPartPr/>
                <p14:nvPr/>
              </p14:nvContentPartPr>
              <p14:xfrm>
                <a:off x="4677708" y="3808171"/>
                <a:ext cx="167040" cy="2397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1C7D65A-96B7-4A97-B0D6-CBC4D32041A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669068" y="3799171"/>
                  <a:ext cx="184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77A7989-1BA0-483E-A9AC-019E7648C707}"/>
                    </a:ext>
                  </a:extLst>
                </p14:cNvPr>
                <p14:cNvContentPartPr/>
                <p14:nvPr/>
              </p14:nvContentPartPr>
              <p14:xfrm>
                <a:off x="4954188" y="3824731"/>
                <a:ext cx="119520" cy="2721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77A7989-1BA0-483E-A9AC-019E7648C70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45188" y="3815731"/>
                  <a:ext cx="137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EC1E7C2-B41C-4820-A484-5730FE4F2D5A}"/>
                    </a:ext>
                  </a:extLst>
                </p14:cNvPr>
                <p14:cNvContentPartPr/>
                <p14:nvPr/>
              </p14:nvContentPartPr>
              <p14:xfrm>
                <a:off x="5101428" y="3842371"/>
                <a:ext cx="196560" cy="2412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EC1E7C2-B41C-4820-A484-5730FE4F2D5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092788" y="3833731"/>
                  <a:ext cx="214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AD30A0E-48A8-4D43-9E52-0E2D9F5F2B40}"/>
                    </a:ext>
                  </a:extLst>
                </p14:cNvPr>
                <p14:cNvContentPartPr/>
                <p14:nvPr/>
              </p14:nvContentPartPr>
              <p14:xfrm>
                <a:off x="5109348" y="3921571"/>
                <a:ext cx="157680" cy="514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AD30A0E-48A8-4D43-9E52-0E2D9F5F2B4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100348" y="3912571"/>
                  <a:ext cx="175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5891CCA-9DC0-438A-9D64-39CF147A1145}"/>
                    </a:ext>
                  </a:extLst>
                </p14:cNvPr>
                <p14:cNvContentPartPr/>
                <p14:nvPr/>
              </p14:nvContentPartPr>
              <p14:xfrm>
                <a:off x="5397348" y="3808891"/>
                <a:ext cx="21600" cy="280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5891CCA-9DC0-438A-9D64-39CF147A114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388708" y="3800251"/>
                  <a:ext cx="39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B35E139-A0F1-487C-AEA0-D8DD0272A6E1}"/>
                    </a:ext>
                  </a:extLst>
                </p14:cNvPr>
                <p14:cNvContentPartPr/>
                <p14:nvPr/>
              </p14:nvContentPartPr>
              <p14:xfrm>
                <a:off x="5301228" y="3824731"/>
                <a:ext cx="371880" cy="2214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B35E139-A0F1-487C-AEA0-D8DD0272A6E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292588" y="3815731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F401F26-1AD7-4731-9F08-E5A37E102F48}"/>
                    </a:ext>
                  </a:extLst>
                </p14:cNvPr>
                <p14:cNvContentPartPr/>
                <p14:nvPr/>
              </p14:nvContentPartPr>
              <p14:xfrm>
                <a:off x="5768868" y="3811411"/>
                <a:ext cx="152280" cy="2494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F401F26-1AD7-4731-9F08-E5A37E102F4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759868" y="3802411"/>
                  <a:ext cx="1699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8B067778-972A-40A7-B4D5-7C6A1D5E2EEC}"/>
              </a:ext>
            </a:extLst>
          </p:cNvPr>
          <p:cNvGrpSpPr/>
          <p:nvPr/>
        </p:nvGrpSpPr>
        <p:grpSpPr>
          <a:xfrm>
            <a:off x="2786988" y="3751651"/>
            <a:ext cx="1814400" cy="807120"/>
            <a:chOff x="2786988" y="3751651"/>
            <a:chExt cx="1814400" cy="80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7FEA24E-DA9A-4968-A64C-9331A6E23F18}"/>
                    </a:ext>
                  </a:extLst>
                </p14:cNvPr>
                <p14:cNvContentPartPr/>
                <p14:nvPr/>
              </p14:nvContentPartPr>
              <p14:xfrm>
                <a:off x="2786988" y="3859651"/>
                <a:ext cx="228960" cy="202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7FEA24E-DA9A-4968-A64C-9331A6E23F1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778348" y="3850651"/>
                  <a:ext cx="246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6ECE9E2-44D2-4121-BB63-489201B5A62E}"/>
                    </a:ext>
                  </a:extLst>
                </p14:cNvPr>
                <p14:cNvContentPartPr/>
                <p14:nvPr/>
              </p14:nvContentPartPr>
              <p14:xfrm>
                <a:off x="2956548" y="3782971"/>
                <a:ext cx="32760" cy="118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6ECE9E2-44D2-4121-BB63-489201B5A62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947908" y="3774331"/>
                  <a:ext cx="5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CCFC06B-364A-4ED7-B011-1EA1679B7F2F}"/>
                    </a:ext>
                  </a:extLst>
                </p14:cNvPr>
                <p14:cNvContentPartPr/>
                <p14:nvPr/>
              </p14:nvContentPartPr>
              <p14:xfrm>
                <a:off x="3067068" y="3751651"/>
                <a:ext cx="91440" cy="425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CCFC06B-364A-4ED7-B011-1EA1679B7F2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058068" y="3742651"/>
                  <a:ext cx="109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A306E60-683B-4F8D-8C99-77DE924E5E7C}"/>
                    </a:ext>
                  </a:extLst>
                </p14:cNvPr>
                <p14:cNvContentPartPr/>
                <p14:nvPr/>
              </p14:nvContentPartPr>
              <p14:xfrm>
                <a:off x="3054828" y="3924451"/>
                <a:ext cx="113760" cy="460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A306E60-683B-4F8D-8C99-77DE924E5E7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046188" y="3915811"/>
                  <a:ext cx="131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0289803-817B-4971-88B9-C4D2949D5093}"/>
                    </a:ext>
                  </a:extLst>
                </p14:cNvPr>
                <p14:cNvContentPartPr/>
                <p14:nvPr/>
              </p14:nvContentPartPr>
              <p14:xfrm>
                <a:off x="3182988" y="3894571"/>
                <a:ext cx="221760" cy="173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0289803-817B-4971-88B9-C4D2949D509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174348" y="3885571"/>
                  <a:ext cx="239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B9AA4D1-7C27-4516-868E-073B8614885E}"/>
                    </a:ext>
                  </a:extLst>
                </p14:cNvPr>
                <p14:cNvContentPartPr/>
                <p14:nvPr/>
              </p14:nvContentPartPr>
              <p14:xfrm>
                <a:off x="3429948" y="3787651"/>
                <a:ext cx="44280" cy="2628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B9AA4D1-7C27-4516-868E-073B8614885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420948" y="3778651"/>
                  <a:ext cx="61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FB5EA6A-C75C-4ED0-9613-34A623BC2269}"/>
                    </a:ext>
                  </a:extLst>
                </p14:cNvPr>
                <p14:cNvContentPartPr/>
                <p14:nvPr/>
              </p14:nvContentPartPr>
              <p14:xfrm>
                <a:off x="3405468" y="3904651"/>
                <a:ext cx="95400" cy="1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FB5EA6A-C75C-4ED0-9613-34A623BC226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396828" y="3896011"/>
                  <a:ext cx="113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7D58AC7-E9CE-4013-B476-8BF91FAEAEC7}"/>
                    </a:ext>
                  </a:extLst>
                </p14:cNvPr>
                <p14:cNvContentPartPr/>
                <p14:nvPr/>
              </p14:nvContentPartPr>
              <p14:xfrm>
                <a:off x="3645228" y="3898531"/>
                <a:ext cx="133200" cy="1749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7D58AC7-E9CE-4013-B476-8BF91FAEAEC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636588" y="3889891"/>
                  <a:ext cx="150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FB01F27-5738-4E01-8B9F-ECA52516DF94}"/>
                    </a:ext>
                  </a:extLst>
                </p14:cNvPr>
                <p14:cNvContentPartPr/>
                <p14:nvPr/>
              </p14:nvContentPartPr>
              <p14:xfrm>
                <a:off x="3800388" y="3867211"/>
                <a:ext cx="159120" cy="359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FB01F27-5738-4E01-8B9F-ECA52516DF9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791388" y="3858571"/>
                  <a:ext cx="1767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62DEBA9-849C-4C40-98FF-44B7E56C2284}"/>
                    </a:ext>
                  </a:extLst>
                </p14:cNvPr>
                <p14:cNvContentPartPr/>
                <p14:nvPr/>
              </p14:nvContentPartPr>
              <p14:xfrm>
                <a:off x="3999468" y="3886291"/>
                <a:ext cx="176040" cy="1832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62DEBA9-849C-4C40-98FF-44B7E56C228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990828" y="3877651"/>
                  <a:ext cx="19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3BBFE4C-EFB8-4C36-B4E3-5074E881DED4}"/>
                    </a:ext>
                  </a:extLst>
                </p14:cNvPr>
                <p14:cNvContentPartPr/>
                <p14:nvPr/>
              </p14:nvContentPartPr>
              <p14:xfrm>
                <a:off x="4267668" y="3965131"/>
                <a:ext cx="39600" cy="173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3BBFE4C-EFB8-4C36-B4E3-5074E881DED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259028" y="3956491"/>
                  <a:ext cx="57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B191196-7CDD-4CAA-B67B-39F7FB153DDF}"/>
                    </a:ext>
                  </a:extLst>
                </p14:cNvPr>
                <p14:cNvContentPartPr/>
                <p14:nvPr/>
              </p14:nvContentPartPr>
              <p14:xfrm>
                <a:off x="4104948" y="4253491"/>
                <a:ext cx="237240" cy="3052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B191196-7CDD-4CAA-B67B-39F7FB153DD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096308" y="4244851"/>
                  <a:ext cx="254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CFC07CA-FBEA-4474-B694-B2BCB9C9EB3A}"/>
                    </a:ext>
                  </a:extLst>
                </p14:cNvPr>
                <p14:cNvContentPartPr/>
                <p14:nvPr/>
              </p14:nvContentPartPr>
              <p14:xfrm>
                <a:off x="4379988" y="4168171"/>
                <a:ext cx="20520" cy="254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CFC07CA-FBEA-4474-B694-B2BCB9C9EB3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371348" y="4159531"/>
                  <a:ext cx="38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3078F06-0345-4423-B3BE-587F25871D67}"/>
                    </a:ext>
                  </a:extLst>
                </p14:cNvPr>
                <p14:cNvContentPartPr/>
                <p14:nvPr/>
              </p14:nvContentPartPr>
              <p14:xfrm>
                <a:off x="4340748" y="4274371"/>
                <a:ext cx="119520" cy="54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3078F06-0345-4423-B3BE-587F25871D6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331748" y="4265731"/>
                  <a:ext cx="137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81E02CA-3E6C-49DE-862B-DC99359C44C8}"/>
                    </a:ext>
                  </a:extLst>
                </p14:cNvPr>
                <p14:cNvContentPartPr/>
                <p14:nvPr/>
              </p14:nvContentPartPr>
              <p14:xfrm>
                <a:off x="4594188" y="4443211"/>
                <a:ext cx="7200" cy="10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81E02CA-3E6C-49DE-862B-DC99359C44C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585188" y="4434211"/>
                  <a:ext cx="248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EB9A20F-E02C-482F-9012-550CBC1E5992}"/>
              </a:ext>
            </a:extLst>
          </p:cNvPr>
          <p:cNvGrpSpPr/>
          <p:nvPr/>
        </p:nvGrpSpPr>
        <p:grpSpPr>
          <a:xfrm>
            <a:off x="621228" y="4907611"/>
            <a:ext cx="941040" cy="295920"/>
            <a:chOff x="621228" y="4907611"/>
            <a:chExt cx="94104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E671B51-1E9E-4954-83E2-113BB969E233}"/>
                    </a:ext>
                  </a:extLst>
                </p14:cNvPr>
                <p14:cNvContentPartPr/>
                <p14:nvPr/>
              </p14:nvContentPartPr>
              <p14:xfrm>
                <a:off x="621228" y="4907611"/>
                <a:ext cx="134640" cy="266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E671B51-1E9E-4954-83E2-113BB969E23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12228" y="4898611"/>
                  <a:ext cx="152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2F23644-EDC2-4761-961A-08B4015DBE53}"/>
                    </a:ext>
                  </a:extLst>
                </p14:cNvPr>
                <p14:cNvContentPartPr/>
                <p14:nvPr/>
              </p14:nvContentPartPr>
              <p14:xfrm>
                <a:off x="716628" y="4917691"/>
                <a:ext cx="69120" cy="2858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2F23644-EDC2-4761-961A-08B4015DBE5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07988" y="4908691"/>
                  <a:ext cx="86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480A83D-F19A-43B7-80F5-8A00253F393A}"/>
                    </a:ext>
                  </a:extLst>
                </p14:cNvPr>
                <p14:cNvContentPartPr/>
                <p14:nvPr/>
              </p14:nvContentPartPr>
              <p14:xfrm>
                <a:off x="836148" y="4990771"/>
                <a:ext cx="158040" cy="2041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480A83D-F19A-43B7-80F5-8A00253F393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27148" y="4981771"/>
                  <a:ext cx="175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B8842DC-44B5-45EF-96AF-3103E72671DC}"/>
                    </a:ext>
                  </a:extLst>
                </p14:cNvPr>
                <p14:cNvContentPartPr/>
                <p14:nvPr/>
              </p14:nvContentPartPr>
              <p14:xfrm>
                <a:off x="1073748" y="4990411"/>
                <a:ext cx="104040" cy="1857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B8842DC-44B5-45EF-96AF-3103E72671D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4748" y="4981411"/>
                  <a:ext cx="121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9809F1B-BAFD-4EEC-99AC-38C2C94C9827}"/>
                    </a:ext>
                  </a:extLst>
                </p14:cNvPr>
                <p14:cNvContentPartPr/>
                <p14:nvPr/>
              </p14:nvContentPartPr>
              <p14:xfrm>
                <a:off x="1229988" y="4972771"/>
                <a:ext cx="145080" cy="2296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9809F1B-BAFD-4EEC-99AC-38C2C94C982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220988" y="4964131"/>
                  <a:ext cx="162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5533296-B086-4EDD-A129-CBA51D15439D}"/>
                    </a:ext>
                  </a:extLst>
                </p14:cNvPr>
                <p14:cNvContentPartPr/>
                <p14:nvPr/>
              </p14:nvContentPartPr>
              <p14:xfrm>
                <a:off x="1409268" y="4999411"/>
                <a:ext cx="153000" cy="1915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5533296-B086-4EDD-A129-CBA51D15439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400628" y="4990771"/>
                  <a:ext cx="17064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39C2983-4390-494C-A486-42C8CD00161D}"/>
              </a:ext>
            </a:extLst>
          </p:cNvPr>
          <p:cNvGrpSpPr/>
          <p:nvPr/>
        </p:nvGrpSpPr>
        <p:grpSpPr>
          <a:xfrm>
            <a:off x="1745508" y="4775131"/>
            <a:ext cx="299520" cy="164880"/>
            <a:chOff x="1745508" y="4775131"/>
            <a:chExt cx="29952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79045AC-E536-49E5-B309-598CC17C749C}"/>
                    </a:ext>
                  </a:extLst>
                </p14:cNvPr>
                <p14:cNvContentPartPr/>
                <p14:nvPr/>
              </p14:nvContentPartPr>
              <p14:xfrm>
                <a:off x="1745508" y="4783411"/>
                <a:ext cx="137520" cy="1155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79045AC-E536-49E5-B309-598CC17C749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736508" y="4774771"/>
                  <a:ext cx="155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366FDD0-634A-4EDE-95F4-75852A2BAA78}"/>
                    </a:ext>
                  </a:extLst>
                </p14:cNvPr>
                <p14:cNvContentPartPr/>
                <p14:nvPr/>
              </p14:nvContentPartPr>
              <p14:xfrm>
                <a:off x="1922988" y="4805371"/>
                <a:ext cx="111600" cy="1108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366FDD0-634A-4EDE-95F4-75852A2BAA7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914348" y="4796371"/>
                  <a:ext cx="129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4A61663-4A77-44E2-914C-67526A77E616}"/>
                    </a:ext>
                  </a:extLst>
                </p14:cNvPr>
                <p14:cNvContentPartPr/>
                <p14:nvPr/>
              </p14:nvContentPartPr>
              <p14:xfrm>
                <a:off x="1931268" y="4775131"/>
                <a:ext cx="113760" cy="164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4A61663-4A77-44E2-914C-67526A77E61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922268" y="4766131"/>
                  <a:ext cx="1314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0DABEE2-AC8C-47D8-82DB-7D2724CD6F07}"/>
              </a:ext>
            </a:extLst>
          </p:cNvPr>
          <p:cNvGrpSpPr/>
          <p:nvPr/>
        </p:nvGrpSpPr>
        <p:grpSpPr>
          <a:xfrm>
            <a:off x="2284428" y="4814371"/>
            <a:ext cx="2471040" cy="426240"/>
            <a:chOff x="2284428" y="4814371"/>
            <a:chExt cx="247104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EDE69ED-6B55-4375-B7F6-84BA5ECD5B81}"/>
                    </a:ext>
                  </a:extLst>
                </p14:cNvPr>
                <p14:cNvContentPartPr/>
                <p14:nvPr/>
              </p14:nvContentPartPr>
              <p14:xfrm>
                <a:off x="2284428" y="4863331"/>
                <a:ext cx="123480" cy="2991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EDE69ED-6B55-4375-B7F6-84BA5ECD5B8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275428" y="4854691"/>
                  <a:ext cx="141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BB5AA33-88FF-464C-8243-7529F4462A4B}"/>
                    </a:ext>
                  </a:extLst>
                </p14:cNvPr>
                <p14:cNvContentPartPr/>
                <p14:nvPr/>
              </p14:nvContentPartPr>
              <p14:xfrm>
                <a:off x="2478468" y="4999411"/>
                <a:ext cx="115200" cy="1670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BB5AA33-88FF-464C-8243-7529F4462A4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469468" y="4990771"/>
                  <a:ext cx="132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C45D071-77B8-429C-A3AF-110FA61C1F77}"/>
                    </a:ext>
                  </a:extLst>
                </p14:cNvPr>
                <p14:cNvContentPartPr/>
                <p14:nvPr/>
              </p14:nvContentPartPr>
              <p14:xfrm>
                <a:off x="2602308" y="4990771"/>
                <a:ext cx="209880" cy="181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C45D071-77B8-429C-A3AF-110FA61C1F7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593668" y="4981771"/>
                  <a:ext cx="227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B94909C-032C-4AC4-8576-91B49A33CC21}"/>
                    </a:ext>
                  </a:extLst>
                </p14:cNvPr>
                <p14:cNvContentPartPr/>
                <p14:nvPr/>
              </p14:nvContentPartPr>
              <p14:xfrm>
                <a:off x="2862228" y="5031091"/>
                <a:ext cx="16920" cy="143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B94909C-032C-4AC4-8576-91B49A33CC2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853588" y="5022451"/>
                  <a:ext cx="34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5958B52-2993-4F03-882E-061A4A5B212A}"/>
                    </a:ext>
                  </a:extLst>
                </p14:cNvPr>
                <p14:cNvContentPartPr/>
                <p14:nvPr/>
              </p14:nvContentPartPr>
              <p14:xfrm>
                <a:off x="2830548" y="4906171"/>
                <a:ext cx="360" cy="3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5958B52-2993-4F03-882E-061A4A5B212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821548" y="48975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BAA2EE0-3C8C-4B8D-9093-F7DC492C7AE6}"/>
                    </a:ext>
                  </a:extLst>
                </p14:cNvPr>
                <p14:cNvContentPartPr/>
                <p14:nvPr/>
              </p14:nvContentPartPr>
              <p14:xfrm>
                <a:off x="2994348" y="4907251"/>
                <a:ext cx="34200" cy="333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BAA2EE0-3C8C-4B8D-9093-F7DC492C7AE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985348" y="4898611"/>
                  <a:ext cx="518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8400A0B-42EB-40C5-9FDD-D6898B4A22A0}"/>
                    </a:ext>
                  </a:extLst>
                </p14:cNvPr>
                <p14:cNvContentPartPr/>
                <p14:nvPr/>
              </p14:nvContentPartPr>
              <p14:xfrm>
                <a:off x="2969148" y="5038651"/>
                <a:ext cx="187920" cy="119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8400A0B-42EB-40C5-9FDD-D6898B4A22A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960148" y="5029651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21C1566-6F25-4329-B9C4-41ED103F7B8F}"/>
                    </a:ext>
                  </a:extLst>
                </p14:cNvPr>
                <p14:cNvContentPartPr/>
                <p14:nvPr/>
              </p14:nvContentPartPr>
              <p14:xfrm>
                <a:off x="3229428" y="5016331"/>
                <a:ext cx="140760" cy="1796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21C1566-6F25-4329-B9C4-41ED103F7B8F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220428" y="5007691"/>
                  <a:ext cx="15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DDEB796-C4B9-4401-8C06-574C66EEFCED}"/>
                    </a:ext>
                  </a:extLst>
                </p14:cNvPr>
                <p14:cNvContentPartPr/>
                <p14:nvPr/>
              </p14:nvContentPartPr>
              <p14:xfrm>
                <a:off x="3458748" y="5014891"/>
                <a:ext cx="169200" cy="1684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DDEB796-C4B9-4401-8C06-574C66EEFCE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450108" y="5006251"/>
                  <a:ext cx="186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C352A13-3165-4BFB-B1A4-F4507A87429D}"/>
                    </a:ext>
                  </a:extLst>
                </p14:cNvPr>
                <p14:cNvContentPartPr/>
                <p14:nvPr/>
              </p14:nvContentPartPr>
              <p14:xfrm>
                <a:off x="3687708" y="4814371"/>
                <a:ext cx="315360" cy="3949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C352A13-3165-4BFB-B1A4-F4507A87429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3679068" y="4805731"/>
                  <a:ext cx="3330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E42EDAD-DC9E-4148-BE45-778ECBB44492}"/>
                    </a:ext>
                  </a:extLst>
                </p14:cNvPr>
                <p14:cNvContentPartPr/>
                <p14:nvPr/>
              </p14:nvContentPartPr>
              <p14:xfrm>
                <a:off x="4063908" y="4912651"/>
                <a:ext cx="22680" cy="307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E42EDAD-DC9E-4148-BE45-778ECBB4449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054908" y="4904011"/>
                  <a:ext cx="40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79BCDE6-C1D7-4292-A0DC-A6C21F49A6BC}"/>
                    </a:ext>
                  </a:extLst>
                </p14:cNvPr>
                <p14:cNvContentPartPr/>
                <p14:nvPr/>
              </p14:nvContentPartPr>
              <p14:xfrm>
                <a:off x="4081908" y="5019571"/>
                <a:ext cx="124560" cy="1224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79BCDE6-C1D7-4292-A0DC-A6C21F49A6BC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072908" y="5010571"/>
                  <a:ext cx="142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90320E7-78C9-49DF-8347-EFA4645A227B}"/>
                    </a:ext>
                  </a:extLst>
                </p14:cNvPr>
                <p14:cNvContentPartPr/>
                <p14:nvPr/>
              </p14:nvContentPartPr>
              <p14:xfrm>
                <a:off x="4322028" y="4921291"/>
                <a:ext cx="33480" cy="255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90320E7-78C9-49DF-8347-EFA4645A227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4313388" y="4912651"/>
                  <a:ext cx="51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AC935D5-B4A5-446A-839B-A4A00383A8FC}"/>
                    </a:ext>
                  </a:extLst>
                </p14:cNvPr>
                <p14:cNvContentPartPr/>
                <p14:nvPr/>
              </p14:nvContentPartPr>
              <p14:xfrm>
                <a:off x="4266588" y="5028211"/>
                <a:ext cx="270720" cy="1486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AC935D5-B4A5-446A-839B-A4A00383A8FC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257948" y="5019211"/>
                  <a:ext cx="288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CEADD7D-B00F-431F-B64C-48E2405348A0}"/>
                    </a:ext>
                  </a:extLst>
                </p14:cNvPr>
                <p14:cNvContentPartPr/>
                <p14:nvPr/>
              </p14:nvContentPartPr>
              <p14:xfrm>
                <a:off x="4597788" y="5008771"/>
                <a:ext cx="157680" cy="1735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CEADD7D-B00F-431F-B64C-48E2405348A0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4588788" y="5000131"/>
                  <a:ext cx="17532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3EB39F8-4A0B-4BA4-BEEB-AC4F00DE2632}"/>
              </a:ext>
            </a:extLst>
          </p:cNvPr>
          <p:cNvGrpSpPr/>
          <p:nvPr/>
        </p:nvGrpSpPr>
        <p:grpSpPr>
          <a:xfrm>
            <a:off x="4998108" y="4995811"/>
            <a:ext cx="33840" cy="127800"/>
            <a:chOff x="4998108" y="4995811"/>
            <a:chExt cx="3384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CD8DC6F-088E-48AA-A963-D9F16A1D60A8}"/>
                    </a:ext>
                  </a:extLst>
                </p14:cNvPr>
                <p14:cNvContentPartPr/>
                <p14:nvPr/>
              </p14:nvContentPartPr>
              <p14:xfrm>
                <a:off x="4998108" y="4995811"/>
                <a:ext cx="10440" cy="252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CD8DC6F-088E-48AA-A963-D9F16A1D60A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989468" y="4987171"/>
                  <a:ext cx="28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2A93988-1022-4115-A17E-8FF7941A9B59}"/>
                    </a:ext>
                  </a:extLst>
                </p14:cNvPr>
                <p14:cNvContentPartPr/>
                <p14:nvPr/>
              </p14:nvContentPartPr>
              <p14:xfrm>
                <a:off x="5023668" y="5113891"/>
                <a:ext cx="8280" cy="97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2A93988-1022-4115-A17E-8FF7941A9B5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5014668" y="5104891"/>
                  <a:ext cx="259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B248F37-3D21-4CC6-A50F-B1D58B584568}"/>
              </a:ext>
            </a:extLst>
          </p:cNvPr>
          <p:cNvGrpSpPr/>
          <p:nvPr/>
        </p:nvGrpSpPr>
        <p:grpSpPr>
          <a:xfrm>
            <a:off x="1051428" y="5338171"/>
            <a:ext cx="309600" cy="403200"/>
            <a:chOff x="1051428" y="5338171"/>
            <a:chExt cx="30960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DD7C60A-291D-4DE0-8960-A04251BE61E1}"/>
                    </a:ext>
                  </a:extLst>
                </p14:cNvPr>
                <p14:cNvContentPartPr/>
                <p14:nvPr/>
              </p14:nvContentPartPr>
              <p14:xfrm>
                <a:off x="1051428" y="5338171"/>
                <a:ext cx="229320" cy="4032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DD7C60A-291D-4DE0-8960-A04251BE61E1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42788" y="5329531"/>
                  <a:ext cx="2469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0AEB309-E522-4D63-9AF2-FF6B47E93959}"/>
                    </a:ext>
                  </a:extLst>
                </p14:cNvPr>
                <p14:cNvContentPartPr/>
                <p14:nvPr/>
              </p14:nvContentPartPr>
              <p14:xfrm>
                <a:off x="1335108" y="5515291"/>
                <a:ext cx="22320" cy="1951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0AEB309-E522-4D63-9AF2-FF6B47E9395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326108" y="5506651"/>
                  <a:ext cx="39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C23A688-2311-487A-96DB-99F312C84B48}"/>
                    </a:ext>
                  </a:extLst>
                </p14:cNvPr>
                <p14:cNvContentPartPr/>
                <p14:nvPr/>
              </p14:nvContentPartPr>
              <p14:xfrm>
                <a:off x="1296948" y="5436091"/>
                <a:ext cx="64080" cy="252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C23A688-2311-487A-96DB-99F312C84B48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288308" y="5427451"/>
                  <a:ext cx="817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8BE302D-5165-4629-9613-097084CF0DAA}"/>
              </a:ext>
            </a:extLst>
          </p:cNvPr>
          <p:cNvGrpSpPr/>
          <p:nvPr/>
        </p:nvGrpSpPr>
        <p:grpSpPr>
          <a:xfrm>
            <a:off x="1024788" y="5835691"/>
            <a:ext cx="444960" cy="348120"/>
            <a:chOff x="1024788" y="5835691"/>
            <a:chExt cx="44496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7354909-6E0B-43F9-9C14-654AC7B7BF03}"/>
                    </a:ext>
                  </a:extLst>
                </p14:cNvPr>
                <p14:cNvContentPartPr/>
                <p14:nvPr/>
              </p14:nvContentPartPr>
              <p14:xfrm>
                <a:off x="1024788" y="5835691"/>
                <a:ext cx="223920" cy="3481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7354909-6E0B-43F9-9C14-654AC7B7BF0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15788" y="5827051"/>
                  <a:ext cx="241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5120A61-B552-4F92-8081-F4C6BB369F5D}"/>
                    </a:ext>
                  </a:extLst>
                </p14:cNvPr>
                <p14:cNvContentPartPr/>
                <p14:nvPr/>
              </p14:nvContentPartPr>
              <p14:xfrm>
                <a:off x="1309908" y="6016051"/>
                <a:ext cx="159840" cy="1332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5120A61-B552-4F92-8081-F4C6BB369F5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301268" y="6007051"/>
                  <a:ext cx="17748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01A63E6-458B-4CEA-8408-47B2A37968CB}"/>
              </a:ext>
            </a:extLst>
          </p:cNvPr>
          <p:cNvGrpSpPr/>
          <p:nvPr/>
        </p:nvGrpSpPr>
        <p:grpSpPr>
          <a:xfrm>
            <a:off x="1663068" y="5343571"/>
            <a:ext cx="2442960" cy="846720"/>
            <a:chOff x="1663068" y="5343571"/>
            <a:chExt cx="2442960" cy="84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819FE6A-954C-406D-BCA7-7F751FA8F267}"/>
                    </a:ext>
                  </a:extLst>
                </p14:cNvPr>
                <p14:cNvContentPartPr/>
                <p14:nvPr/>
              </p14:nvContentPartPr>
              <p14:xfrm>
                <a:off x="1663068" y="5383171"/>
                <a:ext cx="185040" cy="3463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819FE6A-954C-406D-BCA7-7F751FA8F267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654428" y="5374171"/>
                  <a:ext cx="202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CAC60AF-35CC-45D3-BD60-2F105E297401}"/>
                    </a:ext>
                  </a:extLst>
                </p14:cNvPr>
                <p14:cNvContentPartPr/>
                <p14:nvPr/>
              </p14:nvContentPartPr>
              <p14:xfrm>
                <a:off x="1898508" y="5343571"/>
                <a:ext cx="309960" cy="4147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CAC60AF-35CC-45D3-BD60-2F105E297401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889508" y="5334571"/>
                  <a:ext cx="3276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F029B23-4B80-433E-B14D-344E2CEF1C09}"/>
                    </a:ext>
                  </a:extLst>
                </p14:cNvPr>
                <p14:cNvContentPartPr/>
                <p14:nvPr/>
              </p14:nvContentPartPr>
              <p14:xfrm>
                <a:off x="2156988" y="5421691"/>
                <a:ext cx="9720" cy="201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F029B23-4B80-433E-B14D-344E2CEF1C0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147988" y="5412691"/>
                  <a:ext cx="27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B2F7F9C-DB7D-4995-979F-BDBD9368D6C2}"/>
                    </a:ext>
                  </a:extLst>
                </p14:cNvPr>
                <p14:cNvContentPartPr/>
                <p14:nvPr/>
              </p14:nvContentPartPr>
              <p14:xfrm>
                <a:off x="2288748" y="5397211"/>
                <a:ext cx="192600" cy="2988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B2F7F9C-DB7D-4995-979F-BDBD9368D6C2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280108" y="5388211"/>
                  <a:ext cx="2102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5A1AE58-BE8D-45EF-AC36-FD3C96CCFBFD}"/>
                    </a:ext>
                  </a:extLst>
                </p14:cNvPr>
                <p14:cNvContentPartPr/>
                <p14:nvPr/>
              </p14:nvContentPartPr>
              <p14:xfrm>
                <a:off x="2440308" y="5415211"/>
                <a:ext cx="3960" cy="25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5A1AE58-BE8D-45EF-AC36-FD3C96CCFBFD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2431668" y="5406571"/>
                  <a:ext cx="21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4D8BDAE-C444-4904-A0C3-EA4C7822C4F9}"/>
                    </a:ext>
                  </a:extLst>
                </p14:cNvPr>
                <p14:cNvContentPartPr/>
                <p14:nvPr/>
              </p14:nvContentPartPr>
              <p14:xfrm>
                <a:off x="2560548" y="5537971"/>
                <a:ext cx="276120" cy="1994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4D8BDAE-C444-4904-A0C3-EA4C7822C4F9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2551908" y="5528971"/>
                  <a:ext cx="293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21D88C1-CB91-4399-924B-C7E3C682B90B}"/>
                    </a:ext>
                  </a:extLst>
                </p14:cNvPr>
                <p14:cNvContentPartPr/>
                <p14:nvPr/>
              </p14:nvContentPartPr>
              <p14:xfrm>
                <a:off x="2969148" y="5512051"/>
                <a:ext cx="156600" cy="205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21D88C1-CB91-4399-924B-C7E3C682B90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960508" y="5503411"/>
                  <a:ext cx="174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A606ED3-5948-4340-8AEC-2EF7AFDFAEA6}"/>
                    </a:ext>
                  </a:extLst>
                </p14:cNvPr>
                <p14:cNvContentPartPr/>
                <p14:nvPr/>
              </p14:nvContentPartPr>
              <p14:xfrm>
                <a:off x="3203148" y="5366611"/>
                <a:ext cx="149400" cy="4251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A606ED3-5948-4340-8AEC-2EF7AFDFAEA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3194148" y="5357611"/>
                  <a:ext cx="167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4FA0AB6-AE3C-437D-8608-A4915614F236}"/>
                    </a:ext>
                  </a:extLst>
                </p14:cNvPr>
                <p14:cNvContentPartPr/>
                <p14:nvPr/>
              </p14:nvContentPartPr>
              <p14:xfrm>
                <a:off x="1852068" y="5837491"/>
                <a:ext cx="168480" cy="265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4FA0AB6-AE3C-437D-8608-A4915614F23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843428" y="5828851"/>
                  <a:ext cx="1861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2106399-7A5A-401A-AF5E-648B06366FAE}"/>
                    </a:ext>
                  </a:extLst>
                </p14:cNvPr>
                <p14:cNvContentPartPr/>
                <p14:nvPr/>
              </p14:nvContentPartPr>
              <p14:xfrm>
                <a:off x="2147628" y="5832451"/>
                <a:ext cx="143640" cy="257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2106399-7A5A-401A-AF5E-648B06366FAE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138628" y="5823451"/>
                  <a:ext cx="161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E48086E-FF52-4D5B-8E8C-9C0D00A60BDC}"/>
                    </a:ext>
                  </a:extLst>
                </p14:cNvPr>
                <p14:cNvContentPartPr/>
                <p14:nvPr/>
              </p14:nvContentPartPr>
              <p14:xfrm>
                <a:off x="2227908" y="5978611"/>
                <a:ext cx="109080" cy="1555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E48086E-FF52-4D5B-8E8C-9C0D00A60BD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219268" y="5969611"/>
                  <a:ext cx="126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661E259-C0A1-4B4A-9AC0-DB67A48FDF99}"/>
                    </a:ext>
                  </a:extLst>
                </p14:cNvPr>
                <p14:cNvContentPartPr/>
                <p14:nvPr/>
              </p14:nvContentPartPr>
              <p14:xfrm>
                <a:off x="2403948" y="5954851"/>
                <a:ext cx="117720" cy="1566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661E259-C0A1-4B4A-9AC0-DB67A48FDF99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395308" y="5946211"/>
                  <a:ext cx="135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9CABD17-C10D-4FE8-BE56-75086F27DDC4}"/>
                    </a:ext>
                  </a:extLst>
                </p14:cNvPr>
                <p14:cNvContentPartPr/>
                <p14:nvPr/>
              </p14:nvContentPartPr>
              <p14:xfrm>
                <a:off x="2521308" y="5969251"/>
                <a:ext cx="113760" cy="1396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9CABD17-C10D-4FE8-BE56-75086F27DDC4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512668" y="5960251"/>
                  <a:ext cx="131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05C8DA9D-4AC3-46C1-A7C7-4B9344164A7C}"/>
                    </a:ext>
                  </a:extLst>
                </p14:cNvPr>
                <p14:cNvContentPartPr/>
                <p14:nvPr/>
              </p14:nvContentPartPr>
              <p14:xfrm>
                <a:off x="2659908" y="5980411"/>
                <a:ext cx="248040" cy="1440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05C8DA9D-4AC3-46C1-A7C7-4B9344164A7C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650908" y="5971771"/>
                  <a:ext cx="265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D6C7805-38E2-4D92-A8CE-336A1DA67FAD}"/>
                    </a:ext>
                  </a:extLst>
                </p14:cNvPr>
                <p14:cNvContentPartPr/>
                <p14:nvPr/>
              </p14:nvContentPartPr>
              <p14:xfrm>
                <a:off x="2992188" y="5995171"/>
                <a:ext cx="137160" cy="1648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D6C7805-38E2-4D92-A8CE-336A1DA67FA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983548" y="5986531"/>
                  <a:ext cx="154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4DFF84D-C5C6-4B98-B6E7-835C4594BD05}"/>
                    </a:ext>
                  </a:extLst>
                </p14:cNvPr>
                <p14:cNvContentPartPr/>
                <p14:nvPr/>
              </p14:nvContentPartPr>
              <p14:xfrm>
                <a:off x="3161748" y="6029731"/>
                <a:ext cx="120240" cy="1447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4DFF84D-C5C6-4B98-B6E7-835C4594BD0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3152748" y="6020731"/>
                  <a:ext cx="137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7B8724C-3679-4D5B-8B06-3DC5BB4BA847}"/>
                    </a:ext>
                  </a:extLst>
                </p14:cNvPr>
                <p14:cNvContentPartPr/>
                <p14:nvPr/>
              </p14:nvContentPartPr>
              <p14:xfrm>
                <a:off x="3361548" y="6002371"/>
                <a:ext cx="14400" cy="1310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7B8724C-3679-4D5B-8B06-3DC5BB4BA84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3352908" y="5993731"/>
                  <a:ext cx="32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6079165-FB6F-403A-A1F6-DFAB43A8267F}"/>
                    </a:ext>
                  </a:extLst>
                </p14:cNvPr>
                <p14:cNvContentPartPr/>
                <p14:nvPr/>
              </p14:nvContentPartPr>
              <p14:xfrm>
                <a:off x="3354708" y="5897251"/>
                <a:ext cx="360" cy="3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6079165-FB6F-403A-A1F6-DFAB43A826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45708" y="5888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97F8B7D-1468-4859-954C-C4838280E17D}"/>
                    </a:ext>
                  </a:extLst>
                </p14:cNvPr>
                <p14:cNvContentPartPr/>
                <p14:nvPr/>
              </p14:nvContentPartPr>
              <p14:xfrm>
                <a:off x="3479268" y="5991931"/>
                <a:ext cx="87480" cy="1616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97F8B7D-1468-4859-954C-C4838280E17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470268" y="5983291"/>
                  <a:ext cx="10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AB53DDF-89CB-485C-8683-971B59F15A67}"/>
                    </a:ext>
                  </a:extLst>
                </p14:cNvPr>
                <p14:cNvContentPartPr/>
                <p14:nvPr/>
              </p14:nvContentPartPr>
              <p14:xfrm>
                <a:off x="3582228" y="5981851"/>
                <a:ext cx="23040" cy="1303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AB53DDF-89CB-485C-8683-971B59F15A6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573228" y="5972851"/>
                  <a:ext cx="40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E14EF7F-77B8-49CD-97BF-CD2ECAE794D3}"/>
                    </a:ext>
                  </a:extLst>
                </p14:cNvPr>
                <p14:cNvContentPartPr/>
                <p14:nvPr/>
              </p14:nvContentPartPr>
              <p14:xfrm>
                <a:off x="3677988" y="5941531"/>
                <a:ext cx="255600" cy="1810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E14EF7F-77B8-49CD-97BF-CD2ECAE794D3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3669348" y="5932891"/>
                  <a:ext cx="273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CF50BBA-47E7-4F54-9005-BA25CE33C6FC}"/>
                    </a:ext>
                  </a:extLst>
                </p14:cNvPr>
                <p14:cNvContentPartPr/>
                <p14:nvPr/>
              </p14:nvContentPartPr>
              <p14:xfrm>
                <a:off x="3928548" y="5754331"/>
                <a:ext cx="177480" cy="4359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CF50BBA-47E7-4F54-9005-BA25CE33C6F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919908" y="5745331"/>
                  <a:ext cx="195120" cy="45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674DF38B-0EB4-4A57-AA26-24CF28BFA463}"/>
                  </a:ext>
                </a:extLst>
              </p14:cNvPr>
              <p14:cNvContentPartPr/>
              <p14:nvPr/>
            </p14:nvContentPartPr>
            <p14:xfrm>
              <a:off x="6043188" y="4051"/>
              <a:ext cx="100080" cy="66265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674DF38B-0EB4-4A57-AA26-24CF28BFA463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6034188" y="-4949"/>
                <a:ext cx="117720" cy="66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B74F685-09A1-4A8D-893B-53B58BFFBC0B}"/>
              </a:ext>
            </a:extLst>
          </p:cNvPr>
          <p:cNvGrpSpPr/>
          <p:nvPr/>
        </p:nvGrpSpPr>
        <p:grpSpPr>
          <a:xfrm>
            <a:off x="6453948" y="659332"/>
            <a:ext cx="5597280" cy="2226960"/>
            <a:chOff x="6453948" y="659332"/>
            <a:chExt cx="5597280" cy="22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4832D62-4C6D-429D-AA63-6E16B8B46C7B}"/>
                    </a:ext>
                  </a:extLst>
                </p14:cNvPr>
                <p14:cNvContentPartPr/>
                <p14:nvPr/>
              </p14:nvContentPartPr>
              <p14:xfrm>
                <a:off x="10443468" y="1040572"/>
                <a:ext cx="69840" cy="1317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4832D62-4C6D-429D-AA63-6E16B8B46C7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434468" y="1031572"/>
                  <a:ext cx="87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BDCCFE4-D324-47D4-B14E-BC2426E537E9}"/>
                    </a:ext>
                  </a:extLst>
                </p14:cNvPr>
                <p14:cNvContentPartPr/>
                <p14:nvPr/>
              </p14:nvContentPartPr>
              <p14:xfrm>
                <a:off x="10741908" y="659332"/>
                <a:ext cx="10800" cy="54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BDCCFE4-D324-47D4-B14E-BC2426E537E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732908" y="650692"/>
                  <a:ext cx="28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26829AA-A434-45AF-8C7B-B171EDA69F43}"/>
                    </a:ext>
                  </a:extLst>
                </p14:cNvPr>
                <p14:cNvContentPartPr/>
                <p14:nvPr/>
              </p14:nvContentPartPr>
              <p14:xfrm>
                <a:off x="10898148" y="866692"/>
                <a:ext cx="360" cy="3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26829AA-A434-45AF-8C7B-B171EDA69F4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89148" y="8576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A34DBD5-FA9B-4974-A6DC-C56722FE1CA2}"/>
                    </a:ext>
                  </a:extLst>
                </p14:cNvPr>
                <p14:cNvContentPartPr/>
                <p14:nvPr/>
              </p14:nvContentPartPr>
              <p14:xfrm>
                <a:off x="10739748" y="723052"/>
                <a:ext cx="139320" cy="3409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A34DBD5-FA9B-4974-A6DC-C56722FE1CA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731108" y="714052"/>
                  <a:ext cx="1569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7F4794F-E527-4227-B674-23C2C0E5D396}"/>
                    </a:ext>
                  </a:extLst>
                </p14:cNvPr>
                <p14:cNvContentPartPr/>
                <p14:nvPr/>
              </p14:nvContentPartPr>
              <p14:xfrm>
                <a:off x="10889868" y="747892"/>
                <a:ext cx="140400" cy="2898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7F4794F-E527-4227-B674-23C2C0E5D39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881228" y="738892"/>
                  <a:ext cx="158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E2B4DFD-EB6C-4DD5-9A75-436D64D1AAE2}"/>
                    </a:ext>
                  </a:extLst>
                </p14:cNvPr>
                <p14:cNvContentPartPr/>
                <p14:nvPr/>
              </p14:nvContentPartPr>
              <p14:xfrm>
                <a:off x="11103348" y="878932"/>
                <a:ext cx="128160" cy="1771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E2B4DFD-EB6C-4DD5-9A75-436D64D1AAE2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1094708" y="869932"/>
                  <a:ext cx="145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41FED8F-4856-440F-A907-19EBE9A7A509}"/>
                    </a:ext>
                  </a:extLst>
                </p14:cNvPr>
                <p14:cNvContentPartPr/>
                <p14:nvPr/>
              </p14:nvContentPartPr>
              <p14:xfrm>
                <a:off x="11426988" y="867772"/>
                <a:ext cx="108000" cy="1868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41FED8F-4856-440F-A907-19EBE9A7A509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1418348" y="858772"/>
                  <a:ext cx="125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3131BFB-6341-4115-A171-924578528AA0}"/>
                    </a:ext>
                  </a:extLst>
                </p14:cNvPr>
                <p14:cNvContentPartPr/>
                <p14:nvPr/>
              </p14:nvContentPartPr>
              <p14:xfrm>
                <a:off x="11578548" y="865612"/>
                <a:ext cx="138240" cy="1857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3131BFB-6341-4115-A171-924578528AA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1569908" y="856612"/>
                  <a:ext cx="155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49DD74BE-7272-4167-8BE7-462AE0179CEB}"/>
                    </a:ext>
                  </a:extLst>
                </p14:cNvPr>
                <p14:cNvContentPartPr/>
                <p14:nvPr/>
              </p14:nvContentPartPr>
              <p14:xfrm>
                <a:off x="11726148" y="892252"/>
                <a:ext cx="146520" cy="1983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49DD74BE-7272-4167-8BE7-462AE0179CEB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1717508" y="883612"/>
                  <a:ext cx="164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8B3D128-B0BA-4ADA-8C8F-567A0ED2DAD6}"/>
                    </a:ext>
                  </a:extLst>
                </p14:cNvPr>
                <p14:cNvContentPartPr/>
                <p14:nvPr/>
              </p14:nvContentPartPr>
              <p14:xfrm>
                <a:off x="11953668" y="881452"/>
                <a:ext cx="28080" cy="1728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8B3D128-B0BA-4ADA-8C8F-567A0ED2DAD6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1944668" y="872812"/>
                  <a:ext cx="45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8D8BD07-3A69-4D67-B91B-5FB01108ABA8}"/>
                    </a:ext>
                  </a:extLst>
                </p14:cNvPr>
                <p14:cNvContentPartPr/>
                <p14:nvPr/>
              </p14:nvContentPartPr>
              <p14:xfrm>
                <a:off x="11928108" y="770932"/>
                <a:ext cx="68760" cy="158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8D8BD07-3A69-4D67-B91B-5FB01108ABA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1919468" y="761932"/>
                  <a:ext cx="86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57CCF49-7FDA-4085-A89E-A9601E15ED60}"/>
                    </a:ext>
                  </a:extLst>
                </p14:cNvPr>
                <p14:cNvContentPartPr/>
                <p14:nvPr/>
              </p14:nvContentPartPr>
              <p14:xfrm>
                <a:off x="10608708" y="1172332"/>
                <a:ext cx="186840" cy="3290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57CCF49-7FDA-4085-A89E-A9601E15ED60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0599708" y="1163332"/>
                  <a:ext cx="2044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FCE2A8EC-A608-49B9-83A4-CAF23A638E56}"/>
                    </a:ext>
                  </a:extLst>
                </p14:cNvPr>
                <p14:cNvContentPartPr/>
                <p14:nvPr/>
              </p14:nvContentPartPr>
              <p14:xfrm>
                <a:off x="10759188" y="1309852"/>
                <a:ext cx="186840" cy="2041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FCE2A8EC-A608-49B9-83A4-CAF23A638E5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750188" y="1300852"/>
                  <a:ext cx="204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AA46C6C7-9865-45CD-809B-8254241BF710}"/>
                    </a:ext>
                  </a:extLst>
                </p14:cNvPr>
                <p14:cNvContentPartPr/>
                <p14:nvPr/>
              </p14:nvContentPartPr>
              <p14:xfrm>
                <a:off x="10954308" y="1300852"/>
                <a:ext cx="122040" cy="2124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AA46C6C7-9865-45CD-809B-8254241BF710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945668" y="1291852"/>
                  <a:ext cx="139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A6C2E77-D087-49FC-B112-1622D646146B}"/>
                    </a:ext>
                  </a:extLst>
                </p14:cNvPr>
                <p14:cNvContentPartPr/>
                <p14:nvPr/>
              </p14:nvContentPartPr>
              <p14:xfrm>
                <a:off x="11139708" y="1348732"/>
                <a:ext cx="28440" cy="1620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A6C2E77-D087-49FC-B112-1622D646146B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1131068" y="1339732"/>
                  <a:ext cx="46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507B298-DBCC-48E9-A8DE-72ECE6C99C38}"/>
                    </a:ext>
                  </a:extLst>
                </p14:cNvPr>
                <p14:cNvContentPartPr/>
                <p14:nvPr/>
              </p14:nvContentPartPr>
              <p14:xfrm>
                <a:off x="11130708" y="1201852"/>
                <a:ext cx="360" cy="3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507B298-DBCC-48E9-A8DE-72ECE6C99C3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122068" y="1193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7A71671-1FEC-47EB-BA41-BCBE986DAACC}"/>
                    </a:ext>
                  </a:extLst>
                </p14:cNvPr>
                <p14:cNvContentPartPr/>
                <p14:nvPr/>
              </p14:nvContentPartPr>
              <p14:xfrm>
                <a:off x="11330868" y="1314532"/>
                <a:ext cx="206280" cy="1335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7A71671-1FEC-47EB-BA41-BCBE986DAACC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1322228" y="1305892"/>
                  <a:ext cx="223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F6D99381-FE64-4267-924A-D3B5AC933CAD}"/>
                    </a:ext>
                  </a:extLst>
                </p14:cNvPr>
                <p14:cNvContentPartPr/>
                <p14:nvPr/>
              </p14:nvContentPartPr>
              <p14:xfrm>
                <a:off x="11541468" y="1175932"/>
                <a:ext cx="21240" cy="2833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F6D99381-FE64-4267-924A-D3B5AC933CAD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532828" y="1166932"/>
                  <a:ext cx="38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1E4192C1-1826-42C7-9CEF-89D3550992BB}"/>
                    </a:ext>
                  </a:extLst>
                </p14:cNvPr>
                <p14:cNvContentPartPr/>
                <p14:nvPr/>
              </p14:nvContentPartPr>
              <p14:xfrm>
                <a:off x="11608788" y="1301212"/>
                <a:ext cx="155520" cy="1648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1E4192C1-1826-42C7-9CEF-89D3550992BB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599788" y="1292572"/>
                  <a:ext cx="173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D7657D5-D824-465B-8286-A628D4D58EE1}"/>
                    </a:ext>
                  </a:extLst>
                </p14:cNvPr>
                <p14:cNvContentPartPr/>
                <p14:nvPr/>
              </p14:nvContentPartPr>
              <p14:xfrm>
                <a:off x="11798148" y="1303732"/>
                <a:ext cx="173160" cy="1792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D7657D5-D824-465B-8286-A628D4D58EE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789508" y="1295092"/>
                  <a:ext cx="190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AD10249-18D8-4DAA-938C-05FA0EB112B5}"/>
                    </a:ext>
                  </a:extLst>
                </p14:cNvPr>
                <p14:cNvContentPartPr/>
                <p14:nvPr/>
              </p14:nvContentPartPr>
              <p14:xfrm>
                <a:off x="12002268" y="1534132"/>
                <a:ext cx="48960" cy="918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AD10249-18D8-4DAA-938C-05FA0EB112B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993268" y="1525132"/>
                  <a:ext cx="66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3E43A30-01EE-4680-9B4C-5B1700AB64C9}"/>
                    </a:ext>
                  </a:extLst>
                </p14:cNvPr>
                <p14:cNvContentPartPr/>
                <p14:nvPr/>
              </p14:nvContentPartPr>
              <p14:xfrm>
                <a:off x="9312708" y="822772"/>
                <a:ext cx="226440" cy="2293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3E43A30-01EE-4680-9B4C-5B1700AB64C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304068" y="814132"/>
                  <a:ext cx="244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1D39018-204D-4593-B8FD-B7D2F7AC6607}"/>
                    </a:ext>
                  </a:extLst>
                </p14:cNvPr>
                <p14:cNvContentPartPr/>
                <p14:nvPr/>
              </p14:nvContentPartPr>
              <p14:xfrm>
                <a:off x="9613308" y="823852"/>
                <a:ext cx="97920" cy="2044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1D39018-204D-4593-B8FD-B7D2F7AC6607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604668" y="815212"/>
                  <a:ext cx="115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BA51717D-240D-4B24-8B8F-86A23CC4B96C}"/>
                    </a:ext>
                  </a:extLst>
                </p14:cNvPr>
                <p14:cNvContentPartPr/>
                <p14:nvPr/>
              </p14:nvContentPartPr>
              <p14:xfrm>
                <a:off x="9784308" y="871732"/>
                <a:ext cx="115560" cy="1836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BA51717D-240D-4B24-8B8F-86A23CC4B96C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775308" y="862732"/>
                  <a:ext cx="133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549853A-8175-41D7-BC28-9F848EAD75CC}"/>
                    </a:ext>
                  </a:extLst>
                </p14:cNvPr>
                <p14:cNvContentPartPr/>
                <p14:nvPr/>
              </p14:nvContentPartPr>
              <p14:xfrm>
                <a:off x="9935148" y="861292"/>
                <a:ext cx="140400" cy="2098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549853A-8175-41D7-BC28-9F848EAD75CC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926508" y="852652"/>
                  <a:ext cx="158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DBA0BB9-1CF2-4F05-A3FA-B1BA6A8AFBD0}"/>
                    </a:ext>
                  </a:extLst>
                </p14:cNvPr>
                <p14:cNvContentPartPr/>
                <p14:nvPr/>
              </p14:nvContentPartPr>
              <p14:xfrm>
                <a:off x="10161948" y="857332"/>
                <a:ext cx="30600" cy="204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DBA0BB9-1CF2-4F05-A3FA-B1BA6A8AFBD0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153308" y="848332"/>
                  <a:ext cx="48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6AF0128-D497-423C-BE61-F72359A7CC4D}"/>
                    </a:ext>
                  </a:extLst>
                </p14:cNvPr>
                <p14:cNvContentPartPr/>
                <p14:nvPr/>
              </p14:nvContentPartPr>
              <p14:xfrm>
                <a:off x="10128468" y="766612"/>
                <a:ext cx="77760" cy="97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6AF0128-D497-423C-BE61-F72359A7CC4D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119828" y="757972"/>
                  <a:ext cx="95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9ABDB45-D23F-4259-82FE-368CA1802745}"/>
                    </a:ext>
                  </a:extLst>
                </p14:cNvPr>
                <p14:cNvContentPartPr/>
                <p14:nvPr/>
              </p14:nvContentPartPr>
              <p14:xfrm>
                <a:off x="6495348" y="673012"/>
                <a:ext cx="177480" cy="3798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9ABDB45-D23F-4259-82FE-368CA1802745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6486708" y="664012"/>
                  <a:ext cx="195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387EAF0-4DA9-40F4-AF96-12F8929A7CB5}"/>
                    </a:ext>
                  </a:extLst>
                </p14:cNvPr>
                <p14:cNvContentPartPr/>
                <p14:nvPr/>
              </p14:nvContentPartPr>
              <p14:xfrm>
                <a:off x="6752028" y="897652"/>
                <a:ext cx="133920" cy="167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387EAF0-4DA9-40F4-AF96-12F8929A7CB5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743388" y="889012"/>
                  <a:ext cx="151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2BAAE17-5811-4FAA-A3DD-C0C6E16274FD}"/>
                    </a:ext>
                  </a:extLst>
                </p14:cNvPr>
                <p14:cNvContentPartPr/>
                <p14:nvPr/>
              </p14:nvContentPartPr>
              <p14:xfrm>
                <a:off x="6900708" y="914572"/>
                <a:ext cx="248400" cy="1677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2BAAE17-5811-4FAA-A3DD-C0C6E16274F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892068" y="905572"/>
                  <a:ext cx="266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7978877-B7A9-4474-83D0-4FE4481919FE}"/>
                    </a:ext>
                  </a:extLst>
                </p14:cNvPr>
                <p14:cNvContentPartPr/>
                <p14:nvPr/>
              </p14:nvContentPartPr>
              <p14:xfrm>
                <a:off x="7215348" y="910252"/>
                <a:ext cx="23760" cy="1825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7978877-B7A9-4474-83D0-4FE4481919FE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206348" y="901612"/>
                  <a:ext cx="41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7701278-CF09-43CD-A25B-6640B9610218}"/>
                    </a:ext>
                  </a:extLst>
                </p14:cNvPr>
                <p14:cNvContentPartPr/>
                <p14:nvPr/>
              </p14:nvContentPartPr>
              <p14:xfrm>
                <a:off x="7221468" y="801172"/>
                <a:ext cx="360" cy="3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7701278-CF09-43CD-A25B-6640B961021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12468" y="7921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DAC1A20-A649-48DF-992F-82FC0593AF3F}"/>
                    </a:ext>
                  </a:extLst>
                </p14:cNvPr>
                <p14:cNvContentPartPr/>
                <p14:nvPr/>
              </p14:nvContentPartPr>
              <p14:xfrm>
                <a:off x="7367268" y="745012"/>
                <a:ext cx="14760" cy="3448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DAC1A20-A649-48DF-992F-82FC0593AF3F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7358268" y="736372"/>
                  <a:ext cx="32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3A8BB91-7084-4C74-8CF0-245EF9CCA0EF}"/>
                    </a:ext>
                  </a:extLst>
                </p14:cNvPr>
                <p14:cNvContentPartPr/>
                <p14:nvPr/>
              </p14:nvContentPartPr>
              <p14:xfrm>
                <a:off x="7363668" y="880732"/>
                <a:ext cx="126360" cy="1360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3A8BB91-7084-4C74-8CF0-245EF9CCA0E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7354668" y="872092"/>
                  <a:ext cx="144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C4A20AC-D20C-474C-9560-513F4D531D70}"/>
                    </a:ext>
                  </a:extLst>
                </p14:cNvPr>
                <p14:cNvContentPartPr/>
                <p14:nvPr/>
              </p14:nvContentPartPr>
              <p14:xfrm>
                <a:off x="7544388" y="845452"/>
                <a:ext cx="149760" cy="1940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C4A20AC-D20C-474C-9560-513F4D531D70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7535748" y="836452"/>
                  <a:ext cx="167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C1D4809-E03D-46A0-901F-5EA1D5B9CA12}"/>
                    </a:ext>
                  </a:extLst>
                </p14:cNvPr>
                <p14:cNvContentPartPr/>
                <p14:nvPr/>
              </p14:nvContentPartPr>
              <p14:xfrm>
                <a:off x="7736628" y="892252"/>
                <a:ext cx="146160" cy="1566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C1D4809-E03D-46A0-901F-5EA1D5B9CA1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7727628" y="883252"/>
                  <a:ext cx="163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C997B5D-4CC2-46DA-9896-0A1C6A38697A}"/>
                    </a:ext>
                  </a:extLst>
                </p14:cNvPr>
                <p14:cNvContentPartPr/>
                <p14:nvPr/>
              </p14:nvContentPartPr>
              <p14:xfrm>
                <a:off x="7993308" y="708652"/>
                <a:ext cx="243720" cy="3729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C997B5D-4CC2-46DA-9896-0A1C6A38697A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7984308" y="699652"/>
                  <a:ext cx="2613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216631D-4316-4771-B407-FBD95B698F32}"/>
                    </a:ext>
                  </a:extLst>
                </p14:cNvPr>
                <p14:cNvContentPartPr/>
                <p14:nvPr/>
              </p14:nvContentPartPr>
              <p14:xfrm>
                <a:off x="8305788" y="729532"/>
                <a:ext cx="39600" cy="3466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216631D-4316-4771-B407-FBD95B698F32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296788" y="720532"/>
                  <a:ext cx="57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C434F60-70F4-4053-8A50-5A44D168F9EE}"/>
                    </a:ext>
                  </a:extLst>
                </p14:cNvPr>
                <p14:cNvContentPartPr/>
                <p14:nvPr/>
              </p14:nvContentPartPr>
              <p14:xfrm>
                <a:off x="8341068" y="870652"/>
                <a:ext cx="104040" cy="1396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C434F60-70F4-4053-8A50-5A44D168F9EE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8332068" y="862012"/>
                  <a:ext cx="121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1055542-7B60-41CD-A98B-B91446FED4CA}"/>
                    </a:ext>
                  </a:extLst>
                </p14:cNvPr>
                <p14:cNvContentPartPr/>
                <p14:nvPr/>
              </p14:nvContentPartPr>
              <p14:xfrm>
                <a:off x="8580108" y="696772"/>
                <a:ext cx="28080" cy="3556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1055542-7B60-41CD-A98B-B91446FED4C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8571108" y="687772"/>
                  <a:ext cx="45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6036DA4-38F4-42F1-828D-BC13166D2CD1}"/>
                    </a:ext>
                  </a:extLst>
                </p14:cNvPr>
                <p14:cNvContentPartPr/>
                <p14:nvPr/>
              </p14:nvContentPartPr>
              <p14:xfrm>
                <a:off x="8562828" y="844732"/>
                <a:ext cx="226080" cy="1861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6036DA4-38F4-42F1-828D-BC13166D2CD1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553828" y="836092"/>
                  <a:ext cx="243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981CCAC-F7F5-40EF-A211-3F6825A7EB22}"/>
                    </a:ext>
                  </a:extLst>
                </p14:cNvPr>
                <p14:cNvContentPartPr/>
                <p14:nvPr/>
              </p14:nvContentPartPr>
              <p14:xfrm>
                <a:off x="8850828" y="858412"/>
                <a:ext cx="188640" cy="1753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981CCAC-F7F5-40EF-A211-3F6825A7EB2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8842188" y="849412"/>
                  <a:ext cx="20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2539C0D-A827-4802-9246-373BB561FB1F}"/>
                    </a:ext>
                  </a:extLst>
                </p14:cNvPr>
                <p14:cNvContentPartPr/>
                <p14:nvPr/>
              </p14:nvContentPartPr>
              <p14:xfrm>
                <a:off x="6547908" y="1175932"/>
                <a:ext cx="49680" cy="3344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2539C0D-A827-4802-9246-373BB561FB1F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6538908" y="1166932"/>
                  <a:ext cx="673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23266A8-9583-4167-A44E-85868BC98973}"/>
                    </a:ext>
                  </a:extLst>
                </p14:cNvPr>
                <p14:cNvContentPartPr/>
                <p14:nvPr/>
              </p14:nvContentPartPr>
              <p14:xfrm>
                <a:off x="6561948" y="1306252"/>
                <a:ext cx="146160" cy="2142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23266A8-9583-4167-A44E-85868BC98973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6552948" y="1297612"/>
                  <a:ext cx="163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BA9A0A5A-2B84-4238-9573-1224125C4F1C}"/>
                    </a:ext>
                  </a:extLst>
                </p14:cNvPr>
                <p14:cNvContentPartPr/>
                <p14:nvPr/>
              </p14:nvContentPartPr>
              <p14:xfrm>
                <a:off x="6792708" y="1342972"/>
                <a:ext cx="100800" cy="1875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BA9A0A5A-2B84-4238-9573-1224125C4F1C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6784068" y="1334332"/>
                  <a:ext cx="118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6157EF7-0FE6-4036-BC1B-0B6A8F75629C}"/>
                    </a:ext>
                  </a:extLst>
                </p14:cNvPr>
                <p14:cNvContentPartPr/>
                <p14:nvPr/>
              </p14:nvContentPartPr>
              <p14:xfrm>
                <a:off x="6995748" y="1349812"/>
                <a:ext cx="142200" cy="1940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6157EF7-0FE6-4036-BC1B-0B6A8F75629C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986748" y="1340812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3CF1D6FC-FC0D-4A76-89C1-402ADC7360E4}"/>
                    </a:ext>
                  </a:extLst>
                </p14:cNvPr>
                <p14:cNvContentPartPr/>
                <p14:nvPr/>
              </p14:nvContentPartPr>
              <p14:xfrm>
                <a:off x="7218948" y="1155772"/>
                <a:ext cx="227160" cy="3956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3CF1D6FC-FC0D-4A76-89C1-402ADC7360E4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7210308" y="1147132"/>
                  <a:ext cx="2448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5FEE10D-A177-4E04-98F7-76B801358A64}"/>
                    </a:ext>
                  </a:extLst>
                </p14:cNvPr>
                <p14:cNvContentPartPr/>
                <p14:nvPr/>
              </p14:nvContentPartPr>
              <p14:xfrm>
                <a:off x="7492188" y="1227772"/>
                <a:ext cx="61560" cy="3157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5FEE10D-A177-4E04-98F7-76B801358A64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7483188" y="1218772"/>
                  <a:ext cx="792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F9A526E0-D523-4C10-8172-81CDFAAB89FD}"/>
                    </a:ext>
                  </a:extLst>
                </p14:cNvPr>
                <p14:cNvContentPartPr/>
                <p14:nvPr/>
              </p14:nvContentPartPr>
              <p14:xfrm>
                <a:off x="7535748" y="1324612"/>
                <a:ext cx="138600" cy="1454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F9A526E0-D523-4C10-8172-81CDFAAB89FD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7526748" y="1315972"/>
                  <a:ext cx="156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7F8917E3-B0BF-44B7-97FA-AF23B562A340}"/>
                    </a:ext>
                  </a:extLst>
                </p14:cNvPr>
                <p14:cNvContentPartPr/>
                <p14:nvPr/>
              </p14:nvContentPartPr>
              <p14:xfrm>
                <a:off x="7750308" y="1186012"/>
                <a:ext cx="33840" cy="3402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7F8917E3-B0BF-44B7-97FA-AF23B562A340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7741308" y="1177012"/>
                  <a:ext cx="514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E96F25B5-12D7-4B4E-9B23-27FBC04B4F00}"/>
                    </a:ext>
                  </a:extLst>
                </p14:cNvPr>
                <p14:cNvContentPartPr/>
                <p14:nvPr/>
              </p14:nvContentPartPr>
              <p14:xfrm>
                <a:off x="7702788" y="1320652"/>
                <a:ext cx="249120" cy="1638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E96F25B5-12D7-4B4E-9B23-27FBC04B4F00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7693788" y="1311652"/>
                  <a:ext cx="266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2096C27-2BF2-412C-AECD-3E035293FA84}"/>
                    </a:ext>
                  </a:extLst>
                </p14:cNvPr>
                <p14:cNvContentPartPr/>
                <p14:nvPr/>
              </p14:nvContentPartPr>
              <p14:xfrm>
                <a:off x="7970988" y="1333252"/>
                <a:ext cx="146520" cy="1634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2096C27-2BF2-412C-AECD-3E035293FA84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7961988" y="1324612"/>
                  <a:ext cx="164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7D5AFD7-5FC4-4F82-9F55-831D954B3A82}"/>
                    </a:ext>
                  </a:extLst>
                </p14:cNvPr>
                <p14:cNvContentPartPr/>
                <p14:nvPr/>
              </p14:nvContentPartPr>
              <p14:xfrm>
                <a:off x="8372748" y="1308412"/>
                <a:ext cx="262080" cy="4946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7D5AFD7-5FC4-4F82-9F55-831D954B3A82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8364108" y="1299412"/>
                  <a:ext cx="2797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3B31F21-EFD5-44E5-91BA-696F525288B8}"/>
                    </a:ext>
                  </a:extLst>
                </p14:cNvPr>
                <p14:cNvContentPartPr/>
                <p14:nvPr/>
              </p14:nvContentPartPr>
              <p14:xfrm>
                <a:off x="8653908" y="1367452"/>
                <a:ext cx="225000" cy="3499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3B31F21-EFD5-44E5-91BA-696F525288B8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8645268" y="1358452"/>
                  <a:ext cx="242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3FA1114-718D-487A-8551-0BEF05FB4852}"/>
                    </a:ext>
                  </a:extLst>
                </p14:cNvPr>
                <p14:cNvContentPartPr/>
                <p14:nvPr/>
              </p14:nvContentPartPr>
              <p14:xfrm>
                <a:off x="9065748" y="1169452"/>
                <a:ext cx="207720" cy="3657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3FA1114-718D-487A-8551-0BEF05FB485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057108" y="1160812"/>
                  <a:ext cx="2253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F5783572-66F0-4430-8241-E2067CF8418E}"/>
                    </a:ext>
                  </a:extLst>
                </p14:cNvPr>
                <p14:cNvContentPartPr/>
                <p14:nvPr/>
              </p14:nvContentPartPr>
              <p14:xfrm>
                <a:off x="9228108" y="1214452"/>
                <a:ext cx="20160" cy="97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F5783572-66F0-4430-8241-E2067CF8418E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219468" y="1205452"/>
                  <a:ext cx="37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A7AE19F-CDC8-4B0B-A015-9D398B1C1032}"/>
                    </a:ext>
                  </a:extLst>
                </p14:cNvPr>
                <p14:cNvContentPartPr/>
                <p14:nvPr/>
              </p14:nvContentPartPr>
              <p14:xfrm>
                <a:off x="9307668" y="1331812"/>
                <a:ext cx="173160" cy="1666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A7AE19F-CDC8-4B0B-A015-9D398B1C1032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299028" y="1323172"/>
                  <a:ext cx="190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308E408-A014-48DC-BF9E-4534870B7BBF}"/>
                    </a:ext>
                  </a:extLst>
                </p14:cNvPr>
                <p14:cNvContentPartPr/>
                <p14:nvPr/>
              </p14:nvContentPartPr>
              <p14:xfrm>
                <a:off x="9538068" y="1327852"/>
                <a:ext cx="223560" cy="2023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308E408-A014-48DC-BF9E-4534870B7BB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9529068" y="1318852"/>
                  <a:ext cx="241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B985947-1E5C-4287-89FD-672982B56BA3}"/>
                    </a:ext>
                  </a:extLst>
                </p14:cNvPr>
                <p14:cNvContentPartPr/>
                <p14:nvPr/>
              </p14:nvContentPartPr>
              <p14:xfrm>
                <a:off x="9782508" y="1171612"/>
                <a:ext cx="183240" cy="3855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B985947-1E5C-4287-89FD-672982B56BA3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9773508" y="1162612"/>
                  <a:ext cx="200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3E0E367F-651C-4504-A2C8-375EFA1C291D}"/>
                    </a:ext>
                  </a:extLst>
                </p14:cNvPr>
                <p14:cNvContentPartPr/>
                <p14:nvPr/>
              </p14:nvContentPartPr>
              <p14:xfrm>
                <a:off x="10032348" y="1332172"/>
                <a:ext cx="31680" cy="1918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3E0E367F-651C-4504-A2C8-375EFA1C291D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0023708" y="1323172"/>
                  <a:ext cx="49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BE72532-2C69-4086-AD00-F1096A35B609}"/>
                    </a:ext>
                  </a:extLst>
                </p14:cNvPr>
                <p14:cNvContentPartPr/>
                <p14:nvPr/>
              </p14:nvContentPartPr>
              <p14:xfrm>
                <a:off x="10038108" y="1247572"/>
                <a:ext cx="24840" cy="14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BE72532-2C69-4086-AD00-F1096A35B609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029468" y="1238932"/>
                  <a:ext cx="42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23C3FAD-313E-4DFD-B2DB-EAFEA02E4AA8}"/>
                    </a:ext>
                  </a:extLst>
                </p14:cNvPr>
                <p14:cNvContentPartPr/>
                <p14:nvPr/>
              </p14:nvContentPartPr>
              <p14:xfrm>
                <a:off x="10172388" y="1241452"/>
                <a:ext cx="141480" cy="3279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23C3FAD-313E-4DFD-B2DB-EAFEA02E4AA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163748" y="1232452"/>
                  <a:ext cx="1591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019C2DD-E6DE-40E8-BFAB-7415C67338DB}"/>
                    </a:ext>
                  </a:extLst>
                </p14:cNvPr>
                <p14:cNvContentPartPr/>
                <p14:nvPr/>
              </p14:nvContentPartPr>
              <p14:xfrm>
                <a:off x="6569868" y="1634572"/>
                <a:ext cx="56160" cy="3769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019C2DD-E6DE-40E8-BFAB-7415C67338DB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560868" y="1625572"/>
                  <a:ext cx="738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F553F62-9E17-465C-A0D5-26C54D56CE33}"/>
                    </a:ext>
                  </a:extLst>
                </p14:cNvPr>
                <p14:cNvContentPartPr/>
                <p14:nvPr/>
              </p14:nvContentPartPr>
              <p14:xfrm>
                <a:off x="6586428" y="1803412"/>
                <a:ext cx="177120" cy="2484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F553F62-9E17-465C-A0D5-26C54D56CE3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6577428" y="1794772"/>
                  <a:ext cx="194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C3ABE277-0DD6-447A-9055-61FCA797C2E5}"/>
                    </a:ext>
                  </a:extLst>
                </p14:cNvPr>
                <p14:cNvContentPartPr/>
                <p14:nvPr/>
              </p14:nvContentPartPr>
              <p14:xfrm>
                <a:off x="6805668" y="1861012"/>
                <a:ext cx="153000" cy="1915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C3ABE277-0DD6-447A-9055-61FCA797C2E5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6797028" y="1852012"/>
                  <a:ext cx="170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E26B1F9B-9FB5-48FB-B331-5916941DA6EB}"/>
                    </a:ext>
                  </a:extLst>
                </p14:cNvPr>
                <p14:cNvContentPartPr/>
                <p14:nvPr/>
              </p14:nvContentPartPr>
              <p14:xfrm>
                <a:off x="6960828" y="1852372"/>
                <a:ext cx="195840" cy="1951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E26B1F9B-9FB5-48FB-B331-5916941DA6EB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6952188" y="1843732"/>
                  <a:ext cx="213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3C6EA77C-8A87-4B53-B845-78C1915778B3}"/>
                    </a:ext>
                  </a:extLst>
                </p14:cNvPr>
                <p14:cNvContentPartPr/>
                <p14:nvPr/>
              </p14:nvContentPartPr>
              <p14:xfrm>
                <a:off x="7236228" y="1847332"/>
                <a:ext cx="106920" cy="2012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3C6EA77C-8A87-4B53-B845-78C1915778B3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227588" y="1838332"/>
                  <a:ext cx="124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3CBBA04-638E-422D-B4AF-A5076CA988C0}"/>
                    </a:ext>
                  </a:extLst>
                </p14:cNvPr>
                <p14:cNvContentPartPr/>
                <p14:nvPr/>
              </p14:nvContentPartPr>
              <p14:xfrm>
                <a:off x="7472028" y="1671292"/>
                <a:ext cx="204480" cy="4082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3CBBA04-638E-422D-B4AF-A5076CA988C0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463388" y="1662652"/>
                  <a:ext cx="2221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BD03625-8A63-469C-B2D0-D271E9A6CCE7}"/>
                    </a:ext>
                  </a:extLst>
                </p14:cNvPr>
                <p14:cNvContentPartPr/>
                <p14:nvPr/>
              </p14:nvContentPartPr>
              <p14:xfrm>
                <a:off x="7667868" y="1745452"/>
                <a:ext cx="360" cy="3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BD03625-8A63-469C-B2D0-D271E9A6CCE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59228" y="173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5EC9A65-B814-479D-9C53-48B9FD24AE7A}"/>
                    </a:ext>
                  </a:extLst>
                </p14:cNvPr>
                <p14:cNvContentPartPr/>
                <p14:nvPr/>
              </p14:nvContentPartPr>
              <p14:xfrm>
                <a:off x="7755708" y="1829692"/>
                <a:ext cx="153360" cy="1926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5EC9A65-B814-479D-9C53-48B9FD24AE7A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747068" y="1820692"/>
                  <a:ext cx="171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E39D5C5-F526-4DBC-B4F3-3EF8A2D138B6}"/>
                    </a:ext>
                  </a:extLst>
                </p14:cNvPr>
                <p14:cNvContentPartPr/>
                <p14:nvPr/>
              </p14:nvContentPartPr>
              <p14:xfrm>
                <a:off x="7963068" y="1813132"/>
                <a:ext cx="149760" cy="2142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E39D5C5-F526-4DBC-B4F3-3EF8A2D138B6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954428" y="1804132"/>
                  <a:ext cx="167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9F7A90D6-1C58-4945-A9EB-6A6B5EBE2C19}"/>
                    </a:ext>
                  </a:extLst>
                </p14:cNvPr>
                <p14:cNvContentPartPr/>
                <p14:nvPr/>
              </p14:nvContentPartPr>
              <p14:xfrm>
                <a:off x="8388948" y="1715212"/>
                <a:ext cx="297000" cy="3715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9F7A90D6-1C58-4945-A9EB-6A6B5EBE2C19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8379948" y="1706572"/>
                  <a:ext cx="3146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32C66BAD-1764-4A87-BA3C-B42E8109306C}"/>
                    </a:ext>
                  </a:extLst>
                </p14:cNvPr>
                <p14:cNvContentPartPr/>
                <p14:nvPr/>
              </p14:nvContentPartPr>
              <p14:xfrm>
                <a:off x="8647068" y="1795132"/>
                <a:ext cx="360" cy="3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32C66BAD-1764-4A87-BA3C-B42E8109306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638428" y="17864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8493F8B-31D0-4129-AEFD-208138443DA4}"/>
                    </a:ext>
                  </a:extLst>
                </p14:cNvPr>
                <p14:cNvContentPartPr/>
                <p14:nvPr/>
              </p14:nvContentPartPr>
              <p14:xfrm>
                <a:off x="8764068" y="1885852"/>
                <a:ext cx="212400" cy="2124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8493F8B-31D0-4129-AEFD-208138443DA4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755068" y="1876852"/>
                  <a:ext cx="230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DD88041D-7E09-48DE-A5E3-AC3AF2A42995}"/>
                    </a:ext>
                  </a:extLst>
                </p14:cNvPr>
                <p14:cNvContentPartPr/>
                <p14:nvPr/>
              </p14:nvContentPartPr>
              <p14:xfrm>
                <a:off x="9010668" y="1911772"/>
                <a:ext cx="117360" cy="1580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DD88041D-7E09-48DE-A5E3-AC3AF2A42995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9001668" y="1903132"/>
                  <a:ext cx="135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D9FA78D-777D-49B1-A933-40285CF19226}"/>
                    </a:ext>
                  </a:extLst>
                </p14:cNvPr>
                <p14:cNvContentPartPr/>
                <p14:nvPr/>
              </p14:nvContentPartPr>
              <p14:xfrm>
                <a:off x="9203988" y="1903492"/>
                <a:ext cx="134640" cy="1774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D9FA78D-777D-49B1-A933-40285CF19226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9194988" y="1894852"/>
                  <a:ext cx="152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36E803D1-D9FC-4100-BAC3-5E3CDC660B76}"/>
                    </a:ext>
                  </a:extLst>
                </p14:cNvPr>
                <p14:cNvContentPartPr/>
                <p14:nvPr/>
              </p14:nvContentPartPr>
              <p14:xfrm>
                <a:off x="9410628" y="1890172"/>
                <a:ext cx="120960" cy="1947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36E803D1-D9FC-4100-BAC3-5E3CDC660B76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9401988" y="1881172"/>
                  <a:ext cx="138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1413B90-D22C-4293-9384-787A593D5C9F}"/>
                    </a:ext>
                  </a:extLst>
                </p14:cNvPr>
                <p14:cNvContentPartPr/>
                <p14:nvPr/>
              </p14:nvContentPartPr>
              <p14:xfrm>
                <a:off x="9584508" y="1878652"/>
                <a:ext cx="54720" cy="1972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1413B90-D22C-4293-9384-787A593D5C9F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9575868" y="1869652"/>
                  <a:ext cx="72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932F52E-B4E9-4219-9E2C-8C37634AF696}"/>
                    </a:ext>
                  </a:extLst>
                </p14:cNvPr>
                <p14:cNvContentPartPr/>
                <p14:nvPr/>
              </p14:nvContentPartPr>
              <p14:xfrm>
                <a:off x="9605388" y="1748332"/>
                <a:ext cx="58320" cy="223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932F52E-B4E9-4219-9E2C-8C37634AF696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9596748" y="1739692"/>
                  <a:ext cx="75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99A9505D-AF34-476A-B225-90DD027CF020}"/>
                    </a:ext>
                  </a:extLst>
                </p14:cNvPr>
                <p14:cNvContentPartPr/>
                <p14:nvPr/>
              </p14:nvContentPartPr>
              <p14:xfrm>
                <a:off x="9736788" y="1769932"/>
                <a:ext cx="64440" cy="3304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99A9505D-AF34-476A-B225-90DD027CF020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9728148" y="1761292"/>
                  <a:ext cx="82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C6DD6AA-350A-40AD-A191-A986B357B701}"/>
                    </a:ext>
                  </a:extLst>
                </p14:cNvPr>
                <p14:cNvContentPartPr/>
                <p14:nvPr/>
              </p14:nvContentPartPr>
              <p14:xfrm>
                <a:off x="9769548" y="1836172"/>
                <a:ext cx="151200" cy="1936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C6DD6AA-350A-40AD-A191-A986B357B701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9760908" y="1827532"/>
                  <a:ext cx="168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B11D4E4-4F5E-4ACC-9708-C7524D1DFCA5}"/>
                    </a:ext>
                  </a:extLst>
                </p14:cNvPr>
                <p14:cNvContentPartPr/>
                <p14:nvPr/>
              </p14:nvContentPartPr>
              <p14:xfrm>
                <a:off x="9895548" y="1853092"/>
                <a:ext cx="128160" cy="1897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B11D4E4-4F5E-4ACC-9708-C7524D1DFCA5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9886908" y="1844452"/>
                  <a:ext cx="145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ECDE9B2D-5D6D-4418-AA55-972804FECC46}"/>
                    </a:ext>
                  </a:extLst>
                </p14:cNvPr>
                <p14:cNvContentPartPr/>
                <p14:nvPr/>
              </p14:nvContentPartPr>
              <p14:xfrm>
                <a:off x="10083468" y="1884052"/>
                <a:ext cx="151920" cy="21564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ECDE9B2D-5D6D-4418-AA55-972804FECC46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10074468" y="1875052"/>
                  <a:ext cx="169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F5BF851-9BD4-4282-84C8-B9AFC6E92179}"/>
                    </a:ext>
                  </a:extLst>
                </p14:cNvPr>
                <p14:cNvContentPartPr/>
                <p14:nvPr/>
              </p14:nvContentPartPr>
              <p14:xfrm>
                <a:off x="10449228" y="2103292"/>
                <a:ext cx="23400" cy="54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F5BF851-9BD4-4282-84C8-B9AFC6E92179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10440228" y="2094652"/>
                  <a:ext cx="41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A5D54F2-8A7F-4CEF-934B-62F929991BCA}"/>
                    </a:ext>
                  </a:extLst>
                </p14:cNvPr>
                <p14:cNvContentPartPr/>
                <p14:nvPr/>
              </p14:nvContentPartPr>
              <p14:xfrm>
                <a:off x="6623868" y="2186452"/>
                <a:ext cx="45360" cy="2836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A5D54F2-8A7F-4CEF-934B-62F929991BCA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6615228" y="2177812"/>
                  <a:ext cx="630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D956E55-FF39-4655-984E-C3186A04C8FF}"/>
                    </a:ext>
                  </a:extLst>
                </p14:cNvPr>
                <p14:cNvContentPartPr/>
                <p14:nvPr/>
              </p14:nvContentPartPr>
              <p14:xfrm>
                <a:off x="6611268" y="2181412"/>
                <a:ext cx="187920" cy="28368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D956E55-FF39-4655-984E-C3186A04C8F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6602628" y="2172772"/>
                  <a:ext cx="2055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E274991-A505-4DEB-91AA-DC5D476F1783}"/>
                    </a:ext>
                  </a:extLst>
                </p14:cNvPr>
                <p14:cNvContentPartPr/>
                <p14:nvPr/>
              </p14:nvContentPartPr>
              <p14:xfrm>
                <a:off x="6838788" y="2173132"/>
                <a:ext cx="128520" cy="2966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E274991-A505-4DEB-91AA-DC5D476F1783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6829788" y="2164492"/>
                  <a:ext cx="146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86CD6C7-090C-436E-8105-78194EBFFE9A}"/>
                    </a:ext>
                  </a:extLst>
                </p14:cNvPr>
                <p14:cNvContentPartPr/>
                <p14:nvPr/>
              </p14:nvContentPartPr>
              <p14:xfrm>
                <a:off x="7044348" y="2287252"/>
                <a:ext cx="163440" cy="1814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86CD6C7-090C-436E-8105-78194EBFFE9A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7035348" y="2278612"/>
                  <a:ext cx="181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0FCC1B19-DA1C-40BC-B772-7C90306CF8D2}"/>
                    </a:ext>
                  </a:extLst>
                </p14:cNvPr>
                <p14:cNvContentPartPr/>
                <p14:nvPr/>
              </p14:nvContentPartPr>
              <p14:xfrm>
                <a:off x="7547628" y="2161972"/>
                <a:ext cx="137520" cy="2700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0FCC1B19-DA1C-40BC-B772-7C90306CF8D2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538628" y="2152972"/>
                  <a:ext cx="155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2D362095-0743-4A92-A12F-A54B90DD78BD}"/>
                    </a:ext>
                  </a:extLst>
                </p14:cNvPr>
                <p14:cNvContentPartPr/>
                <p14:nvPr/>
              </p14:nvContentPartPr>
              <p14:xfrm>
                <a:off x="7788828" y="2279692"/>
                <a:ext cx="146880" cy="1609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2D362095-0743-4A92-A12F-A54B90DD78BD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7780188" y="2271052"/>
                  <a:ext cx="164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A06CDA10-748D-4B2F-8756-F4FA75F9421A}"/>
                    </a:ext>
                  </a:extLst>
                </p14:cNvPr>
                <p14:cNvContentPartPr/>
                <p14:nvPr/>
              </p14:nvContentPartPr>
              <p14:xfrm>
                <a:off x="7938228" y="2245852"/>
                <a:ext cx="210600" cy="20772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A06CDA10-748D-4B2F-8756-F4FA75F9421A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7929228" y="2236852"/>
                  <a:ext cx="228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E86E6A34-0DCC-4A41-ACE5-564C5D8F705E}"/>
                    </a:ext>
                  </a:extLst>
                </p14:cNvPr>
                <p14:cNvContentPartPr/>
                <p14:nvPr/>
              </p14:nvContentPartPr>
              <p14:xfrm>
                <a:off x="8198148" y="2281132"/>
                <a:ext cx="59760" cy="1882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E86E6A34-0DCC-4A41-ACE5-564C5D8F705E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8189148" y="2272132"/>
                  <a:ext cx="77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2486B20-8DC2-4074-B2AC-E78A8AD92EA0}"/>
                    </a:ext>
                  </a:extLst>
                </p14:cNvPr>
                <p14:cNvContentPartPr/>
                <p14:nvPr/>
              </p14:nvContentPartPr>
              <p14:xfrm>
                <a:off x="8167908" y="2168092"/>
                <a:ext cx="80280" cy="54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2486B20-8DC2-4074-B2AC-E78A8AD92EA0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8159268" y="2159092"/>
                  <a:ext cx="97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749D0CF-3470-4B4F-82E1-8CB93B1C2BF0}"/>
                    </a:ext>
                  </a:extLst>
                </p14:cNvPr>
                <p14:cNvContentPartPr/>
                <p14:nvPr/>
              </p14:nvContentPartPr>
              <p14:xfrm>
                <a:off x="8381748" y="2195452"/>
                <a:ext cx="48600" cy="29232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749D0CF-3470-4B4F-82E1-8CB93B1C2BF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8372748" y="2186452"/>
                  <a:ext cx="66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CD27DC3-7E56-4241-A9CC-9AB3670EDAFE}"/>
                    </a:ext>
                  </a:extLst>
                </p14:cNvPr>
                <p14:cNvContentPartPr/>
                <p14:nvPr/>
              </p14:nvContentPartPr>
              <p14:xfrm>
                <a:off x="8388228" y="2282212"/>
                <a:ext cx="129960" cy="16164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CD27DC3-7E56-4241-A9CC-9AB3670EDAFE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8379588" y="2273572"/>
                  <a:ext cx="147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86E4F9F3-3FF7-4201-B76B-8C4AB6EBCA5B}"/>
                    </a:ext>
                  </a:extLst>
                </p14:cNvPr>
                <p14:cNvContentPartPr/>
                <p14:nvPr/>
              </p14:nvContentPartPr>
              <p14:xfrm>
                <a:off x="8588028" y="2253052"/>
                <a:ext cx="136080" cy="172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86E4F9F3-3FF7-4201-B76B-8C4AB6EBCA5B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8579028" y="2244052"/>
                  <a:ext cx="153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DF78E22-74A2-45E4-84B5-A0F902179127}"/>
                    </a:ext>
                  </a:extLst>
                </p14:cNvPr>
                <p14:cNvContentPartPr/>
                <p14:nvPr/>
              </p14:nvContentPartPr>
              <p14:xfrm>
                <a:off x="8744268" y="2259532"/>
                <a:ext cx="179280" cy="1861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DF78E22-74A2-45E4-84B5-A0F902179127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8735628" y="2250892"/>
                  <a:ext cx="196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C9FD9C19-AE56-43EC-A9EB-2F29E887C170}"/>
                    </a:ext>
                  </a:extLst>
                </p14:cNvPr>
                <p14:cNvContentPartPr/>
                <p14:nvPr/>
              </p14:nvContentPartPr>
              <p14:xfrm>
                <a:off x="9018588" y="2130292"/>
                <a:ext cx="230760" cy="3412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C9FD9C19-AE56-43EC-A9EB-2F29E887C170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9009948" y="2121292"/>
                  <a:ext cx="2484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B8DFDAC-BB7D-44BB-80F0-401179FF7844}"/>
                    </a:ext>
                  </a:extLst>
                </p14:cNvPr>
                <p14:cNvContentPartPr/>
                <p14:nvPr/>
              </p14:nvContentPartPr>
              <p14:xfrm>
                <a:off x="9311268" y="2190412"/>
                <a:ext cx="38520" cy="2948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B8DFDAC-BB7D-44BB-80F0-401179FF7844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9302628" y="2181772"/>
                  <a:ext cx="56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28ED61A-0579-4FB9-9419-1C6203A7BD46}"/>
                    </a:ext>
                  </a:extLst>
                </p14:cNvPr>
                <p14:cNvContentPartPr/>
                <p14:nvPr/>
              </p14:nvContentPartPr>
              <p14:xfrm>
                <a:off x="9317388" y="2259532"/>
                <a:ext cx="155520" cy="1742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28ED61A-0579-4FB9-9419-1C6203A7BD46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9308388" y="2250892"/>
                  <a:ext cx="173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6131665-FBF5-471F-AB6D-C3F1650DF173}"/>
                    </a:ext>
                  </a:extLst>
                </p14:cNvPr>
                <p14:cNvContentPartPr/>
                <p14:nvPr/>
              </p14:nvContentPartPr>
              <p14:xfrm>
                <a:off x="9555708" y="2167732"/>
                <a:ext cx="43200" cy="2995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6131665-FBF5-471F-AB6D-C3F1650DF17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9546708" y="2159092"/>
                  <a:ext cx="60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B78C20F-D71D-412B-89F4-BA0DF5F7AB4C}"/>
                    </a:ext>
                  </a:extLst>
                </p14:cNvPr>
                <p14:cNvContentPartPr/>
                <p14:nvPr/>
              </p14:nvContentPartPr>
              <p14:xfrm>
                <a:off x="9531228" y="2276092"/>
                <a:ext cx="244080" cy="1972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B78C20F-D71D-412B-89F4-BA0DF5F7AB4C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9522588" y="2267452"/>
                  <a:ext cx="261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C4967825-192F-4176-A914-7AF379445281}"/>
                    </a:ext>
                  </a:extLst>
                </p14:cNvPr>
                <p14:cNvContentPartPr/>
                <p14:nvPr/>
              </p14:nvContentPartPr>
              <p14:xfrm>
                <a:off x="9842628" y="2289772"/>
                <a:ext cx="144000" cy="15876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C4967825-192F-4176-A914-7AF379445281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9833628" y="2280772"/>
                  <a:ext cx="161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FD5FFF7-AA62-484D-A1B8-6BEC9D913875}"/>
                    </a:ext>
                  </a:extLst>
                </p14:cNvPr>
                <p14:cNvContentPartPr/>
                <p14:nvPr/>
              </p14:nvContentPartPr>
              <p14:xfrm>
                <a:off x="10180668" y="2235052"/>
                <a:ext cx="278280" cy="51264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FD5FFF7-AA62-484D-A1B8-6BEC9D913875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10171668" y="2226412"/>
                  <a:ext cx="2959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C707BF8F-4811-4A92-BC94-7768FC4294BD}"/>
                    </a:ext>
                  </a:extLst>
                </p14:cNvPr>
                <p14:cNvContentPartPr/>
                <p14:nvPr/>
              </p14:nvContentPartPr>
              <p14:xfrm>
                <a:off x="10502508" y="2274292"/>
                <a:ext cx="279000" cy="3906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C707BF8F-4811-4A92-BC94-7768FC4294BD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10493868" y="2265292"/>
                  <a:ext cx="296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DB7B4D0E-A99A-4063-89D3-9348B4A8097C}"/>
                    </a:ext>
                  </a:extLst>
                </p14:cNvPr>
                <p14:cNvContentPartPr/>
                <p14:nvPr/>
              </p14:nvContentPartPr>
              <p14:xfrm>
                <a:off x="10943148" y="2307412"/>
                <a:ext cx="95040" cy="1479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DB7B4D0E-A99A-4063-89D3-9348B4A8097C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10934508" y="2298772"/>
                  <a:ext cx="112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5FC70ACD-3E55-4F5D-97BB-EFAB9D32B46E}"/>
                    </a:ext>
                  </a:extLst>
                </p14:cNvPr>
                <p14:cNvContentPartPr/>
                <p14:nvPr/>
              </p14:nvContentPartPr>
              <p14:xfrm>
                <a:off x="10995348" y="2262412"/>
                <a:ext cx="178560" cy="1602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5FC70ACD-3E55-4F5D-97BB-EFAB9D32B46E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10986708" y="2253412"/>
                  <a:ext cx="196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6D3CFE4-B973-446D-A8A3-3A136FC202FC}"/>
                    </a:ext>
                  </a:extLst>
                </p14:cNvPr>
                <p14:cNvContentPartPr/>
                <p14:nvPr/>
              </p14:nvContentPartPr>
              <p14:xfrm>
                <a:off x="11223228" y="2128492"/>
                <a:ext cx="366120" cy="3157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6D3CFE4-B973-446D-A8A3-3A136FC202FC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11214588" y="2119492"/>
                  <a:ext cx="3837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78F31DC9-902C-4994-A62C-71DFB7D252EF}"/>
                    </a:ext>
                  </a:extLst>
                </p14:cNvPr>
                <p14:cNvContentPartPr/>
                <p14:nvPr/>
              </p14:nvContentPartPr>
              <p14:xfrm>
                <a:off x="11626068" y="2128852"/>
                <a:ext cx="118080" cy="3121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78F31DC9-902C-4994-A62C-71DFB7D252EF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11617068" y="2119852"/>
                  <a:ext cx="135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E55268E-9B9F-4ABD-A2FF-9697FC061337}"/>
                    </a:ext>
                  </a:extLst>
                </p14:cNvPr>
                <p14:cNvContentPartPr/>
                <p14:nvPr/>
              </p14:nvContentPartPr>
              <p14:xfrm>
                <a:off x="6453948" y="2593252"/>
                <a:ext cx="230760" cy="26424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E55268E-9B9F-4ABD-A2FF-9697FC061337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6445308" y="2584612"/>
                  <a:ext cx="248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F689C62F-F7E2-420E-A29F-8D45B3998727}"/>
                    </a:ext>
                  </a:extLst>
                </p14:cNvPr>
                <p14:cNvContentPartPr/>
                <p14:nvPr/>
              </p14:nvContentPartPr>
              <p14:xfrm>
                <a:off x="6637908" y="2633212"/>
                <a:ext cx="360" cy="36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F689C62F-F7E2-420E-A29F-8D45B399872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629268" y="26245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E9A350FC-7C4F-4844-A36D-6CE63A897633}"/>
                    </a:ext>
                  </a:extLst>
                </p14:cNvPr>
                <p14:cNvContentPartPr/>
                <p14:nvPr/>
              </p14:nvContentPartPr>
              <p14:xfrm>
                <a:off x="6716748" y="2668132"/>
                <a:ext cx="198360" cy="18936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E9A350FC-7C4F-4844-A36D-6CE63A897633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6707748" y="2659132"/>
                  <a:ext cx="216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A96D9DA-6A31-443E-9CEB-186AC94F6002}"/>
                    </a:ext>
                  </a:extLst>
                </p14:cNvPr>
                <p14:cNvContentPartPr/>
                <p14:nvPr/>
              </p14:nvContentPartPr>
              <p14:xfrm>
                <a:off x="6956148" y="2698732"/>
                <a:ext cx="131760" cy="1681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A96D9DA-6A31-443E-9CEB-186AC94F6002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6947148" y="2690092"/>
                  <a:ext cx="149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0F3B514-6ED7-4A09-A9B5-A20397E513BA}"/>
                    </a:ext>
                  </a:extLst>
                </p14:cNvPr>
                <p14:cNvContentPartPr/>
                <p14:nvPr/>
              </p14:nvContentPartPr>
              <p14:xfrm>
                <a:off x="7148748" y="2710252"/>
                <a:ext cx="88920" cy="1522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0F3B514-6ED7-4A09-A9B5-A20397E513BA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7139748" y="2701612"/>
                  <a:ext cx="106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343C1D50-82DA-4BF0-9380-222EF97D5E09}"/>
                    </a:ext>
                  </a:extLst>
                </p14:cNvPr>
                <p14:cNvContentPartPr/>
                <p14:nvPr/>
              </p14:nvContentPartPr>
              <p14:xfrm>
                <a:off x="7324428" y="2683972"/>
                <a:ext cx="105840" cy="1627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343C1D50-82DA-4BF0-9380-222EF97D5E09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7315428" y="2674972"/>
                  <a:ext cx="123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FDCE290D-8CBF-4449-9EC2-12B7082B13A4}"/>
                    </a:ext>
                  </a:extLst>
                </p14:cNvPr>
                <p14:cNvContentPartPr/>
                <p14:nvPr/>
              </p14:nvContentPartPr>
              <p14:xfrm>
                <a:off x="7525668" y="2678212"/>
                <a:ext cx="41040" cy="1652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FDCE290D-8CBF-4449-9EC2-12B7082B13A4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7517028" y="2669212"/>
                  <a:ext cx="58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97039CF1-DC5C-4780-93C1-93DBC2C34A66}"/>
                    </a:ext>
                  </a:extLst>
                </p14:cNvPr>
                <p14:cNvContentPartPr/>
                <p14:nvPr/>
              </p14:nvContentPartPr>
              <p14:xfrm>
                <a:off x="7480668" y="2568772"/>
                <a:ext cx="65160" cy="46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97039CF1-DC5C-4780-93C1-93DBC2C34A66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7471668" y="2559772"/>
                  <a:ext cx="82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D3F6075D-6A1F-4196-B6DA-823648FCE8C0}"/>
                    </a:ext>
                  </a:extLst>
                </p14:cNvPr>
                <p14:cNvContentPartPr/>
                <p14:nvPr/>
              </p14:nvContentPartPr>
              <p14:xfrm>
                <a:off x="7658868" y="2604052"/>
                <a:ext cx="37440" cy="24588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D3F6075D-6A1F-4196-B6DA-823648FCE8C0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7649868" y="2595412"/>
                  <a:ext cx="55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7A2BC9F-7877-4447-AA0C-917C40E5C55A}"/>
                    </a:ext>
                  </a:extLst>
                </p14:cNvPr>
                <p14:cNvContentPartPr/>
                <p14:nvPr/>
              </p14:nvContentPartPr>
              <p14:xfrm>
                <a:off x="7675068" y="2684332"/>
                <a:ext cx="142920" cy="1594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7A2BC9F-7877-4447-AA0C-917C40E5C55A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7666068" y="2675692"/>
                  <a:ext cx="160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9D67CD0E-810E-4E73-9B37-9EFE30D63EDB}"/>
                    </a:ext>
                  </a:extLst>
                </p14:cNvPr>
                <p14:cNvContentPartPr/>
                <p14:nvPr/>
              </p14:nvContentPartPr>
              <p14:xfrm>
                <a:off x="7854348" y="2713492"/>
                <a:ext cx="134640" cy="1526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9D67CD0E-810E-4E73-9B37-9EFE30D63EDB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7845348" y="2704492"/>
                  <a:ext cx="152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270F15D-209C-42B0-BCF6-460449A211F8}"/>
                    </a:ext>
                  </a:extLst>
                </p14:cNvPr>
                <p14:cNvContentPartPr/>
                <p14:nvPr/>
              </p14:nvContentPartPr>
              <p14:xfrm>
                <a:off x="8040828" y="2712412"/>
                <a:ext cx="151920" cy="17388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7270F15D-209C-42B0-BCF6-460449A211F8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8031828" y="2703772"/>
                  <a:ext cx="169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1578CC9-6724-4168-A549-514DBE4A63A7}"/>
                    </a:ext>
                  </a:extLst>
                </p14:cNvPr>
                <p14:cNvContentPartPr/>
                <p14:nvPr/>
              </p14:nvContentPartPr>
              <p14:xfrm>
                <a:off x="8464188" y="2514412"/>
                <a:ext cx="273600" cy="32724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1578CC9-6724-4168-A549-514DBE4A63A7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8455188" y="2505772"/>
                  <a:ext cx="2912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2BBC1B38-3826-4BD6-B9C8-B20106132FF2}"/>
                    </a:ext>
                  </a:extLst>
                </p14:cNvPr>
                <p14:cNvContentPartPr/>
                <p14:nvPr/>
              </p14:nvContentPartPr>
              <p14:xfrm>
                <a:off x="8711868" y="2572012"/>
                <a:ext cx="360" cy="864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2BBC1B38-3826-4BD6-B9C8-B20106132FF2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8703228" y="2563012"/>
                  <a:ext cx="1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0BD1B26-10D3-45E4-B4F5-4BF137DD5DC8}"/>
                    </a:ext>
                  </a:extLst>
                </p14:cNvPr>
                <p14:cNvContentPartPr/>
                <p14:nvPr/>
              </p14:nvContentPartPr>
              <p14:xfrm>
                <a:off x="8806908" y="2626732"/>
                <a:ext cx="94680" cy="1983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0BD1B26-10D3-45E4-B4F5-4BF137DD5DC8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8797908" y="2617732"/>
                  <a:ext cx="112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EC5D7CE8-FF60-4E25-8EE5-027040F3B921}"/>
                    </a:ext>
                  </a:extLst>
                </p14:cNvPr>
                <p14:cNvContentPartPr/>
                <p14:nvPr/>
              </p14:nvContentPartPr>
              <p14:xfrm>
                <a:off x="8959188" y="2664172"/>
                <a:ext cx="137160" cy="1702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EC5D7CE8-FF60-4E25-8EE5-027040F3B921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8950548" y="2655532"/>
                  <a:ext cx="154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8F4C8111-F6E1-4530-B02C-7F0F510C115F}"/>
                    </a:ext>
                  </a:extLst>
                </p14:cNvPr>
                <p14:cNvContentPartPr/>
                <p14:nvPr/>
              </p14:nvContentPartPr>
              <p14:xfrm>
                <a:off x="9095268" y="2546812"/>
                <a:ext cx="116640" cy="31608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8F4C8111-F6E1-4530-B02C-7F0F510C115F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9086628" y="2537812"/>
                  <a:ext cx="134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9063D3FD-75FF-4699-AF5F-8B33D6355BCE}"/>
                    </a:ext>
                  </a:extLst>
                </p14:cNvPr>
                <p14:cNvContentPartPr/>
                <p14:nvPr/>
              </p14:nvContentPartPr>
              <p14:xfrm>
                <a:off x="9294708" y="2686492"/>
                <a:ext cx="104040" cy="16740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9063D3FD-75FF-4699-AF5F-8B33D6355BCE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9286068" y="2677492"/>
                  <a:ext cx="121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E46BF28F-28D4-4B49-8F5B-DE0F3C4E4626}"/>
                    </a:ext>
                  </a:extLst>
                </p14:cNvPr>
                <p14:cNvContentPartPr/>
                <p14:nvPr/>
              </p14:nvContentPartPr>
              <p14:xfrm>
                <a:off x="9524388" y="2574892"/>
                <a:ext cx="48240" cy="26676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E46BF28F-28D4-4B49-8F5B-DE0F3C4E4626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9515748" y="2566252"/>
                  <a:ext cx="65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C320A41-4D6B-409A-90A1-3E4ABFF72C6A}"/>
                    </a:ext>
                  </a:extLst>
                </p14:cNvPr>
                <p14:cNvContentPartPr/>
                <p14:nvPr/>
              </p14:nvContentPartPr>
              <p14:xfrm>
                <a:off x="9464268" y="2722852"/>
                <a:ext cx="176400" cy="252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C320A41-4D6B-409A-90A1-3E4ABFF72C6A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9455268" y="2713852"/>
                  <a:ext cx="194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649E79EC-5BCF-48FA-AE16-DF4183988D18}"/>
                    </a:ext>
                  </a:extLst>
                </p14:cNvPr>
                <p14:cNvContentPartPr/>
                <p14:nvPr/>
              </p14:nvContentPartPr>
              <p14:xfrm>
                <a:off x="9859908" y="2672812"/>
                <a:ext cx="11880" cy="432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649E79EC-5BCF-48FA-AE16-DF4183988D18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9851268" y="2664172"/>
                  <a:ext cx="29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D3815F31-9EFE-451D-8270-0CF3DBD4EA6A}"/>
                    </a:ext>
                  </a:extLst>
                </p14:cNvPr>
                <p14:cNvContentPartPr/>
                <p14:nvPr/>
              </p14:nvContentPartPr>
              <p14:xfrm>
                <a:off x="9862428" y="2804212"/>
                <a:ext cx="15480" cy="216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D3815F31-9EFE-451D-8270-0CF3DBD4EA6A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9853428" y="2795212"/>
                  <a:ext cx="331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FA61E703-E845-402E-9186-ADAEA3B9B355}"/>
              </a:ext>
            </a:extLst>
          </p:cNvPr>
          <p:cNvGrpSpPr/>
          <p:nvPr/>
        </p:nvGrpSpPr>
        <p:grpSpPr>
          <a:xfrm>
            <a:off x="7131828" y="2976652"/>
            <a:ext cx="2520360" cy="362160"/>
            <a:chOff x="7131828" y="2976652"/>
            <a:chExt cx="252036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906F828F-B8A4-41D0-B7FE-6E08A7F36CD5}"/>
                    </a:ext>
                  </a:extLst>
                </p14:cNvPr>
                <p14:cNvContentPartPr/>
                <p14:nvPr/>
              </p14:nvContentPartPr>
              <p14:xfrm>
                <a:off x="7131828" y="3009412"/>
                <a:ext cx="164160" cy="3020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906F828F-B8A4-41D0-B7FE-6E08A7F36CD5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7123188" y="3000412"/>
                  <a:ext cx="181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9A58FED8-7796-4174-BB19-F00CCEC1999B}"/>
                    </a:ext>
                  </a:extLst>
                </p14:cNvPr>
                <p14:cNvContentPartPr/>
                <p14:nvPr/>
              </p14:nvContentPartPr>
              <p14:xfrm>
                <a:off x="7327308" y="3198412"/>
                <a:ext cx="140760" cy="12780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9A58FED8-7796-4174-BB19-F00CCEC1999B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7318308" y="3189772"/>
                  <a:ext cx="158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770161D3-ECF8-4CE2-A2DC-51D8E5993115}"/>
                    </a:ext>
                  </a:extLst>
                </p14:cNvPr>
                <p14:cNvContentPartPr/>
                <p14:nvPr/>
              </p14:nvContentPartPr>
              <p14:xfrm>
                <a:off x="7496868" y="3180412"/>
                <a:ext cx="207360" cy="14508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770161D3-ECF8-4CE2-A2DC-51D8E5993115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7487868" y="3171772"/>
                  <a:ext cx="225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FCDB37FD-3BB4-4507-9565-A57CF0560FC9}"/>
                    </a:ext>
                  </a:extLst>
                </p14:cNvPr>
                <p14:cNvContentPartPr/>
                <p14:nvPr/>
              </p14:nvContentPartPr>
              <p14:xfrm>
                <a:off x="7759308" y="3176812"/>
                <a:ext cx="26280" cy="1195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FCDB37FD-3BB4-4507-9565-A57CF0560FC9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7750308" y="3167812"/>
                  <a:ext cx="43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CE8EFBA0-1A37-46D1-B14F-BC3B7F7C14FA}"/>
                    </a:ext>
                  </a:extLst>
                </p14:cNvPr>
                <p14:cNvContentPartPr/>
                <p14:nvPr/>
              </p14:nvContentPartPr>
              <p14:xfrm>
                <a:off x="7744548" y="3072772"/>
                <a:ext cx="360" cy="36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CE8EFBA0-1A37-46D1-B14F-BC3B7F7C14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35548" y="30637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88F753D5-C3BC-4250-B762-B0EF8CF393F8}"/>
                    </a:ext>
                  </a:extLst>
                </p14:cNvPr>
                <p14:cNvContentPartPr/>
                <p14:nvPr/>
              </p14:nvContentPartPr>
              <p14:xfrm>
                <a:off x="7899348" y="3031012"/>
                <a:ext cx="54000" cy="30672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88F753D5-C3BC-4250-B762-B0EF8CF393F8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7890708" y="3022012"/>
                  <a:ext cx="71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1377B03-DF75-4704-873F-80317F6BBEFA}"/>
                    </a:ext>
                  </a:extLst>
                </p14:cNvPr>
                <p14:cNvContentPartPr/>
                <p14:nvPr/>
              </p14:nvContentPartPr>
              <p14:xfrm>
                <a:off x="7898988" y="3141172"/>
                <a:ext cx="167400" cy="16812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1377B03-DF75-4704-873F-80317F6BBEFA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7890348" y="3132532"/>
                  <a:ext cx="185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F6AEA21E-C1AF-4D96-9387-B8B997DE06DD}"/>
                    </a:ext>
                  </a:extLst>
                </p14:cNvPr>
                <p14:cNvContentPartPr/>
                <p14:nvPr/>
              </p14:nvContentPartPr>
              <p14:xfrm>
                <a:off x="8107788" y="3143332"/>
                <a:ext cx="119880" cy="13536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F6AEA21E-C1AF-4D96-9387-B8B997DE06DD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8099148" y="3134692"/>
                  <a:ext cx="137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A84BE6DF-1952-4E32-97A4-8545D49F524D}"/>
                    </a:ext>
                  </a:extLst>
                </p14:cNvPr>
                <p14:cNvContentPartPr/>
                <p14:nvPr/>
              </p14:nvContentPartPr>
              <p14:xfrm>
                <a:off x="8290668" y="3172852"/>
                <a:ext cx="133560" cy="12312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A84BE6DF-1952-4E32-97A4-8545D49F524D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8281668" y="3164212"/>
                  <a:ext cx="151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2A3D9FD7-4D8B-456E-BD3E-65DE0B49E495}"/>
                    </a:ext>
                  </a:extLst>
                </p14:cNvPr>
                <p14:cNvContentPartPr/>
                <p14:nvPr/>
              </p14:nvContentPartPr>
              <p14:xfrm>
                <a:off x="8494788" y="2976652"/>
                <a:ext cx="297360" cy="33048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2A3D9FD7-4D8B-456E-BD3E-65DE0B49E495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8486148" y="2968012"/>
                  <a:ext cx="315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18E8D430-0E30-4854-8010-BDCD80F1CDFB}"/>
                    </a:ext>
                  </a:extLst>
                </p14:cNvPr>
                <p14:cNvContentPartPr/>
                <p14:nvPr/>
              </p14:nvContentPartPr>
              <p14:xfrm>
                <a:off x="8876388" y="3045412"/>
                <a:ext cx="50040" cy="29340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18E8D430-0E30-4854-8010-BDCD80F1CDFB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8867388" y="3036772"/>
                  <a:ext cx="676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3880ECAA-94F1-4BF4-B9F1-C50D45D71F32}"/>
                    </a:ext>
                  </a:extLst>
                </p14:cNvPr>
                <p14:cNvContentPartPr/>
                <p14:nvPr/>
              </p14:nvContentPartPr>
              <p14:xfrm>
                <a:off x="8875308" y="3143332"/>
                <a:ext cx="140400" cy="1555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3880ECAA-94F1-4BF4-B9F1-C50D45D71F32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8866308" y="3134692"/>
                  <a:ext cx="158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F040A26B-99EC-4D0D-B4BF-EA0D513D6BF9}"/>
                    </a:ext>
                  </a:extLst>
                </p14:cNvPr>
                <p14:cNvContentPartPr/>
                <p14:nvPr/>
              </p14:nvContentPartPr>
              <p14:xfrm>
                <a:off x="9175908" y="3059812"/>
                <a:ext cx="29520" cy="26460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F040A26B-99EC-4D0D-B4BF-EA0D513D6BF9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9167268" y="3050812"/>
                  <a:ext cx="47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697A83E4-8910-47CC-9A64-E50C43DF8C0D}"/>
                    </a:ext>
                  </a:extLst>
                </p14:cNvPr>
                <p14:cNvContentPartPr/>
                <p14:nvPr/>
              </p14:nvContentPartPr>
              <p14:xfrm>
                <a:off x="9078708" y="3151972"/>
                <a:ext cx="324720" cy="14616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697A83E4-8910-47CC-9A64-E50C43DF8C0D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070068" y="3143332"/>
                  <a:ext cx="342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357B1FF-CC03-4AC8-A376-1950645561B2}"/>
                    </a:ext>
                  </a:extLst>
                </p14:cNvPr>
                <p14:cNvContentPartPr/>
                <p14:nvPr/>
              </p14:nvContentPartPr>
              <p14:xfrm>
                <a:off x="9473628" y="3140092"/>
                <a:ext cx="178560" cy="14040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357B1FF-CC03-4AC8-A376-1950645561B2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464628" y="3131092"/>
                  <a:ext cx="1962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024E8849-360E-4CC0-9410-4083DEFA30E0}"/>
              </a:ext>
            </a:extLst>
          </p:cNvPr>
          <p:cNvGrpSpPr/>
          <p:nvPr/>
        </p:nvGrpSpPr>
        <p:grpSpPr>
          <a:xfrm>
            <a:off x="9985188" y="2972692"/>
            <a:ext cx="1482120" cy="332280"/>
            <a:chOff x="9985188" y="2972692"/>
            <a:chExt cx="148212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9950AF32-EA98-4CE7-B695-3272AC149F44}"/>
                    </a:ext>
                  </a:extLst>
                </p14:cNvPr>
                <p14:cNvContentPartPr/>
                <p14:nvPr/>
              </p14:nvContentPartPr>
              <p14:xfrm>
                <a:off x="9985188" y="2989252"/>
                <a:ext cx="23400" cy="28260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9950AF32-EA98-4CE7-B695-3272AC149F44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976188" y="2980612"/>
                  <a:ext cx="410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822DE8FB-2436-4694-923E-723C5024770E}"/>
                    </a:ext>
                  </a:extLst>
                </p14:cNvPr>
                <p14:cNvContentPartPr/>
                <p14:nvPr/>
              </p14:nvContentPartPr>
              <p14:xfrm>
                <a:off x="10100748" y="3087172"/>
                <a:ext cx="139680" cy="17820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822DE8FB-2436-4694-923E-723C5024770E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10091748" y="3078532"/>
                  <a:ext cx="157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74BE62A7-3EFB-43D0-8A78-B35305A18531}"/>
                    </a:ext>
                  </a:extLst>
                </p14:cNvPr>
                <p14:cNvContentPartPr/>
                <p14:nvPr/>
              </p14:nvContentPartPr>
              <p14:xfrm>
                <a:off x="10369308" y="2998612"/>
                <a:ext cx="36360" cy="30636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74BE62A7-3EFB-43D0-8A78-B35305A18531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0360308" y="2989972"/>
                  <a:ext cx="54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7E7594D9-3D92-46E8-AEF8-7C3F4B0EF887}"/>
                    </a:ext>
                  </a:extLst>
                </p14:cNvPr>
                <p14:cNvContentPartPr/>
                <p14:nvPr/>
              </p14:nvContentPartPr>
              <p14:xfrm>
                <a:off x="10275348" y="3101932"/>
                <a:ext cx="193680" cy="2124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7E7594D9-3D92-46E8-AEF8-7C3F4B0EF887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266708" y="3092932"/>
                  <a:ext cx="211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B6747F09-8AB4-4B5A-B824-A13D7C89F93C}"/>
                    </a:ext>
                  </a:extLst>
                </p14:cNvPr>
                <p14:cNvContentPartPr/>
                <p14:nvPr/>
              </p14:nvContentPartPr>
              <p14:xfrm>
                <a:off x="10515108" y="3073492"/>
                <a:ext cx="95400" cy="1810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B6747F09-8AB4-4B5A-B824-A13D7C89F93C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10506108" y="3064852"/>
                  <a:ext cx="113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AF1E15A3-CFF2-4715-9F95-701D06028682}"/>
                    </a:ext>
                  </a:extLst>
                </p14:cNvPr>
                <p14:cNvContentPartPr/>
                <p14:nvPr/>
              </p14:nvContentPartPr>
              <p14:xfrm>
                <a:off x="10692228" y="3087532"/>
                <a:ext cx="55080" cy="1771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AF1E15A3-CFF2-4715-9F95-701D06028682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10683228" y="3078532"/>
                  <a:ext cx="72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4EF604B9-8E6A-42D6-ADB3-FF4F7D771096}"/>
                    </a:ext>
                  </a:extLst>
                </p14:cNvPr>
                <p14:cNvContentPartPr/>
                <p14:nvPr/>
              </p14:nvContentPartPr>
              <p14:xfrm>
                <a:off x="10681788" y="2972692"/>
                <a:ext cx="51120" cy="648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4EF604B9-8E6A-42D6-ADB3-FF4F7D771096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10672788" y="2963692"/>
                  <a:ext cx="68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EF9A9F97-AF18-48D0-A7AD-3805F1F8388B}"/>
                    </a:ext>
                  </a:extLst>
                </p14:cNvPr>
                <p14:cNvContentPartPr/>
                <p14:nvPr/>
              </p14:nvContentPartPr>
              <p14:xfrm>
                <a:off x="10793748" y="3083212"/>
                <a:ext cx="117360" cy="16848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EF9A9F97-AF18-48D0-A7AD-3805F1F8388B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10784748" y="3074212"/>
                  <a:ext cx="135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01308DB7-45FC-4312-AEA1-469865F95FB5}"/>
                    </a:ext>
                  </a:extLst>
                </p14:cNvPr>
                <p14:cNvContentPartPr/>
                <p14:nvPr/>
              </p14:nvContentPartPr>
              <p14:xfrm>
                <a:off x="10974828" y="3058372"/>
                <a:ext cx="100800" cy="19476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01308DB7-45FC-4312-AEA1-469865F95FB5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10966188" y="3049732"/>
                  <a:ext cx="118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05E31CCF-AC86-4C5D-8CAC-E7D25269113A}"/>
                    </a:ext>
                  </a:extLst>
                </p14:cNvPr>
                <p14:cNvContentPartPr/>
                <p14:nvPr/>
              </p14:nvContentPartPr>
              <p14:xfrm>
                <a:off x="11144748" y="3103372"/>
                <a:ext cx="32760" cy="16056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05E31CCF-AC86-4C5D-8CAC-E7D25269113A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11135748" y="3094732"/>
                  <a:ext cx="50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7F9C8933-9C95-43D5-8725-50EF7ABF5D3D}"/>
                    </a:ext>
                  </a:extLst>
                </p14:cNvPr>
                <p14:cNvContentPartPr/>
                <p14:nvPr/>
              </p14:nvContentPartPr>
              <p14:xfrm>
                <a:off x="11136468" y="2977012"/>
                <a:ext cx="75600" cy="2448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7F9C8933-9C95-43D5-8725-50EF7ABF5D3D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11127828" y="2968012"/>
                  <a:ext cx="93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6C302B1-7A7A-44B0-ABD6-DC2BA5D9A669}"/>
                    </a:ext>
                  </a:extLst>
                </p14:cNvPr>
                <p14:cNvContentPartPr/>
                <p14:nvPr/>
              </p14:nvContentPartPr>
              <p14:xfrm>
                <a:off x="11284788" y="3005812"/>
                <a:ext cx="33480" cy="26208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6C302B1-7A7A-44B0-ABD6-DC2BA5D9A669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11275788" y="2996812"/>
                  <a:ext cx="51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74559734-8414-4F48-9798-61852FA85C9D}"/>
                    </a:ext>
                  </a:extLst>
                </p14:cNvPr>
                <p14:cNvContentPartPr/>
                <p14:nvPr/>
              </p14:nvContentPartPr>
              <p14:xfrm>
                <a:off x="11277588" y="3112732"/>
                <a:ext cx="189720" cy="1767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74559734-8414-4F48-9798-61852FA85C9D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11268948" y="3103732"/>
                  <a:ext cx="2073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A9091BC7-0F39-487E-92F1-F26B7ED8A56A}"/>
              </a:ext>
            </a:extLst>
          </p:cNvPr>
          <p:cNvGrpSpPr/>
          <p:nvPr/>
        </p:nvGrpSpPr>
        <p:grpSpPr>
          <a:xfrm>
            <a:off x="6850668" y="2962612"/>
            <a:ext cx="90000" cy="116640"/>
            <a:chOff x="6850668" y="2962612"/>
            <a:chExt cx="9000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63898B15-A51D-4B74-A2C8-F2A0B5BDD8B9}"/>
                    </a:ext>
                  </a:extLst>
                </p14:cNvPr>
                <p14:cNvContentPartPr/>
                <p14:nvPr/>
              </p14:nvContentPartPr>
              <p14:xfrm>
                <a:off x="6850668" y="2962612"/>
                <a:ext cx="55440" cy="9900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63898B15-A51D-4B74-A2C8-F2A0B5BDD8B9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6842028" y="2953972"/>
                  <a:ext cx="73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AF8FA4BE-855D-401F-A5FE-61CCC7D60B08}"/>
                    </a:ext>
                  </a:extLst>
                </p14:cNvPr>
                <p14:cNvContentPartPr/>
                <p14:nvPr/>
              </p14:nvContentPartPr>
              <p14:xfrm>
                <a:off x="6874068" y="2969812"/>
                <a:ext cx="66600" cy="1094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AF8FA4BE-855D-401F-A5FE-61CCC7D60B08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6865068" y="2961172"/>
                  <a:ext cx="842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DA1E04D4-6B74-4914-B0E4-718FF240A8F2}"/>
              </a:ext>
            </a:extLst>
          </p:cNvPr>
          <p:cNvGrpSpPr/>
          <p:nvPr/>
        </p:nvGrpSpPr>
        <p:grpSpPr>
          <a:xfrm>
            <a:off x="6842748" y="2940652"/>
            <a:ext cx="96480" cy="147600"/>
            <a:chOff x="6842748" y="2940652"/>
            <a:chExt cx="9648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8FECB18C-06F2-4284-B556-4D5C9C49225D}"/>
                    </a:ext>
                  </a:extLst>
                </p14:cNvPr>
                <p14:cNvContentPartPr/>
                <p14:nvPr/>
              </p14:nvContentPartPr>
              <p14:xfrm>
                <a:off x="6842748" y="2940652"/>
                <a:ext cx="57960" cy="11592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8FECB18C-06F2-4284-B556-4D5C9C49225D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6834108" y="2931652"/>
                  <a:ext cx="75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22997F52-D9C1-45D2-A8E7-9A7927ADF923}"/>
                    </a:ext>
                  </a:extLst>
                </p14:cNvPr>
                <p14:cNvContentPartPr/>
                <p14:nvPr/>
              </p14:nvContentPartPr>
              <p14:xfrm>
                <a:off x="6870468" y="2944612"/>
                <a:ext cx="68760" cy="1436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22997F52-D9C1-45D2-A8E7-9A7927ADF923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6861828" y="2935612"/>
                  <a:ext cx="864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70388A46-2E1C-4F75-A67A-80D93A35F107}"/>
              </a:ext>
            </a:extLst>
          </p:cNvPr>
          <p:cNvGrpSpPr/>
          <p:nvPr/>
        </p:nvGrpSpPr>
        <p:grpSpPr>
          <a:xfrm>
            <a:off x="11561268" y="2882692"/>
            <a:ext cx="115920" cy="165240"/>
            <a:chOff x="11561268" y="2882692"/>
            <a:chExt cx="115920" cy="1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0E499EF-D9BA-473D-922C-330581CA42E6}"/>
                    </a:ext>
                  </a:extLst>
                </p14:cNvPr>
                <p14:cNvContentPartPr/>
                <p14:nvPr/>
              </p14:nvContentPartPr>
              <p14:xfrm>
                <a:off x="11561268" y="2882692"/>
                <a:ext cx="80280" cy="1173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0E499EF-D9BA-473D-922C-330581CA42E6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11552628" y="2874052"/>
                  <a:ext cx="97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842FA20A-7376-4D05-BE01-A5143CBCEE65}"/>
                    </a:ext>
                  </a:extLst>
                </p14:cNvPr>
                <p14:cNvContentPartPr/>
                <p14:nvPr/>
              </p14:nvContentPartPr>
              <p14:xfrm>
                <a:off x="11613468" y="2902132"/>
                <a:ext cx="63720" cy="1458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842FA20A-7376-4D05-BE01-A5143CBCEE65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11604468" y="2893492"/>
                  <a:ext cx="813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B29FC5D-FE6D-4809-8A37-C720FDB9E69A}"/>
              </a:ext>
            </a:extLst>
          </p:cNvPr>
          <p:cNvGrpSpPr/>
          <p:nvPr/>
        </p:nvGrpSpPr>
        <p:grpSpPr>
          <a:xfrm>
            <a:off x="6565548" y="3564532"/>
            <a:ext cx="1163160" cy="511200"/>
            <a:chOff x="6565548" y="3564532"/>
            <a:chExt cx="116316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C890DFCD-8D59-4CCA-83FB-3DA354D7DE54}"/>
                    </a:ext>
                  </a:extLst>
                </p14:cNvPr>
                <p14:cNvContentPartPr/>
                <p14:nvPr/>
              </p14:nvContentPartPr>
              <p14:xfrm>
                <a:off x="6565548" y="3564532"/>
                <a:ext cx="231480" cy="48312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C890DFCD-8D59-4CCA-83FB-3DA354D7DE54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6556548" y="3555532"/>
                  <a:ext cx="2491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044F335-E7E1-4BA1-8F51-99269F01687C}"/>
                    </a:ext>
                  </a:extLst>
                </p14:cNvPr>
                <p14:cNvContentPartPr/>
                <p14:nvPr/>
              </p14:nvContentPartPr>
              <p14:xfrm>
                <a:off x="6845268" y="3843172"/>
                <a:ext cx="8280" cy="15408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044F335-E7E1-4BA1-8F51-99269F01687C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6836268" y="3834172"/>
                  <a:ext cx="25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E3204B7B-D9F9-4EB2-A657-A55DFF3D07B9}"/>
                    </a:ext>
                  </a:extLst>
                </p14:cNvPr>
                <p14:cNvContentPartPr/>
                <p14:nvPr/>
              </p14:nvContentPartPr>
              <p14:xfrm>
                <a:off x="6813948" y="3716092"/>
                <a:ext cx="37440" cy="4212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E3204B7B-D9F9-4EB2-A657-A55DFF3D07B9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6804948" y="3707092"/>
                  <a:ext cx="55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44D5C98D-44C8-44F4-AE0D-F079D30ACAFE}"/>
                    </a:ext>
                  </a:extLst>
                </p14:cNvPr>
                <p14:cNvContentPartPr/>
                <p14:nvPr/>
              </p14:nvContentPartPr>
              <p14:xfrm>
                <a:off x="6943548" y="3677212"/>
                <a:ext cx="201600" cy="30672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44D5C98D-44C8-44F4-AE0D-F079D30ACAFE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6934908" y="3668212"/>
                  <a:ext cx="219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E31E66BA-238F-4EB6-BD0D-B19F7F735435}"/>
                    </a:ext>
                  </a:extLst>
                </p14:cNvPr>
                <p14:cNvContentPartPr/>
                <p14:nvPr/>
              </p14:nvContentPartPr>
              <p14:xfrm>
                <a:off x="7119588" y="3669292"/>
                <a:ext cx="1440" cy="1188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E31E66BA-238F-4EB6-BD0D-B19F7F735435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7110588" y="3660292"/>
                  <a:ext cx="19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3B865B1-A2D3-4E64-A4A5-85008428A0B7}"/>
                    </a:ext>
                  </a:extLst>
                </p14:cNvPr>
                <p14:cNvContentPartPr/>
                <p14:nvPr/>
              </p14:nvContentPartPr>
              <p14:xfrm>
                <a:off x="7177188" y="3783772"/>
                <a:ext cx="123120" cy="22716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3B865B1-A2D3-4E64-A4A5-85008428A0B7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7168188" y="3775132"/>
                  <a:ext cx="140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6836AB6-6B36-4D6D-9ACB-4D7FCE45F008}"/>
                    </a:ext>
                  </a:extLst>
                </p14:cNvPr>
                <p14:cNvContentPartPr/>
                <p14:nvPr/>
              </p14:nvContentPartPr>
              <p14:xfrm>
                <a:off x="7326588" y="3817972"/>
                <a:ext cx="135720" cy="16308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6836AB6-6B36-4D6D-9ACB-4D7FCE45F008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7317948" y="3809332"/>
                  <a:ext cx="153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9B9D4B29-D468-4807-97CE-B30299CA9E29}"/>
                    </a:ext>
                  </a:extLst>
                </p14:cNvPr>
                <p14:cNvContentPartPr/>
                <p14:nvPr/>
              </p14:nvContentPartPr>
              <p14:xfrm>
                <a:off x="7519908" y="3807892"/>
                <a:ext cx="208800" cy="2678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9B9D4B29-D468-4807-97CE-B30299CA9E29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7510908" y="379925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E9F9E12A-558D-4041-9BEE-3104765ECB14}"/>
              </a:ext>
            </a:extLst>
          </p:cNvPr>
          <p:cNvGrpSpPr/>
          <p:nvPr/>
        </p:nvGrpSpPr>
        <p:grpSpPr>
          <a:xfrm>
            <a:off x="8042628" y="3660652"/>
            <a:ext cx="1919520" cy="718920"/>
            <a:chOff x="8042628" y="3660652"/>
            <a:chExt cx="191952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D0BBCCD5-05AA-4990-9B03-ED4E71D136B4}"/>
                    </a:ext>
                  </a:extLst>
                </p14:cNvPr>
                <p14:cNvContentPartPr/>
                <p14:nvPr/>
              </p14:nvContentPartPr>
              <p14:xfrm>
                <a:off x="8042628" y="3772972"/>
                <a:ext cx="425160" cy="15840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D0BBCCD5-05AA-4990-9B03-ED4E71D136B4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8033988" y="3763972"/>
                  <a:ext cx="442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4C4933B4-6440-4EAC-B57B-30E594361086}"/>
                    </a:ext>
                  </a:extLst>
                </p14:cNvPr>
                <p14:cNvContentPartPr/>
                <p14:nvPr/>
              </p14:nvContentPartPr>
              <p14:xfrm>
                <a:off x="8663268" y="3795292"/>
                <a:ext cx="41040" cy="3456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4C4933B4-6440-4EAC-B57B-30E594361086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654628" y="3786292"/>
                  <a:ext cx="58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A7B94EE8-EEA3-438E-A17F-755CC336679A}"/>
                    </a:ext>
                  </a:extLst>
                </p14:cNvPr>
                <p14:cNvContentPartPr/>
                <p14:nvPr/>
              </p14:nvContentPartPr>
              <p14:xfrm>
                <a:off x="8614668" y="3677572"/>
                <a:ext cx="89640" cy="28332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A7B94EE8-EEA3-438E-A17F-755CC336679A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8605668" y="3668572"/>
                  <a:ext cx="107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C3A6F833-4129-4794-B67A-F698BF39202E}"/>
                    </a:ext>
                  </a:extLst>
                </p14:cNvPr>
                <p14:cNvContentPartPr/>
                <p14:nvPr/>
              </p14:nvContentPartPr>
              <p14:xfrm>
                <a:off x="8581188" y="3660652"/>
                <a:ext cx="266760" cy="28872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C3A6F833-4129-4794-B67A-F698BF39202E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8572188" y="3652012"/>
                  <a:ext cx="2844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03DDD566-B233-42F9-89AE-3275C06FE6D1}"/>
                    </a:ext>
                  </a:extLst>
                </p14:cNvPr>
                <p14:cNvContentPartPr/>
                <p14:nvPr/>
              </p14:nvContentPartPr>
              <p14:xfrm>
                <a:off x="8927148" y="3913732"/>
                <a:ext cx="12960" cy="108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03DDD566-B233-42F9-89AE-3275C06FE6D1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8918508" y="3905092"/>
                  <a:ext cx="30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FCEE70A2-85B7-4341-904F-C255025BBF88}"/>
                    </a:ext>
                  </a:extLst>
                </p14:cNvPr>
                <p14:cNvContentPartPr/>
                <p14:nvPr/>
              </p14:nvContentPartPr>
              <p14:xfrm>
                <a:off x="8979348" y="3712852"/>
                <a:ext cx="196920" cy="30060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FCEE70A2-85B7-4341-904F-C255025BBF88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8970348" y="3704212"/>
                  <a:ext cx="214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7B981051-F787-4561-986D-AC9A12F51DC7}"/>
                    </a:ext>
                  </a:extLst>
                </p14:cNvPr>
                <p14:cNvContentPartPr/>
                <p14:nvPr/>
              </p14:nvContentPartPr>
              <p14:xfrm>
                <a:off x="9008148" y="3820132"/>
                <a:ext cx="138240" cy="4716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7B981051-F787-4561-986D-AC9A12F51DC7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8999508" y="3811132"/>
                  <a:ext cx="155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8463C6D-EBAA-495F-85A8-9840FD8D9B6E}"/>
                    </a:ext>
                  </a:extLst>
                </p14:cNvPr>
                <p14:cNvContentPartPr/>
                <p14:nvPr/>
              </p14:nvContentPartPr>
              <p14:xfrm>
                <a:off x="9262668" y="3715012"/>
                <a:ext cx="1440" cy="1188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8463C6D-EBAA-495F-85A8-9840FD8D9B6E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9254028" y="3706012"/>
                  <a:ext cx="19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8879BF80-0955-48F0-9A80-AA539081C299}"/>
                    </a:ext>
                  </a:extLst>
                </p14:cNvPr>
                <p14:cNvContentPartPr/>
                <p14:nvPr/>
              </p14:nvContentPartPr>
              <p14:xfrm>
                <a:off x="8184108" y="4097692"/>
                <a:ext cx="112680" cy="26496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8879BF80-0955-48F0-9A80-AA539081C299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8175468" y="4089052"/>
                  <a:ext cx="130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98CE3B22-2944-415C-BCF7-6B978D57D72D}"/>
                    </a:ext>
                  </a:extLst>
                </p14:cNvPr>
                <p14:cNvContentPartPr/>
                <p14:nvPr/>
              </p14:nvContentPartPr>
              <p14:xfrm>
                <a:off x="8333508" y="4155292"/>
                <a:ext cx="109080" cy="1566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98CE3B22-2944-415C-BCF7-6B978D57D72D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8324508" y="4146652"/>
                  <a:ext cx="126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FC988FD0-4B2E-485A-9EC0-FB3B9488F8C4}"/>
                    </a:ext>
                  </a:extLst>
                </p14:cNvPr>
                <p14:cNvContentPartPr/>
                <p14:nvPr/>
              </p14:nvContentPartPr>
              <p14:xfrm>
                <a:off x="8482908" y="4152052"/>
                <a:ext cx="113760" cy="15372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FC988FD0-4B2E-485A-9EC0-FB3B9488F8C4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8473908" y="4143412"/>
                  <a:ext cx="131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BCAE5417-41C2-4978-8814-82DCCEE44D7C}"/>
                    </a:ext>
                  </a:extLst>
                </p14:cNvPr>
                <p14:cNvContentPartPr/>
                <p14:nvPr/>
              </p14:nvContentPartPr>
              <p14:xfrm>
                <a:off x="8621508" y="4144852"/>
                <a:ext cx="186840" cy="17064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BCAE5417-41C2-4978-8814-82DCCEE44D7C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8612868" y="4136212"/>
                  <a:ext cx="204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B04431A-785E-4E57-873C-F55BEEF9E7DF}"/>
                    </a:ext>
                  </a:extLst>
                </p14:cNvPr>
                <p14:cNvContentPartPr/>
                <p14:nvPr/>
              </p14:nvContentPartPr>
              <p14:xfrm>
                <a:off x="8845428" y="4156372"/>
                <a:ext cx="97920" cy="16524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B04431A-785E-4E57-873C-F55BEEF9E7DF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8836428" y="4147372"/>
                  <a:ext cx="115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2A175496-8A3B-4381-A8B3-5FD5B6E0E8F5}"/>
                    </a:ext>
                  </a:extLst>
                </p14:cNvPr>
                <p14:cNvContentPartPr/>
                <p14:nvPr/>
              </p14:nvContentPartPr>
              <p14:xfrm>
                <a:off x="8976828" y="4208212"/>
                <a:ext cx="125280" cy="1263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2A175496-8A3B-4381-A8B3-5FD5B6E0E8F5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8967828" y="4199572"/>
                  <a:ext cx="142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50750CCE-6C9A-420F-8B38-FE93A505C715}"/>
                    </a:ext>
                  </a:extLst>
                </p14:cNvPr>
                <p14:cNvContentPartPr/>
                <p14:nvPr/>
              </p14:nvContentPartPr>
              <p14:xfrm>
                <a:off x="9237468" y="4139092"/>
                <a:ext cx="138240" cy="18216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50750CCE-6C9A-420F-8B38-FE93A505C715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9228468" y="4130452"/>
                  <a:ext cx="155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657CE4BD-D1A2-4D6D-93BB-05A77A7DC5C5}"/>
                    </a:ext>
                  </a:extLst>
                </p14:cNvPr>
                <p14:cNvContentPartPr/>
                <p14:nvPr/>
              </p14:nvContentPartPr>
              <p14:xfrm>
                <a:off x="9396948" y="4057732"/>
                <a:ext cx="31680" cy="29448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657CE4BD-D1A2-4D6D-93BB-05A77A7DC5C5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9388308" y="4049092"/>
                  <a:ext cx="49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7D6CF0E-DB97-4714-8453-7F0BEC0A9FD8}"/>
                    </a:ext>
                  </a:extLst>
                </p14:cNvPr>
                <p14:cNvContentPartPr/>
                <p14:nvPr/>
              </p14:nvContentPartPr>
              <p14:xfrm>
                <a:off x="9374988" y="4149172"/>
                <a:ext cx="213120" cy="14796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7D6CF0E-DB97-4714-8453-7F0BEC0A9FD8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9366348" y="4140172"/>
                  <a:ext cx="230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5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F15E17D9-61D2-42F5-BED2-BCDD80DDA694}"/>
                    </a:ext>
                  </a:extLst>
                </p14:cNvPr>
                <p14:cNvContentPartPr/>
                <p14:nvPr/>
              </p14:nvContentPartPr>
              <p14:xfrm>
                <a:off x="9630228" y="4144492"/>
                <a:ext cx="165240" cy="21276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F15E17D9-61D2-42F5-BED2-BCDD80DDA694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9621588" y="4135852"/>
                  <a:ext cx="182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7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52BA5F3F-4B31-4CAC-BE5D-EFC6BA02093E}"/>
                    </a:ext>
                  </a:extLst>
                </p14:cNvPr>
                <p14:cNvContentPartPr/>
                <p14:nvPr/>
              </p14:nvContentPartPr>
              <p14:xfrm>
                <a:off x="9840468" y="3987532"/>
                <a:ext cx="121680" cy="39204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52BA5F3F-4B31-4CAC-BE5D-EFC6BA02093E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9831468" y="3978892"/>
                  <a:ext cx="13932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9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1E244062-9A85-485A-B04D-E2ABB59BEE3A}"/>
                  </a:ext>
                </a:extLst>
              </p14:cNvPr>
              <p14:cNvContentPartPr/>
              <p14:nvPr/>
            </p14:nvContentPartPr>
            <p14:xfrm>
              <a:off x="9444828" y="3704572"/>
              <a:ext cx="802080" cy="170280"/>
            </p14:xfrm>
          </p:contentPart>
        </mc:Choice>
        <mc:Fallback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1E244062-9A85-485A-B04D-E2ABB59BEE3A}"/>
                  </a:ext>
                </a:extLst>
              </p:cNvPr>
              <p:cNvPicPr/>
              <p:nvPr/>
            </p:nvPicPr>
            <p:blipFill>
              <a:blip r:embed="rId940"/>
              <a:stretch>
                <a:fillRect/>
              </a:stretch>
            </p:blipFill>
            <p:spPr>
              <a:xfrm>
                <a:off x="9436188" y="3695572"/>
                <a:ext cx="81972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9" name="Group 558">
            <a:extLst>
              <a:ext uri="{FF2B5EF4-FFF2-40B4-BE49-F238E27FC236}">
                <a16:creationId xmlns:a16="http://schemas.microsoft.com/office/drawing/2014/main" id="{57ACE9CE-D3D6-4B3D-A806-05D3B2300260}"/>
              </a:ext>
            </a:extLst>
          </p:cNvPr>
          <p:cNvGrpSpPr/>
          <p:nvPr/>
        </p:nvGrpSpPr>
        <p:grpSpPr>
          <a:xfrm>
            <a:off x="10641108" y="3612052"/>
            <a:ext cx="284760" cy="366480"/>
            <a:chOff x="10641108" y="3612052"/>
            <a:chExt cx="28476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1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34C479E1-324C-402E-B6F1-192050473385}"/>
                    </a:ext>
                  </a:extLst>
                </p14:cNvPr>
                <p14:cNvContentPartPr/>
                <p14:nvPr/>
              </p14:nvContentPartPr>
              <p14:xfrm>
                <a:off x="10641108" y="3612052"/>
                <a:ext cx="41040" cy="26064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34C479E1-324C-402E-B6F1-192050473385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10632468" y="3603052"/>
                  <a:ext cx="58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3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1B38D51A-B8DE-4957-96F1-F0DDFC87A72E}"/>
                    </a:ext>
                  </a:extLst>
                </p14:cNvPr>
                <p14:cNvContentPartPr/>
                <p14:nvPr/>
              </p14:nvContentPartPr>
              <p14:xfrm>
                <a:off x="10778988" y="3622132"/>
                <a:ext cx="146880" cy="3564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1B38D51A-B8DE-4957-96F1-F0DDFC87A72E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10769988" y="3613492"/>
                  <a:ext cx="164520" cy="37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D7FD9B1C-DD2C-4A68-9C01-CC62A8918E38}"/>
              </a:ext>
            </a:extLst>
          </p:cNvPr>
          <p:cNvGrpSpPr/>
          <p:nvPr/>
        </p:nvGrpSpPr>
        <p:grpSpPr>
          <a:xfrm>
            <a:off x="6624948" y="4442572"/>
            <a:ext cx="1775880" cy="476640"/>
            <a:chOff x="6624948" y="4442572"/>
            <a:chExt cx="177588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BAA684A2-5CC1-4C18-BCC6-EB37BC6686F8}"/>
                    </a:ext>
                  </a:extLst>
                </p14:cNvPr>
                <p14:cNvContentPartPr/>
                <p14:nvPr/>
              </p14:nvContentPartPr>
              <p14:xfrm>
                <a:off x="6624948" y="4442572"/>
                <a:ext cx="245880" cy="47664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BAA684A2-5CC1-4C18-BCC6-EB37BC6686F8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6616308" y="4433572"/>
                  <a:ext cx="2635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A8F51046-F5DB-4394-8958-2621D0681B69}"/>
                    </a:ext>
                  </a:extLst>
                </p14:cNvPr>
                <p14:cNvContentPartPr/>
                <p14:nvPr/>
              </p14:nvContentPartPr>
              <p14:xfrm>
                <a:off x="6956148" y="4666132"/>
                <a:ext cx="103320" cy="1800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A8F51046-F5DB-4394-8958-2621D0681B69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6947508" y="4657492"/>
                  <a:ext cx="120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01D11AD5-8357-45EA-9A9E-DFF09AC491A2}"/>
                    </a:ext>
                  </a:extLst>
                </p14:cNvPr>
                <p14:cNvContentPartPr/>
                <p14:nvPr/>
              </p14:nvContentPartPr>
              <p14:xfrm>
                <a:off x="7085748" y="4678012"/>
                <a:ext cx="96480" cy="21168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01D11AD5-8357-45EA-9A9E-DFF09AC491A2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7077108" y="4669012"/>
                  <a:ext cx="114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1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F8E6E1EB-52C7-4D59-B755-18063CD4AF93}"/>
                    </a:ext>
                  </a:extLst>
                </p14:cNvPr>
                <p14:cNvContentPartPr/>
                <p14:nvPr/>
              </p14:nvContentPartPr>
              <p14:xfrm>
                <a:off x="7232988" y="4693492"/>
                <a:ext cx="226080" cy="20052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F8E6E1EB-52C7-4D59-B755-18063CD4AF93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7223988" y="4684852"/>
                  <a:ext cx="243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3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4FE70BC3-D057-4221-A012-46632FAAF648}"/>
                    </a:ext>
                  </a:extLst>
                </p14:cNvPr>
                <p14:cNvContentPartPr/>
                <p14:nvPr/>
              </p14:nvContentPartPr>
              <p14:xfrm>
                <a:off x="7490028" y="4702852"/>
                <a:ext cx="111240" cy="18144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4FE70BC3-D057-4221-A012-46632FAAF648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7481028" y="4693852"/>
                  <a:ext cx="128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5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92C6DE4D-D0B3-4F41-B930-39F348DF2385}"/>
                    </a:ext>
                  </a:extLst>
                </p14:cNvPr>
                <p14:cNvContentPartPr/>
                <p14:nvPr/>
              </p14:nvContentPartPr>
              <p14:xfrm>
                <a:off x="7669668" y="4694572"/>
                <a:ext cx="136800" cy="19872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92C6DE4D-D0B3-4F41-B930-39F348DF2385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7661028" y="4685932"/>
                  <a:ext cx="154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7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36186CCF-6B47-4C5B-B5E4-C6A9695789F6}"/>
                    </a:ext>
                  </a:extLst>
                </p14:cNvPr>
                <p14:cNvContentPartPr/>
                <p14:nvPr/>
              </p14:nvContentPartPr>
              <p14:xfrm>
                <a:off x="7837068" y="4728052"/>
                <a:ext cx="58320" cy="14724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36186CCF-6B47-4C5B-B5E4-C6A9695789F6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7828068" y="4719052"/>
                  <a:ext cx="75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9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DD5E0EA-0197-4589-A41F-DA70E48A7E59}"/>
                    </a:ext>
                  </a:extLst>
                </p14:cNvPr>
                <p14:cNvContentPartPr/>
                <p14:nvPr/>
              </p14:nvContentPartPr>
              <p14:xfrm>
                <a:off x="7834548" y="4597732"/>
                <a:ext cx="60480" cy="1404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DD5E0EA-0197-4589-A41F-DA70E48A7E59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7825908" y="4589092"/>
                  <a:ext cx="78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1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D0CCEBE3-85EE-4D6A-A5BC-EC2A6FD03CE1}"/>
                    </a:ext>
                  </a:extLst>
                </p14:cNvPr>
                <p14:cNvContentPartPr/>
                <p14:nvPr/>
              </p14:nvContentPartPr>
              <p14:xfrm>
                <a:off x="7968828" y="4668652"/>
                <a:ext cx="131040" cy="18216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D0CCEBE3-85EE-4D6A-A5BC-EC2A6FD03CE1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7960188" y="4659652"/>
                  <a:ext cx="148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3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9B7726FA-4677-406A-8BF5-22213CA95A21}"/>
                    </a:ext>
                  </a:extLst>
                </p14:cNvPr>
                <p14:cNvContentPartPr/>
                <p14:nvPr/>
              </p14:nvContentPartPr>
              <p14:xfrm>
                <a:off x="8185188" y="4676932"/>
                <a:ext cx="215640" cy="20448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9B7726FA-4677-406A-8BF5-22213CA95A21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8176548" y="4667932"/>
                  <a:ext cx="23328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5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75657A84-D875-4901-947D-2D3B0A12EB2C}"/>
                  </a:ext>
                </a:extLst>
              </p14:cNvPr>
              <p14:cNvContentPartPr/>
              <p14:nvPr/>
            </p14:nvContentPartPr>
            <p14:xfrm>
              <a:off x="8857668" y="4654612"/>
              <a:ext cx="490320" cy="213840"/>
            </p14:xfrm>
          </p:contentPart>
        </mc:Choice>
        <mc:Fallback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75657A84-D875-4901-947D-2D3B0A12EB2C}"/>
                  </a:ext>
                </a:extLst>
              </p:cNvPr>
              <p:cNvPicPr/>
              <p:nvPr/>
            </p:nvPicPr>
            <p:blipFill>
              <a:blip r:embed="rId966"/>
              <a:stretch>
                <a:fillRect/>
              </a:stretch>
            </p:blipFill>
            <p:spPr>
              <a:xfrm>
                <a:off x="8848668" y="4645972"/>
                <a:ext cx="507960" cy="2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5" name="Group 574">
            <a:extLst>
              <a:ext uri="{FF2B5EF4-FFF2-40B4-BE49-F238E27FC236}">
                <a16:creationId xmlns:a16="http://schemas.microsoft.com/office/drawing/2014/main" id="{173B24CB-E018-4C78-8C6B-9070D7179F8B}"/>
              </a:ext>
            </a:extLst>
          </p:cNvPr>
          <p:cNvGrpSpPr/>
          <p:nvPr/>
        </p:nvGrpSpPr>
        <p:grpSpPr>
          <a:xfrm>
            <a:off x="9627348" y="4511332"/>
            <a:ext cx="975960" cy="359640"/>
            <a:chOff x="9627348" y="4511332"/>
            <a:chExt cx="97596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7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9EAEDAD5-8B04-4079-B0C4-94FE2FE8BDE3}"/>
                    </a:ext>
                  </a:extLst>
                </p14:cNvPr>
                <p14:cNvContentPartPr/>
                <p14:nvPr/>
              </p14:nvContentPartPr>
              <p14:xfrm>
                <a:off x="9627348" y="4511332"/>
                <a:ext cx="253800" cy="31788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9EAEDAD5-8B04-4079-B0C4-94FE2FE8BDE3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9618708" y="4502332"/>
                  <a:ext cx="271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9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44151EEA-8BD1-480C-898D-429A8DE811DD}"/>
                    </a:ext>
                  </a:extLst>
                </p14:cNvPr>
                <p14:cNvContentPartPr/>
                <p14:nvPr/>
              </p14:nvContentPartPr>
              <p14:xfrm>
                <a:off x="9926868" y="4561732"/>
                <a:ext cx="188280" cy="3092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44151EEA-8BD1-480C-898D-429A8DE811DD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9917868" y="4553092"/>
                  <a:ext cx="2059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1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9903EB28-3259-43ED-90CF-557B0E273C77}"/>
                    </a:ext>
                  </a:extLst>
                </p14:cNvPr>
                <p14:cNvContentPartPr/>
                <p14:nvPr/>
              </p14:nvContentPartPr>
              <p14:xfrm>
                <a:off x="9935148" y="4686292"/>
                <a:ext cx="164880" cy="1476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903EB28-3259-43ED-90CF-557B0E273C77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9926508" y="4677292"/>
                  <a:ext cx="182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3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6855C24B-7D95-428A-A541-853458674424}"/>
                    </a:ext>
                  </a:extLst>
                </p14:cNvPr>
                <p14:cNvContentPartPr/>
                <p14:nvPr/>
              </p14:nvContentPartPr>
              <p14:xfrm>
                <a:off x="10218108" y="4631212"/>
                <a:ext cx="385200" cy="19404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6855C24B-7D95-428A-A541-853458674424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10209108" y="4622212"/>
                  <a:ext cx="402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DD72048B-93F5-485A-88B4-CF0B92CD1B09}"/>
              </a:ext>
            </a:extLst>
          </p:cNvPr>
          <p:cNvGrpSpPr/>
          <p:nvPr/>
        </p:nvGrpSpPr>
        <p:grpSpPr>
          <a:xfrm>
            <a:off x="10885548" y="4556692"/>
            <a:ext cx="300960" cy="281880"/>
            <a:chOff x="10885548" y="4556692"/>
            <a:chExt cx="30096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5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41289A24-0DEB-454B-A13B-15EDD5F2062D}"/>
                    </a:ext>
                  </a:extLst>
                </p14:cNvPr>
                <p14:cNvContentPartPr/>
                <p14:nvPr/>
              </p14:nvContentPartPr>
              <p14:xfrm>
                <a:off x="10885548" y="4556692"/>
                <a:ext cx="147600" cy="25272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41289A24-0DEB-454B-A13B-15EDD5F2062D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10876548" y="4548052"/>
                  <a:ext cx="165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AC3B83B7-8728-4013-A271-711B944E4A1D}"/>
                    </a:ext>
                  </a:extLst>
                </p14:cNvPr>
                <p14:cNvContentPartPr/>
                <p14:nvPr/>
              </p14:nvContentPartPr>
              <p14:xfrm>
                <a:off x="11050428" y="4582612"/>
                <a:ext cx="136080" cy="25596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AC3B83B7-8728-4013-A271-711B944E4A1D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11041428" y="4573612"/>
                  <a:ext cx="15372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9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370CB955-34B9-4E18-B557-CF13C0A47F79}"/>
                  </a:ext>
                </a:extLst>
              </p14:cNvPr>
              <p14:cNvContentPartPr/>
              <p14:nvPr/>
            </p14:nvContentPartPr>
            <p14:xfrm>
              <a:off x="11429508" y="4888252"/>
              <a:ext cx="21240" cy="21240"/>
            </p14:xfrm>
          </p:contentPart>
        </mc:Choice>
        <mc:Fallback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370CB955-34B9-4E18-B557-CF13C0A47F79}"/>
                  </a:ext>
                </a:extLst>
              </p:cNvPr>
              <p:cNvPicPr/>
              <p:nvPr/>
            </p:nvPicPr>
            <p:blipFill>
              <a:blip r:embed="rId980"/>
              <a:stretch>
                <a:fillRect/>
              </a:stretch>
            </p:blipFill>
            <p:spPr>
              <a:xfrm>
                <a:off x="11420508" y="4879252"/>
                <a:ext cx="3888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90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1B9E93-12AE-42B5-8C6D-1C4959A55673}"/>
                  </a:ext>
                </a:extLst>
              </p14:cNvPr>
              <p14:cNvContentPartPr/>
              <p14:nvPr/>
            </p14:nvContentPartPr>
            <p14:xfrm>
              <a:off x="1235748" y="964891"/>
              <a:ext cx="144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1B9E93-12AE-42B5-8C6D-1C4959A556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6748" y="956251"/>
                <a:ext cx="1908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93FCDB6-C5A9-49BF-8650-CEF4567C1F9D}"/>
              </a:ext>
            </a:extLst>
          </p:cNvPr>
          <p:cNvGrpSpPr/>
          <p:nvPr/>
        </p:nvGrpSpPr>
        <p:grpSpPr>
          <a:xfrm>
            <a:off x="1133868" y="264331"/>
            <a:ext cx="1326240" cy="339120"/>
            <a:chOff x="1133868" y="264331"/>
            <a:chExt cx="132624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5931D8-D2C7-4C07-989E-0E8C4DF92A7B}"/>
                    </a:ext>
                  </a:extLst>
                </p14:cNvPr>
                <p14:cNvContentPartPr/>
                <p14:nvPr/>
              </p14:nvContentPartPr>
              <p14:xfrm>
                <a:off x="1133868" y="264331"/>
                <a:ext cx="165960" cy="283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5931D8-D2C7-4C07-989E-0E8C4DF92A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4868" y="255331"/>
                  <a:ext cx="183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B19E64-27F6-4869-8296-46E7286884FE}"/>
                    </a:ext>
                  </a:extLst>
                </p14:cNvPr>
                <p14:cNvContentPartPr/>
                <p14:nvPr/>
              </p14:nvContentPartPr>
              <p14:xfrm>
                <a:off x="1344468" y="282691"/>
                <a:ext cx="20160" cy="28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B19E64-27F6-4869-8296-46E7286884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5468" y="273691"/>
                  <a:ext cx="37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A9362A-5C63-42E4-8F51-608F6C9C3AC5}"/>
                    </a:ext>
                  </a:extLst>
                </p14:cNvPr>
                <p14:cNvContentPartPr/>
                <p14:nvPr/>
              </p14:nvContentPartPr>
              <p14:xfrm>
                <a:off x="1273908" y="402571"/>
                <a:ext cx="114840" cy="14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A9362A-5C63-42E4-8F51-608F6C9C3A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4908" y="393931"/>
                  <a:ext cx="132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FA7D4-9D59-409F-8A01-3A017A6D347E}"/>
                    </a:ext>
                  </a:extLst>
                </p14:cNvPr>
                <p14:cNvContentPartPr/>
                <p14:nvPr/>
              </p14:nvContentPartPr>
              <p14:xfrm>
                <a:off x="1424388" y="368731"/>
                <a:ext cx="140760" cy="151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FA7D4-9D59-409F-8A01-3A017A6D34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5388" y="359731"/>
                  <a:ext cx="158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323AAD-A642-4355-948F-42E288FBBE54}"/>
                    </a:ext>
                  </a:extLst>
                </p14:cNvPr>
                <p14:cNvContentPartPr/>
                <p14:nvPr/>
              </p14:nvContentPartPr>
              <p14:xfrm>
                <a:off x="1610508" y="360451"/>
                <a:ext cx="98640" cy="17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323AAD-A642-4355-948F-42E288FBBE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1868" y="351451"/>
                  <a:ext cx="11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B2FD49-573D-40B5-BB97-6B5029CB4A57}"/>
                    </a:ext>
                  </a:extLst>
                </p14:cNvPr>
                <p14:cNvContentPartPr/>
                <p14:nvPr/>
              </p14:nvContentPartPr>
              <p14:xfrm>
                <a:off x="1781868" y="279451"/>
                <a:ext cx="45000" cy="267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B2FD49-573D-40B5-BB97-6B5029CB4A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2868" y="270451"/>
                  <a:ext cx="62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0D57D4-4C11-464D-8E07-F1FB5915EBC7}"/>
                    </a:ext>
                  </a:extLst>
                </p14:cNvPr>
                <p14:cNvContentPartPr/>
                <p14:nvPr/>
              </p14:nvContentPartPr>
              <p14:xfrm>
                <a:off x="1796268" y="334891"/>
                <a:ext cx="133920" cy="19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0D57D4-4C11-464D-8E07-F1FB5915EB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87268" y="325891"/>
                  <a:ext cx="151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8C7821-F00E-417E-970A-9734E7622D25}"/>
                    </a:ext>
                  </a:extLst>
                </p14:cNvPr>
                <p14:cNvContentPartPr/>
                <p14:nvPr/>
              </p14:nvContentPartPr>
              <p14:xfrm>
                <a:off x="2001828" y="285211"/>
                <a:ext cx="18360" cy="318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8C7821-F00E-417E-970A-9734E7622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92828" y="276211"/>
                  <a:ext cx="36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1E8850-BE1E-4121-88C0-A131573B19D6}"/>
                    </a:ext>
                  </a:extLst>
                </p14:cNvPr>
                <p14:cNvContentPartPr/>
                <p14:nvPr/>
              </p14:nvContentPartPr>
              <p14:xfrm>
                <a:off x="1939188" y="383131"/>
                <a:ext cx="301320" cy="174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1E8850-BE1E-4121-88C0-A131573B19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0548" y="374131"/>
                  <a:ext cx="318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F3F440-0106-4FCC-8FC4-C7D20878D412}"/>
                    </a:ext>
                  </a:extLst>
                </p14:cNvPr>
                <p14:cNvContentPartPr/>
                <p14:nvPr/>
              </p14:nvContentPartPr>
              <p14:xfrm>
                <a:off x="2327988" y="370171"/>
                <a:ext cx="132120" cy="159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F3F440-0106-4FCC-8FC4-C7D20878D4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9348" y="361531"/>
                  <a:ext cx="14976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945313-7959-4AA8-9991-D064946A08B0}"/>
              </a:ext>
            </a:extLst>
          </p:cNvPr>
          <p:cNvGrpSpPr/>
          <p:nvPr/>
        </p:nvGrpSpPr>
        <p:grpSpPr>
          <a:xfrm>
            <a:off x="2657748" y="231571"/>
            <a:ext cx="1363680" cy="364680"/>
            <a:chOff x="2657748" y="231571"/>
            <a:chExt cx="136368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4DB931-F0A0-4B10-83F7-D3540BBA3223}"/>
                    </a:ext>
                  </a:extLst>
                </p14:cNvPr>
                <p14:cNvContentPartPr/>
                <p14:nvPr/>
              </p14:nvContentPartPr>
              <p14:xfrm>
                <a:off x="2800308" y="422371"/>
                <a:ext cx="12960" cy="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4DB931-F0A0-4B10-83F7-D3540BBA32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1668" y="413731"/>
                  <a:ext cx="30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960857-EA0C-49C1-9E85-D9F34F668C55}"/>
                    </a:ext>
                  </a:extLst>
                </p14:cNvPr>
                <p14:cNvContentPartPr/>
                <p14:nvPr/>
              </p14:nvContentPartPr>
              <p14:xfrm>
                <a:off x="2657748" y="357931"/>
                <a:ext cx="257760" cy="19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960857-EA0C-49C1-9E85-D9F34F668C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8748" y="349291"/>
                  <a:ext cx="275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04EB45-1FBA-46AD-9269-A90AE426799C}"/>
                    </a:ext>
                  </a:extLst>
                </p14:cNvPr>
                <p14:cNvContentPartPr/>
                <p14:nvPr/>
              </p14:nvContentPartPr>
              <p14:xfrm>
                <a:off x="2945748" y="231571"/>
                <a:ext cx="55440" cy="34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04EB45-1FBA-46AD-9269-A90AE42679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7108" y="222571"/>
                  <a:ext cx="730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6405EE-39F0-456D-A0E3-4044456EAF04}"/>
                    </a:ext>
                  </a:extLst>
                </p14:cNvPr>
                <p14:cNvContentPartPr/>
                <p14:nvPr/>
              </p14:nvContentPartPr>
              <p14:xfrm>
                <a:off x="3037548" y="300331"/>
                <a:ext cx="171720" cy="242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6405EE-39F0-456D-A0E3-4044456EAF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28908" y="291691"/>
                  <a:ext cx="189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DD5368-09AF-46CB-ADD2-D2E3D82C3D6C}"/>
                    </a:ext>
                  </a:extLst>
                </p14:cNvPr>
                <p14:cNvContentPartPr/>
                <p14:nvPr/>
              </p14:nvContentPartPr>
              <p14:xfrm>
                <a:off x="3249228" y="233731"/>
                <a:ext cx="32040" cy="362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DD5368-09AF-46CB-ADD2-D2E3D82C3D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0588" y="225091"/>
                  <a:ext cx="496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0C4844-4020-447C-B0EB-C43D97A23D11}"/>
                    </a:ext>
                  </a:extLst>
                </p14:cNvPr>
                <p14:cNvContentPartPr/>
                <p14:nvPr/>
              </p14:nvContentPartPr>
              <p14:xfrm>
                <a:off x="3227628" y="359011"/>
                <a:ext cx="150120" cy="175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0C4844-4020-447C-B0EB-C43D97A23D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8628" y="350371"/>
                  <a:ext cx="167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06BD2F-525C-44BC-B873-87BFE6AFC378}"/>
                    </a:ext>
                  </a:extLst>
                </p14:cNvPr>
                <p14:cNvContentPartPr/>
                <p14:nvPr/>
              </p14:nvContentPartPr>
              <p14:xfrm>
                <a:off x="3404388" y="270091"/>
                <a:ext cx="32760" cy="28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06BD2F-525C-44BC-B873-87BFE6AFC3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5748" y="261451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E3E15D-D88C-4B0C-B703-21FA37D5DE8C}"/>
                    </a:ext>
                  </a:extLst>
                </p14:cNvPr>
                <p14:cNvContentPartPr/>
                <p14:nvPr/>
              </p14:nvContentPartPr>
              <p14:xfrm>
                <a:off x="3370908" y="365131"/>
                <a:ext cx="277920" cy="16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6E3E15D-D88C-4B0C-B703-21FA37D5DE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61908" y="356491"/>
                  <a:ext cx="295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4001C5-4CED-424A-B85D-E5660438DF65}"/>
                    </a:ext>
                  </a:extLst>
                </p14:cNvPr>
                <p14:cNvContentPartPr/>
                <p14:nvPr/>
              </p14:nvContentPartPr>
              <p14:xfrm>
                <a:off x="3667548" y="337771"/>
                <a:ext cx="116640" cy="19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4001C5-4CED-424A-B85D-E5660438DF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58908" y="329131"/>
                  <a:ext cx="134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846C4A-5AD1-415B-BE6D-EBF690445A86}"/>
                    </a:ext>
                  </a:extLst>
                </p14:cNvPr>
                <p14:cNvContentPartPr/>
                <p14:nvPr/>
              </p14:nvContentPartPr>
              <p14:xfrm>
                <a:off x="3814068" y="313291"/>
                <a:ext cx="207360" cy="248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846C4A-5AD1-415B-BE6D-EBF690445A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5428" y="304291"/>
                  <a:ext cx="22500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BE78AE-B4C0-48B6-A88A-EF9A25F74C05}"/>
              </a:ext>
            </a:extLst>
          </p:cNvPr>
          <p:cNvGrpSpPr/>
          <p:nvPr/>
        </p:nvGrpSpPr>
        <p:grpSpPr>
          <a:xfrm>
            <a:off x="4366668" y="196291"/>
            <a:ext cx="262800" cy="318240"/>
            <a:chOff x="4366668" y="196291"/>
            <a:chExt cx="26280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7625BA-F7F9-45FA-B5BB-98B99EE5F0FF}"/>
                    </a:ext>
                  </a:extLst>
                </p14:cNvPr>
                <p14:cNvContentPartPr/>
                <p14:nvPr/>
              </p14:nvContentPartPr>
              <p14:xfrm>
                <a:off x="4366668" y="196291"/>
                <a:ext cx="180360" cy="318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7625BA-F7F9-45FA-B5BB-98B99EE5F0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58028" y="187651"/>
                  <a:ext cx="198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B5F89F1-BF8B-416A-98D2-0FA8D04ADC52}"/>
                    </a:ext>
                  </a:extLst>
                </p14:cNvPr>
                <p14:cNvContentPartPr/>
                <p14:nvPr/>
              </p14:nvContentPartPr>
              <p14:xfrm>
                <a:off x="4616148" y="367291"/>
                <a:ext cx="8640" cy="145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B5F89F1-BF8B-416A-98D2-0FA8D04ADC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07148" y="358651"/>
                  <a:ext cx="26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1F9D10-3493-4BF4-892D-60CC1374AB8B}"/>
                    </a:ext>
                  </a:extLst>
                </p14:cNvPr>
                <p14:cNvContentPartPr/>
                <p14:nvPr/>
              </p14:nvContentPartPr>
              <p14:xfrm>
                <a:off x="4603548" y="242371"/>
                <a:ext cx="25920" cy="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1F9D10-3493-4BF4-892D-60CC1374AB8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94548" y="233731"/>
                  <a:ext cx="435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B44898-9B95-4B0B-99E5-D5F18461549E}"/>
                  </a:ext>
                </a:extLst>
              </p14:cNvPr>
              <p14:cNvContentPartPr/>
              <p14:nvPr/>
            </p14:nvContentPartPr>
            <p14:xfrm>
              <a:off x="4916748" y="215731"/>
              <a:ext cx="133920" cy="372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B44898-9B95-4B0B-99E5-D5F1846154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07748" y="206731"/>
                <a:ext cx="151560" cy="39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F07FEC8-E62F-4DD1-BAA0-9E6F41D558CE}"/>
              </a:ext>
            </a:extLst>
          </p:cNvPr>
          <p:cNvGrpSpPr/>
          <p:nvPr/>
        </p:nvGrpSpPr>
        <p:grpSpPr>
          <a:xfrm>
            <a:off x="5290428" y="246331"/>
            <a:ext cx="306360" cy="297720"/>
            <a:chOff x="5290428" y="246331"/>
            <a:chExt cx="30636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B6027B-E519-40C8-8F03-F1D5FAD15B47}"/>
                    </a:ext>
                  </a:extLst>
                </p14:cNvPr>
                <p14:cNvContentPartPr/>
                <p14:nvPr/>
              </p14:nvContentPartPr>
              <p14:xfrm>
                <a:off x="5290428" y="246331"/>
                <a:ext cx="144360" cy="297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B6027B-E519-40C8-8F03-F1D5FAD15B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81788" y="237331"/>
                  <a:ext cx="162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6B1A-BA81-4A7F-AFA7-A4059D4431D6}"/>
                    </a:ext>
                  </a:extLst>
                </p14:cNvPr>
                <p14:cNvContentPartPr/>
                <p14:nvPr/>
              </p14:nvContentPartPr>
              <p14:xfrm>
                <a:off x="5476188" y="367291"/>
                <a:ext cx="120600" cy="13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6B1A-BA81-4A7F-AFA7-A4059D4431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67188" y="358651"/>
                  <a:ext cx="1382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0A578F-AC11-45BF-89E2-F5F511C7FC31}"/>
              </a:ext>
            </a:extLst>
          </p:cNvPr>
          <p:cNvGrpSpPr/>
          <p:nvPr/>
        </p:nvGrpSpPr>
        <p:grpSpPr>
          <a:xfrm>
            <a:off x="743268" y="1028971"/>
            <a:ext cx="266040" cy="451440"/>
            <a:chOff x="743268" y="1028971"/>
            <a:chExt cx="26604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EA39BD-5760-47CE-9FD8-D4176A32E603}"/>
                    </a:ext>
                  </a:extLst>
                </p14:cNvPr>
                <p14:cNvContentPartPr/>
                <p14:nvPr/>
              </p14:nvContentPartPr>
              <p14:xfrm>
                <a:off x="743268" y="1028971"/>
                <a:ext cx="198000" cy="405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EA39BD-5760-47CE-9FD8-D4176A32E6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4628" y="1019971"/>
                  <a:ext cx="2156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0DB9B5-DA3A-4FFD-8274-D50AF6F314D1}"/>
                    </a:ext>
                  </a:extLst>
                </p14:cNvPr>
                <p14:cNvContentPartPr/>
                <p14:nvPr/>
              </p14:nvContentPartPr>
              <p14:xfrm>
                <a:off x="1005348" y="1315891"/>
                <a:ext cx="3960" cy="16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0DB9B5-DA3A-4FFD-8274-D50AF6F314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6348" y="1306891"/>
                  <a:ext cx="21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3E6DF6-93B9-490E-9C4E-A5C2554BD67C}"/>
                    </a:ext>
                  </a:extLst>
                </p14:cNvPr>
                <p14:cNvContentPartPr/>
                <p14:nvPr/>
              </p14:nvContentPartPr>
              <p14:xfrm>
                <a:off x="990228" y="1187731"/>
                <a:ext cx="5040" cy="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93E6DF6-93B9-490E-9C4E-A5C2554BD6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1588" y="1178731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44B0F7-A263-40E3-9874-93DCEF81E7E4}"/>
              </a:ext>
            </a:extLst>
          </p:cNvPr>
          <p:cNvGrpSpPr/>
          <p:nvPr/>
        </p:nvGrpSpPr>
        <p:grpSpPr>
          <a:xfrm>
            <a:off x="1319988" y="1067851"/>
            <a:ext cx="752400" cy="427320"/>
            <a:chOff x="1319988" y="1067851"/>
            <a:chExt cx="75240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2BD465-2E56-43EC-BC47-E144D7672FBB}"/>
                    </a:ext>
                  </a:extLst>
                </p14:cNvPr>
                <p14:cNvContentPartPr/>
                <p14:nvPr/>
              </p14:nvContentPartPr>
              <p14:xfrm>
                <a:off x="1319988" y="1093051"/>
                <a:ext cx="145800" cy="298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2BD465-2E56-43EC-BC47-E144D7672F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11348" y="1084051"/>
                  <a:ext cx="1634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B81A9A-A9D6-4690-BB97-9A1CDF08BFA9}"/>
                    </a:ext>
                  </a:extLst>
                </p14:cNvPr>
                <p14:cNvContentPartPr/>
                <p14:nvPr/>
              </p14:nvContentPartPr>
              <p14:xfrm>
                <a:off x="1556148" y="1125091"/>
                <a:ext cx="36360" cy="218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B81A9A-A9D6-4690-BB97-9A1CDF08BF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47508" y="1116091"/>
                  <a:ext cx="54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C28985-7D76-4614-A45A-D9CD684D2483}"/>
                    </a:ext>
                  </a:extLst>
                </p14:cNvPr>
                <p14:cNvContentPartPr/>
                <p14:nvPr/>
              </p14:nvContentPartPr>
              <p14:xfrm>
                <a:off x="1662708" y="1156411"/>
                <a:ext cx="132120" cy="172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C28985-7D76-4614-A45A-D9CD684D24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53708" y="1147771"/>
                  <a:ext cx="149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1DC6DC-3E5D-4963-A764-CA816BFE2219}"/>
                    </a:ext>
                  </a:extLst>
                </p14:cNvPr>
                <p14:cNvContentPartPr/>
                <p14:nvPr/>
              </p14:nvContentPartPr>
              <p14:xfrm>
                <a:off x="1776108" y="1174051"/>
                <a:ext cx="47520" cy="293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1DC6DC-3E5D-4963-A764-CA816BFE22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67108" y="1165051"/>
                  <a:ext cx="65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B8140C-F31E-4C56-8F18-F6DD924C5823}"/>
                    </a:ext>
                  </a:extLst>
                </p14:cNvPr>
                <p14:cNvContentPartPr/>
                <p14:nvPr/>
              </p14:nvContentPartPr>
              <p14:xfrm>
                <a:off x="1961148" y="1067851"/>
                <a:ext cx="111240" cy="427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B8140C-F31E-4C56-8F18-F6DD924C58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52508" y="1059211"/>
                  <a:ext cx="12888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FC3C62-E3F2-4452-B09B-DF16AC255151}"/>
              </a:ext>
            </a:extLst>
          </p:cNvPr>
          <p:cNvGrpSpPr/>
          <p:nvPr/>
        </p:nvGrpSpPr>
        <p:grpSpPr>
          <a:xfrm>
            <a:off x="2755308" y="733771"/>
            <a:ext cx="203040" cy="240840"/>
            <a:chOff x="2755308" y="733771"/>
            <a:chExt cx="20304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8F312B-AAAD-45A2-BE5A-FD88A35B36D7}"/>
                    </a:ext>
                  </a:extLst>
                </p14:cNvPr>
                <p14:cNvContentPartPr/>
                <p14:nvPr/>
              </p14:nvContentPartPr>
              <p14:xfrm>
                <a:off x="2755308" y="733771"/>
                <a:ext cx="30600" cy="240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8F312B-AAAD-45A2-BE5A-FD88A35B36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46308" y="725131"/>
                  <a:ext cx="48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271A02-D2C9-4410-A6FA-7638A9B5A7AE}"/>
                    </a:ext>
                  </a:extLst>
                </p14:cNvPr>
                <p14:cNvContentPartPr/>
                <p14:nvPr/>
              </p14:nvContentPartPr>
              <p14:xfrm>
                <a:off x="2755308" y="742051"/>
                <a:ext cx="203040" cy="225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271A02-D2C9-4410-A6FA-7638A9B5A7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46308" y="733411"/>
                  <a:ext cx="22068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53A449-97A5-41E1-A814-BA01335EA183}"/>
                  </a:ext>
                </a:extLst>
              </p14:cNvPr>
              <p14:cNvContentPartPr/>
              <p14:nvPr/>
            </p14:nvContentPartPr>
            <p14:xfrm>
              <a:off x="3676548" y="738091"/>
              <a:ext cx="158040" cy="249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53A449-97A5-41E1-A814-BA01335EA18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67548" y="729091"/>
                <a:ext cx="1756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007F4CE-CD14-4E90-9341-D1F35046485F}"/>
                  </a:ext>
                </a:extLst>
              </p14:cNvPr>
              <p14:cNvContentPartPr/>
              <p14:nvPr/>
            </p14:nvContentPartPr>
            <p14:xfrm>
              <a:off x="4599948" y="740971"/>
              <a:ext cx="273600" cy="259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007F4CE-CD14-4E90-9341-D1F3504648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91308" y="732331"/>
                <a:ext cx="29124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AD5011C-8E4E-4B19-8ABA-8AFB21379019}"/>
              </a:ext>
            </a:extLst>
          </p:cNvPr>
          <p:cNvGrpSpPr/>
          <p:nvPr/>
        </p:nvGrpSpPr>
        <p:grpSpPr>
          <a:xfrm>
            <a:off x="5529468" y="732691"/>
            <a:ext cx="260640" cy="281160"/>
            <a:chOff x="5529468" y="732691"/>
            <a:chExt cx="26064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2F7B88-7B48-4A92-AD71-57D1C75B5D1A}"/>
                    </a:ext>
                  </a:extLst>
                </p14:cNvPr>
                <p14:cNvContentPartPr/>
                <p14:nvPr/>
              </p14:nvContentPartPr>
              <p14:xfrm>
                <a:off x="5529468" y="761851"/>
                <a:ext cx="29160" cy="252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2F7B88-7B48-4A92-AD71-57D1C75B5D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20468" y="753211"/>
                  <a:ext cx="46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684EF4-4F21-46E3-BEE0-B43B5DF59F4B}"/>
                    </a:ext>
                  </a:extLst>
                </p14:cNvPr>
                <p14:cNvContentPartPr/>
                <p14:nvPr/>
              </p14:nvContentPartPr>
              <p14:xfrm>
                <a:off x="5555748" y="732691"/>
                <a:ext cx="234360" cy="249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684EF4-4F21-46E3-BEE0-B43B5DF59F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47108" y="724051"/>
                  <a:ext cx="252000" cy="26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2A0945D-091A-4A6E-88CA-32CD9BA1F57B}"/>
                  </a:ext>
                </a:extLst>
              </p14:cNvPr>
              <p14:cNvContentPartPr/>
              <p14:nvPr/>
            </p14:nvContentPartPr>
            <p14:xfrm>
              <a:off x="2792388" y="1186651"/>
              <a:ext cx="127800" cy="244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2A0945D-091A-4A6E-88CA-32CD9BA1F57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83388" y="1177651"/>
                <a:ext cx="1454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7D184CD-316D-48F2-AAAF-869F9C8093E2}"/>
                  </a:ext>
                </a:extLst>
              </p14:cNvPr>
              <p14:cNvContentPartPr/>
              <p14:nvPr/>
            </p14:nvContentPartPr>
            <p14:xfrm>
              <a:off x="3682668" y="1239211"/>
              <a:ext cx="218520" cy="259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7D184CD-316D-48F2-AAAF-869F9C8093E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74028" y="1230571"/>
                <a:ext cx="236160" cy="27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1DCB62D-56EE-45BD-96B6-BD0FCF56BB9A}"/>
              </a:ext>
            </a:extLst>
          </p:cNvPr>
          <p:cNvGrpSpPr/>
          <p:nvPr/>
        </p:nvGrpSpPr>
        <p:grpSpPr>
          <a:xfrm>
            <a:off x="4660788" y="1217971"/>
            <a:ext cx="173520" cy="327240"/>
            <a:chOff x="4660788" y="1217971"/>
            <a:chExt cx="1735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977770-B466-4E6A-8264-4A7B9058E5A4}"/>
                    </a:ext>
                  </a:extLst>
                </p14:cNvPr>
                <p14:cNvContentPartPr/>
                <p14:nvPr/>
              </p14:nvContentPartPr>
              <p14:xfrm>
                <a:off x="4660788" y="1236691"/>
                <a:ext cx="173520" cy="179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977770-B466-4E6A-8264-4A7B9058E5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51788" y="1227691"/>
                  <a:ext cx="191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F36827-D2B2-40C7-9192-CAEABF564A7C}"/>
                    </a:ext>
                  </a:extLst>
                </p14:cNvPr>
                <p14:cNvContentPartPr/>
                <p14:nvPr/>
              </p14:nvContentPartPr>
              <p14:xfrm>
                <a:off x="4795428" y="1217971"/>
                <a:ext cx="18720" cy="327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F36827-D2B2-40C7-9192-CAEABF564A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86788" y="1209331"/>
                  <a:ext cx="3636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561478-21DB-4147-B52B-66DD98A57517}"/>
              </a:ext>
            </a:extLst>
          </p:cNvPr>
          <p:cNvGrpSpPr/>
          <p:nvPr/>
        </p:nvGrpSpPr>
        <p:grpSpPr>
          <a:xfrm>
            <a:off x="733188" y="1849771"/>
            <a:ext cx="440280" cy="391680"/>
            <a:chOff x="733188" y="1849771"/>
            <a:chExt cx="44028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E836C6-56B7-4E72-A898-E8158EDF4DBC}"/>
                    </a:ext>
                  </a:extLst>
                </p14:cNvPr>
                <p14:cNvContentPartPr/>
                <p14:nvPr/>
              </p14:nvContentPartPr>
              <p14:xfrm>
                <a:off x="733188" y="1849771"/>
                <a:ext cx="211680" cy="367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E836C6-56B7-4E72-A898-E8158EDF4D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4188" y="1840771"/>
                  <a:ext cx="2293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73D158-4AAC-4C22-9111-0558C3F2C764}"/>
                    </a:ext>
                  </a:extLst>
                </p14:cNvPr>
                <p14:cNvContentPartPr/>
                <p14:nvPr/>
              </p14:nvContentPartPr>
              <p14:xfrm>
                <a:off x="983388" y="2028331"/>
                <a:ext cx="190080" cy="213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73D158-4AAC-4C22-9111-0558C3F2C7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4388" y="2019331"/>
                  <a:ext cx="20772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4F80D0-D860-49D8-9C86-946A85B9ADE5}"/>
              </a:ext>
            </a:extLst>
          </p:cNvPr>
          <p:cNvGrpSpPr/>
          <p:nvPr/>
        </p:nvGrpSpPr>
        <p:grpSpPr>
          <a:xfrm>
            <a:off x="1412508" y="1772731"/>
            <a:ext cx="739080" cy="520560"/>
            <a:chOff x="1412508" y="1772731"/>
            <a:chExt cx="73908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407A52-BD39-44DC-9465-C3BA580677B8}"/>
                    </a:ext>
                  </a:extLst>
                </p14:cNvPr>
                <p14:cNvContentPartPr/>
                <p14:nvPr/>
              </p14:nvContentPartPr>
              <p14:xfrm>
                <a:off x="1412508" y="1772731"/>
                <a:ext cx="169560" cy="37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407A52-BD39-44DC-9465-C3BA580677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03868" y="1764091"/>
                  <a:ext cx="1872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076CC6-CA92-47DF-85D9-9BBADBD43FE4}"/>
                    </a:ext>
                  </a:extLst>
                </p14:cNvPr>
                <p14:cNvContentPartPr/>
                <p14:nvPr/>
              </p14:nvContentPartPr>
              <p14:xfrm>
                <a:off x="1631388" y="1887571"/>
                <a:ext cx="150480" cy="229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8076CC6-CA92-47DF-85D9-9BBADBD43F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22748" y="1878571"/>
                  <a:ext cx="168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C48A94-E9AE-461F-93F8-668C8BD4E61F}"/>
                    </a:ext>
                  </a:extLst>
                </p14:cNvPr>
                <p14:cNvContentPartPr/>
                <p14:nvPr/>
              </p14:nvContentPartPr>
              <p14:xfrm>
                <a:off x="1833348" y="1944091"/>
                <a:ext cx="138960" cy="20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C48A94-E9AE-461F-93F8-668C8BD4E6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24708" y="1935091"/>
                  <a:ext cx="156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5F16B5-03F2-46F4-A515-39B56759E3E0}"/>
                    </a:ext>
                  </a:extLst>
                </p14:cNvPr>
                <p14:cNvContentPartPr/>
                <p14:nvPr/>
              </p14:nvContentPartPr>
              <p14:xfrm>
                <a:off x="2018028" y="1844731"/>
                <a:ext cx="133560" cy="448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5F16B5-03F2-46F4-A515-39B56759E3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09028" y="1836091"/>
                  <a:ext cx="151200" cy="46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7B19243-F96F-402D-B334-B83311A2AA70}"/>
                  </a:ext>
                </a:extLst>
              </p14:cNvPr>
              <p14:cNvContentPartPr/>
              <p14:nvPr/>
            </p14:nvContentPartPr>
            <p14:xfrm>
              <a:off x="2753868" y="1881811"/>
              <a:ext cx="204120" cy="317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7B19243-F96F-402D-B334-B83311A2AA7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45228" y="1873171"/>
                <a:ext cx="2217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C033A48-0887-424C-97F1-5EE25588F8F0}"/>
                  </a:ext>
                </a:extLst>
              </p14:cNvPr>
              <p14:cNvContentPartPr/>
              <p14:nvPr/>
            </p14:nvContentPartPr>
            <p14:xfrm>
              <a:off x="3702828" y="1851931"/>
              <a:ext cx="172440" cy="335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C033A48-0887-424C-97F1-5EE25588F8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94188" y="1842931"/>
                <a:ext cx="1900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C15012B-D144-4836-913C-B53AB7555256}"/>
                  </a:ext>
                </a:extLst>
              </p14:cNvPr>
              <p14:cNvContentPartPr/>
              <p14:nvPr/>
            </p14:nvContentPartPr>
            <p14:xfrm>
              <a:off x="5655468" y="1936891"/>
              <a:ext cx="4680" cy="3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C15012B-D144-4836-913C-B53AB75552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46468" y="1927891"/>
                <a:ext cx="2232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6E85B099-2A5E-4B27-BFD2-AF25CD898108}"/>
              </a:ext>
            </a:extLst>
          </p:cNvPr>
          <p:cNvGrpSpPr/>
          <p:nvPr/>
        </p:nvGrpSpPr>
        <p:grpSpPr>
          <a:xfrm>
            <a:off x="4584828" y="1866331"/>
            <a:ext cx="329760" cy="333720"/>
            <a:chOff x="4584828" y="1866331"/>
            <a:chExt cx="32976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FA0AB7-EFD4-4919-B625-2F35AD3D43D3}"/>
                    </a:ext>
                  </a:extLst>
                </p14:cNvPr>
                <p14:cNvContentPartPr/>
                <p14:nvPr/>
              </p14:nvContentPartPr>
              <p14:xfrm>
                <a:off x="4584828" y="1973611"/>
                <a:ext cx="1764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FA0AB7-EFD4-4919-B625-2F35AD3D43D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76188" y="1964971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2F4F6C-7BE8-408E-91AF-DD2453D37E93}"/>
                    </a:ext>
                  </a:extLst>
                </p14:cNvPr>
                <p14:cNvContentPartPr/>
                <p14:nvPr/>
              </p14:nvContentPartPr>
              <p14:xfrm>
                <a:off x="4584828" y="1866331"/>
                <a:ext cx="61560" cy="314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2F4F6C-7BE8-408E-91AF-DD2453D37E9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76188" y="1857691"/>
                  <a:ext cx="79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DBD7B0-299F-4A1A-B9D8-B1A138F2E82E}"/>
                    </a:ext>
                  </a:extLst>
                </p14:cNvPr>
                <p14:cNvContentPartPr/>
                <p14:nvPr/>
              </p14:nvContentPartPr>
              <p14:xfrm>
                <a:off x="4743228" y="1914211"/>
                <a:ext cx="171360" cy="275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DBD7B0-299F-4A1A-B9D8-B1A138F2E82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34588" y="1905571"/>
                  <a:ext cx="1890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E56BF64-D980-4F39-B82C-2EA78990EE4B}"/>
                    </a:ext>
                  </a:extLst>
                </p14:cNvPr>
                <p14:cNvContentPartPr/>
                <p14:nvPr/>
              </p14:nvContentPartPr>
              <p14:xfrm>
                <a:off x="4786068" y="2193931"/>
                <a:ext cx="8640" cy="6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E56BF64-D980-4F39-B82C-2EA78990EE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77428" y="2185291"/>
                  <a:ext cx="2628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EB613B-9797-43CE-BA5B-49810BFD60B0}"/>
              </a:ext>
            </a:extLst>
          </p:cNvPr>
          <p:cNvGrpSpPr/>
          <p:nvPr/>
        </p:nvGrpSpPr>
        <p:grpSpPr>
          <a:xfrm>
            <a:off x="5535228" y="1919611"/>
            <a:ext cx="197280" cy="221760"/>
            <a:chOff x="5535228" y="1919611"/>
            <a:chExt cx="19728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3112C6-0F27-4647-A527-A9F137B40D0A}"/>
                    </a:ext>
                  </a:extLst>
                </p14:cNvPr>
                <p14:cNvContentPartPr/>
                <p14:nvPr/>
              </p14:nvContentPartPr>
              <p14:xfrm>
                <a:off x="5626668" y="1963171"/>
                <a:ext cx="24840" cy="6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3112C6-0F27-4647-A527-A9F137B40D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17668" y="1954531"/>
                  <a:ext cx="42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2DBC33-E149-4FB4-98DF-A37D1ECEE47D}"/>
                    </a:ext>
                  </a:extLst>
                </p14:cNvPr>
                <p14:cNvContentPartPr/>
                <p14:nvPr/>
              </p14:nvContentPartPr>
              <p14:xfrm>
                <a:off x="5535228" y="1919611"/>
                <a:ext cx="197280" cy="159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2DBC33-E149-4FB4-98DF-A37D1ECEE4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26228" y="1910971"/>
                  <a:ext cx="214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178B21-8664-4AE8-B8F5-A168257A6826}"/>
                    </a:ext>
                  </a:extLst>
                </p14:cNvPr>
                <p14:cNvContentPartPr/>
                <p14:nvPr/>
              </p14:nvContentPartPr>
              <p14:xfrm>
                <a:off x="5681028" y="1943371"/>
                <a:ext cx="10800" cy="19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178B21-8664-4AE8-B8F5-A168257A68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72028" y="1934731"/>
                  <a:ext cx="2844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322BFE4-9F33-499A-97B0-2F25D1547C33}"/>
                  </a:ext>
                </a:extLst>
              </p14:cNvPr>
              <p14:cNvContentPartPr/>
              <p14:nvPr/>
            </p14:nvContentPartPr>
            <p14:xfrm>
              <a:off x="4457388" y="1061371"/>
              <a:ext cx="736920" cy="543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322BFE4-9F33-499A-97B0-2F25D1547C3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48388" y="1052731"/>
                <a:ext cx="7545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E3031E2-5DF3-4BEE-B771-17AA0200527D}"/>
                  </a:ext>
                </a:extLst>
              </p14:cNvPr>
              <p14:cNvContentPartPr/>
              <p14:nvPr/>
            </p14:nvContentPartPr>
            <p14:xfrm>
              <a:off x="5387268" y="1750411"/>
              <a:ext cx="722520" cy="470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E3031E2-5DF3-4BEE-B771-17AA0200527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78628" y="1741771"/>
                <a:ext cx="740160" cy="48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75440D0B-54D2-485D-A427-948FF812240F}"/>
              </a:ext>
            </a:extLst>
          </p:cNvPr>
          <p:cNvGrpSpPr/>
          <p:nvPr/>
        </p:nvGrpSpPr>
        <p:grpSpPr>
          <a:xfrm>
            <a:off x="5939868" y="1013131"/>
            <a:ext cx="1575720" cy="420480"/>
            <a:chOff x="5939868" y="1013131"/>
            <a:chExt cx="157572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DFF0F9D-BDBE-4099-86A8-165B08831115}"/>
                    </a:ext>
                  </a:extLst>
                </p14:cNvPr>
                <p14:cNvContentPartPr/>
                <p14:nvPr/>
              </p14:nvContentPartPr>
              <p14:xfrm>
                <a:off x="5939868" y="1200691"/>
                <a:ext cx="300240" cy="232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FF0F9D-BDBE-4099-86A8-165B088311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31228" y="1191691"/>
                  <a:ext cx="317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E0DE674-CB74-4AB9-8B14-8CA17108859E}"/>
                    </a:ext>
                  </a:extLst>
                </p14:cNvPr>
                <p14:cNvContentPartPr/>
                <p14:nvPr/>
              </p14:nvContentPartPr>
              <p14:xfrm>
                <a:off x="6278628" y="1013131"/>
                <a:ext cx="14760" cy="380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E0DE674-CB74-4AB9-8B14-8CA1710885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69628" y="1004131"/>
                  <a:ext cx="324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D25A58-47D1-48D8-BD1E-A264DA44FDCC}"/>
                    </a:ext>
                  </a:extLst>
                </p14:cNvPr>
                <p14:cNvContentPartPr/>
                <p14:nvPr/>
              </p14:nvContentPartPr>
              <p14:xfrm>
                <a:off x="6337308" y="1204291"/>
                <a:ext cx="204840" cy="219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D25A58-47D1-48D8-BD1E-A264DA44FDC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28308" y="1195651"/>
                  <a:ext cx="222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627F817-57EB-40ED-A818-C04E47BF686F}"/>
                    </a:ext>
                  </a:extLst>
                </p14:cNvPr>
                <p14:cNvContentPartPr/>
                <p14:nvPr/>
              </p14:nvContentPartPr>
              <p14:xfrm>
                <a:off x="6555108" y="1110691"/>
                <a:ext cx="46080" cy="31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627F817-57EB-40ED-A818-C04E47BF68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46468" y="1101691"/>
                  <a:ext cx="63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6A44B8E-E4FC-49E4-9EC3-3DEFC216A397}"/>
                    </a:ext>
                  </a:extLst>
                </p14:cNvPr>
                <p14:cNvContentPartPr/>
                <p14:nvPr/>
              </p14:nvContentPartPr>
              <p14:xfrm>
                <a:off x="6583188" y="1191691"/>
                <a:ext cx="159840" cy="189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6A44B8E-E4FC-49E4-9EC3-3DEFC216A3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74548" y="1183051"/>
                  <a:ext cx="177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850CC4-79D1-4056-A913-BCF09A006E7A}"/>
                    </a:ext>
                  </a:extLst>
                </p14:cNvPr>
                <p14:cNvContentPartPr/>
                <p14:nvPr/>
              </p14:nvContentPartPr>
              <p14:xfrm>
                <a:off x="6862548" y="1108531"/>
                <a:ext cx="22320" cy="281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850CC4-79D1-4056-A913-BCF09A006E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53548" y="1099891"/>
                  <a:ext cx="39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EF06CD-9B8E-45A8-AAC2-A01592A7BB77}"/>
                    </a:ext>
                  </a:extLst>
                </p14:cNvPr>
                <p14:cNvContentPartPr/>
                <p14:nvPr/>
              </p14:nvContentPartPr>
              <p14:xfrm>
                <a:off x="6793068" y="1190971"/>
                <a:ext cx="327960" cy="162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EF06CD-9B8E-45A8-AAC2-A01592A7BB7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84428" y="1181971"/>
                  <a:ext cx="345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AA5D34B-2B0C-430B-8CC6-7F5549CC7653}"/>
                    </a:ext>
                  </a:extLst>
                </p14:cNvPr>
                <p14:cNvContentPartPr/>
                <p14:nvPr/>
              </p14:nvContentPartPr>
              <p14:xfrm>
                <a:off x="7103028" y="1182331"/>
                <a:ext cx="154440" cy="193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AA5D34B-2B0C-430B-8CC6-7F5549CC765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94028" y="1173331"/>
                  <a:ext cx="172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25C67C6-E239-4BFD-8110-B9B47D63AF35}"/>
                    </a:ext>
                  </a:extLst>
                </p14:cNvPr>
                <p14:cNvContentPartPr/>
                <p14:nvPr/>
              </p14:nvContentPartPr>
              <p14:xfrm>
                <a:off x="7331268" y="1194211"/>
                <a:ext cx="184320" cy="213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25C67C6-E239-4BFD-8110-B9B47D63AF3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22268" y="1185211"/>
                  <a:ext cx="20196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030FB53-1ABD-4D9A-AEBC-875D11D7ECBE}"/>
                  </a:ext>
                </a:extLst>
              </p14:cNvPr>
              <p14:cNvContentPartPr/>
              <p14:nvPr/>
            </p14:nvContentPartPr>
            <p14:xfrm>
              <a:off x="7795308" y="1044811"/>
              <a:ext cx="355680" cy="279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030FB53-1ABD-4D9A-AEBC-875D11D7EC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86668" y="1036171"/>
                <a:ext cx="3733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A1BB5B9-46A9-402B-9309-080EA0786503}"/>
                  </a:ext>
                </a:extLst>
              </p14:cNvPr>
              <p14:cNvContentPartPr/>
              <p14:nvPr/>
            </p14:nvContentPartPr>
            <p14:xfrm>
              <a:off x="8110668" y="1127971"/>
              <a:ext cx="197640" cy="213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A1BB5B9-46A9-402B-9309-080EA078650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101668" y="1118971"/>
                <a:ext cx="215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7D5F3F6-4456-436E-9F08-E6ADE3CFFD13}"/>
                  </a:ext>
                </a:extLst>
              </p14:cNvPr>
              <p14:cNvContentPartPr/>
              <p14:nvPr/>
            </p14:nvContentPartPr>
            <p14:xfrm>
              <a:off x="8399388" y="962731"/>
              <a:ext cx="10800" cy="374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7D5F3F6-4456-436E-9F08-E6ADE3CFFD1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390388" y="953731"/>
                <a:ext cx="284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D9B839D-4C8C-498C-ADB1-068A77867389}"/>
                  </a:ext>
                </a:extLst>
              </p14:cNvPr>
              <p14:cNvContentPartPr/>
              <p14:nvPr/>
            </p14:nvContentPartPr>
            <p14:xfrm>
              <a:off x="8444028" y="1121131"/>
              <a:ext cx="194400" cy="229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D9B839D-4C8C-498C-ADB1-068A7786738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435028" y="1112131"/>
                <a:ext cx="2120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BA7F527-A585-47B1-AD96-C85EBE0EA4E9}"/>
                  </a:ext>
                </a:extLst>
              </p14:cNvPr>
              <p14:cNvContentPartPr/>
              <p14:nvPr/>
            </p14:nvContentPartPr>
            <p14:xfrm>
              <a:off x="8684868" y="1145611"/>
              <a:ext cx="145440" cy="207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BA7F527-A585-47B1-AD96-C85EBE0EA4E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6228" y="1136611"/>
                <a:ext cx="16308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72FC5D5-A43D-46EE-8597-C6A7BA2C5470}"/>
              </a:ext>
            </a:extLst>
          </p:cNvPr>
          <p:cNvGrpSpPr/>
          <p:nvPr/>
        </p:nvGrpSpPr>
        <p:grpSpPr>
          <a:xfrm>
            <a:off x="8919948" y="1035811"/>
            <a:ext cx="320040" cy="345960"/>
            <a:chOff x="8919948" y="1035811"/>
            <a:chExt cx="32004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5C047E-42C4-4B17-8210-D2BC7337F5AC}"/>
                    </a:ext>
                  </a:extLst>
                </p14:cNvPr>
                <p14:cNvContentPartPr/>
                <p14:nvPr/>
              </p14:nvContentPartPr>
              <p14:xfrm>
                <a:off x="9007788" y="1215811"/>
                <a:ext cx="15840" cy="42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5C047E-42C4-4B17-8210-D2BC7337F5A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98788" y="1206811"/>
                  <a:ext cx="33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63CD3BE-F60F-4501-A51D-773265E5DEB0}"/>
                    </a:ext>
                  </a:extLst>
                </p14:cNvPr>
                <p14:cNvContentPartPr/>
                <p14:nvPr/>
              </p14:nvContentPartPr>
              <p14:xfrm>
                <a:off x="8919948" y="1159651"/>
                <a:ext cx="140040" cy="179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63CD3BE-F60F-4501-A51D-773265E5DE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10948" y="1150651"/>
                  <a:ext cx="157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B443443-5C08-4A0D-A47E-32F10F78270D}"/>
                    </a:ext>
                  </a:extLst>
                </p14:cNvPr>
                <p14:cNvContentPartPr/>
                <p14:nvPr/>
              </p14:nvContentPartPr>
              <p14:xfrm>
                <a:off x="9150708" y="1193851"/>
                <a:ext cx="20160" cy="187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B443443-5C08-4A0D-A47E-32F10F7827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41708" y="1185211"/>
                  <a:ext cx="37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8DE888-7A6A-465B-96C4-86AEBE064BDE}"/>
                    </a:ext>
                  </a:extLst>
                </p14:cNvPr>
                <p14:cNvContentPartPr/>
                <p14:nvPr/>
              </p14:nvContentPartPr>
              <p14:xfrm>
                <a:off x="9229188" y="1035811"/>
                <a:ext cx="10800" cy="19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8DE888-7A6A-465B-96C4-86AEBE064B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20548" y="1026811"/>
                  <a:ext cx="2844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BB484F8-CC55-4616-A278-CBEFB4A65A3E}"/>
                  </a:ext>
                </a:extLst>
              </p14:cNvPr>
              <p14:cNvContentPartPr/>
              <p14:nvPr/>
            </p14:nvContentPartPr>
            <p14:xfrm>
              <a:off x="9385428" y="1052371"/>
              <a:ext cx="250920" cy="442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BB484F8-CC55-4616-A278-CBEFB4A65A3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376428" y="1043371"/>
                <a:ext cx="2685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D7D3458-238A-49F1-AABD-418C23363475}"/>
                  </a:ext>
                </a:extLst>
              </p14:cNvPr>
              <p14:cNvContentPartPr/>
              <p14:nvPr/>
            </p14:nvContentPartPr>
            <p14:xfrm>
              <a:off x="3134028" y="3345931"/>
              <a:ext cx="1278360" cy="1105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D7D3458-238A-49F1-AABD-418C2336347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125388" y="3336931"/>
                <a:ext cx="1296000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B536292-BA38-419D-B4AE-704B3A483073}"/>
                  </a:ext>
                </a:extLst>
              </p14:cNvPr>
              <p14:cNvContentPartPr/>
              <p14:nvPr/>
            </p14:nvContentPartPr>
            <p14:xfrm>
              <a:off x="3745668" y="3310291"/>
              <a:ext cx="64440" cy="68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B536292-BA38-419D-B4AE-704B3A48307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736668" y="3301291"/>
                <a:ext cx="82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9EFFC9E-F78C-42F9-9D09-F272ED7E5DD7}"/>
                  </a:ext>
                </a:extLst>
              </p14:cNvPr>
              <p14:cNvContentPartPr/>
              <p14:nvPr/>
            </p14:nvContentPartPr>
            <p14:xfrm>
              <a:off x="3720108" y="4409371"/>
              <a:ext cx="55080" cy="79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9EFFC9E-F78C-42F9-9D09-F272ED7E5DD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11468" y="4400731"/>
                <a:ext cx="727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9EEE292-5BB0-42A7-991D-D69AEFB1D4F2}"/>
                  </a:ext>
                </a:extLst>
              </p14:cNvPr>
              <p14:cNvContentPartPr/>
              <p14:nvPr/>
            </p14:nvContentPartPr>
            <p14:xfrm>
              <a:off x="3088308" y="3820051"/>
              <a:ext cx="96840" cy="99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9EEE292-5BB0-42A7-991D-D69AEFB1D4F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79308" y="3811411"/>
                <a:ext cx="1144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2C9599A-18FF-4E31-A2F1-AB5394CA1421}"/>
                  </a:ext>
                </a:extLst>
              </p14:cNvPr>
              <p14:cNvContentPartPr/>
              <p14:nvPr/>
            </p14:nvContentPartPr>
            <p14:xfrm>
              <a:off x="4364508" y="3860011"/>
              <a:ext cx="83160" cy="74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2C9599A-18FF-4E31-A2F1-AB5394CA142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55868" y="3851011"/>
                <a:ext cx="1008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908E2EA-7EEB-4B4A-AB6D-8BC9ED9FC2A7}"/>
                  </a:ext>
                </a:extLst>
              </p14:cNvPr>
              <p14:cNvContentPartPr/>
              <p14:nvPr/>
            </p14:nvContentPartPr>
            <p14:xfrm>
              <a:off x="3603468" y="2823211"/>
              <a:ext cx="1217880" cy="7142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908E2EA-7EEB-4B4A-AB6D-8BC9ED9FC2A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594828" y="2814571"/>
                <a:ext cx="123552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B12E5B5-E436-4D6D-99D9-40B5BD3BCF89}"/>
                  </a:ext>
                </a:extLst>
              </p14:cNvPr>
              <p14:cNvContentPartPr/>
              <p14:nvPr/>
            </p14:nvContentPartPr>
            <p14:xfrm>
              <a:off x="4192428" y="3829771"/>
              <a:ext cx="903240" cy="1116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B12E5B5-E436-4D6D-99D9-40B5BD3BCF8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183428" y="3821131"/>
                <a:ext cx="920880" cy="11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354E85-6FB5-4E0E-BE74-A3EE1055A597}"/>
              </a:ext>
            </a:extLst>
          </p:cNvPr>
          <p:cNvGrpSpPr/>
          <p:nvPr/>
        </p:nvGrpSpPr>
        <p:grpSpPr>
          <a:xfrm>
            <a:off x="4039788" y="2735731"/>
            <a:ext cx="260640" cy="411840"/>
            <a:chOff x="4039788" y="2735731"/>
            <a:chExt cx="26064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3B602AE-D36C-4EA0-9F36-731A9B27101E}"/>
                    </a:ext>
                  </a:extLst>
                </p14:cNvPr>
                <p14:cNvContentPartPr/>
                <p14:nvPr/>
              </p14:nvContentPartPr>
              <p14:xfrm>
                <a:off x="4039788" y="2735731"/>
                <a:ext cx="208800" cy="411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3B602AE-D36C-4EA0-9F36-731A9B2710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31148" y="2726731"/>
                  <a:ext cx="2264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1DD823B-FB18-4C0F-BE42-25F52689937D}"/>
                    </a:ext>
                  </a:extLst>
                </p14:cNvPr>
                <p14:cNvContentPartPr/>
                <p14:nvPr/>
              </p14:nvContentPartPr>
              <p14:xfrm>
                <a:off x="4283868" y="2961451"/>
                <a:ext cx="16560" cy="142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1DD823B-FB18-4C0F-BE42-25F5268993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75228" y="2952811"/>
                  <a:ext cx="34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110DB94-9063-4DAC-93ED-38F9E600889C}"/>
                    </a:ext>
                  </a:extLst>
                </p14:cNvPr>
                <p14:cNvContentPartPr/>
                <p14:nvPr/>
              </p14:nvContentPartPr>
              <p14:xfrm>
                <a:off x="4293228" y="2863891"/>
                <a:ext cx="360" cy="3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110DB94-9063-4DAC-93ED-38F9E600889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4588" y="2854891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BB6F7E-E1BD-4875-8A87-992B26455D42}"/>
              </a:ext>
            </a:extLst>
          </p:cNvPr>
          <p:cNvGrpSpPr/>
          <p:nvPr/>
        </p:nvGrpSpPr>
        <p:grpSpPr>
          <a:xfrm>
            <a:off x="4603908" y="4133971"/>
            <a:ext cx="281160" cy="351360"/>
            <a:chOff x="4603908" y="4133971"/>
            <a:chExt cx="28116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7B08D51-3D2B-4E53-9743-B333409E4DA8}"/>
                    </a:ext>
                  </a:extLst>
                </p14:cNvPr>
                <p14:cNvContentPartPr/>
                <p14:nvPr/>
              </p14:nvContentPartPr>
              <p14:xfrm>
                <a:off x="4603908" y="4133971"/>
                <a:ext cx="158760" cy="351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7B08D51-3D2B-4E53-9743-B333409E4DA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94908" y="4124971"/>
                  <a:ext cx="176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C6C8C0B-9A91-48DD-A577-BBD5E2FC0E00}"/>
                    </a:ext>
                  </a:extLst>
                </p14:cNvPr>
                <p14:cNvContentPartPr/>
                <p14:nvPr/>
              </p14:nvContentPartPr>
              <p14:xfrm>
                <a:off x="4841868" y="4338811"/>
                <a:ext cx="20160" cy="141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C6C8C0B-9A91-48DD-A577-BBD5E2FC0E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32868" y="4330171"/>
                  <a:ext cx="37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351907D-DA60-447C-AAC0-F69341F767E7}"/>
                    </a:ext>
                  </a:extLst>
                </p14:cNvPr>
                <p14:cNvContentPartPr/>
                <p14:nvPr/>
              </p14:nvContentPartPr>
              <p14:xfrm>
                <a:off x="4860228" y="4208851"/>
                <a:ext cx="24840" cy="30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351907D-DA60-447C-AAC0-F69341F767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51588" y="4199851"/>
                  <a:ext cx="424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55FF82-E938-44CA-9B09-640458CD78E3}"/>
              </a:ext>
            </a:extLst>
          </p:cNvPr>
          <p:cNvGrpSpPr/>
          <p:nvPr/>
        </p:nvGrpSpPr>
        <p:grpSpPr>
          <a:xfrm>
            <a:off x="2789868" y="3653011"/>
            <a:ext cx="1137600" cy="1337400"/>
            <a:chOff x="2789868" y="3653011"/>
            <a:chExt cx="1137600" cy="13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A685886-E612-4656-B1CA-2516865AE58B}"/>
                    </a:ext>
                  </a:extLst>
                </p14:cNvPr>
                <p14:cNvContentPartPr/>
                <p14:nvPr/>
              </p14:nvContentPartPr>
              <p14:xfrm>
                <a:off x="3575388" y="3653011"/>
                <a:ext cx="252000" cy="516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A685886-E612-4656-B1CA-2516865AE5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66748" y="3644371"/>
                  <a:ext cx="2696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9D573EF-389F-4925-A30F-47A94739C496}"/>
                    </a:ext>
                  </a:extLst>
                </p14:cNvPr>
                <p14:cNvContentPartPr/>
                <p14:nvPr/>
              </p14:nvContentPartPr>
              <p14:xfrm>
                <a:off x="3900828" y="3942451"/>
                <a:ext cx="26640" cy="217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9D573EF-389F-4925-A30F-47A94739C49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91828" y="3933451"/>
                  <a:ext cx="44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36FB133-3A5B-41B7-BD62-F03A9D67F117}"/>
                    </a:ext>
                  </a:extLst>
                </p14:cNvPr>
                <p14:cNvContentPartPr/>
                <p14:nvPr/>
              </p14:nvContentPartPr>
              <p14:xfrm>
                <a:off x="3879948" y="3770371"/>
                <a:ext cx="25920" cy="55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36FB133-3A5B-41B7-BD62-F03A9D67F11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71308" y="3761731"/>
                  <a:ext cx="43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63E6E55-7964-4B7C-BA2E-F0B2F1F45963}"/>
                    </a:ext>
                  </a:extLst>
                </p14:cNvPr>
                <p14:cNvContentPartPr/>
                <p14:nvPr/>
              </p14:nvContentPartPr>
              <p14:xfrm>
                <a:off x="2789868" y="4173931"/>
                <a:ext cx="1094760" cy="816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63E6E55-7964-4B7C-BA2E-F0B2F1F4596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1228" y="4165291"/>
                  <a:ext cx="1112400" cy="83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B13526-9CCE-497B-B32B-7B111C89C2F3}"/>
              </a:ext>
            </a:extLst>
          </p:cNvPr>
          <p:cNvGrpSpPr/>
          <p:nvPr/>
        </p:nvGrpSpPr>
        <p:grpSpPr>
          <a:xfrm>
            <a:off x="3100188" y="4565971"/>
            <a:ext cx="244800" cy="390600"/>
            <a:chOff x="3100188" y="4565971"/>
            <a:chExt cx="24480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C0862D9-16ED-4CB8-B6FF-3192BC291C22}"/>
                    </a:ext>
                  </a:extLst>
                </p14:cNvPr>
                <p14:cNvContentPartPr/>
                <p14:nvPr/>
              </p14:nvContentPartPr>
              <p14:xfrm>
                <a:off x="3100188" y="4603051"/>
                <a:ext cx="244800" cy="353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C0862D9-16ED-4CB8-B6FF-3192BC291C2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91188" y="4594051"/>
                  <a:ext cx="2624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8259808-2405-47BC-8B44-B7A9D8C478F1}"/>
                    </a:ext>
                  </a:extLst>
                </p14:cNvPr>
                <p14:cNvContentPartPr/>
                <p14:nvPr/>
              </p14:nvContentPartPr>
              <p14:xfrm>
                <a:off x="3312948" y="4565971"/>
                <a:ext cx="10800" cy="43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8259808-2405-47BC-8B44-B7A9D8C478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304308" y="4556971"/>
                  <a:ext cx="2844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B34C59-4921-4698-A193-103BBEDCC956}"/>
              </a:ext>
            </a:extLst>
          </p:cNvPr>
          <p:cNvGrpSpPr/>
          <p:nvPr/>
        </p:nvGrpSpPr>
        <p:grpSpPr>
          <a:xfrm>
            <a:off x="2568828" y="2778571"/>
            <a:ext cx="792000" cy="1116720"/>
            <a:chOff x="2568828" y="2778571"/>
            <a:chExt cx="792000" cy="11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3ACC06D-511A-4128-9D2C-45F2AB689585}"/>
                    </a:ext>
                  </a:extLst>
                </p14:cNvPr>
                <p14:cNvContentPartPr/>
                <p14:nvPr/>
              </p14:nvContentPartPr>
              <p14:xfrm>
                <a:off x="2568828" y="2778571"/>
                <a:ext cx="792000" cy="1116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3ACC06D-511A-4128-9D2C-45F2AB68958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60188" y="2769571"/>
                  <a:ext cx="809640" cy="11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3CD12D-301B-498A-A985-29B650DB3099}"/>
                    </a:ext>
                  </a:extLst>
                </p14:cNvPr>
                <p14:cNvContentPartPr/>
                <p14:nvPr/>
              </p14:nvContentPartPr>
              <p14:xfrm>
                <a:off x="2648748" y="3077011"/>
                <a:ext cx="148680" cy="310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3CD12D-301B-498A-A985-29B650DB309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39748" y="3068371"/>
                  <a:ext cx="166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E695AB8-C5FE-44E7-97E1-FCFED2D21863}"/>
                    </a:ext>
                  </a:extLst>
                </p14:cNvPr>
                <p14:cNvContentPartPr/>
                <p14:nvPr/>
              </p14:nvContentPartPr>
              <p14:xfrm>
                <a:off x="2858628" y="3236491"/>
                <a:ext cx="7560" cy="153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E695AB8-C5FE-44E7-97E1-FCFED2D2186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49988" y="3227491"/>
                  <a:ext cx="25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B26F921-45DF-4DE2-827E-C575D1086A1B}"/>
                    </a:ext>
                  </a:extLst>
                </p14:cNvPr>
                <p14:cNvContentPartPr/>
                <p14:nvPr/>
              </p14:nvContentPartPr>
              <p14:xfrm>
                <a:off x="2845308" y="3110131"/>
                <a:ext cx="1440" cy="9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B26F921-45DF-4DE2-827E-C575D1086A1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36668" y="3101131"/>
                  <a:ext cx="1908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6909506-F564-4B9D-A304-7C8D72EF103D}"/>
                  </a:ext>
                </a:extLst>
              </p14:cNvPr>
              <p14:cNvContentPartPr/>
              <p14:nvPr/>
            </p14:nvContentPartPr>
            <p14:xfrm>
              <a:off x="3324468" y="3327931"/>
              <a:ext cx="83880" cy="93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6909506-F564-4B9D-A304-7C8D72EF103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315468" y="3319291"/>
                <a:ext cx="1015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06C2663-E5A9-4A37-82F4-82884A4FFE43}"/>
                  </a:ext>
                </a:extLst>
              </p14:cNvPr>
              <p14:cNvContentPartPr/>
              <p14:nvPr/>
            </p14:nvContentPartPr>
            <p14:xfrm>
              <a:off x="4163628" y="3457171"/>
              <a:ext cx="97560" cy="99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06C2663-E5A9-4A37-82F4-82884A4FFE4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154628" y="3448531"/>
                <a:ext cx="1152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A5919F7-F5B2-4CC2-ADFC-5849A1440ADB}"/>
                  </a:ext>
                </a:extLst>
              </p14:cNvPr>
              <p14:cNvContentPartPr/>
              <p14:nvPr/>
            </p14:nvContentPartPr>
            <p14:xfrm>
              <a:off x="3714708" y="3325051"/>
              <a:ext cx="70200" cy="83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A5919F7-F5B2-4CC2-ADFC-5849A1440AD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705708" y="3316051"/>
                <a:ext cx="878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20040AC-3350-49F5-9368-EAB2917382BB}"/>
                  </a:ext>
                </a:extLst>
              </p14:cNvPr>
              <p14:cNvContentPartPr/>
              <p14:nvPr/>
            </p14:nvContentPartPr>
            <p14:xfrm>
              <a:off x="4348308" y="3829771"/>
              <a:ext cx="113040" cy="120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20040AC-3350-49F5-9368-EAB2917382B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339668" y="3821131"/>
                <a:ext cx="1306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47D7295-F346-47DA-8E2B-7FE590D31418}"/>
                  </a:ext>
                </a:extLst>
              </p14:cNvPr>
              <p14:cNvContentPartPr/>
              <p14:nvPr/>
            </p14:nvContentPartPr>
            <p14:xfrm>
              <a:off x="4145988" y="4273651"/>
              <a:ext cx="92160" cy="1198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47D7295-F346-47DA-8E2B-7FE590D3141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137348" y="4264651"/>
                <a:ext cx="109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B0D0993-9822-4FDD-BC11-CC8CCEC1FE1F}"/>
                  </a:ext>
                </a:extLst>
              </p14:cNvPr>
              <p14:cNvContentPartPr/>
              <p14:nvPr/>
            </p14:nvContentPartPr>
            <p14:xfrm>
              <a:off x="3694908" y="4409011"/>
              <a:ext cx="97200" cy="89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B0D0993-9822-4FDD-BC11-CC8CCEC1FE1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685908" y="4400011"/>
                <a:ext cx="1148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916111D-870C-40C9-931F-848C6FBEA373}"/>
                  </a:ext>
                </a:extLst>
              </p14:cNvPr>
              <p14:cNvContentPartPr/>
              <p14:nvPr/>
            </p14:nvContentPartPr>
            <p14:xfrm>
              <a:off x="3169308" y="4159171"/>
              <a:ext cx="94320" cy="125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916111D-870C-40C9-931F-848C6FBEA37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160668" y="4150531"/>
                <a:ext cx="111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59C1A14-FF9B-4FC1-9592-7145F1B73009}"/>
                  </a:ext>
                </a:extLst>
              </p14:cNvPr>
              <p14:cNvContentPartPr/>
              <p14:nvPr/>
            </p14:nvContentPartPr>
            <p14:xfrm>
              <a:off x="1264548" y="2498491"/>
              <a:ext cx="112680" cy="24602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59C1A14-FF9B-4FC1-9592-7145F1B7300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255548" y="2489491"/>
                <a:ext cx="130320" cy="24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DEFB31D-FDE5-475A-8360-8679367C3734}"/>
              </a:ext>
            </a:extLst>
          </p:cNvPr>
          <p:cNvGrpSpPr/>
          <p:nvPr/>
        </p:nvGrpSpPr>
        <p:grpSpPr>
          <a:xfrm>
            <a:off x="1339788" y="2449531"/>
            <a:ext cx="4811040" cy="2761560"/>
            <a:chOff x="1339788" y="2449531"/>
            <a:chExt cx="4811040" cy="276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DFCB101-B617-4B3D-9DA4-F07C12CCBFDF}"/>
                    </a:ext>
                  </a:extLst>
                </p14:cNvPr>
                <p14:cNvContentPartPr/>
                <p14:nvPr/>
              </p14:nvContentPartPr>
              <p14:xfrm>
                <a:off x="1339788" y="2449531"/>
                <a:ext cx="4811040" cy="169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DFCB101-B617-4B3D-9DA4-F07C12CCBFD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330788" y="2440891"/>
                  <a:ext cx="4828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7CE901B-887A-4187-9B83-86DDDB294E5C}"/>
                    </a:ext>
                  </a:extLst>
                </p14:cNvPr>
                <p14:cNvContentPartPr/>
                <p14:nvPr/>
              </p14:nvContentPartPr>
              <p14:xfrm>
                <a:off x="5992068" y="2451691"/>
                <a:ext cx="122040" cy="2759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7CE901B-887A-4187-9B83-86DDDB294E5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83428" y="2443051"/>
                  <a:ext cx="139680" cy="27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946401E-9F17-409D-B3D7-EECE5879EAF3}"/>
                  </a:ext>
                </a:extLst>
              </p14:cNvPr>
              <p14:cNvContentPartPr/>
              <p14:nvPr/>
            </p14:nvContentPartPr>
            <p14:xfrm>
              <a:off x="1307388" y="4841731"/>
              <a:ext cx="4740120" cy="540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946401E-9F17-409D-B3D7-EECE5879EAF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298388" y="4833091"/>
                <a:ext cx="4757760" cy="55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6D86A5-BACD-4689-A2AD-7BED1BE50F02}"/>
              </a:ext>
            </a:extLst>
          </p:cNvPr>
          <p:cNvGrpSpPr/>
          <p:nvPr/>
        </p:nvGrpSpPr>
        <p:grpSpPr>
          <a:xfrm>
            <a:off x="7019508" y="2469331"/>
            <a:ext cx="3840120" cy="2852640"/>
            <a:chOff x="7019508" y="2469331"/>
            <a:chExt cx="3840120" cy="28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7B124A9-AE36-4BB2-85CA-39D4D06DD9C8}"/>
                    </a:ext>
                  </a:extLst>
                </p14:cNvPr>
                <p14:cNvContentPartPr/>
                <p14:nvPr/>
              </p14:nvContentPartPr>
              <p14:xfrm>
                <a:off x="7025628" y="2477611"/>
                <a:ext cx="72000" cy="2760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7B124A9-AE36-4BB2-85CA-39D4D06DD9C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16988" y="2468611"/>
                  <a:ext cx="89640" cy="27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B9BC231-6EA7-4D4B-AE4A-76BA29581FED}"/>
                    </a:ext>
                  </a:extLst>
                </p14:cNvPr>
                <p14:cNvContentPartPr/>
                <p14:nvPr/>
              </p14:nvContentPartPr>
              <p14:xfrm>
                <a:off x="7019508" y="2484091"/>
                <a:ext cx="3840120" cy="51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B9BC231-6EA7-4D4B-AE4A-76BA29581FE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10868" y="2475451"/>
                  <a:ext cx="3857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F603F85-211C-45AF-BC80-420A323F9F6F}"/>
                    </a:ext>
                  </a:extLst>
                </p14:cNvPr>
                <p14:cNvContentPartPr/>
                <p14:nvPr/>
              </p14:nvContentPartPr>
              <p14:xfrm>
                <a:off x="10680708" y="2469331"/>
                <a:ext cx="138240" cy="2807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F603F85-211C-45AF-BC80-420A323F9F6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71708" y="2460331"/>
                  <a:ext cx="155880" cy="28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99E6BB-8482-4E1C-8C8A-9D97CD34FAB1}"/>
                    </a:ext>
                  </a:extLst>
                </p14:cNvPr>
                <p14:cNvContentPartPr/>
                <p14:nvPr/>
              </p14:nvContentPartPr>
              <p14:xfrm>
                <a:off x="7020948" y="5248891"/>
                <a:ext cx="3671640" cy="73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99E6BB-8482-4E1C-8C8A-9D97CD34FAB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12308" y="5239891"/>
                  <a:ext cx="368928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1FC6D68-11CA-4846-92B8-D21CEE9D2194}"/>
                  </a:ext>
                </a:extLst>
              </p14:cNvPr>
              <p14:cNvContentPartPr/>
              <p14:nvPr/>
            </p14:nvContentPartPr>
            <p14:xfrm>
              <a:off x="8413428" y="3465811"/>
              <a:ext cx="946800" cy="925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1FC6D68-11CA-4846-92B8-D21CEE9D219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404788" y="3456811"/>
                <a:ext cx="964440" cy="9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5AADBF2-019A-4542-A685-B5A1E2A5F998}"/>
              </a:ext>
            </a:extLst>
          </p:cNvPr>
          <p:cNvGrpSpPr/>
          <p:nvPr/>
        </p:nvGrpSpPr>
        <p:grpSpPr>
          <a:xfrm>
            <a:off x="7903308" y="2939131"/>
            <a:ext cx="1923480" cy="1931040"/>
            <a:chOff x="7903308" y="2939131"/>
            <a:chExt cx="1923480" cy="19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BE1CB9B-D361-480F-9007-9F5B66AC05D8}"/>
                    </a:ext>
                  </a:extLst>
                </p14:cNvPr>
                <p14:cNvContentPartPr/>
                <p14:nvPr/>
              </p14:nvContentPartPr>
              <p14:xfrm>
                <a:off x="8686308" y="3703051"/>
                <a:ext cx="226800" cy="428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BE1CB9B-D361-480F-9007-9F5B66AC05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77308" y="3694051"/>
                  <a:ext cx="2444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8CA2F71-7266-4066-B47D-EB51E86DF378}"/>
                    </a:ext>
                  </a:extLst>
                </p14:cNvPr>
                <p14:cNvContentPartPr/>
                <p14:nvPr/>
              </p14:nvContentPartPr>
              <p14:xfrm>
                <a:off x="8975388" y="3916171"/>
                <a:ext cx="117720" cy="148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8CA2F71-7266-4066-B47D-EB51E86DF37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66388" y="3907531"/>
                  <a:ext cx="135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2CAA6C-BE86-4EDD-8460-4077DEFF0CA3}"/>
                    </a:ext>
                  </a:extLst>
                </p14:cNvPr>
                <p14:cNvContentPartPr/>
                <p14:nvPr/>
              </p14:nvContentPartPr>
              <p14:xfrm>
                <a:off x="8662188" y="3090691"/>
                <a:ext cx="1115280" cy="508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2CAA6C-BE86-4EDD-8460-4077DEFF0CA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53188" y="3082051"/>
                  <a:ext cx="11329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C43649-7F89-466C-B99B-9963BB475246}"/>
                    </a:ext>
                  </a:extLst>
                </p14:cNvPr>
                <p14:cNvContentPartPr/>
                <p14:nvPr/>
              </p14:nvContentPartPr>
              <p14:xfrm>
                <a:off x="9217308" y="3515131"/>
                <a:ext cx="609480" cy="990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C43649-7F89-466C-B99B-9963BB47524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08668" y="3506491"/>
                  <a:ext cx="62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0AF1590-4533-459C-A583-8041952D8065}"/>
                    </a:ext>
                  </a:extLst>
                </p14:cNvPr>
                <p14:cNvContentPartPr/>
                <p14:nvPr/>
              </p14:nvContentPartPr>
              <p14:xfrm>
                <a:off x="8187708" y="3986011"/>
                <a:ext cx="642600" cy="884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0AF1590-4533-459C-A583-8041952D806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78708" y="3977371"/>
                  <a:ext cx="66024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AA767FA-9417-4B89-B720-DDB64DA7299C}"/>
                    </a:ext>
                  </a:extLst>
                </p14:cNvPr>
                <p14:cNvContentPartPr/>
                <p14:nvPr/>
              </p14:nvContentPartPr>
              <p14:xfrm>
                <a:off x="7903308" y="2939131"/>
                <a:ext cx="741240" cy="867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AA767FA-9417-4B89-B720-DDB64DA7299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894308" y="2930131"/>
                  <a:ext cx="758880" cy="88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199B365-F1A1-4DEC-B9E2-E0FB902D5004}"/>
              </a:ext>
            </a:extLst>
          </p:cNvPr>
          <p:cNvGrpSpPr/>
          <p:nvPr/>
        </p:nvGrpSpPr>
        <p:grpSpPr>
          <a:xfrm>
            <a:off x="8395428" y="3425851"/>
            <a:ext cx="976680" cy="993240"/>
            <a:chOff x="8395428" y="3425851"/>
            <a:chExt cx="976680" cy="9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C8F50B7-CE49-4A03-A3DA-7F4C4E015511}"/>
                    </a:ext>
                  </a:extLst>
                </p14:cNvPr>
                <p14:cNvContentPartPr/>
                <p14:nvPr/>
              </p14:nvContentPartPr>
              <p14:xfrm>
                <a:off x="8760828" y="3425851"/>
                <a:ext cx="69120" cy="75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C8F50B7-CE49-4A03-A3DA-7F4C4E01551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52188" y="3417211"/>
                  <a:ext cx="86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0EEC58C-AADF-4582-BC60-38589F6C502D}"/>
                    </a:ext>
                  </a:extLst>
                </p14:cNvPr>
                <p14:cNvContentPartPr/>
                <p14:nvPr/>
              </p14:nvContentPartPr>
              <p14:xfrm>
                <a:off x="9189228" y="3554011"/>
                <a:ext cx="78840" cy="87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0EEC58C-AADF-4582-BC60-38589F6C502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80588" y="3545011"/>
                  <a:ext cx="96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FFDBAF5-06AB-4EC1-AA97-E32E3F8E2A8F}"/>
                    </a:ext>
                  </a:extLst>
                </p14:cNvPr>
                <p14:cNvContentPartPr/>
                <p14:nvPr/>
              </p14:nvContentPartPr>
              <p14:xfrm>
                <a:off x="9305508" y="3733651"/>
                <a:ext cx="66600" cy="77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FFDBAF5-06AB-4EC1-AA97-E32E3F8E2A8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96868" y="3725011"/>
                  <a:ext cx="84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7BF1FF0-E762-49D8-B65E-2C582DAA543B}"/>
                    </a:ext>
                  </a:extLst>
                </p14:cNvPr>
                <p14:cNvContentPartPr/>
                <p14:nvPr/>
              </p14:nvContentPartPr>
              <p14:xfrm>
                <a:off x="9194628" y="4193731"/>
                <a:ext cx="76680" cy="77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7BF1FF0-E762-49D8-B65E-2C582DAA54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185988" y="4184731"/>
                  <a:ext cx="94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9F64C27-F0F5-49A5-8FC6-00C350D36F5E}"/>
                    </a:ext>
                  </a:extLst>
                </p14:cNvPr>
                <p14:cNvContentPartPr/>
                <p14:nvPr/>
              </p14:nvContentPartPr>
              <p14:xfrm>
                <a:off x="8829948" y="4406491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9F64C27-F0F5-49A5-8FC6-00C350D36F5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21308" y="4397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DD0F836-A041-466B-B37B-FCD2137D5C8B}"/>
                    </a:ext>
                  </a:extLst>
                </p14:cNvPr>
                <p14:cNvContentPartPr/>
                <p14:nvPr/>
              </p14:nvContentPartPr>
              <p14:xfrm>
                <a:off x="8790348" y="4338811"/>
                <a:ext cx="59040" cy="80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DD0F836-A041-466B-B37B-FCD2137D5C8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81708" y="4330171"/>
                  <a:ext cx="76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85B5FA7-2D5F-413B-A45D-C1BA1CAD2A8F}"/>
                    </a:ext>
                  </a:extLst>
                </p14:cNvPr>
                <p14:cNvContentPartPr/>
                <p14:nvPr/>
              </p14:nvContentPartPr>
              <p14:xfrm>
                <a:off x="8395788" y="3960091"/>
                <a:ext cx="68040" cy="92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85B5FA7-2D5F-413B-A45D-C1BA1CAD2A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387148" y="3951091"/>
                  <a:ext cx="85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C822FAF-C275-481E-9D92-7E3757C5EE27}"/>
                    </a:ext>
                  </a:extLst>
                </p14:cNvPr>
                <p14:cNvContentPartPr/>
                <p14:nvPr/>
              </p14:nvContentPartPr>
              <p14:xfrm>
                <a:off x="8395428" y="3741211"/>
                <a:ext cx="62640" cy="80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C822FAF-C275-481E-9D92-7E3757C5EE2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86428" y="3732211"/>
                  <a:ext cx="8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DAA141A-28CB-4F1C-BDA3-6A9993A49E2F}"/>
                    </a:ext>
                  </a:extLst>
                </p14:cNvPr>
                <p14:cNvContentPartPr/>
                <p14:nvPr/>
              </p14:nvContentPartPr>
              <p14:xfrm>
                <a:off x="8593788" y="3466891"/>
                <a:ext cx="65160" cy="69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DAA141A-28CB-4F1C-BDA3-6A9993A49E2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85148" y="3458251"/>
                  <a:ext cx="828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95A7F6C-928E-4996-BDA5-EF3F8B93A699}"/>
              </a:ext>
            </a:extLst>
          </p:cNvPr>
          <p:cNvGrpSpPr/>
          <p:nvPr/>
        </p:nvGrpSpPr>
        <p:grpSpPr>
          <a:xfrm>
            <a:off x="8998788" y="2791531"/>
            <a:ext cx="375480" cy="328680"/>
            <a:chOff x="8998788" y="2791531"/>
            <a:chExt cx="37548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036A21C-9DF4-474F-8C21-46A5A0F3ACB2}"/>
                    </a:ext>
                  </a:extLst>
                </p14:cNvPr>
                <p14:cNvContentPartPr/>
                <p14:nvPr/>
              </p14:nvContentPartPr>
              <p14:xfrm>
                <a:off x="8998788" y="2791531"/>
                <a:ext cx="215640" cy="328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036A21C-9DF4-474F-8C21-46A5A0F3ACB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990148" y="2782531"/>
                  <a:ext cx="233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F707515-6494-49EF-8836-ECA404C48F97}"/>
                    </a:ext>
                  </a:extLst>
                </p14:cNvPr>
                <p14:cNvContentPartPr/>
                <p14:nvPr/>
              </p14:nvContentPartPr>
              <p14:xfrm>
                <a:off x="9203628" y="2946691"/>
                <a:ext cx="170640" cy="171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F707515-6494-49EF-8836-ECA404C48F9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194628" y="2938051"/>
                  <a:ext cx="18828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B3EA197-18A0-4751-9614-CC315C04D806}"/>
              </a:ext>
            </a:extLst>
          </p:cNvPr>
          <p:cNvGrpSpPr/>
          <p:nvPr/>
        </p:nvGrpSpPr>
        <p:grpSpPr>
          <a:xfrm>
            <a:off x="9563628" y="3888451"/>
            <a:ext cx="317880" cy="345600"/>
            <a:chOff x="9563628" y="3888451"/>
            <a:chExt cx="31788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0FC02B-58D1-45B4-A3CC-2D861CB03013}"/>
                    </a:ext>
                  </a:extLst>
                </p14:cNvPr>
                <p14:cNvContentPartPr/>
                <p14:nvPr/>
              </p14:nvContentPartPr>
              <p14:xfrm>
                <a:off x="9563628" y="3888451"/>
                <a:ext cx="183240" cy="333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0FC02B-58D1-45B4-A3CC-2D861CB0301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54988" y="3879811"/>
                  <a:ext cx="2008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D98D084-D5D3-4C4B-8935-92A0FD118526}"/>
                    </a:ext>
                  </a:extLst>
                </p14:cNvPr>
                <p14:cNvContentPartPr/>
                <p14:nvPr/>
              </p14:nvContentPartPr>
              <p14:xfrm>
                <a:off x="9782868" y="4054411"/>
                <a:ext cx="98640" cy="179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D98D084-D5D3-4C4B-8935-92A0FD11852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73868" y="4045771"/>
                  <a:ext cx="1162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CDD7EF2-6DFE-4836-B2A6-09EED5DF58E1}"/>
              </a:ext>
            </a:extLst>
          </p:cNvPr>
          <p:cNvGrpSpPr/>
          <p:nvPr/>
        </p:nvGrpSpPr>
        <p:grpSpPr>
          <a:xfrm>
            <a:off x="8147028" y="4307491"/>
            <a:ext cx="366120" cy="335880"/>
            <a:chOff x="8147028" y="4307491"/>
            <a:chExt cx="36612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B7E8410-9E57-4564-B906-B1EFD330A07F}"/>
                    </a:ext>
                  </a:extLst>
                </p14:cNvPr>
                <p14:cNvContentPartPr/>
                <p14:nvPr/>
              </p14:nvContentPartPr>
              <p14:xfrm>
                <a:off x="8147028" y="4307491"/>
                <a:ext cx="195120" cy="335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B7E8410-9E57-4564-B906-B1EFD330A07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138028" y="4298491"/>
                  <a:ext cx="212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CA42C15-5E6B-432F-B3B7-7C5C8CED9B5B}"/>
                    </a:ext>
                  </a:extLst>
                </p14:cNvPr>
                <p14:cNvContentPartPr/>
                <p14:nvPr/>
              </p14:nvContentPartPr>
              <p14:xfrm>
                <a:off x="8403708" y="4452571"/>
                <a:ext cx="109440" cy="146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CA42C15-5E6B-432F-B3B7-7C5C8CED9B5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95068" y="4443571"/>
                  <a:ext cx="1270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CF87E63-666E-40FC-B796-25A41E594976}"/>
              </a:ext>
            </a:extLst>
          </p:cNvPr>
          <p:cNvGrpSpPr/>
          <p:nvPr/>
        </p:nvGrpSpPr>
        <p:grpSpPr>
          <a:xfrm>
            <a:off x="7876308" y="3073771"/>
            <a:ext cx="332640" cy="291600"/>
            <a:chOff x="7876308" y="3073771"/>
            <a:chExt cx="33264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2154232-EE1D-4746-A634-9C6E60F34528}"/>
                    </a:ext>
                  </a:extLst>
                </p14:cNvPr>
                <p14:cNvContentPartPr/>
                <p14:nvPr/>
              </p14:nvContentPartPr>
              <p14:xfrm>
                <a:off x="7876308" y="3073771"/>
                <a:ext cx="151560" cy="291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2154232-EE1D-4746-A634-9C6E60F3452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67668" y="3065131"/>
                  <a:ext cx="1692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CABDF8F-BF9C-474C-8F63-0A3597D40D81}"/>
                    </a:ext>
                  </a:extLst>
                </p14:cNvPr>
                <p14:cNvContentPartPr/>
                <p14:nvPr/>
              </p14:nvContentPartPr>
              <p14:xfrm>
                <a:off x="8083308" y="3183211"/>
                <a:ext cx="125640" cy="151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CABDF8F-BF9C-474C-8F63-0A3597D40D8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74668" y="3174571"/>
                  <a:ext cx="1432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BFCEF42-3F51-4927-A62C-FB3F1D584ECC}"/>
              </a:ext>
            </a:extLst>
          </p:cNvPr>
          <p:cNvGrpSpPr/>
          <p:nvPr/>
        </p:nvGrpSpPr>
        <p:grpSpPr>
          <a:xfrm>
            <a:off x="5282508" y="5489731"/>
            <a:ext cx="6002640" cy="1002240"/>
            <a:chOff x="5282508" y="5489731"/>
            <a:chExt cx="6002640" cy="10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DA0D693-4D3C-4F73-B4B4-AEA07A439692}"/>
                    </a:ext>
                  </a:extLst>
                </p14:cNvPr>
                <p14:cNvContentPartPr/>
                <p14:nvPr/>
              </p14:nvContentPartPr>
              <p14:xfrm>
                <a:off x="5282508" y="5497651"/>
                <a:ext cx="906840" cy="567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DA0D693-4D3C-4F73-B4B4-AEA07A43969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73868" y="5488651"/>
                  <a:ext cx="9244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2969C0E-33B4-4032-B3A6-4D43DE2A32FE}"/>
                    </a:ext>
                  </a:extLst>
                </p14:cNvPr>
                <p14:cNvContentPartPr/>
                <p14:nvPr/>
              </p14:nvContentPartPr>
              <p14:xfrm>
                <a:off x="7016628" y="5489731"/>
                <a:ext cx="453960" cy="507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2969C0E-33B4-4032-B3A6-4D43DE2A32F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07628" y="5480731"/>
                  <a:ext cx="4716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0E65AD3-1E1E-4F30-84EA-0EB6740FB62E}"/>
                    </a:ext>
                  </a:extLst>
                </p14:cNvPr>
                <p14:cNvContentPartPr/>
                <p14:nvPr/>
              </p14:nvContentPartPr>
              <p14:xfrm>
                <a:off x="6409668" y="5862691"/>
                <a:ext cx="229320" cy="590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0E65AD3-1E1E-4F30-84EA-0EB6740FB62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01028" y="5853691"/>
                  <a:ext cx="24696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A63FFC0-DF1D-4DAC-9C68-5783B53BF2CD}"/>
                    </a:ext>
                  </a:extLst>
                </p14:cNvPr>
                <p14:cNvContentPartPr/>
                <p14:nvPr/>
              </p14:nvContentPartPr>
              <p14:xfrm>
                <a:off x="6655548" y="6240331"/>
                <a:ext cx="186480" cy="168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A63FFC0-DF1D-4DAC-9C68-5783B53BF2C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46548" y="6231691"/>
                  <a:ext cx="204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9ABBA2A-83C1-458A-9959-AD570AFF3B03}"/>
                    </a:ext>
                  </a:extLst>
                </p14:cNvPr>
                <p14:cNvContentPartPr/>
                <p14:nvPr/>
              </p14:nvContentPartPr>
              <p14:xfrm>
                <a:off x="6875868" y="6261211"/>
                <a:ext cx="228240" cy="178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9ABBA2A-83C1-458A-9959-AD570AFF3B0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66868" y="6252211"/>
                  <a:ext cx="245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3B6AA3E-E2EB-46E4-8E9A-9C212ADC7479}"/>
                    </a:ext>
                  </a:extLst>
                </p14:cNvPr>
                <p14:cNvContentPartPr/>
                <p14:nvPr/>
              </p14:nvContentPartPr>
              <p14:xfrm>
                <a:off x="7179708" y="6275251"/>
                <a:ext cx="22320" cy="144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3B6AA3E-E2EB-46E4-8E9A-9C212ADC747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170708" y="6266611"/>
                  <a:ext cx="39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36A9695-BFF3-4E5D-8877-1AC4BAE982DF}"/>
                    </a:ext>
                  </a:extLst>
                </p14:cNvPr>
                <p14:cNvContentPartPr/>
                <p14:nvPr/>
              </p14:nvContentPartPr>
              <p14:xfrm>
                <a:off x="7163508" y="6148171"/>
                <a:ext cx="360" cy="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36A9695-BFF3-4E5D-8877-1AC4BAE982D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154508" y="61395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E6B0809-32D0-486B-A9C5-B5545133C6DB}"/>
                    </a:ext>
                  </a:extLst>
                </p14:cNvPr>
                <p14:cNvContentPartPr/>
                <p14:nvPr/>
              </p14:nvContentPartPr>
              <p14:xfrm>
                <a:off x="7376268" y="6050251"/>
                <a:ext cx="32400" cy="441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E6B0809-32D0-486B-A9C5-B5545133C6D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67268" y="6041611"/>
                  <a:ext cx="500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0BFD7FF-38C4-460D-A466-0ED4D5D562F1}"/>
                    </a:ext>
                  </a:extLst>
                </p14:cNvPr>
                <p14:cNvContentPartPr/>
                <p14:nvPr/>
              </p14:nvContentPartPr>
              <p14:xfrm>
                <a:off x="7394268" y="6259771"/>
                <a:ext cx="190800" cy="180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0BFD7FF-38C4-460D-A466-0ED4D5D562F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85268" y="6250771"/>
                  <a:ext cx="208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C809A1B-D2EC-4D4D-9F7D-EBAC65F4CB1C}"/>
                    </a:ext>
                  </a:extLst>
                </p14:cNvPr>
                <p14:cNvContentPartPr/>
                <p14:nvPr/>
              </p14:nvContentPartPr>
              <p14:xfrm>
                <a:off x="7650948" y="6225211"/>
                <a:ext cx="162360" cy="187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C809A1B-D2EC-4D4D-9F7D-EBAC65F4CB1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42308" y="6216571"/>
                  <a:ext cx="180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C9D9935-8C1A-49B0-AB91-C8429C20AD48}"/>
                    </a:ext>
                  </a:extLst>
                </p14:cNvPr>
                <p14:cNvContentPartPr/>
                <p14:nvPr/>
              </p14:nvContentPartPr>
              <p14:xfrm>
                <a:off x="7865868" y="6237451"/>
                <a:ext cx="215640" cy="195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C9D9935-8C1A-49B0-AB91-C8429C20AD4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857228" y="6228811"/>
                  <a:ext cx="233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5717B77-261E-4B48-B178-68BBB2E9AF63}"/>
                    </a:ext>
                  </a:extLst>
                </p14:cNvPr>
                <p14:cNvContentPartPr/>
                <p14:nvPr/>
              </p14:nvContentPartPr>
              <p14:xfrm>
                <a:off x="8161788" y="5972491"/>
                <a:ext cx="335520" cy="427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5717B77-261E-4B48-B178-68BBB2E9AF6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53148" y="5963491"/>
                  <a:ext cx="3531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EF2CB30-C5F8-47F3-A2A4-AE5022E6ED90}"/>
                    </a:ext>
                  </a:extLst>
                </p14:cNvPr>
                <p14:cNvContentPartPr/>
                <p14:nvPr/>
              </p14:nvContentPartPr>
              <p14:xfrm>
                <a:off x="8531508" y="6027931"/>
                <a:ext cx="52560" cy="386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EF2CB30-C5F8-47F3-A2A4-AE5022E6ED9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522508" y="6019291"/>
                  <a:ext cx="702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4B47F65-A0B7-487F-8689-15DC9219CF3E}"/>
                    </a:ext>
                  </a:extLst>
                </p14:cNvPr>
                <p14:cNvContentPartPr/>
                <p14:nvPr/>
              </p14:nvContentPartPr>
              <p14:xfrm>
                <a:off x="8555268" y="6189931"/>
                <a:ext cx="204480" cy="163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4B47F65-A0B7-487F-8689-15DC9219CF3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46628" y="6180931"/>
                  <a:ext cx="222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9644BC5-FC2F-49E3-9F74-ADEFF189D47A}"/>
                    </a:ext>
                  </a:extLst>
                </p14:cNvPr>
                <p14:cNvContentPartPr/>
                <p14:nvPr/>
              </p14:nvContentPartPr>
              <p14:xfrm>
                <a:off x="8852988" y="6029371"/>
                <a:ext cx="27720" cy="327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9644BC5-FC2F-49E3-9F74-ADEFF189D47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844348" y="6020731"/>
                  <a:ext cx="45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7FBCD3D-484F-4A39-B21A-0FD5598B5871}"/>
                    </a:ext>
                  </a:extLst>
                </p14:cNvPr>
                <p14:cNvContentPartPr/>
                <p14:nvPr/>
              </p14:nvContentPartPr>
              <p14:xfrm>
                <a:off x="8803308" y="6172651"/>
                <a:ext cx="319680" cy="213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7FBCD3D-484F-4A39-B21A-0FD5598B587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94668" y="6163651"/>
                  <a:ext cx="337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3B73C15-677A-4AB0-BE90-6FDFBBDC7E52}"/>
                    </a:ext>
                  </a:extLst>
                </p14:cNvPr>
                <p14:cNvContentPartPr/>
                <p14:nvPr/>
              </p14:nvContentPartPr>
              <p14:xfrm>
                <a:off x="9216588" y="6172651"/>
                <a:ext cx="232920" cy="196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3B73C15-677A-4AB0-BE90-6FDFBBDC7E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207588" y="6164011"/>
                  <a:ext cx="250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35440B1-BCED-4FFB-B3E5-017D50F62632}"/>
                    </a:ext>
                  </a:extLst>
                </p14:cNvPr>
                <p14:cNvContentPartPr/>
                <p14:nvPr/>
              </p14:nvContentPartPr>
              <p14:xfrm>
                <a:off x="9549948" y="5967811"/>
                <a:ext cx="93600" cy="416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35440B1-BCED-4FFB-B3E5-017D50F6263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540948" y="5959171"/>
                  <a:ext cx="1112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5C417C8-A6BC-494E-A5DA-59462F6B6DAE}"/>
                    </a:ext>
                  </a:extLst>
                </p14:cNvPr>
                <p14:cNvContentPartPr/>
                <p14:nvPr/>
              </p14:nvContentPartPr>
              <p14:xfrm>
                <a:off x="9717708" y="6169051"/>
                <a:ext cx="150840" cy="204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5C417C8-A6BC-494E-A5DA-59462F6B6DA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08708" y="6160411"/>
                  <a:ext cx="168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BF33A27-7FD8-4EF8-93E9-873B7569FAA6}"/>
                    </a:ext>
                  </a:extLst>
                </p14:cNvPr>
                <p14:cNvContentPartPr/>
                <p14:nvPr/>
              </p14:nvContentPartPr>
              <p14:xfrm>
                <a:off x="9974748" y="6025411"/>
                <a:ext cx="26640" cy="366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BF33A27-7FD8-4EF8-93E9-873B7569FA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65748" y="6016411"/>
                  <a:ext cx="442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0187793-1E42-4F99-87B1-045CACB6C858}"/>
                    </a:ext>
                  </a:extLst>
                </p14:cNvPr>
                <p14:cNvContentPartPr/>
                <p14:nvPr/>
              </p14:nvContentPartPr>
              <p14:xfrm>
                <a:off x="9892308" y="6154651"/>
                <a:ext cx="366120" cy="1753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0187793-1E42-4F99-87B1-045CACB6C85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83668" y="6145651"/>
                  <a:ext cx="383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204A94E-1EA1-4F70-8BFE-E6CFA1697F4C}"/>
                    </a:ext>
                  </a:extLst>
                </p14:cNvPr>
                <p14:cNvContentPartPr/>
                <p14:nvPr/>
              </p14:nvContentPartPr>
              <p14:xfrm>
                <a:off x="10321428" y="6189211"/>
                <a:ext cx="9360" cy="171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204A94E-1EA1-4F70-8BFE-E6CFA1697F4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312428" y="6180211"/>
                  <a:ext cx="27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0FC8334-1BEC-4078-A24F-A26CC41247BD}"/>
                    </a:ext>
                  </a:extLst>
                </p14:cNvPr>
                <p14:cNvContentPartPr/>
                <p14:nvPr/>
              </p14:nvContentPartPr>
              <p14:xfrm>
                <a:off x="10285788" y="6076531"/>
                <a:ext cx="96480" cy="2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0FC8334-1BEC-4078-A24F-A26CC41247B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277148" y="6067531"/>
                  <a:ext cx="114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386FE70-FD6A-4B79-B49C-08826A9A7683}"/>
                    </a:ext>
                  </a:extLst>
                </p14:cNvPr>
                <p14:cNvContentPartPr/>
                <p14:nvPr/>
              </p14:nvContentPartPr>
              <p14:xfrm>
                <a:off x="10441668" y="6177691"/>
                <a:ext cx="210600" cy="195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386FE70-FD6A-4B79-B49C-08826A9A768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433028" y="6168691"/>
                  <a:ext cx="22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E92E534-CE4A-4600-84FB-30C0260A950D}"/>
                    </a:ext>
                  </a:extLst>
                </p14:cNvPr>
                <p14:cNvContentPartPr/>
                <p14:nvPr/>
              </p14:nvContentPartPr>
              <p14:xfrm>
                <a:off x="10722108" y="6143131"/>
                <a:ext cx="131040" cy="215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E92E534-CE4A-4600-84FB-30C0260A950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713468" y="6134491"/>
                  <a:ext cx="148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3E7B5F1-35DD-498B-BF72-8211FFC0113F}"/>
                    </a:ext>
                  </a:extLst>
                </p14:cNvPr>
                <p14:cNvContentPartPr/>
                <p14:nvPr/>
              </p14:nvContentPartPr>
              <p14:xfrm>
                <a:off x="10938828" y="6178411"/>
                <a:ext cx="30600" cy="195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3E7B5F1-35DD-498B-BF72-8211FFC0113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929828" y="6169771"/>
                  <a:ext cx="48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8397038-EE6F-4B4C-BDC2-5F4168DEF0D3}"/>
                    </a:ext>
                  </a:extLst>
                </p14:cNvPr>
                <p14:cNvContentPartPr/>
                <p14:nvPr/>
              </p14:nvContentPartPr>
              <p14:xfrm>
                <a:off x="10894548" y="6044131"/>
                <a:ext cx="104400" cy="190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8397038-EE6F-4B4C-BDC2-5F4168DEF0D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885908" y="6035491"/>
                  <a:ext cx="122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0958B82-A4A5-4F72-9596-B3489F20EB49}"/>
                    </a:ext>
                  </a:extLst>
                </p14:cNvPr>
                <p14:cNvContentPartPr/>
                <p14:nvPr/>
              </p14:nvContentPartPr>
              <p14:xfrm>
                <a:off x="11062308" y="6042691"/>
                <a:ext cx="44280" cy="3700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0958B82-A4A5-4F72-9596-B3489F20EB4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053668" y="6034051"/>
                  <a:ext cx="61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9DE3ECC-1188-49A7-ABCE-4F07AD0C6375}"/>
                    </a:ext>
                  </a:extLst>
                </p14:cNvPr>
                <p14:cNvContentPartPr/>
                <p14:nvPr/>
              </p14:nvContentPartPr>
              <p14:xfrm>
                <a:off x="11090028" y="6205411"/>
                <a:ext cx="195120" cy="202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9DE3ECC-1188-49A7-ABCE-4F07AD0C637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081028" y="6196411"/>
                  <a:ext cx="212760" cy="22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449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3348FF9-5B1A-44D6-BA44-03C582C59249}"/>
              </a:ext>
            </a:extLst>
          </p:cNvPr>
          <p:cNvGrpSpPr/>
          <p:nvPr/>
        </p:nvGrpSpPr>
        <p:grpSpPr>
          <a:xfrm>
            <a:off x="681348" y="176851"/>
            <a:ext cx="2878560" cy="397800"/>
            <a:chOff x="681348" y="176851"/>
            <a:chExt cx="287856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45A39CA-ED56-4DA7-A3DF-01B266D9633C}"/>
                    </a:ext>
                  </a:extLst>
                </p14:cNvPr>
                <p14:cNvContentPartPr/>
                <p14:nvPr/>
              </p14:nvContentPartPr>
              <p14:xfrm>
                <a:off x="681348" y="271531"/>
                <a:ext cx="142920" cy="288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45A39CA-ED56-4DA7-A3DF-01B266D963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2348" y="262891"/>
                  <a:ext cx="160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B27A827-DB07-4F7F-A364-84EEB962ADDC}"/>
                    </a:ext>
                  </a:extLst>
                </p14:cNvPr>
                <p14:cNvContentPartPr/>
                <p14:nvPr/>
              </p14:nvContentPartPr>
              <p14:xfrm>
                <a:off x="871068" y="376651"/>
                <a:ext cx="132120" cy="163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B27A827-DB07-4F7F-A364-84EEB962AD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2068" y="367651"/>
                  <a:ext cx="149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502EBF-599E-4F94-90A7-E4674F1FE299}"/>
                    </a:ext>
                  </a:extLst>
                </p14:cNvPr>
                <p14:cNvContentPartPr/>
                <p14:nvPr/>
              </p14:nvContentPartPr>
              <p14:xfrm>
                <a:off x="1045668" y="361531"/>
                <a:ext cx="295560" cy="174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502EBF-599E-4F94-90A7-E4674F1FE2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7028" y="352891"/>
                  <a:ext cx="313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5C1D7B-FF66-4BB3-9BAE-4F745D5FE73E}"/>
                    </a:ext>
                  </a:extLst>
                </p14:cNvPr>
                <p14:cNvContentPartPr/>
                <p14:nvPr/>
              </p14:nvContentPartPr>
              <p14:xfrm>
                <a:off x="1418628" y="366211"/>
                <a:ext cx="6732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5C1D7B-FF66-4BB3-9BAE-4F745D5FE7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09628" y="357571"/>
                  <a:ext cx="84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2CE94B-7FC1-48C5-919F-6BEB8AD4470D}"/>
                    </a:ext>
                  </a:extLst>
                </p14:cNvPr>
                <p14:cNvContentPartPr/>
                <p14:nvPr/>
              </p14:nvContentPartPr>
              <p14:xfrm>
                <a:off x="1432308" y="265411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2CE94B-7FC1-48C5-919F-6BEB8AD447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23668" y="256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6DB537-528B-49F9-8ECA-502073BC3CF6}"/>
                    </a:ext>
                  </a:extLst>
                </p14:cNvPr>
                <p14:cNvContentPartPr/>
                <p14:nvPr/>
              </p14:nvContentPartPr>
              <p14:xfrm>
                <a:off x="1639668" y="212131"/>
                <a:ext cx="66240" cy="29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6DB537-528B-49F9-8ECA-502073BC3C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0668" y="203491"/>
                  <a:ext cx="838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9DE13F-E9ED-4C94-9B46-479B7E60FF99}"/>
                    </a:ext>
                  </a:extLst>
                </p14:cNvPr>
                <p14:cNvContentPartPr/>
                <p14:nvPr/>
              </p14:nvContentPartPr>
              <p14:xfrm>
                <a:off x="1636068" y="333091"/>
                <a:ext cx="165240" cy="144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9DE13F-E9ED-4C94-9B46-479B7E60FF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7428" y="324091"/>
                  <a:ext cx="182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ED6064-24D4-4A42-A3E0-03545FF7D544}"/>
                    </a:ext>
                  </a:extLst>
                </p14:cNvPr>
                <p14:cNvContentPartPr/>
                <p14:nvPr/>
              </p14:nvContentPartPr>
              <p14:xfrm>
                <a:off x="1890228" y="312211"/>
                <a:ext cx="126720" cy="178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ED6064-24D4-4A42-A3E0-03545FF7D5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1588" y="303571"/>
                  <a:ext cx="144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CBCF22-FC37-4A7F-8753-8E5ABDF3A2DC}"/>
                    </a:ext>
                  </a:extLst>
                </p14:cNvPr>
                <p14:cNvContentPartPr/>
                <p14:nvPr/>
              </p14:nvContentPartPr>
              <p14:xfrm>
                <a:off x="2108388" y="337051"/>
                <a:ext cx="1998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CBCF22-FC37-4A7F-8753-8E5ABDF3A2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9388" y="328411"/>
                  <a:ext cx="217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A7E28A-C2F9-4369-BDEC-3987F56DB24D}"/>
                    </a:ext>
                  </a:extLst>
                </p14:cNvPr>
                <p14:cNvContentPartPr/>
                <p14:nvPr/>
              </p14:nvContentPartPr>
              <p14:xfrm>
                <a:off x="2417268" y="184771"/>
                <a:ext cx="234000" cy="353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A7E28A-C2F9-4369-BDEC-3987F56DB2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08268" y="176131"/>
                  <a:ext cx="2516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B33B80-BE40-4554-BABA-A2EC1C17837E}"/>
                    </a:ext>
                  </a:extLst>
                </p14:cNvPr>
                <p14:cNvContentPartPr/>
                <p14:nvPr/>
              </p14:nvContentPartPr>
              <p14:xfrm>
                <a:off x="2757468" y="227611"/>
                <a:ext cx="30600" cy="318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B33B80-BE40-4554-BABA-A2EC1C1783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8828" y="218971"/>
                  <a:ext cx="48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32931B-DA7C-4006-9391-B88A0C25942B}"/>
                    </a:ext>
                  </a:extLst>
                </p14:cNvPr>
                <p14:cNvContentPartPr/>
                <p14:nvPr/>
              </p14:nvContentPartPr>
              <p14:xfrm>
                <a:off x="2782308" y="355771"/>
                <a:ext cx="125280" cy="13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32931B-DA7C-4006-9391-B88A0C2594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3668" y="347131"/>
                  <a:ext cx="14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4514FB-E85B-4A38-B191-7CF0091C942A}"/>
                    </a:ext>
                  </a:extLst>
                </p14:cNvPr>
                <p14:cNvContentPartPr/>
                <p14:nvPr/>
              </p14:nvContentPartPr>
              <p14:xfrm>
                <a:off x="3005148" y="176851"/>
                <a:ext cx="73440" cy="31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4514FB-E85B-4A38-B191-7CF0091C94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6508" y="167851"/>
                  <a:ext cx="91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99910C-63A9-4853-89DB-FA34AC980DBA}"/>
                    </a:ext>
                  </a:extLst>
                </p14:cNvPr>
                <p14:cNvContentPartPr/>
                <p14:nvPr/>
              </p14:nvContentPartPr>
              <p14:xfrm>
                <a:off x="2977428" y="341731"/>
                <a:ext cx="279360" cy="21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99910C-63A9-4853-89DB-FA34AC980D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8428" y="333091"/>
                  <a:ext cx="297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8D2769-FE3C-46BF-B8F9-BA62988D8A3B}"/>
                    </a:ext>
                  </a:extLst>
                </p14:cNvPr>
                <p14:cNvContentPartPr/>
                <p14:nvPr/>
              </p14:nvContentPartPr>
              <p14:xfrm>
                <a:off x="3344268" y="352891"/>
                <a:ext cx="215640" cy="22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8D2769-FE3C-46BF-B8F9-BA62988D8A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5268" y="343891"/>
                  <a:ext cx="23328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DE1EAE-5B8D-448B-9BFB-BA2E0AD11F3C}"/>
              </a:ext>
            </a:extLst>
          </p:cNvPr>
          <p:cNvGrpSpPr/>
          <p:nvPr/>
        </p:nvGrpSpPr>
        <p:grpSpPr>
          <a:xfrm>
            <a:off x="3916308" y="176851"/>
            <a:ext cx="1422720" cy="364320"/>
            <a:chOff x="3916308" y="176851"/>
            <a:chExt cx="142272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648447-9731-4BD1-B1A2-25B5F086301A}"/>
                    </a:ext>
                  </a:extLst>
                </p14:cNvPr>
                <p14:cNvContentPartPr/>
                <p14:nvPr/>
              </p14:nvContentPartPr>
              <p14:xfrm>
                <a:off x="3916308" y="201691"/>
                <a:ext cx="33840" cy="268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648447-9731-4BD1-B1A2-25B5F08630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07308" y="193051"/>
                  <a:ext cx="51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ED13D6-8A3E-4D83-9B06-11F9AAA6CE23}"/>
                    </a:ext>
                  </a:extLst>
                </p14:cNvPr>
                <p14:cNvContentPartPr/>
                <p14:nvPr/>
              </p14:nvContentPartPr>
              <p14:xfrm>
                <a:off x="4026108" y="310051"/>
                <a:ext cx="128880" cy="18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ED13D6-8A3E-4D83-9B06-11F9AAA6CE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17108" y="301411"/>
                  <a:ext cx="146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B8040E-39B6-4A28-B113-D14DC62A80B9}"/>
                    </a:ext>
                  </a:extLst>
                </p14:cNvPr>
                <p14:cNvContentPartPr/>
                <p14:nvPr/>
              </p14:nvContentPartPr>
              <p14:xfrm>
                <a:off x="4237788" y="218611"/>
                <a:ext cx="33480" cy="30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B8040E-39B6-4A28-B113-D14DC62A80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8788" y="209611"/>
                  <a:ext cx="511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FC0857-4EFD-484D-81DB-3D54B9DAF477}"/>
                    </a:ext>
                  </a:extLst>
                </p14:cNvPr>
                <p14:cNvContentPartPr/>
                <p14:nvPr/>
              </p14:nvContentPartPr>
              <p14:xfrm>
                <a:off x="4178748" y="337051"/>
                <a:ext cx="119520" cy="1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FC0857-4EFD-484D-81DB-3D54B9DAF4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69748" y="328411"/>
                  <a:ext cx="137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163720-4C36-4079-9451-597B7005E31F}"/>
                    </a:ext>
                  </a:extLst>
                </p14:cNvPr>
                <p14:cNvContentPartPr/>
                <p14:nvPr/>
              </p14:nvContentPartPr>
              <p14:xfrm>
                <a:off x="4310508" y="313291"/>
                <a:ext cx="135720" cy="17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163720-4C36-4079-9451-597B7005E3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01868" y="304291"/>
                  <a:ext cx="153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118B76-92AA-47FE-91FF-F57B497CAA75}"/>
                    </a:ext>
                  </a:extLst>
                </p14:cNvPr>
                <p14:cNvContentPartPr/>
                <p14:nvPr/>
              </p14:nvContentPartPr>
              <p14:xfrm>
                <a:off x="4516788" y="304291"/>
                <a:ext cx="27000" cy="216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118B76-92AA-47FE-91FF-F57B497CAA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7788" y="295651"/>
                  <a:ext cx="44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E7220B-187E-4E0F-8155-1547EF579F65}"/>
                    </a:ext>
                  </a:extLst>
                </p14:cNvPr>
                <p14:cNvContentPartPr/>
                <p14:nvPr/>
              </p14:nvContentPartPr>
              <p14:xfrm>
                <a:off x="4473948" y="224731"/>
                <a:ext cx="81360" cy="5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E7220B-187E-4E0F-8155-1547EF579F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64948" y="215731"/>
                  <a:ext cx="99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C4352-DFE3-48F9-9C26-AE0C68C2541D}"/>
                    </a:ext>
                  </a:extLst>
                </p14:cNvPr>
                <p14:cNvContentPartPr/>
                <p14:nvPr/>
              </p14:nvContentPartPr>
              <p14:xfrm>
                <a:off x="4630188" y="315091"/>
                <a:ext cx="158760" cy="19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C4352-DFE3-48F9-9C26-AE0C68C254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21188" y="306451"/>
                  <a:ext cx="176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887D23-3B10-4CCE-A771-9A64564E39D9}"/>
                    </a:ext>
                  </a:extLst>
                </p14:cNvPr>
                <p14:cNvContentPartPr/>
                <p14:nvPr/>
              </p14:nvContentPartPr>
              <p14:xfrm>
                <a:off x="4847628" y="316891"/>
                <a:ext cx="114480" cy="19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887D23-3B10-4CCE-A771-9A64564E39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38988" y="308251"/>
                  <a:ext cx="132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8F1712-6202-4C8E-8515-75FD1E6CDC3C}"/>
                    </a:ext>
                  </a:extLst>
                </p14:cNvPr>
                <p14:cNvContentPartPr/>
                <p14:nvPr/>
              </p14:nvContentPartPr>
              <p14:xfrm>
                <a:off x="5021148" y="349651"/>
                <a:ext cx="23400" cy="157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8F1712-6202-4C8E-8515-75FD1E6CDC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12508" y="340651"/>
                  <a:ext cx="41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A59DA4-F793-4B6D-A24A-AE5BB99FAC31}"/>
                    </a:ext>
                  </a:extLst>
                </p14:cNvPr>
                <p14:cNvContentPartPr/>
                <p14:nvPr/>
              </p14:nvContentPartPr>
              <p14:xfrm>
                <a:off x="4998108" y="176851"/>
                <a:ext cx="87120" cy="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A59DA4-F793-4B6D-A24A-AE5BB99FAC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9108" y="167851"/>
                  <a:ext cx="104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801B1EC-8366-4BBA-88AF-4BAB8C2ACB4B}"/>
                    </a:ext>
                  </a:extLst>
                </p14:cNvPr>
                <p14:cNvContentPartPr/>
                <p14:nvPr/>
              </p14:nvContentPartPr>
              <p14:xfrm>
                <a:off x="5174508" y="208171"/>
                <a:ext cx="25200" cy="333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801B1EC-8366-4BBA-88AF-4BAB8C2ACB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65868" y="199171"/>
                  <a:ext cx="428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A87F82-FDC7-41E7-9AC2-B3AFA819396D}"/>
                    </a:ext>
                  </a:extLst>
                </p14:cNvPr>
                <p14:cNvContentPartPr/>
                <p14:nvPr/>
              </p14:nvContentPartPr>
              <p14:xfrm>
                <a:off x="5160108" y="324811"/>
                <a:ext cx="178920" cy="167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A87F82-FDC7-41E7-9AC2-B3AFA81939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51468" y="316171"/>
                  <a:ext cx="1965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3E0BE6-B810-41B2-8F49-25FA6C444CC1}"/>
              </a:ext>
            </a:extLst>
          </p:cNvPr>
          <p:cNvGrpSpPr/>
          <p:nvPr/>
        </p:nvGrpSpPr>
        <p:grpSpPr>
          <a:xfrm>
            <a:off x="5567628" y="339211"/>
            <a:ext cx="363240" cy="500040"/>
            <a:chOff x="5567628" y="339211"/>
            <a:chExt cx="36324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FB3B98-1A23-44C6-8F83-376618EF40B3}"/>
                    </a:ext>
                  </a:extLst>
                </p14:cNvPr>
                <p14:cNvContentPartPr/>
                <p14:nvPr/>
              </p14:nvContentPartPr>
              <p14:xfrm>
                <a:off x="5567628" y="339211"/>
                <a:ext cx="148680" cy="432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FB3B98-1A23-44C6-8F83-376618EF40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58628" y="330211"/>
                  <a:ext cx="1663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D9E7F7-920B-499C-8342-D70BE50B6428}"/>
                    </a:ext>
                  </a:extLst>
                </p14:cNvPr>
                <p14:cNvContentPartPr/>
                <p14:nvPr/>
              </p14:nvContentPartPr>
              <p14:xfrm>
                <a:off x="5759508" y="355771"/>
                <a:ext cx="171360" cy="48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D9E7F7-920B-499C-8342-D70BE50B64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0868" y="347131"/>
                  <a:ext cx="18900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BA8AB5-B411-4EDE-9BDC-16C9B89B3C97}"/>
              </a:ext>
            </a:extLst>
          </p:cNvPr>
          <p:cNvGrpSpPr/>
          <p:nvPr/>
        </p:nvGrpSpPr>
        <p:grpSpPr>
          <a:xfrm>
            <a:off x="601428" y="790651"/>
            <a:ext cx="3104640" cy="608760"/>
            <a:chOff x="601428" y="790651"/>
            <a:chExt cx="310464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D6C4C1-5B7F-446B-892A-2F021498506A}"/>
                    </a:ext>
                  </a:extLst>
                </p14:cNvPr>
                <p14:cNvContentPartPr/>
                <p14:nvPr/>
              </p14:nvContentPartPr>
              <p14:xfrm>
                <a:off x="601428" y="790651"/>
                <a:ext cx="296640" cy="444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D6C4C1-5B7F-446B-892A-2F02149850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2428" y="782011"/>
                  <a:ext cx="3142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79BA427-5700-4E4A-8A3F-362011699085}"/>
                    </a:ext>
                  </a:extLst>
                </p14:cNvPr>
                <p14:cNvContentPartPr/>
                <p14:nvPr/>
              </p14:nvContentPartPr>
              <p14:xfrm>
                <a:off x="952788" y="824491"/>
                <a:ext cx="1996200" cy="574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79BA427-5700-4E4A-8A3F-3620116990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3788" y="815491"/>
                  <a:ext cx="20138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DFDE09-A2EC-414A-ADAA-550DFA09FBC4}"/>
                    </a:ext>
                  </a:extLst>
                </p14:cNvPr>
                <p14:cNvContentPartPr/>
                <p14:nvPr/>
              </p14:nvContentPartPr>
              <p14:xfrm>
                <a:off x="2965188" y="963811"/>
                <a:ext cx="212760" cy="211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DFDE09-A2EC-414A-ADAA-550DFA09FB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56188" y="955171"/>
                  <a:ext cx="230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F87737-8361-4B83-967F-7DD4258461E0}"/>
                    </a:ext>
                  </a:extLst>
                </p14:cNvPr>
                <p14:cNvContentPartPr/>
                <p14:nvPr/>
              </p14:nvContentPartPr>
              <p14:xfrm>
                <a:off x="3195588" y="815131"/>
                <a:ext cx="21600" cy="346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F87737-8361-4B83-967F-7DD4258461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86588" y="806131"/>
                  <a:ext cx="39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79A67C-ED45-4140-9B17-4D55FE129E09}"/>
                    </a:ext>
                  </a:extLst>
                </p14:cNvPr>
                <p14:cNvContentPartPr/>
                <p14:nvPr/>
              </p14:nvContentPartPr>
              <p14:xfrm>
                <a:off x="3184428" y="981091"/>
                <a:ext cx="221400" cy="19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79A67C-ED45-4140-9B17-4D55FE129E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75788" y="972091"/>
                  <a:ext cx="239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4CB257-9B4F-46B6-B789-681E6CDD0F78}"/>
                    </a:ext>
                  </a:extLst>
                </p14:cNvPr>
                <p14:cNvContentPartPr/>
                <p14:nvPr/>
              </p14:nvContentPartPr>
              <p14:xfrm>
                <a:off x="3509868" y="934651"/>
                <a:ext cx="196200" cy="214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4CB257-9B4F-46B6-B789-681E6CDD0F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00868" y="926011"/>
                  <a:ext cx="21384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B8159B9-54F9-4B78-B124-06A596C3AA64}"/>
              </a:ext>
            </a:extLst>
          </p:cNvPr>
          <p:cNvGrpSpPr/>
          <p:nvPr/>
        </p:nvGrpSpPr>
        <p:grpSpPr>
          <a:xfrm>
            <a:off x="3946908" y="753571"/>
            <a:ext cx="626760" cy="717840"/>
            <a:chOff x="3946908" y="753571"/>
            <a:chExt cx="626760" cy="7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5F1776-21D6-47CD-BE13-4CD35EB1FF31}"/>
                    </a:ext>
                  </a:extLst>
                </p14:cNvPr>
                <p14:cNvContentPartPr/>
                <p14:nvPr/>
              </p14:nvContentPartPr>
              <p14:xfrm>
                <a:off x="3946908" y="753571"/>
                <a:ext cx="155880" cy="47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5F1776-21D6-47CD-BE13-4CD35EB1FF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37908" y="744571"/>
                  <a:ext cx="1735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24BBF1-F309-4B9E-BFB2-2B193448DF7E}"/>
                    </a:ext>
                  </a:extLst>
                </p14:cNvPr>
                <p14:cNvContentPartPr/>
                <p14:nvPr/>
              </p14:nvContentPartPr>
              <p14:xfrm>
                <a:off x="4193868" y="996571"/>
                <a:ext cx="143280" cy="474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24BBF1-F309-4B9E-BFB2-2B193448DF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84868" y="987571"/>
                  <a:ext cx="1609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EB0C0E-3D92-404D-8612-C3B36FC04B4B}"/>
                    </a:ext>
                  </a:extLst>
                </p14:cNvPr>
                <p14:cNvContentPartPr/>
                <p14:nvPr/>
              </p14:nvContentPartPr>
              <p14:xfrm>
                <a:off x="4379628" y="804691"/>
                <a:ext cx="194040" cy="39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EB0C0E-3D92-404D-8612-C3B36FC04B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70988" y="795691"/>
                  <a:ext cx="211680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8B5479-2519-4126-A988-F516FAC36540}"/>
              </a:ext>
            </a:extLst>
          </p:cNvPr>
          <p:cNvGrpSpPr/>
          <p:nvPr/>
        </p:nvGrpSpPr>
        <p:grpSpPr>
          <a:xfrm>
            <a:off x="4801548" y="739891"/>
            <a:ext cx="2118960" cy="582120"/>
            <a:chOff x="4801548" y="739891"/>
            <a:chExt cx="211896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B31209-FA2A-40FC-899C-1AA3464DCCFA}"/>
                    </a:ext>
                  </a:extLst>
                </p14:cNvPr>
                <p14:cNvContentPartPr/>
                <p14:nvPr/>
              </p14:nvContentPartPr>
              <p14:xfrm>
                <a:off x="4801548" y="973531"/>
                <a:ext cx="114120" cy="175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B31209-FA2A-40FC-899C-1AA3464DCC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92548" y="964531"/>
                  <a:ext cx="131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12F909-1303-41DA-A600-97DD961BFB79}"/>
                    </a:ext>
                  </a:extLst>
                </p14:cNvPr>
                <p14:cNvContentPartPr/>
                <p14:nvPr/>
              </p14:nvContentPartPr>
              <p14:xfrm>
                <a:off x="4985508" y="978931"/>
                <a:ext cx="123480" cy="210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12F909-1303-41DA-A600-97DD961BFB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76508" y="969931"/>
                  <a:ext cx="141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4E428D-5FEB-4639-910C-CCB1F2DA4181}"/>
                    </a:ext>
                  </a:extLst>
                </p14:cNvPr>
                <p14:cNvContentPartPr/>
                <p14:nvPr/>
              </p14:nvContentPartPr>
              <p14:xfrm>
                <a:off x="5155428" y="820891"/>
                <a:ext cx="136080" cy="358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4E428D-5FEB-4639-910C-CCB1F2DA41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46788" y="812251"/>
                  <a:ext cx="1537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0A3AE5-52A0-4F5E-BBF2-32E42BEFC1BD}"/>
                    </a:ext>
                  </a:extLst>
                </p14:cNvPr>
                <p14:cNvContentPartPr/>
                <p14:nvPr/>
              </p14:nvContentPartPr>
              <p14:xfrm>
                <a:off x="5382228" y="978211"/>
                <a:ext cx="124200" cy="201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0A3AE5-52A0-4F5E-BBF2-32E42BEFC1B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73588" y="969571"/>
                  <a:ext cx="14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8883A5-8762-4061-8A56-4FBC7E89D228}"/>
                    </a:ext>
                  </a:extLst>
                </p14:cNvPr>
                <p14:cNvContentPartPr/>
                <p14:nvPr/>
              </p14:nvContentPartPr>
              <p14:xfrm>
                <a:off x="5651868" y="883531"/>
                <a:ext cx="32760" cy="361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8883A5-8762-4061-8A56-4FBC7E89D2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43228" y="874531"/>
                  <a:ext cx="50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1967413-9205-40A9-9984-95BA4E6ED1EE}"/>
                    </a:ext>
                  </a:extLst>
                </p14:cNvPr>
                <p14:cNvContentPartPr/>
                <p14:nvPr/>
              </p14:nvContentPartPr>
              <p14:xfrm>
                <a:off x="5670228" y="1004491"/>
                <a:ext cx="154800" cy="145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1967413-9205-40A9-9984-95BA4E6ED1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61588" y="995851"/>
                  <a:ext cx="172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AF9D34-0730-436F-9261-BA68E24392DA}"/>
                    </a:ext>
                  </a:extLst>
                </p14:cNvPr>
                <p14:cNvContentPartPr/>
                <p14:nvPr/>
              </p14:nvContentPartPr>
              <p14:xfrm>
                <a:off x="5879028" y="981811"/>
                <a:ext cx="123120" cy="196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AF9D34-0730-436F-9261-BA68E24392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70028" y="972811"/>
                  <a:ext cx="140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5F5B2F-F5C2-4748-B54A-8E0A646FDFA4}"/>
                    </a:ext>
                  </a:extLst>
                </p14:cNvPr>
                <p14:cNvContentPartPr/>
                <p14:nvPr/>
              </p14:nvContentPartPr>
              <p14:xfrm>
                <a:off x="6064788" y="1005571"/>
                <a:ext cx="252720" cy="211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5F5B2F-F5C2-4748-B54A-8E0A646FDF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56148" y="996571"/>
                  <a:ext cx="270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3205BA-22B8-47A3-94E1-3C98C634779E}"/>
                    </a:ext>
                  </a:extLst>
                </p14:cNvPr>
                <p14:cNvContentPartPr/>
                <p14:nvPr/>
              </p14:nvContentPartPr>
              <p14:xfrm>
                <a:off x="6354588" y="994771"/>
                <a:ext cx="120600" cy="222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3205BA-22B8-47A3-94E1-3C98C63477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45588" y="985771"/>
                  <a:ext cx="138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EF368B-0D73-4DB4-A8A8-9C6A110AB9B4}"/>
                    </a:ext>
                  </a:extLst>
                </p14:cNvPr>
                <p14:cNvContentPartPr/>
                <p14:nvPr/>
              </p14:nvContentPartPr>
              <p14:xfrm>
                <a:off x="6537468" y="1021051"/>
                <a:ext cx="144000" cy="183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EF368B-0D73-4DB4-A8A8-9C6A110AB9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28468" y="1012411"/>
                  <a:ext cx="161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13ACD1-2CD6-4962-8DB0-ED2BE575DE04}"/>
                    </a:ext>
                  </a:extLst>
                </p14:cNvPr>
                <p14:cNvContentPartPr/>
                <p14:nvPr/>
              </p14:nvContentPartPr>
              <p14:xfrm>
                <a:off x="6685428" y="739891"/>
                <a:ext cx="235080" cy="58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13ACD1-2CD6-4962-8DB0-ED2BE575DE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76788" y="731251"/>
                  <a:ext cx="252720" cy="59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66DEA9-579A-4B2D-B50A-8D8F9C7A3DF9}"/>
              </a:ext>
            </a:extLst>
          </p:cNvPr>
          <p:cNvGrpSpPr/>
          <p:nvPr/>
        </p:nvGrpSpPr>
        <p:grpSpPr>
          <a:xfrm>
            <a:off x="633828" y="1543771"/>
            <a:ext cx="1028160" cy="438120"/>
            <a:chOff x="633828" y="1543771"/>
            <a:chExt cx="102816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A97A68-4D85-4CE1-85D1-C056A1EFFD08}"/>
                    </a:ext>
                  </a:extLst>
                </p14:cNvPr>
                <p14:cNvContentPartPr/>
                <p14:nvPr/>
              </p14:nvContentPartPr>
              <p14:xfrm>
                <a:off x="633828" y="1543771"/>
                <a:ext cx="247680" cy="438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A97A68-4D85-4CE1-85D1-C056A1EFFD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5188" y="1535131"/>
                  <a:ext cx="2653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AB7540-4EB8-4852-AC16-31415E463CD3}"/>
                    </a:ext>
                  </a:extLst>
                </p14:cNvPr>
                <p14:cNvContentPartPr/>
                <p14:nvPr/>
              </p14:nvContentPartPr>
              <p14:xfrm>
                <a:off x="850188" y="1661491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AB7540-4EB8-4852-AC16-31415E463C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1548" y="16524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37467B-7BFF-4B14-972D-FC1DEE389AD4}"/>
                    </a:ext>
                  </a:extLst>
                </p14:cNvPr>
                <p14:cNvContentPartPr/>
                <p14:nvPr/>
              </p14:nvContentPartPr>
              <p14:xfrm>
                <a:off x="947028" y="1585531"/>
                <a:ext cx="186120" cy="38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37467B-7BFF-4B14-972D-FC1DEE389AD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8028" y="1576531"/>
                  <a:ext cx="2037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C2FE087-676E-44C6-A2F6-C298B75F314F}"/>
                    </a:ext>
                  </a:extLst>
                </p14:cNvPr>
                <p14:cNvContentPartPr/>
                <p14:nvPr/>
              </p14:nvContentPartPr>
              <p14:xfrm>
                <a:off x="1187868" y="1759411"/>
                <a:ext cx="168480" cy="207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2FE087-676E-44C6-A2F6-C298B75F31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78868" y="1750411"/>
                  <a:ext cx="186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EDDF43-2413-4E22-867C-48C56A11FCE3}"/>
                    </a:ext>
                  </a:extLst>
                </p14:cNvPr>
                <p14:cNvContentPartPr/>
                <p14:nvPr/>
              </p14:nvContentPartPr>
              <p14:xfrm>
                <a:off x="1362828" y="1741411"/>
                <a:ext cx="149760" cy="197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EDDF43-2413-4E22-867C-48C56A11FCE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54188" y="1732771"/>
                  <a:ext cx="167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4DDF034-C819-4106-8C24-2C1A3BBD0270}"/>
                    </a:ext>
                  </a:extLst>
                </p14:cNvPr>
                <p14:cNvContentPartPr/>
                <p14:nvPr/>
              </p14:nvContentPartPr>
              <p14:xfrm>
                <a:off x="1597908" y="1744651"/>
                <a:ext cx="36000" cy="188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4DDF034-C819-4106-8C24-2C1A3BBD027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88908" y="1735651"/>
                  <a:ext cx="53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E1EE06-1241-4DED-8E62-4330C73375D4}"/>
                    </a:ext>
                  </a:extLst>
                </p14:cNvPr>
                <p14:cNvContentPartPr/>
                <p14:nvPr/>
              </p14:nvContentPartPr>
              <p14:xfrm>
                <a:off x="1601508" y="1628011"/>
                <a:ext cx="60480" cy="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E1EE06-1241-4DED-8E62-4330C73375D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92508" y="1619371"/>
                  <a:ext cx="7812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74965D3-C370-4456-AE15-BF5740C1013B}"/>
              </a:ext>
            </a:extLst>
          </p:cNvPr>
          <p:cNvGrpSpPr/>
          <p:nvPr/>
        </p:nvGrpSpPr>
        <p:grpSpPr>
          <a:xfrm>
            <a:off x="1930908" y="1457011"/>
            <a:ext cx="388800" cy="389520"/>
            <a:chOff x="1930908" y="1457011"/>
            <a:chExt cx="38880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F689831-981D-40A6-8442-866D275EA998}"/>
                    </a:ext>
                  </a:extLst>
                </p14:cNvPr>
                <p14:cNvContentPartPr/>
                <p14:nvPr/>
              </p14:nvContentPartPr>
              <p14:xfrm>
                <a:off x="1930908" y="1457011"/>
                <a:ext cx="41040" cy="389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F689831-981D-40A6-8442-866D275EA99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21908" y="1448011"/>
                  <a:ext cx="586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E94731-5B4B-478F-AA86-E93C0703CD38}"/>
                    </a:ext>
                  </a:extLst>
                </p14:cNvPr>
                <p14:cNvContentPartPr/>
                <p14:nvPr/>
              </p14:nvContentPartPr>
              <p14:xfrm>
                <a:off x="2060508" y="1629811"/>
                <a:ext cx="259200" cy="207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E94731-5B4B-478F-AA86-E93C0703CD3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051508" y="1621171"/>
                  <a:ext cx="27684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6553EFC-B450-4874-910C-25BFCB57D44D}"/>
              </a:ext>
            </a:extLst>
          </p:cNvPr>
          <p:cNvGrpSpPr/>
          <p:nvPr/>
        </p:nvGrpSpPr>
        <p:grpSpPr>
          <a:xfrm>
            <a:off x="2363988" y="1525411"/>
            <a:ext cx="904680" cy="595440"/>
            <a:chOff x="2363988" y="1525411"/>
            <a:chExt cx="904680" cy="5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818A55-5649-430F-B449-1E97F4F8381B}"/>
                    </a:ext>
                  </a:extLst>
                </p14:cNvPr>
                <p14:cNvContentPartPr/>
                <p14:nvPr/>
              </p14:nvContentPartPr>
              <p14:xfrm>
                <a:off x="2381268" y="1661491"/>
                <a:ext cx="61200" cy="425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818A55-5649-430F-B449-1E97F4F8381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72268" y="1652851"/>
                  <a:ext cx="788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AEC28A-B28B-4309-AA20-090F5A023BC3}"/>
                    </a:ext>
                  </a:extLst>
                </p14:cNvPr>
                <p14:cNvContentPartPr/>
                <p14:nvPr/>
              </p14:nvContentPartPr>
              <p14:xfrm>
                <a:off x="2363988" y="1662571"/>
                <a:ext cx="124200" cy="20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AEC28A-B28B-4309-AA20-090F5A023BC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355348" y="1653931"/>
                  <a:ext cx="141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81FFB64-E74A-495D-B318-57EB03160D28}"/>
                    </a:ext>
                  </a:extLst>
                </p14:cNvPr>
                <p14:cNvContentPartPr/>
                <p14:nvPr/>
              </p14:nvContentPartPr>
              <p14:xfrm>
                <a:off x="2522028" y="1704331"/>
                <a:ext cx="123120" cy="192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1FFB64-E74A-495D-B318-57EB03160D2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13028" y="1695691"/>
                  <a:ext cx="140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C37EC6-E47B-47C0-BEC6-40A5CF944E30}"/>
                    </a:ext>
                  </a:extLst>
                </p14:cNvPr>
                <p14:cNvContentPartPr/>
                <p14:nvPr/>
              </p14:nvContentPartPr>
              <p14:xfrm>
                <a:off x="2685828" y="1694611"/>
                <a:ext cx="158040" cy="163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C37EC6-E47B-47C0-BEC6-40A5CF944E3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76828" y="1685971"/>
                  <a:ext cx="175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13526A4-708F-4D11-925F-777214D8696F}"/>
                    </a:ext>
                  </a:extLst>
                </p14:cNvPr>
                <p14:cNvContentPartPr/>
                <p14:nvPr/>
              </p14:nvContentPartPr>
              <p14:xfrm>
                <a:off x="2897868" y="1681651"/>
                <a:ext cx="13680" cy="191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13526A4-708F-4D11-925F-777214D8696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889228" y="1672651"/>
                  <a:ext cx="31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9B1557-3925-4126-9AA4-E2868DD95478}"/>
                    </a:ext>
                  </a:extLst>
                </p14:cNvPr>
                <p14:cNvContentPartPr/>
                <p14:nvPr/>
              </p14:nvContentPartPr>
              <p14:xfrm>
                <a:off x="2862948" y="1552051"/>
                <a:ext cx="59400" cy="1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9B1557-3925-4126-9AA4-E2868DD9547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853948" y="1543051"/>
                  <a:ext cx="77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6CF786-74FA-4FFD-ABAF-F6292F5C021F}"/>
                    </a:ext>
                  </a:extLst>
                </p14:cNvPr>
                <p14:cNvContentPartPr/>
                <p14:nvPr/>
              </p14:nvContentPartPr>
              <p14:xfrm>
                <a:off x="3028188" y="1525411"/>
                <a:ext cx="19440" cy="331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6CF786-74FA-4FFD-ABAF-F6292F5C021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019548" y="1516411"/>
                  <a:ext cx="370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E7B8D3-9E68-47C5-9F90-7B417D0B2CC7}"/>
                    </a:ext>
                  </a:extLst>
                </p14:cNvPr>
                <p14:cNvContentPartPr/>
                <p14:nvPr/>
              </p14:nvContentPartPr>
              <p14:xfrm>
                <a:off x="2970588" y="1679131"/>
                <a:ext cx="170640" cy="16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E7B8D3-9E68-47C5-9F90-7B417D0B2CC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61588" y="1670131"/>
                  <a:ext cx="188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3ADE18-5C6A-43EA-9388-D0996C89BFE5}"/>
                    </a:ext>
                  </a:extLst>
                </p14:cNvPr>
                <p14:cNvContentPartPr/>
                <p14:nvPr/>
              </p14:nvContentPartPr>
              <p14:xfrm>
                <a:off x="3145188" y="1676971"/>
                <a:ext cx="123480" cy="443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3ADE18-5C6A-43EA-9388-D0996C89BF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36548" y="1668331"/>
                  <a:ext cx="14112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F188717-42C0-4E9B-97B0-B8375DA6163C}"/>
              </a:ext>
            </a:extLst>
          </p:cNvPr>
          <p:cNvGrpSpPr/>
          <p:nvPr/>
        </p:nvGrpSpPr>
        <p:grpSpPr>
          <a:xfrm>
            <a:off x="3416988" y="1426051"/>
            <a:ext cx="1932480" cy="607320"/>
            <a:chOff x="3416988" y="1426051"/>
            <a:chExt cx="1932480" cy="60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F5B846-AC0F-4909-8B69-6706D63855F2}"/>
                    </a:ext>
                  </a:extLst>
                </p14:cNvPr>
                <p14:cNvContentPartPr/>
                <p14:nvPr/>
              </p14:nvContentPartPr>
              <p14:xfrm>
                <a:off x="3416988" y="1545211"/>
                <a:ext cx="164160" cy="36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F5B846-AC0F-4909-8B69-6706D63855F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08348" y="1536211"/>
                  <a:ext cx="1818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FFF6E5B-7961-4013-A8DB-2DFCAEE46C4D}"/>
                    </a:ext>
                  </a:extLst>
                </p14:cNvPr>
                <p14:cNvContentPartPr/>
                <p14:nvPr/>
              </p14:nvContentPartPr>
              <p14:xfrm>
                <a:off x="3675108" y="1500211"/>
                <a:ext cx="56160" cy="358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FFF6E5B-7961-4013-A8DB-2DFCAEE46C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66108" y="1491211"/>
                  <a:ext cx="738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71B1DEA-F1B1-4C54-AD70-C917C871CE2C}"/>
                    </a:ext>
                  </a:extLst>
                </p14:cNvPr>
                <p14:cNvContentPartPr/>
                <p14:nvPr/>
              </p14:nvContentPartPr>
              <p14:xfrm>
                <a:off x="3658908" y="1484731"/>
                <a:ext cx="154080" cy="169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71B1DEA-F1B1-4C54-AD70-C917C871CE2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50268" y="1475731"/>
                  <a:ext cx="171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B0AE07F-71E0-47B8-9371-40D35998809A}"/>
                    </a:ext>
                  </a:extLst>
                </p14:cNvPr>
                <p14:cNvContentPartPr/>
                <p14:nvPr/>
              </p14:nvContentPartPr>
              <p14:xfrm>
                <a:off x="3763308" y="1694611"/>
                <a:ext cx="222480" cy="15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B0AE07F-71E0-47B8-9371-40D35998809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54308" y="1685611"/>
                  <a:ext cx="240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2AE87-FA75-4E39-A092-25AB6D83E964}"/>
                    </a:ext>
                  </a:extLst>
                </p14:cNvPr>
                <p14:cNvContentPartPr/>
                <p14:nvPr/>
              </p14:nvContentPartPr>
              <p14:xfrm>
                <a:off x="3979668" y="1690651"/>
                <a:ext cx="171000" cy="199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2AE87-FA75-4E39-A092-25AB6D83E96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1028" y="1682011"/>
                  <a:ext cx="188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D77EC84-B8F5-408F-A172-3816044DBDBE}"/>
                    </a:ext>
                  </a:extLst>
                </p14:cNvPr>
                <p14:cNvContentPartPr/>
                <p14:nvPr/>
              </p14:nvContentPartPr>
              <p14:xfrm>
                <a:off x="4207908" y="1707211"/>
                <a:ext cx="136800" cy="296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D77EC84-B8F5-408F-A172-3816044DBDB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98908" y="1698211"/>
                  <a:ext cx="1544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CAB4D2B-4697-4713-B798-2D385559954F}"/>
                    </a:ext>
                  </a:extLst>
                </p14:cNvPr>
                <p14:cNvContentPartPr/>
                <p14:nvPr/>
              </p14:nvContentPartPr>
              <p14:xfrm>
                <a:off x="4421748" y="1675171"/>
                <a:ext cx="125640" cy="184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CAB4D2B-4697-4713-B798-2D385559954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12748" y="1666531"/>
                  <a:ext cx="143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034969-DEA0-4EE4-8B73-17670E1F2DD1}"/>
                    </a:ext>
                  </a:extLst>
                </p14:cNvPr>
                <p14:cNvContentPartPr/>
                <p14:nvPr/>
              </p14:nvContentPartPr>
              <p14:xfrm>
                <a:off x="4626228" y="1566451"/>
                <a:ext cx="34920" cy="312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034969-DEA0-4EE4-8B73-17670E1F2DD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17588" y="1557811"/>
                  <a:ext cx="52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9CBE09E-007B-4CF6-BAB3-2EA16BE8D37F}"/>
                    </a:ext>
                  </a:extLst>
                </p14:cNvPr>
                <p14:cNvContentPartPr/>
                <p14:nvPr/>
              </p14:nvContentPartPr>
              <p14:xfrm>
                <a:off x="4577988" y="1675171"/>
                <a:ext cx="313200" cy="188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9CBE09E-007B-4CF6-BAB3-2EA16BE8D37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68988" y="1666171"/>
                  <a:ext cx="330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AF9B196-4969-4BB6-A848-A611B8C7CA01}"/>
                    </a:ext>
                  </a:extLst>
                </p14:cNvPr>
                <p14:cNvContentPartPr/>
                <p14:nvPr/>
              </p14:nvContentPartPr>
              <p14:xfrm>
                <a:off x="4976148" y="1631251"/>
                <a:ext cx="194760" cy="213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AF9B196-4969-4BB6-A848-A611B8C7CA0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67148" y="1622251"/>
                  <a:ext cx="212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D28EB1-1728-4BA5-956A-E54C3EEA0697}"/>
                    </a:ext>
                  </a:extLst>
                </p14:cNvPr>
                <p14:cNvContentPartPr/>
                <p14:nvPr/>
              </p14:nvContentPartPr>
              <p14:xfrm>
                <a:off x="5047788" y="1426051"/>
                <a:ext cx="301680" cy="607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D28EB1-1728-4BA5-956A-E54C3EEA06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39148" y="1417411"/>
                  <a:ext cx="319320" cy="62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F51A086-52E3-4875-9249-63348382D87E}"/>
              </a:ext>
            </a:extLst>
          </p:cNvPr>
          <p:cNvGrpSpPr/>
          <p:nvPr/>
        </p:nvGrpSpPr>
        <p:grpSpPr>
          <a:xfrm>
            <a:off x="5503908" y="1788211"/>
            <a:ext cx="25920" cy="101520"/>
            <a:chOff x="5503908" y="1788211"/>
            <a:chExt cx="2592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5AE6E70-B0D8-4B3B-A732-63DB2B4D2D64}"/>
                    </a:ext>
                  </a:extLst>
                </p14:cNvPr>
                <p14:cNvContentPartPr/>
                <p14:nvPr/>
              </p14:nvContentPartPr>
              <p14:xfrm>
                <a:off x="5503908" y="1824931"/>
                <a:ext cx="18720" cy="64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5AE6E70-B0D8-4B3B-A732-63DB2B4D2D6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94908" y="1815931"/>
                  <a:ext cx="36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27C7FD-6B88-46AD-98B6-31037ACD8539}"/>
                    </a:ext>
                  </a:extLst>
                </p14:cNvPr>
                <p14:cNvContentPartPr/>
                <p14:nvPr/>
              </p14:nvContentPartPr>
              <p14:xfrm>
                <a:off x="5514348" y="1788211"/>
                <a:ext cx="15480" cy="20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27C7FD-6B88-46AD-98B6-31037ACD853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505348" y="1779571"/>
                  <a:ext cx="33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7F85C3-0043-4FD3-940C-E9ED6C7CE305}"/>
                    </a:ext>
                  </a:extLst>
                </p14:cNvPr>
                <p14:cNvContentPartPr/>
                <p14:nvPr/>
              </p14:nvContentPartPr>
              <p14:xfrm>
                <a:off x="5506068" y="1798651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7F85C3-0043-4FD3-940C-E9ED6C7CE30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497428" y="17900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F89190A-D86B-4C91-AFAB-00346B6547E6}"/>
              </a:ext>
            </a:extLst>
          </p:cNvPr>
          <p:cNvGrpSpPr/>
          <p:nvPr/>
        </p:nvGrpSpPr>
        <p:grpSpPr>
          <a:xfrm>
            <a:off x="5553948" y="1476091"/>
            <a:ext cx="1373400" cy="423360"/>
            <a:chOff x="5553948" y="1476091"/>
            <a:chExt cx="137340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6BCBCA-F6D8-4956-9CFA-5EF7172891AC}"/>
                    </a:ext>
                  </a:extLst>
                </p14:cNvPr>
                <p14:cNvContentPartPr/>
                <p14:nvPr/>
              </p14:nvContentPartPr>
              <p14:xfrm>
                <a:off x="5553948" y="1665451"/>
                <a:ext cx="238680" cy="193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6BCBCA-F6D8-4956-9CFA-5EF7172891A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544948" y="1656811"/>
                  <a:ext cx="256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50C6F1B-91FF-49A4-9DEB-8D52AAAB4D2E}"/>
                    </a:ext>
                  </a:extLst>
                </p14:cNvPr>
                <p14:cNvContentPartPr/>
                <p14:nvPr/>
              </p14:nvContentPartPr>
              <p14:xfrm>
                <a:off x="5813868" y="1505611"/>
                <a:ext cx="27000" cy="308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50C6F1B-91FF-49A4-9DEB-8D52AAAB4D2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05228" y="1496611"/>
                  <a:ext cx="446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92749C9-A551-4D0C-A10D-6E1A425678E2}"/>
                    </a:ext>
                  </a:extLst>
                </p14:cNvPr>
                <p14:cNvContentPartPr/>
                <p14:nvPr/>
              </p14:nvContentPartPr>
              <p14:xfrm>
                <a:off x="5744388" y="1638451"/>
                <a:ext cx="294120" cy="215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92749C9-A551-4D0C-A10D-6E1A425678E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735748" y="1629811"/>
                  <a:ext cx="311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B8C648-6A85-4241-ABCB-B02068931602}"/>
                    </a:ext>
                  </a:extLst>
                </p14:cNvPr>
                <p14:cNvContentPartPr/>
                <p14:nvPr/>
              </p14:nvContentPartPr>
              <p14:xfrm>
                <a:off x="6081348" y="1679131"/>
                <a:ext cx="226080" cy="179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B8C648-6A85-4241-ABCB-B0206893160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72348" y="1670131"/>
                  <a:ext cx="243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25E9146-7212-4CDF-A17D-E9CF586D7975}"/>
                    </a:ext>
                  </a:extLst>
                </p14:cNvPr>
                <p14:cNvContentPartPr/>
                <p14:nvPr/>
              </p14:nvContentPartPr>
              <p14:xfrm>
                <a:off x="6406428" y="1515331"/>
                <a:ext cx="8640" cy="384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25E9146-7212-4CDF-A17D-E9CF586D797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397788" y="1506691"/>
                  <a:ext cx="26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BCF961C-978D-4831-BE7C-8FF57C0BFD8B}"/>
                    </a:ext>
                  </a:extLst>
                </p14:cNvPr>
                <p14:cNvContentPartPr/>
                <p14:nvPr/>
              </p14:nvContentPartPr>
              <p14:xfrm>
                <a:off x="6491748" y="1670851"/>
                <a:ext cx="100440" cy="168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BCF961C-978D-4831-BE7C-8FF57C0BFD8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82748" y="1661851"/>
                  <a:ext cx="118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3D5318C-33CE-47FC-A81B-EC16E624B858}"/>
                    </a:ext>
                  </a:extLst>
                </p14:cNvPr>
                <p14:cNvContentPartPr/>
                <p14:nvPr/>
              </p14:nvContentPartPr>
              <p14:xfrm>
                <a:off x="6654108" y="1633411"/>
                <a:ext cx="65520" cy="232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3D5318C-33CE-47FC-A81B-EC16E624B85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645468" y="1624411"/>
                  <a:ext cx="83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334641-7B91-47FA-9F82-CC863CAA7F92}"/>
                    </a:ext>
                  </a:extLst>
                </p14:cNvPr>
                <p14:cNvContentPartPr/>
                <p14:nvPr/>
              </p14:nvContentPartPr>
              <p14:xfrm>
                <a:off x="6761748" y="1651051"/>
                <a:ext cx="165600" cy="205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334641-7B91-47FA-9F82-CC863CAA7F9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753108" y="1642051"/>
                  <a:ext cx="183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F24DC2-0247-4B72-B758-639FB79DE319}"/>
                    </a:ext>
                  </a:extLst>
                </p14:cNvPr>
                <p14:cNvContentPartPr/>
                <p14:nvPr/>
              </p14:nvContentPartPr>
              <p14:xfrm>
                <a:off x="6716748" y="1476091"/>
                <a:ext cx="16560" cy="21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F24DC2-0247-4B72-B758-639FB79DE31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07748" y="1467091"/>
                  <a:ext cx="3420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0CE4F7-9BB9-4D3E-956C-D615E8E3C0DF}"/>
              </a:ext>
            </a:extLst>
          </p:cNvPr>
          <p:cNvGrpSpPr/>
          <p:nvPr/>
        </p:nvGrpSpPr>
        <p:grpSpPr>
          <a:xfrm>
            <a:off x="712668" y="2195371"/>
            <a:ext cx="352080" cy="493920"/>
            <a:chOff x="712668" y="2195371"/>
            <a:chExt cx="35208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380AD57-C2D1-44E4-9DE7-7A06E5046530}"/>
                    </a:ext>
                  </a:extLst>
                </p14:cNvPr>
                <p14:cNvContentPartPr/>
                <p14:nvPr/>
              </p14:nvContentPartPr>
              <p14:xfrm>
                <a:off x="712668" y="2195371"/>
                <a:ext cx="207720" cy="493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380AD57-C2D1-44E4-9DE7-7A06E504653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03668" y="2186731"/>
                  <a:ext cx="2253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68A7DEF-343E-4603-812E-BAA74B8F3EA2}"/>
                    </a:ext>
                  </a:extLst>
                </p14:cNvPr>
                <p14:cNvContentPartPr/>
                <p14:nvPr/>
              </p14:nvContentPartPr>
              <p14:xfrm>
                <a:off x="914628" y="2238211"/>
                <a:ext cx="150120" cy="423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68A7DEF-343E-4603-812E-BAA74B8F3EA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5988" y="2229571"/>
                  <a:ext cx="167760" cy="44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4F2BF0-8C49-495A-81D2-0C2C47E8C64D}"/>
              </a:ext>
            </a:extLst>
          </p:cNvPr>
          <p:cNvGrpSpPr/>
          <p:nvPr/>
        </p:nvGrpSpPr>
        <p:grpSpPr>
          <a:xfrm>
            <a:off x="1355988" y="2097811"/>
            <a:ext cx="542880" cy="381960"/>
            <a:chOff x="1355988" y="2097811"/>
            <a:chExt cx="54288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5C0C004-D2AC-4593-88E9-101BAA9841EA}"/>
                    </a:ext>
                  </a:extLst>
                </p14:cNvPr>
                <p14:cNvContentPartPr/>
                <p14:nvPr/>
              </p14:nvContentPartPr>
              <p14:xfrm>
                <a:off x="1355988" y="2097811"/>
                <a:ext cx="159120" cy="381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5C0C004-D2AC-4593-88E9-101BAA9841E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346988" y="2088811"/>
                  <a:ext cx="176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478B288-2E3C-45E4-9090-F3CDE63DAA3F}"/>
                    </a:ext>
                  </a:extLst>
                </p14:cNvPr>
                <p14:cNvContentPartPr/>
                <p14:nvPr/>
              </p14:nvContentPartPr>
              <p14:xfrm>
                <a:off x="1579188" y="2255851"/>
                <a:ext cx="146160" cy="188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478B288-2E3C-45E4-9090-F3CDE63DAA3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570548" y="2246851"/>
                  <a:ext cx="163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EBB9DEB-6A0A-464F-98A8-F4DD83BFA276}"/>
                    </a:ext>
                  </a:extLst>
                </p14:cNvPr>
                <p14:cNvContentPartPr/>
                <p14:nvPr/>
              </p14:nvContentPartPr>
              <p14:xfrm>
                <a:off x="1742628" y="2248651"/>
                <a:ext cx="156240" cy="230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EBB9DEB-6A0A-464F-98A8-F4DD83BFA2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33628" y="2239651"/>
                  <a:ext cx="1738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B5109F-36A0-4A53-B501-FEEC3F2E5F45}"/>
              </a:ext>
            </a:extLst>
          </p:cNvPr>
          <p:cNvGrpSpPr/>
          <p:nvPr/>
        </p:nvGrpSpPr>
        <p:grpSpPr>
          <a:xfrm>
            <a:off x="2126748" y="2066851"/>
            <a:ext cx="1186560" cy="409680"/>
            <a:chOff x="2126748" y="2066851"/>
            <a:chExt cx="118656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5C27BC4-ACB0-44AC-A344-E93FD421DCA0}"/>
                    </a:ext>
                  </a:extLst>
                </p14:cNvPr>
                <p14:cNvContentPartPr/>
                <p14:nvPr/>
              </p14:nvContentPartPr>
              <p14:xfrm>
                <a:off x="2126748" y="2200411"/>
                <a:ext cx="276840" cy="268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5C27BC4-ACB0-44AC-A344-E93FD421DCA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118108" y="2191411"/>
                  <a:ext cx="294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F1C3595-D919-49CD-B6D8-E92F776565C3}"/>
                    </a:ext>
                  </a:extLst>
                </p14:cNvPr>
                <p14:cNvContentPartPr/>
                <p14:nvPr/>
              </p14:nvContentPartPr>
              <p14:xfrm>
                <a:off x="2406108" y="2225971"/>
                <a:ext cx="186480" cy="250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F1C3595-D919-49CD-B6D8-E92F776565C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397108" y="2216971"/>
                  <a:ext cx="204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E376B88-4E2C-4F19-A77D-A995268DC245}"/>
                    </a:ext>
                  </a:extLst>
                </p14:cNvPr>
                <p14:cNvContentPartPr/>
                <p14:nvPr/>
              </p14:nvContentPartPr>
              <p14:xfrm>
                <a:off x="2604828" y="2066851"/>
                <a:ext cx="59040" cy="377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E376B88-4E2C-4F19-A77D-A995268DC24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95828" y="2057851"/>
                  <a:ext cx="766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36D42CC-4476-4927-9F7A-1F59C94DFA0A}"/>
                    </a:ext>
                  </a:extLst>
                </p14:cNvPr>
                <p14:cNvContentPartPr/>
                <p14:nvPr/>
              </p14:nvContentPartPr>
              <p14:xfrm>
                <a:off x="2717508" y="2229571"/>
                <a:ext cx="128160" cy="196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36D42CC-4476-4927-9F7A-1F59C94DFA0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08868" y="2220931"/>
                  <a:ext cx="145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EF5C4C5-41BE-4CAA-B678-BED740205D86}"/>
                    </a:ext>
                  </a:extLst>
                </p14:cNvPr>
                <p14:cNvContentPartPr/>
                <p14:nvPr/>
              </p14:nvContentPartPr>
              <p14:xfrm>
                <a:off x="2882388" y="2255131"/>
                <a:ext cx="170640" cy="175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EF5C4C5-41BE-4CAA-B678-BED740205D8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73748" y="2246491"/>
                  <a:ext cx="188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A170FAF-A9C5-4F3E-BBED-58BB99E87427}"/>
                    </a:ext>
                  </a:extLst>
                </p14:cNvPr>
                <p14:cNvContentPartPr/>
                <p14:nvPr/>
              </p14:nvContentPartPr>
              <p14:xfrm>
                <a:off x="3117468" y="2201851"/>
                <a:ext cx="96840" cy="222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A170FAF-A9C5-4F3E-BBED-58BB99E8742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108468" y="2192851"/>
                  <a:ext cx="114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2A46AFA-1FE5-48E8-A105-D49DF7CF494C}"/>
                    </a:ext>
                  </a:extLst>
                </p14:cNvPr>
                <p14:cNvContentPartPr/>
                <p14:nvPr/>
              </p14:nvContentPartPr>
              <p14:xfrm>
                <a:off x="3272628" y="2272411"/>
                <a:ext cx="33120" cy="167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2A46AFA-1FE5-48E8-A105-D49DF7CF494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63628" y="2263771"/>
                  <a:ext cx="5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C9FA278-7B08-4731-9F43-B8A89D987F84}"/>
                    </a:ext>
                  </a:extLst>
                </p14:cNvPr>
                <p14:cNvContentPartPr/>
                <p14:nvPr/>
              </p14:nvContentPartPr>
              <p14:xfrm>
                <a:off x="3269028" y="2162251"/>
                <a:ext cx="44280" cy="20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C9FA278-7B08-4731-9F43-B8A89D987F8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260388" y="2153251"/>
                  <a:ext cx="619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D9E0CD-7DFE-4AD9-813C-68157756658C}"/>
              </a:ext>
            </a:extLst>
          </p:cNvPr>
          <p:cNvGrpSpPr/>
          <p:nvPr/>
        </p:nvGrpSpPr>
        <p:grpSpPr>
          <a:xfrm>
            <a:off x="3543348" y="2241091"/>
            <a:ext cx="14400" cy="134640"/>
            <a:chOff x="3543348" y="2241091"/>
            <a:chExt cx="1440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94FE76D-6294-419A-BE87-E773D77559AE}"/>
                    </a:ext>
                  </a:extLst>
                </p14:cNvPr>
                <p14:cNvContentPartPr/>
                <p14:nvPr/>
              </p14:nvContentPartPr>
              <p14:xfrm>
                <a:off x="3543348" y="2241091"/>
                <a:ext cx="2520" cy="16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94FE76D-6294-419A-BE87-E773D77559A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534348" y="2232451"/>
                  <a:ext cx="20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7411B5C-B9BC-489C-A763-62C10C92ABA2}"/>
                    </a:ext>
                  </a:extLst>
                </p14:cNvPr>
                <p14:cNvContentPartPr/>
                <p14:nvPr/>
              </p14:nvContentPartPr>
              <p14:xfrm>
                <a:off x="3548028" y="2357731"/>
                <a:ext cx="9720" cy="18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7411B5C-B9BC-489C-A763-62C10C92ABA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539028" y="2349091"/>
                  <a:ext cx="2736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4ECCB92-4F1B-41AB-8FF6-4CB39A199D41}"/>
                  </a:ext>
                </a:extLst>
              </p14:cNvPr>
              <p14:cNvContentPartPr/>
              <p14:nvPr/>
            </p14:nvContentPartPr>
            <p14:xfrm>
              <a:off x="3984348" y="2123371"/>
              <a:ext cx="191520" cy="311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4ECCB92-4F1B-41AB-8FF6-4CB39A199D41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975708" y="2114731"/>
                <a:ext cx="20916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9E49662-DD99-449B-AD93-E6BC2A947E9A}"/>
              </a:ext>
            </a:extLst>
          </p:cNvPr>
          <p:cNvGrpSpPr/>
          <p:nvPr/>
        </p:nvGrpSpPr>
        <p:grpSpPr>
          <a:xfrm>
            <a:off x="4696428" y="2052811"/>
            <a:ext cx="771840" cy="357480"/>
            <a:chOff x="4696428" y="2052811"/>
            <a:chExt cx="77184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C9CCBA2-A59A-4C14-814F-E73089ED7465}"/>
                    </a:ext>
                  </a:extLst>
                </p14:cNvPr>
                <p14:cNvContentPartPr/>
                <p14:nvPr/>
              </p14:nvContentPartPr>
              <p14:xfrm>
                <a:off x="4696428" y="2170891"/>
                <a:ext cx="268560" cy="221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C9CCBA2-A59A-4C14-814F-E73089ED746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87428" y="2161891"/>
                  <a:ext cx="286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09623DE-43E5-4F9D-87CE-6074935A4857}"/>
                    </a:ext>
                  </a:extLst>
                </p14:cNvPr>
                <p14:cNvContentPartPr/>
                <p14:nvPr/>
              </p14:nvContentPartPr>
              <p14:xfrm>
                <a:off x="5016468" y="2052811"/>
                <a:ext cx="37080" cy="319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09623DE-43E5-4F9D-87CE-6074935A485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07828" y="2043811"/>
                  <a:ext cx="547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0783C7F-44B8-4936-837D-33580F4BE3E0}"/>
                    </a:ext>
                  </a:extLst>
                </p14:cNvPr>
                <p14:cNvContentPartPr/>
                <p14:nvPr/>
              </p14:nvContentPartPr>
              <p14:xfrm>
                <a:off x="4957428" y="2172331"/>
                <a:ext cx="126360" cy="15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0783C7F-44B8-4936-837D-33580F4BE3E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948788" y="2163691"/>
                  <a:ext cx="144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54F97F4-733D-406F-9FAC-2122730C4B6E}"/>
                    </a:ext>
                  </a:extLst>
                </p14:cNvPr>
                <p14:cNvContentPartPr/>
                <p14:nvPr/>
              </p14:nvContentPartPr>
              <p14:xfrm>
                <a:off x="5130948" y="2156851"/>
                <a:ext cx="155880" cy="231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54F97F4-733D-406F-9FAC-2122730C4B6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121948" y="2148211"/>
                  <a:ext cx="173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798BE83-B239-4A17-8B4D-79B972B607D5}"/>
                    </a:ext>
                  </a:extLst>
                </p14:cNvPr>
                <p14:cNvContentPartPr/>
                <p14:nvPr/>
              </p14:nvContentPartPr>
              <p14:xfrm>
                <a:off x="5321028" y="2178091"/>
                <a:ext cx="147240" cy="232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798BE83-B239-4A17-8B4D-79B972B607D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312028" y="2169451"/>
                  <a:ext cx="16488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6C5F447-1229-4FC7-9B5F-B66112F9EBF6}"/>
              </a:ext>
            </a:extLst>
          </p:cNvPr>
          <p:cNvGrpSpPr/>
          <p:nvPr/>
        </p:nvGrpSpPr>
        <p:grpSpPr>
          <a:xfrm>
            <a:off x="5848788" y="2097451"/>
            <a:ext cx="180000" cy="298800"/>
            <a:chOff x="5848788" y="2097451"/>
            <a:chExt cx="1800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FA7CF2E-7630-4285-9DFA-5CF1D786CF36}"/>
                    </a:ext>
                  </a:extLst>
                </p14:cNvPr>
                <p14:cNvContentPartPr/>
                <p14:nvPr/>
              </p14:nvContentPartPr>
              <p14:xfrm>
                <a:off x="5864988" y="2112211"/>
                <a:ext cx="163800" cy="284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FA7CF2E-7630-4285-9DFA-5CF1D786CF3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855988" y="2103571"/>
                  <a:ext cx="1814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5866211-F723-46EB-88CC-BE261926DE95}"/>
                    </a:ext>
                  </a:extLst>
                </p14:cNvPr>
                <p14:cNvContentPartPr/>
                <p14:nvPr/>
              </p14:nvContentPartPr>
              <p14:xfrm>
                <a:off x="5848788" y="2097451"/>
                <a:ext cx="146160" cy="15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5866211-F723-46EB-88CC-BE261926DE9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839788" y="2088811"/>
                  <a:ext cx="1638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F0FCDFF-EF62-4324-A810-DE897F35D197}"/>
              </a:ext>
            </a:extLst>
          </p:cNvPr>
          <p:cNvGrpSpPr/>
          <p:nvPr/>
        </p:nvGrpSpPr>
        <p:grpSpPr>
          <a:xfrm>
            <a:off x="669108" y="2843371"/>
            <a:ext cx="1599120" cy="468360"/>
            <a:chOff x="669108" y="2843371"/>
            <a:chExt cx="159912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CA79D1-099D-48CB-9ABE-C33C95DBFCB9}"/>
                    </a:ext>
                  </a:extLst>
                </p14:cNvPr>
                <p14:cNvContentPartPr/>
                <p14:nvPr/>
              </p14:nvContentPartPr>
              <p14:xfrm>
                <a:off x="669108" y="2843371"/>
                <a:ext cx="262440" cy="365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CA79D1-099D-48CB-9ABE-C33C95DBFCB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60468" y="2834731"/>
                  <a:ext cx="2800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DB0887B-A84D-48E5-89A2-CDA839CAF8B8}"/>
                    </a:ext>
                  </a:extLst>
                </p14:cNvPr>
                <p14:cNvContentPartPr/>
                <p14:nvPr/>
              </p14:nvContentPartPr>
              <p14:xfrm>
                <a:off x="983028" y="3005371"/>
                <a:ext cx="186120" cy="229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DB0887B-A84D-48E5-89A2-CDA839CAF8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4388" y="2996371"/>
                  <a:ext cx="203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A83837C-EB2C-4A7F-B851-0F99B2547AB2}"/>
                    </a:ext>
                  </a:extLst>
                </p14:cNvPr>
                <p14:cNvContentPartPr/>
                <p14:nvPr/>
              </p14:nvContentPartPr>
              <p14:xfrm>
                <a:off x="1264188" y="3021571"/>
                <a:ext cx="192960" cy="225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A83837C-EB2C-4A7F-B851-0F99B2547AB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255188" y="3012931"/>
                  <a:ext cx="210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75B326F-D830-45F0-B557-BAB619266626}"/>
                    </a:ext>
                  </a:extLst>
                </p14:cNvPr>
                <p14:cNvContentPartPr/>
                <p14:nvPr/>
              </p14:nvContentPartPr>
              <p14:xfrm>
                <a:off x="1574868" y="2904211"/>
                <a:ext cx="66240" cy="407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75B326F-D830-45F0-B557-BAB61926662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565868" y="2895571"/>
                  <a:ext cx="838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B735BF9-1F04-4DEF-BD2E-08FAC94CE6F2}"/>
                    </a:ext>
                  </a:extLst>
                </p14:cNvPr>
                <p14:cNvContentPartPr/>
                <p14:nvPr/>
              </p14:nvContentPartPr>
              <p14:xfrm>
                <a:off x="1536348" y="3044611"/>
                <a:ext cx="361800" cy="186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B735BF9-1F04-4DEF-BD2E-08FAC94CE6F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527708" y="3035971"/>
                  <a:ext cx="379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1573959-F2BE-4066-9C8E-54F5BF4B6235}"/>
                    </a:ext>
                  </a:extLst>
                </p14:cNvPr>
                <p14:cNvContentPartPr/>
                <p14:nvPr/>
              </p14:nvContentPartPr>
              <p14:xfrm>
                <a:off x="1983108" y="2868931"/>
                <a:ext cx="285120" cy="385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1573959-F2BE-4066-9C8E-54F5BF4B623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974468" y="2860291"/>
                  <a:ext cx="30276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4691935-3251-4087-9882-79C80B3981E3}"/>
              </a:ext>
            </a:extLst>
          </p:cNvPr>
          <p:cNvGrpSpPr/>
          <p:nvPr/>
        </p:nvGrpSpPr>
        <p:grpSpPr>
          <a:xfrm>
            <a:off x="2729748" y="2797291"/>
            <a:ext cx="1095120" cy="447840"/>
            <a:chOff x="2729748" y="2797291"/>
            <a:chExt cx="109512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E395059-0309-4DC9-BE57-771ADAF395C5}"/>
                    </a:ext>
                  </a:extLst>
                </p14:cNvPr>
                <p14:cNvContentPartPr/>
                <p14:nvPr/>
              </p14:nvContentPartPr>
              <p14:xfrm>
                <a:off x="2729748" y="2798371"/>
                <a:ext cx="98640" cy="422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E395059-0309-4DC9-BE57-771ADAF395C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720748" y="2789371"/>
                  <a:ext cx="1162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A9DC81D-42BF-4101-9877-C1CEAD766599}"/>
                    </a:ext>
                  </a:extLst>
                </p14:cNvPr>
                <p14:cNvContentPartPr/>
                <p14:nvPr/>
              </p14:nvContentPartPr>
              <p14:xfrm>
                <a:off x="2792388" y="2842291"/>
                <a:ext cx="215280" cy="402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A9DC81D-42BF-4101-9877-C1CEAD76659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783388" y="2833291"/>
                  <a:ext cx="2329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34BF981-E99A-44A4-8CC4-27BF8BAC6FA8}"/>
                    </a:ext>
                  </a:extLst>
                </p14:cNvPr>
                <p14:cNvContentPartPr/>
                <p14:nvPr/>
              </p14:nvContentPartPr>
              <p14:xfrm>
                <a:off x="2748108" y="3016891"/>
                <a:ext cx="133560" cy="76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34BF981-E99A-44A4-8CC4-27BF8BAC6FA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739468" y="3007891"/>
                  <a:ext cx="151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F44DDB1-DE3C-4812-804C-82D7FEF4897C}"/>
                    </a:ext>
                  </a:extLst>
                </p14:cNvPr>
                <p14:cNvContentPartPr/>
                <p14:nvPr/>
              </p14:nvContentPartPr>
              <p14:xfrm>
                <a:off x="3107028" y="2797291"/>
                <a:ext cx="24840" cy="446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F44DDB1-DE3C-4812-804C-82D7FEF4897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098028" y="2788291"/>
                  <a:ext cx="424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2832D59-BFD2-40F4-9831-42DEFA191D12}"/>
                    </a:ext>
                  </a:extLst>
                </p14:cNvPr>
                <p14:cNvContentPartPr/>
                <p14:nvPr/>
              </p14:nvContentPartPr>
              <p14:xfrm>
                <a:off x="3043308" y="3019051"/>
                <a:ext cx="351000" cy="203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2832D59-BFD2-40F4-9831-42DEFA191D1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034668" y="3010051"/>
                  <a:ext cx="368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599C622-57D1-4C13-A031-415D9602EAFA}"/>
                    </a:ext>
                  </a:extLst>
                </p14:cNvPr>
                <p14:cNvContentPartPr/>
                <p14:nvPr/>
              </p14:nvContentPartPr>
              <p14:xfrm>
                <a:off x="3501588" y="2987731"/>
                <a:ext cx="323280" cy="240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599C622-57D1-4C13-A031-415D9602EAF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492948" y="2978731"/>
                  <a:ext cx="34092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D8D4BCB-08D4-428D-8FBF-C25C80E52C4F}"/>
              </a:ext>
            </a:extLst>
          </p:cNvPr>
          <p:cNvGrpSpPr/>
          <p:nvPr/>
        </p:nvGrpSpPr>
        <p:grpSpPr>
          <a:xfrm>
            <a:off x="4164708" y="2780731"/>
            <a:ext cx="495000" cy="743760"/>
            <a:chOff x="4164708" y="2780731"/>
            <a:chExt cx="49500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F074A93-37B7-4299-A8B2-2B8165D6912B}"/>
                    </a:ext>
                  </a:extLst>
                </p14:cNvPr>
                <p14:cNvContentPartPr/>
                <p14:nvPr/>
              </p14:nvContentPartPr>
              <p14:xfrm>
                <a:off x="4164708" y="2780731"/>
                <a:ext cx="205560" cy="424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F074A93-37B7-4299-A8B2-2B8165D6912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156068" y="2772091"/>
                  <a:ext cx="2232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D3A0CB-FFB9-44B1-8A2B-6D0B3B5629D6}"/>
                    </a:ext>
                  </a:extLst>
                </p14:cNvPr>
                <p14:cNvContentPartPr/>
                <p14:nvPr/>
              </p14:nvContentPartPr>
              <p14:xfrm>
                <a:off x="4435428" y="2998531"/>
                <a:ext cx="224280" cy="525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D3A0CB-FFB9-44B1-8A2B-6D0B3B5629D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426428" y="2989531"/>
                  <a:ext cx="241920" cy="54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F0C7455-4C70-493E-B71E-A47CAD683BCB}"/>
              </a:ext>
            </a:extLst>
          </p:cNvPr>
          <p:cNvGrpSpPr/>
          <p:nvPr/>
        </p:nvGrpSpPr>
        <p:grpSpPr>
          <a:xfrm>
            <a:off x="4914588" y="2773891"/>
            <a:ext cx="1364760" cy="541440"/>
            <a:chOff x="4914588" y="2773891"/>
            <a:chExt cx="136476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4E9BA9F-80A5-49CC-BE2C-05F69780689F}"/>
                    </a:ext>
                  </a:extLst>
                </p14:cNvPr>
                <p14:cNvContentPartPr/>
                <p14:nvPr/>
              </p14:nvContentPartPr>
              <p14:xfrm>
                <a:off x="4914588" y="3001051"/>
                <a:ext cx="199440" cy="314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4E9BA9F-80A5-49CC-BE2C-05F69780689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905948" y="2992411"/>
                  <a:ext cx="2170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07EB6AF-26F9-48FC-B803-70EF3213E376}"/>
                    </a:ext>
                  </a:extLst>
                </p14:cNvPr>
                <p14:cNvContentPartPr/>
                <p14:nvPr/>
              </p14:nvContentPartPr>
              <p14:xfrm>
                <a:off x="5225268" y="2991331"/>
                <a:ext cx="189720" cy="248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07EB6AF-26F9-48FC-B803-70EF3213E37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216268" y="2982331"/>
                  <a:ext cx="207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1E9DF50-3F29-4217-AADC-97CC020DCD6C}"/>
                    </a:ext>
                  </a:extLst>
                </p14:cNvPr>
                <p14:cNvContentPartPr/>
                <p14:nvPr/>
              </p14:nvContentPartPr>
              <p14:xfrm>
                <a:off x="5449548" y="2773891"/>
                <a:ext cx="60840" cy="438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1E9DF50-3F29-4217-AADC-97CC020DCD6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440548" y="2764891"/>
                  <a:ext cx="7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19BD552-B833-4DAE-984F-0D154CD58A7C}"/>
                    </a:ext>
                  </a:extLst>
                </p14:cNvPr>
                <p14:cNvContentPartPr/>
                <p14:nvPr/>
              </p14:nvContentPartPr>
              <p14:xfrm>
                <a:off x="5547828" y="2988811"/>
                <a:ext cx="179640" cy="244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19BD552-B833-4DAE-984F-0D154CD58A7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538828" y="2979811"/>
                  <a:ext cx="197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372BDB0-1FCE-47C0-BBD9-0B89F2B7A93B}"/>
                    </a:ext>
                  </a:extLst>
                </p14:cNvPr>
                <p14:cNvContentPartPr/>
                <p14:nvPr/>
              </p14:nvContentPartPr>
              <p14:xfrm>
                <a:off x="5767428" y="2970451"/>
                <a:ext cx="188280" cy="250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372BDB0-1FCE-47C0-BBD9-0B89F2B7A93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758788" y="2961451"/>
                  <a:ext cx="205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C5D027C-031D-4249-877E-9D1C4D3021D4}"/>
                    </a:ext>
                  </a:extLst>
                </p14:cNvPr>
                <p14:cNvContentPartPr/>
                <p14:nvPr/>
              </p14:nvContentPartPr>
              <p14:xfrm>
                <a:off x="6023388" y="2945971"/>
                <a:ext cx="218880" cy="246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C5D027C-031D-4249-877E-9D1C4D3021D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014748" y="2937331"/>
                  <a:ext cx="236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72DB7C6-6B49-4FB5-B9E3-3A749E38C35C}"/>
                    </a:ext>
                  </a:extLst>
                </p14:cNvPr>
                <p14:cNvContentPartPr/>
                <p14:nvPr/>
              </p14:nvContentPartPr>
              <p14:xfrm>
                <a:off x="6261708" y="2877211"/>
                <a:ext cx="1764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72DB7C6-6B49-4FB5-B9E3-3A749E38C35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253068" y="2868571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DC117B2-D40F-482B-B0B9-F763750932AF}"/>
              </a:ext>
            </a:extLst>
          </p:cNvPr>
          <p:cNvGrpSpPr/>
          <p:nvPr/>
        </p:nvGrpSpPr>
        <p:grpSpPr>
          <a:xfrm>
            <a:off x="6537468" y="2884771"/>
            <a:ext cx="417960" cy="370800"/>
            <a:chOff x="6537468" y="2884771"/>
            <a:chExt cx="41796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DE67450-5823-41A4-8394-52DFBC2CBD67}"/>
                    </a:ext>
                  </a:extLst>
                </p14:cNvPr>
                <p14:cNvContentPartPr/>
                <p14:nvPr/>
              </p14:nvContentPartPr>
              <p14:xfrm>
                <a:off x="6537468" y="2884771"/>
                <a:ext cx="210240" cy="370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DE67450-5823-41A4-8394-52DFBC2CBD6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528468" y="2875771"/>
                  <a:ext cx="227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0A5DECD-2280-482D-8A10-250FA3A68A7F}"/>
                    </a:ext>
                  </a:extLst>
                </p14:cNvPr>
                <p14:cNvContentPartPr/>
                <p14:nvPr/>
              </p14:nvContentPartPr>
              <p14:xfrm>
                <a:off x="6912228" y="3029131"/>
                <a:ext cx="8640" cy="25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0A5DECD-2280-482D-8A10-250FA3A68A7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903588" y="3020491"/>
                  <a:ext cx="26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5A1DC01-06CE-4732-A345-F1E1B288DC73}"/>
                    </a:ext>
                  </a:extLst>
                </p14:cNvPr>
                <p14:cNvContentPartPr/>
                <p14:nvPr/>
              </p14:nvContentPartPr>
              <p14:xfrm>
                <a:off x="6927348" y="3142891"/>
                <a:ext cx="28080" cy="51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5A1DC01-06CE-4732-A345-F1E1B288DC7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918708" y="3133891"/>
                  <a:ext cx="4572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D37F8C1-E654-461F-84C9-C6F83704DB6A}"/>
                  </a:ext>
                </a:extLst>
              </p14:cNvPr>
              <p14:cNvContentPartPr/>
              <p14:nvPr/>
            </p14:nvContentPartPr>
            <p14:xfrm>
              <a:off x="712668" y="3349531"/>
              <a:ext cx="1591560" cy="298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D37F8C1-E654-461F-84C9-C6F83704DB6A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04028" y="3340891"/>
                <a:ext cx="160920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BE3AD76-1C94-4B80-A4FB-4BBE9ED9E7E3}"/>
              </a:ext>
            </a:extLst>
          </p:cNvPr>
          <p:cNvGrpSpPr/>
          <p:nvPr/>
        </p:nvGrpSpPr>
        <p:grpSpPr>
          <a:xfrm>
            <a:off x="2551188" y="2997811"/>
            <a:ext cx="22680" cy="122400"/>
            <a:chOff x="2551188" y="2997811"/>
            <a:chExt cx="2268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CF5B214-747E-4B61-9BF0-35686955CF0F}"/>
                    </a:ext>
                  </a:extLst>
                </p14:cNvPr>
                <p14:cNvContentPartPr/>
                <p14:nvPr/>
              </p14:nvContentPartPr>
              <p14:xfrm>
                <a:off x="2551188" y="2997811"/>
                <a:ext cx="22680" cy="43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CF5B214-747E-4B61-9BF0-35686955CF0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542548" y="2988811"/>
                  <a:ext cx="40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910C904-2607-44D4-A5D5-9EBB64777D1F}"/>
                    </a:ext>
                  </a:extLst>
                </p14:cNvPr>
                <p14:cNvContentPartPr/>
                <p14:nvPr/>
              </p14:nvContentPartPr>
              <p14:xfrm>
                <a:off x="2558028" y="3077011"/>
                <a:ext cx="10800" cy="43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910C904-2607-44D4-A5D5-9EBB64777D1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549388" y="3068371"/>
                  <a:ext cx="2844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21E55E9-9AFB-4277-A156-592B886DF3DE}"/>
                  </a:ext>
                </a:extLst>
              </p14:cNvPr>
              <p14:cNvContentPartPr/>
              <p14:nvPr/>
            </p14:nvContentPartPr>
            <p14:xfrm>
              <a:off x="7172868" y="2843371"/>
              <a:ext cx="200520" cy="378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21E55E9-9AFB-4277-A156-592B886DF3DE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164228" y="2834731"/>
                <a:ext cx="218160" cy="39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3AF5467-D8EC-442F-8490-286ACABF66DF}"/>
              </a:ext>
            </a:extLst>
          </p:cNvPr>
          <p:cNvGrpSpPr/>
          <p:nvPr/>
        </p:nvGrpSpPr>
        <p:grpSpPr>
          <a:xfrm>
            <a:off x="2655588" y="3557251"/>
            <a:ext cx="1044360" cy="383760"/>
            <a:chOff x="2655588" y="3557251"/>
            <a:chExt cx="104436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FFCA61E-26EC-4B44-8BE2-2060B527BF7F}"/>
                    </a:ext>
                  </a:extLst>
                </p14:cNvPr>
                <p14:cNvContentPartPr/>
                <p14:nvPr/>
              </p14:nvContentPartPr>
              <p14:xfrm>
                <a:off x="2662788" y="3561211"/>
                <a:ext cx="283680" cy="379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FFCA61E-26EC-4B44-8BE2-2060B527BF7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654148" y="3552571"/>
                  <a:ext cx="3013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8B91779-4388-49F0-8D4F-CC653D730A0B}"/>
                    </a:ext>
                  </a:extLst>
                </p14:cNvPr>
                <p14:cNvContentPartPr/>
                <p14:nvPr/>
              </p14:nvContentPartPr>
              <p14:xfrm>
                <a:off x="2655588" y="3719611"/>
                <a:ext cx="225000" cy="73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8B91779-4388-49F0-8D4F-CC653D730A0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46948" y="3710611"/>
                  <a:ext cx="242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27CD4E0-F728-49C5-A99A-357D81D5EC61}"/>
                    </a:ext>
                  </a:extLst>
                </p14:cNvPr>
                <p14:cNvContentPartPr/>
                <p14:nvPr/>
              </p14:nvContentPartPr>
              <p14:xfrm>
                <a:off x="3078228" y="3557251"/>
                <a:ext cx="34920" cy="341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27CD4E0-F728-49C5-A99A-357D81D5EC6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069228" y="3548251"/>
                  <a:ext cx="52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8C7A33-34BB-476E-863E-505698C0282C}"/>
                    </a:ext>
                  </a:extLst>
                </p14:cNvPr>
                <p14:cNvContentPartPr/>
                <p14:nvPr/>
              </p14:nvContentPartPr>
              <p14:xfrm>
                <a:off x="3008748" y="3716371"/>
                <a:ext cx="316800" cy="187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8C7A33-34BB-476E-863E-505698C0282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999748" y="3707731"/>
                  <a:ext cx="334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3032383-B073-48B3-808F-D4CFAA5D11BF}"/>
                    </a:ext>
                  </a:extLst>
                </p14:cNvPr>
                <p14:cNvContentPartPr/>
                <p14:nvPr/>
              </p14:nvContentPartPr>
              <p14:xfrm>
                <a:off x="3414828" y="3687211"/>
                <a:ext cx="285120" cy="207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3032383-B073-48B3-808F-D4CFAA5D11B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406188" y="3678211"/>
                  <a:ext cx="30276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151CB53-1693-4D88-8542-2B126B5DECD7}"/>
              </a:ext>
            </a:extLst>
          </p:cNvPr>
          <p:cNvGrpSpPr/>
          <p:nvPr/>
        </p:nvGrpSpPr>
        <p:grpSpPr>
          <a:xfrm>
            <a:off x="4125108" y="3503971"/>
            <a:ext cx="593280" cy="792720"/>
            <a:chOff x="4125108" y="3503971"/>
            <a:chExt cx="593280" cy="79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18509F2-6536-4037-B048-B978FA1DB4DE}"/>
                    </a:ext>
                  </a:extLst>
                </p14:cNvPr>
                <p14:cNvContentPartPr/>
                <p14:nvPr/>
              </p14:nvContentPartPr>
              <p14:xfrm>
                <a:off x="4125108" y="3503971"/>
                <a:ext cx="190440" cy="369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18509F2-6536-4037-B048-B978FA1DB4D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116468" y="3495331"/>
                  <a:ext cx="2080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48FA380-52A7-4E9A-A55F-F13CD98A35D1}"/>
                    </a:ext>
                  </a:extLst>
                </p14:cNvPr>
                <p14:cNvContentPartPr/>
                <p14:nvPr/>
              </p14:nvContentPartPr>
              <p14:xfrm>
                <a:off x="4419588" y="3705211"/>
                <a:ext cx="298800" cy="591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48FA380-52A7-4E9A-A55F-F13CD98A35D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410588" y="3696211"/>
                  <a:ext cx="316440" cy="60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4153F21-D3D8-4BC3-96C2-2B98204E9DC3}"/>
              </a:ext>
            </a:extLst>
          </p:cNvPr>
          <p:cNvGrpSpPr/>
          <p:nvPr/>
        </p:nvGrpSpPr>
        <p:grpSpPr>
          <a:xfrm>
            <a:off x="4999188" y="3515851"/>
            <a:ext cx="1269000" cy="453600"/>
            <a:chOff x="4999188" y="3515851"/>
            <a:chExt cx="126900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E0FC92A-4FD3-4B6F-A456-8222FD98B06E}"/>
                    </a:ext>
                  </a:extLst>
                </p14:cNvPr>
                <p14:cNvContentPartPr/>
                <p14:nvPr/>
              </p14:nvContentPartPr>
              <p14:xfrm>
                <a:off x="4999188" y="3668491"/>
                <a:ext cx="183240" cy="278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E0FC92A-4FD3-4B6F-A456-8222FD98B06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990188" y="3659851"/>
                  <a:ext cx="2008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5C5BD9D-570C-48A9-865D-778E3A31970D}"/>
                    </a:ext>
                  </a:extLst>
                </p14:cNvPr>
                <p14:cNvContentPartPr/>
                <p14:nvPr/>
              </p14:nvContentPartPr>
              <p14:xfrm>
                <a:off x="5230668" y="3675331"/>
                <a:ext cx="195840" cy="294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5C5BD9D-570C-48A9-865D-778E3A31970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22028" y="3666691"/>
                  <a:ext cx="213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7DC54BA-4305-4471-B1F1-52D0CFA1D4F0}"/>
                    </a:ext>
                  </a:extLst>
                </p14:cNvPr>
                <p14:cNvContentPartPr/>
                <p14:nvPr/>
              </p14:nvContentPartPr>
              <p14:xfrm>
                <a:off x="5389068" y="3515851"/>
                <a:ext cx="80640" cy="379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7DC54BA-4305-4471-B1F1-52D0CFA1D4F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380068" y="3507211"/>
                  <a:ext cx="982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C261B51-3C73-4210-BEC1-BDE117142F00}"/>
                    </a:ext>
                  </a:extLst>
                </p14:cNvPr>
                <p14:cNvContentPartPr/>
                <p14:nvPr/>
              </p14:nvContentPartPr>
              <p14:xfrm>
                <a:off x="5564388" y="3685051"/>
                <a:ext cx="156240" cy="246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C261B51-3C73-4210-BEC1-BDE117142F0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555388" y="3676411"/>
                  <a:ext cx="173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9E4F068-2E7C-43A7-A95E-81FC55E8AC74}"/>
                    </a:ext>
                  </a:extLst>
                </p14:cNvPr>
                <p14:cNvContentPartPr/>
                <p14:nvPr/>
              </p14:nvContentPartPr>
              <p14:xfrm>
                <a:off x="5727468" y="3710251"/>
                <a:ext cx="192240" cy="210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9E4F068-2E7C-43A7-A95E-81FC55E8AC7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718468" y="3701251"/>
                  <a:ext cx="209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9E717D5-AA2F-43BB-A532-40E976A58B02}"/>
                    </a:ext>
                  </a:extLst>
                </p14:cNvPr>
                <p14:cNvContentPartPr/>
                <p14:nvPr/>
              </p14:nvContentPartPr>
              <p14:xfrm>
                <a:off x="5987748" y="3668491"/>
                <a:ext cx="273240" cy="275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9E717D5-AA2F-43BB-A532-40E976A58B0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979108" y="3659851"/>
                  <a:ext cx="290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E7F0137-9949-4752-AFFC-C9255A78677D}"/>
                    </a:ext>
                  </a:extLst>
                </p14:cNvPr>
                <p14:cNvContentPartPr/>
                <p14:nvPr/>
              </p14:nvContentPartPr>
              <p14:xfrm>
                <a:off x="6236508" y="3625651"/>
                <a:ext cx="31680" cy="20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E7F0137-9949-4752-AFFC-C9255A78677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227508" y="3617011"/>
                  <a:ext cx="493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FED5857-C233-4A00-984E-9F3A698A9EC4}"/>
              </a:ext>
            </a:extLst>
          </p:cNvPr>
          <p:cNvGrpSpPr/>
          <p:nvPr/>
        </p:nvGrpSpPr>
        <p:grpSpPr>
          <a:xfrm>
            <a:off x="6543228" y="3574891"/>
            <a:ext cx="460800" cy="332640"/>
            <a:chOff x="6543228" y="3574891"/>
            <a:chExt cx="46080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E090500-2037-4F18-B760-458E739CCC89}"/>
                    </a:ext>
                  </a:extLst>
                </p14:cNvPr>
                <p14:cNvContentPartPr/>
                <p14:nvPr/>
              </p14:nvContentPartPr>
              <p14:xfrm>
                <a:off x="6551868" y="3574891"/>
                <a:ext cx="225360" cy="332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E090500-2037-4F18-B760-458E739CCC8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543228" y="3565891"/>
                  <a:ext cx="243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5D27163-1D4F-456E-BDA3-E1C120B04054}"/>
                    </a:ext>
                  </a:extLst>
                </p14:cNvPr>
                <p14:cNvContentPartPr/>
                <p14:nvPr/>
              </p14:nvContentPartPr>
              <p14:xfrm>
                <a:off x="6543228" y="3610171"/>
                <a:ext cx="282600" cy="10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5D27163-1D4F-456E-BDA3-E1C120B0405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534228" y="3601531"/>
                  <a:ext cx="300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EFC8BCA-68C8-4F14-858A-FADE2951C587}"/>
                    </a:ext>
                  </a:extLst>
                </p14:cNvPr>
                <p14:cNvContentPartPr/>
                <p14:nvPr/>
              </p14:nvContentPartPr>
              <p14:xfrm>
                <a:off x="6980628" y="3711331"/>
                <a:ext cx="11880" cy="37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EFC8BCA-68C8-4F14-858A-FADE2951C58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971628" y="3702331"/>
                  <a:ext cx="29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BF96811-C66B-473F-BA8F-7A44A7643020}"/>
                    </a:ext>
                  </a:extLst>
                </p14:cNvPr>
                <p14:cNvContentPartPr/>
                <p14:nvPr/>
              </p14:nvContentPartPr>
              <p14:xfrm>
                <a:off x="6955068" y="3868291"/>
                <a:ext cx="48960" cy="27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BF96811-C66B-473F-BA8F-7A44A764302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946428" y="3859651"/>
                  <a:ext cx="6660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2F4D576-9164-48E2-9B16-6D4BAE099AFC}"/>
              </a:ext>
            </a:extLst>
          </p:cNvPr>
          <p:cNvGrpSpPr/>
          <p:nvPr/>
        </p:nvGrpSpPr>
        <p:grpSpPr>
          <a:xfrm>
            <a:off x="7302468" y="3522691"/>
            <a:ext cx="198000" cy="376200"/>
            <a:chOff x="7302468" y="3522691"/>
            <a:chExt cx="198000" cy="3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8ED43AD-D623-452F-9F8D-1DBDC42CBBBD}"/>
                    </a:ext>
                  </a:extLst>
                </p14:cNvPr>
                <p14:cNvContentPartPr/>
                <p14:nvPr/>
              </p14:nvContentPartPr>
              <p14:xfrm>
                <a:off x="7317228" y="3591451"/>
                <a:ext cx="31680" cy="307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8ED43AD-D623-452F-9F8D-1DBDC42CBBB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308588" y="3582811"/>
                  <a:ext cx="49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01C8CA1-A68D-4324-9322-D716DA4E9E92}"/>
                    </a:ext>
                  </a:extLst>
                </p14:cNvPr>
                <p14:cNvContentPartPr/>
                <p14:nvPr/>
              </p14:nvContentPartPr>
              <p14:xfrm>
                <a:off x="7302468" y="3522691"/>
                <a:ext cx="198000" cy="253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01C8CA1-A68D-4324-9322-D716DA4E9E9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293468" y="3514051"/>
                  <a:ext cx="2156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DFDE072-AEA0-454A-8BF9-B8BB8698D272}"/>
              </a:ext>
            </a:extLst>
          </p:cNvPr>
          <p:cNvGrpSpPr/>
          <p:nvPr/>
        </p:nvGrpSpPr>
        <p:grpSpPr>
          <a:xfrm>
            <a:off x="7687308" y="3534211"/>
            <a:ext cx="549360" cy="385920"/>
            <a:chOff x="7687308" y="3534211"/>
            <a:chExt cx="5493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198F2E1-0B1A-483F-A394-65A9AEFE555E}"/>
                    </a:ext>
                  </a:extLst>
                </p14:cNvPr>
                <p14:cNvContentPartPr/>
                <p14:nvPr/>
              </p14:nvContentPartPr>
              <p14:xfrm>
                <a:off x="7687308" y="3769291"/>
                <a:ext cx="40320" cy="150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198F2E1-0B1A-483F-A394-65A9AEFE555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78308" y="3760651"/>
                  <a:ext cx="57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B981F19-04CC-4A39-A3AD-D67A50F5EE7D}"/>
                    </a:ext>
                  </a:extLst>
                </p14:cNvPr>
                <p14:cNvContentPartPr/>
                <p14:nvPr/>
              </p14:nvContentPartPr>
              <p14:xfrm>
                <a:off x="7725828" y="3557251"/>
                <a:ext cx="39600" cy="38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B981F19-04CC-4A39-A3AD-D67A50F5EE7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717188" y="3548251"/>
                  <a:ext cx="57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102E7AE-674C-407A-AC93-77FCB798C7D4}"/>
                    </a:ext>
                  </a:extLst>
                </p14:cNvPr>
                <p14:cNvContentPartPr/>
                <p14:nvPr/>
              </p14:nvContentPartPr>
              <p14:xfrm>
                <a:off x="7876308" y="3534211"/>
                <a:ext cx="187920" cy="339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102E7AE-674C-407A-AC93-77FCB798C7D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867668" y="3525211"/>
                  <a:ext cx="205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E02F8A3-F36A-44C5-A3CC-56ACCD85FE6A}"/>
                    </a:ext>
                  </a:extLst>
                </p14:cNvPr>
                <p14:cNvContentPartPr/>
                <p14:nvPr/>
              </p14:nvContentPartPr>
              <p14:xfrm>
                <a:off x="7862628" y="3731131"/>
                <a:ext cx="206280" cy="31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E02F8A3-F36A-44C5-A3CC-56ACCD85FE6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853628" y="3722131"/>
                  <a:ext cx="223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75298B1-47FB-4808-873E-2B4DA2A29637}"/>
                    </a:ext>
                  </a:extLst>
                </p14:cNvPr>
                <p14:cNvContentPartPr/>
                <p14:nvPr/>
              </p14:nvContentPartPr>
              <p14:xfrm>
                <a:off x="8086908" y="3677491"/>
                <a:ext cx="149760" cy="199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75298B1-47FB-4808-873E-2B4DA2A2963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078268" y="3668851"/>
                  <a:ext cx="16740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61CCA2E-0257-4024-A91A-CBC5451C25E4}"/>
                  </a:ext>
                </a:extLst>
              </p14:cNvPr>
              <p14:cNvContentPartPr/>
              <p14:nvPr/>
            </p14:nvContentPartPr>
            <p14:xfrm>
              <a:off x="7839588" y="82531"/>
              <a:ext cx="523440" cy="67420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61CCA2E-0257-4024-A91A-CBC5451C25E4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7830588" y="73531"/>
                <a:ext cx="541080" cy="675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4124B07-3BAF-4A39-89AD-4CB950764631}"/>
              </a:ext>
            </a:extLst>
          </p:cNvPr>
          <p:cNvGrpSpPr/>
          <p:nvPr/>
        </p:nvGrpSpPr>
        <p:grpSpPr>
          <a:xfrm>
            <a:off x="1365348" y="4337011"/>
            <a:ext cx="2942280" cy="1929240"/>
            <a:chOff x="1365348" y="4337011"/>
            <a:chExt cx="2942280" cy="19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87DC615-46FF-472C-84ED-A32EE56953B9}"/>
                    </a:ext>
                  </a:extLst>
                </p14:cNvPr>
                <p14:cNvContentPartPr/>
                <p14:nvPr/>
              </p14:nvContentPartPr>
              <p14:xfrm>
                <a:off x="1387668" y="4367971"/>
                <a:ext cx="52560" cy="1812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87DC615-46FF-472C-84ED-A32EE56953B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8668" y="4359331"/>
                  <a:ext cx="70200" cy="18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FC7CD03-C8E3-4589-8B1A-7B447260A1AC}"/>
                    </a:ext>
                  </a:extLst>
                </p14:cNvPr>
                <p14:cNvContentPartPr/>
                <p14:nvPr/>
              </p14:nvContentPartPr>
              <p14:xfrm>
                <a:off x="1365348" y="4337011"/>
                <a:ext cx="2930760" cy="128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FC7CD03-C8E3-4589-8B1A-7B447260A1A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356348" y="4328011"/>
                  <a:ext cx="2948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C9F40A0-EE09-4EB9-8973-AD0C7655C62E}"/>
                    </a:ext>
                  </a:extLst>
                </p14:cNvPr>
                <p14:cNvContentPartPr/>
                <p14:nvPr/>
              </p14:nvContentPartPr>
              <p14:xfrm>
                <a:off x="4247148" y="4421971"/>
                <a:ext cx="60480" cy="1773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C9F40A0-EE09-4EB9-8973-AD0C7655C62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238148" y="4412971"/>
                  <a:ext cx="78120" cy="17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F410782-95E1-4465-BAB7-FA029635DEC4}"/>
                    </a:ext>
                  </a:extLst>
                </p14:cNvPr>
                <p14:cNvContentPartPr/>
                <p14:nvPr/>
              </p14:nvContentPartPr>
              <p14:xfrm>
                <a:off x="1420788" y="6222331"/>
                <a:ext cx="154440" cy="32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F410782-95E1-4465-BAB7-FA029635DEC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11788" y="6213331"/>
                  <a:ext cx="172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D01545B-DD27-4757-955B-2496A3ABF4D8}"/>
                    </a:ext>
                  </a:extLst>
                </p14:cNvPr>
                <p14:cNvContentPartPr/>
                <p14:nvPr/>
              </p14:nvContentPartPr>
              <p14:xfrm>
                <a:off x="1404588" y="6153571"/>
                <a:ext cx="2869560" cy="112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D01545B-DD27-4757-955B-2496A3ABF4D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95588" y="6144571"/>
                  <a:ext cx="28872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47B3813-BBE4-4E35-AA70-4B15BCD2B2A7}"/>
              </a:ext>
            </a:extLst>
          </p:cNvPr>
          <p:cNvGrpSpPr/>
          <p:nvPr/>
        </p:nvGrpSpPr>
        <p:grpSpPr>
          <a:xfrm>
            <a:off x="2343828" y="4797091"/>
            <a:ext cx="895320" cy="956880"/>
            <a:chOff x="2343828" y="4797091"/>
            <a:chExt cx="895320" cy="95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F6BEF7E-05E3-450E-B417-3DDD3FB8729D}"/>
                    </a:ext>
                  </a:extLst>
                </p14:cNvPr>
                <p14:cNvContentPartPr/>
                <p14:nvPr/>
              </p14:nvContentPartPr>
              <p14:xfrm>
                <a:off x="2726148" y="4995811"/>
                <a:ext cx="26640" cy="504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F6BEF7E-05E3-450E-B417-3DDD3FB8729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717508" y="4987171"/>
                  <a:ext cx="442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7A78D6E-2B10-47A4-BE0E-9449D517CF4F}"/>
                    </a:ext>
                  </a:extLst>
                </p14:cNvPr>
                <p14:cNvContentPartPr/>
                <p14:nvPr/>
              </p14:nvContentPartPr>
              <p14:xfrm>
                <a:off x="2699508" y="5037211"/>
                <a:ext cx="273960" cy="242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7A78D6E-2B10-47A4-BE0E-9449D517CF4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690868" y="5028211"/>
                  <a:ext cx="291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1A1C6EB-B6F7-451E-AA26-7EB20AAFCAF5}"/>
                    </a:ext>
                  </a:extLst>
                </p14:cNvPr>
                <p14:cNvContentPartPr/>
                <p14:nvPr/>
              </p14:nvContentPartPr>
              <p14:xfrm>
                <a:off x="2343828" y="4797091"/>
                <a:ext cx="895320" cy="956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1A1C6EB-B6F7-451E-AA26-7EB20AAFCAF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334828" y="4788091"/>
                  <a:ext cx="912960" cy="9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E731DA6-C25C-4424-8413-D5538BA518A7}"/>
                  </a:ext>
                </a:extLst>
              </p14:cNvPr>
              <p14:cNvContentPartPr/>
              <p14:nvPr/>
            </p14:nvContentPartPr>
            <p14:xfrm>
              <a:off x="2556948" y="4788091"/>
              <a:ext cx="78480" cy="936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E731DA6-C25C-4424-8413-D5538BA518A7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2547948" y="4779451"/>
                <a:ext cx="96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160660A-FE5C-4904-8D0A-9475FF1842C8}"/>
                  </a:ext>
                </a:extLst>
              </p14:cNvPr>
              <p14:cNvContentPartPr/>
              <p14:nvPr/>
            </p14:nvContentPartPr>
            <p14:xfrm>
              <a:off x="3023868" y="4884571"/>
              <a:ext cx="85320" cy="946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160660A-FE5C-4904-8D0A-9475FF1842C8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014868" y="4875571"/>
                <a:ext cx="1029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A49282C-1588-4C14-87FC-E9D069AF6FAA}"/>
                  </a:ext>
                </a:extLst>
              </p14:cNvPr>
              <p14:cNvContentPartPr/>
              <p14:nvPr/>
            </p14:nvContentPartPr>
            <p14:xfrm>
              <a:off x="3164628" y="5404051"/>
              <a:ext cx="78480" cy="950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A49282C-1588-4C14-87FC-E9D069AF6FAA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155988" y="5395051"/>
                <a:ext cx="961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E7E9725-A900-464A-B3C7-D423B39FA97B}"/>
                  </a:ext>
                </a:extLst>
              </p14:cNvPr>
              <p14:cNvContentPartPr/>
              <p14:nvPr/>
            </p14:nvContentPartPr>
            <p14:xfrm>
              <a:off x="2598708" y="5700331"/>
              <a:ext cx="81720" cy="1008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E7E9725-A900-464A-B3C7-D423B39FA97B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2589708" y="5691331"/>
                <a:ext cx="993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447D86B-88FD-41CA-9685-C891D07DB61F}"/>
                  </a:ext>
                </a:extLst>
              </p14:cNvPr>
              <p14:cNvContentPartPr/>
              <p14:nvPr/>
            </p14:nvContentPartPr>
            <p14:xfrm>
              <a:off x="2282628" y="5210011"/>
              <a:ext cx="101520" cy="835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447D86B-88FD-41CA-9685-C891D07DB61F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2273628" y="5201011"/>
                <a:ext cx="1191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59846BF-4C45-482C-9987-E080EE3DEA32}"/>
                  </a:ext>
                </a:extLst>
              </p14:cNvPr>
              <p14:cNvContentPartPr/>
              <p14:nvPr/>
            </p14:nvContentPartPr>
            <p14:xfrm>
              <a:off x="3178668" y="5103451"/>
              <a:ext cx="96480" cy="1000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59846BF-4C45-482C-9987-E080EE3DEA32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3169668" y="5094811"/>
                <a:ext cx="11412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86ADF81-A26C-4090-9613-559031C79EF7}"/>
              </a:ext>
            </a:extLst>
          </p:cNvPr>
          <p:cNvGrpSpPr/>
          <p:nvPr/>
        </p:nvGrpSpPr>
        <p:grpSpPr>
          <a:xfrm>
            <a:off x="1793388" y="4424131"/>
            <a:ext cx="2018880" cy="1747440"/>
            <a:chOff x="1793388" y="4424131"/>
            <a:chExt cx="2018880" cy="174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C702774-670C-4DCE-A7B7-E6E7DEFF3D9B}"/>
                    </a:ext>
                  </a:extLst>
                </p14:cNvPr>
                <p14:cNvContentPartPr/>
                <p14:nvPr/>
              </p14:nvContentPartPr>
              <p14:xfrm>
                <a:off x="2827668" y="5685211"/>
                <a:ext cx="96120" cy="112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C702774-670C-4DCE-A7B7-E6E7DEFF3D9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818668" y="5676571"/>
                  <a:ext cx="113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69709E2-19BC-44B9-B7F4-08DB744374E1}"/>
                    </a:ext>
                  </a:extLst>
                </p14:cNvPr>
                <p14:cNvContentPartPr/>
                <p14:nvPr/>
              </p14:nvContentPartPr>
              <p14:xfrm>
                <a:off x="2346708" y="5439331"/>
                <a:ext cx="103320" cy="79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69709E2-19BC-44B9-B7F4-08DB744374E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337708" y="5430331"/>
                  <a:ext cx="120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F2BCD5D-7F8E-41A6-A3C1-5878FA3531A4}"/>
                    </a:ext>
                  </a:extLst>
                </p14:cNvPr>
                <p14:cNvContentPartPr/>
                <p14:nvPr/>
              </p14:nvContentPartPr>
              <p14:xfrm>
                <a:off x="2753508" y="4762531"/>
                <a:ext cx="100800" cy="92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F2BCD5D-7F8E-41A6-A3C1-5878FA3531A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744508" y="4753891"/>
                  <a:ext cx="118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1EEE6DE-4B4E-497B-97EF-65A589225C02}"/>
                    </a:ext>
                  </a:extLst>
                </p14:cNvPr>
                <p14:cNvContentPartPr/>
                <p14:nvPr/>
              </p14:nvContentPartPr>
              <p14:xfrm>
                <a:off x="3138348" y="4901491"/>
                <a:ext cx="673920" cy="853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1EEE6DE-4B4E-497B-97EF-65A589225C0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129708" y="4892491"/>
                  <a:ext cx="69156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22AE881-A233-4178-8142-D7156512F2C2}"/>
                    </a:ext>
                  </a:extLst>
                </p14:cNvPr>
                <p14:cNvContentPartPr/>
                <p14:nvPr/>
              </p14:nvContentPartPr>
              <p14:xfrm>
                <a:off x="3405468" y="5202811"/>
                <a:ext cx="247680" cy="2797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22AE881-A233-4178-8142-D7156512F2C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396828" y="5193811"/>
                  <a:ext cx="265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131D2D5-3D65-42DB-8FAE-1C0E787778EB}"/>
                    </a:ext>
                  </a:extLst>
                </p14:cNvPr>
                <p14:cNvContentPartPr/>
                <p14:nvPr/>
              </p14:nvContentPartPr>
              <p14:xfrm>
                <a:off x="3609228" y="5133331"/>
                <a:ext cx="14400" cy="345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131D2D5-3D65-42DB-8FAE-1C0E787778E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600588" y="5124331"/>
                  <a:ext cx="32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6E44E3A-161E-44F1-A009-3E087AB8234A}"/>
                    </a:ext>
                  </a:extLst>
                </p14:cNvPr>
                <p14:cNvContentPartPr/>
                <p14:nvPr/>
              </p14:nvContentPartPr>
              <p14:xfrm>
                <a:off x="2374428" y="5663251"/>
                <a:ext cx="816120" cy="383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6E44E3A-161E-44F1-A009-3E087AB8234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365428" y="5654251"/>
                  <a:ext cx="83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C91607B-2F5E-4BB6-AB61-7205C9EA676C}"/>
                    </a:ext>
                  </a:extLst>
                </p14:cNvPr>
                <p14:cNvContentPartPr/>
                <p14:nvPr/>
              </p14:nvContentPartPr>
              <p14:xfrm>
                <a:off x="2590428" y="5913451"/>
                <a:ext cx="256680" cy="258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C91607B-2F5E-4BB6-AB61-7205C9EA676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581428" y="5904811"/>
                  <a:ext cx="274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DBB6FDA-6090-46D2-B3F1-CDE21FF7E6B5}"/>
                    </a:ext>
                  </a:extLst>
                </p14:cNvPr>
                <p14:cNvContentPartPr/>
                <p14:nvPr/>
              </p14:nvContentPartPr>
              <p14:xfrm>
                <a:off x="2789868" y="5868091"/>
                <a:ext cx="10800" cy="15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DBB6FDA-6090-46D2-B3F1-CDE21FF7E6B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781228" y="5859451"/>
                  <a:ext cx="28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F025808-5040-44D7-AA61-B4EBACB4F7D5}"/>
                    </a:ext>
                  </a:extLst>
                </p14:cNvPr>
                <p14:cNvContentPartPr/>
                <p14:nvPr/>
              </p14:nvContentPartPr>
              <p14:xfrm>
                <a:off x="2703468" y="4424131"/>
                <a:ext cx="759240" cy="496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F025808-5040-44D7-AA61-B4EBACB4F7D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694468" y="4415131"/>
                  <a:ext cx="7768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9975849-7C9E-4517-8089-D52BDD25753A}"/>
                    </a:ext>
                  </a:extLst>
                </p14:cNvPr>
                <p14:cNvContentPartPr/>
                <p14:nvPr/>
              </p14:nvContentPartPr>
              <p14:xfrm>
                <a:off x="2924148" y="4469491"/>
                <a:ext cx="185760" cy="252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9975849-7C9E-4517-8089-D52BDD25753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915148" y="4460851"/>
                  <a:ext cx="203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F7466CD-AC73-41C3-ACEE-D959E2E60C74}"/>
                    </a:ext>
                  </a:extLst>
                </p14:cNvPr>
                <p14:cNvContentPartPr/>
                <p14:nvPr/>
              </p14:nvContentPartPr>
              <p14:xfrm>
                <a:off x="3033948" y="4454371"/>
                <a:ext cx="7200" cy="36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F7466CD-AC73-41C3-ACEE-D959E2E60C7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025308" y="4445731"/>
                  <a:ext cx="24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F939467-67A4-4989-94DE-43709A3F6E78}"/>
                    </a:ext>
                  </a:extLst>
                </p14:cNvPr>
                <p14:cNvContentPartPr/>
                <p14:nvPr/>
              </p14:nvContentPartPr>
              <p14:xfrm>
                <a:off x="1793388" y="5169691"/>
                <a:ext cx="727560" cy="7423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F939467-67A4-4989-94DE-43709A3F6E7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784748" y="5160691"/>
                  <a:ext cx="74520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274F4CF-EDF7-44B2-A784-440A37626BFD}"/>
                    </a:ext>
                  </a:extLst>
                </p14:cNvPr>
                <p14:cNvContentPartPr/>
                <p14:nvPr/>
              </p14:nvContentPartPr>
              <p14:xfrm>
                <a:off x="1901028" y="5318731"/>
                <a:ext cx="210960" cy="255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274F4CF-EDF7-44B2-A784-440A37626BF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892388" y="5309731"/>
                  <a:ext cx="228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E58067D-19CB-4454-86D4-4DEF3B682612}"/>
                    </a:ext>
                  </a:extLst>
                </p14:cNvPr>
                <p14:cNvContentPartPr/>
                <p14:nvPr/>
              </p14:nvContentPartPr>
              <p14:xfrm>
                <a:off x="2100108" y="5306131"/>
                <a:ext cx="3960" cy="388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E58067D-19CB-4454-86D4-4DEF3B68261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091468" y="5297131"/>
                  <a:ext cx="2160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18DC7D2-B4E7-488A-A90C-8BC37F113578}"/>
              </a:ext>
            </a:extLst>
          </p:cNvPr>
          <p:cNvGrpSpPr/>
          <p:nvPr/>
        </p:nvGrpSpPr>
        <p:grpSpPr>
          <a:xfrm>
            <a:off x="1696908" y="4277611"/>
            <a:ext cx="778680" cy="577800"/>
            <a:chOff x="1696908" y="4277611"/>
            <a:chExt cx="77868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0FE9B30-B104-4734-B88B-3B85E8924451}"/>
                    </a:ext>
                  </a:extLst>
                </p14:cNvPr>
                <p14:cNvContentPartPr/>
                <p14:nvPr/>
              </p14:nvContentPartPr>
              <p14:xfrm>
                <a:off x="1696908" y="4277611"/>
                <a:ext cx="762120" cy="4968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0FE9B30-B104-4734-B88B-3B85E892445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688268" y="4268611"/>
                  <a:ext cx="7797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F107DAE-EFDF-4C8C-B9A2-68351110C1D5}"/>
                    </a:ext>
                  </a:extLst>
                </p14:cNvPr>
                <p14:cNvContentPartPr/>
                <p14:nvPr/>
              </p14:nvContentPartPr>
              <p14:xfrm>
                <a:off x="2324028" y="4668931"/>
                <a:ext cx="151560" cy="186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F107DAE-EFDF-4C8C-B9A2-68351110C1D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315028" y="4660291"/>
                  <a:ext cx="1692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D6E550F-6BE4-414B-AF6E-1CC674CD8E5D}"/>
              </a:ext>
            </a:extLst>
          </p:cNvPr>
          <p:cNvGrpSpPr/>
          <p:nvPr/>
        </p:nvGrpSpPr>
        <p:grpSpPr>
          <a:xfrm>
            <a:off x="991308" y="3917251"/>
            <a:ext cx="1758600" cy="401040"/>
            <a:chOff x="991308" y="3917251"/>
            <a:chExt cx="175860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99CCA05-0FE8-431B-81A3-D6DC0361A46F}"/>
                    </a:ext>
                  </a:extLst>
                </p14:cNvPr>
                <p14:cNvContentPartPr/>
                <p14:nvPr/>
              </p14:nvContentPartPr>
              <p14:xfrm>
                <a:off x="991308" y="4075291"/>
                <a:ext cx="140400" cy="1555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99CCA05-0FE8-431B-81A3-D6DC0361A46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82668" y="4066651"/>
                  <a:ext cx="158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00F7ED7-3B8F-4EAF-B131-32CF98C9D8B4}"/>
                    </a:ext>
                  </a:extLst>
                </p14:cNvPr>
                <p14:cNvContentPartPr/>
                <p14:nvPr/>
              </p14:nvContentPartPr>
              <p14:xfrm>
                <a:off x="1185708" y="3917251"/>
                <a:ext cx="20160" cy="2822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00F7ED7-3B8F-4EAF-B131-32CF98C9D8B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77068" y="3908611"/>
                  <a:ext cx="37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C65C662-EDEA-4B75-8842-A49A648DA165}"/>
                    </a:ext>
                  </a:extLst>
                </p14:cNvPr>
                <p14:cNvContentPartPr/>
                <p14:nvPr/>
              </p14:nvContentPartPr>
              <p14:xfrm>
                <a:off x="1221708" y="4072771"/>
                <a:ext cx="131400" cy="1548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C65C662-EDEA-4B75-8842-A49A648DA16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212708" y="4064131"/>
                  <a:ext cx="149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457FDF4-5232-4FC4-A774-BE3CCFEBD167}"/>
                    </a:ext>
                  </a:extLst>
                </p14:cNvPr>
                <p14:cNvContentPartPr/>
                <p14:nvPr/>
              </p14:nvContentPartPr>
              <p14:xfrm>
                <a:off x="1405668" y="3995731"/>
                <a:ext cx="18720" cy="2491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457FDF4-5232-4FC4-A774-BE3CCFEBD16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397028" y="3986731"/>
                  <a:ext cx="36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4898A35-0B1A-4CFB-8F5B-CE5018D1DB90}"/>
                    </a:ext>
                  </a:extLst>
                </p14:cNvPr>
                <p14:cNvContentPartPr/>
                <p14:nvPr/>
              </p14:nvContentPartPr>
              <p14:xfrm>
                <a:off x="1387308" y="4085011"/>
                <a:ext cx="113760" cy="143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4898A35-0B1A-4CFB-8F5B-CE5018D1DB9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378308" y="4076371"/>
                  <a:ext cx="131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39911FE-04FA-40BB-9025-7C2B3DC7305C}"/>
                    </a:ext>
                  </a:extLst>
                </p14:cNvPr>
                <p14:cNvContentPartPr/>
                <p14:nvPr/>
              </p14:nvContentPartPr>
              <p14:xfrm>
                <a:off x="1535268" y="3997531"/>
                <a:ext cx="27000" cy="257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39911FE-04FA-40BB-9025-7C2B3DC7305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526628" y="3988531"/>
                  <a:ext cx="44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243D9C9-2582-4F0F-A15E-A4EF411BC93E}"/>
                    </a:ext>
                  </a:extLst>
                </p14:cNvPr>
                <p14:cNvContentPartPr/>
                <p14:nvPr/>
              </p14:nvContentPartPr>
              <p14:xfrm>
                <a:off x="1502868" y="4081411"/>
                <a:ext cx="185400" cy="1537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243D9C9-2582-4F0F-A15E-A4EF411BC93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494228" y="4072411"/>
                  <a:ext cx="203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59882A0-7DC6-48AA-989F-0B8527AF5221}"/>
                    </a:ext>
                  </a:extLst>
                </p14:cNvPr>
                <p14:cNvContentPartPr/>
                <p14:nvPr/>
              </p14:nvContentPartPr>
              <p14:xfrm>
                <a:off x="1729668" y="4093291"/>
                <a:ext cx="115200" cy="140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59882A0-7DC6-48AA-989F-0B8527AF522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21028" y="4084291"/>
                  <a:ext cx="132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FABB73D-509A-4077-A446-CDB3CA42DFAE}"/>
                    </a:ext>
                  </a:extLst>
                </p14:cNvPr>
                <p14:cNvContentPartPr/>
                <p14:nvPr/>
              </p14:nvContentPartPr>
              <p14:xfrm>
                <a:off x="1921188" y="4091491"/>
                <a:ext cx="90000" cy="1767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FABB73D-509A-4077-A446-CDB3CA42DFA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912548" y="4082851"/>
                  <a:ext cx="107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9AF5167-4AB8-4D8C-8DCC-7F8197C5204B}"/>
                    </a:ext>
                  </a:extLst>
                </p14:cNvPr>
                <p14:cNvContentPartPr/>
                <p14:nvPr/>
              </p14:nvContentPartPr>
              <p14:xfrm>
                <a:off x="2129628" y="3968371"/>
                <a:ext cx="97200" cy="299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9AF5167-4AB8-4D8C-8DCC-7F8197C5204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120988" y="3959371"/>
                  <a:ext cx="114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504D4EF-6EA0-4BF5-A299-0C45DC2DA69E}"/>
                    </a:ext>
                  </a:extLst>
                </p14:cNvPr>
                <p14:cNvContentPartPr/>
                <p14:nvPr/>
              </p14:nvContentPartPr>
              <p14:xfrm>
                <a:off x="2239068" y="4142251"/>
                <a:ext cx="117360" cy="1346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504D4EF-6EA0-4BF5-A299-0C45DC2DA69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230068" y="4133251"/>
                  <a:ext cx="135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432F879-F522-44FC-9ACC-FFE6F8DB5E68}"/>
                    </a:ext>
                  </a:extLst>
                </p14:cNvPr>
                <p14:cNvContentPartPr/>
                <p14:nvPr/>
              </p14:nvContentPartPr>
              <p14:xfrm>
                <a:off x="2378748" y="4038211"/>
                <a:ext cx="112320" cy="2692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432F879-F522-44FC-9ACC-FFE6F8DB5E6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369748" y="4029211"/>
                  <a:ext cx="129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2F28977-A827-4AF3-8857-4C736309F432}"/>
                    </a:ext>
                  </a:extLst>
                </p14:cNvPr>
                <p14:cNvContentPartPr/>
                <p14:nvPr/>
              </p14:nvContentPartPr>
              <p14:xfrm>
                <a:off x="2531748" y="4161691"/>
                <a:ext cx="87480" cy="1566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2F28977-A827-4AF3-8857-4C736309F43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522748" y="4153051"/>
                  <a:ext cx="105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FD21171-8562-4938-8229-AF3E10BCAF6F}"/>
                    </a:ext>
                  </a:extLst>
                </p14:cNvPr>
                <p14:cNvContentPartPr/>
                <p14:nvPr/>
              </p14:nvContentPartPr>
              <p14:xfrm>
                <a:off x="2636148" y="4137931"/>
                <a:ext cx="113760" cy="1630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FD21171-8562-4938-8229-AF3E10BCAF6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627148" y="4129291"/>
                  <a:ext cx="1314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DCEE3C7-9FFB-45C8-BB19-AA853F8AAA7E}"/>
              </a:ext>
            </a:extLst>
          </p:cNvPr>
          <p:cNvGrpSpPr/>
          <p:nvPr/>
        </p:nvGrpSpPr>
        <p:grpSpPr>
          <a:xfrm>
            <a:off x="5116188" y="4349251"/>
            <a:ext cx="2827800" cy="1918440"/>
            <a:chOff x="5116188" y="4349251"/>
            <a:chExt cx="2827800" cy="19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2088451-1B82-40CB-83C2-E2ADEA161747}"/>
                    </a:ext>
                  </a:extLst>
                </p14:cNvPr>
                <p14:cNvContentPartPr/>
                <p14:nvPr/>
              </p14:nvContentPartPr>
              <p14:xfrm>
                <a:off x="5137068" y="4353571"/>
                <a:ext cx="55800" cy="1746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2088451-1B82-40CB-83C2-E2ADEA16174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128428" y="4344571"/>
                  <a:ext cx="73440" cy="17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37F1927-A64E-4F46-BF27-A800B966F5BB}"/>
                    </a:ext>
                  </a:extLst>
                </p14:cNvPr>
                <p14:cNvContentPartPr/>
                <p14:nvPr/>
              </p14:nvContentPartPr>
              <p14:xfrm>
                <a:off x="5116188" y="4349251"/>
                <a:ext cx="2827800" cy="56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37F1927-A64E-4F46-BF27-A800B966F5BB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107188" y="4340611"/>
                  <a:ext cx="2845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E58C8D8-075B-4381-9F16-8C85EE72B448}"/>
                    </a:ext>
                  </a:extLst>
                </p14:cNvPr>
                <p14:cNvContentPartPr/>
                <p14:nvPr/>
              </p14:nvContentPartPr>
              <p14:xfrm>
                <a:off x="7853268" y="4367251"/>
                <a:ext cx="86040" cy="1808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E58C8D8-075B-4381-9F16-8C85EE72B44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844268" y="4358251"/>
                  <a:ext cx="103680" cy="18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25D2EA3-F9B5-43C6-B75F-F5488998F0BB}"/>
                    </a:ext>
                  </a:extLst>
                </p14:cNvPr>
                <p14:cNvContentPartPr/>
                <p14:nvPr/>
              </p14:nvContentPartPr>
              <p14:xfrm>
                <a:off x="5154708" y="6088051"/>
                <a:ext cx="2737080" cy="1796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25D2EA3-F9B5-43C6-B75F-F5488998F0B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145708" y="6079051"/>
                  <a:ext cx="275472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ECC3348-060B-4B6C-B445-0787948EBE13}"/>
              </a:ext>
            </a:extLst>
          </p:cNvPr>
          <p:cNvGrpSpPr/>
          <p:nvPr/>
        </p:nvGrpSpPr>
        <p:grpSpPr>
          <a:xfrm>
            <a:off x="6313908" y="4883131"/>
            <a:ext cx="718200" cy="809640"/>
            <a:chOff x="6313908" y="4883131"/>
            <a:chExt cx="718200" cy="80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349DF45-8C6A-4233-AD70-998AD5482F30}"/>
                    </a:ext>
                  </a:extLst>
                </p14:cNvPr>
                <p14:cNvContentPartPr/>
                <p14:nvPr/>
              </p14:nvContentPartPr>
              <p14:xfrm>
                <a:off x="6564108" y="5057371"/>
                <a:ext cx="25920" cy="412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349DF45-8C6A-4233-AD70-998AD5482F3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555108" y="5048371"/>
                  <a:ext cx="435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E419DC2-D8DB-476C-9A6E-46F54BEAE9D6}"/>
                    </a:ext>
                  </a:extLst>
                </p14:cNvPr>
                <p14:cNvContentPartPr/>
                <p14:nvPr/>
              </p14:nvContentPartPr>
              <p14:xfrm>
                <a:off x="6539628" y="5047651"/>
                <a:ext cx="272880" cy="398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E419DC2-D8DB-476C-9A6E-46F54BEAE9D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530988" y="5039011"/>
                  <a:ext cx="2905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BDD7C44-EE59-4ACE-89C3-60DC3702C5C0}"/>
                    </a:ext>
                  </a:extLst>
                </p14:cNvPr>
                <p14:cNvContentPartPr/>
                <p14:nvPr/>
              </p14:nvContentPartPr>
              <p14:xfrm>
                <a:off x="6313908" y="4883131"/>
                <a:ext cx="718200" cy="8096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BDD7C44-EE59-4ACE-89C3-60DC3702C5C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305268" y="4874131"/>
                  <a:ext cx="735840" cy="82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1940CE5A-39C6-4E51-8517-EA84C848C63F}"/>
                  </a:ext>
                </a:extLst>
              </p14:cNvPr>
              <p14:cNvContentPartPr/>
              <p14:nvPr/>
            </p14:nvContentPartPr>
            <p14:xfrm>
              <a:off x="6609108" y="4851811"/>
              <a:ext cx="79200" cy="817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1940CE5A-39C6-4E51-8517-EA84C848C63F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6600108" y="4843171"/>
                <a:ext cx="968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1B0AD31-8165-4BC7-A329-421F5E0F6CBB}"/>
                  </a:ext>
                </a:extLst>
              </p14:cNvPr>
              <p14:cNvContentPartPr/>
              <p14:nvPr/>
            </p14:nvContentPartPr>
            <p14:xfrm>
              <a:off x="6318588" y="5446891"/>
              <a:ext cx="86400" cy="961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1B0AD31-8165-4BC7-A329-421F5E0F6CBB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6309948" y="5437891"/>
                <a:ext cx="1040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7F233A79-4A50-4CF1-B152-13A998725FFF}"/>
                  </a:ext>
                </a:extLst>
              </p14:cNvPr>
              <p14:cNvContentPartPr/>
              <p14:nvPr/>
            </p14:nvContentPartPr>
            <p14:xfrm>
              <a:off x="6908628" y="5475331"/>
              <a:ext cx="81720" cy="1123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7F233A79-4A50-4CF1-B152-13A998725FFF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6899628" y="5466331"/>
                <a:ext cx="993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6E2CCE4-05CA-4385-9D2F-ABE5950996F7}"/>
                  </a:ext>
                </a:extLst>
              </p14:cNvPr>
              <p14:cNvContentPartPr/>
              <p14:nvPr/>
            </p14:nvContentPartPr>
            <p14:xfrm>
              <a:off x="6909348" y="4967371"/>
              <a:ext cx="98640" cy="925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6E2CCE4-05CA-4385-9D2F-ABE5950996F7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6900348" y="4958731"/>
                <a:ext cx="11628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DCEE535-D07C-455A-AC2B-89F11B843260}"/>
              </a:ext>
            </a:extLst>
          </p:cNvPr>
          <p:cNvGrpSpPr/>
          <p:nvPr/>
        </p:nvGrpSpPr>
        <p:grpSpPr>
          <a:xfrm>
            <a:off x="5842668" y="4431691"/>
            <a:ext cx="1707480" cy="1612800"/>
            <a:chOff x="5842668" y="4431691"/>
            <a:chExt cx="1707480" cy="161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0249763-6251-47DD-85A3-B8AD0273CC5C}"/>
                    </a:ext>
                  </a:extLst>
                </p14:cNvPr>
                <p14:cNvContentPartPr/>
                <p14:nvPr/>
              </p14:nvContentPartPr>
              <p14:xfrm>
                <a:off x="6578508" y="5631931"/>
                <a:ext cx="87120" cy="914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0249763-6251-47DD-85A3-B8AD0273CC5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569508" y="5622931"/>
                  <a:ext cx="104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BB74FCD-BC97-4008-8BFF-E6F7BB363E2E}"/>
                    </a:ext>
                  </a:extLst>
                </p14:cNvPr>
                <p14:cNvContentPartPr/>
                <p14:nvPr/>
              </p14:nvContentPartPr>
              <p14:xfrm>
                <a:off x="6277188" y="5027851"/>
                <a:ext cx="99720" cy="1058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BB74FCD-BC97-4008-8BFF-E6F7BB363E2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268548" y="5019211"/>
                  <a:ext cx="117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40300D0-711B-4977-AD17-026F3D6D1139}"/>
                    </a:ext>
                  </a:extLst>
                </p14:cNvPr>
                <p14:cNvContentPartPr/>
                <p14:nvPr/>
              </p14:nvContentPartPr>
              <p14:xfrm>
                <a:off x="6997908" y="5152051"/>
                <a:ext cx="73440" cy="71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40300D0-711B-4977-AD17-026F3D6D113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989268" y="5143051"/>
                  <a:ext cx="91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99D1E2C-CFF5-4EE3-BF00-4864CF359BA2}"/>
                    </a:ext>
                  </a:extLst>
                </p14:cNvPr>
                <p14:cNvContentPartPr/>
                <p14:nvPr/>
              </p14:nvContentPartPr>
              <p14:xfrm>
                <a:off x="6539628" y="4431691"/>
                <a:ext cx="891720" cy="5677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99D1E2C-CFF5-4EE3-BF00-4864CF359BA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530628" y="4423051"/>
                  <a:ext cx="9093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F27F-5097-4FEC-8535-35F6152E2F91}"/>
                    </a:ext>
                  </a:extLst>
                </p14:cNvPr>
                <p14:cNvContentPartPr/>
                <p14:nvPr/>
              </p14:nvContentPartPr>
              <p14:xfrm>
                <a:off x="6836628" y="4449691"/>
                <a:ext cx="194040" cy="3261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F27F-5097-4FEC-8535-35F6152E2F9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827988" y="4441051"/>
                  <a:ext cx="211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2A5AB52-1ADE-4ACB-A232-5DA8020A6385}"/>
                    </a:ext>
                  </a:extLst>
                </p14:cNvPr>
                <p14:cNvContentPartPr/>
                <p14:nvPr/>
              </p14:nvContentPartPr>
              <p14:xfrm>
                <a:off x="6998988" y="4446091"/>
                <a:ext cx="9720" cy="31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2A5AB52-1ADE-4ACB-A232-5DA8020A638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990348" y="4437451"/>
                  <a:ext cx="27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2173230-616D-4B6B-8AE5-E98CAAD19CCA}"/>
                    </a:ext>
                  </a:extLst>
                </p14:cNvPr>
                <p14:cNvContentPartPr/>
                <p14:nvPr/>
              </p14:nvContentPartPr>
              <p14:xfrm>
                <a:off x="5859228" y="4768651"/>
                <a:ext cx="530280" cy="9302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2173230-616D-4B6B-8AE5-E98CAAD19CC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850228" y="4760011"/>
                  <a:ext cx="54792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4C8738E-F59C-4D43-BF4E-7440C540CFC6}"/>
                    </a:ext>
                  </a:extLst>
                </p14:cNvPr>
                <p14:cNvContentPartPr/>
                <p14:nvPr/>
              </p14:nvContentPartPr>
              <p14:xfrm>
                <a:off x="5842668" y="5012731"/>
                <a:ext cx="197280" cy="3564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4C8738E-F59C-4D43-BF4E-7440C540CFC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834028" y="5003731"/>
                  <a:ext cx="2149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78421B1-24C5-4672-A516-7D65BDE6D43D}"/>
                    </a:ext>
                  </a:extLst>
                </p14:cNvPr>
                <p14:cNvContentPartPr/>
                <p14:nvPr/>
              </p14:nvContentPartPr>
              <p14:xfrm>
                <a:off x="5998188" y="5105251"/>
                <a:ext cx="31680" cy="306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78421B1-24C5-4672-A516-7D65BDE6D43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989188" y="5096251"/>
                  <a:ext cx="49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017E149-A09B-45D3-AA9B-44AD764AE299}"/>
                    </a:ext>
                  </a:extLst>
                </p14:cNvPr>
                <p14:cNvContentPartPr/>
                <p14:nvPr/>
              </p14:nvContentPartPr>
              <p14:xfrm>
                <a:off x="6501468" y="5465251"/>
                <a:ext cx="848880" cy="5792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017E149-A09B-45D3-AA9B-44AD764AE29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492468" y="5456611"/>
                  <a:ext cx="8665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DA94DAE-0EAB-4ADF-A59F-4A172A2F0DDC}"/>
                    </a:ext>
                  </a:extLst>
                </p14:cNvPr>
                <p14:cNvContentPartPr/>
                <p14:nvPr/>
              </p14:nvContentPartPr>
              <p14:xfrm>
                <a:off x="6809988" y="5711851"/>
                <a:ext cx="285480" cy="270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DA94DAE-0EAB-4ADF-A59F-4A172A2F0DD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800988" y="5702851"/>
                  <a:ext cx="303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43A343C-66D3-4C9E-9338-7C841CCD0D73}"/>
                    </a:ext>
                  </a:extLst>
                </p14:cNvPr>
                <p14:cNvContentPartPr/>
                <p14:nvPr/>
              </p14:nvContentPartPr>
              <p14:xfrm>
                <a:off x="7050108" y="5704651"/>
                <a:ext cx="8640" cy="75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43A343C-66D3-4C9E-9338-7C841CCD0D7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041108" y="5696011"/>
                  <a:ext cx="26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802A686-C115-4084-B0FE-2CEBE56718A6}"/>
                    </a:ext>
                  </a:extLst>
                </p14:cNvPr>
                <p14:cNvContentPartPr/>
                <p14:nvPr/>
              </p14:nvContentPartPr>
              <p14:xfrm>
                <a:off x="6988908" y="4936771"/>
                <a:ext cx="561240" cy="5612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802A686-C115-4084-B0FE-2CEBE56718A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979908" y="4927771"/>
                  <a:ext cx="578880" cy="57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144E3BD-10D3-4D5F-97BB-C2F905EBD6D0}"/>
                  </a:ext>
                </a:extLst>
              </p14:cNvPr>
              <p14:cNvContentPartPr/>
              <p14:nvPr/>
            </p14:nvContentPartPr>
            <p14:xfrm>
              <a:off x="6925548" y="5256091"/>
              <a:ext cx="183960" cy="1526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144E3BD-10D3-4D5F-97BB-C2F905EBD6D0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6916908" y="5247451"/>
                <a:ext cx="201600" cy="1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1C0417B-CA3A-4241-B2C4-2F441762FD1E}"/>
              </a:ext>
            </a:extLst>
          </p:cNvPr>
          <p:cNvGrpSpPr/>
          <p:nvPr/>
        </p:nvGrpSpPr>
        <p:grpSpPr>
          <a:xfrm>
            <a:off x="4451988" y="5318371"/>
            <a:ext cx="2433960" cy="949680"/>
            <a:chOff x="4451988" y="5318371"/>
            <a:chExt cx="243396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F3C5FB7-215C-4549-99FA-B21CC22CC702}"/>
                    </a:ext>
                  </a:extLst>
                </p14:cNvPr>
                <p14:cNvContentPartPr/>
                <p14:nvPr/>
              </p14:nvContentPartPr>
              <p14:xfrm>
                <a:off x="4907388" y="5318371"/>
                <a:ext cx="1978560" cy="9496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F3C5FB7-215C-4549-99FA-B21CC22CC70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4898748" y="5309731"/>
                  <a:ext cx="199620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E320331-0F24-418D-9A21-9E656D22C8BE}"/>
                    </a:ext>
                  </a:extLst>
                </p14:cNvPr>
                <p14:cNvContentPartPr/>
                <p14:nvPr/>
              </p14:nvContentPartPr>
              <p14:xfrm>
                <a:off x="4466748" y="5841451"/>
                <a:ext cx="24840" cy="2422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E320331-0F24-418D-9A21-9E656D22C8BE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458108" y="5832811"/>
                  <a:ext cx="42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249D1DD-42AC-4949-A27E-B90E5C6F5FDF}"/>
                    </a:ext>
                  </a:extLst>
                </p14:cNvPr>
                <p14:cNvContentPartPr/>
                <p14:nvPr/>
              </p14:nvContentPartPr>
              <p14:xfrm>
                <a:off x="4451988" y="5959171"/>
                <a:ext cx="168120" cy="313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249D1DD-42AC-4949-A27E-B90E5C6F5FD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442988" y="5950171"/>
                  <a:ext cx="185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0034551-9D6D-4C46-A8DF-2503E50F73B8}"/>
                    </a:ext>
                  </a:extLst>
                </p14:cNvPr>
                <p14:cNvContentPartPr/>
                <p14:nvPr/>
              </p14:nvContentPartPr>
              <p14:xfrm>
                <a:off x="4601028" y="5807971"/>
                <a:ext cx="14400" cy="2750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0034551-9D6D-4C46-A8DF-2503E50F73B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592388" y="5798971"/>
                  <a:ext cx="320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3CA8FF6-167F-48EE-A983-EEE9431A9F13}"/>
                    </a:ext>
                  </a:extLst>
                </p14:cNvPr>
                <p14:cNvContentPartPr/>
                <p14:nvPr/>
              </p14:nvContentPartPr>
              <p14:xfrm>
                <a:off x="4664748" y="5832811"/>
                <a:ext cx="105480" cy="2185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3CA8FF6-167F-48EE-A983-EEE9431A9F1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4655748" y="5824171"/>
                  <a:ext cx="123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E346151-3643-4EBD-9986-96423ECD00C3}"/>
                    </a:ext>
                  </a:extLst>
                </p14:cNvPr>
                <p14:cNvContentPartPr/>
                <p14:nvPr/>
              </p14:nvContentPartPr>
              <p14:xfrm>
                <a:off x="4766628" y="5815531"/>
                <a:ext cx="103320" cy="2757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E346151-3643-4EBD-9986-96423ECD00C3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4757628" y="5806531"/>
                  <a:ext cx="1209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A59B558-2A04-4B68-8E27-D2F2C05979A1}"/>
                    </a:ext>
                  </a:extLst>
                </p14:cNvPr>
                <p14:cNvContentPartPr/>
                <p14:nvPr/>
              </p14:nvContentPartPr>
              <p14:xfrm>
                <a:off x="4900908" y="5809051"/>
                <a:ext cx="85680" cy="2448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A59B558-2A04-4B68-8E27-D2F2C05979A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4891908" y="5800051"/>
                  <a:ext cx="10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B0BB41-B6B4-4EE8-AA86-BD46BBE60F75}"/>
                    </a:ext>
                  </a:extLst>
                </p14:cNvPr>
                <p14:cNvContentPartPr/>
                <p14:nvPr/>
              </p14:nvContentPartPr>
              <p14:xfrm>
                <a:off x="4910268" y="5896171"/>
                <a:ext cx="101880" cy="104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B0BB41-B6B4-4EE8-AA86-BD46BBE60F7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901268" y="5887531"/>
                  <a:ext cx="119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209995C-7C49-4BDE-9F08-DD987894E7E8}"/>
                    </a:ext>
                  </a:extLst>
                </p14:cNvPr>
                <p14:cNvContentPartPr/>
                <p14:nvPr/>
              </p14:nvContentPartPr>
              <p14:xfrm>
                <a:off x="4898388" y="5791051"/>
                <a:ext cx="127800" cy="212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209995C-7C49-4BDE-9F08-DD987894E7E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889748" y="5782411"/>
                  <a:ext cx="1454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B9C3B0C-EF0E-459A-ADDE-BBD47B82400A}"/>
                  </a:ext>
                </a:extLst>
              </p14:cNvPr>
              <p14:cNvContentPartPr/>
              <p14:nvPr/>
            </p14:nvContentPartPr>
            <p14:xfrm>
              <a:off x="1615908" y="4812931"/>
              <a:ext cx="93960" cy="1126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B9C3B0C-EF0E-459A-ADDE-BBD47B82400A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1606908" y="4803931"/>
                <a:ext cx="1116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F31E69F-1DF1-440C-A7E7-1FA952853886}"/>
                  </a:ext>
                </a:extLst>
              </p14:cNvPr>
              <p14:cNvContentPartPr/>
              <p14:nvPr/>
            </p14:nvContentPartPr>
            <p14:xfrm>
              <a:off x="1501788" y="5237011"/>
              <a:ext cx="115200" cy="928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F31E69F-1DF1-440C-A7E7-1FA952853886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1493148" y="5228011"/>
                <a:ext cx="132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86B1FC8-C6AE-425C-907C-433EB669758E}"/>
                  </a:ext>
                </a:extLst>
              </p14:cNvPr>
              <p14:cNvContentPartPr/>
              <p14:nvPr/>
            </p14:nvContentPartPr>
            <p14:xfrm>
              <a:off x="1530588" y="5931811"/>
              <a:ext cx="103680" cy="864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86B1FC8-C6AE-425C-907C-433EB669758E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1521948" y="5923171"/>
                <a:ext cx="1213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6BB9F39-ABCE-434D-919E-8DEA1C444653}"/>
                  </a:ext>
                </a:extLst>
              </p14:cNvPr>
              <p14:cNvContentPartPr/>
              <p14:nvPr/>
            </p14:nvContentPartPr>
            <p14:xfrm>
              <a:off x="1944948" y="6018571"/>
              <a:ext cx="95760" cy="943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6BB9F39-ABCE-434D-919E-8DEA1C444653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1935948" y="6009571"/>
                <a:ext cx="11340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EB721D7F-BA39-4FA9-BB48-FD0BCC964B2D}"/>
              </a:ext>
            </a:extLst>
          </p:cNvPr>
          <p:cNvGrpSpPr/>
          <p:nvPr/>
        </p:nvGrpSpPr>
        <p:grpSpPr>
          <a:xfrm>
            <a:off x="3739908" y="5897251"/>
            <a:ext cx="111960" cy="125640"/>
            <a:chOff x="3739908" y="5897251"/>
            <a:chExt cx="11196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201BF21-0941-4D21-BF40-C45824FDEBA5}"/>
                    </a:ext>
                  </a:extLst>
                </p14:cNvPr>
                <p14:cNvContentPartPr/>
                <p14:nvPr/>
              </p14:nvContentPartPr>
              <p14:xfrm>
                <a:off x="3844308" y="5949451"/>
                <a:ext cx="360" cy="3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201BF21-0941-4D21-BF40-C45824FDEB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5308" y="5940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1C21F84-1E40-4ED4-AE0A-B8A5E1A80F56}"/>
                    </a:ext>
                  </a:extLst>
                </p14:cNvPr>
                <p14:cNvContentPartPr/>
                <p14:nvPr/>
              </p14:nvContentPartPr>
              <p14:xfrm>
                <a:off x="3739908" y="5897251"/>
                <a:ext cx="111960" cy="1256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1C21F84-1E40-4ED4-AE0A-B8A5E1A80F56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730908" y="5888251"/>
                  <a:ext cx="12960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45B89001-979B-4752-ADE2-37587E0619A7}"/>
                  </a:ext>
                </a:extLst>
              </p14:cNvPr>
              <p14:cNvContentPartPr/>
              <p14:nvPr/>
            </p14:nvContentPartPr>
            <p14:xfrm>
              <a:off x="3918468" y="4666771"/>
              <a:ext cx="109440" cy="1267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45B89001-979B-4752-ADE2-37587E0619A7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3909468" y="4658131"/>
                <a:ext cx="1270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A6FA60D-A514-4259-85C1-BA51E980371E}"/>
                  </a:ext>
                </a:extLst>
              </p14:cNvPr>
              <p14:cNvContentPartPr/>
              <p14:nvPr/>
            </p14:nvContentPartPr>
            <p14:xfrm>
              <a:off x="3974628" y="5231971"/>
              <a:ext cx="90000" cy="11916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A6FA60D-A514-4259-85C1-BA51E980371E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3965988" y="5223331"/>
                <a:ext cx="1076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52F0A1BC-664F-4FB5-B910-CE64F7DA802B}"/>
                  </a:ext>
                </a:extLst>
              </p14:cNvPr>
              <p14:cNvContentPartPr/>
              <p14:nvPr/>
            </p14:nvContentPartPr>
            <p14:xfrm>
              <a:off x="5391948" y="4518811"/>
              <a:ext cx="150480" cy="16380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52F0A1BC-664F-4FB5-B910-CE64F7DA802B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5382948" y="4509811"/>
                <a:ext cx="1681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6D2617CD-81E4-4F03-A40F-F9002F96390D}"/>
                  </a:ext>
                </a:extLst>
              </p14:cNvPr>
              <p14:cNvContentPartPr/>
              <p14:nvPr/>
            </p14:nvContentPartPr>
            <p14:xfrm>
              <a:off x="5281428" y="5001931"/>
              <a:ext cx="146520" cy="1414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6D2617CD-81E4-4F03-A40F-F9002F96390D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5272788" y="4992931"/>
                <a:ext cx="1641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D25E4DB4-5237-4D1E-9538-3B37242FE125}"/>
                  </a:ext>
                </a:extLst>
              </p14:cNvPr>
              <p14:cNvContentPartPr/>
              <p14:nvPr/>
            </p14:nvContentPartPr>
            <p14:xfrm>
              <a:off x="5570148" y="5495131"/>
              <a:ext cx="121320" cy="1526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D25E4DB4-5237-4D1E-9538-3B37242FE125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5561148" y="5486491"/>
                <a:ext cx="1389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810B7E10-4646-45CE-8169-ABE2CEDC2F68}"/>
                  </a:ext>
                </a:extLst>
              </p14:cNvPr>
              <p14:cNvContentPartPr/>
              <p14:nvPr/>
            </p14:nvContentPartPr>
            <p14:xfrm>
              <a:off x="6066228" y="4499731"/>
              <a:ext cx="155520" cy="1818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810B7E10-4646-45CE-8169-ABE2CEDC2F68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6057588" y="4491091"/>
                <a:ext cx="173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EC95104-913B-4001-8ABD-8C3AF7856435}"/>
                  </a:ext>
                </a:extLst>
              </p14:cNvPr>
              <p14:cNvContentPartPr/>
              <p14:nvPr/>
            </p14:nvContentPartPr>
            <p14:xfrm>
              <a:off x="7538268" y="4542931"/>
              <a:ext cx="190080" cy="14580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EC95104-913B-4001-8ABD-8C3AF7856435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7529628" y="4534291"/>
                <a:ext cx="2077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763D05A-22C8-45A4-9E3F-0C52679FBAF2}"/>
                  </a:ext>
                </a:extLst>
              </p14:cNvPr>
              <p14:cNvContentPartPr/>
              <p14:nvPr/>
            </p14:nvContentPartPr>
            <p14:xfrm>
              <a:off x="7516308" y="5142691"/>
              <a:ext cx="174600" cy="1454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763D05A-22C8-45A4-9E3F-0C52679FBAF2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7507308" y="5133691"/>
                <a:ext cx="192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5CA420E8-4407-4509-99C2-72F30FAA2609}"/>
                  </a:ext>
                </a:extLst>
              </p14:cNvPr>
              <p14:cNvContentPartPr/>
              <p14:nvPr/>
            </p14:nvContentPartPr>
            <p14:xfrm>
              <a:off x="7375908" y="5874571"/>
              <a:ext cx="142920" cy="1580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5CA420E8-4407-4509-99C2-72F30FAA2609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7367268" y="5865571"/>
                <a:ext cx="1605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3FF29E72-745A-450D-96AB-9EB98942267C}"/>
                  </a:ext>
                </a:extLst>
              </p14:cNvPr>
              <p14:cNvContentPartPr/>
              <p14:nvPr/>
            </p14:nvContentPartPr>
            <p14:xfrm>
              <a:off x="6186468" y="5953051"/>
              <a:ext cx="151920" cy="16992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3FF29E72-745A-450D-96AB-9EB98942267C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6177828" y="5944411"/>
                <a:ext cx="1695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596CD0F3-9AED-4258-AAF5-C2F8AB764047}"/>
                  </a:ext>
                </a:extLst>
              </p14:cNvPr>
              <p14:cNvContentPartPr/>
              <p14:nvPr/>
            </p14:nvContentPartPr>
            <p14:xfrm>
              <a:off x="8317308" y="270811"/>
              <a:ext cx="183240" cy="2559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596CD0F3-9AED-4258-AAF5-C2F8AB764047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8308668" y="261811"/>
                <a:ext cx="200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7CDD6F81-19E7-4573-820C-1D8E136223E6}"/>
                  </a:ext>
                </a:extLst>
              </p14:cNvPr>
              <p14:cNvContentPartPr/>
              <p14:nvPr/>
            </p14:nvContentPartPr>
            <p14:xfrm>
              <a:off x="8504148" y="379891"/>
              <a:ext cx="167760" cy="1479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7CDD6F81-19E7-4573-820C-1D8E136223E6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8495148" y="370891"/>
                <a:ext cx="1854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071B5B4E-0520-4C33-9CD9-716E6A3CCE24}"/>
                  </a:ext>
                </a:extLst>
              </p14:cNvPr>
              <p14:cNvContentPartPr/>
              <p14:nvPr/>
            </p14:nvContentPartPr>
            <p14:xfrm>
              <a:off x="8707188" y="367291"/>
              <a:ext cx="137880" cy="1468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071B5B4E-0520-4C33-9CD9-716E6A3CCE24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8698548" y="358651"/>
                <a:ext cx="155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D21D3B9-5CD9-4DCF-9A51-08ABFF5CEA26}"/>
                  </a:ext>
                </a:extLst>
              </p14:cNvPr>
              <p14:cNvContentPartPr/>
              <p14:nvPr/>
            </p14:nvContentPartPr>
            <p14:xfrm>
              <a:off x="8834628" y="386011"/>
              <a:ext cx="31320" cy="12888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D21D3B9-5CD9-4DCF-9A51-08ABFF5CEA26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8825628" y="377371"/>
                <a:ext cx="48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E9112480-7AFF-4EB6-9A48-0A26D62F4B0D}"/>
                  </a:ext>
                </a:extLst>
              </p14:cNvPr>
              <p14:cNvContentPartPr/>
              <p14:nvPr/>
            </p14:nvContentPartPr>
            <p14:xfrm>
              <a:off x="8771988" y="388531"/>
              <a:ext cx="32760" cy="15084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E9112480-7AFF-4EB6-9A48-0A26D62F4B0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8763348" y="379531"/>
                <a:ext cx="504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02574793-57DE-4539-B0CE-8DBA3F7B8558}"/>
                  </a:ext>
                </a:extLst>
              </p14:cNvPr>
              <p14:cNvContentPartPr/>
              <p14:nvPr/>
            </p14:nvContentPartPr>
            <p14:xfrm>
              <a:off x="8929668" y="378091"/>
              <a:ext cx="46080" cy="14148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02574793-57DE-4539-B0CE-8DBA3F7B8558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8920668" y="369451"/>
                <a:ext cx="637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91CAF855-F8A5-44E3-8B7D-D8FBBFCBAFE2}"/>
                  </a:ext>
                </a:extLst>
              </p14:cNvPr>
              <p14:cNvContentPartPr/>
              <p14:nvPr/>
            </p14:nvContentPartPr>
            <p14:xfrm>
              <a:off x="8919228" y="251731"/>
              <a:ext cx="75600" cy="2016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91CAF855-F8A5-44E3-8B7D-D8FBBFCBAFE2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8910228" y="243091"/>
                <a:ext cx="932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4824B68-DF06-41E3-B044-39C18517E48D}"/>
                  </a:ext>
                </a:extLst>
              </p14:cNvPr>
              <p14:cNvContentPartPr/>
              <p14:nvPr/>
            </p14:nvContentPartPr>
            <p14:xfrm>
              <a:off x="9057828" y="266131"/>
              <a:ext cx="37800" cy="2844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4824B68-DF06-41E3-B044-39C18517E48D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9049188" y="257131"/>
                <a:ext cx="554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296EF77-50B6-4B0E-B730-BE835850ABDB}"/>
                  </a:ext>
                </a:extLst>
              </p14:cNvPr>
              <p14:cNvContentPartPr/>
              <p14:nvPr/>
            </p14:nvContentPartPr>
            <p14:xfrm>
              <a:off x="9035868" y="367291"/>
              <a:ext cx="163440" cy="15552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296EF77-50B6-4B0E-B730-BE835850ABDB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9027228" y="358651"/>
                <a:ext cx="1810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F51B0C7E-60CA-47FA-9747-1BF71D53B971}"/>
                  </a:ext>
                </a:extLst>
              </p14:cNvPr>
              <p14:cNvContentPartPr/>
              <p14:nvPr/>
            </p14:nvContentPartPr>
            <p14:xfrm>
              <a:off x="9243588" y="334891"/>
              <a:ext cx="155160" cy="20124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F51B0C7E-60CA-47FA-9747-1BF71D53B971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9234948" y="325891"/>
                <a:ext cx="172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56C90558-498F-40E1-96C1-2C1F3969D30E}"/>
                  </a:ext>
                </a:extLst>
              </p14:cNvPr>
              <p14:cNvContentPartPr/>
              <p14:nvPr/>
            </p14:nvContentPartPr>
            <p14:xfrm>
              <a:off x="9476868" y="345691"/>
              <a:ext cx="172080" cy="19620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56C90558-498F-40E1-96C1-2C1F3969D30E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9468228" y="336691"/>
                <a:ext cx="1897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2F7C636-8EE7-4D7C-9D0F-B56DC3D8266E}"/>
                  </a:ext>
                </a:extLst>
              </p14:cNvPr>
              <p14:cNvContentPartPr/>
              <p14:nvPr/>
            </p14:nvContentPartPr>
            <p14:xfrm>
              <a:off x="9754428" y="226891"/>
              <a:ext cx="213480" cy="33408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2F7C636-8EE7-4D7C-9D0F-B56DC3D8266E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9745788" y="217891"/>
                <a:ext cx="2311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F9768CF5-A66E-4124-8C97-5C5CB2FA3A9C}"/>
                  </a:ext>
                </a:extLst>
              </p14:cNvPr>
              <p14:cNvContentPartPr/>
              <p14:nvPr/>
            </p14:nvContentPartPr>
            <p14:xfrm>
              <a:off x="9962868" y="374491"/>
              <a:ext cx="33120" cy="16704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F9768CF5-A66E-4124-8C97-5C5CB2FA3A9C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9954228" y="365851"/>
                <a:ext cx="50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4A95CB7-04A6-4BA7-A423-3A31090FFFCB}"/>
                  </a:ext>
                </a:extLst>
              </p14:cNvPr>
              <p14:cNvContentPartPr/>
              <p14:nvPr/>
            </p14:nvContentPartPr>
            <p14:xfrm>
              <a:off x="10084548" y="244531"/>
              <a:ext cx="27000" cy="3578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4A95CB7-04A6-4BA7-A423-3A31090FFFCB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10075548" y="235531"/>
                <a:ext cx="44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958F30C4-7391-479F-A183-53FE70B2EA3B}"/>
                  </a:ext>
                </a:extLst>
              </p14:cNvPr>
              <p14:cNvContentPartPr/>
              <p14:nvPr/>
            </p14:nvContentPartPr>
            <p14:xfrm>
              <a:off x="10097148" y="359011"/>
              <a:ext cx="119520" cy="1501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958F30C4-7391-479F-A183-53FE70B2EA3B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10088508" y="350011"/>
                <a:ext cx="1371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C0B73D39-AA94-455B-AA8B-EA3E34629221}"/>
                  </a:ext>
                </a:extLst>
              </p14:cNvPr>
              <p14:cNvContentPartPr/>
              <p14:nvPr/>
            </p14:nvContentPartPr>
            <p14:xfrm>
              <a:off x="10297668" y="255691"/>
              <a:ext cx="48600" cy="2865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C0B73D39-AA94-455B-AA8B-EA3E34629221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10288668" y="246691"/>
                <a:ext cx="662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F12308D5-E585-4721-BD3A-C35832A33965}"/>
                  </a:ext>
                </a:extLst>
              </p14:cNvPr>
              <p14:cNvContentPartPr/>
              <p14:nvPr/>
            </p14:nvContentPartPr>
            <p14:xfrm>
              <a:off x="10260588" y="352891"/>
              <a:ext cx="263160" cy="1670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F12308D5-E585-4721-BD3A-C35832A33965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10251588" y="343891"/>
                <a:ext cx="280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2247404-6AC5-4490-BA7A-5C0FB8ABB7A8}"/>
                  </a:ext>
                </a:extLst>
              </p14:cNvPr>
              <p14:cNvContentPartPr/>
              <p14:nvPr/>
            </p14:nvContentPartPr>
            <p14:xfrm>
              <a:off x="10604028" y="359011"/>
              <a:ext cx="185400" cy="1807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2247404-6AC5-4490-BA7A-5C0FB8ABB7A8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10595388" y="350371"/>
                <a:ext cx="2030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77ECEDD-F4D5-4AE8-8DBB-426A5286E658}"/>
                  </a:ext>
                </a:extLst>
              </p14:cNvPr>
              <p14:cNvContentPartPr/>
              <p14:nvPr/>
            </p14:nvContentPartPr>
            <p14:xfrm>
              <a:off x="11037108" y="326971"/>
              <a:ext cx="142560" cy="43380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77ECEDD-F4D5-4AE8-8DBB-426A5286E658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11028108" y="317971"/>
                <a:ext cx="1602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EF5CEBFE-6DBA-440E-AEE5-5A1742D3CDF6}"/>
                  </a:ext>
                </a:extLst>
              </p14:cNvPr>
              <p14:cNvContentPartPr/>
              <p14:nvPr/>
            </p14:nvContentPartPr>
            <p14:xfrm>
              <a:off x="11215308" y="331291"/>
              <a:ext cx="197280" cy="41976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EF5CEBFE-6DBA-440E-AEE5-5A1742D3CDF6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11206308" y="322651"/>
                <a:ext cx="2149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6D04E768-5276-4BCF-B9B0-28789AB1C9DD}"/>
                  </a:ext>
                </a:extLst>
              </p14:cNvPr>
              <p14:cNvContentPartPr/>
              <p14:nvPr/>
            </p14:nvContentPartPr>
            <p14:xfrm>
              <a:off x="8086908" y="807571"/>
              <a:ext cx="37800" cy="47700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6D04E768-5276-4BCF-B9B0-28789AB1C9DD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8078268" y="798571"/>
                <a:ext cx="554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0706C738-414F-4F9C-9D77-4C14CACA951B}"/>
                  </a:ext>
                </a:extLst>
              </p14:cNvPr>
              <p14:cNvContentPartPr/>
              <p14:nvPr/>
            </p14:nvContentPartPr>
            <p14:xfrm>
              <a:off x="8012748" y="1046971"/>
              <a:ext cx="181080" cy="3060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0706C738-414F-4F9C-9D77-4C14CACA951B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8004108" y="1038331"/>
                <a:ext cx="198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AC99EACC-FBBE-4049-BCCA-A44CD7221C16}"/>
                  </a:ext>
                </a:extLst>
              </p14:cNvPr>
              <p14:cNvContentPartPr/>
              <p14:nvPr/>
            </p14:nvContentPartPr>
            <p14:xfrm>
              <a:off x="8203548" y="1062811"/>
              <a:ext cx="150120" cy="18612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AC99EACC-FBBE-4049-BCCA-A44CD7221C16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8194908" y="1053811"/>
                <a:ext cx="1677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6AF3EAE9-7848-4753-90AF-BD6014C2FD44}"/>
                  </a:ext>
                </a:extLst>
              </p14:cNvPr>
              <p14:cNvContentPartPr/>
              <p14:nvPr/>
            </p14:nvContentPartPr>
            <p14:xfrm>
              <a:off x="8369508" y="888571"/>
              <a:ext cx="36360" cy="3618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6AF3EAE9-7848-4753-90AF-BD6014C2FD44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8360508" y="879571"/>
                <a:ext cx="540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640F5F0B-4FF3-4CF0-A2D6-1C26CB78F91F}"/>
                  </a:ext>
                </a:extLst>
              </p14:cNvPr>
              <p14:cNvContentPartPr/>
              <p14:nvPr/>
            </p14:nvContentPartPr>
            <p14:xfrm>
              <a:off x="8437548" y="1022851"/>
              <a:ext cx="137160" cy="18360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640F5F0B-4FF3-4CF0-A2D6-1C26CB78F91F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8428548" y="1014211"/>
                <a:ext cx="1548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7379F60E-6D5E-4DC0-8410-46340C1F816F}"/>
                  </a:ext>
                </a:extLst>
              </p14:cNvPr>
              <p14:cNvContentPartPr/>
              <p14:nvPr/>
            </p14:nvContentPartPr>
            <p14:xfrm>
              <a:off x="8610348" y="892891"/>
              <a:ext cx="136800" cy="3686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7379F60E-6D5E-4DC0-8410-46340C1F816F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8601708" y="884251"/>
                <a:ext cx="1544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C289161-081A-45C0-B7A7-C04F1539B241}"/>
                  </a:ext>
                </a:extLst>
              </p14:cNvPr>
              <p14:cNvContentPartPr/>
              <p14:nvPr/>
            </p14:nvContentPartPr>
            <p14:xfrm>
              <a:off x="9003828" y="867691"/>
              <a:ext cx="217800" cy="42408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C289161-081A-45C0-B7A7-C04F1539B241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8994828" y="858691"/>
                <a:ext cx="2354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27285B16-AFD2-4618-B24C-F7F9E487A3DF}"/>
                  </a:ext>
                </a:extLst>
              </p14:cNvPr>
              <p14:cNvContentPartPr/>
              <p14:nvPr/>
            </p14:nvContentPartPr>
            <p14:xfrm>
              <a:off x="9191028" y="985771"/>
              <a:ext cx="360" cy="3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27285B16-AFD2-4618-B24C-F7F9E487A3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82388" y="9767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1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D7AF2563-46DB-4522-AE16-E75154B97B8D}"/>
                  </a:ext>
                </a:extLst>
              </p14:cNvPr>
              <p14:cNvContentPartPr/>
              <p14:nvPr/>
            </p14:nvContentPartPr>
            <p14:xfrm>
              <a:off x="9312708" y="913051"/>
              <a:ext cx="142920" cy="39492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D7AF2563-46DB-4522-AE16-E75154B97B8D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9303708" y="904051"/>
                <a:ext cx="160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C202862-170E-4E4C-88BF-2791EE680361}"/>
                  </a:ext>
                </a:extLst>
              </p14:cNvPr>
              <p14:cNvContentPartPr/>
              <p14:nvPr/>
            </p14:nvContentPartPr>
            <p14:xfrm>
              <a:off x="9541668" y="1097731"/>
              <a:ext cx="149760" cy="22464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C202862-170E-4E4C-88BF-2791EE680361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9533028" y="1088731"/>
                <a:ext cx="1674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877D0B39-43FD-42CB-B6B5-B64BB2A442CC}"/>
                  </a:ext>
                </a:extLst>
              </p14:cNvPr>
              <p14:cNvContentPartPr/>
              <p14:nvPr/>
            </p14:nvContentPartPr>
            <p14:xfrm>
              <a:off x="9706188" y="1152451"/>
              <a:ext cx="136440" cy="20772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877D0B39-43FD-42CB-B6B5-B64BB2A442CC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9697188" y="1143451"/>
                <a:ext cx="1540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E41824A2-C12E-4F90-AC2F-67D4E3B404C8}"/>
                  </a:ext>
                </a:extLst>
              </p14:cNvPr>
              <p14:cNvContentPartPr/>
              <p14:nvPr/>
            </p14:nvContentPartPr>
            <p14:xfrm>
              <a:off x="9928308" y="1153171"/>
              <a:ext cx="29160" cy="18144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E41824A2-C12E-4F90-AC2F-67D4E3B404C8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9919308" y="1144531"/>
                <a:ext cx="46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89FDEC8C-A39C-44AF-B503-EF990BBE933B}"/>
                  </a:ext>
                </a:extLst>
              </p14:cNvPr>
              <p14:cNvContentPartPr/>
              <p14:nvPr/>
            </p14:nvContentPartPr>
            <p14:xfrm>
              <a:off x="9909948" y="1033651"/>
              <a:ext cx="113760" cy="2340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89FDEC8C-A39C-44AF-B503-EF990BBE933B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9900948" y="1024651"/>
                <a:ext cx="1314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BACA6AFD-0150-444A-B997-91B5682C2A89}"/>
                  </a:ext>
                </a:extLst>
              </p14:cNvPr>
              <p14:cNvContentPartPr/>
              <p14:nvPr/>
            </p14:nvContentPartPr>
            <p14:xfrm>
              <a:off x="10331508" y="809731"/>
              <a:ext cx="48600" cy="45468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BACA6AFD-0150-444A-B997-91B5682C2A89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10322868" y="800731"/>
                <a:ext cx="662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C13D44B2-6B44-44B3-A0A3-40DC0074275A}"/>
                  </a:ext>
                </a:extLst>
              </p14:cNvPr>
              <p14:cNvContentPartPr/>
              <p14:nvPr/>
            </p14:nvContentPartPr>
            <p14:xfrm>
              <a:off x="10446708" y="1045171"/>
              <a:ext cx="241560" cy="22392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C13D44B2-6B44-44B3-A0A3-40DC0074275A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10437708" y="1036531"/>
                <a:ext cx="2592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2FD83EB-CCF4-4693-90E7-03734AC55D49}"/>
                  </a:ext>
                </a:extLst>
              </p14:cNvPr>
              <p14:cNvContentPartPr/>
              <p14:nvPr/>
            </p14:nvContentPartPr>
            <p14:xfrm>
              <a:off x="10789428" y="1084771"/>
              <a:ext cx="140400" cy="4456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2FD83EB-CCF4-4693-90E7-03734AC55D49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10780428" y="1076131"/>
                <a:ext cx="1580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6ABC26D9-B09B-4768-B43F-0D0A357F79F3}"/>
                  </a:ext>
                </a:extLst>
              </p14:cNvPr>
              <p14:cNvContentPartPr/>
              <p14:nvPr/>
            </p14:nvContentPartPr>
            <p14:xfrm>
              <a:off x="11036028" y="1090891"/>
              <a:ext cx="113400" cy="22428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6ABC26D9-B09B-4768-B43F-0D0A357F79F3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11027028" y="1081891"/>
                <a:ext cx="1310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9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FDF5AA97-472F-4604-A956-87F7EBB2B523}"/>
                  </a:ext>
                </a:extLst>
              </p14:cNvPr>
              <p14:cNvContentPartPr/>
              <p14:nvPr/>
            </p14:nvContentPartPr>
            <p14:xfrm>
              <a:off x="11241948" y="1120051"/>
              <a:ext cx="129960" cy="16668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FDF5AA97-472F-4604-A956-87F7EBB2B523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11232948" y="1111051"/>
                <a:ext cx="1476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1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AE831651-DBCF-477F-B96C-F7E52B2757C6}"/>
                  </a:ext>
                </a:extLst>
              </p14:cNvPr>
              <p14:cNvContentPartPr/>
              <p14:nvPr/>
            </p14:nvContentPartPr>
            <p14:xfrm>
              <a:off x="11446788" y="1087651"/>
              <a:ext cx="50400" cy="19872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AE831651-DBCF-477F-B96C-F7E52B2757C6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11437788" y="1079011"/>
                <a:ext cx="68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3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E184DB86-815C-4CAF-B629-3A740DC1E9F0}"/>
                  </a:ext>
                </a:extLst>
              </p14:cNvPr>
              <p14:cNvContentPartPr/>
              <p14:nvPr/>
            </p14:nvContentPartPr>
            <p14:xfrm>
              <a:off x="11406108" y="969931"/>
              <a:ext cx="98640" cy="1188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E184DB86-815C-4CAF-B629-3A740DC1E9F0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11397468" y="961291"/>
                <a:ext cx="1162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79E89181-DE79-4016-8E59-4B77902A0B2D}"/>
                  </a:ext>
                </a:extLst>
              </p14:cNvPr>
              <p14:cNvContentPartPr/>
              <p14:nvPr/>
            </p14:nvContentPartPr>
            <p14:xfrm>
              <a:off x="11605188" y="926371"/>
              <a:ext cx="50040" cy="33804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79E89181-DE79-4016-8E59-4B77902A0B2D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11596548" y="917731"/>
                <a:ext cx="676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7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7F99515-A2D4-46B6-9618-9B633E98895A}"/>
                  </a:ext>
                </a:extLst>
              </p14:cNvPr>
              <p14:cNvContentPartPr/>
              <p14:nvPr/>
            </p14:nvContentPartPr>
            <p14:xfrm>
              <a:off x="11553348" y="1091971"/>
              <a:ext cx="286200" cy="41652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7F99515-A2D4-46B6-9618-9B633E98895A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11544348" y="1082971"/>
                <a:ext cx="3038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9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D134DCB0-0979-47AC-9506-5B20C2DA041B}"/>
                  </a:ext>
                </a:extLst>
              </p14:cNvPr>
              <p14:cNvContentPartPr/>
              <p14:nvPr/>
            </p14:nvContentPartPr>
            <p14:xfrm>
              <a:off x="10429428" y="1574371"/>
              <a:ext cx="165960" cy="49680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D134DCB0-0979-47AC-9506-5B20C2DA041B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10420788" y="1565371"/>
                <a:ext cx="18360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D32B1B7F-E162-4C66-8B8B-712F4910CD26}"/>
                  </a:ext>
                </a:extLst>
              </p14:cNvPr>
              <p14:cNvContentPartPr/>
              <p14:nvPr/>
            </p14:nvContentPartPr>
            <p14:xfrm>
              <a:off x="10620228" y="1793971"/>
              <a:ext cx="178560" cy="20052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D32B1B7F-E162-4C66-8B8B-712F4910CD26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10611588" y="1785331"/>
                <a:ext cx="1962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98046A0-19CB-4374-B934-9C98253F02E6}"/>
                  </a:ext>
                </a:extLst>
              </p14:cNvPr>
              <p14:cNvContentPartPr/>
              <p14:nvPr/>
            </p14:nvContentPartPr>
            <p14:xfrm>
              <a:off x="10779708" y="1787491"/>
              <a:ext cx="217080" cy="2462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98046A0-19CB-4374-B934-9C98253F02E6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10771068" y="1778491"/>
                <a:ext cx="2347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5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C65110D4-52F8-42F7-920E-BF331E849F36}"/>
                  </a:ext>
                </a:extLst>
              </p14:cNvPr>
              <p14:cNvContentPartPr/>
              <p14:nvPr/>
            </p14:nvContentPartPr>
            <p14:xfrm>
              <a:off x="11054388" y="1797571"/>
              <a:ext cx="60480" cy="23796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C65110D4-52F8-42F7-920E-BF331E849F36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11045388" y="1788931"/>
                <a:ext cx="781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7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65BD6274-01E5-41E2-9E7E-DD7C375E3446}"/>
                  </a:ext>
                </a:extLst>
              </p14:cNvPr>
              <p14:cNvContentPartPr/>
              <p14:nvPr/>
            </p14:nvContentPartPr>
            <p14:xfrm>
              <a:off x="11029908" y="1656091"/>
              <a:ext cx="84960" cy="1476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65BD6274-01E5-41E2-9E7E-DD7C375E3446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11021268" y="1647451"/>
                <a:ext cx="102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9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05F37769-BDBF-4D7E-92EA-F912C2BA5539}"/>
                  </a:ext>
                </a:extLst>
              </p14:cNvPr>
              <p14:cNvContentPartPr/>
              <p14:nvPr/>
            </p14:nvContentPartPr>
            <p14:xfrm>
              <a:off x="11236188" y="1626571"/>
              <a:ext cx="57240" cy="4316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05F37769-BDBF-4D7E-92EA-F912C2BA5539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11227188" y="1617931"/>
                <a:ext cx="748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1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EE27CDFB-E09E-4331-A9A9-F725CCDE4E9A}"/>
                  </a:ext>
                </a:extLst>
              </p14:cNvPr>
              <p14:cNvContentPartPr/>
              <p14:nvPr/>
            </p14:nvContentPartPr>
            <p14:xfrm>
              <a:off x="11244468" y="1800811"/>
              <a:ext cx="158760" cy="16992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EE27CDFB-E09E-4331-A9A9-F725CCDE4E9A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11235468" y="1792171"/>
                <a:ext cx="1764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3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6FA944E3-0E99-460A-A894-914058E4D243}"/>
                  </a:ext>
                </a:extLst>
              </p14:cNvPr>
              <p14:cNvContentPartPr/>
              <p14:nvPr/>
            </p14:nvContentPartPr>
            <p14:xfrm>
              <a:off x="11502228" y="1797211"/>
              <a:ext cx="113040" cy="21852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6FA944E3-0E99-460A-A894-914058E4D243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11493228" y="1788571"/>
                <a:ext cx="130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5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95F867B5-BE42-40F7-A9FB-3503C68792C4}"/>
                  </a:ext>
                </a:extLst>
              </p14:cNvPr>
              <p14:cNvContentPartPr/>
              <p14:nvPr/>
            </p14:nvContentPartPr>
            <p14:xfrm>
              <a:off x="11631828" y="1792891"/>
              <a:ext cx="171000" cy="23148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95F867B5-BE42-40F7-A9FB-3503C68792C4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11623188" y="1784251"/>
                <a:ext cx="188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7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3D26F4F5-D608-4518-ADFD-DF86982F86DD}"/>
                  </a:ext>
                </a:extLst>
              </p14:cNvPr>
              <p14:cNvContentPartPr/>
              <p14:nvPr/>
            </p14:nvContentPartPr>
            <p14:xfrm>
              <a:off x="11894628" y="1915291"/>
              <a:ext cx="108000" cy="1584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3D26F4F5-D608-4518-ADFD-DF86982F86DD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11885628" y="1906651"/>
                <a:ext cx="12564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" name="Group 398">
            <a:extLst>
              <a:ext uri="{FF2B5EF4-FFF2-40B4-BE49-F238E27FC236}">
                <a16:creationId xmlns:a16="http://schemas.microsoft.com/office/drawing/2014/main" id="{9F613964-8B10-4F0F-AFAF-514A74C8E0AB}"/>
              </a:ext>
            </a:extLst>
          </p:cNvPr>
          <p:cNvGrpSpPr/>
          <p:nvPr/>
        </p:nvGrpSpPr>
        <p:grpSpPr>
          <a:xfrm>
            <a:off x="8055588" y="1502371"/>
            <a:ext cx="1992240" cy="1067760"/>
            <a:chOff x="8055588" y="1502371"/>
            <a:chExt cx="1992240" cy="10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135622CD-8B13-4B71-8511-28E4836BEFBA}"/>
                    </a:ext>
                  </a:extLst>
                </p14:cNvPr>
                <p14:cNvContentPartPr/>
                <p14:nvPr/>
              </p14:nvContentPartPr>
              <p14:xfrm>
                <a:off x="8055588" y="1502371"/>
                <a:ext cx="201960" cy="4654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135622CD-8B13-4B71-8511-28E4836BEFBA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8046948" y="1493731"/>
                  <a:ext cx="2196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5FA31EF-9B13-4607-A0C8-F53840CC0348}"/>
                    </a:ext>
                  </a:extLst>
                </p14:cNvPr>
                <p14:cNvContentPartPr/>
                <p14:nvPr/>
              </p14:nvContentPartPr>
              <p14:xfrm>
                <a:off x="8312628" y="1736371"/>
                <a:ext cx="42120" cy="2023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5FA31EF-9B13-4607-A0C8-F53840CC0348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8303988" y="1727371"/>
                  <a:ext cx="59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8B2F7673-8B9A-4F18-9137-3D3743F18BA9}"/>
                    </a:ext>
                  </a:extLst>
                </p14:cNvPr>
                <p14:cNvContentPartPr/>
                <p14:nvPr/>
              </p14:nvContentPartPr>
              <p14:xfrm>
                <a:off x="8311548" y="1614331"/>
                <a:ext cx="47880" cy="14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8B2F7673-8B9A-4F18-9137-3D3743F18BA9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302548" y="1605691"/>
                  <a:ext cx="65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DBF155D2-1067-4ECE-8269-D550481488E5}"/>
                    </a:ext>
                  </a:extLst>
                </p14:cNvPr>
                <p14:cNvContentPartPr/>
                <p14:nvPr/>
              </p14:nvContentPartPr>
              <p14:xfrm>
                <a:off x="8431788" y="1719811"/>
                <a:ext cx="97200" cy="2304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DBF155D2-1067-4ECE-8269-D550481488E5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8423148" y="1710811"/>
                  <a:ext cx="114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226F04AB-516B-4E5A-961E-99A749F1BD36}"/>
                    </a:ext>
                  </a:extLst>
                </p14:cNvPr>
                <p14:cNvContentPartPr/>
                <p14:nvPr/>
              </p14:nvContentPartPr>
              <p14:xfrm>
                <a:off x="8549868" y="1784251"/>
                <a:ext cx="182160" cy="2052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226F04AB-516B-4E5A-961E-99A749F1BD36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8541228" y="1775611"/>
                  <a:ext cx="199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0BE8B88-D430-4BF0-9FAB-D6D50AF0CD1A}"/>
                    </a:ext>
                  </a:extLst>
                </p14:cNvPr>
                <p14:cNvContentPartPr/>
                <p14:nvPr/>
              </p14:nvContentPartPr>
              <p14:xfrm>
                <a:off x="8735268" y="1567531"/>
                <a:ext cx="169200" cy="4338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0BE8B88-D430-4BF0-9FAB-D6D50AF0CD1A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726268" y="1558891"/>
                  <a:ext cx="1868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45E7609-E1EE-4D33-B843-4E072A42C9E2}"/>
                    </a:ext>
                  </a:extLst>
                </p14:cNvPr>
                <p14:cNvContentPartPr/>
                <p14:nvPr/>
              </p14:nvContentPartPr>
              <p14:xfrm>
                <a:off x="8945868" y="1790371"/>
                <a:ext cx="108720" cy="2228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45E7609-E1EE-4D33-B843-4E072A42C9E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8936868" y="1781731"/>
                  <a:ext cx="126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28C73B3-CC0A-4752-AF91-738895B51F39}"/>
                    </a:ext>
                  </a:extLst>
                </p14:cNvPr>
                <p14:cNvContentPartPr/>
                <p14:nvPr/>
              </p14:nvContentPartPr>
              <p14:xfrm>
                <a:off x="9173748" y="1637371"/>
                <a:ext cx="51120" cy="3387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28C73B3-CC0A-4752-AF91-738895B51F3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9164748" y="1628731"/>
                  <a:ext cx="687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696F792-96E2-49AA-9FCA-AFAE6A3F3627}"/>
                    </a:ext>
                  </a:extLst>
                </p14:cNvPr>
                <p14:cNvContentPartPr/>
                <p14:nvPr/>
              </p14:nvContentPartPr>
              <p14:xfrm>
                <a:off x="9106428" y="1777051"/>
                <a:ext cx="174960" cy="97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696F792-96E2-49AA-9FCA-AFAE6A3F3627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097788" y="1768051"/>
                  <a:ext cx="192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869CCFAE-8B2E-40F1-8882-E9DFE8F95868}"/>
                    </a:ext>
                  </a:extLst>
                </p14:cNvPr>
                <p14:cNvContentPartPr/>
                <p14:nvPr/>
              </p14:nvContentPartPr>
              <p14:xfrm>
                <a:off x="9634188" y="1571131"/>
                <a:ext cx="197280" cy="4212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869CCFAE-8B2E-40F1-8882-E9DFE8F9586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625548" y="1562491"/>
                  <a:ext cx="2149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8A32024-34F7-4820-A36F-78CEB91E7B06}"/>
                    </a:ext>
                  </a:extLst>
                </p14:cNvPr>
                <p14:cNvContentPartPr/>
                <p14:nvPr/>
              </p14:nvContentPartPr>
              <p14:xfrm>
                <a:off x="9885108" y="1766971"/>
                <a:ext cx="162720" cy="4266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8A32024-34F7-4820-A36F-78CEB91E7B06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876468" y="1758331"/>
                  <a:ext cx="1803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8FFE4632-EE68-4689-B79E-C5DEAFCD82FD}"/>
                    </a:ext>
                  </a:extLst>
                </p14:cNvPr>
                <p14:cNvContentPartPr/>
                <p14:nvPr/>
              </p14:nvContentPartPr>
              <p14:xfrm>
                <a:off x="9881148" y="1770211"/>
                <a:ext cx="81360" cy="1774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8FFE4632-EE68-4689-B79E-C5DEAFCD82FD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872148" y="1761211"/>
                  <a:ext cx="99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A2B650B6-0B80-4CAC-9781-3685FCD2DD9C}"/>
                    </a:ext>
                  </a:extLst>
                </p14:cNvPr>
                <p14:cNvContentPartPr/>
                <p14:nvPr/>
              </p14:nvContentPartPr>
              <p14:xfrm>
                <a:off x="8367348" y="2112211"/>
                <a:ext cx="405720" cy="43308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A2B650B6-0B80-4CAC-9781-3685FCD2DD9C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358348" y="2103211"/>
                  <a:ext cx="4233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8521BF8-31D4-446C-8DAF-C8D94B9E8505}"/>
                    </a:ext>
                  </a:extLst>
                </p14:cNvPr>
                <p14:cNvContentPartPr/>
                <p14:nvPr/>
              </p14:nvContentPartPr>
              <p14:xfrm>
                <a:off x="8856588" y="2222011"/>
                <a:ext cx="67680" cy="3297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8521BF8-31D4-446C-8DAF-C8D94B9E850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847948" y="2213011"/>
                  <a:ext cx="853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10A1C8A-D6D6-4437-ABFF-A515A495A0A2}"/>
                    </a:ext>
                  </a:extLst>
                </p14:cNvPr>
                <p14:cNvContentPartPr/>
                <p14:nvPr/>
              </p14:nvContentPartPr>
              <p14:xfrm>
                <a:off x="8877468" y="2328571"/>
                <a:ext cx="137880" cy="1566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10A1C8A-D6D6-4437-ABFF-A515A495A0A2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8868828" y="2319931"/>
                  <a:ext cx="15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A8BA8C1-A772-45C0-A09A-97C23BF859EC}"/>
                    </a:ext>
                  </a:extLst>
                </p14:cNvPr>
                <p14:cNvContentPartPr/>
                <p14:nvPr/>
              </p14:nvContentPartPr>
              <p14:xfrm>
                <a:off x="9136668" y="2187811"/>
                <a:ext cx="81360" cy="3823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A8BA8C1-A772-45C0-A09A-97C23BF859E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9128028" y="2178811"/>
                  <a:ext cx="99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6E0C749-ABB0-42CE-BAF6-994CB12D42EE}"/>
                    </a:ext>
                  </a:extLst>
                </p14:cNvPr>
                <p14:cNvContentPartPr/>
                <p14:nvPr/>
              </p14:nvContentPartPr>
              <p14:xfrm>
                <a:off x="9080148" y="2317051"/>
                <a:ext cx="327240" cy="2448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6E0C749-ABB0-42CE-BAF6-994CB12D42EE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9071148" y="2308411"/>
                  <a:ext cx="344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CEB4B49-C2AD-49ED-AE98-18CD82650EA3}"/>
                    </a:ext>
                  </a:extLst>
                </p14:cNvPr>
                <p14:cNvContentPartPr/>
                <p14:nvPr/>
              </p14:nvContentPartPr>
              <p14:xfrm>
                <a:off x="9475788" y="2351611"/>
                <a:ext cx="179640" cy="1875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CEB4B49-C2AD-49ED-AE98-18CD82650EA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9466788" y="2342611"/>
                  <a:ext cx="1972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4BA4788B-D0DE-4C30-8985-C9784558E04C}"/>
              </a:ext>
            </a:extLst>
          </p:cNvPr>
          <p:cNvGrpSpPr/>
          <p:nvPr/>
        </p:nvGrpSpPr>
        <p:grpSpPr>
          <a:xfrm>
            <a:off x="9870348" y="2179891"/>
            <a:ext cx="1853640" cy="367920"/>
            <a:chOff x="9870348" y="2179891"/>
            <a:chExt cx="185364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EC22D62-FCF5-4E6C-ABE2-E0DA4841619B}"/>
                    </a:ext>
                  </a:extLst>
                </p14:cNvPr>
                <p14:cNvContentPartPr/>
                <p14:nvPr/>
              </p14:nvContentPartPr>
              <p14:xfrm>
                <a:off x="9870348" y="2186011"/>
                <a:ext cx="185400" cy="3618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EC22D62-FCF5-4E6C-ABE2-E0DA4841619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9861708" y="2177011"/>
                  <a:ext cx="203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DAE23C81-4460-454E-BD2D-7521013055E2}"/>
                    </a:ext>
                  </a:extLst>
                </p14:cNvPr>
                <p14:cNvContentPartPr/>
                <p14:nvPr/>
              </p14:nvContentPartPr>
              <p14:xfrm>
                <a:off x="9892308" y="2283931"/>
                <a:ext cx="165960" cy="388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DAE23C81-4460-454E-BD2D-7521013055E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883668" y="2274931"/>
                  <a:ext cx="183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2733BE6-D970-4BC3-AD92-5BE556B5BB97}"/>
                    </a:ext>
                  </a:extLst>
                </p14:cNvPr>
                <p14:cNvContentPartPr/>
                <p14:nvPr/>
              </p14:nvContentPartPr>
              <p14:xfrm>
                <a:off x="9903828" y="2179891"/>
                <a:ext cx="195840" cy="608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2733BE6-D970-4BC3-AD92-5BE556B5BB9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895188" y="2170891"/>
                  <a:ext cx="213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ECA4A7D5-3524-45A8-A4A6-0E98AE820EC0}"/>
                    </a:ext>
                  </a:extLst>
                </p14:cNvPr>
                <p14:cNvContentPartPr/>
                <p14:nvPr/>
              </p14:nvContentPartPr>
              <p14:xfrm>
                <a:off x="10145748" y="2195371"/>
                <a:ext cx="20160" cy="3283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ECA4A7D5-3524-45A8-A4A6-0E98AE820EC0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0137108" y="2186731"/>
                  <a:ext cx="378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A5955D3-64B3-4E67-956D-8A3C9C389240}"/>
                    </a:ext>
                  </a:extLst>
                </p14:cNvPr>
                <p14:cNvContentPartPr/>
                <p14:nvPr/>
              </p14:nvContentPartPr>
              <p14:xfrm>
                <a:off x="10142508" y="2293651"/>
                <a:ext cx="134640" cy="1990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A5955D3-64B3-4E67-956D-8A3C9C38924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133508" y="2284651"/>
                  <a:ext cx="152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72DE5A6-29F6-4B1A-86E1-FD15104FD69B}"/>
                    </a:ext>
                  </a:extLst>
                </p14:cNvPr>
                <p14:cNvContentPartPr/>
                <p14:nvPr/>
              </p14:nvContentPartPr>
              <p14:xfrm>
                <a:off x="10316028" y="2286811"/>
                <a:ext cx="116640" cy="2016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72DE5A6-29F6-4B1A-86E1-FD15104FD69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307028" y="2277811"/>
                  <a:ext cx="134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18277B78-8F41-4486-8667-EFAD21673D2C}"/>
                    </a:ext>
                  </a:extLst>
                </p14:cNvPr>
                <p14:cNvContentPartPr/>
                <p14:nvPr/>
              </p14:nvContentPartPr>
              <p14:xfrm>
                <a:off x="10605468" y="2215171"/>
                <a:ext cx="20160" cy="3312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18277B78-8F41-4486-8667-EFAD21673D2C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0596468" y="2206531"/>
                  <a:ext cx="378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5842B6D-5E98-4DF2-9A46-798ED6B2C3E6}"/>
                    </a:ext>
                  </a:extLst>
                </p14:cNvPr>
                <p14:cNvContentPartPr/>
                <p14:nvPr/>
              </p14:nvContentPartPr>
              <p14:xfrm>
                <a:off x="10509348" y="2333971"/>
                <a:ext cx="164520" cy="262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5842B6D-5E98-4DF2-9A46-798ED6B2C3E6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500348" y="2324971"/>
                  <a:ext cx="182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6A3D1FD-72B2-4EB1-B46D-EB3E512A22C9}"/>
                    </a:ext>
                  </a:extLst>
                </p14:cNvPr>
                <p14:cNvContentPartPr/>
                <p14:nvPr/>
              </p14:nvContentPartPr>
              <p14:xfrm>
                <a:off x="10676028" y="2315971"/>
                <a:ext cx="168480" cy="1782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6A3D1FD-72B2-4EB1-B46D-EB3E512A22C9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667028" y="2306971"/>
                  <a:ext cx="186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3CE68E5-7B0B-4624-9C1C-EEEB2D1AD3DA}"/>
                    </a:ext>
                  </a:extLst>
                </p14:cNvPr>
                <p14:cNvContentPartPr/>
                <p14:nvPr/>
              </p14:nvContentPartPr>
              <p14:xfrm>
                <a:off x="10893468" y="2291491"/>
                <a:ext cx="10800" cy="1695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3CE68E5-7B0B-4624-9C1C-EEEB2D1AD3D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0884828" y="2282491"/>
                  <a:ext cx="284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5534DB77-B523-4C8D-BB7E-9ED10C90FA52}"/>
                    </a:ext>
                  </a:extLst>
                </p14:cNvPr>
                <p14:cNvContentPartPr/>
                <p14:nvPr/>
              </p14:nvContentPartPr>
              <p14:xfrm>
                <a:off x="10850628" y="2213011"/>
                <a:ext cx="79200" cy="140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5534DB77-B523-4C8D-BB7E-9ED10C90FA52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0841988" y="2204371"/>
                  <a:ext cx="96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0D34676A-4E38-4D1B-BE91-CE2F2C0AF03B}"/>
                    </a:ext>
                  </a:extLst>
                </p14:cNvPr>
                <p14:cNvContentPartPr/>
                <p14:nvPr/>
              </p14:nvContentPartPr>
              <p14:xfrm>
                <a:off x="11000388" y="2281411"/>
                <a:ext cx="151560" cy="2149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0D34676A-4E38-4D1B-BE91-CE2F2C0AF03B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0991748" y="2272411"/>
                  <a:ext cx="169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80A2B21-1D58-43D4-B830-3570AFF069D0}"/>
                    </a:ext>
                  </a:extLst>
                </p14:cNvPr>
                <p14:cNvContentPartPr/>
                <p14:nvPr/>
              </p14:nvContentPartPr>
              <p14:xfrm>
                <a:off x="11202708" y="2265211"/>
                <a:ext cx="234000" cy="2462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80A2B21-1D58-43D4-B830-3570AFF069D0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1194068" y="2256211"/>
                  <a:ext cx="251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8CE27E5-65DC-457C-98E7-FA505C3FD1FB}"/>
                    </a:ext>
                  </a:extLst>
                </p14:cNvPr>
                <p14:cNvContentPartPr/>
                <p14:nvPr/>
              </p14:nvContentPartPr>
              <p14:xfrm>
                <a:off x="11415468" y="2200771"/>
                <a:ext cx="57240" cy="190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8CE27E5-65DC-457C-98E7-FA505C3FD1F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1406828" y="2191771"/>
                  <a:ext cx="74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4394EC70-F211-4990-A0C0-6BC1B0C336BD}"/>
                    </a:ext>
                  </a:extLst>
                </p14:cNvPr>
                <p14:cNvContentPartPr/>
                <p14:nvPr/>
              </p14:nvContentPartPr>
              <p14:xfrm>
                <a:off x="11563788" y="2198251"/>
                <a:ext cx="44280" cy="3178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4394EC70-F211-4990-A0C0-6BC1B0C336BD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1554788" y="2189611"/>
                  <a:ext cx="61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625642D6-64EE-480E-83D3-B35549BCF162}"/>
                    </a:ext>
                  </a:extLst>
                </p14:cNvPr>
                <p14:cNvContentPartPr/>
                <p14:nvPr/>
              </p14:nvContentPartPr>
              <p14:xfrm>
                <a:off x="11586108" y="2311291"/>
                <a:ext cx="137880" cy="1540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625642D6-64EE-480E-83D3-B35549BCF162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1577108" y="2302291"/>
                  <a:ext cx="155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8436D1F1-D529-4021-9958-AF844B86678B}"/>
              </a:ext>
            </a:extLst>
          </p:cNvPr>
          <p:cNvGrpSpPr/>
          <p:nvPr/>
        </p:nvGrpSpPr>
        <p:grpSpPr>
          <a:xfrm>
            <a:off x="8661108" y="2836891"/>
            <a:ext cx="2629440" cy="449640"/>
            <a:chOff x="8661108" y="2836891"/>
            <a:chExt cx="262944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2656776-0816-4B91-9795-AE64FF8A3D02}"/>
                    </a:ext>
                  </a:extLst>
                </p14:cNvPr>
                <p14:cNvContentPartPr/>
                <p14:nvPr/>
              </p14:nvContentPartPr>
              <p14:xfrm>
                <a:off x="8661108" y="2836891"/>
                <a:ext cx="141480" cy="4374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2656776-0816-4B91-9795-AE64FF8A3D02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8652108" y="2827891"/>
                  <a:ext cx="1591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2B5E43F-1300-4A8D-90F5-44ED9EE0A4DA}"/>
                    </a:ext>
                  </a:extLst>
                </p14:cNvPr>
                <p14:cNvContentPartPr/>
                <p14:nvPr/>
              </p14:nvContentPartPr>
              <p14:xfrm>
                <a:off x="8849388" y="3055771"/>
                <a:ext cx="170640" cy="2156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2B5E43F-1300-4A8D-90F5-44ED9EE0A4DA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8840388" y="3047131"/>
                  <a:ext cx="188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8B40BDE-58F6-400B-950E-04D0E44FCFE4}"/>
                    </a:ext>
                  </a:extLst>
                </p14:cNvPr>
                <p14:cNvContentPartPr/>
                <p14:nvPr/>
              </p14:nvContentPartPr>
              <p14:xfrm>
                <a:off x="9023268" y="3027691"/>
                <a:ext cx="267840" cy="2534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8B40BDE-58F6-400B-950E-04D0E44FCFE4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9014628" y="3019051"/>
                  <a:ext cx="285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69E1B67-8771-4763-AC48-78575A677128}"/>
                    </a:ext>
                  </a:extLst>
                </p14:cNvPr>
                <p14:cNvContentPartPr/>
                <p14:nvPr/>
              </p14:nvContentPartPr>
              <p14:xfrm>
                <a:off x="9376428" y="3035611"/>
                <a:ext cx="35280" cy="2242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69E1B67-8771-4763-AC48-78575A677128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9367428" y="3026611"/>
                  <a:ext cx="52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A73DE15B-3781-433D-B2D2-BD62FCA601CA}"/>
                    </a:ext>
                  </a:extLst>
                </p14:cNvPr>
                <p14:cNvContentPartPr/>
                <p14:nvPr/>
              </p14:nvContentPartPr>
              <p14:xfrm>
                <a:off x="9362388" y="2949211"/>
                <a:ext cx="360" cy="3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A73DE15B-3781-433D-B2D2-BD62FCA601CA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9353388" y="29402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5845F780-D186-486E-9EBB-F80C9371370C}"/>
                    </a:ext>
                  </a:extLst>
                </p14:cNvPr>
                <p14:cNvContentPartPr/>
                <p14:nvPr/>
              </p14:nvContentPartPr>
              <p14:xfrm>
                <a:off x="9535548" y="2870731"/>
                <a:ext cx="53280" cy="4158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5845F780-D186-486E-9EBB-F80C9371370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9526548" y="2862091"/>
                  <a:ext cx="709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6A77F2E-6935-491B-AF47-46333FB41451}"/>
                    </a:ext>
                  </a:extLst>
                </p14:cNvPr>
                <p14:cNvContentPartPr/>
                <p14:nvPr/>
              </p14:nvContentPartPr>
              <p14:xfrm>
                <a:off x="9549588" y="3007531"/>
                <a:ext cx="161640" cy="2282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6A77F2E-6935-491B-AF47-46333FB41451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9540588" y="2998531"/>
                  <a:ext cx="179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14509CA-EFA0-41F0-A6E0-179F2B4F4563}"/>
                    </a:ext>
                  </a:extLst>
                </p14:cNvPr>
                <p14:cNvContentPartPr/>
                <p14:nvPr/>
              </p14:nvContentPartPr>
              <p14:xfrm>
                <a:off x="9813108" y="3002491"/>
                <a:ext cx="151920" cy="2602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14509CA-EFA0-41F0-A6E0-179F2B4F456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9804468" y="2993491"/>
                  <a:ext cx="169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A53CE934-484E-47AB-81F9-E44C11AE363D}"/>
                    </a:ext>
                  </a:extLst>
                </p14:cNvPr>
                <p14:cNvContentPartPr/>
                <p14:nvPr/>
              </p14:nvContentPartPr>
              <p14:xfrm>
                <a:off x="10028388" y="2997451"/>
                <a:ext cx="159480" cy="2538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A53CE934-484E-47AB-81F9-E44C11AE363D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019388" y="2988811"/>
                  <a:ext cx="177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8F34897-CFFC-42BE-BC33-8CB31E788C8F}"/>
                    </a:ext>
                  </a:extLst>
                </p14:cNvPr>
                <p14:cNvContentPartPr/>
                <p14:nvPr/>
              </p14:nvContentPartPr>
              <p14:xfrm>
                <a:off x="10272828" y="2850211"/>
                <a:ext cx="239040" cy="3920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8F34897-CFFC-42BE-BC33-8CB31E788C8F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0263828" y="2841211"/>
                  <a:ext cx="2566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C37751C-7DC1-4BA6-A008-C4062B603C1C}"/>
                    </a:ext>
                  </a:extLst>
                </p14:cNvPr>
                <p14:cNvContentPartPr/>
                <p14:nvPr/>
              </p14:nvContentPartPr>
              <p14:xfrm>
                <a:off x="10568388" y="2912851"/>
                <a:ext cx="31680" cy="3610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C37751C-7DC1-4BA6-A008-C4062B603C1C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10559388" y="2903851"/>
                  <a:ext cx="493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61142922-A727-40F8-9205-4C817624A328}"/>
                    </a:ext>
                  </a:extLst>
                </p14:cNvPr>
                <p14:cNvContentPartPr/>
                <p14:nvPr/>
              </p14:nvContentPartPr>
              <p14:xfrm>
                <a:off x="10586748" y="3033451"/>
                <a:ext cx="131040" cy="1764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61142922-A727-40F8-9205-4C817624A328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10577748" y="3024811"/>
                  <a:ext cx="148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240E8C30-8F96-4FEC-9AD6-0B06AD300D87}"/>
                    </a:ext>
                  </a:extLst>
                </p14:cNvPr>
                <p14:cNvContentPartPr/>
                <p14:nvPr/>
              </p14:nvContentPartPr>
              <p14:xfrm>
                <a:off x="10808868" y="2917531"/>
                <a:ext cx="61560" cy="3322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240E8C30-8F96-4FEC-9AD6-0B06AD300D87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10800228" y="2908891"/>
                  <a:ext cx="792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91EB631F-B2B6-44FD-AF2F-E5DECD7379EC}"/>
                    </a:ext>
                  </a:extLst>
                </p14:cNvPr>
                <p14:cNvContentPartPr/>
                <p14:nvPr/>
              </p14:nvContentPartPr>
              <p14:xfrm>
                <a:off x="10757028" y="3044611"/>
                <a:ext cx="292320" cy="1800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91EB631F-B2B6-44FD-AF2F-E5DECD7379EC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10748028" y="3035971"/>
                  <a:ext cx="309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BA23B2B-19FA-4380-B868-597B900C14BF}"/>
                    </a:ext>
                  </a:extLst>
                </p14:cNvPr>
                <p14:cNvContentPartPr/>
                <p14:nvPr/>
              </p14:nvContentPartPr>
              <p14:xfrm>
                <a:off x="11098308" y="3019051"/>
                <a:ext cx="192240" cy="2156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BA23B2B-19FA-4380-B868-597B900C14BF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11089668" y="3010051"/>
                  <a:ext cx="20988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DBD3F6DE-20E4-4E0D-811C-3FE90D13189A}"/>
              </a:ext>
            </a:extLst>
          </p:cNvPr>
          <p:cNvGrpSpPr/>
          <p:nvPr/>
        </p:nvGrpSpPr>
        <p:grpSpPr>
          <a:xfrm>
            <a:off x="8523228" y="3457171"/>
            <a:ext cx="2131920" cy="403200"/>
            <a:chOff x="8523228" y="3457171"/>
            <a:chExt cx="21319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8D4C912-36DA-408F-B63F-073F81C9C72E}"/>
                    </a:ext>
                  </a:extLst>
                </p14:cNvPr>
                <p14:cNvContentPartPr/>
                <p14:nvPr/>
              </p14:nvContentPartPr>
              <p14:xfrm>
                <a:off x="8523228" y="3582451"/>
                <a:ext cx="252720" cy="2577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8D4C912-36DA-408F-B63F-073F81C9C72E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8514588" y="3573451"/>
                  <a:ext cx="270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FDDB32C-C8EE-4E03-8CEC-4209BF3B918D}"/>
                    </a:ext>
                  </a:extLst>
                </p14:cNvPr>
                <p14:cNvContentPartPr/>
                <p14:nvPr/>
              </p14:nvContentPartPr>
              <p14:xfrm>
                <a:off x="8773788" y="3457171"/>
                <a:ext cx="40320" cy="37692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FDDB32C-C8EE-4E03-8CEC-4209BF3B918D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8765148" y="3448171"/>
                  <a:ext cx="579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68B438E-2C06-420C-8D7A-4F7C6CB310C1}"/>
                    </a:ext>
                  </a:extLst>
                </p14:cNvPr>
                <p14:cNvContentPartPr/>
                <p14:nvPr/>
              </p14:nvContentPartPr>
              <p14:xfrm>
                <a:off x="8796108" y="3610531"/>
                <a:ext cx="135720" cy="1512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68B438E-2C06-420C-8D7A-4F7C6CB310C1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8787468" y="3601891"/>
                  <a:ext cx="15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6E8553B-D137-42A8-B01D-0990872A92D0}"/>
                    </a:ext>
                  </a:extLst>
                </p14:cNvPr>
                <p14:cNvContentPartPr/>
                <p14:nvPr/>
              </p14:nvContentPartPr>
              <p14:xfrm>
                <a:off x="9030108" y="3570571"/>
                <a:ext cx="124560" cy="2293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6E8553B-D137-42A8-B01D-0990872A92D0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9021108" y="3561931"/>
                  <a:ext cx="142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B9A5CB9C-C3D4-43FA-85D4-96523790EF2A}"/>
                    </a:ext>
                  </a:extLst>
                </p14:cNvPr>
                <p14:cNvContentPartPr/>
                <p14:nvPr/>
              </p14:nvContentPartPr>
              <p14:xfrm>
                <a:off x="9264108" y="3552571"/>
                <a:ext cx="57240" cy="3078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9A5CB9C-C3D4-43FA-85D4-96523790EF2A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9255108" y="3543931"/>
                  <a:ext cx="74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FBEEC1D6-B8F1-4D31-B717-0F8FBA63FFDF}"/>
                    </a:ext>
                  </a:extLst>
                </p14:cNvPr>
                <p14:cNvContentPartPr/>
                <p14:nvPr/>
              </p14:nvContentPartPr>
              <p14:xfrm>
                <a:off x="9227028" y="3649771"/>
                <a:ext cx="161280" cy="244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FBEEC1D6-B8F1-4D31-B717-0F8FBA63FFDF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9218028" y="3640771"/>
                  <a:ext cx="178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6D52AF70-5562-42EF-8E4B-CFCE4C8A89ED}"/>
                    </a:ext>
                  </a:extLst>
                </p14:cNvPr>
                <p14:cNvContentPartPr/>
                <p14:nvPr/>
              </p14:nvContentPartPr>
              <p14:xfrm>
                <a:off x="9415668" y="3609091"/>
                <a:ext cx="190800" cy="2160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6D52AF70-5562-42EF-8E4B-CFCE4C8A89ED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406668" y="3600451"/>
                  <a:ext cx="208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F032352-3BA0-48D5-9EEC-C940EAC70F9C}"/>
                    </a:ext>
                  </a:extLst>
                </p14:cNvPr>
                <p14:cNvContentPartPr/>
                <p14:nvPr/>
              </p14:nvContentPartPr>
              <p14:xfrm>
                <a:off x="9709428" y="3628891"/>
                <a:ext cx="42480" cy="1893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0F032352-3BA0-48D5-9EEC-C940EAC70F9C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9700788" y="3620251"/>
                  <a:ext cx="60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6DAACC5C-606C-48C7-B842-7FC14C45A8DC}"/>
                    </a:ext>
                  </a:extLst>
                </p14:cNvPr>
                <p14:cNvContentPartPr/>
                <p14:nvPr/>
              </p14:nvContentPartPr>
              <p14:xfrm>
                <a:off x="9647148" y="3534211"/>
                <a:ext cx="91800" cy="147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6DAACC5C-606C-48C7-B842-7FC14C45A8DC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638148" y="3525211"/>
                  <a:ext cx="109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9D606522-C5D9-4623-AC52-B0DBB51A1F91}"/>
                    </a:ext>
                  </a:extLst>
                </p14:cNvPr>
                <p14:cNvContentPartPr/>
                <p14:nvPr/>
              </p14:nvContentPartPr>
              <p14:xfrm>
                <a:off x="9834708" y="3603331"/>
                <a:ext cx="213480" cy="2282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9D606522-C5D9-4623-AC52-B0DBB51A1F91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9825708" y="3594691"/>
                  <a:ext cx="231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76FECC25-BB42-41E2-9898-B318390EE8E3}"/>
                    </a:ext>
                  </a:extLst>
                </p14:cNvPr>
                <p14:cNvContentPartPr/>
                <p14:nvPr/>
              </p14:nvContentPartPr>
              <p14:xfrm>
                <a:off x="10164468" y="3586411"/>
                <a:ext cx="103680" cy="2196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76FECC25-BB42-41E2-9898-B318390EE8E3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155468" y="3577411"/>
                  <a:ext cx="121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10A1755A-0416-46EA-B49F-1DF288688DB0}"/>
                    </a:ext>
                  </a:extLst>
                </p14:cNvPr>
                <p14:cNvContentPartPr/>
                <p14:nvPr/>
              </p14:nvContentPartPr>
              <p14:xfrm>
                <a:off x="10318188" y="3671011"/>
                <a:ext cx="28080" cy="15192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10A1755A-0416-46EA-B49F-1DF288688DB0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0309548" y="3662011"/>
                  <a:ext cx="45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AEDB0EA-29A6-4F84-AF17-FF5486E9F0FB}"/>
                    </a:ext>
                  </a:extLst>
                </p14:cNvPr>
                <p14:cNvContentPartPr/>
                <p14:nvPr/>
              </p14:nvContentPartPr>
              <p14:xfrm>
                <a:off x="10344828" y="3533131"/>
                <a:ext cx="64080" cy="5040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AEDB0EA-29A6-4F84-AF17-FF5486E9F0FB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0336188" y="3524491"/>
                  <a:ext cx="81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1F28F7E3-ED0B-4460-8CFD-7C923294C218}"/>
                    </a:ext>
                  </a:extLst>
                </p14:cNvPr>
                <p14:cNvContentPartPr/>
                <p14:nvPr/>
              </p14:nvContentPartPr>
              <p14:xfrm>
                <a:off x="10486308" y="3488491"/>
                <a:ext cx="32400" cy="3261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1F28F7E3-ED0B-4460-8CFD-7C923294C21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10477308" y="3479491"/>
                  <a:ext cx="500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13944446-5D14-45CD-9641-ACC95E0210CB}"/>
                    </a:ext>
                  </a:extLst>
                </p14:cNvPr>
                <p14:cNvContentPartPr/>
                <p14:nvPr/>
              </p14:nvContentPartPr>
              <p14:xfrm>
                <a:off x="10525548" y="3596491"/>
                <a:ext cx="129600" cy="1857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13944446-5D14-45CD-9641-ACC95E0210CB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10516908" y="3587851"/>
                  <a:ext cx="14724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940B37-8E6D-4433-9807-AB6DA3C2BDD3}"/>
              </a:ext>
            </a:extLst>
          </p:cNvPr>
          <p:cNvGrpSpPr/>
          <p:nvPr/>
        </p:nvGrpSpPr>
        <p:grpSpPr>
          <a:xfrm>
            <a:off x="10979868" y="3425851"/>
            <a:ext cx="579600" cy="397800"/>
            <a:chOff x="10979868" y="3425851"/>
            <a:chExt cx="57960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B49A77A1-442D-47C5-B20B-0BCB5FC313AE}"/>
                    </a:ext>
                  </a:extLst>
                </p14:cNvPr>
                <p14:cNvContentPartPr/>
                <p14:nvPr/>
              </p14:nvContentPartPr>
              <p14:xfrm>
                <a:off x="10979868" y="3531691"/>
                <a:ext cx="165240" cy="25272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B49A77A1-442D-47C5-B20B-0BCB5FC313AE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10970868" y="3523051"/>
                  <a:ext cx="182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70C7E97-DD10-46AD-A455-5372CA26D90C}"/>
                    </a:ext>
                  </a:extLst>
                </p14:cNvPr>
                <p14:cNvContentPartPr/>
                <p14:nvPr/>
              </p14:nvContentPartPr>
              <p14:xfrm>
                <a:off x="11199468" y="3425851"/>
                <a:ext cx="185400" cy="39780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70C7E97-DD10-46AD-A455-5372CA26D90C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11190828" y="3416851"/>
                  <a:ext cx="203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BED6A58B-583F-43E2-A8B4-4AEAD52D8444}"/>
                    </a:ext>
                  </a:extLst>
                </p14:cNvPr>
                <p14:cNvContentPartPr/>
                <p14:nvPr/>
              </p14:nvContentPartPr>
              <p14:xfrm>
                <a:off x="11455788" y="3591451"/>
                <a:ext cx="103680" cy="2304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BED6A58B-583F-43E2-A8B4-4AEAD52D8444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11447148" y="3582451"/>
                  <a:ext cx="12132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A88015C4-8E93-455B-B548-2E58BA64C8F2}"/>
              </a:ext>
            </a:extLst>
          </p:cNvPr>
          <p:cNvGrpSpPr/>
          <p:nvPr/>
        </p:nvGrpSpPr>
        <p:grpSpPr>
          <a:xfrm>
            <a:off x="8459508" y="3992131"/>
            <a:ext cx="1253880" cy="524880"/>
            <a:chOff x="8459508" y="3992131"/>
            <a:chExt cx="125388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1CD1EBE-B1F1-4519-9663-A545ABA5B0FC}"/>
                    </a:ext>
                  </a:extLst>
                </p14:cNvPr>
                <p14:cNvContentPartPr/>
                <p14:nvPr/>
              </p14:nvContentPartPr>
              <p14:xfrm>
                <a:off x="8459508" y="4053331"/>
                <a:ext cx="230760" cy="2617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1CD1EBE-B1F1-4519-9663-A545ABA5B0FC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8450868" y="4044331"/>
                  <a:ext cx="248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A2D25D17-8CBA-44D9-A98F-E88CC5BF5F86}"/>
                    </a:ext>
                  </a:extLst>
                </p14:cNvPr>
                <p14:cNvContentPartPr/>
                <p14:nvPr/>
              </p14:nvContentPartPr>
              <p14:xfrm>
                <a:off x="8690268" y="4150171"/>
                <a:ext cx="210240" cy="36684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2D25D17-8CBA-44D9-A98F-E88CC5BF5F86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8681268" y="4141171"/>
                  <a:ext cx="2278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97E61998-D02C-4ED3-A0F3-BDA0516A7D90}"/>
                    </a:ext>
                  </a:extLst>
                </p14:cNvPr>
                <p14:cNvContentPartPr/>
                <p14:nvPr/>
              </p14:nvContentPartPr>
              <p14:xfrm>
                <a:off x="8795388" y="4031731"/>
                <a:ext cx="65160" cy="54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97E61998-D02C-4ED3-A0F3-BDA0516A7D90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8786388" y="4023091"/>
                  <a:ext cx="82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A7880A5B-9C52-493B-9F4E-BB66E9A3726F}"/>
                    </a:ext>
                  </a:extLst>
                </p14:cNvPr>
                <p14:cNvContentPartPr/>
                <p14:nvPr/>
              </p14:nvContentPartPr>
              <p14:xfrm>
                <a:off x="9003468" y="4091851"/>
                <a:ext cx="185400" cy="2170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A7880A5B-9C52-493B-9F4E-BB66E9A3726F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8994828" y="4083211"/>
                  <a:ext cx="203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EEC777D-96FE-4A9E-BCE5-4966695F674C}"/>
                    </a:ext>
                  </a:extLst>
                </p14:cNvPr>
                <p14:cNvContentPartPr/>
                <p14:nvPr/>
              </p14:nvContentPartPr>
              <p14:xfrm>
                <a:off x="9211908" y="4124971"/>
                <a:ext cx="125280" cy="1987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EEC777D-96FE-4A9E-BCE5-4966695F674C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9203268" y="4115971"/>
                  <a:ext cx="142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DEBF1B3E-389D-4ACD-A49E-AAC921709033}"/>
                    </a:ext>
                  </a:extLst>
                </p14:cNvPr>
                <p14:cNvContentPartPr/>
                <p14:nvPr/>
              </p14:nvContentPartPr>
              <p14:xfrm>
                <a:off x="9450948" y="4082131"/>
                <a:ext cx="41760" cy="2188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DEBF1B3E-389D-4ACD-A49E-AAC921709033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9441948" y="4073491"/>
                  <a:ext cx="59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1BFF2449-A1F4-4C0D-84CA-F3B6B8F2A156}"/>
                    </a:ext>
                  </a:extLst>
                </p14:cNvPr>
                <p14:cNvContentPartPr/>
                <p14:nvPr/>
              </p14:nvContentPartPr>
              <p14:xfrm>
                <a:off x="9398388" y="3992131"/>
                <a:ext cx="360" cy="3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1BFF2449-A1F4-4C0D-84CA-F3B6B8F2A156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9389388" y="39834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0C1BB8D5-A98C-455D-A37F-ADCC940276B8}"/>
                    </a:ext>
                  </a:extLst>
                </p14:cNvPr>
                <p14:cNvContentPartPr/>
                <p14:nvPr/>
              </p14:nvContentPartPr>
              <p14:xfrm>
                <a:off x="9616188" y="4083571"/>
                <a:ext cx="97200" cy="20448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C1BB8D5-A98C-455D-A37F-ADCC940276B8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9607188" y="4074931"/>
                  <a:ext cx="1148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D6668C8F-A3F3-4A4D-8459-F4D5CD86CBCB}"/>
              </a:ext>
            </a:extLst>
          </p:cNvPr>
          <p:cNvGrpSpPr/>
          <p:nvPr/>
        </p:nvGrpSpPr>
        <p:grpSpPr>
          <a:xfrm>
            <a:off x="10402788" y="4017331"/>
            <a:ext cx="649080" cy="510120"/>
            <a:chOff x="10402788" y="4017331"/>
            <a:chExt cx="64908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6E6394E-D7AC-4575-8703-8E343F7F1912}"/>
                    </a:ext>
                  </a:extLst>
                </p14:cNvPr>
                <p14:cNvContentPartPr/>
                <p14:nvPr/>
              </p14:nvContentPartPr>
              <p14:xfrm>
                <a:off x="10402788" y="4018411"/>
                <a:ext cx="330120" cy="5090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6E6394E-D7AC-4575-8703-8E343F7F1912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0394148" y="4009411"/>
                  <a:ext cx="347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E4B5EAB-B12A-4666-8FEE-B21D54CA5B22}"/>
                    </a:ext>
                  </a:extLst>
                </p14:cNvPr>
                <p14:cNvContentPartPr/>
                <p14:nvPr/>
              </p14:nvContentPartPr>
              <p14:xfrm>
                <a:off x="10740828" y="4017331"/>
                <a:ext cx="239760" cy="3981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E4B5EAB-B12A-4666-8FEE-B21D54CA5B22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0731828" y="4008331"/>
                  <a:ext cx="2574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024711FE-C977-4E00-B4B8-9E1B1E8A0F24}"/>
                    </a:ext>
                  </a:extLst>
                </p14:cNvPr>
                <p14:cNvContentPartPr/>
                <p14:nvPr/>
              </p14:nvContentPartPr>
              <p14:xfrm>
                <a:off x="10972308" y="4244131"/>
                <a:ext cx="10080" cy="23040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024711FE-C977-4E00-B4B8-9E1B1E8A0F24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10963308" y="4235491"/>
                  <a:ext cx="27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CA05EC8C-261D-4C03-B852-F138FA1B2E9D}"/>
                    </a:ext>
                  </a:extLst>
                </p14:cNvPr>
                <p14:cNvContentPartPr/>
                <p14:nvPr/>
              </p14:nvContentPartPr>
              <p14:xfrm>
                <a:off x="11023788" y="4103731"/>
                <a:ext cx="28080" cy="694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CA05EC8C-261D-4C03-B852-F138FA1B2E9D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11015148" y="4094731"/>
                  <a:ext cx="457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A9346B2E-4799-4F9F-A96A-974915497B85}"/>
                  </a:ext>
                </a:extLst>
              </p14:cNvPr>
              <p14:cNvContentPartPr/>
              <p14:nvPr/>
            </p14:nvContentPartPr>
            <p14:xfrm>
              <a:off x="11532468" y="4082851"/>
              <a:ext cx="25920" cy="5040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A9346B2E-4799-4F9F-A96A-974915497B85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11523468" y="4073851"/>
                <a:ext cx="435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8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B292CE52-F272-4AD4-B4D6-2A4686A68313}"/>
                  </a:ext>
                </a:extLst>
              </p14:cNvPr>
              <p14:cNvContentPartPr/>
              <p14:nvPr/>
            </p14:nvContentPartPr>
            <p14:xfrm>
              <a:off x="11529948" y="4270051"/>
              <a:ext cx="10800" cy="2124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292CE52-F272-4AD4-B4D6-2A4686A68313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11521308" y="4261411"/>
                <a:ext cx="28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0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392DEE4B-2398-40CA-B419-F2401A38F025}"/>
                  </a:ext>
                </a:extLst>
              </p14:cNvPr>
              <p14:cNvContentPartPr/>
              <p14:nvPr/>
            </p14:nvContentPartPr>
            <p14:xfrm>
              <a:off x="8235228" y="4650931"/>
              <a:ext cx="135000" cy="43992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392DEE4B-2398-40CA-B419-F2401A38F025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8226228" y="4641931"/>
                <a:ext cx="1526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2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707D6A5F-1709-46B5-8B9D-AD8F5D86C3A8}"/>
                  </a:ext>
                </a:extLst>
              </p14:cNvPr>
              <p14:cNvContentPartPr/>
              <p14:nvPr/>
            </p14:nvContentPartPr>
            <p14:xfrm>
              <a:off x="8433948" y="4907251"/>
              <a:ext cx="153360" cy="15840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707D6A5F-1709-46B5-8B9D-AD8F5D86C3A8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8425308" y="4898611"/>
                <a:ext cx="1710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4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0BB14FA8-156B-4A2B-94C8-98A7C2B2C32A}"/>
                  </a:ext>
                </a:extLst>
              </p14:cNvPr>
              <p14:cNvContentPartPr/>
              <p14:nvPr/>
            </p14:nvContentPartPr>
            <p14:xfrm>
              <a:off x="8588028" y="4904371"/>
              <a:ext cx="220320" cy="17856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0BB14FA8-156B-4A2B-94C8-98A7C2B2C32A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8579388" y="4895731"/>
                <a:ext cx="2379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6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75AB953E-9C9D-4E4B-9A83-9FE59ADF4514}"/>
                  </a:ext>
                </a:extLst>
              </p14:cNvPr>
              <p14:cNvContentPartPr/>
              <p14:nvPr/>
            </p14:nvContentPartPr>
            <p14:xfrm>
              <a:off x="8857668" y="4868371"/>
              <a:ext cx="78120" cy="20484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75AB953E-9C9D-4E4B-9A83-9FE59ADF4514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8849028" y="4859371"/>
                <a:ext cx="95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8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97B20CCC-18FE-45CD-A3C8-CEC6267515D1}"/>
                  </a:ext>
                </a:extLst>
              </p14:cNvPr>
              <p14:cNvContentPartPr/>
              <p14:nvPr/>
            </p14:nvContentPartPr>
            <p14:xfrm>
              <a:off x="8857668" y="4786651"/>
              <a:ext cx="88200" cy="3996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97B20CCC-18FE-45CD-A3C8-CEC6267515D1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8849028" y="4777651"/>
                <a:ext cx="105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0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E4D9DE1A-F5AB-4984-88F9-16B113DCD7BE}"/>
                  </a:ext>
                </a:extLst>
              </p14:cNvPr>
              <p14:cNvContentPartPr/>
              <p14:nvPr/>
            </p14:nvContentPartPr>
            <p14:xfrm>
              <a:off x="9080868" y="4754611"/>
              <a:ext cx="43560" cy="35316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E4D9DE1A-F5AB-4984-88F9-16B113DCD7BE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9071868" y="4745611"/>
                <a:ext cx="612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2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B036B1F6-FD81-4DA3-BFC1-EB7AA2C53279}"/>
                  </a:ext>
                </a:extLst>
              </p14:cNvPr>
              <p14:cNvContentPartPr/>
              <p14:nvPr/>
            </p14:nvContentPartPr>
            <p14:xfrm>
              <a:off x="9109668" y="4872331"/>
              <a:ext cx="178200" cy="180360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B036B1F6-FD81-4DA3-BFC1-EB7AA2C53279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9100668" y="4863691"/>
                <a:ext cx="195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4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3D51C3C1-A1B5-43A6-9C86-4FD8FA640FD3}"/>
                  </a:ext>
                </a:extLst>
              </p14:cNvPr>
              <p14:cNvContentPartPr/>
              <p14:nvPr/>
            </p14:nvContentPartPr>
            <p14:xfrm>
              <a:off x="9386508" y="4844251"/>
              <a:ext cx="141120" cy="21888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3D51C3C1-A1B5-43A6-9C86-4FD8FA640FD3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9377508" y="4835251"/>
                <a:ext cx="1587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6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72C5AF96-57C2-49DD-9ED3-3E7556FFF2A2}"/>
                  </a:ext>
                </a:extLst>
              </p14:cNvPr>
              <p14:cNvContentPartPr/>
              <p14:nvPr/>
            </p14:nvContentPartPr>
            <p14:xfrm>
              <a:off x="9593868" y="4842091"/>
              <a:ext cx="154440" cy="21204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72C5AF96-57C2-49DD-9ED3-3E7556FFF2A2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9584868" y="4833091"/>
                <a:ext cx="172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8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6F14DBDF-B59A-4167-927B-E00FC3424112}"/>
                  </a:ext>
                </a:extLst>
              </p14:cNvPr>
              <p14:cNvContentPartPr/>
              <p14:nvPr/>
            </p14:nvContentPartPr>
            <p14:xfrm>
              <a:off x="9799788" y="4632571"/>
              <a:ext cx="280080" cy="40104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6F14DBDF-B59A-4167-927B-E00FC3424112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9790788" y="4623931"/>
                <a:ext cx="2977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0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1F62A7B3-3790-484B-8B29-C9CB54C821D9}"/>
                  </a:ext>
                </a:extLst>
              </p14:cNvPr>
              <p14:cNvContentPartPr/>
              <p14:nvPr/>
            </p14:nvContentPartPr>
            <p14:xfrm>
              <a:off x="10145748" y="4692691"/>
              <a:ext cx="39960" cy="33588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1F62A7B3-3790-484B-8B29-C9CB54C821D9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10137108" y="4683691"/>
                <a:ext cx="576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2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CA548103-24B9-4FC8-839D-1D9F29F8587A}"/>
                  </a:ext>
                </a:extLst>
              </p14:cNvPr>
              <p14:cNvContentPartPr/>
              <p14:nvPr/>
            </p14:nvContentPartPr>
            <p14:xfrm>
              <a:off x="10175988" y="4832731"/>
              <a:ext cx="129960" cy="15300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CA548103-24B9-4FC8-839D-1D9F29F8587A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10167348" y="4823731"/>
                <a:ext cx="1476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4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980910F4-40D6-4C16-9B7B-ABD3C32D8B15}"/>
                  </a:ext>
                </a:extLst>
              </p14:cNvPr>
              <p14:cNvContentPartPr/>
              <p14:nvPr/>
            </p14:nvContentPartPr>
            <p14:xfrm>
              <a:off x="10458228" y="4663531"/>
              <a:ext cx="37440" cy="34056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980910F4-40D6-4C16-9B7B-ABD3C32D8B15}"/>
                  </a:ext>
                </a:extLst>
              </p:cNvPr>
              <p:cNvPicPr/>
              <p:nvPr/>
            </p:nvPicPr>
            <p:blipFill>
              <a:blip r:embed="rId815"/>
              <a:stretch>
                <a:fillRect/>
              </a:stretch>
            </p:blipFill>
            <p:spPr>
              <a:xfrm>
                <a:off x="10449588" y="4654531"/>
                <a:ext cx="550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6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590C5A23-5F5B-4B45-A835-0143FFAD0A88}"/>
                  </a:ext>
                </a:extLst>
              </p14:cNvPr>
              <p14:cNvContentPartPr/>
              <p14:nvPr/>
            </p14:nvContentPartPr>
            <p14:xfrm>
              <a:off x="10380828" y="4810771"/>
              <a:ext cx="306000" cy="207360"/>
            </p14:xfrm>
          </p:contentPart>
        </mc:Choice>
        <mc:Fallback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590C5A23-5F5B-4B45-A835-0143FFAD0A88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10371828" y="4802131"/>
                <a:ext cx="323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8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DC95A45E-7282-4C56-9BA9-5FA326717E80}"/>
                  </a:ext>
                </a:extLst>
              </p14:cNvPr>
              <p14:cNvContentPartPr/>
              <p14:nvPr/>
            </p14:nvContentPartPr>
            <p14:xfrm>
              <a:off x="10710588" y="4779451"/>
              <a:ext cx="197280" cy="21240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DC95A45E-7282-4C56-9BA9-5FA326717E80}"/>
                  </a:ext>
                </a:extLst>
              </p:cNvPr>
              <p:cNvPicPr/>
              <p:nvPr/>
            </p:nvPicPr>
            <p:blipFill>
              <a:blip r:embed="rId819"/>
              <a:stretch>
                <a:fillRect/>
              </a:stretch>
            </p:blipFill>
            <p:spPr>
              <a:xfrm>
                <a:off x="10701948" y="4770451"/>
                <a:ext cx="214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4539DC9F-9F5F-4D32-A4D2-2104B9C8C4B2}"/>
                  </a:ext>
                </a:extLst>
              </p14:cNvPr>
              <p14:cNvContentPartPr/>
              <p14:nvPr/>
            </p14:nvContentPartPr>
            <p14:xfrm>
              <a:off x="11100828" y="4830931"/>
              <a:ext cx="42120" cy="22680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4539DC9F-9F5F-4D32-A4D2-2104B9C8C4B2}"/>
                  </a:ext>
                </a:extLst>
              </p:cNvPr>
              <p:cNvPicPr/>
              <p:nvPr/>
            </p:nvPicPr>
            <p:blipFill>
              <a:blip r:embed="rId821"/>
              <a:stretch>
                <a:fillRect/>
              </a:stretch>
            </p:blipFill>
            <p:spPr>
              <a:xfrm>
                <a:off x="11091828" y="4821931"/>
                <a:ext cx="597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2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91BC02CE-7431-4E02-871A-2FE2D25192F6}"/>
                  </a:ext>
                </a:extLst>
              </p14:cNvPr>
              <p14:cNvContentPartPr/>
              <p14:nvPr/>
            </p14:nvContentPartPr>
            <p14:xfrm>
              <a:off x="11087868" y="4707451"/>
              <a:ext cx="360" cy="36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91BC02CE-7431-4E02-871A-2FE2D25192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79228" y="46988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3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AB36B335-94CE-4467-8652-1D3864095D4F}"/>
                  </a:ext>
                </a:extLst>
              </p14:cNvPr>
              <p14:cNvContentPartPr/>
              <p14:nvPr/>
            </p14:nvContentPartPr>
            <p14:xfrm>
              <a:off x="11195148" y="4829131"/>
              <a:ext cx="151200" cy="23436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AB36B335-94CE-4467-8652-1D3864095D4F}"/>
                  </a:ext>
                </a:extLst>
              </p:cNvPr>
              <p:cNvPicPr/>
              <p:nvPr/>
            </p:nvPicPr>
            <p:blipFill>
              <a:blip r:embed="rId824"/>
              <a:stretch>
                <a:fillRect/>
              </a:stretch>
            </p:blipFill>
            <p:spPr>
              <a:xfrm>
                <a:off x="11186508" y="4820491"/>
                <a:ext cx="1688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5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C2649244-80CB-4204-A8E4-17FFB8A50FDC}"/>
                  </a:ext>
                </a:extLst>
              </p14:cNvPr>
              <p14:cNvContentPartPr/>
              <p14:nvPr/>
            </p14:nvContentPartPr>
            <p14:xfrm>
              <a:off x="11369388" y="4703851"/>
              <a:ext cx="31320" cy="34128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C2649244-80CB-4204-A8E4-17FFB8A50FDC}"/>
                  </a:ext>
                </a:extLst>
              </p:cNvPr>
              <p:cNvPicPr/>
              <p:nvPr/>
            </p:nvPicPr>
            <p:blipFill>
              <a:blip r:embed="rId826"/>
              <a:stretch>
                <a:fillRect/>
              </a:stretch>
            </p:blipFill>
            <p:spPr>
              <a:xfrm>
                <a:off x="11360388" y="4695211"/>
                <a:ext cx="489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7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FAD9C6ED-320C-4CD9-94E5-61AC36D4D709}"/>
                  </a:ext>
                </a:extLst>
              </p14:cNvPr>
              <p14:cNvContentPartPr/>
              <p14:nvPr/>
            </p14:nvContentPartPr>
            <p14:xfrm>
              <a:off x="11326188" y="4868731"/>
              <a:ext cx="257400" cy="18072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FAD9C6ED-320C-4CD9-94E5-61AC36D4D709}"/>
                  </a:ext>
                </a:extLst>
              </p:cNvPr>
              <p:cNvPicPr/>
              <p:nvPr/>
            </p:nvPicPr>
            <p:blipFill>
              <a:blip r:embed="rId828"/>
              <a:stretch>
                <a:fillRect/>
              </a:stretch>
            </p:blipFill>
            <p:spPr>
              <a:xfrm>
                <a:off x="11317548" y="4860091"/>
                <a:ext cx="2750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9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5C63D851-1AD1-4187-8B4A-37F25CE24AED}"/>
                  </a:ext>
                </a:extLst>
              </p14:cNvPr>
              <p14:cNvContentPartPr/>
              <p14:nvPr/>
            </p14:nvContentPartPr>
            <p14:xfrm>
              <a:off x="11614548" y="4855411"/>
              <a:ext cx="34920" cy="17928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5C63D851-1AD1-4187-8B4A-37F25CE24AED}"/>
                  </a:ext>
                </a:extLst>
              </p:cNvPr>
              <p:cNvPicPr/>
              <p:nvPr/>
            </p:nvPicPr>
            <p:blipFill>
              <a:blip r:embed="rId830"/>
              <a:stretch>
                <a:fillRect/>
              </a:stretch>
            </p:blipFill>
            <p:spPr>
              <a:xfrm>
                <a:off x="11605548" y="4846411"/>
                <a:ext cx="52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1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02E2F3F2-0E31-44C7-BC4D-6892AEAAE164}"/>
                  </a:ext>
                </a:extLst>
              </p14:cNvPr>
              <p14:cNvContentPartPr/>
              <p14:nvPr/>
            </p14:nvContentPartPr>
            <p14:xfrm>
              <a:off x="11582148" y="4778371"/>
              <a:ext cx="61560" cy="1080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02E2F3F2-0E31-44C7-BC4D-6892AEAAE164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11573148" y="4769371"/>
                <a:ext cx="792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3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492710A6-0C26-49A8-8647-47491FA36019}"/>
                  </a:ext>
                </a:extLst>
              </p14:cNvPr>
              <p14:cNvContentPartPr/>
              <p14:nvPr/>
            </p14:nvContentPartPr>
            <p14:xfrm>
              <a:off x="11711748" y="4880251"/>
              <a:ext cx="141480" cy="192600"/>
            </p14:xfrm>
          </p:contentPart>
        </mc:Choice>
        <mc:Fallback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492710A6-0C26-49A8-8647-47491FA36019}"/>
                  </a:ext>
                </a:extLst>
              </p:cNvPr>
              <p:cNvPicPr/>
              <p:nvPr/>
            </p:nvPicPr>
            <p:blipFill>
              <a:blip r:embed="rId834"/>
              <a:stretch>
                <a:fillRect/>
              </a:stretch>
            </p:blipFill>
            <p:spPr>
              <a:xfrm>
                <a:off x="11702748" y="4871611"/>
                <a:ext cx="1591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5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CE0D5C9A-FAC7-4460-B3E9-E15B5858B03B}"/>
                  </a:ext>
                </a:extLst>
              </p14:cNvPr>
              <p14:cNvContentPartPr/>
              <p14:nvPr/>
            </p14:nvContentPartPr>
            <p14:xfrm>
              <a:off x="8053068" y="5303611"/>
              <a:ext cx="252720" cy="293040"/>
            </p14:xfrm>
          </p:contentPart>
        </mc:Choice>
        <mc:Fallback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CE0D5C9A-FAC7-4460-B3E9-E15B5858B03B}"/>
                  </a:ext>
                </a:extLst>
              </p:cNvPr>
              <p:cNvPicPr/>
              <p:nvPr/>
            </p:nvPicPr>
            <p:blipFill>
              <a:blip r:embed="rId836"/>
              <a:stretch>
                <a:fillRect/>
              </a:stretch>
            </p:blipFill>
            <p:spPr>
              <a:xfrm>
                <a:off x="8044428" y="5294611"/>
                <a:ext cx="2703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7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8F3D874E-EAC5-4FE0-8B01-E673494425FF}"/>
                  </a:ext>
                </a:extLst>
              </p14:cNvPr>
              <p14:cNvContentPartPr/>
              <p14:nvPr/>
            </p14:nvContentPartPr>
            <p14:xfrm>
              <a:off x="8247828" y="5301811"/>
              <a:ext cx="360" cy="360"/>
            </p14:xfrm>
          </p:contentPart>
        </mc:Choice>
        <mc:Fallback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8F3D874E-EAC5-4FE0-8B01-E673494425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9188" y="52931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8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A0993DFD-E4C8-4C5F-AD86-5F5D92CAA69F}"/>
                  </a:ext>
                </a:extLst>
              </p14:cNvPr>
              <p14:cNvContentPartPr/>
              <p14:nvPr/>
            </p14:nvContentPartPr>
            <p14:xfrm>
              <a:off x="8391828" y="5273371"/>
              <a:ext cx="11880" cy="325440"/>
            </p14:xfrm>
          </p:contentPart>
        </mc:Choice>
        <mc:Fallback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A0993DFD-E4C8-4C5F-AD86-5F5D92CAA69F}"/>
                  </a:ext>
                </a:extLst>
              </p:cNvPr>
              <p:cNvPicPr/>
              <p:nvPr/>
            </p:nvPicPr>
            <p:blipFill>
              <a:blip r:embed="rId839"/>
              <a:stretch>
                <a:fillRect/>
              </a:stretch>
            </p:blipFill>
            <p:spPr>
              <a:xfrm>
                <a:off x="8383188" y="5264371"/>
                <a:ext cx="295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0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E5F331C8-124F-4837-A8A2-0C941B9BB598}"/>
                  </a:ext>
                </a:extLst>
              </p14:cNvPr>
              <p14:cNvContentPartPr/>
              <p14:nvPr/>
            </p14:nvContentPartPr>
            <p14:xfrm>
              <a:off x="8413068" y="5387131"/>
              <a:ext cx="167040" cy="13824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E5F331C8-124F-4837-A8A2-0C941B9BB598}"/>
                  </a:ext>
                </a:extLst>
              </p:cNvPr>
              <p:cNvPicPr/>
              <p:nvPr/>
            </p:nvPicPr>
            <p:blipFill>
              <a:blip r:embed="rId841"/>
              <a:stretch>
                <a:fillRect/>
              </a:stretch>
            </p:blipFill>
            <p:spPr>
              <a:xfrm>
                <a:off x="8404068" y="5378131"/>
                <a:ext cx="184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2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D23C1104-C709-47BA-9314-749484775FF0}"/>
                  </a:ext>
                </a:extLst>
              </p14:cNvPr>
              <p14:cNvContentPartPr/>
              <p14:nvPr/>
            </p14:nvContentPartPr>
            <p14:xfrm>
              <a:off x="8796468" y="5367331"/>
              <a:ext cx="248040" cy="491400"/>
            </p14:xfrm>
          </p:contentPart>
        </mc:Choice>
        <mc:Fallback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D23C1104-C709-47BA-9314-749484775FF0}"/>
                  </a:ext>
                </a:extLst>
              </p:cNvPr>
              <p:cNvPicPr/>
              <p:nvPr/>
            </p:nvPicPr>
            <p:blipFill>
              <a:blip r:embed="rId843"/>
              <a:stretch>
                <a:fillRect/>
              </a:stretch>
            </p:blipFill>
            <p:spPr>
              <a:xfrm>
                <a:off x="8787468" y="5358691"/>
                <a:ext cx="2656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4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DDF89CFC-0875-4755-B752-3B2E2796B783}"/>
                  </a:ext>
                </a:extLst>
              </p14:cNvPr>
              <p14:cNvContentPartPr/>
              <p14:nvPr/>
            </p14:nvContentPartPr>
            <p14:xfrm>
              <a:off x="9076188" y="5378851"/>
              <a:ext cx="246600" cy="466560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DDF89CFC-0875-4755-B752-3B2E2796B783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9067548" y="5370211"/>
                <a:ext cx="2642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6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5991C51A-3F49-40F4-B566-0D3BD7B5362F}"/>
                  </a:ext>
                </a:extLst>
              </p14:cNvPr>
              <p14:cNvContentPartPr/>
              <p14:nvPr/>
            </p14:nvContentPartPr>
            <p14:xfrm>
              <a:off x="9602868" y="5217931"/>
              <a:ext cx="282960" cy="39780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5991C51A-3F49-40F4-B566-0D3BD7B5362F}"/>
                  </a:ext>
                </a:extLst>
              </p:cNvPr>
              <p:cNvPicPr/>
              <p:nvPr/>
            </p:nvPicPr>
            <p:blipFill>
              <a:blip r:embed="rId847"/>
              <a:stretch>
                <a:fillRect/>
              </a:stretch>
            </p:blipFill>
            <p:spPr>
              <a:xfrm>
                <a:off x="9594228" y="5209291"/>
                <a:ext cx="3006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8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F4DC60AA-3FF7-49CB-8EAC-5853C827D2F2}"/>
                  </a:ext>
                </a:extLst>
              </p14:cNvPr>
              <p14:cNvContentPartPr/>
              <p14:nvPr/>
            </p14:nvContentPartPr>
            <p14:xfrm>
              <a:off x="9848388" y="5328811"/>
              <a:ext cx="360" cy="36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F4DC60AA-3FF7-49CB-8EAC-5853C827D2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39748" y="53201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9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A281CA3F-206B-40BF-BEDF-0E092ED707B5}"/>
                  </a:ext>
                </a:extLst>
              </p14:cNvPr>
              <p14:cNvContentPartPr/>
              <p14:nvPr/>
            </p14:nvContentPartPr>
            <p14:xfrm>
              <a:off x="9973308" y="5205691"/>
              <a:ext cx="158760" cy="354960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A281CA3F-206B-40BF-BEDF-0E092ED707B5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9964668" y="5197051"/>
                <a:ext cx="1764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1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8618C58F-0BB0-4A01-8E4E-3AC15E2564D3}"/>
                  </a:ext>
                </a:extLst>
              </p14:cNvPr>
              <p14:cNvContentPartPr/>
              <p14:nvPr/>
            </p14:nvContentPartPr>
            <p14:xfrm>
              <a:off x="10171308" y="5337091"/>
              <a:ext cx="184320" cy="204120"/>
            </p14:xfrm>
          </p:contentPart>
        </mc:Choice>
        <mc:Fallback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8618C58F-0BB0-4A01-8E4E-3AC15E2564D3}"/>
                  </a:ext>
                </a:extLst>
              </p:cNvPr>
              <p:cNvPicPr/>
              <p:nvPr/>
            </p:nvPicPr>
            <p:blipFill>
              <a:blip r:embed="rId852"/>
              <a:stretch>
                <a:fillRect/>
              </a:stretch>
            </p:blipFill>
            <p:spPr>
              <a:xfrm>
                <a:off x="10162668" y="5328451"/>
                <a:ext cx="2019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3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6AEF3BD4-FCA9-4313-AFB0-676034BE483D}"/>
                  </a:ext>
                </a:extLst>
              </p14:cNvPr>
              <p14:cNvContentPartPr/>
              <p14:nvPr/>
            </p14:nvContentPartPr>
            <p14:xfrm>
              <a:off x="10355268" y="5377771"/>
              <a:ext cx="123120" cy="185760"/>
            </p14:xfrm>
          </p:contentPart>
        </mc:Choice>
        <mc:Fallback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6AEF3BD4-FCA9-4313-AFB0-676034BE483D}"/>
                  </a:ext>
                </a:extLst>
              </p:cNvPr>
              <p:cNvPicPr/>
              <p:nvPr/>
            </p:nvPicPr>
            <p:blipFill>
              <a:blip r:embed="rId854"/>
              <a:stretch>
                <a:fillRect/>
              </a:stretch>
            </p:blipFill>
            <p:spPr>
              <a:xfrm>
                <a:off x="10346628" y="5369131"/>
                <a:ext cx="140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5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8E733F3D-7BE5-4E0C-A4F5-ECC037B7A43E}"/>
                  </a:ext>
                </a:extLst>
              </p14:cNvPr>
              <p14:cNvContentPartPr/>
              <p14:nvPr/>
            </p14:nvContentPartPr>
            <p14:xfrm>
              <a:off x="10565868" y="5336371"/>
              <a:ext cx="9720" cy="186840"/>
            </p14:xfrm>
          </p:contentPart>
        </mc:Choice>
        <mc:Fallback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8E733F3D-7BE5-4E0C-A4F5-ECC037B7A43E}"/>
                  </a:ext>
                </a:extLst>
              </p:cNvPr>
              <p:cNvPicPr/>
              <p:nvPr/>
            </p:nvPicPr>
            <p:blipFill>
              <a:blip r:embed="rId856"/>
              <a:stretch>
                <a:fillRect/>
              </a:stretch>
            </p:blipFill>
            <p:spPr>
              <a:xfrm>
                <a:off x="10557228" y="5327371"/>
                <a:ext cx="273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7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A6CF438E-6783-4AB3-BD3D-E39C5769D986}"/>
                  </a:ext>
                </a:extLst>
              </p14:cNvPr>
              <p14:cNvContentPartPr/>
              <p14:nvPr/>
            </p14:nvContentPartPr>
            <p14:xfrm>
              <a:off x="10565868" y="5242411"/>
              <a:ext cx="76680" cy="23400"/>
            </p14:xfrm>
          </p:contentPart>
        </mc:Choice>
        <mc:Fallback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A6CF438E-6783-4AB3-BD3D-E39C5769D986}"/>
                  </a:ext>
                </a:extLst>
              </p:cNvPr>
              <p:cNvPicPr/>
              <p:nvPr/>
            </p:nvPicPr>
            <p:blipFill>
              <a:blip r:embed="rId858"/>
              <a:stretch>
                <a:fillRect/>
              </a:stretch>
            </p:blipFill>
            <p:spPr>
              <a:xfrm>
                <a:off x="10557228" y="5233771"/>
                <a:ext cx="943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9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94699333-8B28-4B1D-90C2-57E9A2E388D2}"/>
                  </a:ext>
                </a:extLst>
              </p14:cNvPr>
              <p14:cNvContentPartPr/>
              <p14:nvPr/>
            </p14:nvContentPartPr>
            <p14:xfrm>
              <a:off x="8073948" y="5808331"/>
              <a:ext cx="228960" cy="380520"/>
            </p14:xfrm>
          </p:contentPart>
        </mc:Choice>
        <mc:Fallback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94699333-8B28-4B1D-90C2-57E9A2E388D2}"/>
                  </a:ext>
                </a:extLst>
              </p:cNvPr>
              <p:cNvPicPr/>
              <p:nvPr/>
            </p:nvPicPr>
            <p:blipFill>
              <a:blip r:embed="rId860"/>
              <a:stretch>
                <a:fillRect/>
              </a:stretch>
            </p:blipFill>
            <p:spPr>
              <a:xfrm>
                <a:off x="8065308" y="5799331"/>
                <a:ext cx="2466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1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2BB76AD6-A785-478E-96FF-FD94012DA78F}"/>
                  </a:ext>
                </a:extLst>
              </p14:cNvPr>
              <p14:cNvContentPartPr/>
              <p14:nvPr/>
            </p14:nvContentPartPr>
            <p14:xfrm>
              <a:off x="8313708" y="5945851"/>
              <a:ext cx="284040" cy="46980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2BB76AD6-A785-478E-96FF-FD94012DA78F}"/>
                  </a:ext>
                </a:extLst>
              </p:cNvPr>
              <p:cNvPicPr/>
              <p:nvPr/>
            </p:nvPicPr>
            <p:blipFill>
              <a:blip r:embed="rId862"/>
              <a:stretch>
                <a:fillRect/>
              </a:stretch>
            </p:blipFill>
            <p:spPr>
              <a:xfrm>
                <a:off x="8305068" y="5937211"/>
                <a:ext cx="3016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3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CF6CDD92-FFC5-40E5-B749-3ED8DFA3B696}"/>
                  </a:ext>
                </a:extLst>
              </p14:cNvPr>
              <p14:cNvContentPartPr/>
              <p14:nvPr/>
            </p14:nvContentPartPr>
            <p14:xfrm>
              <a:off x="8885388" y="5946931"/>
              <a:ext cx="534960" cy="27972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CF6CDD92-FFC5-40E5-B749-3ED8DFA3B696}"/>
                  </a:ext>
                </a:extLst>
              </p:cNvPr>
              <p:cNvPicPr/>
              <p:nvPr/>
            </p:nvPicPr>
            <p:blipFill>
              <a:blip r:embed="rId864"/>
              <a:stretch>
                <a:fillRect/>
              </a:stretch>
            </p:blipFill>
            <p:spPr>
              <a:xfrm>
                <a:off x="8876748" y="5937931"/>
                <a:ext cx="552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5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94A2EFB3-AC1F-4E50-8443-168BB85E02EC}"/>
                  </a:ext>
                </a:extLst>
              </p14:cNvPr>
              <p14:cNvContentPartPr/>
              <p14:nvPr/>
            </p14:nvContentPartPr>
            <p14:xfrm>
              <a:off x="9380748" y="5825971"/>
              <a:ext cx="97920" cy="38916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94A2EFB3-AC1F-4E50-8443-168BB85E02EC}"/>
                  </a:ext>
                </a:extLst>
              </p:cNvPr>
              <p:cNvPicPr/>
              <p:nvPr/>
            </p:nvPicPr>
            <p:blipFill>
              <a:blip r:embed="rId866"/>
              <a:stretch>
                <a:fillRect/>
              </a:stretch>
            </p:blipFill>
            <p:spPr>
              <a:xfrm>
                <a:off x="9372108" y="5817331"/>
                <a:ext cx="1155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7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29CEBEE1-4D9F-424E-8E90-EB859CFEA0F3}"/>
                  </a:ext>
                </a:extLst>
              </p14:cNvPr>
              <p14:cNvContentPartPr/>
              <p14:nvPr/>
            </p14:nvContentPartPr>
            <p14:xfrm>
              <a:off x="9576228" y="5976091"/>
              <a:ext cx="138240" cy="172440"/>
            </p14:xfrm>
          </p:contentPart>
        </mc:Choice>
        <mc:Fallback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29CEBEE1-4D9F-424E-8E90-EB859CFEA0F3}"/>
                  </a:ext>
                </a:extLst>
              </p:cNvPr>
              <p:cNvPicPr/>
              <p:nvPr/>
            </p:nvPicPr>
            <p:blipFill>
              <a:blip r:embed="rId868"/>
              <a:stretch>
                <a:fillRect/>
              </a:stretch>
            </p:blipFill>
            <p:spPr>
              <a:xfrm>
                <a:off x="9567588" y="5967451"/>
                <a:ext cx="1558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9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A9F638C3-2BCA-4851-91B3-841ED1006F39}"/>
                  </a:ext>
                </a:extLst>
              </p14:cNvPr>
              <p14:cNvContentPartPr/>
              <p14:nvPr/>
            </p14:nvContentPartPr>
            <p14:xfrm>
              <a:off x="9734988" y="5979691"/>
              <a:ext cx="173880" cy="21024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A9F638C3-2BCA-4851-91B3-841ED1006F39}"/>
                  </a:ext>
                </a:extLst>
              </p:cNvPr>
              <p:cNvPicPr/>
              <p:nvPr/>
            </p:nvPicPr>
            <p:blipFill>
              <a:blip r:embed="rId870"/>
              <a:stretch>
                <a:fillRect/>
              </a:stretch>
            </p:blipFill>
            <p:spPr>
              <a:xfrm>
                <a:off x="9726348" y="5970691"/>
                <a:ext cx="1915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1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DF55314C-18E0-45FC-92DD-B9DE5F403FE6}"/>
                  </a:ext>
                </a:extLst>
              </p14:cNvPr>
              <p14:cNvContentPartPr/>
              <p14:nvPr/>
            </p14:nvContentPartPr>
            <p14:xfrm>
              <a:off x="10008228" y="5943691"/>
              <a:ext cx="312840" cy="26316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DF55314C-18E0-45FC-92DD-B9DE5F403FE6}"/>
                  </a:ext>
                </a:extLst>
              </p:cNvPr>
              <p:cNvPicPr/>
              <p:nvPr/>
            </p:nvPicPr>
            <p:blipFill>
              <a:blip r:embed="rId872"/>
              <a:stretch>
                <a:fillRect/>
              </a:stretch>
            </p:blipFill>
            <p:spPr>
              <a:xfrm>
                <a:off x="9999228" y="5935051"/>
                <a:ext cx="3304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3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7BE2CCDB-7216-442D-89AA-9E836FB7D327}"/>
                  </a:ext>
                </a:extLst>
              </p14:cNvPr>
              <p14:cNvContentPartPr/>
              <p14:nvPr/>
            </p14:nvContentPartPr>
            <p14:xfrm>
              <a:off x="10304508" y="5858731"/>
              <a:ext cx="27000" cy="23400"/>
            </p14:xfrm>
          </p:contentPart>
        </mc:Choice>
        <mc:Fallback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7BE2CCDB-7216-442D-89AA-9E836FB7D327}"/>
                  </a:ext>
                </a:extLst>
              </p:cNvPr>
              <p:cNvPicPr/>
              <p:nvPr/>
            </p:nvPicPr>
            <p:blipFill>
              <a:blip r:embed="rId874"/>
              <a:stretch>
                <a:fillRect/>
              </a:stretch>
            </p:blipFill>
            <p:spPr>
              <a:xfrm>
                <a:off x="10295508" y="5850091"/>
                <a:ext cx="4464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9" name="Group 528">
            <a:extLst>
              <a:ext uri="{FF2B5EF4-FFF2-40B4-BE49-F238E27FC236}">
                <a16:creationId xmlns:a16="http://schemas.microsoft.com/office/drawing/2014/main" id="{60CF102E-BBB5-491C-8F17-12423CAC3E39}"/>
              </a:ext>
            </a:extLst>
          </p:cNvPr>
          <p:cNvGrpSpPr/>
          <p:nvPr/>
        </p:nvGrpSpPr>
        <p:grpSpPr>
          <a:xfrm>
            <a:off x="10701228" y="5761171"/>
            <a:ext cx="237960" cy="349200"/>
            <a:chOff x="10701228" y="5761171"/>
            <a:chExt cx="23796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911423A3-22D7-4530-B303-47B344ADB4E2}"/>
                    </a:ext>
                  </a:extLst>
                </p14:cNvPr>
                <p14:cNvContentPartPr/>
                <p14:nvPr/>
              </p14:nvContentPartPr>
              <p14:xfrm>
                <a:off x="10701228" y="5761171"/>
                <a:ext cx="195840" cy="3492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911423A3-22D7-4530-B303-47B344ADB4E2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10692588" y="5752171"/>
                  <a:ext cx="213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6CCC6788-2139-4BAD-99EC-B9DD0E7D99B1}"/>
                    </a:ext>
                  </a:extLst>
                </p14:cNvPr>
                <p14:cNvContentPartPr/>
                <p14:nvPr/>
              </p14:nvContentPartPr>
              <p14:xfrm>
                <a:off x="10724628" y="5798611"/>
                <a:ext cx="214560" cy="1584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6CCC6788-2139-4BAD-99EC-B9DD0E7D99B1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10715628" y="5789611"/>
                  <a:ext cx="2322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0E39E523-9D88-4475-A834-5F4E8CF088B2}"/>
              </a:ext>
            </a:extLst>
          </p:cNvPr>
          <p:cNvGrpSpPr/>
          <p:nvPr/>
        </p:nvGrpSpPr>
        <p:grpSpPr>
          <a:xfrm>
            <a:off x="10893468" y="5212891"/>
            <a:ext cx="973080" cy="910440"/>
            <a:chOff x="10893468" y="5212891"/>
            <a:chExt cx="973080" cy="91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4C8DDD69-E4A5-4616-9A9B-CA012842E3A7}"/>
                    </a:ext>
                  </a:extLst>
                </p14:cNvPr>
                <p14:cNvContentPartPr/>
                <p14:nvPr/>
              </p14:nvContentPartPr>
              <p14:xfrm>
                <a:off x="10893468" y="5336371"/>
                <a:ext cx="268920" cy="23976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4C8DDD69-E4A5-4616-9A9B-CA012842E3A7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10884468" y="5327371"/>
                  <a:ext cx="286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293F80E-AFE2-4D9B-9397-5CFB364F7FD3}"/>
                    </a:ext>
                  </a:extLst>
                </p14:cNvPr>
                <p14:cNvContentPartPr/>
                <p14:nvPr/>
              </p14:nvContentPartPr>
              <p14:xfrm>
                <a:off x="11198028" y="5212891"/>
                <a:ext cx="46800" cy="35424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293F80E-AFE2-4D9B-9397-5CFB364F7FD3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11189028" y="5203891"/>
                  <a:ext cx="644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042B47EF-24C9-4834-948F-C94989295048}"/>
                    </a:ext>
                  </a:extLst>
                </p14:cNvPr>
                <p14:cNvContentPartPr/>
                <p14:nvPr/>
              </p14:nvContentPartPr>
              <p14:xfrm>
                <a:off x="11118108" y="5357251"/>
                <a:ext cx="287640" cy="24624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042B47EF-24C9-4834-948F-C94989295048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11109108" y="5348251"/>
                  <a:ext cx="305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B1E511F6-4258-415F-9B11-CFB534686631}"/>
                    </a:ext>
                  </a:extLst>
                </p14:cNvPr>
                <p14:cNvContentPartPr/>
                <p14:nvPr/>
              </p14:nvContentPartPr>
              <p14:xfrm>
                <a:off x="11484948" y="5358331"/>
                <a:ext cx="252000" cy="27252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B1E511F6-4258-415F-9B11-CFB534686631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11475948" y="5349691"/>
                  <a:ext cx="269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084BF7E8-618A-4761-815D-E74D9EF336B8}"/>
                    </a:ext>
                  </a:extLst>
                </p14:cNvPr>
                <p14:cNvContentPartPr/>
                <p14:nvPr/>
              </p14:nvContentPartPr>
              <p14:xfrm>
                <a:off x="11267148" y="5711131"/>
                <a:ext cx="287640" cy="41220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084BF7E8-618A-4761-815D-E74D9EF336B8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11258148" y="5702491"/>
                  <a:ext cx="305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8298DC1E-493F-42B5-A504-AA57C281332F}"/>
                    </a:ext>
                  </a:extLst>
                </p14:cNvPr>
                <p14:cNvContentPartPr/>
                <p14:nvPr/>
              </p14:nvContentPartPr>
              <p14:xfrm>
                <a:off x="11500788" y="5914171"/>
                <a:ext cx="142920" cy="1785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8298DC1E-493F-42B5-A504-AA57C281332F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11491788" y="5905171"/>
                  <a:ext cx="160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CDBA83C9-1678-43C5-B7C2-CF1A64D5624E}"/>
                    </a:ext>
                  </a:extLst>
                </p14:cNvPr>
                <p14:cNvContentPartPr/>
                <p14:nvPr/>
              </p14:nvContentPartPr>
              <p14:xfrm>
                <a:off x="11701308" y="5902651"/>
                <a:ext cx="165240" cy="20664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CDBA83C9-1678-43C5-B7C2-CF1A64D5624E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11692308" y="5893651"/>
                  <a:ext cx="18288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772046D-2DDB-4CB2-AB7B-3367F6787B25}"/>
              </a:ext>
            </a:extLst>
          </p:cNvPr>
          <p:cNvGrpSpPr/>
          <p:nvPr/>
        </p:nvGrpSpPr>
        <p:grpSpPr>
          <a:xfrm>
            <a:off x="1742628" y="6360931"/>
            <a:ext cx="799920" cy="283320"/>
            <a:chOff x="1742628" y="6360931"/>
            <a:chExt cx="7999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EADAD8E-4A9F-4235-BB6D-9201D1393016}"/>
                    </a:ext>
                  </a:extLst>
                </p14:cNvPr>
                <p14:cNvContentPartPr/>
                <p14:nvPr/>
              </p14:nvContentPartPr>
              <p14:xfrm>
                <a:off x="1850628" y="6363811"/>
                <a:ext cx="49320" cy="28044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EADAD8E-4A9F-4235-BB6D-9201D1393016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1841988" y="6354811"/>
                  <a:ext cx="66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B56D1C4-2F60-417D-94F5-B094F3245BFD}"/>
                    </a:ext>
                  </a:extLst>
                </p14:cNvPr>
                <p14:cNvContentPartPr/>
                <p14:nvPr/>
              </p14:nvContentPartPr>
              <p14:xfrm>
                <a:off x="1742628" y="6377131"/>
                <a:ext cx="266400" cy="144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B56D1C4-2F60-417D-94F5-B094F3245BFD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1733628" y="6368491"/>
                  <a:ext cx="284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2593A830-5719-4B77-B72F-A2D87094A9A8}"/>
                    </a:ext>
                  </a:extLst>
                </p14:cNvPr>
                <p14:cNvContentPartPr/>
                <p14:nvPr/>
              </p14:nvContentPartPr>
              <p14:xfrm>
                <a:off x="2090388" y="6377131"/>
                <a:ext cx="43560" cy="22032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2593A830-5719-4B77-B72F-A2D87094A9A8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2081748" y="6368491"/>
                  <a:ext cx="61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099D7073-4F8F-435F-A425-35929E470FE5}"/>
                    </a:ext>
                  </a:extLst>
                </p14:cNvPr>
                <p14:cNvContentPartPr/>
                <p14:nvPr/>
              </p14:nvContentPartPr>
              <p14:xfrm>
                <a:off x="2148348" y="6360931"/>
                <a:ext cx="129960" cy="27540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099D7073-4F8F-435F-A425-35929E470FE5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2139708" y="6351931"/>
                  <a:ext cx="147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E6558661-F6DE-4ED7-A927-2BA0EC3F9A58}"/>
                    </a:ext>
                  </a:extLst>
                </p14:cNvPr>
                <p14:cNvContentPartPr/>
                <p14:nvPr/>
              </p14:nvContentPartPr>
              <p14:xfrm>
                <a:off x="2366148" y="6394411"/>
                <a:ext cx="131040" cy="24696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E6558661-F6DE-4ED7-A927-2BA0EC3F9A58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2357148" y="6385771"/>
                  <a:ext cx="148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7DBDF87E-53F4-4E9E-B3CE-E9957396A4D9}"/>
                    </a:ext>
                  </a:extLst>
                </p14:cNvPr>
                <p14:cNvContentPartPr/>
                <p14:nvPr/>
              </p14:nvContentPartPr>
              <p14:xfrm>
                <a:off x="2358948" y="6444811"/>
                <a:ext cx="132120" cy="6588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7DBDF87E-53F4-4E9E-B3CE-E9957396A4D9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2349948" y="6436171"/>
                  <a:ext cx="149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EC638095-494F-4805-89FC-473A40418A01}"/>
                    </a:ext>
                  </a:extLst>
                </p14:cNvPr>
                <p14:cNvContentPartPr/>
                <p14:nvPr/>
              </p14:nvContentPartPr>
              <p14:xfrm>
                <a:off x="2370828" y="6396211"/>
                <a:ext cx="171720" cy="2844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EC638095-494F-4805-89FC-473A40418A01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2362188" y="6387211"/>
                  <a:ext cx="1893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AB5D1A4C-F730-4193-BF1B-4A1193847D9B}"/>
              </a:ext>
            </a:extLst>
          </p:cNvPr>
          <p:cNvGrpSpPr/>
          <p:nvPr/>
        </p:nvGrpSpPr>
        <p:grpSpPr>
          <a:xfrm>
            <a:off x="2941428" y="6296131"/>
            <a:ext cx="317160" cy="331920"/>
            <a:chOff x="2941428" y="6296131"/>
            <a:chExt cx="31716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8A1078B-416E-4C26-832B-FBA46BE1BAC8}"/>
                    </a:ext>
                  </a:extLst>
                </p14:cNvPr>
                <p14:cNvContentPartPr/>
                <p14:nvPr/>
              </p14:nvContentPartPr>
              <p14:xfrm>
                <a:off x="2966988" y="6361651"/>
                <a:ext cx="22320" cy="26640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8A1078B-416E-4C26-832B-FBA46BE1BAC8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2957988" y="6353011"/>
                  <a:ext cx="39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C8C911CC-9D28-4E5B-B66B-8C0F176615AA}"/>
                    </a:ext>
                  </a:extLst>
                </p14:cNvPr>
                <p14:cNvContentPartPr/>
                <p14:nvPr/>
              </p14:nvContentPartPr>
              <p14:xfrm>
                <a:off x="2941428" y="6296131"/>
                <a:ext cx="317160" cy="26676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C8C911CC-9D28-4E5B-B66B-8C0F176615AA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2932788" y="6287131"/>
                  <a:ext cx="33480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94F46CEE-085C-46FB-B3BB-0BC26E0FFD87}"/>
              </a:ext>
            </a:extLst>
          </p:cNvPr>
          <p:cNvGrpSpPr/>
          <p:nvPr/>
        </p:nvGrpSpPr>
        <p:grpSpPr>
          <a:xfrm>
            <a:off x="5823228" y="6376771"/>
            <a:ext cx="839520" cy="267480"/>
            <a:chOff x="5823228" y="6376771"/>
            <a:chExt cx="83952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2E191BC-42CD-434F-B4A0-8BBD34ED9FC6}"/>
                    </a:ext>
                  </a:extLst>
                </p14:cNvPr>
                <p14:cNvContentPartPr/>
                <p14:nvPr/>
              </p14:nvContentPartPr>
              <p14:xfrm>
                <a:off x="5947068" y="6381451"/>
                <a:ext cx="39960" cy="2412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2E191BC-42CD-434F-B4A0-8BBD34ED9FC6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5938068" y="6372811"/>
                  <a:ext cx="57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C26ACFF4-C997-4ED2-8AE4-11B96A0EE1E1}"/>
                    </a:ext>
                  </a:extLst>
                </p14:cNvPr>
                <p14:cNvContentPartPr/>
                <p14:nvPr/>
              </p14:nvContentPartPr>
              <p14:xfrm>
                <a:off x="5823228" y="6404131"/>
                <a:ext cx="308160" cy="2304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C26ACFF4-C997-4ED2-8AE4-11B96A0EE1E1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5814588" y="6395131"/>
                  <a:ext cx="325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249E05B7-38AC-4D27-9654-E953FAB7E2F1}"/>
                    </a:ext>
                  </a:extLst>
                </p14:cNvPr>
                <p14:cNvContentPartPr/>
                <p14:nvPr/>
              </p14:nvContentPartPr>
              <p14:xfrm>
                <a:off x="6182868" y="6385051"/>
                <a:ext cx="28080" cy="22068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249E05B7-38AC-4D27-9654-E953FAB7E2F1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6174228" y="6376411"/>
                  <a:ext cx="4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C1FB88FE-6303-4AEF-BE58-0F5D98113B44}"/>
                    </a:ext>
                  </a:extLst>
                </p14:cNvPr>
                <p14:cNvContentPartPr/>
                <p14:nvPr/>
              </p14:nvContentPartPr>
              <p14:xfrm>
                <a:off x="6304548" y="6394051"/>
                <a:ext cx="6840" cy="25020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C1FB88FE-6303-4AEF-BE58-0F5D98113B44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6295908" y="6385051"/>
                  <a:ext cx="24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9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C6F50AC2-2D72-493C-BF9B-3248859D9A6A}"/>
                    </a:ext>
                  </a:extLst>
                </p14:cNvPr>
                <p14:cNvContentPartPr/>
                <p14:nvPr/>
              </p14:nvContentPartPr>
              <p14:xfrm>
                <a:off x="6272148" y="6376771"/>
                <a:ext cx="117360" cy="10044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C6F50AC2-2D72-493C-BF9B-3248859D9A6A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6263508" y="6367771"/>
                  <a:ext cx="135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2158FC7-3DE1-448C-8F30-42C7A43FC11E}"/>
                    </a:ext>
                  </a:extLst>
                </p14:cNvPr>
                <p14:cNvContentPartPr/>
                <p14:nvPr/>
              </p14:nvContentPartPr>
              <p14:xfrm>
                <a:off x="6478428" y="6386491"/>
                <a:ext cx="127440" cy="23004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2158FC7-3DE1-448C-8F30-42C7A43FC11E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6469788" y="6377851"/>
                  <a:ext cx="145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4C40722A-E633-485A-B712-9D4B2C98CE7E}"/>
                    </a:ext>
                  </a:extLst>
                </p14:cNvPr>
                <p14:cNvContentPartPr/>
                <p14:nvPr/>
              </p14:nvContentPartPr>
              <p14:xfrm>
                <a:off x="6471228" y="6458491"/>
                <a:ext cx="145080" cy="356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4C40722A-E633-485A-B712-9D4B2C98CE7E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6462588" y="6449851"/>
                  <a:ext cx="162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92A327BC-F42C-4B1D-A9F9-B2B8C9604680}"/>
                    </a:ext>
                  </a:extLst>
                </p14:cNvPr>
                <p14:cNvContentPartPr/>
                <p14:nvPr/>
              </p14:nvContentPartPr>
              <p14:xfrm>
                <a:off x="6459708" y="6401251"/>
                <a:ext cx="203040" cy="756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92A327BC-F42C-4B1D-A9F9-B2B8C9604680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6451068" y="6392251"/>
                  <a:ext cx="2206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18C6310-94A6-4EEB-8E09-EE6A38DF0D02}"/>
              </a:ext>
            </a:extLst>
          </p:cNvPr>
          <p:cNvGrpSpPr/>
          <p:nvPr/>
        </p:nvGrpSpPr>
        <p:grpSpPr>
          <a:xfrm>
            <a:off x="7094028" y="6362011"/>
            <a:ext cx="145080" cy="306000"/>
            <a:chOff x="7094028" y="6362011"/>
            <a:chExt cx="14508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EEB78461-E155-4C66-ABBE-5003F2D497D6}"/>
                    </a:ext>
                  </a:extLst>
                </p14:cNvPr>
                <p14:cNvContentPartPr/>
                <p14:nvPr/>
              </p14:nvContentPartPr>
              <p14:xfrm>
                <a:off x="7127508" y="6381091"/>
                <a:ext cx="16560" cy="28692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EEB78461-E155-4C66-ABBE-5003F2D497D6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7118868" y="6372451"/>
                  <a:ext cx="34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5F4519E-36F1-494F-AFEA-19F3087242F5}"/>
                    </a:ext>
                  </a:extLst>
                </p14:cNvPr>
                <p14:cNvContentPartPr/>
                <p14:nvPr/>
              </p14:nvContentPartPr>
              <p14:xfrm>
                <a:off x="7094028" y="6362011"/>
                <a:ext cx="145080" cy="15336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5F4519E-36F1-494F-AFEA-19F3087242F5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7085028" y="6353011"/>
                  <a:ext cx="162720" cy="17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54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F3CB665-DE4F-4BA3-9EC9-5BA9E2DBBB78}"/>
              </a:ext>
            </a:extLst>
          </p:cNvPr>
          <p:cNvGrpSpPr/>
          <p:nvPr/>
        </p:nvGrpSpPr>
        <p:grpSpPr>
          <a:xfrm>
            <a:off x="3654588" y="104851"/>
            <a:ext cx="2654640" cy="453240"/>
            <a:chOff x="3654588" y="104851"/>
            <a:chExt cx="265464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35E9D2-DEFC-41C3-B075-A4F92917638A}"/>
                    </a:ext>
                  </a:extLst>
                </p14:cNvPr>
                <p14:cNvContentPartPr/>
                <p14:nvPr/>
              </p14:nvContentPartPr>
              <p14:xfrm>
                <a:off x="3654588" y="121771"/>
                <a:ext cx="174240" cy="374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35E9D2-DEFC-41C3-B075-A4F9291763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45588" y="113131"/>
                  <a:ext cx="1918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4BE902-8D1D-408F-BCA6-C00973FD6E86}"/>
                    </a:ext>
                  </a:extLst>
                </p14:cNvPr>
                <p14:cNvContentPartPr/>
                <p14:nvPr/>
              </p14:nvContentPartPr>
              <p14:xfrm>
                <a:off x="3861588" y="266491"/>
                <a:ext cx="236520" cy="27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4BE902-8D1D-408F-BCA6-C00973FD6E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52948" y="257491"/>
                  <a:ext cx="254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BE83BC-ED5F-42E6-8B77-F242A489F6FC}"/>
                    </a:ext>
                  </a:extLst>
                </p14:cNvPr>
                <p14:cNvContentPartPr/>
                <p14:nvPr/>
              </p14:nvContentPartPr>
              <p14:xfrm>
                <a:off x="4090908" y="306091"/>
                <a:ext cx="255960" cy="21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BE83BC-ED5F-42E6-8B77-F242A489F6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1908" y="297091"/>
                  <a:ext cx="273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47F4D5-E6AE-4D46-B94D-4990709DCCD2}"/>
                    </a:ext>
                  </a:extLst>
                </p14:cNvPr>
                <p14:cNvContentPartPr/>
                <p14:nvPr/>
              </p14:nvContentPartPr>
              <p14:xfrm>
                <a:off x="4403388" y="325531"/>
                <a:ext cx="45360" cy="19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47F4D5-E6AE-4D46-B94D-4990709DCC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94388" y="316891"/>
                  <a:ext cx="63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105C80-A7AA-45A3-943F-BADCC516133F}"/>
                    </a:ext>
                  </a:extLst>
                </p14:cNvPr>
                <p14:cNvContentPartPr/>
                <p14:nvPr/>
              </p14:nvContentPartPr>
              <p14:xfrm>
                <a:off x="4387188" y="213211"/>
                <a:ext cx="60480" cy="25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105C80-A7AA-45A3-943F-BADCC51613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8188" y="204571"/>
                  <a:ext cx="7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5B9CD0-36A9-4F74-BB02-DB4E7B193DC2}"/>
                    </a:ext>
                  </a:extLst>
                </p14:cNvPr>
                <p14:cNvContentPartPr/>
                <p14:nvPr/>
              </p14:nvContentPartPr>
              <p14:xfrm>
                <a:off x="4566468" y="175051"/>
                <a:ext cx="99000" cy="38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5B9CD0-36A9-4F74-BB02-DB4E7B193D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57828" y="166051"/>
                  <a:ext cx="1166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C8EA3E-D891-4D2F-AD91-9E56A079522B}"/>
                    </a:ext>
                  </a:extLst>
                </p14:cNvPr>
                <p14:cNvContentPartPr/>
                <p14:nvPr/>
              </p14:nvContentPartPr>
              <p14:xfrm>
                <a:off x="4599588" y="288091"/>
                <a:ext cx="155880" cy="17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C8EA3E-D891-4D2F-AD91-9E56A07952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0948" y="279451"/>
                  <a:ext cx="173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F626EC-2210-4057-A7BD-FD0C691FD75C}"/>
                    </a:ext>
                  </a:extLst>
                </p14:cNvPr>
                <p14:cNvContentPartPr/>
                <p14:nvPr/>
              </p14:nvContentPartPr>
              <p14:xfrm>
                <a:off x="4823148" y="250651"/>
                <a:ext cx="162720" cy="26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F626EC-2210-4057-A7BD-FD0C691FD7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14508" y="242011"/>
                  <a:ext cx="1803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315F82-1B54-43F9-B106-D84360BEDAC4}"/>
                    </a:ext>
                  </a:extLst>
                </p14:cNvPr>
                <p14:cNvContentPartPr/>
                <p14:nvPr/>
              </p14:nvContentPartPr>
              <p14:xfrm>
                <a:off x="5074428" y="245251"/>
                <a:ext cx="191160" cy="253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315F82-1B54-43F9-B106-D84360BEDA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65788" y="236251"/>
                  <a:ext cx="208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6D3947-5D30-41B5-BA29-209D25B49EBE}"/>
                    </a:ext>
                  </a:extLst>
                </p14:cNvPr>
                <p14:cNvContentPartPr/>
                <p14:nvPr/>
              </p14:nvContentPartPr>
              <p14:xfrm>
                <a:off x="5330028" y="104851"/>
                <a:ext cx="277200" cy="420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6D3947-5D30-41B5-BA29-209D25B49E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21028" y="96211"/>
                  <a:ext cx="2948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4A3ADB-4CA6-4674-9BF0-621DAF6E64A3}"/>
                    </a:ext>
                  </a:extLst>
                </p14:cNvPr>
                <p14:cNvContentPartPr/>
                <p14:nvPr/>
              </p14:nvContentPartPr>
              <p14:xfrm>
                <a:off x="5639268" y="142651"/>
                <a:ext cx="76680" cy="38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4A3ADB-4CA6-4674-9BF0-621DAF6E64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0268" y="133651"/>
                  <a:ext cx="943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0AE286-C553-4A17-AAF4-1A840B201BC8}"/>
                    </a:ext>
                  </a:extLst>
                </p14:cNvPr>
                <p14:cNvContentPartPr/>
                <p14:nvPr/>
              </p14:nvContentPartPr>
              <p14:xfrm>
                <a:off x="5692908" y="296371"/>
                <a:ext cx="111600" cy="18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0AE286-C553-4A17-AAF4-1A840B201B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83908" y="287731"/>
                  <a:ext cx="129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9D2253-7E49-433E-8D3E-DB1906A997DB}"/>
                    </a:ext>
                  </a:extLst>
                </p14:cNvPr>
                <p14:cNvContentPartPr/>
                <p14:nvPr/>
              </p14:nvContentPartPr>
              <p14:xfrm>
                <a:off x="5882268" y="155611"/>
                <a:ext cx="61560" cy="34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9D2253-7E49-433E-8D3E-DB1906A997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73628" y="146611"/>
                  <a:ext cx="792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1C98F2-86DF-4DC3-A403-7DAD3FB945C6}"/>
                    </a:ext>
                  </a:extLst>
                </p14:cNvPr>
                <p14:cNvContentPartPr/>
                <p14:nvPr/>
              </p14:nvContentPartPr>
              <p14:xfrm>
                <a:off x="5855628" y="317971"/>
                <a:ext cx="253800" cy="20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1C98F2-86DF-4DC3-A403-7DAD3FB945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46988" y="308971"/>
                  <a:ext cx="271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733FFE-2F12-46D3-BBA8-4B62684A7700}"/>
                    </a:ext>
                  </a:extLst>
                </p14:cNvPr>
                <p14:cNvContentPartPr/>
                <p14:nvPr/>
              </p14:nvContentPartPr>
              <p14:xfrm>
                <a:off x="6146148" y="299611"/>
                <a:ext cx="163080" cy="168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733FFE-2F12-46D3-BBA8-4B62684A77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37508" y="290971"/>
                  <a:ext cx="1807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F81B11-54F5-4203-849C-0331F3018300}"/>
              </a:ext>
            </a:extLst>
          </p:cNvPr>
          <p:cNvGrpSpPr/>
          <p:nvPr/>
        </p:nvGrpSpPr>
        <p:grpSpPr>
          <a:xfrm>
            <a:off x="513228" y="200611"/>
            <a:ext cx="2751840" cy="1227960"/>
            <a:chOff x="513228" y="200611"/>
            <a:chExt cx="2751840" cy="12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6DAB9E5-E411-498B-8C10-9EECE96E29B3}"/>
                    </a:ext>
                  </a:extLst>
                </p14:cNvPr>
                <p14:cNvContentPartPr/>
                <p14:nvPr/>
              </p14:nvContentPartPr>
              <p14:xfrm>
                <a:off x="669108" y="345691"/>
                <a:ext cx="513720" cy="253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6DAB9E5-E411-498B-8C10-9EECE96E29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0108" y="336691"/>
                  <a:ext cx="531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0D2B81-9943-4827-8346-B93F5A9AC336}"/>
                    </a:ext>
                  </a:extLst>
                </p14:cNvPr>
                <p14:cNvContentPartPr/>
                <p14:nvPr/>
              </p14:nvContentPartPr>
              <p14:xfrm>
                <a:off x="1196148" y="382051"/>
                <a:ext cx="164880" cy="20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0D2B81-9943-4827-8346-B93F5A9AC3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7508" y="373051"/>
                  <a:ext cx="182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FAB370-AFEE-4ED8-9A37-9BEB92E17FE1}"/>
                    </a:ext>
                  </a:extLst>
                </p14:cNvPr>
                <p14:cNvContentPartPr/>
                <p14:nvPr/>
              </p14:nvContentPartPr>
              <p14:xfrm>
                <a:off x="1414668" y="396811"/>
                <a:ext cx="182520" cy="408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FAB370-AFEE-4ED8-9A37-9BEB92E17F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05668" y="387811"/>
                  <a:ext cx="2001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ECDD30-F228-49FD-A56E-0026292C3CB2}"/>
                    </a:ext>
                  </a:extLst>
                </p14:cNvPr>
                <p14:cNvContentPartPr/>
                <p14:nvPr/>
              </p14:nvContentPartPr>
              <p14:xfrm>
                <a:off x="1624548" y="201691"/>
                <a:ext cx="219240" cy="411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ECDD30-F228-49FD-A56E-0026292C3C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15548" y="193051"/>
                  <a:ext cx="2368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E82904-14A7-4E1A-8818-4EB2DC68476C}"/>
                    </a:ext>
                  </a:extLst>
                </p14:cNvPr>
                <p14:cNvContentPartPr/>
                <p14:nvPr/>
              </p14:nvContentPartPr>
              <p14:xfrm>
                <a:off x="1896708" y="330931"/>
                <a:ext cx="158400" cy="321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E82904-14A7-4E1A-8818-4EB2DC6847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88068" y="321931"/>
                  <a:ext cx="176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26FA8F-EE88-4584-9429-69C93607FB96}"/>
                    </a:ext>
                  </a:extLst>
                </p14:cNvPr>
                <p14:cNvContentPartPr/>
                <p14:nvPr/>
              </p14:nvContentPartPr>
              <p14:xfrm>
                <a:off x="2145828" y="332011"/>
                <a:ext cx="240480" cy="305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26FA8F-EE88-4584-9429-69C93607FB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37188" y="323011"/>
                  <a:ext cx="258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E445C5-B1A6-4603-BB3A-87CCF1712127}"/>
                    </a:ext>
                  </a:extLst>
                </p14:cNvPr>
                <p14:cNvContentPartPr/>
                <p14:nvPr/>
              </p14:nvContentPartPr>
              <p14:xfrm>
                <a:off x="2342028" y="271531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E445C5-B1A6-4603-BB3A-87CCF17121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33028" y="2628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AB2961-3331-47B0-A0FB-7FD49BBB2C11}"/>
                    </a:ext>
                  </a:extLst>
                </p14:cNvPr>
                <p14:cNvContentPartPr/>
                <p14:nvPr/>
              </p14:nvContentPartPr>
              <p14:xfrm>
                <a:off x="2472708" y="206011"/>
                <a:ext cx="54000" cy="397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AB2961-3331-47B0-A0FB-7FD49BBB2C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64068" y="197011"/>
                  <a:ext cx="716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46505F-CE06-44DD-9065-6B3FBFE8D372}"/>
                    </a:ext>
                  </a:extLst>
                </p14:cNvPr>
                <p14:cNvContentPartPr/>
                <p14:nvPr/>
              </p14:nvContentPartPr>
              <p14:xfrm>
                <a:off x="2603748" y="200611"/>
                <a:ext cx="69840" cy="396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46505F-CE06-44DD-9065-6B3FBFE8D3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94748" y="191971"/>
                  <a:ext cx="874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7E1648-9B07-4861-B4B9-BDC7F8CC9CCF}"/>
                    </a:ext>
                  </a:extLst>
                </p14:cNvPr>
                <p14:cNvContentPartPr/>
                <p14:nvPr/>
              </p14:nvContentPartPr>
              <p14:xfrm>
                <a:off x="2648748" y="323731"/>
                <a:ext cx="151920" cy="19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7E1648-9B07-4861-B4B9-BDC7F8CC9C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39748" y="314731"/>
                  <a:ext cx="169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632412-E4AB-40EF-90CF-0E803A33DFF7}"/>
                    </a:ext>
                  </a:extLst>
                </p14:cNvPr>
                <p14:cNvContentPartPr/>
                <p14:nvPr/>
              </p14:nvContentPartPr>
              <p14:xfrm>
                <a:off x="2843508" y="305011"/>
                <a:ext cx="171360" cy="233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632412-E4AB-40EF-90CF-0E803A33DF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34508" y="296011"/>
                  <a:ext cx="189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381761-4F1C-43E0-9E9F-2F5CB4EC38D3}"/>
                    </a:ext>
                  </a:extLst>
                </p14:cNvPr>
                <p14:cNvContentPartPr/>
                <p14:nvPr/>
              </p14:nvContentPartPr>
              <p14:xfrm>
                <a:off x="3104868" y="292411"/>
                <a:ext cx="160200" cy="25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381761-4F1C-43E0-9E9F-2F5CB4EC38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95868" y="283411"/>
                  <a:ext cx="177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361D38-ED72-4581-808C-3A17A73EF9CF}"/>
                    </a:ext>
                  </a:extLst>
                </p14:cNvPr>
                <p14:cNvContentPartPr/>
                <p14:nvPr/>
              </p14:nvContentPartPr>
              <p14:xfrm>
                <a:off x="513228" y="889291"/>
                <a:ext cx="186840" cy="53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361D38-ED72-4581-808C-3A17A73EF9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228" y="880651"/>
                  <a:ext cx="2044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0CE032-377F-4879-961D-B4786A98A612}"/>
                    </a:ext>
                  </a:extLst>
                </p14:cNvPr>
                <p14:cNvContentPartPr/>
                <p14:nvPr/>
              </p14:nvContentPartPr>
              <p14:xfrm>
                <a:off x="748308" y="902971"/>
                <a:ext cx="206280" cy="488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0CE032-377F-4879-961D-B4786A98A6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668" y="893971"/>
                  <a:ext cx="2239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28FFBE-5954-4EC5-AA2A-109B2D3D427B}"/>
                    </a:ext>
                  </a:extLst>
                </p14:cNvPr>
                <p14:cNvContentPartPr/>
                <p14:nvPr/>
              </p14:nvContentPartPr>
              <p14:xfrm>
                <a:off x="1263108" y="931051"/>
                <a:ext cx="361800" cy="266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28FFBE-5954-4EC5-AA2A-109B2D3D42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54468" y="922051"/>
                  <a:ext cx="379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BF5EDD-3848-4F20-9325-BB555DE05A0F}"/>
                    </a:ext>
                  </a:extLst>
                </p14:cNvPr>
                <p14:cNvContentPartPr/>
                <p14:nvPr/>
              </p14:nvContentPartPr>
              <p14:xfrm>
                <a:off x="1723908" y="945091"/>
                <a:ext cx="190080" cy="24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BF5EDD-3848-4F20-9325-BB555DE05A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15268" y="936091"/>
                  <a:ext cx="207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0E102A-97A3-4248-BAFE-2901061C9101}"/>
                    </a:ext>
                  </a:extLst>
                </p14:cNvPr>
                <p14:cNvContentPartPr/>
                <p14:nvPr/>
              </p14:nvContentPartPr>
              <p14:xfrm>
                <a:off x="1916148" y="918091"/>
                <a:ext cx="373680" cy="262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0E102A-97A3-4248-BAFE-2901061C91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07148" y="909091"/>
                  <a:ext cx="391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4637CC-4249-4B91-88C8-9E0F564D13A3}"/>
                    </a:ext>
                  </a:extLst>
                </p14:cNvPr>
                <p14:cNvContentPartPr/>
                <p14:nvPr/>
              </p14:nvContentPartPr>
              <p14:xfrm>
                <a:off x="2353548" y="83673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4637CC-4249-4B91-88C8-9E0F564D13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44908" y="828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A5A681-1E49-4C6D-B4DB-74F7BD5A3C9D}"/>
                    </a:ext>
                  </a:extLst>
                </p14:cNvPr>
                <p14:cNvContentPartPr/>
                <p14:nvPr/>
              </p14:nvContentPartPr>
              <p14:xfrm>
                <a:off x="2323668" y="901531"/>
                <a:ext cx="93960" cy="27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A5A681-1E49-4C6D-B4DB-74F7BD5A3C9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14668" y="892531"/>
                  <a:ext cx="111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F0CF4E-6D0A-4A80-B193-7FAC4EF2BFEB}"/>
                    </a:ext>
                  </a:extLst>
                </p14:cNvPr>
                <p14:cNvContentPartPr/>
                <p14:nvPr/>
              </p14:nvContentPartPr>
              <p14:xfrm>
                <a:off x="2327988" y="843211"/>
                <a:ext cx="122040" cy="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F0CF4E-6D0A-4A80-B193-7FAC4EF2BF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19348" y="834211"/>
                  <a:ext cx="139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A0AD89-E352-4A98-AD69-861814D7D846}"/>
                    </a:ext>
                  </a:extLst>
                </p14:cNvPr>
                <p14:cNvContentPartPr/>
                <p14:nvPr/>
              </p14:nvContentPartPr>
              <p14:xfrm>
                <a:off x="2535348" y="772291"/>
                <a:ext cx="251640" cy="396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A0AD89-E352-4A98-AD69-861814D7D8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26348" y="763651"/>
                  <a:ext cx="2692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7DECB0-B863-40E2-A639-C2634E6E82C7}"/>
                    </a:ext>
                  </a:extLst>
                </p14:cNvPr>
                <p14:cNvContentPartPr/>
                <p14:nvPr/>
              </p14:nvContentPartPr>
              <p14:xfrm>
                <a:off x="2671788" y="776611"/>
                <a:ext cx="65160" cy="18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7DECB0-B863-40E2-A639-C2634E6E82C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63148" y="767611"/>
                  <a:ext cx="82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EB61AB-B40C-413E-BB58-8B8F1B71CC18}"/>
                    </a:ext>
                  </a:extLst>
                </p14:cNvPr>
                <p14:cNvContentPartPr/>
                <p14:nvPr/>
              </p14:nvContentPartPr>
              <p14:xfrm>
                <a:off x="2840988" y="728731"/>
                <a:ext cx="91440" cy="440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EB61AB-B40C-413E-BB58-8B8F1B71CC1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31988" y="719731"/>
                  <a:ext cx="1090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68E5AA-1B1D-4A96-A0F2-DBB3F80E22A1}"/>
                    </a:ext>
                  </a:extLst>
                </p14:cNvPr>
                <p14:cNvContentPartPr/>
                <p14:nvPr/>
              </p14:nvContentPartPr>
              <p14:xfrm>
                <a:off x="2896428" y="925291"/>
                <a:ext cx="159840" cy="173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68E5AA-1B1D-4A96-A0F2-DBB3F80E22A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87788" y="916651"/>
                  <a:ext cx="177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02F6D0-0E3D-42FB-8A8A-F1B3B9FE5848}"/>
                    </a:ext>
                  </a:extLst>
                </p14:cNvPr>
                <p14:cNvContentPartPr/>
                <p14:nvPr/>
              </p14:nvContentPartPr>
              <p14:xfrm>
                <a:off x="3141588" y="785971"/>
                <a:ext cx="82440" cy="345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02F6D0-0E3D-42FB-8A8A-F1B3B9FE58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32948" y="776971"/>
                  <a:ext cx="10008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5EB2DF-5BA7-466F-ACBB-C8B4068C3EEE}"/>
              </a:ext>
            </a:extLst>
          </p:cNvPr>
          <p:cNvGrpSpPr/>
          <p:nvPr/>
        </p:nvGrpSpPr>
        <p:grpSpPr>
          <a:xfrm>
            <a:off x="3524628" y="720091"/>
            <a:ext cx="1713240" cy="482400"/>
            <a:chOff x="3524628" y="720091"/>
            <a:chExt cx="171324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827C78-EA1F-4469-9E3C-8846D020150B}"/>
                    </a:ext>
                  </a:extLst>
                </p14:cNvPr>
                <p14:cNvContentPartPr/>
                <p14:nvPr/>
              </p14:nvContentPartPr>
              <p14:xfrm>
                <a:off x="3565668" y="753571"/>
                <a:ext cx="73080" cy="387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827C78-EA1F-4469-9E3C-8846D02015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57028" y="744931"/>
                  <a:ext cx="90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6C8E844-833E-4994-B5BD-C8C2357F27DD}"/>
                    </a:ext>
                  </a:extLst>
                </p14:cNvPr>
                <p14:cNvContentPartPr/>
                <p14:nvPr/>
              </p14:nvContentPartPr>
              <p14:xfrm>
                <a:off x="3524628" y="720091"/>
                <a:ext cx="237240" cy="157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6C8E844-833E-4994-B5BD-C8C2357F27D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15988" y="711451"/>
                  <a:ext cx="254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11591F-5B2B-47E1-8B7B-09FFAE9D00CE}"/>
                    </a:ext>
                  </a:extLst>
                </p14:cNvPr>
                <p14:cNvContentPartPr/>
                <p14:nvPr/>
              </p14:nvContentPartPr>
              <p14:xfrm>
                <a:off x="3724428" y="904411"/>
                <a:ext cx="178200" cy="245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11591F-5B2B-47E1-8B7B-09FFAE9D00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15428" y="895771"/>
                  <a:ext cx="195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6AA1A8-42FA-4B71-995B-1396B947F4AA}"/>
                    </a:ext>
                  </a:extLst>
                </p14:cNvPr>
                <p14:cNvContentPartPr/>
                <p14:nvPr/>
              </p14:nvContentPartPr>
              <p14:xfrm>
                <a:off x="3915948" y="928891"/>
                <a:ext cx="296640" cy="216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6AA1A8-42FA-4B71-995B-1396B947F4A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07308" y="919891"/>
                  <a:ext cx="314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7BE589-69B0-4529-BFA3-2D5F9D63965A}"/>
                    </a:ext>
                  </a:extLst>
                </p14:cNvPr>
                <p14:cNvContentPartPr/>
                <p14:nvPr/>
              </p14:nvContentPartPr>
              <p14:xfrm>
                <a:off x="4250388" y="738451"/>
                <a:ext cx="182520" cy="464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7BE589-69B0-4529-BFA3-2D5F9D6396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41748" y="729451"/>
                  <a:ext cx="2001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D281E0-FBDE-4E87-8564-A68027530F5B}"/>
                    </a:ext>
                  </a:extLst>
                </p14:cNvPr>
                <p14:cNvContentPartPr/>
                <p14:nvPr/>
              </p14:nvContentPartPr>
              <p14:xfrm>
                <a:off x="4482948" y="947971"/>
                <a:ext cx="145440" cy="236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D281E0-FBDE-4E87-8564-A68027530F5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73948" y="939331"/>
                  <a:ext cx="163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572001-E9B8-4FB8-B06D-ABFC2349E68A}"/>
                    </a:ext>
                  </a:extLst>
                </p14:cNvPr>
                <p14:cNvContentPartPr/>
                <p14:nvPr/>
              </p14:nvContentPartPr>
              <p14:xfrm>
                <a:off x="4691388" y="959491"/>
                <a:ext cx="305640" cy="242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572001-E9B8-4FB8-B06D-ABFC2349E68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682748" y="950851"/>
                  <a:ext cx="323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D8E84D-8714-432A-8CE5-E529BB96344C}"/>
                    </a:ext>
                  </a:extLst>
                </p14:cNvPr>
                <p14:cNvContentPartPr/>
                <p14:nvPr/>
              </p14:nvContentPartPr>
              <p14:xfrm>
                <a:off x="5088468" y="933211"/>
                <a:ext cx="149400" cy="264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D8E84D-8714-432A-8CE5-E529BB96344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79828" y="924571"/>
                  <a:ext cx="16704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F2E2F1-1BD8-45A9-B9BA-E42EEF408AD1}"/>
              </a:ext>
            </a:extLst>
          </p:cNvPr>
          <p:cNvGrpSpPr/>
          <p:nvPr/>
        </p:nvGrpSpPr>
        <p:grpSpPr>
          <a:xfrm>
            <a:off x="5451708" y="774451"/>
            <a:ext cx="1634400" cy="590400"/>
            <a:chOff x="5451708" y="774451"/>
            <a:chExt cx="163440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7BD849-572F-42B8-986D-487081219FE8}"/>
                    </a:ext>
                  </a:extLst>
                </p14:cNvPr>
                <p14:cNvContentPartPr/>
                <p14:nvPr/>
              </p14:nvContentPartPr>
              <p14:xfrm>
                <a:off x="5470788" y="792091"/>
                <a:ext cx="34920" cy="315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7BD849-572F-42B8-986D-487081219FE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61788" y="783091"/>
                  <a:ext cx="52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341B9A0-7FEE-4CBC-B400-8F7F2D97B7E2}"/>
                    </a:ext>
                  </a:extLst>
                </p14:cNvPr>
                <p14:cNvContentPartPr/>
                <p14:nvPr/>
              </p14:nvContentPartPr>
              <p14:xfrm>
                <a:off x="5451708" y="778411"/>
                <a:ext cx="173880" cy="394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341B9A0-7FEE-4CBC-B400-8F7F2D97B7E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43068" y="769411"/>
                  <a:ext cx="1915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2B3BEE-2C93-4F22-80DA-B0DA379B428A}"/>
                    </a:ext>
                  </a:extLst>
                </p14:cNvPr>
                <p14:cNvContentPartPr/>
                <p14:nvPr/>
              </p14:nvContentPartPr>
              <p14:xfrm>
                <a:off x="5685708" y="921331"/>
                <a:ext cx="202680" cy="252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2B3BEE-2C93-4F22-80DA-B0DA379B428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77068" y="912691"/>
                  <a:ext cx="220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EB6AF-DF70-43E6-8868-600B793CC651}"/>
                    </a:ext>
                  </a:extLst>
                </p14:cNvPr>
                <p14:cNvContentPartPr/>
                <p14:nvPr/>
              </p14:nvContentPartPr>
              <p14:xfrm>
                <a:off x="5912508" y="936811"/>
                <a:ext cx="147600" cy="42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EB6AF-DF70-43E6-8868-600B793CC65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03508" y="927811"/>
                  <a:ext cx="1652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A0E85B-23F0-4B18-879A-EB588F93BDCC}"/>
                    </a:ext>
                  </a:extLst>
                </p14:cNvPr>
                <p14:cNvContentPartPr/>
                <p14:nvPr/>
              </p14:nvContentPartPr>
              <p14:xfrm>
                <a:off x="6132108" y="931411"/>
                <a:ext cx="135000" cy="215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A0E85B-23F0-4B18-879A-EB588F93BDC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23468" y="922411"/>
                  <a:ext cx="152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19E18F-725F-4656-A9C9-AEA753022661}"/>
                    </a:ext>
                  </a:extLst>
                </p14:cNvPr>
                <p14:cNvContentPartPr/>
                <p14:nvPr/>
              </p14:nvContentPartPr>
              <p14:xfrm>
                <a:off x="6333708" y="894331"/>
                <a:ext cx="155160" cy="21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19E18F-725F-4656-A9C9-AEA75302266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24708" y="885691"/>
                  <a:ext cx="172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AB2F86-BF8D-4A31-819A-FB6952B39E4E}"/>
                    </a:ext>
                  </a:extLst>
                </p14:cNvPr>
                <p14:cNvContentPartPr/>
                <p14:nvPr/>
              </p14:nvContentPartPr>
              <p14:xfrm>
                <a:off x="6517668" y="904411"/>
                <a:ext cx="27000" cy="20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AB2F86-BF8D-4A31-819A-FB6952B39E4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08668" y="895771"/>
                  <a:ext cx="44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57B522-9FBF-4D81-92B3-F187FFB30FBB}"/>
                    </a:ext>
                  </a:extLst>
                </p14:cNvPr>
                <p14:cNvContentPartPr/>
                <p14:nvPr/>
              </p14:nvContentPartPr>
              <p14:xfrm>
                <a:off x="6523428" y="777331"/>
                <a:ext cx="58320" cy="3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57B522-9FBF-4D81-92B3-F187FFB30F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14788" y="768691"/>
                  <a:ext cx="75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C07A26-358F-4E6D-BAAD-262DC68FED1E}"/>
                    </a:ext>
                  </a:extLst>
                </p14:cNvPr>
                <p14:cNvContentPartPr/>
                <p14:nvPr/>
              </p14:nvContentPartPr>
              <p14:xfrm>
                <a:off x="6587148" y="774451"/>
                <a:ext cx="148320" cy="357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C07A26-358F-4E6D-BAAD-262DC68FED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78148" y="765451"/>
                  <a:ext cx="1659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E8658D-A978-46EF-9DA9-4095277CDA6E}"/>
                    </a:ext>
                  </a:extLst>
                </p14:cNvPr>
                <p14:cNvContentPartPr/>
                <p14:nvPr/>
              </p14:nvContentPartPr>
              <p14:xfrm>
                <a:off x="6797388" y="886051"/>
                <a:ext cx="116640" cy="247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E8658D-A978-46EF-9DA9-4095277CDA6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88748" y="877411"/>
                  <a:ext cx="134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8277A4-FC28-4613-A6B6-65F4A8CE7B52}"/>
                    </a:ext>
                  </a:extLst>
                </p14:cNvPr>
                <p14:cNvContentPartPr/>
                <p14:nvPr/>
              </p14:nvContentPartPr>
              <p14:xfrm>
                <a:off x="6988548" y="913051"/>
                <a:ext cx="97560" cy="241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8277A4-FC28-4613-A6B6-65F4A8CE7B5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79908" y="904411"/>
                  <a:ext cx="11520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03FA6B-B7DB-498A-8D1F-0093BA70B534}"/>
              </a:ext>
            </a:extLst>
          </p:cNvPr>
          <p:cNvGrpSpPr/>
          <p:nvPr/>
        </p:nvGrpSpPr>
        <p:grpSpPr>
          <a:xfrm>
            <a:off x="7345308" y="920251"/>
            <a:ext cx="41040" cy="169920"/>
            <a:chOff x="7345308" y="920251"/>
            <a:chExt cx="4104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D2651E-919C-45C2-A048-8A7D0B69AAFF}"/>
                    </a:ext>
                  </a:extLst>
                </p14:cNvPr>
                <p14:cNvContentPartPr/>
                <p14:nvPr/>
              </p14:nvContentPartPr>
              <p14:xfrm>
                <a:off x="7345308" y="920251"/>
                <a:ext cx="17640" cy="76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D2651E-919C-45C2-A048-8A7D0B69AA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336308" y="911251"/>
                  <a:ext cx="35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526607-E813-4299-A183-06132FAAD6EC}"/>
                    </a:ext>
                  </a:extLst>
                </p14:cNvPr>
                <p14:cNvContentPartPr/>
                <p14:nvPr/>
              </p14:nvContentPartPr>
              <p14:xfrm>
                <a:off x="7383468" y="1077211"/>
                <a:ext cx="2880" cy="12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526607-E813-4299-A183-06132FAAD6E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374468" y="1068571"/>
                  <a:ext cx="205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5CBDB08-9916-4DE7-B605-F5A1F09F0545}"/>
              </a:ext>
            </a:extLst>
          </p:cNvPr>
          <p:cNvGrpSpPr/>
          <p:nvPr/>
        </p:nvGrpSpPr>
        <p:grpSpPr>
          <a:xfrm>
            <a:off x="1119108" y="1406251"/>
            <a:ext cx="610920" cy="432000"/>
            <a:chOff x="1119108" y="1406251"/>
            <a:chExt cx="61092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BCACC1-4834-4BB8-BAD2-ACD1449545CC}"/>
                    </a:ext>
                  </a:extLst>
                </p14:cNvPr>
                <p14:cNvContentPartPr/>
                <p14:nvPr/>
              </p14:nvContentPartPr>
              <p14:xfrm>
                <a:off x="1119108" y="1495891"/>
                <a:ext cx="381240" cy="342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BCACC1-4834-4BB8-BAD2-ACD1449545C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0108" y="1486891"/>
                  <a:ext cx="3988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A8FBB7-EBDF-471F-BDAC-D95083B36270}"/>
                    </a:ext>
                  </a:extLst>
                </p14:cNvPr>
                <p14:cNvContentPartPr/>
                <p14:nvPr/>
              </p14:nvContentPartPr>
              <p14:xfrm>
                <a:off x="1583868" y="1406251"/>
                <a:ext cx="146160" cy="7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A8FBB7-EBDF-471F-BDAC-D95083B3627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75228" y="1397611"/>
                  <a:ext cx="1638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0EC0D8-CD72-44AF-942E-19CFA08258D8}"/>
              </a:ext>
            </a:extLst>
          </p:cNvPr>
          <p:cNvGrpSpPr/>
          <p:nvPr/>
        </p:nvGrpSpPr>
        <p:grpSpPr>
          <a:xfrm>
            <a:off x="1957908" y="1303291"/>
            <a:ext cx="1304640" cy="550800"/>
            <a:chOff x="1957908" y="1303291"/>
            <a:chExt cx="130464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D62D5AE-FB06-41C6-91DB-51C3941E2310}"/>
                    </a:ext>
                  </a:extLst>
                </p14:cNvPr>
                <p14:cNvContentPartPr/>
                <p14:nvPr/>
              </p14:nvContentPartPr>
              <p14:xfrm>
                <a:off x="1957908" y="1303291"/>
                <a:ext cx="203040" cy="55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D62D5AE-FB06-41C6-91DB-51C3941E23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48908" y="1294291"/>
                  <a:ext cx="2206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4D0024-AD33-41D0-9288-39E8A11424EC}"/>
                    </a:ext>
                  </a:extLst>
                </p14:cNvPr>
                <p14:cNvContentPartPr/>
                <p14:nvPr/>
              </p14:nvContentPartPr>
              <p14:xfrm>
                <a:off x="2273268" y="1556371"/>
                <a:ext cx="197640" cy="257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4D0024-AD33-41D0-9288-39E8A11424E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64268" y="1547731"/>
                  <a:ext cx="215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F562239-91FC-406C-9426-ABA64D7FDCC1}"/>
                    </a:ext>
                  </a:extLst>
                </p14:cNvPr>
                <p14:cNvContentPartPr/>
                <p14:nvPr/>
              </p14:nvContentPartPr>
              <p14:xfrm>
                <a:off x="2535348" y="1350811"/>
                <a:ext cx="210960" cy="501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F562239-91FC-406C-9426-ABA64D7FDCC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26348" y="1341811"/>
                  <a:ext cx="2286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ED10DEF-DFF8-4BCC-8EB5-D2892F817C08}"/>
                    </a:ext>
                  </a:extLst>
                </p14:cNvPr>
                <p14:cNvContentPartPr/>
                <p14:nvPr/>
              </p14:nvContentPartPr>
              <p14:xfrm>
                <a:off x="2797788" y="1547731"/>
                <a:ext cx="182880" cy="267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ED10DEF-DFF8-4BCC-8EB5-D2892F817C0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89148" y="1539091"/>
                  <a:ext cx="2005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20B030-B200-4F7B-9F63-2E9E27879DCB}"/>
                    </a:ext>
                  </a:extLst>
                </p14:cNvPr>
                <p14:cNvContentPartPr/>
                <p14:nvPr/>
              </p14:nvContentPartPr>
              <p14:xfrm>
                <a:off x="3118548" y="1513171"/>
                <a:ext cx="144000" cy="293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20B030-B200-4F7B-9F63-2E9E27879DC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09908" y="1504171"/>
                  <a:ext cx="161640" cy="31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0A1101E-A5B7-4FCC-8944-4A08B1904495}"/>
                  </a:ext>
                </a:extLst>
              </p14:cNvPr>
              <p14:cNvContentPartPr/>
              <p14:nvPr/>
            </p14:nvContentPartPr>
            <p14:xfrm>
              <a:off x="3545508" y="1674811"/>
              <a:ext cx="61560" cy="68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0A1101E-A5B7-4FCC-8944-4A08B190449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536868" y="1666171"/>
                <a:ext cx="7920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68D6C13-986A-4B4E-8855-52A7C7A76357}"/>
              </a:ext>
            </a:extLst>
          </p:cNvPr>
          <p:cNvGrpSpPr/>
          <p:nvPr/>
        </p:nvGrpSpPr>
        <p:grpSpPr>
          <a:xfrm>
            <a:off x="2823708" y="1917091"/>
            <a:ext cx="3729960" cy="501840"/>
            <a:chOff x="2823708" y="1917091"/>
            <a:chExt cx="3729960" cy="5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53E754-2D37-42E1-911C-F57AFD7F7E7F}"/>
                    </a:ext>
                  </a:extLst>
                </p14:cNvPr>
                <p14:cNvContentPartPr/>
                <p14:nvPr/>
              </p14:nvContentPartPr>
              <p14:xfrm>
                <a:off x="2823708" y="2034811"/>
                <a:ext cx="149040" cy="367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53E754-2D37-42E1-911C-F57AFD7F7E7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15068" y="2025811"/>
                  <a:ext cx="166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B082070-3E09-437C-990D-87741DD52B92}"/>
                    </a:ext>
                  </a:extLst>
                </p14:cNvPr>
                <p14:cNvContentPartPr/>
                <p14:nvPr/>
              </p14:nvContentPartPr>
              <p14:xfrm>
                <a:off x="3065268" y="2141011"/>
                <a:ext cx="174240" cy="227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B082070-3E09-437C-990D-87741DD52B9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56268" y="2132371"/>
                  <a:ext cx="191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E95DD04-22A7-415D-BB72-E74CC14A8959}"/>
                    </a:ext>
                  </a:extLst>
                </p14:cNvPr>
                <p14:cNvContentPartPr/>
                <p14:nvPr/>
              </p14:nvContentPartPr>
              <p14:xfrm>
                <a:off x="3227268" y="2157931"/>
                <a:ext cx="268920" cy="236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E95DD04-22A7-415D-BB72-E74CC14A895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18628" y="2149291"/>
                  <a:ext cx="286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48443F-4D14-4B9D-8C28-FE5F234F961D}"/>
                    </a:ext>
                  </a:extLst>
                </p14:cNvPr>
                <p14:cNvContentPartPr/>
                <p14:nvPr/>
              </p14:nvContentPartPr>
              <p14:xfrm>
                <a:off x="3559548" y="2154331"/>
                <a:ext cx="59760" cy="215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48443F-4D14-4B9D-8C28-FE5F234F961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50548" y="2145691"/>
                  <a:ext cx="77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FE2D64-B2EE-40C8-8E2C-950B0D68B65D}"/>
                    </a:ext>
                  </a:extLst>
                </p14:cNvPr>
                <p14:cNvContentPartPr/>
                <p14:nvPr/>
              </p14:nvContentPartPr>
              <p14:xfrm>
                <a:off x="3543348" y="2091331"/>
                <a:ext cx="84960" cy="26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FE2D64-B2EE-40C8-8E2C-950B0D68B65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34348" y="2082331"/>
                  <a:ext cx="102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2FAB3C-B35C-4D2C-8C87-283300A11DE3}"/>
                    </a:ext>
                  </a:extLst>
                </p14:cNvPr>
                <p14:cNvContentPartPr/>
                <p14:nvPr/>
              </p14:nvContentPartPr>
              <p14:xfrm>
                <a:off x="3758628" y="2019331"/>
                <a:ext cx="45000" cy="379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2FAB3C-B35C-4D2C-8C87-283300A11DE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49628" y="2010691"/>
                  <a:ext cx="62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C4D0013-00D0-4321-AFED-65060694EA46}"/>
                    </a:ext>
                  </a:extLst>
                </p14:cNvPr>
                <p14:cNvContentPartPr/>
                <p14:nvPr/>
              </p14:nvContentPartPr>
              <p14:xfrm>
                <a:off x="3775548" y="2113291"/>
                <a:ext cx="185040" cy="237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C4D0013-00D0-4321-AFED-65060694EA4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766908" y="2104291"/>
                  <a:ext cx="202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593693E-2B5C-493A-B512-BCF91AD50582}"/>
                    </a:ext>
                  </a:extLst>
                </p14:cNvPr>
                <p14:cNvContentPartPr/>
                <p14:nvPr/>
              </p14:nvContentPartPr>
              <p14:xfrm>
                <a:off x="4029708" y="2134171"/>
                <a:ext cx="157680" cy="263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593693E-2B5C-493A-B512-BCF91AD5058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21068" y="2125531"/>
                  <a:ext cx="175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7E4307F-A2C9-44F8-9DBC-78D1CE733079}"/>
                    </a:ext>
                  </a:extLst>
                </p14:cNvPr>
                <p14:cNvContentPartPr/>
                <p14:nvPr/>
              </p14:nvContentPartPr>
              <p14:xfrm>
                <a:off x="4227348" y="2146411"/>
                <a:ext cx="239760" cy="245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7E4307F-A2C9-44F8-9DBC-78D1CE733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18348" y="2137771"/>
                  <a:ext cx="257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5F9BD9-F5C4-43BB-AF1E-BD81DCA94D10}"/>
                    </a:ext>
                  </a:extLst>
                </p14:cNvPr>
                <p14:cNvContentPartPr/>
                <p14:nvPr/>
              </p14:nvContentPartPr>
              <p14:xfrm>
                <a:off x="4601748" y="1917091"/>
                <a:ext cx="436680" cy="501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5F9BD9-F5C4-43BB-AF1E-BD81DCA94D1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93108" y="1908451"/>
                  <a:ext cx="4543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5AE4AA9-49B7-4356-83CE-22E360B4E1C0}"/>
                    </a:ext>
                  </a:extLst>
                </p14:cNvPr>
                <p14:cNvContentPartPr/>
                <p14:nvPr/>
              </p14:nvContentPartPr>
              <p14:xfrm>
                <a:off x="5141748" y="1991971"/>
                <a:ext cx="32040" cy="387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5AE4AA9-49B7-4356-83CE-22E360B4E1C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133108" y="1983331"/>
                  <a:ext cx="496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F03B1CC-6963-46D0-A056-8324F32F3C61}"/>
                    </a:ext>
                  </a:extLst>
                </p14:cNvPr>
                <p14:cNvContentPartPr/>
                <p14:nvPr/>
              </p14:nvContentPartPr>
              <p14:xfrm>
                <a:off x="5147868" y="2112211"/>
                <a:ext cx="172440" cy="235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F03B1CC-6963-46D0-A056-8324F32F3C6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38868" y="2103211"/>
                  <a:ext cx="190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59F5B0-967D-4333-A233-A1A251C4947B}"/>
                    </a:ext>
                  </a:extLst>
                </p14:cNvPr>
                <p14:cNvContentPartPr/>
                <p14:nvPr/>
              </p14:nvContentPartPr>
              <p14:xfrm>
                <a:off x="5403108" y="1999531"/>
                <a:ext cx="39240" cy="374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59F5B0-967D-4333-A233-A1A251C4947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394468" y="1990891"/>
                  <a:ext cx="568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AC64CE8-157E-4F48-97AC-4734B65BB8E4}"/>
                    </a:ext>
                  </a:extLst>
                </p14:cNvPr>
                <p14:cNvContentPartPr/>
                <p14:nvPr/>
              </p14:nvContentPartPr>
              <p14:xfrm>
                <a:off x="5333628" y="2094211"/>
                <a:ext cx="313200" cy="203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AC64CE8-157E-4F48-97AC-4734B65BB8E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24988" y="2085571"/>
                  <a:ext cx="330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C2AC8B8-D672-4D96-AD71-99D47EFA36CC}"/>
                    </a:ext>
                  </a:extLst>
                </p14:cNvPr>
                <p14:cNvContentPartPr/>
                <p14:nvPr/>
              </p14:nvContentPartPr>
              <p14:xfrm>
                <a:off x="5705868" y="2115091"/>
                <a:ext cx="226440" cy="206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C2AC8B8-D672-4D96-AD71-99D47EFA36C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697228" y="2106451"/>
                  <a:ext cx="244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1F3B125-BD1D-4911-BEC5-D343333A51AF}"/>
                    </a:ext>
                  </a:extLst>
                </p14:cNvPr>
                <p14:cNvContentPartPr/>
                <p14:nvPr/>
              </p14:nvContentPartPr>
              <p14:xfrm>
                <a:off x="6142548" y="2105731"/>
                <a:ext cx="153360" cy="288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1F3B125-BD1D-4911-BEC5-D343333A51A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133548" y="2096731"/>
                  <a:ext cx="171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81E1335-783B-4081-A172-FE7A4DA2B3CD}"/>
                    </a:ext>
                  </a:extLst>
                </p14:cNvPr>
                <p14:cNvContentPartPr/>
                <p14:nvPr/>
              </p14:nvContentPartPr>
              <p14:xfrm>
                <a:off x="6287268" y="2137771"/>
                <a:ext cx="205200" cy="250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81E1335-783B-4081-A172-FE7A4DA2B3C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278628" y="2128771"/>
                  <a:ext cx="222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0C4AE7-2BB6-4829-88E6-5A41B26AFBCE}"/>
                    </a:ext>
                  </a:extLst>
                </p14:cNvPr>
                <p14:cNvContentPartPr/>
                <p14:nvPr/>
              </p14:nvContentPartPr>
              <p14:xfrm>
                <a:off x="6540708" y="2140291"/>
                <a:ext cx="12960" cy="231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0C4AE7-2BB6-4829-88E6-5A41B26AFBC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32068" y="2131291"/>
                  <a:ext cx="30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9C5620F-2774-471A-B21D-2FDEDB2D3D67}"/>
                    </a:ext>
                  </a:extLst>
                </p14:cNvPr>
                <p14:cNvContentPartPr/>
                <p14:nvPr/>
              </p14:nvContentPartPr>
              <p14:xfrm>
                <a:off x="6110148" y="1966411"/>
                <a:ext cx="422640" cy="78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9C5620F-2774-471A-B21D-2FDEDB2D3D6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01508" y="1957411"/>
                  <a:ext cx="4402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BC3BE77-9641-4437-8E1F-247AAEDDB651}"/>
              </a:ext>
            </a:extLst>
          </p:cNvPr>
          <p:cNvGrpSpPr/>
          <p:nvPr/>
        </p:nvGrpSpPr>
        <p:grpSpPr>
          <a:xfrm>
            <a:off x="570108" y="1991971"/>
            <a:ext cx="1971360" cy="1189080"/>
            <a:chOff x="570108" y="1991971"/>
            <a:chExt cx="1971360" cy="11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6AE484-D737-49DF-B5B1-60492E072F57}"/>
                    </a:ext>
                  </a:extLst>
                </p14:cNvPr>
                <p14:cNvContentPartPr/>
                <p14:nvPr/>
              </p14:nvContentPartPr>
              <p14:xfrm>
                <a:off x="570108" y="2005291"/>
                <a:ext cx="50040" cy="362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6AE484-D737-49DF-B5B1-60492E072F5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1468" y="1996291"/>
                  <a:ext cx="676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510EAB-D94C-4693-85F1-04AFA54885BA}"/>
                    </a:ext>
                  </a:extLst>
                </p14:cNvPr>
                <p14:cNvContentPartPr/>
                <p14:nvPr/>
              </p14:nvContentPartPr>
              <p14:xfrm>
                <a:off x="570108" y="1991971"/>
                <a:ext cx="284760" cy="412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510EAB-D94C-4693-85F1-04AFA54885B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61108" y="1983331"/>
                  <a:ext cx="3024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26400C-5499-4319-B445-69DCCA132BB7}"/>
                    </a:ext>
                  </a:extLst>
                </p14:cNvPr>
                <p14:cNvContentPartPr/>
                <p14:nvPr/>
              </p14:nvContentPartPr>
              <p14:xfrm>
                <a:off x="936948" y="2112211"/>
                <a:ext cx="159480" cy="295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26400C-5499-4319-B445-69DCCA132BB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28308" y="2103211"/>
                  <a:ext cx="177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5AE61B-3F22-402F-A6D5-A2F2012CAFE7}"/>
                    </a:ext>
                  </a:extLst>
                </p14:cNvPr>
                <p14:cNvContentPartPr/>
                <p14:nvPr/>
              </p14:nvContentPartPr>
              <p14:xfrm>
                <a:off x="1217388" y="2145691"/>
                <a:ext cx="191880" cy="234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5AE61B-3F22-402F-A6D5-A2F2012CAFE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208388" y="2137051"/>
                  <a:ext cx="209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11BF9F7-6503-48D7-9B92-E75F338C70F8}"/>
                    </a:ext>
                  </a:extLst>
                </p14:cNvPr>
                <p14:cNvContentPartPr/>
                <p14:nvPr/>
              </p14:nvContentPartPr>
              <p14:xfrm>
                <a:off x="1807788" y="2141371"/>
                <a:ext cx="128160" cy="227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11BF9F7-6503-48D7-9B92-E75F338C70F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99148" y="2132731"/>
                  <a:ext cx="145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E62AFFE-FA7D-4F88-AD03-71D3C4A6C793}"/>
                    </a:ext>
                  </a:extLst>
                </p14:cNvPr>
                <p14:cNvContentPartPr/>
                <p14:nvPr/>
              </p14:nvContentPartPr>
              <p14:xfrm>
                <a:off x="1985628" y="2165131"/>
                <a:ext cx="200160" cy="497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E62AFFE-FA7D-4F88-AD03-71D3C4A6C79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76628" y="2156491"/>
                  <a:ext cx="2178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DE5CBB0-59DE-49AF-824B-53A19910E632}"/>
                    </a:ext>
                  </a:extLst>
                </p14:cNvPr>
                <p14:cNvContentPartPr/>
                <p14:nvPr/>
              </p14:nvContentPartPr>
              <p14:xfrm>
                <a:off x="2252388" y="2179171"/>
                <a:ext cx="203400" cy="286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DE5CBB0-59DE-49AF-824B-53A19910E63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43748" y="2170531"/>
                  <a:ext cx="221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14E80A-CDB9-46FE-9BB5-5B14241DCC6E}"/>
                    </a:ext>
                  </a:extLst>
                </p14:cNvPr>
                <p14:cNvContentPartPr/>
                <p14:nvPr/>
              </p14:nvContentPartPr>
              <p14:xfrm>
                <a:off x="613308" y="2552491"/>
                <a:ext cx="350640" cy="57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14E80A-CDB9-46FE-9BB5-5B14241DCC6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04668" y="2543491"/>
                  <a:ext cx="3682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3F518C0-26E0-4CB2-842C-22BF6047E9F3}"/>
                    </a:ext>
                  </a:extLst>
                </p14:cNvPr>
                <p14:cNvContentPartPr/>
                <p14:nvPr/>
              </p14:nvContentPartPr>
              <p14:xfrm>
                <a:off x="908148" y="2740771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3F518C0-26E0-4CB2-842C-22BF6047E9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9148" y="2732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7059DBA-2C8F-4A69-82AE-76F7A318E9FD}"/>
                    </a:ext>
                  </a:extLst>
                </p14:cNvPr>
                <p14:cNvContentPartPr/>
                <p14:nvPr/>
              </p14:nvContentPartPr>
              <p14:xfrm>
                <a:off x="1037028" y="2840851"/>
                <a:ext cx="404640" cy="293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7059DBA-2C8F-4A69-82AE-76F7A318E9F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8388" y="2832211"/>
                  <a:ext cx="422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446E6DC-BD34-48B5-BAE4-4E9AE6C73340}"/>
                    </a:ext>
                  </a:extLst>
                </p14:cNvPr>
                <p14:cNvContentPartPr/>
                <p14:nvPr/>
              </p14:nvContentPartPr>
              <p14:xfrm>
                <a:off x="1494948" y="2691451"/>
                <a:ext cx="247320" cy="454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446E6DC-BD34-48B5-BAE4-4E9AE6C733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485948" y="2682811"/>
                  <a:ext cx="264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4ED4156-7D1E-461C-8529-32CA23092DAA}"/>
                    </a:ext>
                  </a:extLst>
                </p14:cNvPr>
                <p14:cNvContentPartPr/>
                <p14:nvPr/>
              </p14:nvContentPartPr>
              <p14:xfrm>
                <a:off x="1809588" y="2899171"/>
                <a:ext cx="149760" cy="256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4ED4156-7D1E-461C-8529-32CA23092D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00948" y="2890171"/>
                  <a:ext cx="167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F9DF8C8-C9E7-4F72-976D-A1D07347DAE9}"/>
                    </a:ext>
                  </a:extLst>
                </p14:cNvPr>
                <p14:cNvContentPartPr/>
                <p14:nvPr/>
              </p14:nvContentPartPr>
              <p14:xfrm>
                <a:off x="2126748" y="2760211"/>
                <a:ext cx="78480" cy="420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F9DF8C8-C9E7-4F72-976D-A1D07347DAE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18108" y="2751571"/>
                  <a:ext cx="961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B465D8-B95C-4137-889A-6708227285F5}"/>
                    </a:ext>
                  </a:extLst>
                </p14:cNvPr>
                <p14:cNvContentPartPr/>
                <p14:nvPr/>
              </p14:nvContentPartPr>
              <p14:xfrm>
                <a:off x="2044668" y="2922931"/>
                <a:ext cx="227160" cy="24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B465D8-B95C-4137-889A-6708227285F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35668" y="2914291"/>
                  <a:ext cx="244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57457DC-2E37-4AD0-B212-379001462895}"/>
                    </a:ext>
                  </a:extLst>
                </p14:cNvPr>
                <p14:cNvContentPartPr/>
                <p14:nvPr/>
              </p14:nvContentPartPr>
              <p14:xfrm>
                <a:off x="2532828" y="2902411"/>
                <a:ext cx="8640" cy="32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57457DC-2E37-4AD0-B212-37900146289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24188" y="2893411"/>
                  <a:ext cx="26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5D2C3D1-C067-4704-A521-9C39AE02DA81}"/>
                    </a:ext>
                  </a:extLst>
                </p14:cNvPr>
                <p14:cNvContentPartPr/>
                <p14:nvPr/>
              </p14:nvContentPartPr>
              <p14:xfrm>
                <a:off x="2532828" y="3051091"/>
                <a:ext cx="1440" cy="29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5D2C3D1-C067-4704-A521-9C39AE02DA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24188" y="3042451"/>
                  <a:ext cx="190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80347D3-30F2-48D5-A72E-159A731D5434}"/>
              </a:ext>
            </a:extLst>
          </p:cNvPr>
          <p:cNvGrpSpPr/>
          <p:nvPr/>
        </p:nvGrpSpPr>
        <p:grpSpPr>
          <a:xfrm>
            <a:off x="2867268" y="2706571"/>
            <a:ext cx="2994840" cy="578880"/>
            <a:chOff x="2867268" y="2706571"/>
            <a:chExt cx="299484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D50C52C-0A0F-4737-8FE8-524D7A9BA278}"/>
                    </a:ext>
                  </a:extLst>
                </p14:cNvPr>
                <p14:cNvContentPartPr/>
                <p14:nvPr/>
              </p14:nvContentPartPr>
              <p14:xfrm>
                <a:off x="2867268" y="2706571"/>
                <a:ext cx="212400" cy="466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D50C52C-0A0F-4737-8FE8-524D7A9BA2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58628" y="2697571"/>
                  <a:ext cx="2300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E820B6-79D5-427B-A3E5-81BF2ED87021}"/>
                    </a:ext>
                  </a:extLst>
                </p14:cNvPr>
                <p14:cNvContentPartPr/>
                <p14:nvPr/>
              </p14:nvContentPartPr>
              <p14:xfrm>
                <a:off x="3136548" y="2947051"/>
                <a:ext cx="205560" cy="262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AE820B6-79D5-427B-A3E5-81BF2ED8702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27908" y="2938051"/>
                  <a:ext cx="223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D126FA8-36F0-412F-AFB4-845E7C23CB34}"/>
                    </a:ext>
                  </a:extLst>
                </p14:cNvPr>
                <p14:cNvContentPartPr/>
                <p14:nvPr/>
              </p14:nvContentPartPr>
              <p14:xfrm>
                <a:off x="3332748" y="2942731"/>
                <a:ext cx="255240" cy="239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D126FA8-36F0-412F-AFB4-845E7C23CB3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23748" y="2934091"/>
                  <a:ext cx="272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806EF81-6E9E-4DDB-9A50-D3031BDA62F0}"/>
                    </a:ext>
                  </a:extLst>
                </p14:cNvPr>
                <p14:cNvContentPartPr/>
                <p14:nvPr/>
              </p14:nvContentPartPr>
              <p14:xfrm>
                <a:off x="3668268" y="2936611"/>
                <a:ext cx="70200" cy="281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806EF81-6E9E-4DDB-9A50-D3031BDA62F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59628" y="2927971"/>
                  <a:ext cx="87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439B69A-02D6-4408-84EA-957E9A2BD739}"/>
                    </a:ext>
                  </a:extLst>
                </p14:cNvPr>
                <p14:cNvContentPartPr/>
                <p14:nvPr/>
              </p14:nvContentPartPr>
              <p14:xfrm>
                <a:off x="3613908" y="2818891"/>
                <a:ext cx="61560" cy="48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439B69A-02D6-4408-84EA-957E9A2BD73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05268" y="2810251"/>
                  <a:ext cx="79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96CA4FA-1565-4F8B-8B18-28DDF8928F6A}"/>
                    </a:ext>
                  </a:extLst>
                </p14:cNvPr>
                <p14:cNvContentPartPr/>
                <p14:nvPr/>
              </p14:nvContentPartPr>
              <p14:xfrm>
                <a:off x="3805068" y="2801611"/>
                <a:ext cx="61920" cy="450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96CA4FA-1565-4F8B-8B18-28DDF8928F6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96068" y="2792611"/>
                  <a:ext cx="795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5D733F5-C739-44DA-8250-6B6721299BED}"/>
                    </a:ext>
                  </a:extLst>
                </p14:cNvPr>
                <p14:cNvContentPartPr/>
                <p14:nvPr/>
              </p14:nvContentPartPr>
              <p14:xfrm>
                <a:off x="3816948" y="2948131"/>
                <a:ext cx="202680" cy="241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5D733F5-C739-44DA-8250-6B6721299B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07948" y="2939131"/>
                  <a:ext cx="220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0288BD-D647-4147-9918-86F2F372333E}"/>
                    </a:ext>
                  </a:extLst>
                </p14:cNvPr>
                <p14:cNvContentPartPr/>
                <p14:nvPr/>
              </p14:nvContentPartPr>
              <p14:xfrm>
                <a:off x="4067508" y="2926891"/>
                <a:ext cx="186120" cy="309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0288BD-D647-4147-9918-86F2F372333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58868" y="2918251"/>
                  <a:ext cx="2037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6EE621-F8D4-4B31-BA31-CBFA628A192F}"/>
                    </a:ext>
                  </a:extLst>
                </p14:cNvPr>
                <p14:cNvContentPartPr/>
                <p14:nvPr/>
              </p14:nvContentPartPr>
              <p14:xfrm>
                <a:off x="4367388" y="2927971"/>
                <a:ext cx="177480" cy="294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6EE621-F8D4-4B31-BA31-CBFA628A192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58388" y="2918971"/>
                  <a:ext cx="195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9C52F52-A32C-4788-BE6A-A2CCA1AA6B10}"/>
                    </a:ext>
                  </a:extLst>
                </p14:cNvPr>
                <p14:cNvContentPartPr/>
                <p14:nvPr/>
              </p14:nvContentPartPr>
              <p14:xfrm>
                <a:off x="4584108" y="2762371"/>
                <a:ext cx="403920" cy="464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9C52F52-A32C-4788-BE6A-A2CCA1AA6B1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75468" y="2753371"/>
                  <a:ext cx="4215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8636FB7-BE77-4512-BF17-4120C2AD618E}"/>
                    </a:ext>
                  </a:extLst>
                </p14:cNvPr>
                <p14:cNvContentPartPr/>
                <p14:nvPr/>
              </p14:nvContentPartPr>
              <p14:xfrm>
                <a:off x="5020068" y="2778571"/>
                <a:ext cx="54000" cy="419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8636FB7-BE77-4512-BF17-4120C2AD618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11428" y="2769931"/>
                  <a:ext cx="716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C5C9B97-0CCF-43B0-910D-71D9C52776C9}"/>
                    </a:ext>
                  </a:extLst>
                </p14:cNvPr>
                <p14:cNvContentPartPr/>
                <p14:nvPr/>
              </p14:nvContentPartPr>
              <p14:xfrm>
                <a:off x="5060388" y="2965771"/>
                <a:ext cx="187920" cy="195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C5C9B97-0CCF-43B0-910D-71D9C52776C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51748" y="2957131"/>
                  <a:ext cx="205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92B056B-7937-4950-B58D-8C9ACC9EA723}"/>
                    </a:ext>
                  </a:extLst>
                </p14:cNvPr>
                <p14:cNvContentPartPr/>
                <p14:nvPr/>
              </p14:nvContentPartPr>
              <p14:xfrm>
                <a:off x="5348748" y="2819971"/>
                <a:ext cx="54720" cy="465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92B056B-7937-4950-B58D-8C9ACC9EA72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40108" y="2811331"/>
                  <a:ext cx="723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2D88AB1-33D4-41FE-A151-5E19F20E5B62}"/>
                    </a:ext>
                  </a:extLst>
                </p14:cNvPr>
                <p14:cNvContentPartPr/>
                <p14:nvPr/>
              </p14:nvContentPartPr>
              <p14:xfrm>
                <a:off x="5256228" y="2988451"/>
                <a:ext cx="323280" cy="259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2D88AB1-33D4-41FE-A151-5E19F20E5B6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47228" y="2979451"/>
                  <a:ext cx="340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7E71CC-7284-463A-9778-D35F91982A97}"/>
                    </a:ext>
                  </a:extLst>
                </p14:cNvPr>
                <p14:cNvContentPartPr/>
                <p14:nvPr/>
              </p14:nvContentPartPr>
              <p14:xfrm>
                <a:off x="5652588" y="2981251"/>
                <a:ext cx="209520" cy="251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7E71CC-7284-463A-9778-D35F91982A9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43588" y="2972611"/>
                  <a:ext cx="22716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9C85A78-77D5-4022-97A5-0187E255F4B9}"/>
              </a:ext>
            </a:extLst>
          </p:cNvPr>
          <p:cNvGrpSpPr/>
          <p:nvPr/>
        </p:nvGrpSpPr>
        <p:grpSpPr>
          <a:xfrm>
            <a:off x="6030588" y="2799091"/>
            <a:ext cx="861120" cy="404280"/>
            <a:chOff x="6030588" y="2799091"/>
            <a:chExt cx="86112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796C2A4-FC01-485C-BF40-A7C3D4344F15}"/>
                    </a:ext>
                  </a:extLst>
                </p14:cNvPr>
                <p14:cNvContentPartPr/>
                <p14:nvPr/>
              </p14:nvContentPartPr>
              <p14:xfrm>
                <a:off x="6161988" y="2799091"/>
                <a:ext cx="18000" cy="391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796C2A4-FC01-485C-BF40-A7C3D4344F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53348" y="2790451"/>
                  <a:ext cx="356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DAE8B37-5322-4A77-8967-AC1AA861FA69}"/>
                    </a:ext>
                  </a:extLst>
                </p14:cNvPr>
                <p14:cNvContentPartPr/>
                <p14:nvPr/>
              </p14:nvContentPartPr>
              <p14:xfrm>
                <a:off x="6030588" y="2831131"/>
                <a:ext cx="329040" cy="23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DAE8B37-5322-4A77-8967-AC1AA861FA6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21588" y="2822131"/>
                  <a:ext cx="346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BFC9B17-8364-43C7-A78A-CB3DCC46EDB4}"/>
                    </a:ext>
                  </a:extLst>
                </p14:cNvPr>
                <p14:cNvContentPartPr/>
                <p14:nvPr/>
              </p14:nvContentPartPr>
              <p14:xfrm>
                <a:off x="6377628" y="2877211"/>
                <a:ext cx="27000" cy="312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BFC9B17-8364-43C7-A78A-CB3DCC46EDB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68628" y="2868571"/>
                  <a:ext cx="446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47408D5-EB70-46F5-B78E-577BACA4A7FB}"/>
                    </a:ext>
                  </a:extLst>
                </p14:cNvPr>
                <p14:cNvContentPartPr/>
                <p14:nvPr/>
              </p14:nvContentPartPr>
              <p14:xfrm>
                <a:off x="6494628" y="2888731"/>
                <a:ext cx="11880" cy="314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47408D5-EB70-46F5-B78E-577BACA4A7F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85628" y="2880091"/>
                  <a:ext cx="295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64E52D1-F2EB-47CE-BF12-961DE7D071D4}"/>
                    </a:ext>
                  </a:extLst>
                </p14:cNvPr>
                <p14:cNvContentPartPr/>
                <p14:nvPr/>
              </p14:nvContentPartPr>
              <p14:xfrm>
                <a:off x="6452868" y="2850211"/>
                <a:ext cx="145080" cy="146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64E52D1-F2EB-47CE-BF12-961DE7D071D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43868" y="2841571"/>
                  <a:ext cx="162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3FE9C9E-771E-4D56-A32C-72E28153CFD1}"/>
                    </a:ext>
                  </a:extLst>
                </p14:cNvPr>
                <p14:cNvContentPartPr/>
                <p14:nvPr/>
              </p14:nvContentPartPr>
              <p14:xfrm>
                <a:off x="6672468" y="2887651"/>
                <a:ext cx="197280" cy="302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3FE9C9E-771E-4D56-A32C-72E28153CFD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3468" y="2879011"/>
                  <a:ext cx="214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729810C-C252-48C3-8342-F9AAFE495990}"/>
                    </a:ext>
                  </a:extLst>
                </p14:cNvPr>
                <p14:cNvContentPartPr/>
                <p14:nvPr/>
              </p14:nvContentPartPr>
              <p14:xfrm>
                <a:off x="6667068" y="2964691"/>
                <a:ext cx="184320" cy="41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729810C-C252-48C3-8342-F9AAFE4959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8068" y="2956051"/>
                  <a:ext cx="20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0BD0253-BD9C-4A76-B82F-F1715E9E2015}"/>
                    </a:ext>
                  </a:extLst>
                </p14:cNvPr>
                <p14:cNvContentPartPr/>
                <p14:nvPr/>
              </p14:nvContentPartPr>
              <p14:xfrm>
                <a:off x="6663468" y="2854531"/>
                <a:ext cx="228240" cy="12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0BD0253-BD9C-4A76-B82F-F1715E9E201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54828" y="2845531"/>
                  <a:ext cx="2458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E2F803-7F51-45F9-897E-E072012D7DCC}"/>
              </a:ext>
            </a:extLst>
          </p:cNvPr>
          <p:cNvGrpSpPr/>
          <p:nvPr/>
        </p:nvGrpSpPr>
        <p:grpSpPr>
          <a:xfrm>
            <a:off x="7112388" y="2790811"/>
            <a:ext cx="288720" cy="423000"/>
            <a:chOff x="7112388" y="2790811"/>
            <a:chExt cx="28872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EDFA311-DAD1-447B-B683-50EC2658B4E0}"/>
                    </a:ext>
                  </a:extLst>
                </p14:cNvPr>
                <p14:cNvContentPartPr/>
                <p14:nvPr/>
              </p14:nvContentPartPr>
              <p14:xfrm>
                <a:off x="7146588" y="2906011"/>
                <a:ext cx="13680" cy="307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EDFA311-DAD1-447B-B683-50EC2658B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37948" y="2897371"/>
                  <a:ext cx="31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74C2FC9-45DD-4910-A08D-F597341E4B8A}"/>
                    </a:ext>
                  </a:extLst>
                </p14:cNvPr>
                <p14:cNvContentPartPr/>
                <p14:nvPr/>
              </p14:nvContentPartPr>
              <p14:xfrm>
                <a:off x="7112388" y="2790811"/>
                <a:ext cx="288720" cy="355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74C2FC9-45DD-4910-A08D-F597341E4B8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03748" y="2782171"/>
                  <a:ext cx="30636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2C4F89C-7D99-4528-843B-500A167A05AC}"/>
              </a:ext>
            </a:extLst>
          </p:cNvPr>
          <p:cNvGrpSpPr/>
          <p:nvPr/>
        </p:nvGrpSpPr>
        <p:grpSpPr>
          <a:xfrm>
            <a:off x="504948" y="3394531"/>
            <a:ext cx="1044720" cy="520560"/>
            <a:chOff x="504948" y="3394531"/>
            <a:chExt cx="104472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4D2E135-EE30-4A4F-A623-3D2AC51CA7CB}"/>
                    </a:ext>
                  </a:extLst>
                </p14:cNvPr>
                <p14:cNvContentPartPr/>
                <p14:nvPr/>
              </p14:nvContentPartPr>
              <p14:xfrm>
                <a:off x="504948" y="3525931"/>
                <a:ext cx="273960" cy="318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4D2E135-EE30-4A4F-A623-3D2AC51CA7C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6308" y="3517291"/>
                  <a:ext cx="291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6FFCB4C-4868-49D3-B7D8-0827FEC305E7}"/>
                    </a:ext>
                  </a:extLst>
                </p14:cNvPr>
                <p14:cNvContentPartPr/>
                <p14:nvPr/>
              </p14:nvContentPartPr>
              <p14:xfrm>
                <a:off x="804108" y="3394531"/>
                <a:ext cx="96840" cy="520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6FFCB4C-4868-49D3-B7D8-0827FEC305E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5108" y="3385891"/>
                  <a:ext cx="114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B1FA465-CA84-4296-BEBA-F2AAC0BF7564}"/>
                    </a:ext>
                  </a:extLst>
                </p14:cNvPr>
                <p14:cNvContentPartPr/>
                <p14:nvPr/>
              </p14:nvContentPartPr>
              <p14:xfrm>
                <a:off x="769188" y="3603331"/>
                <a:ext cx="257400" cy="173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B1FA465-CA84-4296-BEBA-F2AAC0BF756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0548" y="3594691"/>
                  <a:ext cx="275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B9FB384-E342-4891-890F-A90AC8B1FC6D}"/>
                    </a:ext>
                  </a:extLst>
                </p14:cNvPr>
                <p14:cNvContentPartPr/>
                <p14:nvPr/>
              </p14:nvContentPartPr>
              <p14:xfrm>
                <a:off x="1141788" y="3593611"/>
                <a:ext cx="407880" cy="260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B9FB384-E342-4891-890F-A90AC8B1FC6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3148" y="3584611"/>
                  <a:ext cx="42552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11363F4-7C41-4DB1-9201-08DB20706942}"/>
                  </a:ext>
                </a:extLst>
              </p14:cNvPr>
              <p14:cNvContentPartPr/>
              <p14:nvPr/>
            </p14:nvContentPartPr>
            <p14:xfrm>
              <a:off x="1775028" y="3577051"/>
              <a:ext cx="383400" cy="5716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11363F4-7C41-4DB1-9201-08DB2070694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766028" y="3568051"/>
                <a:ext cx="40104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A595162-0E28-412E-A34D-6ED1DE9FF5A0}"/>
                  </a:ext>
                </a:extLst>
              </p14:cNvPr>
              <p14:cNvContentPartPr/>
              <p14:nvPr/>
            </p14:nvContentPartPr>
            <p14:xfrm>
              <a:off x="2126028" y="3583891"/>
              <a:ext cx="254520" cy="5349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A595162-0E28-412E-A34D-6ED1DE9FF5A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117028" y="3574891"/>
                <a:ext cx="27216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7C58A62-FEB1-4FF7-9298-5E4652BA5599}"/>
                  </a:ext>
                </a:extLst>
              </p14:cNvPr>
              <p14:cNvContentPartPr/>
              <p14:nvPr/>
            </p14:nvContentPartPr>
            <p14:xfrm>
              <a:off x="2679708" y="3397051"/>
              <a:ext cx="324720" cy="5140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7C58A62-FEB1-4FF7-9298-5E4652BA559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671068" y="3388411"/>
                <a:ext cx="34236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3798E31-AFD3-4313-8DD8-5B15163EA1FD}"/>
                  </a:ext>
                </a:extLst>
              </p14:cNvPr>
              <p14:cNvContentPartPr/>
              <p14:nvPr/>
            </p14:nvContentPartPr>
            <p14:xfrm>
              <a:off x="2957628" y="3562291"/>
              <a:ext cx="360" cy="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3798E31-AFD3-4313-8DD8-5B15163EA1F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948988" y="35536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1040015-0677-45F3-A5F3-1ABE7B4B26D2}"/>
                  </a:ext>
                </a:extLst>
              </p14:cNvPr>
              <p14:cNvContentPartPr/>
              <p14:nvPr/>
            </p14:nvContentPartPr>
            <p14:xfrm>
              <a:off x="3087948" y="3631051"/>
              <a:ext cx="79920" cy="2581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1040015-0677-45F3-A5F3-1ABE7B4B26D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079308" y="3622051"/>
                <a:ext cx="9756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B85C845-9141-4837-A7FD-E85EC905077E}"/>
              </a:ext>
            </a:extLst>
          </p:cNvPr>
          <p:cNvGrpSpPr/>
          <p:nvPr/>
        </p:nvGrpSpPr>
        <p:grpSpPr>
          <a:xfrm>
            <a:off x="3262188" y="3485611"/>
            <a:ext cx="1780200" cy="403920"/>
            <a:chOff x="3262188" y="3485611"/>
            <a:chExt cx="178020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DCCBC05-EF85-49B1-BBAE-4021197620D5}"/>
                    </a:ext>
                  </a:extLst>
                </p14:cNvPr>
                <p14:cNvContentPartPr/>
                <p14:nvPr/>
              </p14:nvContentPartPr>
              <p14:xfrm>
                <a:off x="3262188" y="3552571"/>
                <a:ext cx="162720" cy="259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DCCBC05-EF85-49B1-BBAE-4021197620D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53188" y="3543571"/>
                  <a:ext cx="180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0B6D580-F49A-45EB-9338-471E38F27C04}"/>
                    </a:ext>
                  </a:extLst>
                </p14:cNvPr>
                <p14:cNvContentPartPr/>
                <p14:nvPr/>
              </p14:nvContentPartPr>
              <p14:xfrm>
                <a:off x="3528228" y="3580651"/>
                <a:ext cx="190080" cy="294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0B6D580-F49A-45EB-9338-471E38F27C0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19588" y="3572011"/>
                  <a:ext cx="207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D39874A-F9A3-4607-992B-279FFBCE9099}"/>
                    </a:ext>
                  </a:extLst>
                </p14:cNvPr>
                <p14:cNvContentPartPr/>
                <p14:nvPr/>
              </p14:nvContentPartPr>
              <p14:xfrm>
                <a:off x="3828468" y="3505771"/>
                <a:ext cx="41040" cy="383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D39874A-F9A3-4607-992B-279FFBCE909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19828" y="3496771"/>
                  <a:ext cx="58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F6DB933-3522-4381-AAC7-8F2AE09B8455}"/>
                    </a:ext>
                  </a:extLst>
                </p14:cNvPr>
                <p14:cNvContentPartPr/>
                <p14:nvPr/>
              </p14:nvContentPartPr>
              <p14:xfrm>
                <a:off x="3769068" y="3668851"/>
                <a:ext cx="267840" cy="208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F6DB933-3522-4381-AAC7-8F2AE09B845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60068" y="3659851"/>
                  <a:ext cx="28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0915BA5-2E27-47BB-9567-DBB76BD9C50D}"/>
                    </a:ext>
                  </a:extLst>
                </p14:cNvPr>
                <p14:cNvContentPartPr/>
                <p14:nvPr/>
              </p14:nvContentPartPr>
              <p14:xfrm>
                <a:off x="3990108" y="3543571"/>
                <a:ext cx="32760" cy="54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0915BA5-2E27-47BB-9567-DBB76BD9C50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981108" y="3534571"/>
                  <a:ext cx="50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CEDD5A2-766D-48CE-8B59-0707C0B5B3DA}"/>
                    </a:ext>
                  </a:extLst>
                </p14:cNvPr>
                <p14:cNvContentPartPr/>
                <p14:nvPr/>
              </p14:nvContentPartPr>
              <p14:xfrm>
                <a:off x="4146708" y="3485611"/>
                <a:ext cx="26640" cy="382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CEDD5A2-766D-48CE-8B59-0707C0B5B3D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138068" y="3476971"/>
                  <a:ext cx="44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58563A1-48FA-48FD-9275-BFE82F326780}"/>
                    </a:ext>
                  </a:extLst>
                </p14:cNvPr>
                <p14:cNvContentPartPr/>
                <p14:nvPr/>
              </p14:nvContentPartPr>
              <p14:xfrm>
                <a:off x="4169388" y="3650851"/>
                <a:ext cx="113760" cy="210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58563A1-48FA-48FD-9275-BFE82F32678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60748" y="3641851"/>
                  <a:ext cx="131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F1F1209-E598-4EBC-9D82-87C2DDBB37A7}"/>
                    </a:ext>
                  </a:extLst>
                </p14:cNvPr>
                <p14:cNvContentPartPr/>
                <p14:nvPr/>
              </p14:nvContentPartPr>
              <p14:xfrm>
                <a:off x="4368468" y="3513331"/>
                <a:ext cx="13320" cy="372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F1F1209-E598-4EBC-9D82-87C2DDBB37A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359828" y="3504691"/>
                  <a:ext cx="309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078A01F-E81F-4239-A630-B47E6980F41C}"/>
                    </a:ext>
                  </a:extLst>
                </p14:cNvPr>
                <p14:cNvContentPartPr/>
                <p14:nvPr/>
              </p14:nvContentPartPr>
              <p14:xfrm>
                <a:off x="4400868" y="3681091"/>
                <a:ext cx="157680" cy="178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078A01F-E81F-4239-A630-B47E6980F41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392228" y="3672091"/>
                  <a:ext cx="175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2382A4B-BE38-4A8A-974D-0E92AC3E7D1F}"/>
                    </a:ext>
                  </a:extLst>
                </p14:cNvPr>
                <p14:cNvContentPartPr/>
                <p14:nvPr/>
              </p14:nvContentPartPr>
              <p14:xfrm>
                <a:off x="4619028" y="3617011"/>
                <a:ext cx="185040" cy="252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2382A4B-BE38-4A8A-974D-0E92AC3E7D1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10388" y="3608011"/>
                  <a:ext cx="202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327B268-D27E-480A-9116-B026F6640D4E}"/>
                    </a:ext>
                  </a:extLst>
                </p14:cNvPr>
                <p14:cNvContentPartPr/>
                <p14:nvPr/>
              </p14:nvContentPartPr>
              <p14:xfrm>
                <a:off x="4870668" y="3620611"/>
                <a:ext cx="171720" cy="264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327B268-D27E-480A-9116-B026F6640D4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862028" y="3611611"/>
                  <a:ext cx="18936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83303FB-FF69-47F9-81AA-7B134BD8C535}"/>
              </a:ext>
            </a:extLst>
          </p:cNvPr>
          <p:cNvGrpSpPr/>
          <p:nvPr/>
        </p:nvGrpSpPr>
        <p:grpSpPr>
          <a:xfrm>
            <a:off x="5308428" y="3450691"/>
            <a:ext cx="1648440" cy="566280"/>
            <a:chOff x="5308428" y="3450691"/>
            <a:chExt cx="1648440" cy="5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CB99272-66DE-498D-9395-DF549C773A9C}"/>
                    </a:ext>
                  </a:extLst>
                </p14:cNvPr>
                <p14:cNvContentPartPr/>
                <p14:nvPr/>
              </p14:nvContentPartPr>
              <p14:xfrm>
                <a:off x="5308428" y="3660211"/>
                <a:ext cx="5040" cy="18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CB99272-66DE-498D-9395-DF549C773A9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299428" y="3651211"/>
                  <a:ext cx="22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8184CDE-2278-49C4-9383-9B6C1D5DF8B2}"/>
                    </a:ext>
                  </a:extLst>
                </p14:cNvPr>
                <p14:cNvContentPartPr/>
                <p14:nvPr/>
              </p14:nvContentPartPr>
              <p14:xfrm>
                <a:off x="5337228" y="3450691"/>
                <a:ext cx="390960" cy="477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8184CDE-2278-49C4-9383-9B6C1D5DF8B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8588" y="3442051"/>
                  <a:ext cx="4086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87B9C05-3D4A-4216-AD47-5AA316A9317C}"/>
                    </a:ext>
                  </a:extLst>
                </p14:cNvPr>
                <p14:cNvContentPartPr/>
                <p14:nvPr/>
              </p14:nvContentPartPr>
              <p14:xfrm>
                <a:off x="5654388" y="3512251"/>
                <a:ext cx="17640" cy="2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87B9C05-3D4A-4216-AD47-5AA316A9317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45388" y="3503611"/>
                  <a:ext cx="35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E30FBE7-CBAD-45FF-BAAA-7978DE8910D8}"/>
                    </a:ext>
                  </a:extLst>
                </p14:cNvPr>
                <p14:cNvContentPartPr/>
                <p14:nvPr/>
              </p14:nvContentPartPr>
              <p14:xfrm>
                <a:off x="5788668" y="3681451"/>
                <a:ext cx="147240" cy="300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E30FBE7-CBAD-45FF-BAAA-7978DE8910D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79668" y="3672451"/>
                  <a:ext cx="164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BDB4D02-8710-4E1C-BC49-5F0D87AF0BA2}"/>
                    </a:ext>
                  </a:extLst>
                </p14:cNvPr>
                <p14:cNvContentPartPr/>
                <p14:nvPr/>
              </p14:nvContentPartPr>
              <p14:xfrm>
                <a:off x="5988828" y="3696211"/>
                <a:ext cx="222480" cy="247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BDB4D02-8710-4E1C-BC49-5F0D87AF0BA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979828" y="3687571"/>
                  <a:ext cx="240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C486CA0-972F-4B82-B8E8-AE74503087C6}"/>
                    </a:ext>
                  </a:extLst>
                </p14:cNvPr>
                <p14:cNvContentPartPr/>
                <p14:nvPr/>
              </p14:nvContentPartPr>
              <p14:xfrm>
                <a:off x="6193668" y="3532051"/>
                <a:ext cx="196920" cy="449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C486CA0-972F-4B82-B8E8-AE74503087C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184668" y="3523411"/>
                  <a:ext cx="214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5B71EAD-6779-4635-B224-1BD1A95F299E}"/>
                    </a:ext>
                  </a:extLst>
                </p14:cNvPr>
                <p14:cNvContentPartPr/>
                <p14:nvPr/>
              </p14:nvContentPartPr>
              <p14:xfrm>
                <a:off x="6471228" y="3721411"/>
                <a:ext cx="172800" cy="253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5B71EAD-6779-4635-B224-1BD1A95F299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462588" y="3712771"/>
                  <a:ext cx="190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EFF2F7C-30A5-437B-BB34-19F52336EBBF}"/>
                    </a:ext>
                  </a:extLst>
                </p14:cNvPr>
                <p14:cNvContentPartPr/>
                <p14:nvPr/>
              </p14:nvContentPartPr>
              <p14:xfrm>
                <a:off x="6824388" y="3565171"/>
                <a:ext cx="67320" cy="451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EFF2F7C-30A5-437B-BB34-19F52336EBB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815388" y="3556531"/>
                  <a:ext cx="849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5BC988D-C202-404F-BE6B-73334D61DBBB}"/>
                    </a:ext>
                  </a:extLst>
                </p14:cNvPr>
                <p14:cNvContentPartPr/>
                <p14:nvPr/>
              </p14:nvContentPartPr>
              <p14:xfrm>
                <a:off x="6720348" y="3780811"/>
                <a:ext cx="236520" cy="33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5BC988D-C202-404F-BE6B-73334D61DBB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11348" y="3772171"/>
                  <a:ext cx="2541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42F93E9-1C76-4097-98F6-D5472269E5C4}"/>
              </a:ext>
            </a:extLst>
          </p:cNvPr>
          <p:cNvGrpSpPr/>
          <p:nvPr/>
        </p:nvGrpSpPr>
        <p:grpSpPr>
          <a:xfrm>
            <a:off x="1391988" y="4096531"/>
            <a:ext cx="2988000" cy="506880"/>
            <a:chOff x="1391988" y="4096531"/>
            <a:chExt cx="298800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F82F2EE-0CA5-4723-A9A6-8F410F427460}"/>
                    </a:ext>
                  </a:extLst>
                </p14:cNvPr>
                <p14:cNvContentPartPr/>
                <p14:nvPr/>
              </p14:nvContentPartPr>
              <p14:xfrm>
                <a:off x="1391988" y="4177891"/>
                <a:ext cx="87120" cy="338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F82F2EE-0CA5-4723-A9A6-8F410F42746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382988" y="4168891"/>
                  <a:ext cx="104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8C0F89-738D-406B-811D-68421252E39E}"/>
                    </a:ext>
                  </a:extLst>
                </p14:cNvPr>
                <p14:cNvContentPartPr/>
                <p14:nvPr/>
              </p14:nvContentPartPr>
              <p14:xfrm>
                <a:off x="1487748" y="4147291"/>
                <a:ext cx="179640" cy="405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8C0F89-738D-406B-811D-68421252E39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479108" y="4138651"/>
                  <a:ext cx="1972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2EEC73B-F869-4D61-970C-A15858904A04}"/>
                    </a:ext>
                  </a:extLst>
                </p14:cNvPr>
                <p14:cNvContentPartPr/>
                <p14:nvPr/>
              </p14:nvContentPartPr>
              <p14:xfrm>
                <a:off x="1419708" y="4337011"/>
                <a:ext cx="212040" cy="32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2EEC73B-F869-4D61-970C-A15858904A0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10708" y="4328011"/>
                  <a:ext cx="229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08A47D3-6ADE-4CD1-A50F-C36DA227B1E6}"/>
                    </a:ext>
                  </a:extLst>
                </p14:cNvPr>
                <p14:cNvContentPartPr/>
                <p14:nvPr/>
              </p14:nvContentPartPr>
              <p14:xfrm>
                <a:off x="1784388" y="4185811"/>
                <a:ext cx="56880" cy="401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08A47D3-6ADE-4CD1-A50F-C36DA227B1E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775388" y="4177171"/>
                  <a:ext cx="74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26B306F-397E-4C1A-91F1-8EBF6C3F18B3}"/>
                    </a:ext>
                  </a:extLst>
                </p14:cNvPr>
                <p14:cNvContentPartPr/>
                <p14:nvPr/>
              </p14:nvContentPartPr>
              <p14:xfrm>
                <a:off x="1674228" y="4375171"/>
                <a:ext cx="436680" cy="228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26B306F-397E-4C1A-91F1-8EBF6C3F18B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665588" y="4366171"/>
                  <a:ext cx="454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70BEF50-C2F4-4BD8-8ECE-58F513C58301}"/>
                    </a:ext>
                  </a:extLst>
                </p14:cNvPr>
                <p14:cNvContentPartPr/>
                <p14:nvPr/>
              </p14:nvContentPartPr>
              <p14:xfrm>
                <a:off x="2230788" y="4314691"/>
                <a:ext cx="388080" cy="262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70BEF50-C2F4-4BD8-8ECE-58F513C5830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222148" y="4306051"/>
                  <a:ext cx="405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A1FE9AF-96BE-4A3B-B69F-19C41A372FF6}"/>
                    </a:ext>
                  </a:extLst>
                </p14:cNvPr>
                <p14:cNvContentPartPr/>
                <p14:nvPr/>
              </p14:nvContentPartPr>
              <p14:xfrm>
                <a:off x="2831988" y="4096531"/>
                <a:ext cx="277560" cy="434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A1FE9AF-96BE-4A3B-B69F-19C41A372FF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823348" y="4087891"/>
                  <a:ext cx="2952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4A58BDC-6019-42A1-9960-BCC3EA69D613}"/>
                    </a:ext>
                  </a:extLst>
                </p14:cNvPr>
                <p14:cNvContentPartPr/>
                <p14:nvPr/>
              </p14:nvContentPartPr>
              <p14:xfrm>
                <a:off x="3209988" y="4302451"/>
                <a:ext cx="216000" cy="234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4A58BDC-6019-42A1-9960-BCC3EA69D61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00988" y="4293811"/>
                  <a:ext cx="233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920DADB-7BD5-45F0-9207-62A94737048A}"/>
                    </a:ext>
                  </a:extLst>
                </p14:cNvPr>
                <p14:cNvContentPartPr/>
                <p14:nvPr/>
              </p14:nvContentPartPr>
              <p14:xfrm>
                <a:off x="3518148" y="4336291"/>
                <a:ext cx="216360" cy="221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920DADB-7BD5-45F0-9207-62A94737048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509148" y="4327651"/>
                  <a:ext cx="234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F1FEFD6-7EE2-4167-AC99-23C1B29FCB54}"/>
                    </a:ext>
                  </a:extLst>
                </p14:cNvPr>
                <p14:cNvContentPartPr/>
                <p14:nvPr/>
              </p14:nvContentPartPr>
              <p14:xfrm>
                <a:off x="3819468" y="4320091"/>
                <a:ext cx="213480" cy="246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F1FEFD6-7EE2-4167-AC99-23C1B29FCB5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10828" y="4311091"/>
                  <a:ext cx="231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9BDFAFE-7834-4122-B42C-77E8374A8B09}"/>
                    </a:ext>
                  </a:extLst>
                </p14:cNvPr>
                <p14:cNvContentPartPr/>
                <p14:nvPr/>
              </p14:nvContentPartPr>
              <p14:xfrm>
                <a:off x="4108188" y="4292011"/>
                <a:ext cx="271800" cy="238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9BDFAFE-7834-4122-B42C-77E8374A8B0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099188" y="4283371"/>
                  <a:ext cx="28944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809FF67-DD61-446A-913A-1CBD794D86D5}"/>
              </a:ext>
            </a:extLst>
          </p:cNvPr>
          <p:cNvGrpSpPr/>
          <p:nvPr/>
        </p:nvGrpSpPr>
        <p:grpSpPr>
          <a:xfrm>
            <a:off x="1225308" y="4026691"/>
            <a:ext cx="115200" cy="97200"/>
            <a:chOff x="1225308" y="4026691"/>
            <a:chExt cx="11520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421AED5-1C37-41E9-8F26-B272E08645A1}"/>
                    </a:ext>
                  </a:extLst>
                </p14:cNvPr>
                <p14:cNvContentPartPr/>
                <p14:nvPr/>
              </p14:nvContentPartPr>
              <p14:xfrm>
                <a:off x="1225308" y="4026691"/>
                <a:ext cx="56520" cy="84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421AED5-1C37-41E9-8F26-B272E08645A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216308" y="4018051"/>
                  <a:ext cx="74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7FEC7BE-3798-4F3D-8250-6CD2624C0F52}"/>
                    </a:ext>
                  </a:extLst>
                </p14:cNvPr>
                <p14:cNvContentPartPr/>
                <p14:nvPr/>
              </p14:nvContentPartPr>
              <p14:xfrm>
                <a:off x="1280748" y="4046491"/>
                <a:ext cx="360" cy="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7FEC7BE-3798-4F3D-8250-6CD2624C0F5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272108" y="40374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BE87E33-48ED-439B-8BE2-F11FD467EE26}"/>
                    </a:ext>
                  </a:extLst>
                </p14:cNvPr>
                <p14:cNvContentPartPr/>
                <p14:nvPr/>
              </p14:nvContentPartPr>
              <p14:xfrm>
                <a:off x="1280748" y="4028851"/>
                <a:ext cx="59760" cy="95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BE87E33-48ED-439B-8BE2-F11FD467EE2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272108" y="4019851"/>
                  <a:ext cx="774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22B1232-E935-401B-B52B-5E63A717DF2B}"/>
              </a:ext>
            </a:extLst>
          </p:cNvPr>
          <p:cNvGrpSpPr/>
          <p:nvPr/>
        </p:nvGrpSpPr>
        <p:grpSpPr>
          <a:xfrm>
            <a:off x="4539828" y="4131091"/>
            <a:ext cx="134640" cy="94320"/>
            <a:chOff x="4539828" y="4131091"/>
            <a:chExt cx="134640" cy="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436D89F-4232-48F5-AF1A-AB49E6134BF3}"/>
                    </a:ext>
                  </a:extLst>
                </p14:cNvPr>
                <p14:cNvContentPartPr/>
                <p14:nvPr/>
              </p14:nvContentPartPr>
              <p14:xfrm>
                <a:off x="4539828" y="4131091"/>
                <a:ext cx="70920" cy="94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436D89F-4232-48F5-AF1A-AB49E6134BF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530828" y="4122091"/>
                  <a:ext cx="88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47EB77A-6BA8-456E-ACA8-ECD6D5C2E71B}"/>
                    </a:ext>
                  </a:extLst>
                </p14:cNvPr>
                <p14:cNvContentPartPr/>
                <p14:nvPr/>
              </p14:nvContentPartPr>
              <p14:xfrm>
                <a:off x="4609308" y="4137931"/>
                <a:ext cx="65160" cy="85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47EB77A-6BA8-456E-ACA8-ECD6D5C2E71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600308" y="4129291"/>
                  <a:ext cx="828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3622244-712E-459B-9EC9-6C47174E21F1}"/>
                  </a:ext>
                </a:extLst>
              </p14:cNvPr>
              <p14:cNvContentPartPr/>
              <p14:nvPr/>
            </p14:nvContentPartPr>
            <p14:xfrm>
              <a:off x="4420668" y="4522051"/>
              <a:ext cx="10800" cy="158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3622244-712E-459B-9EC9-6C47174E21F1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411668" y="4513411"/>
                <a:ext cx="284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AD95614-C466-4476-A8A3-C0F1EBEE9531}"/>
                  </a:ext>
                </a:extLst>
              </p14:cNvPr>
              <p14:cNvContentPartPr/>
              <p14:nvPr/>
            </p14:nvContentPartPr>
            <p14:xfrm>
              <a:off x="6185028" y="3332971"/>
              <a:ext cx="37800" cy="403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AD95614-C466-4476-A8A3-C0F1EBEE9531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176028" y="3323971"/>
                <a:ext cx="554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8419B58-1807-42AB-9DDC-66AD88192A54}"/>
                  </a:ext>
                </a:extLst>
              </p14:cNvPr>
              <p14:cNvContentPartPr/>
              <p14:nvPr/>
            </p14:nvContentPartPr>
            <p14:xfrm>
              <a:off x="7019868" y="69571"/>
              <a:ext cx="501840" cy="67975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8419B58-1807-42AB-9DDC-66AD88192A54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011228" y="60931"/>
                <a:ext cx="519480" cy="681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36E5755-A914-4D57-A17B-6A687A63160E}"/>
              </a:ext>
            </a:extLst>
          </p:cNvPr>
          <p:cNvGrpSpPr/>
          <p:nvPr/>
        </p:nvGrpSpPr>
        <p:grpSpPr>
          <a:xfrm>
            <a:off x="7299948" y="5813290"/>
            <a:ext cx="363240" cy="422280"/>
            <a:chOff x="7299948" y="5813290"/>
            <a:chExt cx="36324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2577040-0820-40F5-A9E9-B6B6BF7C84F9}"/>
                    </a:ext>
                  </a:extLst>
                </p14:cNvPr>
                <p14:cNvContentPartPr/>
                <p14:nvPr/>
              </p14:nvContentPartPr>
              <p14:xfrm>
                <a:off x="7299948" y="5813290"/>
                <a:ext cx="167040" cy="2991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2577040-0820-40F5-A9E9-B6B6BF7C84F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90948" y="5804650"/>
                  <a:ext cx="184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BDFDC38-1980-40F6-BCE4-F85E0A86A1A3}"/>
                    </a:ext>
                  </a:extLst>
                </p14:cNvPr>
                <p14:cNvContentPartPr/>
                <p14:nvPr/>
              </p14:nvContentPartPr>
              <p14:xfrm>
                <a:off x="7582548" y="6091570"/>
                <a:ext cx="80640" cy="144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BDFDC38-1980-40F6-BCE4-F85E0A86A1A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573548" y="6082570"/>
                  <a:ext cx="9828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C45A4998-5A4E-400C-B7A1-7BDA5ED65EF4}"/>
              </a:ext>
            </a:extLst>
          </p:cNvPr>
          <p:cNvGrpSpPr/>
          <p:nvPr/>
        </p:nvGrpSpPr>
        <p:grpSpPr>
          <a:xfrm>
            <a:off x="209028" y="4943530"/>
            <a:ext cx="7173720" cy="1837080"/>
            <a:chOff x="209028" y="4943530"/>
            <a:chExt cx="7173720" cy="183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450FB9C-7A33-420D-B94F-34089F012E09}"/>
                    </a:ext>
                  </a:extLst>
                </p14:cNvPr>
                <p14:cNvContentPartPr/>
                <p14:nvPr/>
              </p14:nvContentPartPr>
              <p14:xfrm>
                <a:off x="317028" y="4965490"/>
                <a:ext cx="145440" cy="473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450FB9C-7A33-420D-B94F-34089F012E0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8388" y="4956850"/>
                  <a:ext cx="1630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EC69AFD-F8AF-4310-92E6-95029F106312}"/>
                    </a:ext>
                  </a:extLst>
                </p14:cNvPr>
                <p14:cNvContentPartPr/>
                <p14:nvPr/>
              </p14:nvContentPartPr>
              <p14:xfrm>
                <a:off x="464988" y="5227210"/>
                <a:ext cx="215280" cy="202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EC69AFD-F8AF-4310-92E6-95029F10631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56348" y="5218570"/>
                  <a:ext cx="232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64E96F3-579F-480C-97DF-601F7DD36BEC}"/>
                    </a:ext>
                  </a:extLst>
                </p14:cNvPr>
                <p14:cNvContentPartPr/>
                <p14:nvPr/>
              </p14:nvContentPartPr>
              <p14:xfrm>
                <a:off x="682788" y="5218930"/>
                <a:ext cx="309240" cy="224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64E96F3-579F-480C-97DF-601F7DD36BE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73788" y="5209930"/>
                  <a:ext cx="326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70189EE-4698-44ED-8A11-24A1CF5819B1}"/>
                    </a:ext>
                  </a:extLst>
                </p14:cNvPr>
                <p14:cNvContentPartPr/>
                <p14:nvPr/>
              </p14:nvContentPartPr>
              <p14:xfrm>
                <a:off x="1072308" y="5239810"/>
                <a:ext cx="42120" cy="177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70189EE-4698-44ED-8A11-24A1CF5819B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63668" y="5231170"/>
                  <a:ext cx="59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9B394CF-4EB8-479F-912A-5DEE09265ADF}"/>
                    </a:ext>
                  </a:extLst>
                </p14:cNvPr>
                <p14:cNvContentPartPr/>
                <p14:nvPr/>
              </p14:nvContentPartPr>
              <p14:xfrm>
                <a:off x="995988" y="5103370"/>
                <a:ext cx="72000" cy="39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9B394CF-4EB8-479F-912A-5DEE09265AD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87348" y="5094730"/>
                  <a:ext cx="89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AEBB244-1604-4FF2-ACDC-2E5B88804F60}"/>
                    </a:ext>
                  </a:extLst>
                </p14:cNvPr>
                <p14:cNvContentPartPr/>
                <p14:nvPr/>
              </p14:nvContentPartPr>
              <p14:xfrm>
                <a:off x="1295868" y="5094010"/>
                <a:ext cx="81000" cy="357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AEBB244-1604-4FF2-ACDC-2E5B88804F6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286868" y="5085370"/>
                  <a:ext cx="986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0B8F075-F6DC-4108-A061-4A620FD5A59A}"/>
                    </a:ext>
                  </a:extLst>
                </p14:cNvPr>
                <p14:cNvContentPartPr/>
                <p14:nvPr/>
              </p14:nvContentPartPr>
              <p14:xfrm>
                <a:off x="1317828" y="5223250"/>
                <a:ext cx="187920" cy="169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0B8F075-F6DC-4108-A061-4A620FD5A59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308828" y="5214250"/>
                  <a:ext cx="205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D122760-26FE-4283-B06B-E2862443E397}"/>
                    </a:ext>
                  </a:extLst>
                </p14:cNvPr>
                <p14:cNvContentPartPr/>
                <p14:nvPr/>
              </p14:nvContentPartPr>
              <p14:xfrm>
                <a:off x="1592508" y="5200210"/>
                <a:ext cx="150480" cy="224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D122760-26FE-4283-B06B-E2862443E39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583508" y="5191570"/>
                  <a:ext cx="168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489EEC1-BDDD-4C53-B086-372C4F4FB29E}"/>
                    </a:ext>
                  </a:extLst>
                </p14:cNvPr>
                <p14:cNvContentPartPr/>
                <p14:nvPr/>
              </p14:nvContentPartPr>
              <p14:xfrm>
                <a:off x="1856028" y="5155210"/>
                <a:ext cx="201240" cy="252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489EEC1-BDDD-4C53-B086-372C4F4FB29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847388" y="5146570"/>
                  <a:ext cx="218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D02773E-9B25-480C-B952-76776E058D16}"/>
                    </a:ext>
                  </a:extLst>
                </p14:cNvPr>
                <p14:cNvContentPartPr/>
                <p14:nvPr/>
              </p14:nvContentPartPr>
              <p14:xfrm>
                <a:off x="2214588" y="4943530"/>
                <a:ext cx="366120" cy="485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D02773E-9B25-480C-B952-76776E058D1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205948" y="4934890"/>
                  <a:ext cx="383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306491C-12AF-41EE-B345-220A7C7F23A4}"/>
                    </a:ext>
                  </a:extLst>
                </p14:cNvPr>
                <p14:cNvContentPartPr/>
                <p14:nvPr/>
              </p14:nvContentPartPr>
              <p14:xfrm>
                <a:off x="2687988" y="5043970"/>
                <a:ext cx="45360" cy="345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306491C-12AF-41EE-B345-220A7C7F23A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679348" y="5035330"/>
                  <a:ext cx="63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F689E19-091A-4836-BA35-D053E0566DCA}"/>
                    </a:ext>
                  </a:extLst>
                </p14:cNvPr>
                <p14:cNvContentPartPr/>
                <p14:nvPr/>
              </p14:nvContentPartPr>
              <p14:xfrm>
                <a:off x="2723628" y="5173210"/>
                <a:ext cx="129960" cy="213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F689E19-091A-4836-BA35-D053E0566DC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14988" y="5164210"/>
                  <a:ext cx="147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85AFFD6-3958-458E-A357-9E89E76A0257}"/>
                    </a:ext>
                  </a:extLst>
                </p14:cNvPr>
                <p14:cNvContentPartPr/>
                <p14:nvPr/>
              </p14:nvContentPartPr>
              <p14:xfrm>
                <a:off x="3064188" y="5052250"/>
                <a:ext cx="20160" cy="3740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85AFFD6-3958-458E-A357-9E89E76A025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055548" y="5043610"/>
                  <a:ext cx="378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8DEB07A-E57C-40E3-B9C2-ED67C319F901}"/>
                    </a:ext>
                  </a:extLst>
                </p14:cNvPr>
                <p14:cNvContentPartPr/>
                <p14:nvPr/>
              </p14:nvContentPartPr>
              <p14:xfrm>
                <a:off x="2976348" y="5198410"/>
                <a:ext cx="263160" cy="214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8DEB07A-E57C-40E3-B9C2-ED67C319F90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967348" y="5189770"/>
                  <a:ext cx="280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80ACBFD-12D6-46CB-B45F-40BA467D1506}"/>
                    </a:ext>
                  </a:extLst>
                </p14:cNvPr>
                <p14:cNvContentPartPr/>
                <p14:nvPr/>
              </p14:nvContentPartPr>
              <p14:xfrm>
                <a:off x="3335988" y="5200930"/>
                <a:ext cx="162360" cy="181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80ACBFD-12D6-46CB-B45F-40BA467D150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327348" y="5192290"/>
                  <a:ext cx="18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A4C9710-4046-4405-8734-BD0F9885256D}"/>
                    </a:ext>
                  </a:extLst>
                </p14:cNvPr>
                <p14:cNvContentPartPr/>
                <p14:nvPr/>
              </p14:nvContentPartPr>
              <p14:xfrm>
                <a:off x="3859428" y="4983130"/>
                <a:ext cx="90000" cy="401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A4C9710-4046-4405-8734-BD0F9885256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50788" y="4974130"/>
                  <a:ext cx="1076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AE9FB9E-4B0D-4CDE-85E8-4843B4DB6D4B}"/>
                    </a:ext>
                  </a:extLst>
                </p14:cNvPr>
                <p14:cNvContentPartPr/>
                <p14:nvPr/>
              </p14:nvContentPartPr>
              <p14:xfrm>
                <a:off x="4011348" y="5153410"/>
                <a:ext cx="194400" cy="287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AE9FB9E-4B0D-4CDE-85E8-4843B4DB6D4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002348" y="5144770"/>
                  <a:ext cx="212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F950DBF-D169-4B57-A5F2-3320A8BD27D8}"/>
                    </a:ext>
                  </a:extLst>
                </p14:cNvPr>
                <p14:cNvContentPartPr/>
                <p14:nvPr/>
              </p14:nvContentPartPr>
              <p14:xfrm>
                <a:off x="4293228" y="5043250"/>
                <a:ext cx="47880" cy="408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F950DBF-D169-4B57-A5F2-3320A8BD27D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284588" y="5034250"/>
                  <a:ext cx="655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807B325-D913-4293-A700-7DAFA199C91B}"/>
                    </a:ext>
                  </a:extLst>
                </p14:cNvPr>
                <p14:cNvContentPartPr/>
                <p14:nvPr/>
              </p14:nvContentPartPr>
              <p14:xfrm>
                <a:off x="4214748" y="5184730"/>
                <a:ext cx="376560" cy="233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807B325-D913-4293-A700-7DAFA199C91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05748" y="5176090"/>
                  <a:ext cx="394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D765632-BCE5-45F8-81C3-CD25577A8A93}"/>
                    </a:ext>
                  </a:extLst>
                </p14:cNvPr>
                <p14:cNvContentPartPr/>
                <p14:nvPr/>
              </p14:nvContentPartPr>
              <p14:xfrm>
                <a:off x="4679868" y="5152330"/>
                <a:ext cx="29160" cy="268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D765632-BCE5-45F8-81C3-CD25577A8A9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670868" y="5143690"/>
                  <a:ext cx="46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EB09D98-CF49-40E3-B340-5036AF9330A0}"/>
                    </a:ext>
                  </a:extLst>
                </p14:cNvPr>
                <p14:cNvContentPartPr/>
                <p14:nvPr/>
              </p14:nvContentPartPr>
              <p14:xfrm>
                <a:off x="4627668" y="5069170"/>
                <a:ext cx="97560" cy="43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EB09D98-CF49-40E3-B340-5036AF9330A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619028" y="5060170"/>
                  <a:ext cx="115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7558581-3378-4C94-8B45-A57F1BB23461}"/>
                    </a:ext>
                  </a:extLst>
                </p14:cNvPr>
                <p14:cNvContentPartPr/>
                <p14:nvPr/>
              </p14:nvContentPartPr>
              <p14:xfrm>
                <a:off x="4833228" y="5163850"/>
                <a:ext cx="215280" cy="2563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7558581-3378-4C94-8B45-A57F1BB2346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824228" y="5154850"/>
                  <a:ext cx="232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20CA8C5-60D4-4B73-A045-6DC453B025F4}"/>
                    </a:ext>
                  </a:extLst>
                </p14:cNvPr>
                <p14:cNvContentPartPr/>
                <p14:nvPr/>
              </p14:nvContentPartPr>
              <p14:xfrm>
                <a:off x="5123028" y="5128570"/>
                <a:ext cx="277200" cy="3070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20CA8C5-60D4-4B73-A045-6DC453B025F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14028" y="5119570"/>
                  <a:ext cx="294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C61DD06-B89F-48B0-84DC-1120949B6984}"/>
                    </a:ext>
                  </a:extLst>
                </p14:cNvPr>
                <p14:cNvContentPartPr/>
                <p14:nvPr/>
              </p14:nvContentPartPr>
              <p14:xfrm>
                <a:off x="5369628" y="5114890"/>
                <a:ext cx="360" cy="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C61DD06-B89F-48B0-84DC-1120949B69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60628" y="51062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600222F-B2E6-46BA-B6EE-7AAAA30AC059}"/>
                    </a:ext>
                  </a:extLst>
                </p14:cNvPr>
                <p14:cNvContentPartPr/>
                <p14:nvPr/>
              </p14:nvContentPartPr>
              <p14:xfrm>
                <a:off x="5486628" y="5056570"/>
                <a:ext cx="57240" cy="424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600222F-B2E6-46BA-B6EE-7AAAA30AC05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77628" y="5047930"/>
                  <a:ext cx="74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242633D-AB0F-4544-B319-2E1755007483}"/>
                    </a:ext>
                  </a:extLst>
                </p14:cNvPr>
                <p14:cNvContentPartPr/>
                <p14:nvPr/>
              </p14:nvContentPartPr>
              <p14:xfrm>
                <a:off x="5529828" y="5196970"/>
                <a:ext cx="158400" cy="207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242633D-AB0F-4544-B319-2E175500748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520828" y="5188330"/>
                  <a:ext cx="176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112003C-A27F-4DF1-AACE-66123A7BBBE1}"/>
                    </a:ext>
                  </a:extLst>
                </p14:cNvPr>
                <p14:cNvContentPartPr/>
                <p14:nvPr/>
              </p14:nvContentPartPr>
              <p14:xfrm>
                <a:off x="5298708" y="5591530"/>
                <a:ext cx="162720" cy="477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112003C-A27F-4DF1-AACE-66123A7BBBE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290068" y="5582890"/>
                  <a:ext cx="1803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76946EC-AD87-43C8-B97A-CDE72A46CD28}"/>
                    </a:ext>
                  </a:extLst>
                </p14:cNvPr>
                <p14:cNvContentPartPr/>
                <p14:nvPr/>
              </p14:nvContentPartPr>
              <p14:xfrm>
                <a:off x="5498508" y="5824810"/>
                <a:ext cx="370080" cy="4946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76946EC-AD87-43C8-B97A-CDE72A46CD2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489508" y="5816170"/>
                  <a:ext cx="3877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5F8A0C7-E5E3-4EDF-9216-3666B5A71B90}"/>
                    </a:ext>
                  </a:extLst>
                </p14:cNvPr>
                <p14:cNvContentPartPr/>
                <p14:nvPr/>
              </p14:nvContentPartPr>
              <p14:xfrm>
                <a:off x="6110148" y="5120650"/>
                <a:ext cx="337320" cy="640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5F8A0C7-E5E3-4EDF-9216-3666B5A71B9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101508" y="5112010"/>
                  <a:ext cx="3549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1C30D11-EB12-4377-B35C-B564BE7B833E}"/>
                    </a:ext>
                  </a:extLst>
                </p14:cNvPr>
                <p14:cNvContentPartPr/>
                <p14:nvPr/>
              </p14:nvContentPartPr>
              <p14:xfrm>
                <a:off x="6470508" y="5182210"/>
                <a:ext cx="308880" cy="582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1C30D11-EB12-4377-B35C-B564BE7B833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461868" y="5173570"/>
                  <a:ext cx="3265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626C834-F825-4115-88F4-A8FC33341E8D}"/>
                    </a:ext>
                  </a:extLst>
                </p14:cNvPr>
                <p14:cNvContentPartPr/>
                <p14:nvPr/>
              </p14:nvContentPartPr>
              <p14:xfrm>
                <a:off x="6132108" y="5828770"/>
                <a:ext cx="440280" cy="3211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626C834-F825-4115-88F4-A8FC33341E8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123468" y="5820130"/>
                  <a:ext cx="457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36E1066-4C24-4851-959B-7C9B8145E398}"/>
                    </a:ext>
                  </a:extLst>
                </p14:cNvPr>
                <p14:cNvContentPartPr/>
                <p14:nvPr/>
              </p14:nvContentPartPr>
              <p14:xfrm>
                <a:off x="6588228" y="5690890"/>
                <a:ext cx="63000" cy="3877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36E1066-4C24-4851-959B-7C9B8145E398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579588" y="5681890"/>
                  <a:ext cx="806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EB64816-A2AC-40B6-B877-674D7193DCD7}"/>
                    </a:ext>
                  </a:extLst>
                </p14:cNvPr>
                <p14:cNvContentPartPr/>
                <p14:nvPr/>
              </p14:nvContentPartPr>
              <p14:xfrm>
                <a:off x="6687948" y="5838850"/>
                <a:ext cx="168120" cy="239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EB64816-A2AC-40B6-B877-674D7193DCD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678948" y="5829850"/>
                  <a:ext cx="185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802BEBF-21BA-4C78-8F2F-30A1E6AF5034}"/>
                    </a:ext>
                  </a:extLst>
                </p14:cNvPr>
                <p14:cNvContentPartPr/>
                <p14:nvPr/>
              </p14:nvContentPartPr>
              <p14:xfrm>
                <a:off x="6856788" y="5889610"/>
                <a:ext cx="141480" cy="2455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802BEBF-21BA-4C78-8F2F-30A1E6AF503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847788" y="5880610"/>
                  <a:ext cx="159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1AB40E3-8226-42E4-B275-E3D3994F14E1}"/>
                    </a:ext>
                  </a:extLst>
                </p14:cNvPr>
                <p14:cNvContentPartPr/>
                <p14:nvPr/>
              </p14:nvContentPartPr>
              <p14:xfrm>
                <a:off x="6986388" y="5892490"/>
                <a:ext cx="207000" cy="257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1AB40E3-8226-42E4-B275-E3D3994F14E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977388" y="5883850"/>
                  <a:ext cx="224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F0644B6-3F66-4A78-8286-3E9F55DD8239}"/>
                    </a:ext>
                  </a:extLst>
                </p14:cNvPr>
                <p14:cNvContentPartPr/>
                <p14:nvPr/>
              </p14:nvContentPartPr>
              <p14:xfrm>
                <a:off x="7186548" y="5788450"/>
                <a:ext cx="14400" cy="22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F0644B6-3F66-4A78-8286-3E9F55DD823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177908" y="5779450"/>
                  <a:ext cx="32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5AE4336-E858-45C8-BA89-1FFBEB02EE73}"/>
                    </a:ext>
                  </a:extLst>
                </p14:cNvPr>
                <p14:cNvContentPartPr/>
                <p14:nvPr/>
              </p14:nvContentPartPr>
              <p14:xfrm>
                <a:off x="537708" y="5636890"/>
                <a:ext cx="391680" cy="505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5AE4336-E858-45C8-BA89-1FFBEB02EE7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28708" y="5627890"/>
                  <a:ext cx="4093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B49CB34-C189-4F16-BDAE-A39B786CB331}"/>
                    </a:ext>
                  </a:extLst>
                </p14:cNvPr>
                <p14:cNvContentPartPr/>
                <p14:nvPr/>
              </p14:nvContentPartPr>
              <p14:xfrm>
                <a:off x="814188" y="5748850"/>
                <a:ext cx="8640" cy="158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B49CB34-C189-4F16-BDAE-A39B786CB33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05548" y="5740210"/>
                  <a:ext cx="26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C1354E6-8189-4F72-A845-7545B0205D9D}"/>
                    </a:ext>
                  </a:extLst>
                </p14:cNvPr>
                <p14:cNvContentPartPr/>
                <p14:nvPr/>
              </p14:nvContentPartPr>
              <p14:xfrm>
                <a:off x="992028" y="5830570"/>
                <a:ext cx="124560" cy="298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C1354E6-8189-4F72-A845-7545B0205D9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83028" y="5821570"/>
                  <a:ext cx="142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AB7322F-308D-403F-AC89-715019CB60E8}"/>
                    </a:ext>
                  </a:extLst>
                </p14:cNvPr>
                <p14:cNvContentPartPr/>
                <p14:nvPr/>
              </p14:nvContentPartPr>
              <p14:xfrm>
                <a:off x="1247268" y="5859730"/>
                <a:ext cx="160200" cy="2538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AB7322F-308D-403F-AC89-715019CB60E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238268" y="5850730"/>
                  <a:ext cx="177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8F6444-97D0-49AB-BE4F-B5D525F2851B}"/>
                    </a:ext>
                  </a:extLst>
                </p14:cNvPr>
                <p14:cNvContentPartPr/>
                <p14:nvPr/>
              </p14:nvContentPartPr>
              <p14:xfrm>
                <a:off x="1574868" y="5724730"/>
                <a:ext cx="57600" cy="379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8F6444-97D0-49AB-BE4F-B5D525F2851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565868" y="5716090"/>
                  <a:ext cx="752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DB0F08D-DF58-4298-BF90-52E8310E62CE}"/>
                    </a:ext>
                  </a:extLst>
                </p14:cNvPr>
                <p14:cNvContentPartPr/>
                <p14:nvPr/>
              </p14:nvContentPartPr>
              <p14:xfrm>
                <a:off x="1587468" y="5870530"/>
                <a:ext cx="272160" cy="240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DB0F08D-DF58-4298-BF90-52E8310E62C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578468" y="5861890"/>
                  <a:ext cx="289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47ADC6F-8F30-403A-A8D4-E6746E618B80}"/>
                    </a:ext>
                  </a:extLst>
                </p14:cNvPr>
                <p14:cNvContentPartPr/>
                <p14:nvPr/>
              </p14:nvContentPartPr>
              <p14:xfrm>
                <a:off x="2052588" y="5739490"/>
                <a:ext cx="57240" cy="385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47ADC6F-8F30-403A-A8D4-E6746E618B8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043948" y="5730850"/>
                  <a:ext cx="748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52820B9-8F40-4EAA-B9A8-0EB02BA2B897}"/>
                    </a:ext>
                  </a:extLst>
                </p14:cNvPr>
                <p14:cNvContentPartPr/>
                <p14:nvPr/>
              </p14:nvContentPartPr>
              <p14:xfrm>
                <a:off x="1978788" y="5916970"/>
                <a:ext cx="295560" cy="1850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52820B9-8F40-4EAA-B9A8-0EB02BA2B89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969788" y="5908330"/>
                  <a:ext cx="313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AAA641F-53BA-4308-BF45-62A09C414F01}"/>
                    </a:ext>
                  </a:extLst>
                </p14:cNvPr>
                <p14:cNvContentPartPr/>
                <p14:nvPr/>
              </p14:nvContentPartPr>
              <p14:xfrm>
                <a:off x="2244828" y="5722930"/>
                <a:ext cx="47880" cy="532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AAA641F-53BA-4308-BF45-62A09C414F0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35828" y="5713930"/>
                  <a:ext cx="65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4159FD8-EC24-46FE-B959-15CC582884D8}"/>
                    </a:ext>
                  </a:extLst>
                </p14:cNvPr>
                <p14:cNvContentPartPr/>
                <p14:nvPr/>
              </p14:nvContentPartPr>
              <p14:xfrm>
                <a:off x="2388468" y="5710690"/>
                <a:ext cx="182520" cy="3834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4159FD8-EC24-46FE-B959-15CC582884D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379468" y="5701690"/>
                  <a:ext cx="2001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6968FCD-195F-4FDA-A3F1-18824EB507C5}"/>
                    </a:ext>
                  </a:extLst>
                </p14:cNvPr>
                <p14:cNvContentPartPr/>
                <p14:nvPr/>
              </p14:nvContentPartPr>
              <p14:xfrm>
                <a:off x="2737668" y="5711410"/>
                <a:ext cx="25920" cy="392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6968FCD-195F-4FDA-A3F1-18824EB507C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729028" y="5702770"/>
                  <a:ext cx="43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998A0A0-2F73-4326-A30F-5CF742638F9B}"/>
                    </a:ext>
                  </a:extLst>
                </p14:cNvPr>
                <p14:cNvContentPartPr/>
                <p14:nvPr/>
              </p14:nvContentPartPr>
              <p14:xfrm>
                <a:off x="2740908" y="5857210"/>
                <a:ext cx="145080" cy="1990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998A0A0-2F73-4326-A30F-5CF742638F9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732268" y="5848210"/>
                  <a:ext cx="162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313EF4B-0DDA-43EF-ACC7-E60F5044B6E6}"/>
                    </a:ext>
                  </a:extLst>
                </p14:cNvPr>
                <p14:cNvContentPartPr/>
                <p14:nvPr/>
              </p14:nvContentPartPr>
              <p14:xfrm>
                <a:off x="2918388" y="5814010"/>
                <a:ext cx="216720" cy="255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313EF4B-0DDA-43EF-ACC7-E60F5044B6E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909388" y="5805010"/>
                  <a:ext cx="234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2DCBB84-C6BA-4E15-9E6B-CB1346EFE42D}"/>
                    </a:ext>
                  </a:extLst>
                </p14:cNvPr>
                <p14:cNvContentPartPr/>
                <p14:nvPr/>
              </p14:nvContentPartPr>
              <p14:xfrm>
                <a:off x="3193788" y="5866570"/>
                <a:ext cx="156600" cy="185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2DCBB84-C6BA-4E15-9E6B-CB1346EFE42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185148" y="5857570"/>
                  <a:ext cx="174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7B83E77-25D7-4A06-A9D6-84ED008AE5D0}"/>
                    </a:ext>
                  </a:extLst>
                </p14:cNvPr>
                <p14:cNvContentPartPr/>
                <p14:nvPr/>
              </p14:nvContentPartPr>
              <p14:xfrm>
                <a:off x="3789588" y="5834530"/>
                <a:ext cx="273600" cy="2466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7B83E77-25D7-4A06-A9D6-84ED008AE5D0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780948" y="5825530"/>
                  <a:ext cx="291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E5F8D09-E45C-4F72-AD5A-2325F8050A91}"/>
                    </a:ext>
                  </a:extLst>
                </p14:cNvPr>
                <p14:cNvContentPartPr/>
                <p14:nvPr/>
              </p14:nvContentPartPr>
              <p14:xfrm>
                <a:off x="4117908" y="5675770"/>
                <a:ext cx="79920" cy="435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E5F8D09-E45C-4F72-AD5A-2325F8050A9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108908" y="5667130"/>
                  <a:ext cx="975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55EE643-D051-43AD-A146-9E2E77E52B96}"/>
                    </a:ext>
                  </a:extLst>
                </p14:cNvPr>
                <p14:cNvContentPartPr/>
                <p14:nvPr/>
              </p14:nvContentPartPr>
              <p14:xfrm>
                <a:off x="4065348" y="5817610"/>
                <a:ext cx="323280" cy="2275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55EE643-D051-43AD-A146-9E2E77E52B9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056348" y="5808610"/>
                  <a:ext cx="340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F422427-8969-4658-8C7F-667840FA0602}"/>
                    </a:ext>
                  </a:extLst>
                </p14:cNvPr>
                <p14:cNvContentPartPr/>
                <p14:nvPr/>
              </p14:nvContentPartPr>
              <p14:xfrm>
                <a:off x="4516428" y="5815090"/>
                <a:ext cx="390600" cy="2386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F422427-8969-4658-8C7F-667840FA060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507428" y="5806450"/>
                  <a:ext cx="4082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8EEA95F-558F-4788-99E7-EC77A0FFAD0B}"/>
                    </a:ext>
                  </a:extLst>
                </p14:cNvPr>
                <p14:cNvContentPartPr/>
                <p14:nvPr/>
              </p14:nvContentPartPr>
              <p14:xfrm>
                <a:off x="209028" y="6185890"/>
                <a:ext cx="333720" cy="4356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8EEA95F-558F-4788-99E7-EC77A0FFAD0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00028" y="6176890"/>
                  <a:ext cx="3513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F68C9ED-BFAF-4E9B-93DE-4B8C606683FD}"/>
                    </a:ext>
                  </a:extLst>
                </p14:cNvPr>
                <p14:cNvContentPartPr/>
                <p14:nvPr/>
              </p14:nvContentPartPr>
              <p14:xfrm>
                <a:off x="518988" y="6383530"/>
                <a:ext cx="184680" cy="1994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F68C9ED-BFAF-4E9B-93DE-4B8C606683F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10348" y="6374890"/>
                  <a:ext cx="202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839C714-9D5C-4C97-A30A-CC3FEDF0AB4B}"/>
                    </a:ext>
                  </a:extLst>
                </p14:cNvPr>
                <p14:cNvContentPartPr/>
                <p14:nvPr/>
              </p14:nvContentPartPr>
              <p14:xfrm>
                <a:off x="758748" y="6329890"/>
                <a:ext cx="209880" cy="271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839C714-9D5C-4C97-A30A-CC3FEDF0AB4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50108" y="6320890"/>
                  <a:ext cx="227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40DE64B-3BCC-4B8A-8F58-C8AF0315B791}"/>
                    </a:ext>
                  </a:extLst>
                </p14:cNvPr>
                <p14:cNvContentPartPr/>
                <p14:nvPr/>
              </p14:nvContentPartPr>
              <p14:xfrm>
                <a:off x="1217748" y="6358690"/>
                <a:ext cx="478800" cy="254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40DE64B-3BCC-4B8A-8F58-C8AF0315B79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208748" y="6349690"/>
                  <a:ext cx="496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4C632AB-BC75-49DF-B06B-37CA18680FE4}"/>
                    </a:ext>
                  </a:extLst>
                </p14:cNvPr>
                <p14:cNvContentPartPr/>
                <p14:nvPr/>
              </p14:nvContentPartPr>
              <p14:xfrm>
                <a:off x="1764588" y="6351490"/>
                <a:ext cx="267840" cy="2746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4C632AB-BC75-49DF-B06B-37CA18680FE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55588" y="6342850"/>
                  <a:ext cx="2854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B0A8D06-29A1-4D6B-A1A4-E79CFF561F0E}"/>
                    </a:ext>
                  </a:extLst>
                </p14:cNvPr>
                <p14:cNvContentPartPr/>
                <p14:nvPr/>
              </p14:nvContentPartPr>
              <p14:xfrm>
                <a:off x="2146548" y="6368770"/>
                <a:ext cx="235080" cy="4118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B0A8D06-29A1-4D6B-A1A4-E79CFF561F0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137908" y="6359770"/>
                  <a:ext cx="2527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EF0C07D-5EBD-462B-A4CA-7735B7010DEF}"/>
                    </a:ext>
                  </a:extLst>
                </p14:cNvPr>
                <p14:cNvContentPartPr/>
                <p14:nvPr/>
              </p14:nvContentPartPr>
              <p14:xfrm>
                <a:off x="2403228" y="6230890"/>
                <a:ext cx="255960" cy="3880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EF0C07D-5EBD-462B-A4CA-7735B7010DE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394588" y="6222250"/>
                  <a:ext cx="273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22148F9-97B2-4CCC-A57A-D20B64F1AC88}"/>
                    </a:ext>
                  </a:extLst>
                </p14:cNvPr>
                <p14:cNvContentPartPr/>
                <p14:nvPr/>
              </p14:nvContentPartPr>
              <p14:xfrm>
                <a:off x="2737308" y="6323410"/>
                <a:ext cx="254520" cy="312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22148F9-97B2-4CCC-A57A-D20B64F1AC88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728308" y="6314770"/>
                  <a:ext cx="272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9C5829C-0CA7-4354-A1A7-3A98152F52C1}"/>
                    </a:ext>
                  </a:extLst>
                </p14:cNvPr>
                <p14:cNvContentPartPr/>
                <p14:nvPr/>
              </p14:nvContentPartPr>
              <p14:xfrm>
                <a:off x="3051588" y="6313330"/>
                <a:ext cx="221400" cy="329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9C5829C-0CA7-4354-A1A7-3A98152F52C1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3042588" y="6304690"/>
                  <a:ext cx="2390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B4DB02A-2A43-4C6E-9756-F65ED591D936}"/>
                    </a:ext>
                  </a:extLst>
                </p14:cNvPr>
                <p14:cNvContentPartPr/>
                <p14:nvPr/>
              </p14:nvContentPartPr>
              <p14:xfrm>
                <a:off x="3244908" y="6314050"/>
                <a:ext cx="360" cy="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B4DB02A-2A43-4C6E-9756-F65ED591D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35908" y="63054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51A2119-E66E-46FA-81EC-1D75293E13C6}"/>
                    </a:ext>
                  </a:extLst>
                </p14:cNvPr>
                <p14:cNvContentPartPr/>
                <p14:nvPr/>
              </p14:nvContentPartPr>
              <p14:xfrm>
                <a:off x="3382428" y="6242410"/>
                <a:ext cx="65160" cy="3837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51A2119-E66E-46FA-81EC-1D75293E13C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373788" y="6233410"/>
                  <a:ext cx="828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1AA6C9F-F331-439D-9BE2-9E8257528B3C}"/>
                    </a:ext>
                  </a:extLst>
                </p14:cNvPr>
                <p14:cNvContentPartPr/>
                <p14:nvPr/>
              </p14:nvContentPartPr>
              <p14:xfrm>
                <a:off x="3473868" y="6279850"/>
                <a:ext cx="68760" cy="369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1AA6C9F-F331-439D-9BE2-9E8257528B3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465228" y="6270850"/>
                  <a:ext cx="86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69D296A-6E5B-4A31-8112-BCEBD0040EB0}"/>
                    </a:ext>
                  </a:extLst>
                </p14:cNvPr>
                <p14:cNvContentPartPr/>
                <p14:nvPr/>
              </p14:nvContentPartPr>
              <p14:xfrm>
                <a:off x="3517788" y="6411250"/>
                <a:ext cx="142920" cy="2116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69D296A-6E5B-4A31-8112-BCEBD0040EB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508788" y="6402250"/>
                  <a:ext cx="160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0C9ED78-3C39-4224-BB03-B59868DB2BB5}"/>
                    </a:ext>
                  </a:extLst>
                </p14:cNvPr>
                <p14:cNvContentPartPr/>
                <p14:nvPr/>
              </p14:nvContentPartPr>
              <p14:xfrm>
                <a:off x="3724788" y="6368050"/>
                <a:ext cx="159120" cy="2455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0C9ED78-3C39-4224-BB03-B59868DB2BB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716148" y="6359410"/>
                  <a:ext cx="176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AD287F9-0579-4B9E-9EAA-6E85137F34F8}"/>
                    </a:ext>
                  </a:extLst>
                </p14:cNvPr>
                <p14:cNvContentPartPr/>
                <p14:nvPr/>
              </p14:nvContentPartPr>
              <p14:xfrm>
                <a:off x="3943668" y="6374530"/>
                <a:ext cx="169200" cy="2271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AD287F9-0579-4B9E-9EAA-6E85137F34F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935028" y="6365890"/>
                  <a:ext cx="186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06780A4-0C26-41B9-BB81-A5875A6EC2CB}"/>
                    </a:ext>
                  </a:extLst>
                </p14:cNvPr>
                <p14:cNvContentPartPr/>
                <p14:nvPr/>
              </p14:nvContentPartPr>
              <p14:xfrm>
                <a:off x="4687788" y="6461650"/>
                <a:ext cx="198360" cy="342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06780A4-0C26-41B9-BB81-A5875A6EC2C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679148" y="6452650"/>
                  <a:ext cx="216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0105D5D-0262-4DC8-8C02-D2D1A05CD242}"/>
                    </a:ext>
                  </a:extLst>
                </p14:cNvPr>
                <p14:cNvContentPartPr/>
                <p14:nvPr/>
              </p14:nvContentPartPr>
              <p14:xfrm>
                <a:off x="4612188" y="6354730"/>
                <a:ext cx="120600" cy="2772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0105D5D-0262-4DC8-8C02-D2D1A05CD242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603548" y="6346090"/>
                  <a:ext cx="138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29FE1BD-FB8E-463A-AEFC-CE48BF2E0253}"/>
                    </a:ext>
                  </a:extLst>
                </p14:cNvPr>
                <p14:cNvContentPartPr/>
                <p14:nvPr/>
              </p14:nvContentPartPr>
              <p14:xfrm>
                <a:off x="4787508" y="6380650"/>
                <a:ext cx="220320" cy="2350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29FE1BD-FB8E-463A-AEFC-CE48BF2E025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778868" y="6372010"/>
                  <a:ext cx="237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B687FE9-BBCC-443F-B39F-53A616C03AD7}"/>
                    </a:ext>
                  </a:extLst>
                </p14:cNvPr>
                <p14:cNvContentPartPr/>
                <p14:nvPr/>
              </p14:nvContentPartPr>
              <p14:xfrm>
                <a:off x="5002788" y="6339970"/>
                <a:ext cx="234000" cy="2286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B687FE9-BBCC-443F-B39F-53A616C03AD7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993788" y="6331330"/>
                  <a:ext cx="251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4C1E227-1DBF-428E-A119-2FCB4E201503}"/>
                    </a:ext>
                  </a:extLst>
                </p14:cNvPr>
                <p14:cNvContentPartPr/>
                <p14:nvPr/>
              </p14:nvContentPartPr>
              <p14:xfrm>
                <a:off x="5321028" y="6329890"/>
                <a:ext cx="31680" cy="232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4C1E227-1DBF-428E-A119-2FCB4E20150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312028" y="6320890"/>
                  <a:ext cx="49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12020A6-4E03-4737-8327-47D0433E9998}"/>
                    </a:ext>
                  </a:extLst>
                </p14:cNvPr>
                <p14:cNvContentPartPr/>
                <p14:nvPr/>
              </p14:nvContentPartPr>
              <p14:xfrm>
                <a:off x="5229588" y="6265090"/>
                <a:ext cx="99720" cy="190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12020A6-4E03-4737-8327-47D0433E999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220588" y="6256450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1FC2BA7-C4F5-4CA7-A073-1FAD84857AA2}"/>
                    </a:ext>
                  </a:extLst>
                </p14:cNvPr>
                <p14:cNvContentPartPr/>
                <p14:nvPr/>
              </p14:nvContentPartPr>
              <p14:xfrm>
                <a:off x="5411028" y="6246010"/>
                <a:ext cx="65880" cy="3744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1FC2BA7-C4F5-4CA7-A073-1FAD84857AA2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402388" y="6237370"/>
                  <a:ext cx="835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534091A-6111-412F-A6E2-E9089DEC7C28}"/>
                    </a:ext>
                  </a:extLst>
                </p14:cNvPr>
                <p14:cNvContentPartPr/>
                <p14:nvPr/>
              </p14:nvContentPartPr>
              <p14:xfrm>
                <a:off x="5399508" y="6392170"/>
                <a:ext cx="197280" cy="1792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534091A-6111-412F-A6E2-E9089DEC7C2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390868" y="6383530"/>
                  <a:ext cx="214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1A0C690-EF66-4EE7-BC7E-F5C69231F22B}"/>
                    </a:ext>
                  </a:extLst>
                </p14:cNvPr>
                <p14:cNvContentPartPr/>
                <p14:nvPr/>
              </p14:nvContentPartPr>
              <p14:xfrm>
                <a:off x="5605428" y="6409810"/>
                <a:ext cx="147240" cy="2336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1A0C690-EF66-4EE7-BC7E-F5C69231F22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596428" y="6401170"/>
                  <a:ext cx="164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BF0785D-C4C2-4335-9652-5056F9B8EFFB}"/>
                    </a:ext>
                  </a:extLst>
                </p14:cNvPr>
                <p14:cNvContentPartPr/>
                <p14:nvPr/>
              </p14:nvContentPartPr>
              <p14:xfrm>
                <a:off x="5833668" y="6357970"/>
                <a:ext cx="186840" cy="2642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BF0785D-C4C2-4335-9652-5056F9B8EFFB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825028" y="6348970"/>
                  <a:ext cx="204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71C6878-B41C-4B4A-8D48-BDD3A00FB4C3}"/>
                    </a:ext>
                  </a:extLst>
                </p14:cNvPr>
                <p14:cNvContentPartPr/>
                <p14:nvPr/>
              </p14:nvContentPartPr>
              <p14:xfrm>
                <a:off x="6061188" y="6216490"/>
                <a:ext cx="344520" cy="4554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71C6878-B41C-4B4A-8D48-BDD3A00FB4C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052548" y="6207850"/>
                  <a:ext cx="3621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7FD2A3E-01F6-4DFA-B7BE-8148F3095598}"/>
                    </a:ext>
                  </a:extLst>
                </p14:cNvPr>
                <p14:cNvContentPartPr/>
                <p14:nvPr/>
              </p14:nvContentPartPr>
              <p14:xfrm>
                <a:off x="6384468" y="6268330"/>
                <a:ext cx="144000" cy="4219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7FD2A3E-01F6-4DFA-B7BE-8148F309559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375828" y="6259690"/>
                  <a:ext cx="1616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7E4BB5D-41CC-4410-85D1-C1131C76E765}"/>
                    </a:ext>
                  </a:extLst>
                </p14:cNvPr>
                <p14:cNvContentPartPr/>
                <p14:nvPr/>
              </p14:nvContentPartPr>
              <p14:xfrm>
                <a:off x="6443868" y="6399370"/>
                <a:ext cx="246960" cy="1828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7E4BB5D-41CC-4410-85D1-C1131C76E76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434868" y="6390730"/>
                  <a:ext cx="264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9924A92-2A00-491D-8C9B-C1DFA116A95A}"/>
                    </a:ext>
                  </a:extLst>
                </p14:cNvPr>
                <p14:cNvContentPartPr/>
                <p14:nvPr/>
              </p14:nvContentPartPr>
              <p14:xfrm>
                <a:off x="6837708" y="6305410"/>
                <a:ext cx="42840" cy="3596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9924A92-2A00-491D-8C9B-C1DFA116A95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828708" y="6296410"/>
                  <a:ext cx="60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F1F9F23-D14F-457E-A285-36FE061C2857}"/>
                    </a:ext>
                  </a:extLst>
                </p14:cNvPr>
                <p14:cNvContentPartPr/>
                <p14:nvPr/>
              </p14:nvContentPartPr>
              <p14:xfrm>
                <a:off x="6804588" y="6468850"/>
                <a:ext cx="261360" cy="1886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F1F9F23-D14F-457E-A285-36FE061C285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95948" y="6460210"/>
                  <a:ext cx="279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FED708F-6D23-42E2-8E6A-08F66FE3B3FA}"/>
                    </a:ext>
                  </a:extLst>
                </p14:cNvPr>
                <p14:cNvContentPartPr/>
                <p14:nvPr/>
              </p14:nvContentPartPr>
              <p14:xfrm>
                <a:off x="7165668" y="6411970"/>
                <a:ext cx="217080" cy="2246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FED708F-6D23-42E2-8E6A-08F66FE3B3F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156668" y="6403330"/>
                  <a:ext cx="23472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F739C040-D1A6-48D5-9BB3-FF2DEFA97439}"/>
              </a:ext>
            </a:extLst>
          </p:cNvPr>
          <p:cNvGrpSpPr/>
          <p:nvPr/>
        </p:nvGrpSpPr>
        <p:grpSpPr>
          <a:xfrm>
            <a:off x="7892508" y="126370"/>
            <a:ext cx="3405240" cy="1528560"/>
            <a:chOff x="7892508" y="126370"/>
            <a:chExt cx="3405240" cy="152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CD1BE71-09D4-4A5A-9B93-9A18C9537776}"/>
                    </a:ext>
                  </a:extLst>
                </p14:cNvPr>
                <p14:cNvContentPartPr/>
                <p14:nvPr/>
              </p14:nvContentPartPr>
              <p14:xfrm>
                <a:off x="8102028" y="340570"/>
                <a:ext cx="290880" cy="6030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CD1BE71-09D4-4A5A-9B93-9A18C953777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093388" y="331570"/>
                  <a:ext cx="3085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17EA586-88F9-4A05-AF15-FBEA66A5E289}"/>
                    </a:ext>
                  </a:extLst>
                </p14:cNvPr>
                <p14:cNvContentPartPr/>
                <p14:nvPr/>
              </p14:nvContentPartPr>
              <p14:xfrm>
                <a:off x="8413428" y="333730"/>
                <a:ext cx="400680" cy="5680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17EA586-88F9-4A05-AF15-FBEA66A5E28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404428" y="325090"/>
                  <a:ext cx="418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F9B62EB-608B-4D27-A304-2F421B909405}"/>
                    </a:ext>
                  </a:extLst>
                </p14:cNvPr>
                <p14:cNvContentPartPr/>
                <p14:nvPr/>
              </p14:nvContentPartPr>
              <p14:xfrm>
                <a:off x="9190308" y="262450"/>
                <a:ext cx="176760" cy="4917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F9B62EB-608B-4D27-A304-2F421B909405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181668" y="253810"/>
                  <a:ext cx="1944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CF04BB9-DF9C-441F-9736-62D53E03A79B}"/>
                    </a:ext>
                  </a:extLst>
                </p14:cNvPr>
                <p14:cNvContentPartPr/>
                <p14:nvPr/>
              </p14:nvContentPartPr>
              <p14:xfrm>
                <a:off x="9467508" y="271810"/>
                <a:ext cx="225000" cy="3182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CF04BB9-DF9C-441F-9736-62D53E03A79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458868" y="263170"/>
                  <a:ext cx="242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9E75179-6E5E-4354-AEA1-A662C9BD4566}"/>
                    </a:ext>
                  </a:extLst>
                </p14:cNvPr>
                <p14:cNvContentPartPr/>
                <p14:nvPr/>
              </p14:nvContentPartPr>
              <p14:xfrm>
                <a:off x="9697908" y="286210"/>
                <a:ext cx="330840" cy="3006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9E75179-6E5E-4354-AEA1-A662C9BD456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689268" y="277210"/>
                  <a:ext cx="348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7B8B469-052E-46F8-B637-C85B9FB1414F}"/>
                    </a:ext>
                  </a:extLst>
                </p14:cNvPr>
                <p14:cNvContentPartPr/>
                <p14:nvPr/>
              </p14:nvContentPartPr>
              <p14:xfrm>
                <a:off x="10143228" y="126370"/>
                <a:ext cx="239400" cy="4078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7B8B469-052E-46F8-B637-C85B9FB1414F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134588" y="117370"/>
                  <a:ext cx="2570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D7A23CB-0557-4F03-9BF5-825193F41A41}"/>
                    </a:ext>
                  </a:extLst>
                </p14:cNvPr>
                <p14:cNvContentPartPr/>
                <p14:nvPr/>
              </p14:nvContentPartPr>
              <p14:xfrm>
                <a:off x="10469028" y="270730"/>
                <a:ext cx="181800" cy="3236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D7A23CB-0557-4F03-9BF5-825193F41A41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460388" y="262090"/>
                  <a:ext cx="199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7E8047D-EA02-41F0-85D2-C4C8A0B001A9}"/>
                    </a:ext>
                  </a:extLst>
                </p14:cNvPr>
                <p14:cNvContentPartPr/>
                <p14:nvPr/>
              </p14:nvContentPartPr>
              <p14:xfrm>
                <a:off x="10744068" y="318970"/>
                <a:ext cx="288360" cy="2872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7E8047D-EA02-41F0-85D2-C4C8A0B001A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735428" y="309970"/>
                  <a:ext cx="306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492198C-350C-4323-AB03-387EA7923544}"/>
                    </a:ext>
                  </a:extLst>
                </p14:cNvPr>
                <p14:cNvContentPartPr/>
                <p14:nvPr/>
              </p14:nvContentPartPr>
              <p14:xfrm>
                <a:off x="11074548" y="334450"/>
                <a:ext cx="223200" cy="2959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492198C-350C-4323-AB03-387EA792354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1065548" y="325450"/>
                  <a:ext cx="2408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8AC8DFC-AE13-4D21-81F5-FE60FC51F79F}"/>
                    </a:ext>
                  </a:extLst>
                </p14:cNvPr>
                <p14:cNvContentPartPr/>
                <p14:nvPr/>
              </p14:nvContentPartPr>
              <p14:xfrm>
                <a:off x="7892508" y="1049050"/>
                <a:ext cx="336240" cy="2721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8AC8DFC-AE13-4D21-81F5-FE60FC51F79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883508" y="1040410"/>
                  <a:ext cx="3538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2A0C09B-176E-4914-9746-A395A803F71E}"/>
                    </a:ext>
                  </a:extLst>
                </p14:cNvPr>
                <p14:cNvContentPartPr/>
                <p14:nvPr/>
              </p14:nvContentPartPr>
              <p14:xfrm>
                <a:off x="8294988" y="1042210"/>
                <a:ext cx="204120" cy="3196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2A0C09B-176E-4914-9746-A395A803F71E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286348" y="1033570"/>
                  <a:ext cx="221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CF33FA8-BA41-4294-9231-285F4241A057}"/>
                    </a:ext>
                  </a:extLst>
                </p14:cNvPr>
                <p14:cNvContentPartPr/>
                <p14:nvPr/>
              </p14:nvContentPartPr>
              <p14:xfrm>
                <a:off x="8533668" y="1111690"/>
                <a:ext cx="173880" cy="5432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CF33FA8-BA41-4294-9231-285F4241A05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525028" y="1103050"/>
                  <a:ext cx="1915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952F0A3-C97A-4CA2-AA55-93C480C6A091}"/>
                    </a:ext>
                  </a:extLst>
                </p14:cNvPr>
                <p14:cNvContentPartPr/>
                <p14:nvPr/>
              </p14:nvContentPartPr>
              <p14:xfrm>
                <a:off x="8803308" y="1085770"/>
                <a:ext cx="154080" cy="2530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952F0A3-C97A-4CA2-AA55-93C480C6A09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794668" y="1077130"/>
                  <a:ext cx="171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2D70B67-C89B-4A06-834A-69E99AFCD786}"/>
                    </a:ext>
                  </a:extLst>
                </p14:cNvPr>
                <p14:cNvContentPartPr/>
                <p14:nvPr/>
              </p14:nvContentPartPr>
              <p14:xfrm>
                <a:off x="9053148" y="1081090"/>
                <a:ext cx="189000" cy="2383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2D70B67-C89B-4A06-834A-69E99AFCD78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044148" y="1072450"/>
                  <a:ext cx="206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6F4A630-56B6-4B9B-9094-9416D9817B38}"/>
                    </a:ext>
                  </a:extLst>
                </p14:cNvPr>
                <p14:cNvContentPartPr/>
                <p14:nvPr/>
              </p14:nvContentPartPr>
              <p14:xfrm>
                <a:off x="9345108" y="1059130"/>
                <a:ext cx="38520" cy="2451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6F4A630-56B6-4B9B-9094-9416D9817B38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336108" y="1050130"/>
                  <a:ext cx="56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206C32D-F087-41C4-A2AF-E35C61147F02}"/>
                    </a:ext>
                  </a:extLst>
                </p14:cNvPr>
                <p14:cNvContentPartPr/>
                <p14:nvPr/>
              </p14:nvContentPartPr>
              <p14:xfrm>
                <a:off x="9324228" y="890290"/>
                <a:ext cx="295560" cy="4478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206C32D-F087-41C4-A2AF-E35C61147F0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315228" y="881650"/>
                  <a:ext cx="3132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78BF066-7B08-471A-8AEE-97DD40490EFD}"/>
                    </a:ext>
                  </a:extLst>
                </p14:cNvPr>
                <p14:cNvContentPartPr/>
                <p14:nvPr/>
              </p14:nvContentPartPr>
              <p14:xfrm>
                <a:off x="9459588" y="1056970"/>
                <a:ext cx="440280" cy="275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78BF066-7B08-471A-8AEE-97DD40490EF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450588" y="1048330"/>
                  <a:ext cx="457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A036F29-4EB8-4B68-93B8-625EAFD06176}"/>
                    </a:ext>
                  </a:extLst>
                </p14:cNvPr>
                <p14:cNvContentPartPr/>
                <p14:nvPr/>
              </p14:nvContentPartPr>
              <p14:xfrm>
                <a:off x="9920028" y="1075690"/>
                <a:ext cx="151200" cy="2365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A036F29-4EB8-4B68-93B8-625EAFD0617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911388" y="1066690"/>
                  <a:ext cx="168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0F1F822-B00C-4C5B-A8A2-C1757332AAB4}"/>
                    </a:ext>
                  </a:extLst>
                </p14:cNvPr>
                <p14:cNvContentPartPr/>
                <p14:nvPr/>
              </p14:nvContentPartPr>
              <p14:xfrm>
                <a:off x="10052148" y="1052650"/>
                <a:ext cx="128880" cy="86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0F1F822-B00C-4C5B-A8A2-C1757332AAB4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043148" y="1044010"/>
                  <a:ext cx="146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D5513AC-61F0-4900-9363-7F77C8A32310}"/>
                    </a:ext>
                  </a:extLst>
                </p14:cNvPr>
                <p14:cNvContentPartPr/>
                <p14:nvPr/>
              </p14:nvContentPartPr>
              <p14:xfrm>
                <a:off x="10406388" y="1093330"/>
                <a:ext cx="38520" cy="223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D5513AC-61F0-4900-9363-7F77C8A32310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397388" y="1084690"/>
                  <a:ext cx="56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2702FBE-D10D-44DA-833F-6A573C7CBA57}"/>
                    </a:ext>
                  </a:extLst>
                </p14:cNvPr>
                <p14:cNvContentPartPr/>
                <p14:nvPr/>
              </p14:nvContentPartPr>
              <p14:xfrm>
                <a:off x="10423668" y="1243090"/>
                <a:ext cx="6120" cy="190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2702FBE-D10D-44DA-833F-6A573C7CBA57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414668" y="1234450"/>
                  <a:ext cx="237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004A583-BD6C-4F40-A2D2-3DB4CD53B2D1}"/>
              </a:ext>
            </a:extLst>
          </p:cNvPr>
          <p:cNvGrpSpPr/>
          <p:nvPr/>
        </p:nvGrpSpPr>
        <p:grpSpPr>
          <a:xfrm>
            <a:off x="10841268" y="869770"/>
            <a:ext cx="1195920" cy="447840"/>
            <a:chOff x="10841268" y="869770"/>
            <a:chExt cx="119592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891A094-73D0-4C1D-BF59-9087DF02B6D9}"/>
                    </a:ext>
                  </a:extLst>
                </p14:cNvPr>
                <p14:cNvContentPartPr/>
                <p14:nvPr/>
              </p14:nvContentPartPr>
              <p14:xfrm>
                <a:off x="10885908" y="889570"/>
                <a:ext cx="6840" cy="3873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891A094-73D0-4C1D-BF59-9087DF02B6D9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877268" y="880930"/>
                  <a:ext cx="244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D60CD941-1ACA-48AD-BD33-0DC3394E0781}"/>
                    </a:ext>
                  </a:extLst>
                </p14:cNvPr>
                <p14:cNvContentPartPr/>
                <p14:nvPr/>
              </p14:nvContentPartPr>
              <p14:xfrm>
                <a:off x="10841268" y="1107010"/>
                <a:ext cx="294480" cy="75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D60CD941-1ACA-48AD-BD33-0DC3394E078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832628" y="1098010"/>
                  <a:ext cx="312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E8BE07A-366C-4485-A4FB-933F8B5043C7}"/>
                    </a:ext>
                  </a:extLst>
                </p14:cNvPr>
                <p14:cNvContentPartPr/>
                <p14:nvPr/>
              </p14:nvContentPartPr>
              <p14:xfrm>
                <a:off x="11141148" y="869770"/>
                <a:ext cx="21600" cy="4305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E8BE07A-366C-4485-A4FB-933F8B5043C7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1132508" y="861130"/>
                  <a:ext cx="392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29B5AFB-E708-48C8-BB15-5EA1413EFF54}"/>
                    </a:ext>
                  </a:extLst>
                </p14:cNvPr>
                <p14:cNvContentPartPr/>
                <p14:nvPr/>
              </p14:nvContentPartPr>
              <p14:xfrm>
                <a:off x="11260308" y="888130"/>
                <a:ext cx="211680" cy="3747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29B5AFB-E708-48C8-BB15-5EA1413EFF5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1251668" y="879490"/>
                  <a:ext cx="2293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440AA89-04E8-42D6-AE68-EE515A71F569}"/>
                    </a:ext>
                  </a:extLst>
                </p14:cNvPr>
                <p14:cNvContentPartPr/>
                <p14:nvPr/>
              </p14:nvContentPartPr>
              <p14:xfrm>
                <a:off x="11566668" y="912250"/>
                <a:ext cx="162720" cy="4053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440AA89-04E8-42D6-AE68-EE515A71F56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1557668" y="903250"/>
                  <a:ext cx="1803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C824B79-7D1F-45E3-9AE2-4723112E76A2}"/>
                    </a:ext>
                  </a:extLst>
                </p14:cNvPr>
                <p14:cNvContentPartPr/>
                <p14:nvPr/>
              </p14:nvContentPartPr>
              <p14:xfrm>
                <a:off x="11818668" y="965170"/>
                <a:ext cx="136440" cy="3474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C824B79-7D1F-45E3-9AE2-4723112E76A2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1809668" y="956530"/>
                  <a:ext cx="1540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E1E28B4-4D28-4073-8B94-9A010B7EDA13}"/>
                    </a:ext>
                  </a:extLst>
                </p14:cNvPr>
                <p14:cNvContentPartPr/>
                <p14:nvPr/>
              </p14:nvContentPartPr>
              <p14:xfrm>
                <a:off x="11802108" y="1091170"/>
                <a:ext cx="167040" cy="378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E1E28B4-4D28-4073-8B94-9A010B7EDA13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793108" y="1082530"/>
                  <a:ext cx="184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1FB50F3-31C7-44D6-9DDC-1A672248F445}"/>
                    </a:ext>
                  </a:extLst>
                </p14:cNvPr>
                <p14:cNvContentPartPr/>
                <p14:nvPr/>
              </p14:nvContentPartPr>
              <p14:xfrm>
                <a:off x="11826228" y="937090"/>
                <a:ext cx="210960" cy="273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1FB50F3-31C7-44D6-9DDC-1A672248F44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817588" y="928450"/>
                  <a:ext cx="22860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02C62A2C-20CF-4179-A0B8-61AD45880606}"/>
              </a:ext>
            </a:extLst>
          </p:cNvPr>
          <p:cNvGrpSpPr/>
          <p:nvPr/>
        </p:nvGrpSpPr>
        <p:grpSpPr>
          <a:xfrm>
            <a:off x="7781268" y="1733050"/>
            <a:ext cx="3105360" cy="556200"/>
            <a:chOff x="7781268" y="1733050"/>
            <a:chExt cx="310536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D682DF8-D06A-4BBC-AA31-155B34EAC194}"/>
                    </a:ext>
                  </a:extLst>
                </p14:cNvPr>
                <p14:cNvContentPartPr/>
                <p14:nvPr/>
              </p14:nvContentPartPr>
              <p14:xfrm>
                <a:off x="7781268" y="1839250"/>
                <a:ext cx="158400" cy="4226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D682DF8-D06A-4BBC-AA31-155B34EAC194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772268" y="1830610"/>
                  <a:ext cx="1760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732A4B7-54CF-4DA4-B4DC-3BF7C19A13A5}"/>
                    </a:ext>
                  </a:extLst>
                </p14:cNvPr>
                <p14:cNvContentPartPr/>
                <p14:nvPr/>
              </p14:nvContentPartPr>
              <p14:xfrm>
                <a:off x="7923468" y="1998010"/>
                <a:ext cx="212400" cy="2718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732A4B7-54CF-4DA4-B4DC-3BF7C19A13A5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914828" y="1989370"/>
                  <a:ext cx="230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CCB210A-60D8-4F1A-8582-02BD90E3CFBE}"/>
                    </a:ext>
                  </a:extLst>
                </p14:cNvPr>
                <p14:cNvContentPartPr/>
                <p14:nvPr/>
              </p14:nvContentPartPr>
              <p14:xfrm>
                <a:off x="8144868" y="2025730"/>
                <a:ext cx="270000" cy="2246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CCB210A-60D8-4F1A-8582-02BD90E3CFB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135868" y="2017090"/>
                  <a:ext cx="287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55BA7AA-3F2F-47C4-8836-02F28B175BAB}"/>
                    </a:ext>
                  </a:extLst>
                </p14:cNvPr>
                <p14:cNvContentPartPr/>
                <p14:nvPr/>
              </p14:nvContentPartPr>
              <p14:xfrm>
                <a:off x="8499108" y="2021770"/>
                <a:ext cx="69840" cy="2084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55BA7AA-3F2F-47C4-8836-02F28B175BAB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490108" y="2013130"/>
                  <a:ext cx="8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4C9B235-D66E-48A3-ADE2-F0B165F59424}"/>
                    </a:ext>
                  </a:extLst>
                </p14:cNvPr>
                <p14:cNvContentPartPr/>
                <p14:nvPr/>
              </p14:nvContentPartPr>
              <p14:xfrm>
                <a:off x="8531508" y="1923130"/>
                <a:ext cx="360" cy="3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4C9B235-D66E-48A3-ADE2-F0B165F5942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22508" y="19141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518B9A3-D8DD-490A-B56C-23FECECD73C6}"/>
                    </a:ext>
                  </a:extLst>
                </p14:cNvPr>
                <p14:cNvContentPartPr/>
                <p14:nvPr/>
              </p14:nvContentPartPr>
              <p14:xfrm>
                <a:off x="8725548" y="1879570"/>
                <a:ext cx="33120" cy="4028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518B9A3-D8DD-490A-B56C-23FECECD73C6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8716908" y="1870570"/>
                  <a:ext cx="507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9542F6E-5ABA-4B9D-B626-124152C38A83}"/>
                    </a:ext>
                  </a:extLst>
                </p14:cNvPr>
                <p14:cNvContentPartPr/>
                <p14:nvPr/>
              </p14:nvContentPartPr>
              <p14:xfrm>
                <a:off x="8711148" y="2023930"/>
                <a:ext cx="187560" cy="1897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9542F6E-5ABA-4B9D-B626-124152C38A83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8702508" y="2015290"/>
                  <a:ext cx="205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5D248E0-22BA-43B9-97CE-7D2B39D5D096}"/>
                    </a:ext>
                  </a:extLst>
                </p14:cNvPr>
                <p14:cNvContentPartPr/>
                <p14:nvPr/>
              </p14:nvContentPartPr>
              <p14:xfrm>
                <a:off x="8970708" y="1977130"/>
                <a:ext cx="169560" cy="2534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5D248E0-22BA-43B9-97CE-7D2B39D5D096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962068" y="1968490"/>
                  <a:ext cx="187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7BCB483-416D-4D06-9568-5713C089D4DD}"/>
                    </a:ext>
                  </a:extLst>
                </p14:cNvPr>
                <p14:cNvContentPartPr/>
                <p14:nvPr/>
              </p14:nvContentPartPr>
              <p14:xfrm>
                <a:off x="9236748" y="2008810"/>
                <a:ext cx="219600" cy="2613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7BCB483-416D-4D06-9568-5713C089D4D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228108" y="1999810"/>
                  <a:ext cx="237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8917BBC-933C-43CA-94E0-7E774A7BCD28}"/>
                    </a:ext>
                  </a:extLst>
                </p14:cNvPr>
                <p14:cNvContentPartPr/>
                <p14:nvPr/>
              </p14:nvContentPartPr>
              <p14:xfrm>
                <a:off x="9535908" y="1733050"/>
                <a:ext cx="394920" cy="5551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8917BBC-933C-43CA-94E0-7E774A7BCD28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527268" y="1724410"/>
                  <a:ext cx="41256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B7886CD3-0DB9-4978-B914-40D15036A2D4}"/>
                    </a:ext>
                  </a:extLst>
                </p14:cNvPr>
                <p14:cNvContentPartPr/>
                <p14:nvPr/>
              </p14:nvContentPartPr>
              <p14:xfrm>
                <a:off x="9997428" y="1855090"/>
                <a:ext cx="60840" cy="4226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B7886CD3-0DB9-4978-B914-40D15036A2D4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988788" y="1846450"/>
                  <a:ext cx="784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CA72D14-72A9-42E3-8050-176AFA54F577}"/>
                    </a:ext>
                  </a:extLst>
                </p14:cNvPr>
                <p14:cNvContentPartPr/>
                <p14:nvPr/>
              </p14:nvContentPartPr>
              <p14:xfrm>
                <a:off x="10024428" y="2004490"/>
                <a:ext cx="154440" cy="1875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CA72D14-72A9-42E3-8050-176AFA54F57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0015428" y="1995490"/>
                  <a:ext cx="172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56AFEDF-CD19-4082-80CD-5C11B2980199}"/>
                    </a:ext>
                  </a:extLst>
                </p14:cNvPr>
                <p14:cNvContentPartPr/>
                <p14:nvPr/>
              </p14:nvContentPartPr>
              <p14:xfrm>
                <a:off x="10349508" y="1856530"/>
                <a:ext cx="48240" cy="4327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56AFEDF-CD19-4082-80CD-5C11B2980199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0340868" y="1847530"/>
                  <a:ext cx="658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CF15E5E-B70B-48D1-9C3D-350D0DAA0D23}"/>
                    </a:ext>
                  </a:extLst>
                </p14:cNvPr>
                <p14:cNvContentPartPr/>
                <p14:nvPr/>
              </p14:nvContentPartPr>
              <p14:xfrm>
                <a:off x="10289388" y="2028970"/>
                <a:ext cx="293760" cy="2462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CF15E5E-B70B-48D1-9C3D-350D0DAA0D23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280748" y="2020330"/>
                  <a:ext cx="311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AA05E425-1559-475B-81D8-FD15F801ECDE}"/>
                    </a:ext>
                  </a:extLst>
                </p14:cNvPr>
                <p14:cNvContentPartPr/>
                <p14:nvPr/>
              </p14:nvContentPartPr>
              <p14:xfrm>
                <a:off x="10683948" y="2042650"/>
                <a:ext cx="202680" cy="1947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AA05E425-1559-475B-81D8-FD15F801ECDE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0675308" y="2034010"/>
                  <a:ext cx="2203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9844505B-BA6C-4491-AE44-C37DDC7D9076}"/>
              </a:ext>
            </a:extLst>
          </p:cNvPr>
          <p:cNvGrpSpPr/>
          <p:nvPr/>
        </p:nvGrpSpPr>
        <p:grpSpPr>
          <a:xfrm>
            <a:off x="11078508" y="1872010"/>
            <a:ext cx="471600" cy="394200"/>
            <a:chOff x="11078508" y="1872010"/>
            <a:chExt cx="47160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6DA4489-D3D2-4E24-B3EF-96B6FA363BB0}"/>
                    </a:ext>
                  </a:extLst>
                </p14:cNvPr>
                <p14:cNvContentPartPr/>
                <p14:nvPr/>
              </p14:nvContentPartPr>
              <p14:xfrm>
                <a:off x="11078508" y="2033650"/>
                <a:ext cx="32040" cy="2206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6DA4489-D3D2-4E24-B3EF-96B6FA363BB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1069868" y="2025010"/>
                  <a:ext cx="49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446B30E-AE88-407E-B1A3-5DF2B9F37630}"/>
                    </a:ext>
                  </a:extLst>
                </p14:cNvPr>
                <p14:cNvContentPartPr/>
                <p14:nvPr/>
              </p14:nvContentPartPr>
              <p14:xfrm>
                <a:off x="11092548" y="1874170"/>
                <a:ext cx="110160" cy="367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446B30E-AE88-407E-B1A3-5DF2B9F3763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1083908" y="1865170"/>
                  <a:ext cx="127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518A5D0-69C7-4DF5-98F8-2F4231F1B6BC}"/>
                    </a:ext>
                  </a:extLst>
                </p14:cNvPr>
                <p14:cNvContentPartPr/>
                <p14:nvPr/>
              </p14:nvContentPartPr>
              <p14:xfrm>
                <a:off x="11253468" y="1998730"/>
                <a:ext cx="198360" cy="2674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518A5D0-69C7-4DF5-98F8-2F4231F1B6BC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1244468" y="1990090"/>
                  <a:ext cx="216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3498FED-53A2-4062-A1F8-2923D551FCE4}"/>
                    </a:ext>
                  </a:extLst>
                </p14:cNvPr>
                <p14:cNvContentPartPr/>
                <p14:nvPr/>
              </p14:nvContentPartPr>
              <p14:xfrm>
                <a:off x="11519508" y="1872010"/>
                <a:ext cx="30600" cy="3898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3498FED-53A2-4062-A1F8-2923D551FCE4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1510868" y="1863370"/>
                  <a:ext cx="4824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4D8280F3-240E-4FA4-97F7-928B210EF011}"/>
              </a:ext>
            </a:extLst>
          </p:cNvPr>
          <p:cNvGrpSpPr/>
          <p:nvPr/>
        </p:nvGrpSpPr>
        <p:grpSpPr>
          <a:xfrm>
            <a:off x="7734828" y="2586970"/>
            <a:ext cx="1679040" cy="630000"/>
            <a:chOff x="7734828" y="2586970"/>
            <a:chExt cx="1679040" cy="63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6A7B9B6-0872-4C59-94C8-1698AA02269B}"/>
                    </a:ext>
                  </a:extLst>
                </p14:cNvPr>
                <p14:cNvContentPartPr/>
                <p14:nvPr/>
              </p14:nvContentPartPr>
              <p14:xfrm>
                <a:off x="7734828" y="2586970"/>
                <a:ext cx="369720" cy="5403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6A7B9B6-0872-4C59-94C8-1698AA02269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726188" y="2577970"/>
                  <a:ext cx="3873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1BDBCD1B-7AF9-4C78-8DBA-1EF17112F8E5}"/>
                    </a:ext>
                  </a:extLst>
                </p14:cNvPr>
                <p14:cNvContentPartPr/>
                <p14:nvPr/>
              </p14:nvContentPartPr>
              <p14:xfrm>
                <a:off x="8063868" y="2690290"/>
                <a:ext cx="34920" cy="410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1BDBCD1B-7AF9-4C78-8DBA-1EF17112F8E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054868" y="2681650"/>
                  <a:ext cx="52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2CAEC4E1-D0CA-4B35-A4C5-FD6F525E01DE}"/>
                    </a:ext>
                  </a:extLst>
                </p14:cNvPr>
                <p14:cNvContentPartPr/>
                <p14:nvPr/>
              </p14:nvContentPartPr>
              <p14:xfrm>
                <a:off x="8244588" y="2806930"/>
                <a:ext cx="139680" cy="3211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2CAEC4E1-D0CA-4B35-A4C5-FD6F525E01D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235588" y="2797930"/>
                  <a:ext cx="157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3FAE452-D74D-4D50-8D16-8DE7D48DD608}"/>
                    </a:ext>
                  </a:extLst>
                </p14:cNvPr>
                <p14:cNvContentPartPr/>
                <p14:nvPr/>
              </p14:nvContentPartPr>
              <p14:xfrm>
                <a:off x="8424948" y="2861290"/>
                <a:ext cx="244440" cy="2908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3FAE452-D74D-4D50-8D16-8DE7D48DD60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8415948" y="2852290"/>
                  <a:ext cx="262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C345C40-ACF6-4A26-87FF-9CE82A0BBECC}"/>
                    </a:ext>
                  </a:extLst>
                </p14:cNvPr>
                <p14:cNvContentPartPr/>
                <p14:nvPr/>
              </p14:nvContentPartPr>
              <p14:xfrm>
                <a:off x="8663268" y="2727370"/>
                <a:ext cx="229320" cy="4896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C345C40-ACF6-4A26-87FF-9CE82A0BBECC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8654628" y="2718370"/>
                  <a:ext cx="2469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F4F4F1B-89B1-4DDC-ADFD-74C82B5E6616}"/>
                    </a:ext>
                  </a:extLst>
                </p14:cNvPr>
                <p14:cNvContentPartPr/>
                <p14:nvPr/>
              </p14:nvContentPartPr>
              <p14:xfrm>
                <a:off x="8964948" y="2935450"/>
                <a:ext cx="159120" cy="1962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F4F4F1B-89B1-4DDC-ADFD-74C82B5E661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8956308" y="2926810"/>
                  <a:ext cx="176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AC86236-3461-4468-9F94-7C1B5ACF4BE3}"/>
                    </a:ext>
                  </a:extLst>
                </p14:cNvPr>
                <p14:cNvContentPartPr/>
                <p14:nvPr/>
              </p14:nvContentPartPr>
              <p14:xfrm>
                <a:off x="9225948" y="2748610"/>
                <a:ext cx="91800" cy="4132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AC86236-3461-4468-9F94-7C1B5ACF4BE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16948" y="2739970"/>
                  <a:ext cx="1094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B6F3C7E-35A0-4CD0-BECD-DD3EFE5D227C}"/>
                    </a:ext>
                  </a:extLst>
                </p14:cNvPr>
                <p14:cNvContentPartPr/>
                <p14:nvPr/>
              </p14:nvContentPartPr>
              <p14:xfrm>
                <a:off x="9187788" y="2918170"/>
                <a:ext cx="226080" cy="201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B6F3C7E-35A0-4CD0-BECD-DD3EFE5D22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178788" y="2909530"/>
                  <a:ext cx="2437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801270A-7639-417F-A4EF-BA10E7827FC5}"/>
              </a:ext>
            </a:extLst>
          </p:cNvPr>
          <p:cNvGrpSpPr/>
          <p:nvPr/>
        </p:nvGrpSpPr>
        <p:grpSpPr>
          <a:xfrm>
            <a:off x="9739668" y="2971450"/>
            <a:ext cx="46800" cy="191880"/>
            <a:chOff x="9739668" y="2971450"/>
            <a:chExt cx="4680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534114E-A7F9-4931-A605-93FE4D9A920D}"/>
                    </a:ext>
                  </a:extLst>
                </p14:cNvPr>
                <p14:cNvContentPartPr/>
                <p14:nvPr/>
              </p14:nvContentPartPr>
              <p14:xfrm>
                <a:off x="9739668" y="2971450"/>
                <a:ext cx="46800" cy="608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534114E-A7F9-4931-A605-93FE4D9A920D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730668" y="2962450"/>
                  <a:ext cx="64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01E3950-5947-4AD0-9470-0588CD38ADE8}"/>
                    </a:ext>
                  </a:extLst>
                </p14:cNvPr>
                <p14:cNvContentPartPr/>
                <p14:nvPr/>
              </p14:nvContentPartPr>
              <p14:xfrm>
                <a:off x="9765228" y="3129490"/>
                <a:ext cx="16560" cy="338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01E3950-5947-4AD0-9470-0588CD38ADE8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756228" y="3120850"/>
                  <a:ext cx="3420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50A2B145-1638-43A3-A9AD-390E7CD82245}"/>
              </a:ext>
            </a:extLst>
          </p:cNvPr>
          <p:cNvGrpSpPr/>
          <p:nvPr/>
        </p:nvGrpSpPr>
        <p:grpSpPr>
          <a:xfrm>
            <a:off x="10462908" y="3497410"/>
            <a:ext cx="1006200" cy="416160"/>
            <a:chOff x="10462908" y="3497410"/>
            <a:chExt cx="100620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7309067-E2E2-4E1F-BBFA-50036C0B2C90}"/>
                    </a:ext>
                  </a:extLst>
                </p14:cNvPr>
                <p14:cNvContentPartPr/>
                <p14:nvPr/>
              </p14:nvContentPartPr>
              <p14:xfrm>
                <a:off x="10580988" y="3511810"/>
                <a:ext cx="63000" cy="3373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7309067-E2E2-4E1F-BBFA-50036C0B2C90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571988" y="3503170"/>
                  <a:ext cx="80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7BB0471-B400-4301-9EAC-F1CCFE7B31FD}"/>
                    </a:ext>
                  </a:extLst>
                </p14:cNvPr>
                <p14:cNvContentPartPr/>
                <p14:nvPr/>
              </p14:nvContentPartPr>
              <p14:xfrm>
                <a:off x="10462908" y="3497410"/>
                <a:ext cx="307800" cy="428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7BB0471-B400-4301-9EAC-F1CCFE7B31FD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454268" y="3488410"/>
                  <a:ext cx="325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10D1397-BCF0-4ECE-B6B6-CABBE808C618}"/>
                    </a:ext>
                  </a:extLst>
                </p14:cNvPr>
                <p14:cNvContentPartPr/>
                <p14:nvPr/>
              </p14:nvContentPartPr>
              <p14:xfrm>
                <a:off x="10850268" y="3528370"/>
                <a:ext cx="34200" cy="3135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10D1397-BCF0-4ECE-B6B6-CABBE808C618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841628" y="3519370"/>
                  <a:ext cx="51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99F7B639-03AD-49AD-AE61-31A3F58146AC}"/>
                    </a:ext>
                  </a:extLst>
                </p14:cNvPr>
                <p14:cNvContentPartPr/>
                <p14:nvPr/>
              </p14:nvContentPartPr>
              <p14:xfrm>
                <a:off x="10971228" y="3553930"/>
                <a:ext cx="58680" cy="3463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99F7B639-03AD-49AD-AE61-31A3F58146AC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962228" y="3544930"/>
                  <a:ext cx="763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88A0818-BF28-4FAA-8CFD-7B482E36A761}"/>
                    </a:ext>
                  </a:extLst>
                </p14:cNvPr>
                <p14:cNvContentPartPr/>
                <p14:nvPr/>
              </p14:nvContentPartPr>
              <p14:xfrm>
                <a:off x="10980948" y="3535570"/>
                <a:ext cx="113760" cy="1306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88A0818-BF28-4FAA-8CFD-7B482E36A761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971948" y="3526930"/>
                  <a:ext cx="131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486FB27-C455-494A-A150-27B02BE95FE6}"/>
                    </a:ext>
                  </a:extLst>
                </p14:cNvPr>
                <p14:cNvContentPartPr/>
                <p14:nvPr/>
              </p14:nvContentPartPr>
              <p14:xfrm>
                <a:off x="11173548" y="3565090"/>
                <a:ext cx="193680" cy="3484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486FB27-C455-494A-A150-27B02BE95FE6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1164908" y="3556450"/>
                  <a:ext cx="211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1B03B28-FAAF-4DF7-8354-AF1476ABC088}"/>
                    </a:ext>
                  </a:extLst>
                </p14:cNvPr>
                <p14:cNvContentPartPr/>
                <p14:nvPr/>
              </p14:nvContentPartPr>
              <p14:xfrm>
                <a:off x="11173548" y="3699010"/>
                <a:ext cx="197280" cy="284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1B03B28-FAAF-4DF7-8354-AF1476ABC088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1164908" y="3690370"/>
                  <a:ext cx="214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15CD051-BFE3-4DE1-8126-81A544B05DBA}"/>
                    </a:ext>
                  </a:extLst>
                </p14:cNvPr>
                <p14:cNvContentPartPr/>
                <p14:nvPr/>
              </p14:nvContentPartPr>
              <p14:xfrm>
                <a:off x="11183988" y="3603250"/>
                <a:ext cx="285120" cy="284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15CD051-BFE3-4DE1-8126-81A544B05DBA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1175348" y="3594610"/>
                  <a:ext cx="3027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A1A6C4F3-6778-4808-B872-EBDB5C9057F1}"/>
              </a:ext>
            </a:extLst>
          </p:cNvPr>
          <p:cNvGrpSpPr/>
          <p:nvPr/>
        </p:nvGrpSpPr>
        <p:grpSpPr>
          <a:xfrm>
            <a:off x="11682948" y="3534850"/>
            <a:ext cx="279000" cy="471960"/>
            <a:chOff x="11682948" y="3534850"/>
            <a:chExt cx="27900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149EF883-F252-4D90-9830-2B9333D8392C}"/>
                    </a:ext>
                  </a:extLst>
                </p14:cNvPr>
                <p14:cNvContentPartPr/>
                <p14:nvPr/>
              </p14:nvContentPartPr>
              <p14:xfrm>
                <a:off x="11682948" y="3580570"/>
                <a:ext cx="38520" cy="3783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149EF883-F252-4D90-9830-2B9333D8392C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1673948" y="3571570"/>
                  <a:ext cx="561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FF9D75E-FC3D-4124-8412-10497FDCA168}"/>
                    </a:ext>
                  </a:extLst>
                </p14:cNvPr>
                <p14:cNvContentPartPr/>
                <p14:nvPr/>
              </p14:nvContentPartPr>
              <p14:xfrm>
                <a:off x="11694468" y="3534850"/>
                <a:ext cx="194760" cy="19764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FF9D75E-FC3D-4124-8412-10497FDCA168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1685468" y="3525850"/>
                  <a:ext cx="212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EC24F586-886B-4101-BC47-B140805D3234}"/>
                    </a:ext>
                  </a:extLst>
                </p14:cNvPr>
                <p14:cNvContentPartPr/>
                <p14:nvPr/>
              </p14:nvContentPartPr>
              <p14:xfrm>
                <a:off x="11944308" y="3974050"/>
                <a:ext cx="17640" cy="327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EC24F586-886B-4101-BC47-B140805D3234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1935668" y="3965050"/>
                  <a:ext cx="352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8A6B9F88-C1ED-4430-8B9C-E31D8321BC0A}"/>
              </a:ext>
            </a:extLst>
          </p:cNvPr>
          <p:cNvGrpSpPr/>
          <p:nvPr/>
        </p:nvGrpSpPr>
        <p:grpSpPr>
          <a:xfrm>
            <a:off x="7218948" y="3490930"/>
            <a:ext cx="4889160" cy="1494000"/>
            <a:chOff x="7218948" y="3490930"/>
            <a:chExt cx="4889160" cy="14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31F8100-11B3-495F-98E0-295105BB6765}"/>
                    </a:ext>
                  </a:extLst>
                </p14:cNvPr>
                <p14:cNvContentPartPr/>
                <p14:nvPr/>
              </p14:nvContentPartPr>
              <p14:xfrm>
                <a:off x="7458348" y="3502810"/>
                <a:ext cx="161640" cy="4759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31F8100-11B3-495F-98E0-295105BB6765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7449348" y="3494170"/>
                  <a:ext cx="1792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581EA734-668A-40D3-8555-A5D9DB896488}"/>
                    </a:ext>
                  </a:extLst>
                </p14:cNvPr>
                <p14:cNvContentPartPr/>
                <p14:nvPr/>
              </p14:nvContentPartPr>
              <p14:xfrm>
                <a:off x="7724748" y="3734290"/>
                <a:ext cx="214560" cy="2437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581EA734-668A-40D3-8555-A5D9DB896488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7716108" y="3725290"/>
                  <a:ext cx="232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CF345750-79BB-4774-B1B6-642FB35FB482}"/>
                    </a:ext>
                  </a:extLst>
                </p14:cNvPr>
                <p14:cNvContentPartPr/>
                <p14:nvPr/>
              </p14:nvContentPartPr>
              <p14:xfrm>
                <a:off x="7938228" y="3751210"/>
                <a:ext cx="246600" cy="2566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CF345750-79BB-4774-B1B6-642FB35FB48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29228" y="3742210"/>
                  <a:ext cx="264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6243D69-3D45-4BD7-8A7B-A98629D00AB0}"/>
                    </a:ext>
                  </a:extLst>
                </p14:cNvPr>
                <p14:cNvContentPartPr/>
                <p14:nvPr/>
              </p14:nvContentPartPr>
              <p14:xfrm>
                <a:off x="8239908" y="3788650"/>
                <a:ext cx="32760" cy="2055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6243D69-3D45-4BD7-8A7B-A98629D00AB0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8230908" y="3779650"/>
                  <a:ext cx="50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D060324-F469-4B5F-80EF-B09E3E1C2E0E}"/>
                    </a:ext>
                  </a:extLst>
                </p14:cNvPr>
                <p14:cNvContentPartPr/>
                <p14:nvPr/>
              </p14:nvContentPartPr>
              <p14:xfrm>
                <a:off x="8178348" y="3660490"/>
                <a:ext cx="60480" cy="316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D060324-F469-4B5F-80EF-B09E3E1C2E0E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169708" y="3651850"/>
                  <a:ext cx="78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43C11C3-55EF-4245-9710-730AEF3BEFFB}"/>
                    </a:ext>
                  </a:extLst>
                </p14:cNvPr>
                <p14:cNvContentPartPr/>
                <p14:nvPr/>
              </p14:nvContentPartPr>
              <p14:xfrm>
                <a:off x="8339268" y="3645370"/>
                <a:ext cx="60120" cy="3409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43C11C3-55EF-4245-9710-730AEF3BEFFB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8330268" y="3636730"/>
                  <a:ext cx="777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A1197A-AE43-48C4-B2D6-A1D9F43D3CBC}"/>
                    </a:ext>
                  </a:extLst>
                </p14:cNvPr>
                <p14:cNvContentPartPr/>
                <p14:nvPr/>
              </p14:nvContentPartPr>
              <p14:xfrm>
                <a:off x="8353308" y="3747970"/>
                <a:ext cx="169560" cy="1861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A1197A-AE43-48C4-B2D6-A1D9F43D3CBC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8344308" y="3738970"/>
                  <a:ext cx="187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6BD074F-33DC-48F2-9BC8-986F78B57578}"/>
                    </a:ext>
                  </a:extLst>
                </p14:cNvPr>
                <p14:cNvContentPartPr/>
                <p14:nvPr/>
              </p14:nvContentPartPr>
              <p14:xfrm>
                <a:off x="8583348" y="3731410"/>
                <a:ext cx="132120" cy="2185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6BD074F-33DC-48F2-9BC8-986F78B57578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8574348" y="3722410"/>
                  <a:ext cx="149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4CBC658B-4B41-4682-A204-599C0E6F5B5C}"/>
                    </a:ext>
                  </a:extLst>
                </p14:cNvPr>
                <p14:cNvContentPartPr/>
                <p14:nvPr/>
              </p14:nvContentPartPr>
              <p14:xfrm>
                <a:off x="8824908" y="3697930"/>
                <a:ext cx="208080" cy="2462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4CBC658B-4B41-4682-A204-599C0E6F5B5C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8815908" y="3689290"/>
                  <a:ext cx="225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B55E461A-3BE7-45A8-9FB3-A41BD5E7534C}"/>
                    </a:ext>
                  </a:extLst>
                </p14:cNvPr>
                <p14:cNvContentPartPr/>
                <p14:nvPr/>
              </p14:nvContentPartPr>
              <p14:xfrm>
                <a:off x="9067188" y="3490930"/>
                <a:ext cx="398880" cy="4593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B55E461A-3BE7-45A8-9FB3-A41BD5E7534C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9058548" y="3481930"/>
                  <a:ext cx="4165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CEB9EB2-E93B-452C-AE81-D89894D4FC35}"/>
                    </a:ext>
                  </a:extLst>
                </p14:cNvPr>
                <p14:cNvContentPartPr/>
                <p14:nvPr/>
              </p14:nvContentPartPr>
              <p14:xfrm>
                <a:off x="9530148" y="3534130"/>
                <a:ext cx="77760" cy="4496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CEB9EB2-E93B-452C-AE81-D89894D4FC3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9521508" y="3525130"/>
                  <a:ext cx="954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A8B3D88-F96B-4DE0-BF3C-A57AABB7EFFB}"/>
                    </a:ext>
                  </a:extLst>
                </p14:cNvPr>
                <p14:cNvContentPartPr/>
                <p14:nvPr/>
              </p14:nvContentPartPr>
              <p14:xfrm>
                <a:off x="9556788" y="3702970"/>
                <a:ext cx="181080" cy="1940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A8B3D88-F96B-4DE0-BF3C-A57AABB7EFFB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9548148" y="3694330"/>
                  <a:ext cx="198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DBA27DE9-88FD-4E35-A9B7-5473A59B0C10}"/>
                    </a:ext>
                  </a:extLst>
                </p14:cNvPr>
                <p14:cNvContentPartPr/>
                <p14:nvPr/>
              </p14:nvContentPartPr>
              <p14:xfrm>
                <a:off x="9791508" y="3594970"/>
                <a:ext cx="29520" cy="40068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BA27DE9-88FD-4E35-A9B7-5473A59B0C10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9782868" y="3585970"/>
                  <a:ext cx="471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8CE09EE-D94B-42BC-8EA6-02BCBE70B308}"/>
                    </a:ext>
                  </a:extLst>
                </p14:cNvPr>
                <p14:cNvContentPartPr/>
                <p14:nvPr/>
              </p14:nvContentPartPr>
              <p14:xfrm>
                <a:off x="9721308" y="3724210"/>
                <a:ext cx="255240" cy="2138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8CE09EE-D94B-42BC-8EA6-02BCBE70B308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9712308" y="3715210"/>
                  <a:ext cx="272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447B6CF-0191-4603-AFBC-A6DB91719A9E}"/>
                    </a:ext>
                  </a:extLst>
                </p14:cNvPr>
                <p14:cNvContentPartPr/>
                <p14:nvPr/>
              </p14:nvContentPartPr>
              <p14:xfrm>
                <a:off x="10030908" y="3713050"/>
                <a:ext cx="194040" cy="22392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447B6CF-0191-4603-AFBC-A6DB91719A9E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0022268" y="3704050"/>
                  <a:ext cx="211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8040CBBF-CC23-4392-82F6-28F8CBB9D3FB}"/>
                    </a:ext>
                  </a:extLst>
                </p14:cNvPr>
                <p14:cNvContentPartPr/>
                <p14:nvPr/>
              </p14:nvContentPartPr>
              <p14:xfrm>
                <a:off x="7218948" y="4244770"/>
                <a:ext cx="218880" cy="3250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8040CBBF-CC23-4392-82F6-28F8CBB9D3FB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210308" y="4236130"/>
                  <a:ext cx="236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4A619C0-8358-4CB1-A10C-41A0DA84360C}"/>
                    </a:ext>
                  </a:extLst>
                </p14:cNvPr>
                <p14:cNvContentPartPr/>
                <p14:nvPr/>
              </p14:nvContentPartPr>
              <p14:xfrm>
                <a:off x="7511628" y="4110130"/>
                <a:ext cx="41040" cy="5209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4A619C0-8358-4CB1-A10C-41A0DA84360C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502988" y="4101490"/>
                  <a:ext cx="586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B97962A-7397-40FE-BD6F-2393DC0E4A58}"/>
                    </a:ext>
                  </a:extLst>
                </p14:cNvPr>
                <p14:cNvContentPartPr/>
                <p14:nvPr/>
              </p14:nvContentPartPr>
              <p14:xfrm>
                <a:off x="7416948" y="4312810"/>
                <a:ext cx="357840" cy="2415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B97962A-7397-40FE-BD6F-2393DC0E4A58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7407948" y="4303810"/>
                  <a:ext cx="375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7C7F8256-61D6-4ABD-8490-501CCBA05512}"/>
                    </a:ext>
                  </a:extLst>
                </p14:cNvPr>
                <p14:cNvContentPartPr/>
                <p14:nvPr/>
              </p14:nvContentPartPr>
              <p14:xfrm>
                <a:off x="7838148" y="4327210"/>
                <a:ext cx="259560" cy="2408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7C7F8256-61D6-4ABD-8490-501CCBA05512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7829508" y="4318210"/>
                  <a:ext cx="2772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A277DF7-94AE-4B50-AC08-8F5A3B7B85E7}"/>
                    </a:ext>
                  </a:extLst>
                </p14:cNvPr>
                <p14:cNvContentPartPr/>
                <p14:nvPr/>
              </p14:nvContentPartPr>
              <p14:xfrm>
                <a:off x="8343948" y="4339810"/>
                <a:ext cx="297720" cy="6451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A277DF7-94AE-4B50-AC08-8F5A3B7B85E7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8334948" y="4331170"/>
                  <a:ext cx="3153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0BA006E-3416-4936-BE66-CCFEE5B835A1}"/>
                    </a:ext>
                  </a:extLst>
                </p14:cNvPr>
                <p14:cNvContentPartPr/>
                <p14:nvPr/>
              </p14:nvContentPartPr>
              <p14:xfrm>
                <a:off x="8674068" y="4380850"/>
                <a:ext cx="293040" cy="5414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0BA006E-3416-4936-BE66-CCFEE5B835A1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665068" y="4372210"/>
                  <a:ext cx="3106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5948D96-C68B-43AA-8CF3-C4B734E3ED94}"/>
                    </a:ext>
                  </a:extLst>
                </p14:cNvPr>
                <p14:cNvContentPartPr/>
                <p14:nvPr/>
              </p14:nvContentPartPr>
              <p14:xfrm>
                <a:off x="9189948" y="4280050"/>
                <a:ext cx="316440" cy="5497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5948D96-C68B-43AA-8CF3-C4B734E3ED94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9180948" y="4271050"/>
                  <a:ext cx="33408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D780BF22-63D9-47AF-9E07-74F5D5535BA6}"/>
                    </a:ext>
                  </a:extLst>
                </p14:cNvPr>
                <p14:cNvContentPartPr/>
                <p14:nvPr/>
              </p14:nvContentPartPr>
              <p14:xfrm>
                <a:off x="9569748" y="4351690"/>
                <a:ext cx="327600" cy="4978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D780BF22-63D9-47AF-9E07-74F5D5535BA6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9561108" y="4343050"/>
                  <a:ext cx="3452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9DD5028-DC22-4514-B7E8-B2450BD92C93}"/>
                    </a:ext>
                  </a:extLst>
                </p14:cNvPr>
                <p14:cNvContentPartPr/>
                <p14:nvPr/>
              </p14:nvContentPartPr>
              <p14:xfrm>
                <a:off x="10105428" y="4046050"/>
                <a:ext cx="337320" cy="5706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9DD5028-DC22-4514-B7E8-B2450BD92C93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096428" y="4037410"/>
                  <a:ext cx="3549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D7B25C1-6A70-4489-9F47-F413CCC89027}"/>
                    </a:ext>
                  </a:extLst>
                </p14:cNvPr>
                <p14:cNvContentPartPr/>
                <p14:nvPr/>
              </p14:nvContentPartPr>
              <p14:xfrm>
                <a:off x="10444548" y="4261330"/>
                <a:ext cx="360" cy="3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D7B25C1-6A70-4489-9F47-F413CCC8902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35548" y="42523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3A16FDB-CB71-4785-ABE5-E4AD51B4C63B}"/>
                    </a:ext>
                  </a:extLst>
                </p14:cNvPr>
                <p14:cNvContentPartPr/>
                <p14:nvPr/>
              </p14:nvContentPartPr>
              <p14:xfrm>
                <a:off x="10541388" y="4342330"/>
                <a:ext cx="88560" cy="2638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3A16FDB-CB71-4785-ABE5-E4AD51B4C63B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0532748" y="4333690"/>
                  <a:ext cx="106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0F8C861F-3576-4B7B-B41D-8F300E5BEFEF}"/>
                    </a:ext>
                  </a:extLst>
                </p14:cNvPr>
                <p14:cNvContentPartPr/>
                <p14:nvPr/>
              </p14:nvContentPartPr>
              <p14:xfrm>
                <a:off x="10710948" y="4368610"/>
                <a:ext cx="153000" cy="2239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0F8C861F-3576-4B7B-B41D-8F300E5BEFEF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0702308" y="4359610"/>
                  <a:ext cx="170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3DE7CE8-7ACB-4270-84F6-232391046A88}"/>
                    </a:ext>
                  </a:extLst>
                </p14:cNvPr>
                <p14:cNvContentPartPr/>
                <p14:nvPr/>
              </p14:nvContentPartPr>
              <p14:xfrm>
                <a:off x="10945668" y="4367890"/>
                <a:ext cx="176760" cy="24948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3DE7CE8-7ACB-4270-84F6-232391046A88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0937028" y="4358890"/>
                  <a:ext cx="194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7E8924A2-E32A-4B39-828F-ED435146FC9B}"/>
                    </a:ext>
                  </a:extLst>
                </p14:cNvPr>
                <p14:cNvContentPartPr/>
                <p14:nvPr/>
              </p14:nvContentPartPr>
              <p14:xfrm>
                <a:off x="11212788" y="4180330"/>
                <a:ext cx="47880" cy="4093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7E8924A2-E32A-4B39-828F-ED435146FC9B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1204148" y="4171330"/>
                  <a:ext cx="655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2EC4DB57-78CC-46DA-9256-AFBFC4AEDF01}"/>
                    </a:ext>
                  </a:extLst>
                </p14:cNvPr>
                <p14:cNvContentPartPr/>
                <p14:nvPr/>
              </p14:nvContentPartPr>
              <p14:xfrm>
                <a:off x="11179308" y="4290490"/>
                <a:ext cx="239760" cy="24444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2EC4DB57-78CC-46DA-9256-AFBFC4AEDF01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1170668" y="4281490"/>
                  <a:ext cx="257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EDC98375-C092-4BF4-9386-5E5C6F58F77E}"/>
                    </a:ext>
                  </a:extLst>
                </p14:cNvPr>
                <p14:cNvContentPartPr/>
                <p14:nvPr/>
              </p14:nvContentPartPr>
              <p14:xfrm>
                <a:off x="11459748" y="4210930"/>
                <a:ext cx="39600" cy="3740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EDC98375-C092-4BF4-9386-5E5C6F58F77E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1450748" y="4202290"/>
                  <a:ext cx="572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972216F-D861-4389-AE10-38B01D3BEB8D}"/>
                    </a:ext>
                  </a:extLst>
                </p14:cNvPr>
                <p14:cNvContentPartPr/>
                <p14:nvPr/>
              </p14:nvContentPartPr>
              <p14:xfrm>
                <a:off x="11484948" y="4365730"/>
                <a:ext cx="120600" cy="1584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972216F-D861-4389-AE10-38B01D3BEB8D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11475948" y="4356730"/>
                  <a:ext cx="138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3572920-9807-4983-99DA-35CF2DFA92A4}"/>
                    </a:ext>
                  </a:extLst>
                </p14:cNvPr>
                <p14:cNvContentPartPr/>
                <p14:nvPr/>
              </p14:nvContentPartPr>
              <p14:xfrm>
                <a:off x="11681508" y="4253050"/>
                <a:ext cx="34920" cy="3542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3572920-9807-4983-99DA-35CF2DFA92A4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11672868" y="4244050"/>
                  <a:ext cx="52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F51D7E1-D5D8-437A-97D7-843C043D4B08}"/>
                    </a:ext>
                  </a:extLst>
                </p14:cNvPr>
                <p14:cNvContentPartPr/>
                <p14:nvPr/>
              </p14:nvContentPartPr>
              <p14:xfrm>
                <a:off x="11707788" y="4386970"/>
                <a:ext cx="138600" cy="13824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F51D7E1-D5D8-437A-97D7-843C043D4B08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1699148" y="4377970"/>
                  <a:ext cx="156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FE8FD601-853E-47A9-894F-2A96EE76DF96}"/>
                    </a:ext>
                  </a:extLst>
                </p14:cNvPr>
                <p14:cNvContentPartPr/>
                <p14:nvPr/>
              </p14:nvContentPartPr>
              <p14:xfrm>
                <a:off x="11858628" y="4375450"/>
                <a:ext cx="124560" cy="1796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FE8FD601-853E-47A9-894F-2A96EE76DF96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11849988" y="4366450"/>
                  <a:ext cx="142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9218065-CE7F-414D-94C6-3A24F0BB645E}"/>
                    </a:ext>
                  </a:extLst>
                </p14:cNvPr>
                <p14:cNvContentPartPr/>
                <p14:nvPr/>
              </p14:nvContentPartPr>
              <p14:xfrm>
                <a:off x="12001548" y="4384090"/>
                <a:ext cx="106560" cy="2988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9218065-CE7F-414D-94C6-3A24F0BB645E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1992908" y="4375090"/>
                  <a:ext cx="12420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E9C4589B-9A9B-4917-8907-0DAF39EC5360}"/>
              </a:ext>
            </a:extLst>
          </p:cNvPr>
          <p:cNvGrpSpPr/>
          <p:nvPr/>
        </p:nvGrpSpPr>
        <p:grpSpPr>
          <a:xfrm>
            <a:off x="8198508" y="5030650"/>
            <a:ext cx="1194480" cy="473760"/>
            <a:chOff x="8198508" y="5030650"/>
            <a:chExt cx="119448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C2D04B9-D932-4FBF-B2DF-27C411860DA8}"/>
                    </a:ext>
                  </a:extLst>
                </p14:cNvPr>
                <p14:cNvContentPartPr/>
                <p14:nvPr/>
              </p14:nvContentPartPr>
              <p14:xfrm>
                <a:off x="8198508" y="5135770"/>
                <a:ext cx="337680" cy="3214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C2D04B9-D932-4FBF-B2DF-27C411860DA8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8189868" y="5126770"/>
                  <a:ext cx="355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A804EEA2-2DBA-446F-A368-A6DF49A45044}"/>
                    </a:ext>
                  </a:extLst>
                </p14:cNvPr>
                <p14:cNvContentPartPr/>
                <p14:nvPr/>
              </p14:nvContentPartPr>
              <p14:xfrm>
                <a:off x="8586948" y="5030650"/>
                <a:ext cx="64080" cy="4737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A804EEA2-2DBA-446F-A368-A6DF49A45044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8578308" y="5022010"/>
                  <a:ext cx="817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3D7BD9FA-4560-4CA4-8CD1-AED80B5D45B6}"/>
                    </a:ext>
                  </a:extLst>
                </p14:cNvPr>
                <p14:cNvContentPartPr/>
                <p14:nvPr/>
              </p14:nvContentPartPr>
              <p14:xfrm>
                <a:off x="8525748" y="5163490"/>
                <a:ext cx="376560" cy="25668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3D7BD9FA-4560-4CA4-8CD1-AED80B5D45B6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8516748" y="5154850"/>
                  <a:ext cx="394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C7534F2-A899-4905-8596-19248F535F95}"/>
                    </a:ext>
                  </a:extLst>
                </p14:cNvPr>
                <p14:cNvContentPartPr/>
                <p14:nvPr/>
              </p14:nvContentPartPr>
              <p14:xfrm>
                <a:off x="8919228" y="5168890"/>
                <a:ext cx="473760" cy="28332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C7534F2-A899-4905-8596-19248F535F95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8910228" y="5160250"/>
                  <a:ext cx="49140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1E10B337-AF58-49B7-96B0-34BF515FFDEC}"/>
              </a:ext>
            </a:extLst>
          </p:cNvPr>
          <p:cNvGrpSpPr/>
          <p:nvPr/>
        </p:nvGrpSpPr>
        <p:grpSpPr>
          <a:xfrm>
            <a:off x="9725628" y="4959370"/>
            <a:ext cx="1803600" cy="660960"/>
            <a:chOff x="9725628" y="4959370"/>
            <a:chExt cx="180360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B35D5A64-9DA2-4FE9-AA11-6CD885E8C52A}"/>
                    </a:ext>
                  </a:extLst>
                </p14:cNvPr>
                <p14:cNvContentPartPr/>
                <p14:nvPr/>
              </p14:nvContentPartPr>
              <p14:xfrm>
                <a:off x="9725628" y="5092570"/>
                <a:ext cx="233280" cy="27072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B35D5A64-9DA2-4FE9-AA11-6CD885E8C52A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9716988" y="5083570"/>
                  <a:ext cx="250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929FF6E2-9485-4226-929A-577895FA9822}"/>
                    </a:ext>
                  </a:extLst>
                </p14:cNvPr>
                <p14:cNvContentPartPr/>
                <p14:nvPr/>
              </p14:nvContentPartPr>
              <p14:xfrm>
                <a:off x="10025508" y="4959370"/>
                <a:ext cx="19080" cy="48384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929FF6E2-9485-4226-929A-577895FA9822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0016508" y="4950730"/>
                  <a:ext cx="367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151CD89D-9C5E-4391-861C-F569CA2774C9}"/>
                    </a:ext>
                  </a:extLst>
                </p14:cNvPr>
                <p14:cNvContentPartPr/>
                <p14:nvPr/>
              </p14:nvContentPartPr>
              <p14:xfrm>
                <a:off x="10006788" y="5150530"/>
                <a:ext cx="192600" cy="25308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151CD89D-9C5E-4391-861C-F569CA2774C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9997788" y="5141890"/>
                  <a:ext cx="21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069F23E6-14A2-4A60-B974-074281DAB1DC}"/>
                    </a:ext>
                  </a:extLst>
                </p14:cNvPr>
                <p14:cNvContentPartPr/>
                <p14:nvPr/>
              </p14:nvContentPartPr>
              <p14:xfrm>
                <a:off x="10261668" y="5115610"/>
                <a:ext cx="134640" cy="253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069F23E6-14A2-4A60-B974-074281DAB1DC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10253028" y="5106610"/>
                  <a:ext cx="152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C78338B-B882-4AA3-89B7-E13B5AD6AAFC}"/>
                    </a:ext>
                  </a:extLst>
                </p14:cNvPr>
                <p14:cNvContentPartPr/>
                <p14:nvPr/>
              </p14:nvContentPartPr>
              <p14:xfrm>
                <a:off x="10431588" y="5167810"/>
                <a:ext cx="209880" cy="2448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C78338B-B882-4AA3-89B7-E13B5AD6AAFC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0422948" y="5158810"/>
                  <a:ext cx="227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872DB568-83DD-419F-9760-850B0210BA95}"/>
                    </a:ext>
                  </a:extLst>
                </p14:cNvPr>
                <p14:cNvContentPartPr/>
                <p14:nvPr/>
              </p14:nvContentPartPr>
              <p14:xfrm>
                <a:off x="10674588" y="5154490"/>
                <a:ext cx="191880" cy="46584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872DB568-83DD-419F-9760-850B0210BA95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0665588" y="5145850"/>
                  <a:ext cx="2095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6DD6DBAA-8709-4F72-B88E-92BDE6D4BC8E}"/>
                    </a:ext>
                  </a:extLst>
                </p14:cNvPr>
                <p14:cNvContentPartPr/>
                <p14:nvPr/>
              </p14:nvContentPartPr>
              <p14:xfrm>
                <a:off x="10966548" y="4998250"/>
                <a:ext cx="41040" cy="45540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6DD6DBAA-8709-4F72-B88E-92BDE6D4BC8E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0957548" y="4989250"/>
                  <a:ext cx="586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2DF9EDBE-7070-4F6B-AF65-FB37518511C1}"/>
                    </a:ext>
                  </a:extLst>
                </p14:cNvPr>
                <p14:cNvContentPartPr/>
                <p14:nvPr/>
              </p14:nvContentPartPr>
              <p14:xfrm>
                <a:off x="10859988" y="5154850"/>
                <a:ext cx="392040" cy="2440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2DF9EDBE-7070-4F6B-AF65-FB37518511C1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10850988" y="5146210"/>
                  <a:ext cx="409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56A327F-F95E-4775-AF6C-6243BDF60DDC}"/>
                    </a:ext>
                  </a:extLst>
                </p14:cNvPr>
                <p14:cNvContentPartPr/>
                <p14:nvPr/>
              </p14:nvContentPartPr>
              <p14:xfrm>
                <a:off x="11290548" y="5156650"/>
                <a:ext cx="238680" cy="20808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56A327F-F95E-4775-AF6C-6243BDF60DDC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11281548" y="5147650"/>
                  <a:ext cx="25632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E381DB2B-90E9-4B26-B45C-919A51F155DB}"/>
              </a:ext>
            </a:extLst>
          </p:cNvPr>
          <p:cNvGrpSpPr/>
          <p:nvPr/>
        </p:nvGrpSpPr>
        <p:grpSpPr>
          <a:xfrm>
            <a:off x="8025708" y="4892050"/>
            <a:ext cx="138240" cy="167400"/>
            <a:chOff x="8025708" y="4892050"/>
            <a:chExt cx="13824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D1621334-3ED7-4677-BDE5-89CEDF4D68D6}"/>
                    </a:ext>
                  </a:extLst>
                </p14:cNvPr>
                <p14:cNvContentPartPr/>
                <p14:nvPr/>
              </p14:nvContentPartPr>
              <p14:xfrm>
                <a:off x="8025708" y="4892050"/>
                <a:ext cx="73080" cy="13896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D1621334-3ED7-4677-BDE5-89CEDF4D68D6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8017068" y="4883410"/>
                  <a:ext cx="90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74E829C-382E-42E9-9D34-F9A740AD72AC}"/>
                    </a:ext>
                  </a:extLst>
                </p14:cNvPr>
                <p14:cNvContentPartPr/>
                <p14:nvPr/>
              </p14:nvContentPartPr>
              <p14:xfrm>
                <a:off x="8068548" y="4911130"/>
                <a:ext cx="95400" cy="14832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74E829C-382E-42E9-9D34-F9A740AD72AC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8059548" y="4902130"/>
                  <a:ext cx="1130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96EAD9C1-4517-4F57-AA89-0D63BA8E952E}"/>
              </a:ext>
            </a:extLst>
          </p:cNvPr>
          <p:cNvGrpSpPr/>
          <p:nvPr/>
        </p:nvGrpSpPr>
        <p:grpSpPr>
          <a:xfrm>
            <a:off x="11587908" y="4824730"/>
            <a:ext cx="152280" cy="133200"/>
            <a:chOff x="11587908" y="4824730"/>
            <a:chExt cx="152280" cy="1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44D1BE4-4DA5-4F5E-8C35-036FAE1C273A}"/>
                    </a:ext>
                  </a:extLst>
                </p14:cNvPr>
                <p14:cNvContentPartPr/>
                <p14:nvPr/>
              </p14:nvContentPartPr>
              <p14:xfrm>
                <a:off x="11587908" y="4824730"/>
                <a:ext cx="92880" cy="12852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44D1BE4-4DA5-4F5E-8C35-036FAE1C273A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1578908" y="4815730"/>
                  <a:ext cx="110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7E7D4BA-3A66-4536-B07B-59065614963D}"/>
                    </a:ext>
                  </a:extLst>
                </p14:cNvPr>
                <p14:cNvContentPartPr/>
                <p14:nvPr/>
              </p14:nvContentPartPr>
              <p14:xfrm>
                <a:off x="11656308" y="4827610"/>
                <a:ext cx="83880" cy="1303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37E7D4BA-3A66-4536-B07B-59065614963D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11647308" y="4818970"/>
                  <a:ext cx="10152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8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5FE1F085-5A05-49D8-BC71-9405C12E0FD3}"/>
                  </a:ext>
                </a:extLst>
              </p14:cNvPr>
              <p14:cNvContentPartPr/>
              <p14:nvPr/>
            </p14:nvContentPartPr>
            <p14:xfrm>
              <a:off x="11699148" y="5247010"/>
              <a:ext cx="38520" cy="3276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5FE1F085-5A05-49D8-BC71-9405C12E0FD3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11690148" y="5238370"/>
                <a:ext cx="561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0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50283065-E7BB-4C1D-9C89-C50748FE94C4}"/>
                  </a:ext>
                </a:extLst>
              </p14:cNvPr>
              <p14:cNvContentPartPr/>
              <p14:nvPr/>
            </p14:nvContentPartPr>
            <p14:xfrm>
              <a:off x="6264228" y="1956250"/>
              <a:ext cx="69840" cy="2736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50283065-E7BB-4C1D-9C89-C50748FE94C4}"/>
                  </a:ext>
                </a:extLst>
              </p:cNvPr>
              <p:cNvPicPr/>
              <p:nvPr/>
            </p:nvPicPr>
            <p:blipFill>
              <a:blip r:embed="rId771"/>
              <a:stretch>
                <a:fillRect/>
              </a:stretch>
            </p:blipFill>
            <p:spPr>
              <a:xfrm>
                <a:off x="6255228" y="1947610"/>
                <a:ext cx="8748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27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F55711-D9BA-41E9-A8EA-38E0AE29954C}"/>
                  </a:ext>
                </a:extLst>
              </p14:cNvPr>
              <p14:cNvContentPartPr/>
              <p14:nvPr/>
            </p14:nvContentPartPr>
            <p14:xfrm>
              <a:off x="1039908" y="1008451"/>
              <a:ext cx="87120" cy="5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F55711-D9BA-41E9-A8EA-38E0AE299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268" y="999811"/>
                <a:ext cx="10476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1A56134-1D05-4555-BC68-BD89CFA2FB00}"/>
              </a:ext>
            </a:extLst>
          </p:cNvPr>
          <p:cNvGrpSpPr/>
          <p:nvPr/>
        </p:nvGrpSpPr>
        <p:grpSpPr>
          <a:xfrm>
            <a:off x="697548" y="928531"/>
            <a:ext cx="2690280" cy="614520"/>
            <a:chOff x="697548" y="928531"/>
            <a:chExt cx="269028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4B315F-37F7-4ABD-9B9F-16CEBD9A7795}"/>
                    </a:ext>
                  </a:extLst>
                </p14:cNvPr>
                <p14:cNvContentPartPr/>
                <p14:nvPr/>
              </p14:nvContentPartPr>
              <p14:xfrm>
                <a:off x="697548" y="977491"/>
                <a:ext cx="67320" cy="480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4B315F-37F7-4ABD-9B9F-16CEBD9A77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548" y="968491"/>
                  <a:ext cx="849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448A58-0AAF-4697-8064-DA0BDDDE628E}"/>
                    </a:ext>
                  </a:extLst>
                </p14:cNvPr>
                <p14:cNvContentPartPr/>
                <p14:nvPr/>
              </p14:nvContentPartPr>
              <p14:xfrm>
                <a:off x="757668" y="994051"/>
                <a:ext cx="237240" cy="461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448A58-0AAF-4697-8064-DA0BDDDE62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9028" y="985051"/>
                  <a:ext cx="2548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B24294-E2E1-4216-8CC2-76432D524FBA}"/>
                    </a:ext>
                  </a:extLst>
                </p14:cNvPr>
                <p14:cNvContentPartPr/>
                <p14:nvPr/>
              </p14:nvContentPartPr>
              <p14:xfrm>
                <a:off x="1089948" y="1237051"/>
                <a:ext cx="177120" cy="232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B24294-E2E1-4216-8CC2-76432D524F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0948" y="1228411"/>
                  <a:ext cx="194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9B4BD1-5B63-42D1-BDBF-69B1AA9C516B}"/>
                    </a:ext>
                  </a:extLst>
                </p14:cNvPr>
                <p14:cNvContentPartPr/>
                <p14:nvPr/>
              </p14:nvContentPartPr>
              <p14:xfrm>
                <a:off x="1382628" y="1205371"/>
                <a:ext cx="238680" cy="32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9B4BD1-5B63-42D1-BDBF-69B1AA9C51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73628" y="1196731"/>
                  <a:ext cx="256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43A371-41AC-4E77-B940-01AFCE96BEA0}"/>
                    </a:ext>
                  </a:extLst>
                </p14:cNvPr>
                <p14:cNvContentPartPr/>
                <p14:nvPr/>
              </p14:nvContentPartPr>
              <p14:xfrm>
                <a:off x="1745148" y="928531"/>
                <a:ext cx="428400" cy="55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43A371-41AC-4E77-B940-01AFCE96BE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6148" y="919531"/>
                  <a:ext cx="4460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7487A8-4CE0-4A11-85F6-64BCBCDF0A6D}"/>
                    </a:ext>
                  </a:extLst>
                </p14:cNvPr>
                <p14:cNvContentPartPr/>
                <p14:nvPr/>
              </p14:nvContentPartPr>
              <p14:xfrm>
                <a:off x="2283708" y="981451"/>
                <a:ext cx="73080" cy="56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7487A8-4CE0-4A11-85F6-64BCBCDF0A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74708" y="972811"/>
                  <a:ext cx="907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7C36A2-BA8A-40A7-9D04-B9EAA548D5B1}"/>
                    </a:ext>
                  </a:extLst>
                </p14:cNvPr>
                <p14:cNvContentPartPr/>
                <p14:nvPr/>
              </p14:nvContentPartPr>
              <p14:xfrm>
                <a:off x="2324028" y="1203211"/>
                <a:ext cx="200520" cy="242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7C36A2-BA8A-40A7-9D04-B9EAA548D5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5028" y="1194571"/>
                  <a:ext cx="218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EFAD67-A8B4-4CE2-BA6E-6A4E123467D1}"/>
                    </a:ext>
                  </a:extLst>
                </p14:cNvPr>
                <p14:cNvContentPartPr/>
                <p14:nvPr/>
              </p14:nvContentPartPr>
              <p14:xfrm>
                <a:off x="2702028" y="974251"/>
                <a:ext cx="54720" cy="47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EFAD67-A8B4-4CE2-BA6E-6A4E123467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3028" y="965611"/>
                  <a:ext cx="723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9FD9BD-3A9C-4A25-B719-0659AEC1D363}"/>
                    </a:ext>
                  </a:extLst>
                </p14:cNvPr>
                <p14:cNvContentPartPr/>
                <p14:nvPr/>
              </p14:nvContentPartPr>
              <p14:xfrm>
                <a:off x="2619948" y="1216891"/>
                <a:ext cx="408960" cy="241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9FD9BD-3A9C-4A25-B719-0659AEC1D3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0948" y="1207891"/>
                  <a:ext cx="426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CB7AB7-555F-40F7-83B1-CB3556DDD599}"/>
                    </a:ext>
                  </a:extLst>
                </p14:cNvPr>
                <p14:cNvContentPartPr/>
                <p14:nvPr/>
              </p14:nvContentPartPr>
              <p14:xfrm>
                <a:off x="3152028" y="1165771"/>
                <a:ext cx="235800" cy="30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CB7AB7-555F-40F7-83B1-CB3556DDD5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3388" y="1157131"/>
                  <a:ext cx="2534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A6D8DE-B94D-4BAB-AD4D-3DCDFA5DA51E}"/>
              </a:ext>
            </a:extLst>
          </p:cNvPr>
          <p:cNvGrpSpPr/>
          <p:nvPr/>
        </p:nvGrpSpPr>
        <p:grpSpPr>
          <a:xfrm>
            <a:off x="3739908" y="1210411"/>
            <a:ext cx="29520" cy="176040"/>
            <a:chOff x="3739908" y="1210411"/>
            <a:chExt cx="2952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319FAF-270A-4CC9-AAD0-DC7B717C493B}"/>
                    </a:ext>
                  </a:extLst>
                </p14:cNvPr>
                <p14:cNvContentPartPr/>
                <p14:nvPr/>
              </p14:nvContentPartPr>
              <p14:xfrm>
                <a:off x="3739908" y="1210411"/>
                <a:ext cx="21240" cy="43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319FAF-270A-4CC9-AAD0-DC7B717C49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1268" y="1201771"/>
                  <a:ext cx="38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C345A3-E042-46E4-95DD-6FE25D214733}"/>
                    </a:ext>
                  </a:extLst>
                </p14:cNvPr>
                <p14:cNvContentPartPr/>
                <p14:nvPr/>
              </p14:nvContentPartPr>
              <p14:xfrm>
                <a:off x="3759708" y="1358371"/>
                <a:ext cx="9720" cy="2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C345A3-E042-46E4-95DD-6FE25D2147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1068" y="1349731"/>
                  <a:ext cx="273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3B12DA-2CE5-4316-8417-9756F19CAA04}"/>
              </a:ext>
            </a:extLst>
          </p:cNvPr>
          <p:cNvGrpSpPr/>
          <p:nvPr/>
        </p:nvGrpSpPr>
        <p:grpSpPr>
          <a:xfrm>
            <a:off x="442308" y="1751851"/>
            <a:ext cx="1668600" cy="685080"/>
            <a:chOff x="442308" y="1751851"/>
            <a:chExt cx="166860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AB25D8-1FB7-40DC-8D2A-581E4B4ED639}"/>
                    </a:ext>
                  </a:extLst>
                </p14:cNvPr>
                <p14:cNvContentPartPr/>
                <p14:nvPr/>
              </p14:nvContentPartPr>
              <p14:xfrm>
                <a:off x="442308" y="1934011"/>
                <a:ext cx="144360" cy="45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AB25D8-1FB7-40DC-8D2A-581E4B4ED6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308" y="1925371"/>
                  <a:ext cx="162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1617A0-3F30-4844-9858-A18A56BFBD7D}"/>
                    </a:ext>
                  </a:extLst>
                </p14:cNvPr>
                <p14:cNvContentPartPr/>
                <p14:nvPr/>
              </p14:nvContentPartPr>
              <p14:xfrm>
                <a:off x="802668" y="1751851"/>
                <a:ext cx="272520" cy="425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1617A0-3F30-4844-9858-A18A56BFBD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3668" y="1742851"/>
                  <a:ext cx="2901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3467E1-BFF8-45D3-BCD0-3EF960DD3611}"/>
                    </a:ext>
                  </a:extLst>
                </p14:cNvPr>
                <p14:cNvContentPartPr/>
                <p14:nvPr/>
              </p14:nvContentPartPr>
              <p14:xfrm>
                <a:off x="1102548" y="1918891"/>
                <a:ext cx="316440" cy="23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3467E1-BFF8-45D3-BCD0-3EF960DD36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3548" y="1910251"/>
                  <a:ext cx="334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8FCB41-2FE4-4271-B921-C0E256AD6AD3}"/>
                    </a:ext>
                  </a:extLst>
                </p14:cNvPr>
                <p14:cNvContentPartPr/>
                <p14:nvPr/>
              </p14:nvContentPartPr>
              <p14:xfrm>
                <a:off x="1395228" y="1916371"/>
                <a:ext cx="226440" cy="520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8FCB41-2FE4-4271-B921-C0E256AD6A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86588" y="1907371"/>
                  <a:ext cx="2440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179251-6B45-47A9-B621-A4768AAAB514}"/>
                    </a:ext>
                  </a:extLst>
                </p14:cNvPr>
                <p14:cNvContentPartPr/>
                <p14:nvPr/>
              </p14:nvContentPartPr>
              <p14:xfrm>
                <a:off x="1654068" y="1914571"/>
                <a:ext cx="273960" cy="27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179251-6B45-47A9-B621-A4768AAAB5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45068" y="1905571"/>
                  <a:ext cx="291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747AF3-6D2C-4994-90D5-0A8008EDD365}"/>
                    </a:ext>
                  </a:extLst>
                </p14:cNvPr>
                <p14:cNvContentPartPr/>
                <p14:nvPr/>
              </p14:nvContentPartPr>
              <p14:xfrm>
                <a:off x="1930548" y="1845811"/>
                <a:ext cx="118800" cy="352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747AF3-6D2C-4994-90D5-0A8008EDD3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21908" y="1836811"/>
                  <a:ext cx="136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5B7DF6-5ABA-47AD-AC10-61D51838F6BD}"/>
                    </a:ext>
                  </a:extLst>
                </p14:cNvPr>
                <p14:cNvContentPartPr/>
                <p14:nvPr/>
              </p14:nvContentPartPr>
              <p14:xfrm>
                <a:off x="1931268" y="1965331"/>
                <a:ext cx="179640" cy="1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5B7DF6-5ABA-47AD-AC10-61D51838F6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22268" y="1956691"/>
                  <a:ext cx="1972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6B3A37-7C67-46DC-8824-EC4DE5E90B04}"/>
              </a:ext>
            </a:extLst>
          </p:cNvPr>
          <p:cNvGrpSpPr/>
          <p:nvPr/>
        </p:nvGrpSpPr>
        <p:grpSpPr>
          <a:xfrm>
            <a:off x="807348" y="2418211"/>
            <a:ext cx="1595880" cy="660600"/>
            <a:chOff x="807348" y="2418211"/>
            <a:chExt cx="1595880" cy="6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9D9DE4-5D34-43B5-8804-2E099D03AC89}"/>
                    </a:ext>
                  </a:extLst>
                </p14:cNvPr>
                <p14:cNvContentPartPr/>
                <p14:nvPr/>
              </p14:nvContentPartPr>
              <p14:xfrm>
                <a:off x="807348" y="2459251"/>
                <a:ext cx="348840" cy="297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9D9DE4-5D34-43B5-8804-2E099D03AC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8708" y="2450611"/>
                  <a:ext cx="366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7FDB1A-98F0-4DB9-9067-2B8650A6B1A5}"/>
                    </a:ext>
                  </a:extLst>
                </p14:cNvPr>
                <p14:cNvContentPartPr/>
                <p14:nvPr/>
              </p14:nvContentPartPr>
              <p14:xfrm>
                <a:off x="1169508" y="2539891"/>
                <a:ext cx="118080" cy="27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7FDB1A-98F0-4DB9-9067-2B8650A6B1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0868" y="2531251"/>
                  <a:ext cx="135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07F395-D70A-4A28-AFD5-2FFF2375272A}"/>
                    </a:ext>
                  </a:extLst>
                </p14:cNvPr>
                <p14:cNvContentPartPr/>
                <p14:nvPr/>
              </p14:nvContentPartPr>
              <p14:xfrm>
                <a:off x="1289028" y="2576611"/>
                <a:ext cx="160200" cy="1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07F395-D70A-4A28-AFD5-2FFF237527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80028" y="2567611"/>
                  <a:ext cx="177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62E2CF-D78C-4EB8-B150-7ADF857E150B}"/>
                    </a:ext>
                  </a:extLst>
                </p14:cNvPr>
                <p14:cNvContentPartPr/>
                <p14:nvPr/>
              </p14:nvContentPartPr>
              <p14:xfrm>
                <a:off x="1349148" y="2588131"/>
                <a:ext cx="123120" cy="224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62E2CF-D78C-4EB8-B150-7ADF857E15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40148" y="2579131"/>
                  <a:ext cx="140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F5F024-159C-4B84-A38C-0A4F4D487B66}"/>
                    </a:ext>
                  </a:extLst>
                </p14:cNvPr>
                <p14:cNvContentPartPr/>
                <p14:nvPr/>
              </p14:nvContentPartPr>
              <p14:xfrm>
                <a:off x="1549308" y="2571211"/>
                <a:ext cx="223560" cy="218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F5F024-159C-4B84-A38C-0A4F4D487B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40668" y="2562211"/>
                  <a:ext cx="241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11E6A3-FA49-492C-A50B-FA645BAA3C5D}"/>
                    </a:ext>
                  </a:extLst>
                </p14:cNvPr>
                <p14:cNvContentPartPr/>
                <p14:nvPr/>
              </p14:nvContentPartPr>
              <p14:xfrm>
                <a:off x="1785468" y="2587771"/>
                <a:ext cx="201600" cy="250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11E6A3-FA49-492C-A50B-FA645BAA3C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76468" y="2579131"/>
                  <a:ext cx="219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185742-95EC-4A77-82EF-ED4B5DC9DEE8}"/>
                    </a:ext>
                  </a:extLst>
                </p14:cNvPr>
                <p14:cNvContentPartPr/>
                <p14:nvPr/>
              </p14:nvContentPartPr>
              <p14:xfrm>
                <a:off x="2026668" y="2567611"/>
                <a:ext cx="127080" cy="187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185742-95EC-4A77-82EF-ED4B5DC9DE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17668" y="2558611"/>
                  <a:ext cx="144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96ED79-D6E6-4E71-AFFA-F59D16D7239A}"/>
                    </a:ext>
                  </a:extLst>
                </p14:cNvPr>
                <p14:cNvContentPartPr/>
                <p14:nvPr/>
              </p14:nvContentPartPr>
              <p14:xfrm>
                <a:off x="2097588" y="2595331"/>
                <a:ext cx="184680" cy="483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96ED79-D6E6-4E71-AFFA-F59D16D723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88588" y="2586331"/>
                  <a:ext cx="2023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2A1982-7251-4810-A287-EC6D344236E3}"/>
                    </a:ext>
                  </a:extLst>
                </p14:cNvPr>
                <p14:cNvContentPartPr/>
                <p14:nvPr/>
              </p14:nvContentPartPr>
              <p14:xfrm>
                <a:off x="2323668" y="2583811"/>
                <a:ext cx="79560" cy="183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2A1982-7251-4810-A287-EC6D344236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14668" y="2574811"/>
                  <a:ext cx="97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7ED1DB-D562-4788-8CF0-68D728FF7862}"/>
                    </a:ext>
                  </a:extLst>
                </p14:cNvPr>
                <p14:cNvContentPartPr/>
                <p14:nvPr/>
              </p14:nvContentPartPr>
              <p14:xfrm>
                <a:off x="2223948" y="2418211"/>
                <a:ext cx="109080" cy="28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7ED1DB-D562-4788-8CF0-68D728FF78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15308" y="2409211"/>
                  <a:ext cx="1267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EB1A1F-500D-425D-B748-565FE46A49AF}"/>
              </a:ext>
            </a:extLst>
          </p:cNvPr>
          <p:cNvGrpSpPr/>
          <p:nvPr/>
        </p:nvGrpSpPr>
        <p:grpSpPr>
          <a:xfrm>
            <a:off x="2566668" y="1751851"/>
            <a:ext cx="3412080" cy="1209960"/>
            <a:chOff x="2566668" y="1751851"/>
            <a:chExt cx="3412080" cy="12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4123D9-771A-4488-9681-1E8043B4BA88}"/>
                    </a:ext>
                  </a:extLst>
                </p14:cNvPr>
                <p14:cNvContentPartPr/>
                <p14:nvPr/>
              </p14:nvContentPartPr>
              <p14:xfrm>
                <a:off x="2566668" y="1883611"/>
                <a:ext cx="362880" cy="261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4123D9-771A-4488-9681-1E8043B4BA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57668" y="1874611"/>
                  <a:ext cx="380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9DE37A-E234-416D-840A-A514E32A6E20}"/>
                    </a:ext>
                  </a:extLst>
                </p14:cNvPr>
                <p14:cNvContentPartPr/>
                <p14:nvPr/>
              </p14:nvContentPartPr>
              <p14:xfrm>
                <a:off x="2921988" y="1919251"/>
                <a:ext cx="232920" cy="254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9DE37A-E234-416D-840A-A514E32A6E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12988" y="1910611"/>
                  <a:ext cx="250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E4762C-E13C-47C5-99E3-12D74F57DE5A}"/>
                    </a:ext>
                  </a:extLst>
                </p14:cNvPr>
                <p14:cNvContentPartPr/>
                <p14:nvPr/>
              </p14:nvContentPartPr>
              <p14:xfrm>
                <a:off x="3154188" y="1935811"/>
                <a:ext cx="201960" cy="21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E4762C-E13C-47C5-99E3-12D74F57DE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45188" y="1927171"/>
                  <a:ext cx="219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05393F-34ED-4522-8187-04483E1F5637}"/>
                    </a:ext>
                  </a:extLst>
                </p14:cNvPr>
                <p14:cNvContentPartPr/>
                <p14:nvPr/>
              </p14:nvContentPartPr>
              <p14:xfrm>
                <a:off x="3397188" y="1899091"/>
                <a:ext cx="244080" cy="544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05393F-34ED-4522-8187-04483E1F56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88188" y="1890451"/>
                  <a:ext cx="2617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2DAA77-482C-42AC-A23A-AD8BF64D5509}"/>
                    </a:ext>
                  </a:extLst>
                </p14:cNvPr>
                <p14:cNvContentPartPr/>
                <p14:nvPr/>
              </p14:nvContentPartPr>
              <p14:xfrm>
                <a:off x="3612828" y="1829971"/>
                <a:ext cx="260640" cy="344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2DAA77-482C-42AC-A23A-AD8BF64D55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03828" y="1821331"/>
                  <a:ext cx="278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692257-0E7A-4A7C-AABD-7514C8E858DA}"/>
                    </a:ext>
                  </a:extLst>
                </p14:cNvPr>
                <p14:cNvContentPartPr/>
                <p14:nvPr/>
              </p14:nvContentPartPr>
              <p14:xfrm>
                <a:off x="3932148" y="1909891"/>
                <a:ext cx="228600" cy="314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692257-0E7A-4A7C-AABD-7514C8E858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23148" y="1900891"/>
                  <a:ext cx="246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4CB6D5-E352-4719-8BF4-FCF34000663C}"/>
                    </a:ext>
                  </a:extLst>
                </p14:cNvPr>
                <p14:cNvContentPartPr/>
                <p14:nvPr/>
              </p14:nvContentPartPr>
              <p14:xfrm>
                <a:off x="4168308" y="1964251"/>
                <a:ext cx="264240" cy="21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4CB6D5-E352-4719-8BF4-FCF3400066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59308" y="1955251"/>
                  <a:ext cx="281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3381E7-B22D-45A9-A8FF-3E630CC9551F}"/>
                    </a:ext>
                  </a:extLst>
                </p14:cNvPr>
                <p14:cNvContentPartPr/>
                <p14:nvPr/>
              </p14:nvContentPartPr>
              <p14:xfrm>
                <a:off x="4513188" y="1751851"/>
                <a:ext cx="134640" cy="40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73381E7-B22D-45A9-A8FF-3E630CC955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04188" y="1742851"/>
                  <a:ext cx="1522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2F656E-73F1-49BA-9316-8571A654ABA1}"/>
                    </a:ext>
                  </a:extLst>
                </p14:cNvPr>
                <p14:cNvContentPartPr/>
                <p14:nvPr/>
              </p14:nvContentPartPr>
              <p14:xfrm>
                <a:off x="4476108" y="1966411"/>
                <a:ext cx="195840" cy="1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2F656E-73F1-49BA-9316-8571A654AB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67468" y="1957411"/>
                  <a:ext cx="213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C81D6E-9E2E-49D4-8520-96CA7B6F3745}"/>
                    </a:ext>
                  </a:extLst>
                </p14:cNvPr>
                <p14:cNvContentPartPr/>
                <p14:nvPr/>
              </p14:nvContentPartPr>
              <p14:xfrm>
                <a:off x="4730988" y="1909531"/>
                <a:ext cx="245520" cy="242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C81D6E-9E2E-49D4-8520-96CA7B6F37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22348" y="1900531"/>
                  <a:ext cx="263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390FCA-8F13-4E9D-AF78-7E0EAF45EF43}"/>
                    </a:ext>
                  </a:extLst>
                </p14:cNvPr>
                <p14:cNvContentPartPr/>
                <p14:nvPr/>
              </p14:nvContentPartPr>
              <p14:xfrm>
                <a:off x="5002428" y="1913131"/>
                <a:ext cx="190080" cy="254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390FCA-8F13-4E9D-AF78-7E0EAF45EF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93428" y="1904491"/>
                  <a:ext cx="207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DE3047-07AD-4471-973C-6496708DA5D5}"/>
                    </a:ext>
                  </a:extLst>
                </p14:cNvPr>
                <p14:cNvContentPartPr/>
                <p14:nvPr/>
              </p14:nvContentPartPr>
              <p14:xfrm>
                <a:off x="5247948" y="1799731"/>
                <a:ext cx="112320" cy="40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DE3047-07AD-4471-973C-6496708DA5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39308" y="1790731"/>
                  <a:ext cx="1299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8344B2-D1A4-4F90-82F1-EC7F2AA75000}"/>
                    </a:ext>
                  </a:extLst>
                </p14:cNvPr>
                <p14:cNvContentPartPr/>
                <p14:nvPr/>
              </p14:nvContentPartPr>
              <p14:xfrm>
                <a:off x="5310228" y="1932211"/>
                <a:ext cx="200160" cy="194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8344B2-D1A4-4F90-82F1-EC7F2AA7500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01588" y="1923571"/>
                  <a:ext cx="217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3CA131-83CC-4D51-9816-0A5ABA8CA822}"/>
                    </a:ext>
                  </a:extLst>
                </p14:cNvPr>
                <p14:cNvContentPartPr/>
                <p14:nvPr/>
              </p14:nvContentPartPr>
              <p14:xfrm>
                <a:off x="5502828" y="1916371"/>
                <a:ext cx="209880" cy="257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3CA131-83CC-4D51-9816-0A5ABA8CA8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3828" y="1907371"/>
                  <a:ext cx="227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330445-1259-4958-B0D2-32BC3AEC7FF0}"/>
                    </a:ext>
                  </a:extLst>
                </p14:cNvPr>
                <p14:cNvContentPartPr/>
                <p14:nvPr/>
              </p14:nvContentPartPr>
              <p14:xfrm>
                <a:off x="5772108" y="1916371"/>
                <a:ext cx="206640" cy="25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330445-1259-4958-B0D2-32BC3AEC7F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63108" y="1907731"/>
                  <a:ext cx="224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94FBC5-8DB9-4FD7-BF2E-CE09A092D0FC}"/>
                    </a:ext>
                  </a:extLst>
                </p14:cNvPr>
                <p14:cNvContentPartPr/>
                <p14:nvPr/>
              </p14:nvContentPartPr>
              <p14:xfrm>
                <a:off x="2595468" y="2306251"/>
                <a:ext cx="205200" cy="414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94FBC5-8DB9-4FD7-BF2E-CE09A092D0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86828" y="2297251"/>
                  <a:ext cx="2228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CD4144-9A5E-4B72-A5C6-6874891374B0}"/>
                    </a:ext>
                  </a:extLst>
                </p14:cNvPr>
                <p14:cNvContentPartPr/>
                <p14:nvPr/>
              </p14:nvContentPartPr>
              <p14:xfrm>
                <a:off x="2831628" y="2484091"/>
                <a:ext cx="271080" cy="469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CD4144-9A5E-4B72-A5C6-6874891374B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22628" y="2475091"/>
                  <a:ext cx="2887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1C70A6-2CEB-44A7-BB68-8AF80BFC6C08}"/>
                    </a:ext>
                  </a:extLst>
                </p14:cNvPr>
                <p14:cNvContentPartPr/>
                <p14:nvPr/>
              </p14:nvContentPartPr>
              <p14:xfrm>
                <a:off x="3287388" y="2508211"/>
                <a:ext cx="100440" cy="234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1C70A6-2CEB-44A7-BB68-8AF80BFC6C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78388" y="2499211"/>
                  <a:ext cx="118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EB557F-BCFF-4703-BC1F-4EAEE2C8AFB8}"/>
                    </a:ext>
                  </a:extLst>
                </p14:cNvPr>
                <p14:cNvContentPartPr/>
                <p14:nvPr/>
              </p14:nvContentPartPr>
              <p14:xfrm>
                <a:off x="3437868" y="2540611"/>
                <a:ext cx="180000" cy="220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EB557F-BCFF-4703-BC1F-4EAEE2C8AF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28868" y="2531971"/>
                  <a:ext cx="197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B74B1C-8531-4F27-BC00-7E7CCC8E2C28}"/>
                    </a:ext>
                  </a:extLst>
                </p14:cNvPr>
                <p14:cNvContentPartPr/>
                <p14:nvPr/>
              </p14:nvContentPartPr>
              <p14:xfrm>
                <a:off x="3642708" y="2555011"/>
                <a:ext cx="191520" cy="187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B74B1C-8531-4F27-BC00-7E7CCC8E2C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33708" y="2546011"/>
                  <a:ext cx="209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9ACF5D8-832E-44F3-A30A-54075C525D61}"/>
                    </a:ext>
                  </a:extLst>
                </p14:cNvPr>
                <p14:cNvContentPartPr/>
                <p14:nvPr/>
              </p14:nvContentPartPr>
              <p14:xfrm>
                <a:off x="3876348" y="2473291"/>
                <a:ext cx="211320" cy="488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9ACF5D8-832E-44F3-A30A-54075C525D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67708" y="2464291"/>
                  <a:ext cx="2289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5FA002-066F-42E2-8DAC-B78D3DC090C6}"/>
                    </a:ext>
                  </a:extLst>
                </p14:cNvPr>
                <p14:cNvContentPartPr/>
                <p14:nvPr/>
              </p14:nvContentPartPr>
              <p14:xfrm>
                <a:off x="4120788" y="2434771"/>
                <a:ext cx="339840" cy="35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5FA002-066F-42E2-8DAC-B78D3DC090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1788" y="2425771"/>
                  <a:ext cx="357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D9EC0C5-ADDC-4F76-B495-A951C20AE9D0}"/>
                    </a:ext>
                  </a:extLst>
                </p14:cNvPr>
                <p14:cNvContentPartPr/>
                <p14:nvPr/>
              </p14:nvContentPartPr>
              <p14:xfrm>
                <a:off x="4297908" y="2542051"/>
                <a:ext cx="158760" cy="7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D9EC0C5-ADDC-4F76-B495-A951C20AE9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88908" y="2533411"/>
                  <a:ext cx="176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92FC9E-D5A8-4DE5-8EF4-2FC42E90A352}"/>
                    </a:ext>
                  </a:extLst>
                </p14:cNvPr>
                <p14:cNvContentPartPr/>
                <p14:nvPr/>
              </p14:nvContentPartPr>
              <p14:xfrm>
                <a:off x="4615068" y="2295091"/>
                <a:ext cx="243000" cy="504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92FC9E-D5A8-4DE5-8EF4-2FC42E90A3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06068" y="2286091"/>
                  <a:ext cx="2606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F9B592D-0EDE-48A0-A3EE-49B16DC7C9E9}"/>
                    </a:ext>
                  </a:extLst>
                </p14:cNvPr>
                <p14:cNvContentPartPr/>
                <p14:nvPr/>
              </p14:nvContentPartPr>
              <p14:xfrm>
                <a:off x="4892988" y="2525131"/>
                <a:ext cx="215280" cy="239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F9B592D-0EDE-48A0-A3EE-49B16DC7C9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83988" y="2516491"/>
                  <a:ext cx="232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B15A26-ECAB-4F50-B488-721430D98934}"/>
                    </a:ext>
                  </a:extLst>
                </p14:cNvPr>
                <p14:cNvContentPartPr/>
                <p14:nvPr/>
              </p14:nvContentPartPr>
              <p14:xfrm>
                <a:off x="5137068" y="2552491"/>
                <a:ext cx="65160" cy="167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B15A26-ECAB-4F50-B488-721430D989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8068" y="2543851"/>
                  <a:ext cx="82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E565324-BAF8-46F5-9CC1-E078F52775A9}"/>
                    </a:ext>
                  </a:extLst>
                </p14:cNvPr>
                <p14:cNvContentPartPr/>
                <p14:nvPr/>
              </p14:nvContentPartPr>
              <p14:xfrm>
                <a:off x="5081268" y="2405611"/>
                <a:ext cx="61560" cy="10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E565324-BAF8-46F5-9CC1-E078F52775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72628" y="2396971"/>
                  <a:ext cx="79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D0D7CC-35B2-4251-8B6C-60E75CD3E91A}"/>
                    </a:ext>
                  </a:extLst>
                </p14:cNvPr>
                <p14:cNvContentPartPr/>
                <p14:nvPr/>
              </p14:nvContentPartPr>
              <p14:xfrm>
                <a:off x="5260908" y="2419651"/>
                <a:ext cx="67680" cy="341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D0D7CC-35B2-4251-8B6C-60E75CD3E91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51908" y="2411011"/>
                  <a:ext cx="853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C498CE-8D6B-4DD7-9521-7413C9CA8A99}"/>
                    </a:ext>
                  </a:extLst>
                </p14:cNvPr>
                <p14:cNvContentPartPr/>
                <p14:nvPr/>
              </p14:nvContentPartPr>
              <p14:xfrm>
                <a:off x="5294748" y="2546371"/>
                <a:ext cx="176760" cy="163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C498CE-8D6B-4DD7-9521-7413C9CA8A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85748" y="2537371"/>
                  <a:ext cx="194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C919D8-1CD4-4399-87DE-ADE0B15527C3}"/>
                    </a:ext>
                  </a:extLst>
                </p14:cNvPr>
                <p14:cNvContentPartPr/>
                <p14:nvPr/>
              </p14:nvContentPartPr>
              <p14:xfrm>
                <a:off x="5718108" y="2710891"/>
                <a:ext cx="3960" cy="20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C919D8-1CD4-4399-87DE-ADE0B15527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09108" y="2701891"/>
                  <a:ext cx="2160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5C998D1-2B34-4BB5-85DE-243C18E92317}"/>
                  </a:ext>
                </a:extLst>
              </p14:cNvPr>
              <p14:cNvContentPartPr/>
              <p14:nvPr/>
            </p14:nvContentPartPr>
            <p14:xfrm>
              <a:off x="293628" y="3758131"/>
              <a:ext cx="190080" cy="29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5C998D1-2B34-4BB5-85DE-243C18E9231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4628" y="3749131"/>
                <a:ext cx="20772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5D6E32B-2B39-48D8-9D7B-AEEEA97C0EF1}"/>
              </a:ext>
            </a:extLst>
          </p:cNvPr>
          <p:cNvGrpSpPr/>
          <p:nvPr/>
        </p:nvGrpSpPr>
        <p:grpSpPr>
          <a:xfrm>
            <a:off x="855948" y="3449611"/>
            <a:ext cx="3575520" cy="574200"/>
            <a:chOff x="855948" y="3449611"/>
            <a:chExt cx="357552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03A4D2-9542-4AC8-8406-FA1E68FBA613}"/>
                    </a:ext>
                  </a:extLst>
                </p14:cNvPr>
                <p14:cNvContentPartPr/>
                <p14:nvPr/>
              </p14:nvContentPartPr>
              <p14:xfrm>
                <a:off x="882228" y="3449611"/>
                <a:ext cx="219240" cy="466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03A4D2-9542-4AC8-8406-FA1E68FBA6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3588" y="3440971"/>
                  <a:ext cx="2368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4B7FA1-A38C-4052-A059-631AE4010193}"/>
                    </a:ext>
                  </a:extLst>
                </p14:cNvPr>
                <p14:cNvContentPartPr/>
                <p14:nvPr/>
              </p14:nvContentPartPr>
              <p14:xfrm>
                <a:off x="878988" y="3685051"/>
                <a:ext cx="198360" cy="55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4B7FA1-A38C-4052-A059-631AE401019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0348" y="3676411"/>
                  <a:ext cx="21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24C80F4-EE17-40DD-ACD7-A3930A6D12AD}"/>
                    </a:ext>
                  </a:extLst>
                </p14:cNvPr>
                <p14:cNvContentPartPr/>
                <p14:nvPr/>
              </p14:nvContentPartPr>
              <p14:xfrm>
                <a:off x="855948" y="3560131"/>
                <a:ext cx="205200" cy="1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24C80F4-EE17-40DD-ACD7-A3930A6D12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7308" y="3551491"/>
                  <a:ext cx="222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7A77A9A-9475-49DE-B6ED-635A247A7533}"/>
                    </a:ext>
                  </a:extLst>
                </p14:cNvPr>
                <p14:cNvContentPartPr/>
                <p14:nvPr/>
              </p14:nvContentPartPr>
              <p14:xfrm>
                <a:off x="1168428" y="3464011"/>
                <a:ext cx="96480" cy="408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7A77A9A-9475-49DE-B6ED-635A247A753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59788" y="3455371"/>
                  <a:ext cx="1141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E8F3B3-53E9-4F63-A206-BF19DB46CF1D}"/>
                    </a:ext>
                  </a:extLst>
                </p14:cNvPr>
                <p14:cNvContentPartPr/>
                <p14:nvPr/>
              </p14:nvContentPartPr>
              <p14:xfrm>
                <a:off x="1291188" y="3681091"/>
                <a:ext cx="235080" cy="212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E8F3B3-53E9-4F63-A206-BF19DB46CF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82548" y="3672091"/>
                  <a:ext cx="252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A7C458E-E895-4307-91A6-E38F60405D2B}"/>
                    </a:ext>
                  </a:extLst>
                </p14:cNvPr>
                <p14:cNvContentPartPr/>
                <p14:nvPr/>
              </p14:nvContentPartPr>
              <p14:xfrm>
                <a:off x="1490268" y="3546451"/>
                <a:ext cx="132480" cy="402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A7C458E-E895-4307-91A6-E38F60405D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81268" y="3537811"/>
                  <a:ext cx="1501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4D026D-630A-45BE-BFEB-4CD9BB3CA9B6}"/>
                    </a:ext>
                  </a:extLst>
                </p14:cNvPr>
                <p14:cNvContentPartPr/>
                <p14:nvPr/>
              </p14:nvContentPartPr>
              <p14:xfrm>
                <a:off x="1520148" y="3691531"/>
                <a:ext cx="178920" cy="178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4D026D-630A-45BE-BFEB-4CD9BB3CA9B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11148" y="3682531"/>
                  <a:ext cx="196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42FF27-FE99-4CD8-AD44-8C3C958C08D5}"/>
                    </a:ext>
                  </a:extLst>
                </p14:cNvPr>
                <p14:cNvContentPartPr/>
                <p14:nvPr/>
              </p14:nvContentPartPr>
              <p14:xfrm>
                <a:off x="1805988" y="3595771"/>
                <a:ext cx="66960" cy="409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42FF27-FE99-4CD8-AD44-8C3C958C08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96988" y="3586771"/>
                  <a:ext cx="846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4BE44D-6E72-40A8-B674-4B64028FAA97}"/>
                    </a:ext>
                  </a:extLst>
                </p14:cNvPr>
                <p14:cNvContentPartPr/>
                <p14:nvPr/>
              </p14:nvContentPartPr>
              <p14:xfrm>
                <a:off x="1733268" y="3751651"/>
                <a:ext cx="403200" cy="214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4BE44D-6E72-40A8-B674-4B64028FAA9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24268" y="3742651"/>
                  <a:ext cx="420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6EA3B7-3E48-4949-B537-F149FBE84C74}"/>
                    </a:ext>
                  </a:extLst>
                </p14:cNvPr>
                <p14:cNvContentPartPr/>
                <p14:nvPr/>
              </p14:nvContentPartPr>
              <p14:xfrm>
                <a:off x="2178948" y="3704491"/>
                <a:ext cx="134640" cy="251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6EA3B7-3E48-4949-B537-F149FBE84C7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70308" y="3695851"/>
                  <a:ext cx="152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6B9793-AA9F-4CE1-A847-CAD3F3B093BE}"/>
                    </a:ext>
                  </a:extLst>
                </p14:cNvPr>
                <p14:cNvContentPartPr/>
                <p14:nvPr/>
              </p14:nvContentPartPr>
              <p14:xfrm>
                <a:off x="2462988" y="3692611"/>
                <a:ext cx="226440" cy="256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6B9793-AA9F-4CE1-A847-CAD3F3B093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54348" y="3683611"/>
                  <a:ext cx="244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BA0AFFA-B992-412A-8509-AB4E4652A08B}"/>
                    </a:ext>
                  </a:extLst>
                </p14:cNvPr>
                <p14:cNvContentPartPr/>
                <p14:nvPr/>
              </p14:nvContentPartPr>
              <p14:xfrm>
                <a:off x="2887068" y="3548611"/>
                <a:ext cx="369720" cy="462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A0AFFA-B992-412A-8509-AB4E4652A08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78428" y="3539971"/>
                  <a:ext cx="387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34693A1-983E-4130-93C6-4EAA0621C2D5}"/>
                    </a:ext>
                  </a:extLst>
                </p14:cNvPr>
                <p14:cNvContentPartPr/>
                <p14:nvPr/>
              </p14:nvContentPartPr>
              <p14:xfrm>
                <a:off x="3307548" y="3714211"/>
                <a:ext cx="218880" cy="265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34693A1-983E-4130-93C6-4EAA0621C2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98548" y="3705571"/>
                  <a:ext cx="236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F9E02D1-3572-4608-9D74-FBA2D0C8F3A7}"/>
                    </a:ext>
                  </a:extLst>
                </p14:cNvPr>
                <p14:cNvContentPartPr/>
                <p14:nvPr/>
              </p14:nvContentPartPr>
              <p14:xfrm>
                <a:off x="3521388" y="3465451"/>
                <a:ext cx="97560" cy="48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F9E02D1-3572-4608-9D74-FBA2D0C8F3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12388" y="3456811"/>
                  <a:ext cx="1152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94065B-51DD-4357-B564-B80B776DBE16}"/>
                    </a:ext>
                  </a:extLst>
                </p14:cNvPr>
                <p14:cNvContentPartPr/>
                <p14:nvPr/>
              </p14:nvContentPartPr>
              <p14:xfrm>
                <a:off x="3636948" y="3731131"/>
                <a:ext cx="195840" cy="292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94065B-51DD-4357-B564-B80B776DBE1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28308" y="3722131"/>
                  <a:ext cx="213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68E9FA-420A-4A70-81CD-5CDB34F4F65C}"/>
                    </a:ext>
                  </a:extLst>
                </p14:cNvPr>
                <p14:cNvContentPartPr/>
                <p14:nvPr/>
              </p14:nvContentPartPr>
              <p14:xfrm>
                <a:off x="3888228" y="3737251"/>
                <a:ext cx="198360" cy="263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68E9FA-420A-4A70-81CD-5CDB34F4F65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79228" y="3728251"/>
                  <a:ext cx="216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8C16F5B-00B5-410B-A6C2-242E72CE082E}"/>
                    </a:ext>
                  </a:extLst>
                </p14:cNvPr>
                <p14:cNvContentPartPr/>
                <p14:nvPr/>
              </p14:nvContentPartPr>
              <p14:xfrm>
                <a:off x="4144548" y="3722491"/>
                <a:ext cx="286920" cy="236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8C16F5B-00B5-410B-A6C2-242E72CE08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35908" y="3713851"/>
                  <a:ext cx="3045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E74B19-44AA-49BA-B025-949165CBF0EA}"/>
                    </a:ext>
                  </a:extLst>
                </p14:cNvPr>
                <p14:cNvContentPartPr/>
                <p14:nvPr/>
              </p14:nvContentPartPr>
              <p14:xfrm>
                <a:off x="4372068" y="3612331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E74B19-44AA-49BA-B025-949165CBF0E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63068" y="3603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6D54CB9-58D6-4758-BB68-76CC3E87EF23}"/>
              </a:ext>
            </a:extLst>
          </p:cNvPr>
          <p:cNvGrpSpPr/>
          <p:nvPr/>
        </p:nvGrpSpPr>
        <p:grpSpPr>
          <a:xfrm>
            <a:off x="4674468" y="3762091"/>
            <a:ext cx="177120" cy="121680"/>
            <a:chOff x="4674468" y="3762091"/>
            <a:chExt cx="177120" cy="1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FD9022-DACC-40B4-BE7E-8B4666F1CF7B}"/>
                    </a:ext>
                  </a:extLst>
                </p14:cNvPr>
                <p14:cNvContentPartPr/>
                <p14:nvPr/>
              </p14:nvContentPartPr>
              <p14:xfrm>
                <a:off x="4674468" y="3762091"/>
                <a:ext cx="151560" cy="31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FD9022-DACC-40B4-BE7E-8B4666F1CF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65468" y="3753451"/>
                  <a:ext cx="169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766B80-CA5C-43EB-ABD0-0612DB49E5C5}"/>
                    </a:ext>
                  </a:extLst>
                </p14:cNvPr>
                <p14:cNvContentPartPr/>
                <p14:nvPr/>
              </p14:nvContentPartPr>
              <p14:xfrm>
                <a:off x="4696068" y="3863251"/>
                <a:ext cx="155520" cy="20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766B80-CA5C-43EB-ABD0-0612DB49E5C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87068" y="3854251"/>
                  <a:ext cx="1731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5EEC89A-2CFF-4AF2-BB11-1D48FFF411EF}"/>
              </a:ext>
            </a:extLst>
          </p:cNvPr>
          <p:cNvGrpSpPr/>
          <p:nvPr/>
        </p:nvGrpSpPr>
        <p:grpSpPr>
          <a:xfrm>
            <a:off x="5188908" y="3506131"/>
            <a:ext cx="207000" cy="437040"/>
            <a:chOff x="5188908" y="3506131"/>
            <a:chExt cx="20700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D242381-E40A-4F33-8737-CA74E4C51678}"/>
                    </a:ext>
                  </a:extLst>
                </p14:cNvPr>
                <p14:cNvContentPartPr/>
                <p14:nvPr/>
              </p14:nvContentPartPr>
              <p14:xfrm>
                <a:off x="5188908" y="3506131"/>
                <a:ext cx="114840" cy="364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D242381-E40A-4F33-8737-CA74E4C516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80268" y="3497131"/>
                  <a:ext cx="132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1CEBCDA-5C6E-4067-B022-D1C530391DEB}"/>
                    </a:ext>
                  </a:extLst>
                </p14:cNvPr>
                <p14:cNvContentPartPr/>
                <p14:nvPr/>
              </p14:nvContentPartPr>
              <p14:xfrm>
                <a:off x="5206548" y="3897451"/>
                <a:ext cx="189360" cy="45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1CEBCDA-5C6E-4067-B022-D1C530391DE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97548" y="3888811"/>
                  <a:ext cx="207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154255-5894-43DA-A0BE-EF0DCBA2C6F5}"/>
              </a:ext>
            </a:extLst>
          </p:cNvPr>
          <p:cNvGrpSpPr/>
          <p:nvPr/>
        </p:nvGrpSpPr>
        <p:grpSpPr>
          <a:xfrm>
            <a:off x="4923948" y="3240091"/>
            <a:ext cx="54000" cy="102600"/>
            <a:chOff x="4923948" y="3240091"/>
            <a:chExt cx="5400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91A4BD7-9754-44D3-9B9D-708F8B1C5F49}"/>
                    </a:ext>
                  </a:extLst>
                </p14:cNvPr>
                <p14:cNvContentPartPr/>
                <p14:nvPr/>
              </p14:nvContentPartPr>
              <p14:xfrm>
                <a:off x="4923948" y="3240091"/>
                <a:ext cx="30600" cy="102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91A4BD7-9754-44D3-9B9D-708F8B1C5F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15308" y="3231451"/>
                  <a:ext cx="48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580E58-0AD1-4789-BE61-C0D619331E1B}"/>
                    </a:ext>
                  </a:extLst>
                </p14:cNvPr>
                <p14:cNvContentPartPr/>
                <p14:nvPr/>
              </p14:nvContentPartPr>
              <p14:xfrm>
                <a:off x="4954188" y="3240451"/>
                <a:ext cx="23760" cy="77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580E58-0AD1-4789-BE61-C0D619331E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45188" y="3231811"/>
                  <a:ext cx="4140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F01BB5-F305-42C3-8F81-F8422337D9D9}"/>
              </a:ext>
            </a:extLst>
          </p:cNvPr>
          <p:cNvGrpSpPr/>
          <p:nvPr/>
        </p:nvGrpSpPr>
        <p:grpSpPr>
          <a:xfrm>
            <a:off x="5489148" y="3209491"/>
            <a:ext cx="68400" cy="113760"/>
            <a:chOff x="5489148" y="3209491"/>
            <a:chExt cx="6840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4281A91-A8EC-494D-AC93-76F5ED39B7D8}"/>
                    </a:ext>
                  </a:extLst>
                </p14:cNvPr>
                <p14:cNvContentPartPr/>
                <p14:nvPr/>
              </p14:nvContentPartPr>
              <p14:xfrm>
                <a:off x="5489148" y="3209491"/>
                <a:ext cx="33840" cy="97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4281A91-A8EC-494D-AC93-76F5ED39B7D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80148" y="3200491"/>
                  <a:ext cx="51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07E3F72-2EC1-4BE3-ABCE-262322C4B875}"/>
                    </a:ext>
                  </a:extLst>
                </p14:cNvPr>
                <p14:cNvContentPartPr/>
                <p14:nvPr/>
              </p14:nvContentPartPr>
              <p14:xfrm>
                <a:off x="5553588" y="3226051"/>
                <a:ext cx="3960" cy="97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07E3F72-2EC1-4BE3-ABCE-262322C4B8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4948" y="3217051"/>
                  <a:ext cx="216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AA341D-F4A2-4875-866E-7CFCB54B13AB}"/>
              </a:ext>
            </a:extLst>
          </p:cNvPr>
          <p:cNvGrpSpPr/>
          <p:nvPr/>
        </p:nvGrpSpPr>
        <p:grpSpPr>
          <a:xfrm>
            <a:off x="1480908" y="4505491"/>
            <a:ext cx="1395000" cy="1503360"/>
            <a:chOff x="1480908" y="4505491"/>
            <a:chExt cx="1395000" cy="15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E1EE6C-1F50-4339-92E6-F6E2724448F5}"/>
                    </a:ext>
                  </a:extLst>
                </p14:cNvPr>
                <p14:cNvContentPartPr/>
                <p14:nvPr/>
              </p14:nvContentPartPr>
              <p14:xfrm>
                <a:off x="1762068" y="5186971"/>
                <a:ext cx="346680" cy="376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E1EE6C-1F50-4339-92E6-F6E2724448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53428" y="5177971"/>
                  <a:ext cx="3643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2736FDE-2AB8-4438-AEF4-ED471B88BA47}"/>
                    </a:ext>
                  </a:extLst>
                </p14:cNvPr>
                <p14:cNvContentPartPr/>
                <p14:nvPr/>
              </p14:nvContentPartPr>
              <p14:xfrm>
                <a:off x="1480908" y="4946131"/>
                <a:ext cx="815400" cy="1062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2736FDE-2AB8-4438-AEF4-ED471B88BA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472268" y="4937491"/>
                  <a:ext cx="83304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C3A8D28-D518-4006-903D-C8F73C802B6B}"/>
                    </a:ext>
                  </a:extLst>
                </p14:cNvPr>
                <p14:cNvContentPartPr/>
                <p14:nvPr/>
              </p14:nvContentPartPr>
              <p14:xfrm>
                <a:off x="1838388" y="4774051"/>
                <a:ext cx="701280" cy="1095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C3A8D28-D518-4006-903D-C8F73C802B6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29748" y="4765051"/>
                  <a:ext cx="7189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1B0B10-61F6-4431-B481-36D4CBBDB61F}"/>
                    </a:ext>
                  </a:extLst>
                </p14:cNvPr>
                <p14:cNvContentPartPr/>
                <p14:nvPr/>
              </p14:nvContentPartPr>
              <p14:xfrm>
                <a:off x="2255268" y="4505491"/>
                <a:ext cx="620640" cy="1409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1B0B10-61F6-4431-B481-36D4CBBDB61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46268" y="4496851"/>
                  <a:ext cx="638280" cy="14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13CF2F8-B224-4397-9B92-A99B832D3165}"/>
                    </a:ext>
                  </a:extLst>
                </p14:cNvPr>
                <p14:cNvContentPartPr/>
                <p14:nvPr/>
              </p14:nvContentPartPr>
              <p14:xfrm>
                <a:off x="2838468" y="4970611"/>
                <a:ext cx="18000" cy="25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13CF2F8-B224-4397-9B92-A99B832D316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29828" y="4961971"/>
                  <a:ext cx="356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D356138-A4F9-414B-88B7-AAE76782FE28}"/>
              </a:ext>
            </a:extLst>
          </p:cNvPr>
          <p:cNvGrpSpPr/>
          <p:nvPr/>
        </p:nvGrpSpPr>
        <p:grpSpPr>
          <a:xfrm>
            <a:off x="2795268" y="4210291"/>
            <a:ext cx="2875680" cy="1226160"/>
            <a:chOff x="2795268" y="4210291"/>
            <a:chExt cx="2875680" cy="12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E85DCB3-E28E-4B01-92F2-ECEF7F959217}"/>
                    </a:ext>
                  </a:extLst>
                </p14:cNvPr>
                <p14:cNvContentPartPr/>
                <p14:nvPr/>
              </p14:nvContentPartPr>
              <p14:xfrm>
                <a:off x="2795268" y="4927051"/>
                <a:ext cx="102600" cy="144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E85DCB3-E28E-4B01-92F2-ECEF7F95921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86628" y="4918411"/>
                  <a:ext cx="120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1201FE9-7123-478E-84B9-5591D0E1D1F6}"/>
                    </a:ext>
                  </a:extLst>
                </p14:cNvPr>
                <p14:cNvContentPartPr/>
                <p14:nvPr/>
              </p14:nvContentPartPr>
              <p14:xfrm>
                <a:off x="3182268" y="4210291"/>
                <a:ext cx="494640" cy="774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1201FE9-7123-478E-84B9-5591D0E1D1F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73268" y="4201651"/>
                  <a:ext cx="51228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85EB124-EAD4-42B5-A6F1-7CAC0C2C5C1A}"/>
                    </a:ext>
                  </a:extLst>
                </p14:cNvPr>
                <p14:cNvContentPartPr/>
                <p14:nvPr/>
              </p14:nvContentPartPr>
              <p14:xfrm>
                <a:off x="3081828" y="4778371"/>
                <a:ext cx="268560" cy="225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85EB124-EAD4-42B5-A6F1-7CAC0C2C5C1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72828" y="4769371"/>
                  <a:ext cx="286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3512C7A-0107-4C4D-B896-1613E326AB14}"/>
                    </a:ext>
                  </a:extLst>
                </p14:cNvPr>
                <p14:cNvContentPartPr/>
                <p14:nvPr/>
              </p14:nvContentPartPr>
              <p14:xfrm>
                <a:off x="3790668" y="4394971"/>
                <a:ext cx="235800" cy="245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3512C7A-0107-4C4D-B896-1613E326AB1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81668" y="4386331"/>
                  <a:ext cx="253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A8BF4B2-A65B-40BB-B883-D81B08C420D4}"/>
                    </a:ext>
                  </a:extLst>
                </p14:cNvPr>
                <p14:cNvContentPartPr/>
                <p14:nvPr/>
              </p14:nvContentPartPr>
              <p14:xfrm>
                <a:off x="4242468" y="4391011"/>
                <a:ext cx="348840" cy="281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A8BF4B2-A65B-40BB-B883-D81B08C420D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33468" y="4382011"/>
                  <a:ext cx="366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1CF351F-A3B6-490A-BECB-C7704C81FA06}"/>
                    </a:ext>
                  </a:extLst>
                </p14:cNvPr>
                <p14:cNvContentPartPr/>
                <p14:nvPr/>
              </p14:nvContentPartPr>
              <p14:xfrm>
                <a:off x="4635228" y="4433851"/>
                <a:ext cx="227520" cy="200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1CF351F-A3B6-490A-BECB-C7704C81FA0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26228" y="4424851"/>
                  <a:ext cx="245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A691D6-3065-405E-A1F8-60DEDA9B972A}"/>
                    </a:ext>
                  </a:extLst>
                </p14:cNvPr>
                <p14:cNvContentPartPr/>
                <p14:nvPr/>
              </p14:nvContentPartPr>
              <p14:xfrm>
                <a:off x="4861668" y="4223611"/>
                <a:ext cx="75960" cy="458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A691D6-3065-405E-A1F8-60DEDA9B97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52668" y="4214611"/>
                  <a:ext cx="936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DB7255F-1ABF-4380-A78A-CB31D351CCA9}"/>
                    </a:ext>
                  </a:extLst>
                </p14:cNvPr>
                <p14:cNvContentPartPr/>
                <p14:nvPr/>
              </p14:nvContentPartPr>
              <p14:xfrm>
                <a:off x="5037348" y="4414051"/>
                <a:ext cx="173160" cy="280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DB7255F-1ABF-4380-A78A-CB31D351CCA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28348" y="4405051"/>
                  <a:ext cx="190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F209056-2B95-4D01-BA11-FCCF4BB14681}"/>
                    </a:ext>
                  </a:extLst>
                </p14:cNvPr>
                <p14:cNvContentPartPr/>
                <p14:nvPr/>
              </p14:nvContentPartPr>
              <p14:xfrm>
                <a:off x="5224908" y="4383811"/>
                <a:ext cx="133560" cy="262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F209056-2B95-4D01-BA11-FCCF4BB1468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15908" y="4374811"/>
                  <a:ext cx="151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E5DDFA-1FAA-4FCF-87A7-0E9CDA1E36B5}"/>
                    </a:ext>
                  </a:extLst>
                </p14:cNvPr>
                <p14:cNvContentPartPr/>
                <p14:nvPr/>
              </p14:nvContentPartPr>
              <p14:xfrm>
                <a:off x="5452788" y="4368691"/>
                <a:ext cx="216720" cy="285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E5DDFA-1FAA-4FCF-87A7-0E9CDA1E36B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44148" y="4359691"/>
                  <a:ext cx="234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F8B90ED-1413-4D0B-800F-6BF86819631D}"/>
                    </a:ext>
                  </a:extLst>
                </p14:cNvPr>
                <p14:cNvContentPartPr/>
                <p14:nvPr/>
              </p14:nvContentPartPr>
              <p14:xfrm>
                <a:off x="5654388" y="4212091"/>
                <a:ext cx="16560" cy="8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F8B90ED-1413-4D0B-800F-6BF8681963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45388" y="4203091"/>
                  <a:ext cx="34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46AB779-5105-4EFD-B8AB-99FD28118109}"/>
                    </a:ext>
                  </a:extLst>
                </p14:cNvPr>
                <p14:cNvContentPartPr/>
                <p14:nvPr/>
              </p14:nvContentPartPr>
              <p14:xfrm>
                <a:off x="3663948" y="4851091"/>
                <a:ext cx="164160" cy="399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46AB779-5105-4EFD-B8AB-99FD2811810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55308" y="4842451"/>
                  <a:ext cx="181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13E8939-2251-417D-B313-54B6307CA712}"/>
                    </a:ext>
                  </a:extLst>
                </p14:cNvPr>
                <p14:cNvContentPartPr/>
                <p14:nvPr/>
              </p14:nvContentPartPr>
              <p14:xfrm>
                <a:off x="3844308" y="4979251"/>
                <a:ext cx="191520" cy="211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13E8939-2251-417D-B313-54B6307CA71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35308" y="4970251"/>
                  <a:ext cx="209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AAA8BA-3A86-4769-8DD6-A694BDE37D05}"/>
                    </a:ext>
                  </a:extLst>
                </p14:cNvPr>
                <p14:cNvContentPartPr/>
                <p14:nvPr/>
              </p14:nvContentPartPr>
              <p14:xfrm>
                <a:off x="4055988" y="4871971"/>
                <a:ext cx="141480" cy="8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AAA8BA-3A86-4769-8DD6-A694BDE37D0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47348" y="4862971"/>
                  <a:ext cx="159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C8106EA-226E-4FD2-93A7-486798DCD942}"/>
                    </a:ext>
                  </a:extLst>
                </p14:cNvPr>
                <p14:cNvContentPartPr/>
                <p14:nvPr/>
              </p14:nvContentPartPr>
              <p14:xfrm>
                <a:off x="4352628" y="4754251"/>
                <a:ext cx="177840" cy="501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C8106EA-226E-4FD2-93A7-486798DCD94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43628" y="4745611"/>
                  <a:ext cx="1954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78227DA-63CF-47BF-9172-F04D5D2AEE44}"/>
                    </a:ext>
                  </a:extLst>
                </p14:cNvPr>
                <p14:cNvContentPartPr/>
                <p14:nvPr/>
              </p14:nvContentPartPr>
              <p14:xfrm>
                <a:off x="4553508" y="5026051"/>
                <a:ext cx="155880" cy="188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78227DA-63CF-47BF-9172-F04D5D2AEE4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44508" y="5017051"/>
                  <a:ext cx="173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8F22808-DF42-4CF7-BF9D-2E689B5707BD}"/>
                    </a:ext>
                  </a:extLst>
                </p14:cNvPr>
                <p14:cNvContentPartPr/>
                <p14:nvPr/>
              </p14:nvContentPartPr>
              <p14:xfrm>
                <a:off x="4719108" y="4843891"/>
                <a:ext cx="173520" cy="387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8F22808-DF42-4CF7-BF9D-2E689B5707B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10468" y="4834891"/>
                  <a:ext cx="1911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78EB4AB-1F1C-46E3-B445-8850226066B6}"/>
                    </a:ext>
                  </a:extLst>
                </p14:cNvPr>
                <p14:cNvContentPartPr/>
                <p14:nvPr/>
              </p14:nvContentPartPr>
              <p14:xfrm>
                <a:off x="4928628" y="4996891"/>
                <a:ext cx="135360" cy="234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78EB4AB-1F1C-46E3-B445-8850226066B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19628" y="4987891"/>
                  <a:ext cx="153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CC64C3-7B85-48E7-A6F9-146C95DE59F5}"/>
                    </a:ext>
                  </a:extLst>
                </p14:cNvPr>
                <p14:cNvContentPartPr/>
                <p14:nvPr/>
              </p14:nvContentPartPr>
              <p14:xfrm>
                <a:off x="5201508" y="5031811"/>
                <a:ext cx="115200" cy="220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CC64C3-7B85-48E7-A6F9-146C95DE59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92868" y="5023171"/>
                  <a:ext cx="132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757C92A-09C7-49BA-9555-6C7CCC57D7BE}"/>
                    </a:ext>
                  </a:extLst>
                </p14:cNvPr>
                <p14:cNvContentPartPr/>
                <p14:nvPr/>
              </p14:nvContentPartPr>
              <p14:xfrm>
                <a:off x="5403108" y="4714651"/>
                <a:ext cx="171720" cy="721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757C92A-09C7-49BA-9555-6C7CCC57D7B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94468" y="4706011"/>
                  <a:ext cx="189360" cy="73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3B323FA-4F68-4856-9948-545B00CBEF38}"/>
                  </a:ext>
                </a:extLst>
              </p14:cNvPr>
              <p14:cNvContentPartPr/>
              <p14:nvPr/>
            </p14:nvContentPartPr>
            <p14:xfrm>
              <a:off x="3428868" y="946171"/>
              <a:ext cx="6120" cy="19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3B323FA-4F68-4856-9948-545B00CBEF3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419868" y="937171"/>
                <a:ext cx="237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228CDBA-54E8-44D3-A540-BC2CE2FD1F4D}"/>
                  </a:ext>
                </a:extLst>
              </p14:cNvPr>
              <p14:cNvContentPartPr/>
              <p14:nvPr/>
            </p14:nvContentPartPr>
            <p14:xfrm>
              <a:off x="754788" y="1509211"/>
              <a:ext cx="2484360" cy="1170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228CDBA-54E8-44D3-A540-BC2CE2FD1F4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46148" y="1500571"/>
                <a:ext cx="2502000" cy="1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84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PANDOE</dc:creator>
  <cp:lastModifiedBy>PANDOE</cp:lastModifiedBy>
  <cp:revision>6</cp:revision>
  <dcterms:created xsi:type="dcterms:W3CDTF">2021-02-15T06:05:13Z</dcterms:created>
  <dcterms:modified xsi:type="dcterms:W3CDTF">2021-02-15T07:06:36Z</dcterms:modified>
</cp:coreProperties>
</file>