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5:49:08.38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008C3A"/>
    </inkml:brush>
    <inkml:brush xml:id="br3">
      <inkml:brushProperty name="width" value="0.05" units="cm"/>
      <inkml:brushProperty name="height" value="0.05" units="cm"/>
      <inkml:brushProperty name="color" value="#004F8B"/>
    </inkml:brush>
    <inkml:brush xml:id="br4">
      <inkml:brushProperty name="width" value="0.05" units="cm"/>
      <inkml:brushProperty name="height" value="0.05" units="cm"/>
      <inkml:brushProperty name="color" value="#849398"/>
    </inkml:brush>
    <inkml:brush xml:id="br5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32515 5348 7459,'0'0'6211,"0"0"-3978,0 0-323,-1 30-53,-1 200 414,2 51 391,0-278-2544,3-32-33,0-55-607,-3-17 522,-2 23-3384,8-55 3384,-6 129-136,1 0 0,-1-1 0,1 1 0,-1 0 0,1 0 0,1 0 0,-1 0 0,1 0 0,-1 1 0,1-1 0,0 0 0,0 1 0,1-1 136,-1 2 10,0 0 1,1 1-1,-1-1 0,0 0 0,1 1 0,0 0 1,-1 0-1,1 0 0,0 0 0,-1 0 0,1 0 0,0 1 1,0-1-1,-1 1 0,1 0 0,0 0 0,0 0 1,2 0-11,1 2 157,0 0 0,1 1 0,-1-1 0,0 1 0,0 0 0,0 1 1,-1-1-1,1 1 0,-1 0 0,0 1 0,0-1 0,0 1 0,-1 0 1,2 2-158,31 26 478,-32-30-563,-1 0 0,0-1 1,1 1-1,-1-1 0,1 0 0,0-1 0,0 1 1,1-1 84,14 1-6648,-16-2-3458</inkml:trace>
  <inkml:trace contextRef="#ctx0" brushRef="#br0" timeOffset="315.168">32723 5901 8660,'0'0'4818,"0"0"-3985,0 0 367,0 0 193,0 0-945,50 185 16,-50-141 417,0-5-65,-23-9-352,-10-9-80,-4-9-384,-2-9-256,2-3-3041,1 0-11158</inkml:trace>
  <inkml:trace contextRef="#ctx0" brushRef="#br0" timeOffset="-1807.295">31265 5553 2161,'0'0'9186,"0"0"-5940,0 0-1413,0 0-219,0 0-611,0 0-991,0 0 0,0 0-1,0 0 1,0 0-1,0 0 1,0 0 0,1 0-1,-1-1 1,0 1-1,0 0 1,0 0 0,0 0-1,0 0 1,1 0-1,-1 0 1,0 0 0,0 0-1,0 0 1,0 0-1,1 0 1,-1 0 0,0 0-1,0 1 1,0-1-1,0 0 1,0 0 0,1 0-1,-1 0 1,0 0-1,0 0 1,0 0 0,0 0-1,0 0 1,0 0-1,0 1 1,1-1 0,-1 0-1,0 0 1,0 0-1,0 0 1,0 0 0,0 0-1,0 1 1,0-1-1,0 0 1,0 0 0,0 0-1,0 0 1,0 1-1,0-1 1,0 0 0,0 0-1,0 0 1,0 0-1,0 0 1,0 1 0,0-1-1,0 0 1,0 0-1,0 0 1,0 0 0,0 0-1,0 1 1,0-1-1,0 0 1,-1 0-12,10-3 42,-1 0-1,-1 0 1,1-1-1,0 0 1,-1-1-1,0 0 1,0 0 0,0 0-1,4-6-41,6-5-109,0 0-1,-2-2 0,4-4 110,-13 14-267,-1 1 0,0-1 0,0 0 0,-1 0-1,0-1 1,0 1 0,-1-1 0,1-4 267,-3 11-47,-1 0 0,1 0 0,-1 0 1,0 0-1,0-1 0,0 1 0,0 0 1,0 0-1,0 0 0,-1 0 0,1 0 0,-1 0 1,1 0-1,-1 0 0,0 0 0,1 0 1,-1 1-1,0-1 0,0 0 0,-1 0 1,1 1-1,0-1 0,-1 1 0,1-1 0,0 1 1,-1-1-1,0 1 0,1 0 0,-1 0 1,0 0-1,0 0 0,0 0 0,1 0 0,-1 0 1,0 1-1,0-1 0,0 0 0,0 1 1,-1 0 46,-9-3-12,0 1 0,0 0 0,0 1 0,0 0 0,-1 1 0,1 1 12,8-1 35,0 0 0,0 1 0,0-1 0,0 1 0,0 0 0,0 0 0,0 0 0,1 0-1,-1 1 1,0 0 0,1 0 0,-1 0 0,1 0 0,0 0 0,-1 1 0,1-1 0,0 1 0,1 0 0,-3 1-35,-2 9 294,0 0 0,0 1 0,1-1 0,1 1 0,0 0 0,1 1 0,1-1 0,0 1 0,0 7-294,-1 28 995,1 0 1,4 9-996,-1-27 248,-1-22-169,2 1 0,-1 0 0,1 0 0,1-1 0,0 1 0,1-1 0,0 1-79,-2-7 10,1-1 1,-1 1-1,1-1 0,0 1 0,0-1 0,0 0 1,1 0-1,-1 0 0,1 0 0,0-1 1,0 1-1,0-1 0,0 1 0,0-1 1,0 0-1,0 0 0,1 0 0,-1-1 1,1 1-1,0-1 0,0 0-10,4 1-38,0 1-1,1-2 1,-1 1-1,1-2 1,-1 1 0,1-1-1,0 0 1,-1 0-1,1-1 1,-1-1 0,1 1-1,-1-1 1,0-1-1,0 0 1,0 0-1,0 0 1,0-1 0,4-3 38,3-3-810,1-1 0,-2 0 0,0-2 0,0 1 0,-1-2 0,0 0 0,-1 0 0,-1-1 810,31-47-6755</inkml:trace>
  <inkml:trace contextRef="#ctx0" brushRef="#br0" timeOffset="-1209.1">31668 4961 8404,'0'0'2409,"0"0"-966,0 0-23,0 0-468,0 0-432,-3-5-205,3 4-296,0 1 0,0-1 1,0 1-1,0-1 0,0 1 0,-1 0 0,1-1 1,0 1-1,0-1 0,-1 1 0,1-1 0,0 1 1,-1-1-1,1 1 0,0 0 0,-1-1 0,1 1 1,-1 0-1,1-1 0,-1 1 0,1 0 0,0 0 1,-1 0-1,1-1 0,-1 1 0,1 0 0,-1 0 1,1 0-1,-1 0 0,0 0-19,-3 16 926,4 53 1049,2-32-1349,2 297 3264,19 50-3890,-22-366 17,-1-6 5,1 1 0,1-1-1,0 0 1,0 0 0,1 0 0,1 0 0,0 0 0,0 0-1,2 0-20,2-9 95,-2-13-77,0-18-36,1-55-829,-2-63 846,0-10-2561,-4 146 2392,0 0-1,1 0 1,0 0 0,0 0-1,1 1 1,0-1-1,1 1 1,0 0-1,2-3 170,-4 9-10,0-1 0,0 1 0,0 0 0,1-1 0,0 1 0,-1 1 0,1-1 0,0 0 0,0 1 0,1-1 0,-1 1 0,0 0 0,1 0 0,-1 0 0,1 1 0,0-1 0,-1 1 0,1 0 0,0 0 0,0 0 0,0 1 0,0-1 0,4 1 10,-3-1 90,0 1 0,0 1 1,0-1-1,0 1 0,0 0 1,0 0-1,0 0 0,0 1 1,0-1-1,0 1 0,-1 0 1,1 1-1,0-1-90,0 3 55,0 0 1,0-1-1,0 2 1,0-1-1,-1 0 0,0 1 1,0 0-1,0 0 1,1 3-56,2 4 83,-1 1 0,0 1 1,-1-1-1,0 1 0,-1 0 1,-1 0-1,0 0 0,-1 10-83,1 12 322,-2 0 0,-5 37-322,3-62 69,-1 0 0,0 0 1,-1 0-1,0 0 0,-1 0 0,-1-1 1,1 0-1,-2 0 0,0 0 1,0 0-1,-1-1 0,-2 2-69,6-7 10,-1 0 0,0-1 0,0 1 0,0-1-1,-1 0 1,0-1 0,1 1 0,-1-1-1,0 0 1,0 0 0,-1 0 0,1-1-1,-1 0 1,1 0 0,-1 0 0,0-1-1,0 0 1,0 0 0,1 0 0,-1-1 0,0 0-1,0 0 1,0 0 0,0-1 0,0 0-1,0 0-9,4 0-41,-1 0-1,1 0 0,0 0 1,0-1-1,0 1 1,0 0-1,0-1 0,0 0 1,0 1-1,0-1 0,1 0 1,-1 0-1,1 0 0,-1 0 1,1 0-1,0-1 0,0 1 1,0 0-1,0 0 0,0-1 1,1 1-1,-1-1 1,0 1-1,1-1 0,0-1 42,-2-13-863,0 1-1,2-1 1,0-11 863,1 11-1093,-1-31-3245,3 3-2903</inkml:trace>
  <inkml:trace contextRef="#ctx0" brushRef="#br0" timeOffset="-372.675">32224 5473 9812,'0'0'2015,"0"0"-447,0 0-420,0 0-599,0 0-394,0-45 2878,-1 43-3018,1 0 0,-1 0 0,1 0 0,-1 0 0,0 0 0,0 0 0,0 1 0,0-1 0,0 0 0,-1 0 0,1 1 0,0-1 0,-1 1 0,0-1 0,1 1 0,-1 0 0,1-1 0,-1 1 0,0 0 0,0 0-1,0 0 1,0 1 0,0-1 0,0 0 0,0 1 0,0-1 0,0 1 0,-1-1-15,3 1 139,0 0 5,0 0 35,-37-3 96,35 3-256,0 0 1,1 0-1,-1 0 1,0 0-1,0 1 1,0-1-1,0 1 1,0-1-1,0 1 1,0-1 0,0 1-1,0 0 1,1 0-1,-1 0 1,0 0-1,1 0 1,-1 0-1,0 1 1,1-1-1,0 0 1,-1 1-1,1-1 1,-1 2-20,-1 2 49,1 1-1,-1 0 1,1 0-1,0 1 1,0-1-1,0 7-48,1-8 60,-8 51 549,2 0 1,3 0-1,3 1 0,1 0 1,5 19-610,-5-74 7,0 1 1,0-1 0,0 0-1,1 0 1,-1 0-1,0 0 1,1 0 0,-1 0-1,1 0 1,0 0 0,-1 0-1,1-1 1,0 1-1,0 0 1,0 0 0,1-1-1,-1 1 1,0 0 0,1-1-1,-1 1 1,1-1-1,-1 0 1,1 1 0,0-1-1,-1 0 1,1 0 0,0 0-1,0 0 1,0-1-1,0 1 1,0 0 0,0-1-1,0 1 1,0-1 0,0 0-1,0 0 1,0 0-1,0 0 1,0 0 0,0 0-1,0 0 1,0-1 0,0 1-1,0-1 1,0 1-1,2-2-6,3 0-6,1-1 1,-1 0 0,0 0 0,0-1-1,0 0 1,0 0 0,-1-1 0,0 1-1,0-2 1,0 1 0,3-5 4,3-4-209,-2-2 1,0 1-1,0-2 0,-2 1 1,0-1-1,-1 0 0,-1-1 1,0 0-1,-1 0 0,1-17 209,1-20-1509,-2-1-1,-4-55 1510,-1 90-83,0 21 488,0 0 185,0 4-155,-17 280 2563,16-231-2768,0-20-197,1-1 1,3 14-34,-3-45-41,0 0 0,0-1 1,0 1-1,1-1 0,-1 1 1,0-1-1,0 1 0,1 0 1,-1-1-1,1 1 0,-1-1 1,0 1-1,1-1 0,-1 0 1,1 1-1,-1-1 0,1 1 1,-1-1-1,1 0 0,-1 1 1,1-1-1,-1 0 0,1 0 1,0 0-1,-1 1 0,1-1 1,-1 0-1,1 0 0,0 0 1,-1 0-1,1 0 0,-1 0 1,1 0-1,0 0 0,-1 0 1,1 0-1,-1 0 0,1-1 1,0 1-1,-1 0 0,1 0 1,-1 0-1,1-1 0,-1 1 1,1 0-1,-1-1 0,1 1 1,-1-1-1,1 1 0,-1 0 1,1-1 40,26-20-3724,-7-13-1163</inkml:trace>
  <inkml:trace contextRef="#ctx0" brushRef="#br0" timeOffset="20806.184">31228 6606 7764,'0'0'2454,"0"0"-1320,0 0 296,0 0-294,0 0-381,0 0-657,0-1-1,0 0 0,0 1 0,-1-1 0,1 0 1,0 1-1,0-1 0,-1 1 0,1-1 0,-1 0 1,1 1-1,0-1 0,-1 1 0,1-1 0,-1 1 1,1-1-1,-1 1 0,1-1 0,-1 1 0,0 0 1,1-1-1,-1 1 0,0 0-97,-2 5 236,0 1-1,0 1 1,1-1-1,0 0 1,0 1-1,0-1 1,1 1-1,0-1 1,0 1-1,1 0 1,0 4-236,-2 3 322,-3 61 1003,3 1-1,4 4-1324,-1 5 505,-1-84-495,3 35 262,-3-35-266,0 0 0,1 0 0,-1 0 1,0 0-1,1 0 0,-1 0 0,1 0 0,-1 0 0,1 0 0,-1-1 0,1 1 1,-1 0-1,1 0 0,0-1 0,0 1 0,-1 0 0,1-1 0,0 1 1,0-1-1,0 1 0,-1-1 0,1 1 0,0-1 0,0 1 0,0-1 0,0 0 1,0 0-1,0 0 0,0 1 0,0-1 0,1 0-6,1-7 3,-1-57-1456,-3 0 1,-5-31 1452,-2-64-1751,8 158 1755,0 0 0,0 0 0,0 0 0,1 0 0,-1 0 0,0 0 0,0 0-1,1 0 1,-1 0 0,0 0 0,1 0 0,-1 0 0,1 0 0,-1 0 0,1 1 0,0-1 0,-1 0-1,1 0 1,0 0 0,0 1 0,0-1 0,-1 0 0,1 1 0,0-1 0,0 1 0,0-1 0,0 1-1,0-1-3,2 0 42,1 0 0,-1 1 0,1-1 0,-1 1 1,0-1-1,1 1 0,-1 0 0,1 0 0,2 1-42,4 0 99,0 1 1,-1 0 0,1 1 0,0 0-1,-1 0 1,4 2-100,34 17 333,-13-7-1652,-12-3-4117,-20-9-3189</inkml:trace>
  <inkml:trace contextRef="#ctx0" brushRef="#br0" timeOffset="21135.553">31618 6565 7988,'0'0'2913,"0"0"80,-9 163-415,9-85-449,0-7-881,0-8-624,0-13-143,0-17-481,0-15 0,6-18-225,11 0-895,-7-9-1201,-10-30-2273,0-2-8100</inkml:trace>
  <inkml:trace contextRef="#ctx0" brushRef="#br0" timeOffset="21457.497">31579 6255 6339,'0'0'10485,"0"0"-9429,0 0-448,0 0-463,0 0-145,0 0-1905,119-38-2753</inkml:trace>
  <inkml:trace contextRef="#ctx0" brushRef="#br0" timeOffset="21792.339">32035 6282 7395,'0'0'4069,"0"0"-3037,0 0-287,0 0 514,0 0-291,-10-5-181,4 1-633,0 1 0,0 0 0,-1 0 0,1 0 0,-1 1 1,1 0-1,-1 0 0,0 1 0,0 0 0,0 0 0,0 1 0,0-1 0,0 2 0,0-1 0,0 1 0,0 0 0,0 0 0,0 1 0,0 0 0,1 0 0,-1 1 0,-3 1-154,4 0 61,0 1 1,0 0-1,0 0 1,1 0-1,0 1 0,0-1 1,0 1-1,1 0 1,0 1-1,0-1 1,0 1-1,1-1 1,0 1-1,1 0 1,-1 1-1,1-1 1,-1 6-62,-1 14 113,1 0 0,2 0 0,0 0 0,2 10-113,0 4 159,3 19 18,2-1 0,3 0 0,2-1-1,7 14-176,15 84 443,-30-139-413,11 60 231,-4 1 1,1 75-262,-30-154-403,11-2 126,1-1 1,0 0-1,0 0 0,0-1 1,1 0-1,0 0 1,0 0-1,0-1 1,0 0-1,1 0 0,0 0 1,0-1-1,-1-2 277,-4-7-1792,0 0 0,0-2 0,2 1 1,0-1-1,-1-5 1792,-5-27-6988</inkml:trace>
  <inkml:trace contextRef="#ctx0" brushRef="#br0" timeOffset="22126.048">31834 6761 13286,'0'0'2417,"0"0"-1024,0 0-417,0 0-976,0 0-400,191-71-2129,-164 47-4594</inkml:trace>
  <inkml:trace contextRef="#ctx0" brushRef="#br0" timeOffset="22478.25">32230 6348 6771,'0'0'3063,"0"0"-1887,0 0 105,0 0 173,0 0-547,3-4-48,1 2 254,0 10-208,0 31 390,-2 58 9,-2-92-1244,-1 186 1670,3 220-259,-2-404-1472,-1 0-7,1 0 0,0 0-1,1 0 1,0 0 0,0 0 0,0 0 0,1 0 0,0-1 0,0 1 0,1 0 0,-1-1 0,3 3 8,1-7-1161,-3-12 160,-2-19-849,-1 25 1388,0-38-4071,0-4-2148</inkml:trace>
  <inkml:trace contextRef="#ctx0" brushRef="#br0" timeOffset="22479.25">32125 6830 7363,'0'0'10597,"0"0"-9396,0 0-97,0 0-319,215-3-785,-153-15-657,-12 6-1568,-20 3-2977</inkml:trace>
  <inkml:trace contextRef="#ctx0" brushRef="#br0" timeOffset="-3043.924">30051 5378 5891,'0'0'2873,"0"0"-1171,0 0-224,0 0-72,0 0-603,-4-2-120,-3-3-489,-4 2 2079,5 27-1453,-2 77 866,3 0 1,7 54-1687,0-29 1226,-2-124-1143,0-7-81,0-1 0,0 0 0,1 1 0,0-1 0,0 0 0,0 1 0,1-1 1,0 0-3,6-25-97,-5-5-649,-2-1-1,-2-23 747,0 19-1569,1 0-1,4-16 1570,-2 45-119,0 0 1,0 0-1,1 0 0,0 1 1,1-1-1,1 1 0,0 0 1,0 0-1,1 1 0,2-3 119,-8 12 27,1 0-1,0 0 0,-1-1 1,1 1-1,0 0 0,0 0 1,-1 0-1,1 0 0,0 0 1,0 0-1,0 0 0,0 0 1,1 0-1,-1 0 0,0 1 1,0-1-1,0 0 0,1 1 1,-1-1-1,0 1 0,1 0 1,-1-1-1,0 1 0,1 0 1,-1 0-1,0 0 0,1 0 1,-1 0-1,1 0 0,-1 0 1,0 0-1,1 0 0,-1 1 1,0-1-1,1 1 0,-1-1 1,0 1-1,1-1 0,-1 1 1,0 0-1,0-1 0,0 1-26,3 3 126,-1-1-1,1 1 0,-1 0 0,0 0 1,-1 0-1,1 0 0,-1 0 0,1 0 1,-1 1-1,-1-1 0,2 4-125,11 46 694,-3 1-1,-2 0 1,-3 1-1,-2 0 1,-2 14-694,2 24 705,0-73-435,-1-23-172,0-14-98,2-54-110,1-6-1269,8-28 1379,-10 83-477,0 0 0,2 0 0,0 1 0,1 0-1,1 0 1,1 0 0,4-4 477,-9 18-96,0 1-1,0 0 1,0 0 0,0 1-1,1-1 1,0 1 0,2-2 96,-6 5 24,0 0 0,0 0 0,1 0 0,-1 0 0,0 0 0,1 1 0,-1-1 0,1 0 0,-1 1 0,1-1 0,-1 1 1,1-1-1,-1 1 0,1 0 0,-1-1 0,1 1 0,-1 0 0,1 0 0,0 0 0,-1 1 0,1-1 0,-1 0 0,1 0 0,-1 1 1,1-1-1,-1 1 0,1-1 0,-1 1 0,1 0 0,-1 0 0,0 0 0,1 0 0,0 0-24,2 5 162,0 0 0,0 0-1,0 1 1,-1-1 0,0 1-1,0 0 1,-1 0 0,0 0-1,0 0 1,0 0 0,-1 5-162,9 86 1223,-8 118 60,-2-215-1555,0-13-2455,0-13-1942,0-9-3871</inkml:trace>
  <inkml:trace contextRef="#ctx0" brushRef="#br0" timeOffset="-2611.49">30702 5642 2993,'0'0'6070,"0"0"-4192,0 0-179,0 0 329,0 0-470,12-10 1016,46-45-2248,-50 46-472,1 0 0,-1 0 0,-1-1 1,1 0-1,-2-1 0,4-6 146,-7 12-132,-1-1-1,0 0 1,0 0 0,0 0 0,-1-1 0,0 1 0,0 0 0,-1 0-1,1-1 1,-1 1 0,-1 0 0,1-1 0,-2-5 132,1 9 13,-1 0 1,1 0-1,-1 1 1,0-1-1,0 0 0,0 1 1,0-1-1,-1 1 1,1-1-1,0 1 0,-1 0 1,0 0-1,1 0 1,-1 1-1,0-1 0,0 1 1,0-1-1,0 1 1,0 0-1,-1 0 0,1 1 1,0-1-1,0 0 1,-1 1-1,1 0 1,-2 0-14,1-1 59,0 0 1,0 1 0,0 0 0,0 0 0,0 0-1,0 0 1,0 1 0,0-1 0,0 1 0,1 0 0,-1 0-1,0 0 1,0 1 0,1-1 0,-1 1 0,0 0 0,1 0-1,0 0 1,0 1 0,-1-1 0,1 1 0,-1 1-60,-1 5 149,1 0 1,0 0 0,0 1 0,1 0 0,0-1 0,1 1-1,0 0 1,0 1 0,1 3-150,-2 98 1237,3-76-877,0-34-352,0 20 200,0 1-1,1-1 1,2 1-1,0-1 1,6 21-208,-7-38 24,-1 0 0,1 0 0,0 0 1,1 0-1,-1 0 0,1 0 0,0 0 0,1-1 1,-1 1-1,1-1 0,-1 0 0,1 0 0,0-1 1,1 1-1,-1-1 0,1 0 0,-1 0 1,1 0-1,0-1 0,0 1 0,0-1 0,1 0 1,-1-1-1,0 1 0,1-1 0,-1 0 0,1-1-24,1 1-79,0 0 0,-1-1 0,1 0 0,0-1 0,0 1 0,-1-1 0,1-1 0,0 1 0,-1-1-1,1 0 1,-1-1 0,0 1 0,0-1 0,0-1 0,2 0 79,1-3-459,0 1 0,-1-2 0,1 1 0,-1-1 0,-1 0 0,0-1 0,0 0 0,5-9 459,20-40-6363</inkml:trace>
  <inkml:trace contextRef="#ctx0" brushRef="#br0" timeOffset="-2264.332">31023 4925 5907,'0'0'3815,"0"0"-2265,0 0-75,0 0-170,0 0-401,2 8-133,8 65 307,-3 0 0,-3 0 1,-3 1-1,-4 10-1078,2 25 932,1 389 1552,1-591-3810,1-31-5002,-2 75 899</inkml:trace>
  <inkml:trace contextRef="#ctx0" brushRef="#br0" timeOffset="-654949.778">160 268 6451,'0'0'1753,"0"0"253,0 0-347,0 0-357,0 0-432,2-12-38,25-79 3237,-24 70-3096,-9 44 356,-10 48 349,-8 105-806,-2 173-872,22 180 1271,5-335-1103,-2-178-141,1-9-16,0-1 1,0 1-1,0 0 0,0 0 0,1-1 0,1 1 0,-1 0 0,1-1 0,0 1 0,0-1 0,1 2-11,-2-7-16,2-1 3,-3-34-550,0-129-5650,-3 95 1146</inkml:trace>
  <inkml:trace contextRef="#ctx0" brushRef="#br0" timeOffset="-653584.096">1 483 10309,'0'0'1947,"0"0"102,0 0-888,0 0-97,0 0-397,-1-19-277,3-58 122,0 73-465,-1 0 0,1 0 0,0 0-1,0 0 1,0 1 0,1-1 0,-1 1 0,1-1 0,0 1 0,0 0-1,0 0 1,0 0 0,1 0 0,-1 0 0,1 1 0,0 0 0,-1-1 0,1 2-1,0-1 1,0 0 0,4 0-47,8-6 283,12-8-199,1 1-1,0 1 1,1 2 0,0 1-1,1 1 1,0 2-1,0 1 1,1 2 0,0 0-1,0 3 1,0 0-1,4 2-83,-26 2 38,0-1-1,0 1 1,0 1 0,-1 0-1,1 0 1,-1 1-1,0 0 1,0 0 0,0 1-1,-1 0 1,1 1-1,-1 0 1,-1 0 0,1 1-1,-1 0 1,0 1-38,14 13 261,-2 2 0,-1 1 0,0 0 0,10 22-261,-20-30 89,0 1 0,-2-1 0,0 1 0,-1 1 0,0-1 0,-2 1-1,0-1 1,-1 1 0,-1 0 0,0 0 0,-2 0 0,0 0 0,-1 2-89,1-14 10,1-1 1,-1 1-1,-1 0 1,1-1-1,-1 0 1,0 1 0,0-1-1,-1 0 1,1 0-1,-1 0 1,0 0 0,-1-1-1,1 1 1,-4 3-11,0-1 25,-1 0 1,0 0 0,0-1 0,-1 0-1,0-1 1,0 1 0,0-2 0,-1 1-26,-11 4 37,-1-2 1,1 0-1,-1-2 1,0 0-1,-1-1 0,1-1 1,-9-1-38,2-1 1,-33 2 39,-47-6-40,90 2 5,1-1-1,0-1 1,0-1-1,0 0 1,0-2-1,1 0 1,0-1-1,-2-1-4,19 8-17,-1 0-1,1-1 0,-1 1 0,1 0 1,-1 0-1,1-1 0,-1 1 1,1-1-1,-1 1 0,1 0 0,0-1 1,-1 1-1,1-1 0,0 1 1,-1-1-1,1 1 0,0-1 1,0 1-1,-1-1 0,1 1 0,0-1 1,0 1-1,0-1 0,0 1 1,0-1-1,-1 1 0,1-1 0,0 0 1,0 1-1,1-1 0,-1 1 1,0-1-1,0 1 0,0-1 0,0 1 1,0-1-1,1 1 0,-1-1 1,0 1-1,0-1 0,1 1 1,-1-1-1,0 1 0,1-1 0,-1 1 1,0-1-1,1 1 0,-1 0 1,1-1-1,-1 1 0,1 0 0,-1-1 1,1 1 17,29-21-2042,-26 19 1543,41-26-4279</inkml:trace>
  <inkml:trace contextRef="#ctx0" brushRef="#br0" timeOffset="-653583.096">1165 438 5731,'0'0'1507,"0"0"555,0 0-586,0 0 82,0 0-449,2-17-33,8-51-231,-10 65-759,1-1 0,-1 1 0,1 0 0,0 0 0,0 0-1,1 0 1,-1 0 0,0 0 0,1 0 0,0 1 0,0-1-1,-1 0 1,2 1 0,-1-1 0,0 1 0,0 0 0,1 0-1,2-2-85,7-8 603,0 0 450,-6 15 396,-6 25 766,-1-11-2437,-29 720 2551,17-505-1459,10 3-870,9-252-240,-6-36-2640,-7-33 2880,-9-9-5060,2 33 237,-2-3-2034</inkml:trace>
  <inkml:trace contextRef="#ctx0" brushRef="#br0" timeOffset="-653582.096">1182 346 12102,'0'0'2673,"0"0"-731,0 0-579,0 0-346,34-2-220,113-2-239,-139 4-508,0 0-1,0 0 1,-1 1-1,1 0 1,0 1-1,0 0 1,-1 0 0,0 1-1,1-1 1,-1 2-1,0-1 1,0 1-1,0 0 1,-1 0-1,0 1 1,1 0 0,-1 1-50,5 6 115,-1 0 0,0 1 0,-1 0 0,0 0 0,-1 1 0,3 7-115,-3-6 57,35 75 611,-5 2 0,-3 1-1,8 45-667,-15-44 337,4-2 1,5 0-1,30 53-337,-60-133 6,0 0 0,1-1 1,1 0-1,-1 0 0,2 0 1,-1-1-1,1-1 0,3 2-6,-11-9 0,0 0-1,1 0 0,-1-1 0,0 1 0,1-1 1,-1 0-1,0 0 0,1 0 0,0 0 0,-1 0 1,1 0-1,-1-1 0,1 1 0,0-1 0,0 0 1,-1 0-1,1 0 0,0 0 0,-1 0 0,1-1 1,0 1-1,-1-1 0,1 1 0,0-1 0,-1 0 0,1 0 1,-1 0-1,1-1 0,-1 1 0,0-1 0,0 1 1,1-1-1,-1 0 0,0 1 0,-1-1 0,1 0 1,0-1-1,0 1 0,-1 0 0,1 0 0,-1-1 1,0 1-1,1-3 1,13-22-2,-2-1 1,-1 0-1,-1-1 1,-1 0-1,-2-1 1,-1 1-1,-1-2 1,-2 1 0,-1-5 1,3-72-24,-4 0 1,-6-1 23,1-38 30,3 138-28,0-85-283,13-94 281,-10 158-26,2 0 0,1 1 0,2-1 1,0 2-1,2-1 0,1 1 1,2 1-1,9-16 26,-19 36 22,-2 4-15,0 0 0,0 0 0,0 1 1,0-1-1,0 0 0,0 0 0,0 1 1,1-1-1,-1 1 0,1-1 0,-1 1 1,1-1-1,-1 1 0,1 0 0,0 0 0,0 0 1,0 0-1,-1 0 0,1 0 0,0 0 1,0 1-1,0-1 0,0 1 0,0-1 1,1 1-8,-2 3-10,0 0 1,-1-1 0,1 1 0,-1 0-1,0 0 1,1 0 0,-1-1 0,-1 1-1,1 0 1,0 0 9,0-1-25,1 16-547,0 12-1499,-5-13-3580,-7-5-4487</inkml:trace>
  <inkml:trace contextRef="#ctx0" brushRef="#br0" timeOffset="-639791.649">3425 667 10293,'0'0'1528,"0"0"-829,0 0-117,0 0-86,0 0 67,0 0-141,-2 14 39,1 1-335,-1-8-71,2 1-1,-1-1 1,1 1 0,0-1-1,1 1 1,-1-1 0,1 1-1,1-1 1,0 0 0,1 6-55,42 142 1672,-8 2 0,-7 2 0,-4 17-1672,-4 56 1555,-7 196-1555,-15-418 11,0-1 0,-1 1 0,0-1 0,0 1 0,-1-1 0,0 1 0,-1-1 0,0 0 0,-1 0 0,0 0 0,0-1 0,-4 6-11,4-9 1,0 0 1,0 0 0,0 0 0,-1-1 0,0 0 0,0 0 0,0 0 0,-1 0 0,1-1 0,-1 0-1,0 0 1,0 0 0,0-1 0,0 0 0,0 0 0,0-1 0,-1 1 0,1-1 0,-4-1-2,-25 3-69,0-3 0,0 0 0,0-3 0,0 0 0,1-3 0,-1-1 0,-27-9 69,-3-5-366,1-3 1,0-3-1,-29-18 366,86 42-193,1 0-1,0 0 1,0 0-1,0-1 1,0 0-1,1 0 1,0 0-1,0-1 1,0 1-1,0-1 1,1-1 0,-1 1-1,1-1 1,1 1-1,-1-1 1,1 0-1,0 0 1,0-1-1,1 1 1,0-1-1,0 1 1,1-1-1,-1 1 1,1-1-1,1-1 194,-2-58-5890</inkml:trace>
  <inkml:trace contextRef="#ctx0" brushRef="#br0" timeOffset="-638430.636">3223 432 14567,'0'0'2001,"0"0"-2001,0 0 368,0 0-368,185-92-1057,-139 80-2736</inkml:trace>
  <inkml:trace contextRef="#ctx0" brushRef="#br0" timeOffset="-638429.636">3901 620 8420,'0'0'2041,"0"0"277,0 0-1171,0 0-285,0 0 128,4 7-158,1 6-513,-1 0 0,0 0 0,0 0 0,-2 0-1,0 0 1,1 14-319,1 96 1489,-4-84-1140,1 32 230,4 125 741,-2-159-1080,2 0-1,1 0 1,2-1 0,3 6-240,-9-36 19,-1 0-1,1 0 1,1 0 0,-1 0 0,1 0 0,0 0 0,1-1 0,-1 1 0,1-1 0,0 0-1,1 0 1,-1 0 0,1-1 0,0 1 0,0-1 0,0-1 0,0 1 0,1-1 0,0 1-1,-1-2 1,1 1 0,0-1 0,1 1 0,-1-2 0,0 1 0,1-1 0,-1 0 0,0 0-1,1-1 1,-1 0 0,1 0 0,-1 0 0,1-1 0,-1 0 0,1 0 0,-1-1 0,5-1-19,0-1-35,0 0 0,0-1 0,0 0 0,-1-1 1,1 0-1,-1 0 0,-1-1 0,1-1 0,-1 0 1,6-6 34,13-17-933,-1-1 1,10-17 932,28-33-3547,-62 79 3200,-2 1 53,1 0 0,-1 0 0,1 1 0,-1-1 0,1 0 0,0 1 0,0-1 0,0 1 0,-1 0 1,1-1-1,1 1 0,-1 0 0,0 0 0,0 1 0,0-1 0,0 0 0,2 1 294,9-1-3994</inkml:trace>
  <inkml:trace contextRef="#ctx0" brushRef="#br0" timeOffset="-638428.636">4467 506 8932,'0'0'2356,"0"0"90,0 0-1205,0 0-475,-6 26 591,3-11-1103,-5 20 295,1 0 0,3 0 0,0 1 0,2 15-549,4 95 2069,6-1 0,26 135-2069,-32-271-9,-1 4-43,1 0 0,0 0 0,2-1 0,-1 1-1,1-1 1,1 0 0,0 0 0,1 0 0,5 7 52,-11-20-281,1 0 0,0 1 0,-1-1 0,1 0 0,-1 0 0,0 0 0,1 0-1,-1-1 1,0 1 0,1 0 0,-1 0 0,0 0 0,0 0 0,0 0 0,0 0 0,0 0 0,0 0 0,0 0 0,0 0 0,-1-2 281,1-40-5053</inkml:trace>
  <inkml:trace contextRef="#ctx0" brushRef="#br0" timeOffset="-637068.465">4741 673 7587,'0'0'4173,"0"0"-2017,0 0-1185,0 0-776,5-17-91,13-53 232,-15 64 677,0 14-606,-2 19 208,-1 77 1173,-2 77 514,9 1 1,15 68-2303,-20-237 46,-1-2-22,0-1-1,1 1 1,0 0-1,0-1 1,1 1 0,1-1-1,0 0 1,0 0 0,1-1-1,1 2-23,-6-11 0,0 1-1,0-1 0,0 0 0,1 1 0,-1-1 0,0 0 0,0 0 0,0 1 0,0-1 0,0 0 0,0 0 0,1 1 0,-1-1 1,0 0-1,0 0 0,0 1 0,1-1 0,-1 0 0,0 0 0,0 0 0,1 0 0,-1 1 0,0-1 0,0 0 0,1 0 1,-1 0-1,0 0 0,0 0 0,1 0 0,-1 0 0,0 0 0,1 0 0,-1 0 0,0 0 0,1 0 0,-1 0 0,0 0 1,0 0-1,1 0 0,-1 0 0,0 0 0,1 0 0,-1 0 0,0 0 0,0-1 0,1 1 0,-1 0 0,0 0 0,0 0 1,0 0-1,1-1 0,-1 1 0,0 0 0,0 0 0,0 0 0,1-1 0,-1 1 0,0 0 0,0 0 0,0-1 1,3-22-118,-3-435-3086,1 445 3124,1 1 1,0-1-1,0 1 1,1-1-1,1 1 0,0 0 1,1 0-1,0 1 1,1-1-1,0 1 1,1 0-1,0 1 0,0 0 1,5-4 79,3-3-58,0 0 0,2 1 1,0 0-1,0 2 0,2 0 1,0 1-1,14-7 58,-25 16 0,1-1 1,1 2-1,-1-1 1,0 2-1,10-3 0,-16 4 12,0 1-1,0-1 1,0 1-1,1-1 1,-1 1-1,0 0 1,0 0-1,1 1 1,-1-1-1,0 1 1,0-1-1,0 1 1,0 0-1,0 0 0,0 1 1,0-1-1,0 0 1,0 1-1,-1 0 1,2 0-12,1 4 73,0 1 1,-1-1-1,0 1 0,0 0 0,0 0 1,-1 0-1,0 1 0,0-1 1,-1 1-1,0 0 0,0 0 0,-1-1 1,0 3-74,4 30 574,-2 0 1,-2 5-575,0-15 262,3 88 222,-1 22 1062,16 83-1546,-28-273-7734,9 16 2054</inkml:trace>
  <inkml:trace contextRef="#ctx0" brushRef="#br0" timeOffset="-637067.465">6054 521 6851,'0'0'3396,"0"0"-464,0 0-669,0 0-969,0 0-342,-3-13-184,-16-41-191,17 52-528,0 0 1,0 0-1,0 0 0,0 1 1,0-1-1,-1 0 1,1 1-1,0 0 0,-1-1 1,1 1-1,-1 0 1,1 1-1,-1-1 1,0 0-1,1 1 0,-1-1 1,0 1-1,0 0 1,1 0-1,-1 0 0,0 0 1,0 0-1,1 1 1,-1-1-1,-1 1-49,-8 0 205,-13-1 148,-5-1 91,1 2 0,0 1 0,-27 5-444,45-5 39,1 1-1,0 1 0,0-1 1,0 1-1,0 1 0,0 0 1,1 0-1,0 1 0,0 0 1,1 1-1,0 0 0,-5 5-38,4-2 41,0 0-1,1 1 0,0 0 0,1 0 1,0 1-1,1 0 0,0 0 0,1 1 1,0-1-1,1 1 0,1 0 0,0 1 1,0 2-41,-3 29 246,3 1-1,1-1 1,3 13-246,-1-19 103,0-9 16,1-1 1,2 1 0,1-1 0,1 0 0,1 0 0,2 0-1,1-1 1,1 0 0,3 4-120,-7-20 29,-1-1 0,2-1 1,-1 1-1,1-1 0,1 0 0,0-1 0,0 1 1,1-2-1,0 1 0,1-1 0,-1-1 1,1 1-1,1-2 0,0 0 0,0 0 0,0-1 1,0 0-1,1-1 0,0 0 0,0-1 0,0 0 1,0-1-1,3 0-29,2 0-15,-1-1 1,1-1 0,-1 0 0,1-1-1,-1-1 1,0 0 0,0-2 0,0 0-1,0 0 1,0-2 0,-1 0-1,5-3 15,-10 4-162,0-1-1,0-1 0,-1 0 0,0 0 0,0-1 0,0 0 0,-1 0 0,-1-1 1,1 0-1,-1 0 0,-1-1 0,0 0 0,0 0 0,-1-1 0,0 1 1,-1-1-1,3-11 163,-4 8-1253,0 0 0,0 0 0,-2 0 0,0 0 1,-1-12 1252,0-21-5915</inkml:trace>
  <inkml:trace contextRef="#ctx0" brushRef="#br0" timeOffset="-637066.465">6508 221 7347,'0'0'4442,"0"0"-2166,0 0-499,0 0-1278,0 0-176,-11-6 661,8 10 1916,27 894 1275,-23-858-4064,-1-20-70,1 0-1,1 0 1,0 0-1,2-1 1,0 1-1,1-1 1,1 0-1,1 1-40,-3-89-3879,-6 24 536,-9-2-2299</inkml:trace>
  <inkml:trace contextRef="#ctx0" brushRef="#br0" timeOffset="-635598.927">6193 602 13622,'0'0'1401,"31"0"1021,2 0-2020,40 0 29,62-7-431,113-33-2801,-130 19 1117,-115 20 1541,45-4 1528,-46 5-1221,-1 0 0,1-1-1,0 1 1,-1 0 0,1 0 0,0 1 0,-1-1-1,1 0 1,0 1 0,-1-1 0,1 1 0,0-1-1,-1 1 1,1 0 0,-1-1 0,1 1-1,-1 0 1,1 0 0,-1 0 0,0 0 0,0 0-1,1 1 1,-1-1 0,1 1-164,6 29 619,-1 0 1,-1 1-1,-1 0 1,-2 0-1,-2 0 0,0 0 1,-3 9-620,3 52 781,5 10 214,15 64-995,-19-161-53,-1-5-110,-1-4-24,-2-77-2470,0-11-4914,2 42 1144</inkml:trace>
  <inkml:trace contextRef="#ctx0" brushRef="#br0" timeOffset="-635597.927">6974 1 16712,'0'0'3457,"0"0"-1312,0 0-1569,0 0-335,0 0-177,0 0-64,152 148-192,-122-174-753,-14-7-1264,-9 3-2449,-7 6-4066</inkml:trace>
  <inkml:trace contextRef="#ctx0" brushRef="#br0" timeOffset="-635596.927">7543 634 8740,'0'0'1892,"0"0"727,0 0-957,0 0-373,0 0-494,-16-1-304,-52-2 269,64 4-673,0 0-1,0 0 1,0 0-1,1 0 1,-1 0-1,1 1 1,-1 0-1,1 0 1,-1 0-1,1 0 1,0 0-1,0 0 1,0 1-1,0 0 1,0-1-1,0 2-86,-29 45 1001,26-35-782,0 0 0,2 0-1,-1 1 1,1-1-1,1 1 1,1 0-1,-1 12-218,1 110 1107,3-86-782,-2-29-205,2-1 0,1 1 0,1-1 0,0 1 0,2-1 0,0 0 0,2-1 0,1 4-120,-5-17 28,1 1-1,-1-1 0,1 0 1,0-1-1,1 1 0,-1-1 1,1 0-1,1 0 0,-1 0 1,1-1-1,0 0 0,0 0 1,1 0-1,-1-1 0,1 0 1,0 0-1,0-1 0,0 0 1,1 0-1,-1-1 1,1 1-1,-1-2 0,1 1 1,2-1-28,-1 0-24,1 0 0,-1-1 1,1 0-1,-1-1 1,0 0-1,1-1 1,-1 0-1,0 0 1,0-1-1,0 0 0,0 0 1,0-1-1,6-4 24,-4 1-77,1-1-1,-1-1 0,0 0 0,-1 0 0,0-1 1,0 0-1,-1 0 0,0-1 0,-1-2 78,6-7-127,-2-1-1,-1 0 1,0-1-1,-2-1 1,0 1-1,-2-1 1,0-1-1,-2 1 1,-1-1 0,2-22 126,-5 29-81,0 0 0,-2 0 0,0 0 0,0 0 0,-3-5 82,2 14-14,0-1 0,-1 1 0,0-1-1,0 1 1,-1 0 0,0 0 0,-1 1 0,0-1-1,0 1 1,-4-5 14,-2-1 65,-1 1-1,0 0 0,-1 1 1,0 0-1,0 1 0,-1 0 1,-1 1-1,0 1 0,0 0 1,0 1-1,-1 1 0,0 1 0,0 0 1,-1 1-1,1 0 0,-1 1 1,0 1-1,-11 1-64,21 1 27,-3-1-7,1 0 0,-1 1 0,1 0 0,0 1-1,-1 0 1,1 1 0,0 0 0,0 0-1,0 1 1,0 0 0,0 0 0,0 1-1,1 1 1,-6 3-20,5 4-873,12-3-3966,8-6-2580</inkml:trace>
  <inkml:trace contextRef="#ctx0" brushRef="#br0" timeOffset="-635269.215">8294 634 11077,'0'0'2617,"0"0"518,0 0-1142,0 0-1019,0 0 120,0-3 37,0 16-870,-13 660 5350,13-609-5032,18-89-555,16-55-1009,-4-2 1,4-28 984,-10 32-582,2 2-1,4 1 0,6-4 583,-30 67-23,1 0 0,1 1-1,0 0 1,0 1-1,1 0 1,0 0 0,1 1-1,3-3 24,-11 10 5,0 0 1,0 1-1,0-1 0,0 0 0,1 1 1,-1 0-1,1-1 0,-1 1 0,1 0 0,-1 0 1,1 0-1,0 1 0,-1-1 0,1 0 0,0 1 1,0 0-1,-1 0 0,1 0 0,0 0 1,0 0-1,-1 0 0,1 1 0,0 0 0,0-1 1,-1 1-1,1 0 0,-1 0 0,1 0 1,-1 1-1,1-1 0,-1 1 0,0-1 0,1 1 1,-1 0-1,0 0 0,0-1 0,0 2 1,-1-1-1,1 0 0,0 0 0,-1 0 0,2 3-5,7 13 108,-1 0-1,0 1 0,-2 0 0,0 0 1,-1 1-1,-1 0 0,-1 0 0,2 15-107,3 46 980,-3 48-980,-4-90 142,-1 7-73,-1-19-80,1 1 1,2-1-1,2 11 11,-5-37-30,0-1 0,0 1-1,0-1 1,0 1 0,0 0 0,0-1-1,0 1 1,0 0 0,1-1 0,-1 1-1,0-1 1,0 1 0,1-1 0,-1 1-1,0 0 1,1-1 0,-1 1 0,0-1-1,1 0 1,-1 1 0,1-1 0,-1 1-1,1-1 1,-1 1 0,1-1-1,-1 0 1,1 0 0,-1 1 0,1-1-1,-1 0 1,1 0 0,0 1 0,-1-1 30,1-1-101,0 1 0,0-1 0,0 0 1,0 0-1,0 1 0,0-1 0,0 0 1,0 0-1,0 0 0,-1 0 1,1 0-1,0 0 0,-1 0 0,1 0 1,-1 0-1,1 0 0,-1 0 0,1-1 101,12-44-3289,-3-16-2919</inkml:trace>
  <inkml:trace contextRef="#ctx0" brushRef="#br1" timeOffset="-632922.053">74 2042 4482,'0'0'4335,"0"0"-2379,0 0 37,0 0-1062,0 0-336,-4-1-40,2 1-141,-11-4-865,8-3 4882,40 7-3633,-23 2-748,1 1 1,-1 0 0,0 1 0,11 4-51,-12-4 116,0 0 0,0 0 1,0-1-1,1-1 0,-1 0 0,1 0 0,1-1-116,602 5 371,-296-4-237,339-5 711,-477-10-728,-76 4-21,12 5-96,1077-6-18,605 2 674,-1049 11-440,-679 0-216,0 3 0,4 4 0,3 0 69,40-1-69,953-4 44,-622-6-64,679 15 557,-1128-14-420,0 0-2,0 0-46,0 0 30,0 0 26,0 0-69,-8 0-201,2-1-2716,-3-6-2424</inkml:trace>
  <inkml:trace contextRef="#ctx0" brushRef="#br0" timeOffset="-612818.196">2449 3455 7684,'0'0'1136,"0"0"-221,0 0-136,0 0 59,0 0-158,0 0-301,0-3-83,1-21-226,0 14 360,0 1 0,0 0 0,-1-1-1,-1 1 1,0-1 0,0 1 0,-1-2-430,2 11 32,0 0 0,0 0 0,0 1 0,0-1 1,0 0-1,0 0 0,-1 0 0,1 1 0,0-1 0,0 0 1,0 0-1,0 0 0,0 0 0,-1 1 0,1-1 0,0 0 0,0 0 1,0 0-1,-1 0 0,1 0 0,0 1 0,0-1 0,0 0 0,-1 0 1,1 0-1,0 0 0,0 0 0,-1 0 0,1 0 0,0 0 0,0 0 1,-1 0-1,1 0 0,0 0 0,0 0 0,0 0 0,-1 0 1,1 0-1,0 0 0,0-1 0,-1 1 0,1 0 0,0 0 0,0 0 1,0 0-1,-1 0 0,1 0 0,0-1 0,0 1 0,0 0 0,0 0 1,-1 0-1,1-1 0,0 1 0,0 0 0,0 0 0,0 0 0,0-1 1,0 1-1,0 0-32,-6 22 456,-17 264 1273,20-248-1682,-15 178 832,9 14-879,9 111 64,2-322-61,0 0 1,1-1 0,1 1 0,0-1 0,2 0 0,3 8-4,0-1-18,-2 0-1,4 21 19,17 89 154,-17-87-51,-1 0 0,-2 1 0,-3-1 0,-1 11-103,-5 105 304,-6 0 0,-12 31-304,10-125 20,2-1 0,3 15-20,1-25 47,-4-1 0,-2 1 0,-2-2 0,-16 46-47,5-19 42,-5 56-42,7 83 488,9 1 0,14 105-488,-1-93 37,-2-226-16,1 1-1,0-1 1,0 0-1,1 0 1,1 0-1,-1 0 1,2-1-1,-1 1 0,1-1 1,1 0-1,0 0 1,0 0-21,1-5-10,-2-15-13,-4-23-21,0 29 41,-16-244-2532,19 130-306,14-28-2412</inkml:trace>
  <inkml:trace contextRef="#ctx0" brushRef="#br0" timeOffset="-609528.463">2303 3423 7924,'0'0'992,"0"0"11,0 0-210,0 0-70,0 0 16,0 0-467,30-1-155,21-17 1901,-40 14-1522,-1 0 0,1 0 0,0 1 0,0 1 0,10-2-496,60 1 358,0 3 1,45 7-359,-83-5 340,49-1-236,0-4 1,-1-4 0,0-3-1,15-8-104,-67 13 75,-1 3-1,0 1 0,26 3-74,59-1 231,-35-5-161,1 3 0,-1 4 0,0 4 0,5 4-70,-26-3 54,45-1-54,-52-4 39,0 2-1,29 8-38,-38-6 19,1-2 0,0-3-1,-1-1 1,5-3-19,-2 0 14,0 2 0,0 3 0,34 7-14,12 4-29,1-3 0,38-4 29,205-7-19,-138-3 22,35 1 330,91-19-333,365-38 632,-403 45-281,86 16-351,-122 0 90,213-4 380,702 10 31,-556-8 499,40 3-1101,-558-1 103,1-3 1,-1-5 0,79-15-3,-151 20 26,-27 1-55,0 0 42,0 0 19,0 0-69,0 0 53,0 0 19,0 0-33,-1 13 12,-1 0-1,0 0 1,-1 0 0,-1-1-1,0 0 1,-1 1-1,-3 5-13,-12 39 9,-80 286 72,19-43-53,13 4 0,10 28-28,49-242-6,3 0 1,4 0 0,6 21 5,-2 28 18,-1-18-50,-5 0 0,-5-1 0,-6 0 0,-11 32 32,12-73 8,4 0-1,4 1 1,3-1 0,5 55-8,-1-22-2,-4 2 12,0-58-15,2 1 1,6 40 4,14-14 3,-13-64-12,-1 1 0,-1 0-1,1 15 10,1 256-85,-6-255 90,1-32 7,-1 0 0,0 0 0,0 0 0,0 0-1,-1 0 1,0-1 0,1 1 0,-1 0 0,-1 0-1,1-1 1,0 1 0,-1 0 0,0-1 0,0 1-1,0-1 1,0 0 0,0 0 0,-1 0 0,-2 2-12,5-4-15,0-1 0,-1 0 1,1 0-1,-1 0 0,1 0 1,0 0-1,-1 0 1,1 0-1,-1 0 0,1 0 1,-1 0-1,1 0 0,0 0 1,-1 0-1,1-1 1,-1 1-1,1 0 0,0 0 1,-1 0-1,1 0 0,0-1 1,-1 1-1,1 0 0,0-1 1,-1 1-1,1 0 1,0 0-1,-1-1 0,1 1 1,0 0-1,0-1 0,0 1 1,-1-1-1,1 1 1,0 0-1,0-1 0,0 1 1,0-1-1,0 1 0,0 0 1,0-1-1,-1 1 1,1-1-1,0 1 0,1 0 1,-1-1-1,0 1 15,-8-29-1128,8 25 809,-10-38-2677,-3-10-3079</inkml:trace>
  <inkml:trace contextRef="#ctx0" brushRef="#br0" timeOffset="-607267.685">2244 7490 208,'0'0'6854,"0"0"-5072,0 0-1328,0 0 103,0 0 59,0 0-53,3 3 8,3 2-80,0-1 0,0-1-1,1 1 1,-1-1-1,1 0 1,0 0 0,-1-1-1,1 0 1,1 0-1,-1 0 1,0-1 0,0 0-1,3-1-490,26 2 145,0-2-1,11-2-144,11 0 374,63 5 536,10 6-910,904 69 1056,71-58-962,-454-17-212,-291-3 275,260-35-157,-16-22 43,-189 39-92,-32 3 13,17-5 132,-8 1-91,-95 6 351,45 13-356,-131 1 204,-109 4-161,21 5-43,66 5 16,790-6 1026,-859-9-841,-120 0-54,-1 0 21,0 0 147,0 0-32,0 0-102,0 0 81,0 0-126,0 0-83,0 0 11,0 0-16,0 0-3,-12 0-130,-132-14-3082,89 13-810,1-2-3894</inkml:trace>
  <inkml:trace contextRef="#ctx0" brushRef="#br0" timeOffset="-600007.591">6623 3387 1905,'0'0'1643,"0"0"-536,0 0 54,0 0-163,0 0-219,0 0 69,-1-8 4225,-5-26-4674,4 30 1033,0 11-532,-1 25-215,1 50-394,-11 432 1908,29-406-1967,-11 12 179,5 6-411,0-4 317,-5 7-317,-2 680 1587,8-611-1410,-1-70 1,2 31 18,-3-50-2,-4 10-194,-5-101 15,6 263 242,0 26 290,-3 118-180,-5-218-358,-11-22-65,13-81 115,0-104-134,0 0 94,0 0-17,0 0-26,0 0-136,0 0-147,-2-8-1734,-6-12-872,-2-8-3028</inkml:trace>
  <inkml:trace contextRef="#ctx0" brushRef="#br2" timeOffset="-594773.356">3894 4756 9060,'0'0'1481,"0"0"282,0 0-642,0 0-171,0 0-305,0 0-117,0 0 6,0 0-38,0 0-40,0 0 238,0 0 208,0 0-219,0 0-131,0 0-136,0 0-72,0 0-167,0 0-87,-1 1-88,0 1 1,1 0-1,-1 0 0,1 0 0,0 0 0,-1 0 0,1 0 0,0 0 1,0 0-1,0 0 0,1 0 0,-1 0-2,0 0 9,-10 444 1384,21-151-1172,-3-104-141,-6 140 145,-3-176-164,3-138-800,-1-48-724,-1-79-3939,0 32 56</inkml:trace>
  <inkml:trace contextRef="#ctx0" brushRef="#br2" timeOffset="-593618.924">3825 5038 6867,'0'0'830,"0"0"-46,0 0-272,0 0 286,0 0-104,-2-5-3,-2-5-198,1 0 0,1 0 0,0-1 0,0 1 0,1-1 0,1 0 0,0 1 0,0-1 0,1 1 1,0-1-1,1 0-493,2 7 50,0-1 0,1 1 0,-1 0 0,1 0 0,0 0 0,1 1 0,-1-1 0,0 1 0,1 0 0,0 1 0,0 0 0,2-1-50,15-8 133,-9 4-11,0-1-1,1 2 1,0 0 0,0 0-1,0 2 1,0 0-1,1 0 1,0 2-1,0 0 1,0 1 0,0 0-1,0 1 1,0 1-1,14 3-121,-21 0 74,1 0 0,0 0-1,-1 2 1,0-1-1,0 1 1,-1 0 0,1 1-1,1 2-73,36 25 137,-23-20-19,0 1-1,-1 1 1,-1 0 0,0 2-1,-2 1 1,0 1 0,8 10-118,-17-16 96,0 0-1,-1 0 1,-1 1 0,0 0 0,-1 1 0,-1 0 0,0 0 0,-1 0 0,-1 1 0,0-1-1,-1 1 1,0 10-96,0 127 523,-4-105-373,0-41-139,0 0 0,-1-1 0,1 0 0,-2 1 0,1-1 0,-1 0 1,0 0-1,-1 0 0,0-1 0,-4 7-11,-4 5 28,0-1 0,-2-1-1,-6 6-27,13-13 0,-2-1-1,1 1 0,-1-2 0,0 1 0,-1-1 0,1-1 0,-2 0 1,1 0-1,-1-1 0,1 0 0,-1-1 0,-1 0 0,1-1 1,0 0-1,-1-1 0,0 0 0,1-1 0,-1 0 0,-4-1 1,-70 1 27,34 1-71,1-2 0,-1-2 0,1-3 0,-27-6 44,-63-10-149,130 17 226,23 0 5,21 0-92,35 4-4104,-46-3-795</inkml:trace>
  <inkml:trace contextRef="#ctx0" brushRef="#br3" timeOffset="-590511.695">8082 4738 2049,'0'0'4765,"0"0"-2972,0 0-518,0 0 75,0 0-91,2-5-357,2 0 2836,-2 13-1535,-1 36-964,-6 63-1347,-7 174 1965,14 32-1857,1-70 262,-3-202-246,2-23-7,-2 1 0,0 0 0,-2-1 0,0 1 1,-1-1-1,0 0 0,-5 13-9,7-28-35,1-3-66,0 0 15,0-18-866,0-235-9954,0 188 5428</inkml:trace>
  <inkml:trace contextRef="#ctx0" brushRef="#br3" timeOffset="-589725.646">8026 4815 8932,'0'0'1473,"0"0"42,0 0-400,0 0-437,0 0-67,23-9 1521,-15 8-1865,1 0 0,-1 1 0,0 0 1,0 0-1,1 1 0,-1 0 0,0 1 0,0 0 1,0 0-1,0 1 0,0 0 0,-1 0 1,6 3-268,2 4 164,0 1 1,0 0 0,-1 1 0,0 1 0,7 8-165,37 44 356,-3 2 1,-2 2-1,-4 3 1,-3 2 0,-3 2-1,3 15-356,-20-39 251,68 124 318,-76-146-527,2 0 1,1-2-1,1 0 1,15 13-43,-33-37-1,-1 0-1,1 0 1,0-1-1,0 1 1,0-1-1,1 1 1,-1-1 0,1-1-1,0 1 1,-1-1-1,1 0 1,1 0 0,-1 0-1,0-1 1,0 1-1,1-1 1,0 0 1,-4-5 3,-1 0 1,0 0-1,1 0 1,-1 0-1,0 0 0,-1 0 1,1 0-1,-1 0 1,0-4-4,1 0-10,8-97-256,-5 0 0,-6-62 266,0 30-97,14-146-458,-1-1 245,-11 254 300,0 29 76,0 1-10,0 0-96,0 0-61,0 0-315,0 0-828,0-1-1301,0-4-2625</inkml:trace>
  <inkml:trace contextRef="#ctx0" brushRef="#br2" timeOffset="-531953.603">1539 7603 10277,'0'0'1790,"0"0"-494,0 0 94,0 0-432,0 0-139,7-17-109,25-52 8,-29 63-640,1 0 0,0 1 1,0 0-1,0 0 0,0 0 1,1 1-1,0-1 1,0 1-1,0 0 0,1 1 1,-1-1-1,1 1 1,0 0-1,-1 0 0,6-1-78,7-4 38,-1 0-45,1 0-1,0 2 0,1 0 0,-1 1 1,1 0-1,0 2 0,0 0 0,0 1 1,1 2-1,-1-1 0,17 4 8,-33-3-4,-1 0 1,0 0-1,1 1 0,-1 0 1,0-1-1,0 1 0,0 0 0,1 0 1,-1 0-1,0 0 0,0 1 1,-1-1-1,1 0 0,0 1 1,0 0-1,-1-1 0,1 1 0,-1 0 1,1 0-1,-1 0 0,0 0 1,1 0-1,-1 0 0,0 0 0,-1 0 1,1 0-1,0 0 0,-1 1 1,1-1-1,-1 1 4,3 10 21,-2 0 0,0 1 1,0-1-1,-1 0 0,-1 2-21,0 7 90,-1 7 93,-1 0 0,-1 0-1,-2 0 1,-1-1 0,-4 7-183,2-4 372,2-1 0,0 1 0,2 1 0,1 10-372,3-25 204,-1 35 234,2-50-427,0-1-1,0 0 1,0 1-1,1-1 1,-1 0-1,0 1 1,0-1-1,1 0 1,-1 1-1,1-1 1,-1 0-1,1 0 1,0 1-1,-1-1 1,1 0-1,0 0 1,0 0-1,0 0 1,0 0-1,0 0 1,0 0-1,0 0 1,0 0-1,0-1 1,0 1-1,1 0 1,-1-1-1,0 1 1,1 0-11,10 0 14,0 0 0,0-1 0,0-1 0,0 0 0,-1 0 0,1-1 0,0 0 0,-1-1 0,1-1 0,-1 1 0,0-2 0,0 0 0,4-2-14,25-16-22,0-1-1,31-26 23,-37 25-71,101-74-348,-4-5 1,-5-6-1,57-70 419,-124 121 18,2 1 1,2 4 0,3 2-1,8-1-18,-4 2 1017,-69 50-921,-1 1 3,0 0-65,-27 0-100,-131 0-329,158 0 446,30 0-14,123-18-1158,-152 19 1114,0 1 0,0-1 0,-1 0-1,1 0 1,-1 1 0,1-1 0,-1 1-1,1-1 1,-1 0 0,0 1 0,0-1-1,1 1 1,-1-1 0,0 0-1,0 1 1,-1-1 0,1 1 0,0 0 7,-2 30 197,2-28-140,-1-1-1,0 0 1,0 0-1,0 0 1,0 0-1,-1 0 1,1 0-1,-1 0 1,0 0-1,0-1 1,0 1-1,0-1 1,0 1-1,0-1 1,-1 0-1,1 0 1,-1 0-1,0 0 1,0 0-1,1 0 1,-4 1-57,-27 5-2596,5-8-2731</inkml:trace>
  <inkml:trace contextRef="#ctx0" brushRef="#br2" timeOffset="-528066.664">1195 8044 10661,'0'0'1758,"0"0"270,0 0-617,0 0-411,0 0-133,0-5 65,0-20 287,0 25-576,0 0-208,0 0-73,0 0-71,0 0-195,0 12 3,3 47 235,9 51-334,-5-49 493,1 55-493,-8 300 1331,-10-441-1368,5 7-49,2 1-1,0-2 1,1 1-1,0 0 1,2 0 0,1-16 86,0 1-120,-1 27 103,1 1 0,0 0 0,1 0 0,-1 0 0,1-1 0,0 2 0,0-1 0,1 0 0,-1 0-1,1 1 1,0-1 0,1 1 0,-1 0 0,1 0 0,-1 0 0,1 0 0,0 1 0,2-2 17,17-12-135,0 1-1,0 0 1,3 1 135,-3 1-159,-14 8 126,-1 0 1,1 1 0,0 0-1,1 0 1,-1 1-1,1 1 1,-1-1-1,1 1 1,0 1-1,1 0 1,-1 0-1,6 1 33,-15 1 7,-1 1 0,1 0-1,0-1 1,0 1 0,-1-1-1,1 1 1,0 0 0,-1-1-1,1 1 1,-1 0-1,1 0 1,-1 0 0,1-1-1,-1 1 1,1 0 0,-1 0-1,0 0 1,1 0 0,-1 0-1,0 0 1,0 0-1,0 0 1,0 0 0,0 0-1,0-1 1,0 2-7,2 35 124,-2-27-106,13 368 1660,-8-355-1588,-5-23-89,0 0 0,0 0 1,1 1-1,-1-1 0,0 0 1,1 0-1,-1 0 0,0 0 0,1 1 1,-1-1-1,0 0 0,1 0 1,-1 0-1,0 0 0,1 0 1,-1 0-1,0 0 0,1 0 0,-1 0 1,0 0-1,1 0 0,-1 0 1,0 0-1,1 0 0,-1 0 1,0 0-1,1 0 0,-1 0 0,0 0 1,1-1-1,-1 1 0,0 0 1,1 0-2,1-2-7,-1 1 0,1 0 0,-1-1 0,1 0 0,-1 1 0,1-1 0,-1 0 0,0 0 0,0 0 0,0 1 0,0-1 0,0 0 0,0-1 1,-1 1-1,1 0 0,0 0 7,6-78-1480,-7 45-3262,0 24 2160,0-8-4552</inkml:trace>
  <inkml:trace contextRef="#ctx0" brushRef="#br2" timeOffset="-528065.664">1876 8386 8196,'0'0'2326,"0"0"89,0 0-801,0 0-649,0 0-196,1-5-198,0-2-629,-1 5 225,1 1 0,-1-1 0,0 1 0,0-1 0,0 0-1,0 1 1,0-1 0,0 1 0,0-1 0,0 0 0,-1 1 0,1-1 0,-1 1 0,0-2-167,0 2 76,0 0-1,0 0 1,-1 1 0,1-1 0,0 0 0,-1 0-1,1 1 1,-1-1 0,1 1 0,-1 0-1,1-1 1,-1 1 0,0 0 0,1 0 0,-1 0-1,1 0 1,-1 0 0,1 0 0,-2 0-76,1 1 18,0 0 0,0-1 1,0 1-1,0 0 0,0 0 1,1 0-1,-1 0 0,0 1 0,1-1 1,-1 0-1,0 1 0,1-1 1,0 1-1,-1-1 0,1 1 0,0 0 1,0 0-1,0-1 0,0 1 1,0 0-1,0 0 0,0 1-18,-19 51 448,18-48-378,-2 15 154,0 1 0,1 1 0,1-1 1,1 0-1,1 0 0,3 16-224,-2 21 685,-1-50-614,1 0 0,-1 0 0,1 1-1,1-1 1,0 0 0,0 0 0,1 0 0,0-1-1,0 1 1,1 0 0,2 1-71,-4-6 20,1 0 1,0 0-1,0-1 0,0 1 1,0-1-1,1 1 1,-1-1-1,1 0 0,0 0 1,0-1-1,0 1 1,0-1-1,1 0 0,-1 0 1,1 0-1,-1-1 1,1 0-1,-1 0 0,1 0 1,0 0-1,0-1 1,2 1-21,8 0 23,-1-1 1,1 0-1,-1-1 1,1 0-1,-1-1 1,1-1-1,12-4-23,-21 5-2,-1-1 1,0 1-1,1-1 0,-1 0 0,-1 0 1,1 0-1,0-1 0,-1 0 1,0 0-1,0 0 0,0 0 0,0-1 1,-1 0-1,1 1 0,-1-1 0,-1 0 1,1-1-1,-1 1 0,0 0 0,0-1 1,1-3 1,4-14-37,-1-1 1,-1 1 0,-1-1-1,-2 0 1,0 0 0,-1 0-1,-2 0 1,-2-23 36,2 44-5,-1 0 0,1 1 0,0-1 0,-1 0 0,0 1 0,1 0 0,-1-1 0,0 1 0,0 0 0,0 0 0,-1 0 0,1 0 0,0 0 0,-1 0 0,0 0 0,1 1 0,-1 0 0,0-1 0,1 1 0,-1 0 0,0 0 0,0 1 0,0-1 0,-3 0 5,-8-2-30,0 1 1,-1 0 0,0 1-1,-6 1 30,-123 0-282,142 0 180,2 0-84,0 0-57,0 0-141,23 0-4515,-9 0-247</inkml:trace>
  <inkml:trace contextRef="#ctx0" brushRef="#br2" timeOffset="-528064.664">2366 7951 6515,'0'0'2460,"0"0"-238,0 0-136,0 0-904,0 0-336,-4 0 50,3 0-835,1 0-1,-1 0 0,0 0 0,1 0 0,-1 0 1,0 0-1,1 1 0,-1-1 0,0 0 1,1 0-1,-1 0 0,0 1 0,1-1 0,-1 0 1,0 1-1,1-1 0,-1 0 0,1 1 0,-1-1 1,1 1-1,-1-1 0,1 1 0,-1-1 0,1 1 1,-1-1-1,1 1 0,0 0 0,-1-1 1,1 1-1,0 0-60,-2 25 2264,2-15-2247,0 727 3824,-6-763-9715,5 2-639</inkml:trace>
  <inkml:trace contextRef="#ctx0" brushRef="#br2" timeOffset="-528063.664">2538 8493 8052,'0'0'2155,"0"0"225,0 0-550,0 0-506,0 0-167,0 0 65,14 0 905,186 18 1207,-196-18-3334,0 0 0,-1 0 0,1 0 0,0-1 0,-1 1 0,1-1 0,-1 0 0,1 0 0,-1 0 0,1-1 0,-1 1 0,0-1-1,1 0 1,-1 0 0,0 0 0,0 0 0,-1 0 0,1-1 0,0 1 0,-1-1 0,1 0 0,-1 0 0,0 0 0,0 0 0,0 0-1,0 0 1,-1 0 0,1-1 0,-1 1 0,0-1 0,0 1 0,0-1 0,-1 1 0,1-1 0,-1 0 0,2-5-3,0 1 1,0-1-1,-1 1 1,-1-1 0,1 0-1,-1 1 1,-1-1-1,0 0 1,-1-4 2,1 9-7,0 1-1,0 0 1,-1-1 0,1 1 0,-1 0 0,0 0-1,0 0 1,0 0 0,0 0 0,-1 1 0,1-1-1,-1 0 1,1 1 0,-1 0 0,0 0 0,0 0-1,0 0 1,0 0 0,-1 1 0,1-1 0,0 1-1,-1 0 1,1 0 0,-3-1 7,-5-1-10,1 1 0,-1 0 0,1 1 0,-1 0 1,1 0-1,-1 1 0,0 0 0,1 1 0,-1 1 0,-8 1 10,13-1 2,0 0-1,0 0 1,0 1 0,0-1-1,0 1 1,1 1 0,-1-1-1,1 1 1,0 0 0,0 0-1,1 0 1,-1 1-1,1 0 1,0 0 0,0 0-1,0 0 1,1 0 0,-2 5-2,1-1 33,0 0 0,1 0 1,0 1-1,0-1 0,1 1 0,1 0 1,-1 0-1,1 3-33,2 85 581,0-46-217,-1-44-290,1 1 0,-1-1 1,1 1-1,1-1 0,0 0 0,0 1 1,0-1-1,1 0 0,1-1 0,-1 1 0,1 0 1,0-1-1,2 2-74,-3-4 30,1-1-1,0 1 1,1-1 0,-1 0-1,1 0 1,0 0 0,-1 0-1,2-1 1,-1 0 0,0 0-1,1-1 1,-1 1 0,1-1 0,0 0-1,0-1 1,0 1 0,-1-1-1,8 0-29,-5 0 10,0 0-1,0-1 0,0 0 0,0-1 1,1 0-1,-1 0 0,0-1 1,0 1-1,0-2 0,-1 1 1,1-1-1,0-1 0,4-2-9,-1-1-185,0-1 0,-1 0 0,0-1-1,-1 0 1,0 0 0,0-1 0,-1 0 0,3-5 185,-18 42-6918,-2-14-3065</inkml:trace>
  <inkml:trace contextRef="#ctx0" brushRef="#br3" timeOffset="-524559.581">6600 7803 7555,'0'0'238,"0"0"-115,28-21 26,92-62-101,-115 79-39,1 0-1,-1 1 1,1-1 0,0 1 0,0 1-1,0-1 1,0 1 0,0 0-1,1 0 1,-1 1 0,1 0-1,-1 0 1,1 0 0,-1 1-1,1 0 1,0 0 0,1 1-9,17 1 402,-24-2-289,0 1 0,0-1 0,0 0 1,-1 1-1,1 0 0,0-1 0,-1 1 1,1-1-1,0 1 0,-1 0 0,1-1 1,-1 1-1,1 0 0,-1 0 0,1-1 1,-1 1-1,0 0 0,1 0 0,-1 0 1,0 0-1,0 0 0,1-1 1,-1 1-1,0 0 0,0 0 0,0 0 1,0 0-1,0 0 0,0 0 0,-1 0-113,1 38 1870,0-29-1239,-2 16 341,0 0-1,-2 0 0,-1-1 1,-4 9-972,3-9 467,1 1 0,0 0 1,2 0-1,1 8-467,2-26 103,0-3-30,-1-1 0,1 1 0,1-1 0,-1 1 0,1-1 0,-1 1 0,1-1 0,1 0 0,0 3-73,-1-6 20,0 1 0,0-1 0,1 1 0,-1-1 0,0 0 0,1 0 0,0 1 0,-1-1 0,1 0 0,-1-1 0,1 1 0,0 0 0,0 0 0,0-1-1,-1 1 1,1-1 0,0 1 0,0-1 0,0 0 0,0 0 0,0 0 0,0 0 0,1 0-20,7 0 25,0 0-1,0 0 1,0-1 0,0 0-1,0-1 1,0 0-1,0-1 1,-1 1 0,1-2-1,-1 0 1,0 0-1,0 0 1,0-1 0,-1-1-1,0 1 1,0-1-1,0-1 1,3-3-25,32-30 3,-1-1-1,-2-2 1,-2-2 0,-2-1-1,-2-2 1,-2-1 0,-3-2-1,5-14-2,-27 51 0,113-207 1,-93 176-2,2 1 0,2 2 0,28-29 1,-58 71 5,-1 0 1,0-1 0,1 1-1,-1 0 1,0-1-1,1 1 1,-1 0 0,0 0-1,1-1 1,-1 1-1,0-1 1,0 1-1,0 0 1,1-1 0,-1 1-1,0 0 1,0-1-1,0 1 1,0-1 0,0 1-1,0-1 1,0 1-1,0 0 1,0-1 0,0 1-1,0-1 1,0 1-1,0 0 1,0-1 0,0 1-1,0-1 1,0 1-1,0 0 1,-1-1 0,1 1-1,0-1 1,0 1-1,0 0 1,-1-1-6,-19-5 39,-41 6-189,47 0 117,-18 0-129,12 1-43,0-1 0,0 0 0,-1-2 0,1-1 0,-18-4 205,38 7 11,-1 0-1,1-1 0,0 1 1,0 0-1,0 0 0,0 0 1,-1 0-1,1 0 0,0-1 1,0 1-1,0 0 0,0 0 1,0 0-1,0 0 1,-1-1-1,1 1 0,0 0 1,0 0-1,0 0 0,0-1 1,0 1-1,0 0 0,0 0 1,0-1-1,0 1 0,0 0 1,0 0-1,0 0 0,0-1 1,0 1-1,0 0 0,0 0 1,0 0-1,0-1 1,1 1-1,-1 0 0,0 0 1,0 0-1,0-1 0,0 1 1,0 0-1,0 0 0,1 0 1,-1 0-1,0 0 0,0-1 1,0 1-1,0 0 0,1 0 1,-1 0-1,0 0 1,0 0-1,0 0 0,1 0 1,-1 0-1,0 0 0,0-1 1,0 1-1,1 0 0,-1 0 1,0 0-1,0 0 0,0 0-10,18-9 109,35-12-97,1 3 1,0 2 0,2 3-1,2 2-12,-57 10-14,1 0-1,0 1 1,-1-1 0,1 1-1,0 0 1,0 0 0,-1-1-1,1 1 1,0 0-1,0 1 1,-1-1 0,1 0-1,0 0 1,-1 1-1,1-1 1,0 1 0,-1-1-1,1 1 1,0 0-1,-1 0 1,1 0 0,-1 0-1,0 0 1,1 0 14,-1 1 5,0 1 0,0 0 0,0 0 0,-1-1 0,1 1 0,-1 0-1,0 0 1,0 0 0,0-1 0,0 1 0,0 0 0,-1 1-5,1 16 142,0 161 1670,0-180-1861,0-1 1,0 1-1,0-1 1,1 1-1,-1-1 1,0 1-1,0 0 1,0-1-1,1 1 1,-1-1 0,0 1-1,1-1 1,-1 1-1,1-1 1,-1 0-1,0 1 1,1-1-1,-1 1 1,1-1-1,-1 0 1,1 1-1,-1-1 1,1 0-1,-1 0 1,1 1 0,-1-1-1,1 0 1,0 0-1,-1 0 1,1 0-1,-1 0 1,1 0-1,-1 0 1,1 0-1,0 0 1,-1 0-1,1 0 1,-1 0-1,1 0 1,0 0 0,-1 0-1,1-1 1,-1 1-1,1 0 1,-1 0-1,1-1 1,-1 1-1,1 0 1,-1-1-1,1 1 1,-1-1-1,0 1 1,1 0-1,-1-1 50,2-19-4804</inkml:trace>
  <inkml:trace contextRef="#ctx0" brushRef="#br3" timeOffset="-523036.483">7249 8439 9124,'0'0'1708,"0"0"191,0 0-402,0 0-283,0 0 8,0 0-163,-4-6-99,-2-3-1247,-2-5 2701,9 14-2343,0 0 0,-1 0 1,1 0-1,0 0 0,0-1 0,0 1 0,-1 0 0,1 0 0,0 0 1,0 1-1,-1-1 0,1 0 0,0 0 0,0 0 0,0 1 1,-1-1-1,1 0 0,0 1 0,-1-1 0,1 0 0,0 1 1,-1-1-1,1 1 0,0-1 0,-1 1-71,17 5 82,0-1 0,1 0 0,-1-1 0,1-2 0,0 1-1,-1-2 1,1 0 0,0-2 0,0 1 0,3-3-82,-17 3-7,1 0 0,0-1-1,0 0 1,-1 0 0,1 0 0,-1 0 0,1-1-1,-1 0 1,1 0 0,-1 0 0,0 0 0,0-1-1,0 1 1,0-1 0,0 0 0,-1-1 0,1 1-1,-1-1 1,0 1 0,0-1 0,0 0 0,-1 0-1,1 0 1,-1 0 0,2-5 7,0-3-52,-1 0 1,0 0-1,0 0 0,-2-1 0,1 1 1,-1-1-1,-1 1 0,0-1 0,-2-4 52,2 14-4,-1 0-1,1 0 0,-1 0 1,0 1-1,0-1 0,0 0 1,0 1-1,0-1 0,-1 1 1,1-1-1,-1 1 0,0-1 1,0 1-1,1 0 0,-2 0 1,1 0-1,0 0 0,0 0 1,0 1-1,-1-1 0,1 1 1,-1-1-1,0 1 0,1 0 1,-1 0-1,0 0 0,1 0 0,-1 1 1,0-1-1,0 1 0,-2 0 5,-14-3-19,-1 2 0,0 0 0,0 1 0,-11 2 19,-4 0-3,27-3 4,0 1 0,1 1 0,-1-1 0,0 2 0,1-1 0,-1 1 0,1 0 0,-1 0 0,-2 2-1,6-1-2,-1-1 1,1 1-1,0 0 0,1 0 1,-1 0-1,0 1 0,1 0 1,0-1-1,0 1 1,0 0-1,0 0 0,0 1 1,1-1-1,0 1 0,-1 3 2,-4 11 12,2 1 0,1 0 0,0 0-1,2 0 1,0 1 0,1-1 0,1 0-1,2 11-11,-2 7 48,0-27-2,0 0 0,1 0 0,0 0 0,1 0 0,0-1 0,1 1 0,0 0 0,1-1 0,0 1 0,0-1 0,1 0 0,1-1 0,0 1 1,0-1-1,0 0 0,1-1 0,1 0 0,-1 0 0,2 0 0,-1-1 0,1 0 0,0 0 0,0-1 0,0-1 0,1 1 0,0-2 0,0 1 0,1-1 0,-1-1 0,1 0 1,-1 0-1,1-1 0,0-1 0,7 1-46,9 0 15,0-1 1,-1-1-1,1-2 1,-1 0-1,1-2 1,3-2-16,-21 4-14,0 0 0,-1 0 0,0-1 1,1 0-1,-1-1 0,0 0 1,-1 0-1,1-1 0,-1 0 0,0 0 1,0 0-1,0-1 0,-1 0 1,0-1-1,0 1 0,0-1 0,-1 0 1,0-1-1,-1 1 0,3-6 14,-5 9-119,-1 0 0,1 0 0,-1 0 0,0 0 0,0 0 0,-1 0 0,1 0 0,-1 0 0,0 0 0,0-3 119,-8-11-5869,-1 8 485</inkml:trace>
  <inkml:trace contextRef="#ctx0" brushRef="#br3" timeOffset="-522707.825">7679 8050 224,'0'0'12214,"0"0"-10037,0 0 176,0 0-736,0 0-865,0 0 224,102 0-399,-65 0-353,-8 0-192,-2 0-32,-7-9-272,-7-6-865,0 3-1600,-13 6-4082</inkml:trace>
  <inkml:trace contextRef="#ctx0" brushRef="#br3" timeOffset="-521665.478">8439 7821 3666,'0'0'4143,"0"0"-2124,0 0-797,0 0-213,0 0-195,-19-11 5116,17 14-5864,1 1 0,0-1 0,1 1 1,-1-1-1,0 1 0,1-1 0,0 1 0,0-1 0,0 1 0,0-1 0,1 1 0,-1 0-66,1 14 152,-1 51 202,6 265 1531,0-251-1373,4 0 0,3-1 0,5 3-512,-16-83-284,-1-14 76,2-41-61,-2-70-221,-1 111 411,0 1 0,1-1 1,0 1-1,1-1 0,0 1 1,1-1-1,0 1 0,1 0 1,0 0-1,1 1 1,0-1-1,0 1 0,1 0 1,1 1-1,0-1 0,0 1 1,1 0-1,0 1 1,7-6 78,-10 9-10,1 0 0,-1 0 0,1 1 0,0 0 0,0 0 0,1 0 0,-1 1 0,1 0 0,0 0 0,0 1 0,0 0 0,0 0 0,0 0 0,0 1 1,0 0-1,1 1 0,-1 0 0,3 0 10,-8 0 4,0 1 0,0-1 1,0 1-1,0 0 1,0 0-1,0 0 0,0 0 1,0 0-1,0 0 0,-1 1 1,1-1-1,0 0 0,-1 1 1,1 0-1,-1-1 0,0 1 1,1 0-1,-1-1 0,0 1 1,0 0-1,0 0 0,0 0 1,0 0-1,-1 0 0,1 0 1,0 2-5,14 63 483,-14-61-380,4 22 160,-1-1-1,-1 1 1,-1 0 0,-2 0 0,0 0-1,-6 27-262,5-51 14,0 0-1,-1 0 0,0-1 0,0 1 0,0 0 0,0-1 0,0 0 1,-1 1-1,0-1 0,0 0 0,0 0 0,0 0 0,0-1 0,0 1 0,-1-1 1,1 0-1,-1 0 0,1 0 0,-1 0 0,0-1 0,0 1 0,0-1 0,0 0 1,0 0-1,-4 0-13,-13 3-25,-2-2-1,1 0 1,0-1 0,-8-2 25,14 1-67,14 0 34,0 0 1,-1 0-1,1 0 1,0-1 0,0 1-1,-1-1 1,1 0 0,0 0-1,0 0 1,0 0-1,0 0 1,0 0 0,0 0-1,0-1 1,0 1 0,0-1-1,1 1 1,-1-1-1,0 0 1,1 0 0,0 1-1,-1-1 1,1 0 0,0 0-1,0-1 1,0 1-1,0 0 1,0 0 0,1 0-1,-1-1 33,-3-36-2564,14 1-4457,-1 21-895</inkml:trace>
  <inkml:trace contextRef="#ctx0" brushRef="#br3" timeOffset="-521133.46">8879 8383 12566,'0'0'1536,"0"0"159,0 0-919,0 0-605,32-29 18,97-94-216,-121 115-2,0 0-1,-1 0 1,0-1-1,0 0 0,-1 0 1,0-1-1,-1 1 0,0-1 1,1-3 29,-4 5-33,0 1 0,-1-1-1,0 0 1,0 0 0,0 0 0,-1 0 0,-1 0 0,1-2 33,-1-17 6,1 26 3,-1 0 0,1 0 1,-1-1-1,0 1 0,1 0 1,-1 0-1,0 0 0,1 0 0,-1 0 1,0 0-1,0 0 0,0 0 0,0 0 1,0 0-1,0 1 0,0-1 1,0 0-1,-1 1 0,1-1 0,0 1 1,0-1-1,0 1 0,-1-1 1,1 1-1,0 0 0,-1 0 0,1 0 1,0 0-1,0 0 0,-1 0 1,0 0-10,-56-1 144,43 2-69,11-1-44,0 1 0,0 0 1,0 0-1,0 0 1,0 1-1,0-1 0,0 1 1,0 0-1,0 0 0,1 1 1,-1-1-1,1 1 1,0-1-1,0 1 0,0 0 1,0 0-1,0 0 1,0 1-1,1-1 0,0 1 1,0-1-1,0 1 0,0 0 1,0 0-1,0 4-31,-5 8 318,2 0 0,0 0 0,1 1 0,0 0 0,0 14-318,1-8 372,1 0 1,1 1-1,1-1 0,0 0 1,2 0-1,1 1 0,4 11-372,-5-28 55,0-1-1,0 0 1,0 0-1,1 0 1,0 0-1,0-1 1,1 1-1,-1-1 0,1 1 1,0-1-1,1-1 1,-1 1-1,1 0 1,0-1-1,0 0 1,0 0-1,1-1 1,-1 0-1,1 0 1,0 0-1,0 0 1,0-1-1,0 0 1,1 0-1,-1-1 1,0 0-1,1 0 1,-1 0-1,1-1-54,1 1-11,0 0 0,0-1 1,0 0-1,0 0 0,0-1 0,0 0 0,0 0 1,-1-1-1,1 0 0,0-1 0,-1 1 0,1-2 1,-1 1-1,2-2 11,-4 1-252,0 0 0,0 0 0,-1 0 0,0 0-1,0-1 1,0 0 0,0 0 0,-1 0 0,0 0 0,0 0 0,0-1 0,-1 1 0,1-1 0,-1 0 0,-1 0-1,1 0 1,-1 0 0,0 0 0,-1-1 252,2-26-4738,-2 0-2324</inkml:trace>
  <inkml:trace contextRef="#ctx0" brushRef="#br3" timeOffset="-520449.619">9290 7785 8260,'0'0'1806,"0"0"-80,0 0-400,0 0-550,0 0-143,0 5 3408,0 30-3502,16 467 2111,-16-467-2457,-1-5 74,1 0 1,2 0 0,0 0-1,3 0 1,4 17-268,-9-46 10,0 0 1,0 0-1,0 0 1,0 0-1,1 0 0,-1 0 1,0 0-1,1 0 1,-1 0-1,1 0 0,-1 0 1,1 0-1,-1 0 1,1 0-1,0-1 0,-1 1 1,1 0-1,0 0 1,0-1-1,-1 1 0,1 0 1,0-1-1,0 1 1,0-1-1,0 1 1,0-1-1,0 0 0,0 1 1,0-1-1,0 0-10,0-30-125,1-61-795,-3 51 436,2 0 0,3 0-1,1-2 485,-3 29-92,1 1-1,0-1 0,1 1 0,0-1 0,1 1 0,1 0 1,0 1-1,0 0 0,1 0 0,1 0 0,3-4 93,-6 9 13,0 0-1,0 0 0,0 0 1,1 1-1,0-1 0,0 2 1,0-1-1,1 0 0,0 1 1,-1 1-1,1-1 0,1 1 1,-1 0-1,0 0 0,1 1 1,0 0-1,-1 1 0,1-1 1,0 2-1,0-1 0,0 1 1,-1 0-1,1 0 0,1 1-12,-6 0 26,1 1-1,-1-1 0,0 0 0,0 1 1,0 0-1,-1 0 0,1 0 1,0 0-1,-1 0 0,1 0 0,-1 1 1,0-1-1,1 1 0,-1 0 0,-1-1 1,1 1-1,0 0 0,-1 0 1,1 0-1,-1 0 0,0 1 0,0-1 1,0 0-1,0 0 0,-1 1 0,1-1 1,-1 2-26,3 17 227,0 0 0,-2 1 0,-1 14-227,0-32 29,0 2-3,-1 1 1,0-1-1,-1 0 0,0 0 1,0 0-1,0 0 0,-1 0 1,0 0-1,-1 0 0,1-1 0,-1 0 1,0 0-1,-1 0 0,0 0 1,0 0-1,0-1 0,0 0 1,-3 1-27,-17 15 54,-2-1-1,0-2 1,-19 10-54,11-7 43,16-8-12,13-8-21,0 0 0,0-1 0,-1 0 0,1 0 0,-1-1 0,0 0 1,0 0-1,-7 2-10,13-14-454,1-5-742,0 0-1,2 1 0,0-1 1,2-10 1196,14-25-6787</inkml:trace>
  <inkml:trace contextRef="#ctx0" brushRef="#br3" timeOffset="-519527.775">9872 8201 7716,'0'0'1187,"0"0"37,0 0-639,0 0-116,0 0 532,5-8-252,-1 2-447,-1-1-1,0 0 0,0 0 0,0 0 1,-1 0-1,0 0 0,-1 0 0,1-1 0,-1 1 1,-1-1-1,1 1 0,-1-5-301,0 9 13,0 0 33,0 0 1,1 0 0,-1 0 0,0 0-1,-1 0 1,1 0 0,0 0-1,-1 0 1,0 0 0,0 0 0,0 0-1,0 0 1,0 0 0,0 0 0,-1 1-1,0-1 1,1 0 0,-1 1 0,0 0-1,0-1 1,0 1 0,-1-1-47,2 2 60,-1-1 1,1 1-1,-1 0 1,1 0-1,-1-1 1,1 1-1,-1 0 1,0 0-1,0 1 1,0-1-1,1 0 1,-1 0-1,0 1 1,0-1-1,0 1 1,0 0-1,0 0 1,0-1-1,0 1 1,0 1-1,0-1 1,0 0-1,0 0 1,0 1-1,0-1 1,-1 1-61,0 1 28,0 0 1,-1 0-1,1 1 1,0-1-1,0 1 1,1-1-1,-1 1 1,0 0-1,1 0 1,0 0-1,0 1 1,0-1-1,-1 2-28,-4 10 134,0 0 0,1 0 0,1 0 0,1 1 1,0 0-1,-1 7-134,0 31 1042,2 0 1,4 26-1043,-1-32 535,0-41-446,0 0 1,1 1 0,-1-1-1,1 0 1,1 0 0,-1 0-1,1-1 1,2 4-90,-3-7 21,0-1 0,1 1 0,-1-1 1,1 0-1,-1 0 0,1 0 0,0 0 0,0 0 0,0 0 0,0 0 0,0 0 1,0-1-1,0 1 0,1-1 0,-1 0 0,0 0 0,1 1 0,-1-2 0,1 1 1,0 0-1,-1 0 0,1-1 0,0 1 0,1-1-21,0 1 5,1-1 1,0 0-1,0 0 0,0 0 0,-1 0 1,1-1-1,0 0 0,0 0 0,-1 0 1,1-1-1,-1 1 0,1-1 0,-1 0 1,1 0-1,-1-1 0,0 1 0,0-1 1,2-2-6,1-2-68,0-1 1,-1 1-1,0-1 1,0-1-1,-1 1 1,0-1-1,0 0 1,2-7 67,0-6-477,0-1 0,-1-1 0,-2 1 0,0-1 0,-2 0 0,-1 0 0,0 0 0,-2 0 0,-1-4 477,1-29 237,1 56-85,0 1 32,0 0-82,0 0 13,0 3-17,-2 117 955,-2-55-470,4-1 1,3 0-1,2 1 0,7 22-583,-12-86 4,12 39 195,-11-39-194,-1 1 1,1-1-1,0 1 0,0-1 1,-1 1-1,1-1 1,0 1-1,0-1 1,1 0-1,-1 1 1,0-1-1,0 0 0,0 0 1,1 0-1,-1 0 1,1 0-1,-1 0 1,1-1-1,-1 1 0,1 0 1,-1-1-1,1 1 1,0-1-1,-1 0 1,1 1-6,0-26-630,-4-78-6146,-3 64-268</inkml:trace>
  <inkml:trace contextRef="#ctx0" brushRef="#br3" timeOffset="-518972.159">10580 8082 6355,'0'0'1625,"0"0"159,0 0-402,0 0-64,0 0-360,0-11-326,1-1-445,0 8-94,0-1-1,-1 1 1,0 0 0,0 0-1,0-1 1,0 1-1,-1 0 1,0-1-1,1 1 1,-2-1-93,1 3 101,0 0-1,0 0 1,-1 0 0,1 0 0,-1 0 0,1 0-1,-1 0 1,0 0 0,0 1 0,1-1-1,-1 1 1,0 0 0,-1-1 0,1 1-1,0 0 1,0 0 0,0 0 0,-1 1 0,1-1-1,0 0 1,-1 1 0,1-1 0,-1 1-1,1 0 1,0 0 0,-1 0 0,0 0-101,-1 0 57,1 0-1,-1 0 1,1 0 0,-1 1 0,1-1 0,-1 1 0,1 0 0,0 0 0,0 0 0,-1 0 0,1 0-1,0 1 1,0-1 0,0 1 0,0 0 0,0 0 0,1 0 0,-1 1 0,-2 1-57,-1 6 118,1-1 1,0 1-1,0 0 1,1 1-1,0-1 1,1 1-1,0 0 1,1 0-1,-1 8-118,-1 17 839,2 1-1,2 10-838,0-44 55,0 0-26,0 1 0,0-1 0,0 0-1,0 0 1,1 1 0,0-1 0,-1 0 0,1 0-1,0 0 1,1 0 0,-1 0 0,0 0 0,1 0-1,0 0 1,0-1 0,0 1 0,0 0 0,0-1-1,0 0 1,0 1 0,1-1 0,-1 0 0,1 0-1,0-1 1,0 1 0,2 1-29,8 2-4,-1-1 0,1-1 0,0 0-1,0 0 1,0-1 0,5-1 4,-8 0-26,0 0-1,0 0 1,0 1-1,0 0 1,0 0-1,0 2 1,-1-1-1,1 1 1,7 5 26,-15-8-3,1 1-1,-1-1 1,0 1 0,0 0-1,0 0 1,-1 0 0,1 0-1,0 0 1,-1 0 0,1 1-1,-1-1 1,0 0 0,0 1-1,0-1 1,0 1 0,0 0-1,-1-1 1,1 1 0,-1-1-1,1 1 1,-1 0 0,0 0-1,0-1 1,0 1 0,-1 0-1,1-1 1,-1 1 0,1-1-1,-1 1 1,0 0 0,0-1-1,0 1 1,-1 0 3,0 2 20,-1 0-1,0 0 1,-1 0 0,1 0-1,-1-1 1,0 0 0,0 1-1,-1-1 1,1-1 0,-1 1-1,0-1 1,0 1 0,0-1-1,-2 0-19,-5 2-27,0-1 0,0-1 0,-1 0 0,1-1 1,-1 0-1,0-1 0,1 0 0,-1-1 0,0-1 0,0 0 27,-11-4-2089,1-13-2956</inkml:trace>
  <inkml:trace contextRef="#ctx0" brushRef="#br0" timeOffset="-508867.01">2343 3396 5907,'0'0'811,"0"0"-94,0 0-250,0 0 179,0 0 290,-34-2 2011,25 0 968,6-24-3596,6 41 733,5 15-776,-3 0 0,0 1 0,-2 0 0,-1 0 0,-2 7-276,1-1 46,1 0 0,1 0 0,3-1 0,2 6-46,5 46 64,-10-62 23,1 0-1,6 20-86,-1-2 284,-1-1 0,0 21-284,-2-16 114,2-1-1,2 0-113,-5-15 55,-1-1 0,-2 1-1,0 0 1,-3-1-1,-2 18-54,1 31 82,-4 86 332,-9 19-414,6-31 232,-10 46-131,12-89-75,4 1 0,6 11-26,0 29 114,17 212 174,-27 98 2,7 214-159,10-546 3,0 15 271,-9-165 70,1-25-5090,-5 28-404</inkml:trace>
  <inkml:trace contextRef="#ctx0" brushRef="#br0" timeOffset="-505792.731">11122 3324 6435,'0'0'1003,"0"0"200,0 0-157,0 0-344,0 0-27,0 0 146,0 14 3317,0 46-2996,0-38-744,-1 13 105,2-1 0,1 0 0,1 0 0,2 0 1,8 30-504,-6-36 82,-2 0 0,-2 0 1,0 0-1,-2 1 1,-1 12-83,0-7 196,2 1 0,1 0 0,3 12-196,0-2 184,-2-1 0,-2 1 0,-3 33-184,0-19 112,1 637 742,-7-396-689,-9 96 308,9 932 223,6-1307-693,-1-1 1,-1 0-1,0 1 0,-4 9-3,1-5-5,4-5-25,3-18 31,-1 1 1,0-1 0,0 1 0,0-1 0,-1 1 0,1-1-1,-1 1 1,1-1 0,-1 1 0,0-1 0,0 0 0,0 1 0,0-1-1,0 0 1,0 0-2,0 2-1,0 0 1,1 0-1,-1 0 0,1 0 0,0 0 0,0 0 0,0 0 1,1 0-1,-1 1 1,1 6 2,-4 253 230,3-264-197,0 0-14,0 0-5,3 0-8,-3 0-16,0 0 35,0 0-62,7-12-314,-1-14-289,-2 0 1,-1 0 0,0-20 637,1-20-2005,6-23-2405,0-16-2833</inkml:trace>
  <inkml:trace contextRef="#ctx0" brushRef="#br0" timeOffset="-498887.837">7232 3809 3698,'0'0'2748,"0"0"-1380,0 0-39,0 0-409,0 0-133,0 0 270,0 0-30,0 0-109,-1-44 4148,-1 43-5066,0 1-1,0 0 1,0 0 0,0 0-1,0 0 1,0 1-1,1-1 1,-1 0 0,0 1-1,0-1 1,0 1 0,0 0-1,1-1 1,-1 1-1,0 0 1,0 0 0,1 0-1,-1 0 1,1 1 0,-1-1-1,1 0 1,0 1-1,-1-1 1,1 1 0,0 0 0,-1 3 3,0 0-1,1 0 1,0 0 0,0 0 0,0 1 0,1-1-1,0 0 1,0 1 0,0 2-3,-2 18 81,0 11 233,2-35-276,1-1 0,-1 1 0,0-1-1,1 0 1,-1 1 0,1-1 0,0 0 0,-1 1-1,1-1 1,0 0 0,0 0 0,0 0 0,0 0-1,0 1 1,0-1 0,0 0 0,0-1 0,0 1-1,0 0 1,0 0 0,1 0 0,-1-1 0,1 1-38,4 2 49,1 0 0,0-1 0,0 0 0,0 0 0,0 0 0,0-1 0,1 0 0,-1-1 1,0 1-1,0-1 0,1-1 0,-1 0 0,0 0 0,0 0 0,3-1-49,-7 1 0,1-1-1,-1 1 0,0-1 1,1 0-1,-1 1 0,0-2 1,0 1-1,0 0 1,0-1-1,-1 1 0,1-1 1,-1 0-1,1 0 0,-1 0 1,0 0-1,0 0 0,0 0 1,-1-1-1,1 1 1,-1 0-1,0-1 0,0 0 1,0 1-1,0-1 0,0 0 1,-1 1-1,0-1 1,0 0-1,0 1 0,0-1 1,1-15-57,-3-24-107,2 42 161,-1 0 0,1-1 0,-1 1 0,1 0-1,-1-1 1,0 1 0,0 0 0,1 0 0,-1 0 0,0-1-1,0 1 1,0 0 0,0 0 0,0 0 0,0 1-1,0-1 1,-1 0 0,1 0 0,0 1 0,0-1 0,-1 0-1,1 1 1,0-1 0,-1 1 0,1 0 0,-1-1-1,1 1 4,-27-6-87,-25-2 12,52 9 76,-1 0 0,1 1 0,0-1 1,0 1-1,0-1 0,0 1 0,0-1 0,0 1 1,0 0-1,0-1 0,0 1 0,1 0 0,-1 0 1,1-1-1,0 1 0,-1 0 0,1 0 0,0 0 1,0 0-1,0 0 0,0-1 0,0 1 0,1 2-1,2 52 298,-3-55-288,1 1 0,-1 0 0,1 0 0,0 0 0,0 0 0,-1-1 0,1 1 0,0 0 0,1-1 0,-1 1 0,0-1 0,0 1 0,1-1 0,-1 0 0,1 1 0,-1-1 0,1 0 0,0 0 0,-1 0 0,1 0 0,0 0 0,1 0-10,2 1 35,1-1 0,0 0 0,-1 0 0,1-1 0,0 1-1,0-1 1,0 0-35,-5-4-14,0 0-1,0 0 0,-1 0 0,1 0 1,-1 0-1,0 0 0,0 0 0,0 0 0,-1-2 15,1 3-24,0-9-23,0 8 17,1 1 0,-1-1 1,0 0-1,-1 0 0,1 0 0,-1 0 1,0 1-1,0-1 0,-1-2 30,1 4-3,0 1 0,0 0-1,0 0 1,0 0 0,0-1-1,-1 1 1,1 0 0,0 0-1,-1 1 1,1-1 0,-1 0-1,1 0 1,-1 1 0,1-1 0,-1 1-1,1-1 1,-1 1 0,0 0-1,1-1 1,-1 1 0,0 0-1,1 0 1,-1 0 0,0 0-1,0 1 4,0-1 6,-1 0-1,1 0 0,0 1 0,0-1 0,0 1 0,0-1 1,-1 1-1,1 0 0,0 0 0,0 0 0,0 0 0,0 0 0,1 0 1,-1 1-1,0-1 0,0 1 0,1-1 0,-1 1 0,1 0 0,-1-1 1,1 1-1,0 0 0,0 0 0,0 0 0,0 0 0,0 0 0,0 0 1,0 0-1,1 1 0,-1-1 0,1 0 0,0 0 0,-1 1-5,-1 13 145,1-1-1,0 1 1,1 0-1,1 11-144,0 1 357,-1-27-340,0 0 0,0 0-1,1 0 1,-1 0 0,0 0 0,0 0 0,1-1-1,-1 1 1,1 0 0,-1 0 0,1 0 0,-1 0-1,1 0 1,0-1 0,-1 1 0,1 0 0,0-1-1,-1 1 1,1 0 0,0-1 0,0 1 0,0-1-1,-1 1 1,1-1 0,0 0 0,0 1 0,0-1-1,0 0 1,0 1 0,0-1 0,0 0 0,0 0 0,0 0-1,0 0 1,0 0 0,0 0 0,0 0 0,0 0-1,0-1 1,1 1-17,0 0-1,0 0 1,0-1-1,0 1 0,0-1 1,0 1-1,0-1 0,0 0 1,0 0-1,0 1 0,0-1 1,-1-1-1,1 1 0,0 0 0,0 0 1,-1-1-1,1 1 0,-1-1 1,1 1-1,0-2 1,0-3-75,0 0 0,0 1 0,0-1 0,-1 0 0,0 0 1,0 0-1,-1-1 0,1 1 0,-1 0 0,-1 0 0,1 0 0,-1 0 0,0-1 75,-1 5-8,1 1 0,0 0 0,0 0 0,-1 0 0,1 0 0,0 0 0,-1 0 0,1 0 0,-1 0-1,1 1 1,-1-1 0,1 1 0,-1-1 0,0 1 0,1-1 0,-1 1 0,0 0 0,1 0 0,-3 0 8,-35-2-139,37 2 138,0 0 6,1 0 0,0 0 0,-1 0 0,1 0 0,0 0 1,-1 0-1,1 0 0,0 0 0,0 0 0,-1 1 0,1-1 1,0 1-1,-1-1 0,1 1 0,0-1 0,0 1 0,0 0 0,0-1 1,0 1-1,0 0 0,0 0 0,0 0 0,0 0 0,0 0-5,0 2 23,0 0 0,0 0-1,1-1 1,-1 1 0,1 0-1,0 0 1,0 0 0,0-1-1,0 1 1,1 1-23,-1 16 74,0-17-35,0 0 0,0 0 0,0 1 1,0-1-1,1 0 0,-1 0 0,1 0 0,0 0 1,0 0-1,0 1 0,0-1 0,0-1 0,1 1 1,0 0-1,-1 0 0,1-1 0,0 1 0,1 1-39,0-2 27,0 0-1,1 0 1,-1-1-1,1 1 0,-1 0 1,1-1-1,-1 0 1,1 0-1,0 0 1,-1-1-1,1 1 0,0-1 1,0 0-1,-1 0 1,4 0-27,-6 0 0,1-1 1,-1 1-1,1-1 0,-1 0 1,0 1-1,0-1 1,0 0-1,1 0 1,-1 0-1,0 0 1,0 0-1,0 0 0,0 0 1,0 0-1,-1 0 1,1 0-1,0-1 1,0 1-1,-1 0 1,1-1-1,-1 1 0,1 0 1,-1-1-1,0 1 1,1-1-1,-1 1 1,0 0-1,0-1 0,0 1 1,0-1-1,3-51-370,-3 48 273,0-9-69,1 12 95,-1-1 0,0 1 0,0-1 0,0 0 0,0 1-1,-1-1 1,1 0 0,-1 1 0,1-1 0,-1 1 0,-1-2 71,1 3-1,0 0 0,0 0 0,0 0 0,-1 0 1,1 0-1,0 0 0,-1 1 0,1-1 0,0 0 0,-1 1 0,1-1 0,-1 1 0,1-1 0,-1 1 0,0 0 0,1 0 0,-1 0 0,1 0 1,-1 0-1,1 0 0,-1 0 0,0 0 1,-14 7 531,8-1-1834,-4-4-4731,2-2-2727</inkml:trace>
  <inkml:trace contextRef="#ctx0" brushRef="#br0" timeOffset="-496831.921">7136 4872 8132,'0'0'1670,"0"0"-294,0 0 20,0 0-577,0 0-51,0 0 1,5 0-212,15 0 113,-15 0-166,-5 0-195,0 0 145,0 0-35,-4-27-352,-5 27-95,8-1 25,-1 1 0,1 0 0,-1 0 0,1-1 1,-1 1-1,1 0 0,-1 0 0,1 1 0,-1-1 0,1 0 1,-1 0-1,1 1 0,0-1 0,-1 1 0,1-1 0,-1 1 0,1-1 1,0 1-1,-1 0 0,1 0 0,0 0 0,0 0 0,0 0 1,0 0-1,0 0 0,0 0 0,0 0 0,0 0 0,0 0 1,0 1-1,1-1 0,-1 0 0,0 1 0,1-1 0,-1 1 1,1-1-1,0 0 0,-1 1 0,1-1 0,0 1 3,-5 12 150,0 0-1,0 0 1,2 1 0,0-1-1,0 1 1,1-1 0,1 1-1,1 0 1,0 0 0,1 0-1,0 0-149,0-13 26,0 0-1,-1 0 1,1-1 0,0 1-1,0 0 1,0-1 0,0 1-1,0-1 1,1 1-1,-1-1 1,0 1 0,1-1-1,-1 0 1,1 0 0,0 0-1,-1 0 1,1 0-1,0 0 1,-1 0 0,1 0-1,0-1 1,0 1 0,0-1-1,0 1 1,0-1-1,-1 0 1,1 0 0,0 0-1,2 0-25,-2 1 8,1-1-1,-1 0 1,1-1 0,-1 1-1,1 0 1,-1-1-1,1 1 1,-1-1-1,1 0 1,-1 0 0,1 0-1,-1 0 1,0 0-1,0 0 1,1-1-1,-1 1 1,0-1 0,0 1-1,-1-1 1,1 0-1,0 0 1,0 0-8,2-6-80,0 0 0,0-1 0,-1 1 0,-1-1 0,1 0 0,-1 1 0,0-1 0,-1 0 0,0 0 0,-1 0 0,0 0 0,0 0-1,-1 0 1,-1-6 80,1 13-1,0 1 0,0-1-1,0 1 1,0 0-1,0-1 1,0 1-1,0 0 1,-1 0-1,1 0 1,0 0 0,-1 0-1,1 0 1,-1 0-1,1 1 1,-1-1-1,1 0 1,-1 1-1,0-1 1,1 1 0,-1 0-1,0-1 1,1 1-1,-1 0 1,-1 0 1,-48-3-24,45 3 24,5 1 7,0-1 1,-1 0-1,1 1 1,0-1-1,0 1 0,-1-1 1,1 1-1,0 0 1,0-1-1,0 1 1,0 0-1,0 0 1,0 0-1,0 0 1,0 0-1,0 0 0,0 0 1,0 0-1,1 0 1,-1 0-1,0 1 1,1-1-1,-1 0 1,1 0-1,-1 1 0,1-1 1,0 0-1,0 1 1,-1-1-1,1 0 1,0 1-1,0-1 1,0 0-1,0 1 1,1-1-8,2 59 344,-2-59-324,-1 0 0,1 1-1,-1-1 1,1 0-1,0 1 1,-1-1-1,1 0 1,0 0 0,0 0-1,0 1 1,0-1-1,0 0 1,0 0 0,0-1-1,0 1 1,1 0-1,-1 0 1,0 0 0,0-1-1,1 1 1,-1-1-1,0 1 1,1-1-1,-1 0 1,1 1 0,-1-1-1,1 0 1,0 0-20,48 3 457,-40-4-443,-8 1-17,1-1 0,-1 0 0,0 0 0,-1 0 0,1 0 0,0-1 0,0 1 0,0 0 0,-1-1 0,1 1 0,-1-1 1,1 0-1,-1 1 0,0-1 0,0 0 0,1 0 0,-1 0 0,0 0 0,-1 0 0,1 0 0,0 0 0,-1 0 1,1 0-1,-1-1 0,1 1 0,-1 0 0,0 0 0,0-1 3,1-5-81,1 0 0,-2 0 0,1 0 0,-1 0 0,0 1 0,-1-1 0,-1-7 81,1 14-11,0 0 0,0 0 0,0 0-1,0 0 1,-1 0 0,1 0 0,0 0-1,0 1 1,-1-1 0,1 0 0,-1 1 0,1-1-1,-1 1 1,1-1 0,-1 1 0,1 0 0,-1-1-1,1 1 1,-1 0 0,1 0 0,-1 0 11,-38-1-104,37 1 96,1-1 3,0 1 0,0 0 0,-1 0 0,1 0 0,0 0 0,0 0 0,-1 1 0,1-1 0,0 1-1,0 0 1,0-1 0,-1 1 0,1 0 0,0 0 0,0 0 0,0 0 0,0 1 0,1-1 0,-1 1 0,0-1-1,1 1 1,-1-1 0,0 2 5,0 1 9,0 1 0,1 0 0,-1-1 0,1 1 1,0 0-1,1 0 0,-1 0 0,1 0 0,0 0 0,0 5-9,1-5 74,-1 1 0,0-1 0,1 1 1,0-1-1,0 1 0,1-1 0,0 0 0,0 0 1,0 1-1,0-2 0,3 6-74,-3-8 19,0 1 0,-1-1 0,1 0 0,1 1 0,-1-1 0,0 0 0,0 0 0,1 0 0,-1-1 0,1 1 1,0 0-1,-1-1 0,1 0 0,0 0 0,0 1 0,0-2 0,0 1 0,0 0 0,0-1 0,0 1 0,0-1 0,2 0-19,-2 0 3,-1 0 1,0 0-1,0 0 1,0-1-1,1 1 0,-1-1 1,0 1-1,0-1 0,0 0 1,0 0-1,0 0 1,0 0-1,0 0 0,0 0 1,-1-1-1,1 1 1,0 0-1,-1-1 0,1 0 1,-1 1-1,1-1 1,-1 0-1,0 0 0,0 1 1,0-1-1,0 0 1,0-1-4,1-2-39,0 0 1,-1 0-1,0-1 1,0 1 0,0 0-1,-1 0 1,1-1-1,-1 1 1,-1 0 0,1-1-1,-1-3 39,0 8-8,1-1-1,-1 1 0,1-1 1,-1 1-1,1 0 1,-1-1-1,0 1 0,0 0 1,0-1-1,0 1 1,0 0-1,0 0 1,0 0-1,0 0 0,0 0 1,0 0-1,-1 0 1,1 0-1,0 0 0,-1 0 1,1 1-1,-1-1 1,1 1-1,-1-1 1,1 1-1,-1-1 0,1 1 9,-45-4 56,43 4-40,3 0 27,-2 18 310,1 1 1,1-1-1,1 0 1,1 9-354,-2-26 11,0 0 1,0-1 0,1 1 0,-1 0 0,0-1-1,0 1 1,0-1 0,1 1 0,-1 0 0,0-1-1,0 1 1,1-1 0,-1 1 0,1-1-1,-1 1 1,0-1 0,1 1 0,-1-1 0,1 1-1,-1-1 1,1 0 0,-1 1 0,1-1-1,0 0 1,-1 1 0,1-1 0,-1 0 0,1 0-1,0 1 1,-1-1 0,1 0 0,0 0-1,-1 0 1,1 0 0,0 0 0,-1 0 0,1 0-1,0 0 1,-1 0 0,1 0 0,-1-1-1,1 1-11,0 0 0,0 0-1,0-1 0,0 1 1,0-1-1,0 1 0,0-1 1,0 1-1,0-1 0,0 1 1,0-1-1,-1 0 0,1 1 0,0-1 1,0 0-1,-1 0 0,1 0 1,-1 0-1,1 1 0,0-1 1,-1 0-1,0 0 0,1 0 1,-1 0-1,0 0 0,1-1 1,-1-5-37,2-1-171,-2-1 0,1 0 1,-1 0-1,-1 0 1,1 0-1,-2-4 208,-2 10 49,1 11 370,0 8 372,4-24-1141,-1 7 214,1 0-1,-1 1 1,0-1 0,0 0 0,0 0 0,1 1-1,-1-1 1,0 0 0,0 0 0,0 1-1,0-1 1,0 0 0,0 0 0,0 1 0,-1-1-1,1 0 1,0 0 0,0 1 0,0-1-1,-1 0 1,1 1 0,0-1 0,-1 0 0,1 1-1,-1-1 1,1 0 0,-1 1 0,1-1-1,-1 1 1,1-1 0,-1 1 0,0-1 0,1 1-1,-1-1 1,1 1 0,-1 0 0,0-1-1,0 1 1,1 0 0,-1 0 0,0-1 0,0 1-1,1 0 1,-1 0 136,-15 0-5541</inkml:trace>
  <inkml:trace contextRef="#ctx0" brushRef="#br0" timeOffset="-494770.494">7172 6083 4914,'0'0'1404,"0"0"39,0 0 174,0 0-115,0 0 170,23-9 1946,-21-49-2876,-3 32-817,0 25 76,1 0 0,-1 1 0,1-1-1,-1 0 1,1 1 0,-1-1 0,1 1 0,-1-1-1,1 1 1,-1-1 0,0 1 0,1 0 0,-1-1 0,0 1-1,1 0 1,-1-1 0,0 1 0,0 0 0,1 0 0,-1 0-1,0 0 1,0 0 0,1-1 0,-1 1 0,0 1 0,0-1-1,0 0 0,-20 2-3,19 4 43,0 1 0,0-1 0,0 1 0,1 0 0,0 0-1,1-1 1,-1 1 0,1 0 0,1 0 0,-1-1 0,2 7-40,-1 13 318,-1-2-170,-1-17-27,1 1-1,0-1 0,0 1 1,1-1-1,0 0 0,0 1 1,1-1-1,0 4-120,0-9 52,-1 0-1,0 0 0,1 0 1,-1 0-1,1 0 1,0 0-1,-1 0 1,1-1-1,0 1 0,0-1 1,0 1-1,0-1 1,0 0-1,1 1 0,-1-1 1,0 0-1,1-1 1,-1 1-1,0 0 1,1-1-1,-1 1 0,1-1 1,-1 0-1,1 0 1,-1 0-1,1 0 0,-1 0 1,1 0-52,0 0 20,-1 0 0,1 0 1,0 0-1,-1 0 0,1 0 0,-1-1 1,1 1-1,0-1 0,-1 1 0,1-1 1,-1 0-1,1 0 0,-1 0 0,0-1 1,0 1-1,1 0 0,-1-1 0,0 0 1,0 1-1,0-1 0,0-1-20,0-1-26,0 0 0,0 0 0,0 0 1,-1 0-1,0-1 0,0 1 0,0-1 0,0 1 0,-1-1 0,0 1 0,0-1 1,0-3 25,0-1-158,0 0 1,0 0 0,-1 0 0,0 0-1,-1 0 1,0 0 0,0 0-1,-1 1 1,-1-3 157,3 8-20,-1 0 0,0 0 0,0 0 0,0 1 0,-1-1 0,1 1 1,-1-1-1,1 1 0,-1 0 0,0 0 0,0 0 0,0 0 0,0 1 0,0-1 0,0 1 0,0 0 0,-1 0 0,1 0 0,0 0 0,-1 1 0,1-1 0,-1 1 0,1 0 0,-1 0 0,1 0 0,-2 0 20,4 0 5,0 0-1,-1 0 1,1 0-1,-1 0 0,1 0 1,-1 1-1,1-1 1,-1 0-1,1 1 0,0-1 1,-1 1-1,1-1 1,0 1-1,-1 0 0,1-1 1,0 1-1,0 0 1,-1 0-1,1 0 0,0 0 1,0 0-1,0 0 1,0 0-1,0 1-4,0 1 42,0 0 0,0 0 1,0 1-1,0-1 0,0 0 1,1 1-1,-1-1 0,1 1 0,0-1 1,0 3-43,0 4 105,1-1 0,-1 1-1,2 0 1,-1-1 0,1 1 0,1-1 0,-1 0 0,2 1 0,2 5-105,-4-12 30,0 1 0,0-1 1,0 0-1,0 0 0,1 1 0,0-2 0,-1 1 1,1 0-1,0-1 0,0 1 0,0-1 0,1 0 1,-1 0-1,1 0 0,-1 0 0,1-1 0,-1 1 1,1-1-1,0 0 0,0 0 0,0 0 0,-1-1 1,1 1-1,0-1 0,3 0-30,-6 0 3,1 0 1,0 0-1,-1 0 0,1 0 0,-1 0 1,1-1-1,0 1 0,-1 0 0,1-1 1,-1 1-1,1-1 0,-1 0 0,1 1 1,-1-1-1,1 0 0,-1 0 0,0 0 1,1 0-1,-1 0 0,0 0 0,0 0 1,0-1-1,0 1 0,0 0 0,0-1 0,0 1 1,0-1-1,0 1 0,-1-1 0,1 0-3,1-5-68,-1 0 0,0 0 0,-1 0 0,1 0 0,-1 0 0,-1-6 68,0-7-367,1 18 361,-1 0 0,0 0 0,0 0-1,0 1 1,0-1 0,0 1-1,0-1 1,0 1 0,0-1-1,-1 1 1,1-1 0,0 1-1,-1 0 1,1 0 0,-1 0 0,0 0-1,1 0 1,-1 0 0,0 0-1,1 0 1,-1 1 0,0-1-1,0 1 1,0-1 0,0 1-1,-1 0 7,-54-8-25,56 13 119,0 0 0,0-1 1,1 1-1,-1 0 0,1 0 0,0 0 0,0 0 0,1 0 1,0 0-1,0 2-94,1-5 34,0 0 0,0-1 0,0 1 0,0-1 0,0 1 0,1-1 0,-1 0 0,0 0 0,1 0 0,-1 0 0,0-1-1,1 1 1,-1-1 0,1 1 0,-1-1 0,3 0-34,-4 0 4,0 1-1,1-1 0,-1 0 0,0 0 0,1 0 1,-1 0-1,0 0 0,1-1 0,-1 1 0,0 0 0,1-1 1,-1 1-1,0-1 0,0 1 0,0-1 0,1 1 1,-1-1-1,0 0 0,0 1 0,0-1 0,0 0 1,0 0-1,0 0 0,0 0 0,-1 0 0,1 0 0,0 0 1,0 0-1,-1-1 0,1 1 0,-1 0 0,1-1-3,1-7-139,-1 0 0,-1 0 0,1-1 0,-2 1 0,1 0-1,-2-7 140,1 16-11,0-1 0,0 0-1,0 0 1,0 1 0,0-1-1,0 0 1,0 1 0,0-1-1,0 1 1,0-1-1,0 1 1,0 0 0,0-1-1,0 1 1,-1 0 0,1 0-1,0 0 1,0 0 0,0 0-1,0 0 1,-1 0 0,1 0-1,0 0 1,-1 1 11,1-1 13,-1 0 1,1 0-1,-1 0 0,0 0 1,1 0-1,-1 1 0,1-1 1,-1 0-1,1 1 0,-1 0 1,1-1-1,-1 1 1,1 0-1,0 0 0,-1-1 1,1 1-1,0 0 0,-1 1-13,-3 12 183,-1 1 321,4-35-510,2 20 0,-2-24-318,2 24 316,0-1-1,0 1 1,0 0-1,0-1 1,0 1 0,0-1-1,0 1 1,0 0-1,0-1 1,0 1 0,0 0-1,0-1 1,0 1-1,0 0 1,0-1-1,0 1 1,-1 0 0,1-1-1,0 1 1,0 0-1,0-1 1,-1 1-1,1 0 1,0 0 0,0-1-1,-1 1 1,1 0-1,0 0 1,-1-1-1,1 1 1,0 0 0,-1 0-1,1 0 1,0 0-1,-1-1 1,1 1-1,0 0 1,-1 0 0,1 0-1,0 0 1,-1 0-1,1 0 1,0 0-1,-1 0 1,1 0 0,0 0-1,-1 0 1,1 0-1,-1 0 1,1 1-1,0-1 1,-1 0 0,1 0-1,0 0 1,-1 0-1,1 1 1,0-1 0,0 0-1,-1 0 1,1 1 8,-2 24 160,3-13-358,-1-13-1274,0-28-3115,0-9-4497</inkml:trace>
  <inkml:trace contextRef="#ctx0" brushRef="#br0" timeOffset="-492767.64">8125 6556 7555,'0'0'643,"0"0"-101,0 0-438,0 0-24,-7-21 2238,4 18-2046,-1 1 0,1-1 0,-1 1 0,0 0 0,0 0 0,0 1-1,0-1 1,0 1 0,0 0 0,0 0 0,0 0 0,-1 1 0,1-1-1,0 1 1,0 0 0,-1 0 0,1 1 0,0-1-272,-8 0 242,10 1-235,1 0 1,-1 0-1,1 0 0,-1 0 0,1 0 0,0 1 0,-1-1 1,1 0-1,0 1 0,0-1 0,0 1 0,0-1 0,0 1 1,0 0-1,1-1 0,-1 1 0,0 0 0,1-1 0,-1 1 1,1 0-1,0 0 0,0-1 0,0 1 0,-1 0 1,2 1-8,-6 49 84,5-43-22,-1-4 53,1-1 0,-1 1 0,1-1 0,0 1 0,0-1 0,1 1 0,0-1 0,-1 0 0,1 1 0,1-1 0,-1 0 1,1 0-1,0 1 0,-1-1 0,2-1 0,-1 1 0,0 0 0,1 0 0,0-1 0,0 1 0,0-1 0,2 2-115,0 0 82,0-1 0,1 1 0,-1-1 0,1 0-1,0-1 1,1 1 0,-1-1 0,0 0-1,1-1 1,0 1 0,-1-1 0,1-1-1,0 1 1,0-1 0,0 0 0,0-1-1,5 0-81,-11 0 4,1 0 0,-1 0 0,1 0 0,-1-1-1,0 1 1,1-1 0,-1 1 0,0-1 0,1 1 0,-1-1-1,0 0 1,0 1 0,0-1 0,1 0 0,-1 0-1,0 0 1,0 0 0,0 0 0,0 0 0,-1 0-1,1-1 1,0 0-4,14-37-63,-12 21-271,0-1 1,-2 1 0,0-10 333,-1 26-18,0 0-1,0 0 1,0 0-1,0 1 1,0-1-1,0 0 0,0 0 1,-1 0-1,1 0 1,0 1-1,-1-1 1,0 0-1,1 0 1,-1 1-1,0-1 0,0 0 1,0 1-1,0-1 1,0 1-1,-1-1 1,1 1-1,0 0 1,-1-1-1,0 1 19,-2-1 14,0 1-1,0 0 1,-1 0-1,1 0 1,0 1-1,-1-1 1,1 1 0,-1 0-1,-2 1-13,1-1 6,5 0 0,-1 0 0,1 0 0,-1 0-1,1 0 1,-1 0 0,1 0 0,-1 0 0,1 1 0,-1-1 0,1 1 0,-1-1 0,1 1 0,0 0 0,-1-1-1,1 1 1,0 0 0,0 0 0,-1 0 0,1 0 0,0 0 0,0 0 0,0 0 0,0 0 0,0 1-1,0-1-5,0 2 17,0 1 0,0 0 0,0-1 0,0 1 0,0-1 0,1 1 0,-1 0 0,1 0 0,0-1 0,0 2-17,-1 23 236,0-19-97,1 1 0,0-1 0,0 1 0,1-1 0,2 10-139,-3-18 9,1 0-1,-1 0 1,1 0-1,0 0 1,-1 0-1,1 0 1,0 0-1,0 0 1,0-1-1,0 1 1,0 0-1,0 0 1,0-1-1,0 1 1,0-1-1,0 1 1,1-1-1,-1 1 1,0-1-1,0 1 1,0-1-1,1 0 1,-1 0-1,0 0 1,0 0-1,1 0 0,-1 0 1,0 0-1,0 0 1,0 0-1,1-1 1,-1 1-1,0 0 1,0-1-1,0 1 1,1-1-1,-1 1 1,0-1-1,0 0 1,0 1-1,0-1 1,0 0-1,0 0 1,-1 0-1,1 0 1,0 0-1,0 0 1,0 0-1,-1 0 1,1-1-9,3-9-74,-2 0-1,0 0 1,0 0 0,-1-1 0,0 1 0,-1-1 0,0 1 0,-1-3 74,0-15-680,1 28 670,0 0 0,-1 0 0,1 0 0,0 0 0,-1 0 0,1 0 0,-1 0 0,1 0 0,-1 0 0,0 0 0,0 0 0,1 0 0,-1 0 0,0 1 0,0-1 1,0 0-1,0 0 0,1 1 0,-1-1 0,0 1 0,0-1 0,-1 1 0,1-1 0,0 1 0,0 0 0,0-1 0,0 1 0,0 0 0,0 0 0,0 0 0,0 0 0,-2 0 10,-45-1 60,36 2-60,11-1 6,0 1-1,1-1 0,-1 1 0,0 0 1,1-1-1,-1 1 0,1 0 1,-1 0-1,1-1 0,-1 1 1,1 0-1,0 0 0,0 0 0,-1-1 1,1 1-1,0 0 0,0 0 1,0 0-1,0 0 0,0 0 0,0-1 1,0 1-1,0 0 0,0 0 1,0 0-6,0 32 302,0-26-190,0-3-64,0 0 0,0 0 0,0 0 1,1 0-1,-1 0 0,1 0 0,0-1 0,0 1 0,0 0 0,1 0-48,-1-3 8,0 0 0,0 0 1,0 1-1,0-1 0,0 0 0,0-1 0,0 1 0,1 0 1,-1 0-1,0 0 0,1-1 0,-1 1 0,1-1 0,-1 1 1,0-1-1,1 1 0,-1-1 0,1 0 0,-1 0 0,1 0 1,-1 0-1,1 0 0,-1 0 0,1 0 0,-1 0 0,1-1 1,-1 1-1,2-1-8,-2 1 0,0-1-1,1 0 1,-1 0 0,0 0-1,0 0 1,0 0 0,1 0-1,-1 0 1,0 0 0,-1 0-1,1-1 1,0 1 0,0 0 0,0-1-1,-1 1 1,1 0 0,-1-1-1,1 1 1,-1-1 0,1 1-1,-1-1 1,0 1 0,0-1-1,0 1 1,0-1 0,0 1 0,0-1 0,1-53-127,-1 42 30,0 6-44,-1 0 0,1 1 0,-1-1 0,0 0 0,-1 0 0,-1-5 141,2 11 4,1 0 0,0 0 0,-1 0 0,1-1 0,-1 1-1,1 0 1,-1 0 0,0 0 0,1 0 0,-1 0 0,0 0 0,0 0 0,0 0 0,0 1 0,0-1 0,1 0 0,-1 0 0,-1 1 0,1-1 0,0 1 0,0-1 0,0 1-1,0-1 1,0 1 0,0 0 0,-1-1 0,1 1 0,0 0 0,0 0 0,0 0 0,-1 0 0,1 0 0,0 0 0,0 0 0,0 0 0,-1 1 0,1-1 0,0 0 0,0 1-1,0-1 1,0 1 0,-1 0-4,0 2 56,1 1 0,-1 0 0,1-1 0,0 1-1,0 0 1,1 0 0,-1-1 0,1 1 0,0 0 0,0 0-1,0 0 1,0 0 0,1 0 0,0 1-56,-1 5 147,0 43 627,1-53-812,-1 0 0,1 0 0,-1 0 0,0 0 1,1 0-1,-1 0 0,1 0 0,-1 0 1,1 0-1,-1 0 0,0 0 0,1 0 1,-1 0-1,1 0 0,-1 0 0,0 0 1,1-1-1,-1 1 0,1 0 0,-1 0 1,0 0-1,1-1 0,-1 1 0,0 0 1,1 0-1,-1-1 0,0 1 0,1 0 0,-1-1 1,0 1-1,0-1 0,0 1 0,1 0 1,-1-1-1,0 1 0,0-1 0,0 1 1,0 0-1,1-1 38,-1 10-1016,0-4-5123,0-5-2892</inkml:trace>
  <inkml:trace contextRef="#ctx0" brushRef="#br0" timeOffset="-490795.547">8396 3955 6915,'0'0'1641,"0"0"-118,0 0-309,0 0-43,0 0-437,0 0-144,0 0-35,0 0-185,0 0-44,0 0 21,0 0 152,0 0-161,0 0-191,0 0 8,0 0 45,0 0 72,0 0 22,0 0-161,-36 6 16,30 6-13,0 0-1,1 0 0,0 0 0,1 1 0,0-1 0,1 1 1,0 0-1,1 0 0,1 1 0,0-1 0,1 0 0,0 0 1,1 1-1,1-1 0,0 0-135,-1-9 22,0-1 1,0-1-1,1 1 1,-1 0-1,1 0 1,0 0-1,-1-1 0,1 1 1,1-1-1,-1 1 1,0-1-1,1 0 1,-1 0-1,1 0 0,-1 0 1,1-1-1,0 1 1,0-1-1,0 1 0,0-1 1,0 0-1,0 0 1,0 0-1,0-1 1,0 1-1,0-1 0,1 0 1,-1 0-1,1 0-22,1 1 30,0-1 1,0 0-1,0 0 0,0-1 0,0 1 0,0-1 0,0 0 0,0-1 0,0 1 1,0-1-1,-1 0 0,1 0 0,0 0 0,-1-1 0,0 0 0,0 0 0,1 0 1,-1 0-31,1-4-10,1 1 0,-1-1 0,0-1 1,0 1-1,-1 0 0,0-1 1,0 0-1,-1 0 0,0 0 1,0-1-1,-1 1 0,0-1 1,0 1-1,-1-1 0,-1 0 0,1 0 1,-1 1-1,-1-1 0,-1-8 10,2 14-5,0 1 0,-1-1 0,0 0-1,1 1 1,-1-1 0,0 1 0,0-1-1,-1 1 1,1 0 0,0-1 0,-1 1-1,1 0 1,-1 0 0,0 0 0,0 0-1,0 0 1,0 0 0,0 0-1,0 1 1,0-1 0,-1 1 0,1 0-1,-1-1 1,-1 1 5,-4-2-12,1 1 1,-1 0-1,0 1 0,1-1 1,-1 2-1,0-1 0,-6 1 12,13 1 3,0-1 0,0 1-1,0 0 1,0 0 0,0 0-1,0-1 1,0 1-1,1 0 1,-1 0 0,0 0-1,0 0 1,1 0 0,-1 1-1,1-1 1,-1 0 0,1 0-1,-1 0 1,1 0-1,0 1 1,-1-1 0,1 0-1,0 0 1,0 1 0,0-1-1,0 0 1,0 2-3,-2 40 52,2-41-47,-1 26 19,0-20 15,1 1 0,0-1 1,0 1-1,1-1 0,0 0 1,1 8-40,-1-15 11,-1 1 1,1 0 0,0 0-1,0-1 1,0 1-1,0 0 1,0-1-1,0 1 1,0-1 0,1 0-1,-1 1 1,0-1-1,1 0 1,-1 0-1,1 1 1,-1-1 0,1 0-1,0-1 1,-1 1-1,1 0 1,0 0-1,0-1 1,0 1 0,-1-1-1,1 0 1,0 1-1,0-1 1,0 0 0,0 0-1,0 0 1,0 0-12,0 0 0,-1 0 1,1-1-1,-1 1 1,1 0-1,-1 0 1,1-1-1,-1 1 0,1-1 1,-1 1-1,0-1 1,1 1-1,-1-1 1,0 0-1,0 0 1,1 0-1,-1 0 1,0 0-1,0 0 1,0 0-1,0 0 1,0 0-1,0 0 1,0-1-1,-1 1 1,1 0-1,0 0 1,-1-1-1,1 1 0,-1-1 1,1 1-1,-1-1 1,1 0-1,0-7-73,0-1 0,0 1 0,-1 0 1,0 0-1,-1-3 73,0-8-94,1 19 90,0-1 1,-1 1 0,1-1-1,-1 1 1,0 0 0,1-1-1,-1 1 1,0 0 0,0-1-1,0 1 1,0 0-1,0 0 1,0 0 0,0 0-1,0-1 1,0 2 0,-1-1-1,1 0 1,0 0 0,-1 0-1,1 1 1,0-1 0,-1 0-1,1 1 1,-1 0-1,1-1 1,-1 1 0,1 0-1,-1 0 1,1-1 0,-1 1-1,-1 1 4,-62-3-111,50 3 100,13-1 18,0 0 0,0 0 0,0 1-1,0-1 1,0 0 0,0 1 0,0 0-1,0 0 1,0-1 0,0 1 0,0 0 0,1 0-1,-1 1 1,0-1 0,1 0 0,-1 1-1,1-1 1,-1 1 0,1-1 0,0 1-1,0-1 1,-1 1 0,1 1-7,-2 2 31,1-1 1,1 0-1,-1 1 0,0 0 1,1-1-1,0 1 0,0 0 1,1 0-1,-1 0 0,1-1 1,0 1-32,0 0 31,0 0 1,1 0 0,-1 0 0,1-1 0,0 1 0,1 0 0,-1-1 0,1 1-1,0-1 1,0 0 0,1 2-32,-2-4 8,0-1-1,0 1 1,0 0-1,1 0 1,-1-1 0,1 1-1,-1-1 1,1 1-1,0-1 1,-1 0-1,1 0 1,0 0-1,0 0 1,0 0-1,0 0 1,0 0 0,0-1-1,0 1 1,0-1-1,0 1 1,1-1-1,-1 0 1,1 0-8,-1 1-1,0-1-1,0 0 1,0 0 0,0 0 0,0 0-1,0 0 1,0 0 0,0-1-1,-1 1 1,1-1 0,0 1 0,0-1-1,0 0 1,0 0 0,0 0 0,-1 0-1,1 0 1,0 0 0,-1 0 0,1 0-1,-1-1 1,2 0 1,-2-2-39,0 0 0,1 0 1,-1 0-1,-1 0 0,1 0 0,-1-1 0,1 1 0,-1 0 0,0 0 1,-1-3 38,1 5-23,1 0 0,-1 0 0,0 0 0,0-1 0,0 1 1,-1 0-1,1 0 0,0 0 0,-1 0 0,0 0 0,1 0 1,-1 0-1,0 0 0,0 1 0,0-1 0,0 0 0,0 0 1,0 1-1,-1-1 0,1 0 0,0 1 0,-1-1 0,-1 0 23,-1 1-5,0-1-1,0 1 1,-1 0-1,1 0 0,0 0 1,-1 0-1,1 1 0,-1 0 1,1 0-1,-4 0 6,-2 5 262,9-4-567,0 0 0,0-1 0,1 1 0,-1-1 0,0 1 0,0-1 0,1 1 0,-1-1 0,0 1 0,0-1 0,0 0-1,0 1 1,0-1 0,0 0 0,0 0 0,0 0 0,0 0 0,0 0 305,-15 0-7988</inkml:trace>
  <inkml:trace contextRef="#ctx0" brushRef="#br0" timeOffset="-489017.799">9981 3958 5747,'0'0'1614,"0"0"26,0 0-364,0 0-118,0 0 224,-6 0-451,-18 0 29,18 0-13,6 0-205,0 0-89,0 0-4,0 0-22,0 0-59,-41-5 195,38 4-771,0 0 0,0 1 0,0-1 0,-1 1 0,1 0 0,0 0 0,0 0 0,-1 1 0,1-1-1,0 1 1,-2 0 8,3 0-3,0 0-1,1 0 1,-1 0-1,1 0 0,-1 0 1,1 1-1,0-1 0,-1 1 1,1-1-1,0 1 1,0-1-1,0 1 0,0-1 1,0 1-1,0 0 0,1-1 1,-1 1-1,1 0 1,-1 0 3,-5 18 114,1-1 0,1 0 0,0 1 0,2 0 0,0 0 0,1 0 0,1 0 0,2 12-114,-1-30 18,-1-1 1,0 1-1,1-1 0,-1 1 0,0-1 1,1 1-1,0-1 0,-1 1 1,1-1-1,0 0 0,0 1 1,0-1-1,0 0 0,0 1 0,0-1 1,0 0-1,0 0 0,1 0 1,-1 0-1,0 0 0,1 0 0,-1-1 1,1 1-19,2 1 29,0-1-1,0 1 1,0-1 0,0 0 0,0 0 0,0-1-1,1 1 1,-1-1 0,3 0-29,-1 0 14,-1 0 0,0 0 0,0-1 0,1 0 0,-1 0-1,0 0 1,0 0 0,0-1 0,0 0 0,0 0 0,0 0 0,0-1 0,-1 0 0,1 0-1,2-2-13,0-4-57,-1 0 0,0 0 0,0-1 0,-1 0 0,0 0 0,-1 0 0,0 0 0,-1-1 0,0 0 0,0 0 0,-1 1 0,-1-1 0,1-1 0,-2 1 0,0 0 0,-1-11 57,1 21-1,-1 0 1,1 0-1,0 0 0,-1 0 1,1-1-1,-1 1 0,1 0 1,-1 0-1,1 0 0,-1 0 1,0 0-1,0 0 0,1 0 1,-1 1-1,0-1 0,0 0 1,0 0-1,0 1 0,0-1 1,0 0-1,0 1 0,0-1 1,0 1-1,-1-1 0,1 1 1,0 0-1,0 0 0,0-1 1,0 1-1,-1 0 0,1 0 1,-1 0 0,-47-1-20,38 1 18,9 0 5,0 0 0,0-1 0,0 1 0,0 0 1,0 1-1,0-1 0,0 0 0,1 0 0,-1 1 0,0-1 0,0 1 0,0 0 0,1 0 0,-1-1 0,0 1 0,1 0 0,-1 0 0,0 1 0,1-1 0,-1 0 0,1 0 0,0 1 0,-2 1-3,2 1 10,-1 0 0,1 0 0,0 1 0,0-1-1,0 0 1,1 1 0,0-1 0,0 1 0,0-1-1,0 2-9,0 79 585,1-83-573,-1-1 0,1 0 0,-1 0 0,1 1 0,0-1 0,0 0 0,0 0 0,0 0 0,-1 0 0,2 0 0,-1 0 0,0 0 0,0 0 0,0 0 0,0 0 0,0-1 0,1 1 0,-1-1 0,0 1 1,1-1-1,-1 1 0,0-1 0,1 0 0,-1 1 0,1-1 0,-1 0 0,0 0 0,1 0 0,-1 0 0,1 0 0,-1 0 0,0-1 0,1 1 0,0 0-12,0 0 1,1 0 0,0-1 1,0 1-1,0 0 0,0-1 0,0 1 0,-1-1 1,1 0-1,0 0 0,-1 0 0,1 0 0,0-1 0,-1 1 1,1-1-1,-1 1 0,0-1 0,1 0-1,0-3-36,-1-1 1,0 1-1,0 0 0,0-1 0,0 0 1,-1 1-1,0-1 0,0 0 0,0 0 1,-1 1-1,0-1 0,0 0 0,-1 0 0,1 0 1,-1 0-1,0 1 0,-2-6 36,1 8-16,1-1 1,0 1-1,-1 0 0,0 0 0,0-1 0,0 2 0,0-1 1,0 0-1,-1 0 0,1 1 0,-1-1 0,0 1 0,1 0 1,-1-1-1,0 1 0,-1 1 0,1-1 0,0 0 0,0 1 1,-1 0-1,1 0 0,-1 0 0,1 0 0,-1 0 1,1 1-1,-1-1 0,0 1 0,-2 0 16,-2 0-6,5 0 14,0 0 0,0-1 0,0 2 0,0-1 1,0 0-1,-1 1 0,1-1 0,0 1 1,0 0-1,0 0 0,0 0-8,1 1 7,1-1-1,0 0 1,0 1-1,0-1 1,0 1-1,0-1 1,1 1-1,-1-1 1,0 1 0,1 0-1,-1 0 1,1-1-1,-1 1 1,1 0-1,0 0 1,0-1-1,0 1 1,0 0-1,0 0 1,0 0-1,0 0-6,0 22 171,-1-14-54,1-1-1,0 1 0,0-1 0,1 1 0,1 0 0,-1-1 1,2 2-117,-2-9 17,0 1 0,0-1 0,0 0 0,0 0 0,1 0 0,-1 0 0,1 0 0,-1 0 0,1 0 0,0 0 0,0-1 0,-1 1 0,1-1 0,0 1 0,0-1 0,1 0 0,-1 0 0,0 0 0,0 0 0,1 0 0,-1 0 0,0 0 0,1-1 0,-1 0 0,1 1 0,-1-1 0,1 0 0,-1 0 0,1 0 0,0 0-17,-2 0-2,1 0 1,-1 0-1,1-1 1,-1 1 0,1 0-1,-1-1 1,1 1 0,-1-1-1,1 1 1,-1-1-1,1 1 1,-1-1 0,0 0-1,1 0 1,-1 0 0,0 0-1,0 0 1,1 0 0,-1 0-1,0 0 1,0-1-1,0 1 1,0 0 0,-1 0-1,1-1 1,0 1 0,-1-1-1,1 1 1,0-1-1,-1 1 1,0-1 0,1 0 1,0-7-134,1-1 0,-2 1 0,1 0 0,-1-1-1,-1-3 135,0-6-310,1 18 299,0 0 0,0 0-1,0-1 1,0 1 0,-1 0 0,1 0 0,0 0 0,-1 0-1,1 0 1,0 0 0,-1 0 0,0 0 0,1 0-1,-1 0 1,1 0 0,-1 0 0,0 0 0,0 0-1,0 1 1,0-1 0,1 0 0,-1 1 0,0-1 0,0 0-1,0 1 1,0-1 0,0 1 0,0-1 0,-1 1-1,0 0 12,-35-4 379,36 4-366,0 0 9,0 1 0,0 0 0,0-1 0,0 1 0,1 0 0,-1 0 0,0-1 0,0 1 0,0 0 0,1 0 0,-1 0 0,0 0 0,1 0 0,-1 0 0,1 0 0,-1 0 0,1 0 0,0 0 0,-1 0 0,1 1 0,0-1 0,0 0 0,0 0 0,0 0 0,0 0 0,0 0 0,0 1 0,0-1 0,0 0-22,0 0 32,0-1-16,0 0-190,0 0-2,0 0 5,0 0 19,0 0 24,0 0-72,0 0-37,0 0-219,0 0-684,0-1-1327,0-1-1895</inkml:trace>
  <inkml:trace contextRef="#ctx0" brushRef="#br0" timeOffset="-487411.332">10692 3711 5426,'0'0'1551,"0"0"-164,0 0 216,0 0-338,0 0 127,0-50 4168,-1 49-5565,1 0 0,-1 0 0,0 0 0,0 0 0,0 0 0,0 0 0,0 0 0,-1 0 0,1 0 0,0 0 0,0 1-1,0-1 1,-1 0 0,1 1 0,0-1 0,-1 1 0,1 0 0,-1-1 0,1 1 0,0 0 0,-1 0 0,1 0 0,-1 0 0,1 0-1,0 0 1,-1 0 0,1 0 0,-2 1 5,-1-1-17,-1 0 0,1 0 0,-1 1 0,1-1 0,-1 1 0,1 0-1,-1 1 1,1-1 0,-2 1 17,3 1-1,0 1 0,0-1 0,0 0 0,0 1 0,0 0-1,1 0 1,0 0 0,-1 0 0,2 0 0,-1 0 0,0 0 0,1 1 0,0-1-1,0 1 1,0-1 0,0 3 1,0 6 182,0-1 1,0 1-1,1 0 1,1 0-1,1 4-182,-2-15 52,1 0-1,0 0 1,0 0 0,0 0-1,0 0 1,0 0 0,0 0 0,1 0-1,-1-1 1,0 1 0,1 0-1,0-1 1,-1 1 0,1-1 0,0 0-1,0 0 1,0 1 0,0-1-1,0 0 1,0-1 0,0 1-1,0 0 1,0-1 0,0 1 0,0-1-1,0 1 1,3-1-52,65 5 601,-65-5-602,-2 0-3,1 0 1,-1 0 0,0-1 0,1 1-1,-1-1 1,0 0 0,0 0 0,0 0 0,1 0-1,-1-1 1,-1 1 0,1-1 0,0 0 0,0 1-1,0-1 1,-1-1 0,1 1 0,-1 0 0,0-1-1,0 1 1,0-1 0,0 1 0,0-1 0,0 0-1,-1 0 1,1 0 0,-1 0 0,0 0 0,1-4 3,2-7-177,-1 0 0,-1 0 1,0 0-1,-1-1 1,0 1-1,-1-6 177,-1 19-5,1-1 0,-1 1 0,1 0 0,-1-1 0,1 1 0,-1 0 0,0 0 0,0 0 1,0-1-1,0 1 0,0 0 0,0 0 0,0 0 0,0 1 0,0-1 0,0 0 0,0 0 0,0 0 0,-1 1 0,1-1 0,0 1 0,-1-1 0,1 1 0,0 0 0,-1-1 1,1 1-1,-1 0 0,1 0 0,0 0 0,-1 0 0,-1 0 5,-56-1-24,45 2 41,13-1-16,-1 0-1,0 0 1,1 0 0,-1 0-1,1 1 1,-1-1 0,1 0-1,-1 1 1,1-1 0,-1 1-1,1 0 1,-1 0 0,1-1-1,-1 1 1,1 0 0,0 0-1,0 0 1,0 1 0,-1-1-1,1 0 1,0 0 0,1 0 0,-1 1-1,0 0 0,-1 1 32,0 0-1,1 1 0,0-1 0,0 1 1,0 0-1,0-1 0,1 1 1,-1 0-1,1-1 0,0 1 1,0 0-32,0 2 71,0 0 0,1-1 1,0 1-1,0 0 0,0-1 0,0 1 1,1-1-1,0 0 0,0 0 1,0 1-1,1-1 0,0 0 0,0-1 1,0 1-1,1 0-71,-2-3 8,-1-1 0,1 0 1,-1 0-1,0 0 0,1 0 0,0 0 0,-1-1 1,1 1-1,0 0 0,-1-1 0,1 1 1,0-1-1,0 1 0,-1-1 0,1 0 1,0 0-1,0 0 0,0 0 0,-1 0 0,1 0 1,0-1-1,0 1 0,-1 0 0,1-1 1,0 0-1,-1 1 0,1-1 0,0 0 0,-1 0 1,1 0-1,-1 0 0,1 0 0,-1 0 1,0 0-1,1 0 0,-1-1 0,0 1 0,0 0 1,0-1-1,0 1 0,0-1 0,0 1 1,0-1-1,-1 0 0,1 1 0,0-1 1,-1 0-1,1-1-8,-1-80-630,0 82 631,0 1-1,0-1 1,0 1-1,1-1 1,-1 1-1,0-1 1,0 1 0,0-1-1,0 0 1,0 1-1,0-1 1,0 1-1,-1-1 1,1 1-1,0-1 1,0 1 0,0-1-1,-1 1 1,1-1-1,0 1 1,0-1-1,-1 1 1,1 0-1,0-1 1,-1 1 0,1-1-1,0 1 1,-1 0-1,1-1 1,-1 1-1,1 0 1,-1-1-1,1 1 1,-1 0 0,1 0-1,-1 0 1,1-1-1,-1 1 1,1 0-1,-1 0 1,1 0-1,-1 0 1,1 0 0,-1 0-1,1 0 1,-1 0-1,1 0 1,-1 0-1,0 0 0,0 1 26,0-1 0,0 1-1,0 0 1,0-1 0,0 1-1,0 0 1,0 0 0,0-1-1,0 1 1,0 0 0,1 0 0,-1 0-1,0 0 1,0 0 0,1 0-1,-1 0 1,1 1 0,-1-1-1,1 0 1,0 0 0,-1 0-1,1 1-25,-1 60 1620,1-61-1529,0-19-228,0-47-1621,0 64 1617,0 8 125,-1-1-64,1 26 415,0-31-373,0 0 0,0 0 0,0-1 0,0 1 0,0 0-1,0 0 1,0 0 0,0-1 0,0 1 0,0 0 0,0 0 0,1 0 0,-1-1 0,0 1 0,1 0 0,-1-1 0,1 1 0,-1 0 0,1-1 0,-1 1 0,1 0 0,-1-1 0,1 1 0,-1-1 0,1 1 0,0-1 0,-1 1 0,1-1 0,0 1 38,2-4-4459,-2-9-5542</inkml:trace>
  <inkml:trace contextRef="#ctx0" brushRef="#br0" timeOffset="-485533.456">10596 5187 6851,'0'0'1582,"0"0"302,0 0-115,0 0-694,0 0-344,4-37 3956,-4 30-4243,0 2-340,0-1 1,0 1-1,-1 0 1,1 0-1,-1-1 1,0 1-1,-1-1-104,2 5 0,0 0 0,-1 0-1,1 1 1,-1-1 0,1 0-1,-1 0 1,1 1 0,-1-1-1,0 0 1,1 1 0,-1-1-1,0 1 1,0-1 0,1 1-1,-1-1 1,0 1 0,0-1-1,0 1 1,0 0 0,1-1-1,-1 1 1,0 0 0,0 0-1,0 0 1,0 0 0,0 0 0,0 0-1,0 0 1,0 0 0,1 0-1,-1 0 1,0 0 0,0 0-1,0 1 1,0-1 0,0 0-1,0 1 1,1-1 0,-1 1-1,0-1 1,0 1 0,1-1-1,-1 1 1,0 0 0,0-1 0,0 2 11,-1-1 0,0 1 0,1 0 0,-1 0 0,1-1 0,0 1 0,-1 0 0,1 0 0,0 0 0,0 0 0,0 1 0,1-1 0,-1 0 0,0 0 0,1 0 0,-1 1 0,1-1 0,0 0 0,0 2-11,-1 51 629,1-41-435,0-10-152,0 0 1,0-1-1,0 1 0,0 0 0,1-1 0,0 1 1,0-1-1,0 1 0,0-1 0,0 0 0,1 1 1,-1-1-1,1 0 0,0 0 0,0 0 0,0 0 1,0 0-1,1 0 0,-1-1 0,2 2-42,1-1 34,-1 0-1,1-1 1,0 0-1,-1 0 1,1 0-1,0 0 1,0-1-1,0 0 0,0 0 1,0 0-1,0-1 1,1 0-1,-1 0 1,1 0-34,-3 1 5,1-1 0,0 0 0,-1 0 0,1-1 0,0 1 0,-1-1 0,1 1 0,0-1 0,-1 0 0,1-1 0,-1 1 0,1-1 0,-1 1 0,3-3-5,-4 2-14,0-1 1,0 1 0,-1-1-1,1 1 1,-1-1-1,0 0 1,0 1 0,0-1-1,0 0 1,0 0 0,0 0-1,-1 0 1,1 0 0,-1 0-1,0 0 1,0 0-1,0 0 1,-1-2 13,2 3-7,-1-1-1,0 0 1,0 0-1,0 1 1,0-1 0,-1 0-1,1 0 1,-1 1-1,1-1 1,-1 0 0,0 1-1,0-1 1,0 1-1,-1-1 1,1 1 0,0 0-1,-1-1 1,0 1-1,1 0 1,-3-1 7,1 1-7,-1 0 0,0 0 0,0 1 0,0 0 0,0-1-1,-1 2 1,1-1 0,0 0 0,0 1 0,-1 0 0,1 0 0,0 0 0,-1 0 7,3 1 8,0-1 0,0 0 0,0 1-1,0 0 1,0-1 0,0 1 0,0 0 0,0 0 0,0 0 0,0 0-1,1 0 1,-1 1 0,0-1 0,1 0 0,-1 1 0,1 0 0,-1-1 0,1 1-1,0 0 1,-1-1 0,1 1 0,0 0 0,0 0 0,1 0 0,-1 0-1,0 0 1,1 0 0,-1 0 0,1 0 0,0 1 0,-1-1 0,1 0 0,0 0-8,-2 15 132,1 1 0,0 0 0,2 17-132,0-13 64,-1-21-55,1 0-1,0 1 0,-1-1 0,1 0 1,0 0-1,0 0 0,-1 0 1,1 0-1,0 0 0,0 0 1,0 0-1,0 0 0,0-1 0,0 1 1,1 0-1,-1 0 0,0-1 1,0 1-1,1-1 0,-1 0 1,0 1-1,0-1 0,1 0 0,-1 1 1,0-1-1,1 0 0,-1 0-8,2 0 3,-1 1 1,0-1-1,0 0 0,1 1 0,-1-1 0,0 0 1,1 0-1,-1-1 0,0 1 0,1 0 0,-1-1 0,0 0 1,1 1-1,-1-1 0,0 0 0,1-1-3,-1 0-9,0 0 0,-1-1 0,1 1 0,-1-1 0,1 1 0,-1-1 0,0 0 0,0 0 0,0 0 0,0 0 0,0 1 0,-1-1 0,1 0 0,-1 0 0,0-1 9,1-52-494,-2 35 184,-4 20 301,-1 0 0,1 0 0,-1 0-1,0 1 1,1 0 0,-1 0 0,1 0 0,-1 1 9,0-1 44,4 1-18,1 0 1,-1 0-1,0 0 1,1 1 0,-1-1-1,0 0 1,1 1 0,0-1-1,-1 1 1,1 0-1,0 0 1,0-1 0,0 1-1,0 0 1,0 0-1,0 0 1,0 0 0,1 0-1,-1 0 1,1 0-1,0 0 1,-1 1-27,0 12 420,11-34-436,-6 6-189,0-1 0,-1 1 0,-1-1 0,0 1 0,-1-1 0,0 0 0,-1-2 205,0 16 20,-1 0 0,1 0 0,0 0-1,0 0 1,0 0 0,0 0 0,0 0 0,0 0 0,-1 0-1,1 0 1,0 0 0,0 0 0,0 0 0,0 0 0,0 0-1,-1 0 1,1 0 0,0 0 0,0 0 0,0 0 0,0 0 0,0 0-1,0 0 1,-1 0 0,1 0 0,0 0 0,0 0 0,0-1-1,0 1 1,0 0 0,0 0 0,0 0 0,-1 0 0,1 0-1,0 0 1,0 0 0,0 0 0,0-1 0,0 1 0,0 0-1,0 0 1,0 0 0,0 0 0,0 0 0,0-1-20,-5 12 977,4-26-1102,2-27-3058,-22 53-2043,12-10 960</inkml:trace>
  <inkml:trace contextRef="#ctx0" brushRef="#br0" timeOffset="-483730.16">9677 5351 6659,'0'0'1246,"0"0"235,0 0-545,0 0-432,0 0 129,1-4 220,0 2-766,7-31 4486,-8 32-4547,1 1 1,-1-1-1,0 0 1,0 1-1,0-1 0,1 0 1,-1 1-1,0-1 0,0 0 1,0 0-1,0 1 1,0-1-1,0 0 0,0 0 1,-1 1-1,1-1 0,0 0 1,0 1-1,0-1 1,-1 0-1,1 1 0,0-1 1,-1 0-1,1 1 1,-1-1-1,1 1 0,-1-1 1,1 1-1,-1-1 0,1 1 1,-1-1-1,1 1 1,-1-1-1,0 1 0,1 0 1,-1-1-1,0 1 0,1 0 1,-1 0-1,0-1 1,1 1-27,-4 0 19,1 1 0,-1-1 0,1 1 0,-1-1 0,1 1 1,-1 0-1,1 0 0,0 1 0,0-1 0,0 1 0,-1-1 0,1 1 1,1 0-1,-1 0 0,0 0 0,0 1 0,1-1 0,0 1 1,-1-1-1,1 1 0,0 0 0,0 0 0,0 0 0,1 0 1,-1 0-1,1 0 0,-1 0 0,1 1 0,0-1 0,1 1 0,-2 2-18,-1 15 310,0 0 0,1-1 0,0 1 1,2 0-1,1 2-311,-1-1 491,1-20-470,-1 0 0,0-1 0,1 1 0,-1 0 0,1-1 0,-1 1 0,1-1 0,0 1 0,0-1 0,0 1 0,0-1 0,0 0 0,0 1 0,0-1 0,0 0 0,0 0 0,1 0 0,-1 0 0,0 0 0,1 0 0,-1 0 0,1 0 1,-1 0-1,1-1 0,-1 1 0,1-1 0,0 1 0,-1-1 0,1 0 0,0 1 0,-1-1 0,1 0 0,0 0 0,-1 0 0,1 0 0,0-1 0,1 1-21,1 0 2,1 0 0,-1-1 0,1 1 0,-1-1 0,1 0 0,-1 0 0,0-1 0,1 1 0,-1-1 0,0 0 0,0 0 0,0 0 0,0-1 0,1 0-2,1-3-13,-2 3 9,0 0-1,-1-1 1,1 1 0,-1 0 0,0-1-1,0 0 1,0 0 0,0 0 0,-1 0 0,1 0-1,-1 0 1,0-1 0,-1 1 0,1-1-1,-1 1 1,0-1 0,0 0 0,0 0 0,-1 1-1,1-1 1,-1-1 4,0 5-4,0-1 1,0 1-1,-1 0 0,1 0 0,0 0 1,0 0-1,-1-1 0,1 1 0,-1 0 1,1 0-1,-1 0 0,1 0 0,-1 0 0,0 0 1,1 0-1,-1 0 0,0 1 0,0-1 1,0 0-1,0 0 0,0 1 0,0-1 1,0 0-1,0 1 0,0-1 0,0 1 1,0-1-1,0 1 0,0 0 0,0-1 1,0 1-1,-1 0 0,1 0 0,0 0 4,-56-1-11,27 2 43,29 0-33,0 0 0,0 0 0,0 0 0,1 0 0,-1-1 0,0 1 0,0 0 0,1 1 0,-1-1 0,0 0 0,1 0 0,-1 0 0,1 0 0,0 0 0,-1 0 0,1 1 0,0-1 0,0 0 0,0 0 0,-1 1 0,1 0 1,-4 30 138,4-32-129,-1 8 78,0-1 1,1 0 0,0 1-1,0-1 1,1 0-1,-1 1 1,2-1-1,-1 0 1,1 0 0,0 1-88,0-6 23,-1 1 1,1-1 0,-1 0 0,1 0 0,0 0-1,0 0 1,0 0 0,0 0 0,0 0-1,1-1 1,-1 1 0,0-1 0,1 0 0,-1 0-1,1 1 1,-1-2 0,1 1 0,0 0 0,-1 0-1,1-1 1,0 0 0,0 1 0,-1-1-1,1 0 1,0 0 0,0-1 0,0 1-24,0 0-10,0-1 0,-1 0 0,1 1 0,0-1 0,0 0 0,-1-1 0,1 1 0,-1 0 0,1-1 0,-1 1 0,1-1 0,-1 0 0,0 0 0,0 0 0,0 0 0,0 0 0,0 0 0,0 0 0,-1-1 0,1 1 0,-1-1 0,1 1 0,-1-1 0,0 0 0,0 1 0,0-1 0,-1 0 0,1 0 0,-1 0 0,1 0 0,-1-1 10,2-7-137,-1-1 0,0 0 0,0 1-1,-1-1 1,0 0 0,-1 1 0,-2-7 137,3 16-3,-1 1 1,1-1-1,-1 1 0,1-1 1,-1 1-1,0-1 0,1 1 1,-1-1-1,0 1 0,0 0 1,0-1-1,0 1 0,0 0 1,0 0-1,0 0 0,-1 0 1,1 0-1,0 0 0,-1 0 1,1 0-1,-1 0 0,1 1 1,-1-1-1,0 0 3,1 1 23,0 0-1,0 0 1,0 0 0,0 0-1,0 0 1,0 0 0,0 1-1,0-1 1,0 0 0,0 0-1,0 1 1,1-1 0,-1 0-1,0 1 1,0-1 0,0 1-1,0-1 1,0 1 0,1 0-1,-1-1 1,0 1 0,1 0 0,-1 0-1,0-1 1,1 1 0,-1 0-1,1 0 1,-1 0 0,1 0-1,0-1 1,-1 1 0,1 0-1,0 0 1,-1 0 0,1 0-1,0 0 1,0 0 0,0 0-1,0 0 1,0 0-23,-3 59 976,3-58-906,0-2-30,1-1-46,0 1 1,0-1 0,0 1-1,0-1 1,-1 0-1,1 0 1,0 1 0,0-1-1,0 0 1,-1 0-1,1 0 1,-1 0-1,1 0 1,0 0 0,-1 0-1,0 0 1,1 0-1,-1 0 1,0 0 0,1 0-1,-1 0 1,0 0-1,0 0 1,0-1 0,0 1-1,0-1 6,2-31-510,-2-3-125,0 36 645,0 0 1,0 0 0,0-1-1,0 1 1,0 0 0,0 0-1,0 0 1,0 0-1,0 0 1,0-1 0,-1 1-1,1 0 1,0 0-1,0 0 1,0 0 0,0 0-1,0 0 1,-1-1-1,1 1 1,0 0 0,0 0-1,0 0 1,0 0 0,-1 0-1,1 0 1,0 0-1,0 0 1,0 0 0,0 0-1,-1 0 1,1 0-1,0 0 1,0 0 0,0 0-1,-1 0 1,1 0-1,0 0 1,0 0 0,0 0-1,0 0 1,-1 0 0,1 0-1,0 0 1,0 1-1,0-1 1,0 0 0,0 0-1,-1 0 1,1 0-1,0 0 1,0 0 0,0 0-1,0 1 1,0-1-1,0 0 1,0 0 0,-1 0-1,1 0 1,0 1 0,0-1-1,0 0 1,0 0-1,0 0 1,0 0 0,0 1-1,0-1 1,0 0-1,0 0-10,-2 2 63,3-10-594,-1-19-1384,-6 13-3029,-8 6-4084</inkml:trace>
  <inkml:trace contextRef="#ctx0" brushRef="#br0" timeOffset="-481018.805">9339 6606 3426,'0'0'4783,"0"0"-2814,0 0-921,0 0-204,0 0-242,0-3-188,0-31 1387,0 33-1209,0 1-61,-43-3 429,39 2-960,0 1 0,0 0 0,0 0 0,0 1-1,0-1 1,0 1 0,0-1 0,0 1-1,1 1 1,-1-1 0,0 0 0,0 1-1,-1 1 1,3-1 32,0 0-1,0 1 1,1-1-1,-1 0 1,1 1-1,0 0 1,0-1-1,-1 1 1,2 0-1,-1-1 1,0 1-1,1 0 1,-1 0-1,1 0 0,0 0 1,0-1-1,0 1 1,0 0-1,0 2-31,0 8 323,0 1 0,1-1 0,0 1-1,1-1 1,0 0 0,4 11-323,-5-20 37,1-1-1,-1 1 1,1-1 0,0 0-1,0 0 1,0 0 0,1 0-1,-1 0 1,1 0 0,-1 0-1,1-1 1,0 1 0,0-1-1,0 0 1,0 0 0,1 0-1,-1 0 1,0-1 0,1 1-1,-1-1 1,1 0 0,0 0-1,-1 0 1,1-1 0,0 1-1,-1-1 1,2 0-37,-2 1 7,1-1 0,-1 0 0,1 0 0,-1 0 0,0 0 0,1-1 0,-1 1 0,1-1 0,-1 0 0,0 0 0,0 0 0,0-1 0,1 1 0,-1-1 0,-1 1 0,1-1 0,0 0 0,1-1-7,0-1-5,0-1 0,-1 1 0,1-1 0,-1 1 0,0-1 0,-1 0 1,1 0-1,-1 0 0,0 0 0,0-1 0,0 0 5,1-7-158,0 0-1,-1 1 1,-1-1 0,0 0 0,-1 0-1,0-3 159,-2 15 4,-1 0 0,1 0 0,-1 0 0,1 0-1,-1 1 1,1-1 0,-1 1 0,1 0 0,-1-1-1,1 1 1,-1 0 0,1 1 0,-1-1-1,0 0-3,1 0-2,-45 0-67,46 4 78,0 1 1,0-1-1,0 0 1,0 0-1,0 1 1,1-1-1,0 0 1,0 1-1,0 2-9,0 16 190,-1-15-87,1 0 1,0 0-1,0-1 0,1 1 0,0 0 1,0-1-1,2 6-103,-2-11 22,0 0 1,0 0 0,0 0-1,0 0 1,1 0-1,-1 0 1,1-1-1,-1 1 1,1-1-1,-1 1 1,1-1-1,0 0 1,0 1-1,0-1 1,0 0-1,0 0 1,0 0-1,0 0 1,0-1-1,0 1 1,0-1-1,0 1 1,0-1-1,1 0 1,-1 1 0,0-1-1,0 0 1,0-1-1,1 1-22,-1 0-1,0-1 0,-1 1-1,1-1 1,0 0 0,-1 1-1,1-1 1,-1 0 0,1 0 0,-1 0-1,1 0 1,-1 0 0,0 0 0,1-1-1,-1 1 1,0 0 0,0-1-1,0 1 1,0-1 0,0 1 0,0-1-1,-1 1 1,1-1 0,0 0 0,-1 1-1,1-1 1,-1 0 0,0 0-1,1 1 1,-1-1 0,0-2 1,4-58-531,-4 58 452,1-15-246,-2-26-489,1 45 821,-1-1 0,1 1 1,0 0-1,0-1 1,-1 1-1,1 0 1,0 0-1,0-1 1,-1 1-1,1 0 1,0 0-1,0 0 0,-1 0 1,1-1-1,0 1 1,-1 0-1,1 0 1,0 0-1,-1 0 1,1 0-1,0 0 0,-1 0 1,1 0-1,0 0 1,-1 0-1,1 0 1,-1 0-1,1 0 1,0 0-1,-1 0 0,1 0 1,0 0-1,-1 0 1,1 0-1,0 1 1,-1-1-1,1 0 1,0 0-1,0 0 1,-1 1-1,1-1 0,0 0 1,0 0-1,-1 1 1,1-1-8,-12 13 588,5 37 233,4-26-363,1-22-384,-1-10-163,-11-15-876,13 22 930,1 1 1,-1-1 0,1 1-1,-1-1 1,1 1 0,-1-1-1,1 1 1,-1-1 0,1 1 0,-1-1-1,0 1 1,1 0 0,-1 0-1,0-1 1,1 1 0,-1 0-1,0 0 1,0 0 0,1 0-1,-1-1 1,0 1 0,0 0 0,1 1-1,-1-1 1,0 0 0,1 0-1,-1 0 1,0 0 0,0 0-1,1 1 1,-1-1 0,0 0 0,1 1-1,-1-1 1,0 0 34,-49-15 707,40 13-810,-19-6 198,28 4 31,19 3-68,-14 1-60,1-1-1,0 0 1,0 0-1,-1-1 1,1 1 0,-1-1-1,1 0 1,-1 0-1,0-1 1,1 1 0,-1-1 2,19-10-254,-22 13 249,-1 0 1,0 0-1,0 0 0,0 0 0,1 0 1,-1 0-1,0 0 0,0 0 1,1-1-1,-1 1 0,0 0 1,0 0-1,0 0 0,0 0 1,1 0-1,-1-1 0,0 1 1,0 0-1,0 0 0,0 0 1,0 0-1,1-1 0,-1 1 1,0 0-1,0 0 0,0 0 1,0-1-1,0 1 0,0 0 1,0 0-1,0-1 0,0 1 1,0 0-1,0 0 0,0 0 1,0-1-1,0 1 0,0 0 1,0 0-1,0-1 0,0 1 1,0 0-1,0 0 0,0 0 5,-10-8 19,-13 0 56,-30 2-137,52 8 66,1-1 0,-1 1 0,0 0-1,1 0 1,-1 0 0,1 0 0,0 0-1,-1 0 1,1 0 0,0 0 0,0 0-1,0 0 1,1 0 0,-1 2-4,0-2 33,0 15 9,-1-12 81,1 1 1,0-1-1,0 0 1,0 0-1,1 1 1,0-1-1,1 2-123,-2-5-61,1-1-1,-1 0 0,1 0 1,0 1-1,-1-1 0,1 0 0,0 0 1,0 0-1,0 0 0,0 0 1,0 0-1,0 0 0,0 0 1,0 0-1,0-1 0,1 1 0,-1 0 1,0-1-1,0 1 0,1-1 1,-1 1-1,1-1 0,-1 0 1,0 1-1,1-1 0,-1 0 1,0 0-1,1 0 0,-1 0 0,1 0 62,4-3-2822,-2-12-1866</inkml:trace>
  <inkml:trace contextRef="#ctx0" brushRef="#br0" timeOffset="-479456.47">10328 6779 5603,'0'0'1304,"0"0"-293,0 0 67,0 0-270,0 0-28,4-2 297,-1 0-724,16-6 1415,-18 8-954,-1-3 2468,-1-8-3269,-1 10 3,0 0 1,1 1-1,-1-1 0,0 1 1,0-1-1,0 1 1,0 0-1,0 0 0,0 0 1,0 0-1,0 0 1,0 0-1,0 0 0,0 1 1,0-1-1,0 1 1,0-1-1,0 1 0,0 0 1,0 0-1,0 0 1,1 0-1,-1 0 0,0 0 1,1 1-1,-1-1 1,1 0-1,-1 1 0,1-1 1,0 1-1,0 0 1,0-1-1,0 1 0,0 0 1,0 0-1,0-1 1,0 1-1,0 0 0,1 0 1,-1 0-1,1 0 1,0 1-17,-3 13 250,1 0 0,1-1 0,0 1 0,2 0 0,0 8-250,0 5 419,-1-27-393,1 1-1,-1-1 0,1 0 1,-1 1-1,1-1 0,0 0 1,0 1-1,0-1 0,0 0 1,0 0-1,0 0 1,0 0-1,1 0 0,-1 0 1,1 0-1,0-1 0,-1 1 1,1 0-1,0-1 0,0 1 1,0-1-1,0 0 0,0 0 1,0 0-1,1 0 0,-1 0 1,0 0-1,1 0 1,-1-1-1,0 1 0,1-1 1,-1 0-1,0 0 0,1 0 1,-1 0-1,1 0 0,-1 0-25,4 0 6,0 0-1,0 0 1,-1-1-1,1 0 0,0 0 1,-1 0-1,1 0 1,0-1-1,-1 0 0,0 0 1,0-1-1,1 0 1,-1 0-1,-1 0 0,3-2-5,1-2-71,0-1 0,-1-1 0,-1 1-1,1-1 1,-1 0 0,0-2 71,-4 7-19,0 1 0,-1-1 0,1 0 1,-1 0-1,0 1 0,0-1 0,0 0 1,0 0-1,-1 0 0,0 0 0,0 0 0,0 0 1,0 0-1,-1 0 0,1 0 0,-1 0 1,0 0-1,-1-2 19,1 3-9,-1 0 1,0 0-1,1-1 1,-1 1-1,0 0 0,-1 1 1,1-1-1,0 0 1,-1 1-1,0-1 1,1 1-1,-1 0 1,0 0-1,0 0 0,-1 0 1,1 0-1,0 1 1,0 0-1,-1-1 1,1 1-1,-1 0 1,0 0 8,-11-1-33,0 0 1,1 0 0,-1 2 0,-12 0 32,12 0 29,14 2-9,1 0 1,-1 0 0,0 1 0,0-1-1,1 0 1,-1 0 0,1 0-1,0 0 1,0 1 0,0-1 0,0 0-1,0 0 1,0 1 0,0-1 0,1 0-21,-1 2 33,0 9 59,0-1 0,1 0-1,1 0 1,0 0 0,0 0 0,1-1 0,1 1 0,4 10-92,-6-18 37,0 0 1,0 0-1,0-1 1,1 1-1,-1-1 0,1 1 1,0-1-1,0 0 1,0 0-1,1 0 0,-1 0 1,1-1-1,-1 1 0,1-1 1,0 0-1,0 0 1,0-1-1,0 1 0,0-1 1,0 1-1,1-1 1,-1-1-1,0 1 0,1-1 1,-1 1-1,3-1-37,-5 0-1,-1 0-1,1 0 1,0 0-1,-1 0 0,1-1 1,0 1-1,-1 0 1,1-1-1,0 1 1,-1-1-1,1 1 1,-1-1-1,1 0 1,-1 0-1,1 0 1,-1 0-1,0 0 0,1 0 1,-1 0-1,0 0 1,0 0-1,0-1 1,0 1-1,0 0 1,0-1-1,0 1 1,0-1-1,0 1 1,-1-1-1,1 1 0,-1-1 2,2-6-112,-1 1-1,0-1 1,0 1-1,-1-1 1,0 1-1,-1-6 113,0-8-373,1 19 366,-1 0 1,1 0 0,-1 0 0,0 0-1,1 0 1,-1 1 0,0-1-1,0 0 1,0 0 0,-1 1-1,1-1 1,0 1 0,0-1 0,-1 1-1,1-1 1,-1 1 0,0 0-1,1 0 1,-1 0 0,0 0 0,1 0-1,-1 0 1,0 0 0,0 1-1,0-1 1,0 1 0,0-1-1,0 1 1,0 0 0,0 0 0,0-1-1,0 1 1,0 1 0,0-1-1,0 0 1,0 0 0,0 1 0,0-1-1,-1 2 7,1-1 47,1 0-1,-1 1 1,1-1-1,0 1 0,0-1 1,-1 1-1,1 0 1,0 0-1,0-1 1,1 1-1,-1 0 0,0 0 1,1 0-1,-1 0 1,1 0-1,-1 0 1,1 0-1,0 0 0,0 0-46,-4 41 735,4-42-607,0-1-43,1-5-71,1-4-221,0-1-1,-1 1 1,0 0 0,-1 0 0,0-8 207,0 9-357,-3 104 2523,10-98-1832,-3-1-349,-1 0 1,-1-1-1,1 1 1,0-1-1,-1 0 0,0 1 1,0-1-1,0 0 1,0-1-1,-1 1 0,1 0 1,-1 0-1,0-1 1,0 1-1,0-5 15,3-73-2570,-4 74 1877,-1-15-2756,-2 6-2194</inkml:trace>
  <inkml:trace contextRef="#ctx0" brushRef="#br0" timeOffset="-463967.29">2981 3690 6067,'0'0'1278,"0"0"-240,0 0-214,0 0-133,0 0-187,-22 7 4021,20-4-4382,1 0 0,-1 0 1,0 0-1,0-1 0,0 1 1,0 0-1,-1-1 0,1 0 1,-1 1-1,0-1-143,1 0 53,0 0 1,-1 0-1,1 0 0,0 0 1,0 0-1,0 1 0,1-1 1,-1 1-1,0-1 0,1 1 1,0-1-1,-1 1 0,1 0 1,0 0-1,0 3-53,-11 46 746,8-41-690,1 1-1,1-1 1,0 1 0,0-1-1,1 7-55,0 1 337,1-16-275,-1 0 0,1 0 1,0 1-1,-1-1 1,1 0-1,1 1 0,-1-1 1,1 0-1,-1 1 1,1-1-1,0 0 0,0 0 1,0 0-1,0 1 1,1-1-1,-1-1 0,1 1 1,2 3-63,10 7 78,-12-10-56,1-1-1,-1 1 1,1-1 0,0 0-1,0 0 1,0 0 0,0 0-1,0 0 1,0-1-1,1 1 1,-1-1 0,0 0-1,1 0 1,-1 0 0,1 0-22,29 8 326,-25-6-291,0-1 1,1 0-1,-1 0 1,1-1-1,0 0 0,3 0-35,-5-1 33,-1 0 20,-1 0 0,0 0 0,0-1 0,0 1 0,0-1 0,0 0 0,2-1-53,-4 1 4,-1 0 1,-1 0 0,1-1-1,0 1 1,0 0-1,0-1 1,-1 1 0,1-1-1,0 0 1,-1 1-1,0-1 1,1 0 0,-1 0-1,0 0 1,0 0 0,0 0-1,0 0 1,0 0-1,-1-1-4,3-5-11,-1-1 0,-1 1 0,1 0-1,-2-1 1,1 1 0,-1-1 0,0-3 11,-1 3 7,1 1-1,0-1 1,1 0-1,0 1 1,1-1 0,0 0-1,1-3-6,1 0 57,-1-1 1,-1 1-1,0-1 0,0 0 0,-1 1 0,-1-1 0,-1-10-57,1 13 6,0 9-6,-1 0 1,1 0-1,-1 0 1,1 0-1,-1 0 1,1 0 0,-1 0-1,0 0 1,0 0-1,1 0 1,-1 0-1,0 1 1,0-1-1,0 0 1,0 1-1,0-1 1,0 1-1,0-1 1,0 1-1,0-1 1,0 1 0,0-1-1,0 1 1,-1 0-1,1 0 1,0 0-1,0 0 1,0 0-1,0 0 1,0 0-1,-1 0 0,-49 0 31,39 0-22,-120 6 31,129-5-35,0 0 0,1 0 0,-1 0 0,0 0 0,1 0 0,0 0 0,-1 1 0,1-1 1,-1 1-1,1 0 0,0 0 0,0 0 0,0 0 0,0 0 0,1 0 0,-1 1 0,0-1 0,1 0 0,0 1 0,-1-1 1,1 1-1,0 0 0,0-1 0,1 1 0,-1 0 0,0 0 0,1-1 0,0 1 0,0 0 0,0 0 0,0 1-5,0-3-26,0-1-84,0 0-151,0 0-289,9-21-6987,-5 6-800</inkml:trace>
  <inkml:trace contextRef="#ctx0" brushRef="#br0" timeOffset="-462025.659">3812 3726 7027,'0'0'1393,"0"0"197,0 0-563,0 0 48,0 0-384,0 0-141,0 0-43,0 0 29,0 0-61,0 0-70,0 0 214,0 0-80,-34 7 1585,31-4-2088,0 1 1,0-1-1,0 1 1,1 0-1,0 0 1,-1 1-1,2-1 1,-1 0-1,0 1 1,1-1-1,0 1 1,0 0-1,0-1 1,0 1-1,1 3-36,1 82 645,1-47-162,-1-40-453,-1 0-1,1 0 1,0 1-1,0-1 1,0 0-1,1 0 1,-1 0-1,1-1 1,-1 1-1,1 0 1,0-1-1,0 1 0,0-1 1,1 1-1,-1-1 1,0 0-1,1 0 1,0 0-1,-1 0 1,1-1-1,0 1 1,0-1-1,0 1 1,2-1-30,3 3 42,1 0 0,-1-1 0,1-1 0,0 1 0,0-2-1,0 1 1,0-1 0,3 0-42,8 0 49,-15 0-34,1-1 1,-1 1 0,0-1-1,1 0 1,-1 0 0,1-1-1,-1 0 1,4-1-16,-7 1-4,0 0 0,0-1-1,-1 1 1,1-1 0,0 1 0,-1-1 0,1 0 0,-1 0 0,0 1 0,0-1-1,1 0 1,-1 0 0,0 0 0,-1-1 0,1 1 0,0 0 0,-1 0 0,1 0-1,-1 0 1,0-1 0,1 0 4,1-54-124,-2 43 111,0-149 45,-1 162-30,1 0 1,0-1 0,-1 1 0,1 0-1,-1-1 1,1 1 0,-1 0 0,0 0-1,1-1 1,-1 1 0,0 0 0,0 0-1,0 0 1,0 0 0,0 0 0,0 0-1,0 0 1,0 1 0,-1-1 0,1 0-1,0 0 1,0 1 0,-1-1 0,1 1-1,0-1 1,-1 1 0,1 0 0,0-1-1,-1 1 1,1 0 0,-1 0 0,1 0-1,-1 0-2,-57-1 4,43 2-5,15-1 9,-1 0 1,0 0-1,0 0 0,0 0 1,1 0-1,-1 0 0,0 1 0,0-1 1,1 1-1,-1-1 0,0 1 1,0 0-1,1-1 0,-1 1 1,1 0-1,-1 0 0,1 0 0,-1 0 1,1 1-1,0-1 0,-1 0 1,1 1-1,0-1 0,0 0 0,0 1 1,-1 1-9,0 2-268,1 0 0,0 1 0,-1-1 0,2 0-1,-1 1 1,1-1 0,-1 1 0,2 4 268,-2-7-2924,-5 0-2193</inkml:trace>
  <inkml:trace contextRef="#ctx0" brushRef="#br0" timeOffset="-460706.835">2952 4756 5891,'0'0'3311,"0"0"-1519,0 0-255,0 0-843,0 0-289,-4-19 3349,0 18-3719,1 0 1,0 0-1,0 1 0,-1-1 0,1 1 1,0-1-1,-1 1 0,1 0 1,-1 0-1,1 1 0,0-1 0,-1 1 1,1-1-1,0 1 0,-2 1-35,3-1 48,0 0 1,0 0-1,0 1 0,0-1 0,1 0 0,-1 1 0,0 0 0,1-1 0,-1 1 1,1 0-1,-1 0 0,1 0 0,0 0 0,0 0 0,0 0 0,0 1 1,0-1-49,-2 10 194,0 1 1,1 0-1,0-1 0,1 1 1,1 0-1,0 0 1,0 2-195,1 3 71,-2 0 122,1-8-56,0 0 0,0 0 0,1 0-1,0 0 1,1 0 0,1 1-137,-2-7 37,1 0 0,-1 0 1,1 0-1,1-1 0,-1 1 1,0-1-1,1 1 1,0-1-1,0 0 0,0 0 1,0 0-1,0 0 0,0-1 1,1 1-1,-1-1 0,3 1-37,1 2 48,1-1 0,-1-1 0,1 1 0,0-1 0,0-1 0,0 1 0,0-1 0,0-1 1,1 0-1,-1 0 0,0 0 0,1-1 0,-1 0 0,1-1 0,5-1-48,-11 1-6,0 0 0,1-1 0,-1 1 0,0-1 0,0 0 0,0 0 1,0 0-1,0 0 0,-1 0 0,1-1 0,-1 1 0,1-1 0,-1 0 1,0 1-1,0-1 0,0 0 0,0-1 0,-1 1 0,1 0 0,-1 0 0,0-1 1,0 1-1,0-1 0,0 1 0,0-1 6,2-13-52,-1-1-1,-1 1 1,0-1-1,-2-10 53,1 9-17,0 4 10,1 9-8,-1 0-1,1 0 1,-1 0-1,0 0 1,-1 0-1,0 0 0,0 0 1,0 0-1,0 0 1,-1 0-1,0 1 1,-1-1-1,1 0 1,-1 1-1,0 0 1,0 0-1,-1 0 1,1 0-1,-1 0 1,0 0 15,1 2-5,1 0 0,-1 0 1,1 1-1,-1-1 0,0 1 1,0-1-1,0 1 0,0 0 1,0 0-1,0 0 0,-1 0 1,1 1-1,-1-1 0,1 1 1,-1 0-1,0 0 0,0 1 1,1-1-1,-1 1 0,0-1 1,0 1-1,1 0 0,-1 1 1,0-1 4,-1 0-46,0 0 1,0 0-1,0 1 0,1-1 1,-1 1-1,0 0 1,0 1-1,1-1 1,-1 1-1,1 0 1,-4 2 45,6-3-219,0 1 1,0 0 0,0 0 0,-1 0 0,2 0 0,-1 0-1,0 0 1,0 1 0,1-1 0,-1 0 0,1 1 0,0 0 0,0-1-1,0 1 1,0 0 0,0-1 0,0 1 0,1 0 0,0 0-1,-1 0 1,1-1 218,0 18-3383,0-2-2144</inkml:trace>
  <inkml:trace contextRef="#ctx0" brushRef="#br0" timeOffset="-459163.039">2836 5901 6115,'0'0'1857,"0"0"-158,0 0-333,0 0 67,0 0-273,-2-14 135,-1 10 3402,1 4-4695,-1 0 18,0-1 0,1 1 0,-1 0 0,1 0 0,-1 0 0,0 0 0,1 1 0,-1-1-1,0 0 1,1 1 0,-1 0 0,1 0 0,-1 0 0,1 0 0,0 0 0,-1 0 0,1 1 0,0-1 0,0 1 0,0-1 0,0 1 0,0 0 0,0 0 0,0 0 0,0 0 0,1 0 0,-1 0 0,0 2-20,-1 1 52,-1 1 1,1 0 0,0 0 0,1 0 0,-1 0 0,1 1-1,0-1 1,1 1 0,0-1 0,0 1 0,0 6-53,0 83 743,2-53-323,0-37-362,0 0 0,0-1 0,0 1 0,1 0 0,-1-1-1,2 1 1,-1-1 0,0 1 0,1-1 0,0 0 0,0 0 0,1 0-1,-1-1 1,1 1 0,0-1 0,0 0 0,0 0 0,1 0 0,4 3-58,-4-4 28,1 0 0,-1-1 1,1 1-1,-1-1 0,1 0 1,0 0-1,0-1 0,0 0 1,0 0-1,0 0 0,0-1 1,0 0-1,0 0 0,0 0 1,0-1-1,1 0-28,16 0-24,-20 1 23,-1-1 0,1 1 1,0-1-1,-1 0 0,1 0 0,-1 0 1,1 0-1,-1 0 0,1-1 0,-1 1 0,0-1 1,0 1-1,0-1 0,0 0 0,0 0 0,0 0 1,0 0-1,0 0 0,-1 0 0,1-1 0,-1 1 1,1-2 0,28-62-122,-22 44 64,-3 8 33,0 0 1,-1-1-1,0 1 0,-2-1 1,0 0-1,0 0 1,-1 0-1,-1 0 1,-1 1-1,0-1 1,-1 0-1,0 0 1,-1 0-1,-1 1 0,-3-10 25,5 21 0,0 0-1,0 0 1,0 1-1,0-1 1,0 0-1,-1 1 1,1 0-1,-1-1 1,1 1-1,-1 0 1,0 1-1,0-1 1,0 0-1,0 1 1,0-1-1,0 1 1,-1 0-1,1 0 1,0 1-1,-2-1 1,-9-2 6,-1 2 0,1 0-1,-1 0 1,-2 2-6,4-1 9,12 0-9,-1 1 0,1-1 0,0 1 1,-1-1-1,1 1 0,0 0 0,0-1 0,-1 1 1,1 0-1,0 0 0,0 0 0,0 0 1,0 0-1,0 0 0,0 0 0,1 1 0,-1-1 1,0 0-1,0 0 0,1 1 0,-1-1 0,1 0 1,-1 1-1,1-1 0,0 0 0,0 1 0,-1-1 1,1 1-1,-8 50 18,7-39-15,-2 32-8287,3-42 1953</inkml:trace>
  <inkml:trace contextRef="#ctx0" brushRef="#br0" timeOffset="-457959.514">3792 6458 4402,'0'0'3410,"0"0"-1300,0 0-643,0 0-205,0 0-339,0 0-13,0 0-134,0 0 35,0 0-213,0 0-59,-37 0 1638,23 0-2062,11-1-77,0 0 0,0 1 0,0 0-1,0 0 1,0 0 0,0 0 0,0 0 0,0 0 0,0 1 0,0 0 0,0-1 0,1 1 0,-1 0 0,0 0 0,0 1-1,1-1 1,-1 1 0,1-1 0,-1 1 0,1 0 0,0 0 0,-1 0 0,1 0 0,0 0 0,0 0 0,1 1 0,-1-1-1,-1 2-37,-3 9 88,1 1-1,0-1 0,1 1 0,0 0 0,1 0 1,1 0-1,0 1 0,1-1 0,0 1 0,1-1 0,1 1 1,1 5-88,-1 26 397,-1-42-374,0-1 0,0 1 0,1-1 0,-1 0 0,1 1 0,-1-1 0,1 0 0,0 1 0,0-1 0,1 0 0,-1 0 0,1 0 0,0 0 0,-1 0 0,1 0 0,0-1 0,1 1 0,-1 0 0,0-1 0,1 0 0,-1 0 0,1 0 0,0 0 0,0 0 0,0 0 0,0-1 0,0 1 0,0-1 0,3 1-23,8 2 55,-1-1 0,1-1 0,0 0 0,0-1 0,0 0 1,9-1-56,-20-1-15,0 0 1,0 0-1,-1 0 1,1 0 0,-1 0-1,1-1 1,-1 1-1,0-1 1,1 0 0,-1 0-1,0 0 1,0 0-1,0 0 1,0 0 0,0 0-1,-1-1 1,1 1-1,-1 0 1,0-1 0,1 0-1,-1 1 1,0-1-1,0 0 1,-1 1 0,1-1-1,0-2 15,3-12-118,1 0 0,-2-1 0,1-14 118,-2 11-53,2-49 50,-5 66 0,1 0 0,-1 0 0,0 0 0,1 0 0,-2 0 0,1 0 0,0 0 0,-1 0 0,0 1 0,0-1 0,0 0 0,0 1 0,-1 0 0,1-1 0,-2 0 3,0-1-10,0 1 0,-1 0 0,0-1 0,1 2 0,-2-1 0,1 0 0,0 1-1,-1 0 1,1 0 0,-1 1 0,0 0 0,0 0 0,0 0 0,0 0 0,0 1 0,0 0 0,-1 1 10,6 0-101,1 0 13,0 0-142,0 0-103,0 0-252,0 0-810,0-1-1441,0-4-2025</inkml:trace>
  <inkml:trace contextRef="#ctx0" brushRef="#br0" timeOffset="-457038.287">4821 6502 560,'0'0'4293,"0"0"-2295,0 0-768,0 0 93,0 0 25,0 1-944,0 0 0,-1 0 1,1-1-1,0 1 1,0 0-1,0-1 1,0 1-1,0 0 0,-1-1 1,1 1-1,0 0 1,-1-1-1,1 1 1,0 0-1,-1-1 0,1 1 1,-1-1-1,1 1 1,-1-1-1,1 1 1,-1-1-1,0 1-404,-5-1 37,0 0-1,0 0 1,1 1 0,-1-1-1,0 1 1,1 1 0,-1-1-1,0 1 1,1 0 0,0 0 0,-1 0-1,1 1-36,2 0 34,-1-1-1,1 1 1,0 0-1,0 0 0,1 0 1,-1 1-1,1-1 1,-1 1-1,1-1 0,0 1 1,0 0-1,1 0 1,-1 0-1,1 0 1,0 0-1,0 0 0,0 2-33,-2 9 129,0-1-1,1 1 0,1 0 0,0 0 1,1-1-1,1 1 0,0 0 0,1 0 0,2 7-128,-3-17 35,1 0 0,-1 0 0,1 0 0,0 0 0,0-1 0,1 1 0,-1 0 0,1-1 0,0 0 0,0 1 0,1-1-1,-1-1 1,1 1 0,0 0 0,0-1 0,0 0 0,0 0 0,1 0 0,-1 0 0,1-1 0,0 0 0,-1 0 0,1 0-1,0 0 1,0-1 0,0 0 0,1 0 0,0 0-35,1 0 9,0 0 0,0-1-1,0 0 1,0 0 0,0-1 0,0 0-1,0 0 1,0-1 0,0 0 0,-1 0-1,1 0 1,-1-1 0,1 0 0,-1 0-1,0-1 1,5-3-9,-1-1-23,-1 0 1,0-1-1,0 0 0,-1-1 1,0 0-1,0 0 0,-1-1 1,-1 1-1,1-2 23,-2 1-72,1 0 0,-1 0 0,-1 0 0,0 0 0,-1-1 0,0 1 0,0-1 0,-1 0 0,-1 0 0,0 0 0,-1-2 72,0 12 2,0 0 1,-1 1-1,1-1 0,-1 1 1,1-1-1,-1 1 1,1-1-1,-1 1 1,0-1-1,0 1 0,0-1 1,0 1-1,0 0 1,0 0-1,0 0 0,0-1 1,0 1-1,-1 0 1,1 0-1,-1 0-2,-33-19 74,19 11-18,-18-13-39,27 15-79,-2 1 0,1 0 0,-1 1 0,0 0 1,0 0-1,0 1 0,-1 0 0,0 0 0,0 1 0,0 1 0,-5-1 62,5-4-4927,10 2 252</inkml:trace>
  <inkml:trace contextRef="#ctx0" brushRef="#br0" timeOffset="-456017.082">5125 5470 7668,'0'0'1683,"0"0"-192,0 0-218,0 0-539,0 0-110,-30 14 2364,-1 8-990,27-20-1928,0-1 0,1 1 0,-1 0-1,1 0 1,0 1 0,-1-1-1,1 1 1,0 0 0,0 0-1,1 0 1,-1 0 0,1 0 0,-1 0-1,1 1 1,0-1 0,0 1-1,1 0 1,-1-1 0,1 1-1,0 0 1,-1 0 0,2 0 0,-1 1-70,0 29 250,0-24-149,1 0 0,-1 0-1,1 0 1,1 1 0,0-1-1,1 0 1,0 0 0,0-1-1,1 1 1,0 0 0,1-1-1,0 0 1,0 1 0,1-2-1,1 2-100,0-2 87,1 0 0,0 0-1,0 0 1,0-1 0,1-1-1,1 1 1,-1-1 0,1 0-1,9 4-86,-16-8 6,0-1-1,1 0 1,-1 1-1,1-1 1,0 0-1,-1 0 1,1 0-1,0-1 1,0 1 0,0-1-1,-1 0 1,1 1-1,0-1 1,0 0-1,0-1 1,0 1-1,0 0 1,-1-1-1,1 0 1,0 1-1,0-1 1,-1 0-1,1 0 1,0-1-1,-1 1 1,0-1 0,1 1-1,-1-1 1,0 0-1,1 0 1,-1 0-1,0 0 1,-1 0-1,1 0 1,0 0-1,0-1 1,-1 0-6,6-11-102,-2 0-1,1 0 1,-2-1 0,0 0 0,-1 0 0,0 0-1,-1-1 1,-1 1 0,-1-1 0,0 1 0,-1-9 102,1 10-149,0 11 144,0 0 1,0 0-1,0 0 0,-1 0 0,1 0 0,-1 0 1,0 0-1,0 1 0,0-1 0,0 0 0,0 0 1,0 1-1,-1-1 0,1 1 0,-1-1 0,0 1 1,0 0-1,0 0 0,0 0 0,0 0 0,0 0 1,0 0-1,-1 0 0,1 1 0,-1-1 0,1 1 1,-1 0-1,0 0 0,1 0 0,-4-1 5,-7-1 86,0 1 0,0 0 0,0 0-1,-1 2 1,1-1 0,-3 2-86,0-1-109,16 0-449,0-6-2217,0-15-226,0-5-1241</inkml:trace>
  <inkml:trace contextRef="#ctx0" brushRef="#br0" timeOffset="-454780.56">4857 4390 6995,'0'0'1540,"0"0"428,0 0-324,0 0-422,0 0-123,-14 15 2740,10-14-3809,-1 0 0,1 1 0,-1 0 0,1-1 0,0 1 0,0 1 0,0-1 0,0 1 0,0-1 0,1 1 0,-1 0 0,1 1 0,0-1 0,0 0 0,0 1-1,0 0 1,0 0 0,1 0 0,0 0-30,-2 3 64,0 0 0,1 0-1,0 0 1,1 1 0,0-1-1,0 1 1,0 0 0,1-1-1,0 1 1,1 5-64,-8 63-3,5-62 205,1-1 1,0 1-1,1 0 0,1 0 1,0 0-1,1 0 1,2 7-203,-2-18 27,0-1 0,1 1 0,0 0 0,-1-1 0,1 1 0,0-1 0,0 0 0,0 1 0,1-1 1,-1 0-1,0 0 0,1 0 0,0-1 0,-1 1 0,1-1 0,0 1 0,0-1 0,0 0 0,0 0 0,0 0 0,0-1 0,0 1 0,0-1 0,0 1-27,14 2 55,-1-1 0,0-1 0,16 0-55,-6 1 27,29-4-7,-53 2-20,0 0 0,0-1 1,0 0-1,0 1 0,0-1 0,0 0 0,0 0 0,0 0 0,-1 0 1,1 0-1,0-1 0,-1 1 0,1 0 0,0-1 0,-1 0 0,0 1 1,1-1-1,-1 0 0,0 1 0,0-1 0,0 0 0,1-2 0,2-11-30,0 1-1,-1-1 0,-1-1 1,0 1-1,-1 0 0,-1 0 1,0-1-1,-2-5 31,1-21 128,1 38-126,-1 0-1,0 1 1,0-1 0,0 1-1,0-1 1,0 1 0,-1 0-1,1-1 1,-1 1 0,0 0-1,0 0 1,0 0 0,0 0 0,-1 1-1,1-1 1,-1 1 0,0-1-1,0 1 1,-2-2-2,-11-7-24,-1 0 0,0 1-1,-6-2 25,-2 0-2,-7 0 10,28 11-61,-1 0 1,1-1-1,-1 1 0,1-1 1,-1 0-1,1-1 0,0 1 1,-1-1 52,5-8-7788,0 3 2474</inkml:trace>
  <inkml:trace contextRef="#ctx0" brushRef="#br0" timeOffset="-453760.669">5796 3973 4082,'0'0'2772,"0"0"-1219,0 0-14,0 0-381,0 0 10,0 0-261,0 0 6,0 0 79,-6 0 2581,-24 1-3027,25 0-516,1 0 0,-1 1-1,1 0 1,-1 0-1,1 0 1,0 0-1,0 1 1,0 0-1,0 0 1,0 0 0,0 0-1,1 0 1,0 1-1,-1 0 1,1 0-1,1-1 1,-1 2-1,1-1 1,-1 0 0,1 2-30,-3 2 48,1 1 0,1 0 1,-1 1-1,2-1 1,-1 0-1,1 1 1,1 0-1,-1-1 1,1 6-49,1 7 199,0-12-78,-1 0 0,2 0-1,-1 0 1,1 0 0,1-1 0,2 9-121,-3-15 23,0 0 0,1 0 1,-1 0-1,1 0 1,0 0-1,0-1 0,0 1 1,0-1-1,0 1 0,0-1 1,1 0-1,-1 0 0,1 0 1,0 0-1,0 0 0,-1 0 1,1-1-1,0 1 1,0-1-1,1 0 0,-1 0 1,3 1-24,13 1 16,0 0 1,0-1 0,0-1-1,0-1 1,14-2-17,10 1 5,-41 1-8,-1 0 0,1-1 0,0 1 0,-1-1 1,1 1-1,0-1 0,-1 0 0,1 0 0,0 1 1,-1-1-1,1 0 0,-1-1 0,0 1 0,1 0 1,-1 0-1,0-1 0,0 1 0,0 0 0,0-1 1,0 1-1,0-1 0,0 0 0,0 1 0,-1-1 1,1 0-1,-1 1 0,1-1 0,-1 0 0,1 0 1,-1 1-1,0-1 0,0 0 0,0 0 3,2-14-80,-2 1 0,1-1 0,-3-12 80,2 8-100,0 15 106,0-1-1,0 1 1,-1-1-1,0 1 1,0-1-1,0 1 0,0 0 1,-1-1-1,0 1 1,0 0-1,0 0 1,-1 0-1,0 1 1,1-1-1,-2 1 0,1-1 1,-1 1-1,1 0 1,-1 0-1,0 1 1,0-1-1,-1 1 0,1 0 1,-1 0-1,0 0 1,0 0-1,-3 0-5,-25-8 295,6 3-1991,10-4-6366,11 7 1224</inkml:trace>
  <inkml:trace contextRef="#ctx0" brushRef="#br0" timeOffset="-452626.678">5029 3774 5843,'0'0'1195,"0"0"-149,0 0-38,0 0-21,0 0 14,0 0 263,0 0-357,0 0-205,0 0-150,0 0-194,0 0-62,0 0-187,0 0-42,0 0 56,-34-6 1686,32 6-1754,0 0 0,-1 0 1,1 1-1,0-1 0,0 1 1,-1-1-1,1 1 0,0 0 1,0 0-1,0 0 0,0 0 1,0 0-1,0 0 0,0 1 1,1-1-1,-1 1 0,0-1 1,1 1-1,-1 0 0,1-1 1,-1 1-1,1 0 0,0 0 1,0 0-1,0 0 1,0 0-1,0 0 0,0 1 1,1-1-1,-1 0 0,1 0 1,-1 1-1,1-1 0,0 0-55,-2 14 199,1-1-1,0 1 0,2-1 1,1 15-199,-1-11 323,0-14-279,-1 0 0,1-1-1,0 1 1,0 0 0,1 0-1,-1-1 1,1 1 0,0-1 0,0 1-1,0-1 1,1 0 0,0 0-1,0 0 1,0 0 0,0-1-1,0 1 1,1-1 0,-1 0 0,1 0-1,0 0 1,0 0 0,0-1-1,1 1 1,1 0-44,3 1 59,0-1 1,1 0-1,-1 0 1,1-1-1,0 0 0,-1-1 1,1 0-1,0 0 1,0-1-1,0-1 0,9-1-59,-16 2-5,1-1 0,0 0 0,-1 0 1,1 0-1,-1-1 0,1 0 0,-1 1 0,0-1 0,0 0 0,1 0 0,-1-1 0,-1 1 0,1-1 0,0 1 0,-1-1 0,1 0 0,-1 0 0,0 0 0,0 0 0,0-1 0,0 1 0,-1 0 0,1-1 0,-1 1 0,0-1 0,0 0 0,0 1 0,-1-1 0,1-1 5,2-14-144,-1 1 0,-1-1 0,-1 0 0,-1 1 0,-1-6 144,2 21-6,-1 0 0,1 0 1,-1 0-1,0 0 0,0 0 1,-1 0-1,1 0 0,0 1 0,-1-1 1,0 1-1,1-1 0,-1 1 0,0-1 1,0 1-1,-1 0 0,1 0 0,0 0 1,-1 0-1,1 1 0,-1-1 0,1 1 1,-1-1-1,0 1 0,0 0 0,0 0 1,0 0-1,0 0 0,0 1 0,0-1 1,-1 1 5,-15-3 5,0 1 0,0 0 0,0 2 0,-11 1-5,6 0-64,-25-1-765,28 0-6949,21 0 3198</inkml:trace>
  <inkml:trace contextRef="#ctx0" brushRef="#br0" timeOffset="-451383.902">6038 5110 7523,'0'0'1084,"0"0"129,0 0-436,0 0-276,0 0 468,0 0-123,-11-2 5020,-33-5-5169,42 7-678,0 0 1,0 1 0,0-1 0,0 1 0,0-1 0,0 1 0,0 0 0,1 0 0,-1 0 0,0 0-1,0 0 1,1 0 0,-1 1 0,1-1 0,-1 0 0,1 1 0,0-1 0,-1 1 0,1-1-1,0 1 1,0 0 0,0 0 0,0-1 0,0 1 0,1 0 0,-1 0 0,0 0 0,1 0 0,0 0-1,-1 0 1,1 0 0,0 0 0,0 0-20,-2 14 142,1 0 0,0 0 0,1 1-1,1 0-141,0 4 284,-1-10-166,0 0 1,1 0-1,0 0 0,1-1 1,0 1-1,1 0 0,0-1 1,1 1-1,1 2-118,-3-10 28,0 1 1,0 0-1,0-1 0,1 1 0,-1-1 1,1 0-1,0 0 0,0 0 1,0 0-1,0 0 0,1-1 1,-1 1-1,1-1 0,-1 0 0,1 0 1,0-1-1,0 1 0,0-1 1,0 1-1,0-1 0,0 0 1,0-1-1,0 1 0,1-1 0,-1 0 1,1 0-29,9 0 19,-4 1-10,1-1 0,-1 0-1,0-1 1,1 0 0,-1-1-1,0 0 1,4-2-9,-10 3-10,-1-1 0,0 0-1,0 0 1,0 0 0,0 0 0,0 0 0,0-1 0,-1 1 0,1-1 0,-1 1 0,0-1 0,0 0 0,0 0-1,0 0 1,0-1 0,0 1 0,-1 0 0,0-1 0,0 1 0,0 0 0,0-1 0,0 0 0,0-2 10,2-20-117,-1 0 0,-1 0 0,-1-1 1,-1-1 116,0-22-120,0 46 119,1-1 0,-1 1 1,0-1-1,0 1 1,-1 0-1,1-1 0,-1 1 1,0 0-1,0 0 0,0 0 1,-1 0-1,1 0 1,-1 1-1,0-1 0,0 1 1,0 0-1,-1 0 0,1 0 1,-1 0-1,0 0 1,0 1-1,-3-2 1,-1-1-1,-1 1 1,1 0-1,-1 0 1,0 1-1,0 0 1,0 1 0,0 0-1,0 1 1,0-1-1,-8 1 1,-16 6-440,11 2-4306,15-4 520</inkml:trace>
  <inkml:trace contextRef="#ctx0" brushRef="#br0" timeOffset="-449977.37">6170 6598 7347,'0'0'1481,"0"0"-136,0 0-361,0 0 107,0 0-136,0 0-98,0 0 85,0 0 61,0 0-168,-26 24 1745,22-17-2504,0 1 0,0 0 0,1 0 1,1 0-1,-1 0 0,1 0 0,1 1 1,-1-1-1,2 1 0,-1-1-76,2 93 432,1-48-100,-2-46-259,0 0 0,0 0 0,1 0 0,0 0 0,1 0 1,0-1-1,0 1 0,0-1 0,1 1 0,0-1 1,0 0-1,0 0 0,1 0 0,2 2-73,-3-4 29,0 0 0,1-1-1,0 1 1,-1-1 0,1 0 0,1 0 0,-1 0 0,0-1-1,1 0 1,-1 1 0,1-1 0,0-1 0,0 1-1,0-1 1,-1 0 0,1 0 0,0 0 0,1-1 0,-1 0-1,0 0-28,-1 0 4,5 1-5,0-1-1,0-1 1,0 1 0,0-2-1,0 1 1,0-1 0,4-2 1,-10 3-11,-1 0 0,0 0 1,0-1-1,0 1 0,1-1 0,-1 1 0,0-1 1,-1 0-1,1 0 0,0 0 0,-1 0 1,1 0-1,-1 0 0,1 0 0,-1-1 1,0 1-1,0 0 0,0-1 0,0 1 1,0-1-1,-1 1 0,1-1 0,-1 1 1,0-1-1,0 0 0,1 1 0,-2-1 1,1-1 10,1-7-46,-1 1 0,0 0 0,0 0 0,-1-1 0,0 1 0,-1 0 0,0 0 0,-1 0 0,0 0 0,-1 0 0,0 1 0,0-1 0,-6-8 46,4 10-49,1-1-1,-2 1 1,1 0 0,-1 0 0,-1 0-1,1 1 1,-1 1 0,0-1 0,-1 1-1,0 0 1,0 1 0,0 0-1,0 1 1,-1 0 0,-5-2 49,11 2-3628,0 0-2698,-2 1-3054</inkml:trace>
  <inkml:trace contextRef="#ctx0" brushRef="#br0" timeOffset="-448894.608">5591 6136 5843,'0'0'1921,"0"0"-374,0 0-96,0 0-199,0 0-223,-6 3-132,2-1-726,0 0 1,0 0-1,1 0 1,-1 0-1,1 0 1,0 1-1,0 0 1,0-1-1,0 1 1,0 0-1,0 1 1,1-1-1,0 0 1,-1 1-1,1-1 1,0 1-1,1 0 1,-1 0-1,1 0 1,0 0-1,0 0 1,0 0-1,0 0 1,1 0-1,-1 2-171,-1 42 563,0-30-267,2-1-1,-1 1 1,2 0-1,1-1 1,2 13-296,-3-26 48,0 0 0,1-1-1,0 1 1,0 0 0,0-1 0,0 1 0,1-1 0,-1 0-1,1 1 1,0-1 0,-1-1 0,2 1 0,-1 0 0,0-1-1,0 1 1,1-1 0,0 0 0,-1 0 0,1-1 0,0 1-1,0-1 1,0 1 0,0-1 0,1 0-48,6 1 52,1 0 0,0 0 0,0-1 0,-1-1 0,1 0-1,0-1 1,0 0 0,0 0-52,-7-1-6,0 1 0,0-1 0,0 0 0,0 0 0,0 0 0,-1-1-1,1 0 1,-1 1 0,0-2 0,0 1 0,0 0 0,0-1 0,0 0-1,-1 0 1,1 0 0,-1 0 0,0-1 0,-1 1 0,1-1 0,1-3 6,0-2-82,1 0 1,-1 0-1,-1 0 1,0-1-1,0 0 1,-1 0-1,0 0 0,-1 0 1,0-4 81,-2 10 13,0 0-1,0 1 1,0-1 0,-1 1-1,0-1 1,0 1 0,0 0-1,0-1 1,0 1 0,-1 0-1,0 1 1,0-1 0,0 0 0,-2-2-13,-52-45 65,52 48-74,0 0 0,-1 0 1,1 1-1,-1 0 1,1 0-1,-1 0 0,0 1 1,0 0-1,0 0 0,0 1 1,0-1-1,0 1 0,0 0 1,-3 1 8,0-1-23,7 1 20,0-1 1,0 0 0,0 1-1,0-1 1,1 1 0,-1 0 0,0 0-1,1 0 1,-1 0 0,0 0-1,1 0 1,-1 0 0,1 0-1,0 0 1,-1 1 0,1-1-1,0 1 1,0-1 0,0 1 0,0-1-1,0 1 1,-1 0 2,-19 46-245,14-29-76,-2 1-522,-2 6-1176,1-10-2469,3-6-3433</inkml:trace>
  <inkml:trace contextRef="#ctx0" brushRef="#br1" timeOffset="-426848.034">6597 3473 5827,'0'0'1867,"0"0"-229,0 0-397,0 0-278,0 0-224,-10-11 5191,7 7-5865,3-3 1121,0 7-1140,1-1-1,-1 1 1,0-1-1,0 0 1,0 1-1,0-1 1,1 0-1,-1 1 0,0-1 1,0 1-1,0-1 1,0 0-1,0 1 1,-1-1-1,1 0 1,0 1-1,0-1 0,0 1 1,0-1-1,-1 0 1,1 1-1,0-1 1,-1 1-1,1-1 1,0 1-1,-1-1 0,1 1 1,-1-1-1,1 1 1,-1-1-1,1 1 1,-1 0-1,1-1 1,-1 1-1,1-1-45,-1 1 395,1 0-83,0 0-173,0 0 79,0 0-129,0 0-44,0 0 35,1 4-33,0 0 0,0 0 1,-1 0-1,1 1 0,-1-1 0,0 0 1,0 0-1,-1 0 0,1 0 0,-1 0-47,0 26 323,11 40-103,-4-35-67,-1 0-1,0 33-152,1 319 505,-4-366-457,0 1 0,1-1 0,2 0 0,0-1-1,4 11-47,-1-6 39,-2 1-1,0 0 1,-2 5-39,6 104 229,-7 45-229,-2-112 107,8 45-107,0-9 113,-7-55-24,10 43-89,-6 6 46,9 22 85,-5 1-1,-5 76-130,-3-162 41,2-1-1,5 25-40,-3-26 39,5 59 34,-3 18-73,2 29-43,5 30 155,-7 73-112,-18-22-19,8-122 66,0-42 6,2 1-1,5 32-52,11-30-13,-13-50 11,0 0 1,0 0 0,-1 0-1,0 0 1,0 1 0,-1 7 1,6 242-27,-7-258 27,0-1 27,0 0-62,0 0-5,0 41 187,3 56-249,-3-96 68,0-1 4,0-41-199,0-24-936,0 24-6533,0 31 604</inkml:trace>
  <inkml:trace contextRef="#ctx0" brushRef="#br1" timeOffset="-422035.185">6726 7553 6131,'0'0'1662,"0"0"-526,0 0-218,0 0-363,0 0-237,0 0 76,-3-4-60,1 2-326,-14-12 1307,-3 10 2639,17-5-3252,1 0 0,0 0 1,1 0-1,0-1 0,1-2-702,-1 4 27,20-173 1885,-18 145-1540,1 1-1,5-20-371,5-36 55,-7-84 79,-10-92-134,-1 30 109,5-113-50,-3-437 42,1 765-109,0 1 0,-1-1 0,-5-17 8,3 18 14,1-1 0,1 0 1,0-19-15,1-1-9,-3 0 0,0 1 1,-6-11 8,-9-78 31,14 83-47,-10-39 16,8 50 37,1 1 1,2-1-1,1-31-37,4-359-13,11 371 46,0 4-128,6-50 0,-8 56 76,-2-1 4,-3 1 1,-1-1 0,-3-7 14,7-33-787,-7 85 614,0 1-150,0 0-67,0 0 145,0 0 186,0 0 14,-2 0-71,1 1 131,-1-1 1,1 0-1,0 0 0,0 0 0,-1 1 1,1-1-1,0 0 0,0 0 1,-1-1-1,1 1 0,0 0 0,0 0 1,0-1-1,-1 1 0,1 0 0,0-1 1,0 1-1,0-1 0,0 0 1,0 1-1,0-1 0,0 0 0,0 0 1,0 0-1,0 1 0,0-1 1,0 0-1,0 0 0,1 0 0,-1 0 1,0-1-1,1 1 0,-1 0 1,1 0-1,0 0 0,-1 0 0,1-1 1,0 1-1,-1-1-15,1 91 1107,-1 43-639,5 1 1,16 91-469,-14-177 97,-3 1 0,-2 18-97,-1-23 59,2-1 1,2 0 0,4 15-60,6 35 59,-4 0-1,-3 46-58,-3-47 22,0 350 114,-7-227-149,3-134 34,4 0 0,3 0 1,5 4-22,-6-36-9,-3 0 1,-1 37 8,3 49 70,-1-9-91,-5-86 83,2 0 1,6 32-63,-1-18 119,-1 39-119,3 28 6,-3-51 103,-3 66-109,-2-89 22,0 492-70,0-537 69,1 12 2,-1-13-26,0 1 0,0-1 1,0 0-1,1 0 0,-1 1 0,0-1 1,0 0-1,0 0 0,0 1 0,0-1 1,0 0-1,0 0 0,0 0 1,1 1-1,-1-1 0,0 0 0,0 0 1,0 0-1,0 0 0,1 1 1,-1-1-1,0 0 0,0 0 0,1 0 1,-1 0-1,0 0 0,0 0 0,0 0 1,1 1-1,-1-1 0,0 0 1,0 0-1,1 0 0,-1 0 0,0 0 1,0 0-1,1 0 0,-1 0 1,0 0-1,0 0 0,1-1 0,-1 1 1,0 0-1,0 0 0,1 0 1,-1 0-1,0 0 0,0 0 0,0 0 1,1-1-1,-1 1 0,0 0 0,0 0 1,0 0-1,0 0 0,1-1 1,-1 1-1,0 0 0,0 0 0,0 0 1,0-1-1,0 1 0,0 0 1,1 0-1,-1-1 0,0 1 0,0 0 1,0 0-1,0-1 3,2-3-418,0 0 1,0 0-1,-1 0 1,1-1-1,-1 1 1,0-1-1,0 1 1,0-2 417,0-9-4458</inkml:trace>
  <inkml:trace contextRef="#ctx0" brushRef="#br3" timeOffset="-394435.701">6948 4146 5442,'0'0'1473,"0"0"-112,0 0-254,0 0-253,0 0-97,0 0 126,0 0-154,0 0-265,0 0 203,0 0 179,0 0-193,0 0 174,0 0-152,0 0-48,-7-21 2396,7 16-2960,0 0 0,0 0-1,0 0 1,-1 0 0,1 0 0,-1 0 0,-1 0 0,1 1-1,-1-1 1,0 0 0,0 1 0,0-1 0,0 1 0,-1 0-1,0 0 1,0 0 0,0 0 0,0 0 0,0 0 0,-3-1-63,-64-74 1171,65 74-1110,0 1 0,-1 0 0,1 0 0,-1 0 0,0 1 0,0 0 0,0 0 0,-6-1-61,-27-16 83,31 16-59,1 0 0,-1 1 1,0 0-1,0 0 0,-1 1 1,1 0-1,-1 0 0,1 1 1,-1 0-1,1 0 0,-3 1-24,-44-7 112,36 5-73,0 0 1,-1 1-1,1 1 1,0 1-1,-3 1-39,-32 0 72,51-2-70,-1 1 0,0 0 1,1 0-1,-1 0 0,0 0 0,1 0 0,0 1 1,-1-1-1,1 1 0,0 0 0,-1 1-2,-29 11 24,28-12-21,1 0 0,-1 0 0,1 1 0,0-1 0,-1 1 0,1 0 0,1 0 0,-1 0 0,0 1 0,1-1 0,0 1 0,-1 0 0,1 0 0,1 0 0,-3 4-3,2-3 0,-1 0 0,0 0 0,1 0 0,-2-1 0,1 0 0,0 0 0,-3 2 0,-6 8 5,12-12-6,0-1 0,0 1 0,0-1 0,0 1 0,-1-1 1,1 1-1,0-1 0,-1 0 0,1 0 0,-1 1 0,1-1 0,-1 0 0,0-1 0,1 1 0,-1 0 1,0 0-1,-1 0 1,2-2-17,1-1 0,-1 1 0,0 0 0,1 0 1,-1 0-1,0-1 0,1 1 0,0 0 0,-1-1 0,1 1 1,0 0-1,0-1 0,-1 1 0,1-1 0,0 1 0,1 0 1,-1-1-1,0 1 0,0 0 0,0-1 0,1 1 0,-1 0 1,1-1-1,-1 1 0,1 0 0,0-1 17,1-5-52,-1 1 0,1 0 1,0 0-1,1 0 0,-1 1 0,1-1 0,1 0 52,0 1-28,-1-2-1,1 1 0,-1 0 1,0 0-1,-1-1 0,0 0 1,1-2 28,-2 4-28,1-1 1,0 1-1,0 0 1,0 0 0,0 0-1,1 0 1,0 0-1,0 1 1,0-1-1,2-1 28,0 4 29,-4 1-23,0 1 1,1-1 0,-1 0-1,0 1 1,0-1-1,1 0 1,-1 0-1,0 0 1,0 0-1,0 0 1,0 0-1,0 0 1,0 0-1,-1 0 1,1 0-1,0 0 1,0-1 0,-1 1-1,1 0 1,-1-1-1,1 1 1,-1 0-1,1-1-6,-1 1 134,0 1-65,0 0 14,0 0-46,0 0-5,0 0-27,0 0 38,0 0 29,0 0-8,0 0-16,0 4-33,-1-1 0,1 0 0,0 0 0,-1 1 0,0-1 0,0 0 0,0 0 0,0 0 0,0 0 1,0 0-1,-1 1-15,-27 47 19,23-38-19,0-1 1,-1 0-1,0-1 0,-1 0 0,0 0 1,-1-1-1,-4 5 0,-49 47-152,64-63 146,0-1 0,1 1 0,-1 0-1,0 0 1,1 0 0,0 0 0,-1 1 0,1-1 0,-1 1 0,1-1 0,0 1 0,-1 0-1,1 0 1,-1 0 0,1 0 0,0 1 0,-1-1 0,1 1 0,0-1 0,-1 1 0,1 0 0,-1 0-1,2 1 7,6 3-2,0-1 0,0 2-1,-1-1 1,0 1-1,0 0 1,0 1 2,-5-3 21,1 0 1,0-1-1,0 1 0,0-1 0,1-1 0,-1 1 1,1-1-1,0 0 0,-1 0 0,1 0 0,0-1 1,0 0-1,5 0-21,9 1-3480,1-2-3750,-17 0-4143</inkml:trace>
  <inkml:trace contextRef="#ctx0" brushRef="#br3" timeOffset="-391845.717">6911 5238 4514,'0'0'1438,"0"0"-349,0 0-198,0 0-158,0 0 6,5-1 8011,6-4-7183,-10 0-1458,1 0-1,-2 0 1,1 0 0,0 0-1,-1 0 1,0 0-1,0 0 1,-1 1 0,1-1-1,-1 0 1,0 0 0,-1 0-1,1 0 1,-1 1 0,0-1-1,0 1 1,-1-3-109,-1 0 81,-1 0 1,0 1-1,-1-1 1,1 1-1,-1 0 1,0 0-1,-1 1 0,1 0 1,-6-4-82,4 3 66,1 0 1,0 0-1,0-1 0,1-1 1,-5-5-67,7 7 56,0 1 0,-1-1 0,0 1 0,1 0-1,-2 0 1,1 1 0,-1 0 0,1 0 0,-1 0 0,0 0 0,-5-1-56,3 1 59,0 0 1,0-1-1,0 0 0,0 0 0,-3-4-59,3 3 30,1 0-1,-1 1 0,0 0 1,0 0-1,-7-2-29,5 3 15,-1 0 0,1 1 0,-1 0 0,0 1 0,0 0 0,0 1 0,0 0 0,-6 1-15,8-1 12,1 0-1,0 1 1,0 1 0,0-1 0,0 1-1,0 1 1,0-1 0,1 1 0,-1 1-1,0-1 1,1 1 0,0 1 0,-1-1-1,1 1 1,-1 1-12,-118 76 45,83-45-23,27-21-14,15-13 2,1 1 4,0-3 12,0 0-84,0 0 15,0 0 14,2-2 19,1 0 0,-1-1 1,0 1-1,-1-1 0,1 0 1,0 0-1,-1 1 0,1-1 0,-1 0 1,0 0-1,0 0 0,0-1 1,-1 1 9,2-2-42,7-16-60,0 0 0,1 1 0,1 0 1,1 0-1,0 1 0,2 1 0,2-2 102,7-11-318,10-12-23,-43 55 537,1 1-1,1 0 0,0 0 1,0 0-1,1 2-195,-42 64 235,38-64-215,0-2-12,0 1 1,2-1 0,0 1-1,0 1 1,1 0 0,-1 5-9,7-17-11,1-3-45,44 6 40,-32-5 19,-1 1 1,0 1 0,0 0-1,0 0 1,-1 1 0,1 0-1,-1 1 1,0 0-1,0 0 1,0 1 0,-1 0-1,0 1 1,0-1 0,0 3-4,-4-5-65,-2-3-4257,-3-11-1787,1 9-3263</inkml:trace>
  <inkml:trace contextRef="#ctx0" brushRef="#br3" timeOffset="-389482.57">6977 5943 1024,'0'0'4445,"0"0"-3002,0 0-730,0 0-342,0 0 8,0 0 448,-8-15 2353,3 6 3623,5 4-6629,-1 0 0,0 1 0,0-1 0,0 0 0,0 0 1,-1 1-1,1-1 0,-1 1 0,-1 0 0,1-1 0,0 1 0,-1 0 0,0 0 1,0 0-1,0 1 0,-1-1 0,1 1 0,-1 0 0,-2-2-174,-13-9 81,0 1 1,-1 1-1,-17-7-81,-14-10 338,31 19-201,-1 0 0,0 1 0,0 2 0,-20-6-137,33 11 20,-4 0 22,0 0 0,0 1 0,0 0 0,1 1-1,-1 0 1,0 1 0,-7 1-42,13 1 11,1 0-1,-1 0 0,1 0 1,0 1-1,0 0 0,0 0 1,0 0-1,1 0 0,-1 1 1,1 0-1,-3 4-10,-14 14-18,-7 1 30,0 0-1,-2-2 1,-23 12-12,38-24-6,0 0 0,1 1 1,1 1-1,0 0 0,0 0 0,-4 7 6,17-19-1,0 0 0,0 0 0,0 0 0,0 0-1,0 0 1,0 0 0,0 0 0,0 0 0,0 0-1,0 0 1,0 0 0,-1 0 0,1 0 0,0 0-1,0 0 1,0 0 0,0 0 0,0 0 0,0 0 0,0 0-1,0 0 1,-1 0 0,1 0 0,0 0 0,0 0-1,0 0 1,0 0 0,0 0 0,0 0 0,0 0-1,0 0 1,0 0 0,-1 0 0,1 0 0,0 0 0,0 0-1,0 0 1,0 0 0,0 0 0,0 0 0,0 1-1,0-1 1,0 0 0,0 0 0,0 0 0,0 0-1,0 0 1,0 0 0,0 0 0,0 0 0,0 0-1,0 1 1,0-1 1,3-15-87,15-22-104,-12 28 147,16-23-318,-1-1 1,6-16 361,-21 37-107,-1 0 1,-1 0-1,0 0 0,0 0 1,-1-1-1,-1 1 1,0-1-1,-1 0 1,0-6 106,-1 14-4,-1 3 6,1 1-1,0 0 0,-1 0 1,1-1-1,0 1 0,0 0 1,0-1-1,0 1 0,0 0 0,1-1 1,-1 1-1,0 0 0,1-1 1,-1 1-1,1 0 0,-1 0 1,1 0-1,-1-1 0,1 1 0,0 0 1,0 0-1,-1 0 0,1 0-1,0 1 3,-1 0 53,0 41 592,-1-35-622,0-1 0,0 0-1,-1 0 1,1 0-1,-1 0 1,0 0 0,-1 0-1,1 0 1,-1 0-1,0-1 1,0 1 0,-1-1-1,1 0 1,-2 1-26,-19 29 234,-62 88 329,82-115-571,0-3 15,1 0 0,1 1-1,-1-1 1,1 1 0,0 0 0,0 0 0,0 0 0,1 0-1,-1 2-5,2-5 4,0 0 0,1-1 0,-1 1 0,0 0 0,1 0 0,0-1 0,-1 1 1,1 0-1,0-1 0,0 1 0,-1-1 0,1 1 0,1-1 0,-1 1 1,0-1-1,0 0 0,0 1 0,1-1 0,-1 0 0,1 0 0,-1 0 1,1 0-1,-1 0 0,1 0 0,0-1 0,-1 1 0,1 0 0,0-1 1,-1 1-1,2-1-5,27 12 27,-8-5-20,-1 2 0,0 0 1,-1 1-1,0 1 1,6 5-8,-16-3-316,-10-12-14,0-1 1,1 1-1,-1-1 1,0 1-1,0-1 1,1 1-1,-1-1 0,0 1 1,1-1-1,-1 0 1,1 1-1,-1-1 1,0 0-1,1 1 1,-1-1-1,1 0 1,-1 1-1,1-1 1,-1 0-1,1 0 1,-1 0-1,1 1 1,-1-1-1,1 0 0,-1 0 1,1 0-1,0 0 1,-1 0-1,1 0 1,-1 0-1,1 0 1,0 0 329,15 0-9695</inkml:trace>
  <inkml:trace contextRef="#ctx0" brushRef="#br3" timeOffset="-387610.153">7050 6571 2273,'0'0'1273,"0"0"-991,0 0-196,0 0 322,-9 3 1296,-8 2 5495,16-7-6899,0 0 0,0 0 0,0-1 0,0 1 0,0-1 0,0 1 0,1 0 1,-1-1-1,1 1 0,-1-1 0,1 0 0,0 1 0,0-2-300,-5-25 1965,-1 19-1752,0 0 0,-1 0 0,0 0 0,-1 1 0,0 0 0,-1 0-1,0 1 1,0 0 0,0 1 0,-1 0 0,-1 1 0,1 0 0,-1 0-1,-5-1-212,-16-10 118,24 11-10,-1 1 1,-1 0 0,1 1-1,-1 0 1,1 0-1,-1 1 1,0 0-1,-1 1 1,1 0 0,-10 0-109,-58-4 205,56 4-115,-1 0 0,1 1 0,-1 2 0,-4 0-90,20 1 6,0 0-1,-1 0 1,1 0-1,0 1 0,0 0 1,0 1-1,1-1 1,-1 1-1,1 0 0,0 1 1,-1 0-6,-65 64 87,31-28-63,-5 10-24,52-97-982,4 27 793,3-5-370,-1-2 0,7-23 559,-17 43 0,1 1 0,0-1 1,0 1-1,0-1 0,0 1 0,1 0 1,0 0-1,12-18-26,-15 21 93,-1 1-6,0 1 3,0 0 115,-46 75 1504,10-33-1578,27-34-105,1 1 1,0 0-1,1 1 1,-4 7-1,10-15-16,1 0 17,1-1 0,-1 1 1,1 0-1,0-1 0,-1 1 0,1-1 0,0 1 1,0-1-1,0 0 0,0 1 0,0-1 1,0 0-1,1 1 0,-1-1 0,0 0 0,0 0 1,1 0-1,-1 0 0,1-1 0,-1 1 0,1 0 1,-1 0-1,1-1 0,0 1 0,-1-1 1,1 0-1,0 1 0,0-1-1,63 11 58,-39-7-46,47 13-8979,-60-17 2167</inkml:trace>
  <inkml:trace contextRef="#ctx0" brushRef="#br3" timeOffset="-385457.666">7024 7109 4322,'0'0'1761,"0"0"-350,0 0-410,0 0-54,0 0-240,5-10 6683,-4 5-7390,-1-1 184,-1 1-1,0-1 1,0 1 0,0-1 0,-1 1 0,0 0 0,0-1 0,0 1 0,-1 0 0,0 0-1,0 1 1,0-1 0,0 0 0,-1 1 0,1 0 0,-1 0-184,-13-12 486,0 0 1,0 1 0,-8-3-487,7 5 37,7 5 49,-1 1 1,0 0-1,0 1 1,-1 0-1,0 1 1,0 0-1,-3 1-86,-27-11 62,11-2 267,29 14-307,-1 1 0,0-1 0,0 1 0,0 0 0,0 0 1,0 1-1,0-1 0,0 1 0,-1 0 0,1 0 0,0 0 0,-1 1 0,0 0-22,-11 0 39,7-1-16,1 0-1,-1 1 1,1 0-1,-1 1 1,0 0-1,1 0 1,-1 1-1,1 0 1,0 0-1,0 1 1,0 0-1,0 1 1,0 0-1,0 0 1,-3 3-24,-194 133 31,187-129-54,14-9 28,0 0 0,0 0 0,0 0 0,1 1-1,-1 0 1,1-1 0,-1 1 0,1 0 0,-2 3-4,5-6 0,0 0 0,0 0 0,1 0 0,-1 0 0,0 0 0,0 0 1,0 0-1,0 0 0,0 0 0,0 0 0,1 0 0,-1 0 0,0 0 1,0 0-1,0 0 0,0 0 0,0 0 0,0 0 0,1 0 0,-1 0 1,0 0-1,0 0 0,0 0 0,0 0 0,0 0 0,0 0 0,0 0 1,0 0-1,1 1 0,-1-1 0,0 0 0,0 0 0,0 0 0,0 0 1,0 0-1,0 0 0,0 0 0,0 1 0,0-1 0,0 0 0,0 0 0,0 0 1,0 0-1,0 0 0,0 0 0,0 0 0,0 1 0,0-1 0,0 0 1,0 0-1,0 0 0,0 0 0,0 0 0,0 0 0,0 1 0,0-1 1,0 0-1,0 0 0,0 0 0,0 0 0,0 0 0,9-6 21,49-59-601,-33 38-16,-1-1 0,10-17 596,-27 34-119,-3 7 123,-1 0 1,0-1 0,0 1 0,0-1-1,-1 0 1,1 0 0,-1 0 0,-1 0-1,1-1 1,-1 1 0,0 0 0,0-1-1,0 1 1,-1-2-5,0 7 15,0 0 0,0 0 0,0 0 0,0 0 0,0 0 0,0-1 0,0 1 0,0 0 0,0 0 0,0 0 0,0 0 0,0 0 1,0-1-1,0 1 0,0 0 0,0 0 0,0 0 0,0 0 0,-1 0 0,1 0 0,0 0 0,0 0 0,0-1 0,0 1 0,0 0 0,0 0 0,-1 0 0,1 0 0,0 0 0,0 0 0,0 0 0,0 0 0,0 0 0,-1 0 0,1 0 0,0 0 1,0 0-1,0 0 0,0 0 0,0 0 0,-1 0 0,1 0 0,0 0 0,0 0 0,0 0 0,0 0 0,0 0 0,-1 0 0,1 0 0,0 0 0,0 0 0,0 1 0,0-1 0,0 0 0,0 0 0,0 0 0,-1 0 0,1 0 0,0 0 0,0 0 0,0 1 1,0-1-1,0 0 0,0 0 0,0 0 0,0 0 0,0 0 0,0 1 0,0-1 0,0 0-15,-17 18 266,-19 31-298,32-43 148,-128 161 76,131-167-188,1 1-1,-1 0 1,0-1-1,0 1 1,1 0-1,-1 0 0,1 0 1,-1-1-1,0 1 1,1 0-1,0 0 0,-1 0 1,1 0-1,0 0 1,-1 0-1,1 0 1,0 0-1,0 0 0,0 0 1,0 0-1,0 0 1,0 0-1,0 0 1,0 0-1,0 0 0,0 0 1,1 0-1,-1 0 1,0 0-1,1 0 0,-1 0 1,1 0-1,-1 0 1,1 0-1,-1 0 1,1 0-1,-1-1 0,1 1 1,0 0-1,0 0-3,4 1 21,0 1-1,0-1 1,0 0-1,0 0 0,0 0 1,1-1-1,2 1-20,4 1-5,17 4 73,63 18 30,-85-22-107,1 0 0,-1 0 0,0 0 0,-1 1-1,1 0 1,-1 0 0,1 1 0,-1-1 0,-1 1 0,4 4 9,-8-9-31,-1 0 1,0 1-1,1-1 0,-1 0 1,0 1-1,1-1 0,-1 0 0,0 1 1,0-1-1,1 0 0,-1 1 1,0-1-1,0 0 0,1 1 1,-1-1-1,0 1 0,0-1 1,0 1-1,0-1 0,0 0 1,0 1-1,0-1 0,0 1 1,0-1-1,0 1 0,0-1 1,0 1-1,0-1 0,0 1 1,0-1-1,0 0 0,0 1 1,-1-1-1,1 1 0,0-1 0,0 0 1,0 1-1,-1-1 0,1 1 1,0-1-1,-1 0 0,1 0 1,0 1-1,-1-1 0,1 0 1,0 1-1,-1-1 0,1 0 31,-25 6-3515,15-4 499,-11 6-6788</inkml:trace>
  <inkml:trace contextRef="#ctx0" brushRef="#br3" timeOffset="-362259.385">7417 9814 8052,'0'0'2059,"0"0"-98,0 0-606,0 0-378,0 0-219,0 0-664,0 0 1,1 0-1,-1 0 1,0 0-1,0 0 1,0 0 0,0 0-1,0 0 1,0 0-1,0 0 1,1 0-1,-1 0 1,0 0 0,0 0-1,0 0 1,0 0-1,0 0 1,0 0-1,0 0 1,0 0 0,0-1-1,0 1 1,1 0-1,-1 0 1,0 0-1,0 0 1,0 0 0,0 0-1,0 0 1,0 0-1,0 0 1,0-1-1,0 1 1,0 0 0,0 0-1,0 0 1,0 0-1,0 0-94,9 15 602,1 0-1,1 0 1,0-1-1,1-1 1,13 12-602,-20-20 60,1 0 1,1-1-1,-1 1 0,1-1 1,-1-1-1,1 0 1,0 0-1,0 0 1,1-1-1,-1 1 0,0-2 1,1 1-1,0-1 1,-1 0-1,7-1-60,-10 0-14,0 1 1,0-1-1,1 0 0,-1-1 1,0 1-1,0-1 1,0 1-1,0-1 0,0-1 1,0 1-1,-1 0 0,1-1 1,0 0-1,-1 0 0,1 0 1,-1 0-1,1-1 1,-1 1-1,0-1 0,0 0 1,0 0-1,-1 0 0,1 0 1,-1 0-1,1-1 0,-1 1 1,0-1-1,0 1 1,-1-1-1,1 0 0,-1 0 1,0 0-1,0 0 0,0 0 1,0 0-1,-1-1 14,1 1-17,1 1 1,-1-1-1,0 0 0,-1 1 0,1-1 1,0 0-1,-1 0 0,0 1 1,0-1-1,0 0 0,-1 0 0,1 1 1,-1-1-1,0 0 0,0 0 0,0 1 1,-1-1-1,1 1 0,-1-1 0,1 1 1,-1 0-1,0 0 0,-1 0 0,1 0 1,-1 0-1,1 0 0,-1 0 1,0 1-1,0 0 0,0-1 0,0 1 1,0 0-1,-1 0 17,-6-3-29,0-1 1,0 2-1,-1-1 1,1 1-1,-1 1 0,0 0 1,-1 1-1,1 0 1,0 1-1,-1 0 0,1 0 1,-1 1-1,-10 2 29,21-2 1,-1 1 4,0-1 1,0 1-1,0 0 1,1 0-1,-1 1 1,0-1-1,0 0 0,1 0 1,-1 1-1,1-1 1,0 1-1,-1-1 1,1 1-1,0 0 0,0 0 1,0-1-1,0 1 1,0 0-1,0 0 0,0 0 1,1 0-1,-1 0 1,1 0-1,-1 0 1,1 0-1,0 1-5,-10 60 190,6 30 674,5 35-864,-1-117 79,1 0 1,0 0-1,1 0 0,0 0 0,1 0 0,0 0 1,1-1-1,0 0 0,1 1 0,0-1 0,4 6-79,-5-10 32,0-1 0,1 1 0,-1-1 0,1 0 0,0 0 0,0-1 0,1 1 0,-1-1 0,1 0 0,0-1 0,0 1 0,0-1 0,1 0 0,-1-1-1,1 0 1,0 0 0,-1 0 0,1-1 0,2 1-32,1-1-47,0-1 1,0 0-1,0 0 0,0-1 0,0 0 0,0 0 0,0-1 0,0-1 1,-1 0-1,1 0 0,-1-1 0,0 0 0,0 0 0,0-1 0,0 0 0,-1-1 1,0 0-1,0 0 0,-1-1 0,1 0 0,-2 0 0,1-1 0,-1 0 1,0 0-1,0 0 0,-1-1 0,0 0 0,-1 0 0,0 0 0,2-7 47,-1 3-890,5-10-928,1 13-8047,-7 7 1069</inkml:trace>
  <inkml:trace contextRef="#ctx0" brushRef="#br3" timeOffset="-361886.027">7861 9543 8564,'0'0'2065,"0"0"112,0 0-288,0 0-321,0 0-207,0 0-513,122 12-735,-96-12-113,1 0-49,-7 0-1343,-10-9-2322,0-3-9716</inkml:trace>
  <inkml:trace contextRef="#ctx0" brushRef="#br3" timeOffset="-360663.103">8334 9258 8100,'0'0'1769,"0"0"-684,0 0-298,0 0-354,0 0-71,-8 17 399,9-12-521,-1 0 1,0-1 0,1 1 0,0 0-1,0 0 1,1 0 0,-1 0 0,1-1-241,7 29 1179,56 368 2508,-54-301-3168,-6-46-173,2 0 1,2-1-1,10 26-346,-19-76 53,1-1-1,-1 0 0,1 0 0,-1 1 1,1-1-1,0 0 0,0 0 1,0 0-1,0 0 0,0 0 0,1 0 1,-1 0-1,0-1 0,1 1 1,0 0-1,-1-1 0,1 1 0,0-1 1,0 0-1,1 2-52,-2-7-15,0 1-1,0 0 1,-1-1 0,1 1-1,-1-1 1,0 1 0,0 0-1,0-1 1,-1 0 15,1 2-38,-1-102-1219,-1-4-1146,6-2 2403,-4 107-29,0 0 1,0 0 0,1 0 0,-1 0-1,1 0 1,0 1 0,0-1 0,0 0-1,0 1 1,0-1 0,1 1 0,-1-1-1,1 1 1,0-1 0,-1 1 0,1 0-1,0 0 1,0 0 0,1 0 0,-1 0 0,2 0 28,0-1 27,1 1 1,0 0 0,-1 0 0,1 1 0,0-1 0,0 1 0,0 0 0,0 1 0,0-1 0,0 1 0,4 0-28,-7 1 48,1 0 1,0-1-1,-1 1 0,1 0 1,-1 1-1,1-1 0,-1 0 0,0 1 1,1 0-1,-1-1 0,0 1 0,0 0 1,0 0-1,0 0 0,-1 0 0,1 1 1,0-1-1,-1 0 0,0 1 1,1-1-1,-1 1-48,25 57 715,-23-51-621,-1 0 1,0-1-1,0 1 0,-1 0 0,0 0 1,-1 0-1,1 0 0,-2 0 1,1 0-1,-2 0 0,1 0 0,-1 0 1,0 0-95,-1-2 26,0 0-1,0-1 1,0 1 0,-1-1 0,0 0 0,0 0 0,-1 0 0,0-1 0,0 1 0,0-1-1,-1 0 1,1-1 0,-1 1 0,0-1 0,-6 3-26,4-3-39,0 1-1,0-1 1,-1-1-1,0 0 1,0 0-1,0 0 1,0-1 0,0 0-1,-5-1 40,14-13-1328,0 8 904,0 0 0,0 0 0,1 0 0,0 0 0,0 1 0,0-1 0,0 0 0,0 0 0,1 1 0,0-1 0,0 0 0,1-1 424,18-24-5090</inkml:trace>
  <inkml:trace contextRef="#ctx0" brushRef="#br3" timeOffset="-360238.355">8790 9859 5939,'0'0'4394,"0"0"-2044,0 0-770,0 0-727,0 0-386,13-22-101,42-69-310,-51 85-87,-1 0 1,1 1 0,-1-1 0,-1-1 0,1 1-1,-1 0 1,0-1 0,0 1 0,-1-1 0,0 1 0,0-1-1,0 0 1,-1 0 0,0 1 0,0-2 30,-1-11-198,0 18 212,-1 0 1,1 0 0,0 1 0,-1-1 0,1 0-1,-1 1 1,1-1 0,-1 1 0,1-1 0,-1 1-1,0 0 1,1-1 0,-1 1 0,0 0-1,1 0 1,-1 0 0,1 0 0,-2 1-15,-36 2 323,35-1-251,1 0-1,0 0 1,0 0-1,0 1 1,0-1-1,0 1 1,0 0-1,1 0 1,0 0-1,-1 0 1,1 0-1,0 1 1,0-1-1,1 1 1,-1-1-1,1 1 1,0-1-1,0 1 1,0 0-1,0 0 1,1 0-1,-1 0-71,-2 18 526,1-1 0,1 0 0,1 9-526,0-28 48,-2 40 630,1-26-384,0 1 0,1-1 0,1 1 0,1-1 0,0 0 1,2 6-295,-3-18 32,0-1 1,0 1 0,1-1 0,-1 0 0,1 0 0,0 0 0,-1 1-1,2-2 1,-1 1 0,0 0 0,0 0 0,1-1 0,0 1 0,-1-1-1,1 0 1,0 0 0,0 0 0,0 0 0,0 0 0,1-1 0,-1 1-1,0-1 1,1 0 0,-1 0 0,1 0 0,-1-1 0,1 1 0,-1-1-1,1 0 1,2 0-33,0 0-37,1 0-1,-1-1 0,0 0 1,0 0-1,0-1 0,1 1 1,-1-1-1,-1-1 0,1 1 0,0-1 1,-1 0-1,1 0 0,-1-1 1,0 1-1,0-1 0,0 0 1,0-1-1,-1 1 0,0-1 1,3-4 37,0 0-647,0-1 0,0 0 0,-1-1 0,4-9 647,12-45-6380,-17 30-706</inkml:trace>
  <inkml:trace contextRef="#ctx0" brushRef="#br3" timeOffset="-359613.218">9015 9234 4258,'0'0'3778,"0"0"-1953,0 0-617,0 0-130,0 0-238,0 0 51,-5 11 859,4 1-1456,0 1-1,1-1 1,1 0-1,0 0 0,1 0 1,0 0-1,1 0 0,0 0 1,2 3-294,5 26 652,23 136 1239,-9 2 1,-5 32-1892,-2-91-16,-19-141-399,0 0 1,0 1-1,-2-1 1,-1 1 0,0 0-1,-5-8 415,6 8-392,0 0 0,1 0 0,1 0 0,1 0 0,2-19 392,-1 31-51,0 3 26,1 0 1,0-1-1,1 1 0,-1 0 1,1 0-1,0 0 1,0 0-1,1 1 0,-1-1 1,1 0-1,0 1 1,0 0-1,1 0 1,-1 0-1,1 0 0,0 0 1,0 1-1,0-1 1,1 1-1,-1 0 1,1 1-1,0-1 0,0 1 25,-2 0 26,0 0 0,0 1 0,1-1 0,-1 1 0,0 0 0,1 0 0,-1 0 0,1 0 0,-1 1 0,1-1 0,0 1 0,-1 0 0,1 0 0,-1 0 0,1 0 0,-1 1 0,1 0 0,-1 0 0,1-1 0,-1 2 0,1-1 0,-1 0 0,0 1 0,0 0-1,0-1 1,0 1 0,0 1 0,0-1 0,0 0 0,-1 1 0,1-1 0,-1 1 0,0 0 0,2 1-26,3 10 171,0 0 0,-1 0-1,0 1 1,-1-1 0,-1 1 0,0 0-1,-1 0 1,-1 1 0,-1-1 0,0 0-1,0 1 1,-2-1 0,0 1 0,0-1-1,-2 3-170,0-9 40,0-1-1,0 0 0,-1 0 1,0 0-1,0-1 0,0 1 1,-1-1-1,0 0 1,-1-1-1,0 1 0,0-1 1,0 0-1,-1 0 0,0 0-39,-3 1-7,1 1 0,-1-2 0,0 1 0,0-1 0,-1-1 0,0 0 0,0 0 0,0-1 0,0-1 0,-1 1 7,11-4-67,0 0 1,0 0 0,0 0-1,0 0 1,0 0-1,0-1 1,0 1 0,0 0-1,1 0 1,-1-1 0,0 1-1,0 0 1,0-1 0,0 1-1,0-1 1,1 1 0,-1-1-1,0 1 1,0-1 0,1 0-1,-1 1 1,0-1 0,1 0-1,-1 0 1,1 1 0,-1-1-1,1 0 1,-1 0 0,1 0-1,0 0 1,-1 0 0,1 1-1,0-1 1,0 0 0,0 0-1,-1 0 1,1 0 0,0 0-1,0 0 1,0 0 0,1 0-1,-1 0 1,0 0-1,0 0 1,0 0 0,1 0 66,9-53-4771,5 14-1720</inkml:trace>
  <inkml:trace contextRef="#ctx0" brushRef="#br3" timeOffset="-358713.082">9601 9761 6067,'0'0'2065,"0"0"-3,0 0-152,0 0-592,0 0-269,-23-28 3427,17 23-4407,0 0 0,0-1 0,-1 2 0,1-1 0,-1 1 0,0 0 0,-1 1 0,1-1 0,0 2 0,-1-1-1,0 1 1,0 0 0,0 0 0,1 1 0,-1 0 0,0 1 0,-1 0 0,-6 0-69,13 1 31,1 0 0,0-1 0,0 1 0,-1 0 0,1 0 0,0 0-1,0 0 1,0 0 0,0 0 0,0 0 0,0 0 0,0 0 0,0 1 0,0-1 0,0 0 0,1 1 0,-1-1 0,1 0 0,-1 1 0,1-1 0,-1 1 0,1-1-1,0 2-30,-8 35 249,4 18 331,3 0 0,2 0 0,5 32-580,-3-76 116,0 0 0,1 0 0,0 0 0,0-1 0,1 1 0,1-1 0,0 0 0,6 7-116,-10-15 26,1 0-1,-1 0 1,1 0 0,0 0 0,0 0-1,0-1 1,0 1 0,0-1 0,0 0-1,1 0 1,-1 0 0,1 0 0,2 0-26,-3-1 3,-1-1 0,1 0 1,0 1-1,-1-1 1,1 0-1,-1 0 1,1-1-1,0 1 1,-1-1-1,1 1 1,-1-1-1,1 0 1,-1 0-1,1 0 1,-1 0-1,0 0 1,1 0-1,-1-1 1,0 1-1,0-1 1,0 0-1,1 0-3,3-5-24,1-1 0,-1 1 0,-1-1 0,1 0 0,-1 0 0,0-1 0,-1 1 0,0-1 0,-1 0 0,0 0 0,0-2 24,5-15-389,-2-1 1,-1-1-1,1-11 389,-2-28-2796,-3-60 2796,-2 57-544,1 70 704,0 0 262,0 30 621,3 37 935,11 59-1978,-6-59-3379,0 63 3379,-4-125-5880,-1-5 803</inkml:trace>
  <inkml:trace contextRef="#ctx0" brushRef="#br3" timeOffset="-358294.787">10120 9665 2225,'0'0'7134,"0"0"-3858,0 0-1080,0 0-571,0 0-332,-23 0-279,-76 2-72,95-2-883,0 0 1,0 1-1,0 0 0,0 0 0,0 0 1,0 0-1,0 0 0,0 1 0,0 0 1,1 0-1,-1 0 0,1 0 0,-1 0 1,1 1-1,0 0 0,0-1 1,0 1-1,0 0 0,0 1 0,1-1 1,0 0-1,-1 1 0,1-1 0,0 1 1,1 0-60,-2 6 88,0 0 0,1 0 0,0 0 0,0 0 0,2 1 0,-1-1 1,2 10-89,-1-18-10,0 2-6,0-1 1,1 1-1,-1 0 0,1 0 1,0-1-1,1 1 0,-1 0 1,0-1-1,1 1 0,0-1 1,0 0-1,0 1 0,0-1 1,1 0-1,-1 0 1,1-1-1,-1 1 0,1 0 1,2 0 15,10 9-323,0-2 0,1 0 1,14 7 322,-20-13-86,0 1 1,0 1-1,-1-1 1,1 2-1,-2-1 0,1 1 1,-1 0-1,0 1 1,0 0-1,-1 1 86,-5-7 2,0 1 0,-1 0 0,1 0 0,-1 0 0,0 0 0,0 0 0,0 1 0,0-1 0,0 0 0,-1 0 0,1 1 0,-1-1 0,0 0 0,0 1 0,0-1 0,-1 0 0,1 1 0,-1-1 0,0 0 0,0 0 0,0 0 0,0 1 0,0-1 0,-1 0 0,1 0 0,-1-1 0,0 1 0,0 0 0,0-1 0,0 1 0,0-1 0,-1 1 0,-1 0-2,-10 9 52,0-1 0,-1-1 0,0-1 0,-1 0 0,-14 5-52,8-2-1,5-6-77,13-7-4622,4-9-2804</inkml:trace>
  <inkml:trace contextRef="#ctx0" brushRef="#br3" timeOffset="-354864.418">10927 9639 3986,'0'0'2420,"0"0"-1492,0 0-458,0 0 92,0 0 76,0 0-174,-7-36 7180,4 34-7638,0 0 0,1 0 0,-1 0 0,0 1 1,0-1-1,0 1 0,-1-1 0,1 1 0,0 0 0,0 1 1,-1-1-1,1 0 0,0 1 0,-1 0 0,1 0 0,-1 0 1,1 0-1,0 1 0,-1-1 0,1 1 0,0 0 0,0 0 1,-1 0-1,1 0 0,0 0 0,0 1 0,0-1 0,0 1 1,0 0-1,1 0 0,-1 0 0,0 0 0,1 1 0,0-1 1,-1 1-1,1-1 0,0 1 0,0 0 0,1 0 0,-1 0 0,1 0 1,-1 1-7,-4 9 62,0 1 1,2 0-1,-1 0 1,2 0-1,0 0 1,0 1-1,2-1 1,-1 1 0,2 7-63,-1 21 582,0-14 93,1 0-1,3 17-674,-2-38 132,1 1 0,0-1 0,0 0 0,0 0 0,1 0 0,0 0 1,1 0-1,0 0 0,0-1 0,4 6-132,-6-10 16,0-1 0,-1 0 0,1 0 0,0 0 0,0 0 0,0 0 0,0 0 0,0-1 0,1 1 0,-1-1 0,0 1 0,1-1 0,-1 0 0,1 0 0,0 0 0,-1 0 0,1-1 0,0 1 0,-1-1 0,1 1 0,0-1 0,-1 0 0,1 0 0,0 0 0,0-1 0,-1 1 1,1-1-1,2 0-16,0-1-3,0 0 1,0 0 0,0-1-1,0 1 1,-1-1 0,1 0-1,-1 0 1,0-1 0,0 1-1,0-1 1,0 0 0,-1 0 0,3-4 2,3-6-235,0 0 1,-1 0 0,0-1-1,-1 0 1,-1-1 0,0 1-1,-2-1 1,3-11 234,-2-6-1341,-1 0-1,-1-1 1,-2-26 1341,-9 40 191,8 20-157,0 0 1,0 0-1,0 1 0,0-1 1,0 0-1,0 0 0,0 0 0,0 1 1,0-1-1,0 0 0,0 0 0,0 1 1,0-1-1,0 0 0,0 0 1,0 0-1,0 1 0,0-1 0,0 0 1,0 0-1,0 1 0,0-1 0,-1 0 1,1 0-1,0 0 0,0 0 0,0 1 1,0-1-1,0 0 0,-1 0 1,1 0-1,0 0 0,0 0 0,0 1 1,-1-1-1,1 0 0,0 0 0,0 0 1,0 0-1,-1 0 0,1 0 1,0 0-1,0 0 0,0 0 0,-1 0 1,1 0-1,0 0 0,0 0 0,-1 0 1,1 0-1,0 0 0,0 0 1,-1 0-1,1 0 0,0 0 0,0 0 1,0 0-1,-1-1 0,1 1 0,0 0 1,0 0-1,0 0 0,0 0-34,0 8 156,-2 39 322,3-1-1,2 1 0,2-1 0,1 0 1,11 32-478,-1-45 271,-3-22-2169,-12-11 1653,0 0-1,-1 0 1,1 0 0,0 0-1,-1-1 1,1 1 0,-1 0-1,1 0 1,-1-1-1,1 1 1,0 0 0,-1-1-1,1 1 1,-1 0-1,1-1 1,-1 1 0,0-1-1,1 1 1,-1-1 0,1 1-1,-1-1 1,0 1-1,1-1 1,-1 0 0,0 1-1,0-1 1,1 1-1,-1-1 1,0 0 245,9-24-6317</inkml:trace>
  <inkml:trace contextRef="#ctx0" brushRef="#br3" timeOffset="-354431.514">11205 9240 7203,'0'0'1532,"0"0"-177,0 0-125,0 0-51,0 0-325,-7-6 3438,7 45-3672,1 1 0,3-1-1,1 0 1,2 6-620,18 89 1120,0 45-1120,10 69 913,-14-286-5691,15-39-1348,-19 33 684</inkml:trace>
  <inkml:trace contextRef="#ctx0" brushRef="#br3" timeOffset="-354081.482">11496 9630 9508,'0'0'2636,"0"0"-1120,0 0-436,0 0-485,0 0-195,-21-9 491,11 11-775,0 1 0,0 0 0,0 1 0,1 0 0,-1 0 0,1 1 0,0 1-1,1-1 1,-1 1 0,1 1 0,-2 1-116,-9 6 25,13-10-32,0 1 0,0-1 1,0 1-1,1 0 1,0 1-1,0-1 1,0 1-1,1 0 1,-1 0-1,1 2 7,2-5 14,1 0-1,0 0 1,0 0 0,0 0-1,0 1 1,1-1-1,-1 0 1,1 0 0,0 0-1,0 1 1,0-1-1,1 0 1,-1 0 0,1 1-1,-1-1 1,1 0-1,0 0 1,0 0 0,1 0-1,-1 0 1,1 0-1,-1 0 1,1-1 0,0 1-1,1 1-13,12 13 314,1-1-1,0-1 0,1 0 0,0-1 0,2-1 1,-1 0-1,2-2 0,-1 0 0,2-1 0,15 5-313,-36-15-54,1 0 0,-1 1 0,1-1 0,-1 0-1,1 1 1,-1-1 0,1 0 0,-1 0 0,1 0-1,-1 0 1,1 1 0,-1-1 0,1 0 0,-1 0-1,1 0 1,0 0 0,-1 0 0,1 0 0,-1 0-1,1-1 1,-1 1 0,1 0 0,-1 0 0,1 0-1,-1 0 1,1-1 0,-1 1 0,1 0-1,-1 0 1,1-1 0,-1 1 0,0-1 0,1 1 54,0-17-5213,-1 9 3581,0-13-6569</inkml:trace>
  <inkml:trace contextRef="#ctx0" brushRef="#br3" timeOffset="-353292.329">11790 9725 5891,'0'0'2673,"0"0"-1451,0 0-435,0 0-560,0 0-62,8-13 126,20-42 656,-26 53-671,-1 0 1,0-1 0,0 1-1,0 0 1,0-1-1,0 0 1,0 1-1,-1-1 1,1 1 0,-1-1-1,0 0 1,0 1-1,0-1 1,0 0-1,0 0 1,-1-1-277,1 3 63,-1-1 0,1 1 1,-1 0-1,0-1 0,0 1 0,0 0 0,0 0 1,0 0-1,0 0 0,0 0 0,0 0 0,0 0 1,0 0-1,-1 0 0,1 0 0,0 1 0,-1-1 1,1 0-1,0 1 0,-1-1 0,1 1-63,-9-2-6,1 0-1,-1 1 1,0 0 0,1 1-1,-1 0 1,0 1-1,-2 0 7,-6 0 907,15 0-866,0 0 1,0 0-1,0 0 1,0 0 0,0 0-1,0 1 1,0-1-1,0 1 1,0 0 0,1 0-1,-1 0 1,1 0-1,-1 1 1,1-1 0,0 1-1,0-1 1,0 1-1,0 0 1,1 0-1,-1 0 1,1 0 0,-1 2-42,-3 5 116,0 0 1,1 0-1,0 1 1,1 0-1,0 0 1,1 3-117,-2 29 715,2 0 0,2 0 0,3 25-715,-2-63 61,0 0 1,0 0-1,0 0 0,1 0 1,-1-1-1,1 1 1,1 0-1,-1-1 1,0 1-1,1-1 0,0 0 1,0 0-1,0 0 1,1 0-1,-1-1 1,1 1-62,-2-3 7,-1 1 0,1-1 0,0 0 1,0 0-1,0 0 0,0 0 1,0 0-1,0 0 0,0 0 0,0-1 1,0 1-1,0-1 0,0 1 0,0-1 1,0 0-1,1 0 0,-1 0 1,0 0-1,0 0 0,0-1 0,0 1 1,0 0-1,1-1 0,-1 0 0,0 0 1,0 1-1,0-1 0,-1 0 0,1-1 1,0 1-1,0 0 0,0 0 1,-1-1-1,1 1 0,-1-1 0,1 1 1,-1-1-1,2-2-7,5-6-91,0-2 1,-1 1-1,0-1 1,-1 0-1,-1-1 1,1 1 0,-2-1-1,0 0 1,0 0-1,-2-1 1,1-3 90,3-25-611,-2 0 0,-2 0 0,-2-2 611,0 44 301,0 0-71,0 15 317,3 71 297,-1 29-79,-7-40-4266,9-83-2304,-1 2 3460,7-16-6224</inkml:trace>
  <inkml:trace contextRef="#ctx0" brushRef="#br3" timeOffset="-352893.878">11953 9555 9508,'0'0'3959,"0"0"-2054,0 0-117,0 0 37,1 29-435,1-3-1025,1 31 786,2 0 1,6 14-1152,6 70 1670,-12-126-1491,2-18-101,5-26-127,7-62-540,-9 37-1854,14-37 2443,-20 77-547,1 0 0,0 1-1,1 0 1,1 0 0,0 0 0,0 1 0,1 0 0,8-9 547,-14 19 8,0 0 0,0-1 0,0 1 0,0 0 0,0 0 0,1 0 1,-1 0-1,1 1 0,-1-1 0,1 1 0,-1-1 0,1 1 0,0 0 0,0 0 0,-1 0 0,1 1 0,0-1 0,0 1 0,0-1 0,0 1 1,0 0-1,0 0 0,0 0 0,0 0 0,0 1 0,0-1 0,0 1 0,2 1-8,0 0 183,-1 1-1,1 0 1,-1 0-1,0 0 1,0 0-1,-1 1 1,1-1-1,-1 1 1,1 0-1,-1 0 1,0 0-1,-1 1 1,1-1 0,-1 1-1,2 3-182,12 27 381,-1 0-1,-2 1 1,-2 0-1,-1 0 1,-2 1-1,-1 1 1,-2-1-1,-1 31-380,-4-67-896,0-4-1375,-1-13-3878,-8-7-6550</inkml:trace>
  <inkml:trace contextRef="#ctx0" brushRef="#br3" timeOffset="-379801.722">447 9778 8180,'0'0'2625,"0"0"-504,0 0-448,0 0-574,0 0-472,0 0-387,1-19-16,0 15-33,3-74-99,-3 15 4809,2 846-3858,-3-783-1104,0 0-161,0-26-1018,0-41-2938,0 23-2594,0 9-2971</inkml:trace>
  <inkml:trace contextRef="#ctx0" brushRef="#br3" timeOffset="-379053.113">778 9618 6147,'0'0'2118,"0"0"128,0 0-357,0 0-432,0 0-363,0-8 146,0 4-419,-1 6 3830,-9 29-4590,-2 0 0,-1-1 0,-1 0 0,-2-1 0,-1-1 0,-4 4-61,-35 47 21,-32 30-21,56-69-5,16-18 3,-2-2 0,0 1 0,-3 0 2,10-11-50,10-8-708,2-2 728,1-1 0,0 1 0,0-1-1,0 1 1,0 0 0,0 0 0,0 0 0,0 0-1,0 0 1,-1 0 0,1 1 0,0-1 0,0 0 0,0 1-1,0 0 1,1 0 30,2 2 35,0 1-1,0-1 1,0 1-1,-1 1 1,1-1-1,-1 0 0,0 1 1,0 0-1,-1 0 1,1 0-1,1 5-34,34 71 674,-22-43-318,-5-13-17,21 37 347,-32-59-658,1-1-1,0 0 0,-1 0 0,1 1 1,0-1-1,0-1 0,1 1 1,-1 0-1,0 0 0,1-1 0,-1 0 1,1 1-1,-1-1 0,1 0 0,0 0 1,-1 0-1,1-1 0,0 1 0,0-1 1,0 1-1,0-1-27,-2 0-1,1 0 1,0-1 0,-1 1-1,1-1 1,-1 1 0,1-1-1,-1 0 1,0 0-1,1 1 1,-1-1 0,0 0-1,1 0 1,-1 0-1,0 0 1,0 0 0,0-1-1,0 1 1,0 0-1,0-1 1,0 1 0,0 0-1,-1-1 1,1 1 0,-1-1-1,1-1 1,13-44-263,-12 37 130,10-78-2427,-10 30-5255,-2 44 1148</inkml:trace>
  <inkml:trace contextRef="#ctx0" brushRef="#br3" timeOffset="-377858.747">841 10136 10053,'0'0'2625,"0"0"-451,0 0-501,0 0-633,0 0-218,8 0-240,1 0-521,-1 0-6,-1 0 0,1 0-1,-1-1 1,1 0-1,-1 0 1,5-2-55,-9 2 3,-1 0 0,1 0 0,0-1 0,-1 1 0,1-1 0,0 1 0,-1-1 0,0 0 0,1 0-1,-1 0 1,0 0 0,0-1 0,0 1 0,-1 0 0,1-1 0,0 1 0,-1-1 0,1 0 0,-1 0 0,1-2-3,-1 4-5,0-1 1,0 0 0,-1 0-1,1 0 1,0 0-1,-1 0 1,1 0 0,-1 0-1,1 0 1,-1 0-1,0 0 1,0 0-1,0 0 1,0 0 0,0-1-1,-1 1 1,1 0-1,-1 0 1,1 0 0,-1 0-1,0 0 1,1 1-1,-2-2 5,0 1-2,-1 1 0,1-1-1,-1 1 1,1 0 0,-1 0-1,0 0 1,0 0 0,1 0-1,-1 1 1,0-1 0,0 1-1,0 0 1,0 0 0,0 0-1,1 0 1,-3 0 2,5 0 16,-1 0-1,1 0 1,0 0-1,-1 0 0,1 0 1,-1 0-1,1-1 1,-1 1-1,1 0 1,0 0-1,-1 0 1,1 1-1,-1-1 1,1 0-1,-1 0 0,1 0 1,0 0-1,-1 0 1,1 0-1,-1 1 1,1-1-1,0 0 1,-1 0-1,1 0 1,0 1-1,-1-1 1,1 0-1,0 1 0,-1-1 1,1 0-1,0 1 1,-1-1-1,1 0 1,0 1-1,0-1 1,0 0-1,-1 1 1,1-1-1,0 1 0,0-1 1,0 1-1,0-1 1,0 0-1,0 1-15,-6 11 48,4-12-15,-2 44 569,2 61 288,0-29 1200,7 70-2090,-4-206-638,4 0-1,1 1 1,14-51 638,-20 108 3,1 1 0,0-1 0,-1 1 0,1-1 0,0 1 0,0-1 0,0 1 1,0 0-1,0-1 0,0 1 0,0 0 0,1 0 0,-1 0 0,0 0 0,1 0 0,-1 0 0,1 0 0,-1 0 0,1 0 0,-1 1 0,1-1 1,0 1-1,-1-1 0,1 1 0,0 0 0,-1-1 0,1 1 0,0 0 0,-1 0 0,1 0 0,0 0 0,0 1 0,-1-1 0,1 0 1,0 1-1,-1-1 0,2 2-3,11 2 251,1 0 0,-2 1 0,1 1 0,5 3-251,1 0 115,-2-6 149,-15-3-8527,-3 0 846</inkml:trace>
  <inkml:trace contextRef="#ctx0" brushRef="#br3" timeOffset="-377193.617">1175 10103 4722,'0'0'2924,"0"0"-896,0 0-57,0 0-570,0 0-379,0-7-251,0-15-734,0 12 872,0 14 3355,-1 68-3128,1 81 757,1-133-1680,2-1 1,-1 0 0,2 0 0,1 0 0,0-1-1,5 12-213,-9-29 16,-1 0-1,0 0 1,0 0-1,1 0 0,-1 0 1,1 0-1,-1 0 0,1 0 1,-1 0-1,1 0 0,0 0 1,0 0-1,-1 0 0,1 0 1,0 0-1,0-1 0,0 1 1,0 0-1,0-1 1,0 1-1,0 0-15,0-2 2,-1 1 1,1-1-1,-1 0 0,1 1 1,-1-1-1,1 0 0,-1 1 1,1-1-1,-1 0 0,1 1 1,-1-1-1,0 0 0,0 0 1,1 0-1,-1 1 0,0-1 1,0 0-1,0 0 0,0 0 1,0 0-1,0 0-2,2-60-330,-2 56 254,0-191-3000,1 190 3031,0 1 0,0-1 0,0 1 0,1 0 1,-1-1-1,2 1 0,-1 0 0,0 0 0,1 0 1,0 1-1,0-1 0,0 1 0,1-1 0,-1 1 1,1 0-1,0 1 0,1-1 0,-1 1 0,0-1 0,5-1 45,-2 0-11,1 0-1,1 0 0,-1 1 1,0 0-1,1 1 1,0 0-1,0 0 0,0 1 1,0 0-1,0 0 0,9 0 12,-17 3 17,1-1-1,-1 0 1,1 0-1,-1 1 0,0-1 1,1 1-1,-1-1 1,0 1-1,1 0 1,-1 0-1,0-1 0,0 1 1,0 0-1,1 0 1,-1 0-1,0 0 1,0 0-1,-1 0 1,1 1-1,0-1 0,0 0 1,0 0-1,-1 1 1,1-1-1,-1 0 1,1 2-17,11 41 517,-10-34-376,5 38 436,-2-1 0,-2 1 0,-2 0 0,-2 15-577,0 20 579,1-82-707,0-6-190,0-44-2342,0 15-2921,0 12-3831</inkml:trace>
  <inkml:trace contextRef="#ctx0" brushRef="#br3" timeOffset="-375589.728">2191 9969 3185,'0'0'7996,"0"0"-4167,0 0-1354,0 0-845,0 0-728,0-4-392,0 2-466,0 0 0,0 0 0,0-1 0,0 1 0,0 0 1,0 0-1,0 0 0,-1 0 0,1 0 0,-1 0 0,0 0 0,1 0 1,-1 0-1,0 0 0,0 0 0,0 0 0,-1 0 0,1 1 0,0-1 1,-1 1-1,1-1 0,-1 1 0,1-1 0,-1 1 0,0 0 0,1-1 1,-1 1-1,0 0 0,0 0 0,0 0 0,0 1 0,0-1 0,0 0-44,-7-2 9,1-1 0,-1 2 0,1-1-1,-1 1 1,0 0 0,0 1-1,0 0 1,0 0 0,0 1 0,-1 0-1,1 1 1,0 0 0,-3 1-9,7-1 3,0 1 1,1 0 0,-1 0-1,1 1 1,0-1-1,-1 1 1,1 0-1,0 0 1,1 0 0,-1 1-1,1-1 1,-1 1-1,1 0 1,0 0-1,0 0 1,1 0 0,-1 0-1,1 1 1,0-1-1,0 1 1,0 0-1,1 0 1,-1-1 0,1 1-1,0 2-3,-5 33 238,2 0-1,1 1 0,2-1 1,2 1-1,3 12-237,-4-49 30,0 0-1,1 0 1,-1 0 0,1 0-1,0 0 1,0 0-1,0 0 1,0 0-1,1 0 1,-1-1-1,1 1 1,0 0-1,0-1 1,1 0-1,-1 1 1,1-1 0,0 0-1,-1 0 1,4 1-30,-1-1 17,0 0 1,0 0 0,1-1 0,-1 0 0,1 0-1,0-1 1,-1 1 0,1-1 0,0-1-1,0 1 1,0-1 0,0 0 0,1 0-18,-3 0 2,-1 0 1,1-1-1,-1 1 1,1-1-1,-1 0 1,0 0-1,1 0 1,-1 0-1,0 0 1,0-1-1,1 0 0,-1 1 1,-1-1-1,1 0 1,0-1-1,0 1 1,0-1-3,2-2-27,-1-1 1,1 1-1,-1-1 1,-1 0-1,1 0 0,-1 0 1,0-1-1,2-5 27,0-5-151,0-1 0,-1 0 0,-1 0-1,0 0 1,-1 0 0,-1-12 151,-1-25-182,0-28-740,-4-9 922,1 64-235,-1 0-1,-1 1 1,-1-1-1,-1 1 1,-4-6 235,-3-9-138,7 21 123,-1 0 1,0 1-1,-5-7 15,10 51 545,1 0-1,1 0 0,1 17-544,36 333 576,-30-275-394,11 106 282,-17-204-461,0 0-1,0 0 1,1 0 0,-1 1-1,0-1 1,0 0-1,1 0 1,-1 0 0,1 0-1,-1 0 1,1 1-1,-1-1 1,1 0 0,0 0-1,-1-1 1,1 1 0,0 0-1,0 0 1,0 0-1,0 0 1,0-1 0,0 1-1,0 0 1,0-1-1,0 1 1,1 0-3,-2-1-45,1 0 0,0 0 0,0 0 0,0 0 1,0 0-1,0-1 0,0 1 0,0 0 0,0 0 0,-1 0 0,1-1 0,0 1 0,0-1 1,0 1-1,-1 0 0,1-1 0,0 0 0,0 1 0,-1-1 0,1 1 0,0-1 0,-1 0 1,1 1-1,-1-1 0,1 0 0,-1 0 0,1 1 0,-1-1 0,0 0 0,1 0 0,-1 0 0,0 0 45,30-49-4364,-11 21-561</inkml:trace>
  <inkml:trace contextRef="#ctx0" brushRef="#br3" timeOffset="-375184.439">2343 10031 2385,'0'0'3452,"0"0"-1392,0 0-307,0 0-246,0 0 249,-1-5-286,0 36 4621,0 166-4213,1-62-766,0-135-1118,0 0-1,0 0 0,0 0 1,0 0-1,0 0 1,0 0-1,0 0 1,0 0-1,1 0 0,-1 0 1,0 0-1,0 0 1,0 0-1,0 0 1,0 0-1,0 0 1,0 0-1,0 0 0,1 0 1,-1 1-1,0-1 1,0 0-1,0 0 1,0 0-1,0 0 1,0 0-1,0 0 0,0 0 1,0 0-1,0 0 1,1 0-1,-1 0 1,0 0-1,0 1 0,0-1 1,0 0-1,0 0 1,0 0-1,0 0 1,0 0-1,0 0 1,0 0-1,0 0 0,0 1 1,0-1-1,0 0 1,0 0-1,0 0 1,0 0-1,0 0 1,0 0 6,3-11-469,-3-53-3262,0 5-5024,0 32 2982</inkml:trace>
  <inkml:trace contextRef="#ctx0" brushRef="#br3" timeOffset="-374856.53">2260 9689 13574,'0'0'1745,"0"0"-753,0 0-992,0 0-48,0 0-1024,0 0-2130,129-27-4689</inkml:trace>
  <inkml:trace contextRef="#ctx0" brushRef="#br3" timeOffset="-373997.831">2664 10103 5923,'0'0'1083,"0"0"37,0 0-87,0 0-262,0 0 155,-1-5 98,-1-1-701,0 0 0,0 1 1,-1 0-1,0-1 0,0 1 0,0 0 0,0 0 1,-1 0-1,0 1 0,0-1 0,0 1 0,-1 0 0,1 0 1,-5-2-324,6 3-104,0 1 212,0 0 0,0 1 0,0-1 0,0 1 0,0 0 0,0-1 0,0 1 0,-1 1 0,1-1 0,0 0 0,-1 1 0,1 0 0,0 0 0,-1 0 0,1 0 1,0 0-1,-3 1-108,-11 0 273,15 0-245,1-1 0,0 1 0,-1 1 1,1-1-1,0 0 0,0 0 0,0 0 0,0 1 0,0-1 0,0 0 0,0 1 1,1-1-1,-1 1 0,0-1 0,1 1 0,-1 0 0,1-1 0,0 2-28,-12 35 403,12-36-351,-3 7 87,1 0 0,0 1 0,0-1 0,1 1 0,1-1 0,-1 1 0,2 0 0,-1-1 0,1 1 0,1-1 0,1 9-139,-1-14 23,0-1 0,0 1 0,0 0 0,0 0 0,0-1 0,1 1 0,-1-1 0,1 0 0,0 0 0,0 0 0,0 0 0,1-1 0,-1 1 0,1-1 0,-1 1 0,1-1 0,0-1 0,0 1 0,0 0 0,0-1 0,0 0 0,0 0 0,0 0 0,0 0 0,0-1 0,1 0 0,0 1-23,37 0-48,26 3-220,-64-3 251,1 0 0,-1 0 0,0 0 0,0 0 0,0 1 0,1-1 0,-2 1 0,1 0 0,0 0 0,0 1 1,-1-1-1,1 1 0,0 1 17,-2-1 15,0 0 1,0 0-1,-1 1 0,1-1 1,-1 1-1,0-1 1,0 1-1,0-1 1,-1 1-1,1-1 1,-1 1-1,0 0 1,0-1-1,0 1 1,0 0-1,-1 2-15,0 9 158,1-14-153,-1 1-1,1-1 1,-1 1-1,0 0 0,1-1 1,-1 0-1,0 1 1,0-1-1,0 1 1,0-1-1,-1 0 1,1 0-1,0 0 1,0 0-1,-1 0 1,1 0-1,0 0 1,-1 0-1,1 0 0,-1 0 1,1-1-1,-1 1 1,0-1-1,1 1 1,-1-1-1,0 0 1,1 0-1,-1 1 1,0-1-1,0 0-4,-59 3 22,55-3-2,-106 0-524,112 0 361,-1 0 0,1-1 1,-1 1-1,1 0 0,-1-1 0,1 1 0,-1-1 0,1 1 1,-1-1-1,1 1 0,-1-1 0,1 1 0,0-1 1,-1 1-1,1-1 0,0 1 0,-1-1 0,1 0 1,0 1-1,0-1 0,0 0 0,0 1 0,-1-1 0,1 0 1,0 1-1,0-1 0,0 0 0,0 1 0,1-1 1,-1 0-1,0 1 0,0-1 0,0 0 0,0 1 0,1-1 1,-1 1 142,0-7-2644,0-10-6120</inkml:trace>
  <inkml:trace contextRef="#ctx0" brushRef="#br3" timeOffset="-372775.731">3031 10052 8020,'0'0'2430,"0"0"-648,0 0-490,0 0-537,0 0-411,-24-15 2321,15 10-2407,1 1-1,-1 0 1,1 0 0,-1 1 0,0 0-1,-1 0 1,1 1 0,0 0 0,-1 1 0,1 0-1,-1 0 1,1 1 0,-2 1-258,10-2 29,-1 1 1,0 0-1,0 0 0,1 1 1,-1-1-1,1 0 0,-1 0 1,0 1-1,1-1 1,-1 1-1,1 0 0,-1-1 1,1 1-1,-1 0 0,1 0 1,-1 0-1,1 0 1,0 0-1,-1 0 0,1 0 1,0 0-1,-1 2-29,0 1 86,0 1 0,0 0 0,0 0 0,0 0 0,1 0 0,-1 0 0,1 2-86,-2 18 232,0 0 1,2 0-1,1 0 0,1 0 0,3 23-232,-2-38 64,0 0-1,0-1 1,1 1 0,0-1-1,1 1 1,0-1 0,1 0-1,0 0 1,0-1 0,5 7-64,-8-12 16,0 0 1,1 0 0,-1 0-1,1 0 1,-1-1-1,1 1 1,0-1-1,0 0 1,0 0-1,0 0 1,0 0 0,1-1-1,-1 1 1,1-1-1,-1 0 1,1 1-1,-1-2 1,1 1 0,0 0-1,-1-1 1,1 0-1,0 0 1,-1 0-1,1 0 1,0 0-1,-1-1 1,1 0 0,0 1-1,-1-2 1,3 1-17,-1-2-25,0-1 0,0 1 0,-1-1 1,1 1-1,-1-1 0,1-1 0,-1 1 1,-1 0-1,1-1 0,-1 0 0,1 0 0,-1 0 1,-1 0-1,2-4 25,5-10-196,-1 0 1,-1-1-1,2-11 196,-3 0-404,-1 0 0,-1-1-1,-2 1 1,-2-1 0,-1-6 404,1 2-57,0 35 78,-1 1 0,1-1 0,0 1 0,0 0 0,-1-1 0,1 1 0,0-1 0,-1 1 0,1 0 0,0-1 0,-1 1 0,1 0 0,-1-1 0,1 1 0,-1 0 0,1 0 0,0-1 0,-1 1 0,1 0 0,-1 0 0,1 0 0,-1 0 0,1 0 0,-1 0 0,1-1 0,-1 1 0,1 0 0,-1 1 0,0-1-1,1 0 1,-1 0 0,1 0 0,-1 0 0,1 0 0,0 0 0,-1 1 0,1-1 0,-1 0 0,1 0 0,-1 1 0,1-1 0,-1 0 0,1 1 0,0-1 0,-1 0 0,1 1 0,0-1 0,-1 0 0,1 1 0,0-1 0,0 1 0,-1-1 0,1 1 0,0-1 0,0 1 0,0-1 0,0 1 0,-1-1 0,1 1 0,0-1 0,0 1-21,-4 19 127,1 0 0,0 1 0,2-1 0,0 1-1,1-1 1,3 17-127,-1 18 229,-3-31-95,1-8-89,0 0 1,0 0-1,3 14-45,-2-27 0,-1 0-1,1 0 0,0 1 1,0-1-1,0 0 0,0 0 0,0 0 1,1 0-1,0 0 0,-1 0 1,1-1-1,0 1 0,0 0 0,0-1 1,1 1-1,-1-1 0,1 0 1,-1 0-1,1 0 0,1 1 1,-3-3-43,0 1 0,-1-1 1,1 0-1,0 1 0,-1-1 0,1 0 0,0 1 0,0-1 0,-1 0 0,1 0 0,0 0 0,0 1 1,0-1-1,-1 0 0,1 0 0,0 0 0,0 0 0,0-1 0,-1 1 0,1 0 0,0 0 1,0 0-1,0-1 0,-1 1 0,1 0 0,0-1 0,-1 1 0,1-1 0,0 1 0,-1 0 0,1-1 1,0 0-1,-1 1 0,1-1 0,-1 1 0,1-1 0,-1 0 0,1 1 0,-1-1 0,0 0 1,1 1-1,-1-1 0,0 0 0,1 0 0,-1 0 0,0 1 0,0-1 0,0 0 43,4-42-4950,-4 39 3785,0-27-7442</inkml:trace>
  <inkml:trace contextRef="#ctx0" brushRef="#br3" timeOffset="-372124.239">3272 9895 7988,'0'0'2937,"0"0"-288,0 0-509,0 0-937,0 0-461,-1 2 109,-2 7-604,0 0 1,1 0 0,0 0-1,1 0 1,0 0-1,0 0 1,1 1 0,0-1-1,1 0 1,1 7-248,-1 18 573,4 104 1144,-3-119-1552,1 0-1,0-1 0,1 1 0,2-1 1,-1 0-1,4 5-164,-6-19 18,-3-4-44,0-218-2565,1 211 2535,-1 0 0,1 1 0,1-1 0,-1 0-1,1 0 1,1 1 0,-1-1 0,1 1 0,0-1-1,0 1 1,1 0 0,0 0 0,1-1 56,-2 4-39,0-1 0,0 0 0,0 1 0,0-1 0,1 1-1,-1 0 1,1 0 0,0 1 0,0-1 0,0 1 0,0 0 0,0 0 0,0 0 0,1 0 0,-1 1 0,1 0 0,-1 0 0,1 0 0,4 0 39,-6 2 15,-1-1 1,1 1 0,0 0 0,-1 0 0,1 0 0,-1 0 0,1 1 0,-1-1 0,1 1 0,-1 0-1,0-1 1,0 1 0,0 0 0,0 0 0,0 0 0,0 0 0,-1 1 0,1-1 0,-1 0 0,0 1-1,1-1 1,0 3-16,26 64 693,-27-64-642,10 37 320,-2 1-1,-2 1 1,-2-1-1,-2 1 1,-2 0-1,-3 18-370,2-41 122,0-21-162,-1 0 0,1 0 0,-1 0-1,1 0 1,-1 0 0,1 0-1,-1-1 1,1 1 0,-1 0 0,1 0-1,-1 0 1,1-1 0,0 1-1,-1 0 1,1 0 0,-1-1 0,1 1-1,0 0 1,-1-1 0,1 1-1,-1 0 1,1-1 0,0 1 0,0-1-1,-1 1 1,1-1 0,0 1-1,0 0 1,0-1 0,-1 0 40,-1-54-4286,3 29 120,-1-6-3272</inkml:trace>
  <inkml:trace contextRef="#ctx0" brushRef="#br3" timeOffset="-371154.624">3835 10025 8212,'0'0'1240,"0"0"164,0 0-102,0 0-483,0 0 282,0-8-129,1 4-837,2-31 637,-3 34-680,0-1 0,0 0 0,0 1 1,0-1-1,0 0 0,0 1 0,-1-1 0,1 0 0,0 1 1,-1-1-1,0 0 0,1 1 0,-1-1 0,0 1 0,0-1 0,0 1 1,0 0-1,0-1 0,0 1 0,0 0-92,-8-4 117,-1 0 0,1 0 1,-1 2-1,1-1 0,-1 1 0,0 0 0,0 1 0,0 1 1,-1-1-1,1 1 0,0 1 0,-7 0-117,15 1 17,1-1 0,0 0 0,0 1 0,0-1 0,0 1 0,0-1 0,0 1-1,0-1 1,0 1 0,0 0 0,0 0 0,0-1 0,1 1 0,-1 0 0,0 0 0,0 0 0,1 0 0,-1 0 0,1 0 0,-1 0-1,0 0 1,1 0 0,0 0 0,-1 0 0,1 0 0,0 0 0,0 1-17,-8 36 263,7-34-185,-4 54 1016,3 0-1,2 0 1,5 26-1094,-5-79 55,0 0-1,1 0 1,0 0-1,0 0 1,0 0-1,1 0 1,-1 0-1,1 0 1,1 0-1,-1-1 1,1 1-1,-1-1 0,4 4-54,-3-5 27,-1-1 0,1 1 0,0-1-1,0 0 1,0 0 0,0 0 0,0-1 0,0 1-1,0-1 1,0 0 0,1 1 0,-1-2-1,0 1 1,1 0 0,-1-1 0,1 1-1,-1-1 1,1 0 0,-1 0 0,3-1-27,-3 1 2,0-1 1,0 0-1,0 0 1,0 0-1,0 0 1,0 0-1,-1-1 1,1 0-1,0 1 1,-1-1-1,1 0 1,-1 0-1,0 0 1,0-1-1,1 1 1,-2 0-1,1-1 1,0 1-1,0-1 1,-1 0-1,1 0 1,-1 0-1,1-1-2,5-12-80,-1-1 0,0 0 0,1-13 80,-3 18-98,5-35-485,-2 0-1,-3-1 1,-1 0-1,-2 1 0,-4-18 584,2-13-673,-1 46 451,-2 0-1,-1 0 1,-1 1-1,-2 0 1,-7-19 222,-8-30-37,21 70 97,0 0 1,-1 1-1,0-1 1,0 1 0,-1 0-1,-1 0 1,-2-3-61,7 11 197,0 1 3,0 0-114,0 0 2,0 19 587,4 89 108,17 87-783,0 10 604,-17-139-307,24 260 1033,-26-318-3040,-2-24 288,0-21-2526,6 8-1175</inkml:trace>
  <inkml:trace contextRef="#ctx0" brushRef="#br3" timeOffset="-370787.624">4063 9990 8196,'0'0'1742,"0"0"-117,0 0-59,0 0-323,0 0 203,0-3 931,1 12-1585,14 137 2240,-8-63-811,14 54-2221,-21-134 41,10 32 283,-10-34-312,0 0-1,1 0 0,-1 0 0,1 1 0,-1-1 1,1 0-1,-1 0 0,1 0 0,0 0 1,0 0-1,-1 0 0,1 0 0,0-1 1,0 1-1,0 0 0,0 0 0,0-1 0,0 1 1,0 0-1,0-1 0,0 1 0,0-1 1,0 0-1,1 1 0,0-1-11,-2-23-424,0-76-2896,0 31-4344,0 38 1469</inkml:trace>
  <inkml:trace contextRef="#ctx0" brushRef="#br3" timeOffset="-370450.404">4063 9990 11925</inkml:trace>
  <inkml:trace contextRef="#ctx0" brushRef="#br3" timeOffset="-370449.404">4063 9990 11925,'-43'-185'2994,"60"182"-1425,2-3-401,5-3-1168,2 0-256,-6-2-1265,-7 2-3393</inkml:trace>
  <inkml:trace contextRef="#ctx0" brushRef="#br3" timeOffset="-369768.7">4304 9978 5394,'0'0'1687,"0"0"-292,0 0 270,0 0-524,0 0-140,0-11-171,0-26-453,0 7 4974,17 87-3492,-4 55-264,-9-68-968,2-1 0,1 0 0,9 24-627,-16-65 12,0-1-1,0 0 0,1 0 0,-1 1 1,0-1-1,1 0 0,-1 0 1,1 0-1,-1 0 0,1 0 0,0 0 1,0 1-1,-1-2 0,1 1 0,0 0 1,0 0-1,0 0 0,0 0 0,0 0 1,0-1-1,0 1 0,0 0 0,0-1 1,0 1-1,1-1 0,-1 0 1,0 1-12,0-2 6,0 1 1,0 0-1,1-1 1,-1 0-1,0 1 1,0-1-1,0 0 1,0 1-1,0-1 1,-1 0-1,1 0 1,0 0-1,0 0 1,0 0-1,-1 0 1,1 0-1,-1 0 1,1 0-1,-1 0 1,1 0-1,-1 0 1,1 0 0,-1-1-1,0 1 1,0 0-1,0 0 1,1-1-7,3-25-282,0 0 0,-1 0 0,-2-13 282,0 13-286,1 1 1,1 0-1,1 0 1,3-8 285,-7 32-3,1 0 0,-1 0-1,1 0 1,0 0 0,0 0 0,0 0 0,0 0-1,0 0 1,0 1 0,0-1 0,1 0 0,-1 1-1,0-1 1,1 1 0,-1-1 0,1 1 0,0 0-1,0 0 1,-1 0 0,1 0 0,0 0 0,0 0-1,0 0 1,0 1 0,0-1 0,0 1 0,0-1-1,0 1 1,0 0 0,0 0 0,0 0 0,1 0-1,-1 0 1,1 0 3,1 1 42,0 0-1,0 0 0,0 0 1,0 1-1,0-1 1,0 1-1,0 0 0,0 0 1,-1 0-1,1 1 1,-1-1-1,0 1 0,0 0 1,0 0-1,0 0 1,0 0-1,0 1-41,4 7 59,0 1 1,0 0-1,-1 0 0,-1 0 1,0 1-1,-1 0 0,0 0 1,-1 0-1,1 9-59,0 18 17,-1-1 0,-3 27-17,0-60-16,0-6-176,0 0-248,0-36-6670,0 7 192</inkml:trace>
  <inkml:trace contextRef="#ctx0" brushRef="#br3" timeOffset="-369048.73">4877 10022 7059,'0'0'1283,"0"0"305,0 0-75,0 0-187,0 0 109,0-9-91,0 0-1211,1 4 19,-1-1 1,0 1 0,0-1 0,0 1-1,-1-1 1,1 1 0,-1-1 0,-1 1-1,1-1 1,-1 1 0,0 0 0,0 0 0,0 0-1,-1 0 1,1 0 0,-1 1 0,-1-1-1,1 1 1,-1 0 0,1 0 0,-4-3-153,-8-5 143,11 8-85,0 1 1,1 0-1,-1 0 1,0 0 0,-1 0-1,1 0 1,0 1-1,-1 0 1,1 0-1,-1 0 1,0 1 0,0 0-1,0 0 1,1 0-1,-1 0-58,3 1 18,1 1 0,0-1-1,0 0 1,0 1 0,0-1 0,0 1-1,0 0 1,-1-1 0,2 1-1,-1 0 1,0 0 0,0-1-1,0 1 1,0 0 0,0 0-1,1 0 1,-1 0 0,0 0-1,1 0 1,-1 0 0,1 1-1,-1-1 1,1 0 0,-1 0 0,1 0-1,0 1-17,-10 37 386,9-33-276,-6 43 697,3 0 0,1 0 1,4 28-808,-1-38 387,-1-31-328,1-1 1,1 0 0,-1 1-1,1-1 1,0 0-1,1 1 1,0-1 0,0 0-1,1 2-59,-1-6 15,-1-1 0,1 0 0,-1 0 0,1 0 0,0 0 0,0 0 0,0 0 0,0 0 0,0-1 0,0 1 0,1-1 0,-1 1 0,0-1 0,1 0 0,-1 0 0,1 0 0,0 0 0,-1-1 0,1 1 0,-1-1 0,1 1 0,0-1 0,0 0 0,-1 0 0,1 0 0,0-1-15,5 1-15,0-1 0,0 0 0,0 0 0,0-1 0,-1 0 0,1 0 0,-1-1 0,1 0-1,-1 0 1,0-1 0,0 0 0,0 0 0,-1-1 0,1 0 0,-1 0 0,0 0 0,-1-1 0,1 0 0,-1 0 0,0 0 0,-1-1 0,4-5 15,-1-1-198,1-1 0,-2 0 0,0 0 0,0-1-1,-2 0 1,0 0 0,0 0 0,-1 0 0,-1-1-1,-1 1 1,0-9 198,0 2-384,0 16 337,0 1 1,0-1-1,-1 0 1,0 1-1,0-1 0,-1 0 1,1 0-1,-1 1 1,0-1-1,-1 0 0,1 1 1,-1-1-1,-1 0 47,3 6 43,0 0 0,0-1-1,-1 1 1,1 0 0,0-1 0,-1 1-1,1 0 1,0 0 0,-1-1-1,1 1 1,-1 0 0,1 0 0,0 0-1,-1-1 1,1 1 0,-1 0-1,1 0 1,-1 0 0,1 0 0,0 0-1,-1 0 1,1 0 0,-1 0-1,1 0 1,-1 0 0,1 0 0,-1 0-1,1 0 1,0 0 0,-1 0-1,1 1 1,-1-1 0,1 0 0,-1 0-43,-6 17 663,5 27-199,2-39-314,3 30-77,1 0 0,2-1 0,1 1 0,1-1 0,2-1 0,4 4-73,4 22 47,4 26-47,-12-19 23,-3 0 0,-3 0 0,-4 62-23,0-64 3,0-49-4,-1 0 0,0 0 0,-1 0 0,0 0 0,-2 0 0,1 0 0,-2 0 0,0 0 1,3-11-3,0 1 0,0 0 0,-1-1 0,1 1 0,-1-1 1,0 0-1,-1 0 0,1 0 0,-1 0 0,1-1 0,-1 1 0,0-1 0,0 0 1,-1 0-1,1-1 0,-1 1 0,1-1 0,-1 0 0,0 0 0,0 0 1,0-1-1,0 0 0,0 0 0,0 0 0,-2 0 3,1 0-30,-1-1 0,1 0 0,-1 0-1,1 0 1,-1-1 0,1 0 0,0 0 0,-1 0 0,1-1-1,0 0 1,0 0 0,0-1 0,0 0 0,0 0-1,-2-2 31,2 0-192,0 0-1,1 0 1,0-1-1,0 0 1,1 0-1,-1 0 1,1 0-1,1-1 0,-1 1 1,1-1-1,0 0 1,1 0-1,-2-3 193,-7-35-3057,4 1-2207</inkml:trace>
  <inkml:trace contextRef="#ctx0" brushRef="#br3" timeOffset="-366506.495">5241 9844 10741,'0'0'1755,"0"0"-319,0 0-535,0 0-250,0 0 142,0-16-262,0-146 1302,-1 146-1826,0-1 0,-1 1 0,-1 0 1,-1 0-1,0 1 0,-1-1 0,-5-10-7,7 160 86,19 217 1344,-16-291-1150,-2-9 68,3-1 0,2 1 0,2-1 0,4 8-348,-3-47 194,0-19-194,2-23-362,-8 25 178,7-65-3331,6 26-4516,-6 24 99</inkml:trace>
  <inkml:trace contextRef="#ctx0" brushRef="#br3" timeOffset="-366035.152">5558 9915 6435,'0'0'1705,"0"0"24,0 0-217,0 0 57,0 0-238,-1-12 982,1 11-2223,0 1-1,0 0 1,0 0 0,0-1 0,0 1-1,0 0 1,0 0 0,0-1-1,0 1 1,0 0 0,0-1 0,0 1-1,0 0 1,0 0 0,0-1-1,0 1 1,0 0 0,0 0 0,0-1-1,-1 1 1,1 0 0,0 0-1,0-1 1,0 1 0,0 0 0,-1 0-1,1 0 1,0 0 0,0-1-1,-1 1 1,1 0 0,0 0 0,0 0-1,-1 0 1,1 0 0,0 0-1,0-1 1,-1 1 0,1 0 0,0 0-1,0 0 1,-1 0 0,1 0-1,0 0 1,-1 0 0,1 0-1,0 0 1,-1 1-90,-20 15 217,1 1-1,0 1 0,-9 13-216,-37 32 101,57-56-115,3 0 0,-1-1 0,0 0-1,0 0 1,-1-1 0,0 0 0,0 0-1,0-1 1,0 0 0,-1 0 0,1-1-1,-1 0 1,0 0 0,0-1-1,-2 0 15,9-2-194,2 0-46,3-1 214,-1 1 1,0-1 0,0 1-1,0 0 1,1 0 0,-1 0 0,0 0-1,0 1 1,0-1 0,0 0-1,1 1 1,-1 0 0,0-1 0,0 1-1,0 0 1,0 0 0,0 0-1,0 0 26,35 22 119,27 29 444,-43-33-339,1-1 0,0-1 1,3 0-225,-17-13 63,0 1 1,0-1-1,0-1 1,0 1-1,1-1 1,-1-1 0,1 0-1,0 0 1,0-1-1,0 0 1,6 0-64,-14-15-235,-1-70-5269,0 54 456</inkml:trace>
  <inkml:trace contextRef="#ctx0" brushRef="#br3" timeOffset="-365215.069">5909 9951 7059,'0'0'1067,"0"0"118,0 0-206,0 0-67,0 0 332,5-12-425,15-36-147,-19 46-506,-1 0 1,1 0-1,0 0 1,-1 0-1,1 0 1,-1 0-1,1-1 0,-1 1 1,0 0-1,0 0 1,0 0-1,0 0 0,-1-1-166,1 2 39,0 1 0,0-1-1,-1 0 1,1 0-1,0 1 1,-1-1-1,1 0 1,-1 1 0,1-1-1,-1 0 1,1 1-1,-1-1 1,0 1-1,1-1 1,-1 1-1,0-1 1,1 1 0,-1-1-1,0 1 1,1 0-1,-1-1 1,0 1-39,-4-1-2,0 0 1,0 1 0,0 0-1,0-1 1,0 2-1,0-1 1,0 1-1,-3 0 2,-11 1 218,15-2-163,0 0 0,-1 0 0,1 1 0,0-1 0,0 1 1,0 0-1,0 1 0,0-1 0,0 0 0,0 1 1,0 0-1,0 0 0,1 0 0,-1 1 0,1-1 1,-1 1-1,-1 2-55,0 0 84,1 1 0,0-1 1,0 1-1,1-1 1,0 1-1,0 1 0,0-1 1,1 0-1,-1 0 0,0 6-84,-2 16 304,1 1 0,1 0 0,1 0-1,2 0 1,1 0-304,-1-4 261,0-6 66,0 1 1,2-1-1,0 0 1,3 6-328,-4-19 67,0-1 0,1 1 1,0-1-1,0 0 1,0 1-1,1-1 0,-1 0 1,1 0-1,1-1 1,-1 1-1,1-1 0,0 1 1,-1-1-1,2 0 1,-1-1-1,5 4-67,-7-5 7,1-1 1,-1 1-1,1-1 1,0 0-1,0 1 1,-1-1-1,1 0 1,0-1-1,0 1 0,0-1 1,0 1-1,0-1 1,0 0-1,0 0 1,0 0-1,0 0 1,0-1-1,0 1 1,0-1-1,0 0 1,0 0-1,0 0 0,-1 0 1,1 0-1,0 0 1,0-1-1,-1 0 1,1 1-1,-1-1 1,0 0-1,0 0 1,1 0-1,-1 0 0,0-1 1,-1 1-1,1-1 1,0-1-8,7-8-132,-1-1 0,-1 0 0,-1 0 1,0-1-1,0 0 0,3-14 132,-2-7-988,0 0 0,-3 0 0,-1-1 0,-1 0 0,-2 0 0,-2 0 988,2-20-1494,0 56 1851,0 0 118,0 0 176,0 0-117,0 0-33,0 0-82,-1 34 668,2-22-861,-1 21 208,-1 32 1322,7 37-1756,-4-84 114,0 0 0,2 0-1,0 0 1,0-1 0,2 0 0,0 0-1,2 0 1,0 0-114,-8-17-37,0 1-1,0-1 1,0 0 0,-1 0 0,1 0-1,0 1 1,0-1 0,0 0-1,0 0 1,0 0 0,0 1 0,1-1-1,-1 0 1,0 0 0,0 1 0,0-1-1,0 0 1,0 0 0,0 0-1,0 1 1,0-1 0,0 0 0,0 0-1,1 0 1,-1 0 0,0 1-1,0-1 1,0 0 0,0 0 0,1 0-1,-1 0 1,0 0 0,0 0 0,0 0-1,1 1 1,-1-1 0,0 0-1,0 0 1,0 0 0,1 0 0,-1 0-1,0 0 1,0 0 0,0 0-1,1 0 1,-1 0 0,0 0 0,0 0-1,0 0 1,1 0 0,-1 0 0,0 0-1,0-1 1,0 1 0,1 0-1,-1 0 1,0 0 0,0 0 0,0 0 37,2-16-5599,0 0 1098,4-4-4997</inkml:trace>
  <inkml:trace contextRef="#ctx0" brushRef="#br3" timeOffset="-364714.298">6216 9755 6851,'0'0'2487,"0"0"-342,0 0-78,0 0-370,0 0-448,-1 3 26,-3 10-803,1 0 0,1 0 0,0 0 0,1 0 0,0 0 0,1 0 0,1 0 0,1 11-472,0 22 588,-4 14 84,0-34-430,1 0 1,2 0-1,0 0 1,1 0-1,2 0 1,1 0 0,3 8-243,-6-107-99,-5 38-114,0-1-233,0 0 0,3 0 0,0 0 0,4-14 446,-3 41-128,1 0 0,-1 1 0,1-1 0,1 0 1,0 1-1,0 0 0,1 0 0,-1 0 0,2 0 0,-1 1 0,1-1 1,0 1-1,1 0 0,0 1 0,0-1 0,0 1 0,1 0 0,0 1 1,0-1-1,2 0 128,-6 4 8,0 0 1,0 1-1,0-1 0,0 1 1,1-1-1,-1 1 0,0 0 1,1 1-1,-1-1 1,0 0-1,1 1 0,-1 0 1,1 0-1,-1 0 1,1 0-1,-1 0 0,1 1 1,-1-1-1,0 1 0,1 0 1,-1 0-1,0 0 1,1 1-1,-1-1 0,0 1 1,0 0-1,0 0 1,-1 0-1,1 0 0,0 0 1,-1 1-1,1-1 0,-1 1 1,0-1-1,0 1 1,0 0-1,1 2-8,6 10 270,0 0 0,-2 1-1,0 0 1,0 0 0,-2 1 0,4 14-270,1 18 477,-3 0 1,-1 0-1,-3 0 1,-2 42-478,-1-90-662,0-1-784,0-1-2278,0-7-3810</inkml:trace>
  <inkml:trace contextRef="#ctx0" brushRef="#br3" timeOffset="-345595.618">1675 11489 7523,'0'0'1943,"0"0"-452,0 0 366,0 0-384,0 0-33,-4-21 169,5-16-1708,1 0 1,1 0-1,4-8 99,-3-30-1778,-4 57 1494,-1 17 279,-1 0 1,1 0 0,0 1 0,-1-1 0,1 0 0,-1 0 0,1 1 0,-1-1 0,1 1 0,-1 0 0,1-1-1,-1 1 1,0 0 0,1 0 0,-1 0 0,1 0 0,-2 0 4,-31-1-40,32 1 43,0 0 0,0 0 0,0 1 0,0-1 0,0 1 0,0 0 0,1-1 0,-1 1 0,0 0 0,0 0 0,1 0 0,-1 0 0,1 0 0,-1 1 0,1-1 0,-1 0 0,1 1 0,0-1 0,-1 1 0,1-1 0,0 1 0,0 0 0,0-1 0,1 1 1,-1 0-1,0 0 0,1 0 0,-1-1 0,1 1 0,-1 0 0,1 2-3,-2 9 181,0 0 0,1 0 0,0 0 0,2 7-181,-1-10 263,0 13-24,-1 3 399,1 0 0,1 0 1,2 0-1,0 0 0,6 18-638,-7-39 94,-1 0 0,1 1 0,0-1 0,0 0 0,0 0 0,1-1 0,-1 1 0,1 0 0,1-1 0,-1 0 0,0 0 0,1 0 0,0 0 0,0 0 0,0-1 0,1 0 1,-1 1-1,1-2 0,-1 1 0,1 0 0,0-1 0,0 0 0,0 0 0,1-1 0,-1 1 0,0-1 0,1 0 0,-1-1 0,5 1-94,-4-1 9,-1 0 0,1-1 0,-1 1-1,0-1 1,1 0 0,-1-1 0,0 1 0,0-1-1,0 0 1,0 0 0,0 0 0,0-1 0,-1 0-1,1 0 1,-1 0 0,0-1 0,0 1 0,0-1 0,0 0-1,0 0 1,-1 0 0,3-5-9,5-9-624,0-1 0,-1 0 0,-1-1 0,-1 0-1,0-4 625,11-53-7363,-13 44 1454</inkml:trace>
  <inkml:trace contextRef="#ctx0" brushRef="#br3" timeOffset="-344982.062">1919 10874 8052,'0'0'1915,"0"0"-455,0 0-425,0 0-483,0 0 6,-5-1-177,-17-1 126,21 3-363,0 1 1,0-1-1,1 0 1,-1 1-1,0-1 1,1 0-1,-1 1 1,1-1-1,0 1 0,-1-1 1,1 1-1,0-1 1,0 1-1,0-1 1,0 1-1,0-1 1,0 1-1,0-1 0,1 1 1,-1 0-145,0 0 328,0 33 506,1 0 0,2 0 0,2 0-1,6 25-833,-4-18 347,-2 1 0,-1-1 0,-2 39-347,-2-31 333,3 0 1,8 42-334,-8-77 112,0-1-1,1 1 1,0-1 0,1 0 0,1-1 0,1 1-1,-1-1 1,2 0 0,0-1 0,1 0 0,5 7-112,-11-15 10,1-1 1,-1 0 0,1 0-1,-1 0 1,1 0 0,0 0-1,0-1 1,0 1 0,1-1-1,-1 0 1,0 0 0,1-1-1,-1 1 1,1-1 0,0 0-1,-1-1 1,1 1 0,0-1-1,0 0 1,-1 0 0,1 0-1,0 0 1,-1-1 0,4-1-11,-1 1-12,-1-2 1,1 1 0,0-1 0,-1 0 0,1 0-1,-1-1 1,0 0 0,0 0 0,0 0 0,-1-1-1,0 0 1,0 0 0,0-1 0,0 1 0,0-2 11,7-11-177,-1 0 1,-1-1-1,-1 0 1,0 0-1,-1-1 1,-2 0-1,0 0 0,-1-1 1,-1 1-1,-1-1 1,0 0-1,-2-18 177,-1 45 68,0 17 199,1-1-1,0 0 1,2 0-1,3 15-266,-5-31 19,1 0-1,0 0 0,0 0 0,1 0 1,-1 0-1,1-1 0,0 1 0,1-1 1,-1 0-1,1 0 0,0 0 0,0 0 1,1-1-1,0 1 0,-1-1 0,2 0 1,-1-1-1,0 1 0,3 0-18,-7-3-99,1 0 1,0 0-1,-1-1 0,1 1 1,0-1-1,0 1 0,-1-1 1,1 1-1,0-1 0,0 0 0,-1 0 1,1 0-1,0 0 0,0 0 1,0-1-1,-1 1 0,1 0 1,0-1 98,-1 1-289,0-1 0,0 1 0,0-1 1,-1 1-1,1-1 0,0 0 0,0 1 1,-1-1-1,1 0 0,0 1 1,-1-1-1,1 0 0,0 0 0,-1 0 1,0 0-1,1 0 0,-1 1 0,1-1 1,-1 0-1,0 0 0,0 0 0,1 0 1,-1 0-1,0 0 0,0 0 0,0 0 1,0-1 288,0-13-5680</inkml:trace>
  <inkml:trace contextRef="#ctx0" brushRef="#br3" timeOffset="-344646.58">2220 10954 10053,'0'0'3057,"0"0"-864,0 0-464,0 0-753,0 0-512,0 0-319,-29-18-145,29 18-1201,0 0-256,6 0-1760,4 12-3698</inkml:trace>
  <inkml:trace contextRef="#ctx0" brushRef="#br3" timeOffset="-343910.038">2598 11234 4002,'0'0'1702,"0"0"-576,0 0-104,0 0 370,0 0-151,-6 0 181,-16 0-216,15 7 4063,4 11-3606,4 26-2416,-1-31 1467,0 19-364,-1 19 161,2 0 0,2 1-1,2-1 1,3 0-1,3 3-510,-3-92-276,2 0 0,15-37 276,-16 56-142,1 0-1,1 0 1,0 1 0,4-2 142,-10 13-50,0 1 0,1-1 0,-1 1 1,1 1-1,1-1 0,-1 1 1,1 0-1,0 0 0,0 1 0,0 0 1,1 1-1,2-2 50,-8 4 1,0 1-1,0-1 1,0 1 0,0-1-1,0 1 1,0 0-1,0 0 1,1 0 0,-1 0-1,0 0 1,0 1 0,0-1-1,0 0 1,0 1-1,0 0 1,0-1 0,0 1-1,0 0 1,0 0 0,0 0-1,-1 0 1,1 0-1,0 1 1,-1-1 0,1 1-1,-1-1 1,1 1-1,-1-1 1,0 1 0,1 0-1,-1-1 1,0 1 0,0 0-1,0 0 1,0 0-1,-1 0 1,1 2-1,4 10 99,0 1 0,-2 0 1,0 0-1,0 0 0,-1 3-99,1 5 217,5 52 166,-7-55-281,0 0 0,2 0 0,0-1 0,1 1 0,1-1 0,4 9-102,-5-27-216,0-12-343,2-16-1053,-5 24 1225,21-69-5707,-9 28 1340</inkml:trace>
  <inkml:trace contextRef="#ctx0" brushRef="#br3" timeOffset="-343512.912">3097 10960 688,'0'0'8519,"0"0"-5251,0 0-1865,0 0-338,0 0-302,0-1-687,-1 1 0,1-1 1,-1 1-1,1-1 0,-1 1 0,1-1 0,-1 1 1,1 0-1,-1-1 0,0 1 0,1 0 1,-1-1-1,0 1 0,1 0 0,-1 0 0,0 0 1,1 0-1,-1-1 0,0 1 0,1 0 1,-2 0-77,1 6 197,0-1 1,0 1 0,0 0 0,0 0 0,1-1 0,0 1 0,0 0 0,1-1 0,0 3-199,0 10 571,0 130 2434,14 77-3004,15 58 723,-28-301-3280,0 4 313,-1 1 0,-1 0 0,1-1 0,-2 1 0,0 0 0,-2-8 2244,-8 0-2801</inkml:trace>
  <inkml:trace contextRef="#ctx0" brushRef="#br3" timeOffset="-343178.376">2998 11237 8740,'0'0'3394,"0"0"-945,0 0-32,0 0-993,0 0-495,0 0-481,198-3-384,-161 3-64,-4 0-592,-7-3-1089,-6-6-1424,-7 3-3666</inkml:trace>
  <inkml:trace contextRef="#ctx0" brushRef="#br3" timeOffset="-342491.141">3610 11248 480,'0'0'4456,"0"0"-3421,0 0-760,0 0 194,0 0 401,-6-2 720,-78-12 4868,51 9-5814,7-1 134,21 4-552,0 0 0,-1 1-1,1 0 1,0 0-1,-1 0 1,1 1-1,0-1 1,-1 1 0,1 1-1,-1-1 1,1 1-1,0 0 1,-2 0-226,4 1 55,0 1 0,0-1 0,0 0 0,0 1-1,1 0 1,-1 0 0,1 0 0,0 0 0,-1 0 0,2 0 0,-1 1 0,0-1 0,1 0 0,-1 1 0,1 0 0,0 0-55,-14 60 439,11-21-46,3 0-1,1 0 1,2-1 0,2 6-393,-3-39 56,1 0 0,0-1-1,0 1 1,1-1 0,0 0 0,1 1-1,0-2 1,0 1 0,0 0 0,1-1-1,0 0 1,3 3-56,-5-7 17,-1 0 0,1 0 1,0-1-1,0 1 0,0-1 0,1 1 0,-1-1 1,0 0-1,1-1 0,0 1 0,-1 0 0,1-1 0,0 0 1,0 0-1,0 0 0,-1 0 0,1-1 0,0 0 0,0 0 1,0 0-1,0 0 0,0 0 0,0-1 0,0 1 0,0-1 1,0 0-1,0-1 0,1 0-17,1-1-31,1-1 0,-1 0 0,0 0 0,-1-1 0,1 1 0,-1-1 0,0-1 0,0 1 0,0-1 0,-1 0 0,0 0 0,0 0 0,0 0 0,-1-1-1,0 0 1,1-3 31,8-21-389,-1-1 0,6-31 389,-17 62-6,5-23-371,-2-1 0,-1 1-1,0-1 1,-3-23 377,1 15-105,-1 33 127,0-1-1,1 1 0,-1-1 0,0 1 0,0 0 1,0 0-1,1-1 0,-1 1 0,0 0 1,0 0-1,0 0 0,1 0 0,-1 0 0,0 0 1,0 0-1,0 0 0,0 0 0,1 0 0,-1 0 1,0 1-1,0-1 0,0 0 0,1 1 1,-1-1-1,0 0 0,1 1 0,-1-1 0,0 1 1,0-1-1,1 1 0,-1-1 0,1 1 0,-1 0 1,1-1-1,-1 1 0,1 0 0,-1-1 1,1 1-1,0 0 0,-1 0 0,1-1 0,0 2-21,-4 46 173,3 0 0,2 1-1,2-1 1,2 0 0,2 0-1,3 0 1,4 11-173,-10-55-2232,-2-20 525,-1-26-4460,-1 5-3982</inkml:trace>
  <inkml:trace contextRef="#ctx0" brushRef="#br3" timeOffset="-342018.164">3970 11204 6403,'0'0'1110,"0"0"-128,0 0 469,0 0-275,0 0 217,-3-2-267,0 0-961,0 1-1,1-1 1,-1 1 0,0 0-1,0 0 1,0 0 0,-1 0-1,1 1 1,0-1 0,0 1-1,0 0 1,0 0 0,-1 0-1,1 0 1,0 1 0,0-1-1,0 1 1,0 0 0,0 0 0,0 0-1,0 0 1,0 0 0,0 1-1,0-1 1,0 1 0,1 0-1,-1 0 1,1 0 0,-1 0-1,1 0 1,0 0 0,0 1-1,-1 1-164,-2 2 127,0 0 0,1 1 0,-1 0 0,1 0 1,1 0-1,0 0 0,0 1 0,0 0 0,1-1 0,0 1 0,0 0 0,1 0 0,-1 5-127,2-6 68,-1 0 1,1-1-1,1 1 0,-1 0 1,1 0-1,0-1 0,0 1 1,1-1-1,0 1 0,1 2-68,0-5 33,0 1 0,0-1-1,1 1 1,-1-1-1,1 0 1,0 0 0,0-1-1,0 1 1,1-1-1,-1 0 1,1 0-1,-1-1 1,3 2-33,149 67-699,-154-70 680,0 0 0,0 0-1,0 0 1,0 0 0,-1 0 0,1 0 0,0 1 0,-1-1-1,1 0 1,-1 1 0,1 0 0,-1-1 0,0 1-1,0 0 1,1 0 0,-1-1 0,0 1 0,-1 0 0,1 0-1,0 0 1,-1 0 0,1 0 0,-1 0 0,1 0-1,-1 1 1,0-1 0,0 0 0,0 0 0,0 0 0,0 0-1,-1 0 1,1 0 0,-1 0 0,1 0 0,-1 0-1,0 0 1,1 0 0,-1 0 0,0 0 0,-1 0 0,1 0-1,0-1 1,0 1 0,-1 0 0,0 0 19,-6 7 1,0-1 0,-1 0 1,0-1-1,0 1 1,-1-1-1,1-1 0,-7 2-1,3 0-94,7-4-3,0 0-1,0-1 1,0 0-1,-1 0 0,1 0 1,-1-1-1,0 0 1,0 0-1,0 0 0,0-1 98,6-4-3505,1-12-4149</inkml:trace>
  <inkml:trace contextRef="#ctx0" brushRef="#br3" timeOffset="-340128.513">4893 11251 4402,'0'0'2708,"0"0"-1598,0 0 144,0 0-443,0 0-166,-2-8 417,-3-7-1072,-4-44 5882,9 58-5806,0 1-79,1 15 58,11 50 1611,14 36-1656,3 15 1033,-19-54-535,-7-40-209,1 0 1,0 0 0,2 0 0,8 21-290,-10-62 500,-1-15-714,-6-58-881,3-63-409,1 145 1439,1-1 0,0 1 0,0 0 0,1 0-1,1 0 1,0 1 0,0-1 0,1 1 0,0 0 0,0 0 0,1 0-1,7-7 66,-11 15 7,-1-1-1,1 1 0,0 0 0,0-1 1,0 1-1,0 0 0,0 0 0,0 0 0,0 1 1,0-1-1,0 0 0,0 1 0,0 0 0,0-1 1,0 1-1,1 0 0,-1 0 0,0 0 0,0 0 1,0 1-1,1-1 0,-1 0 0,0 1 1,0 0-1,0-1 0,0 1 0,0 0 0,0 0 1,2 1-7,0 1 57,0 0 0,1 0 1,-1 1-1,0-1 0,-1 1 1,1 0-1,-1 0 0,1 1 1,-1-1-1,-1 0 0,3 5-56,8 20 398,-1 1 0,-1 1 1,-2 0-1,-1 1 0,2 19-399,3 43 1675,-2 27-1675,-10-119 272,0-8-121,1-21-108,0-44-267,-3 0-167,-1 39-162,1 0 0,1 0 1,3 0-1,0 1 0,2-1 0,1-1 553,-5 31-7,-1 1-1,0-1 1,1 1 0,-1 0-1,1 0 1,-1-1 0,1 1-1,-1 0 1,1 0 0,0-1-1,0 1 1,0 0 0,-1 0-1,1 0 1,0 0 0,0 0-1,1 0 1,-1 1 0,0-1-1,0 0 1,0 0 0,0 1-1,1-1 1,-1 1 0,0-1-1,1 1 1,-1-1 0,0 1-1,1 0 1,-1 0 0,0 0-1,1 0 1,-1 0 0,1 0-1,-1 0 1,0 0-1,1 0 1,-1 1 0,0-1-1,1 1 1,-1-1 0,0 1-1,1 0 8,3 1 117,0 0-1,-1 1 1,1 0-1,-1 0 0,0 0 1,0 0-1,0 1 1,0 0-1,0-1 0,2 5-116,4 7 219,-1 0-1,0 1 1,-2 0-1,1 0 1,-2 1-1,0 0 0,-1 0 1,-1 4-219,1 0-587,-2 0 0,0 1 0,-2-1 0,-1 1 587,0-21-1779,0-1-2119,0 0-3225</inkml:trace>
  <inkml:trace contextRef="#ctx0" brushRef="#br3" timeOffset="-339626.435">5687 11463 11493,'0'0'2057,"0"0"-389,0 0-417,0 0-800,0 0-363,18-25-30,56-80-74,-65 93-57,-1 0-1,0-1 0,-1 0 0,5-14 74,-11 23-34,1 0 0,-1-1-1,-1 1 1,1-1 0,-1 1-1,1-1 1,-1 0 0,-1 1-1,1-1 1,0 1 0,-1-1-1,-1-2 35,1 4-1,0 1 0,-1 0-1,1 0 1,-1 0 0,1-1-1,-1 1 1,0 1-1,0-1 1,0 0 0,0 0-1,0 1 1,0-1-1,0 1 1,-1 0 0,1-1-1,-1 1 1,1 0-1,0 1 1,-1-1 0,0 0-1,1 1 1,-3-1 1,-61-8-23,58 8 59,-1 0 0,1 1 0,-1 0 0,1 1 0,-1 0 0,1 0 0,-7 3-36,12-3 30,0 0 0,0 1 0,1-1 0,-1 1 0,1 0 1,-1 0-1,1 0 0,0 0 0,0 1 0,-1-1 0,2 0 1,-1 1-1,0 0 0,1-1 0,-1 1 0,1 0 0,-1 0 1,1 0-1,0 0 0,1 0 0,-1 0 0,0 3-30,-5 32 633,1 0 0,2 1-1,1 0 1,3-1 0,1 1 0,2 1-633,-4-33 83,1 0 1,0 0-1,1 0 1,0 0 0,0 0-1,0-1 1,1 1-1,0-1 1,0 1-1,1-1 1,0 0 0,0 0-1,0-1 1,1 1-1,3 2-83,-4-4 29,0-1 0,1 1 0,0-1 0,0 0-1,0 0 1,0-1 0,1 0 0,-1 1-1,1-2 1,-1 1 0,1-1 0,-1 0 0,1 0-1,0 0 1,0-1 0,-1 0 0,1 0 0,0 0-1,1-1-28,0-1-39,0 0-1,-1-1 0,1 0 1,-1 0-1,0 0 1,0-1-1,0 1 0,0-1 1,0-1-1,-1 1 0,0-1 1,0 0-1,0-1 0,-1 1 1,0-1-1,0 0 0,0 0 1,3-5 39,8-17-2218,0-1 1,-2-1-1,5-15 2218,0-12-6552</inkml:trace>
  <inkml:trace contextRef="#ctx0" brushRef="#br3" timeOffset="-339274.328">5998 10778 192,'0'0'8521,"0"0"-6077,0 0-1043,0 0-550,0 0-147,-4-7-82,-14-23-315,14 23-97,4 29 2255,5 80-1191,5-2-1,4 1 0,7 9-1273,14 99 900,-26-128-645,-3-24 175,3 0 0,1 0 0,9 17-430,-21-88-279,1 0 0,1-1 1,0 1-1,2-12 279,0-15-1345,-2-34-5546,0 48 696</inkml:trace>
  <inkml:trace contextRef="#ctx0" brushRef="#br3" timeOffset="-338744.084">6167 11379 9620,'0'0'3108,"0"0"-1547,0 0 45,0 0-653,0 0-214,22-14-230,71-47-399,-86 57-156,0-1 1,-1 0-1,0 0 1,0-1-1,0 1 1,0-1-1,-1-1 1,0 1-1,0-1 1,-1 0 0,0 0-1,0 0 1,0 0-1,-1-1 1,0 1-1,-1-1 1,0 0-1,0 0 1,-1 0-1,1 0 1,-2 0-1,1 0 1,-1 0 0,-1-7 45,1 15-5,0-1 1,0 0-1,-1 0 1,1 0 0,0 1-1,-1-1 1,1 0 0,0 0-1,-1 1 1,1-1 0,-1 0-1,1 1 1,-1-1 0,1 0-1,-1 1 1,0-1 0,1 1-1,-1-1 1,0 1 0,1-1-1,-1 1 1,0-1 0,1 1-1,-1 0 1,0 0 0,-1-1 4,-31-5-16,27 5 31,0 1 0,0 0 1,1 1-1,-1-1 0,0 1 1,0 0-1,1 1 0,-1-1 0,0 1 1,0 1-16,2 0 97,0 1 1,0 0-1,1 0 1,-1 0 0,1 0-1,0 0 1,0 1 0,0 0-1,1-1 1,-1 1 0,1 0-1,1 0 1,-1 1-1,1-1 1,0 0 0,0 0-1,0 1 1,0 1-98,-1 21 477,1 0 0,1 1-1,1 1-476,0 7 393,-1-18-176,1 1 0,0-1 0,1 0 1,1 0-1,1 0 0,1-1 0,1 1 1,1 1-218,-5-15 25,0 0 0,1 0 0,-1 0 0,1 0 0,0-1 0,0 1 0,1-1 0,-1 0 0,1 0 0,0 0 0,0 0 0,0-1 0,1 0 0,-1 0 0,1 0 0,0 0 0,0-1 0,0 1 0,0-1 1,0-1-1,0 1 0,1-1 0,-1 0 0,1 0 0,-1 0 0,1-1 0,-1 0 0,1 0 0,-1 0 0,3-1-25,-2 0-29,0-1 1,0 0-1,0 0 0,0 0 0,-1 0 1,1-1-1,-1 0 0,1 0 1,-1-1-1,0 0 0,0 1 0,-1-2 1,1 1-1,-1 0 0,0-1 1,0 0-1,0 0 0,-1 0 0,2-4 29,27-54-2281,-13 2-3797,-12 18-2110</inkml:trace>
  <inkml:trace contextRef="#ctx0" brushRef="#br3" timeOffset="-337607.791">6590 11147 896,'0'0'1414,"0"0"355,0 0-85,0 0-14,0 0-86,-3-12 3636,0-3-4277,7 37 3841,11 31-3228,5 19-1023,-8-11 24,-9-37-357,2-1 0,0 0 0,1 1 0,2-2 1,0 1-1,5 6-200,-13-27 15,1-1 0,-1 0 0,1 0 0,-1 0 1,1 0-1,0 0 0,-1 0 0,1 0 0,0 0 0,0 0 0,0-1 0,-1 1 1,1 0-1,0 0 0,0-1 0,0 1 0,0 0 0,0-1 0,1 1 1,-1-1-17,0 0 4,-1 0 0,1-1-1,-1 1 1,1 0 0,-1-1-1,1 1 1,-1 0 0,1-1-1,-1 1 1,1-1 0,-1 1-1,1-1 1,-1 1 0,1-1-1,-1 1 1,0-1 0,1 1-1,-1-1 1,0 1 0,0-1-1,1 0 1,-1 1 0,0-1-1,0 1 1,0-2-3,8-55-263,-7 43 125,10-51-860,2 0 0,16-42 998,-29 106-8,0 0-1,0 0 1,1 0-1,-1-1 1,0 1-1,1 0 1,-1 0-1,1 0 1,0 0-1,-1 1 1,1-1-1,0 0 0,-1 0 1,1 0-1,0 0 1,0 1-1,0-1 1,-1 0-1,1 1 1,0-1-1,0 1 1,0-1-1,0 1 9,0 0 1,0 0-1,0 0 0,0 0 1,0 0-1,0 0 0,0 0 1,0 1-1,0-1 0,0 0 1,-1 1-1,1-1 1,0 1-1,0-1 0,0 1 1,-1-1-1,1 1 0,0 0 1,0-1-1,-1 1 0,1 0 1,-1 0-1,5 4 62,-1 0 0,-1 1 0,1-1 0,-1 1 0,0 0 0,2 6-62,32 114 918,-25-79-3,18 45-915,-29-89 23,1 0 0,-1 0 0,0 0-1,1 0 1,0-1 0,0 1 0,0-1-1,0 1 1,0-1 0,0 0 0,1 0-1,1 2-22,-3-4 5,-1 1 0,1-1 0,-1 0 0,1 0 0,-1 1 0,1-1 0,0 0 0,-1 0 0,1 0 0,-1 0 0,1 0 0,0 0 0,-1 0 0,1 0 0,-1 0-1,1 0 1,0 0 0,-1 0 0,1 0 0,-1 0 0,1-1 0,-1 1 0,1 0 0,-1 0 0,1-1-5,0 0 4,0 0 0,0 0 0,0 0 1,0 0-1,0 0 0,0 0 0,0-1 0,-1 1 0,1 0 0,-1-1 1,1 1-1,-1-1 0,1 1 0,-1 0 0,1-1-4,7-42-222,-2 0-1,-2-1 0,-2 0 1,-2 1-1,-2-11 223,1-23-517,1 76 589,0 2 109,0-20-1938,0 4-3301,0 15 2090,0-6-7458</inkml:trace>
  <inkml:trace contextRef="#ctx0" brushRef="#br3" timeOffset="-334392.034">7302 11168 4930,'0'0'1953,"0"0"-531,0 0-93,0 0-355,0 0 277,0-26 2857,0 25-3745,0-1-259,0 0 1,0-1-1,0 1 0,0 0 1,-1 0-1,1-1 0,0 1 0,-1 0 1,0 0-1,1 0 0,-1 0 0,0-1 1,0 1-1,0 0 0,0 0 1,-1 1-1,1-1 0,0 0 0,-1 0 1,0 0-105,2 2 6,-2-2-8,1 1-1,0 0 1,0 0 0,-1 0 0,1 0 0,0 0 0,-1 0 0,1 1-1,-1-1 1,1 0 0,-1 1 0,1-1 0,-1 1 0,0-1-1,1 1 1,-1 0 0,1 0 0,-1 0 0,0-1 0,1 2 0,-1-1-1,0 0 1,1 0 0,-1 1 0,0-1 0,1 0 0,-1 1-1,1 0 1,-1-1 0,1 1 0,-1 0 0,1 0 0,-1 0 0,1 0-1,0 0 1,0 0 0,-1 0 0,1 0 0,0 0 0,0 1-1,0-1 1,0 1 0,1-1 0,-1 0 0,0 1 0,0-1 0,1 1-1,-1 0 1,1-1 0,-1 1 0,1-1 0,0 2 2,-8 30 246,1-1 0,1 1 0,2-1 0,2 1 0,1 19-246,1-38 190,0 1 1,2-1-1,-1 0 0,2 1 1,0-1-1,1 0 1,0 0-1,1-1 1,0 1-1,1-1 1,1 0-1,0 0 0,7 9-190,-13-21 12,1 1 0,-1-1 0,0 1 0,0-1 0,1 1 0,-1-1 0,0 0 0,1 0 0,0 1 0,-1-1 0,1 0 0,0 0 0,-1-1 0,1 1 0,0 0 0,0-1 0,0 1 0,-1-1 0,1 1 0,0-1 0,0 0 0,0 0 0,0 0 0,0 0 0,0 0 0,0 0 0,0 0 0,0-1 0,0 1 0,-1-1 0,1 1 0,0-1 0,0 0 0,-1 0 0,2 0-12,1-2 0,1-1 0,-2 1 0,1-1 0,0 1 0,0-1 0,-1 0-1,0 0 1,0-1 0,0 1 0,-1-1 0,1 1 0,-1-2 0,5-10-223,-1-1 0,-1 0 0,0-1 0,-2 1 0,0-1 0,1-14 223,-2-109-2273,-3 80 866,-3 147 3551,1-25-506,4 29-1638,-1-73 139,2 0 0,0-1-1,1 1 1,1-1 0,0 1 0,1-1 0,6 11-139,-9-23 17,0 0 1,1 1-1,-1-2 0,1 1 1,0 0-1,0 0 0,0-1 1,1 0-1,-1 0 0,1 0 1,0 0-1,0 0 0,0-1 1,0 1-1,0-1 0,1 0 0,-1-1 1,1 1-18,-2-1-2,0 0 0,1-1 0,-1 1 1,0-1-1,1 0 0,-1 0 0,1 0 0,-1 0 1,0 0-1,1-1 0,-1 1 0,0-1 0,1 0 1,-1 0-1,0 0 0,0-1 0,0 1 0,0-1 1,0 0-1,0 0 0,0 0 0,0 0 1,-1 0-1,1 0 0,-1-1 2,13-14-170,-2 0 0,0-1 0,-1-1 0,-1 0 0,3-9 170,44-104-1372,-43 95 1034,-1 0 1,-2-1 0,-1-1-1,-2 1 1,-2-2 0,-2 1 0,1-38 337,-6-50-41,0 127 86,0 0-1,0 0 0,0 0 1,0 0-1,-1 0 0,1 0 1,0 0-1,0 0 0,0 0 1,0 0-1,0 0 0,0 1 1,0-1-1,0 0 0,0 0 1,0 0-1,-1 0 0,1 0 1,0 0-1,0 0 0,0 0 1,0 0-1,0 0 0,0 0 1,0 0-1,0 0 0,-1 0 1,1 0-1,0 0 0,0 0 1,0 0-1,0 0 0,0-1 1,0 1-1,0 0 0,0 0-44,-4 17 213,5 172 1731,9-1-1,13 49-1943,-22-226 39,-1-7-25,1 1 0,-1-1 0,1 1 0,0-1 0,0 1 0,0-1 1,1 1-1,0-1 0,-1 0 0,1 0 0,1 0 0,-1 0 0,1 0 0,-1 0 0,1-1 1,3 3-15,-6-5-211,-1-23-1539,-1 1-1,-2-1 1,0 1 0,-1 0 0,-1 0 0,-2-1 1750,5 12-1379,-10-27-4685</inkml:trace>
  <inkml:trace contextRef="#ctx0" brushRef="#br3" timeOffset="-334060.477">7566 11106 10613,'0'0'3876,"0"0"-1152,0 0-982,38 13-939,123 43-600,-147-52-259,1 0 1,-1-1-1,1-1 1,-1 0-1,1-1 0,0-1 1,0 0-1,-1-1 0,1 0 1,0-2-1,-1 1 0,1-2 1,-1 0-1,0-1 0,9-4 56,26-7-1192,-48 15 1180,-1 1 0,1 0 0,0 0 1,-1-1-1,1 1 0,0 0 0,-1 0 1,1 0-1,0 0 0,-1 0 0,1 0 1,0 0-1,-1 0 0,1 0 0,0 0 1,-1 0-1,1 0 0,0 0 0,-1 1 1,1-1-1,0 0 0,-1 0 0,1 1 1,-1-1-1,1 0 0,-1 1 0,1-1 1,-1 1-1,1-1 0,-1 1 0,1-1 1,-1 1-1,1-1 0,-1 1 1,0-1-1,1 1 0,-1 0 0,0-1 1,1 1-1,-1 0 12,1 30 625,-1-20-444,-1 58 891,0-5-17,2 0 1,3 0 0,7 25-1056,-11-88-10,-1 0 1,1 0-1,0 0 0,0 0 1,0 0-1,1 0 0,-1 0 1,0 0-1,0 0 0,1 0 1,-1 0-1,0 0 0,1 0 1,-1 0-1,1 0 0,-1 0 1,1 0-1,-1 0 0,1 0 1,0 0-1,0-1 0,-1 1 1,1 0-1,0-1 0,0 1 1,0 0-1,0-1 0,0 1 1,0-1-1,-1 1 0,1-1 0,0 0 1,0 1-1,1-1 0,-1 0 1,0 0-1,0 0 0,0 0 1,0 0-1,0 0 10,0-1-107,0-1 0,-1 1 0,1 0 0,-1-1 0,1 1 1,-1-1-1,1 0 0,-1 1 0,0-1 0,0 1 0,0-1 0,0 1 0,0-1 0,0 0 0,0 1 0,0-1 0,-1 0 107,1-3-460,0-72-6973,0 33-656</inkml:trace>
  <inkml:trace contextRef="#ctx0" brushRef="#br3" timeOffset="-333723.553">8062 10885 13446,'0'0'2241,"0"0"-1056,0 0-1121,0 0-64,0 0-625,0 0-1616,14-26-2945</inkml:trace>
  <inkml:trace contextRef="#ctx0" brushRef="#br3" timeOffset="-333342.346">8853 11400 11157,'0'0'1582,"0"0"-880,0 0 218,0 0-456,-1-30-290,8-198 82,-6 139 1515,-1 88-845,0 1-192,0 0-219,0 0-283,0 0-160,2 23 291,26 80 390,-9-36-164,-3 1 0,-3 3-589,1 56 594,-5 1 0,-8 111-594,-1-233 30,-1 1 0,1-1 0,-1 0 0,0 0 0,0 0 0,0 0 0,-1 0 0,0-1 0,-1 1 0,1 0 0,-1-1 0,0 1 0,0-1 0,-1 0 0,1 0 0,-1-1 0,0 1 0,0-1 1,-1 1-1,0-1 0,1-1 0,-4 2-30,1-1-15,0 0 0,-1-1 0,1 0 0,-1 0 0,0-1 0,0 0 0,0-1 0,0 0 0,0 0 0,0 0 0,-1-1 0,1 0 0,0-1 0,0 0 0,0 0 0,-4-2 15,3 0-128,0 0 1,1-1-1,-1 0 0,0 0 0,1-1 1,0 0-1,0-1 0,1 1 1,0-2-1,0 1 0,0-1 0,1 0 1,-1 0-1,0-2 128,0-1-498,0 0 0,0 0 0,0-1 0,2 0 0,-1 0 0,1 0 0,1-1 0,0 1 0,0-1 0,-1-12 498,4-20-3535,1 0-2335</inkml:trace>
  <inkml:trace contextRef="#ctx0" brushRef="#br3" timeOffset="-333006.335">8747 10820 14647,'0'0'2017,"0"0"-481,0 0-399,0 0-961,0 0-176,0 0-176,60-36-657,-47 36-1167,-7 0-1698,-2 0-2753</inkml:trace>
  <inkml:trace contextRef="#ctx0" brushRef="#br3" timeOffset="-332637.5">9101 11055 7171,'0'0'1110,"0"0"-163,0 0-37,0 0-86,0 0 49,0 11 5437,0 50-5041,0-30-886,-1-4 138,2 0 0,0 1 0,6 23-521,-6-43 72,1-1 0,0 0 0,0 0 0,1 0 0,-1 0 0,2 0 0,-1 0 0,1-1 0,0 1 0,0-1 0,1 0 0,0-1 0,0 1 0,0-1 0,1 0 0,2 2-72,-5-5 0,0 0 1,0 0-1,1 0 1,-1 0-1,1-1 1,-1 1-1,1-1 1,0 0-1,-1 0 1,1 0-1,0 0 1,0-1-1,-1 0 1,1 0 0,0 0-1,0 0 1,0 0-1,0-1 1,-1 0-1,1 1 1,0-1-1,-1-1 1,1 1-1,0-1 1,-1 1-1,0-1 1,1 0-1,-1 0 1,0 0-1,0-1 1,0 1-1,0-1 1,2-2-1,1-2-354,1 0 0,-1-1 0,0 1-1,0-1 1,-1-1 0,1 0 354,-1-1-1209,-1 1-1,1-1 0,-2 0 1,1 0-1,-1-1 1210,-2-4-5315,-1 7-2509</inkml:trace>
  <inkml:trace contextRef="#ctx0" brushRef="#br3" timeOffset="-332201.504">9319 11046 8212,'0'0'1745,"0"0"-267,0 0-478,0 0-570,0 0-33,0-7 14,0 6-353,0 0 0,-1 0 0,1 0 0,0 0 1,0 0-1,0-1 0,0 1 0,0 0 0,0 0 0,0 0 0,0 0 0,1 0 1,-1 0-1,0 0 0,0-1 0,1 1 0,-1 0 0,1 0 0,-1 0 0,1 0 1,0 0-59,8 24 2947,9 58-798,-10-29-1684,6 34 1218,23 74-1683,-29-140 107,-8-20-116,0 0 1,-1 0-1,1 0 0,0 0 1,0-1-1,0 1 1,0 0-1,0 0 1,0 0-1,0 0 0,0 0 1,0 0-1,0 0 1,0 0-1,0 0 1,0-1-1,1 1 1,-1 0-1,0 0 0,0 0 1,0 0-1,0 0 1,0 0-1,0 0 1,0 0-1,0 0 0,0 0 1,0-1-1,0 1 1,0 0-1,0 0 1,0 0-1,0 0 1,1 0-1,-1 0 0,0 0 1,0 0-1,0 0 1,0 0-1,0 0 1,0 0-1,0 0 0,0 0 1,1 0-1,-1 0 1,0 0-1,0 0 1,0 0-1,0 0 0,0 0 1,0 0-1,0 0 1,0 0-1,0 0 1,1 0-1,-1 0 1,0 0-1,0 0 0,0 0 1,0 0-1,0 0 1,0 0-1,0 1 1,0-1-1,0 0 0,0 0 1,0 0-1,0 0 1,1 0 8,0-36-2498,-1 27 1836,0-28-4215,0-2-3746</inkml:trace>
  <inkml:trace contextRef="#ctx0" brushRef="#br3" timeOffset="-331347.377">9624 11016 4914,'0'0'2239,"0"0"-719,0 0 193,0 0-299,0 0-323,1-8-504,1-6-483,5-23 3060,-17 37-2204,9 0-936,1 0 0,0 0 1,-1-1-1,1 1 0,-1 0 0,1 0 0,0 0 0,-1 0 0,1-1 0,-1 1 1,1 0-1,0 0 0,-1 0 0,1 0 0,-1 0 0,1 0 0,-1 0 1,1 0-1,0 0 0,-1 0 0,1 0 0,-1 0 0,1 1 0,-1-1 0,1 0 1,0 0-1,-1 0 0,1 0 0,0 1 0,-1-1 0,1 0 0,0 0 0,-1 1 1,1-1-1,0 0 0,-1 1 0,1-1 0,0 0 0,0 1 0,-1-1 1,1 0-1,0 1 0,0-1 0,0 1 0,0-1 0,-1 0 0,1 1 0,0-1 1,0 1-1,0-1-24,0 85 1227,-2 5-228,5 1-1,3-1 1,6 13-999,-9-90 38,-2-16-104,-2-34-243,0-6-42,7-166-786,-5 201 1107,0 0 1,0 0-1,1 0 0,0-1 0,0 2 1,1-1-1,0 0 0,1 1 0,0-1 1,0 1-1,1-2 30,-2 5-62,-1 1 1,1-1 0,0 1-1,0 0 1,0 0-1,0 0 1,1 0 0,-1 0-1,1 1 1,0-1-1,0 1 1,0 0 0,0 0-1,0 1 1,0-1-1,0 1 1,0 0 0,1 0-1,-1 0 1,1 1-1,2-1 62,-3 1 21,0 0-1,0 1 1,0-1-1,0 1 0,0-1 1,0 1-1,-1 0 1,1 0-1,0 1 0,0-1 1,-1 1-1,1 0 0,-1 0 1,0 0-1,1 1 1,-1-1-1,0 1 0,0-1 1,-1 1-1,1 0 1,0 0-1,-1 0 0,0 1 1,0-1-1,0 0 1,0 1-1,0 0 0,-1-1 1,1 1-1,-1 0 1,0 2-21,6 19 211,-2 0 1,0 1 0,-2 0 0,-1 0 0,-1 0 0,-1 0 0,-3 18-212,1 25 360,2-69-339,0 0-61,0 0-117,-3-30-2684,-4-23-5038,4 23-2274</inkml:trace>
  <inkml:trace contextRef="#ctx0" brushRef="#br3" timeOffset="-330800.047">10064 11004 8132,'0'0'2310,"0"0"-1085,0 0-417,0 0-370,0 0-270,0-5 16,0-14-60,0 5 3260,0 14-2709,0 0-141,0 0-62,0 0-173,0 0-166,0 0 51,0 0-88,0 0-37,-3 0-15,1 0-1,0 0 1,0 0 0,-1 1 0,1-1 0,0 1-1,0-1 1,0 1 0,0 0 0,-1 0 0,1 0-1,-1 1-43,-3 5 84,1 1-1,0-1 0,1 2 1,0-1-1,0 0 0,1 1 1,0-1-1,0 1 0,1 0 1,0 0-1,-1 8-83,0 16 550,2 0 0,2 23-550,0-12 433,-2-33-324,2 0 1,-1 0 0,2 0 0,-1 0 0,2-1 0,-1 1 0,1-1 0,4 9-110,-5-15 31,0-1-1,0 1 0,0-1 0,0 0 1,1 1-1,-1-1 0,1 0 0,0 0 0,0-1 1,0 1-1,0-1 0,0 1 0,0-1 1,1 0-1,0 0 0,-1 0 0,1-1 0,0 1 1,-1-1-1,1 0 0,0 0 0,0-1 0,0 1 1,0-1-1,3 1-30,1-2-2,0 0 0,0 0 0,0 0 0,0-1 1,0 0-1,-1-1 0,1 0 0,-1 0 0,0 0 0,1-1 0,-2 0 0,1-1 1,0 1-1,-1-1 0,0-1 0,0 1 0,0-1 0,-1 0 0,0 0 0,0-1 0,-1 1 1,4-8 1,2-1-565,-1-2 1,-1 1 0,0-1-1,3-11 565,-6 10-1742,0 1-1,0-1 1,-2 0 0,0-5 1742,-2-7-5347</inkml:trace>
  <inkml:trace contextRef="#ctx0" brushRef="#br3" timeOffset="-330431.708">10318 10707 960,'0'0'8364,"0"0"-5293,0 0-1492,0 0-506,0 0-145,0-8 500,0 6-304,1 6-274,4 30 115,1-1 1,7 20-966,6 29 630,10 110 1450,-8 13-2080,-9-91 220,-6-67-145,-3-40-370,-2-29-256,-2 6-488,-1 0 0,0 1 1,-1-1-1,-1 0 0,-1 1 1,-3-8 1038,-7-25-7785,6 18-1665</inkml:trace>
  <inkml:trace contextRef="#ctx0" brushRef="#br3" timeOffset="-330080.077">10183 10981 15543,'0'0'2134,"0"0"-645,0 0-822,36 4-494,119 11-202,-147-14-66,0 0 0,0-1 0,0-1 1,0 1-1,0-1 0,0-1 0,0 0 0,0 0 0,0 0 0,-1-1 0,1 0 0,-1 0 0,0-1 1,1 0-1,-2 0 0,2-2 95,-2 2-266,0 0 0,1 0 0,-1 1-1,1 0 1,0 0 0,0 0 0,0 1 0,0 0 266,-5 2 21,-1 0 0,0 0 0,0 0 0,0 0 0,1 0 0,-1 0 0,0 0 0,0 1 0,0-1 0,1 0 0,-1 1 0,0-1 0,0 1 0,0-1 0,0 1 0,0 0 0,0 0 0,0-1 0,0 1 0,0 0 0,0 0 0,-1 0 0,1 0 1,0 0-1,0 0 0,-1 0 0,1 0 0,-1 0 0,1 0 0,-1 0 0,1 0 0,-1 0 0,0 1 0,1-1-21,10 51 1372,-10-40-954,6 42 2374,0 52-2792,3 27 1653,-4-102-1318,-6-30-333,1 0-1,-1 0 0,0 0 1,0 0-1,1 0 0,-1-1 1,0 1-1,1 0 0,-1 0 0,1 0 1,-1 0-1,1 0 0,0-1 1,-1 1-1,1 0 0,0 0 1,-1-1-1,1 1 0,0-1 1,0 1-1,0 0 0,-1-1 1,1 0-1,0 1 0,1-1-1,-1-28-1032,2-38-2430,-3 21-2078,0 12-1287</inkml:trace>
  <inkml:trace contextRef="#ctx0" brushRef="#br3" timeOffset="-329759.407">10537 10728 10277,'0'0'3169,"0"0"-2016,0 0 95,0 0-1248,0 0-256,0 0-1505,63-18-3441</inkml:trace>
  <inkml:trace contextRef="#ctx0" brushRef="#br3" timeOffset="-329327.573">10791 10924 7828,'0'0'2401,"0"0"-905,0 0 68,0 0-550,0 0-286,0 0 59,0 0-88,0 0 8,0 0 155,-7 11 1395,2 7-2007,0 0 0,1 0-1,0 1 1,2 0 0,-1 17-250,5 101 1458,0-55-825,-2-74-555,0 0 1,0 1-1,1-1 0,0 0 1,0 0-1,1 0 0,0 0 1,1 1-79,-2-7 12,0 0-1,0 0 1,0-1 0,1 1 0,-1 0 0,0 0-1,1-1 1,-1 1 0,1-1 0,0 1-1,0-1 1,-1 0 0,1 0 0,0 1 0,0-1-1,0 0 1,0-1 0,0 1 0,0 0 0,0-1-1,0 1 1,1-1 0,-1 0 0,0 1 0,0-1-1,0 0 1,0 0 0,1-1 0,-1 1 0,0 0-1,2-1-11,1-1-3,0 0 0,1 0-1,-1 0 1,-1-1 0,1 0-1,0 0 1,-1 0 0,1-1 0,-1 1-1,0-1 1,0 0 0,-1 0-1,1 0 1,-1-1 0,0 1-1,0-1 1,0 0 0,0 0-1,0-2 4,7-14-207,0-1-1,-1 0 1,4-22 207,-7 21-291,-1 0 0,-1 0 0,-1-1 0,-1 0 1,-1 0-1,-2 1 0,-2-23 291,2 43-4,1 0 1,-1 0-1,0 0 0,0 0 0,0 0 1,-1 0-1,1 0 0,-1 1 0,1-1 0,-1 0 1,0 1-1,0 0 0,0-1 0,0 1 1,-1 0-1,1 0 0,-1 0 0,1 0 1,-1 1-1,0-1 0,1 1 0,-1-1 1,0 1-1,0 0 0,0 0 0,0 0 1,-2 0 3,0 0 53,0 0 0,0 1 0,0-1 0,0 1 1,0 0-1,0 0 0,0 0 0,0 1 0,0 0 1,1 0-1,-1 0 0,0 1 0,0-1 0,1 1 1,-1 0-1,1 1 0,-1-1-53,-1 3-118,3-3-26,0 0 0,0 0-1,0 0 1,0 0 0,0 0 0,-1-1 0,1 1-1,-1-1 1,1 0 0,-1 0 0,1 0-1,-1-1 1,-1 1 144,5-1-3607,0 0-2985</inkml:trace>
  <inkml:trace contextRef="#ctx0" brushRef="#br3" timeOffset="-328872.207">11159 10945 8868,'0'0'1374,"0"0"670,0 0 39,0 0-202,0 0-179,0 11-80,0 334 3829,5-326-5272,-5-19-180,1 0 1,-1 0 0,0 1 0,1-1-1,-1 0 1,1 0 0,-1 0 0,1 0-1,-1 0 1,1 0 0,-1 0 0,1 0-1,-1 0 1,1 0 0,-1 0 0,1 0-1,-1 0 1,0-1 0,1 1 0,-1 0-1,1 0 1,-1 0 0,1-1 0,-1 1-1,0 0 1,1 0 0,-1-1 0,0 1-1,1 0 1,-1-1 0,0 1 0,1 0-1,-1-1 1,0 1 0,0-1 0,1 1-1,-1 0 1,0-1 0,0 1 0,0-1-1,0 1 1,0-1 0,1 0 0,13-26-221,-2-1 0,0-1 0,-2 0 0,0 0 0,-1-9 221,15-42-1424,-22 74 1293,4-12-691,0 0 1,2 1-1,0 0 0,9-15 822,-16 29-17,1 1-1,0-1 1,0 0-1,0 0 1,0 1-1,0 0 1,0-1-1,0 1 1,1 0-1,-1 0 1,1 0-1,0 0 1,0 0-1,0 1 1,-1 0 0,1-1-1,0 1 1,1 0-1,-1 0 1,0 0-1,0 1 1,0-1-1,1 1 1,-1 0-1,0 0 1,0 0-1,1 0 1,-1 1-1,0-1 1,0 1 0,1 0 17,0 1 127,0-1 1,0 2-1,-1-1 1,1 0-1,-1 1 1,0-1-1,0 1 0,1 0 1,-2 0-1,1 1 1,0-1-1,-1 0 1,1 1-1,-1 0 1,0-1-1,0 3-127,27 69 1350,-23-57-1052,11 40 417,-4 0 1,-1 1-1,0 33-715,-6-45 191,-2-37-450,-2-27-466,-1-29-2104,-1-9-3744</inkml:trace>
  <inkml:trace contextRef="#ctx0" brushRef="#br3" timeOffset="-317702.819">864 11260 7491,'0'0'1681,"0"0"-203,0 0-227,0 0-618,0 0-372,0-9-310,0 5 1337,0 6 4722,2 33-5416,1 0 0,3 8-594,6 64 786,-12 97 527,5-222-1482,1 1 0,0 0 0,1 0 0,0 0 0,2 1 0,0 0 0,1 1 0,0 0 0,1 1 0,1 0 0,0 0 0,6-3 169,-7 7 4,1 1 1,-1 1-1,1 0 0,1 1 0,0 0 1,0 1-1,0 0 0,0 1 1,1 0-1,3 1-4,30-10 145,-40 11-80,0 0 0,0 1 0,1 0-1,-1 0 1,0 1 0,1 0 0,-1 0 0,1 1-65,-6 0 16,-1 1 0,0 0 0,0 0-1,0 0 1,0-1 0,0 1 0,0 1 0,0-1-1,0 0 1,0 0 0,-1 0 0,1 0 0,0 1-1,-1-1 1,1 0 0,-1 0 0,1 1 0,-1-1-1,0 0 1,1 1 0,-1-1 0,0 1 0,0-1-1,0 0 1,0 1-16,3 39 149,-3 301 1228,0-342-1478,0-30-1732,1 12 592,-2-26-6821,-2 29 923</inkml:trace>
  <inkml:trace contextRef="#ctx0" brushRef="#br3" timeOffset="-317264.573">1109 11370 6515,'0'0'955,"0"0"219,0 0-14,0 0 22,0 0 142,0-4-412,0-11-2,0 11 40,0 4 39,0 0-148,0 0-238,0 0-166,0 0 102,0 3-187,3 50 1004,3 0-1,1 0 1,11 33-1356,4 23 642,-22-107-646,0 0-1,1 1 1,-1-1-1,1 0 0,0 1 1,0-1-1,0 0 1,0 0-1,0 0 1,0 0-1,0 0 1,1 1 4,4-5-1138,-1-15-1197,-4-14-3588</inkml:trace>
  <inkml:trace contextRef="#ctx0" brushRef="#br3" timeOffset="-312461.128">12267 10948 7075,'0'0'3127,"0"0"-1516,0 0-194,0 0-278,0 0-490,0 0-12,0 0-162,0-53 3292,0 50-3764,-1 1-2,1 1 0,-1 0 0,0 0 0,0-1 0,0 1 1,0 0-1,0 0 0,0 0 0,0 0 0,0 0 0,0 0 0,0 0 0,0 0 1,-1 0-1,1 0 0,0 1 0,-1-1 0,1 1 0,0-1 0,-1 1 0,1-1 1,-1 1-1,1 0 0,-1 0 0,0 0-1,-40-6-84,37 5 93,1 1 0,-1 0 0,0 0 0,1 1 0,-1-1 0,0 1 0,1 0 0,-5 2-9,7-2 5,0 1 0,0 0 1,-1 0-1,1 0 0,1 0 1,-1 0-1,0 0 0,1 0 1,-1 1-1,1-1 0,-1 0 1,1 1-1,0-1 0,0 1 1,0 1-6,-5 10 174,2 0 0,0 0 0,0 0 0,1 1 1,1-1-1,0 1 0,1 0 0,1 0 0,0-1 0,1 1 0,1 2-174,-1-14 40,-1 0 1,1 0-1,0 0 0,0 1 0,0-1 0,0-1 0,1 1 0,-1 0 0,1 0 0,0 0 0,0-1 0,0 1 1,0-1-1,0 1 0,0-1 0,1 0 0,-1 0 0,1 0 0,-1 0 0,1 0 0,0-1 0,0 1 0,0-1 1,2 1-41,3 1 75,0-1 1,-1 0 0,1-1-1,0 0 1,0 0 0,0 0-1,0-1 1,0 0 0,5-1-76,-11 0-1,1 0-1,-1 0 1,0 0 0,0 0-1,0 0 1,0 0 0,0-1 0,0 1-1,-1-1 1,1 1 0,0-1 0,-1 0-1,1 0 1,-1 1 0,1-1 0,-1 0-1,0 0 1,0 0 0,0-1 0,0 1-1,0 0 1,-1 0 0,1-1-1,-1 1 1,1 0 0,-1 0 0,0-1-1,0 1 2,6-71-350,-6 72 344,0-514-2241,-13 558 2973,9 61-207,5-1 0,4 0 0,12 51-519,-3-12 268,-14-128-240,0-11-14,0 0 1,0 0-1,0-1 1,0 1 0,1 0-1,0 0 1,-1 0-1,1 0 1,0 0-1,0-1 1,0 1 0,2 2-15,-3-4 16,0-1-32,0-54-1258,-2 11-1220,10 3-3703,6 19-465</inkml:trace>
  <inkml:trace contextRef="#ctx0" brushRef="#br3" timeOffset="-311426.398">12561 10966 7924,'0'0'1099,"0"0"45,0 0 57,0 0 122,0 0-74,0-12 3452,0-15-3669,7-47-955,-7 73-78,-1 1 0,1-1 0,0 0 0,0 1 0,-1-1 0,1 0 0,0 1 0,-1-1 0,1 1 0,0-1 0,-1 1 0,1-1 0,-1 0 0,1 1 0,-1 0 0,0-1 0,1 1 0,-1-1 0,1 1 0,-1 0 0,0-1 0,1 1 0,-1 0 0,0 0 0,1-1 0,-1 1 0,0 0 0,1 0 0,-1 0 0,0 0 1,-22-2 102,22 2-70,-1 0-26,-1-1 0,1 1-1,-1 1 1,1-1-1,-1 0 1,1 1-1,-1-1 1,1 1-1,0 0 1,-1-1 0,1 1-1,-2 1-5,-2 5 91,1 0 0,-1 0 0,1 1 0,1 0 0,-1 0 0,1 0 0,1 0 0,0 1 0,0-1 0,0 1 0,1 0 0,1-1 0,-1 1 0,1 0 0,1 0 0,0 0 1,0 3-93,0 9 262,-1-6-52,1 0 1,1-1-1,0 1 1,1 0-1,3 14-209,-4-26 33,0-1 0,0 1 0,0 0 0,0 0 0,0 0 0,1-1 1,-1 1-1,1-1 0,0 1 0,0-1 0,0 1 0,0-1 0,0 0 0,0 0 0,1 0 0,-1 0 0,1-1 0,-1 1 0,1-1 0,0 1 0,-1-1 0,1 0 0,0 0 0,0 0 0,0-1 0,0 1 0,0 0 0,0-1 0,0 0 0,0 0 0,1 0-33,-1 0 12,0 0-1,0 0 1,0 0 0,0 0-1,0-1 1,0 0 0,0 1-1,0-1 1,0 0 0,0 0-1,0-1 1,-1 1-1,1 0 1,0-1 0,-1 0-1,2-1-11,0-1-16,0 0 0,-1-1 1,1 0-1,-1 1 0,-1-1 0,1-1 0,-1 1 0,2-4 16,3-12-311,-2 0 0,0-1 0,-1 1 0,-1-1 0,-1 0 0,-1 0 0,0 0 0,-3-6 311,2 15-79,0 13 84,0 0 0,1 0-1,-1 0 1,0 0-1,0 0 1,0-1 0,0 1-1,0 0 1,0 0-1,0 0 1,0 0-1,0 0 1,0 0 0,0-1-1,0 1 1,0 0-1,-1 0 1,1 0 0,0 0-1,0 0 1,0 0-1,0 0 1,0-1 0,0 1-1,0 0 1,0 0-1,0 0 1,0 0 0,0 0-1,0 0 1,-1 0-1,1 0 1,0 0-1,0 0 1,0 0 0,0-1-1,0 1 1,0 0-1,0 0 1,-1 0 0,1 0-1,0 0 1,0 0-1,0 0 1,0 0 0,0 0-1,0 0 1,-1 0-1,1 0 1,0 0-1,0 0 1,0 0 0,0 0-1,0 0 1,0 1-1,0-1 1,-1 0 0,1 0-1,0 0 1,0 0-1,0 0 1,0 0 0,0 0-1,0 0 1,0 0-1,0 0 1,-1 0 0,1 1-5,-5 13 130,4 42 270,0 46 199,1-91-521,1-1-1,1 1 1,0-1-1,0 1 1,1-1 0,0 0-1,1 0 1,1 1-78,-5-10 3,0-1 0,1 1 0,-1 0 0,0 0 0,1 0 0,-1 0 0,1 0 0,-1-1 0,1 1 0,0 0 0,-1 0 0,1-1 0,0 1 0,-1-1 0,1 1 0,0 0 0,0-1 0,0 1 0,-1-1 0,1 0 0,0 1 0,0-1 0,0 0 0,0 1 0,0-1 0,0 0 0,0 0 0,0 0 0,0 0 0,0 0 0,0 0-3,-1 0-141,0 0-187,0 0-81,0-42-10937,0 30 7117</inkml:trace>
  <inkml:trace contextRef="#ctx0" brushRef="#br3" timeOffset="-310825.401">12789 10894 7139,'0'0'2388,"0"0"-737,0 0 260,0 0-353,0 0-256,0 6 4430,0 34-5278,-1 25 273,-1-34-394,2 0 0,1 0 1,1 0-1,2 0-333,0-16 213,-1-24-222,0-37-255,-3 31 215,4-6-137,2 0 1,0 1-1,0-1 1,2 1 0,1 1-1,0 0 1,2 0-1,7-10 186,-10 15-316,1 0 0,1 1 0,0 0 0,11-10 316,-17 19-9,-1 1 1,1 0-1,0 0 0,0 1 0,0-1 1,0 1-1,0-1 0,0 1 0,1 1 0,-1-1 1,1 1-1,-1-1 0,1 1 0,0 1 1,0-1-1,-1 1 0,1-1 0,4 2 9,-6-1 51,-1 1-1,1 1 0,0-1 1,-1 0-1,1 1 0,-1-1 0,1 1 1,-1 0-1,1 0 0,-1 0 1,0 0-1,0 0 0,0 0 0,0 0 1,-1 1-1,1-1 0,-1 1 1,1-1-1,-1 1 0,0 1-50,25 59 599,-25-60-568,7 24 144,-1 0 1,-2 0 0,-1 1 0,-1-1-1,-1 1 1,-1 0 0,-2 7-176,1-34-168,0-35-3157,-2 16-1151,-6 5-3597</inkml:trace>
  <inkml:trace contextRef="#ctx0" brushRef="#br3" timeOffset="-307683.961">299 12338 3201,'0'0'2452,"0"0"-1022,0 0-224,0 0 195,0 0-137,0-19 546,0 15 3069,0 10-4803,1-1 0,0 1 0,1 0 0,-1-1 1,1 1-1,3 5-76,6 22 130,1 43 804,2 52-934,0 7 1139,-17-283-974,1 130-400,0 3 71,1-1-1,0 0 0,1 1 0,0-1 1,2 0-1,0 1 0,0 0 0,4-11 165,-3 22-2,-1 0 0,1 0 0,0 1 0,1-1 0,-1 1 1,0 0-1,1 0 0,0 0 0,0 1 0,-1-1 0,2 1 0,-1 0 0,0 0 0,0 0 0,1 0 0,-1 1 0,2-1 2,-3 1 6,0 0 0,0 1 0,0-1 0,0 0-1,0 1 1,0 0 0,0-1 0,0 1 0,0 0 0,0 1 0,0-1 0,0 0 0,0 1 0,-1 0-1,1 0 1,0 0 0,0 0 0,0 0 0,-1 0 0,1 1 0,0-1 0,-1 1 0,1 0 0,-1 0-1,0 0 1,2 1-6,5 11 148,-1 1 0,0 0 0,-1 1 0,-1-1 0,0 1-1,-1 0 1,0 4-148,3 16 842,-2 0 0,2 30-842,-7-34 675,-1-31-500,-1-19-313,1 12 101,0-33-463,2 0 0,5-31 500,-6 59-133,1 0-1,1 0 0,0 0 0,1 0 1,0 1-1,0-1 0,1 1 1,1 0-1,0 1 0,0-1 0,7-7 134,-12 16 8,0 0 0,0 0 0,-1 0 0,1 0 0,0 0 0,0 1-1,0-1 1,0 0 0,0 1 0,0-1 0,0 0 0,0 1-1,0-1 1,0 1 0,0 0 0,0-1 0,0 1 0,0 0-1,0 0 1,1 0 0,-1-1 0,0 1 0,0 0 0,0 1 0,0-1-1,0 0 1,1 0 0,-1 0 0,0 1 0,0-1 0,0 0-1,0 1 1,0-1 0,0 1 0,0 0 0,0-1 0,0 1 0,0 0-1,0-1 1,0 1 0,-1 0 0,1 0 0,0 0 0,0 0-1,-1 0 1,1 1-8,3 3 74,0 1 0,-1-1-1,0 1 1,0 0 0,0 0 0,1 7-74,6 27 370,-2 1 1,-2 0 0,-2 0 0,-1 0-1,-3 1 1,-1 7-371,1-20 123,0-29-419,7-14-5499,-1-8-1026</inkml:trace>
  <inkml:trace contextRef="#ctx0" brushRef="#br3" timeOffset="-307009.759">917 12704 5683,'0'0'2510,"0"0"-386,0 0-171,0 0-478,0 0-397,9-17-203,68-121-155,-67 118-825,-1 1 0,-1-2-1,-1 1 1,-1-1 0,-1 0 0,-1 0-1,0 0 1,-2-1 0,0 0 0,-2 1-1,-1-12 106,0 32-13,0 0-1,0 0 0,0 0 0,-1 0 1,1 0-1,0 0 0,-1 1 1,1-1-1,-1 0 0,1 1 0,-1-1 1,1 1-1,-1 0 0,1-1 0,-1 1 1,0 0-1,1 0 0,-1 0 1,1 0-1,-1 0 0,0 0 0,0 0 14,-1 0 31,-1 0-1,1 0 0,-1 0 0,1 0 0,-1 1 0,1-1 0,-1 1 0,1 0 0,0 0 1,-1 0-1,1 0-30,-1 4 111,0 0 0,1 0 0,0 0 0,0 0 0,0 0 0,1 0 0,-1 1 0,1-1 0,0 1 1,1 0-1,0 0 0,-1 4-111,-5 74 1166,6-50-657,1 8 781,1 0 1,5 25-1291,-4-54 187,1 0 0,0 0 1,0 0-1,2 0 0,-1 0 1,2-1-1,0 0 0,0 0 0,1 0 1,2 1-188,-6-10 54,0 1 0,1 0 0,-1-1 0,1 1-1,0-1 1,0 0 0,0-1 0,1 1 0,-1-1 0,4 2-54,-7-3 5,1 0 1,0 0-1,0-1 0,0 1 0,1 0 0,-1-1 1,0 0-1,0 1 0,0-1 0,0 0 1,0 0-1,0 0 0,1 0 0,-1-1 0,0 1 1,0-1-1,0 1 0,0-1 0,0 0 0,0 1 1,0-1-1,0 0 0,0 0 0,-1-1 1,1 1-1,1-1-5,3-5-116,-1 1 1,-1-1-1,1-1 0,-1 1 1,0 0-1,0-1 1,-1 0-1,0 0 0,1-7 116,16-79-6528,-15 52 34</inkml:trace>
  <inkml:trace contextRef="#ctx0" brushRef="#br3" timeOffset="-306543.314">1192 12382 11877,'0'0'1871,"0"0"-287,0 0-500,0 0-375,0 0 606,0 14-29,-1 28-603,0 30 842,3-1 0,4 3-1525,-3-40 339,0-9-71,-2-48-454,-2-20-379,0 18 157,0 1 0,2 0 0,1 0 0,4-20 408,-5 38-63,0 0-1,1 0 0,0 1 1,0-1-1,0 1 0,1-1 0,0 1 1,0 0-1,0 0 0,0 0 1,1 1-1,0-1 0,0 1 0,0 0 1,1 0-1,-1 0 0,1 0 0,0 1 1,0 0-1,0 0 0,5-2 64,-6 3 20,-1 1-1,0 0 0,1 0 0,-1 0 1,0 0-1,1 0 0,-1 1 0,1-1 1,-1 1-1,1 0 0,-1 0 0,1 1 1,-1-1-1,1 0 0,-1 1 1,1 0-1,-1 0 0,0 0 0,1 1 1,-1-1-1,1 1-19,0 1 81,0 0 1,1 1 0,-1 0-1,-1-1 1,1 1-1,-1 1 1,1-1 0,-1 0-1,0 1 1,0 0-1,-1 0 1,2 4-82,5 16 353,-1 0-1,-1 1 1,-1 0 0,-2 0-1,0 7-351,-3-26 31,4 55 427,-2-114-6496,-3 16-1409</inkml:trace>
  <inkml:trace contextRef="#ctx0" brushRef="#br3" timeOffset="-305742.782">1691 12394 3185,'0'0'5144,"0"0"-2548,0 0-360,0 0-617,0 0-440,6-10-450,18-31-230,-22 39-415,-1 0 0,0 0 0,1 0 0,-1-1 0,0 1 1,-1 0-1,1-1 0,0 1 0,-1-1 0,1 1 0,-1-1 1,0 1-1,0-1 0,0 1 0,0-1 0,-1-2-84,1 4 22,-1-1-1,0 1 1,1-1-1,-1 1 1,0 0-1,0-1 1,0 1-1,0 0 1,0 0-1,0 0 1,0 0-1,0 0 1,-1 0 0,1 0-1,0 0 1,-1 0-1,1 1 1,0-1-1,-2 0-21,-6-1-6,1-1-1,-1 2 1,1-1 0,-1 1-1,1 1 1,-1 0 0,-3 0 6,6 0 49,4 0-37,-1 1 0,1 0 0,-1-1-1,1 1 1,0 0 0,-1 0 0,1 0-1,0 0 1,0 1 0,0-1 0,0 1-1,0-1 1,0 1 0,0-1 0,0 1-1,0 0 1,1 0 0,-1 0 0,1 0-1,0 0 1,0 1 0,-1-1 0,1 0 0,0 1-1,1-1 1,-1 0 0,0 1 0,1-1-1,-1 2-11,-2 12 230,0 0-1,0 0 1,2 0 0,0 2-230,-3 85 3313,8 66-3313,-4-163 38,1-1 0,0 0 0,0 0-1,1 0 1,-1 0 0,1 0 0,0 0 0,0 0 0,1 0-1,-1-1 1,1 1 0,0-1 0,1 0 0,0 1-38,-3-3 7,1-1 1,0 1 0,-1-1 0,1 0 0,0 1 0,0-1-1,0 0 1,-1 0 0,1 0 0,0 0 0,1-1-1,-1 1 1,0 0 0,0-1 0,0 0 0,0 1 0,0-1-1,1 0 1,-1 0 0,0 0 0,0 0 0,0-1-1,0 1 1,1-1 0,-1 1 0,0-1 0,0 0 0,0 0-1,0 0 1,0 0 0,0 0 0,-1 0 0,1 0-1,0 0 1,-1-1 0,2 0-8,4-5-97,-1 0-1,0 0 0,0 0 1,-1-1-1,0 1 1,0-2-1,-1 1 1,0 0-1,0-1 0,-1 1 1,0-1-1,-1 0 1,0 0-1,1-8 98,2-17-615,-1 0-1,-2-1 1,-1-12 615,-1-73-1809,0 119 2087,-4 57 2515,6 53-1707,15 100-1086,-7-83 542,-5 124-542,-6-190 2,2-55 8,-1-1 0,0 1 0,-1 0 0,1 0 1,-1-1-1,0 1 0,0 0 0,0-1 0,-1 1 0,0-1 0,1 1 0,-2-1 0,1 0 1,0 0-11,-1-1-7,1-1 0,0 0 0,-1 0 0,0 0 0,1 0 1,-1-1-1,0 1 0,0-1 0,0 1 0,0-1 1,0 0-1,0 0 0,0 0 0,0-1 0,-1 1 1,1-1-1,0 0 0,0 0 0,-1 0 0,0 0 7,-18 0-73,12 1-62,0-1-1,1 0 1,-1-1 0,0 0-1,1 0 1,-1-1 0,-1-1 135,9 2-120,-1 0 1,0 0 0,0-1-1,0 0 1,1 1 0,-1-1-1,1 0 1,-1 0 0,1 0-1,0-1 1,0 1 0,0 0-1,0-1 1,0 1 0,1-1-1,-1 0 1,1 0 0,0 0 0,-1 1-1,1-1 1,1 0 0,-1 0-1,0-1 1,0-1 119,-3-36-2807,4-6-1808</inkml:trace>
  <inkml:trace contextRef="#ctx0" brushRef="#br3" timeOffset="-305255.637">1933 12528 1697,'0'0'5373,"0"0"-2628,0 0-936,0 0-536,0 0-348,-1 0-785,0 0 1,0 0-1,0 0 0,0 0 0,0 0 0,0 0 0,0 0 0,0 0 1,0-1-1,1 1 0,-1 0 0,0-1 0,0 1 0,0 0 0,0-1 1,1 1-1,-2-2-140,5-20 2078,5 33-166,6 43-807,-4 10-233,-3 1-1,-3 0 1,-3 58-872,-2-81 184,3-98-1459,1-15-1466,-6 0-3557,-5 27 213</inkml:trace>
  <inkml:trace contextRef="#ctx0" brushRef="#br3" timeOffset="-304927.428">1880 12201 7555,'0'0'6355,"0"0"-5426,0 0 143,0 0-1072,0 0-416,0 0-1041,109-75-3713</inkml:trace>
  <inkml:trace contextRef="#ctx0" brushRef="#br3" timeOffset="-304422.587">2257 12421 7780,'0'0'1307,"0"0"29,0 0-311,0 0-166,0 0 56,-2-32 3242,-10 30-4057,0 1 1,0 0-1,0 1 1,0 1-1,-1 0 1,-1 1-101,12-2 16,0 1 0,0 0 1,0 0-1,1 0 1,-1 0-1,0 1 0,1-1 1,-1 0-1,1 1 1,0-1-1,-1 1 0,1-1 1,0 1-1,0 0 1,0 0-1,0-1 0,0 1 1,0 1-17,-17 41 321,15-36-180,-2 6 73,1 0 0,0 1-1,1-1 1,1 0-1,0 1 1,0 4-214,2-14 56,0 0 0,0-1-1,0 1 1,0 0 0,1-1-1,0 1 1,0 0 0,0-1 0,0 1-1,1-1 1,0 0 0,0 1-1,0-1 1,0 0 0,1 0-1,-1 0 1,1 0 0,0-1 0,0 1-1,1-1 1,1 1-56,37 23 184,18 13-86,-56-37-88,0 0 0,0 1 0,0-1 0,-1 1 0,1 0 0,-1 0 0,0 0 0,-1 1 0,1-1 0,-1 1 0,2 4-10,-3-7 1,0 0 0,-1 0 0,1 0-1,-1 0 1,0 0 0,0 1 0,0-1-1,0 0 1,0 0 0,0 0 0,0 0 0,-1 0-1,1 0 1,-1 1 0,0-1 0,1 0 0,-1 0-1,0-1 1,0 1 0,0 0 0,-1 0-1,1 0 1,-2 2 6,-1-1 1,1 1 0,-1-1 0,0 0 0,0 0-1,0 0 1,0 0 0,0-1 0,-1 0 0,1 1-8,-7 1-102,-1 1 0,1-1 1,-1-1-1,0 0 0,0-1 1,0 0-1,0-1 1,0 0 101,11-1-132,1 0 0,-1 0 0,0 0 1,1 0-1,-1 0 0,1 0 0,-1 0 1,1 0-1,-1 0 0,0 0 0,1 0 1,-1 0-1,1-1 0,-1 1 0,1 0 1,-1 0-1,1-1 0,-1 1 0,1 0 1,-1-1-1,1 1 0,-1 0 0,1-1 1,-1 1-1,1-1 0,0 1 0,-1-1 1,1 1-1,0-1 0,0 1 0,-1-1 0,1 1 1,0-1-1,0 1 0,0-1 0,-1 0 1,1 1-1,0-1 0,0 1 132,-4-27-8172</inkml:trace>
  <inkml:trace contextRef="#ctx0" brushRef="#br3" timeOffset="-300992.043">2426 12510 7924,'0'0'2051,"0"0"-509,0 0-496,0 0-467,0 0-155,0 0-245,-4-5-136,-9-17 2,10 16 83,3 6 230,0-36 1493,0-5-1214,0 36-98,0 26-264,2 28 532,3 0-1,9 42-806,-4-36 887,1 56-887,-11-97 15,0-10-5,-1 0 1,1-1 0,0 1 0,0 0 0,1 0-1,-1 0 1,1 0 0,0 0 0,0 0-1,0-1 1,0 1 0,1 0 0,-1-1 0,1 1-1,2 2-10,-1-5-96,-3-1-219,0 0-509,-5-41-8900,-6 20 642</inkml:trace>
  <inkml:trace contextRef="#ctx0" brushRef="#br3" timeOffset="-300661.564">2326 12171 10213,'0'0'2225,"0"0"-1361,0 0-48,0 0-495,0 0-321,0 0-433,109-39-2656,-99 39-7380</inkml:trace>
  <inkml:trace contextRef="#ctx0" brushRef="#br3" timeOffset="-299032.889">3140 12198 6355,'0'0'1211,"0"0"-306,0 0-76,0 0-495,0 0-196,-3-10 12,-21-57 1362,19 51 487,4 10-644,1 5-1227,0 0 1,0 0-1,0 0 1,0 0-1,0 0 1,0 0-1,0 1 0,0-1 1,-1 0-1,1 0 1,0 0-1,0 0 0,-1 0 1,1 1-1,-1-1 1,1 0-1,0 0 1,-1 1-1,0-1 0,1 0 1,-1 0-1,1 1 1,-1-1-1,0 1 0,1-1 1,-1 1-1,0-1 1,0 1-1,0-1 1,0 1-129,1 20 274,-1 40 54,3 0 1,3-1-1,9 41-328,29 134 1710,6 156-1710,-55-701-3805,6 303 3802,1-1-1,0 1 1,1 0-1,0 0 1,0-1-1,1 2 1,0-1-1,1 0 1,-1 0-1,1 1 1,1 0-1,-1 0 1,1 0-1,1 0 1,-1 1-1,1 0 1,0 0-1,1 1 1,-1-1-1,1 1 1,0 1-1,0-1 1,1 1-1,-1 1 1,1-1-1,0 1 1,0 1-1,0-1 1,0 1-1,0 1 1,0-1-1,3 1 4,-9 2 51,0-1-1,-1 1 0,1 0 0,-1 0 1,1-1-1,-1 1 0,1 0 0,-1 0 1,0 1-1,1-1 0,-1 0 0,0 0 1,0 1-1,0-1 0,0 0 0,0 1 1,0-1-1,0 1 0,0 0 0,-1-1 1,1 1-1,-1 0 0,1 0-50,14 44 491,-15-44-459,18 83 905,-5-1 0,-1 25-937,-12-107 20,8 36 187,-4-34-740,-3-23-339,-1-64-6403,0 56 1973</inkml:trace>
  <inkml:trace contextRef="#ctx0" brushRef="#br3" timeOffset="-298597.585">3626 12519 8676,'0'0'2081,"0"0"-1057,0 0-250,0 0-344,0 0 151,-5 0 241,2 0-664,1-1 0,-1 1 0,0 0 0,0 0 0,0 0-1,0 0 1,0 1 0,0-1 0,0 1 0,0 0 0,0 0 0,1 0 0,-1 0 0,0 0 0,1 0 0,-1 1 0,1-1 0,-1 1 0,1 0-1,-1 0 1,1 0 0,0 0 0,0 0 0,0 0 0,1 1 0,-1-1 0,0 1 0,1-1 0,0 1 0,-1 0 0,1-1 0,0 1-1,0 0 1,1 0 0,-1 0 0,0 0 0,1 0 0,0 0 0,0 0 0,0 0 0,0 0-158,-2 14 122,1-1 1,1 1-1,0 0 0,1 0 1,1-1-1,1 1 1,0-1-1,1 1 0,1-1 1,1 0-1,0-1 1,1 1-1,0-1 0,1-1 1,1 1-1,2 1-122,-9-13 10,0 0-1,0-1 0,0 1 1,0-1-1,0 0 0,0 1 1,1-1-1,-1 0 1,1-1-1,-1 1 0,1 0 1,0-1-1,0 1 1,0-1-1,0 0 0,0 0 1,0 0-1,0 0 0,0 0 1,0-1-1,0 0 1,0 1-1,1-1 0,-1 0 1,0-1-1,0 1 1,0 0-1,0-1 0,1 0 1,-1 0-1,0 0 1,0 0-1,-1 0 0,1-1 1,0 1-1,0-1 0,0 0 1,-1 1-1,1-1 1,-1-1-1,0 1 0,0 0 1,1 0-1,-1-1 1,-1 0-1,1 1 0,0-1 1,-1 0-1,1 0 1,-1 1-1,0-1 0,1-2-9,4-15-145,-1 0-1,-1 0 0,-1-1 0,-1 1 1,0-1-1,-2 0 0,-1-14 146,1 16-183,0 15 152,0 0 0,0 0-1,-1-1 1,1 1 0,-1 0-1,0 0 1,-1 0 0,1 1 0,-1-1-1,1 0 1,-1 0 0,0 1 0,-1-1-1,1 1 1,0 0 0,-1 0-1,0-1 1,0 2 0,0-1 0,0 0-1,0 1 1,-1-1 0,1 1-1,-1 0 1,1 0 0,-2 0 31,-6-3-42,0 1-1,0 1 1,0 0-1,0 1 1,-1 0-1,1 0 1,-1 1-1,1 1 1,-2 0 42,12 0-440,3-8-4258,6-20-878</inkml:trace>
  <inkml:trace contextRef="#ctx0" brushRef="#br3" timeOffset="-298164.256">3831 12257 5955,'0'0'2572,"0"0"-873,0 0 147,0 0-114,0 0-228,0-5-172,0-17-372,0 16-101,0 6-26,0 0-356,4 4 425,4 17-650,-1 0 0,-1 0 0,-1 1-1,-1 0 1,0 7-252,5 25 339,13 91 897,-3 53-1236,-1-14 287,-13-162-498,-3-40-914,-2 17 628,0 1-279,0 0-398,1 0 757,-1 0 0,1 0-1,0-1 1,0 1 0,0 0 0,-1 0-1,1 0 1,0 0 0,0-1 0,-1 1-1,1 0 1,0-1 0,-1 1 0,1 0-1,0-1 1,-1 1 0,1-1 0,-1 1-1,1-1 1,0 1 0,-1-1 0,0 0-1,1 1 1,-1-1 0,1 0 417,12-22-9578</inkml:trace>
  <inkml:trace contextRef="#ctx0" brushRef="#br3" timeOffset="-297646.449">4080 12775 9428,'0'0'2743,"0"0"-337,0 0-298,0 0-470,0 0-670,21 1-466,68 2-390,-86-3-107,0-1 0,0 1 0,-1-1 0,1 1 0,0-1 1,-1 0-1,1 0 0,-1-1 0,1 1 0,-1 0 0,1-1 0,-1 1 0,0-1 0,0 0 0,0 0 0,0 0 0,0 0 0,0 0 1,0 0-1,-1 0 0,1-1 0,-1 1 0,0 0 0,1-2-5,1-4-10,0-1 1,0 1-1,-1 0 1,-1-1-1,1 1 1,-1-3 9,0 3-17,1-2-51,-1 0 0,0 0 0,0 0 0,-1 0 0,0 0 0,-1 0 0,0 0 0,-1-4 68,1 11-19,0 0 1,-1 0-1,1 1 1,0-1-1,-1 0 1,0 1-1,0-1 1,1 1-1,-1 0 1,-1 0-1,1-1 1,0 1-1,0 1 1,-1-1-1,1 0 1,-1 1 0,0-1-1,1 1 1,-1 0-1,0-1 1,0 1-1,0 1 1,0-1-1,0 0 1,0 1-1,0 0 1,0-1-1,-3 1 19,-2-1-8,-1 0 1,0 1-1,1 0 0,-1 0 0,1 1 0,-1 0 0,1 0 0,-8 3 8,12-3 10,1 1 0,0-1 0,1 1-1,-1 0 1,0 0 0,0 0 0,1 1 0,0-1 0,-1 1-1,1-1 1,0 1 0,0 0 0,0 0 0,0-1 0,1 2-1,-1-1 1,1 0 0,0 0 0,0 0 0,0 0-1,0 1 1,1-1 0,-1 4-10,-3 20 277,1 0 0,2 0 1,1 0-1,1 0 0,1 0 0,1 0 0,2 0 1,1-1-1,0 0 0,8 17-277,-9-28 118,2-1 1,-1 0-1,2 0 1,-1 0-1,2-1 1,0-1-1,3 4-118,-10-13 11,1 0 0,0 0 1,0 0-1,0-1 0,0 1 0,0-1 1,0 1-1,1-1 0,-1 0 0,1-1 1,-1 1-1,1 0 0,0-1 0,0 0 0,-1 0 1,1 0-1,0 0 0,0-1 0,0 1 1,0-1-1,0 0 0,0-1 0,0 1 0,0 0 1,0-1-1,0 0 0,0 0 0,0 0 1,0-1-1,3-1-11,-2 0-7,-1-1-1,1 1 1,0-1-1,-1 0 1,0-1 0,1 1-1,-2-1 1,1 1 0,-1-1-1,1 0 1,-1-1 0,-1 1-1,1-1 1,-1 1 0,0-1-1,0 1 1,-1-1 0,1 0-1,-1-1 8,3-16-879,0-1 1,-2 1-1,0-1 0,-2-6 879,0-3-3660,0 8-1868</inkml:trace>
  <inkml:trace contextRef="#ctx0" brushRef="#br3" timeOffset="-297046.658">4652 12126 7892,'0'0'2401,"0"0"-502,0 0-402,0 0-366,0 0-130,0-9-225,-1 7-718,1-1 1,0 1-1,0-1 0,0 1 0,0 0 1,0-1-1,0 1 0,0-1 1,1 1-1,0-1 0,-1 1 1,1 0-1,0-1 0,0 1 1,0 0-1,0 0 0,1-1 1,-1 1-1,1 0 0,-1 1 1,1-1-1,-1 0 0,1 0 0,0 1 1,0-1-1,0 1 0,0-1 1,0 1-1,0 0 0,1 0 1,-1 0-1,0 0 0,1 0 1,-1 0-1,0 1 0,1-1 1,-1 1-1,1 0 0,-1 0 0,1-1 1,-1 2-1,2-1-58,-1 0 70,0 0 0,0 0-1,0 0 1,0 0 0,0 1-1,0-1 1,0 1 0,-1 0 0,1 0-1,0 0 1,0 0 0,-1 1-1,1-1 1,0 1 0,-1-1 0,0 1-1,1 0 1,-1 0 0,2 2-70,-2 0 85,1-1 0,-1 1 0,0 0 0,0 1 0,0-1 0,-1 0 0,1 1 0,-1-1 0,0 0 0,0 1 0,-1-1 0,1 5-85,0 7 132,0 0-1,-1 1 1,0-1 0,-1 1-1,-1-1 1,-1 0-1,-4 15-131,4-23 3,0 1 0,-1 0 0,0-1 0,-1 0-1,1 0 1,-1 0 0,-1 0 0,0-1 0,0 0-1,0 0 1,-1 0 0,0-1 0,0 0 0,-4 2-3,10-7-22,-1 1 1,0-1 0,0 1 0,0-1-1,0 0 1,0 0 0,0 0 0,0 0 0,-1 0-1,1 0 1,0-1 0,-1 1 0,1-1 0,0 1-1,-1-1 1,1 0 0,0 0 0,-1 0-1,0 0 22,1-1-44,1 0-1,0 0 1,0 0-1,0 0 0,0 0 1,0 0-1,0 0 0,0 0 1,0 0-1,0-1 0,1 1 1,-1 0-1,0 0 0,1-1 1,-1 1-1,1-1 0,-1 1 1,1 0-1,0-1 0,0 1 1,0-1-1,0 1 0,0-1 1,0 1-1,0-1 0,0 1 1,0-1 44,0 1-10,0-1-1,1 1 1,-1 0 0,0-1 0,0 1 0,1 0-1,-1-1 1,1 1 0,-1 0 0,1 0 0,0-1-1,-1 1 1,1 0 0,0 0 0,0 0 0,0 0-1,0 0 1,0 0 0,0 0 0,0 0 0,0 0 0,0 1-1,0-1 1,1 0 0,0 0 10,3-1 20,0 0 1,0 1-1,0-1 0,0 1 1,0 0-1,0 1 0,0-1 1,1 1-21,7-1 131,1 2 1,0-1-1,0 2 1,-1 0-1,10 3-131,-15-3 61,-1 2 0,0-1-1,0 1 1,-1 0-1,1 1 1,1 1-61,-4-2 25,0-1 0,1 0 1,-1 0-1,1 0 0,0 0 1,0-1-1,0 0 0,0 0 1,0 0-1,1 0 0,-1-1 0,0 0-25,-3-8-856,-3 1 233,1 0 1,-1 0-1,0 0 1,0 1-1,-1-1 1,0 0-1,0 1 1,0-1-1,-1 0 623,-19-30-6024</inkml:trace>
  <inkml:trace contextRef="#ctx0" brushRef="#br3" timeOffset="-296724.667">5026 12114 10661,'0'0'1747,"0"0"-237,0 0-232,0 0 206,0 0 332,10 10-490,57 64 415,-33-35-1091,1-1 1,1-2 0,41 31-651,-76-67-74,-1 1 0,0-1 0,1 1 0,-1-1 0,0 0 0,1 1 0,-1-1 0,1 1 0,-1-1 0,1 0 0,-1 0 0,1 1 0,-1-1 0,1 0 0,-1 0 0,1 1 0,0-1 0,-1 0 0,1 0 0,-1 0 0,1 0 0,-1 0 0,1 0 0,0 0 0,-1 0 0,1 0 0,-1 0 0,1 0 0,0-1 74,-7-14-2552,-19-21-3040,6 15-558</inkml:trace>
  <inkml:trace contextRef="#ctx0" brushRef="#br3" timeOffset="-296394.23">5026 12114 7267,'221'-104'5619,"-221"98"-4355,0 6 513,0 0-960,0 0-433,-3 36 352,-20 18-208,-7 17-159,-6 12-17,-1-2-224,4-7 320,3-15-304,11-17-144,9-18-272,6-15-1249,-2-9-1760,2 0-4755</inkml:trace>
  <inkml:trace contextRef="#ctx0" brushRef="#br3" timeOffset="-295253.671">6372 11847 8932,'0'0'1579,"0"0"-583,0 0-207,0 0-413,0 0-15,-1 33 2061,-1-25-2054,-1 0-1,0 0 1,-1 0-1,0-1 1,0 1 0,-1-1-1,0 0 1,0 0-1,-4 3-367,-12 19 400,-23 36 97,8-13-141,2 2 0,-1 7-356,29-45 72,0 0 1,0 0-1,2 1 1,0-1-1,1 1 1,0 0-1,1 16-72,0 29 612,5 32-612,-2-61 130,2-1 24,1 0 1,1-1 0,2 0 0,1 0-1,2 0 1,1-1 0,1-1-1,1 0 1,2 0 0,1-1 0,1-1-1,1-1 1,1-1 0,7 6-155,-20-24 19,-1-1 1,1 1-1,1-1 1,-1 0-1,1-1 1,0 1-1,0-2 0,1 1 1,0-1-1,-1 0 1,1 0-1,1-1 1,-1 0-1,0 0 0,1-1 1,0 0-1,-1-1 1,1 0-1,0 0 1,0-1-1,2 0-19,-10-1-4,0 1 1,0-1-1,0 1 0,-1-1 0,1 0 1,0 0-1,0 1 0,-1-1 0,1 0 1,-1 0-1,1 0 0,0 0 0,-1 0 0,0 1 1,1-1-1,-1 0 0,1 0 0,-1 0 1,0 0-1,0 0 0,0-1 0,0 1 1,0 0-1,0 0 0,0 0 0,0 0 1,0 0 3,0-41-750,-1 31-72,-3-17-6122,-2 21-918</inkml:trace>
  <inkml:trace contextRef="#ctx0" brushRef="#br3" timeOffset="-292860.681">6785 12019 5250,'0'0'1140,"0"0"-271,0 0-98,0 0 232,0 0 30,-2-6-467,1 3-606,-2-5 837,0-1 0,1 0 0,0 0 0,0 0 0,1-3-797,1 12 104,0 0-13,-7-15 3169,-6-17-3158,12 24-106,1 7 5,0 0 0,0-1 1,0 1-1,0-1 0,-1 1 1,1 0-1,0 0 0,-1-1 1,1 1-1,0 0 0,-1 0 1,0-1-1,1 1 0,-1 0 1,0 0-1,0 0 0,0-1-1,0 1 23,0-1 23,0 0 0,-1 0 0,1 0 0,0-1 0,1 1 0,-1 0 0,0 0 0,0-1 0,1 1 0,0-1 0,-1 0-46,-1 2 832,0 7-567,0 7-143,4 130 1545,12 44-1667,-1-11 428,-7 0 1,-9 28-429,-8-110 36,6-65-21,2 1 0,0 19-15,2-37 6,1 3 22,0-1-1,1 0 1,0 0 0,2 4-28,-3-16 3,0 0 0,0 0 1,1 0-1,-1 0 1,1 0-1,-1 0 0,1 0 1,0-1-1,0 1 0,0 0 1,0 0-1,0-1 0,0 1 1,0 0-1,0-1 1,1 1-1,-1-1 0,1 0 1,-1 1-1,1-1 0,-1 0 1,1 0-1,0 0 0,0 0 1,-1 0-1,1 0 1,0-1-1,0 1 0,0-1 1,0 1-1,0-1 0,0 0-3,0 0-1,-1-1-1,0 0 0,0 0 0,0 0 0,0 0 1,0 0-1,0 0 0,0 0 0,0 0 0,0 0 1,-1 0-1,1-1 0,0 1 0,-1 0 0,1 0 1,-1-1-1,1 1 0,-1-1 0,0 1 0,1 0 1,-1-1-1,0 1 0,0-1 0,0 1 0,0 0 1,0-1-1,-1 1 0,1-1 0,0 1 2,-3-48-676,2 44 484,0 1-1,-1-1 1,0 1 0,0 0-1,0 0 1,0 0 0,0 0-1,-1 0 1,0 0 0,1 1-1,-1 0 1,-1-1 0,1 1-1,0 0 1,-1 0-1,0 1 1,0-1 0,0 1-1,0-1 1,-2 0 192,-25-18-4298,15 5-19</inkml:trace>
  <inkml:trace contextRef="#ctx0" brushRef="#br3" timeOffset="-292442.808">6686 12769 7187,'0'0'1027,"0"0"169,0 0 119,0 0-101,0 0-104,4-17-321,12-56-343,-15 69-407,1 0 0,-1 1 0,1-1 0,0 0 0,0 1 0,1-1 0,-1 1 0,1 0 0,-1 0 0,1 0 0,0 0 0,0 0 0,0 0 0,1 1 0,-1 0 0,1-1 0,-1 1 0,1 1 0,0-1 0,0 0 0,0 1 0,3-1-39,6-1 168,0 1 1,0 1-1,0 0 1,1 0-1,10 2-168,-5-1 314,-16 0-226,1 1 0,0-1-1,-1 1 1,1 0 0,-1 0-1,1 0 1,-1 0 0,1 1 0,-1-1-1,0 1 1,1 0 0,-1 0-1,0 0 1,0 0 0,-1 1 0,1-1-1,0 1 1,-1 0 0,1-1 0,-1 1-1,0 0 1,0 1 0,0-1-1,-1 0 1,1 1 0,-1-1 0,1 0-1,-1 1 1,0 0 0,-1-1-1,1 1 1,-1 0-88,4 19 330,-1 1-1,-1-1 0,-1 0 1,-2 20-330,1-17 160,0-13-109,-1 1-1,0-1 1,-1 1 0,-1-1 0,0 0 0,0 0-1,-1 0 1,-1-1 0,0 1 0,-1-1 0,-1 0-1,0-1 1,0 1 0,-1-1 0,0-1 0,-1 0-1,0 0 1,-1 0 0,0-1 0,0-1 0,-1 0-1,0 0 1,0-1 0,-9 4-51,15-10 7,1 1 0,-1-1 0,0 1 0,0-1 0,0-1 0,0 1 0,-1-1 0,1 0 0,-4 0-7,0 0-15,9 0 8,-1-1 1,0 1-1,1-1 0,-1 1 1,1-1-1,-1 0 0,1 1 0,-1-1 1,1 1-1,-1-1 0,1 0 1,-1 1-1,1-1 0,0 0 1,-1 0-1,1 1 0,0-1 0,0 0 1,0 0-1,0 1 0,0-1 1,0 0-1,0 0 0,0 0 1,0 1-1,0-1 0,0 0 7,0-32-319,1 25 109,-1 2-129,0-1 0,0 1 0,1-1-1,1 1 1,-1 0 0,1-1-1,0 1 1,0 0 0,0 0 0,1 0-1,0 1 1,2-4 339,21-33-5031</inkml:trace>
  <inkml:trace contextRef="#ctx0" brushRef="#br3" timeOffset="-291841.326">7000 12918 6947,'0'0'2559,"0"0"-406,0 0-54,0 0-591,0 0-308,12-17-146,99-127-150,-104 135-970,-1-1 1,0 0-1,-1 0 0,0 0 0,0-1 0,-1 0 0,-1 0 0,1 0 0,-2 0 0,0 0 0,0-1 0,-1 1 0,0-1 0,-1-1 66,-46 12-362,27 1 359,12 0 2,1-1-1,-1 1 0,0 1 1,0-1-1,1 1 0,-1 1 1,-3 0 1,8-1 4,0 0 1,0 0 0,0 0-1,0 0 1,0 1 0,0-1-1,1 1 1,-1-1 0,0 1 0,1-1-1,-1 1 1,1 0 0,-1 0-1,1 0 1,0 0 0,0 0-1,0 0 1,0 0 0,0 0-1,1 1 1,-1-1 0,1 0 0,-1 0-1,1 2-4,-4 29 403,2 1-1,1 0 1,3 26-403,0-21 462,-2-26-292,2-1 0,0 1 0,0 0 0,1-1 0,0 1 0,2-1 0,-1 0 0,1 0 0,2 2-170,-6-11 25,1 0 1,-1 0 0,1-1 0,0 1-1,0 0 1,0 0 0,0-1 0,0 1-1,0-1 1,1 0 0,-1 0 0,1 0-1,0 0 1,-1 0 0,1 0 0,0-1-1,0 1 1,0-1 0,0 0 0,1 0-1,-1 0 1,0 0 0,0-1 0,1 1-1,-1-1 1,0 0 0,0 0 0,1 0-1,-1 0 1,0-1 0,1 1 0,-1-1-1,0 0 1,0 0 0,0 0 0,0 0-1,0 0 1,1-1-26,2-2-37,-1 0 0,0 0 0,0 0-1,0 0 1,0-1 0,-1 0 0,1 0 0,-1 0-1,-1 0 1,1-1 0,0 0 37,34-68-2202,-36 70 1980,17-48-4314,-7 3-2483</inkml:trace>
  <inkml:trace contextRef="#ctx0" brushRef="#br3" timeOffset="-291443.558">7295 12623 10805,'0'0'1934,"0"0"-581,0 0-134,0 0 126,-4 35 503,-9 117-321,12-136-1317,1 0 1,1 0 0,0 0-1,1 0 1,1 0 0,1-1 0,0 1-1,2 3-210,7 26 556,-3-12 84,-10-33-633,0 0 0,0-1 0,0 1 0,0 0 0,0 0 0,0 0 0,-1 0 0,1 0 0,0-1 0,0 1 0,0 0 0,0 0 0,0 0 0,0 0 0,0 0 0,1-1 0,-1 1 0,0 0 0,0 0 1,0 0-1,0 0 0,0 0 0,0 0 0,0-1 0,0 1 0,0 0 0,0 0 0,0 0 0,0 0 0,0 0 0,1 0 0,-1 0 0,0-1 0,0 1 0,0 0 0,0 0 0,0 0 0,0 0 0,1 0 0,-1 0 0,0 0 0,0 0 1,0 0-1,0 0 0,0 0 0,1 0 0,-1 0 0,0 0 0,0 0 0,0 0 0,0 0 0,0 0 0,1 0 0,-1 0 0,0 0 0,0 0 0,0 0 0,0 0 0,0 0 0,0 0 0,1 0 0,-1 0 0,0 1 0,0-1-7,2-57 63,-2 49-173,-2-76-570,1 24-762,1 0-1,4-3 1443,-3 59-2,0 1-1,0-1 1,0 0-1,0 1 1,1-1-1,0 1 1,0-1-1,0 1 1,0 0-1,0 0 0,0 0 1,1 0-1,0 0 1,-1 0-1,1 1 1,0-1-1,0 1 1,0 0-1,1 0 1,-1 0-1,1 0 1,-1 1-1,1-1 1,-1 1-1,1 0 0,0 0 1,0 0-1,-1 1 1,3-1 2,10-1 165,-1 0 0,1 1 0,-1 1 1,1 0-1,0 1 0,11 3-165,15 11 615,-40-14-702,-1-1 0,0 1 0,0-1 0,0 1-1,0 0 1,0-1 0,0 1 0,0 0 0,0 0 0,0-1 0,-1 1 0,1 0 0,0 0-1,0 0 1,-1 0 0,1 0 0,0 0 0,-1 0 0,1 1 0,-1-1 0,0 0 0,1 0 0,-1 0-1,0 0 1,0 1 0,0-1 0,1 0 0,-1 0 0,-1 1 0,1-1 0,0 0 0,0 0-1,0 1 88,-8 6-4596,-10-4-2957</inkml:trace>
  <inkml:trace contextRef="#ctx0" brushRef="#br3" timeOffset="-290707.884">7758 12596 6195,'0'0'1440,"0"0"-79,0 0-174,0 0-304,0 0 241,-8-5-44,3 2-717,-24-13-37,2 11 3488,27 33-2472,4 63-165,4 0-1,4-1 1,13 44-1177,-23-124 62,3 16 174,-3-22-65,-1-14 35,-4-61-239,0 53-70,2-1 0,0 0 1,1 0-1,1 0 0,1 1 0,0-1 1,1 0-1,1 1 0,6-16 103,3 5-310,-7 13 59,0 1 0,2 0 0,0 0 0,0 0 0,1 1 0,1 0 0,0 1 0,11-10 251,-20 22 1,0-1 0,1 1 1,-1 0-1,1 0 0,0 0 1,-1 0-1,1 0 0,0 1 1,0-1-1,0 0 0,-1 1 1,1 0-1,0-1 0,0 1 0,0 0 1,0 0-1,0 0 0,0 0 1,0 0-1,-1 0 0,1 0 1,0 1-1,0-1 0,0 1 1,0 0-1,-1-1 0,1 1 0,0 0 1,0 0-1,-1 0 0,1 0 1,-1 0-1,1 0 0,-1 1 1,1-1-1,-1 0 0,0 1 1,0-1-1,1 2-1,6 7 199,-1 1-1,0 0 1,-1 0 0,0 1-1,2 7-198,-3-7 215,6 13 78,19 34 284,-27-57-577,-3-2-224,0-23-6974,0 16 739</inkml:trace>
  <inkml:trace contextRef="#ctx0" brushRef="#br3" timeOffset="-288946.815">8191 12683 4514,'0'0'1579,"0"0"-261,0 0 19,0 0 104,0 0-57,-20-6 1466,45 17 3057,-17-8-5838,0-1 0,1 0 1,-1-1-1,1 0 0,0 0 1,-1-1-1,1 0 0,0 0 1,-1-1-1,1 0 0,-1-1 1,4-1-70,-8 0-9,1 1 0,-1-1 0,0-1 0,0 1 0,-1-1 0,1 1 0,-1-1 0,1 0 0,-1 0 0,-1-1 0,1 1 0,0-1 0,-1 1 1,0-1-1,0 0 0,-1 0 0,2-3 9,0-7-262,0 0 0,-1 0 0,0 0 0,-1-1 0,-1-5 262,-1 20-1,1 0 0,-1 0-1,1 0 1,-1 0 0,1 0 0,-1 0 0,0 0 0,1 0 0,-1 0 0,0 0 0,0 1 0,0-1 0,0 0 0,0 1 0,0-1 0,0 0-1,0 1 1,0-1 0,0 1 0,0 0 0,0-1 0,0 1 0,0 0 0,0-1 0,0 1 0,0 0 0,-1 0 0,1 0 0,0 0 0,0 0 0,0 0 1,-48 0-31,37 0 1,-20-1 35,19 0-7,0 0-1,0 2 1,0-1-1,-12 3 3,23-2 0,1 0 1,-1-1-1,0 1 1,1 0-1,-1 0 1,1 0-1,-1 0 1,1 1-1,0-1 0,-1 0 1,1 0-1,0 1 1,0-1-1,0 1 1,0-1-1,0 1 1,0 0-1,0-1 1,1 1-1,-1 0 0,0 0 1,1-1-1,0 1 1,-1 0-1,1 0 1,0 1-1,-2 58 111,2-43-26,0 12 274,2 0 1,0-1-1,2 1 0,2-1 0,5 18-359,-9-37 80,1 0-1,1-1 0,0 1 0,0-1 0,1 0 0,0 0 0,0-1 0,1 1 0,0-1 0,0 0 1,1-1-1,0 0 0,1 0 0,-1 0 0,1-1 0,1 0 0,-1-1 0,5 3-79,-9-6 0,0 0 0,0-1 0,1 1 0,-1-1 0,0 0 0,1 0 0,-1-1 0,1 1 0,-1-1 0,1 0 0,-1 0 0,0 0 0,1-1 0,-1 0 0,1 0 0,-1 0 0,0 0 0,2-1 0,0-1 63,0 0 0,0 0 0,-1-1 1,1 0-1,-1 0 0,1 0 0,-1-1 1,-1 1-1,1-1 0,-1-1 0,3-2-63,0-3-240,0 0-1,0 0 1,-1 0 0,-1-1-1,0 0 1,0-1 240,-2 2-1069,0 0 0,0 0 0,-1 0 0,0 0 0,-1 0 1,0-3 1068,-1 2-5368</inkml:trace>
  <inkml:trace contextRef="#ctx0" brushRef="#br3" timeOffset="-287910.848">8618 12216 5314,'0'0'851,"0"0"-10,0 0 26,0 0 352,0 0-189,-6-6-182,1 1-391,0 0 0,1 0 0,-1-1 0,1 0 0,0 1 0,1-1 0,-1 0 0,1-1 0,0 1 0,-1-6-457,4 12 71,0 0 0,0 0 0,0 1 0,0-1 0,-1 0-1,1 0 1,0 0 0,0 0 0,0 0 0,0 0 0,0 0-1,0 0 1,0 0 0,-1 0 0,1 1 0,0-1-1,0 0 1,0 0 0,0 0 0,0 0 0,0 0 0,-1 0-1,1 0 1,0 0 0,0 0 0,0 0 0,0 0 0,0 0-1,0 0 1,-1 0 0,1 0 0,0 0 0,0 0 0,0-1-1,0 1 1,0 0 0,0 0 0,-1 0 0,1 0-71,-3 31 815,2 43-383,4-5 183,3-1 0,4 8-615,0 1 555,0 41-555,-10 130 587,1-247-582,1 1 1,-1-1-1,0 0 0,0 0 1,1 1-1,-1-1 0,1 0 1,-1 0-1,1-1 0,0 1 1,-1 0-1,1 0 0,0-1 1,-1 1-1,1-1-5,-1 1-134,0-1-1,0 1 1,0-1 0,0 0-1,0 1 1,0-1 0,0 0-1,-1 1 1,1-1 0,0 0-1,0 0 1,0 0 0,0 0 0,0 0-1,0 0 1,0 0 0,0 0-1,0-1 1,0 1 0,0 0-1,0-1 1,0 1 0,0 0 0,0-1-1,-1 1 1,1-1 0,0 1-1,0-1 1,0 0 0,-1 1-1,1-1 1,0 0 134,8-49-7675,-9 17 559</inkml:trace>
  <inkml:trace contextRef="#ctx0" brushRef="#br3" timeOffset="-287313.551">8863 12534 6499,'0'0'1291,"0"0"-336,0 0 326,0 0-107,0 0 338,1-7-167,0 3-794,2-19-131,-2 3 4660,-23 47-4072,0 6-698,-1-2 0,-2-1-1,-28 28-309,36-43-6,1 0 0,-2 0 0,0-2 0,-1 0-1,0-1 1,-1-1 0,-10 4 6,11-10-72,16-10-251,4 4 299,0-1 1,0 0 0,1 1-1,-1-1 1,1 1 0,-1 0-1,1-1 1,-1 1-1,1 0 1,0 0 0,0 0-1,0 0 1,1 0 23,4-2-7,0 0 0,0 1-1,0 0 1,0 0 0,0 1 0,0 0-1,0 0 1,0 1 0,1-1 0,-1 2-1,0-1 1,0 1 0,0 0-1,0 0 1,1 1 0,-2 0 0,1 1-1,0-1 1,0 1 0,-1 0 0,0 1-1,1 0 1,-1 0 0,2 2 7,11 12 50,-1 0 0,-1 0 1,-1 2-1,0 0 0,-2 1 0,4 7-50,39 53 484,-56-80-469,-1-1 0,0 1 0,0-1 0,1 1 0,-1-1 1,0 1-1,1-1 0,-1 1 0,1-1 0,-1 0 0,1 1 0,-1-1 0,1 0 0,-1 1 0,1-1 0,-1 0 0,1 0 1,-1 1-1,1-1 0,-1 0 0,1 0 0,-1 0 0,1 0 0,-1 1 0,1-1 0,0 0 0,-1 0 0,1 0 1,-1 0-1,1-1 0,0 1-15,6-17-101,-7-44-1616,-1 45 578,1-46-6355,0 32 589</inkml:trace>
  <inkml:trace contextRef="#ctx0" brushRef="#br3" timeOffset="-286627.125">9085 12596 6931,'0'0'1193,"0"0"-550,0 0 645,0 0-247,0 0 346,0-11-45,0-32-424,0 32-65,-34 5 4473,30 7-5321,1 0 0,-1 0 1,0 1-1,0 0 0,1 0 1,-1-1-1,0 2 1,1-1-1,0 0 0,0 1 1,0 0-1,0 0 0,0 0 1,0 0-1,1 0 1,-1 0-1,-1 4-5,-2 1 28,0 1 0,0 1 0,1-1 0,0 1-1,1 0 1,-2 6-28,3 2 162,1 0-1,0 0 1,2 1 0,0-1-1,1 0 1,1 1-162,-1-2 167,0-8-106,0 1 1,0-1-1,1 1 0,0-1 0,1 0 1,0 0-1,1 0 0,0 0 1,0 0-1,1-1 0,0 0 1,3 5-62,-5-9 16,0-1 1,0 1 0,0-1 0,1 0-1,0 0 1,-1 0 0,1-1 0,0 1-1,0-1 1,0 0 0,1 0 0,-1 0-1,0 0 1,1-1 0,-1 0 0,1 0-1,-1 0 1,1 0 0,0-1 0,-1 0-1,1 0 1,0 0 0,-1 0 0,1-1-1,0 0 1,1 0-17,1-2 2,-1 1-1,1-1 1,-1 0 0,0-1-1,0 0 1,0 0 0,-1 0-1,0 0 1,1-1 0,-1 0-1,-1 0 1,1 0-1,-1-1 1,0 1 0,0-1-1,0 0 1,-1-1-2,7-11-85,-1-1 1,0 0-1,-2-1 1,0 1-1,-1-3 85,-1 5-157,-2 1-1,0-1 0,-1 0 0,0 0 1,-2 0-1,0 0 0,-1 0 1,0 0-1,-2-5 158,2 18-12,0 1 1,0 0-1,-1 0 1,1 0-1,0 0 0,-1 1 1,0-1-1,0 0 1,0 1-1,0-1 0,0 1 1,0-1-1,0 1 1,-1 0-1,0 0 0,1 0 1,-1 0-1,-2 0 12,0-1-3,-1 0 1,-1 1-1,1 0 0,0 1 0,0-1 0,-1 1 1,1 0-1,-1 0 0,-3 1 3,-1 0 0,0 0-1,0 1 1,0 0 0,0 1-1,0 0 1,1 1 0,-1 0-1,1 1 1,-1 0 0,1 1-1,-3 1 1,13-5-257,-13 8-49,12-6-6449,1-3 433</inkml:trace>
  <inkml:trace contextRef="#ctx0" brushRef="#br3" timeOffset="-284411.524">9399 12605 7363,'0'0'742,"0"0"-304,0 0-118,0 0 19,-1-6 330,0-11-864,-1-40 7687,2 57-7241,0 1 5307,0 7-5943,-3 10 497,3-18-59,-3 0-13,3 0-5,0 0-41,0 0-2,0 0 38,0 0 23,0 0-5,0 0 24,0 0-42,0 0-9,0 0 19,0 0-13,0 0-41,0 0-12,0 0 55,0 0-5,0 0-48,0 0-8,1 10 29,1 1 0,-2-1 0,0 1-1,0-1 1,-1 9 3,-1 15 0,2 246 37,1-254 17,1-39-101,1-43-122,-4 5 63,0 23 43,0-1 1,2 0-1,2 1 0,0-1 63,-2 22-25,1 1 0,-1-1 0,1 0 0,0 0 0,1 1-1,0-1 1,0 1 0,0 0 0,1 0 0,0 0 0,0 0 0,0 1 0,1-1 0,0 1-1,0 0 1,0 1 0,0-1 0,3 0 25,-7 4 0,0 0-1,1 0 1,-1 0 0,1 0-1,-1 0 1,1 0 0,-1 1-1,1-1 1,-1 0 0,1 1-1,0 0 1,-1-1-1,1 1 1,0 0 0,-1 0-1,1 0 1,0 0 0,0 0-1,-1 0 1,1 0 0,0 0-1,-1 1 1,1-1-1,0 1 1,-1-1 0,1 1-1,-1 0 1,1 0 0,-1 0-1,1 0 1,-1 0 0,0 0-1,1 0 1,-1 0-1,0 0 1,0 0 0,0 1-1,0-1 1,0 1 0,0-1-1,0 1 1,0-1 0,4 10 65,0 0 1,-1 0-1,0 0 0,-1 1 1,2 11-66,0 0 67,-3-18-37,10 36 193,-1 1 1,-2 0-1,-2 1 1,-2 0-1,-2 3-223,-3-45 59,-1-5-48,1 0 0,-1 0 0,0-1-1,1 1 1,0 0 0,0 0 0,0-1 0,1 1 0,0-3-11,0-12-23,-3-62-162,0 43-38,1 0-1,2 1 1,2-1 0,3-13 223,-4 45-41,0 0 0,0-1 1,0 1-1,1 0 0,0 1 0,0-1 1,1 0-1,0 1 0,-1 0 1,2 0-1,-1 0 41,-3 3 3,0 1 0,1 0 0,-1-1 0,0 1 0,1 0 0,-1 0 0,1 0 0,-1 0 0,1 0 0,0 0 0,-1 0 1,1 0-1,0 1 0,0-1 0,0 1 0,-1-1 0,1 1 0,0 0 0,0 0 0,0 0 0,0 0 0,-1 0 0,1 0 0,0 0 0,0 1 0,0-1 0,0 0 0,-1 1 0,1 0 0,0-1 0,0 1 0,-1 0 1,1 0-1,-1 0 0,1 0 0,-1 0 0,1 0 0,-1 1 0,0-1 0,1 0 0,-1 1-3,7 8 58,0 1 0,-1-1-1,-1 1 1,0 0 0,0 1 0,-1-1 0,-1 1-1,0 0 1,0 3-58,3 12 142,-1 0-1,-1 0 0,1 23-141,-7-22-823,-3-19 39,-3-19-31,6 4 71,-1-1 1,2 1-1,-1 0 0,0-1 1,1 1-1,1-5 744,-1 3-997,0-30-3794</inkml:trace>
  <inkml:trace contextRef="#ctx0" brushRef="#br3" timeOffset="-283785.526">9842 12067 6435,'0'0'3444,"0"0"-1531,0 0-93,0 0-575,0 0-183,0-15 131,0-45-75,0 45-270,0 15-258,0 12 549,5 94-160,5 0 0,6 13-979,11 123 592,-23-163-429,-2-21-12,3 0 0,2-1-151,-4-43 122,-3-21-110,-7-25-160,0 15 6,0-1 0,2 0 0,0 0 0,0 0 0,2-1 0,0 1-1,1-10 143,1 21-21,1 1-1,0 0 1,0-1-1,0 1 1,1 0-1,0 0 0,0-1 1,0 1-1,1 0 1,0 0-1,0 0 0,0 0 1,1 1-1,0-1 1,0 1-1,1-1 0,0 1 1,-1 0-1,2 0 1,-1 1-1,0-1 0,1 1 1,4-3 21,-5 5 0,1-1 0,0 1 0,0 0 0,0 0 0,0 0 0,0 1 1,0 0-1,0 0 0,1 0 0,-1 1 0,0-1 0,1 1 0,-1 1 0,0-1 0,1 1 0,-1 0 1,0 0-1,0 0 0,0 1 0,0 0 0,0 0 0,0 0 0,0 0 0,-1 1 0,2 1 0,0 0 20,-1 0 0,0 0 0,0 0 0,0 1 0,-1 0 0,1 0 0,-1 0 1,0 0-1,-1 1 0,1-1 0,-1 1 0,0 0 0,-1 0 0,1 0 0,-1 1 0,-1-1 0,1 0 0,-1 1 0,0-1 0,0 3-20,0-4 8,-1 1 1,0-1 0,0 1 0,0 0-1,0-1 1,-1 1 0,0-1 0,0 1-1,0-1 1,-1 0 0,0 1 0,0-1-1,0 0 1,-1 0 0,0 0 0,0-1-1,0 1 1,0-1 0,-1 1 0,0-1-1,0 0 1,0 0 0,0-1 0,0 1-1,-3 0-7,-189 129-47,195-133 27,1 1 0,0-1 0,-1 1-1,1-1 1,-1 1 0,0-1 0,1 0 0,-1 1-1,1-1 1,-1 0 0,0 1 0,1-1 0,-1 0 0,1 0-1,-1 1 1,0-1 0,0 0 0,1 0 0,-1 0-1,0 0 1,1 0 0,-1 0 0,0 0 0,1 0-1,-1 0 1,0 0 0,1-1 0,-1 1 0,0 0-1,1 0 1,-1-1 0,0 1 0,1 0 0,-1-1 0,1 1-1,-1 0 1,1-1 0,-1 1 0,1-1 0,-1 1-1,1-1 1,-1 1 0,1-1 0,0 0 0,-1 1-1,1-1 1,0 1 0,-1-1 0,1 0 0,0 1 0,0-1-1,0 0 1,-1 1 0,1-1 0,0 0 0,0 1-1,0-1 1,0 0 0,0 0 0,0 1 0,1-1-1,-1 0 1,0 1 0,0-1 0,0 0 19,7-51-2853,13 2-3393,3-1-5933</inkml:trace>
  <inkml:trace contextRef="#ctx0" brushRef="#br3" timeOffset="-283419.201">10160 12573 7507,'0'0'814,"0"0"283,0 0-86,0 0-45,0 0 618,7-9-397,21-25-178,-19 32 2946,-4 13-2804,-2 22-1425,-2-28 770,12 259 2302,-13-264-2794,4 28 184,-4-27-186,0 0 1,0 0-1,0 0 1,1-1-1,-1 1 1,0 0-1,0 0 1,1 0-1,-1 0 1,0 0-1,1-1 0,-1 1 1,1 0-1,-1 0 1,1-1-1,0 1 1,-1 0-1,1-1 1,0 1-1,-1-1 1,1 1-1,0-1 1,0 1-1,-1-1 1,2 1-3,-1-1-31,-1-1 0,1 0 1,0 1-1,-1-1 0,1 1 1,-1-1-1,1 0 0,-1 1 1,1-1-1,-1 0 0,1 0 1,-1 1-1,0-1 0,1 0 1,-1 0-1,0 0 0,0 1 1,1-1-1,-1 0 0,0 0 1,0 0-1,0 0 0,0 0 1,0 1-1,0-2 31,1-32-1202,-1 25 498,3-67-7732,-3 39 88</inkml:trace>
  <inkml:trace contextRef="#ctx0" brushRef="#br3" timeOffset="-283083.402">10160 12338 9076,'0'0'2994,"0"0"-1314,0 0-671,0 0-561,0 0-192,0 0-256,46-39-560,-36 36-2338,-4-3-3280</inkml:trace>
  <inkml:trace contextRef="#ctx0" brushRef="#br3" timeOffset="-282511.828">10487 12498 5907,'0'0'2233,"0"0"-731,0 0-123,0 0 107,0 0-187,-13 0 705,10 4 1251,1 87-1247,0-28-1148,2 0 0,4 0 1,2 1-862,-6-63 15,0 0 0,0-1 0,0 1 0,0-1 0,0 1 0,0 0 0,0-1 0,0 1 0,0 0 0,0-1 0,0 1 0,0-1 0,1 1 0,-1 0 0,0-1 0,0 1 0,1-1 0,-1 1 0,0-1 0,1 1 0,-1-1 0,1 1 0,-1-1 0,0 1 0,1-1 0,-1 1 0,1-1 0,-1 0 0,1 1-14,6-17 78,2-31-127,-5-31-197,-3 45-191,2-1 1,1 0-1,2-6 437,-4 31-131,0 1-1,0 0 1,1-1 0,0 1-1,1 0 1,0 1-1,0-1 1,0 1-1,1 0 1,0 0-1,0 0 1,1 1 0,0-1-1,5-3 132,-8 8 13,0 0 1,0 0-1,0 0 0,1 0 1,-1 0-1,1 1 0,-1-1 1,1 1-1,-1 0 0,1 0 1,0 1-1,0-1 0,0 1 1,-1-1-1,1 1 0,0 1 0,0-1 1,0 0-1,0 1 0,-1 0 1,1 0-1,0 0 0,-1 0 1,3 2-14,-1-1 35,0 1 0,0 0 0,0 0 1,0 0-1,-1 1 0,1-1 0,-1 1 0,0 0 1,0 0-1,-1 1 0,1-1 0,-1 1 1,0 0-1,0 0 0,-1 0 0,2 3-35,1 11 83,-1 0 0,0 0 0,-2 0 0,0 0 0,-1 0 0,-1 1 0,-1-1 0,0 1-83,-1 29 110,-1-22-33,3-27-75,0 1-1,0 0 1,0-1-1,-1 1 1,1 0-1,0-1 1,-1 1-1,1 0 1,0-1-1,-1 1 1,1 0-1,-1-1 1,1 1-1,-1-1 1,1 1 0,-1-1-1,0 1 1,1-1-1,-1 0 1,0 1-1,1-1 1,-1 0-1,0 1 1,1-1-1,-1 0 1,0 0-1,1 1 1,-1-1-1,0 0 1,0 0-2,1 0-24,0-4-147,0-70-5450,0 42-662</inkml:trace>
  <inkml:trace contextRef="#ctx0" brushRef="#br3" timeOffset="-281641.507">11092 12486 9396,'0'0'427,"0"0"-155,0 0-58,0 0 191,0 0 710,2-5-66,1-2-348,-1-1 0,-1 0 0,1 0-1,-1 0 1,-1 0 0,1-2-701,-1 7 86,0 0 0,0-1-1,-1 1 1,1 0-1,-1-1 1,0 1 0,1 0-1,-1 0 1,-1 0 0,1 0-1,0 0 1,-1 0-1,0 0 1,1 0 0,-1 1-1,0-1 1,0 0 0,-1 1-86,0 0 43,0 0 0,0 0 0,0 0 0,0 0 0,0 1 0,0-1 0,0 1 1,-1 0-1,1 0 0,-1 0 0,1 1 0,-1-1 0,1 1 0,-1 0 0,1 0 1,-1 0-1,1 0 0,-1 1 0,1-1 0,-1 1 0,1 0 0,0 0 1,-1 0-1,1 1 0,0-1 0,0 1 0,0-1 0,0 1 0,0 0 0,0 0 1,0 1-1,1-1 0,-1 1 0,1-1 0,0 1 0,-1 0-43,-12 12 39,12-12-13,0 0 1,0-1-1,0 2 1,0-1-1,1 0 0,-1 0 1,1 1-1,0 0 1,0-1-1,0 1 1,1 0-1,-1 0 1,1 0-1,0 0 1,0 0-1,0 0 0,0 3-26,-3 55 1410,3-1 0,6 57-1410,-5-113 39,1 0 1,0 0-1,0 0 0,0 0 0,1-1 0,0 1 0,0 0 0,0-1 0,0 1 0,1-1 0,-1 0 0,1 0 0,0 0 0,1 0 0,-1 0-39,-1-2 7,0 0 0,0-1-1,0 1 1,0-1 0,0 1 0,0-1-1,1 0 1,-1 0 0,0 0 0,1 0-1,-1 0 1,1-1 0,-1 1 0,1-1-1,-1 0 1,1 1 0,0-1 0,-1 0-1,1 0 1,-1-1 0,1 1 0,-1-1-1,1 1 1,-1-1 0,1 0 0,-1 0-1,0 0 1,1 0 0,-1 0 0,0 0-1,0-1-6,4-1-4,-2-1-1,1-1 1,0 1-1,-1-1 0,0 1 1,0-1-1,0 0 1,0-1-1,-1 1 0,2-4 5,26-61-343,-21 38-247,-2 1 0,-1-2 0,-1 1 0,-2-1 0,-1 1 0,-2-1 0,-2-26 590,1 58 261,0 8 372,4 86 451,5 0 1,10 40-1085,-11-49 146,-8-72-4099,-1-42-2138,1 10-192</inkml:trace>
  <inkml:trace contextRef="#ctx0" brushRef="#br3" timeOffset="-281055.541">11496 12415 6275,'0'0'2238,"0"0"-568,0 0-168,0 0-440,0 0-411,0 0-123,-5-9 14,1 3-668,0-2 572,0 1-1,0 0 0,0 1 1,-1-1-1,0 1 0,0 0 0,0 0 1,-1 0-1,0 1 0,-6-5-445,9 9 18,0 1-1,1-1 0,-1 1 0,0-1 1,1 1-1,-1 0 0,0 0 0,1 0 1,-1 0-1,0 1 0,1-1 0,-1 1 1,0-1-1,1 1 0,-1 0 0,1 0 1,-1 0-1,1 1 0,0-1 0,-1 0 1,1 1-1,0 0 0,0-1 0,0 1 1,0 0-1,0 0 0,1 0 0,-1 0 1,0 1-1,1-1 0,0 0 0,-1 1 0,1 0-17,-4 5 104,0 1-1,1-1 1,1 0-1,-1 1 0,1 0 1,1 0-1,-1 0 0,2 0 1,-1 2-104,1-5 129,0 0 1,1 1 0,0-1 0,0 0 0,1 0 0,-1 0 0,1 0-1,1 1 1,-1-1 0,2 1-130,-2-4 15,1-1-1,0 1 0,0-1 1,0 0-1,1 0 1,-1 1-1,0-2 1,1 1-1,0 0 1,-1 0-1,1-1 0,0 0 1,0 1-1,0-1 1,0 0-1,-1 0 1,2-1-1,-1 1 1,0-1-1,3 1-14,21 3 0,-11-2-116,0 1 0,-1 1 0,0 0 0,0 1 0,1 0 116,-13-3-20,1-1 0,-1 1 0,0 0 0,0 0 0,0 0 0,0 0 1,0 0-1,0 1 0,-1-1 0,1 1 0,-1 0 0,0-1 0,1 1 0,-1 0 0,-1 1 0,1-1 1,0 0-1,-1 0 0,0 1 0,1-1 0,-1 1 0,-1-1 0,1 4 20,0-1 7,0-1 0,-1 1 0,0 0-1,0-1 1,0 1 0,-1 0 0,0-1-1,0 1 1,0-1 0,-1 1 0,0-1-1,0 0 1,0 0 0,0 1 0,-1-1-1,0-1 1,0 1 0,-1 0 0,1-1 0,-1 0-1,0 0 1,0 0 0,0 0 0,-1 0-1,1-1 1,-1 0 0,0 0 0,0 0-1,0-1 1,0 1 0,0-1 0,-1-1 0,1 1-1,-1-1 1,1 0 0,-1 0 0,0 0-1,1-1 1,-1 0 0,0 0 0,0 0-7,4 0-34,0 0 1,1 0-1,-1 0 1,0 0 0,1 0-1,-1-1 1,0 1-1,1 0 1,-1-1 0,0 1-1,1-1 1,-1 0-1,1 0 1,-1 1-1,1-1 1,-1 0 0,1 0-1,0 0 1,-1 0-1,1-1 1,0 1 0,0 0-1,0-1 1,0 1-1,0 0 1,0-1 0,0 0 33,-1-3-544,1 0 1,-1-1 0,1 1 0,1 0 0,-1 0-1,1-1 1,0 1 0,0-3 543,0-27-5917</inkml:trace>
  <inkml:trace contextRef="#ctx0" brushRef="#br3" timeOffset="-280688.617">11761 12352 7043,'0'0'2409,"0"0"32,0 0-298,0 0-441,0 0-504,-4-18 1259,3 67-1744,3-1 0,1 1 1,2-1-1,3 0 0,1 0 0,8 18-713,-12-57-450,-2-9-58,0-21-885,-4-36-4324,-2 29 758</inkml:trace>
  <inkml:trace contextRef="#ctx0" brushRef="#br3" timeOffset="-280374.245">11721 11927 13670,'0'0'2561,"0"0"-2561,0 0 0,0 0-864,169-57-3410</inkml:trace>
  <inkml:trace contextRef="#ctx0" brushRef="#br3" timeOffset="-278782.587">12611 12364 5539,'0'0'1216,"0"0"-608,0 0-47,0 0-561,0 0 48,0 0-48,0 0-112,-33 39-193,26-30-191,4-3-816,0 0-1170</inkml:trace>
  <inkml:trace contextRef="#ctx0" brushRef="#br3" timeOffset="-278004.759">12611 12364 6355,'-61'69'2881,"71"-82"1474,-6 8-4094,-1 1 0,-1-1 0,1 0 0,-1-1 0,0 1-1,0 0 1,0-1 0,-1 1 0,0-1 0,0 1 0,0-1 0,-1-1-261,0 4 37,0 0 0,-1 0 0,1 0 0,-1 0 0,0 1-1,0-1 1,0 0 0,0 0 0,-1 1 0,1-1 0,-1 1 0,1-1-1,-1 1 1,0-1 0,0 1 0,0 0 0,0 0 0,0 0-1,-1 0 1,1 1 0,-1-1 0,1 1 0,-1-1 0,1 1 0,-1 0-1,0 0 1,0 0 0,1 0 0,-1 0 0,0 1 0,-3-1-37,-13-2 63,0 0 1,-1 1-1,1 1 1,-12 2-64,16-1 124,14 0-96,0 1 0,-1-1 0,1 1 0,0-1-1,0 1 1,-1 0 0,1 0 0,0-1 0,0 1 0,0 0 0,0 0 0,0 0-1,0 0 1,0 0 0,1 0 0,-1 0 0,0 1 0,1-1 0,-1 0 0,0 0 0,1 1-1,0-1 1,-1 0 0,1 1 0,0-1 0,-1 0 0,1 1 0,0 0-28,-6 47 561,5-40-428,-4 66 1141,3 0 0,7 62-1274,-5-134 22,0 0-1,1-1 0,-1 1 1,0 0-1,1-1 0,0 1 1,-1-1-1,1 1 0,0-1 1,0 0-1,1 1 1,-1-1-1,0 0 0,1 0 1,0 1-1,-1-1 0,2 0-21,-2-1 12,0 0 0,1 0-1,-1-1 1,0 1 0,1-1-1,-1 1 1,1-1-1,-1 1 1,1-1 0,-1 0-1,1 0 1,-1 1 0,1-1-1,-1 0 1,1 0-1,-1-1 1,1 1 0,-1 0-1,1 0 1,-1-1 0,1 0-12,4-1 9,-1 0 1,0-1 0,0 0-1,0 0 1,0 0 0,0-1 0,-1 1-1,0-1 1,0 0 0,0-1-1,0 1 1,0-1 0,1-2-10,5-10-226,0 0 1,-2-1-1,0 0 1,-1-1-1,0 1 0,-2-1 1,2-12 225,-1-5-671,-2-1 1,-1 0-1,-2-22 671,-1 59 325,0 0 100,0 3-31,2 18-161,0-1 0,2 0-1,0 0 1,2 0-1,0 1-232,10 39 379,-10-31-305,-1-4-39,1 0 0,0-1 0,2 0 0,7 15-35,-14-37-57,0 0-1,0 0 1,0-1 0,0 1-1,0-1 1,0 1 0,0 0-1,1-1 1,-1 0 0,1 1-1,-1-1 1,1 0-1,-1 0 1,1 0 0,0 1 57,-1-2-87,0 0 0,0 0 0,-1 0 0,1 0 0,0 0 0,0 1 0,-1-2 1,1 1-1,0 0 0,0 0 0,-1 0 0,1 0 0,0 0 0,0-1 0,-1 1 0,1 0 0,0-1 1,-1 1-1,1 0 0,0-1 0,-1 1 0,1-1 0,-1 1 0,1-1 0,0 1 87,1-4-584,1 1 1,0-1-1,-1 0 0,0 1 0,0-1 0,0 0 1,0 0-1,-1 0 0,0-1 0,1-2 584,5-29-6555</inkml:trace>
  <inkml:trace contextRef="#ctx0" brushRef="#br3" timeOffset="-277574.545">12766 12272 11861,'0'0'1494,"0"0"-525,0 0 143,0 0-210,0 0-59,0 0-807,0 0-1,-1 0 0,1 0 1,0-1-1,-1 1 1,1 0-1,0 0 0,-1 0 1,1 0-1,0 0 1,-1 0-1,1 0 0,0 0 1,0 0-1,-1 0 1,1 1-1,0-1 0,-1 0 1,1 0-1,0 0 1,-1 0-1,1 0 0,0 1 1,0-1-1,-1 0 1,1 0-1,0 0 0,0 1 1,-1-1-1,1 0 1,0 0-1,0 1 0,0-1 1,-1 0-1,1 0 1,0 1-1,0-1 0,0 0 1,0 1-1,0-1 1,0 0-1,0 1 0,0-1 1,0 0-1,-1 1 1,1-1-1,1 0 0,-1 1 1,0-1-1,0 0 1,0 1-1,0-1-35,-1 12 344,1 0 0,0-1 0,1 1 1,0 0-1,1 0 0,0-1 0,3 11-344,5 25 654,7 136 1160,-11-166-1678,0-25-86,4-32-107,-9 35 35,4-15-79,30-119-929,-29 121 793,1 0 0,0 1 0,1 0 0,1 0 0,1 1 0,6-9 237,-12 21-48,-1 0 1,1 0 0,0 0 0,0 1-1,1 0 1,-1-1 0,1 1 0,-1 1 0,1-1-1,0 1 1,0 0 0,1-1 47,-3 2-2,0 0 1,0 0-1,0 1 1,0-1-1,0 1 1,1-1-1,-1 1 1,0 0-1,0 0 1,0 1-1,0-1 1,0 0-1,0 1 0,0 0 1,0 0-1,0 0 1,0 0-1,0 0 1,0 1-1,-1-1 1,1 1-1,0 0 2,3 4 67,-1-1 0,0 1-1,0 1 1,-1-1 0,1 1-1,-2 0 1,1-1 0,-1 2-1,2 2-66,22 70 729,-21-52-436,-2 0 1,0 0 0,-2 0-1,-1 0 1,-2 19-294,0-7 210,1-40-349,0-5-378,0-69-3843,0 19-973</inkml:trace>
  <inkml:trace contextRef="#ctx0" brushRef="#br3" timeOffset="-277230.77">13233 11974 5955,'0'0'5853,"0"0"-4068,0 0-867,0 0-225,0 0-487,-4-5-86,1 0-96,2 4-19,0-1 0,-1 1-1,1-1 1,0 0 0,0 1 0,0-1-1,0 0 1,0 0 0,0 0 0,1 0-1,-1 0 1,1 0 0,-1 0-1,1-1-4,0 3 150,0 0 306,1 1-337,0 0 0,0 0 0,0 0 0,0 1 1,0-1-1,0 0 0,0 1 0,0-1 0,-1 1 0,1-1 0,-1 1 0,1-1 0,-1 1 0,1-1 0,-1 1 1,0 0-1,0-1 0,0 2-119,1 1 244,12 72 749,-4 1 0,-4 0 0,-2 0 1,-5 17-994,7 147 906,-4-236-890,1 21 67,-2-25-82,0-1 1,0 1-1,1 0 0,-1-1 0,0 1 0,0 0 0,0-1 0,0 1 0,1 0 0,-1-1 0,0 1 0,1-1 0,-1 1 0,0-1 1,1 1-1,-1-1 0,0 1 0,1-1 0,-1 1 0,1-1 0,-1 1 0,1-1 0,0 1 0,-1-1 0,1 0 0,-1 0 0,1 1-1,1-3-31,-1 1-1,0-1 0,-1 1 1,1-1-1,0 1 0,0-1 1,-1 0-1,1 0 0,-1 1 1,1-1-1,-1 0 0,0 0 1,0 1-1,0-1 0,0-2 32,1 1-111,4-60-2353,-3-1-4045,-2 27-350</inkml:trace>
  <inkml:trace contextRef="#ctx0" brushRef="#br3" timeOffset="-276896.031">13097 12245 12582,'0'0'3377,"0"0"-1840,0 0 528,0 0-1409,0 0-240,192-29-223,-152 17-193,-7 6-801,-3 0-1440,-11 3-2913</inkml:trace>
  <inkml:trace contextRef="#ctx0" brushRef="#br3" timeOffset="-276271.668">13577 12266 7267,'0'0'1879,"0"0"-188,0 0-5,0 0-547,0 0-344,3-4-290,7-5-248,-8 7-120,1 0 0,-1 0 1,1-1-1,-1 1 0,0 0 0,0-1 0,0 1 1,0-1-1,0 0 0,-1 0 0,1 0 1,-1 0-1,0 0 0,0 0 0,1-2-137,-7 3 47,0 1 0,0 0 0,0 0 0,0 0 0,0 1 0,0 0 0,0-1 0,-1 2 0,-3 0-47,4-1 271,-4 0-95,6-1-141,-1 0 0,0 1 0,1 0 0,-1 0 1,0 0-1,1 0 0,-1 1 0,1 0 1,-1-1-1,1 1 0,-1 0 0,1 1 1,-1-1-1,1 1 0,0-1 0,0 1 1,0 0-1,0 0 0,0 0 0,0 1 0,0-1 1,1 1-1,-1-1 0,1 1 0,0 0-35,-2 3 73,0 1 1,1-1-1,0 1 0,0-1 0,1 1 0,0 0 0,0 0 0,1 0 0,-1 0 0,1 6-73,-2 79 1218,3-49-560,0 92 756,0-134-1402,0 1 0,-1-1 1,1 1-1,1-1 0,-1 1 0,0-1 1,0 1-1,0-1 0,1 1 0,-1-1 0,1 0 1,-1 1-1,1-1 0,0 0 0,-1 1 1,1-1-1,0 0 0,0 0 0,0 0 1,0 1-1,0-1 0,0 0 0,0 0 1,1-1-1,-1 1 0,0 0 0,0 0 0,1-1 1,-1 1-1,0 0 0,1-1 0,-1 1 1,1-1-1,-1 0 0,0 1 0,1-1 1,-1 0-1,1 0 0,-1 0 0,1 0 0,-1 0 1,1-1-1,0 1-12,2-1 0,1 1 1,-1-2-1,0 1 1,0 0-1,0-1 1,0 1-1,-1-1 1,1 0-1,0 0 1,-1-1-1,1 1 1,-1-1-1,0 0 1,0 0-1,2-2 0,4-8-354,0 0-1,-1-1 0,0 0 1,-1-1-1,-1 0 0,0 0 0,-1 0 1,0-1-1,0-8 355,1-11-1061,-1-1-1,-2 0 1,-2-28 1061,-1 64 985,0 0-164,0 11 383,-2 68 281,0-34-1072,2 0 0,2 0 0,4 17-413,8-21 188,-14-40-271,0 0-1,0-1 0,1 1 0,-1 0 1,0-1-1,1 1 0,-1 0 0,0 0 1,1-1-1,-1 1 0,1-1 1,-1 1-1,1 0 0,-1-1 0,1 1 1,-1-1-1,1 1 0,0-1 0,-1 0 1,1 1-1,0-1 0,-1 0 0,1 1 1,0-1-1,0 0 0,-1 0 1,1 1-1,0-1 0,0 0 0,-1 0 1,1 0-1,0 0 0,0 0 0,0 0 1,-1 0-1,1 0 0,0-1 1,0 1-1,-1 0 0,1 0 0,0-1 1,-1 1-1,1 0 0,0-1 0,-1 1 1,1-1-1,0 1 0,-1-1 0,1 1 1,-1-1-1,1 1 0,-1-1 1,1 0-1,-1 1 84,12-24-4968,-1-10-2907</inkml:trace>
  <inkml:trace contextRef="#ctx0" brushRef="#br3" timeOffset="-275873.95">13709 12165 12854,'0'0'2588,"0"27"29,-1 9-1780,-1-2-132,2 0 1,2 0-1,0-1 0,3 3-705,2-5 604,1-1 0,1-1 1,6 12-605,19 64 1017,-35-114-1064,0 1 0,0-1 0,0 0 0,1 0 0,1 1 0,0-6 47,0-34-550,-6 10-696,-2 2 0,-4-11 1246,3 19-1120,2-1 0,1 0 0,2 0 1,0-15 1119,3 42 34,-1 0 0,1 0 0,0 0 0,0 1 0,0-1 0,0 0 0,1 0 0,-1 0 1,1 1-1,-1-1 0,1 0 0,-1 0 0,1 1 0,0-1 0,0 0 0,0 1 0,0-1 0,0 1 0,0-1 1,0 1-1,1-1-34,1 1 180,0-1 0,1 1 0,-1 0 0,1 0 0,-1 0 0,1 1 0,-1-1 0,1 1-1,-1 0 1,4 0-180,20-1 906,0 1 0,0 1-1,10 2-905,-20 0-691,-1 0 0,1 2-1,10 3 692,-18-7-3465,-2-1-2359</inkml:trace>
  <inkml:trace contextRef="#ctx0" brushRef="#br3" timeOffset="-275300.682">14182 12266 9316,'0'0'3789,"0"0"-2399,0 0-555,0 0-601,-9-12 3875,-11-5-2714,19 16-1400,-1-1 0,0 0 0,1 0 0,-1 0 1,0 1-1,0-1 0,0 1 0,0 0 1,0-1-1,0 1 0,-2-1 5,-13-2 40,0 0-1,-1 1 1,1 1-1,-1 1 1,1 0-1,-8 2-39,23-1 30,0 0 0,0 1 0,0-1 0,0 1 0,0-1 0,0 1 0,1 0 0,-1 0 0,0 0 0,0 0 0,1 0 0,-1 0 0,1 1 0,-1-1 0,1 1 0,-1-1 0,1 1 0,0-1 0,-1 1 0,1 0 0,0-1 0,0 1 0,1 0-1,-1 0 1,0 0 0,0 1-30,-14 57 813,14-58-780,-4 43 837,1 1 0,3 41-870,1-86 6,0 0 1,0-1 0,0 1 0,0 0-1,0 0 1,0 0 0,1 0 0,-1-1-1,0 1 1,0 0 0,1 0-1,-1 0 1,0-1 0,1 1 0,-1 0-1,1-1 1,-1 1 0,1 0 0,-1-1-1,1 1 1,0-1 0,-1 1 0,1 0-1,0-1 1,-1 0 0,1 1 0,0-1-1,0 1-6,26 0 85,-21-3-84,0 1-1,0-1 1,0 0-1,-1-1 0,1 1 1,-1-1-1,1 0 1,-1-1-1,1 0 0,7-10-274,0-1 0,-1 0 0,-1-1 0,0 0 0,-1-1 0,-1 0 0,0 0 0,-2-1 0,0 0 0,-1-1 0,0 0 0,-2 1 0,0-3 274,-6 34 281,1 0-1,1 0 0,0 0 1,2 6-281,-1 20 578,-1 14 2,-1 20 713,6 25-1293,-4-78 144,2 0 0,0-1-1,1 1 1,2-1-1,-1 0 1,2 0 0,3 4-144,-9-21 7,0 0 1,0 1-1,0-1 1,1 0-1,-1 0 1,1 0-1,0 0 1,-1 0 0,1 0-1,0-1 1,2 2-8,-3-2-12,-1-1 1,1 1-1,0-1 0,0 0 1,-1 1-1,1-1 1,0 0-1,0 0 0,0 0 1,-1 0-1,1 0 1,0 0-1,0 0 1,0 0-1,-1 0 0,1 0 1,0 0-1,0 0 1,-1 0-1,1-1 0,0 1 1,0 0-1,0-1 12,1-1-66,0 1 0,0-1 1,0 0-1,-1 0 0,1 0 0,-1 0 0,1 0 0,-1 0 0,0 0 0,0 0 0,0-1 0,0 1 1,0 0-1,0-1 0,-1 1 0,1-1 0,-1 1 0,0-1 0,1 0 66,0-49-2460,-1-2-3260</inkml:trace>
  <inkml:trace contextRef="#ctx0" brushRef="#br3" timeOffset="-273767.472">156 13924 10085,'0'0'2798,"0"0"-1106,0 0-369,0 0-253,0 0-112,28 4-278,10 3-535,-12-1-54,0-2 0,1-1 0,-1-1 0,20-2-91,-41 1 18,-1-1 0,1-1 0,-1 1 0,1 0 0,-1-1-1,1 0 1,-1 0 0,1-1 0,-1 1 0,0-1 0,1 0-1,-1 0 1,0 0 0,0-1 0,-1 1 0,1-1 0,0 0-1,-1 0 1,0 0 0,1 0 0,-1-1 0,-1 0 0,1 1-1,0-1 1,-1 0-18,2-4 8,-1 0 0,0-1 0,-1 1-1,0-1 1,0 1 0,-1-1 0,0 1-1,0-1 1,-1 0 0,0 0 0,-1 1-1,-1-9-7,1 12-17,0 0-1,-1 0 1,1 0-1,-1 1 1,0-1-1,-1 1 1,1-1-1,-1 1 1,0 0-1,0 0 0,0 0 1,-1 0 17,-50-48-497,17 16-103,32 31 483,-46-45-617,48 47 710,-1 1 0,0-1 0,0 0 0,0 1 0,0 0 0,0 0 0,0 0 0,0 1 0,-1 0 0,1-1 0,-1 1 0,1 1 0,-1-1 0,0 1 24,4 0 1,0 0-1,0 1 1,0-1 0,0 1-1,0 0 1,-1-1 0,1 1-1,0 0 1,0-1 0,1 1 0,-1 0-1,0 0 1,0 0 0,0 0-1,0 0 1,1 0 0,-1 0-1,1 0 1,-1 0 0,1 1-1,-1-1 1,1 0 0,-1 0 0,1 0-1,0 1 1,0-1 0,0 0-1,0 0 1,0 1-1,-5 44 177,5-40-126,-3 48 828,3 1 0,2-1 0,8 44-879,-6-74 315,1 1 1,1-1 0,1 0-1,1-1 1,1 0-1,2 0 1,0-1 0,1 0-1,8 10-315,-16-27-27,0 0-1,0 1 1,1-2-1,0 1 1,0-1-1,1 1 0,-1-1 1,1-1-1,0 1 1,0-1-1,0 0 1,0 0-1,0-1 1,1 0-1,-1 0 1,1-1-1,0 1 1,0-1-1,-1-1 1,1 1-1,0-1 1,0 0-1,-1-1 1,1 0-1,0 0 1,0 0-1,-1-1 0,1 0 1,-1 0-1,0-1 1,1 0-1,-1 0 1,0 0-1,-1-1 1,1 1-1,-1-2 1,1 1-1,-1 0 1,-1-1-1,1 0 1,1-2 27,24-34-3853,-8 1-4110</inkml:trace>
  <inkml:trace contextRef="#ctx0" brushRef="#br3" timeOffset="-273445.096">656 13540 12246,'0'0'1824,"0"0"-255,0 0-544,0 0-993,0 0-32,192 3-1217,-166-3-2817</inkml:trace>
  <inkml:trace contextRef="#ctx0" brushRef="#br3" timeOffset="-272611.347">1155 13257 6019,'0'0'1288,"0"0"-202,0 0 176,0 0-155,0 0 323,2-8-413,5-24-444,-2 23 339,-2 15-298,12 44 84,-3 1-1,-3 0 0,-1 1 1,-2 10-698,4 23 919,13 114 543,19 118 621,-36-295-1772,-4-35-203,-5-35-295,0 27-209,-2 1 0,0 0 0,-7-16 396,7 24-407,0 0-1,1 0 0,0-1 1,1 1-1,1-1 1,0 0-1,1 0 0,0 0 1,1 0-1,0 0 1,3-12 407,-1 21-25,0-1 0,0 1 0,1 0 0,-1 0 1,1 0-1,0 0 0,0 1 0,1-1 1,-1 1-1,1 0 0,0 0 0,-1 0 0,1 0 1,1 1-1,2-2 25,2-2-44,0 1 1,1 1 0,-1 0-1,1 0 1,0 1-1,9-2 44,-15 4 15,1 0-1,-1 1 1,0 0-1,1-1 1,-1 1-1,0 1 1,1-1 0,-1 1-1,0 0 1,1 0-1,-1 0 1,0 0-1,0 1 1,0 0-1,0-1 1,0 1-1,0 1 1,-1-1-1,1 1 1,-1-1 0,0 1-1,1 0 1,-1 0-1,0 1-14,2 3 137,-1 0 0,0 0-1,0 0 1,-1 1 0,0-1 0,0 1 0,0 0-1,-1 0 1,0-1 0,-1 2 0,0-1-1,0 7-136,1 8 336,-1-1 0,-1 1 0,-1-1 1,-2 9-338,2-23 75,-1-1-1,0 1 0,0-1 0,-1 0 0,0 0 0,0 0 0,-1 0 0,1 0 0,-1-1 0,-1 1 0,1-1 0,-1 0 0,-1-1 0,-1 3-73,-2 0 48,0 0 1,0-1-1,-1-1 1,0 1 0,-10 4-49,16-9-13,0 0 0,0 0 0,0-1 0,0 1 0,-1-1 1,1 0-1,-1 0 0,1-1 0,-1 1 0,1-1 0,-1 0 1,1 0-1,-1-1 0,1 1 0,-1-1 0,-1-1 13,5 2-104,0-1-1,0 0 0,0 0 1,0-1-1,0 1 1,0 0-1,1 0 0,-1 0 1,0-1-1,1 1 1,-1 0-1,1 0 0,-1-1 1,1 1-1,0 0 0,0-1 1,0 1-1,-1-1 1,1 1-1,0 0 0,1-1 1,-1 1-1,0-2 105,5-32-4287,8 2-3165</inkml:trace>
  <inkml:trace contextRef="#ctx0" brushRef="#br3" timeOffset="-272139.868">1698 14046 13414,'0'0'1075,"0"0"-496,0 0-395,0 0-352,23-30-477,71-91-343,-88 114 758,0-1-1,-1 0 0,0 0 0,-1 0 0,2-5 231,-5-14-943,-2 10 949,0 15 86,0 0 1,1 0-1,-1 0 1,0 0-1,0 0 1,-1 0-1,1 0 1,0 0-1,0 0 1,-1 1-1,1-1 1,-1 0 0,0 1-1,1-1 1,-1 1-1,0 0 1,0 0-1,0 0 1,0 0-1,0 0 1,0 0-1,0 0 1,0 0-1,-2 1-92,-56-16 416,51 14-376,-1 1 1,0 1-1,0-1 1,0 1-1,-10 2-40,18-2 62,-1 1 0,1-1 0,0 1-1,-1-1 1,1 1 0,-1 0 0,1 0 0,0 0-1,0 0 1,-1 0 0,1 1 0,0-1 0,0 1 0,0 0-1,0-1 1,1 1 0,-1 0 0,0 0 0,1 0 0,0 0-1,-1 0 1,1 0 0,0 1 0,-1 0-62,-3 18 664,0 1 0,1 0 0,1 0 0,1 0 0,1 0 0,1 1 0,3 15-664,-3-19 277,0-14-243,0-1 0,0 1 0,1-1 0,-1 1 0,1-1 0,0 1 0,0-1 0,0 0 0,1 1 0,-1-1 0,1 0 0,0 0 0,0 0-1,1-1 1,-1 1 0,1 0 0,0-1 0,0 1 0,0-1 0,0 0 0,1 0 0,-1 0 0,1-1 0,0 1 0,0-1 0,0 0 0,0 0 0,0 0 0,0-1 0,0 1 0,1-1 0,-1 0 0,0 0 0,1-1 0,-1 1 0,1-1 0,-1 0 0,5 0-34,-2 0-61,1 0 0,-1-1 0,1 0 0,-1 0 0,1 0 0,-1-1 0,0 0-1,0 0 1,0-1 0,0 0 0,0 0 0,-1-1 0,1 0 0,4-4 61,-2 1-750,-1 0 0,0-1 0,0 0 0,0 0 0,-1-1 1,1-2 749,19-33-6059</inkml:trace>
  <inkml:trace contextRef="#ctx0" brushRef="#br3" timeOffset="-271551.299">1916 13293 8580,'0'0'1595,"0"0"9,0 0-204,0 0-314,0 0-24,-3-5-150,-6-8-540,5 14 445,3 31 954,2-10-1420,2 53 862,3 0-1,9 28-1212,6 65 838,-7 252 645,-30-719-4388,16 292 2779,0-1-1,0 1 1,1-1-1,1 1 0,-1 0 1,1 0-1,0 0 1,1 0-1,0 0 1,0 0-1,0 1 1,1-1-1,0 1 1,0 0-1,0 0 0,1 0 1,0 1-1,0-1 1,1 1-1,-1 1 1,1-1-1,0 1 1,0 0-1,1 0 1,-1 1-1,1-1 1,0 2-1,0-1 0,0 1 127,3-1 79,0 0 0,-1 1 0,1 0 0,0 1 0,0 1 0,0-1 0,0 1 0,0 1 0,0 0 0,0 0 0,0 1 0,0 0 0,0 1 0,-1 0 0,1 1 0,-1 0 0,0 0 0,0 1 0,-1 0 0,1 0 0,1 3-79,-3-3 106,0 1 1,0 1-1,0 0 1,-1-1 0,0 2-1,0-1 1,0 1-1,-1 0 1,-1 0 0,1 1-1,-1-1 1,-1 1-1,0 0 1,0 0 0,0 0-1,-1 0 1,-1 1-1,1-1 1,-2 0 0,1 1-1,-1-1 1,-1 1-1,0-1 1,0 1-107,-1-2 14,0-1 0,0 0 0,-1 0 0,0 0 0,0 0 1,0 0-1,-1-1 0,0 0 0,-1 1 0,1-1 0,-1-1 0,0 1 0,-1-1 0,1 0 0,-1 0 0,0 0 1,0-1-1,-1 0 0,-3 1-14,-9 6-6,0-1 1,-1-1-1,0 0 1,0-2-1,-1 0 1,-5-1 5,17-3-56,0-1-1,-1 0 1,1-1 0,-1 0-1,1-1 1,-1 0 0,1 0-1,-1-1 1,-2-1 56,11 2-48,0-1 1,0 0-1,1 1 1,-1-1-1,0 0 1,0 0-1,1 1 1,-1-1-1,1 0 1,-1 0-1,1 0 1,-1 0-1,1 0 1,-1 0-1,1 0 1,0 0-1,-1 0 1,1 0-1,0 0 1,0 0-1,0 0 1,0 0-1,0 0 1,0 0-1,0-1 1,0 1 47,5-29-2231,14 6-741,15 1-1163</inkml:trace>
  <inkml:trace contextRef="#ctx0" brushRef="#br3" timeOffset="-270600.584">2700 13804 4274,'0'0'3615,"0"0"-2033,0 0-187,0 0-127,0 0-548,-3-9-18,-11-47 1677,12 53-2268,0 0 0,0 0 0,0 1 0,0-1 0,-1 1 0,1-1 0,-1 1 0,0 0 0,1 0 0,-1 0 0,-3-1-111,-15-14 191,18 15-82,1 0 0,-1 0 0,0 0 0,0 0 1,0 1-1,-1-1 0,1 1 0,0 0 0,-1-1-109,-21-9 461,20 8-322,-1 0 1,0 1-1,0 0 0,-1 0 1,1 0-1,0 1 0,-1-1 1,1 2-1,-1-1 0,1 1 1,-1 0-1,1 0 0,-2 1-139,6-1 1,1 1-1,-1-1 0,1 1 1,0 0-1,0-1 0,-1 1 1,1 0-1,0 0 1,0 0-1,0 0 0,0 0 1,0 0-1,0 0 0,0 0 1,0 0-1,0 1 0,1-1 1,-1 0-1,0 1 0,1-1 1,-1 2-1,-15 38 73,12-30-26,-5 14 257,2 0 0,0 1-1,2-1 1,1 1-1,1 0 1,1 0-1,1 1 1,2-1-1,0 2-303,0-27 13,1 1 1,-1-1-1,0 1 0,0-1 0,1 0 0,-1 0 0,1 1 0,0-1 0,-1 0 0,1 0 0,0 0 0,-1 0 0,1-1 0,0 1 0,0-1 0,0 1 1,0-1-1,-1 1 0,1-1 0,0 0 0,0 0 0,0 0 0,0 0 0,0 0 0,0 0 0,0-1 0,0 1-13,6 0 2,0 0 0,0-1 1,0 0-1,0 0 0,0-1 0,5-2-2,1-4-223,0-1 0,0-1 0,-1 0 0,0-1 0,0 0 0,-2-1 0,2-2 223,-12 10-80,1 0 1,-1 0-1,0-1 0,0 1 0,-1 0 0,1-1 1,-1 1-1,0-1 0,0 1 0,0-1 0,-1 1 1,0-3 79,0-8-19,1-119-243,0 133 220,1 13 58,31 372 2046,-31-359-1923,-1-12-4,1 1 0,0 0 0,1 0 0,1-1 0,2 7-135,1-10 76,0-17-168,-1-15-311,13-51-3410,-3 34-1410</inkml:trace>
  <inkml:trace contextRef="#ctx0" brushRef="#br3" timeOffset="-270218.909">2985 13784 9780,'0'0'3722,"0"0"-1558,0 0-270,0 0-648,0 0-510,-16-2-205,-48-1-237,61 3-281,1 1 0,0-1 1,-1 1-1,1-1 1,0 1-1,-1 0 0,1 0 1,0 0-1,0 0 1,0 0-1,0 1 0,0-1 1,0 0-1,0 1 1,0 0-1,1-1 0,-1 1 1,0 0-1,1 0 1,0 0-1,-1 0 0,1 0 1,0 0-1,0 0 1,0 1-1,0 0-13,-2 5 60,1 1-1,1-1 1,-1 0-1,1 0 1,1 1-1,-1 0-59,1-7 12,0 6 6,-1 0 0,2 1 0,-1-1 1,1 0-1,0 0 0,1 0 0,0 0 0,0 0 0,0 0 0,1 0 0,2 2-18,1 0-9,0-1-1,1 1 1,0-1 0,1 0-1,-1 0 1,2-1 0,4 3 9,-8-6-14,7 5-34,-1 0 0,0 1-1,-1 1 1,4 6 48,-11-14-19,0 0-1,-1 1 1,0-1 0,0 1 0,0-1-1,0 1 1,-1 0 0,0 0-1,0 0 1,0-1 0,0 1-1,-1 0 1,0 0 0,0 0-1,0 4 20,-1-7-14,0 0-1,0 1 0,0-1 0,0 0 0,-1 0 0,1 0 0,0 0 0,-1 0 0,1 0 0,-1 0 0,0-1 0,0 1 0,0-1 0,0 1 0,0-1 0,0 1 0,0-1 0,0 0 0,0 0 0,0 0 0,-1 0 0,1-1 0,-2 1 15,0 1-376,0-1 0,0 0-1,0 0 1,0 0 0,0-1-1,-1 1 1,1-1-1,0 0 1,-1 0 0,1 0-1,0-1 1,0 0-1,-3 0 377,-5-9-5367</inkml:trace>
  <inkml:trace contextRef="#ctx0" brushRef="#br3" timeOffset="-269279.729">3977 13804 7924,'0'0'2828,"0"0"-1113,0 0-384,0 0-472,0 0-384,0-16 112,0-83 206,-1 95-745,0 0 1,0 0 0,-1 0-1,1 1 1,-1-1 0,0 0-1,0 1 1,0-1 0,0 1-1,-1 0 1,1 0 0,-1 0-1,0 0 1,0 0 0,0 0-1,0 1 1,-1-1 0,1 1-1,-2-1-48,-8-5 136,1 1 0,-1 0-1,0 0 1,-14-3-136,26 9 4,0 1 0,-1-1 1,1 1-1,-1-1 0,1 1 1,-1 0-1,1 0 0,-1 0 1,1 0-1,-1 0 0,1 0 0,0 0 1,-1 0-1,1 1 0,-1-1 1,1 0-1,-1 1 0,1-1 0,0 1 1,-1 0-1,1-1 0,0 1 1,0 0-1,-1 0 0,1 0 0,0 0 1,0 0-1,0 0 0,0 0 1,0 0-1,0 0 0,0 0 0,1 1 1,-1-1-1,0 0 0,1 1 1,-1-1-1,1 0 0,-1 1 0,1-1 1,0 1-1,0-1 0,-1 1 1,1 0-5,-2 13 170,1-1 1,0 1-1,1-1 1,2 13-171,-1-1 404,-2 33 478,0-13 138,1 0-1,4 7-1019,-3-47 65,-1-1-1,2 0 0,-1 0 1,1 0-1,-1 0 1,1 0-1,1 0 0,-1-1 1,1 1-1,0-1 0,0 1 1,0-1-1,0 0 0,1 0 1,-1 0-1,5 3-64,-5-5 21,0 0 1,1 0-1,-1 0 1,0-1-1,0 1 1,1-1-1,-1 0 1,1 0-1,-1 0 1,1 0-1,0-1 1,-1 1-1,1-1 0,0 0 1,-1 0-1,1 0 1,0-1-1,-1 1 1,1-1-1,-1 0 1,1 0-1,0 0 1,-1 0-1,0-1 1,3 0-22,1-3-2,0 1 1,-1-2-1,1 1 1,-1 0-1,0-1 1,0 0-1,-1-1 1,0 1 0,0-1-1,0 0 1,-1-1-1,3-5 2,3-6-189,-2-1-1,0 0 0,-1-1 0,2-11 190,-1-11-901,-3 0-1,-1 0 1,-2-1-1,-3-32 902,0 19-670,0 27 756,-2 0-1,-2 0 1,0 0 0,-2 0 0,-1 1 0,-2 0 0,0 1 0,-2 0 0,-16-26-86,25 88 707,5 13-510,3 0 0,1-1 1,8 25-198,8 55 571,-6 63 538,-10-97-432,4-1 0,11 36-677,-20-124 15,7 29 34,-8-31-41,0 0 0,1 0 0,-1 0 0,0 0 0,1 0 0,-1 0 0,1 0 0,-1 0 0,1 0 0,-1 0 0,1 0 0,0 0 0,-1 0 0,1 0 0,0 0 0,0 0 0,0-1 0,0 1 0,0 0 0,0-1 0,0 1-8,-1-7-59,0-11-147,0-72-2184,-3 29-3255,0 18-3215</inkml:trace>
  <inkml:trace contextRef="#ctx0" brushRef="#br3" timeOffset="-268542.425">4400 13760 8196,'0'0'4039,"0"0"-2924,0 0-584,0 0-286,0 0 113,2-11 440,0 3-593,-1-1 306,1-1 0,-1 1 0,-1 0 0,0 0 0,0-6-511,-1 11 100,1 1 0,-1-1 1,0 1-1,0-1 1,0 1-1,0-1 0,-1 1 1,1 0-1,-1 0 1,0 0-1,0 0 1,0 0-1,0 0 0,-1 0 1,1 1-1,-1-1 1,1 1-1,-4-2-100,2 1 10,0 0 0,0 0 0,-1 0 1,1 1-1,-1 0 0,0 0 0,0 0 0,0 0 0,0 1 0,0 0 1,0 0-1,0 0 0,0 0 0,0 1 0,-2 0-10,4 4 111,0 0-1,0 1 1,1-1-1,0 0 1,-1 1-1,1 0 1,1-1-1,-1 1 1,1 0-111,-4 8 86,-2 5 68,1 1 0,0 0 0,2 0 0,0 0 0,1 1 0,0 9-154,-1 121 1489,5-110-1128,-2-23-222,1-12-76,0 0 0,0 0 1,0 0-1,0 0 0,1 0 0,0 0 0,0 0 0,2 4-63,-2-7 11,0-1 0,0 1 0,0-1 0,0 0 0,0 1 0,1-1 0,-1 0 0,0 0 0,1 0 0,-1 0 0,1 0 0,0 0 0,-1-1 0,1 1-1,0 0 1,-1-1 0,1 1 0,0-1 0,-1 1 0,1-1 0,0 0 0,0 0 0,0 0 0,-1 0 0,1 0 0,1-1-11,3 0-5,1 0 0,-1-1 0,0 1 1,0-2-1,0 1 0,0-1 0,0 0 1,-1 0-1,1 0 0,-1-1 1,0 1-1,0-2 0,0 1 0,0 0 1,-1-1-1,0 0 0,0 0 0,0 0 1,2-4 4,13-20-288,-2 0 1,0-1-1,0-3 288,-9 15-241,-1 0-1,0 0 0,-2-1 0,0 0 1,-1 0-1,0 0 0,-2-1 1,0 1-1,-2-1 0,0-10 242,0 136 1650,0 52-740,0-53-3851,0-104 38,0-1-2163,0 0-3725</inkml:trace>
  <inkml:trace contextRef="#ctx0" brushRef="#br3" timeOffset="-268165.089">4642 13593 14391,'0'0'1920,"0"0"303,0 0-470,-1 33-206,-1 210 577,3-207-1735,-1 0 372,2 0-1,5 30-760,1-45 701,-8-21-686,1 0 0,-1 0 0,1 0-1,-1 0 1,0 0 0,1 0 0,-1 0-1,0 0 1,1 0 0,-1-1 0,0 1-1,1 0 1,-1 0 0,0 0 0,1-1-1,-1 1 1,0 0 0,1 0 0,-1-1-1,0 1 1,0 0 0,0-1 0,1 1-1,-1 0 1,0-1 0,0 1 0,0 0 0,0-1-1,1 1 1,-1 0 0,0-1 0,0 1-15,13-43 69,-13 41-71,8-36-609,1 0 0,2 1 0,1 0 0,16-30 611,-23 57-201,1 0 0,0 1 0,0 0 0,1 0 0,0 0 0,1 1 0,-1 0 0,9-6 201,-10 9-52,0 1 0,0 0 0,0 1 0,1 0 0,-1 0 0,1 0 0,0 1 0,0 0 1,0 0-1,0 0 0,0 1 0,0 0 0,0 1 0,4 0 52,-6 0 21,-1 1-1,1 0 1,-1 1 0,0-1-1,1 1 1,-1 0 0,0 0-1,0 0 1,0 1 0,0-1-1,0 1 1,-1 0 0,1 0-1,-1 0 1,0 0-1,0 1 1,0-1 0,0 1-1,-1 0 1,0 0 0,1 0-1,-1 0 1,1 4-21,9 18 244,-1 1-1,-1 0 1,2 13-244,-7-21 83,1 1 61,-1 1 1,-1 0-1,-1 0 1,-1 0-1,-1 0 1,-1 3-145,0-23-118,0-26-2413,0-16-2178</inkml:trace>
  <inkml:trace contextRef="#ctx0" brushRef="#br3" timeOffset="-267411.556">6074 13192 9284,'0'0'2815,"0"0"-833,0 0-309,0 0-571,0 0-243,-1-5-190,-6-9-137,6 24 207,8 38 77,22 117 983,-7 2 1,-1 116-1800,-21-213 230,-1-41-52,1 0 1,2 0-1,1 0 1,6 27-179,-4-51 236,1-14-193,2-18-76,-2-18-312,-3 1 0,-1-1 0,-3-6 345,0 5-1497,3-1 0,6-41 1497,-7 80-396,1 1 0,0-1 0,0 0 1,1 1-1,0 0 0,0 0 0,1 0 0,0 0 0,3-4 396,-5 9-35,-1 0-1,0 0 1,1 1-1,0-1 1,-1 0-1,1 1 1,0-1-1,0 1 1,0 0-1,0-1 0,0 1 1,0 0-1,0 0 1,0 1-1,1-1 1,-1 0-1,0 1 1,0-1-1,1 1 1,-1 0-1,0 0 1,1-1-1,-1 2 1,1-1-1,-1 0 1,0 0-1,0 1 1,1-1-1,-1 1 1,0 0-1,0 0 1,1 0-1,-1 0 1,0 0 35,2 2 118,0-1 0,-1 1 1,1 0-1,-1 0 0,0 1 1,0-1-1,0 1 0,-1-1 1,1 1-1,-1 0 0,0 0 1,0 0-1,0 0 0,0 1-118,21 65 1303,-23-67-1255,11 53 628,-3 1 0,-2-1 0,-3 1 1,-3 42-677,0-85-347,0-87-9017,0 34-3034</inkml:trace>
  <inkml:trace contextRef="#ctx0" brushRef="#br3" timeOffset="-267036.41">6597 13712 10901,'0'0'3791,"0"0"-1817,0 0-250,0 0-788,0 0-151,0-7 879,0 373 1813,0-363-3457,1 1 1,-1-1 0,0 0 0,1 1 0,0-1-1,0 0 1,0 0 0,0 1 0,0-1 0,1 0-1,-1 0 1,1 0 0,0 0 0,0-1 0,0 1 0,2 2-21,-3-4 1,1 0 0,-1 0 0,1 0 1,-1 0-1,1-1 0,0 1 1,-1 0-1,1-1 0,0 1 1,-1-1-1,1 0 0,0 0 1,0 1-1,-1-1 0,1 0 0,0 0 1,0-1-1,-1 1 0,1 0 1,0-1-1,-1 1 0,1 0 1,0-1-1,-1 0 0,1 0 1,0 1-1,-1-1 0,1 0 1,-1 0-1,0 0 0,1 0 0,-1-1 1,1 1-2,6-7-68,0 0 0,-1 0 0,0-1 0,0 0 0,-1 0 0,0-1 0,0 1 0,-1-1 0,2-7 68,4-9-427,-1-1 1,-1 0-1,1-12 427,-7 25-202,0 0 0,-1 0 0,-1-1 0,0 1 0,-1 0 0,0-1 1,-1 1-1,-1-1 0,0 1 0,-5-13 202,6 21-5,-1 0 1,-1 0 0,1 1-1,-1-1 1,0 1 0,-1 0-1,1-1 1,-1 1 0,0 1 0,0-1-1,-1 1 1,1-1 0,-1 1-1,0 1 1,0-1 0,0 1-1,-1-1 1,1 2 0,-1-1-1,0 0 1,0 1 0,1 0-1,-1 1 1,-1-1 0,1 1 0,0 0 4,-50-1 844,43 6-7142,24-19-1721</inkml:trace>
  <inkml:trace contextRef="#ctx0" brushRef="#br3" timeOffset="-266640.346">7027 13278 7347,'0'0'3135,"0"0"-1067,0 0 23,0 0-226,0 0-317,0-7 595,0 12-717,17 118-458,2 24-146,-5 229 562,-11-224-895,2-96-197,-2-38-192,-1-34-470,-1-23-519,-1-47-1932,0 80 1760,-1 1 1,0 0 0,0-1 0,0 1-1,-1 0 1,0 0 0,0 0-1,-2-2 1061,-6-10-9305</inkml:trace>
  <inkml:trace contextRef="#ctx0" brushRef="#br3" timeOffset="-266222.056">7285 13906 6627,'0'0'5427,"0"0"-2341,0 0-204,0 0-783,0 0-687,21-11-537,68-35-411,-82 41-466,1 0 0,-1-1 1,-1 0-1,1 0 0,-1 0 1,0-1-1,0 1 0,0-2 1,-1 1-1,0 0 0,-1-1 1,0 0-1,0 0 0,-1 0 1,0-1-1,0 1 0,-1-1 1,0 0-1,0 0 0,-1 1 1,0-1-1,-1 0 0,0 0 0,0 0 1,-1 0-1,0 0 0,-1-1 2,1 7 0,0 0 0,-1-1 0,1 1 0,-1 0 0,0 1 0,1-1-1,-1 0 1,-1 0 0,1 1 0,0-1 0,-1 1 0,1 0 0,-1 0-1,1 0 1,-1 0 0,0 0 0,0 0 0,0 1 0,0-1-1,0 1 1,-1 0 0,1 0 0,0 0 0,-1 1 0,1-1 0,-1 1 0,0-1 13,0 0 1,1 0-1,-1 1 1,1-1 0,-1 1-1,0 0 1,1 0-1,-1 1 1,1-1 0,-1 1-1,0 0 1,1-1-1,-1 2 1,1-1 0,0 0-1,-1 1 1,1-1-1,0 1 1,0 0 0,0 0-1,0 0 1,0 1-1,0-1 1,1 1 0,-3 2-14,-1 7 76,0 1 0,1 0 1,0 0-1,1 1 0,0-1 0,1 1 1,1 0-1,0 0 0,0 10-76,0 36 686,5 42-686,-2-56 218,-1-42-205,0 0 0,0 0 0,1 0 0,-1 0 0,1 0 1,0 0-1,0 0 0,0 0 0,1 0 0,-1-1 0,1 1 1,0 0-1,0-1 0,0 1 0,0-1 0,1 0 0,-1 0 0,1 0 1,0 0-1,3 3-13,-1-4-4,-1 0 1,1 1-1,0-2 1,-1 1 0,1 0-1,0-1 1,0 0-1,0 0 1,0-1-1,1 1 1,-1-1 0,0 0-1,0 0 1,0-1-1,0 1 1,3-2 3,-1 0-109,1 0 1,0 0 0,-1-1-1,0 0 1,1-1 0,-1 0-1,-1 0 1,1 0 0,0-1-1,-1 1 1,0-2 0,0 1-1,-1-1 1,1 0 108,1-2-1406,0 0 0,-1-1 1,0 0-1,0 0 0,-1-1 1,1-1 1405,6-20-11600</inkml:trace>
  <inkml:trace contextRef="#ctx0" brushRef="#br2" timeOffset="-263076.345">8400 13650 10069,'0'0'2107,"0"0"-487,0 0-265,0 0-381,0 0-345,0-7 17,3-25 274,-3 32-469,0 0-51,0 0-47,0 0-47,0 0-87,0 0-72,-16-9-14,10 5-132,0 0 0,1 0 0,-2 0 0,1 1-1,0 0 1,0 0 0,-1 1 0,0-1 0,1 1-1,-1 1 1,0-1 0,0 1 0,0 1 0,0-1-1,0 1 1,0 0 0,0 1 0,0 0 0,0 0-1,-6 2 0,8-1 14,0 0 0,0 0 0,0 0-1,1 1 1,-1 0 0,1-1 0,-1 2 0,1-1-1,0 1 1,1-1 0,-1 1 0,1 0-1,-1 0 1,1 0 0,0 1 0,1-1-1,-1 1 1,1 0 0,0 0 0,0 0 0,0 0-1,0 4-13,-3 10 156,0 1 0,2 0 0,0 0 0,1 0 0,1 6-156,-1 12 302,0 54 473,3-83-687,-1 0-1,1-1 0,1 1 0,-1-1 0,1 1 0,1-1 0,0 0 1,3 6-88,-5-11 13,0-1 1,0 1 0,1-1-1,-1 0 1,1 0-1,-1 0 1,1 0 0,0 0-1,0 0 1,0 0 0,0-1-1,0 1 1,0-1 0,1 1-1,-1-1 1,0 0-1,1 0 1,-1 0 0,1 0-1,-1 0 1,1-1 0,0 1-1,-1-1 1,1 1 0,-1-1-1,1 0 1,0 0-1,-1-1 1,1 1 0,0 0-1,-1-1 1,1 1 0,-1-1-1,1 0 1,-1 0 0,1 0-1,-1 0 1,1-1 0,0 0-14,6-3 9,-1 0 1,0-1-1,-1 1 1,1-2-1,-1 1 1,-1-1-1,1 0 1,-1 0-1,0-1 1,1-2-10,11-22-176,-1-1-1,-2 0 1,-1-1 0,-2-1 0,-1 0 0,-1-1 0,-3 0 0,3-26 176,0-51-1496,-4 0 0,-6-18 1496,0 108-138,-1 14 49,0 0-1,0 1 0,-1-1 1,0 1-1,-1-1 1,0 1-1,0 0 0,-1 0 1,0 0-1,0 1 0,-1-1 1,0 1-1,0 0 0,-1 0 1,-1 0 89,-5-10 285,12 53 2464,-1-12-2584,35 569 1571,-22-450-1231,-10-109-403,-2-22-73,0-1 0,1 1 0,0-1 0,1 1 0,0-1 0,1 0 0,0 0 0,1 0 0,2 5-29,-6-15-1,0-1 0,1 1 1,-1-1-1,0 1 1,1-1-1,-1 1 1,0-1-1,1 1 0,-1-1 1,0 1-1,1-1 1,-1 1-1,1-1 0,-1 0 1,1 1-1,-1-1 1,1 0-1,-1 1 1,1-1-1,-1 0 0,1 0 1,-1 0-1,1 1 1,0-1-1,-1 0 1,1 0-1,-1 0 0,1 0 1,0 0-1,-1 0 1,1 0-1,-1 0 1,1 0-1,0 0 0,-1-1 1,1 1-1,-1 0 1,1 0-1,-1-1 0,1 1 1,-1 0-1,1 0 1,-1-1-1,1 1 1,0-1 0,14-23-175,-9 3-130,-2 1-1,0-1 0,-1 1 1,-1-1-1,-1-4 306,0-64-5062,-1 58 1392,0-3-3600</inkml:trace>
  <inkml:trace contextRef="#ctx0" brushRef="#br2" timeOffset="-262736.847">8605 13599 7331,'0'0'3130,"0"0"-935,0 0-111,0 0-358,0 0-224,1 9 526,6 22-1306,12 50-12,-3 1 1,-4 1-1,-3 0 1,-4 5-711,-5-87-112,0-1-371,0-3-400,0-11-461,-4-61-7415,-5 39 958</inkml:trace>
  <inkml:trace contextRef="#ctx0" brushRef="#br2" timeOffset="-262404.975">8654 13290 11797,'0'0'3858,"0"0"-3666,0 0 593,0 0-785,0 0-305,172-125-1007,-148 125-2866,-11 0-6659</inkml:trace>
  <inkml:trace contextRef="#ctx0" brushRef="#br2" timeOffset="-261884.728">9395 13662 6723,'0'0'1233,"0"0"98,0 0-80,0 0-66,0 0-254,-11-1-200,-34-1-168,43 2-352,0 0-1,-1 0 1,1 0 0,0-1 0,0 1 0,-1-1 0,1 0-1,0 1 1,0-1 0,0 0 0,0 0 0,0-1-1,0 1 1,0 0 0,-1-1-211,2 1 65,0 0 0,0 0 0,-1 0 0,1 0 0,0 1 0,-1-1 0,1 0 0,-1 1 0,1-1 0,-1 1 0,1 0 0,-1-1 0,1 1 0,-1 0 0,0 0 0,0 0-65,-1 0 18,0 0 1,0 0 0,1 0-1,-1 0 1,0 1 0,0-1-1,0 1 1,0 0 0,1-1-1,-1 1 1,0 1 0,1-1-1,-1 0 1,0 1 0,1-1-1,0 1 1,-1 0 0,1 0-1,0 0 1,0 0 0,0 0-1,0 0 1,1 1 0,-1-1 0,-1 2-19,1 3 149,-1 0 1,1 0 0,0 1-1,0-1 1,1 0 0,0 1-1,0-1 1,1 1 0,0 5-150,1-10 36,-1 0 0,1 0 0,-1 0 0,1 0 0,0 0 0,0-1 0,1 1 1,-1 0-1,0-1 0,1 1 0,0-1 0,-1 1 0,1-1 0,0 0 0,0 0 0,0 0 0,1 0 0,0 1-36,55 37 276,-13-10-201,-40-26-69,-1 0-1,1 1 0,-1-1 1,0 1-1,0 0 0,0 0 1,-1 0-1,0 0 0,0 1 1,0 0-1,0-1 0,-1 1 1,0 0-1,0 0 0,-1 0 1,0 0-1,0 0 0,0 0 1,-1 1-1,0-1 0,0 0 1,0 0-1,-1 1 0,-1 2-5,1-6 2,0 0 1,-1-1-1,1 1 0,-1-1 0,0 0 0,0 1 1,0-1-1,0 0 0,0 0 0,0 0 0,-1 0 0,1-1 1,-1 1-1,1 0 0,-1-1 0,0 0 0,1 0 0,-1 0 1,0 0-1,0 0 0,0 0 0,0-1 0,-1 1-2,-3 0-6,0 0 0,-1 0 0,1 0 0,0-1 0,0 0-1,0-1 1,-1 1 0,1-2 0,-3 0 6,8 1-70,0 0 0,1-1 0,-1 1 0,0-1 0,1 1 0,-1-1 0,1 0 0,0 1 0,-1-1 0,1 0 0,0 0 0,0 0 0,0 0 0,1 0 0,-1 0 0,0 0 0,1-1 0,-1 1 0,1 0 0,0 0 0,0 0 0,-1-1 0,2 1 0,-1-1 70,-1-6-1115,1 0 1,0 0-1,1 0 0,0 0 0,2-5 1115,11-16-6069</inkml:trace>
  <inkml:trace contextRef="#ctx0" brushRef="#br2" timeOffset="-261519.976">9438 13929 13286,'0'0'2046,"0"0"-1181,0 0-217,19-24-357,58-78-251,-72 96-19,-1 0 0,0-1 0,0 1 0,-1-1-1,0 0 1,0 1 0,0-1 0,-1-1 0,0 1 0,0 0 0,-1 0 0,0-1 0,-1 1 0,1 0 0,-1-1 0,-1 1 0,1-1 0,-2-1-21,0-23 39,2 28-77,-1-1 0,0 1 0,0 0 0,-1 0-1,1 0 1,-1 0 0,0 0 0,0 1 0,0-1 0,0 1 0,-1-1 0,1 1-1,-1 0 1,0-1 0,0 1 0,0 1 0,-1-1 0,1 0 0,-2 0 38,1 0-41,0 0-1,0 1 1,-1-1 0,1 1 0,0 0 0,-1 0-1,1 0 1,-1 1 0,0-1 0,0 1 0,1 0-1,-1 1 1,0-1 0,0 1 0,0 0 0,0 0-1,-1 1 42,5-1 11,0 1 0,0 0-1,-1 0 1,1 0 0,0 1-1,0-1 1,0 0-1,0 0 1,0 0 0,0 1-1,1-1 1,-1 0 0,0 1-1,1-1 1,-1 1-1,1-1 1,-1 1 0,1-1-1,0 1 1,-1-1 0,1 1-1,0 0 1,0-1-1,0 1 1,0 0-11,0 52 644,1-38-326,-1 15 395,1 0 0,1 0 0,2 0 0,5 18-713,-7-38 139,1 0 0,1 0-1,0 0 1,1-1 0,0 0-1,0 0 1,1 0 0,1-1-1,-1 0 1,1 0 0,1 0-1,0-1 1,0 0 0,4 2-139,-8-7 19,1 1 0,0-1 0,-1 0-1,1 0 1,1 0 0,-1-1 0,0 1 0,1-1 0,-1-1 0,1 1 0,-1-1 0,1 0 0,0 0 0,0-1 0,-1 1-1,1-2 1,0 1 0,0 0 0,0-1 0,-1 0 0,1 0 0,-1-1 0,1 0 0,-1 0 0,4-1-19,-1-1-267,-1-1 1,1 1 0,-1-1-1,-1-1 1,1 1 0,-1-1-1,0 0 1,0-1 0,0 0-1,-1 1 1,0-2 0,-1 1-1,1 0 1,-1-1 0,-1 0-1,2-6 267,11-42-5514</inkml:trace>
  <inkml:trace contextRef="#ctx0" brushRef="#br2" timeOffset="-261039.828">9845 13302 4226,'0'0'3660,"0"0"-2232,0 0-439,0 0 119,0 0 239,0-6 232,0-12 280,1 27 987,0 30 171,1-13-3880,54 396 1709,-50-371-649,0 12 190,3 0 0,12 43-387,-9-79 102,-7-41-530,-4-52-1429,-2 57 1295,1-80-6663,0 44 1001</inkml:trace>
  <inkml:trace contextRef="#ctx0" brushRef="#br2" timeOffset="-260647.536">10117 13534 6035,'0'0'2075,"0"0"-725,0 0 272,0 0 14,0 0-78,1-5-163,3-8-661,-8 12 216,-15 20 652,4-4-1489,8-9-40,-19 19 203,1 0 0,-18 25-276,37-43 33,1 1 0,0-1 0,0 1 1,1 0-1,0 0 0,0 0 0,1 1 0,0-1 1,0 1-1,1 0 0,0 0 0,1 0 1,0 6-34,1-13 26,0 0 1,0 0 0,1 0 0,-1-1 0,1 1 0,-1 0 0,1 0 0,0-1 0,0 1 0,0 0 0,0-1-1,0 1 1,0-1 0,0 1 0,0-1 0,1 1 0,-1-1 0,0 0 0,1 0 0,-1 0 0,1 0-1,0 0 1,-1 0 0,1 0 0,0 0 0,-1-1 0,1 1 0,1 0-27,59 11 608,-44-9-470,-4-1-106,52 8 39,-1 3-1,0 3-70,-58-11-470,-8-4-4996,-7-1 440</inkml:trace>
  <inkml:trace contextRef="#ctx0" brushRef="#br2" timeOffset="-260318.931">10351 13677 10277,'0'0'2225,"0"0"-782,0 0-272,0 0-192,0 0-264,4-11 110,10-33-52,-12 44 63,0 10-494,0 13 127,18 306 2190,-20-315-2636,-1-8-21,1 0 0,0 0 1,0 1-1,0-1 1,1 0-1,0 0 0,0 0 1,1 0-1,-1 0 0,1-1 1,1 1-1,1 3-2,-4-8-30,0-1 1,1 0-1,-1 0 1,0 1-1,1-1 0,-1 0 1,0 0-1,1 0 0,-1 1 1,0-1-1,1 0 1,-1 0-1,0 0 0,1 0 1,-1 0-1,1 0 1,-1 0-1,0 0 0,1 0 1,-1 0-1,0 0 0,1 0 1,-1 0-1,1 0 1,-1 0-1,0 0 0,1 0 1,-1 0-1,0 0 0,1-1 1,-1 1-1,1 0 1,-1 0-1,0 0 0,0-1 1,1 1-1,-1 0 1,0-1-1,1 1 0,-1 0 30,10-21-1401,0-22-1914,-6-7-1672</inkml:trace>
  <inkml:trace contextRef="#ctx0" brushRef="#br2" timeOffset="-259982.901">10315 13367 5138,'0'0'5363,"0"0"-4563,0 0 353,0 0-1153,0 0-240,0 0-961,0-18-2225</inkml:trace>
  <inkml:trace contextRef="#ctx0" brushRef="#br2" timeOffset="-259646.367">10646 13355 6467,'0'0'3522,"0"0"-1084,0 0-346,0 0-550,0 0-777,-3-10 34,0 5-640,2 7 850,5 94 1711,15 82-2720,-5-66 1196,-6 10-1196,-7-35 357,-1-36 57,4 37-414,-3-128-1349,0 19-396,-1 1 0,0-1 0,-1 1 0,-2 0 0,-1-5 1745,-13-23-7467</inkml:trace>
  <inkml:trace contextRef="#ctx0" brushRef="#br2" timeOffset="-259314.551">10437 13638 13190,'0'0'2769,"0"0"-1792,0 0 223,202-51-1200,-149 36-32,-10 3-1248,-10 7-2290,-13 2-5570</inkml:trace>
  <inkml:trace contextRef="#ctx0" brushRef="#br2" timeOffset="-258741.862">11013 13635 5218,'0'0'3837,"0"0"-2175,0 0-325,0 0-452,0 0-447,0-9 23,0 4-432,1-1 119,-1 1-1,0-1 0,-1 1 0,1-1 1,-1 0-1,0 1 0,0-1 1,-1 1-1,1 0 0,-1-1 1,0 1-1,-1 0 0,1 0 0,-1 0 1,-2-1-148,-2-4 124,6 9-103,0 0 0,0 0 0,1-1 1,-1 2-1,0-1 0,0 0 1,0 0-1,-1 0 0,1 0 0,0 1 1,0-1-1,0 0 0,0 1 1,-1-1-1,1 1 0,0-1 0,-1 1 1,1 0-1,-1-1-21,-5-1 137,0 0-1,1 1 1,-1-1 0,0 1 0,0 1-1,0-1 1,0 1 0,0 0-1,0 1 1,-4 0-137,9 0 33,-1 0-1,1 0 1,-1 0-1,1 0 1,-1 0-1,1 0 1,0 1-1,0-1 1,0 1-1,0 0 1,0 0-1,0 0 1,0 0-1,0 0 1,1 0-1,-1 0 1,1 0-1,0 1 1,0-1-1,0 0 1,0 1-1,0-1 1,0 1-1,0 0 1,1-1-1,-1 1 1,1-1-1,0 1 1,0 0-1,0 1-32,-3 75 2608,4 13-2608,0-13 1071,-1-73-999,0 0-1,0 0 0,1 0 0,0 0 0,0 0 1,0 0-1,1 0 0,-1 0 0,2 0 0,-1-1 1,3 5-72,-3-7 24,0-1 1,0 1 0,0-1 0,0 0-1,1 0 1,-1 0 0,1 0 0,-1 0-1,1-1 1,0 1 0,0-1 0,-1 0-1,1 1 1,0-1 0,0-1 0,1 1-1,-1 0 1,0-1 0,0 1 0,0-1-1,0 0 1,0 0 0,1 0-25,0-1-2,0 0 1,0 0-1,0 0 1,-1 0-1,1-1 1,0 1-1,-1-1 0,1 0 1,-1 0-1,1 0 1,-1-1-1,0 1 1,0-1-1,0 1 0,-1-1 1,1 0-1,0 0 1,-1-1-1,0 1 1,0 0-1,0-1 0,0 1 1,-1-1-1,1-1 2,6-12-259,-1-1 0,0 0-1,-2-1 1,2-9 259,-1-18-900,-2 0 1,-2 0 0,-3-11 899,1 51 796,0 449 1904,0-443-2709,0 0 1,0 0 0,0 0 0,1 0-1,-1 0 1,0 0 0,0 0 0,0 0-1,0 0 1,0 0 0,0 0 0,0 0 0,0 0-1,0 0 1,0 0 0,0 0 0,1-1-1,-1 1 1,0 0 0,0 0 0,0 0 0,0 0-1,0 0 1,0 0 0,0 0 0,0 0-1,0 1 1,1-1 0,-1 0 0,0 0 0,0 0-1,0 0 1,0 0 0,0 0 0,0 0-1,0 0 1,0 0 0,0 0 0,0 0 0,0 0-1,0 0 1,1 0 0,-1 0 0,0 0-1,0 0 1,0 1 0,0-1 0,0 0 0,0 0-1,0 0 1,0 0 0,0 0 0,0 0-1,0 0 1,0 0 0,0 0 0,0 0 0,0 1-1,0-1 1,0 0 8,9-13-605,6-17-796,4-14-1923,0-3-3013</inkml:trace>
  <inkml:trace contextRef="#ctx0" brushRef="#br2" timeOffset="-258345.409">11274 13480 7700,'0'0'4562,"0"0"-2628,0 0-187,0 0 78,0 0-165,0 32-25,4 204 667,-4-174-1638,-1-40-427,1 0-1,1 1 1,1-1 0,1 0-1,1 0 1,4 13-237,5-19 233,-13-16-231,1 0 0,0 0 0,-1 0 1,1 0-1,0 0 0,-1 0 0,1 0 1,0-1-1,-1 1 0,1 0 0,-1 0 0,1-1 1,0 1-1,-1 0 0,1-1 0,-1 1 0,1 0 1,-1-1-1,1 1 0,-1-1 0,1 1 1,-1-1-1,1 1 0,-1-1 0,0 1 0,1-1 1,-1 1-1,0-1 0,0 0 0,1 1 0,-1-1 1,0 1-1,0-1 0,0 0 0,0 1 1,1-1-1,-1 0-2,9-30-282,-2 0 0,0 0 1,-2 0-1,-2-1 0,0-15 282,0 2-1726,2 1 0,8-29 1726,-12 70-89,-1-1-1,1 1 1,0 1 0,0-1 0,0 0 0,1 0-1,-1 0 1,1 1 0,-1-1 0,1 0 0,0 1-1,0 0 1,0-1 0,0 1 0,1 0 0,-1 0-1,1 0 1,-1 0 0,1 1 0,-1-1 0,4 0 89,-3 1 101,0 0 1,0 1 0,1-1-1,-1 1 1,0 0 0,1 0-1,-1 0 1,0 0 0,0 1-1,1-1 1,-1 1 0,0 0-1,0 0 1,0 0 0,0 0-1,0 1 1,0-1 0,0 1-1,0 0 1,1 1-102,11 8 606,-1-1-100,1-1 1,0 0 0,14 6-507,-25-13-3,0-1-1,0 1 0,0-1 0,0 0 1,1 0-1,-1 0 0,0-1 1,0 1-1,1-1 0,-1 0 0,0 0 1,1-1-1,-1 1 0,0-1 1,0 0-1,0 0 0,1 0 1,-1-1 3,-3 1-183,0 0 1,0 0 0,0 0 0,0 0-1,0 0 1,0 0 0,0 0-1,0 0 1,-1 0 0,1 0 0,0-1-1,-1 1 1,1 0 0,-1-1 0,1 1-1,-1 0 1,0-1 0,1 1 0,-1 0-1,0-1 1,0 1 0,0-1 182,0-16-5779</inkml:trace>
  <inkml:trace contextRef="#ctx0" brushRef="#br1" timeOffset="-255585.208">12406 13189 6867,'0'0'2978,"0"0"-1332,0 0 114,0 0-266,0 0-416,-2-7-197,0 4-588,1 1-126,-1 0 1,1 0-1,0 0 1,0 0-1,1 0 1,-1-1-1,0 1 1,1 0-1,-1 0 1,1 0-1,0-1 1,0 1-1,-1-2-167,-1 4 282,2 0-282,0 0 0,-1 0 0,1 0 1,0 0-1,0 0 0,0 0 0,-1 0 0,1-1 1,0 1-1,0 0 0,-1 0 0,1 0 0,0 0 1,0 1-1,0-1 0,-1 0 0,1 0 0,0 0 1,0 0-1,0 0 0,-1 0 0,1 0 0,0 0 1,0 0-1,0 0 0,-1 1 0,1-1 0,0 0 1,0 0-1,0 0 0,0 0 0,0 0 0,-1 1 1,1-1-1,0 0 0,0 0 0,0 0 0,0 1 1,0-1-1,0 0 0,0 0 0,0 0 0,0 1 1,0-1-1,0 0 0,0 0 0,-5 33 129,1 1-1,2-1 1,1 1 0,4 30-129,-1 12 341,8 315 1420,-10-389-1754,0 0 0,0 0 0,-1 0 0,1-1 0,0 1 0,-1 0 0,0 0 0,1-1 0,-1 1 0,0 0 0,0-1 0,0 1 0,0-1 0,0 1 0,0-1 0,0 1 0,0-1 0,0 0 0,-1 1 0,1-1 0,-1 0-7,-2 2 6,0-1 0,-1 1 0,1-1 1,-1 0-1,1-1 0,-1 1 0,0-1 0,-2 1-6,-14 1-40,1-1 0,-1 0 0,-15-2 40,29 0-23,-6 0-20,-5 0-66,0 0 0,0-1 0,0-1-1,-17-3 110,29 3-97,-1-1-1,1 1 1,0-1-1,0 0 1,0 0-1,0-1 0,0 0 1,1 0-1,0 0 1,-1 0-1,2-1 0,-1 0 1,0 0-1,-2-5 98,-23-40-3000,19 15-4970,10 22 220</inkml:trace>
  <inkml:trace contextRef="#ctx0" brushRef="#br1" timeOffset="-255249.824">12280 12933 8468,'0'0'2497,"0"0"-560,0 0-160,0 0-513,0 0-255,0 0-401,60 23-448,-34-23-160,-9 0-496,-1 3-1153,-3 0-2193</inkml:trace>
  <inkml:trace contextRef="#ctx0" brushRef="#br1" timeOffset="-254443.565">12584 13328 5843,'0'0'717,"0"0"-242,0 0-195,0 0 3,0 0-83,-1 0 413,-9 5 6575,8-1-7681,-1 17 864,0 1 1,2 0 0,0 0 0,2 0-1,1 8-371,0 30 631,-2-58-603,0 48 1063,2 0 1,4 17-1092,-4-52 180,1 0 0,0 0 0,1 0 0,1-1 1,0 1-1,1-1 0,1-1 0,0 1 0,1-1 0,1 1-180,-8-12 14,0 0 0,1 0 0,0 0 0,-1 0 0,1 0 0,0 0 0,0 0 0,0 0 0,0-1 0,0 1 0,1-1 0,-1 0 0,0 0 0,1 1 0,-1-1 0,1-1 0,-1 1 0,1 0 0,0-1 0,-1 1 0,1-1 0,0 0 0,-1 0 0,1 0 0,-1 0 0,1 0 0,0-1 0,-1 1 0,1-1 0,0 1 0,-1-1 0,1 0 0,-1 0 0,1-1-14,3-1-1,0-1 0,0 0-1,0 0 1,-1-1 0,1 1-1,-1-1 1,0-1 0,0 1-1,-1-1 1,0 0 0,4-6 1,0-3-276,0-1 1,-1-1-1,-1 1 1,0-1-1,-1 0 0,-1-1 1,-1 1-1,1-7 276,0-30-1030,-2-1 0,-2-3 1030,0 23 298,-2 14-30,1 16-1327,1 13-2230,0 4-3866</inkml:trace>
  <inkml:trace contextRef="#ctx0" brushRef="#br1" timeOffset="-253877.169">13114 13361 512,'0'0'8751,"0"0"-5603,0 0-1483,0 0-321,0 0-605,0-5-194,0-17-167,0 16-241,0 6 49,0 0 86,0 11 603,2 124 1631,7 1-1,13 54-2505,-22-185 31,7 28 193,-7-32-214,0 0 0,0 0 0,1 0 0,-1 0 1,0 0-1,1 0 0,-1 0 0,0 0 0,1 0 1,-1 0-1,1-1 0,-1 1 0,1 0 0,0 0 0,-1-1 1,1 1-1,0 0 0,0-1 0,-1 1 0,1 0 1,0-1-1,0 1 0,0-1 0,0 0 0,0 1-10,0-7 16,3-67-20,-2 26-1426,2 0 1,8-38 1429,-10 74-347,1-1 0,0 0 0,1 1 1,0 0-1,0 0 0,1 0 0,1 0 1,0 1-1,0 0 0,1 0 0,1 1 1,-1 0-1,5-4 347,-10 11 52,0 1 0,0-1 1,-1 0-1,2 1 0,-1-1 0,0 1 1,0-1-1,0 1 0,1 0 0,-1 0 1,0 0-1,1 0 0,-1 1 0,1-1 0,-1 0 1,1 1-1,-1 0 0,1 0 0,0 0 1,-1 0-1,1 0 0,-1 0 0,1 1 1,-1-1-1,1 1 0,-1 0 0,2 0-52,0 1 108,-1 0 0,0 0 0,0 1 0,0-1 0,0 1 0,-1 0 0,1 0 0,-1 0 1,0 0-1,1 0 0,-1 0 0,-1 1 0,1-1 0,0 1 0,-1-1 0,0 1 0,1 1-108,6 34 432,-1 0 0,-1 0 1,-3 1-1,-1-1 0,-2 1 0,-2 6-432,1 18 83,1-64-294,0-5-701,4-66-6423,2 19-2685</inkml:trace>
  <inkml:trace contextRef="#ctx0" brushRef="#br1" timeOffset="-253426.887">13702 13382 3586,'0'0'5178,"0"0"-2686,0 0 13,0 0-597,0 0-831,-1-7-284,-7-48 645,-37 54-710,42 2-723,0-1-1,0 0 1,-1 1 0,1-1-1,0 1 1,0 0 0,0 0-1,0 0 1,0 0-1,0 1 1,0-1 0,0 1-1,0 0 1,1 0 0,-1 0-1,1 0 1,-3 2-5,1 2 27,-1-1 0,1 1 0,0 0 0,0 0 0,1 0 0,0 1 0,0-1 0,-1 4-27,-2 11 259,1-1-1,0 1 1,2-1-1,0 1 0,1 10-258,1-13 192,-1 6 143,1 0-1,1 1 1,1-1 0,1 0 0,5 21-335,-6-39 35,1 0 0,0 0 0,0 0 0,1-1 0,-1 1 0,1-1 0,0 1 0,1-1 1,-1 0-1,1 0 0,0-1 0,0 1 0,1-1 0,-1 0 0,1 0 0,0 0 0,0-1 0,0 1 0,1-1 1,-1 0-1,1-1 0,0 0 0,0 0 0,-1 0 0,4 0-35,0 1-2,1-1-1,0 0 1,0-1-1,0 0 1,0 0-1,0-1 1,0 0-1,-1-1 1,1 0 0,0-1-1,2-1 3,-6 1-127,0 0 1,-1 0-1,1-1 0,-1 0 1,1 0-1,-1 0 0,0-1 0,0 1 1,-1-1-1,1-1 0,-1 1 1,0 0-1,0-1 0,0 0 0,-1 0 1,1 0-1,-1-1 0,0-1 127,2-4-913,0 0 0,-1 0-1,0 0 1,-1-1 0,0-1 913,4-36-6804,-1 10-3553</inkml:trace>
  <inkml:trace contextRef="#ctx0" brushRef="#br1" timeOffset="-253044.122">14017 13031 7860,'0'0'3094,"0"0"-1346,0 0-281,0 0-341,0 0-179,-10-10 1908,10 781 1808,-11-818-8332,2 19-567,6 5-366</inkml:trace>
  <inkml:trace contextRef="#ctx0" brushRef="#br1" timeOffset="-252653.04">13828 13409 12630,'0'0'2814,"0"0"-439,0 0-700,28-3-810,195-27-20,-111 21-791,-111 9-48,0 0 0,0 1 0,0-1 0,0 0 0,0 1 0,0-1 0,0 1 1,0-1-1,0 1 0,0-1 0,0 1 0,-1-1 0,1 1 0,0 0 0,-1 0 0,1-1 1,0 1-1,-1 0 0,1 0 0,-1 0 0,1 0 0,-1 0 0,1 0 0,-1-1 0,0 1 1,1 0-1,-1 0 0,0 1-6,6 31 361,-5-28-282,8 117 1201,-8-87-1014,2 1 0,1-1-1,1 0 1,2 0 0,11 31-266,-18-66-14,0 0 0,0 1 1,0-1-1,0 1 0,0-1 0,0 0 1,0 1-1,0-1 0,0 1 0,0-1 0,0 0 1,0 1-1,1-1 0,-1 1 0,0-1 1,0 0-1,0 1 0,1-1 0,-1 0 1,0 1-1,0-1 0,1 0 0,-1 0 1,0 1-1,1-1 0,-1 0 0,0 0 1,1 1-1,-1-1 0,0 0 0,1 0 0,-1 0 1,0 0-1,1 0 0,-1 0 0,1 1 1,-1-1 13,4-17-924,-3-40-2409,-1 49 2198,0-33-4572</inkml:trace>
  <inkml:trace contextRef="#ctx0" brushRef="#br1" timeOffset="-252322.162">14219 13212 11749,'0'0'3522,"0"0"-1937,0 0 15,0 0-1455,0 0-145,0 0-113,125-83-1471,-125 83-1314,0 0-3184</inkml:trace>
  <inkml:trace contextRef="#ctx0" brushRef="#br1" timeOffset="-251873.904">14437 13370 7652,'0'0'2278,"0"0"-824,0 0 291,0 0-577,0 0-367,-4-33 4825,2 34-5589,0-1-1,0 1 0,0-1 1,0 1-1,0 0 1,0 0-1,1 0 0,-1 0 1,0 0-1,0 0 1,1 0-1,-1 1 1,1-1-1,-1 0 0,1 1 1,0 0-1,-1-1 1,1 1-1,0 0 0,0-1 1,0 1-1,0 0 1,1 0-1,-1 0 1,0 0-1,1 0 0,-1 0-36,-12 60 484,8-11 11,2 0-1,3-1 0,1 1 0,4 10-494,-5-58 9,0-1 0,0 0 0,1 0 0,-1 0 0,1 0 0,-1 0 0,1 1 0,0-1 0,0 0 0,0 0 0,0-1 0,0 1 0,0 0 0,1 0 0,-1 0 0,1-1 0,-1 1 0,1-1 0,-1 1 0,1-1-1,0 0 1,0 1 0,0-1 0,0 0 0,0 0 0,0 0 0,0-1 0,0 1 0,0 0 0,0-1 0,0 0 0,0 1 0,1-1 0,-1 0-9,2 0 4,0 0 0,0-1 0,0 1 0,0-1 0,-1 0 0,1 0 0,0 0 0,0-1 0,-1 1 0,1-1 0,-1 0 0,0 0 0,1 0 0,-1-1 0,0 1 0,0-1 0,0 0 0,2-2-4,8-12-154,-1 1 0,0-2 1,-2 0-1,0 0 0,-1-1 1,5-13 153,-10 21-191,-1 1 0,1-1 0,-2 1 0,1-1 0,-2 0 0,1 0 0,-2 0 0,1 0 0,-1 0 0,-1 0 0,0 0 0,-1 0 0,-1-6 191,1 14 25,1 0-1,0 0 1,-1 1-1,0-1 1,1 1-1,-1-1 1,0 1-1,0 0 1,-1 0-1,1 0 1,0 0-1,-1 0 1,1 0-1,-1 1 1,0-1-1,1 1 1,-1-1-1,0 1 1,0 0-1,0 0 1,0 1-1,0-1 1,0 1-1,-2-1-24,-12-1 241,0 0 0,0 2-1,-18 0-240,13 1-712,21-1-1281,1 0-2967,0 0-3902</inkml:trace>
  <inkml:trace contextRef="#ctx0" brushRef="#br1" timeOffset="-251414.484">14735 13337 7619,'0'0'4208,"0"0"-1375,0 0-523,0 0-591,0 0-615,0 16 41,-1 36-274,8 342 3169,-8-393-4019,1 0-1,0 0 0,0 0 1,0 0-1,0 0 1,1 0-1,-1 0 1,0 0-1,0 0 0,0 0 1,1 0-1,-1 0 1,1 0-1,-1 0 1,0 0-1,1-1 0,0 1 1,-1 0-1,1 0-20,0-1 9,0-1 0,0 1-1,0-1 1,0 1 0,-1-1-1,1 0 1,0 1 0,-1-1-1,1 0 1,0 0 0,-1 0-1,1 0 1,-1 1 0,1-1-1,-1 0 1,0 0 0,1 0-1,-1 0 1,0 0 0,1 0-1,-1 0 1,0 0-9,16-50-513,5-32 513,18-59-1497,-32 124 1108,0 0-1,0 1 0,2 0 0,0 0 0,1 1 0,6-8 390,-13 21-85,0-1-1,0 0 1,1 1-1,-1 0 1,1 0-1,-1 0 0,1 0 1,0 0-1,0 1 1,0-1-1,1 1 0,-1 0 1,0 1-1,1-1 86,-3 2 16,0 0-1,0-1 1,1 1-1,-1 0 1,0 0-1,0 1 1,0-1-1,0 0 1,0 1-1,1-1 1,-1 1-1,0 0 1,0-1-1,0 1 1,-1 0-1,1 0 1,0 1-1,0-1 1,0 0-1,-1 0 1,1 1-1,-1-1 1,1 1-1,-1 0 1,1-1-1,-1 1 1,0 0-1,0 0 1,0 0-1,0 0 1,0 0-16,12 24 317,-1 0 1,-2 1-1,0 0 0,-2 0 1,-1 1-1,-1 0 1,-2 2-318,4 36-28,-3 1 0,-3 35 28,-4-100-3492,-9-2-5979</inkml:trace>
  <inkml:trace contextRef="#ctx0" brushRef="#br0" timeOffset="-246314.282">15396 13882 7780,'0'0'952,"0"0"-10,0 0-209,0 0-82,0 0 475,0 0-109,-4-18 2064,-2 18-1534,3 0-4244,3 0-2510</inkml:trace>
  <inkml:trace contextRef="#ctx0" brushRef="#br0" timeOffset="-227229.865">15439 13953 10725,'0'0'1913,"0"0"-963,0 0-203,0 0-267,0 0-155,0 0-210,-6 2 2767,-24 2-2899,11-3 215,26 1 796,-3-2-850,0 1 0,1 0 0,-1 1-1,0-1 1,0 1 0,0 0 0,0 0 0,3 2-144,-4 0 59,0 0-1,0 0 1,0 0 0,-1 0 0,0 0 0,0 1 0,0-1 0,0 1 0,-1 0-1,0-1 1,0 1 0,0 0 0,-1 0 0,1-1 0,-1 1 0,0 0 0,0 0 0,-2 4-59,2-2 18,-1 0 1,0-1 0,0 1 0,-1 0 0,1-1-1,-2 0 1,1 1 0,-1-1 0,0 0 0,0 0 0,0 0-1,-1-1 1,-1 2-19,-3 1-7,0 0-1,-1 0 0,0-1 1,-1 0-1,0-1 0,0 0 0,0-1 1,-1 0-1,-7 3 8,11-6-496,0 0 0,0 0-1,0-1 1,0 0 0,0 0 0,-4-1 496,-3 0-5003</inkml:trace>
  <inkml:trace contextRef="#ctx0" brushRef="#br0" timeOffset="-222183.542">6964 10165 10869,'0'0'2233,"0"0"-563,0 0-34,0 0-215,0 0-137,-8 0 646,8 0-1906,0 0 0,0 0 1,-1 0-1,1 0 0,0 0 0,0-1 1,0 1-1,0 0 0,0 0 1,-1 1-1,1-1 0,0 0 1,0 0-1,0 0 0,0 0 0,0 0 1,-1 0-1,1 0 0,0 0 1,0 0-1,0 0 0,0 0 1,0 0-1,0 0 0,0 0 1,-1 1-1,1-1 0,0 0 0,0 0 1,0 0-1,0 0 0,0 0 1,0 0-1,0 0 0,0 1 1,0-1-1,0 0 0,0 0 0,0 0 1,0 0-1,0 0 0,0 1 1,0-1-1,0 0 0,0 0 1,0 0-1,0 0 0,0 0 0,0 1 1,0-1-1,0 0 0,0 0 1,0 0-1,0 0 0,0 0 1,0 0-1,0 1 0,0-1 0,0 0 1,0 0-1,1 0 0,-1 0 1,0 0-1,0 0 0,0 0 1,0 0-1,0 1 0,0-1 0,0 0 1,1 0-25,9 12 181,-1 0 1,0 1 0,-1 0 0,0 0-1,-1 1 1,4 10-182,-7-15 12,-2-1 0,1 1-1,-1-1 1,0 1 0,-1 0 0,0-1-1,0 1 1,-1 0 0,0 0 0,-1 0-1,0-1 1,0 1 0,-1 0-12,1-5-10,-1 0 1,1-1-1,-1 1 1,0 0-1,0-1 1,-1 1-1,1-1 0,-1 0 1,0 0-1,0 0 1,0 0-1,0 0 0,0-1 1,-1 0-1,1 1 1,-4 1 9,-67 29-768,58-27 368,-58 18-3452,4-5-5998</inkml:trace>
  <inkml:trace contextRef="#ctx0" brushRef="#br0" timeOffset="-214475.688">15161 13010 5763,'0'0'1304,"0"0"-421,0 0 131,0 0 93,0 0-120,0 0-133,0-1-1095,0-3 7763,12 46-7392,0-4 212,-9-17-149,3 10 6,-3-1 1,1 28-200,-2 58 750,5 14-750,-2-34 214,-5 38-214,-1-51 242,2-72-232,-1 0-1,0 1 1,0-1 0,-2 1-1,1-1 1,-1 0-1,-1 0 1,0 0 0,-1 0-1,0 0 1,0-1-1,-1 0 1,-1 0 0,1 0-1,-6 6-9,-55 62 266,47-58-264,1 1-1,1 1 1,1 0-1,-3 7-1,18-26-61,1 4-4888,0-4-427</inkml:trace>
  <inkml:trace contextRef="#ctx0" brushRef="#br0" timeOffset="-211811.768">1823 15417 5539,'0'0'2169,"0"0"-1025,0 0-146,0 0-83,0 0-272,-3-59 4914,3 59-5450,0 0-30,1 21 73,14 105 1708,-7-70 176,1 40-2034,-10-64 334,1-23-156,-1 0-1,1 0 1,1 0-1,0 0 1,0 0-1,1 0 1,1 6-178,-2-14 165,-1-1-10,0-13-30,0-17-98,-1-7-421,2 0 1,1-1 0,7-33 393,-8 63-97,1 0 0,0 0-1,0 0 1,1 0-1,-1 1 1,2-1 0,-1 1-1,1-1 1,0 1 0,1 0-1,0 1 1,0-1 0,0 1-1,1 0 1,0 0 0,0 1-1,0-1 1,1 1 0,0 1-1,2-2 98,-6 4 8,0 1 0,0 0-1,0 0 1,0 0 0,0 0 0,0 0-1,0 0 1,0 1 0,0 0-1,0-1 1,0 1 0,1 1 0,-1-1-1,0 0 1,0 1 0,0-1-1,0 1 1,0 0 0,0 0 0,0 0-1,0 0 1,0 1 0,0-1-1,-1 1 1,1 0 0,-1 0 0,1 0-1,-1 0 1,1 0 0,-1 0-1,0 1 1,0-1 0,0 1 0,-1-1-1,1 1 1,0 2-8,7 10 213,-2 0 0,0 1-1,-1 1 1,0-1 0,3 17-213,-5-11 223,0 0-1,-2 0 0,0 1-222,-1-5 61,1 0 0,0 0 0,1-1-1,1 1 1,3 3-61,-8-25-5374,3-17 709,4-13-6441</inkml:trace>
  <inkml:trace contextRef="#ctx0" brushRef="#br0" timeOffset="-211281.433">2250 15486 11557,'0'0'1929,"0"0"-1246,0 0-85,0 0 7,0 0 116,-3 13 2413,5 10-2685,1 0-1,1 0 1,0 0-1,2 0 1,1-1-1,1 0 1,1 0-1,1-1 1,0 0-1,4 3-448,-12-20 13,1 0 0,-1 0 0,1 0 0,0-1 0,0 1 0,0-1 0,0 0 0,1 0 0,-1 0 0,1 0 0,0-1 0,0 1 0,0-1 0,0 0 0,0 0 0,1 0 0,-1-1 0,0 0 0,1 1-1,-1-2 1,1 1 0,-1 0 0,1-1 0,0 0 0,-1 0 0,1 0 0,-1-1 0,1 1 0,4-2-13,-1-1-50,0 0-1,0 0 1,0 0-1,-1-1 1,1-1-1,-1 1 1,0-1-1,0 0 1,0-1-1,-1 1 1,0-1-1,0 0 1,0-1-1,-1 0 1,3-4 50,1-3-356,-1-1 1,0-1-1,-1 1 1,-1-1-1,-1-1 1,0 1 0,-1-1-1,0 0 1,-1-4 355,2-31-1200,-2 0 0,-3-19 1200,0 49 226,0 21 739,-1 17 959,-4 58-1084,3 0 1,3 1-1,6 32-840,-2-65 32,-2 0 0,-2 1 0,-1-1 0,-5 19-32,3-50-32,0 0-1,-1 0 1,0 0 0,-1-1-1,0 1 1,-1-1-1,0 0 1,-1 0 0,0-1-1,0 0 1,-1 0 0,-1 0-1,1-1 1,-1 0 0,0 0-1,-1-1 1,0 0-1,0-1 1,-1 0 0,1 0-1,-1-1 1,-1 0 0,1-1-1,-1 0 1,1-1-1,-1 0 1,0 0 0,0-1-1,0-1 1,-3 0 32,12-1-63,1 0 1,0-1-1,0 1 0,0 0 0,0-1 1,0 1-1,0-1 0,0 1 0,0-1 1,1 0-1,-1 1 0,0-1 0,0 0 1,0 1-1,1-1 0,-1 0 0,0 0 1,1 0-1,-1 0 0,1 0 0,-1 0 1,1 0-1,-1 0 0,1 0 1,0 0-1,-1 0 0,1 0 0,0 0 1,0 0-1,0 0 0,0 0 0,0-1 63,-1-45-2196,1 35 1102,0-52-4928</inkml:trace>
  <inkml:trace contextRef="#ctx0" brushRef="#br0" timeOffset="-210371.181">2945 15408 5442,'0'0'2193,"0"0"-506,0 0-105,0 0-35,0 0-242,0 0-270,0 0-235,0 0-93,-3-34 3076,-1 31-3783,0 1-1,1-1 1,-1 1 0,0 0-1,0 0 1,-1 0 0,1 1-1,0-1 1,0 1-1,-1 0 1,1 0 0,-1 1-1,1-1 1,-1 1 0,-2 0 0,-5-1-13,-1 1 0,1 0 0,0 1 1,-1 0-1,-7 3 13,18-3 1,-1 0-1,1 0 1,0 1 0,0-1 0,0 1 0,0-1-1,0 1 1,0 0 0,1 0 0,-1 0 0,0 0-1,1 0 1,0 0 0,-1 0 0,1 1 0,0-1 0,0 0-1,0 1 1,0-1 0,1 1 0,-1 0-1,-11 57 275,11-56-215,-6 69 1325,4-1-1,3 26-1384,0-49 550,0-48-539,0 1 0,0-1 0,-1 1-1,1-1 1,1 1 0,-1-1 0,0 0 0,0 1 0,0-1 0,1 1 0,-1-1 0,1 0 0,-1 1-1,1-1 1,-1 0 0,1 1 0,0-1 0,0 0 0,0 0 0,-1 0 0,1 0 0,0 0 0,0 0-1,1 0 1,-1 0 0,0 0 0,0 0 0,0 0 0,1-1 0,-1 1 0,0 0 0,1-1 0,-1 0 0,0 1-1,1-1 1,-1 0 0,1 1 0,-1-1 0,1 0 0,-1 0-11,3 0 1,0-1 1,0 0-1,0 0 1,0 0-1,0 0 1,0 0-1,-1-1 0,1 0 1,0 0-1,-1 0 1,1 0-1,-1 0 1,0-1-1,2-1-1,8-10-164,0 0-1,-1-1 1,-1-1-1,0 0 1,-1 0-1,-1-1 1,0 0 0,-1-1-1,3-14 165,8-26-1766,-2-1-1,2-26 1767,-12 66 338,-6 19-276,-1 1-1,1 0 1,-1-1 0,1 1 0,-1 0-1,1-1 1,-1 1 0,1 0 0,-1 0-1,0-1 1,1 1 0,-1 0 0,0 0-1,0 0 1,0-1 0,0 1-1,1 0 1,-1 0 0,0 0 0,0 0-1,-1-1 1,1 1 0,0 0 0,0 0-62,5 93 1850,-3-38-428,8 42-1422,-8-81 4,1-1 0,1 0 0,1 0 0,0 0 1,2 0-1,-1-1 0,2 0 0,0 1-4,4-4-691,-10-10-6325,-2-2-1428</inkml:trace>
  <inkml:trace contextRef="#ctx0" brushRef="#br0" timeOffset="-225562.325">437 14879 12070,'0'0'1523,"0"0"-267,0 0-15,0 0-417,0 0-151,0 0 116,0 0-122,0 0-173,0 0-9,0 0-20,0 0-70,0 0-14,0 0-114,0 0-102,0 0-71,0 0-62,0 0-11,0 0-40,0 11-149,13 774 1321,-12-481-718,-3-364-3762,0 2-4589,2 28 3007</inkml:trace>
  <inkml:trace contextRef="#ctx0" brushRef="#br0" timeOffset="-224973.922">738 15420 6147,'0'0'2865,"0"0"-1067,0 0-50,0 0-385,0 0-349,0 0-232,1-5 1267,-3 8 1747,-8 18-3666,-1 0-1,-1-1 1,-1 0 0,0 0-1,-1-2 1,-13 13-130,9-10 22,18-20-22,-10 13 3,0-1 0,0-1 1,-2 0-1,1 0 0,-1-1 0,-1 0 0,0-1 0,-1-1 1,1 0-1,-2-1 0,-2 1-3,111 0-1054,-89-7 1093,0 0 0,0 1 0,0-1 0,0 1 0,-1 0 0,1 0 0,-1 0 0,0 1 0,0 0 0,0-1 0,0 1 0,0 1-39,39 57 563,-25-33-217,-14-67-3212,-4-21-5471,0 33 1142</inkml:trace>
  <inkml:trace contextRef="#ctx0" brushRef="#br0" timeOffset="-224477.465">815 15533 5555,'0'0'2555,"0"0"-1303,0 0-505,0 0 280,0 0 293,0-6-39,0-26 880,0 32-1027,0 0-48,0 0-105,0 0-303,0 0-88,0 13 85,-2 89-109,-1-35 68,4 1 0,2-1-1,5 11-633,-2-150-813,-7 45 582,1 5 111,0 0 1,1 0-1,1 1 1,2-6 119,-3 22-5,1-1 1,-1 1 0,1-1-1,0 1 1,0 0 0,1-1-1,-1 1 1,1 0 0,0 1-1,1-1 1,-1 1 0,1-1-1,0 1 1,0 0 0,0 0-1,0 1 1,1-1 0,1 0 4,0 2-1,0 0-1,0 0 1,0 1 0,0-1 0,1 2 0,-1-1 0,0 1 0,0 0 0,1 0 0,-1 0-1,4 2 2,16-1-9381,-23-1-2878</inkml:trace>
  <inkml:trace contextRef="#ctx0" brushRef="#br0" timeOffset="-212650.477">1013 15444 2193,'0'0'2361,"0"0"-1814,0 0-379,0 0 184,0 0 168,0 0 78,0 0 293,0 0 227,0 0-27,0 0-234,0 0-380,0 0-162,0 0 58,0 0-255,0 0 10,0 0 45,0 0 35,0 0 86,0 0 79,0 0 182,0 0 184,0 0-250,0 0-212,0 0-141,0 0-80,0 13 139,3 66 1923,6 19-2118,-2-19 2148,-3 20-2148,-3-94 238,1-7-165,3-15-261,4-28-365,-6 31 348,1 0-1,1 0 1,0 1 0,0-1-1,1 1 1,1 0-1,0 1 1,1 0-1,0 0 1,1 0 0,0 1-1,1 1 1,1-1-1,-1 2 1,1-1-1,6-2 206,-15 10 16,1 1 0,-1-1 0,0 1-1,0 0 1,1 0 0,-1 0 0,1 0 0,-1 0-1,1 0 1,-1 1 0,1-1 0,0 1-1,-1 0 1,1 0 0,-1 0 0,1 0-1,0 0 1,-1 1 0,1-1 0,-1 1 0,1-1-1,-1 1 1,1 0 0,-1 0 0,1 0-1,-1 1 1,0-1 0,0 0 0,0 1 0,1 0-1,-1-1 1,-1 1 0,1 0 0,0 0-1,0 0 1,-1 0 0,1 0 0,-1 0-1,0 1 1,1-1 0,-1 0 0,0 1 0,0-1-1,-1 1 1,1 1-16,17 55 1335,-2 0 0,-3 1 0,3 42-1335,-16-101-29,0 0 0,0-1 0,0 1 0,0 0 1,0 0-1,0-1 0,1 1 0,-1 0 1,0-1-1,0 1 0,1 0 0,-1-1 1,1 1-1,-1 0 0,1-1 0,-1 1 1,1-1-1,-1 1 0,1-1 0,-1 1 0,1-1 1,-1 1-1,1-1 0,0 0 0,0 1 29,-1-1-230,1 0-1,0 0 0,0 0 0,0 0 0,-1 0 1,1 0-1,0 0 0,0 0 0,-1-1 0,1 1 0,0 0 1,0-1-1,-1 1 0,1 0 0,0-1 0,-1 1 1,1 0-1,0-1 0,-1 1 0,1-1 0,-1 0 0,1 1 1,-1-1-1,1 1 0,-1-1 0,1 0 231,14-22-8334</inkml:trace>
  <inkml:trace contextRef="#ctx0" brushRef="#br0" timeOffset="-208788.105">4288 15441 7139,'0'0'2223,"0"0"-1023,0 0-199,0 0-36,0 0-252,0 0 15,-4-28 2727,-6 19-3358,1 1 0,-1 0-1,-1 0 1,1 1 0,-1 0 0,-1 1 0,1 0 0,-1 1-1,0 0 1,-3-1-97,-16-6 83,28 10-60,0 0-1,0 1 1,0-1-1,0 1 0,0 0 1,-1 0-1,1 0 1,0 1-1,-1-1 1,1 1-1,-1 0 1,1 0-1,0 0 1,-1 0-1,1 0 1,-1 1-1,1 0 1,0-1-1,-1 1 0,1 1 1,0-1-1,0 0 1,0 1-1,0-1 1,0 1-1,0 0 1,0 0-1,1 0 1,-1 1-1,1-1 1,-1 1-1,1-1 1,0 1-1,0 0 0,0 0 1,0 0-1,1 0 1,-1 1-23,-5 9 96,1 0 0,0 1-1,1 0 1,1 0 0,0 0 0,1 1 0,-1 13-96,1 15 813,1 1-1,2 0-812,1-10 428,-2-32-405,1 0 1,0 0-1,0 1 1,0-1-1,0 0 1,0 0 0,1 0-1,-1 0 1,0 0-1,1 0 1,0 0-1,-1 0 1,1 0-1,0-1 1,0 1-1,0 0 1,0 0-1,1-1 1,-1 1 0,0 0-1,1-1 1,-1 1-1,1-1 1,-1 0-1,1 0 1,0 1-1,0-1-23,3 0 27,1 1-1,0-1 0,-1 0 1,1-1-1,0 1 0,0-1 1,-1 0-1,1-1 0,3 0-26,0-1-16,-1 0 0,0 0 0,0-1 0,0 0 0,0-1 0,0 0 0,-1 0 0,0 0 0,0-1 1,0 0-1,0 0 0,-1-1 0,0 0 0,0 0 0,-1-1 0,1 1 0,-1-1 0,1-3 16,9-13-338,-1 0 1,-1 0 0,-1-1-1,-1-1 1,3-10 337,-2-6-351,-1 0-1,-2-1 1,-2-1 0,-2 0-1,0-15 352,-3-45-1495,-7-69 1495,4 166-83,1 1 1,-1-1-1,-1 1 1,1-1-1,-1 1 0,0-1 1,0 1-1,0 0 1,-1 0 82,2 3 50,0 0 0,0 0 1,0 0-1,-1 0 1,1 1-1,-1-1 0,1 0 1,-1 1-1,1-1 1,-1 1-1,0-1 1,0 1-1,0 0 0,0 0 1,0 0-1,0 0 1,0 0-1,0 0 0,0 1 1,0-1-1,0 1 1,-1-1-1,0 1-50,1 8 55,1-1 0,0 1 0,1 0 0,-1 0 0,2 0 0,-1 4-55,1-3 19,3 177 2615,27 168-2634,-18-229 558,-6-48 871,16 73-1429,-14-133 89,2-19-472,-9-1 220,0 1 1,0-1-1,0 0 0,-1 1 1,1-1-1,-1 0 0,0 0 1,0 0-1,0 0 0,1-2 163,6-36-3325,-4 12-1625,-2-4-4161</inkml:trace>
  <inkml:trace contextRef="#ctx0" brushRef="#br0" timeOffset="-208413.428">4576 15248 7619,'0'0'2997,"0"0"-1591,0 0-123,0 0 64,0 0-467,0 10 57,0 330 4703,0-339-5864,0-1-377,0 0-311,0-15-2858,0-9 190,0-3-1326</inkml:trace>
  <inkml:trace contextRef="#ctx0" brushRef="#br0" timeOffset="-208086.208">4427 14894 15383,'0'0'2801,"0"0"-2801,0 0 0,0 0-64,0 0-768,172-36-1201,-169 36-3954</inkml:trace>
  <inkml:trace contextRef="#ctx0" brushRef="#br0" timeOffset="-199923.585">8046 15057 12470,'0'0'2267,"0"0"-1141,0 0 0,0 0-278,0 0-373,-4-1-133,3 1-332,1 0 1,-1 0-1,1 0 0,-1 0 1,0 0-1,1 0 0,-1 0 1,0 0-1,1 0 0,-1 1 1,1-1-1,-1 0 1,1 0-1,-1 1 0,0-1 1,1 0-1,-1 1 0,1-1 1,-1 0-1,1 1 0,0-1 1,-1 1-1,1-1 1,-1 1-1,1-1 0,0 1 1,-1-1-1,1 1 0,0-1 1,0 1-1,-1-1 0,1 1 1,0-1-1,0 1 1,0 0-1,0-1 0,-1 1-10,-3 38 674,11 51 427,13 52 210,1 0 718,2 141-2029,-23-108 454,0-171-451,1-1 1,-1 1-1,0 0 1,-1 0-1,1-1 1,-1 1-1,1 0 1,-1-1-1,0 1 1,-1-1-1,1 1 1,-1-1-1,1 1 1,-1-1-1,0 0 1,0 0-1,0 0 1,-1 1-4,-1-2-8,1 0 1,-1 0-1,0 0 1,0 0 0,0 0-1,0-1 1,0 0 0,0 0-1,0 0 1,0 0-1,-1-1 1,1 1 0,0-1-1,-1 0 1,-2-1 7,-6 0-132,1-1 0,0 0 0,-1-1 0,1 0 1,0-1-1,0-1 0,1 0 0,0 0 0,-1-1 0,2 0 0,-1-1 0,1-1 0,0 1 1,0-1-1,1-1 0,0-1 132,-8-6-718,2-1 0,0 0 1,1-1-1,1-1 0,1 0 1,0-1-1,2 0 0,-5-13 718,-3-35-3713,13 2-812</inkml:trace>
  <inkml:trace contextRef="#ctx0" brushRef="#br0" timeOffset="-199601.959">8006 14852 13110,'0'0'2017,"0"0"-2001,0 0-16,0 0-1249,0 0-2576</inkml:trace>
  <inkml:trace contextRef="#ctx0" brushRef="#br0" timeOffset="-196794.935">10950 14834 13078,'0'0'4597,"0"0"-2530,0 0-375,0 37-220,3 262 735,1-29 1157,-4-270-3358,0 0 0,0 0 0,0 0 0,0 0 0,0 0 1,0 0-1,0 0 0,0 0 0,0 0 0,1 0 0,-1 0 0,0 0 0,0 0 0,0 0 0,0 0 0,0 0 0,0 0 0,0 0 1,0 0-1,0 0 0,0 0 0,0 0 0,0 0 0,1 0 0,-1 0 0,0 0 0,0 0 0,0 0 0,0 0 0,0 0 0,0 0 1,0 0-1,0 0 0,0 0 0,0 0 0,0 0 0,0 0 0,0 0 0,0 0 0,0 0 0,1 0 0,-1 0 0,0 1 0,0-1 1,0 0-1,0 0 0,0 0 0,0 0 0,0 0 0,0 0 0,0 0 0,0 0 0,0 0 0,0 0 0,0 0 0,0 0 0,0 1-6,5-11-2,23-87-314,-6 20-2249,31-69 2565,-43 123-312,0 1 0,2 0-1,1 0 1,0 1 0,2 1 0,0 1 0,1 0 0,9-7 312,-21 22-35,0 1 1,0 0 0,0 0 0,0 0-1,0 1 1,1-1 0,-1 1 0,1 0-1,0 0 1,0 0 0,-1 1 0,1 0-1,0 0 1,0 0 0,1 1 34,-2 0 8,-1 0-1,0 0 1,0 0-1,0 1 1,0-1 0,0 1-1,1 0 1,-1 0 0,0 0-1,-1 1 1,1-1-1,0 1 1,0-1 0,-1 1-1,1 0 1,-1 0 0,1 0-1,-1 0 1,0 1-1,0-1 1,0 1 0,0-1-1,0 1 1,0 1-8,9 17 161,0 0-1,-2 0 1,-1 2 0,0-1 0,-2 1 0,-1 0-1,1 10-160,2 20 461,-3 0-1,-2 45-460,3-145-5330,-6-2-3965</inkml:trace>
  <inkml:trace contextRef="#ctx0" brushRef="#br0" timeOffset="-195356.127">12416 14965 9861,'0'0'1211,"0"0"-494,0 0-26,0 0-192,0 0-117,-1-4 39,0 0-294,0 1 0,1 0-1,-1 0 1,0 0-1,0 1 1,-1-1 0,1 0-1,-1 0 1,1 1 0,-1-1-1,0 1 1,0-1 0,0 1-1,0 0 1,0-1-1,-1 1 1,1 0 0,0 1-1,-1-1 1,0 0 0,1 1-1,-1-1 1,0 1 0,0 0-1,0 0 1,0 0-1,0 1 1,0-1 0,0 1-1,-3-1-126,0 0 18,0-1-1,0 0 0,1 0 1,-1 0-1,0-1 0,1 0 0,-5-2-17,6 2 11,0 0 0,-1 1-1,1-1 1,-1 1-1,0 1 1,0-1-1,0 1 1,0-1 0,0 1-1,0 1 1,-3-1-11,-32-28 392,32 26-359,0 0 0,0 1 1,0 0-1,0 0 0,-1 1 0,1 0 0,-1 0 0,1 1 1,0 0-1,-1 1 0,-2 0-33,7 0 16,-1 0 0,1 0 0,-1 1 0,1-1 1,0 1-1,-1 0 0,1 0 0,0 1 0,0-1 0,1 1 1,-1 0-1,0 0 0,1 0 0,0 0 0,0 1 0,0-1 1,0 1-1,0 0 0,1 0 0,-1 0 0,1 1-16,-5 10 92,1 2-1,0-1 1,2 0-1,-1 1 1,2 0-1,1 0 0,-1 10-91,0 33 1313,4 32-1313,0-29 699,-1-61-660,-1 1 0,1 0 0,0 0 0,1-1 0,-1 1 0,0 0 0,1 0 0,-1-1 0,1 1 0,0-1 0,0 1 0,0-1 0,0 1 0,0-1 0,1 1 0,-1-1 0,1 0 0,0 0 0,-1 0 0,2 1-39,0-1 26,1 0-1,0-1 1,-1 1 0,1-1 0,0 0 0,0 0-1,0 0 1,0 0 0,0-1 0,0 1 0,0-1 0,0 0-1,2-1-25,8 0-41,0 0 0,0-1-1,0-1 1,-1 0 0,1-1 0,-1-1-1,0 0 1,0 0 0,-1-2-1,0 1 1,0-1 0,0-1-1,-1 0 1,0-1 0,-1 0-1,6-7 42,-7 7-427,0-1 0,-1 0-1,0 0 1,-1-1-1,0 1 1,-1-2 0,0 1-1,-1-1 1,0 0-1,-1 0 1,3-10 427,-5 5-549,0 0-1,-1 0 1,0-1 0,-2-8 549,0-4 287,0 30-252,1 0-1,-1 0 1,1 0 0,-1-1 0,0 1 0,0 0 0,1 0-1,-1 0 1,0 0 0,1 0 0,-1 1 0,0-1 0,1 0-1,-1 0 1,1 0 0,-1 1 0,0-1 0,1 0 0,-1 0-1,1 1 1,-1-1 0,0 1 0,1-1 0,-1 0 0,1 1-1,-1-1 1,1 1 0,0-1 0,-1 1 0,1-1 0,-1 1-1,1 0 1,0-1 0,0 1 0,-1 0-35,-6 29 645,2 1 1,0-1-1,2 1 1,2 0-1,1 0 1,3 28-646,-1 15 446,-3-70-434,1 0-1,0-1 0,0 1 1,1 0-1,-1 0 1,1 0-1,0-1 1,0 1-1,0 0 0,0-1 1,1 1-1,-1-1 1,1 1-1,0-1 0,0 0 1,1 1-12,-1-2-150,1 0 0,-1 0 0,1-1 0,0 1 1,-1-1-1,1 0 0,0 0 0,0 0 0,0 0 0,0 0 0,0-1 1,0 1-1,0-1 0,0 0 0,0 0 0,0 0 0,0 0 0,0 0 1,0-1-1,2 0 150,18-8-5061,-3-20-5611</inkml:trace>
  <inkml:trace contextRef="#ctx0" brushRef="#br0" timeOffset="-194923.593">12604 14528 5010,'0'0'4605,"0"0"-2567,0 0-397,0 0-211,0 0-395,-5-1-400,2 0-626,2 0 37,0 1-1,0-1 1,0 1-1,0 0 1,0-1 0,-1 1-1,1 0 1,0 0-1,0 0 1,-1 0-1,1 0 1,0 0 0,0 0-1,0 0 1,-1 0-1,1 0 1,0 1-1,0-1 1,0 1 0,-1-1-1,1 1 1,0-1-1,0 1 1,0-1-1,0 1 1,0 0 0,0 0-1,0-1 1,0 1-1,1 0 1,-1 0-1,0 0 1,0 0 0,1 0-1,-1 0 1,0 0-1,1 1 1,-1-1-1,1 0 1,0 0 0,-1 0-1,1 0 1,0 1-1,0-1 1,0 0-46,-12 56 373,4 1 1,1-1-1,4 1 1,2 0-1,4 32-373,-2 7 334,-3 23 63,0-9 529,7 25-926,-2-122 27,4-15-361,5-21-680,4-84-4277,-12 72 2547,3-17-2755</inkml:trace>
  <inkml:trace contextRef="#ctx0" brushRef="#br0" timeOffset="-194502.409">12743 14870 624,'0'0'8260,"0"0"-5040,0 0-1240,0 0-275,0 0-460,0 0-268,-3 3-121,-40 31-602,-1-2 0,-2-2 0,-8 3-254,-5 3-132,58-36 125,0 1 0,1-1 0,-1 0-1,0 1 1,1-1 0,-1 1 0,0 0 0,1-1 0,-1 1 0,1-1-1,-1 1 1,1 0 0,-1-1 0,1 1 0,0 0 0,-1 0 0,1-1 0,0 1-1,-1 0 1,1 0 0,0 0 0,0-1 0,0 1 0,0 0 0,0 0 0,0 0-1,0-1 1,0 1 0,0 0 0,0 0 0,0 0 0,0 0 0,1-1-1,-1 1 1,0 0 0,1 0 0,-1-1 0,0 1 0,1 0 0,-1-1 0,1 1-1,-1 0 1,1-1 0,-1 1 0,1 0 7,32 26-65,-27-24 83,43 31 150,-8-7 226,-1 2 0,-1 1 0,-2 3 1,6 7-395,-34-30 105,-3-3 37,0 0 0,1 0 0,0-1 0,0 0 0,1 0 0,0 0-142,-4-5-10,-4-1-401,0-25-4085,0-4-1565</inkml:trace>
  <inkml:trace contextRef="#ctx0" brushRef="#br0" timeOffset="-193797.505">13210 14897 7187,'0'0'1697,"0"0"-608,0 0 26,0 0 184,0 0-312,0-5-293,0 3-633,0-1 0,1 0 1,-1 1-1,0-1 1,0 0-1,-1 1 0,1-1 1,-1 1-1,1-1 0,-1 1 1,0-1-1,1 1 0,-1-1 1,-1 1-1,1 0 1,0-1-1,0 1 0,-1 0 1,0 0-1,1 0 0,-1 0 1,0 0-1,0 1 0,0-1 1,0 0-1,0 1 1,0-1-1,0 1 0,-1 0 1,-1-1-62,-8-3 186,-1-1 0,0 2 0,0 0 0,0 1 1,0 0-1,-1 1 0,1 0 0,-7 1-186,-10 0 259,0 1 1,0 1-1,-11 3-259,36-3 47,0 0-1,0 0 0,-1 0 1,1 1-1,0-1 0,0 1 0,0 1 1,1-1-1,-1 1 0,0-1 1,1 1-1,0 1 0,-1-1 0,1 1 1,1-1-1,-1 1 0,0 0 1,1 0-1,0 1 0,0-1 1,0 1-1,1 0 0,-1-1 0,1 1 1,0 0-1,-1 5-46,-2 13 260,0 0-1,2 0 0,0 0 1,2 0-1,1 18-259,-1-18 205,1-4-55,-2 64 1282,5 26-1432,-3-105 32,1 0 0,-1 1 0,1-1 1,0 0-1,0 0 0,0 1 0,0-1 1,1 0-1,-1 0 0,1-1 1,0 1-1,1 0 0,-1-1 0,0 1 1,1-1-1,0 1 0,0-1 0,0 0 1,0 0-33,2 0 20,0-1 0,0 1 0,1-1-1,-1 0 1,0 0 0,1 0 0,-1-1 0,1 0 0,0 0 0,-1-1 0,1 1 0,0-1 0,3 0-20,-3-1 0,-1 1 1,1-1-1,-1 0 0,1 0 1,-1-1-1,1 1 0,-1-1 0,0-1 1,0 1-1,0-1 0,0 1 1,0-1-1,0-1 0,-1 1 0,6-5-69,-1-1 0,0 0 0,0 0 0,-1 0-1,-1-1 1,5-7 69,1-5-528,-1 0 0,0-1-1,-2 0 1,-1-1 0,0 0 0,1-12 528,-3 4-1197,-2-1 1,-1 0-1,-2-2 1197,1-54 378,-3 88 299,0 1 105,-2 18 776,-10 63-599,3 1-1,3 1 1,5 35-959,4-89-203,-2-28 38,-1-1 1,0 1-1,0 0 1,1 0 0,-1-1-1,1 1 1,-1 0-1,0-1 1,1 1 0,0 0-1,-1-1 1,1 1-1,-1 0 1,1-1-1,0 1 1,-1-1 0,1 0-1,0 1 1,0-1-1,-1 1 1,1-1 0,0 0-1,0 0 1,-1 1-1,1-1 1,0 0-1,0 0 1,0 0 0,0 0-1,0 0 165,2 0-4335</inkml:trace>
  <inkml:trace contextRef="#ctx0" brushRef="#br0" timeOffset="-193361.864">13319 14825 12806,'0'0'1883,"0"0"-269,0 0-26,0 0 13,0 33-174,0 226 833,3 9-278,0-252-1854,3-14-116,9-29-147,0-27-577,-1 0-1,-2-9 713,1-1-2904,13-38 2904,-20 83-647,1 0-1,1 1 1,0 0 0,1 0 0,2 1-1,-1 0 1,6-5 647,-12 17-86,0 1-1,0-1 0,1 1 1,0 0-1,-1 0 1,1 1-1,1-1 1,-1 1-1,1 0 0,-1 1 1,1-1-1,0 1 1,0 0-1,0 1 0,1-1 87,-3 1 106,0 1-1,0-1 0,1 1 0,-1 0 0,0 0 0,0 0 0,0 1 0,0 0 0,0-1 0,0 1 0,0 1 0,0-1 0,0 0 0,-1 1 0,1 0 1,0 0-1,-1 0 0,1 0 0,-1 1 0,0 0 0,0-1 0,0 1 0,0 1-105,5 5 330,-1 1 0,0 0 0,-1 1 0,0-1 0,0 1 0,-1 1 0,-1-1 0,0 1 0,-1-1 0,0 1 0,0 0 0,-1 2-330,2 27 623,-1 0 1,-3 40-624,-1-36-298,-5-48-7218,-1-14-2019</inkml:trace>
  <inkml:trace contextRef="#ctx0" brushRef="#br0" timeOffset="-198462.915">9511 14965 5298,'0'0'2663,"0"0"-1094,0 0 167,0 0 260,0 0-278,1-5-45,0-6-908,0-24 2198,-2 34-2952,1 0-1,-1 0 1,1 0-1,-1 0 1,1-1-1,-1 1 1,0 0-1,0 0 1,1 0 0,-1 1-1,0-1 1,0 0-1,0 0 1,0 0-1,0 1 1,0-1-1,0 0 1,0 1-1,0-1 1,0 1-1,-1-1 1,1 1 0,0 0-1,0 0 1,0-1-1,-1 1 1,1 0-1,0 0 1,-1 0-11,-1 0 3,0-1 1,0 1 0,0 0-1,0 0 1,0 0 0,-1 0-1,1 0 1,0 1 0,0 0-1,0-1 1,0 1 0,0 0-1,0 1 1,0-1 0,1 0-1,-1 1 1,0 0 0,1-1-1,-1 1 1,1 0 0,-1 1-1,1-1-3,-3 5 57,0 1 0,1-1-1,-1 1 1,2 0 0,-1 0 0,1 0-1,-1 5-56,-9 33 470,3 0-1,1 0 0,2 1 0,3 0 0,1 1 0,3-1 1,4 31-470,-4-76 13,0 1 1,0 0 0,1 0-1,-1 0 1,1 0 0,0-1 0,0 1-1,0 0 1,0-1 0,1 1 0,-1-1-1,1 1 1,-1-1 0,1 0 0,0 1-1,0-1 1,0 0 0,0 0 0,0 0-1,0-1 1,1 1 0,-1 0-1,1-1 1,-1 0 0,1 1 0,0-1-1,-1 0 1,1 0 0,0-1 0,0 1-1,-1-1 1,1 1 0,0-1 0,2 0-14,4 1-14,0-1 1,-1-1 0,1 0-1,-1 0 1,1 0-1,-1-1 1,1 0 0,-1-1-1,0 0 1,0 0 0,6-4 13,-1-2-149,0 1 0,-1-2 0,0 0 0,-1 0 0,0-1 0,-1 0 0,0-1 0,-1 0 0,3-5 149,-1-1-938,0 0 0,-1 0 0,-1-1 0,0-2 938,14-54-6390</inkml:trace>
  <inkml:trace contextRef="#ctx0" brushRef="#br0" timeOffset="-198132.51">9789 14626 14423,'0'0'1995,"0"0"-776,0 0-221,0 0-352,0 0-283,13-7 7,40-21-20,-53 28-337,0 1-1,0-1 1,-1 0-1,1 1 1,0-1-1,0 0 1,0 1-1,-1-1 1,1 1 0,0-1-1,0 0 1,0 1-1,0-1 1,0 1-1,0-1 1,0 0-1,0 1 1,0-1 0,0 1-1,0-1 1,0 0-1,0 1 1,0-1-1,1 1 1,-1-1-1,0 0 1,0 1 0,0-1-1,1 0 1,-1 1-1,0-1 1,0 0-1,1 1 1,-1-1-1,0 0 1,0 0 0,1 1-1,-1-1 1,0 0-1,1 0 1,-1 0-1,0 1 1,1-1-1,-1 0 1,1 0 0,-1 0-1,0 0 1,1 0-1,-1 0 1,1 0-1,-1 0 1,0 0-1,1 0 1,-1 0 0,1 0-1,-1 0 1,0 0-1,1 0 1,-1 0-1,1 0 1,-1 0-1,0-1 1,1 1 0,-1 0-1,0 0 1,1 0-1,-1-1 1,0 1-1,1 0 1,-1-1-13,0 5 156,0 34 409,0 115 819,-7 0-1,-6 3-1383,3-81 224,-6 38 239,5 1 0,5 13-463,7-149-636,2-1 1,0 1-1,6-18 636,7-46-2425,-12 15-1980,-1 2-3551</inkml:trace>
  <inkml:trace contextRef="#ctx0" brushRef="#br0" timeOffset="-197801.264">9683 14897 16087,'0'0'3095,"0"0"-1948,0 0-264,30 0-298,98 2-353,-116-2-216,0 0 0,0 0 0,-1 2 0,1-1 0,-1 1 1,1 1-1,-1 0 0,0 1 0,0 0 0,0 1 0,0 0 0,1 2-16,-5-3 28,-1 1-1,0 1 0,-1-1 0,1 1 0,-1 0 0,0 1 0,-1-1 0,1 1 0,-1 0 0,-1 0 1,1 0-1,-1 0 0,-1 1 0,1-1 0,0 7-27,4 20 333,-1 0-1,-2 0 1,-1 0-1,-2 0 1,-3 17-333,2-13 290,0-37-354,1-15-902,11-73-4020,-5 33-1014</inkml:trace>
  <inkml:trace contextRef="#ctx0" brushRef="#br0" timeOffset="-197464.976">10156 14691 11349,'0'0'7956,"0"0"-7012,0 0-127,0 0-817,0 0-321,0 0-687,113-62-2658,-113 62-6082</inkml:trace>
  <inkml:trace contextRef="#ctx0" brushRef="#br0" timeOffset="-197130.133">10514 14819 6643,'0'0'3967,"0"0"-2361,0 0-226,0 0 250,0 0-168,-14 2 987,11 1-2292,0-1-1,-1 1 1,1-1 0,0 1 0,0 0 0,1 1 0,-1-1-1,0 0 1,1 1 0,0-1 0,0 1 0,0 0 0,1 0-1,-1 0 1,1-1 0,-1 2-157,-17 71 1140,17-68-1030,-6 50 729,2-1 1,3 2-1,3 32-839,0-67 208,0-22-198,-1-1-1,1 1 1,0 0-1,0-1 1,0 1-1,1 0 1,-1-1-1,0 1 1,1-1-1,-1 1 1,0 0-1,1-1 1,0 1-1,-1-1 1,1 1-1,0-1 1,0 0-1,0 1 1,0-1-1,0 0 1,0 1-1,0-1 1,1 0-1,-1 0 1,0 0-1,1 0 1,-1 0-1,0-1 0,1 1 1,-1 0-1,1-1 1,-1 1-1,1-1 1,0 1-1,-1-1 1,1 0-1,0 1 1,-1-1-1,1 0 1,-1 0-1,1 0 1,0 0-1,-1-1 1,1 1-1,0-1-9,4 0-16,0 0 0,0-1 0,0 0 0,0 0 0,-1-1 0,1 0 0,-1 0 0,0 0 0,0 0 0,0-1 0,0 0 0,2-2 16,7-9-347,-1-1 1,0 0-1,-1-1 0,-1 0 1,0-1-1,-1-1 0,-1 1 1,-1-1-1,-1-1 0,-1 0 1,0 1-1,-1-2 0,-2 1 1,0-1-1,-1 1 0,-1-1 1,0 0-1,-3-12 347,1 30 57,0 0 1,0 0-1,0 0 0,0 0 1,-1 0-1,1 0 0,-1 0 0,0 1 1,0-1-1,0 1 0,0-1 1,0 1-1,0 0 0,-1 0 1,1 0-1,-1 0 0,0 0 1,1 0-1,-1 1 0,0-1 0,0 1 1,0 0-1,0 0 0,0 0 1,0 0-1,-1 1 0,1-1 1,0 1-1,0 0 0,0 0 1,-1 0-1,1 0 0,0 0 0,0 1 1,0 0-1,-1-1 0,1 1 1,0 0-1,0 1 0,0-1 1,1 0-1,-1 1 0,0 0 1,0-1-1,1 1 0,-1 0 0,1 0 1,0 1-1,-1-1 0,1 0 1,0 1-1,0 0-57,0 0-94,0 1 0,0 0 1,1-1-1,-1 1 0,1 0 0,0 0 1,0 0-1,0 0 0,0 0 0,1 0 1,0 0-1,0 0 0,0 0 0,0 3 94,5-3-4089,10-4-4062</inkml:trace>
  <inkml:trace contextRef="#ctx0" brushRef="#br0" timeOffset="-199272.007">8353 15084 7411,'0'0'3052,"0"0"-1160,0 0-57,0 0-234,0 0-432,0-7-145,1-21 59,-1 28-1064,0 0 0,0 0-1,0 0 1,0 0 0,-1-1-1,1 1 1,0 0 0,0 0-1,0 0 1,0 0 0,0-1-1,0 1 1,0 0 0,0 0-1,0 0 1,0-1 0,0 1-1,0 0 1,0 0 0,0 0-1,0 0 1,0-1 0,0 1-1,0 0 1,1 0 0,-1 0-1,0 0 1,0-1 0,0 1-1,0 0 1,0 0 0,0 0-1,0 0 1,1 0 0,-1 0-1,0-1 1,0 1 0,0 0-1,0 0 1,0 0 0,1 0-1,-1 0 1,0 0 0,0 0-1,0 0 1,0 0-1,1 0 1,-1 0 0,0 0-1,0 0 1,0 0 0,0 0-1,1 0 1,-1 0 0,0 0-1,0 0 1,0 0-19,6 9 582,2 20 173,-2 0-1,-1 0 0,2 25-754,-4-21 463,2-1 1,1 0-1,6 18-463,-11-46 23,0-1 1,1 0 0,-1 1 0,0-1-1,1 0 1,0 0 0,0 0-1,0 0 1,0-1 0,0 1-1,1-1 1,-1 1 0,1-1-1,-1 0 1,1 1 0,0-1-1,2 1-23,-3-3 0,0 1 0,0-1 0,0 0 0,0 0 0,0 1 0,0-1 0,0 0 0,-1-1 0,1 1 0,0 0 0,0 0 0,0-1 0,0 1 0,0-1 0,0 0 0,-1 0 1,1 0-1,0 1 0,0-1 0,-1-1 0,1 1 0,-1 0 0,1 0 0,-1-1 0,1 1 0,-1 0 0,0-1 0,0 0 0,0 1 0,0-1 0,0 0 0,0 0 0,12-19-153,-1 0-1,-2-1 1,0 0 0,-1 0 0,-1-1 0,2-14 153,2-11-514,-3-1-1,3-36 515,-11 50 85,-1 35-64,1 0-1,0 0 0,0 0 0,-1 1 0,1-1 0,0 0 1,-1 0-1,1 0 0,-1 0 0,1 1 0,0-1 0,-1 0 1,1 1-1,-1-1 0,1 0 0,0 1 0,-1-1 0,1 1 0,-1-1 1,1 1-1,-1-1 0,0 1 0,1-1 0,-1 1 0,0 0 1,1-1-1,-1 1-20,5 12-133,-2-5-647,0 0 1,1 0-1,0 0 0,0-1 1,4 5 779,2-1-5926</inkml:trace>
  <inkml:trace contextRef="#ctx0" brushRef="#br0" timeOffset="-198853.091">8717 14888 10917,'0'0'3410,"0"0"-1484,0 0 37,0 0-106,0 0-424,11 35-217,31 117-386,-38-136-671,-1 1 1,0 0-1,-2 0 1,0 0-1,0 0 0,-2 12-159,-1 11 471,2-74-590,-1-11-579,3 0 1,4-28 697,-4 60-155,1 0 0,0 0 0,0 0-1,1 0 1,1 1 0,0 0 0,1 0 0,0 0 0,1 1 0,0 0 0,2-2 155,-6 9 15,0 1-1,0 0 1,0 0-1,1 0 1,-1 0-1,1 0 1,-1 1-1,1 0 1,0-1-1,0 2 0,0-1 1,0 0-1,0 1 1,0 0-1,1-1 1,-1 2-1,0-1 1,1 0-1,-1 1 1,0 0-1,1 0 1,-1 0-1,1 1 1,-1 0-1,0-1 1,0 2-1,1-1 1,-1 0-1,0 1 0,0 0 1,0-1-1,0 2 1,0-1-1,-1 0 1,1 1-1,-1 0 1,0 0-1,1 0 1,-1 0-1,2 4-14,4 7 175,-2 0-1,0 1 0,0 0 1,-2 0-1,0 0 0,0 1 1,-2 0-1,0 0 0,0 8-174,2 28 161,-3 1 1,-2 7-162,0-28-520,-3-113-6452,-1 31-2803</inkml:trace>
  <inkml:trace contextRef="#ctx0" brushRef="#br0" timeOffset="-203816.537">5095 15185 8228,'0'0'2153,"0"0"-1227,0 0 221,0 0-85,0 0-505,0 0-314,-13-1-163,-42-5-24,54 5-13,0 1 0,0 0 0,-1 0 0,1 0 0,0 0 0,0 0 0,0 0-1,-1 0 1,1 1 0,0-1 0,0 0 0,0 0 0,0 1 0,-1-1 0,1 1 0,0-1 0,0 1 0,0 0 0,0-1 0,0 1 0,0 0 0,0 0-1,1 0 1,-1-1 0,0 1 0,0 1-43,0 0 47,0 1-1,0-1 0,0 0 1,1 0-1,-1 1 0,1-1 0,0 0 1,0 0-1,0 1 0,0-1 1,0 0-1,0 1 0,1 0-46,0 5 41,1 1-1,0-1 1,1 0-1,0 0 0,0-1 1,4 7-41,50 60 24,-45-62-12,-1 0-1,-1 1 1,0 0-1,-1 1 1,-1-1-1,0 2 1,-1-1-1,0 1 1,2 9-12,-8-23 16,-1 1 1,1-1 0,0 1-1,-1 0 1,1 0-1,-1-1 1,0 1 0,0 0-1,0 0 1,1-1-1,-2 1 1,1 0-1,0 0 1,0-1 0,0 1-1,-1 0 1,1 0-1,-1-1 1,0 1-1,1 0 1,-1-1 0,0 1-1,0-1 1,0 1-1,0-1 1,0 0 0,0 1-1,0-1 1,-1 0-1,0 1-16,-2 0-370,-1-1-1,0 1 0,0-1 1,0-1-1,0 1 0,0 0 1,0-1-1,0 0 1,-4-1 370,2 1-772,-13 0-3419</inkml:trace>
  <inkml:trace contextRef="#ctx0" brushRef="#br0" timeOffset="-203366.54">5360 15539 8436,'0'0'1046,"0"0"-609,0 0 278,0 0-272,9-29-304,32-96-131,-10 52-19,-28 67 11,0 0 0,0 0 0,0-1 0,-1 1 0,0-1 0,-1 1 0,1-1 0,-1 0 0,0 1 0,-1-1 0,0-4 0,0 10 21,-1-1-1,0 1 1,0 0-1,0 0 1,1 0-1,-1 0 0,0 0 1,0 0-1,-1 0 1,1 0-1,0 0 1,0 0-1,0 0 1,-1 1-1,1-1 1,0 0-1,0 1 1,-1 0-1,1-1 1,-1 1-1,1 0 1,0-1-1,-1 1 0,1 0 1,-1 0-1,1 0 1,-2 0-21,-46-2 343,46 2-326,-7-1 194,-1 1 1,1 1 0,-1 0 0,1 0-1,0 1 1,0 0 0,-8 3-212,14-3 114,1-1 0,0 1 0,-1 1 1,1-1-1,0 0 0,0 1 0,0-1 0,1 1 0,-1 0 0,1 0 1,-1 0-1,1 0 0,0 1 0,0-1 0,0 1 0,1-1 1,-1 1-1,1-1 0,0 1 0,0 0 0,0 0 0,1 0-114,-3 8 279,1 1 0,0-1-1,1 0 1,0 1 0,1-1 0,0 1-1,1-1 1,1 1 0,0-1-1,1 0 1,0 0 0,0 0-1,1 0-278,-1-6 80,0 1-1,1-1 0,-1 1 0,1-1 1,0-1-1,1 1 0,-1 0 0,1-1 0,0 0 1,1 0-1,-1-1 0,1 1 0,0-1 1,0-1-1,0 1 0,1-1 0,-1 0 0,1 0 1,0-1-1,-1 1 0,1-2 0,0 1 1,1-1-80,2 1-13,0-1 1,1 0-1,0 0 0,-1-1 1,1-1-1,-1 1 1,1-2-1,-1 0 1,1 0-1,-1 0 1,0-2-1,0 1 1,0-1-1,-1-1 1,6-2 12,-4 0-481,-1 0 0,0-1 1,-1 0-1,0 0 0,0-1 0,0 0 0,-1-1 1,2-4 480,19-34-5670</inkml:trace>
  <inkml:trace contextRef="#ctx0" brushRef="#br0" timeOffset="-202865.666">5704 14706 9332,'0'0'1785,"0"0"-480,0 0-115,0 0-99,0 0-438,-4-3-47,4 3-576,0-1 0,-1 1 0,1-1 1,0 1-1,-1-1 0,1 1 0,-1-1 0,1 1 0,0-1 0,-1 1 1,1 0-1,-1-1 0,0 1 0,1 0 0,-1-1 0,1 1 0,-1 0 1,1 0-1,-1 0 0,0-1 0,1 1 0,-1 0 0,0 0 0,1 0 1,-1 0-1,1 0 0,-1 0 0,0 0 0,1 1 0,-1-1 0,1 0 1,-1 0-1,0 0 0,1 0 0,-1 1 0,1-1 0,-1 0 0,1 1 1,-1-1-1,1 0 0,-1 1 0,1-1 0,-1 1 0,1-1 0,-1 1-30,0 2 88,-1 1 0,1-1 0,0 1 0,0-1 0,0 1 0,1 0 0,-1 0 0,1-1 0,0 4-88,-3 465 2479,5-246-1709,-2-75-506,0-150-298,0-1-132,0 0-197,0 0-106,0 0-212,0 0-212,8-18-3880,1-1 734,4-7-1956</inkml:trace>
  <inkml:trace contextRef="#ctx0" brushRef="#br0" timeOffset="-202415.696">5919 15036 7796,'0'0'2299,"0"0"-322,0 0-336,0 0-422,0 0-269,0-9 1726,-1 14-2556,0 0 0,0 0 1,0 0-1,-1 0 0,1-1 0,-1 1 1,0 0-1,-1-1 0,1 0 0,-1 1 1,0-1-1,0 0 0,-1 0-120,-52 58 316,34-39-240,-101 95-30,123-118-63,0 0 0,-1 0-1,1 1 1,0-1 0,0 0 0,-1 0 0,1 1 0,0-1 0,0 0 0,-1 0 0,1 1-1,0-1 1,0 0 0,0 1 0,0-1 0,-1 0 0,1 1 0,0-1 0,0 0 0,0 1-1,0-1 1,0 1 0,0-1 0,0 0 0,0 1 0,0-1 0,0 0 0,0 1 0,0-1-1,0 0 1,0 1 0,0-1 0,1 0 0,-1 1 0,0-1 0,0 0 0,0 1 0,0-1 0,1 0-1,-1 1 1,0-1 0,0 0 0,1 0 0,-1 1 0,0-1 0,0 0 0,1 0 0,-1 1-1,0-1 1,1 0 0,-1 0 0,1 0 17,21 6-99,-16-5 26,27 7 55,0 1 0,-1 2 0,24 12 18,-40-16 47,0 1 0,-1 1-1,0 1 1,0 0 0,-1 0 0,-1 2-1,0 0 1,4 4-47,-13-10 27,-4-5-254,1-46-5004,-2 30 2893,-2-23-4924</inkml:trace>
  <inkml:trace contextRef="#ctx0" brushRef="#br0" timeOffset="-201997.047">6160 15078 12822,'0'0'1248,"0"0"-671,0 0 943,0 0-431,0 0 592,4 196-513,2-148-383,-3-15-81,-3-18-384,4-3-144,-4-12-144,0 0-32,0 0-352,0 0-1121,0-6-1504,0-30-2994</inkml:trace>
  <inkml:trace contextRef="#ctx0" brushRef="#br0" timeOffset="-201642.533">6025 14730 12966,'0'0'1585,"0"0"-1585,0 0-737,0 0-2224</inkml:trace>
  <inkml:trace contextRef="#ctx0" brushRef="#br0" timeOffset="-201312.225">6412 14739 10677,'0'0'1457,"0"0"-209,0 0 38,0 0-320,0 0-211,1 16 2147,8 65-1784,4 30 454,-3 28-1572,-7 423 1558,-3-688-5921,0 40-3186,0 43 836</inkml:trace>
  <inkml:trace contextRef="#ctx0" brushRef="#br0" timeOffset="-201311.225">6276 15224 11221,'0'0'3842,"0"0"-3202,0 0 401,182-30-401,-122 30-640,-4 0-224,-13 0-1841,-7 0-3362</inkml:trace>
  <inkml:trace contextRef="#ctx0" brushRef="#br0" timeOffset="-200727.208">6809 15182 7940,'0'0'1715,"0"0"-466,0 0-3,0 0-49,0 0-97,16-22 2787,-16 18-3827,0 0 1,-1-1 0,0 1 0,0 0-1,0 0 1,0 0 0,-1-1 0,0 1-1,1 1 1,-2-1 0,1 0 0,0 0-1,-1 1 1,1-1 0,-1 1 0,0 0-1,0 0 1,0 0 0,-1 0 0,1 1-1,-1-1 1,0 1 0,1 0 0,-1 0-1,0 0 1,-2 0-61,-2-2 57,-1 1 0,0 1 1,0 0-1,0 0 0,0 1 0,0 0 0,0 0 0,0 1 0,0 0 0,0 1 1,0 0-1,-7 2-57,11-1 1,0 1 1,1 0-1,-1 0 1,1 0-1,0 1 1,0 0-1,0-1 0,0 1 1,1 1-1,-1-1 1,1 0-1,0 1 1,1 0-1,-1 0 1,0 1-2,-3 7 4,0 1 0,2-1 0,-1 1 0,2-1 0,-2 9-4,-1 29 800,3 0 0,2 49-800,1-60 393,0-38-381,0 0-1,0-1 0,0 1 0,0 0 0,0-1 1,0 1-1,0 0 0,1-1 0,-1 1 1,1 0-1,-1-1 0,1 1 0,-1-1 1,1 1-1,0-1 0,0 1 0,0-1 0,0 0 1,0 1-1,0-1 0,0 0 0,0 0 1,1 0-1,-1 0 0,0 0 0,1 0 0,-1 0 1,1 0-1,-1 0 0,1-1 0,-1 1 1,1-1-1,-1 1 0,1-1 0,0 0 0,-1 1 1,1-1-1,0 0 0,-1 0 0,1 0 1,0 0-1,-1 0 0,1-1 0,-1 1 1,1 0-1,0-1 0,-1 1 0,1-1 0,-1 0 1,1 0-12,6-1-4,-1-1 0,1 0 0,-1 0 0,0-1 0,-1 0 1,1 0-1,0-1 0,-1 0 0,0 0 0,1-1 4,10-15-302,-1 0-1,-1-1 1,-1-1 0,-1 0-1,-1-1 1,-1 0-1,-1-1 1,-2 0-1,0 0 1,-1-1 0,-2 0-1,-1-1 1,-1 1-1,0-27 303,-3 52 467,0 1 27,2 92 2657,-8 62-3151,0 14-129,6-168 17,1 0 0,-1 0 0,0 1 0,0-1 0,0 0 0,0 0 0,0 0 0,0 0 0,1 1 0,-1-1 0,0 0 0,0 0 0,0 0 0,1 0 0,-1 0 0,0 0 0,0 1 0,0-1 0,1 0 0,-1 0 0,0 0 0,0 0 0,0 0 0,1 0 0,-1 0 0,0 0 0,0 0 0,1 0 0,-1 0 0,0 0 0,0 0 0,0 0 0,1 0 0,-1 0 0,0 0 0,0-1 0,1 1 0,-1 0 0,0 0 0,0 0 0,0 0 0,0 0 0,1 0 0,-1-1 0,0 1 0,0 0 0,0 0 0,0 0 0,0-1 0,1 1 0,-1 0 0,0 0 0,0 0 0,0-1 0,0 1 0,0 0 0,0 0 0,0 0 0,0-1 0,0 1 0,0 0 112,10-25-7414</inkml:trace>
  <inkml:trace contextRef="#ctx0" brushRef="#br0" timeOffset="-200375.681">6964 14956 7812,'0'0'6709,"-3"31"-3603,1-3-2535,-6 59 2921,5 33-3492,2-88 657,2 0 0,1 0 0,2 0 0,6 25-657,-5-48 197,-1-14-103,0-19-70,-4 8-36,4-50-1030,5-28 1042,-6 76-459,0-1 0,2 1 0,0 0 0,1 0 0,0 0 1,2 1-1,4-8 459,-10 21-50,1 0 0,-1 0 0,1 1 1,0-1-1,0 1 0,1 0 0,-1 0 0,1 0 1,-1 1-1,1-1 0,0 1 0,0 0 0,0 0 1,0 0-1,0 0 0,1 1 0,-1-1 0,0 1 1,1 0 49,10-1 300,1 1 0,-1 0 0,0 1 0,15 1-300,-16 0 322,-10-1-207,1 0 1,-1 1 0,0-1-1,0 1 1,0 0-1,1 0 1,-1 1 0,0-1-1,0 1 1,-1 0-1,1 0 1,0 0-1,-1 0 1,2 2-116,11 19-695,-10 9-4742,-6-22-3629</inkml:trace>
  <inkml:trace contextRef="#ctx0" brushRef="#br0" timeOffset="-188611.61">14262 14804 1825,'0'0'0,"0"0"-272,0 0-705</inkml:trace>
  <inkml:trace contextRef="#ctx0" brushRef="#br0" timeOffset="-188279.152">14262 14804 1681,'29'-110'2337,"-29"110"-1105,0 0-319,0 0-705,0 0-80,0 0-128,0 0-128,0 0-656,0 0-2034</inkml:trace>
  <inkml:trace contextRef="#ctx0" brushRef="#br0" timeOffset="-187929.667">14245 14911 2865,'0'0'1217,"0"0"-716,0 0-42,0 0-181,0-4-30,0-21 717,0-10 4347,0 34-4709,0 1-240,0 0-91,0 0-26,0 0-145,0 0-37,-4-7 2417,1 5-4044,-1 2-705,-2 0-2481</inkml:trace>
  <inkml:trace contextRef="#ctx0" brushRef="#br0" timeOffset="-187394.532">14271 14611 3970,'0'0'3553,"0"0"-1680,0 0-467,0 0-8,0 0-277,-1-20-462,-3-71 183,3 20 4457,17 459-3283,1-7-497,-17-225-1124,0-155-790,-13-23-1091,6 11 528,1-1 0,1 0 1,0 0-1,0-4 958,-6-30-5477,7 19 411</inkml:trace>
  <inkml:trace contextRef="#ctx0" brushRef="#br0" timeOffset="-187077.964">14076 14926 12710,'0'0'2225,"0"0"-320,0 0-209,169 18-591,-113-18-865,-6 0-224,-10 0-32,-11 0-32,-12 0-896,-11 0-1169,-6 0-2818,0-6-5201</inkml:trace>
  <inkml:trace contextRef="#ctx0" brushRef="#br0" timeOffset="-186643.66">14516 15126 12726,'0'0'1993,"0"0"-366,0 0-226,0 0-475,0 0-596,17-19-247,-9 9-93,41-46-319,26-40 329,-74 93-19,4-3-90,0-1-1,0 1 1,-1-1 0,0 0-1,0 0 1,-1 0 0,0-1-1,0 1 1,-1-1 0,0 0-1,0 0 1,0 0 0,-1 0-1,-1-4 110,0 11-10,-1-1 0,0 1 0,1-1 0,-1 1-1,0 0 1,0-1 0,0 1 0,0 0 0,0 0 0,0 0-1,-1 0 1,1 0 0,0 0 0,-1 0 0,1 0 0,0 1-1,-1-1 1,1 0 0,-1 1 0,1-1 0,-1 1 0,1 0 0,-1-1-1,0 1 1,0 0 10,-46-7-127,19 6 163,20 1-23,0-1-1,0 1 0,0 1 0,0 0 1,0 0-1,-4 1-12,10-1 21,0 0 1,0 0-1,0 1 0,1-1 1,-1 1-1,0-1 1,1 1-1,-1 0 1,1 0-1,0 0 1,0 0-1,-1 1 0,1-1 1,1 1-1,-1-1 1,0 1-1,1-1 1,-1 1-1,1 0 1,0 0-1,0 0-21,-4 17 284,1 0 1,1-1 0,1 1-1,1 0 1,1 0-1,0 0 1,2 0-1,1 4-284,-3-17 101,2 8 102,0 0 0,0-1 0,2 1 0,0-1 0,0 0 0,1 0 0,1 0 0,0-1 0,1 1 0,6 6-203,-9-13 44,0-1-1,1 0 0,0-1 1,0 1-1,0-1 0,0 0 1,1 0-1,0-1 0,0 0 1,0 0-1,1 0 0,-1-1 0,1 0 1,0 0-1,0 0 0,0-1 1,0 0-1,0-1 0,0 1 1,1-2-1,6 1-43,-8 0-36,-1-1-1,1 0 1,0-1-1,-1 1 0,1-1 1,-1 0-1,1-1 1,-1 1-1,1-1 1,-1 0-1,1-1 37,-3 1-204,0-1-1,0 1 0,-1-1 0,1 1 0,-1-1 0,1 0 0,-1 0 0,0 0 1,0 0-1,0-1 0,-1 1 0,1 0 0,-1-1 0,0 1 0,1-1 0,-2 0 1,1-1 204,6-36-4496,-6-3-2117</inkml:trace>
  <inkml:trace contextRef="#ctx0" brushRef="#br0" timeOffset="-186292.443">14784 14867 9044,'0'0'1889,"0"0"-211,0 0 558,0 0-6,10 36-232,31 119-530,-35-132-972,-1 0 1,-2 0-1,1 18-496,6 25 1531,-9-64-1398,-1-25 17,2-64-430,-2 46-982,1 0 1,2 0 0,2 1-1,1-1 1,6-15 1261,-11 52 2,1 0 1,-1 0-1,1 0 1,0 0 0,0 0-1,0 0 1,0 1-1,1-1 1,-1 1 0,1-1-1,0 1 1,0 0 0,0 0-1,1 1 1,-1-1-1,1 1 1,-1-1 0,1 1-1,0 0 1,0 1-1,0-1 1,0 0 0,0 1-1,0 0 1,0 0 0,1 0-3,3 1 301,1-1 1,-1 1 0,0 1 0,0 0 0,1 0-1,-1 0 1,0 1 0,0 0 0,0 1 0,0 0-1,0 0 1,6 4-302,-9-4-98,-1-1-1,0 0 0,0 0 0,1-1 1,-1 1-1,1-1 0,0 0 1,-1 0-1,1-1 0,4 1 99,-9-4-3284,0-15-2684</inkml:trace>
  <inkml:trace contextRef="#ctx0" brushRef="#br0" timeOffset="-185721.698">15194 14328 11573,'0'0'1980,"0"0"-403,0 0-177,0 0-399,0 0-345,0 0-635,0 0 1,0 0-1,0-1 1,0 1-1,0 0 0,-1 0 1,1 0-1,0 0 1,0-1-1,0 1 0,0 0 1,-1 0-1,1 0 1,0 0-1,0 0 1,0 0-1,-1 0 0,1-1 1,0 1-1,0 0 1,-1 0-1,1 0 0,0 0 1,0 0-1,0 0 1,-1 0-1,1 0 0,0 0 1,0 0-1,-1 0 1,1 0-1,0 1 0,0-1 1,0 0-1,-1 0 1,1 0-1,0 0 0,0 0 1,0 0-1,-1 0 1,1 1-22,-2 7 144,1 1 0,0 0 0,0 0-1,1 0 1,0 0 0,1 0 0,0 0 0,0 0 0,3 6-144,-3-2 159,20 120 961,-3-23 97,-3 33-1217,-9 62 624,3 29-269,-2-182-288,-3-41-44,-3-32-73,-4-84-778,1 48-543,1-1 0,6-31 1371,-4 84-46,0 0-1,0 0 0,1 0 0,0 0 0,0 1 1,0-1-1,0 0 0,1 1 0,0 0 1,0-1-1,0 1 0,0 0 0,1 1 0,-1-1 1,1 1-1,0-1 0,0 1 0,0 0 1,1 0-1,-1 1 0,1 0 0,-1-1 0,1 1 1,0 1-1,0-1 0,0 1 0,0 0 47,1-1 32,0 1 0,0 0 0,0 0 0,1 0 0,-1 1 0,0 0 0,0 0 0,1 0 0,-1 1 0,0 0 0,0 1 0,0-1 0,0 1 0,0 0-1,0 0 1,-1 1 0,1 0 0,-1 0 0,1 0 0,-1 1 0,0-1 0,0 2-32,2 3 127,0 0-1,-1 1 1,0 0 0,-1 1 0,0-1-1,0 1 1,-1 0 0,0 0 0,-1 0-1,0 0 1,0 1 0,-1 0-1,-1-1 1,0 1 0,0 0 0,-1-1-1,0 1 1,-1 0 0,-1 0 0,-1 5-127,2-11 16,0 1 0,-1-1 0,0 0 1,0 0-1,-1 0 0,1-1 1,-1 1-1,0-1 0,0 1 1,-1-1-1,1 0 0,-1 0 1,0 0-1,0-1 0,0 1 1,-1-1-1,1 0 0,-1 0 1,0-1-1,0 1 0,0-1 1,0 0-1,0 0 0,-3 0-16,-7 2-202,0-1 0,0 0 0,0-1 0,0-1 0,0 0 0,0-1 0,0-1 0,-3 0 202,17 1-114,-1 0 1,1-1-1,-1 1 0,1 0 1,-1 0-1,1-1 1,0 1-1,-1-1 0,1 1 1,0-1-1,-1 0 0,1 1 1,0-1-1,0 0 1,-1 0-1,1 0 0,0 0 1,0 0-1,0 0 0,0 0 1,0 0-1,1 0 1,-1-1-1,0 0 114,-4-24-5117,5 3-1819</inkml:trace>
  <inkml:trace contextRef="#ctx0" brushRef="#br0" timeOffset="-185220.243">15644 14959 8644,'0'0'766,"0"0"-548,0 0-47,0 0-206,22-22-50,67-70 48,-86 88 65,0 1 1,0-1 0,0 0-1,0 0 1,0 0-1,-1 0 1,0-1 0,0 0-29,-3-13 773,0 9-372,0 8-344,1-1 0,-1 1 0,0-1 0,1 1 0,-1 0 0,0-1 0,0 1 0,0 0 0,0-1 0,0 1 0,0 0 0,0 0 0,-1 0 0,1 0 0,0 0 0,-1 0 0,1 0 0,0 0 0,-1 1 0,1-1 0,-1 0 0,1 1 0,-1 0 0,0-1 0,1 1 0,-1 0 0,1-1 0,-1 1 0,0 0 0,1 0 0,-1 1 0,-1-1-57,-56 3 708,55-2-601,1 1 0,0-1 1,0 1-1,-1 0 0,1-1 1,0 1-1,1 1 0,-1-1 0,0 0 1,1 1-1,-1-1 0,1 1 1,0 0-1,0 0 0,0 0 0,0 0 1,0 0-1,1 0 0,-1 0 1,1 1-1,0-1 0,0 1 0,0-1 1,0 2-108,-3 14 662,0 1 0,2 1 0,-1 15-662,2-25 273,-3 205 2894,4-205-3055,0 0-1,1 0 1,0-1 0,1 1-1,1 4-111,-2-12 14,0 0 0,0 0-1,0 0 1,0-1 0,0 1-1,1-1 1,-1 1 0,1-1-1,0 1 1,0-1 0,0 0-1,0 0 1,0 0 0,0 0-1,0 0 1,1 0 0,-1-1-1,1 1 1,-1-1 0,1 0-1,0 0 1,1 1-14,0-1-22,-1 1 0,1-1 0,-1-1 0,1 1 1,0 0-1,0-1 0,-1 0 0,1 0 0,0 0 0,0 0 0,-1 0 1,1-1-1,0 0 0,0 0 0,-1 0 0,1 0 0,-1 0 0,1-1 1,-1 0-1,0 1 0,1-1 0,-1-1 0,0 1 0,0 0 0,-1-1 0,1 1 1,1-2 21,2-5-690,0 1 1,-1-1 0,0 0 0,0 0 0,-1 0 0,0-1 0,-1 0 0,0 1-1,1-8 690,10-36-7784</inkml:trace>
  <inkml:trace contextRef="#ctx0" brushRef="#br0" timeOffset="-184904.282">15644 14959 7700</inkml:trace>
  <inkml:trace contextRef="#ctx0" brushRef="#br0" timeOffset="-184565.685">15644 14959 7700,'155'-78'5885,"-155"78"-5814,1-1-1,0 0 1,0 1 0,0-1 0,-1 1 0,1-1-1,0 1 1,0 0 0,0-1 0,0 1-1,0 0 1,0 0 0,0-1 0,0 1 0,0 0-1,0 0 1,0 0 0,0 0 0,0 1-1,0-1 1,0 0 0,0 0 0,0 0-1,0 1 1,-1-1 0,1 0 0,0 1 0,0-1-1,0 1 1,0-1 0,0 1 0,-1 0-1,1-1 1,0 1 0,0 0-71,-1 26 1273,-2-18-664,6 278 5333,-4-314-6031,2-1 1,1 1-1,3-10 89,-4 27-234,0 0-1,0 0 0,1 0 1,0 0-1,1 0 0,0 1 0,1 0 1,-1 0-1,2 0 0,-1 0 1,1 1-1,1 0 0,0 0 1,0 1-1,4-4 235,-9 9 4,0 0 0,0 1 0,0-1 0,0 1 0,0 0 0,1 0 0,-1-1 1,0 2-1,1-1 0,-1 0 0,1 0 0,-1 1 0,1-1 0,-1 1 0,1 0 0,-1 0 0,1 0 0,-1 0 1,1 0-1,-1 0 0,1 1 0,-1-1 0,1 1 0,-1 0 0,1 0-4,0 1 68,0 0 0,0 1 0,0-1 0,0 1 0,0 0 0,-1 0-1,1 0 1,-1 0 0,0 0 0,0 1 0,0-1 0,0 1 0,-1-1 0,1 1 0,-1 0-68,5 17 401,0 0 0,-1 1 0,-2 0 0,0 0 1,-1 3-402,0 106 1121,-2-78-764,0-52-531,0-19-1245,0-69-5574,0 29-1859</inkml:trace>
  <inkml:trace contextRef="#ctx0" brushRef="#br0" timeOffset="-184214.39">16183 14620 7059,'0'0'5157,"0"0"-3140,0 0-683,0 0-363,0 0-274,7-10 164,-5 6-680,15-23 247,-8 23-68,-4 17 328,2 135 3514,-8 84-4202,-2-68 731,3 115 11,0-276-905,0-3-245,0-5-289,0-104-6383,0 60 1861</inkml:trace>
  <inkml:trace contextRef="#ctx0" brushRef="#br0" timeOffset="-183879.577">16134 14840 14935,'0'0'2374,"0"0"-528,0 0-632,0 0-616,28 17-289,93 59-146,-111-69-95,-1 0-1,0 0 0,0 1 1,-1 0-1,0 0 1,-1 1-1,0 0 1,0 0-1,0 1 0,-2 0 1,1 0-1,-1 1 1,0-1-1,-1 1 1,-1 0-1,2 5-67,6 17 439,-7-20-269,-2-5-62,1-1 1,0 0-1,0 0 1,0 0-1,1 0 1,3 4-109,-7-10 7,1 0 1,0 0 0,-1-1-1,1 1 1,0 0 0,-1-1-1,1 1 1,0-1 0,0 1-1,0-1 1,-1 1 0,1-1-1,0 0 1,0 1 0,0-1-1,0 0 1,0 0 0,0 1-1,0-1 1,0 0 0,-1 0-1,2 0-7,0-1-4,0 1-1,-1-1 0,1 0 1,0 0-1,-1 0 1,1 0-1,-1 0 0,1 0 1,-1 0-1,1 0 0,-1 0 1,0-1-1,0 1 1,0-1-1,1 1 0,-1-2 5,13-21-395,-1-2-1,-1 1 1,-2-1 0,0-1-1,-2 0 1,1-8 395,1 2-544,-4 10 788,-1-1-1,0 0 1,-2 0-1,0-23-243,-2-14-4936,-1 51-1317</inkml:trace>
  <inkml:trace contextRef="#ctx0" brushRef="#br0" timeOffset="-183549.681">16746 14614 10069,'0'0'1472,"0"0"361,0 0-131,0 0-544,0 0-93,3-6 52,9-18-236,-12 24-866,0 0 1,0-1-1,0 1 1,0 0-1,0 0 0,0 0 1,1 0-1,-1-1 1,0 1-1,0 0 0,0 0 1,0 0-1,1 0 1,-1 0-1,0-1 1,0 1-1,0 0 0,1 0 1,-1 0-1,0 0 1,0 0-1,0 0 0,1 0 1,-1 0-1,0 0 1,0 0-1,1 0 1,-1 0-1,0 0 0,0 0 1,0 0-1,1 0 1,-1 0-1,0 0 0,0 0 1,1 0-1,-1 0 1,0 0-1,0 0 1,0 1-1,1-1 0,-1 0 1,0 0-1,0 0 1,0 0-1,0 0 0,1 1 1,-1-1-1,0 0 1,0 0-1,0 0 1,0 1-1,0-1 0,0 0 1,0 0-1,0 0 1,1 1-1,-1-1 0,0 0 1,0 0-1,0 1 1,0-1-1,0 0 1,0 0-1,0 0 0,0 1-15,4 17 430,-3-18-391,6 59 850,-2-1 0,-3 1 0,-5 49-889,1-8 494,-4 280 424,6-379-1051,-1-15-761,1 1-1,1 0 1,0 0 0,1 0 0,1-7 894,14-35-5742,0 11-1187</inkml:trace>
  <inkml:trace contextRef="#ctx0" brushRef="#br0" timeOffset="-183225.696">17024 14914 14695,'0'0'2790,"0"0"-511,0 0-639,0 0-885,0 0-381,-16 3-150,1-1-198,1 2 0,0 0 0,0 0 0,0 1 0,0 1 0,1 0 0,-8 5-26,15-7-4,0 0 0,0 0 0,0 0 0,0 1 1,1 0-1,0 0 0,0 1 0,0-1 0,0 1 1,1 0-1,0 0 0,0 1 0,1-1 0,0 1 1,0-1-1,1 1 0,-1 0 0,1 0 0,0 3 4,0 1-16,1 0 0,0 0-1,1 0 1,0 0 0,0 0-1,1 0 1,1 0 0,0 0-1,3 9 17,-3-13 8,1 1 0,1-1-1,0 1 1,0-1-1,0 0 1,1-1 0,0 1-1,0-1 1,1 0 0,-1 0-1,1 0 1,1-1-1,2 2-7,3 2 22,1 0-1,0-1 0,0-1 0,1 0 0,0-1 1,1 0-1,-1-1 0,1-1 0,4 1-21,50 2-8693,-69-7 316</inkml:trace>
  <inkml:trace contextRef="#ctx0" brushRef="#br0" timeOffset="-181154.571">557 16477 10149,'0'0'2636,"0"0"-1097,0 0-128,0 0-546,0 0-372,0 0-199,0 0-89,0 0 11,0 0 152,0 0 241,0 0-14,0 0-137,0 0 1,0 0-200,0 0-171,0 0-61,6-22-46,-6 18 14,0 3-14,0 1-18,0 0 13,0-1 22,-1-1 1,0 1-1,0 0 1,0 0 0,1 0-1,-1 0 1,0 0-1,0 0 1,0 0 0,-1 1-1,1-1 1,0 0-1,0 1 1,0-1-1,0 0 1,-1 1 0,1-1-1,0 1 1,-1 0-1,1-1 1,0 1 0,-1 0-1,1 0 1,0 0-1,-1 0 1,1 0-1,0 0 1,-1 0 0,1 1 1,-59-1-46,42 1 39,14 0 5,1 0 0,0 0-1,0 0 1,0 1 0,0-1 0,0 1-1,1 0 1,-1 0 0,0 0-1,1 0 1,-1 0 0,1 1 0,0-1-1,0 1 1,0-1 0,0 1-1,0 0 1,0 0 0,1 0 0,-1 0-1,1 0 1,0 0 0,0 2 2,-7 12-19,2 1 0,0 1 0,-1 12 19,2 0 250,1 0 0,2 1 1,2 0-1,0-1 0,4 21-250,-3-48 36,0-1-1,-1 0 1,1 1-1,0-1 0,1 1 1,-1-1-1,1 0 1,-1 0-1,1 0 1,0 0-1,0 0 1,0 0-1,1-1 0,-1 1 1,1-1-1,-1 1 1,1-1-1,0 0 1,0 0-1,0 0 1,0 0-1,0-1 0,0 1 1,0-1-1,1 0 1,-1 0-1,1 0 1,0 0-36,1 0 16,-1 0 0,1 0 0,-1-1 0,1 0 0,0 1 0,0-2 0,-1 1 0,1 0 0,0-1 0,-1 0 0,1 0 0,-1-1 0,1 1 0,-1-1 0,0 0 0,1 0 0,-1 0 0,0-1 0,0 1 0,-1-1 0,1 0-16,6-8-130,0-1 0,-1 1 0,-1-2 0,0 1 0,0-1 0,-1 0 1,-1-1-1,0 1 0,-1-1 0,2-12 130,7-29-932,-3 0 0,0-13 932,-8 47 63,4-38-640,-2-1 1,-3 1 0,-3-1 0,-2-8 576,1 63 64,1 1 0,-1 0 0,1 0 1,-1 0-1,0 0 0,-1 0 0,1 0 0,-1 0 1,1 1-1,-1-1 0,0 1 0,-1 0 1,1 0-1,-3-2-64,5 5 259,1 0-38,0 0-34,0 0-91,0 4-29,1 115 1824,11 83-1891,0-42 1230,-7 108-1230,-5-267-1,0-1 0,0 0 0,0 0 0,0 0 0,1 0 0,-1 1 0,0-1 0,0 0-1,0 0 1,0 0 0,0 0 0,0 0 0,0 0 0,1 1 0,-1-1 0,0 0 0,0 0 0,0 0 0,0 0 0,1 0 0,-1 0 0,0 0 0,0 0 0,0 0 0,0 0 0,1 0 0,-1 0-1,0 0 1,0 0 0,0 0 0,0 0 0,1 0 0,-1 0 0,0 0 0,0 0 0,0 0 0,1 0 0,-1 0 0,0 0 0,0 0 0,0 0 0,0 0 0,1 0 0,-1 0 0,0-1 0,0 1 0,0 0-1,0 0 1,0 0 0,0 0 0,1 0 0,-1 0 0,0-1 0,0 1 0,0 0 0,0 0 0,0 0 0,0 0 0,0-1 0,0 1 0,0 0 0,0 0 0,0 0 0,0-1 0,0 1 1,9-10-474,27-48-4693,-23 37 396</inkml:trace>
  <inkml:trace contextRef="#ctx0" brushRef="#br0" timeOffset="-180436.599">1000 16509 6739,'0'0'2150,"0"0"-143,0 0-52,0 0-503,0 0-431,0 0-231,0-11-251,3-58 291,-3 68-823,0 0 1,-1-1-1,1 1 0,-1 0 1,1 0-1,-1-1 1,1 1-1,-1 0 1,0 0-1,0 0 1,0 0-1,1 0 0,-1 0 1,0 0-1,0 0 1,0 0-1,0 0 1,-1 0-1,1 0 0,0 1 1,0-1-1,0 1 1,-1-1-1,1 1 1,0-1-1,-1 1 1,1 0-1,0-1 0,-1 1 1,1 0-1,0 0 1,-2 0-8,-53-1 205,43 1-32,10 0-162,-1 0 0,0 0 0,1 0 0,-1 0 0,1 1-1,-1 0 1,1-1 0,0 1 0,-1 0 0,1 1 0,0-1 0,-1 1 0,1-1 0,0 1 0,0 0 0,0 1-12,-1 1 15,1 0 0,0 0 0,0 0-1,0 0 1,1 1 0,0-1 0,-1 1-1,2 0 1,-1 0 0,0 0-1,1 2-13,-4 16 292,1 0-1,2 1 0,0-1 0,1 0 0,2 1 0,0 2-291,1 28 633,-2-29-303,1-1 1,1 1-1,2 4-330,-3-22 65,0 0-1,1 0 1,0 0 0,1 0 0,-1 0 0,1 0-1,0-1 1,1 1 0,0-1 0,0 0-1,0 0 1,1 0 0,0 0-65,-3-4 13,1 0 1,-1-1-1,0 1 0,1 0 0,-1-1 1,1 1-1,-1-1 0,1 0 1,0 0-1,-1 0 0,1 0 0,0 0 1,0-1-1,0 1 0,0-1 0,0 0 1,0 0-1,-1 0 0,1 0 1,0 0-1,0-1 0,0 1 0,0-1 1,0 0-1,-1 0 0,1 0 0,0 0 1,1-1-14,2-1-6,-1 0 0,0-1 0,1 0 0,-1 1 0,-1-2 1,1 1-1,0 0 0,-1-1 0,0 0 0,0 0 0,-1 0 1,1-1 5,3-8-238,0 0 1,-1 0 0,-1-1 0,0 0 0,-1 0 0,0 0 0,-1 0-1,0-5 238,0-28-1469,-1 1-1,-3-5 1470,1 5-659,0 42 654,-1 1 1,1-1 0,-1 0 0,0 1-1,0-1 1,0 1 0,-1 0-1,0-1 1,1 1 0,-2-2 4,0 5-13,2 21 18,0 53 947,-1-19 17,3 0-1,1-1 1,3 1-1,10 40-968,-15-92-5,0-1 0,0 0 0,1 0 0,-1 0 0,0 1-1,0-1 1,1 0 0,-1 0 0,1 0 0,-1 0 0,1 0 0,0 0 0,-1 0-1,1 0 1,0 0 0,0 0 0,-1 0 0,1 0 0,0 0 0,0-1 0,0 1 0,0 0-1,0-1 1,0 1 0,0-1 0,1 1 0,-1-1 0,0 1 5,0-2-102,0 1 0,0-1 0,0 1 1,1-1-1,-1 0 0,0 1 0,0-1 0,0 0 1,0 0-1,-1 0 0,1 0 0,0 0 0,0 0 1,0 0-1,-1 0 0,1 0 0,-1 0 0,1 0 1,-1 0-1,1-1 0,-1 1 0,1 0 0,-1 0 1,0-1-1,0 1 0,0 0 0,0-1 102,7-39-4983</inkml:trace>
  <inkml:trace contextRef="#ctx0" brushRef="#br0" timeOffset="-179949.205">1248 16655 13110,'0'0'2999,"0"0"-1246,0 0-222,0 0-739,0 0-304,15-2-221,-2 1-242,-7 1-24,-1 0-1,0 0 1,0 0-1,0-1 1,1 0-1,-1 0 1,0-1 0,0 1-1,0-1 1,-1 0-1,1-1 1,0 1 0,-1-1-1,1 0 1,-1 0-1,0 0 1,3-4-1,0-1-113,0 0 1,-1 0-1,0-1 1,-1 0-1,0 0 0,0-1 1,2-7 112,-5 11-129,0 0 1,0 1 0,-1-1-1,0 0 1,0 0 0,0 0-1,-1 0 1,0 0 0,0 1-1,0-1 1,-1 0-1,0 0 1,0 0 0,-2-5 128,2 9-3,-1-1 0,1 0-1,-1 1 1,0-1 0,0 1 0,0 0 0,0-1 0,-1 1 0,1 0 0,-1 0 0,1 1 0,-1-1 0,0 0-1,1 1 1,-1 0 0,0 0 0,0 0 0,0 0 0,0 0 0,0 0 0,-2 0 3,-10-1 20,1 0 0,0 1 1,0 0-1,-1 1-20,14 0 22,0 1-1,-1-1 1,1 0 0,0 1 0,0-1 0,0 1-1,0-1 1,0 1 0,0-1 0,0 1 0,0 0-1,0 0 1,0-1 0,0 1 0,0 0 0,1 0-1,-1 0 1,0 0 0,1 0 0,-1 0 0,1 0-1,-1 0 1,1 0 0,-1 0 0,1 1 0,-1-1-1,1 0 1,0 0 0,0 0 0,0 0 0,0 1-1,0-1 1,0 1-22,-1 52 543,2-36-263,-2 40 375,1 11 1076,4 37-1731,-1-84 197,0 0 1,1-1 0,1 1 0,1-1-1,1 0 1,9 18-198,-13-32 29,1 1 0,1-1 1,-1-1-1,1 1 0,0-1 0,1 1 0,-1-2 0,1 1 1,2 0-30,-6-4-7,0 0 0,0 0 1,0-1-1,1 1 1,-1-1-1,1 1 0,-1-1 1,1 0-1,0 0 0,-1 0 1,1-1-1,0 1 1,0-1-1,-1 1 0,1-1 1,0 0-1,0 0 1,0 0-1,-1-1 0,1 1 1,0 0-1,0-1 1,-1 0-1,1 0 0,0 0 1,-1 0-1,1 0 0,1-1 7,0-2-125,0 1-1,0-1 1,0 0-1,0 0 0,-1-1 1,0 1-1,1-1 1,-2 1-1,1-1 0,0 0 1,-1 0-1,0-1 1,0 1-1,0-2 126,17-80-6296,-11 24-3805</inkml:trace>
  <inkml:trace contextRef="#ctx0" brushRef="#br0" timeOffset="-179549.788">1559 16438 9732,'0'0'1809,"0"0"-131,0 0 227,0 0 232,7 28 78,2 6-1643,3 9 135,-2 1-1,-2 0 0,-2 1-706,12 122 1636,-15-165-1528,0-13-75,-5-72-668,0 27-2692,2-1 1,6-33 3326,-6 86-261,0 0 0,1 0 1,0 0-1,0 0 1,0 0-1,0 0 0,1 0 1,-1 1-1,1-1 1,0 1-1,0-1 0,0 1 1,1-1-1,-1 1 1,1 0-1,0 0 0,2-1 261,-3 2 167,1 0 0,1 1 0,-1-1 0,0 1 0,0-1 0,1 1 0,-1 0 0,0 0 0,1 1 0,-1-1 0,1 1 0,-1 0 0,4 0-167,8-1 834,0 1 0,-1 1 0,1 0 0,-1 1 0,1 1 0,-1 0 0,0 1 0,7 2-834,-5-1 226,6 0-598,-15-2-3996,-7-3-1477</inkml:trace>
  <inkml:trace contextRef="#ctx0" brushRef="#br0" timeOffset="-178912.037">2177 16509 9508,'0'0'699,"0"0"-443,0 0 174,0 0 37,0 0 597,-8 0 36,-6 1-849,7-1 34,-1 1 0,0-1 0,1 0 0,-1 0 0,0-1-1,1 0 1,-1-1 0,1 0 0,0 0 0,-1 0 0,1-1 0,0 0 0,0 0-1,0-1 1,-2-1-285,5 2 83,0 0 0,-1 0 0,1 1 0,-1 0-1,0 0 1,1 0 0,-1 0 0,0 1 0,0 0 0,0 0 0,0 0-1,0 1 1,0-1 0,-1 1 0,1 1 0,0-1 0,0 1-1,0-1 1,-1 2-83,4-1 35,1 0-1,-1 0 0,1 1 1,-1-1-1,1 0 0,0 1 1,-1 0-1,1-1 0,0 1 1,0 0-1,0-1 0,0 1 0,1 0 1,-1 0-1,0 0 0,1 0 1,-1 0-1,1 0 0,0-1 1,-1 1-1,1 2-34,0 49 609,0-38-394,-2 54 667,0-37-406,2 1 0,1 0 0,4 18-476,-5-49 6,0 0 0,1 0 0,-1 0 0,1 0 0,0 0 1,-1 0-1,1-1 0,0 1 0,0 0 0,0 0 0,0-1 0,0 1 0,1 0 0,-1-1 0,1 1 0,-1-1 0,1 0 0,-1 0 0,1 1 0,-1-1 0,1 0 0,0 0 0,0 0 0,0-1 0,0 1 0,-1 0 0,1-1 0,0 1 0,0-1 0,0 0 0,0 1 0,0-1 0,0 0 0,0 0 0,0-1 0,0 1 0,0 0 0,0-1 0,0 1 0,0-1 0,0 1 0,0-1 0,0 0 0,0 0 0,-1 0 0,1 0 0,0 0 0,-1 0 0,1-1 0,-1 1 0,1 0 0,-1-1 0,1 1 0,-1-1 0,1-1-6,11-12-164,-1-2 0,-1 1-1,0-2 1,-1 1 0,-1-1 0,0-2 164,43-118-4195,-48 124 3466,2 3 393,-2 40 2505,1 36-386,9 83 283,-11-128-1924,1-1 0,1 0 1,0 0-1,2 0 1,0-1-1,6 9-142,-12-25-27,-1 0-1,1 0 1,1 0-1,-1 0 0,0 0 1,0-1-1,1 1 1,-1 0-1,1 0 1,0-1-1,-1 1 1,1-1-1,0 0 0,0 1 1,0-1-1,0 0 1,0 0-1,0 0 1,0-1-1,0 1 1,1 0-1,-1-1 1,0 1-1,0-1 0,1 0 1,-1 0-1,0 0 1,0 0-1,1 0 1,-1 0-1,0 0 1,0-1-1,1 1 0,-1-1 1,0 0-1,0 0 1,0 0-1,0 0 1,0 0-1,0 0 1,0 0-1,0-1 0,0 1 1,-1-1-1,1 1 1,-1-1-1,1 0 1,-1 1-1,1-1 1,-1 0-1,0 0 0,0 0 1,0 0-1,0 0 1,0-2 27,16-40-2962,-3-8-3070</inkml:trace>
  <inkml:trace contextRef="#ctx0" brushRef="#br0" timeOffset="-178432.623">2442 16143 11573,'0'0'3034,"0"0"-1100,0 0-261,0 0-235,0 28-56,19 439 2473,-20-383-3305,-1-52-333,1 0-1,2-1 1,1 1-1,5 21-216,-1-45-80,-1-17-97,3-20-219,0-3-295,1 0 0,1 1 0,2-1 0,15-27 691,-21 47-208,0 1 0,1-1-1,0 1 1,1 1 0,0-1-1,1 1 1,0 1 0,1 0-1,0 0 1,0 1 0,1 0-1,0 1 1,0 0 0,1 0 208,-7 5 7,-1-1 1,1 1-1,0 1 0,0-1 1,0 1-1,0 0 1,1 0-1,-1 0 0,0 1 1,0-1-1,0 1 1,1 1-1,-1-1 0,0 1 1,0 0-1,0 0 1,0 0-1,0 1 0,2 0-7,-1 2 99,-1-1-1,0 1 1,1-1 0,-1 1-1,-1 1 1,1-1-1,0 1 1,-1 0-1,0 0 1,0 0 0,-1 1-1,0-1 1,3 6-99,4 11 345,-2 1 0,0 0-1,-2 0 1,0 0 0,-2 1 0,0-1 0,-1 20-345,-2 68 448,-1-108-954,0-24-6391,0-12-4353</inkml:trace>
  <inkml:trace contextRef="#ctx0" brushRef="#br2" timeOffset="-175265.49">3203 16277 5074,'0'0'4029,"0"0"-2159,0 0-725,0 0-470,0 0-385,1-8-234,3-10-24,7-41 1494,-11 58-482,0 1-244,0 0-429,0 0-211,0 0-112,1 0-47,0 0 1,0 0-1,0 0 1,0 0-1,-1 0 1,1 1-1,0-1 0,0 0 1,-1 0-1,1 1 1,0-1-1,0 0 1,-1 1-1,1-1 1,0 1-1,-1-1 1,1 1-1,-1-1 0,1 1 1,0-1-1,-1 1 1,1 0-2,4 14 28,-1-1 0,-1 1 0,0 0 0,-1 0 1,-1 0-1,0 0 0,-1 8-28,1 5 110,7 101 804,4 134 861,-10-254-1564,0 1-540,-3-1-5164,-1-9 1467,-6 0-1651</inkml:trace>
  <inkml:trace contextRef="#ctx0" brushRef="#br2" timeOffset="-174613.608">3640 16218 5234,'0'0'1540,"0"0"-564,0 0 131,0 0 91,0 0-131,-6-1 5652,0 5-6397,-28 36 930,-23 36-1252,-22 28 519,64-86-491,-35 37 154,47-52-170,0 0 0,0-1 1,0 1-1,-1-1 1,1 0-1,-1 0 0,0 0 1,1 0-1,-1-1 0,0 1 1,0-1-1,0 0 1,0 0-1,0-1 0,-2 1-12,6-42-1358,0 40 1314,0-1 0,1 1 0,-1 0 0,0-1-1,1 1 1,0-1 0,-1 1 0,1 0 0,-1-1 0,1 1-1,0 0 1,0 0 0,0 0 0,0-1 0,0 1 0,0 0-1,0 0 1,0 1 0,0-1 0,1 0 0,-1 0 0,0 0-1,1 1 1,-1-1 0,0 1 0,1-1 0,-1 1-1,1-1 1,-1 1 0,0 0 0,1 0 0,-1 0 0,2 0 44,0 0-13,-1 0 0,1 0 1,0 1-1,0-1 0,-1 1 0,1 0 1,0 0-1,-1 0 0,1 0 1,-1 0-1,1 0 0,-1 1 1,0-1-1,1 1 0,-1 0 1,0 0-1,0 0 0,0 0 13,15 21 217,0 1 0,-2 0-1,-1 1 1,-1 1 0,7 22-217,-5-15 685,0 0 1,2-1-1,11 13-685,-27-44 24,-1 1 0,1-1-1,-1 0 1,1-1 0,0 1 0,0 0-1,0 0 1,-1 0 0,1 0-1,0 0 1,0-1 0,0 1 0,0 0-1,0-1 1,0 1 0,0-1-1,1 1 1,-1-1 0,0 0 0,0 1-1,1-1-23,-1 0 1,0-1 0,0 1 0,0 0 1,-1-1-1,1 1 0,0 0 0,0-1 0,-1 1 0,1-1 0,0 0 0,-1 1 0,1-1 0,0 1 1,-1-1-1,1 0 0,-1 0 0,1 1 0,-1-1 0,1 0 0,-1 0 0,1 0-1,13-53-1576,-14 51 1423,6-39-2753,-2 0-2744</inkml:trace>
  <inkml:trace contextRef="#ctx0" brushRef="#br2" timeOffset="-173983.488">3792 16304 5955,'0'0'2185,"0"0"-659,0 0-110,0 0-60,0 0-380,1-3-167,8-21 1458,-20 40-1658,9-15-580,0 1 0,1 0 0,-1 0 0,1 0-1,0 0 1,0 0 0,0 1 0,0-1 0,0 0 0,0 0-1,0 1 1,0 1-29,-5 49 1031,3 0 1,2 0-1,4 32-1031,-2-37 529,0-34-395,0-1 1,0 1-1,1-1 0,1 0 0,0 0 0,1 0 0,1-1 0,0 1 1,0-1-1,4 6-134,-6-14 23,-1 0 1,1-1-1,0 1 1,-1-1-1,1 1 1,1-1-1,-1 0 1,1 0 0,-1 0-1,1 0 1,0-1-1,0 0 1,0 1-1,0-1 1,0-1-1,0 1 1,1-1-1,-1 1 1,0-1-1,1-1 1,0 1-1,-1-1 1,1 1-1,-1-1 1,1 0-1,-1-1 1,1 1-1,-1-1 1,1 0 0,-1 0-1,1-1 1,3-1-24,0 0-21,0-2 0,-1 1 1,1-1-1,-1 0 1,0 0-1,0-1 1,0 0-1,-1 0 0,0-1 1,0 0-1,-1 0 1,0 0-1,0-1 1,-1 1-1,0-1 0,2-6 21,2-2-336,-1-1-1,-1 0 0,-1 0 1,-1 0-1,0-1 0,-1 1 1,-1-1-1,0-1 337,-1-12-730,-1-1 1,-1 1-1,-3-10 730,2 28 116,-1 1 0,0-1 0,-1 1 0,0 0 0,-1 0 0,-1 1 0,1-1 0,-2 1 0,-2-4-116,3 6 15,0 0-1,-1 1 1,0 0 0,0 0-1,-1 1 1,0 0-1,0 0 1,0 1-1,-6-3-14,11 7-1,-1 1 0,1-1 0,-1 1 0,1-1 0,-1 1 1,1 0-1,-1 1 0,1-1 0,-1 0 0,0 1 0,0 0 0,1 0 0,-1 0 0,0 1 0,1-1 0,-1 1 0,0 0 0,1 0 0,-1 0 0,1 0 0,-1 0 0,1 1 0,0 0 0,0 0 0,-1 0 0,1 0 0,0 0 0,-2 3 1,-5 4 4,0 1-1,1 1 1,0 0-1,1 0 1,0 0-1,1 1 1,0 1-1,0-1 0,-2 11-3,6-16-901,1 0-1,0 0 1,0 0-1,1 1 0,0-1 1,0 1-1,1 0 902,0-6-6880</inkml:trace>
  <inkml:trace contextRef="#ctx0" brushRef="#br2" timeOffset="-173174.495">4440 16292 1105,'0'0'6579,"0"0"-3749,0 0-1125,0 0-310,0 0-288,0 0-365,0 0-320,-16-16-254,14 14-156,-1 0 1,1 1-1,0-1 1,0 1-1,-1 0 0,1-1 1,-1 1-1,1 0 1,-1 1-1,1-1 1,-1 0-1,0 1 1,1-1-1,-1 1 1,0 0-1,0 0 0,1 0 1,-1 0-1,0 1 1,1-1-1,-1 1 1,0-1-1,1 1 1,-1 0-1,1 0 1,-1 0-1,1 0 1,0 1-1,-1-1 0,1 1 1,0-1-1,0 1 1,0 0-1,0 0 1,0 0-1,0 0 1,1 0-1,-1 0 1,1 0-1,-1 1 1,1-1-1,0 1 0,0-1 1,0 1-13,-5 9 132,1 0 0,1 0 0,0 1 0,1-1 0,1 1 0,-1-1 0,2 1 0,0 0 0,1 2-132,0-6 148,-1 4 116,1-1 0,1 1 0,0 0 0,1-1 0,2 11-264,-2-18 30,0 0-1,0-1 1,0 1 0,1-1-1,-1 0 1,1 0 0,0 0-1,0 0 1,1 0 0,-1 0-1,1-1 1,0 0 0,0 0-1,0 0 1,0 0 0,2 0-30,5 3 21,0-1 0,0 0 0,1-1 0,-1 0 0,5 0-21,-5-1 1,0 0 0,0 1 1,0 0-1,-1 1 1,6 3-2,-15-7-4,1 1 1,0 0 0,0 0 0,-1-1-1,1 1 1,-1 0 0,1 0 0,-1 1-1,0-1 1,0 0 0,0 0-1,0 1 1,0-1 0,0 0 0,-1 1-1,1-1 1,-1 1 0,0-1-1,0 1 1,0-1 0,0 1 0,0-1-1,0 1 1,-1-1 0,0 2 3,1 1 0,-1 0 1,0-1-1,-1 1 0,1 0 1,-1-1-1,0 0 0,0 1 1,0-1-1,-1 0 1,1 0-1,-1 0 0,-2 2 0,-1 0 2,0 0 1,-1-1-1,0 1 0,0-1 0,0 0 0,0-1 0,-1 0 0,0 0 0,0-1 0,0 0 1,0 0-1,0-1 0,-1 0 0,1 0 0,-1-1 0,1 0 0,-1-1 0,0 1 0,-1-2-2,9 1-41,0-1 0,0 0 0,0 1 0,-1-1 0,1 0 0,0 0 0,0 0 0,0 0 0,0 0 0,1 0 0,-1 0-1,0 0 1,0 0 0,1 0 0,-1 0 0,0-1 0,1 1 0,-1 0 0,1 0 0,0-1 0,-1 1 0,1 0 0,0-1-1,0 1 1,0 0 0,0-1 0,0 1 0,0-2 41,0-52-4343,1 40 1000,-1-24-7435</inkml:trace>
  <inkml:trace contextRef="#ctx0" brushRef="#br2" timeOffset="-172573.703">4784 16283 6931,'0'0'2228,"0"0"-1140,0 0 217,0 0 82,0 0-298,-2-1-529,-1-1 1,1 1-1,-1-1 1,1 1-1,-1 0 1,0 0-1,0 0 1,1 0-1,-1 1 1,0-1-1,-1 1-560,1 3 14,1 0-1,0 0 0,0 0 1,0 0-1,0 1 1,1-1-1,-1 1 0,1-1 1,0 1-1,0-1 0,0 1 1,1 0-1,-1-1 1,1 3-14,-2 60 500,2-52-315,-1 35 462,0-17 4,1 0 0,3 15-651,-2-37 89,0-1-1,1 0 0,0 0 0,1 0 0,0 0 0,0-1 0,1 1 0,0-1 0,0 0 0,5 6-88,-7-11 14,0 0 0,0-1 0,0 1 0,0 0 0,1-1 0,-1 0 0,1 1 1,0-1-1,0 0 0,0 0 0,0-1 0,0 1 0,0-1 0,0 1 0,0-1 0,0 0 0,1 0 0,-1-1 0,1 1 0,-1-1 0,0 1 0,1-1 0,-1 0 0,1 0 0,-1-1 0,1 1 0,-1-1 0,0 1 0,1-1 0,-1 0 0,0-1 0,3 0-14,3-2-5,-1-1 0,0 0 0,0 0 0,0-1-1,0 0 1,-1 0 0,0-1 0,0 0 0,-1 0 0,0-1-1,0 0 6,4-9-290,0-1 0,-1 1 0,-2-2 0,1 1 0,-2-1 0,-1 0 0,0 0 0,-1-1 0,-1 1 0,-1-1-1,-1 0 1,0 0 0,-2 0 0,0 0 0,-2-6 290,2 21 30,-1 0 0,1 0 0,-1 0-1,1 1 1,-1-1 0,-1 0 0,1 1-1,-1 0 1,0-1 0,0 1 0,0 0 0,0 0-1,-1 1 1,1-1 0,-1 1 0,0 0 0,0 0-1,0 0 1,-1 0 0,-3-1-30,-12-6 336,-1 0 0,0 2 0,0 0 0,-4 1-336,14 4 21,-5-2 11,0 2 0,-1 0-1,1 1 1,-9 0-32,-14 1-2656,32 2-1044,1 4-3261</inkml:trace>
  <inkml:trace contextRef="#ctx0" brushRef="#br2" timeOffset="-172043.142">5264 16244 5282,'0'0'2490,"0"0"-1346,0 0-226,0 0-104,0 0-268,-18 0 1381,13 3 3563,-9 254-3797,1-38 117,16-292-4755,1-9-4875,-4 41 1897</inkml:trace>
  <inkml:trace contextRef="#ctx0" brushRef="#br2" timeOffset="-171704.829">5264 16244 7363</inkml:trace>
  <inkml:trace contextRef="#ctx0" brushRef="#br2" timeOffset="-171371.237">5264 16244 7363,'-58'26'1796,"58"-26"-1727,-1 1-1,1-1 1,0 0 0,-1 0 0,1 0-1,0 0 1,-1 0 0,1 1-1,0-1 1,-1 0 0,1 0 0,0 0-1,-1 0 1,1 0 0,0 0 0,-1 0-1,1 0 1,-1 0 0,1-1 0,0 1-1,-1 0 1,1 0 0,0 0-1,-1 0 1,1 0 0,0-1 0,0 1-1,-1 0 1,1 0 0,0 0 0,-1-1-1,1 1 1,0 0 0,0-1 0,0 1-1,-1 0 1,1 0 0,0-1-1,0 1 1,0 0 0,0-1 0,-1 1-1,1 0 1,0-1 0,0 1 0,0 0-1,0-1 1,0 1 0,0 0 0,0-1-1,0 1 1,0-1 0,0 1-1,0 0 1,0-1-69,0 0 112,1 1-1,-1-1 0,0 0 1,0 0-1,0 0 0,0 1 0,1-1 1,-1 0-1,0 0 0,1 1 1,-1-1-1,0 0 0,1 1 1,-1-1-1,1 0 0,0 1 1,-1-1-1,1 1 0,-1-1 1,1 1-1,0-1 0,0 0-111,5 1 196,0-1-1,0 0 1,0 1 0,0 0-1,0 1 1,0-1-1,0 1 1,1 1-1,-2-1 1,1 1 0,0 0-1,0 0 1,0 0-1,-1 1 1,0 0-1,1 0 1,-1 0-1,0 1 1,0 0 0,-1 0-1,1 1-195,13 11 399,-1 2 1,0 0-1,-2 1 0,10 14-399,28 52 1046,-38-60-708,0 0 1,1 0-1,2-2 1,0 0-1,2-1 0,16 15-338,-35-37 9,0 1-1,-1 0 1,1 0-1,0-1 1,0 1-1,0-1 1,0 1-1,0-1 1,0 1-1,0-1 1,0 1-1,0-1 0,0 0 1,0 0-1,0 1 1,0-1-1,0 0 1,0 0-1,0 0 1,0 0-1,0 0 1,1 0-1,-1-1 1,0 1-1,0 0 1,0 0-1,0-1 0,0 1 1,0-1-1,0 1 1,0-1-1,0 1-8,1-3 0,0 1 0,0 0 0,0-1-1,0 1 1,-1-1 0,1 1 0,-1-1-1,1 0 1,-1 0 0,0 0 0,1-3 0,2-10-67,0-1 1,-1 0 0,0-13 66,-3 30 0,8-129-434,-8 112 405,-1-1 1,0 1-1,-2 0 0,0 0 1,-1 0-1,-2-6 29,-4-3-338,2-1-1,1 0 1,1 0 0,1 0-1,2 0 1,-1-21 338,4 47-37,0 1 50,0 0-64,0 0-314,0 12-4998,0 3-1792</inkml:trace>
  <inkml:trace contextRef="#ctx0" brushRef="#br2" timeOffset="-170738.982">6094 16122 7363,'0'0'2586,"0"0"-751,0 0-117,0 0-427,0 0-167,1-4-284,-1-2-865,1 5 89,-1 0 0,1 0 0,-1 0 1,0-1-1,1 1 0,-1 0 0,0-1 1,0 1-1,0 0 0,0 0 0,0-1 1,0 1-1,0 0 0,0-1 0,-1 1 0,1 0 1,0 0-1,-1-1 0,1 1 0,-1 0 1,1 0-1,-1 0 0,0 0 0,0 0 1,1 0-1,-1 0 0,0 0 0,0 0 1,0 0-1,0 0 0,0 0 0,0 0 0,0 1 1,0-1-1,0 0 0,-1 1 0,1-1 1,0 1-1,0 0 0,-1-1 0,1 1 1,0 0-1,0 0 0,-1-1 0,0 1-64,-6-1 49,0 0-1,0 1 1,0 0 0,0 0-1,0 1 1,0-1-1,1 2 1,-7 1-49,9-1 5,0 0 0,1 0-1,-1 0 1,1 1 0,0 0 0,0 0 0,0 0 0,0 0-1,1 1 1,-1-1 0,1 1 0,0 0 0,0 0 0,0 1-5,-9 14 103,0 0 1,2 0 0,1 1-1,0 0 1,2 1 0,0 0 0,1 0-1,1 2-103,-2 16 310,1 0-1,2 1 1,1 39-310,3-73 23,0-1 0,1 1 1,0 0-1,0 0 0,0-1 0,0 1 1,1-1-1,0 1 0,0-1 1,1 0-1,-1 0 0,1 0 0,0 0 1,1 0-1,-1-1 0,1 1 1,0-1-1,0 0 0,0 0 0,1 0 1,-1-1-1,1 1 0,0-1 1,0-1-1,0 1 0,0 0 1,1-1-1,-1 0 0,1-1 0,-1 1 1,1-1-1,-1 0 0,1 0 1,0-1-1,0 1 0,-1-1 0,2-1-23,-2 2-94,1-1-1,0-1 0,-1 1 0,1-1 1,-1 0-1,1 0 0,-1 0 0,1-1 1,-1 0-1,0 0 0,0 0 0,0 0 1,2-2 93,-4 1-65,-1 1 0,1-1-1,-1 0 1,1 0-1,-1 0 1,0 0-1,0 0 1,-1 0-1,1-1 1,-1 1-1,1 0 1,-1-1-1,0 1 1,0-1-1,-1 0 1,1 1-1,-1-1 1,1 0-1,-1 1 1,0-1 0,-1 0 66,-9-124-1044,10 127 1250,0 1 2,0 0-64,0-16-2658,-1 6-2133,-4 3-2062</inkml:trace>
  <inkml:trace contextRef="#ctx0" brushRef="#br2" timeOffset="-170401.397">5958 16375 11317,'0'0'2879,"0"0"-974,0 0-531,0 0-238,0 0-111,13 7-86,3 2-975,-1-2 0,2 1 0,-1-2 0,1-1 0,0 0 1,0-1-1,0 0 0,1-2 0,10 1 36,-27 19-680,-1 284 3980,0-304-3239,10-19-578,14-33-1797,-9 13-2744,2-11-8817</inkml:trace>
  <inkml:trace contextRef="#ctx0" brushRef="#br0" timeOffset="-167527.474">6455 16542 10293,'0'0'1280,"0"0"401,0 0 144,0 0-368,0 0-545,0 0-80,0-27-95,0 27-81,0 0-240,-4 0 80,4 0-352,-3 0-95,3 0-98,0 0-287,0 6-992,0 9-1602,0-9-5473</inkml:trace>
  <inkml:trace contextRef="#ctx0" brushRef="#br0" timeOffset="-162269.778">6782 15965 6867,'0'0'1230,"0"0"-576,0 0 191,0 0 193,0 0-390,0 0-178,0-4-32,-1 0-526,2 3 206,-1 1-1,0-1 0,0 0 1,0 1-1,0-1 1,0 0-1,0 1 1,0-1-1,0 1 1,0-1-1,0 0 0,-1 1 1,1-1-1,0 0 1,0 1-1,-1-1 1,1 1-1,0-1 1,-1 1-1,1-1 0,0 0 1,-1 1-1,1-1 1,-1 1-1,1 0 1,-1-1-1,1 1 1,-1-1-1,1 1 0,-1 0 1,1-1-1,-1 1 1,0 0-1,1 0 1,-1-1-1,1 1 0,-1 0 1,0 0-118,-26-2 756,23 1-756,1 0 1,-1 1-1,1 0 1,0-1-1,-1 1 1,1 0-1,0 1 1,-1-1-1,1 1 1,-1-1-1,1 1 1,0 0-1,0 0 1,0 0-1,-1 1 1,1-1-1,0 1 1,0 0-1,1 0 1,-2 0-1,-13 12 62,1-1 0,1 2 1,0 0-1,1 1 0,0 0 0,1 1 1,1 1-1,1 0 0,1 0 1,0 1-1,2 0 0,0 1 1,1 0-1,-4 17-62,7-10 288,1 0 0,2 0 0,0 0 1,2 0-1,1 0 0,1 0 0,5 21-288,-1-23 221,0 0 0,2 0 0,1 0 0,11 19-221,-13-30 93,0 0 0,1 0 0,0-1-1,0-1 1,2 1 0,0-2 0,0 1 0,8 5-93,-13-14 35,0 1 0,0-1-1,0 1 1,1-2 0,-1 1-1,1-1 1,-1 0 0,1 0-1,0-1 1,0 0 0,0 0 0,0-1-1,0 1 1,0-2 0,6 0-35,-10 1 16,-2-1-62,-1 0 0,1-1 0,0 1 0,-1 0 0,1-1 0,-1 1 0,1-1 0,-1 1 0,1 0 0,-1-1 0,0 1 0,0-1 0,0 1 0,0-1 1,0 0-1,0 1 0,0-1 0,-1 1 0,1-2 46,0 0-533,0-52-6257,0 24-3</inkml:trace>
  <inkml:trace contextRef="#ctx0" brushRef="#br3" timeOffset="-157656.741">6905 16352 7251,'0'0'745,"0"0"-361,0 0 91,0 0-91,0 0-120,-24-38 6054,24-84-6748,0 121 454,0 1 3,2 9 143,15 54 620,-4-1-1,-2 2 0,-2-1 0,-4 2 0,-2 24-789,-3-87 86,0-2-38,0 0 42,0 0-47,0 0 13,0-27-16,0-199-2903,0 221 2739,0 1-1,1 0 0,-1-1 0,1 1 0,0 0 1,0 0-1,0-1 0,1 1 0,0 0 0,-1 0 1,1 1-1,1-1 0,-1 0 0,0 1 0,1-1 0,0 1 1,0 0-1,0 0 0,0 0 0,1 0 0,-1 0 1,3 0 124,0-1-46,1 0 1,1 0-1,-1 1 0,0 1 1,1-1-1,0 1 1,-1 0-1,1 1 1,0 0-1,0 0 1,0 1-1,0 0 46,-5 0 32,0 1 1,0 0-1,0 0 0,-1 0 0,1 0 0,0 1 1,-1-1-1,1 1 0,-1 0 0,0 0 0,1-1 1,-1 1-1,0 1 0,0-1 0,0 0 0,-1 0 1,1 1-1,0-1 0,-1 1 0,0 0 0,1-1 0,-1 1 1,0 0-1,-1 0 0,1-1 0,0 2-32,5 15 493,-1 0 0,-1 0 0,1 8-493,2 38 2347,-3 0 0,-4 53-2347,-1-53 508,1-64-540,1-4-162,5-10-1277,-1 0-1,-1 0 1,0 0 0,-1-1 0,1-5 1471,2-24-7555</inkml:trace>
  <inkml:trace contextRef="#ctx0" brushRef="#br3" timeOffset="-157209.232">7371 16560 11045,'0'0'2036,"0"0"-977,0 0-203,0 0-392,0 0-253,10-17-115,1-1-106,0 1-75,0 0 0,-1-1 0,-1 0 0,-1-1 0,0 0 0,2-13 85,-9 28-73,0 0 1,0 0-1,-1 1 0,1-1 1,-1 0-1,0 0 0,0 0 0,0 0 1,-1 0-1,1 0 0,-1 0 1,0 1-1,-1-2 73,1 3 0,0 0-1,0 1 1,0-1-1,-1 1 1,1 0 0,0 0-1,-1-1 1,1 1-1,-1 0 1,0 0 0,1 0-1,-1 0 1,0 1-1,1-1 1,-1 0 0,0 1-1,0-1 1,0 1-1,0 0 1,0 0-1,1-1 1,-1 1 0,0 0-1,0 1 1,-1-1 0,-18-1 91,14 1-81,0 0 1,1 0 0,-1 0 0,0 1-1,1 0 1,-6 1-11,10-1 14,1-1-1,-1 1 1,0 0-1,0 0 1,1 0-1,-1 0 1,1 1-1,-1-1 1,1 0 0,-1 0-1,1 1 1,0-1-1,-1 1 1,1 0-1,0-1 1,0 1-1,0 0 1,0-1-1,1 1 1,-1 0-1,0 0 1,1 0 0,-1 0-1,1 0-13,-4 24 640,0 1 1,2-1-1,1 1 0,2-1 1,0 1-1,2 6-640,-2-27 104,0-1 1,0 0-1,0 1 0,0-1 1,1 0-1,-1 0 0,2 1 1,-1-2-1,0 1 0,1 0 1,0 0-1,0-1 1,0 1-1,1-1 0,0 0 1,-1 0-1,1 0 0,3 1-104,-1-1 75,0 0-1,0-1 1,0 0-1,1 0 1,0 0 0,-1-1-1,1 0 1,0 0-1,0-1 1,1 1-1,-1-2 1,0 1-1,1-1-74,3 0-190,-1 0 0,1-1 0,-1 0 0,0-1-1,1 0 1,-1 0 0,0-1 0,-1-1 0,1 1 0,0-2-1,-1 1 1,0-1 0,0-1 0,0 0 0,-1 0 0,0 0-1,0-1 1,-1-1 0,5-4 190,-7 5-720,-1-1-1,1 1 0,-1-1 1,-1 1-1,0-1 0,0 0 1,0 0-1,-1-1 1,0 0 720,5-30-4272</inkml:trace>
  <inkml:trace contextRef="#ctx0" brushRef="#br3" timeOffset="-156871.565">7695 16024 4786,'0'0'355,"0"0"784,0 0-56,0 0-80,0 0 331,0-6-221,0-13-720,0 13 29,0 14 1092,24 561 7557,-23-557-8988,9 73 323,-10-82-401,1 0 0,0 1-1,0-1 1,0 0 0,0 0 0,0 0 0,0 0-1,1 0 1,0 0 0,-1 0 0,1 0-1,0-1 1,1 1 0,-1-1 0,0 1 0,1-1-1,-1 0 1,1 0 0,0 0 0,-1 0-1,2 0-4,-3-4-151,0-1 0,-1 1 0,1 0-1,0 0 1,-1 0 0,1 0-1,-1 0 1,1-1 0,-1 1 0,0 0-1,0 0 1,0-1 0,-1 1 0,1 0-1,0-1 152,0-1-436,0-12-671,-3-41-4287,-11 19 122</inkml:trace>
  <inkml:trace contextRef="#ctx0" brushRef="#br3" timeOffset="-156536.579">7560 16283 11589,'0'0'3266,"0"0"-2194,0 0 465,0 0-1169,211 12-368,-161-9-320,-10-3-1265,-7 0-1232,-10 0-1505</inkml:trace>
  <inkml:trace contextRef="#ctx0" brushRef="#br3" timeOffset="-156201.269">7940 16295 8308,'0'0'2393,"0"0"-816,0 0-129,0 0-399,0 0-131,0 17 365,0 23-541,4 245 4489,-4-282-5185,0 0-1,0 0 1,0 0 0,1 0-1,-1 0 1,1 0 0,0 0-1,0 0 1,0 0-1,0 0-45,0-4 4,0 1-1,-1-1 0,1 1 1,-1-1-1,0 0 0,1 1 1,-1-1-1,1 0 0,-1 1 1,0-1-1,0 0 1,1 1-1,-1-1 0,0 0 1,0 0-1,0 1 0,0-1 1,0 0-1,0 0 0,0 0 1,0 1-1,0-2-3,0 0-2,-1-82-918,0 55 16,1 0 1,1-1-1,3-10 904,-3 34-2,1 0-1,0-1 0,0 1 0,1 0 1,-1 0-1,2 0 0,-1 1 0,0-1 1,1 1-1,0 0 0,0 0 0,1 0 1,0 0-1,-1 1 0,1-1 0,1 1 1,-1 1-1,1-1 0,-1 1 0,1 0 1,0 0-1,0 1 0,0-1 0,1 1 1,-1 1-1,0-1 0,1 1 0,-1 0 1,1 1-1,0 0 0,5 0 3,36 3 1022,-1 0-5317,-40-3-1004</inkml:trace>
  <inkml:trace contextRef="#ctx0" brushRef="#br3" timeOffset="-155579.493">8476 16325 7443,'0'0'2578,"0"0"-1874,0 0-304,0 0-61,0 0-38,0-42 7207,0 40-7511,-1 0 1,1-1 0,-1 1-1,1 0 1,-1-1 0,0 1-1,0 0 1,0 0-1,0 0 1,0 0 0,0 0-1,0 0 1,-1 0-1,1 0 1,-1 1 0,0-1-1,1 1 1,-1-1-1,0 1 1,0-1 0,0 1-1,0 0 1,0 0 0,0 0-1,0 0 1,0 0-1,-1 0 1,1 1 0,0-1-1,0 1 1,-1 0-1,1-1 1,0 1 2,-9-1-13,-1 0-1,1 0 0,0 1 1,0 0-1,0 1 1,-2 1 13,8-1 6,0 1 1,0-1-1,0 1 0,0 0 1,1 1-1,-1-1 1,1 1-1,-1 0 1,1 0-1,0 0 1,0 1-1,1-1 0,-1 1 1,1 0-1,-1 0-6,-2 4 23,0 0 0,1 0 0,0 0-1,0 1 1,0 0 0,1 0 0,-1 4-23,-1 11 387,1 1 1,1 0-1,2 0 1,0 0-1,1 0 1,2 1-1,0-1 1,2 5-388,-2-26 49,0 1 1,0 0-1,0-1 1,0 1-1,1-1 1,-1 0-1,1 1 0,0-1 1,1 0-1,-1 0 1,1 0-1,0 0 0,0-1 1,0 1-1,0-1 1,0 0-1,1 0 1,0 0-1,-1 0 0,1-1 1,0 1-1,0-1 1,1 0-1,-1 0 1,0 0-1,4 0-49,-2 0 5,1-1 1,0 1 0,0-1-1,0-1 1,-1 1-1,1-1 1,0 0-1,0-1 1,0 0-1,0 0 1,-1 0-1,1-1 1,0 0-1,-1 0 1,1-1 0,-1 1-1,0-2 1,2 0-6,1-2-108,0-1 1,0 0 0,-1-1 0,1 0 0,-2 0 0,1 0 0,-1-1 0,0-1 0,-1 1-1,0-1 1,-1 0 0,0 0 0,-1 0 0,1-1 0,-2 0 0,1-3 107,3-17-938,-1 0 0,-2 0 0,-1-1 0,-1 1 1,-2-10 937,0 40-6,0 0 1,-1 0 0,1 0 0,0 0 0,0 0 0,0 0-1,-1 0 1,1 1 0,0-1 0,-1 0 0,1 0 0,0 0-1,-1 1 1,1-1 0,-1 0 0,0 0 0,1 1 0,-1-1-1,1 0 1,-1 1 0,0-1 0,0 1 0,1-1 0,-1 1-1,0-1 1,0 1 0,0 0 0,1-1 0,-1 1 0,0 0-1,0 0 1,0 0 0,0-1 0,0 1 0,0 0-1,0 0 1,1 0 0,-1 0 0,-1 1 5,1-1 33,0 0-1,0 0 1,-1 0 0,1 0-1,0 1 1,0-1-1,-1 0 1,1 1 0,0-1-1,0 1 1,0 0 0,0-1-1,-1 1 1,1 0 0,0 0-1,0 0 1,1-1 0,-1 1-1,0 0 1,0 0-1,0 0 1,1 0 0,-1 1-1,0-1 1,1 0 0,-1 0-1,1 0 1,-1 1-33,-9 65 1283,4 0 0,2 1 0,4 41-1283,0-95 33,0-10-59,1 0 1,-1 0-1,1-1 1,0 1 0,0-1-1,1 1 1,-1-1-1,1 1 1,0-1-1,0 0 1,0 0-1,1 1 26,-3-2-147,1-1-1,0 0 1,0 0 0,0-1-1,0 1 1,0 0-1,0 0 1,0 0-1,0-1 1,1 1-1,-1 0 1,0-1-1,0 1 1,1-1-1,-1 0 1,1 1 147,0-1-290,-1 0 1,0 0-1,1-1 0,-1 1 1,0 0-1,0 0 1,1-1-1,-1 1 0,0-1 1,0 1-1,0-1 0,1 0 1,-1 1-1,0-1 1,0 0-1,0 0 0,0 0 1,0 0-1,0 0 1,0-1 289,13-23-6033</inkml:trace>
  <inkml:trace contextRef="#ctx0" brushRef="#br3" timeOffset="-155212.221">8740 15917 8404,'0'0'1747,"0"0"-375,0 0 178,0 0-609,0 0-9,1-6-116,2-27 283,-3 33-637,6 23 1056,12 71-422,-5 1 1,-3 0 0,-5 16-1097,-1-47 399,-2 21 88,-3-55-365,2 0 0,1 0-1,1 0 1,1-1 0,2 1 0,0-1 0,4 4-122,-4-24-1149,-3-19 42,-2-29-2748,-1 32 2093,0-30-6231</inkml:trace>
  <inkml:trace contextRef="#ctx0" brushRef="#br3" timeOffset="-154882.093">9154 15792 14711,'0'0'928,"0"0"65,0 0 655,0 0-415,192 214-433,-156-100-111,-16 16-257,-20 22 176,-16 15-288,-51-4-320,-12-2 0,-4-30-176,7-39-992,3-35-1602,7-33-6546</inkml:trace>
  <inkml:trace contextRef="#ctx0" brushRef="#br0" timeOffset="-145748.212">12968 4527 5811,'0'0'419,"0"0"253,0 0 126,0 0 434,0 0 65,12-3 4339,39-13-3666,-45 12-1787,-2 1-136,0-1 1,0 1-1,0 0 1,1 0-1,-1 0 1,1 1-1,0 0 0,0-1 1,0 2-1,0-1 1,0 1-1,0-1 1,0 1-1,0 1 0,1-1 1,-1 1-1,0 0 1,0 0-1,1 0 1,-1 1-1,3 0-47,88 9 395,-79-7-392,0-1-1,0-1 1,0-1 0,8 0-3,-11-1 10,0 1 0,0 0-1,0 1 1,0 1 0,0 0 0,-1 1 0,2 1-10,5 1 56,-1-2 0,0 0 0,1-1 0,0-1 0,0-1 0,-1 0 0,6-3-56,32 2 85,759 21 142,-804-20-217,-1-1 0,1-1 0,0 0 0,-1-1 0,0 0-1,0 0 1,0-1 0,0-1 0,2-1-10,23-13 19,0-2 0,-1-2-19,2-1-1,26-16 23,-1-3 0,23-23-22,-60 44 0,-1-1 0,-1-1 0,0-2 1,-2 0-1,-2-1 0,13-22 0,7-18 5,18-31 15,3 2 0,37-40-20,-62 89-18,-1-1 0,-3-2 0,-2-1 0,21-51 18,12-20-47,5 3-1,23-26 48,-61 100-81,4-13-76,-2-2 0,13-41 157,-16 36-30,-16 42 28,2 0 1,0 0-1,1 1 0,1 1 0,1 1 0,0 0 1,2 1-1,0 1 0,2 1 0,0 1 0,0 0 1,1 2-1,1 0 0,1 2 0,0 1 1,0 0-1,1 2 0,11-2 2,44-1 39,-60 10 7,-1-1 1,1 0-1,0-2 0,9-3-46,74-22 560,-103 30-536,1 0-1,-1 0 0,0 0 0,1-1 0,-1 1 1,1 0-1,-1 0 0,1 0 0,-1-1 0,0 1 1,1 0-1,-1 0 0,0-1 0,1 1 0,-1 0 1,0-1-1,1 1 0,-1 0 0,0-1 1,0 1-1,1-1 0,-1 1 0,0 0 0,0-1 1,0 1-1,1-1 0,-1 1 0,0-1 0,0 1 1,0 0-1,0-1 0,0 1 0,0-1 0,0 1 1,0-1-24,-11-14 149,-20-8-220,-118-69-254,144 89 328,4 2 21,6 4-27,30 11 56,1-1 0,1-1 0,0-3 0,0-1 0,38 4-53,47 10-28,-121-22 27,0 0 0,0 0 0,0 0 0,0 0 0,0 0 0,-1 1 0,1-1 0,0 0 0,0 0 0,0 1 0,-1-1 0,1 0 0,0 1 0,0-1 0,-1 1 0,1-1 0,0 1 0,-1 0 0,1-1 0,-1 1 0,1-1 0,-1 1 0,1 0 0,-1 0 0,1-1 0,-1 1 0,0 0 0,1 0 0,-1-1 0,0 1 0,1 0 0,-1 0 0,0 0 0,0 0 0,0-1 0,0 1 0,0 0 0,0 0-1,0 0 1,0 0 0,0 0 0,-1-1 0,1 1 0,0 0 0,0 0 0,-1 0 0,1-1 0,0 1 0,-1 0 0,1 0 0,-1-1 0,1 1 0,-1 0 0,0-1 0,0 1 1,-34 36-10,34-37 10,-76 65 13,-4 1 24,-36 43-37,118-109-44,-1 0-1,0 0 0,0 0 0,1 0 0,-1 0 0,0 0 0,0 0 0,0 0 0,1 0 0,-1 0 0,0 1 0,0-1 1,1 0-1,-1 0 0,0 0 0,0 0 0,0 0 0,1 1 0,-1-1 0,0 0 0,0 0 0,0 0 0,0 0 0,0 1 0,1-1 1,-1 0-1,0 0 0,0 1 0,0-1 0,0 0 0,0 0 0,0 1 0,0-1 0,0 0 0,0 0 0,0 1 0,0-1 1,0 0-1,0 0 0,0 1 0,0-1 0,0 0 0,0 0 0,0 1 0,0-1 0,0 0 0,0 0 0,0 0 0,-1 1 1,1-1-1,0 0 0,0 0 0,0 0 0,0 1 0,-1-1 0,1 0 0,0 0 0,0 0 0,0 0 0,-1 1 0,1-1 45,25-5-3670,22-15-3729</inkml:trace>
  <inkml:trace contextRef="#ctx0" brushRef="#br0" timeOffset="-142714.315">19071 822 4818,'0'0'1926,"0"0"-610,0 0 42,0 0-302,0 0-317,-27-8 4648,21 24-5030,1 0 1,0 0 0,1 0 0,1 1 0,0 0 0,1 0-1,1-1 1,1 15-358,0 27 500,-1 56 443,6 0-1,8 32-942,-10-125 21,56 465 839,-35-57 5,-21 78-865,-3-339 162,-12 42-119,4-101-6,2 452 232,9-308-263,3 277 135,-6-332-56,0-196-70,0 0-9,0 0 0,0 0-1,0 0 1,0 0 0,0-1 0,1 1 0,-1 0-1,0 0 1,1 0 0,0 0 0,-1-1 0,1 1-1,0 0 1,0-1 0,0 1 0,0 0 0,0-1 0,0 1-1,0-1 1,1 1-6,-1-2 30,-1 0-41,0 0-32,0 0-16,0-23-293,0-185-4770,0 103-838</inkml:trace>
  <inkml:trace contextRef="#ctx0" brushRef="#br0" timeOffset="-140142.031">19114 840 2321,'0'0'1531,"0"0"-186,0 0-166,0 0-16,0 0-162,0 0 191,-9-27 7679,10 25-8812,1 1-1,0-1 0,-1 1 1,1 0-1,0 0 0,0-1 1,0 1-1,0 0 0,0 1 1,0-1-1,0 0 1,0 1-1,0-1 0,0 1 1,1-1-1,-1 1 0,0 0-58,46-4 276,-38 4-213,36-1 279,1 2 0,12 4-342,55 1 336,-5 12-64,261-18 115,-224 18-369,198-16 31,369-5 177,-671 0-206,0-2 1,26-8-21,60-6 15,65 6-17,15-1 4,13-11-2,-39 5 40,18 7-40,69-7 11,4 1-24,-141 11 7,86-2-2,110-10-3,-184 1 32,-73 8-27,0 3-1,36 2 7,-24 7-53,-2 0 80,0-3-1,25-7-26,32-2-36,1 5-1,60 9 37,-30-1-17,-134-2 17,104 0 5,104 15-5,-118-5-12,88-6 12,8 0 1,119-1 90,-26 0 2,-276 0-76,0 2-1,7 4-16,63 6-6,188 20-38,-20-1 59,-259-33-15,109 9 27,-1 5-1,34 12-26,-140-24 55,-15-3-25,0 0-1,0 1 1,0-1-1,0 1 0,0 0 1,0 0-1,0 1 1,0-1-1,-1 1 1,1 0-1,0 0-29,-3 2 80,-1 0 0,1 0 0,-1 0 0,0 0 1,0 0-1,0 0 0,0 0 0,-1 3-80,0 5 15,-11 264 105,5-158-2,-1-16-48,-1 62 65,5 1379 167,3-1517-312,-2-1 0,-1 0 0,0 0 0,-2-1 0,-2 2 10,1-1 12,1 0 1,1 0 0,1 0-1,1 1 1,2 1-13,1 559 480,-3-531-453,-3-1 0,-9 46-27,-4 30 26,12-25 90,6 58-116,2-82 26,-1-81-21,-1 0 0,1 0 0,0 0-1,-1 1 1,1-1 0,0 0 0,0 0 0,-1 0 0,1 0 0,0 0 0,-1 0 0,1 0 0,0 0 0,-1 0 0,1 0 0,0 0 0,-1 0 0,1 0 0,0 0 0,-1 0 0,1-1 0,0 1 0,0 0 0,-1 0 0,1 0 0,0 0 0,-1-1 0,1 1 0,0 0 0,0 0 0,0 0 0,-1-1 0,1 1 0,0 0 0,0 0 0,0-1 0,-1 1 0,1 0 0,0-1 0,0 1-1,0 0 1,0 0 0,0-1 0,0 1-5,-13-14-106,-31-54-4206,19 39-2355</inkml:trace>
  <inkml:trace contextRef="#ctx0" brushRef="#br0" timeOffset="-136983.69">18992 4952 6755,'0'0'544,"0"0"-370,0 0 47,0 0 331,0 0-154,0-4-275,0 3 8,0 0 1,0 0 0,0 0 0,0 0-1,0 0 1,0 0 0,1 0-1,-1 0 1,0 0 0,1 0-1,-1 0 1,0 0 0,1 0 0,-1 0-1,1 0 1,0 1 0,-1-1-1,1 0 1,0 0 0,-1 1 0,1-1-1,0 0 1,0 1 0,-1-1-1,1 1 1,0-1 0,0 1-1,0-1 1,0 1 0,0 0 0,1-1-132,43-3 4449,-2 4-3298,18 1-124,0-3-1,28-6-1026,196-40 421,-274 47-418,83-11 160,86 2-163,-79 6 10,46-10-10,-46 4 0,49 2 0,-37 4-16,59-13 16,-61 5-13,61 4 13,-63 9-5,-32 1-5,-1-3 1,74-10 9,-71 2 1,0 5-1,57 4 1,-41 0-3,65-8 2,46-6 25,178 13-25,-168 4 15,1210-6-71,-980 21-221,1219-18 279,-1288-18-21,141 18-15,-225 6 82,-30-6 1755,-262 0-1736,42 0 106,22 0-95,-64 0-33,-1 0 83,0 0-48,0 0 16,0 0-18,0 0-38,0 0-19,0 0-34,2-63-1,0-19-162,-7 31-6192,3 42-1457</inkml:trace>
  <inkml:trace contextRef="#ctx0" brushRef="#br1" timeOffset="-132231.149">22766 703 4402,'0'0'1339,"0"0"-394,0 0-89,0 0-98,0 0-38,0 0-189,-29-10 3746,28 6-4082,-2-8 348,3 11-510,0 1-1,0 0 0,0 0 1,0 0-1,0-1 1,0 1-1,-1 0 0,1 0 1,0 0-1,0 0 1,0 0-1,0-1 0,-1 1 1,1 0-1,0 0 1,0 0-1,-1 0 0,1 0 1,0 0-1,0 0 1,0 0-1,-1 0 0,1 0 1,0 0-1,0 0 1,-1 0-1,1 0 0,0 0 1,0 0-1,0 0 1,-1 0-1,1 0 0,0 0 1,0 0-1,-1 0 1,1 0-1,0 0 0,0 0 1,0 1-1,-1-1 1,1 0-1,0 0 0,0 0 1,0 0-1,0 0 1,-1 1-1,1-1 0,0 0 1,0 0-1,0 1-32,-1 17 440,2-16-427,-1-1 1,1 1-1,-1-1 1,0 1 0,0-1-1,0 1 1,0-1-1,0 1 1,0-1 0,0 1-1,0-1 1,0 1-1,-1-1 1,1 1 0,-1-1-1,1 0 1,-1 1-1,1-1 1,-1 0 0,0 1-1,0-1 1,0 0-1,0 1-13,1-2 27,0 0 45,-10 26-1438,10 11-5090,0-23 1627</inkml:trace>
  <inkml:trace contextRef="#ctx0" brushRef="#br1" timeOffset="-128834.08">22770 786 2369,'0'0'896,"0"0"17,0 0-673,0 0 128,0 0-64,0 0-272,0 0 160,-33 45-96,29-30 1,1-6-97,3 0-97,-3-4-207,3-2-128,0 0-1169,0-3 145,0 6 63</inkml:trace>
  <inkml:trace contextRef="#ctx0" brushRef="#br1" timeOffset="-128490.098">22770 786 3169</inkml:trace>
  <inkml:trace contextRef="#ctx0" brushRef="#br1" timeOffset="-128154.448">22770 786 3169,'-69'132'1633,"55"-106"-560,14-26-126,0 0-192,0 0-174,0 0-135,0 0-89,0 0 76,0 0-41,0 0 24,0 0 78,0-1-439,0 0 0,0 0 1,0 0-1,0 0 0,0 0 1,0 0-1,0 0 0,0 0 1,0 0-1,0 0 1,-1 0-1,1 0 0,0 0 1,-1 0-1,1 0 0,-1 0 1,1 0-1,-1 0 0,0 0 1,1 1-1,-1-1 0,0 0 1,1 0-1,-1 1 1,0-1-1,0 1 0,0-1 1,0 0-1,1 1 0,-1-1 1,0 1-1,0 0 0,0-1 1,0 1-1,0 0 0,0 0 1,0 0-1,0-1 1,0 1-1,0 0 0,0 0 1,0 0-1,0 1 0,-1-1 1,1 0-1,0 0 0,0 1 1,0-1-56,0 0 18,1 0 33,0 0 61,0 0 99,0 0 10,0 25 502,0 6-335,-1 22 311,3 0-1,6 35-698,-7-65-3313,-1-10-884</inkml:trace>
  <inkml:trace contextRef="#ctx0" brushRef="#br1" timeOffset="-127551.69">22690 1390 2689,'0'0'248,"0"0"-64,0 0-146,4 0-84,18 0 46,-21 0 609,-1 0 682,0 0-106,0 0-60,0 0-468,0 0-217,-1 1-219,0-1 0,1 0 0,-1 1 0,0-1 0,1 1 0,-1-1 0,1 1 0,-1-1 0,1 1 0,-1 0 0,1-1 0,-1 1 0,1-1 0,-1 1 0,1 0 0,0 0 0,0-1 0,-1 1 1,1 0-1,0 0-221,0 11 479,-1 7 108,1-1 1,1 1-1,1-1 1,1 1 0,0-1-1,1 0-587,33 119 451,-36-127-1042,-2-7-3591,1-3-17</inkml:trace>
  <inkml:trace contextRef="#ctx0" brushRef="#br1" timeOffset="-127009.955">22687 1884 960,'0'0'3650,"0"0"-2049,0 0-558,0 0-117,0 0 232,0-5 26,0-25 313,0 29-868,0 1-122,0 0-162,0 0-41,0 0 88,0 0-179,0 0-74,10 12 448,-3 2-279,0 0 0,-1 0 0,-1 1 0,0 0-1,-1 0 1,0 0 0,-1 0 0,0 12-308,1 29 160,-2 43-160,-3-74-267,7-24-1899,-5-2-2554,-1-1-1963</inkml:trace>
  <inkml:trace contextRef="#ctx0" brushRef="#br1" timeOffset="-126478.912">22743 2372 5859,'0'0'1448,"0"0"-749,0 0-269,0 0-123,0 0 50,-8 4 408,6-1 2173,2 45-1144,-1 10-776,2-1 0,3 1 0,9 40-1018,-5-78 87,-6-18-8885,-2-2 4900</inkml:trace>
  <inkml:trace contextRef="#ctx0" brushRef="#br1" timeOffset="-126028.385">22684 2991 416,'0'0'6182,"0"0"-3947,0 0-770,0 0-227,0 0-163,-1 1-323,-1 1-245,1 0-348,1 1 1,0-1-1,-1 1 0,1-1 0,0 1 0,0-1 0,1 1 0,-1 0 0,0-1 0,1 1 1,0-1-1,-1 0 0,1 1 0,0-1 0,1 2-159,2 10 372,4 57 315,-7-47-743,2 0-1,0 0 1,5 12 56,-7-23-3468,-2-6-1063,1 1 185</inkml:trace>
  <inkml:trace contextRef="#ctx0" brushRef="#br1" timeOffset="-125594.002">22773 3375 7395,'0'0'910,"0"0"-72,0 0 146,0 0-295,0 0-217,0 0-117,0 22 1141,0 189 1856,0-70-10001,-1-128 3687,-1-1-3550</inkml:trace>
  <inkml:trace contextRef="#ctx0" brushRef="#br1" timeOffset="-125195.556">22763 4012 2849,'0'0'4205,"0"0"-2690,0 0-618,0 0-132,0 0-218,0 5-72,1 68 4407,7 48-4882,-6-41-1519,-3-44-4557,1-33 2322</inkml:trace>
  <inkml:trace contextRef="#ctx0" brushRef="#br1" timeOffset="-124855.086">22783 4396 6611,'0'0'1937,"0"0"-897,0 0 17,0 0-321,0 0-15,0 0-145,0 131-352,0-114-128,0-2 0,0-3-96,3 0-16,-3-6-112,0 0-688,0-6-241,3 0-512,-3 0-239,0-12-4179</inkml:trace>
  <inkml:trace contextRef="#ctx0" brushRef="#br1" timeOffset="-124527.454">22823 4711 8772,'0'0'2913,"0"0"-2032,0 0 111,0 0-271,0 0-417,0 0-304,6 60-1313,-3-60-1872,-3-6-4883</inkml:trace>
  <inkml:trace contextRef="#ctx0" brushRef="#br1" timeOffset="-123623.946">24447 664 1457,'0'0'1648,"0"0"-1263,0 0-385,0 0 0,0 0-801,0 0-1040</inkml:trace>
  <inkml:trace contextRef="#ctx0" brushRef="#br1" timeOffset="-123306.357">24447 664 320,'46'-39'4626,"-46"39"-2641,0 0-1120,0-2-113,0-1-592,7-6-160,-1 6-448,1 3-353,0 0-303,-4 0 79,-3 0 561,0 0 464,0 0 673,3 0 191,0 0-400,4 0-464,0-3-368,-1 0-4578</inkml:trace>
  <inkml:trace contextRef="#ctx0" brushRef="#br1" timeOffset="-122971.369">24572 602 4578,'0'0'1057,"0"0"-689,0 0-75,0 0 171,0 0 17,0 0-137,0 0 77,0 0 68,0 0 79,0 0-75,0 0 54,0 0 64,0 0-99,0 0-58,0 0-6,0 0-152,0 0-42,0 0 146,0 0-61,0 0 40,0 0 21,0 0 27,0 0-91,0 0-72,0 0-88,0 0-91,0 0-34,0 0 72,0 0-27,8 3 392,-1 11-206,0 0-1,0 0 1,-2 1-1,0 0 0,0 0 1,-1 0-1,-1 0 1,-1 1-1,0 5-281,6 23 383,1 2-248,-3 0-1,1 32-134,-6-3-2606,-14-36-6665,7-24 3674</inkml:trace>
  <inkml:trace contextRef="#ctx0" brushRef="#br1" timeOffset="-122565.887">24582 1349 3922,'0'0'3738,"0"0"-2210,0 0-221,0 0-479,0 0-228,10 33 2078,-4-2-626,-1 1-1,0 21-2051,2 18 574,-6-17-3305,-2-31-2976,1-20 854</inkml:trace>
  <inkml:trace contextRef="#ctx0" brushRef="#br1" timeOffset="-122213.379">24645 1738 4834,'0'0'2337,"0"0"-707,0 0 145,0 0-482,0 0-255,0 19-339,-3 155 1436,3-172-2125,0 100-223,0-36-6660,0-54 2546</inkml:trace>
  <inkml:trace contextRef="#ctx0" brushRef="#br1" timeOffset="-121831.943">24675 2304 7379,'0'0'1278,"0"0"75,0 0-171,0 0-163,0 0-109,-1 9-275,-2 210 3363,4-150-10550,-1-60 3402</inkml:trace>
  <inkml:trace contextRef="#ctx0" brushRef="#br1" timeOffset="-121463.347">24682 2804 4866,'0'0'2388,"0"0"-961,0 0 121,0 0-220,0 0-221,0 3-344,4 33 1319,-1 0-1,-2 22-2081,-2 0-1292,0 4-8147,1-56 2580</inkml:trace>
  <inkml:trace contextRef="#ctx0" brushRef="#br1" timeOffset="-121111.505">24672 3232 7251,'0'0'1017,"0"0"77,0 0 85,0 0-352,0 0-37,0 6-3,0 209 5591,0-140-8701,0-2-5547,0-58 5207</inkml:trace>
  <inkml:trace contextRef="#ctx0" brushRef="#br1" timeOffset="-120726.942">24642 3783 5683,'0'0'1699,"0"0"-997,0 0 133,0 0 363,0 0-62,0 12 115,0 173 5362,0-102-10830,-4-74-2895,-2-4-676</inkml:trace>
  <inkml:trace contextRef="#ctx0" brushRef="#br1" timeOffset="-120361.224">24652 4250 6051,'0'0'1718,"0"0"-430,0 0 532,0 0-147,0 0-273,0 16-106,9 224 2649,-8-175-3845,-1-35-6636,0-30 2099</inkml:trace>
  <inkml:trace contextRef="#ctx0" brushRef="#br1" timeOffset="-119975.119">24692 4762 13350,'0'0'1249,"0"0"-593,0 0-320,0 0-336,0 0-320,0 0-1985,3 35-1873,-3-35-2049</inkml:trace>
  <inkml:trace contextRef="#ctx0" brushRef="#br2" timeOffset="-99819.26">20550 2333 9076,'0'0'1059,"0"0"-29,0 0-27,0 0-386,0 0-47,0 0-113,-3-3 124,2 1-678,-1 1 375,0-1 0,1 0 0,0 0 0,-1 0 0,1 0-1,0 0 1,0 0 0,0 0 0,0 0 0,0-1 0,1 1-1,-1 0 1,1-1 0,0 1 0,-1 0 0,1-1-278,0 3 93,0 0-13,0 0-66,0 0-12,-1 0 0,1 0 0,-1 0 0,1 0 0,-1 0 0,1 0 0,0 1 0,-1-1 0,1 0 0,-1 0 0,1 0 0,0 1 1,-1-1-1,1 0 0,-1 0 0,1 1 0,0-1 0,-1 0 0,1 1 0,0-1 0,0 1 0,-1-1 0,1 0 0,0 1 0,0-1 0,0 1 1,-1-1-1,1 0 0,0 1 0,0-1 0,0 1 0,0-1 0,0 1 0,0-1 0,0 1 0,0-1 0,0 1 0,0-1 0,0 0 0,0 1-2,-7 77 661,3 0-1,7 72-660,-1-53 470,-1 20 140,4 0 0,6 0 0,4-1 1,12 25-611,-25-131 45,12 37 243,-13-44-271,0-1 0,0 1 0,0-1 1,0 0-1,1 1 0,-1-1 1,1 0-1,-1 0 0,1 0 0,0 0 1,0 0-1,0-1 0,0 1 1,0 0-1,2 0-17,-1-31-776,-3-66-4331,-3 41-631</inkml:trace>
  <inkml:trace contextRef="#ctx0" brushRef="#br2" timeOffset="-99333.12">20447 2286 11205,'0'0'1881,"0"0"-278,0 0-615,0 0-538,0 0-129,11-13-215,38-39-31,-46 49-62,1 1 1,-1 0-1,1 0 0,0 0 0,0 0 1,0 0-1,0 1 0,0 0 1,0-1-1,0 2 0,0-1 1,0 0-1,0 1 0,1 0 1,-1 0-1,0 0 0,0 0 0,4 2-13,9-1 113,9-2 131,0 2 0,-1 1 0,20 4-244,-34-3 64,-1-1 0,1 2 0,-1 0 1,0 0-1,1 1 0,-2 0 0,1 1 1,-1 0-1,0 0 0,0 2-64,13 9 240,-2 0 0,-1 2 0,0 1 0,-1 0 0,-1 1 0,8 14-240,-16-21 149,-1 1 1,-1 0-1,0 0 1,-1 0-1,0 1 1,-1 0-1,-1 0 1,-1 0-1,0 0 1,-1 1-1,0 6-149,-2-8 171,0-1 0,0 1 0,-1 0 1,-1-1-1,-4 14-171,4-20 45,-1 0 1,0 0 0,-1 0-1,1-1 1,-2 0 0,1 0-1,-1 0 1,0 0 0,0-1-1,-1 1 1,-1 0-46,-11 10 36,-2-1 0,0 0 0,0-2 0,-1 0 0,-1-1 0,0-1 0,-1-1 0,-16 4-36,-2-1-429,0-2-1,0-1 1,-1-3-1,-33 3 430,49-11-5853,12 0-1737</inkml:trace>
  <inkml:trace contextRef="#ctx0" brushRef="#br3" timeOffset="-96829.466">25773 2325 8292,'0'0'1878,"0"0"-728,0 0 37,0 0-360,0 0-408,0 0-94,7-7-111,-1 0-153,-4 5-23,0-1 0,0 1 0,0-1 1,1 1-1,-1 0 0,0 0 0,1 0 0,0 0 1,-1 1-1,1-1 0,0 1 0,0-1 0,1 0-38,-2 2 105,-1 0-1,1 0 0,-1-1 0,0 1 0,1 0 1,-1 0-1,1 0 0,-1 0 0,1 1 0,-1-1 0,0 0 1,1 1-1,-1-1 0,0 1 0,1-1 0,-1 1 0,0-1 1,0 1-1,1 0 0,-1 0 0,0 0 0,0 0 1,0 0-1,0 0 0,0 0 0,0 0 0,0 0 0,0 0 1,-1 0-1,1 0 0,0 1 0,-1-1 0,1 0 1,-1 1-105,18 55-456,-16-47 715,10 61 164,-3 0-1,-3 1 1,-4-1-1,-2 1 1,-8 39-423,-8 7 418,9-80-196,2-1 1,1 1 0,2 1-223,2-39-334,0 0-303,0 0-62,0-19-1313,0-109-8836,0 85 3984</inkml:trace>
  <inkml:trace contextRef="#ctx0" brushRef="#br3" timeOffset="-96372.735">25942 2310 5138,'0'0'3679,"0"0"-1851,0 0-427,0 0-110,0 0-131,18 14-13,-16-13-1104,24 19 345,-1 0 0,-1 2 0,-1 1 0,-1 0 0,1 4-388,103 154 4840,70 136-4840,-103-162 832,-88-146-809,6 8 71,0 0-1,1 0 1,3 2-94,-13-16 13,0-1 0,0 1 1,0-1-1,1 1 0,-1-1 1,0 0-1,1 0 0,0 0 1,-1-1-1,1 1 0,0 0 1,0-1-1,0 0 1,0 0-1,0 0 0,0 0 1,0 0-1,0-1 0,0 1 1,1-1-1,-1 0 0,3 0-13,-4-1 5,-1 0 0,1 0 0,-1 0 0,1 0 0,-1-1 0,1 1 0,-1-1 0,0 1 0,1-1 0,-1 1 0,0-1-1,0 0 1,0 1 0,-1-1 0,1 0 0,0 0 0,-1 0 0,1 1 0,-1-1 0,1 0 0,-1 0 0,0 0 0,0-1-5,5-54 9,-4 48-14,2-122-622,-5-1 0,-18-113 627,12 170-135,4 1 1,3-1 0,5-31 134,-5 105 2,1 0 1,0 0-1,0 0 1,0 0-1,1 0 1,-1 1-1,0-1 1,0 0-1,0 0 1,1 0-1,-1 0 1,0 0-1,1 1 1,-1-1-1,1 0 1,-1 0-1,1 0 1,-1 1-1,1-1 1,0 0-1,-1 1 1,1-1-1,0 1 0,0-1 1,-1 1-1,1-1 1,0 1-1,0-1 1,0 1-1,-1 0 1,1-1-1,0 1 1,0 0-1,0 0 1,0 0-1,0 0 1,0-1-1,0 1 1,-1 1-1,1-1 1,0 0-1,0 0 1,0 0-3,0 3-426,0 0 1,0 0-1,0 1 1,-1-1-1,1 0 1,-1 0 0,0 0-1,0 1 1,-1-1-1,1 2 426,0-1-1772,0 12-6613</inkml:trace>
  <inkml:trace contextRef="#ctx0" brushRef="#br4" timeOffset="-92877.933">19726 1298 8100,'0'0'1635,"0"0"-144,0 0-47,0 0-550,0 0-153,-4 0-351,-4 0-1,1 0 0,-1 0 0,1 1 0,-1 0 1,1 0-1,0 0 0,-1 1 0,1 1 0,0-1-389,4 0 42,0 0 0,0 0 0,0 0 0,1 0 0,-1 0 0,1 0 0,-1 1 0,1-1 0,0 1 0,0 0 0,0-1 0,1 1 0,-1 0 0,1 0 0,-1 0 0,1 1 0,0-1 0,0 0 0,0 0 0,1 1 0,-1-1 0,1 0 0,0 2-42,-2 5 164,-7 99 1039,8-98-1095,1-1 0,1 1 0,0-1 0,0 1 0,1-1 0,0 0 0,1 1 0,4 8-108,-4-13 27,0-1 0,1 1 1,-1-1-1,2 0 0,-1 0 0,0 0 1,1 0-1,0-1 0,0 0 1,0 0-1,1 0 0,-1-1 0,1 1 1,0-1-1,0-1 0,0 1 1,0-1-1,0 0 0,1-1 0,-1 1 1,1-1-1,-1-1 0,1 1 1,-1-1-1,1 0 0,-1 0 0,1-1 1,-1 0-1,1 0 0,-1-1 1,3 0-28,-5 0-6,1-1 0,-1 0 0,0 0 0,0 0 1,0 0-1,0-1 0,0 1 0,-1-1 1,0 0-1,0 0 0,0-1 0,0 1 0,-1 0 1,1-1-1,-1 0 0,0 1 0,0-1 1,-1 0-1,0 0 0,1-3 6,2-11-58,0 0 0,-1 0 1,-2-1-1,1-16 58,0-23-18,0 38 13,-2-1 0,0 1 0,-1-1 0,-1 1 0,-1-1 5,2 20-10,0-1 0,0 1 0,0-1 0,-1 1 0,1 0 1,-1 0-1,0 0 0,1 0 0,-1 0 0,0 0 0,0 0 0,0 1 0,-1-1 0,1 1 0,0-1 1,-1 1-1,1 0 0,-1 0 0,1 0 0,-1 0 0,1 0 0,-1 1 0,1-1 0,-3 1 10,-1-1-16,1 0 0,-1 0 0,0 1 0,1-1 0,-1 2 0,1-1 0,-1 0 0,0 1 0,1 0 0,-1 1 0,1-1 0,-1 1 16,-7 6-35,0 0 0,1 0 0,0 1-1,0 1 1,1 0 0,0 0 0,-2 4 35,-20 26-2656,32-39-748,1-1-2586</inkml:trace>
  <inkml:trace contextRef="#ctx0" brushRef="#br4" timeOffset="-92127.727">20729 1113 8244,'0'0'1726,"0"0"-451,0 0-170,0 0-310,0 0 29,-5 0-120,-22 0 586,12-1-880,0 1 1,0 1-1,0 0 0,0 1 1,-12 3-411,22-3 14,-1 0 0,1 0 1,0 0-1,0 1 1,0 0-1,0 0 0,0 0 1,1 0-1,-1 1 0,1 0 1,0 0-1,0 0 1,0 1-1,1-1 0,0 1 1,-1-1-1,-1 6-14,-2 6 124,0 1 0,1 0 0,1 0 0,1 1 0,0-1 0,1 1 0,1 0 0,1 0-1,1 0 1,0 0 0,3 16-124,-3-30 23,1 0 0,-1 0 0,1 0 0,0-1 0,0 1 0,0 0 0,1 0 0,-1-1 0,1 1 0,0-1 0,0 1 0,0-1 0,1 0 0,-1 0 0,1 0 0,0 0 0,0-1 0,0 1 0,0-1 0,0 1 0,0-1 0,1 0 0,-1 0 0,1-1 0,-1 1 0,1-1 0,0 1 0,-1-1 0,2 0-23,7 2 46,1-1 0,0 0-1,1 0 1,-1-1 0,0-1-1,0 0 1,0-1 0,5-1-46,-12 0-11,0 1-1,0-1 1,0-1 0,0 1 0,0-1-1,-1 0 1,1 0 0,-1-1 0,0 0-1,0 0 1,0 0 0,0 0 0,-1-1 0,0 0-1,0 0 1,0 0 0,0 0 0,-1-1-1,0 1 1,0-1 0,0 0 0,0-2 11,3-7-145,0-1 0,-1 0 0,-1 1 0,0-1 0,-1-1 1,-1 1-1,-1 0 0,0-5 145,0-6-284,0 17 223,-1-1 1,0 0-1,-1 0 0,0 0 0,0 1 1,-3-9 60,3 17 8,0-1 1,0 0 0,0 1 0,-1-1 0,1 1-1,-1-1 1,0 1 0,1 0 0,-1-1 0,0 1-1,0 0 1,-1 0 0,1 1 0,0-1-1,0 0 1,-1 1 0,1-1 0,-1 1 0,0 0-1,1 0 1,-1 0 0,0 0 0,0 0 0,0 1-1,1-1 1,-1 1 0,-1 0-9,-75-1-24,77 1-28,1 0-1,0 1 1,-1-1-1,1 1 1,0 0-1,0-1 1,0 1-1,-1 0 1,1 0 0,0 0-1,0 0 1,0 0-1,0 0 1,0 0-1,1 0 1,-1 0-1,0 0 1,0 0 0,1 1-1,-1-1 1,1 0-1,-1 1 1,1-1-1,-1 0 1,1 2 52,-9 39-7157,9-18-2645</inkml:trace>
  <inkml:trace contextRef="#ctx0" brushRef="#br4" timeOffset="-91385.83">21734 1875 4258,'0'0'2953,"0"0"-1725,0 0-39,0 0 183,0 0-14,4-5-11,-2-1-902,1 0 1,-1 1 0,0-1-1,0 0 1,0 0-1,-1 0 1,0-1-1,0 1 1,-1 0-1,0 0 1,0-3-446,0 9 477,-26 1 615,23 1-1075,0 0 0,0 1 0,0-1 0,1 0 0,-1 1 0,1-1 0,-1 1 0,1 0 0,0 0 0,0 0 0,1 0 0,-1 0 0,0 0 0,1 1 0,-1 2-17,-18 55 345,14-25 36,0 0 0,2 1 0,2-1 0,2 1 0,1 0 0,5 32-381,-5-65 23,0 1 0,0 0 0,1-1 0,0 0 0,0 1 0,0-1-1,0 0 1,1 0 0,-1 0 0,1 0 0,0 0 0,0-1 0,1 1 0,-1-1 0,1 0-1,-1 0 1,1 0 0,0 0 0,0-1 0,1 0 0,-1 0 0,0 0 0,1 0-1,-1-1 1,1 1 0,4 0-23,-3-1 2,1 0-1,0 0 0,0 0 1,0-1-1,0 0 0,0 0 1,0-1-1,-1 0 0,1 0 1,0 0-1,0-1 0,-1 0 1,1-1-1,-1 1 0,0-1 1,1 0-1,-1-1 0,3-2-1,-1-1-116,1-1 0,-1 1 0,-1-2 0,0 1 1,0-1-1,0 0 0,-1-1 0,0 1 0,-1-1 0,0-1 0,-1 1 0,0 0 0,-1-1 0,0 0 0,0-5 116,4-20-624,-3 0-1,-1-1 1,-2 0 0,-1-1 624,0 35 54,-1 0 0,1 1 0,0-1 0,-1 0 0,0 0 0,0 1 0,0-1 0,0 0 0,0 1 0,0-1 0,0 1 0,-1 0 0,1-1 0,-1 1 0,0 0 0,0 0 0,0 0 0,0 0 0,0 0 0,0 0 0,0 1 0,-1-1 0,1 1 0,-1-1 0,1 1 0,-1 0 0,1 0 0,-1 0 0,0 0 0,0 1 0,1-1 1,-1 1-1,-2 0-54,-14-3 505,-1 1 1,1 2-1,-1 0 0,-15 2-505,-1-1-221,33-1 119,0 0 0,0 0 0,-1 1 0,1-1 0,0 1 0,0-1 0,0 1 0,0 0 0,0 0 0,0 0 0,0 1 0,1-1 1,-1 1-1,0 0 0,0 0 102,-29 38-5371,12-8-2752</inkml:trace>
  <inkml:trace contextRef="#ctx0" brushRef="#br4" timeOffset="-90522.26">19644 3583 10101,'0'0'1446,"0"0"-107,0 0-336,0 0-309,0 0 23,-4-1-100,-9-7 244,9 6-499,1 0 0,-1 0-1,1 0 1,-1 0 0,1 0-1,-1 1 1,0 0-1,0 0 1,0 0 0,0 0-1,-2 0-361,-7 1 265,-20 3 308,32-3-563,-1 1-1,1 0 1,0-1-1,0 1 1,0 0-1,0 0 1,0 0-1,0 0 1,0 0-1,0 0 1,0 0-1,0 0 1,0 1-1,1-1 1,-1 0-1,0 0 1,1 1-1,-1-1 1,1 0-1,-1 1 1,1-1-1,0 1 1,0-1-10,-7 41 236,3 0 0,2 1 1,1-1-1,2 1 1,3 3-237,-4-41 31,1 0 0,-1 0 0,1-1 0,1 1 0,-1 0 0,1-1 0,-1 1 0,1-1 0,0 1 0,1-1 0,-1 0 0,1 0 0,0 0 0,0 0 0,0-1 0,1 1 0,0 0-31,-2-3 12,1 1 0,-1 0-1,1-1 1,-1 1 0,1-1-1,0 0 1,0 0 0,-1 0-1,1 0 1,0-1 0,0 1 0,0-1-1,0 1 1,0-1 0,0 0-1,0 0 1,0-1 0,0 1 0,0-1-1,0 1 1,0-1 0,0 0-1,0 0 1,-1 0 0,1 0-1,0-1 1,-1 1 0,1-1 0,1-1-12,5-4-36,0 0 1,0-1-1,0-1 1,-1 0-1,-1 0 1,1 0-1,-1-1 1,-1 0-1,2-3 36,2-4-125,-2-1-1,1 0 1,-2 0-1,-1 0 0,3-12 126,-5 13-210,-1 1 0,-1-1 0,-1 0 0,0 0 0,-2-1 0,1 1 0,-3-4 210,3 19 0,0 0 0,0 1-1,-1-1 1,1 0 0,-1 1-1,1-1 1,-1 1 0,0-1-1,0 1 1,0-1 0,1 1-1,-1-1 1,-1 1 0,1 0-1,0-1 1,0 1 0,0 0-1,-1 0 1,1 0 0,0 0-1,-1 0 1,1 0 0,-1 1-1,1-1 1,-1 0 0,0 1-1,1-1 1,-1 1 0,0-1-1,1 1 1,-1 0 0,0 0-1,1 0 1,-1 0 0,0 0-1,-1 0 1,-1 1 53,1-1 0,-1 1-1,1 0 1,-1 0-1,1 0 1,0 0 0,-1 0-1,1 1 1,0 0 0,0 0-1,0 0 1,0 0-1,0 0 1,1 0 0,-1 1-1,-1 1-52,3-3-9,-7 10 162,0 0 0,0 0 0,1 1-1,0 0 1,0 4-153,0 20-2174,8-36-2076,4 0-3695</inkml:trace>
  <inkml:trace contextRef="#ctx0" brushRef="#br4" timeOffset="-89750.06">21400 3931 8564,'0'0'2244,"0"0"-780,0 0 318,0 0-338,0 0-177,-27-18 1665,25 18-2854,0-1 1,0 1-1,0 0 0,-1 0 1,1 0-1,0 0 0,0 0 1,0 1-1,0-1 0,0 1 1,0-1-1,0 1 0,0 0 1,0-1-1,0 1 0,0 0 1,0 1-1,0-1 0,1 0 1,-1 0-1,0 1 0,1-1 1,-1 1-1,1-1 1,0 1-1,-1 0 0,1 0 1,0-1-1,0 1 0,0 0 1,0 0-1,0 0 0,1 0 1,-1 0-1,0 2-78,-2 9 67,0 1-1,1 0 1,0 0-1,1 0 1,0 5-67,1-10 161,-1 214 1077,1-217-1209,1 1-1,-1 0 1,1 0-1,0 0 1,0-1-1,1 1 1,0 0-1,0-1 1,2 3-29,-2-6 8,-1-1 1,1 1-1,0-1 1,0 1-1,0-1 1,1 0-1,-1 1 1,1-1-1,-1 0 1,1-1-1,-1 1 1,1 0-1,0-1 1,0 0-1,0 1 1,0-1-1,0 0 0,0 0 1,0-1-1,0 1 1,1-1-9,4 2-7,-1-2-1,1 1 1,0-1-1,-1 0 1,1 0-1,0-1 1,-1 0 0,1 0-1,-1-1 1,1 0-1,-1 0 1,0-1 0,1 0-1,-2 0 1,1-1-1,0 0 1,-1 0-1,1 0 1,-1-1 0,0 0-1,2-3 8,0-1-67,-1 1-1,0-1 1,-1 0 0,0-1-1,-1 1 1,0-1-1,0 0 1,-1-1 0,0 1-1,-1-1 1,0 0 0,-1 0-1,0 0 1,0-9 67,-1 11-34,0-1 0,0 1-1,-1 0 1,-1-1 0,0 1 0,0 0 0,0 0 0,-2 0 0,1 0 0,-1 0-1,0 0 1,-3-5 34,3 10 16,0 0-1,0 0 0,0 0 0,-1 1 1,1-1-1,-1 1 0,0 0 1,0 0-1,0 0 0,-1 0 0,1 1 1,-1 0-1,1 0 0,-1 0 1,0 0-1,0 1 0,1 0 0,-1 0 1,0 0-1,0 1 0,0-1 1,0 1-1,0 0 0,-3 1-15,2-1 67,-1 1-1,1 0 1,-1 1-1,1 0 1,0-1-1,-1 2 0,1-1 1,0 1-1,0 0 1,1 0-1,-3 2-66,2-1-112,0 0-1,0-1 1,0 0-1,0-1 1,0 1-1,0-1 0,-1 0 1,1-1-1,-1 1 1,0-1-1,-3-1 113,-14 0-3377,-8 0-4230</inkml:trace>
  <inkml:trace contextRef="#ctx0" brushRef="#br4" timeOffset="-88962.087">19627 2348 10373,'0'0'2233,"0"0"-526,0 0-186,0 0-454,0 0-8,-3 0-828,0 0-1,0 1 1,-1-1-1,1 0 1,0 1-1,0 0 1,0 0-1,0 0 1,0 0-1,-2 1-230,0 5 90,1 0-1,-1 0 1,2 0-1,-1 0 1,1 1-1,0-1 1,1 1-1,0 0 0,0 0 1,0 0-1,1 0 1,0 2-90,-1 25 464,2-1 1,1 13-465,0 0 473,-1-25-324,-1-14-86,1-1 0,0 1 0,0 0 0,1-1 0,0 0 0,0 1 0,1-1 1,1 4-64,-2-9 7,0 0 1,1 0 0,-1 0 0,0 0 0,1 0 0,0 0-1,-1-1 1,1 1 0,0-1 0,0 1 0,0-1-1,0 0 1,0 1 0,0-1 0,1 0 0,-1-1-1,0 1 1,1 0 0,-1 0 0,0-1 0,1 0 0,-1 1-1,0-1 1,1 0 0,-1 0 0,1 0 0,-1-1-1,3 1-7,1-1 6,0-1-1,0 1 0,0-1 0,0 0 0,0-1 0,0 1 0,0-1 0,-1 0 1,1 0-1,-1-1 0,0 0 0,0 0 0,0 0 0,0-1 0,-1 1 0,0-1 0,0 0 1,0 0-1,0-1-5,10-16-135,0 0 0,-1-1 0,-1 0 0,0-3 135,-6 11-192,0-1 1,0 0-1,-2 0 1,0 0-1,-1 0 1,-1-1-1,0 1 1,-1-1-1,-1-14 192,0 27-1,-1 1-1,1 0 1,-1 0-1,1-1 1,-1 1-1,0 0 1,0 0-1,-1 0 0,1 0 1,-1 0-1,1 0 1,-1 0-1,0 1 1,0-1-1,0 1 1,0-1-1,-1 1 1,1 0-1,-1 0 1,1 0-1,-1 0 1,0 0-1,0 0 1,0 1-1,0-1 1,0 1-1,0 0 1,0 0-1,0 0 1,-1 0 1,-9-1 163,0-1 0,-1 2 0,1 0 0,0 0 1,-1 1-1,-12 2-163,21-1 54,0 0 1,0 0 0,0 1-1,0 0 1,0 0-1,0 0 1,0 0-1,1 1 1,-1 0-1,1 0 1,0 0 0,0 1-1,-4 3-54,6-5-3,-1 0 0,1 0-1,0 1 1,0 0 0,0-1 0,0 1 0,0 0-1,1 0 1,-1-1 0,1 1 0,0 1-1,0-1 1,0 0 0,0 0 0,0 0-1,1 0 1,-1 1 0,1-1 0,0 0 0,0 1-1,0-1 1,0 0 0,1 1 3,-1-4-50,0 1-1,1-1 1,-1 1-1,0-1 1,0 0 0,0 1-1,1-1 1,-1 0 0,0 1-1,1-1 1,-1 0 0,0 1-1,1-1 1,-1 0 0,0 0-1,1 1 1,-1-1 0,1 0-1,-1 0 1,0 0 0,1 1-1,-1-1 1,1 0 0,-1 0-1,1 0 1,-1 0 0,1 0-1,-1 0 1,1 0-1,-1 0 1,1 0 50,37-2-4775,13-13-5550</inkml:trace>
  <inkml:trace contextRef="#ctx0" brushRef="#br4" timeOffset="-88092.801">21916 1009 8212,'0'0'1809,"0"0"103,0 0-148,0 0-395,0 0-257,0-6-288,1-5-646,-3-21 846,1 31-966,1 0 1,-1 0-1,1 0 1,-1 0-1,0 0 1,1 0-1,-1 0 1,0 1-1,0-1 1,0 0-1,1 0 1,-1 1-1,0-1 0,0 0 1,0 1-1,0-1 1,0 1-1,0-1 1,-1 1-1,1 0 1,0-1-1,0 1 1,0 0-1,0 0 1,0 0-1,0 0 1,-1 0-1,1 0 1,-1 0-59,0 0 13,0 1 1,-1-1 0,1 1 0,0-1-1,0 1 1,-1 0 0,1 0-1,0 0 1,0 0 0,0 0 0,0 1-1,0-1 1,0 0 0,0 1-1,1 0 1,-1-1 0,1 1 0,-1 0-1,1 0 1,-1 0 0,1 0-1,0 0 1,0 0 0,0 0-1,0 0 1,0 1 0,1-1 0,-1 1-14,-2 8 68,0 1 0,0-1 1,1 1-1,1 0 0,0 4-68,0-4 45,-1 12 146,1 0-1,1-1 1,1 1-1,1-1 1,3 11-191,-5-29 40,1 0 1,1 0 0,-1 0 0,1 0 0,0 0 0,0 0 0,0-1 0,1 1 0,0-1 0,-1 0 0,2 1 0,-1-1 0,0-1 0,1 1 0,0 0-1,0-1 1,0 0 0,0 0 0,0 0 0,1 0 0,-1-1 0,1 0 0,0 0 0,-1 0 0,1 0 0,0-1 0,2 1-41,1 0-42,0-1 1,0 0-1,0 0 1,1-1-1,-1 0 1,0 0 0,0-1-1,0 0 1,0 0-1,0-1 1,0 0-1,-1-1 1,1 1-1,0-2 1,-1 1 0,0-1-1,0 0 1,0 0-1,0-1 1,-1 0-1,0 0 1,0 0-1,0-1 1,0 0-1,-1 0 1,0-1 0,-1 1-1,1-1 1,-1 0-1,0 0 1,-1-1-1,0 1 1,0-1-1,-1 0 1,1 1 0,-2-1-1,1 0 1,-1 0-1,-1-1 1,1 1-1,-1-2 42,0 3-58,1 1 0,-1 0 0,0-1 0,-1 1 0,0 0 0,0 0 0,0-1 0,-1 1 0,1 0 0,-2 0 0,1 0 0,-1 1 0,0-2 58,1 4 26,-1 0 1,0 0 0,0 0-1,0 0 1,-1 0 0,1 1-1,-1-1 1,1 1 0,-1 0-1,0 0 1,0 1 0,0-1-1,0 1 1,0 0 0,0 0-1,0 0 1,-1 0 0,1 1-1,0-1 1,-1 1-27,0 0 131,-1-1 0,1 1 0,0 0 0,-1 0 0,1 0 0,0 1-1,0-1 1,-1 1 0,1 1 0,0-1 0,0 1 0,0 0 0,-3 2-131,5-3-104,1 1 0,0-1 0,0 1 0,1 0 0,-1 0 0,0-1 0,1 1 0,-1 0 0,1 1 0,-1-1 0,1 0 0,-1 2 104,1 0-1110,-1 0 1,1 0-1,0 1 1,0-1-1,0 1 0,1-1 1,0 1-1,0 3 1110,0 3-10623</inkml:trace>
  <inkml:trace contextRef="#ctx0" brushRef="#br4" timeOffset="-87087.062">22227 3985 7780,'0'0'1963,"0"0"-181,0 0 131,0 0-678,0 0-354,-12 0 3734,-46 0-4255,54 0-333,0 0 0,0 0 0,1 0 0,-1 1 0,0-1 0,0 1 0,0 0 0,1 0 0,-1 1-1,0-1 1,1 1 0,-1 0 0,1 0 0,0 0 0,-1 0 0,1 0 0,0 2-27,-1 0 49,0 0 0,1 1 0,0 0 0,0-1 0,0 1 0,1 0 0,0 1 0,-1-1 0,2 0 0,-1 1 0,1-1 0,0 2-49,-5 31 349,2 1 0,2 0 0,2 1 1,1-1-1,2 1-349,-2-24 132,-1-11-105,0 0-1,1 0 1,0 0 0,0 0-1,0 0 1,1 0-1,-1 0 1,1 0-1,0 0 1,1-1-1,-1 1 1,1-1-1,0 1 1,0-1 0,0 0-1,1 0 1,-1-1-1,1 1 1,0-1-1,0 1 1,0-1-1,2 1-26,0-2 5,-1 1 0,1-1 0,-1 0 0,1-1 0,-1 1 0,1-1 0,0 0 0,0-1 0,0 1 0,0-1 0,-1 0 0,1-1 0,0 1 0,0-1 0,0 0 0,-1-1 0,1 1-1,0-1 1,-1 0 0,1-1-5,4-2-26,-2 0 0,1 0 0,0-1 0,-1 0 0,0-1 0,-1 0 0,1 0-1,-1 0 1,-1-1 0,0 0 0,0 0 0,0-1 0,-1 0 0,0 0 0,-1 0 0,4-9 26,-1-1-196,-1 0 0,-1-1 1,0 1-1,-2-1 1,0 0-1,-1 1 1,-1-1-1,-1-9 196,0 24-1,-1 0-1,0 0 1,0 0 0,0 1-1,0-1 1,-1 0 0,1 0-1,-2 1 1,1-1 0,0 1-1,-1-1 1,0 1 0,1 0-1,-2 0 1,1 0-1,0 1 1,-1-1 0,0 1-1,0 0 1,0 0 0,0 0-1,0 0 1,-1 1 0,1-1-1,-1 1 1,0 1 0,1-1-1,-3 0 2,0 0 64,-1 0-1,0 0 0,0 1 1,0 0-1,0 0 0,1 1 0,-1 0 1,0 1-1,0 0 0,0 0 1,0 0-1,0 1 0,1 0 1,-1 1-1,1 0 0,-1 0 1,1 0-1,0 1-63,-1 0-106,0 1 0,1 0 0,0 0-1,0 1 1,0 0 0,1 0 0,-1 0 0,1 1 0,-4 7 106,8-13-3871,0-1-4618</inkml:trace>
  <inkml:trace contextRef="#ctx0" brushRef="#br3" timeOffset="-74899.466">22221 3226 6211,'0'0'1987,"0"0"-447,0 0-185,0 0-224,0 0-373,0 0-99,0 0-75,0 0-34,0 0 189,19 0 1382,179 0 128,-197 0-2244,-1 0-48,4 0-1541,-2 0-4288,-2-3-1092</inkml:trace>
  <inkml:trace contextRef="#ctx0" brushRef="#br3" timeOffset="-73810.969">22495 3009 6963,'0'0'1478,"0"0"-315,0 0-183,0 0-228,0 0-232,-3-5-285,-6-6-412,8 8 383,-1 0-1,1 0 1,-1 0 0,0 1 0,0-1 0,0 1-1,0-1 1,-1 1 0,1 0 0,-1 0 0,1 0-1,-1 0 1,0 0 0,0 1 0,0-1 0,0 1-1,0 0 1,0 0 0,0 0 0,0 0 0,0 1-1,-1-1 1,1 1 0,-3-1-206,-23 1 61,20-1-42,0 0 1,0 1-1,0 0 1,0 1-1,0 0 0,1 0 1,-1 1-1,0 0 1,1 1-1,-1-1 1,-4 4-20,0 1 13,5-4 29,1 0 0,0 1 0,0 0 0,1 0 0,-1 1 0,1 0-1,0 0 1,0 0 0,1 1 0,-1 0 0,1 0 0,0 0 0,1 0 0,0 1 0,0 0 0,0 0 0,-2 6-42,-1 14 97,1 1 1,1-1 0,2 1 0,0-1-1,2 1 1,2 0 0,2 19-98,-2 23 748,-1-66-724,0 1-1,1-1 0,-1 1 1,1-1-1,0 0 0,0 1 1,1-1-1,-1 0 1,1 0-1,0 0 0,0 0 1,0 0-1,1 0 0,0-1 1,-1 1-1,1-1 0,0 1 1,0-1-1,1 0 1,-1 0-1,1-1 0,-1 1 1,1-1-1,0 0 0,0 0-23,6 3 18,0-1-1,0 0 0,0-1 0,1 0 0,-1-1 1,1 0-1,-1-1 0,1 0 0,10 0-17,-2-1-12,0 0 1,0-1-1,0-1 0,-1-1 0,1 0 0,1-2 12,-16 4-9,1-1 1,-1 0-1,0 1 0,0-1 0,0 0 0,0-1 1,0 1-1,0-1 0,-1 0 0,1 0 0,-1 0 1,0 0-1,0-1 0,0 1 0,0-1 0,0 0 1,-1 1-1,0-1 0,0 0 0,0-1 0,0 1 1,-1 0-1,1-1 0,-1 1 0,0 0 0,-1-1 1,1 1-1,-1-2 9,5-60-102,-3 1 1,-5-35 101,1 90 8,0 0 0,0 1 0,-1 0 0,0-1 0,0 1-1,-1 0 1,-3-4-8,2 5 17,2 0 0,-1-1 0,1 1 0,0-1 0,1 1 0,-1-1 0,2 0 0,-1 0 0,1-5-17,1 14 1,0-1-1,0 1 1,-1-1 0,1 1 0,0-1-1,-1 1 1,1 0 0,0-1-1,-1 1 1,1 0 0,0-1-1,-1 1 1,1 0 0,-1-1 0,1 1-1,-1 0 1,1 0 0,0-1-1,-1 1 1,1 0 0,-1 0 0,1 0-1,-1 0 1,1 0 0,-1 0-1,1 0 1,-1 0 0,1 0-1,-1 0 1,1 0 0,-1 0 0,1 0-1,-1 0 1,1 0 0,-1 1-1,1-1 1,-1 0 0,0 0-1,1 1-40,-1-1 0,0 0 1,1 0-1,-1 1 0,1-1 0,-1 0 0,0 0 1,1 0-1,-1 0 0,0 0 0,1 0 1,-1 0-1,0 0 0,1 0 0,-1 0 0,0 0 1,1 0-1,-1 0 0,0-1 0,1 1 1,-1 0-1,0-1 0,1 1 0,-1 0 1,1-1-1,-1 1 0,1 0 0,-1-1 0,1 1 1,-1-1-1,1 1 0,-1-1 0,1 1 1,0-1-1,-1 0 0,1 1 0,0-1 0,-1 1 1,1-1-1,0 0 0,0 1 0,0-1 1,0 0 39,0-19-2108,0-8-2545</inkml:trace>
  <inkml:trace contextRef="#ctx0" brushRef="#br3" timeOffset="-73077.118">22287 2467 144,'0'0'6286,"0"0"-4173,0 0-809,0 0-189,0 0-354,-4 0-84,-5 0 29,0 0-1,0-1 0,1-1 1,-1 1-1,0-1 0,1-1 1,0 0-1,-5-2-705,154-1 2294,-65 6-2083,-75 0-259,-1 0-163,0 0-416,0 0-629,0 0-1039,0 0-2211,0 0-2201</inkml:trace>
  <inkml:trace contextRef="#ctx0" brushRef="#br3" timeOffset="-72169.208">22472 2289 5651,'0'0'2318,"0"0"-1013,0 0-33,0 0-282,0 0-88,-1-4-358,0 0-410,-1 0 0,1 0 0,-1 1 0,0-1 0,0 1 0,0-1 0,-1 1-1,1 0 1,-1 0 0,0 0 0,0 0 0,0 0 0,0 0 0,0 1 0,0 0 0,-1-1 0,1 1 0,-1 1 0,0-1 0,1 0 0,-1 1 0,0 0 0,0 0-1,-2 0-133,-14-3 281,1 1-1,-1 2 0,1 0 1,-16 1-281,14 0 87,18 1-84,0 0 0,0-1 0,1 1 0,-1 0 0,0 0-1,0 1 1,1-1 0,-1 1 0,1-1 0,-1 1 0,1 0 0,0 0-1,0 0 1,0 0 0,0 0 0,0 0 0,0 0 0,0 1 0,1-1-1,-1 1 1,1 0 0,0-1 0,-1 1 0,1 0 0,1 0-3,-4 5 138,1 1 1,0 0-1,1-1 0,0 1 1,0 0-1,1 0 1,0 7-139,1 150 1531,1-159-1482,1 0 0,0 0 0,0 0 0,0 0 0,1-1 0,0 1 0,0-1 0,1 1 0,0-1 0,0 0 0,3 3-49,55 62 482,-55-64-452,-4-4-21,0 1 0,0-1-1,1 0 1,0 0 0,-1 0-1,1 0 1,0 0 0,1-1-1,-1 0 1,0 0 0,1 0-1,-1-1 1,1 1 0,-1-1-1,1 0 1,0 0 0,-1-1-1,1 1 1,0-1 0,0 0-1,-1-1 1,1 1 0,0-1-1,0 0 1,-1 0 0,5-1-9,-2-1-26,1-1 1,-1 0 0,0 0-1,-1 0 1,1-1 0,-1 0-1,0 0 1,0-1 0,0 1-1,-1-1 1,0-1 0,0 1-1,0-1 1,-1 1 0,1-3 25,49-99-306,-49 95 343,-1 1 0,0-1 0,0 0 1,-1-1-1,-1 1 0,0-1 0,-1-10-37,0-19 11,0 24-14,-1-1 1,-1 1-1,0-1 1,-3-4 2,3 17-4,-1 0 0,0 0 0,-1 0 1,1 0-1,-2 1 0,1-1 1,0 1-1,-1 0 0,-1 0 0,1 0 1,-1 0-1,0 1 0,-1-2 4,-3-1-142,1 1-1,-1 0 1,0 0 0,-1 1-1,1 0 1,-1 0 0,0 1-1,-1 1 1,1 0-1,-1 0 1,-4 0 142,10 1-3417,2 0-839</inkml:trace>
  <inkml:trace contextRef="#ctx0" brushRef="#br3" timeOffset="-71555.351">22260 1616 6339,'0'0'1350,"0"0"-347,0 0-16,0 0 14,0 0-140,0 8 6,0 19-350,0-5 2451,5-21-2781,0 0 0,0 0 0,0-1 1,0 1-1,0-1 0,0 0 1,5-1-188,-5 1 71,196 3-1216,-194-2 81,0 1-3739,-4-2 351</inkml:trace>
  <inkml:trace contextRef="#ctx0" brushRef="#br3" timeOffset="-70647.448">22568 1479 3554,'0'0'3817,"0"0"-2445,0 0-383,0 0-212,0 0 18,-2-2-48,0 0-713,0-2 133,-1-1 0,0 1 0,-1 0-1,1 1 1,-1-1 0,0 1 0,1-1-1,-2 1 1,1 0 0,0 1 0,-1-1-1,1 1 1,-1-1 0,-1 1-167,-35-13 298,31 11-239,1 1 1,-1-1-1,1 2 1,-1-1-1,0 1 1,0 1-1,0 0 1,-3 0-60,7 1 21,-1 0 1,1 0-1,0 1 1,-1 0 0,1 0-1,0 0 1,0 1 0,0 0-1,0 0 1,0 1-1,0-1 1,0 1 0,1 1-1,-1-1 1,1 1 0,0 0-1,0 0 1,0 0-1,1 1 1,0-1 0,0 1-1,0 0 1,0 1-1,1-1 1,-1 1 0,2-1-1,-1 1 1,0 0 0,0 3-22,-3 15 255,0 0 1,2 1 0,1 0-1,1-1 1,0 1 0,2 0-1,2 11-255,-1 12 273,-1-42-249,0-1 1,0 0 0,0 0-1,1 0 1,0 1-1,0-1 1,0 0 0,1 0-1,-1 0 1,1 0-1,1-1 1,-1 1-1,1 0 1,-1-1 0,1 0-1,0 1 1,1-1-1,-1-1 1,1 1 0,0 0-1,0-1 1,0 0-1,0 0 1,1 0 0,-1 0-1,1-1 1,-1 1-1,1-1 1,0 0-1,0-1 1,0 1 0,0-1-1,0 0 1,1-1-1,-1 1 1,0-1 0,2 0-25,10 2 80,8 1-202,0-1 0,0-1-1,0-1 1,0-1-1,0-1 1,24-6 122,-46 7 0,-1 0-1,1-1 1,-1 1-1,1-1 1,-1 0-1,0 0 1,0 1-1,0-2 1,0 1-1,0 0 1,0 0 0,-1-1-1,1 1 1,0 0-1,-1-1 1,0 0-1,0 1 1,0-1-1,0 0 1,0 0-1,-1 1 1,1-1 0,-1 0-1,1 0 1,-1-1 0,1-14 125,0 0 0,-1-1 0,-2-14-125,0 0 57,2-155 181,0 185-222,0 0 0,0 0 1,-1 0-1,1-1 0,-1 1 0,1 0 0,-1 0 1,0 0-1,-1 0 0,1 0 0,0 1 0,-1-1 1,0 0-1,1 0 0,-1 1 0,0-1 0,0 1 1,0 0-1,-1 0 0,1 0 0,-1 0 0,1 0 1,-1 0-1,0 0 0,1 1 0,-1 0 0,0-1 1,0 1-1,0 0 0,0 0 0,-1 0-16,-12-2-715,0 0 1,0 1-1,0 1 0,0 0 0,-11 2 715,11-1-1829,-5 0-2560</inkml:trace>
  <inkml:trace contextRef="#ctx0" brushRef="#br3" timeOffset="-70063.449">22343 920 5843,'0'0'1814,"0"0"-531,0 0 128,0 0-138,0 0 45,0 0-339,0 0-200,9 0 758,1 0-1442,1 0 1,-1 0-1,0 1 1,1 0-1,-1 1 0,0 1 1,0-1-1,0 1 1,5 3-96,-14-6-191,32 13-207,-32-12 17,0-1 1,0 1 0,-1-1 0,1 0 0,0 0 0,0 1 0,-1-1 0,1 0-1,0 0 1,0 0 0,0 0 0,-1 0 0,1 0 0,0 0 0,0 0 0,0-1-1,-1 1 1,1 0 0,0 0 0,0-1 0,0 1 380,0-5-7147</inkml:trace>
  <inkml:trace contextRef="#ctx0" brushRef="#br3" timeOffset="-69349.525">22578 745 5106,'0'0'2060,"0"0"-747,0 0-78,0 0-213,0 0-275,-11-4-203,-13-3 21,0 2 0,0 0 0,-1 2 0,1 1 0,-16 1-565,34 0 20,-1 1 0,1 0-1,-1 1 1,0 0 0,1 0 0,0 0 0,-1 1-1,1 0 1,0 0 0,-1 0 0,1 1 0,1 0-1,-1 0 1,0 0 0,1 1 0,0 0 0,-1 0-1,1 1 1,1-1 0,-1 1 0,1 0-1,0 0 1,0 0 0,-2 6-20,-19 21 180,13-19-137,1 0 0,1 1 1,1 1-1,0-1 0,1 2 1,0-1-1,1 1-43,5-8 81,0-1 0,1 1 0,0 0 0,1-1 1,-1 1-1,2 0 0,-1-1 0,1 1 0,0 0 0,0-1 0,1 1 0,0-1 1,1 0-1,-1 1 0,1-1 0,1 0 0,-1-1 0,1 1 0,0-1 0,1 1 1,0-1-1,0-1 0,0 1-81,12 11 55,0 0 1,1-1-1,1-1 0,0-1 1,1-1-1,17 9-55,-18-12 6,0-1 0,1 0-1,0-1 1,18 3-6,-27-8-53,0 0 1,0-1 0,1-1-1,-1 0 1,0 0-1,1-1 1,-1-1 0,0 0-1,1-1 1,0 0 52,-8 1-34,-1-1 1,0 1 0,1-1 0,-1 0-1,0 0 1,0-1 0,0 1-1,-1 0 1,1-1 0,0 0 0,-1 0-1,0 1 1,1-1 0,-1-1-1,0 1 1,-1 0 0,1 0 0,-1-1-1,1 1 1,-1-1 0,0 1 33,4-14-186,0 0 0,-1 0 0,2-17 186,-1-20-627,-2-1 1,-4-25 626,1 33-217,0 42 272,0 1 1,0-1-1,-1 0 1,0 0-1,0 0 0,0 1 1,0-1-1,-1 0 1,0 1-1,0-1 0,0 1 1,0 0-1,-1 0 0,1 0 1,-1 0-1,0 0 1,0 0-1,-1 1 0,1-1 1,-1 1-1,0 0-55,-9-6 267,-1 1 0,1 1 0,-1 0 0,-1 1 0,-12-4-267,21 8 5,0 0-546,-1 1 1,1-1 0,-1 1 0,1 1 0,-1-1 0,0 1 0,-2 0 540,2 0-872,-3 0-4347</inkml:trace>
  <inkml:trace contextRef="#ctx0" brushRef="#br3" timeOffset="-68310.048">22571 4238 8468,'0'0'2657,"0"0"-784,0 0 128,0 0-785,0 0-463,0 0-177,17 9-224,-4-3 48,0 0 81,4-6-481,3 0 80,-4 0-80,1 0-657,-4 0-255,-7-6-1681,-6-9-1937,0-3-3554</inkml:trace>
  <inkml:trace contextRef="#ctx0" brushRef="#br3" timeOffset="-67790.455">22571 4238 976,'108'-111'5953,"-105"108"-5558,0 0 0,0-1 0,0 1 1,-1-1-1,1 0 0,-1 0 1,0 0-1,2-3-395,-6-12 1169,0 9-768,2 8-270,0 0-1,0 0 0,0 0 1,-1 0-1,1-1 0,-1 1 1,0 0-1,1 0 0,-1 0 0,0 0 1,0 0-1,0 0 0,0 1 1,-1-1-1,1 0 0,0 0 1,-1 1-1,1-1 0,-1 1 1,-1-1-131,-1-1 208,0 0 0,-1 1 1,1-1-1,-1 1 0,1 0 1,-1 1-1,0-1 1,0 1-1,-1 0-208,-10-2 368,0 1 1,1 1-1,-1 0 0,0 2 0,-10 0-368,22 0 26,1 1 0,0-1 0,0 0-1,0 1 1,1 0 0,-1 0 0,0 0 0,0 0 0,1 0-1,0 0 1,-1 1 0,1-1 0,0 1 0,0-1-1,0 1 1,0 0 0,1 0 0,-1 0 0,1 0-1,-1 2-25,-3 7 47,0 0-1,0 1 1,1-1-1,-1 10-46,0 13 400,2 0 0,2 1 0,1-1 1,2 0-1,1 2-400,-2-30 43,0 1 1,0 0 0,1 0-1,0-1 1,0 1-1,1-1 1,-1 0 0,2 0-1,-1 0 1,1 0-1,0 0 1,0-1 0,1 0-1,0 0 1,0 0-1,1 0 1,-1-1 0,1 0-1,0 0 1,1 0-1,-1-1 1,1 0 0,0 0-1,0-1 1,0 0 0,0 0-1,1-1 1,-1 0-1,1 0 1,0 0 0,-1-1-1,4 0-43,1 0-24,-1-1 0,1 0-1,0-1 1,-1 0 0,8-2 24,-14 2-49,0 0 1,-1-1 0,1 0-1,0 0 1,-1-1 0,1 1-1,-1-1 1,0 0 0,0 0-1,0 0 1,0 0 0,0-1-1,3-3 49,2-6-247,0-1 0,-1 0 0,0 0 0,-1 0 0,0-1 0,-1 0 0,-1 0 0,-1-1 0,0 0 0,-1 1 0,0-1 0,-1 0 0,-1-1 0,-1 1 0,0 0 0,-2 0 0,0-6 247,2 17 38,-1 0 1,1 0-1,-1 0 0,0 1 0,-1-1 1,1 0-1,-1 0 0,0 1 1,0-1-1,0 1 0,0 0 0,-1 0 1,0 0-1,0 0 0,0 0 0,0 0 1,-1 1-1,0-1 0,1 1 0,-1 0 1,0 0-1,0 1 0,-1-1 1,0 1-39,-7-3 318,1 1 1,-1 1 0,0 0 0,-1 1 0,1 0 0,0 1 0,0 0 0,-1 1 0,1 0-319,-18 8-78,9-1-2323,14-7-2116</inkml:trace>
  <inkml:trace contextRef="#ctx0" brushRef="#br1" timeOffset="-63458.37">24797 846 2561,'0'0'2129,"0"0"-1000,0 0-433,0 0-146,0 0 20,0 0-137,-7 0 6340,4 0-4480,7 0-1520,141 0-537,-115 0-8791,-36 0 4490</inkml:trace>
  <inkml:trace contextRef="#ctx0" brushRef="#br1" timeOffset="-63072.323">24831 718 4978,'0'0'1294,"0"0"-579,0 0-147,0 0-138,0 0-134,-8 1 88,6 4 2887,3 17-2488,1 1 0,2-1 0,2 9-783,7 52 1295,-11-31-676,7 52-2,-7-100-570,-2-8-2413,0-21-1710</inkml:trace>
  <inkml:trace contextRef="#ctx0" brushRef="#br1" timeOffset="-62191.444">25108 667 4578,'0'0'3060,"0"0"-1699,0 0-1,0 0-290,0 0 61,-11-9-322,-107-71 821,110 75-1499,2 1-49,0 0 1,-1 0-1,1 0 0,-1 1 0,0 0 0,1 1 0,-1 0 0,0 0 0,-1 0 0,1 0 0,0 1 0,0 1 0,-6-1-82,3 2 7,0-1 0,1 1 1,-1 1-1,1 0 0,-1 1 0,1-1 1,0 2-1,0-1 0,0 1 1,1 1-1,-9 4-7,10-1 114,0 0 1,0 0-1,1 1 1,0 0-1,0 0 1,1 0-1,0 1 1,1 0-1,0 0 1,1 0-1,0 0 1,0 2-115,0 3 121,0 0 0,2 1 0,-1-1 0,2 0 0,0 1 0,1-1 0,0 0 0,2 0 0,-1 0 0,2 0 0,0 0 0,1-1 0,0 1 0,1-1 0,1 0 0,0-1 0,1 0 0,0 0 0,3 3-121,-7-13 18,-1 1 0,1-1-1,0 0 1,0 0 0,0 0-1,1-1 1,-1 1 0,1-1-1,-1 0 1,1 0 0,0-1 0,0 1-1,-1-1 1,1 0 0,0 0-1,0-1 1,0 1 0,0-1-1,0 0 1,0-1 0,0 1-1,0-1 1,0 0 0,0 0-1,0-1 1,0 1-18,15-6-72,0-1 1,-1 0-1,0-1 0,-1-1 1,8-7 71,3 1-288,27-19-103,-53 33 384,-1-1 1,0 1-1,1 0 0,-1-1 1,0 0-1,0 1 0,0-1 1,0 0-1,-1 0 0,1 0 1,-1 0-1,0-1 0,0 1 0,0 0 1,0 0-1,-1-1 0,1 0 7,5-223 387,-7 224-390,0-1 0,0 1 0,0-1 0,0 1 0,-1 0 0,1-1 0,-1 1 0,0 0 0,0 0 0,0 0 0,0 0 0,-1 0 0,1 1 0,-1-1 0,0 1 0,0-1 0,1 1 0,-1 0 0,-1 0 0,1 0 0,0 1 0,-4-2 3,-1-1-10,-1 0 1,1 1 0,-1-1 0,0 2 0,0-1-1,0 2 1,0-1 0,0 1 0,-1 0 9,4 1-409,-1 0 0,1 1 0,-1-1 0,1 1 0,0 0 0,-6 3 409,8-3-620,0 1-1,1 0 1,-1 0 0,1 0-1,-1 0 1,1 1-1,0-1 1,0 1-1,0 0 1,0 0-1,-1 2 621,-13 21-8265</inkml:trace>
  <inkml:trace contextRef="#ctx0" brushRef="#br1" timeOffset="-61314.39">24781 1459 5250,'0'0'1460,"0"0"-228,0 0-181,0 0 94,0 0-142,-1 1-525,1 0-1,0 1 1,-1-1-1,1 0 1,0 1-1,0-1 1,0 0 0,0 1-1,0-1 1,0 1-1,0-1 1,0 0-1,0 1 1,1-1-478,4 3 86,-1-1 1,1-1-1,1 1 1,-1-1-1,0 0 1,1 0-1,-1 0 0,1-1 1,5 1-87,57 7 712,-58-8-687,7 1-156,-8 0-68,0-1-1,0 0 0,0-1 1,0 0-1,0-1 0,0 1 0,1-2 200,-11 5-1260,1-3 1182,0 1 0,0-1 0,0 0 0,0 1 0,0-1 0,0 0 0,0 1 0,0-1 0,0 0 0,0 0 0,0 1 0,-1-1 0,1 0 0,0 1 0,0-1 0,0 0 0,0 1 0,-1-1 0,1 0 0,0 0 0,0 1 0,0-1 0,-1 0 0,1 0 0,0 0 0,-1 1 0,1-1 0,0 0 0,0 0 0,-1 0 0,1 0 0,0 0 0,-1 0 0,1 1 0,0-1 0,-1 0 0,1 0 0,0 0 0,-1 0 0,1 0 0,-1 0 78,-45 0-6637,22 0-81</inkml:trace>
  <inkml:trace contextRef="#ctx0" brushRef="#br1" timeOffset="-60965.562">24781 1459 720</inkml:trace>
  <inkml:trace contextRef="#ctx0" brushRef="#br1" timeOffset="-60964.562">24781 1459 720,'72'-100'2863,"-58"81"-1564,-14 19-85,0 0-347,0 0-88,0 0 155,-1 4-553,1 0 0,-1 0 1,1 0-1,0 1 0,0-1 0,1 0 0,-1 0 0,1 0 1,0 0-1,0 1 0,1 0-381,1 7 703,3 51 1280,-3 1 0,-4 58-1983,-1-27 350,2-95-373,0 0-1,0-1 1,1 1-1,-1 0 1,0 0-1,0 0 0,0 0 1,0 0-1,1 0 1,-1 0-1,0-1 1,0 1-1,0 0 1,0 0-1,1 0 1,-1 0-1,0 0 1,0 0-1,0 0 1,0 0-1,1 0 1,-1 0-1,0 0 0,0 0 1,0 0-1,1 0 1,-1 0-1,0 0 1,0 1-1,0-1 1,0 0-1,1 0 1,-1 0-1,0 0 1,0 0-1,0 0 1,0 0-1,0 0 1,0 1-1,1-1 0,-1 0 1,0 0-1,0 0 1,0 0-1,0 0 1,0 1-1,0-1 1,0 0-1,0 0 1,0 0-1,0 0 1,1 1-1,-1-1 1,0 0-1,0 0 0,0 0 1,0 1-1,0-1 1,0 0 23,10-19-2355,2-18-2266</inkml:trace>
  <inkml:trace contextRef="#ctx0" brushRef="#br1" timeOffset="-60190.875">25065 1366 6419,'0'0'1841,"0"0"-683,0 0-166,0 0-298,0 0-193,-12-11-159,-4-6-235,5 6 99,0 0 0,0 1 0,-14-9-206,15 13 193,0 1 0,0 0-1,-1 1 1,0 1 0,0 0-1,0 0 1,0 1-1,0 0 1,-1 1 0,1 0-1,-1 1 1,1 0 0,0 1-1,-1 0 1,-4 2-193,14-2 18,-1 0-1,1 0 1,0 0 0,-1 0-1,1 0 1,0 1 0,0-1 0,0 1-1,0 0 1,0 0 0,1-1-1,-1 1 1,0 0 0,1 0 0,-1 1-1,1-1 1,-1 1-18,-21 46 491,18-36-293,-1 6 13,1 1 1,0 0-1,2-1 1,0 1 0,2 1-1,0-1 1,1 0-1,1 0 1,2 5-212,-3-9 222,1-6-130,0-1-1,0 0 1,1 1 0,0-1-1,1 0 1,0 0 0,0-1-1,1 1 1,0 0 0,1-1-1,4 6-91,-6-9 25,1 0-1,0-1 0,0 1 0,0-1 0,1 0 0,-1 0 1,1 0-1,0 0 0,1-1 0,-1 0 0,0 0 0,1 0 0,0-1 1,-1 0-1,1 0 0,0 0 0,0-1 0,3 1-24,8 0-2,1-1 0,-1 0 0,0-1-1,1-1 1,-1-1 0,1 0 0,-1-1 0,15-5 2,-26 6-64,0 0 1,0 0 0,0-1-1,-1 1 1,1-1-1,-1-1 1,0 1 0,0-1-1,0 0 1,0 0 0,0 0-1,-1 0 1,0-1 0,0 0-1,0 0 1,-1 0 0,1 0-1,-1-1 1,-1 1 0,1-1-1,-1 0 1,0 0-1,0 0 1,0 0 0,-1 0-1,0-3 64,3-15-10,-1 0-1,-2-1 0,0 1 0,-2-1 0,-1 1 0,0-1 0,-2 1 1,-1 0-1,-1 0 0,-1 1 0,-1-1 0,-1 2 0,-1-1 0,-4-6 11,13 27-23,-1 1 0,1-1 0,0 1 0,0-1 0,-1 1 0,1-1 0,-1 1 0,1 0 0,-1 0 0,1 0 0,-1 0 0,0 0 0,0 0 0,1 0 0,-1 1 0,0-1 0,0 1 0,0-1 0,0 1-1,0 0 1,0 0 0,0-1 0,0 1 0,0 1 0,0-1 0,0 0 0,1 0 0,-1 1 0,0-1 0,0 1 0,0 0 23,-1-1-433,1 1-1,0 0 1,-1 1-1,1-1 1,0 0 0,0 1-1,-1-1 1,1 1 0,1-1-1,-1 1 1,0 0-1,0 0 1,1 0 0,-2 1 433,-13 23-7185</inkml:trace>
  <inkml:trace contextRef="#ctx0" brushRef="#br1" timeOffset="-59597.481">24867 2253 5731,'0'0'1592,"0"0"-637,0 0-274,0 0-68,0 0-114,-6 0-155,-18 0 225,18 0 418,6 0-19,0 0-183,0 0-54,0 0-67,0 0 155,0 0-125,0 0-134,0 0 72,0 0-72,15 4 433,8 1-966,1-1 1,0-1-1,0-1 1,0-1 0,12-2-28,-20 1-322,-14 0-428,-2 0 3,0 0-835,0-1-1337,0-7-1232</inkml:trace>
  <inkml:trace contextRef="#ctx0" brushRef="#br1" timeOffset="-59059.263">24920 2137 2385,'0'0'4656,"0"0"-2874,0 0-491,0 0-315,0 0-322,4 0-30,-2 0-563,-1 0-1,0 0 0,0 0 0,1 0 0,-1 0 1,0 0-1,0 1 0,1-1 0,-1 0 1,0 1-1,0-1 0,0 1 0,1-1 1,-1 1-1,0-1 0,0 1 0,0 0 0,0 0 1,0 0-1,0-1 0,0 1 0,-1 0 1,1 0-1,1 1-60,-1 2 137,0-1 0,0 1 0,0 0 1,0-1-1,0 1 0,-1 0 0,1 0 0,-1-1 0,0 1 1,0 1-138,0 290 4428,-1-295-4439,1 1 0,0 0 0,0-1-1,0 1 1,0 0 0,0-1 0,1 1 0,-1-1-1,0 1 1,0 0 0,0-1 0,0 1-1,1-1 1,-1 1 0,0 0 0,1-1 0,-1 1-1,0-1 1,1 1 0,-1-1 0,1 1 0,-1-1-1,1 0 1,-1 1 0,1-1 0,-1 1-1,1-1 1,-1 0 0,1 0 0,-1 1 0,1-1-1,0 0 1,-1 0 0,1 0 0,-1 1-1,1-1 1,0 0 0,-1 0 0,1 0 0,0 0-1,-1 0 1,1 0 11,0-1-146,1 1 0,-1 0 0,0-1-1,0 1 1,1-1 0,-1 1 0,0-1 0,0 1-1,0-1 1,0 0 0,0 0 0,0 0 0,0 1-1,0-1 1,0 0 0,0 0 0,0 0 0,-1 0-1,1-1 1,0 1 0,-1 0 0,1 0 0,-1 0 146,10-31-4384</inkml:trace>
  <inkml:trace contextRef="#ctx0" brushRef="#br1" timeOffset="-58359.714">25181 2152 3298,'0'0'2889,"0"0"-1441,0 0-92,0 0 116,0 0-180,-5-10-177,-20-33-542,22 40-493,1 1-1,-1 0 0,0 0 0,1-1 0,-1 2 0,0-1 1,-1 0-1,1 1 0,0-1 0,0 1 0,-1 0 0,1 0 0,0 0 1,-1 0-1,1 1 0,-1 0 0,1-1 0,-3 1-79,-11-2 328,-49-17 256,51 13-422,0 2 1,0-1 0,-1 2 0,0 0 0,0 1 0,-10 0-163,23 2 25,0-1 1,0 1-1,0 0 1,0 0-1,0 1 1,1-1-1,-1 0 1,0 1-1,0 0 1,0 0-1,1 0 1,-1 0-1,0 0 0,1 0 1,-1 1-1,1-1 1,-1 1-1,1 0 1,0-1-1,0 1 1,0 0-1,0 1 1,0-1-1,0 0 0,0 0 1,1 1-1,-1-1 1,1 1-1,0 0 1,0-1-1,0 1 1,0 0-1,0-1 1,1 1-1,-1 3-25,-8 37 406,2 0 0,2 0 0,1 1 0,3 0 0,2 0 0,5 41-406,-4-75 58,-1 0 1,1 0 0,1-1-1,0 1 1,0-1-1,1 1 1,0-1-1,0 0 1,1 0-1,5 6-58,-7-11 29,1 1-1,-1-1 0,1 0 0,0 0 0,0 0 1,0 0-1,0-1 0,1 0 0,0 0 1,-1 0-1,1 0 0,0-1 0,0 0 0,1 0 1,-1 0-1,0-1 0,1 1 0,-1-1 0,1-1 1,-1 1-29,3-1 13,0 1 1,-1-2-1,1 1 1,-1-1-1,1 0 1,-1 0-1,1-1 1,-1 0-1,1-1 1,-1 1-1,6-4-13,-4 0-51,-1 0 0,0 0 1,0 0-1,-1-1 0,0 0 0,0-1 0,0 0 0,4-6 51,-2 0-178,0-1 1,0 1-1,-2-2 1,0 1-1,0-1 1,-2 0-1,0 0 1,0 0-1,-2-1 1,0-3 177,1-12-111,-1 1 1,-2-1-1,-1 0 1,-5-31 110,4 56 51,0 1-1,-1 0 1,0-1 0,0 1 0,-1 0-1,0 0 1,0 1 0,0-1 0,0 1-1,-1-1 1,0 1 0,0 0-1,-1 0 1,1 1 0,-1-1-51,1 2-106,0 0 0,1 0 0,-1 0 0,0 0 0,0 0-1,-1 1 1,1 0 0,-1 0 0,1 0 0,-1 0 0,1 1 0,-1 0 0,0 0 0,0 0 0,0 1 0,1-1 0,-1 1-1,0 0 1,0 0 0,-1 1 106,5 0-275,-1-1 0,1 1 0,-1 0 0,1-1 0,-1 1 0,1 0 1,0 0-1,-1 0 0,1 0 0,0 1 0,0-1 0,0 0 0,0 0 0,0 1 0,0-1 0,0 1 0,0-1 0,1 1 0,-1-1 0,1 1 0,-1-1 0,0 2 275,-1 2-1285,-11 26-8458</inkml:trace>
  <inkml:trace contextRef="#ctx0" brushRef="#br1" timeOffset="-57819.61">24804 3268 7347,'0'0'2316,"0"0"-592,0 0 36,0 0-271,0 0-262,16 3-202,50 9 483,0-3 1,45 0-1509,-110-9-40,0 0 0,1 0 0,-1 0 0,0 0 0,1-1-1,-1 1 1,0 0 0,1-1 0,-1 1 0,0 0 0,1-1 0,-1 0 0,0 1 0,0-1-1,0 0 1,1 1 0,-1-1 0,0 0 0,0 0 0,0 0 0,0 0 0,-1 0 0,1 0-1,0 0 1,0-1 40,4-24-7606,-5 17 3225</inkml:trace>
  <inkml:trace contextRef="#ctx0" brushRef="#br1" timeOffset="-57488.479">24933 3113 6339,'0'0'1555,"0"0"-786,0 0 204,0 0 143,0 0-273,0-9 1846,0 465 2140,0-454-4836,0 0 0,0 0 0,0 0 1,0-1-1,0 1 0,0 0 0,0 0 1,1 0-1,-1-1 0,1 1 0,-1 0 1,1-1-1,0 1 0,0 1 7,0-3-123,0 1 0,1 0 0,-1-1 0,1 1 0,-1-1 0,0 1 0,1-1 0,-1 0 0,1 0 0,-1 1 0,1-1 0,-1 0 0,1 0 0,-1 0 0,2-1 123,-2 0-226,0 1 0,0-1 0,0 0 0,0 0 0,0 0-1,0 0 1,-1 0 0,1 0 0,0-1 0,0 1 0,-1 0 0,1 0-1,-1-1 1,1 1 0,-1 0 0,1 0 0,-1-1 0,0 1 0,0 0-1,0-1 1,0 1 0,0 0 0,0-1 0,0 1 0,0-1 0,0 1 226,0-4-1244,1-35-8806</inkml:trace>
  <inkml:trace contextRef="#ctx0" brushRef="#br1" timeOffset="-56799.121">25158 3214 5651,'0'0'1496,"0"0"-1053,0 0 315,0 0 488,0 0 50,4-12-226,11-37-88,-14 47-886,-1 0 1,1 0 0,-1 0-1,0 1 1,0-1-1,0 0 1,0 0-1,0 0 1,0 0-1,0 0 1,0 0-1,-1 1 1,1-1 0,-1 0-1,0 0 1,1 0-1,-1 1 1,0-1-1,0 0 1,0 1-1,0-1 1,0 1-1,0-1 1,-1 1 0,-1-2-97,-2-1 56,0 0 1,-1 1 0,0-1-1,0 1 1,0 0 0,-2-1-57,-12-6 111,4 0 4,-1 1 0,-1 0 0,1 2 0,-1 0 0,-10-3-115,17 7 162,0 0 0,0 1 1,0 0-1,0 1 1,0 0-1,0 0 0,-1 1 1,1 1-1,0 0 1,-2 1-163,9-1 34,0 1 1,0 0-1,0 0 1,0 0 0,0 0-1,1 1 1,0-1 0,-1 1-1,1 0 1,0 0-1,0 0 1,0 1 0,1-1-1,-1 1 1,1-1 0,0 1-1,0 0 1,0 0 0,-1 3-35,-3 7 67,1 0 0,1 0 1,0 1-1,1 0 1,0 0-68,-5 57 824,4 0 1,3 58-825,1-69 400,0-54-371,0-1 0,1 1-1,-1-1 1,1 1 0,1-1 0,-1 1 0,1-1 0,0 0 0,0 0 0,1 0 0,0 0 0,0 0 0,2 2-29,-2-4 14,0 0 1,1-1 0,-1 0-1,1 1 1,0-1 0,0 0 0,0-1-1,0 1 1,0-1 0,1 0-1,-1 0 1,1 0 0,-1 0-1,1-1 1,0 0 0,0 0-1,-1 0 1,4-1-15,6 2 1,1 0 0,-1-2 0,1 0 0,-1 0 0,1-2 0,-1 0 0,5-1-1,-11 1-48,0-1 1,-1 0-1,1 0 1,-1 0-1,0-1 1,0 0-1,0 0 0,-1-1 1,1 0-1,-1 0 1,0-1-1,-1 0 1,1 1-1,-1-2 48,4-5-136,0 0 0,-1 0 0,0-1 0,-1 0 0,-1 0-1,0-1 1,-1 1 0,0-1 0,0-6 136,1-8-178,-2 1 0,-1-1 0,-1 1 0,-1-17 178,-2 38 0,-1 0-1,1 1 0,-1-1 1,0 1-1,0-1 1,0 1-1,-1 0 1,0 0-1,0 0 1,0 0-1,0 1 1,-1-1-1,0 1 1,0 0-1,0 0 1,-1 0-1,1 0 1,-5-2 0,-15-11 28,0 1 1,-2 1 0,-1 0-29,25 14-129,-2-1 157,3 1-4534,1 1 331</inkml:trace>
  <inkml:trace contextRef="#ctx0" brushRef="#br1" timeOffset="-56286.007">24857 3973 8004,'0'0'3025,"0"0"-1133,0 0-246,0 0-222,0 0-509,-3 3-253,3-3-636,0 1-1,-1-1 1,1 0 0,0 1-1,-1-1 1,1 1 0,0-1-1,0 0 1,-1 1 0,1-1-1,0 1 1,0-1 0,0 1-1,0-1 1,0 0 0,-1 1-1,1-1 1,0 1 0,0-1-1,0 1 1,0-1 0,0 1-1,1-1 1,-1 1 0,0-1-1,0 1 1,0-1 0,0 0-1,0 1 1,1-1 0,-1 1-1,0-1 1,0 1 0,1-1-1,-1 0 1,0 1 0,1-1-1,-1 0 1,0 1 0,1-1-1,-1 0 1,0 0 0,1 1-1,-1-1 1,1 0 0,-1 0-1,1 0 1,-1 1 0,0-1-1,1 0 1,-1 0 0,1 0-26,43 11 739,54-5-492,-70-6-517,9 0-1118,-13 0-3698,-23 0 2244,-1 0-516,0 0-2034</inkml:trace>
  <inkml:trace contextRef="#ctx0" brushRef="#br1" timeOffset="-55949.27">24857 3973 4498</inkml:trace>
  <inkml:trace contextRef="#ctx0" brushRef="#br1" timeOffset="-55948.27">24857 3973 4498,'136'-176'4354,"-136"176"-3490,0 12 305,0 3-305,0 9 65,0 6 15,0 6-175,-4 11-17,-2 10 368,-4 5-495,3-5-145,1-7-240,2-11-176,4-15-64,0-12-96,0-12-1169,0 0-2064,0-21-1889</inkml:trace>
  <inkml:trace contextRef="#ctx0" brushRef="#br1" timeOffset="-55291.933">25224 3928 7764,'0'0'1358,"0"0"-1,0 0-220,0 0-222,0 0-421,0-6-313,0 2-97,-1 1 0,1-1 0,-1 0 0,0 1-1,0-1 1,-1 0 0,1 1 0,-1 0 0,1-1 0,-1 1 0,0 0 0,0 0 0,-1 0 0,1 0-1,-1 0 1,1 1 0,-1-1 0,0 1 0,0-1 0,0 1 0,0 0 0,-1 0 0,1 1-1,0-1 1,-1 1 0,1-1 0,-2 1-84,-26-13 336,-1 1 1,0 2-1,-2 1-336,24 7 72,0 1-1,1 0 1,-2 0-1,1 2 1,0-1-1,0 1 1,0 0-1,0 1 1,0 0 0,0 1-1,0 0 1,-5 2-72,7-1 92,1 1 0,1-1 0,-1 1 0,0 0 0,1 1 0,0-1 0,0 1 0,0 0 0,1 1 0,-1-1 0,1 1 0,1 0 0,-1 1 0,1-1 0,0 1 0,0 0 0,1 0 0,0 0 0,0 0 0,1 1 0,0-1 0,0 1 0,1-1-92,-4 25 256,1 1 0,1-1-1,2 1 1,3 28-256,-1-38 166,0 1 2,1 1 1,1-1-1,1 0 1,2 0-1,2 6-168,-5-20 43,0 0 0,1-1 0,0 0 1,0 0-1,1 0 0,0 0 0,0-1 0,1 0 0,0 0 1,1 0-1,0-1 0,0 0 0,1-1 0,1 2-43,-3-5 3,-1 0 0,1 0 0,1-1 0,-1 0 0,0 0 0,1 0 0,-1-1 1,1 0-1,-1 0 0,1 0 0,-1-1 0,1 0 0,-1-1 0,1 1 0,0-1 0,-1 0 0,1-1 0,-1 0 0,0 0 0,0 0 0,0-1 0,0 0 0,0 0 0,0 0 0,-1-1 0,1 0 0,-1 0 0,2-2-3,9-11-323,-1 0-1,-1-1 1,0 0-1,-2-1 0,0-1 1,-1 0-1,-1-1 0,-1 0 1,-1 0-1,0-1 0,-2 0 1,-1 0-1,0-1 0,-2 1 1,-1-1-1,0-22 324,0 23-8,-1 17 176,-1 0 0,1 0 0,-1 0 0,0-1 0,0 1 1,-1 0-1,1 0 0,-1 0 0,-1 0 0,1 0-168,-2 4 97,0 0-1,0 0 1,-1 0 0,1 0 0,0 1-1,-1-1 1,1 1 0,0 0-1,-1 0 1,1 0 0,0 1 0,-4 0-97,-1-1 77,-56 3-6854,48-3-912</inkml:trace>
  <inkml:trace contextRef="#ctx0" brushRef="#br0" timeOffset="-51362.028">26425 1250 8436,'0'0'2668,"0"0"-1169,0 0 67,0 0-501,0 0-468,10-41 1831,-10 39-2414,0 0 0,0 0 0,0 1 0,0-1 0,0 0 0,0 0 0,0 0 0,0 1 0,-1-1 0,1 0 0,-1 1 0,0-1 0,1 0 0,-1 1 0,0-1 0,0 1 0,0-1 0,0 1 0,0-1 0,0 1 0,-1 0 0,1-1-1,0 1 1,-1 0 0,1 0-14,-4-1-62,1 1-1,-1 0 1,0 0-1,0 0 1,1 0-1,-1 1 1,0 0-1,0 0 1,-2 0 62,-1 0-5,-1 0 0,1 1 1,-1-1-1,1 2 1,-1-1-1,1 1 1,0 1-1,0-1 1,0 1-1,-1 1 5,5-1 15,0-1 1,0 0-1,1 1 1,0 0-1,-1 0 0,1 0 1,0 0-1,1 1 1,-1-1-1,1 1 0,-1-1 1,1 1-1,0 0 0,0 0 1,0 0-1,1 0 1,0 0-1,0 1 0,0-1 1,0 0-1,0 1-15,0 2 133,0 0 0,0 0 0,1 0 0,0 1 0,0-1 0,0 0 0,1 0 0,0 0 1,1 0-1,0 1-133,-1-5 56,1 1-1,-1-1 1,1 0 0,0 0 0,0 0 0,0 0 0,0-1 0,1 1 0,-1 0 0,1-1 0,-1 0 0,1 1 0,0-1 0,0 0 0,0 0 0,0-1-1,0 1 1,1-1 0,-1 0 0,0 1 0,2-1-56,1 1 6,1 0 1,-1 0-1,1-1 0,-1 0 0,1 0 0,0-1 0,-1 0 1,1 0-1,0 0 0,-1-1 0,1 0 0,0 0 1,4-2-7,-8 2-54,0 0 0,0-1 1,0 0-1,0 1 1,0-1-1,-1 0 1,1 0-1,-1-1 0,1 1 1,-1-1-1,0 1 1,0-1-1,0 1 1,0-1-1,0 0 0,0 0 1,-1 0-1,0 0 1,1-1-1,-1 1 1,0 0-1,-1 0 1,1-1-1,-1 1 0,1 0 1,-1-1-1,0 0 54,1-82-789,-2 85 787,1 0 0,-1-1 1,1 1-1,-1 0 0,0 0 1,1 0-1,-1 0 0,0-1 1,0 1-1,0 0 0,0 1 1,0-1-1,0 0 1,0 0-1,0 0 0,0 1 1,0-1-1,-1 0 0,1 1 1,0-1-1,0 1 0,-1-1 1,1 1-1,0 0 0,0 0 1,-1-1-1,1 1 1,-1 0-1,1 0 0,0 0 2,-49-2 237,46 2-219,2 0-3,1-1 0,0 1 0,0 0 0,0 0 0,0 0 0,-1 0 0,1 1 0,0-1 0,0 0 0,0 0 0,0 1 0,0-1 0,0 1 0,0-1 0,0 1 0,0-1 0,0 1 0,0 0 0,0-1 0,0 1 0,0 0-1,0 0 1,0-1 0,1 1 0,-1 0 0,0 0-15,-2 30 496,4-16-373,-1-3-53,-1-4 7,1 0-1,0 0 0,1 0 1,0 0-1,0-1 1,1 1-1,-1 0 1,2 0-77,-2-5 15,0-1-1,1 0 1,-1 0 0,1 0 0,-1 0-1,1 0 1,0 0 0,0-1 0,0 1 0,0 0-1,0-1 1,0 0 0,0 1 0,0-1 0,1 0-1,-1 0 1,0 0 0,1 0 0,-1-1-1,1 1 1,-1-1 0,1 1 0,-1-1 0,1 0-1,-1 0 1,1 0 0,2-1-15,-3 2-6,-1-1 0,1 0-1,0 0 1,0 0 0,0 0 0,0 0 0,0-1 0,0 1-1,-1-1 1,1 1 0,0-1 0,0 1 0,0-1 0,-1 0-1,1 0 1,-1 0 0,1 0 0,0 0 0,-1 0-1,0-1 1,1 1 0,-1 0 0,0-1 0,0 1 0,1-1 6,-1-3-55,1 1 1,-1-1 0,0 0-1,0 1 1,0-1 0,-1 0 0,0 0-1,0 0 1,0-3 54,0 4-39,0-4-82,0-1 0,0 0-1,-1 0 1,0 1 0,0-1 0,-1 1-1,-2-8 122,3 14-8,-1 0-1,1-1 0,0 1 1,-1 0-1,0 0 1,1 0-1,-1 0 0,0 0 1,0 0-1,0 0 1,0 1-1,-1-1 0,1 1 1,0 0-1,-1-1 1,1 1-1,-1 0 0,1 0 1,-1 1-1,1-1 1,-1 0-1,0 1 0,1 0 1,-1-1-1,0 1 1,1 0-1,-1 0 0,0 1 9,1-1 17,1 0 0,-1 1-1,1-1 1,-1 1-1,1-1 1,0 1 0,-1 0-1,1 0 1,0-1 0,-1 1-1,1 0 1,0 0-1,0 0 1,0 0 0,0 0-1,0 1 1,0-1-1,0 0 1,0 0 0,1 1-1,-1-1 1,0 0-1,1 1 1,-1-1 0,1 1-1,0-1 1,-1 0-1,1 1 1,0-1 0,0 1-1,0-1 1,0 1-1,0 0-16,-1 65 610,1-46-343,-1-4-3,3 32 206,-2-47-463,0-1 0,0 0-1,1 0 1,-1 0 0,0 1-1,1-1 1,-1 0 0,1 0-1,0 0 1,-1 0 0,1 0 0,0 0-1,-1 0 1,1 0 0,0 0-1,0 0 1,0 0 0,0-1-1,0 1 1,0 0 0,0-1 0,0 1-1,0 0 1,0-1 0,1 0-1,-1 1 1,0-1 0,0 0-1,0 1 1,1-1 0,-1 0 0,0 0-1,1 0-6,0 0-18,0 0 0,0 0 0,-1 0 0,1 0 0,0 0 0,0 0 0,0-1 0,-1 1 0,1-1 0,0 1 0,0-1 0,-1 0 0,1 1 0,0-1 0,-1 0 0,1 0-1,-1 0 1,0 0 0,1-1 0,-1 1 0,0 0 0,1-1 18,-1-1-77,1 0 0,-1 1 0,0-2 0,0 1-1,0 0 1,-1 0 0,1 0 0,-1 0 0,1 0-1,-1-1 1,0 1 0,-1-1 77,1 1-57,1-7-221,-1 0 0,-1-1 1,0 1-1,0 0 0,-1 0 1,-2-7 277,3 15-9,0-1 0,0 1 0,0 0 1,0 0-1,0 0 0,0 1 1,-1-1-1,1 0 0,0 0 0,-1 1 1,0-1-1,1 1 0,-1-1 0,0 1 1,0 0-1,0 0 0,0-1 0,0 1 1,0 1-1,0-1 0,0 0 0,0 0 1,0 1-1,0-1 0,-1 1 0,1 0 1,0 0-1,0 0 0,-1 0 1,1 0-1,0 0 0,0 0 0,-1 1 9,1 0 63,0-1-1,0 1 1,0 0 0,1 0-1,-1 1 1,0-1-1,1 0 1,-1 0-1,0 1 1,1-1-1,0 1 1,-1-1-1,1 1 1,0 0-1,0-1 1,0 1 0,0 0-1,0 0 1,0 0-1,1 0 1,-1 0-1,0 0 1,1 0-1,0 0 1,-1 0-1,1 0 1,0 1-63,-4 60 1157,4-62-1143,0-1-38,0 0 0,0 1-1,0-1 1,0 1-1,0-1 1,0 0-1,1 1 1,-1-1 0,0 0-1,0 1 1,1-1-1,-1 0 1,0 1 0,0-1-1,1 0 1,-1 1-1,0-1 1,1 0 0,-1 0-1,0 0 1,1 1-1,-1-1 1,0 0 0,1 0-1,-1 0 1,1 0-1,-1 1 1,0-1-1,1 0 1,-1 0 0,1 0-1,-1 0 1,1 0-1,-1 0 1,0 0 0,1 0-1,-1-1 1,1 1-1,-1 0 25,13-2-2489,-2-8-2508</inkml:trace>
  <inkml:trace contextRef="#ctx0" brushRef="#br0" timeOffset="-50042.578">25998 837 7123,'0'0'1131,"0"0"-205,0 0 141,0 0-320,0 0-421,0-4-131,0-5-270,1 8 173,-1 0 0,1-1 0,-1 1 0,0-1 1,0 1-1,0-1 0,0 1 0,0-1 1,0 1-1,0-1 0,0 1 0,0 0 0,-1-1 1,1 1-1,-1-1 0,1 1 0,-1 0 1,1-1-1,-1 1 0,0 0 0,0 0 0,0-1 1,0 1-1,1 0 0,-1 0 0,-1 0 0,1 0 1,0 0-1,0 0 0,0 0 0,0 1 1,-1-1-1,1 0 0,0 1 0,-1-1 0,1 1 1,-1-1-1,1 1 0,0 0 0,-1-1 1,1 1-1,-1 0 0,1 0 0,-1 0 0,1 0 1,-1 0-1,1 1 0,-1-1-98,-2 0 4,1 0 0,-1-1 0,1 1 0,-1 1 0,1-1 0,0 0 0,-1 1 0,1 0 0,0 0 1,-1 0-1,1 0 0,0 0 0,0 1 0,0-1 0,0 1 0,0 0 0,0 0 0,1 0-4,-1 2 36,1 0 0,0 0-1,0 0 1,0 1 0,0-1 0,1 0 0,0 1 0,0-1 0,0 1-1,0-1 1,1 1 0,0 0 0,0 2-36,-2 12 402,1-1 0,1 1 1,1-1-1,1 2-402,-1-19 25,0 0 1,1 0-1,-1 0 0,0-1 1,1 1-1,-1 0 1,1-1-1,0 1 1,-1 0-1,1-1 0,-1 0 1,1 1-1,0-1 1,-1 0-1,1 0 0,0 0 1,-1 0-1,1 0 1,-1-1-1,1 1-25,37-2 97,-35 1-114,-1 1-1,1-1 0,-1 0 0,0 0 1,0 0-1,1 0 0,-1-1 1,0 1-1,0-1 0,0 0 0,0 0 1,-1 0-1,1 0 0,0-1 0,-1 1 1,0-1-1,1 1 0,-1-1 1,0 0-1,0 0 0,-1 0 0,1 0 1,0 0-1,-1 0 0,0 0 0,1-3 19,0-4-84,1 0 0,-2 0 0,1-1 0,-1 1 1,-1 0-1,0-1 0,0 1 0,-2-3 83,2 9 3,-2 0-1,1 1 1,0-1 0,-1 0-1,0 1 1,1-1 0,-1 1-1,-1 0 1,1-1 0,0 1-1,-1 0 1,0 0 0,1 1-1,-1-1 1,-1 1 0,1-1-1,0 1 1,0 0 0,-1 0 0,1 0-1,-1 1 1,0-1 0,1 1-1,-1 0 1,0 0 0,0 0-1,0 0 1,0 1 0,-2 0-3,6 0 14,-1 1 1,0-1-1,1 1 1,-1-1 0,0 1-1,1-1 1,-1 1 0,1 0-1,-1 0 1,1-1 0,0 1-1,-1 0 1,1 0 0,-1-1-1,1 1 1,0 0 0,0 0-1,0 0 1,-1-1 0,1 1-1,0 0 1,0 0 0,0 0-1,0 0-14,-3 30 315,3-23-181,-2 9 83,-1 2 32,2 0 0,0 0 0,1 0-1,0 0 1,2 0 0,1 2-249,-3-19 9,1-1 0,0 0-1,0 0 1,0 0 0,0 0 0,0 0-1,0 0 1,0 0 0,0 0 0,0 0-1,0 0 1,0 0 0,1-1 0,-1 1-1,0-1 1,1 1 0,-1-1 0,0 1-1,1-1 1,-1 0 0,0 1 0,1-1 0,-1 0-1,1 0 1,-1 0 0,2 0-9,39-2 65,-39 1-101,0 0-1,0 0 0,0 0 0,0 0 1,0 0-1,-1-1 0,1 1 1,0-1-1,-1 0 0,1 0 0,-1 0 1,0 0-1,0 0 0,0 0 0,0-1 1,0 1-1,0-1 0,0 1 0,-1-1 1,1 0-1,-1 0 0,0 1 0,0-1 1,0 0-1,0 0 0,0-1 37,1-3-170,-1 0 0,1 0-1,-1 0 1,-1 0 0,1-1 0,-1 1-1,-1 0 1,1 0 0,-1-1 0,0 1-1,-1-1 171,2 7-6,-1 0 0,1 1 0,0-1-1,-1 0 1,1 0 0,-1 1 0,1-1-1,-1 0 1,0 1 0,1-1-1,-1 1 1,1-1 0,-1 1 0,0-1-1,0 1 1,1-1 0,-1 1-1,0 0 1,0-1 0,1 1 0,-1 0-1,0 0 1,0-1 0,0 1 0,0 0-1,1 0 1,-1 0 0,0 0-1,0 0 1,0 0 0,0 0 0,1 1-1,-1-1 1,0 0 0,0 0-1,0 1 1,0-1 0,1 0 0,-1 1 6,-2 0 30,1-1 1,0 1 0,-1 1 0,1-1-1,0 0 1,0 0 0,-1 1 0,1 0-1,0-1 1,1 1 0,-1 0-1,0 0 1,0 1-31,-5 9 315,2 1-1,0 0 0,0 0 0,1 0 1,1 1-1,0-1 0,1 1 0,0 0 1,1 0-1,1 6-314,1-20-29,0 0-1,0-1 1,0 1 0,0-1-1,0 1 1,0 0 0,0-1-1,0 0 1,0 1 0,0-1-1,0 0 1,0 1 0,-1-1-1,1 0 1,0 0-1,-1 1 1,1-1 0,0 0-1,-1 0 1,1 0 29,0-5-426,0 0-1,0 0 1,0 0-1,-1 1 1,1-1 0,-2 0-1,1-5 427,-1 8-360,1 1 0,0-1 1,-1 1-1,1-1 0,-1 1 0,1-1 0,-1 1 0,0 0 0,0-1 0,0 1 0,-1 0 0,1 0 1,-1-1-1,1 1 0,-1 0 0,1 1 0,-1-1 0,-2-2 360,-16-3-4010</inkml:trace>
  <inkml:trace contextRef="#ctx0" brushRef="#br0" timeOffset="-48857.441">27374 1271 7139,'0'0'1670,"0"0"131,0 0-99,0 0-288,0 0-213,1 0-1085,-1 0 1,1 0 0,0-1-1,-1 1 1,1 0-1,-1-1 1,0 1-1,1 0 1,-1-1-1,1 1 1,-1-1 0,1 1-1,-1 0 1,0-1-1,1 1 1,-1-1-1,0 1 1,0-1 0,1 0-1,-1 1 1,0-1-1,0 1 1,0-1-1,1 1 1,-1-1 0,0 0-117,-2-3 39,0 1 0,0-1 1,0 0-1,0 1 0,-1 0 1,1-1-1,-1 1 0,0 0 1,0 0-1,0 0 0,0 1 1,0-1-1,-1 1 0,-3-2-39,5 2 34,-1 1 1,1-1-1,-1 1 0,0 0 0,0 0 0,1 0 0,-1 0 0,0 1 0,0-1 0,-1 1-34,3-1 6,0 1 0,0 1 1,0-1-1,0 0 0,0 0 1,0 0-1,0 0 0,0 1 1,0-1-1,0 0 0,0 1 1,0-1-1,0 1 0,0-1 0,0 1 1,1-1-1,-1 1 0,0 0 1,0-1-1,1 1 0,-1 0 1,0 0-1,1-1 0,-1 1 1,1 0-1,-1 0 0,1 1-6,-4 9 150,1 0 0,0 1 0,1 0 0,0-1 0,1 1 0,0 0 0,1 0 0,0 0 0,1 0-150,0 14 352,-1-23-323,0 0 0,0-1 0,1 1 0,-1 0 0,1 0 0,0-1 0,0 1 0,0 0 0,0-1 0,0 1-1,1-1 1,-1 0 0,1 1 0,-1-1 0,1 0 0,0 0 0,0 0 0,0 0 0,0 0 0,0 0 0,1 0-1,-1-1 1,0 1 0,1-1 0,-1 0 0,1 0 0,0 0 0,2 1-29,1 0 6,1-1 1,-1 1-1,1-1 1,0 0-1,0-1 1,-1 1-1,1-1 1,0-1-1,0 1 0,0-1 1,6-2-7,-12 2-17,0 1 0,0-1 0,0 0-1,0 0 1,0 0 0,0 1 0,0-1 0,-1 0 0,1 0 0,0 0 0,0 0 0,-1-1-1,1 1 1,-1 0 0,1 0 0,-1 0 0,1 0 0,-1-1 0,0 1 0,0 0 0,1 0-1,-1-1 1,0 1 0,0 0 0,0-1 17,-1-41-509,1 29 331,0 10 173,0-1 1,0 1-1,0-1 0,-1 1 1,1-1-1,-1 1 1,0-1-1,-1 1 0,1 0 1,-1-1-1,1 1 1,-1 0-1,0 0 0,-1 0 1,1 0-1,-1 1 1,0-1-1,0 1 0,0-1 1,0 1-1,-1 0 1,1 0-1,-1 1 0,1-1 1,-1 1-1,0 0 1,0 0-1,0 0 0,-1 0 1,1 1-1,0-1 1,-1 1-1,1 0 0,-1 1 1,1-1-1,-2 1 5,5 0 8,0 0 0,0 1 0,0-1 0,0 1-1,0-1 1,0 1 0,0 0 0,0 0 0,0-1 0,0 1 0,1 0-1,-1 0 1,0 0 0,1 0 0,-1-1 0,0 1 0,1 0-1,-1 0 1,1 0 0,-1 1 0,1-1 0,0 0 0,0 0-1,-1 0 1,1 0 0,0 0 0,0 0 0,0 0 0,0 0-1,0 1-7,-2 43 371,3-37-243,-2-5-101,1 0 1,0 1-1,0-1 0,0 0 1,0 1-1,1-1 1,-1 0-1,1 0 0,0 1 1,0-1-1,0 0 0,0 0 1,0 0-1,1 0 0,0 0 1,-1-1-1,1 1 1,2 2-28,0-3-2,-1 0 0,1 0 0,0-1 0,1 1 0,-1-1 1,0 0-1,0 0 0,1 0 0,-1 0 0,0-1 0,1 0 1,-1 0-1,0 0 0,3-1 2,-6 2-42,1-1 0,0 0 0,0 0 0,0 0 0,-1 0 0,1 0 0,0 0 0,0-1 0,-1 1 0,1-1 0,0 1 0,-1-1-1,1 1 1,0-1 0,-1 0 0,1 0 0,-1 0 0,1 0 0,-1 0 0,2-1 42,-2-1-68,0 1-1,-1-1 1,1 1 0,0-1-1,-1 0 1,1 1-1,-1-1 1,0 0-1,0 1 1,0-1-1,0 1 1,-1-1 68,1-12-96,0 13 91,-1 0 0,1 1 0,-1-1 0,1 0 1,-1 0-1,0 0 0,0 0 0,1 1 0,-1-1 0,0 0 1,-1 1-1,1-1 0,0 1 0,0-1 0,-1 1 0,1-1 1,-1 1-1,1 0 0,-1 0 0,0 0 0,1 0 0,-1 0 1,0 0-1,0 0 0,0 1 0,1-1 0,-1 1 1,0-1-1,0 1 0,0 0 0,0-1 0,0 1 0,0 0 1,0 0-1,0 1 0,-1-1 5,1 0 62,0 0 0,0 0-1,0 0 1,-1 0 0,1 1 0,0-1 0,0 0 0,0 1-1,0 0 1,0-1 0,0 1 0,0 0 0,1 0 0,-1 0-1,0 0 1,0 1 0,1-1 0,-1 0 0,0 1 0,1-1-1,0 1 1,-1-1 0,1 1 0,0 0 0,0 0-1,0 0 1,0-1 0,0 1 0,0 0 0,0 0 0,1 0-1,-1 0 1,1 0 0,-1 1 0,1-1-62,26-4 3,-24 2-110,-1-1 0,1 0 1,-1 0-1,1 0 1,-1 0-1,0 0 0,1 0 1,-1-1-1,0 1 1,0 0-1,0-1 0,0 1 1,0 0-1,0-1 1,0 0-1,-1 1 0,1-1 1,0 1-1,-1-1 1,1 0-1,-1 1 0,0-1 1,1 0-1,-1 0 107,0 1-101,0 1 0,0 0 0,0 0 0,-1-1 0,1 1 0,0 0 0,0 0 0,0-1 0,0 1 0,0 0 0,0 0 0,0-1 0,-1 1 0,1 0 0,0 0 0,0 0 0,0-1 0,-1 1 0,1 0 0,0 0 0,0 0 0,-1 0-1,1 0 1,0-1 0,0 1 0,0 0 0,-1 0 0,1 0 0,0 0 0,-1 0 0,1 0 0,0 0 0,0 0 0,-1 0 0,1 0 0,0 0 0,0 0 0,-1 0 0,1 0 0,0 0 0,0 0 0,-1 0 0,1 0 0,0 1 0,0-1 0,-1 0 101,-5 0-1412,-31 0-3723</inkml:trace>
  <inkml:trace contextRef="#ctx0" brushRef="#br0" timeOffset="-47717.845">25843 1753 8148,'0'0'1507,"0"0"414,0 0 53,0 0-472,0 0-264,10-48 691,-10 44-1917,0 1-1,0-1 1,-1 0-1,1 0 1,-1 1-1,0-1 1,0 0-1,0 1 1,0-1-1,-2-2-11,2 5-2,0 0 1,0-1-1,0 1 0,0-1 1,0 1-1,-1 0 0,1 0 1,0 0-1,-1 0 0,1 0 1,-1 0-1,1 0 0,-1 0 1,0 1-1,1-1 0,-1 1 0,1-1 1,-1 1-1,0 0 0,0-1 1,1 1-1,-1 0 0,0 0 1,-1 0 1,2 1 15,0 0 0,0 0 1,0 0-1,0 1 0,0-1 0,0 0 1,0 0-1,1 1 0,-1-1 0,0 0 1,1 1-1,-1-1 0,1 1 0,-1-1 1,1 1-1,0-1 0,-1 1 0,1-1 1,0 1-1,0-1 0,0 1 1,0-1-1,0 1 0,1-1-15,-1 2 55,0 125 2320,0-126-2353,0 0 0,0-1 1,0 1-1,1 0 1,-1-1-1,1 1 0,-1-1 1,1 1-1,0-1 1,0 1-1,-1-1 0,1 1 1,0-1-1,0 0 1,0 1-1,1-1 0,-1 0 1,0 0-1,0 0 0,1 0 1,-1 0-1,0 0 1,1 0-1,-1 0 0,1-1 1,-1 1-1,1-1 1,0 1-1,1 0-22,5 0 29,0 1 0,0-2 1,0 1-1,1-1 0,4 0-29,0-1 18,-11 1-69,0 0 0,0 0 0,0 0-1,0-1 1,0 1 0,0-1 0,0 1-1,0-1 1,0 0 0,0 0 0,0 0-1,0 0 1,0 0 0,-1 0 0,1-1-1,0 1 1,-1 0 0,1-1 0,-1 0-1,0 1 1,1-1 0,-1 0 0,0 1-1,0-1 1,0 0 0,0 0 0,0 0-1,-1 0 1,1 0 0,-1 0 0,1 0-1,-1 0 1,0 0 0,0 0 0,1-1-1,-1 1 1,-1 0 0,1 0 0,0 0 0,-1-1 51,1-1-111,0-1 1,-1 1 0,0-1 0,0 1 0,0 0-1,0 0 1,-1-1 0,0 1 0,1 0 0,-2 0 0,1 0-1,0 1 1,-1-1 0,0 0 0,1 1 0,-2 0-1,1 0 1,0 0 0,-3-2 110,1 2-17,-1 0 1,0 1-1,0 0 0,-1 0 1,1 0-1,0 1 0,-1-1 1,1 2-1,-4-1 17,8 1 54,0-1-1,0 1 1,0 0 0,0 0 0,0 0 0,0 1 0,0-1-1,0 0 1,0 1 0,0-1 0,0 1 0,0 0 0,0 0-1,0-1 1,0 1 0,0 1 0,1-1 0,-1 0 0,0 0-1,1 1 1,-1-1 0,1 0 0,0 1 0,-1 0 0,1-1-1,0 1 1,0 0 0,0 0 0,0-1 0,0 2-54,-1 2 208,0 1 1,1 0 0,0-1-1,0 1 1,0 0 0,1 0-1,-1 0 1,1 0-1,1 0 1,0 3-209,3-7-150,0-1-1,0 0 1,0-1-1,0 1 1,0-1 0,0 0-1,1 0 1,-1 0-1,0 0 1,0-1-1,0 0 1,0 0 0,4-1 150,-6-10-1958,3 0 2552,0 3-549,2-5-24,-1 13-3915,3 11-1258</inkml:trace>
  <inkml:trace contextRef="#ctx0" brushRef="#br0" timeOffset="-46630.224">27454 2232 8708,'0'0'2329,"0"0"-1104,0 0 285,0 0 120,0 0-472,5 2-355,5 1-508,-1-1 1,1 0-1,-1 0 1,1-1 0,10-1-296,-20-1-12,1 0 0,-1 0 0,1 0 0,-1-1 0,0 1 0,1 0 0,-1-1 0,0 1 0,0 0 1,0 0-1,0-1 0,0 1 0,0 0 0,0-1 0,0 1 0,0 0 0,-1 0 0,1-1 0,-1 1 0,1 0 1,-1 0-1,1 0 0,-1-1 0,1 1 0,-1 0 0,0 0 0,0 0 0,0 0 12,-2-1 28,0 1-1,1 0 0,-1 0 1,0 0-1,0 0 1,0 0-1,-1 0 1,1 1-1,0 0 1,0-1-1,0 1 0,0 0 1,0 1-1,-1-1 1,1 1-1,0-1 1,0 1-1,0 0 1,0 0-1,0 0 0,0 0 1,0 1-1,1-1 1,-1 1-1,0 0 1,1-1-1,-1 1 0,1 1 1,0-1-1,-1 0 1,1 0-1,0 1 1,1-1-1,-1 1 1,0 0-1,1 0 0,-1-1 1,1 1-1,0 0 1,0 0-1,0 0 1,0 1-28,-1 70 1162,3-43-660,-1-30-490,0 1 0,0-1-1,0 1 1,0-1 0,1 1-1,-1-1 1,1 1 0,-1-1-1,1 1 1,-1-1-1,1 1 1,0-1 0,-1 0-1,1 1 1,0-1 0,0 0-1,0 0 1,0 0 0,0 1-1,0-1 1,1 0-1,-1-1 1,0 1 0,0 0-1,1 0 1,-1 0 0,0-1-1,1 1 1,-1-1 0,1 1-1,0-1-11,6 2 5,0-1 0,0 0 0,0 0 0,0-1-1,6-1-4,-1 1-43,-11 0 4,-1 0 1,1 0-1,-1-1 0,1 1 1,-1 0-1,1-1 0,-1 1 1,0 0-1,1-1 0,-1 0 1,0 1-1,1-1 1,-1 0-1,0 0 0,0 0 1,0 0-1,0 0 0,1 0 1,-2 0-1,1 0 0,0 0 1,0 0-1,0-1 0,0 1 1,-1 0-1,1-1 0,0 1 1,-1 0-1,0-1 1,1 1-1,-1-1 0,0 0 39,4-52-1332,-5 41 1046,1 11 275,0 1 0,0-1 0,0 1 0,-1-1 0,1 0 0,0 1 0,-1 0 0,0-1 0,1 1-1,-1-1 1,0 1 0,0 0 0,1-1 0,-1 1 0,0 0 0,0 0 0,0 0 0,-1 0 0,1 0 0,0 0 0,0 0 0,-1 0-1,1 0 1,0 0 0,-1 1 0,1-1 0,-1 0 0,1 1 0,-1 0 0,1-1 0,-1 1 11,-52-5 1033,50 5-818,3 0-192,0 1 1,0-1-1,0 1 1,0-1-1,0 1 1,1-1-1,-1 1 1,0-1 0,1 1-1,-1 0 1,0-1-1,1 1 1,-1 0-1,0 0 1,1-1-1,-1 1 1,1 0-1,0 0 1,-1 0-1,1 0 1,0 0-1,-1 0 1,1-1 0,0 1-1,0 0 1,0 0-1,0 0 1,0 0-1,0 0 1,0 0-1,0 1-23,0 39 507,1-30-265,-1-8-218,-1 0 1,1-1 0,0 1-1,1 0 1,-1 0 0,0-1-1,1 1 1,-1-1 0,1 1-1,0 0 1,0-1 0,0 1-1,0-1 1,1 0-1,-1 1 1,0-1 0,2 1-25,0-1 5,-1 0 0,1-1 0,0 1 0,0-1 1,-1 0-1,1 0 0,0 0 0,0 0 0,0-1 0,0 1 0,0-1 1,0 0-1,1 0 0,-1 0 0,3 0-5,-4 0-61,1 1 0,0-1 0,0 0 0,0-1 1,-1 1-1,1 0 0,0-1 0,0 1 0,-1-1 0,1 0 0,0 0 0,-1 0 0,1 0 1,-1 0-1,1-1 0,-1 1 0,0-1 0,1 0 0,0-1 61,-1 0-120,-1 0 0,1 0 0,-1-1 0,0 1 0,0 0-1,0-1 1,0 1 0,-1-1 0,0 1 0,1-1 0,-1 1 0,0-1-1,-1 1 1,1-1 0,-1-2 120,0 4-10,1 0 0,-1 0 0,0 0 0,0 1 0,0-1 0,0 0 0,0 0 0,0 1 0,-1-1 0,1 0 0,0 1 0,-1 0 0,0-1 0,1 1 0,-1 0 0,0 0 0,1 0 0,-1 0 0,0 0-1,0 0 1,0 0 0,0 1 0,0-1 0,0 1 0,0-1 0,0 1 0,-1 0 10,-1-1 89,1 0 0,-1 1 0,1-1 1,-1 1-1,1 0 0,-1 0 0,1 0 0,-1 1 0,1 0 0,-1-1 0,1 1 0,-1 0 0,1 0 0,-1 1 0,1-1 0,0 1 0,0 0-89,-2 3 150,0 1-1,0 0 0,1 1 0,0-1 1,0 1-1,1 0 0,0-1 0,0 1 1,1 1-1,-1-1 0,2 0 0,-1 1 1,1-1-1,0 1 0,0-1 0,1 1 1,0 2-150,1-8-2,-1-1 1,0 1-1,1-1 1,-1 1-1,1-1 1,0 1-1,-1-1 1,1 1-1,0-1 1,0 0-1,0 0 1,0 1-1,0-1 1,0 0-1,0 0 1,1 0-1,-1 0 1,0 0-1,1 0 1,-1 0-1,0-1 1,1 1-1,-1 0 1,1-1-1,-1 1 1,1-1-1,-1 0 1,1 1-1,-1-1 1,1 0-1,0 0 1,-1 0-1,1 0 1,1 0 1,5 0-431,1 0 0,0 0 0,0-1 0,0 0 1,-1-1-1,3 0 431,27-15-4781</inkml:trace>
  <inkml:trace contextRef="#ctx0" brushRef="#br0" timeOffset="-45677.14">27441 3934 8820,'0'0'1817,"0"0"-483,0 0 328,0 0-64,0 0-526,-7-7-487,6 6-614,-3-4 208,1 0 0,-1 0 0,-1 1 0,1 0 0,0 0 0,-1 0 0,0 0 0,0 1 0,0-1 0,0 1 0,-1 1 0,1-1 0,-1 1 0,1 0 0,-1 0 0,0 1 0,0-1 0,-3 1-179,6 1 24,1-1-1,0 1 1,0 0-1,0 0 0,0 0 1,-1 1-1,1-1 1,0 0-1,0 1 1,0-1-1,0 1 1,0 0-1,0 0 0,0 0 1,0 0-1,0 0 1,0 0-1,0 1 1,1-1-1,-1 0 1,0 1-1,1-1 1,-1 1-1,1 0 0,0 0 1,0-1-1,-1 1 1,1 0-1,0 0 1,0 0-1,1 0 1,-1 0-1,0 0 0,1 0 1,-1 1-1,1-1 1,0 0-1,0 2-23,-5 19 329,1 0 0,1 0-1,1 1 1,1-1 0,2 7-329,-1-28 6,0-1 1,1 0 0,-1 0 0,1 0 0,-1 0-1,1 0 1,-1 0 0,1 0 0,0 0 0,0 0-1,-1 0 1,1 0 0,0 0 0,0 0 0,0-1-1,0 1 1,0 0 0,0-1 0,0 1 0,0 0-1,0-1 1,0 1 0,0-1 0,1 0 0,-1 1-1,0-1 1,0 0 0,0 0 0,1 0-1,-1 0 1,0 0 0,0 0 0,0 0 0,1 0-1,-1 0 1,0-1 0,0 1-7,4 0-12,-1 0 0,1-1 0,-1 0 0,1 0 0,-1 0 0,0 0 0,1-1 0,-1 1-1,0-1 1,2-1 12,-1-1-86,-1-1-1,1 1 0,-1-1 1,0 0-1,0 0 0,0 0 1,-1-1-1,0 1 1,0-1-1,0 0 0,-1 0 1,1 0-1,-2 0 0,1 0 1,-1 0-1,1 0 0,-2-1 1,1 1-1,-1-1 0,0 1 1,0 0-1,-1-1 0,0 1 1,0 0-1,-1-2 87,2 7 26,0 0-1,-1 0 0,1 0 1,-1 0-1,1 0 1,-1 0-1,0 0 1,1 0-1,-1 1 1,0-1-1,1 0 1,-1 0-1,0 1 1,0-1-1,0 0 0,0 1 1,0-1-1,0 1 1,0-1-1,0 1 1,0 0-1,0-1 1,0 1-1,0 0 1,0 0-1,0 0 0,0 0 1,0-1-1,0 2 1,0-1-1,0 0 1,0 0-1,-1 0 1,1 0-1,0 1 1,0-1-1,0 0 1,0 1-1,0-1 0,0 1 1,0-1-1,1 1 1,-1 0-1,0-1 1,0 1-1,0 0 1,0-1-1,1 1 1,-1 0-1,0 0 0,1 0 1,-1 0-1,1 0 1,-1 0-1,1 0 1,-1 0-1,1 0 1,0 0-1,-1 0-25,1 55 683,3-55-708,0-1 1,0 1-1,0 0 0,1-1 1,-1 0-1,0 1 0,0-1 1,1-1-1,-1 1 0,0 0 1,0-1-1,1 1 25,-3-2-68,1 1 1,-1 0 0,1-1-1,-1 1 1,0-1-1,0 1 1,1-1-1,-1 0 1,0 1-1,-1-1 1,1 0-1,0 0 1,0 1-1,-1-2 68,1 2-16,-1 1 0,1-1-1,-1 0 1,0 1-1,1-1 1,-1 1 0,0-1-1,0 0 1,0 1-1,1-1 1,-1 0 0,0 1-1,0-1 1,0 0-1,0 1 1,0-1 0,0 0-1,0 1 1,0-1-1,0 0 1,-1 1 0,1-1-1,0 0 1,0 1 0,-1-1-1,1 1 1,0-1-1,-1 1 1,1-1 0,0 0-1,-1 1 1,1-1-1,-1 1 1,1-1 0,-1 1-1,1 0 1,-1-1-1,1 1 1,-1 0 0,0-1-1,1 1 17,-10-1 92,-1 0 0,1 1 0,0 1 0,0 0 0,-8 1-92,16-2 40,0 0-1,0 1 1,0-1 0,0 1 0,0-1-1,0 1 1,0-1 0,0 1 0,0 0-1,0 0 1,0 0 0,0 0 0,0 1-1,1-1 1,-1 0 0,1 1 0,-1-1-1,1 1 1,-1-1 0,1 1-1,0 0 1,0 0 0,0-1 0,0 1-1,0 0 1,0 0 0,0 0 0,1 0-1,-1 0 1,1 0 0,-1 0 0,1 1-40,0-2-123,0-1-749,0-1-2210,0-7-3756</inkml:trace>
  <inkml:trace contextRef="#ctx0" brushRef="#br0" timeOffset="-44777.923">26220 3946 5410,'0'0'3794,"0"0"-1729,0 0-200,0 0-37,0 0-396,4 0-546,-4 0-821,1 0 0,0 0 1,-1 0-1,1 0 0,0 0 1,0 0-1,-1 0 0,1 0 0,0 0 1,-1 0-1,1-1 0,0 1 1,-1 0-1,1 0 0,-1-1 0,1 1 1,0-1-1,-1 1 0,1 0 1,-1-1-1,1 1 0,-1-1 0,1 1 1,-1-1-1,0 1 0,1-1 1,-1 0-1,1 1 0,-1-1 0,0 0-65,2-25 1529,-2 15-1991,0 8 454,0 0-1,-1 0 1,1 0-1,-1 0 1,0 0-1,1 0 1,-1 0-1,-1 1 1,1-1-1,0 0 1,-1 1-1,1-1 0,-1 1 1,0-1-1,-1-1 9,1 3 17,1 0-1,0-1 1,0 1 0,-1 0-1,1 1 1,0-1-1,-1 0 1,1 0-1,-1 1 1,0-1-1,1 0 1,-1 1-1,1 0 1,-1-1-1,0 1 1,1 0 0,-1 0-1,0 0 1,1 0-1,-1 0 1,1 0-1,-1 0 1,0 1-1,1-1 1,-1 0-1,1 1 1,-1 0-1,0-1 1,1 1-1,-2 1-16,1 0 54,0 0 0,0 0-1,-1 1 1,1-1 0,1 1-1,-1 0 1,0 0 0,1-1-1,0 1 1,-1 0 0,1 0-1,0 0 1,0 0 0,1 1-1,-1-1 1,1 0-54,-8 56 713,7-46-508,0 40 218,1-51-412,0-1 0,0 1 0,0-1 0,0 1-1,1-1 1,-1 1 0,0-1 0,1 1 0,-1-1-1,1 1 1,-1-1 0,1 1 0,0-1 0,0 0 0,0 1-1,0-1 1,-1 0 0,2 0 0,-1 0 0,0 1 0,0-1-1,0 0 1,0-1 0,1 1 0,-1 0 0,2 0-11,4 1-14,0 0 0,1-1 1,-1 0-1,1-1 1,-1 0-1,1 0 1,-1 0-1,1-1 1,-1 0-1,1-1 0,-1 1 1,0-1-1,0-1 1,1 0-1,1-1 14,-5 2-87,0 0-1,0-1 1,0 1-1,0-1 1,-1 0-1,1-1 1,-1 1-1,0 0 1,0-1-1,0 0 1,0 1-1,-1-1 1,0-1-1,0 1 1,0 0-1,0 0 1,0-1 0,-1 1-1,0-1 1,0 1-1,0-1 1,0 1-1,-1-1 1,0 0-1,0-1 88,0 3-53,1 1-1,-1-1 0,-1 0 1,1 0-1,0 0 1,-1 0-1,1 0 0,-1 1 1,0-1-1,0 0 0,0 0 1,0 1-1,-1-1 1,0 0 53,1 1 23,-1 1 1,0-1-1,0 1 1,0 0-1,0 0 1,0 0-1,0 0 1,0 0-1,0 0 1,0 0-1,0 1 1,0-1-1,0 1 1,-1 0-1,1-1 1,0 1-1,0 0 1,-1 0-1,0 1-23,1-1 69,-1 1-1,1-1 1,0 1 0,0 0 0,0 0-1,0 0 1,0 0 0,0 0-1,0 1 1,0-1 0,0 1-1,1-1 1,-1 1 0,0-1 0,1 1-1,-1 0 1,1 0 0,0 0-1,0 0 1,0 0 0,0 0-1,0 0 1,0 0 0,0 0 0,1 0-1,-1 1 1,1-1 0,-1 0-1,1 3-68,-3 9 282,1 0 0,1 0-1,0 1 1,1 1-282,2-15 10,0 0 1,0 0-1,0 0 1,0-1-1,1 1 1,-1-1-1,0 0 1,0 1-1,1-1 1,-1 0-1,0 0 1,0-1-1,1 1 1,-1 0-1,2-1-10,-1 0-60,0 0-1,0 0 0,0 0 1,0 0-1,0 0 0,0-1 1,0 1-1,0-1 0,-1 0 1,1 0-1,-1 0 1,1 0-1,-1 0 0,0-1 1,0 1-1,0-1 0,0 1 1,0-1-1,0 0 0,-1 0 1,1 0-1,-1 0 0,0 0 1,0 0-1,0 0 1,0 0-1,-1 0 0,1 0 1,-1 0-1,0-1 0,0 1 1,0 0-1,0 0 0,0-1 1,-1 1-1,0 0 0,1-1 62,-1 3-37,0-1 0,0 0 0,0 1 0,-1-1 0,1 1 0,0-1 0,-1 1 0,1-1 0,-1 1 0,1 0 1,-1 0-1,1 0 0,-1 0 0,0 0 0,0 0 0,1 0 0,-1 0 0,0 1 0,0-1 0,0 1 1,0-1-1,0 1 0,0 0 0,0 0 0,0 0 0,0 0 36,-3-1 19,-1 1 0,1 0 0,0 0 0,0 0 0,0 1 0,0-1-1,0 1 1,0 0 0,0 1 0,-1 0-19,1 1 97,1 0 1,-1 1-1,1 0 0,-1 0 1,1 0-1,0 0 0,1 1 1,-1-1-1,1 1 0,0 0 1,0 0-1,1 0 0,-2 3-97,1 0 153,-1 0 0,1 1-1,0-1 1,1 1 0,0 0-1,0 0 1,1 0 0,0 4-153,2-12-2,0 0 1,-1 0 0,1 0 0,0 0 0,0-1-1,-1 1 1,1 0 0,0 0 0,0-1 0,0 1 0,0 0-1,0-1 1,0 1 0,0-1 0,0 0 0,0 1-1,0-1 1,1 0 0,-1 1 0,0-1 0,0 0-1,0 0 1,0 0 0,0 0 0,1 0 0,-1 0-1,0-1 1,0 1 0,0 0 0,1-1 1,40-5-546,-36 4 244,0 0 0,0-1-1,0 0 1,-1-1 0,1 1 0,-1-1-1,2-1 303,31-32-4113</inkml:trace>
  <inkml:trace contextRef="#ctx0" brushRef="#br0" timeOffset="-43570.958">25813 4265 992,'0'0'3546,"0"0"-1740,0 0-325,0 0 69,0 0-245,-8 1 7827,3-3-9540,1-1 430,1 0 0,-1 0 1,0 0-1,1 1 1,-1-1-1,0 1 1,-1 0-1,1 0 1,0 1-1,-1-1 0,1 1 1,-1 0-1,1 0 1,-1 0-1,1 1 1,-1 0-1,0 0 1,1 0-1,-1 0 1,0 1-1,1-1 0,-1 1 1,1 0-1,-1 1 1,1-1-1,0 1 1,-1 0-1,1 0 1,0 0-1,0 1 0,0-1 1,1 1-1,-1 0 1,1 0-1,-1 0 1,1 1-1,0-1 1,0 1-1,0-1 0,1 1 1,-2 3-23,0 5 245,1 1-1,1 0 1,0-1-1,0 1 1,1 0-1,1 0 1,1 6-245,-1-14 67,0-4-55,0 0-1,1 0 0,-1 1 1,1-1-1,-1 0 0,1 0 1,0 0-1,-1 0 0,1 0 1,0 0-1,0 0 0,-1-1 1,1 1-1,0 0 0,0 0 1,0-1-1,0 1 0,0 0 1,0-1-1,0 1 0,0-1 1,0 1-1,1-1 0,-1 0 0,0 1 1,0-1-1,0 0 0,0 0 1,1 0-1,-1 0 0,0 0 1,0 0-1,1 0-11,50-2 23,-46 1 5,-3 1-52,1 0 1,-1 0-1,0-1 0,0 0 1,0 0-1,0 0 1,0 0-1,0 0 1,0 0-1,0-1 1,0 1-1,-1-1 0,1 0 1,-1 0-1,1 0 1,-1 0-1,1 0 1,-1-1-1,0 1 1,0-1-1,1-1 24,0-2-140,-1 1 0,0-1 0,0 0 0,0 1 0,-1-1-1,0 0 1,0 0 0,0 0 0,-1 0 0,0 0 0,0-1 140,0 6-4,0 0 1,0 1-1,0-1 1,0 0-1,0 0 0,-1 0 1,1 0-1,0 0 1,-1 0-1,1 1 1,0-1-1,-1 0 0,1 0 1,-1 1-1,0-1 1,1 0-1,-1 1 0,1-1 1,-1 0-1,0 1 1,1-1-1,-1 1 0,0-1 1,0 1-1,0-1 1,1 1-1,-1 0 0,0-1 1,0 1-1,0 0 1,0 0-1,0 0 1,0-1-1,1 1 0,-1 0 1,0 0-1,0 0 1,0 1-1,0-1 0,0 0 1,0 0-1,0 0 1,0 1 3,-1-1 55,-1 1 0,1-1 0,-1 1 0,1 0 0,-1 0 1,1 0-1,0 0 0,-1 0 0,1 0 0,0 1 1,0-1-1,0 1 0,0 0 0,0-1 0,0 1 0,0 1-55,-3 5 208,1 1 0,-1-1-1,2 1 1,-1 0-1,1 0 1,1 1 0,0-1-1,0 1 1,0-1-1,2 1 1,-1 2-208,3-11 10,0-1 0,0 0 1,0 0-1,0 0 0,0 0 0,1 0 0,-1-1 1,0 1-1,0-1 0,0 1 0,1-2-10,2-1-98,-1 0-1,1 0 0,-1-1 1,0 1-1,0-1 1,-1 0-1,1 0 0,-1-1 1,2-2 98,-4 4-333,1 1-1,0-1 1,-1 1-1,0-1 1,0 0 0,0 0-1,0 1 1,0-1 0,-1 0-1,1 0 1,-1-1 333,0-1-3804,-3 5-2586</inkml:trace>
  <inkml:trace contextRef="#ctx0" brushRef="#br0" timeOffset="-17665.933">18668 5619 8740,'0'0'2639,"0"0"-588,0 0-413,0 0-312,0 0-605,0 0-193,0 0-72,0-10-251,0-12-79,2 6 150,-2-1 1,0 1-1,-1-1 0,0 0 0,-2 1 1,0 0-1,-1-1-276,0-5 331,2 8-71,1 19-197,1 785 1828,0-764-1861,-1-18-22,0 1-1,1-1 1,0 0-1,1 1 1,0-1-1,0 0 1,1 0-1,0 0 1,0 0-1,0 0 1,1 0-1,1 0-7,8 3 25,-6-19-330,-3-27-629,-3 32 852,-11-61-3231,2 15-2403,5 17-153</inkml:trace>
  <inkml:trace contextRef="#ctx0" brushRef="#br0" timeOffset="-16963.527">18572 5562 7652,'0'0'1686,"0"0"-344,0 0-33,0 0-116,0 0-307,-1-5-105,1 2-653,-1 0 0,1 0-1,-1 0 1,1 0 0,0 0-1,0 0 1,0 0 0,0 1-1,1-1 1,-1 0 0,1 0-1,0 0 1,0 0 0,0 1-1,0-1 1,0 0-1,1 1 1,-1-1 0,1 1-1,0-1 1,-1 1 0,1 0-1,0 0 1,0 0 0,1 0-1,0-1-127,10-6 165,0 1-1,0 0 0,1 1 1,0 1-1,0 0 0,0 1 1,1 0-1,0 1 0,0 1 1,0 0-1,4 1-164,40-4-99,-1 3 0,20 3 99,-46 0 76,-29 1-71,-1-1 0,1 0 0,-1 1 0,1 0 0,-1-1 0,0 1 0,1 0 0,-1 0 0,0 1 0,0-1 0,0 0 0,1 1 0,-2-1 0,1 1 0,0 0 0,0-1 0,0 1 0,-1 0 0,1 0 0,-1 0 0,0 0 0,1 1 0,-1-1 0,0 0 0,0 1 0,0-1 0,0 1-5,3 11 115,0 1-1,0-1 1,-1 0-1,0 5-114,-1-6 93,8 80 573,-3 1 0,-5 85-666,-2-125 66,-1-37-38,-1-1 0,0 0 0,-1 0-1,-1 0 1,-1-1 0,0 1 0,-1-1 0,0 0 0,-1-1 0,-1 1 0,0-1-1,-1-1 1,-6 7-28,-12 13 76,0-2-1,-2 0 1,-1-2-1,-24 17-75,43-38-4,0 1 0,-1-2 0,0 1 0,0-1 0,0-1 0,-8 2 4,17-7-5,0 1 0,0-1 0,0 0 0,0 0 0,0 0 0,0-1 0,0 1 0,0-1 0,-1 0 0,1 0 0,0 0 0,0 0-1,0 0 1,-1-1 0,1 0 0,0 1 0,0-1 0,0 0 0,0 0 0,0-1 0,0 1 0,0-1 0,1 1 0,-1-1 0,0 0 0,1 0-1,-1 0 1,1-1 0,0 1 0,-2-3 5,-6-11-446,0-1 0,1 0 0,1-1 1,1 0-1,0 0 0,0-8 446,2 11-955,2-1-1,0 1 1,1-1 0,1 1 0,0-1 955,1 14-1033,0 2-861,0 0-1606</inkml:trace>
  <inkml:trace contextRef="#ctx0" brushRef="#br0" timeOffset="-15838.368">19352 5985 1585,'0'0'2649,"0"0"-1795,0 0-57,0 0 255,0 0 87,7-2 293,20-4-82,-26 5-1037,0 0 0,1 1-1,-1-1 1,0 0-1,0 0 1,0 0 0,1 0-1,-1 0 1,0 0 0,0 0-1,0 0 1,-1 0 0,1 0-1,0-1 1,0 1-1,-1 0 1,1-1 0,0 1-1,-1 0 1,0-1 0,1 1-1,-1-1 1,0 1 0,1-1-1,-1 1 1,0-1-313,-1-42 396,0 30-7,1 13-388,-1 0 0,0-1 1,1 1-1,-1 0 1,0 0-1,0 0 0,0 0 1,0 0-1,0 0 0,0 1 1,0-1-1,0 0 0,0 0 1,0 1-1,-1-1 1,1 1-1,0-1 0,0 1 1,-1-1-1,1 1 0,0 0 1,-1 0-1,1 0 0,0 0 1,-1 0-1,1 0 1,0 0-1,-1 0 0,0 0-1,-3 0 28,0 0-1,0 0 1,0 0-1,0 1 1,0 0-1,0 0 1,-4 1-28,2 3 23,1-1 0,-1 1 0,1 0 0,1 0 0,-1 1 1,1 0-1,0 0 0,0 0 0,1 0 0,-1 1 0,1 0-23,-38 80 98,33-58 175,1 1 0,1 0 0,2 0 0,1 0-1,1 1 1,2-1 0,2 26-273,-1-55 17,-1 1 0,1 0 0,1-1 0,-1 1-1,0 0 1,0-1 0,0 1 0,1 0 0,-1-1 0,1 1-1,-1 0 1,1-1 0,0 1 0,0-1 0,0 1 0,0-1-1,0 0 1,0 1 0,0-1 0,0 0 0,0 0 0,0 0 0,1 1-1,-1-1 1,1-1 0,-1 1 0,1 0 0,-1 0 0,1 0-1,0 0-16,5 0 34,0 0 0,0 0 0,0 0 0,0-1 0,0 0-1,0 0 1,1-1-34,-2 1-5,1-1 1,1-1 0,-1 0 0,0 0 0,0-1 0,0 0 0,-1 0 0,1 0 0,-1-1 0,0 0 1,0-1-1,0 1 0,0-1 0,-1 0 0,1 0 0,-1-1 0,-1 0 0,1 1 0,-1-2 0,0 1 1,-1 0-1,1-2 4,6-9-224,-2 1 1,0-2-1,0 1 1,-2-1-1,0 0 1,-2 0-1,4-19 224,-6 1-499,0 0 0,-4-18 499,1 1-189,2 50 196,-1 0-1,0 0 0,0 1 1,-1-1-1,1 0 0,-1 0 1,1 0-1,-1 0 0,0 1 1,0-1-1,0 0 0,0 1 1,0-1-1,-1 0 0,1 1 1,-1 0-1,0-1 0,0 1 1,0 0-1,0 0 0,0 0 1,0 0-1,0 0 0,-1 0-6,2 2 5,1 0-1,-1 1 0,1-1 0,0 0 1,-1 0-1,1 1 0,-1-1 1,1 0-1,0 0 0,-1 1 1,1-1-1,0 0 0,0 1 0,-1-1 1,1 0-1,0 1 0,0-1 1,-1 0-1,1 1 0,0-1 1,0 1-1,0-1 0,0 0 0,0 1 1,0-1-1,-1 1 0,1-1 1,0 1-1,0-1 0,0 0 1,0 1-1,1-1 0,-1 1 0,0-1 1,0 1-1,0-1-4,-7 80 918,3 0 1,6 65-919,0-28 540,5-61-375,-7-54-165,0 0 1,1 0-1,-1-1 0,1 1 1,-1 0-1,1-1 1,0 1-1,0-1 0,-1 1 1,1-1-1,0 1 0,0-1 1,1 0-1,-1 1 1,0-1-1,0 0 0,1 0 1,-1 0-1,0 0 0,1 0 1,-1 0-1,1 0 1,0-1-1,-1 1 0,1 0 1,-1-1-1,1 1 0,0-1 1,-1 0-1,1 0 0,-1 0-93,1-9-568,-1 0-1,-1-1 1,1 1 0,-2-1 0,0-8 661,-1-12-3527,2-6-3676</inkml:trace>
  <inkml:trace contextRef="#ctx0" brushRef="#br0" timeOffset="-15343.162">19683 6095 10421,'0'0'971,"0"0"464,0 0-72,0 0-383,0 0-113,-2 5-91,1-5-748,0 1-1,1 0 1,-1-1-1,1 1 1,-1 0 0,1-1-1,-1 1 1,1 0-1,0 0 1,-1 0-1,1-1 1,0 1 0,-1 0-1,1 0 1,0 0-1,0 0 1,0 0-1,0 0 1,0-1 0,0 1-1,0 0 1,0 0-1,0 0 1,1 0-28,16-7 725,30-37-394,-41 35-451,0 0 0,0 0 0,-1 0 0,0-1 0,-1 0 0,0 0 0,0 0 0,-1 0 0,0-1 0,-1 1 0,0-1-1,0 0 1,-1 1 0,-1-1 0,1 0 0,-2-3 120,1 11 6,-1 0-1,0 0 1,-1 1-1,1-1 0,0 0 1,0 1-1,-1 0 1,1-1-1,-1 1 1,1 0-1,-1-1 1,0 1-1,0 0 0,1 0 1,-1 0-1,0 1 1,0-1-1,0 0 1,0 1-1,0-1 0,0 1 1,0-1-1,0 1 1,0 0-1,0 0 1,-1 0-6,-2-1 48,0 1 1,1-1-1,-1 1 1,0 0-1,0 0 1,0 0-1,0 1 1,0-1-1,0 1 1,0 1-1,-1-1-48,3 2 57,1-1 0,-1 0-1,1 1 1,0 0 0,0-1-1,0 1 1,0 0 0,0 0-1,0 0 1,1 0 0,-1 1-1,1-1 1,0 0 0,0 1-1,0-1 1,1 1 0,-1-1-1,1 2-56,-4 72 837,5-62-615,-2 27 380,-1-18-249,2 0 0,1 0-1,1 0 1,0 0 0,2 0 0,4 11-353,-6-30 29,-1 1 1,1-1-1,1 0 0,-1 0 1,1 0-1,0 0 1,0 0-1,1-1 1,-1 1-1,1-1 0,0 0 1,0 0-1,0 0 1,1-1-1,-1 0 0,1 0 1,0 0-1,0 0 1,0-1-1,0 1 1,1-1-1,-1 0 0,1-1 1,-1 0-1,1 0 1,-1 0-1,1 0 0,0-1 1,5 0-30,-3 0-50,0 0 0,0 0 0,0-1 0,0 0-1,0-1 1,0 1 0,0-2 0,0 1 0,0-1 0,-1 0 0,1-1 0,-1 0 0,0 0 0,0 0 0,0-1 0,-1 0 0,0 0 0,1-2 50,0 0-916,0-1 1,0-1-1,-1 1 1,-1-1-1,1 0 1,-1 0 0,-1-1-1,0 1 1,1-5 915,8-39-10579</inkml:trace>
  <inkml:trace contextRef="#ctx0" brushRef="#br0" timeOffset="-14954.974">20004 5943 13158,'0'0'1161,"0"0"15,0 0-143,0 0-281,0 0 230,-1 26-81,-8 365 3221,22-487-4252,-3 31-457,-9 59 459,1-19-348,2 0 1,0 1 0,2 0-1,0 0 1,8-17 475,-12 36 22,0 0 0,1 0 1,0 0-1,0 0 0,0 0 0,0 1 1,1-1-1,-1 1 0,1 0 0,0 0 0,1 1 1,-1-1-1,1 1 0,-1 0 0,1 0 0,0 0 1,0 1-1,0-1 0,1 1 0,-1 1 1,0-1-1,1 1 0,-1 0 0,1 0 0,0 0 1,-1 1-1,4 0-22,-5 0 67,0 0 1,0 0 0,0 0-1,1 1 1,-1-1 0,0 1-1,0 0 1,0 1-1,0-1 1,-1 1 0,1-1-1,0 1 1,-1 0 0,1 0-1,1 2-67,-2-2 21,12 5-559,-5-5-5412,-9-2-1448</inkml:trace>
  <inkml:trace contextRef="#ctx0" brushRef="#br0" timeOffset="-14254.624">20537 5976 9732,'0'0'502,"0"0"325,0 0-69,0 0-299,0 0 234,-1-10 121,1-5-716,1 1 753,-1-1 1,-1 1-1,0-1 0,-1-1-851,1 14 42,0-1 1,0 1-1,0 0 1,0 0-1,0 0 1,-1 0-1,1 0 1,-1 0-1,1 0 1,-1 0-1,0 0 1,0 1-1,0-1 1,0 1 0,0 0-1,0-1 1,0 1-1,0 0 1,0 0-1,-1 0 1,1 0-1,0 1 1,-1-1-1,1 1 1,-2-1-43,-9-1 332,0 0 1,-1 1 0,1 1 0,-3 0-333,11 0-105,2 0 136,0 1 1,0 0-1,1-1 0,-1 1 1,0 0-1,0 1 0,1-1 0,-1 0 1,1 1-1,-1-1 0,1 1 1,0 0-1,-1 0 0,1 0 1,0 0-1,0 0 0,1 1 1,-1-1-1,0 0 0,1 1 0,-1-1 1,1 1-1,0 0 0,-1 0-31,-5 14 105,0 1 0,1-1-1,-2 10-104,4-14 71,-6 28 380,2 1 0,2 0 0,1 1 0,3-1 0,1 23-451,1-63 11,0 0 0,1-1 0,-1 1 1,0 0-1,1 0 0,-1-1 0,1 1 0,0 0 1,0-1-1,-1 1 0,1 0 0,0-1 0,0 1 1,1-1-1,-1 0 0,0 1 0,0-1 0,1 0 1,-1 0-1,1 1 0,-1-1 0,1-1 0,-1 1 1,1 0-1,0 0 0,-1 0 0,1-1 0,0 1 1,0-1-1,-1 1 0,1-1 0,0 0 0,0 0 1,0 0-12,4 1 7,1-1 0,-1 0 0,0 0 1,0 0-1,1-1 0,-1 0 1,0 0-1,0 0 0,0-1 0,2-1-7,1-1-9,-1-2-1,1 1 0,-1-1 0,0 0 1,0 0-1,-1-1 0,0 0 0,0-1 1,-1 0-1,1 0 0,-2 0 0,1 0 1,1-5 9,2-4-200,0 0 1,-1-1-1,-1 1 1,0-2 0,-2 1-1,3-14 200,-4 0-541,-1-1 0,-2 0 0,-1-11 541,0 16 9,0 26 215,-2 11-28,1 0 0,0 0 1,0 0-1,1 0 0,1 4-196,-2 30 342,0-42-330,-14 137 1441,2 85-1453,13-221-6,0-1-1,0 1 1,0-1 0,0 1 0,0-1-1,0 1 1,1-1 0,-1 1-1,0-1 1,1 0 0,-1 1-1,1-1 1,-1 1 0,1-1-1,0 0 1,0 0 0,-1 1-1,1-1 1,0 0 0,0 0 0,0 0-1,0 0 1,0 0 0,1 0-1,-1 0 1,0 0 0,0-1-1,1 1 1,-1 0 0,0-1-1,1 1 1,-1-1 0,1 1-1,-1-1 1,0 0 0,1 1-1,-1-1 1,1 0 0,-1 0 0,1 0-1,-1 0 1,1-1 0,-1 1-1,1 0 1,-1 0 0,1-1-1,-1 1 1,1-1 6,5-1-208,-1 0-1,0-1 1,0 1-1,0-1 1,0 0-1,0-1 1,0 1-1,-1-1 1,0 0-1,4-4 209,27-36-3364,-6-5-2759</inkml:trace>
  <inkml:trace contextRef="#ctx0" brushRef="#br0" timeOffset="-13820.098">20924 5291 12566,'0'0'2307,"0"0"-628,0 0-81,0 0-689,0 0-540,-5 8 7,0 6-211,1 0 1,-1 0 0,2 0-1,0 1 1,1-1 0,1 1-1,0 0 1,1-1 0,0 1-1,2 7-165,-2 18 289,-4 105 461,-8-1 1,-5 0-1,-9 10-750,24-141 53,-10 49 204,3 0 0,3 0 1,2 30-258,15-127-62,16-55-350,28-83-1506,-45 149 1266,0 0 1,2 0 0,0 1 0,2 0 0,11-13 651,-21 30-82,1 1 0,0 0-1,1 0 1,-1 0 0,1 1 0,0 0 0,0 0 0,0 0 0,1 1 0,0-1 82,-4 3-4,0-1-1,0 1 1,0 0 0,0 1 0,0-1 0,0 0 0,0 1 0,0 0 0,0-1 0,0 1 0,0 0 0,0 1 0,0-1 0,0 0-1,0 1 1,0 0 0,0 0 0,0 0 0,0 0 0,-1 0 0,1 0 0,0 1 0,-1-1 0,1 1 0,2 2 4,1 2 44,-1 1 1,1 0-1,-1 0 0,-1 1 1,1-1-1,-1 1 1,0 0-1,-1 0 1,1 4-45,24 83 1090,-26-88-993,10 52 905,-2 1 0,-2 8-1002,-5-34 157,-2-32-245,-2-1 26,1 0-1,0 0 1,0 0 0,0 0 0,0 0 0,0 0-1,0 0 1,0 0 0,0 0 0,0 0 0,1 0-1,-1 0 1,0 0 0,1 0 0,-1 0 0,0 0-1,1 0 1,-1 0 0,1-1 0,-1 1 0,1 0-1,0 0 1,-1 0 0,1-1 0,0 1 0,0 0-1,0-1 1,-1 1 0,1-1 0,0 1 0,0-1-1,0 1 1,0-1 0,0 0 0,0 1 0,0-1-1,0 0 1,0 0 62,9-2-5175</inkml:trace>
  <inkml:trace contextRef="#ctx0" brushRef="#br0" timeOffset="-13309.379">21787 5455 3522,'0'0'3238,"0"0"-1570,0 0-225,0 0-336,0 0-101,-1-15 21,0-8-488,-2-30 265,2 41 5225,4 863-2572,-4-837-3407,1 27 31,0-40-80,0 0 0,0 0 1,0 1-1,0-1 0,0 0 1,1 1-1,-1-1 0,0 0 1,1 0-1,-1 1 0,1-1 1,-1 0-1,1 0 1,-1 0-1,1 0 0,0 0 1,0 0-1,-1 0 0,1 0 1,0 0-1,0 0 0,0 0-1,0-1-4,0 0-1,-1 0 1,1 0-1,0 0 1,0 0-1,-1 0 1,1 0-1,0 0 1,-1 0-1,1 0 1,0-1-1,-1 1 1,1 0-1,0 0 0,-1-1 1,1 1-1,-1-1 1,1 1-1,-1 0 1,1-1-1,0 1 1,-1-1-1,0 1 1,1-1-1,-1 1 1,1-1-1,-1 0 1,0 1-1,1-1 1,-1 1-1,0-1 1,0 0-1,1 1 1,-1-1-1,0 0 0,0 0 1,0 1-1,0-1 5,7-34-611,-7 30 391,10-111-4803,-7 56-497</inkml:trace>
  <inkml:trace contextRef="#ctx0" brushRef="#br0" timeOffset="-12928.342">22125 5601 12902,'0'0'2060,"0"0"-334,0 0-438,0 0-613,0 0-99,6 0 198,-11 0-78,-5 1-591,0 0 0,-1 1-1,1 0 1,0 1-1,0 0 1,1 1-1,-1 0 1,1 0-1,0 1 1,0 1-1,-5 2-104,-24 19 433,-35 32-433,48-39 136,15-12-113,5-4-12,-1 0-1,1 0 1,1 1 0,-1 0 0,0 0-1,1 0 1,-1 2-11,4-6 2,1 0 0,-1 1 0,1-1 0,-1 0 0,1 0 0,0 1 1,0-1-1,-1 0 0,1 0 0,0 1 0,0-1 0,0 0 0,0 1 0,1-1 0,-1 0 0,0 1 0,0-1 0,1 0 0,-1 0 0,1 1 0,-1-1 0,1 0 0,0 0 0,-1 0 0,1 0 0,0 0 0,0 0 0,0 0 0,-1 0 0,1 0 0,0 0 0,0 0 0,1 0 1,-1-1-1,0 1 0,0 0 0,0-1 0,1 1-2,35 22 4,39 27 6,-71-46-13,-1 1 1,1-1-1,-1 1 0,0-1 0,0 1 1,0 0-1,0 1 0,-1-1 0,0 0 0,0 1 1,-1 0-1,2 5 3,-4-21-5957,1-4 3708,-1-12-3154</inkml:trace>
  <inkml:trace contextRef="#ctx0" brushRef="#br0" timeOffset="-12494.279">22187 5720 7491,'0'0'4298,"0"0"-1891,0 0-436,0 0-727,0 0-321,9-12-227,24-33-178,-25 33-17,-8 12 41,0 0 34,0 0-18,-23 3 271,20-1-813,1 0 0,-1 1 0,1-1 0,-1 0 0,1 1-1,0-1 1,0 1 0,0 0 0,0 0 0,0 0 0,1 0 0,0 0-1,-1 0 1,1 1-16,-15 52 220,13-44-192,-9 50 361,2 1 0,3 0-1,3 0 1,3 38-389,1-99 5,0 0-1,0 0 1,0 0-1,0 0 1,0 0-1,0 0 1,1 0-1,-1 0 1,1 0-1,-1 0 0,1 0 1,0 0-1,0 0 1,0 0-1,0-1 1,0 1-1,0 0 1,0-1-1,1 1 1,-1-1-1,0 1 1,1-1-1,0 0 1,-1 1-1,1-1 1,0 0-1,-1 0 1,1 0-1,0 0 1,0-1-1,0 1 0,0 0 1,0-1-1,0 1 1,0-1-1,0 0 1,0 0-1,0 0-4,4 0 5,-1 0-1,0-1 1,1 1-1,-1-2 0,1 1 1,-1 0-1,0-1 1,0 0-1,0 0 1,0-1-1,0 1 1,-1-1-1,1 0 0,3-4-4,6-5-87,-2-1 1,0 0-1,0 0 0,-2-2 0,1 1 0,-2-1 0,0-1 0,-1 0 1,0 0-1,-1-1 0,-1 1 0,0-7 87,4-12-225,-2 0-1,-2 0 1,-1 0 0,-1-1-1,-2-27 226,-2 58-9,0-1-1,0 1 0,-1 0 1,1 0-1,-1-1 1,0 1-1,-1 0 0,1 0 1,-1 0-1,0 0 0,0 1 1,-1-1-1,1 0 1,-1 1-1,0 0 0,-1-2 10,1 4 26,0-1 0,0 1-1,0 0 1,0 0 0,-1 0 0,1 0-1,-1 1 1,1-1 0,-1 1 0,0 0-1,1 0 1,-1 0 0,0 1-1,0-1 1,1 1 0,-1 0 0,0 0-1,0 0 1,0 1 0,0-1-1,1 1 1,-1 0 0,0 0-26,-1 0 48,0 1-1,0 0 1,1 0 0,-1 1-1,0-1 1,1 1 0,0 0-1,0 0 1,0 0 0,0 1 0,0 0-1,0 0 1,1 0 0,-1 1-48,-40 63 63,43-67-418,1-1-808,0 0-1622,0 0-2492</inkml:trace>
  <inkml:trace contextRef="#ctx0" brushRef="#br0" timeOffset="-12014.019">22733 5675 6963,'0'0'2609,"0"0"-952,0 0 341,0 0-554,0 0-409,-3-2 69,1 1-982,-1 0 1,1 0-1,0 0 0,-1 0 0,1 0 0,-1 0 0,0 1 0,1-1 0,-1 1 0,1 0 0,-1 0 0,0 0 1,1 0-1,-1 0 0,0 0 0,1 1 0,-1-1 0,1 1 0,-2 0-122,-1 1 161,0 1 0,0-1 0,0 1 0,0 0 0,0 0 0,0 1 0,1-1 0,0 1 0,-2 2-161,-1 1 147,1 0 0,0 0 0,0 1 0,1 0-1,0 0 1,0 0 0,1 1 0,0 0 0,1-1-1,0 1 1,-2 8-147,4-9 21,-1 0 1,2 0-1,-1 0 0,1 0 1,1 0-1,-1 0 0,1 0 1,1 0-1,0 1-21,-1-5-28,0 1-1,1-1 1,0 0-1,0 0 1,0 0-1,1 0 1,-1-1-1,1 1 1,0-1-1,0 1 1,0-1-1,0 0 1,1 0-1,-1 0 1,1-1-1,2 2 29,22 13-453,-11-8 138,-1 0 0,0 2 0,-1 0 0,0 0 0,2 5 315,-14-13-26,0 0-1,0 0 1,0 0 0,-1 0-1,1 0 1,-1 1 0,0-1-1,0 1 1,-1 0 0,1-1-1,-1 1 1,1 0-1,-1 0 1,0 0 0,-1 0-1,1 0 1,-1 0 0,0 0-1,0 1 1,0-1 0,0 0-1,-1 0 1,1 0 0,-1 0-1,0 0 1,-1 0 26,0-1 15,1 0 1,-1 0-1,0 0 1,-1 0-1,1-1 1,0 1-1,-1-1 1,1 1-1,-1-1 1,0 0-1,0 0 1,0 0-1,0-1 1,0 1-1,0-1 1,-1 0-1,1 0 1,0 0-1,-1 0 1,1 0-1,-1 0-15,-11 2 81,0-1 0,0 0-1,0-1 1,-5-1-81,19 0-4,0-1-1,0 1 1,0 0 0,0-1-1,1 1 1,-1 0 0,0-1-1,0 0 1,0 1 0,0-1-1,1 1 1,-1-1 0,0 0-1,1 1 1,-1-1 0,1 0-1,-1 0 1,0 0 0,1 1-1,0-1 1,-1 0 0,1 0-1,-1 0 1,1 0 0,0 0-1,0 0 1,0 0-1,0 0 1,-1 0 0,1 0-1,0 0 1,1 0 0,-1 0-1,0 0 1,0-1 4,7-40-1721,16-1-2486,9 1-3239</inkml:trace>
  <inkml:trace contextRef="#ctx0" brushRef="#br0" timeOffset="-11540.447">23117 5755 10101,'0'0'2905,"0"0"-2033,0 0 118,0 0-24,0 0-174,-6-3 294,1 1-633,-1-1-1,0 1 1,0-1-1,0 2 1,0-1 0,-4 0-453,8 1 63,0 1 1,0 0 0,1 0-1,-1-1 1,0 1 0,0 1-1,0-1 1,1 0 0,-1 0-1,0 1 1,0-1 0,1 0 0,-1 1-1,0 0 1,1-1 0,-1 1-1,0 0 1,1 0 0,-1 0-1,1 0 1,-1 0 0,1 1-1,0-1 1,0 0 0,-1 1-1,1-1 1,0 0 0,0 1 0,0-1-1,0 2-63,-6 16 131,0 0-1,2 1 0,0 0 1,1-1-1,1 1 1,1 11-131,-2 126 861,4-114-632,0-42-222,0 1 0,0 0 0,0 0 0,1 0 0,-1 0 0,0-1 0,1 1 0,-1 0 0,1 0 0,0-1-1,0 1 1,-1 0 0,1-1 0,0 1 0,0 0 0,0-1 0,1 0 0,-1 1 0,0-1 0,1 0 0,-1 1 0,0-1 0,1 0 0,-1 0 0,1 0 0,0 0 0,-1-1 0,1 1-1,0 0 1,0-1 0,-1 1 0,1-1 0,0 1 0,0-1 0,0 0 0,0 0 0,0 0-7,4 0 3,-1 0 0,0 0-1,1-1 1,-1 0 0,0 0 0,0 0 0,0-1-1,0 0 1,0 0 0,0 0 0,0 0 0,0-1 0,3-2-3,3-4-48,-1 0 0,0-1 1,0 0-1,-1-1 1,0 0-1,-1 0 1,-1-1-1,1 0 0,-2-1 1,0 1-1,5-14 48,-4 5-159,0 0 0,-1 0 1,-2 0-1,0-1 0,-1 0 0,-1 0 0,-1-7 159,0 18-28,-1 0 0,-1-1-1,0 1 1,-1 0 0,0 0 0,-1 0 0,0 0-1,0 1 1,-1-1 0,-1 1 0,-2-4 28,4 10 35,0-1 0,0 1 1,-1 0-1,0 0 0,0 0 0,0 0 1,0 1-1,0-1 0,-1 1 1,0 1-1,1-1 0,-1 0 1,0 1-1,0 0 0,-1 0 1,1 1-1,0-1 0,-1 1 0,1 0 1,-1 1-1,1-1 0,0 1 1,-5 1-36,8-1-45,-1 0 0,1 0 0,0 1 1,-1-1-1,1 1 0,0 0 0,0 0 0,0 0 1,0 0-1,0 0 0,0 0 0,0 0 0,0 1 1,0-1-1,0 1 0,1-1 0,-1 1 0,1 0 1,-1 0-1,1-1 0,0 1 0,-1 0 0,1 0 1,0 2 44,18-4-7593,5 0-787</inkml:trace>
  <inkml:trace contextRef="#ctx0" brushRef="#br0" timeOffset="-11107.768">23640 5574 12678,'0'0'3140,"0"0"-1745,0 0 265,0 0-529,0 0-531,-3 22 248,-4 137 356,-7 77 402,0-66-112,118-571-3893,-100 388 2234,0-6-201,2 0 0,0 1 1,1-1-1,9-13 366,-15 28-26,1 1 0,0-1 1,1 1-1,-1 0 0,0 0 0,1 0 0,0 0 1,0 0-1,0 0 0,0 1 0,0-1 1,0 1-1,1 0 0,-1 0 0,1 0 0,0 1 1,-1-1-1,1 1 0,0 0 0,0 0 0,0 0 1,0 0-1,0 1 0,0-1 0,3 1 26,-5 1 16,1-1-1,0 1 1,-1 0 0,1 0-1,-1 0 1,1 0-1,-1 0 1,1 0-1,-1 1 1,0-1-1,0 1 1,0 0-1,0-1 1,0 1 0,0 0-1,0 0 1,0 0-1,-1 1 1,1-1-1,-1 0 1,0 1-1,1 1-15,23 62 531,-23-58-465,8 38 288,-2 0 0,-2 1-1,-3-1 1,-1 1-1,-3 34-353,0-27-306,3-71-1956,0-1 0,1 0-1,4-13 2263,6-25-8582</inkml:trace>
  <inkml:trace contextRef="#ctx0" brushRef="#br0" timeOffset="-10573.493">24288 5729 13254,'0'0'2233,"0"0"-1521,0 0-85,0 0-389,6-13 15,16-41 670,-20 48-738,0 0-1,-1 0 1,0 0-1,1 0 0,-2 0 1,1-1-1,-1 1 1,0 0-1,0-1 1,-1 1-1,0 0 0,0 0 1,0 0-1,-1 0 1,0 0-1,-1-1-184,3 6 13,-1 0 0,0 0 0,0 1-1,1-1 1,-1 0 0,0 1 0,0-1 0,0 1 0,0-1 0,0 1-1,0-1 1,0 1 0,0 0 0,0-1 0,0 1 0,0 0-1,0 0 1,0 0 0,0 0 0,0 0 0,0 0 0,0 0 0,0 0-1,0 0 1,0 1 0,0-1 0,0 0 0,0 1-13,-3-1 51,1 1 1,0 0-1,0 0 1,0 0-1,0 0 1,0 1 0,0-1-1,1 1 1,-1 0-1,0 0-51,-6 9 136,0 1-1,0 0 1,1 0-1,1 1 1,0 0 0,1 1-1,0-1 1,1 1-1,-1 6-135,-7 15 231,-2-1-50,3 1 0,0 1-1,2 0 1,2 1 0,2 0-1,1 0 1,0 24-181,5-59 1,0 0 0,0 0 1,0 0-1,0 0 0,0 0 0,0 0 0,0 0 1,1 0-1,-1 0 0,1 0 0,-1 0 1,1 0-1,0-1 0,0 1 0,0 0 0,0 0 1,0-1-1,0 1 0,1 0 0,-1-1 0,0 1 1,1-1-1,-1 0 0,1 1-1,1-1-3,0 0 1,0-1-1,-1 1 0,1-1 1,0 1-1,0-1 1,-1 0-1,1 0 0,0 0 1,0-1-1,-1 1 0,1-1 1,0 1-1,0-1 0,-1 0 1,3-1 2,5-2-60,-1-1 1,0 1-1,-1-1 1,1-1-1,-1 0 1,0 0 0,-1 0-1,1-1 1,-1 0-1,5-7 60,12-16-666,-1-1 0,1-5 666,-20 30-101,17-26-1536,-1-2 0,7-18 1637,-21 39-390,-1 1 0,0-1-1,-1 0 1,0-1 0,-1 1 0,-1-1 0,0 1 0,0-11 390,-4 49 1646,0 0-1,-2 0 1,-4 13-1646,-2 22 1039,-27 334 1378,0-2-1707,37-386-715,-1 1 1,0-1-1,0 0 1,-1 0-1,0 0 1,0 0-1,0 0 1,-1 0-1,0 0 1,-2 4 4,2-8-39,1 0 1,0-1-1,0 1 1,-1 0 0,1-1-1,-1 0 1,1 1 0,-1-1-1,1 0 1,-1 0-1,0 0 1,0-1 0,1 1-1,-1-1 1,0 0-1,0 1 1,0-1 0,0 0-1,0-1 1,1 1-1,-1 0 1,0-1 0,-2 0 38,-7-3-418,0 1 1,0-1 0,1-1 0,-1 0 0,1-1 0,0 0 0,0-1 0,1 0 0,-8-7 417,-15-9-2436,-20-10-3217</inkml:trace>
  <inkml:trace contextRef="#ctx0" brushRef="#br0" timeOffset="-8698.911">25270 5681 7395,'0'0'2132,"0"0"-1273,0 0-91,0 0-29,0 0-229,3-5 237,0-7 301,-1 1-1,0-1 0,0 0 1,-1 0-1,-1-6-1047,1-19-491,-54 22 1830,26 13-1220,21 1-27,-1 0-1,1 0 1,-1 1 0,1 0-1,-1 0 1,0 1 0,-3 1-92,8-2 19,1 1 0,-1 0-1,1 0 1,-1 0 0,1 1 0,-1-1 0,1 0 0,-1 0 0,1 1-1,0-1 1,0 1 0,0-1 0,0 1 0,0-1 0,0 1 0,0 0-1,1 0 1,-1-1 0,0 1 0,1 0 0,-1 0-19,-9 46 240,9-40-180,-6 48 461,3 0 0,3 0 0,2 7-521,0 0 363,-2-59-339,1 0 0,0 1 0,0-1 0,1 0 0,-1 0 0,1 0 0,0 0-1,0 0 1,0 0 0,1 0 0,-1 0 0,1 0 0,0 0 0,0-1 0,1 2-24,0-2 8,-1-2 0,1 1 0,0 0 1,-1-1-1,1 1 0,0-1 0,0 0 1,0 1-1,0-2 0,0 1 0,0 0 0,1-1 1,-1 1-1,0-1 0,0 0 0,0 0 1,1 0-1,-1 0 0,0-1 0,1 0-8,2 0-8,0-1-1,0 0 1,-1 0 0,1-1-1,0 1 1,-1-1-1,0 0 1,0-1 0,0 0-1,0 1 1,0-2-1,-1 1 1,1 0 0,-1-1-1,0 0 1,-1 0-1,1 0 1,-1 0 0,0-1-1,0 1 1,0-2 8,5-10-165,0-1 0,-1 1 0,0-1 0,-2-1 0,0 1 0,0-11 165,-1-9-485,-2 1-1,-2-33 486,-1 22-125,-5 252 1411,4-139-942,0-42-261,1-1-1,0 1 0,2 0 0,1 0 1,1 0-1,1 0 0,3 6-82,-5-25 16,-1 0 1,2 1-1,-1-1 0,1 0 0,-1 0 0,1 0 0,0 0 1,1 0-17,-3-3-47,0 0 0,0 0 1,0 0-1,0 0 0,0 0 1,0 0-1,0 0 0,1 0 1,-1 0-1,0-1 1,1 1-1,-1-1 0,0 1 1,1-1-1,-1 1 0,1-1 1,-1 0-1,1 0 0,-1 1 1,1-1-1,-1 0 1,0 0-1,1-1 0,-1 1 1,1 0-1,-1 0 0,1-1 1,-1 1 46,1-1-225,-1-1 1,0 1-1,0 0 0,0 0 1,0-1-1,0 1 1,0-1-1,0 1 0,0 0 1,-1-1-1,1 0 1,0 1-1,-1-1 1,0 1-1,1-1 0,-1 0 1,0-1 224,5-34-3942,-4 28 1815,3-35-8999</inkml:trace>
  <inkml:trace contextRef="#ctx0" brushRef="#br0" timeOffset="-8317.383">25558 5267 8004,'0'0'2009,"0"0"-265,0 0-122,0 0-594,0 0-276,-3-4 16,3 4-706,-1-1-1,1 0 0,-1 0 0,1 1 1,-1-1-1,1 0 0,-1 1 1,1-1-1,-1 0 0,0 1 1,1-1-1,-1 1 0,0-1 0,1 1 1,-1-1-1,0 1 0,0-1 1,0 1-1,1 0 0,-1 0 0,0-1 1,0 1-1,0 0 0,0 0 1,0 0-1,0 0 0,1 0 1,-1 0-1,0 0 0,0 0-61,-1 2 95,1 0-1,0 0 1,0 0-1,0 0 1,0 0-1,0 0 1,1 0-1,-1 0 1,0 0-1,1 0 1,0 0-1,-1 1 1,1-1-1,0 0 1,0 0-1,0 1-94,-5 159 2080,10 70-2080,-2-141 433,-2-13-161,-2-42-149,1 0 0,2 0 1,1 0-1,2 0 0,2 0 0,9 29-123,-16-65-3,0 0-1,-1 0 0,1 1 0,0-1 0,0 0 0,0 0 0,0 1 0,0-1 0,0 0 0,0 0 1,0 0-1,0 1 0,0-1 0,0 0 0,0 0 0,0 1 0,0-1 0,0 0 0,0 0 0,1 0 1,-1 1-1,0-1 0,0 0 0,0 0 0,0 0 0,0 0 0,0 1 0,1-1 0,-1 0 0,0 0 1,0 0-1,0 0 0,0 1 0,1-1 0,-1 0 0,0 0 0,0 0 0,0 0 0,1 0 1,-1 0-1,0 0 0,0 0 0,0 0 0,1 0 0,-1 0 0,0 0 0,0 0 0,1 0 0,-1 0 1,0 0-1,0 0 0,0 0 0,1 0 0,-1 0 0,0 0 0,0 0 4,4-18-451,-4-42-1212,0 50 999,0-10-1443,1 0-1,1 1 1,2-9 2107,6-16-5881</inkml:trace>
  <inkml:trace contextRef="#ctx0" brushRef="#br0" timeOffset="-7980.57">25750 5625 9973,'0'0'2502,"0"0"-506,0 0-377,0 0-741,0 0-118,4-8-264,-3 6-461,9-22 68,-12 15-63,-14 11 22,-2 6-54,1 2 0,0 0 0,1 1 0,0 0-1,0 1 1,1 1 0,1 1 0,1 0-1,-1 0 1,2 2 0,0-1 0,-2 6-8,10-13 64,0 0 0,0 1 1,1-1-1,0 0 0,0 1 1,1 0-1,0-1 0,1 1 1,0 0-1,0 0 0,1 0 1,0 0-1,0 0 0,3 9-64,-2-12 63,0 0 0,0-1 1,1 1-1,0 0 0,0-1 0,1 1 0,-1-1 0,1 0 0,1 1 0,-1-2 1,1 1-1,-1 0 0,1-1 0,1 1 0,-1-1 0,0 0 0,1-1 0,0 1 0,0-1 1,0 0-1,1 0 0,0 0-63,-4-2-13,8 4-102,0 0-1,0-1 0,0-1 1,1 1-1,-1-2 1,1 0-1,0 0 1,0 0-1,-1-2 0,6 1 116,-15-2-187,0 1 0,0-1 0,-1 1 0,1-1 0,0 0 0,-1 1 0,1-1 0,-1 0 0,1 0 0,-1 1 0,1-1 0,-1 0 0,0 0 0,1 0 0,-1 0 0,0 1 0,1-1 0,-1 0 0,0 0 0,0 0 0,0 0 0,0 0 0,0 0 0,0 0 0,0 0 0,0 0 187,0-5-1394,4-22-5609</inkml:trace>
  <inkml:trace contextRef="#ctx0" brushRef="#br0" timeOffset="-7257.806">26117 5723 7347,'0'0'2962,"0"0"-2181,0 0-266,0 0 176,0 0-234,-4-7 55,-51-61 3978,46 53-4181,8 14-295,1 0 1,-1 0-1,0-1 1,1 1-1,-1 0 0,0 0 1,0 0-1,0 0 1,0 0-1,0 0 0,0 0 1,0 0-1,0 0 1,0 1-1,0-1 0,0 0 1,0 1-1,-1-1 1,1 1-1,0-1 0,-1 1 1,1-1-1,0 1-14,-38-15 1090,35 13-1040,0 0 0,-1 0 1,1 0-1,-1 0 0,0 1 1,1 0-1,-1 0 0,0 0 0,0 0 1,-2 1-51,4 0 25,0 1-1,0 0 1,1 0 0,-1 0 0,0 0 0,1 0-1,-1 1 1,1-1 0,-1 1 0,1-1-1,0 1 1,-1 0 0,1 0 0,0 0 0,0 0-1,1 0 1,-1 1 0,0-1 0,1 0 0,-1 1-1,1-1 1,0 1 0,0 0 0,0-1-1,0 1 1,0 2-25,-4 12 158,0-1 0,1 2 0,-2 15-158,1 21 660,3 0 0,2 33-660,1-27 398,-2-55-362,1 0 1,0 0 0,1 0-1,-1 0 1,1 0 0,0 0-1,0 0 1,0 0-1,1 0 1,0-1 0,0 1-1,0-1 1,0 1 0,1-1-1,0 1-36,0-3 10,-1 1 0,1-1-1,0-1 1,0 1-1,0 0 1,0-1 0,0 1-1,0-1 1,0 0 0,0 0-1,1 0 1,-1 0-1,0-1 1,1 0 0,-1 1-1,0-1 1,1 0 0,-1 0-1,0-1 1,1 1 0,-1-1-1,0 0 1,2 0-10,6-2-11,-1-1-1,0 0 1,0-1 0,-1 0 0,0 0-1,1-1 1,-2-1 0,1 1 0,-1-1 0,0-1-1,0 1 1,-1-1 0,0-1 0,0 1-1,-1-1 1,0-1 11,10-15-343,-1 0 0,-1 0 0,-2-1 1,0-1-1,3-15 343,-10 21-420,-1 1 1,-1-1-1,-1 1 1,-1-1-1,-1-9 420,3-26 190,-17 137 773,3 0-1,3 0 0,4 1 1,7 78-963,-3-159-27,0 1 1,1-1-1,-1 0 1,1 0 0,-1 0-1,1 0 1,-1 0-1,1 0 1,0 0-1,-1 0 1,1 0-1,0 0 1,0 0-1,-1 0 1,1 0 0,0-1-1,0 1 1,0 0-1,0-1 1,0 1-1,0-1 1,1 1-1,-1-1 1,0 1-1,0-1 1,0 0 0,0 1-1,1-1 1,-1 0-1,0 0 1,0 0-1,0 0 1,1 0-1,-1 0 1,0-1-1,0 1 1,0 0-1,0 0 1,1-1 0,-1 1-1,0-1 1,0 1-1,0-1 1,0 0-1,0 1 1,0-1-1,0 0 1,0 0 26,4-5-740,0-1 1,-1 1-1,0-1 0,0 0 1,-1 0-1,1-1 0,-2 1 1,2-6 739,10-35-7076</inkml:trace>
  <inkml:trace contextRef="#ctx0" brushRef="#br0" timeOffset="-6907.755">26375 5535 13974,'0'0'2828,"-4"31"-560,2-14-1925,-7 54 1146,4 0 1,2 11-1490,2-9 760,3 90 326,3-127-903,-4-35-178,-1 1 0,0-1 0,0 0 0,1 0 0,-1-1 0,0 1 0,1 0 0,-1 0 1,1 0-1,-1 0 0,1 0 0,-1 0 0,1 0 0,0-1 0,-1 1 0,1 0 0,0-1 0,0 1 1,0 0-1,-1-1 0,1 1 0,0-1 0,0 1 0,0-1 0,0 0 0,0 1 0,0-1 0,0 0 1,1 1-6,-2-2-1,1 1 1,0 0 0,-1 0-1,1 0 1,-1-1 0,1 1 0,0 0-1,-1-1 1,1 1 0,-1 0-1,1-1 1,-1 1 0,1-1 0,-1 1-1,0-1 1,1 1 0,-1-1-1,1 1 1,-1-1 0,0 0 0,1 1-1,-1-1 1,0 1 0,0-1-1,0 0 1,1 1 0,-1-1 0,0 0-1,0 1 1,4-27-47,-3 16 17,8-68-322,14-79-1052,-18 133 703,1 1 0,1 0 0,1 0 0,1 1 0,4-5 701,-10 22-160,0 1 0,0-1 0,1 1 0,0 0 0,0 1 0,1-1 0,-1 1 0,1-1-1,0 1 1,0 1 0,0-1 0,0 1 0,4-2 160,-7 4 29,1 0-1,-1 0 1,0 0-1,1 0 1,-1 1-1,1-1 1,0 1-1,-1 0 1,1-1-1,-1 1 1,1 0-1,-1 1 0,1-1 1,-1 0-1,1 1 1,0-1-1,-1 1 1,0 0-1,1 0 1,-1 0-1,1 0 1,-1 0-1,0 0 1,0 1-1,0-1 1,0 1-1,0 0 1,0-1-1,0 1 1,0 0-1,-1 0 1,1 0-1,-1 0 1,1 2-29,8 12 381,-1 1 0,-1 0 0,0 0 0,-2 1 0,0 0 0,-1 1 0,0-1 1,-2 1-1,1 9-381,2 38 800,-2 0 1,-4 6-801,0-70-251,7-29-4479,-1-17-2129</inkml:trace>
  <inkml:trace contextRef="#ctx0" brushRef="#br0" timeOffset="-6410.994">27361 5166 7860,'0'0'664,"0"0"438,0 0 160,0 0-112,0 0-51,0-11 133,-3-49 1345,3 60-1296,0 0-371,0 0-238,0 23 48,11 642 2087,-10-636-2764,1-1-1,1 0 1,1 0 0,5 13-43,-4-31-46,-4-41-1141,-1-65-6264,0 43-201</inkml:trace>
  <inkml:trace contextRef="#ctx0" brushRef="#br0" timeOffset="-6092">27212 5479 11685,'0'0'4771,"0"0"-4051,0 0 1201,0 0-641,195-15-1168,-142 9-112,-6 3-368,-14 0-1617,-10 3-2145,-16-3-8691</inkml:trace>
  <inkml:trace contextRef="#ctx0" brushRef="#br0" timeOffset="-5353.056">27659 5744 3810,'0'0'5634,"0"0"-3048,0 0-562,0 0-522,0 0-514,14-24-71,49-76-47,-54 88-690,1 0 0,1 0 0,0 1 0,0 0-1,3 0-179,-10 8 7,0 1-1,-1-1 0,1 0 0,-1-1 0,1 1 0,-1 0 1,0-1-1,0 0 0,0 0 0,-1 0 0,1 0 0,-1 0 1,0 0-1,0-1 0,-1 1 0,1-1 0,-1 1 1,0-1-1,0 0 0,-1 1 0,1-1 0,-1-2-6,0 5-11,0 0 1,0 0-1,0-1 0,0 1 0,0 0 0,-1 0 0,1 0 0,-1 0 1,0-1-1,1 1 0,-1 0 0,0 0 0,0 0 0,0 0 1,-1 0-1,1 1 0,0-1 0,-1 0 0,1 1 0,-1-1 1,-1 0 10,-2-1-10,1 0 0,-1 1 0,-1 0 0,1 0 0,0 0 0,-1 0 0,1 1 0,-5-1 10,-14-2 19,1 1 0,-1 0-1,-13 1-18,36 3 8,0-1 0,0 1 0,0-1 0,0 1 0,0-1 0,0 1 0,0 0 0,0-1 0,0 1 0,1 0 0,-1 0 0,0-1 0,0 1 0,1 0 0,-1 0 0,1 0 0,-1 0 0,0 0 0,1 0 0,0 0 0,-1 0 0,1 0 0,0 0 0,-1 0 0,1 0 0,0 1 0,0-1 0,0 0-8,-4 41 312,3-37-231,-3 72 1311,3 0 1,8 61-1393,-6-131 33,0 1 0,1-1 0,-1 0 1,2 0-1,-1 1 0,1-1 0,0 0 0,0-1 0,1 1 1,0-1-1,0 1 0,1-1 0,0 0 0,0-1 0,2 3-33,-4-6-3,1 1 0,0 0 0,-1-1 0,1 1 0,0-1 0,0 0 0,1 0 0,-1-1 0,0 1 0,0-1 0,1 0 0,-1 0 0,1-1 0,-1 1 0,1-1 0,-1 0 0,1 0 0,-1 0 0,1-1 0,-1 0 0,1 0 0,-1 0 0,0 0 0,1-1 0,-1 1 0,2-2 3,1-1-113,0 0 0,-1-1 0,1 1 1,-1-1-1,0-1 0,0 1 0,0-1 0,-1 0 0,0-1 1,3-3 112,4-7-1053,-1-1 0,-1-1 0,5-11 1053,-9 15-1172,-1 0 1,0-1-1,-1 1 1,-1-1-1,0 0 0,-1 0 1,-1-4 1171,-2-114-6003,1 130 6132,0-1 0,-1 1 0,1-1 0,-1 1 0,0-1 0,0 1 0,-1 0 0,0-2-129,-15-16 7822,16 21-5783,1 4-556,4 107 2986,15 55-3085,-5-35-745,6 28-24,-17-153-481,-1-18-129,-1-24-74,-2-34-79,-1 24-605,2 0-1,2 0 1,3 0-1,8-42 754,-12 85 13,0 1 1,1-1-1,-1 0 0,1 1 0,-1 0 0,1-1 1,0 1-1,0 0 0,1 0 0,-1 0 0,1 0 1,-1 0-1,1 1 0,0-1 0,0 1 0,0 0 1,0-1-1,1 2 0,-1-1 0,0 0 0,1 1 1,-1-1-1,1 1 0,0 0 0,-1 0 0,1 0 1,0 1-1,0-1 0,0 1 0,-1 0 0,1 0 1,0 1-1,0-1 0,0 1 0,-1-1 1,1 1-1,0 1 0,-1-1 0,3 1-13,-3 0 71,1 0 0,0 0 0,-1 0 0,1 0 0,-1 1 0,0 0 0,0-1 0,0 1 0,0 1 0,1 1-71,25 21 136,-23-25-1051,-5-1-4261,-1 0-2190</inkml:trace>
  <inkml:trace contextRef="#ctx0" brushRef="#br0" timeOffset="-4933.663">28357 5470 6787,'0'0'4071,"0"0"-1894,0 0-304,0 0-371,0 0-381,0 0-1015,0 0 1,0 0 0,-1 0 0,1 0 0,0 0 0,0 0-1,0 0 1,0 0 0,0 0 0,0 0 0,0 1-1,-1-1 1,1 0 0,0 0 0,0 0 0,0 0-1,0 0 1,0 0 0,0 0 0,0 0 0,-1 0-1,1 0 1,0 0 0,0 0 0,0-1 0,0 1-1,0 0 1,0 0 0,0 0-107,-2 95 1682,0-33-1281,2 0-1,3 0 1,2 0-1,4-1 0,2 4-400,-9-57 29,1 0-1,-1 0 1,1-1-1,1 0 1,-1 1-1,1-1 1,0 0-1,1-1 1,0 1-1,1 0-28,-4-5 2,0 0 0,0 0 0,0-1 1,0 1-1,0 0 0,0-1 0,1 1 0,-1-1 0,1 0 0,-1 0 0,1 0 0,0 0 0,-1 0 0,1-1 1,0 1-1,-1-1 0,1 1 0,0-1 0,0 0 0,0 0 0,-1-1 0,1 1 0,0 0 0,0-1 0,-1 0 0,1 1 1,-1-1-1,1 0 0,0-1 0,-1 1 0,1 0-2,3-3-3,-1 0 0,1 0 0,-1-1 0,0 0 0,0 0 0,0 0 0,0 0 0,-1-1 0,0 0 0,0 0 0,-1 0 0,1 0 0,-1-1 3,9-21-186,0 0 0,2-14 186,-12 36-51,8-33-269,-1 0-1,-2 0 0,-2-1 0,-2 0 0,-1 0 0,-2 0 0,-3-11 321,-6 2 104,9 48 190,-4 1-346,-6 1 797,8 7-5019,2-5-651</inkml:trace>
  <inkml:trace contextRef="#ctx0" brushRef="#br0" timeOffset="-4499.9">29012 5425 8020,'0'0'2222,"0"0"-813,0 0 525,0 0-208,0 0-216,-5-4-117,4 3-1309,-1-1 1,0 1 0,1-1-1,-1 1 1,0 0 0,0-1-1,0 1 1,0 0 0,0 0-1,0 1 1,0-1 0,0 0-1,-1 1 1,1-1 0,0 1-1,0 0 1,-1 0 0,1-1-1,0 2 1,0-1 0,-1 0-1,1 0 1,0 1 0,0-1-1,-1 1 1,1 0 0,0-1-1,0 1 1,0 0 0,0 1-1,0-1 1,0 0 0,1 0-1,-2 2-84,-11 6 145,2 0-1,-1 1 1,1 0-1,1 1 0,0 1 1,0 0-1,2 0 1,-6 9-145,10-15 46,1 1 0,1-1 1,-1 1-1,1 1 0,0-1 1,1 0-1,0 1 1,0-1-1,0 1 0,1-1 1,0 1-1,1 0 1,0 0-1,0-1 0,1 1 1,-1 0-1,2-1 1,0 5-47,0-7-21,0-1 1,0 1-1,0-1 1,1 0-1,0 0 1,0 0-1,0 0 1,0 0-1,0-1 1,1 1 0,0-1-1,0 0 1,0 0-1,0 0 1,0-1-1,2 2 21,17 7-290,0 0 0,21 6 290,7 4-226,-3 9-47,-46-29 268,0 1 0,0 0 0,0 0 0,0 0 0,-1 1 0,1-1 0,-1 0 0,1 1 0,-1-1 0,0 1 0,0-1 0,0 1 0,0-1 0,-1 1 0,1 0 0,-1-1 0,1 1 0,-1 0 0,0 0 5,0-2-1,-1 1 1,0-1 0,1 1 0,-1-1 0,0 1 0,0-1 0,1 0-1,-1 1 1,0-1 0,-1 0 0,1 0 0,0 1 0,0-1 0,0 0 0,-1 0-1,1 0 1,-1-1 0,1 1 0,0 0 0,-1 0 0,1-1 0,-1 1 0,-46 18 0,25-10 0,6-1-109,8-4-8,1 0 0,0 0 0,-1-1 0,0 0 1,1-1-1,-1 1 0,0-2 0,-1 1 0,-3-1 117,13-30-5658,0-11-777</inkml:trace>
  <inkml:trace contextRef="#ctx0" brushRef="#br0" timeOffset="-4185.727">28929 5485 11221,'0'0'2577,"0"0"-2401,0 0 641,192-6-817,-142 0-929,-14 0-3489</inkml:trace>
  <inkml:trace contextRef="#ctx0" brushRef="#br0" timeOffset="3144.325">18807 7050 5939,'0'0'1659,"0"0"-1069,0 0-163,0 0-203,0 0-238,0 0 273,0 0 542,0-5 2522,0-35 394,0 35-3417,0 0 0,0 1 0,0-1 1,-1 1-1,0-1 0,0 1 0,0-1 0,0 1 0,-1-2-300,1 5 3,0-1 0,0 1-1,0 0 1,0-1 0,0 1-1,-1 0 1,1 0 0,0 0 0,-1 0-1,1 0 1,-1 0 0,1 0 0,-1 1-1,1-1 1,-1 0 0,0 1-1,1-1 1,-1 1 0,0 0 0,1 0-1,-1-1 1,0 1 0,1 0 0,-1 0-1,0 1 1,0-1-3,-33-7-4,32 6 4,1 0 0,-1 0-1,0 0 1,0 0 0,0 0 0,1 1 0,-1-1 0,0 1 0,0 0-1,0 0 1,0 0 0,0 0 0,0 0 0,0 1 0,0-1 0,1 1-1,-1 0 1,0 0 0,0 0 0,1 0 0,-1 0 0,0 1 0,1-1-1,-1 1 1,1 0 0,0 0 0,-1 0 0,-4 8 11,0 0 0,0 0 0,1 0 1,0 1-1,1 0 0,1 0 0,0 0 0,0 1 0,1-1 0,0 1 1,0 9-12,-2 20 120,3 1 1,2 31-121,0-38 52,0-30-38,0 0 0,0 0 0,1 1 0,-1-1-1,1 0 1,0 0 0,1 0 0,0-1 0,-1 1 0,1 0-1,1 0 1,-1-1 0,1 1 0,0-1 0,0 0 0,0 0-1,0 0 1,4 2-14,-2-2 6,0 0 1,1 0-1,-1-1 0,1 0 0,0 0 1,0 0-1,0-1 0,0 0 0,0 0 0,1-1 1,-1 0-1,1 0 0,-1 0 0,7-1-6,17 0-4,-21-1 0,1 1-1,-1 0 1,1 1-1,-1 0 1,0 0-1,5 2 5,-12-2 3,0-1 0,0 1 0,0 0-1,0 0 1,0 0 0,0 0-1,0 0 1,0 1 0,0-1 0,-1 1-1,1-1 1,-1 1 0,1-1 0,-1 1-1,0 0 1,1 0 0,-1 0-1,0 0 1,0 0 0,0 0 0,-1 0-1,1 0 1,0 0 0,-1 0-1,1 0 1,-1 1 0,0-1 0,0 0-1,0 1-2,1 6 11,0 0 0,-1-1-1,0 1 1,-1 0 0,0 0-1,-1-1 1,1 1 0,-2-1-1,1 1 1,-1-1 0,0 0-1,-2 2-10,2-6 2,1 0-1,-1 0 1,0-1-1,0 0 1,0 1 0,-1-1-1,1 0 1,-1-1-1,0 1 1,0 0-1,0-1 1,0 0 0,0 0-1,0 0 1,0-1-1,-1 0 1,1 1-1,-1-1 1,1-1 0,-1 1-1,1-1 1,-1 1-1,0-1 1,-1-1-2,4 1-17,0 0 0,0 0 1,0 0-1,0 0 0,0 0 0,0-1 1,0 1-1,0-1 0,0 1 1,0-1-1,0 0 0,1 0 0,-1 0 1,0 0-1,0 0 0,1 0 0,-1 0 1,1 0-1,-1-1 0,1 1 1,0-1-1,-1 1 0,1-1 0,0 0 1,0 1-1,0-1 0,0 0 0,0 0 1,0 0-1,1 1 0,-1-2 17,-1-7-391,0 1-1,1-1 1,1 0 0,-1 1-1,2-1 1,-1-3 391,1-10-1391,3-14-1979,15 6-2038</inkml:trace>
  <inkml:trace contextRef="#ctx0" brushRef="#br0" timeOffset="3876.138">19180 7178 8356,'0'0'2171,"0"0"-583,0 0-502,0 0-723,0 0-227,1-3-52,-1 0 1,0 1 0,-1-1 0,1 0 0,-1 0-1,1 1 1,-1-1 0,0 0 0,0-1-85,-7-3 168,1 1 0,-1 1 1,0-1-1,0 2 1,0-1-1,0 1 0,-1 0 1,0 1-1,0-1 1,0 2-1,0 0 1,-1 0-1,1 0 0,0 1 1,-1 1-1,-6 0-168,14 0 31,0 1 0,1-1-1,-1 1 1,1 0 0,-1 0-1,1 0 1,-1 0 0,1 0-1,0 0 1,0 0 0,-1 0-1,1 0 1,0 1 0,0-1-1,0 0 1,0 1 0,0-1-1,0 1 1,1-1 0,-1 1-1,0 0 1,1-1 0,-1 1-1,1-1 1,0 1 0,0 0-1,-1 0-30,-8 57 982,8-48-868,-4 31 560,2 1 0,2 0 1,2 1-1,5 31-674,-5-71 21,0 0 0,0 0 0,0 0 0,1 0 0,-1 0 0,1-1 0,0 1 0,1 0 0,-1-1 0,0 1 0,1-1 0,0 0-1,0 0 1,0 0 0,0 0 0,0 0 0,1-1 0,-1 0 0,1 1 0,-1-1 0,1-1 0,0 1 0,0 0 0,0-1 0,0 0 0,0 0 0,0 0 0,0 0 0,1-1 0,-1 0 0,0 1 0,0-2 0,0 1 0,1 0 0,-1-1 0,0 0 0,0 0 0,0 0 0,0 0-1,0-1 1,0 1 0,3-3-21,1-1-17,-1-1 1,1 0-1,-1-1 0,0 1 0,0-1 0,-1-1 0,0 1 0,0-1 0,-1 0 0,1-3 17,5-8-274,-1-1-1,0 0 1,-2 0-1,0-3 275,-2 1-344,-2-1 0,-1 1 1,0-1-1,-2 1 0,-1-1 0,0 1 0,-2-1 1,-2-7 343,-3 12-20,3 16 296,1 15 196,0 124 2481,6 2-2953,-2-117 128,1-1-1,0 1 0,2 0 0,1-1 1,0 1-1,2-1-127,-6-16 6,1 1-1,0-1 1,1 1 0,-1-1 0,1 0-1,0 0 1,0 0 0,0 0 0,1-1-1,0 1 1,0-1 0,0 0-1,0 0 1,1-1 0,0 1 0,-1-1-1,1 0 1,0 0 0,1 0 0,-1-1-1,0 0 1,1 0 0,-1 0 0,1-1-1,0 1-5,-2-2-49,0 1 0,0-1 0,0 1 1,0-1-1,0-1 0,0 1 0,0 0 0,0-1 0,0 0 0,0 0 0,0 0 0,0 0 0,0-1 0,-1 1 0,1-1 0,0 0 0,1-2 49,0 0-292,-1 0 1,0-1-1,-1 0 0,1 1 0,-1-1 0,0 0 1,0-1-1,0 1 0,-1-1 0,0 1 0,2-6 292,9-40-4191,-5-4-1953</inkml:trace>
  <inkml:trace contextRef="#ctx0" brushRef="#br0" timeOffset="4516.387">19495 7032 3586,'0'0'5434,"0"0"-3334,0 0-617,0 0-421,0 0-83,-2 21 486,-2 45 960,4 0 0,6 58-2425,2-44 1139,-4-28-431,3 0 1,4 8-709,-11-56 12,0-3-7,0 0 1,0 0 0,0 0 0,0 0-1,1-1 1,-1 1 0,0 0 0,0 0-1,1 0 1,-1 0 0,0 0 0,1 0-1,-1 0 1,1 0 0,-1-1 0,1 1-1,0 0 1,-1 0 0,1-1 0,0 1-1,-1 0 1,1-1 0,0 1 0,0-1-1,0 1 1,0-1 0,-1 1 0,1-1 0,0 1-6,0-7 10,-2-106-408,3-141-2328,-3 249 2712,1 1 0,1 0 0,-1 0 0,0 0 0,1 0 0,0 0 0,-1 0 0,1 0 0,0 0 0,1 0 0,-1 0 0,0 1 0,1-1-1,0 0 1,-1 1 0,1-1 0,0 1 0,0 0 0,1-1 0,-1 1 0,0 0 0,1 0 0,-1 1 0,1-1 0,0 0 0,-1 1 0,1 0 0,0 0 0,0-1 0,0 2 0,0-1 0,0 0 0,0 1 0,0-1 0,0 1 0,0 0 0,0 0-1,3 0 16,-3 0 32,-1 1 0,1-1 0,-1 1 1,1-1-1,-1 1 0,0 0 1,1 0-1,-1 0 0,0 0 1,0 0-1,0 1 0,0-1 0,0 1 1,0-1-1,0 1 0,0 0 1,-1 0-1,1 0 0,-1 0 1,1 0-1,-1 0 0,1 1-33,24 54 789,-23-50-691,11 39 370,-3 0 0,-1 0 0,-2 1 0,-2 0 0,-2 19-468,2 7 1238,12 47-1238,-12-188-91,-7-2-290,0 1-1402,5-42 1783,-2 92-409,0 0 0,1 0 0,1 0 1,1 1-1,1 0 0,0 0 0,2 0 0,1-1 409,-6 13-109,1 0 0,0 1 0,0-1 0,0 1 0,1 0 0,0 0 0,0 0 0,0 1 0,1 0 0,3-2 109,-7 4 11,0 1-1,0 0 1,1 0 0,-1-1 0,0 1 0,1 1 0,-1-1-1,1 0 1,-1 1 0,1-1 0,-1 1 0,1 0 0,-1-1-1,1 1 1,-1 1 0,1-1 0,0 0 0,-1 1 0,1-1-1,-1 1 1,1-1 0,-1 1 0,0 0 0,1 0 0,-1 1-1,0-1 1,0 0 0,1 1 0,-1-1 0,0 1-11,4 5 178,0 0 0,-1 1 0,0-1 0,0 1 0,-1 0 0,0 0 0,0 1 0,-1-1 0,0 1 0,0 2-178,5 17 813,-1 0 1,2 21-814,-5-5 490,-2 1 1,-3 22-491,1-17-803,-8-49-7641,-1-1-3585</inkml:trace>
  <inkml:trace contextRef="#ctx0" brushRef="#br0" timeOffset="5122.789">20203 7115 10373,'0'0'3679,"0"0"-1918,0 0-411,0 0-772,0 0-20,6 3 197,-2 0-649,-1 0 1,1 0-1,-1 0 1,1 1-1,-1-1 0,0 1 1,0-1-1,0 1 0,-1 0 1,0 0-1,1 1 1,-1-1-1,-1 0 0,1 1 1,-1-1-1,1 1 1,-1 0-1,-1-1 0,1 3-106,4 26 602,-2-1 0,0 23-602,-1-11 230,8 247 560,-5-117-537,16 97-253,-21-258 6,0-10-5,0-1 0,0 0 0,0 1 1,1-1-1,-1 1 0,1-1 0,-1 1 0,1-1 0,0 0 0,0 1 0,0-1 0,0 0 0,0 0 0,1 2-1,1-66-112,-2-102-1130,-2-192-608,-9 232 1816,1-25-209,8 135 221,1 1 0,1-1 0,1 0 0,0 0 0,0 1 0,2-1 0,0-2 22,-3 13 0,0 0 0,1 0-1,-1 1 1,0-1 0,1 0 0,0 1-1,0 0 1,-1-1 0,2 1 0,-1 0-1,0 0 1,0 0 0,1 0 0,-1 0-1,1 0 1,-1 1 0,1-1 0,0 1-1,-1 0 1,1 0 0,0 0 0,0 0-1,0 0 1,0 0 0,0 1 0,0 0-1,0 0 1,0-1 0,0 2 0,0-1-1,0 0 1,0 1 0,0-1 0,0 1-1,0 0 1,1 0 0,-1 0 18,0 0-1,-1 0 1,1 1 0,0-1-1,-1 1 1,1 0 0,-1-1-1,1 1 1,-1 0 0,0 1-1,0-1 1,0 0 0,0 0-1,0 1 1,0-1 0,-1 1-1,1 0 1,0 2-18,20 58 533,-19-53-437,6 26 174,-2 0 0,-1 1 0,-2-1 0,-2 1 0,-1 0 0,-4 23-270,2-50 26,0-1 1,0 1 0,-1-1-1,-1 0 1,0 0-1,0 0 1,0 0 0,-1 0-1,-1-1 1,1 0 0,-1 1-1,-1-1-26,4-5-20,0 0-1,-1 0 0,1-1 0,-1 1 1,0 0-1,0-1 0,0 1 1,0-1-1,0 0 0,0 0 0,0 0 1,-1-1-1,1 1 0,-1-1 0,1 0 1,-1 0-1,0 0 0,0 0 1,1-1-1,-1 1 0,0-1 0,0 0 1,1 0-1,-1-1 0,0 1 0,0-1 1,1 1-1,-1-1 0,0 0 1,1-1-1,-3 0 21,2 0-154,1 0 1,0 0-1,0-1 1,0 1-1,0-1 1,0 1-1,0-1 1,1 0-1,-1 0 1,1 0-1,0 0 1,0-1-1,0 1 1,1 0-1,-1-1 1,1 0-1,-1-1 154,-16-68-5332,17 66 4408,-10-61-8989</inkml:trace>
  <inkml:trace contextRef="#ctx0" brushRef="#br0" timeOffset="5955.631">20805 7193 10005,'0'0'2310,"0"0"-584,0 0-469,0 0-897,0-5-280,0-1-220,0 4 237,0 0 0,1 0-1,-1 0 1,0 0 0,0 0 0,0 0 0,0 0 0,-1 0 0,1 0-1,-1 0 1,1 0 0,-1 0 0,0 0 0,1 1 0,-1-1 0,0 0 0,0 0-1,0 1 1,0-1 0,-1 0 0,1 1 0,0-1 0,-1 1 0,1 0 0,-1-1-1,0 1 1,1 0 0,-1 0 0,0 0 0,1 0 0,-1 0 0,0 1-1,0-1 1,0 0-97,-74-32 310,73 32-292,1 0 0,-1 0 0,0 0 1,1 1-1,-1-1 0,0 1 0,0 0 1,1 0-1,-1 0 0,0 0 0,0 0 1,0 0-1,1 1 0,-1-1 0,0 1 0,0 0 1,1 0-1,-1 0 0,1 0 0,-1 0 1,1 1-1,-1-1 0,1 1 0,0 0 0,0 0 1,0-1-1,0 1 0,0 0 0,-2 3-18,1 1 59,0 0 0,0 0-1,0 0 1,1 0 0,0 1-1,0-1 1,1 1 0,0 0-1,0-1 1,0 1 0,1 0-1,0 4-58,-1 49 699,-1-25-272,2 1 0,1-1 0,4 14-427,-4-40 62,0-1 0,1 1 0,0 0 0,1-1 0,0 1 0,0-1 0,1 0 1,0 0-1,0-1 0,1 1 0,0-1 0,0 0 0,1 0 0,0 0 0,4 3-62,-7-8 6,-1 0 0,1 0 0,0 0 0,0 0 0,0 0 0,0-1 0,0 1 0,0-1 0,0 0 0,1 0 0,-1 0 0,0 0 0,1-1 0,-1 1 0,0-1 0,1 0 0,-1 0 0,1 0 0,-1 0 0,1-1 0,-1 0 0,0 1 0,1-1 0,-1 0 0,0-1 0,3 0-6,0-1-11,-1-1 0,1 1 1,-1-1-1,0 0 1,0-1-1,0 1 1,-1-1-1,1 0 1,-1 0-1,0 0 1,-1 0-1,1-1 1,0-2 10,5-13-451,0 0-1,-2-1 1,0 0 0,-2-1 0,0 1 0,-2-1 0,1-12 451,0-35-2232,-3-38 2232,-1 76 1270,0 440 2546,0-398-3851,-1-3 83,1-1 0,1 1 0,-1-1 0,1 0 0,0 1 0,1 3-48,-1-8-37,-1-1-1,1 0 0,0 1 0,-1-1 0,1 0 0,0 1 1,0-1-1,0 0 0,0 0 0,0 0 0,0 0 1,0 0-1,0 0 0,0 0 0,1 0 0,-1-1 1,0 1-1,0 0 0,1-1 0,-1 1 0,1-1 1,-1 1-1,0-1 0,1 0 0,-1 0 0,1 1 1,-1-1-1,1 0 0,-1 0 0,1-1 38,-1 1-165,1 0-1,-1 0 1,0-1 0,1 1-1,-1-1 1,0 1 0,1-1-1,-1 0 1,0 1 0,0-1-1,0 0 1,0 0-1,0 0 1,0 0 0,0 0-1,0 0 1,0 0 0,0 0-1,-1 0 1,1 0 0,0-1-1,-1 1 1,1 0 0,-1 0-1,1-1 1,-1 1-1,1-1 166,1-4-876,15-31-4772</inkml:trace>
  <inkml:trace contextRef="#ctx0" brushRef="#br0" timeOffset="6287.923">21185 7053 320,'0'0'8116,"0"0"-4995,0 0-922,0 0-548,0 0-432,3 6-234,2 3-676,-2 0 1,0 0-1,0 1 0,0-1 1,-1 1-1,-1 0 1,1 9-310,2 82 1456,-4-63-954,0 54 262,-2-47-431,3 0 1,1 0-1,4 16-333,-6-61-2,0 1 0,0-1 1,0 1-1,0-1 0,0 1 0,0-1 1,0 0-1,0 1 0,0-1 1,0 1-1,0-1 0,0 1 0,0-1 1,0 0-1,0 1 0,0-1 1,0 1-1,1-1 0,-1 0 0,0 1 1,0-1-1,1 1 0,-1-1 0,0 0 1,0 1-1,1-1 0,-1 0 1,0 0-1,1 1 0,-1-1 0,0 0 1,1 0-1,-1 1 0,0-1 1,1 0-1,-1 0 0,1 0 0,-1 0 1,0 1-1,1-1 0,-1 0 0,1 0 1,-1 0-1,1 0 0,-1 0 2,1-1-53,0 0 0,0 0 0,-1 0 0,1 0 0,-1 0 0,1 0 0,-1 0 0,1-1 0,-1 1 0,1 0 0,-1 0 0,0 0 0,0-1 0,1 1 0,-1 0 0,0-1 53,2-76-4805,-2 31-669</inkml:trace>
  <inkml:trace contextRef="#ctx0" brushRef="#br0" timeOffset="6624.382">21159 6714 15271,'0'0'2657,"0"0"-1072,0 0-625,0 0-928,0 0-32,0 0-112,29 0-1280,-25 0-1666,-4 0-3585</inkml:trace>
  <inkml:trace contextRef="#ctx0" brushRef="#br0" timeOffset="8814.555">22492 6740 480,'0'0'6091,"0"0"-3615,0 0-918,0 0-190,0 0-455,0-4-361,-3-36 706,-7 21 393,9 18-1628,1 1 1,-1 0-1,0 0 0,0 0 0,1 0 1,-1 0-1,0 0 0,1 0 0,-1 0 1,0 0-1,1 0 0,-1 0 0,0 0 0,0 0 1,1 0-1,-1 1 0,0-1 0,1 0 1,-1 1-1,1-1 0,-1 0 0,0 1 0,1-1 1,-1 1-1,1-1 0,-1 1 0,1-1 1,-1 1-1,1-1 0,0 1 0,-1-1 0,1 1-23,-5 6-8,1 0 0,-1 1 0,2-1 0,-1 1 0,1 0 0,0 0 0,1 0 0,-2 8 8,-4 11 72,-42 125 996,-53 175 71,100-314-1151,-1 0-26,0 1 0,2-1 0,0 0-1,0 1 1,1 7 38,1-21-216,0 0-227,0 0-189,0 0-145,0 0-202,0 0-312,2-3-320,30-37-3200,-3 6 967</inkml:trace>
  <inkml:trace contextRef="#ctx0" brushRef="#br0" timeOffset="9164.958">22485 6684 6243,'0'0'1414,"0"0"-486,0 0 321,0 0-97,0 0-42,11-7-85,35-19-212,-45 26-787,0-1 0,-1 1 0,1 0 0,-1 0-1,1-1 1,-1 1 0,1 0 0,0 0 0,-1 0-1,1 0 1,-1 0 0,1 0 0,0 0 0,-1 0 0,1 0-1,0 0 1,-1 0 0,1 0 0,-1 0 0,1 0-1,0 0 1,-1 1 0,1-1 0,-1 0 0,1 0-1,-1 1 1,1-1 0,-1 0 0,1 1 0,-1-1 0,1 1-1,-1-1 1,1 1 0,-1-1 0,0 1 0,1-1-1,-1 1 1,0-1 0,1 1 0,-1-1 0,0 1-1,0-1 1,1 2-26,7 21 655,0 1 0,-1 1-1,-2 0 1,0-1 0,-1 13-655,4 14 720,14 84 50,24 129 1214,-35-217-1713,2-1-1,2 0 1,2-1-1,11 20-270,-5-31-34,-22-32-17,-1-2-101,0-4-416,0-3 162,-1 1 1,-1-1 0,1 1 0,-1-1-1,0 1 1,0 0 0,-1 0-1,0 0 1,0 0 0,-1-1 405,-42-62-6709,39 59 5206,-19-25-4699</inkml:trace>
  <inkml:trace contextRef="#ctx0" brushRef="#br0" timeOffset="9495.979">22307 7109 7812,'0'0'5954,"0"0"-4657,0 0 640,0 0-449,188 0-1007,-132 0-481,-6 0-513,-7 0-1343,-13-3-1266,-14-3-3601</inkml:trace>
  <inkml:trace contextRef="#ctx0" brushRef="#br0" timeOffset="9848.247">22869 7041 5939,'0'0'2246,"0"0"-210,0 0-444,0 0-167,0 0-320,2-6-382,7-18-297,-9 24-409,0 0 0,0 1 0,0-1-1,0 0 1,0 0 0,0 0 0,0 0-1,0 1 1,0-1 0,0 0 0,1 0-1,-1 0 1,0 0 0,0 0 0,0 0-1,0 1 1,0-1 0,0 0-1,0 0 1,1 0 0,-1 0 0,0 0-1,0 0 1,0 0 0,0 0 0,0 0-1,1 0 1,-1 0 0,0 0 0,0 0-1,0 0 1,0 0 0,0 0 0,1 0-1,-1 0 1,0 0 0,0 0-1,0 0 1,0 0 0,1 0 0,-1 0-1,0 0 1,0 0 0,0 0 0,0 0-1,0 0 1,1 0 0,-1 0 0,0 0-1,0 0 1,0-1 0,0 1 0,0 0-1,0 0 1,0 0 0,1 0 0,-1 0-1,0 0 1,0-1 0,0 1-1,0 0 1,0 0 0,0 0 0,0 0-1,0-1 1,0 1-17,4 14 328,6 65 2599,-2 26-2927,-6-55 549,2 1 0,2-1 0,3-1 0,2 1 0,3 6-549,-4-40 236,-6-27-128,-2-31-146,-2 41 31,0-42-755,-2-1 0,-2 1-1,-8-39 763,8 67-321,1-1-1,1 1 0,0-1 0,1 0 0,1 0 0,1-6 322,0 21 5,0 0 0,0 0 0,-1 0-1,1 1 1,0-1 0,0 0 0,0 0 0,0 1 0,0-1 0,0 0 0,0 1-1,1-1 1,-1 1 0,0 0 0,0-1 0,0 1 0,0 0 0,1 0 0,-1 0-1,0 0 1,0 0 0,0 0 0,1 0 0,0 0-5,43 1 569,-32-1-343,-6 0-186,0 1 1,0 0-1,1 0 0,-1 0 0,0 1 0,0 0 1,0 0-1,-1 1 0,1 0 0,-1 0 0,1 1 1,-1 0-1,0 0 0,0 0 0,1 2-40,-6-5-552,-1-1-1158,0 0-1972,0 0-2771</inkml:trace>
  <inkml:trace contextRef="#ctx0" brushRef="#br0" timeOffset="10403.546">23256 7100 2593,'0'0'5883,"0"0"-3693,0 0-730,0 0-38,0 0-331,4-8-440,0-4-1210,6-8 3344,-6 23-1138,-3 19-990,0 236 1949,0-246-2522,0-1 0,1 1 0,0-1 0,0 0 0,1 0 0,1 0-1,1 2-83,-4-9 21,1-1 0,0 1 0,0 0 0,0-1 0,0 0 0,1 1 0,-1-1 0,1 0 0,0 0 0,0 0 0,0 0 0,0-1 0,0 0 0,1 1 0,-1-1 0,1 0 0,0 0 0,-1-1-1,1 1 1,0-1 0,2 1-21,-1-1 10,1 0-1,-1 0 0,0-1 0,0 0 0,1 1 0,-1-2 0,0 1 0,1-1 0,-1 0 1,0 0-1,0 0 0,0 0 0,0-1 0,0 0 0,0 0 0,0-1 0,-1 1 0,3-3-9,-1 0-21,0 0-1,0 0 0,-1-1 0,0 0 1,0 0-1,0 0 0,-1-1 1,0 0-1,-1 0 0,1 0 0,1-6 22,3-12-220,-1 0 1,-1-1-1,-1 1 0,-1-1 0,-2 0 0,0 0 0,-2-6 220,1 9-269,0-27-151,-1 48 438,-1-1 0,1 1 0,0-1 0,-1 1-1,1-1 1,-1 1 0,0 0 0,0-1 0,0 1 0,0 0-1,0 0 1,0-1 0,-1 1 0,1 0 0,-2-1-18,3 3 269,0-1-39,0-19 107,0 14-3045,0 0-3781,0 3-5223</inkml:trace>
  <inkml:trace contextRef="#ctx0" brushRef="#br0" timeOffset="10972.142">23961 7002 2817,'0'0'3842,"0"0"-2207,0 0-290,0 0-352,0 0-134,-10-4 2323,10 2-2984,0 0-1,0 0 0,0 0 1,0-1-1,0 1 0,0 0 0,0 0 1,-1 0-1,1 0 0,-1 0 1,1 0-1,-1 0 0,0 0 1,0 1-1,0-1 0,0 0 0,0 0 1,0 1-1,0-1-197,-3 0 72,1 1 1,0 0-1,0 0 1,0 0-1,0 0 1,-1 1-1,1-1 1,0 1-1,-1 0 1,1 0-1,0 0 0,-2 1-71,-4-1 45,0 2 0,0-1 1,1 1-1,-1 0 1,1 1-1,-1 0 0,1 1 1,0-1-1,0 2 1,1-1-1,-1 1 0,1 0 1,0 0-1,0 1 1,-5 6-47,6-7 58,0 1 1,0 1-1,1-1 1,0 1-1,0 0 1,0 0-1,1 0 1,0 1-1,1-1 1,0 1 0,0 0-1,0 0 1,1 0-1,0 0 1,1 1-1,-1 6-58,3-12 5,-1 0 0,1 0-1,0 0 1,-1 0 0,2 0-1,-1 0 1,0 0 0,0 0 0,1-1-1,0 1 1,-1 0 0,1-1-1,0 1 1,1-1 0,-1 0-1,0 0 1,0 0 0,1 0 0,-1 0-1,1 0 1,0-1 0,0 1-1,0-1 1,0 1-5,16 6-38,-1 0 0,1-2 0,13 4 38,-2-1-84,-10-3 40,-11-3 16,0 0 0,0 0 1,0 1-1,-1 0 0,1 0 0,3 3 28,-10-5-8,0-1 0,-1 0 1,1 1-1,-1-1 0,1 1 0,-1-1 0,0 1 0,0 0 1,1 0-1,-1-1 0,0 1 0,-1 0 0,1 0 0,0 0 1,-1 0-1,1 0 0,-1 0 0,1 0 0,-1 0 0,0 0 1,0 0-1,0 0 0,0 0 0,0 1 0,0-1 0,-1 0 1,1 0-1,-1 0 0,1 0 0,-1 0 0,-1 1 8,-1 3-54,-1-1-1,1 1 0,-1-1 1,-1 1-1,1-2 1,-1 1-1,0 0 0,0-1 1,0 0-1,-1 0 1,-2 1 54,5-2-317,-1-1 0,0 0 0,0 0 0,0 0 0,0 0 0,0-1 0,0 0 0,0 1 1,-1-1-1,-3 0 317,7-3-2602,1-5-1584</inkml:trace>
  <inkml:trace contextRef="#ctx0" brushRef="#br0" timeOffset="11368.607">24675 6690 5250,'0'0'3669,"0"0"-2327,0 0 53,0 0 176,0 0-506,-7-6-326,-22-18-5,22 18 101,7 6-246,0 11 393,3 31-111,1-1-1,9 36-870,3 21 551,-2 52 375,-6-50-385,10 35-541,-18-134-36,1 2-22,-1 0 0,0 1 0,1-1 0,0 0 0,0 0 0,0 0 0,0 0 0,0 0 0,0 0 0,1 0 0,0-1 0,-1 1 0,1 0 0,0-1 58,4-62-8060,-6 22 1057</inkml:trace>
  <inkml:trace contextRef="#ctx0" brushRef="#br0" timeOffset="11709.092">24566 6684 12934,'0'0'632,"0"0"-309,29-14 235,97-39-278,-117 49-274,1 1 0,-1 1 0,0 0 0,1 0 0,-1 1 0,1 0 0,-1 0 0,1 1 1,0 0-1,-1 1 0,2 0-6,6 1 7,-9-1 76,1 1-1,-1 0 0,1 0 0,-1 1 1,0 0-1,1 1 0,-2 0 0,1 0 1,0 0-1,-1 1 0,0 0 0,0 1 1,0 0-1,-1 0 0,0 0 0,0 0 1,0 1-1,-1 0 0,3 5-82,0 1 259,0 0 0,-1 1 0,-1-1 0,0 1-1,-1 1 1,-1-1 0,0 0 0,0 1 0,-2 0 0,0 0-1,0 3-258,-1 5 98,-1 0-1,0-1 0,-2 1 0,0-1 0,-2 1 1,0-1-1,-2 0 0,0 0 0,-2-1 0,0 0 1,-1 0-1,-1-1 0,-1 0 0,-1 0 0,-1-2 0,0 1 1,-2-2-1,0 0 0,0 0 0,-2-2 0,-2 2-97,12-12-1,0 0 0,0 0 0,0 0-1,-1-1 1,0 0 0,0-1 0,0 1-1,0-2 1,-1 1 0,1-1 0,-1 0-1,1-1 1,-1 0 0,0 0 0,-4-1 1,11-1-48,0 1 0,0-1 0,0 0 0,0 0 0,0 0 1,0 0-1,0 0 0,0 0 0,0 0 0,0-1 0,1 1 0,-1-1 0,0 1 1,1-1-1,-1 0 0,1 1 0,0-1 0,0 0 0,-1 0 0,1 0 1,0 0-1,1 0 0,-1 0 0,0-1 0,1 1 0,-1 0 0,1 0 1,0 0-1,-1-1 0,1 1 0,0 0 0,0 0 0,1-1 48,-2-6-401,1 1-1,0-1 1,1 0-1,0 1 1,0-1-1,1 1 1,0-1-1,2-4 402,0 5-801,0 1-1,0-1 1,1 1-1,0 0 1,4-3 801,27-33-6384</inkml:trace>
  <inkml:trace contextRef="#ctx0" brushRef="#br0" timeOffset="12054.789">25254 6868 11445,'0'0'2770,"0"0"-513,-7 173 32,7-105-961,0-8-639,0-13-145,4-14-496,6-15 16,-4-15-96,1-3 32,-4 0-657,-3-18-463,0-15-2065,0-5-2658</inkml:trace>
  <inkml:trace contextRef="#ctx0" brushRef="#br0" timeOffset="12387.772">25234 6476 10325,'0'0'5810,"0"0"-5393,0 0 495,0 0-912,0 0-48,0 0-816,56-48-2562,-56 48-3185</inkml:trace>
  <inkml:trace contextRef="#ctx0" brushRef="#br0" timeOffset="12710.594">25869 6505 4322,'0'0'1203,"0"0"731,0 0 249,0 0-12,0 0-298,-7-2-576,-8-2-791,-1 0 1,1 1-1,-1 1 1,1 1-1,-1 0 1,-13 1-507,21 0 115,1 0-1,-1 1 1,1 0 0,-1 0-1,1 0 1,0 1 0,0 0-1,0 1 1,0-1 0,0 2 0,0-1-1,1 0 1,0 1 0,-1 1-1,1-1 1,-4 5-115,6-4 97,0 1 0,0 0 1,1 1-1,0-1 0,0 1 0,0-1 0,1 1 0,0 0 1,0 0-1,0 0 0,1 0 0,0 5-97,-1 18 215,2 0-1,1 16-214,1 1 86,3 89 832,13 52-918,2 44 587,-17-98-336,-2-50 71,9 52-322,-10-129 17,0-4-15,1 0 1,-1 0 0,0 0-1,1 0 1,0-1-1,0 1 1,0 0 0,0 0-1,0 0 1,1 1-3,-1-4-1,-1 0 0,0 1 0,0-1 0,0 0 0,0 0 0,0 0 0,0 0 0,0 0 0,0 0 0,0 0 0,0 0 0,1 0 0,-1 0 0,0 0 0,0 0 0,0 0 0,0 0 0,0 1 0,0-1 0,0 0 0,1 0 0,-1 0 0,0 0 0,0 0 0,0 0 0,0 0 0,0 0 0,0-1 0,1 1 0,-1 0 0,0 0 0,0 0 0,0 0 0,0 0 0,0 0 0,0 0 0,0 0 0,0 0 0,1 0 0,-1 0 0,0 0 0,0 0 0,0 0 0,0-1 0,0 1 0,0 0 0,0 0 0,0 0 0,0 0 0,0 0 0,0 0 0,0 0 0,0-1 0,0 1 0,0 0 0,0 0 0,0 0 0,0 0 0,0 0 0,0 0 0,0 0 0,0-1 1,2-10-241,0 0 0,-1-1 0,-1 1 0,0-1 0,-1 1 0,0-1 241,0-27-1283,1-19-2118,0-2-2445</inkml:trace>
  <inkml:trace contextRef="#ctx0" brushRef="#br0" timeOffset="13276.061">25519 7047 10069,'0'0'3129,"0"0"-1958,0 0-77,0 0-230,0 0-685,22-27-155,75-83-18,-95 107-1,1 1 0,-1-1 1,1 1-1,-1-1 0,1 1 1,0 0-1,0 0 1,0 0-1,0 0 0,0 1 1,0-1-1,0 1 0,1 0 1,-1 0-1,1 0 0,-1 0 1,0 1-1,1-1 1,-1 1-1,1 0 0,0 0 1,-1 0-1,1 0 0,-1 1 1,1-1-1,0 1-5,5 1 37,-4-1 2,-1 0 0,0 1 0,1-1 0,-1 1 0,0 0 0,0 0 0,0 0 0,0 1-1,0-1 1,-1 1 0,1 0 0,-1 0 0,1 0 0,-1 1 0,0-1 0,-1 1 0,1 0 0,2 3-39,5 12 617,0 0-1,-2 0 1,6 18-617,-8-22 443,0 1-1,0-1 1,2 0 0,5 9-443,-12-22 30,1 0 0,-1-1-1,0 1 1,1 0 0,-1 0 0,1-1 0,0 1 0,0-1 0,-1 0 0,1 1 0,0-1 0,0 0 0,0 0 0,0 0 0,0 0 0,0-1 0,1 1 0,-1 0 0,0-1 0,0 0 0,0 1 0,1-1-1,-1 0 1,0 0 0,0 0 0,1-1 0,0 1-30,-1-1-2,1 0-1,0 0 1,0 0 0,0-1-1,-1 1 1,1-1-1,-1 0 1,1 0 0,-1 1-1,0-2 1,0 1-1,0 0 1,0 0 0,0-1-1,0 1 1,-1-1-1,1 1 1,-1-1 0,1-1 2,6-13-372,-2-2 1,0 1-1,0-1 1,-2 0-1,-1 0 1,2-15 371,-1-29-3891,-3-26 3891,-1 88 418,-3 13 1146,-2 46 324,2 0 1,3 24-1889,1-67 109,0 1 0,1-1 0,0 1 1,1-1-1,1 0 0,1 0 0,0 0 0,1-1 1,0 1-1,1-1 0,6 8-109,-11-19 2,0 0 0,1 0 0,-1 0-1,1 0 1,-1 0 0,1-1 0,0 1 0,0-1 0,0 0 0,0 0 0,1 0-1,-1 0 1,1 0 0,-1-1 0,1 0 0,-1 1 0,1-1 0,0-1-1,0 1 1,-1 0 0,1-1 0,0 0 0,0 0 0,0 0 0,-1 0-1,1-1 1,0 1 0,1-1-2,1-1-46,0 0-1,-1-1 1,1 1-1,-1-1 1,0 0-1,0-1 0,0 1 1,0-1-1,-1 0 1,1 0-1,-1 0 1,0-1-1,0 1 1,0-1-1,-1 0 1,0 0-1,1-3 47,5-10-418,-1 0-1,-1-1 1,0 0 0,-2-1-1,0 1 1,-1-2 418,0-3-1588,-1 0 1,-2 1-1,0-2 1588,-1 19-6301</inkml:trace>
  <inkml:trace contextRef="#ctx0" brushRef="#br0" timeOffset="14534.998">26415 6806 6211,'0'0'3481,"0"0"-1786,0 0-1,0 0-603,0 0-504,-1-9-187,2-1-243,0 6-56,-1 1 0,0-1 0,0 1 0,0-1 1,0 1-1,-1 0 0,1-1 0,-1 1 0,0-1 0,-1-1-101,1 4 148,0 0-1,0 0 0,-1 0 0,1 0 1,0 1-1,-1-1 0,1 0 0,0 1 0,-1-1 1,1 1-1,-1 0 0,1-1 0,-1 1 1,1 0-1,-1 0 0,1 0 0,-1 0 0,1 0 1,-1 0-1,0 1-147,-35 2 97,23 2-53,1 0-1,0 0 1,0 1 0,1 1 0,0 0 0,0 1 0,0 0-1,1 1 1,1 0 0,-1 1 0,1 0 0,1 1-1,0-1 1,0 2 0,1-1 0,1 1 0,0 1-1,1-1 1,-1 3-44,5-10 18,0-1 1,1 1-1,-1-1 0,1 1 0,0-1 0,1 1 1,-1 0-1,1 0 0,0-1 0,0 1 0,0 0 1,1 0-1,-1-1 0,2 4-18,-1-5 1,1 0 0,-1-1 0,1 1 0,0 0 0,0-1 1,0 1-1,0-1 0,0 1 0,1-1 0,-1 0 0,1 0 0,-1 0 0,1 0 0,0-1 0,0 1 0,-1-1 0,1 0 0,0 1 1,1-1-1,-1-1 0,1 1-1,81 19-6,-65-17-39,0 1 0,-1 1-1,1 1 1,-1 0 0,0 1-1,-1 2 1,9 4 45,-24-11-10,-1 0 1,1 0-1,0 1 0,-1-1 1,1 1-1,-1-1 1,0 1-1,0 0 0,0 0 1,0 0-1,0 0 1,-1 0-1,0 1 0,1-1 1,-1 0-1,0 1 1,0-1-1,-1 1 0,1-1 1,-1 1-1,0-1 1,0 1-1,0-1 0,0 1 1,-1 2 9,1-5 1,0 0 0,-1 1 0,1-1 0,0 0 0,-1 0 0,1 1 1,-1-1-1,0 0 0,1 0 0,-1 0 0,0 0 0,0 0 0,1 0 0,-1 0 0,0 0 1,0 0-1,0 0 0,0 0 0,0 0 0,-1-1 0,1 1 0,0 0 0,0-1 0,0 1 1,-1-1-1,1 1 0,0-1 0,0 0 0,-1 1 0,1-1 0,-1 0-1,-48 3-206,44-3 95,5 0 33,0 0 1,0 0-1,1 0 1,-1 0-1,0 0 1,1 0-1,-1 0 1,0 0-1,1-1 1,-1 1-1,0 0 1,1-1-1,-1 1 1,1 0-1,-1-1 1,0 1-1,1-1 1,-1 1-1,1-1 1,-1 1-1,1-1 1,0 1-1,-1-1 1,1 1-1,-1-1 1,1 1-1,0-1 1,0 0-1,-1 1 1,1-1-1,0 0 1,0 1-1,0-1 78,-1-27-4652,1 15 1444,0-10-6007</inkml:trace>
  <inkml:trace contextRef="#ctx0" brushRef="#br0" timeOffset="14866.696">26653 6749 6547,'0'0'1265,"0"0"1040,0 0 240,0 0-448,0 200 112,0-129 80,0-8-1249,0-13-47,4-14-721,9-18-272,0-12 0,0-6-80,0 0-881,-3-27-799,-6-9-2402,-4-2-2737</inkml:trace>
  <inkml:trace contextRef="#ctx0" brushRef="#br0" timeOffset="15196.265">26637 6425 15143,'0'0'2385,"0"0"-1601,0 0 705,0 0-1313,0 0-176,0 0-656,82-83-1921,-78 83-2706</inkml:trace>
  <inkml:trace contextRef="#ctx0" brushRef="#br0" timeOffset="15952.874">27341 6788 7780,'0'0'3260,"0"0"-760,0 0-625,0 0-440,0 0-429,-9 0 32,4 0-705,8 0 1748,348 6-995,-350-6-1142,-1 0-152,0 0-64,0 0-326,-10 14-6498,0-10 1640</inkml:trace>
  <inkml:trace contextRef="#ctx0" brushRef="#br0" timeOffset="16358.742">27391 7050 8228,'0'0'2780,"0"0"-1225,0 0-50,0 0-110,0 0-264,4 0-160,128-12 2025,-120 12-2888,1 0-1,-1 1 1,1 1-1,-1 0 0,0 0 1,0 1-1,0 1 0,11 5-107,8-4-1319,-29-5 900,-1 0 0,1 0 0,-1-1 0,1 1-1,-1 0 1,1-1 0,-1 1 0,1-1 0,-1 0 0,1 1 0,-1-1 0,0 0 0,1 0 0,-1 0 0,0 0 0,0 0 0,1 0 0,-1 0 419,11-18-7484</inkml:trace>
  <inkml:trace contextRef="#ctx0" brushRef="#br0" timeOffset="16836.984">28605 6377 10597,'0'0'1310,"0"0"-547,0 0 360,0 0-397,0 0-219,-1-7 122,-4-23-7,4 23 103,1 7 191,-2 0-833,0 0 1,0 1 0,-1 0 0,1-1 0,0 1 0,0 0 0,0 0 0,0 0 0,0 0-1,0 0 1,0 1 0,1-1 0,-1 1 0,0-1 0,1 1 0,-1 0 0,1-1 0,0 1 0,-1 0-1,1 0 1,-1 1-84,-25 52-55,17-32 176,-89 200 783,-48 170-904,128-319-357,123-259-2427,-39 54-4020,-47 85 2887</inkml:trace>
  <inkml:trace contextRef="#ctx0" brushRef="#br0" timeOffset="17170.116">28535 6467 7668,'0'0'1299,"0"0"32,0 0 110,0 0 47,0 0-236,0-10-140,0-30-7,0 40-1060,0-1 0,0 1 1,0 0-1,0-1 1,0 1-1,0-1 0,0 1 1,0 0-1,0-1 1,0 1-1,0-1 0,1 1 1,-1 0-1,0-1 1,0 1-1,0 0 0,0-1 1,1 1-1,-1 0 1,0-1-1,0 1 0,1 0 1,-1-1-1,0 1 1,0 0-1,1 0 0,-1-1 1,0 1-1,1 0 1,-1 0-1,0 0 0,1 0 1,-1-1-1,0 1 1,1 0-1,-1 0 0,1 0 1,-1 0-1,0 0 1,1 0-1,-1 0 0,0 0 1,1 0-1,-1 0 1,1 0-1,-1 0 0,0 0 1,1 0-1,-1 0 0,0 1 1,1-1-46,13 8 513,2 16-154,-1 2 1,-1-1-1,-1 2 1,-2-1 0,-1 2-1,1 6-359,5 9 244,50 157 1570,23 130-1814,-83-309-73,-7-25-829,-14-34-1141,-15-11-2071,-2 3-3331,12 19-1093</inkml:trace>
  <inkml:trace contextRef="#ctx0" brushRef="#br0" timeOffset="17507.169">28456 6797 13334,'0'0'3154,"0"0"-2146,0 0 1201,0 0-1345,222-24-816,-163 15-48,-16 0-1088,-6 3-1329,-14 0-1505,-10-6-4178</inkml:trace>
  <inkml:trace contextRef="#ctx0" brushRef="#br0" timeOffset="17842.664">29055 6592 5923,'0'0'3279,"0"0"-1825,0 0-235,0 0 155,0 0-403,0-7 139,0-13-167,0 27 449,0 45 293,4 24-61,3 1-1,17 66-1623,0 14 702,-22-138-577,-3-14-97,1 1 1,1-1 0,-1 0-1,1 0 1,0 1 0,0-1-1,0 0 1,1 0 0,0 0-1,0 0 1,0 0-29,-1-4 16,2 0 50,0-10-41,1-110-4714,-4 1 0,-13-88 4689,11 127-4474,5 78 4824,0 0 1,0 0-1,0 0 1,0 0 0,0 1-1,0 0 1,0-1-1,0 1 1,0 0-1,0 1 1,0-1-1,0 0 1,2 1-351,43 10 2261,-5-1-1881,-12-8-4153,-25-2-1466</inkml:trace>
  <inkml:trace contextRef="#ctx0" brushRef="#br0" timeOffset="18480.419">29425 6708 6355,'0'0'2044,"0"0"-1538,0 0-276,0 0 2,-10-15 2464,-3 0 4991,13 15-7677,-1 0-1,0 0 1,1 0-1,-1 1 0,1-1 1,-1 0-1,1 0 1,-1 0-1,1 1 0,-1-1 1,1 0-1,-1 1 1,1-1-1,0 1 1,-1-1-1,1 0 0,-1 1 1,1-1-1,0 1 1,-1-1-1,1 1 0,0-1 1,0 1-1,-1-1 1,1 1-1,0-1 0,0 1 1,0-1-1,0 1 1,0 0-1,0-1 0,0 1-8,-2 23 101,2-17-12,0 360 3010,0-362-3077,1 1 0,-1-1 0,1 0 0,-1 1 1,2-1-1,-1 1 0,1-1 0,-1 0 0,1 0 0,1 0 0,-1 0 0,1 0 0,2 3-23,-3-6 6,0 0 1,0 0-1,1 0 0,-1 0 0,0 0 0,1-1 1,0 1-1,-1-1 0,1 0 0,0 0 1,-1 0-1,1 0 0,0 0 0,0-1 0,0 1 1,0-1-1,0 1 0,0-1 0,0 0 0,0-1 1,0 1-1,0 0 0,-1-1 0,1 1 0,0-1 1,0 0-7,3-2-1,0 1 1,-1-1 0,1 0-1,-1 0 1,0-1 0,0 0-1,0 0 1,-1 0 0,1 0-1,-1-1 1,0 0 0,0 1 0,-1-2-1,1 1 1,-1 0 0,0-1-1,-1 1 1,2-5 0,6-14-158,0 0 0,-2-1-1,4-23 159,-4-1-400,-2 0 1,-2 0-1,-3-1 0,-3-35 400,1-1-399,1 85 460,-14 2 791,11 1-7263,3-2-790</inkml:trace>
  <inkml:trace contextRef="#ctx0" brushRef="#br0" timeOffset="19066.536">29948 6672 7251,'0'0'414,"0"0"45,0 0 408,0 0-75,0 0 54,-4 0 242,-7 0 15,-37 2 2249,42-1-3297,1 0-1,-1 0 1,1 1 0,-1 0 0,1 0 0,0 0-1,0 0 1,0 1 0,0 0 0,0 0-1,0 1 1,-2 2-55,-7 5 118,1 1 0,1 0 0,0 1 0,-5 6-118,13-13 94,1-1-1,-1 0 1,1 1 0,0 0-1,1 0 1,-1 0-1,1 0 1,1 0 0,-1 0-1,1 1 1,0-1-1,0 0 1,0 7-94,2-11 11,-1 0-1,1 1 1,0-1 0,-1 0 0,1 0 0,0 0 0,0 0-1,0 0 1,1 0 0,-1 0 0,0 0 0,1 0-1,-1-1 1,1 1 0,0-1 0,-1 1 0,1-1 0,0 1-1,0-1 1,0 0 0,0 0 0,0 0 0,0 0-1,0 0 1,0-1 0,2 1-11,74 21-110,-36-12-120,-31-6 81,-1 0 0,-1 1 0,1 0 0,-1 1 0,0 0 0,0 0 0,0 1 0,5 6 149,-12-11-7,0-1-1,-1 1 1,1-1 0,0 1 0,-1 0-1,1 0 1,-1 0 0,0 0 0,0 0-1,0 0 1,0 0 0,0 0-1,0 0 1,0 0 0,-1 1 0,1-1-1,-1 0 1,1 1 0,-1-1 0,0 0-1,0 1 1,0-1 0,0 0 0,-1 1-1,1-1 1,0 0 0,-1 1-1,0-1 1,0 0 0,1 0 0,-1 0-1,-1 0 1,1 0 0,0 0 0,0 0-1,-1 0 1,1 0 0,-1 0 0,0-1-1,1 1 1,-1-1 0,0 1-1,-1 0 8,-13 9 18,0-1-1,0-1 0,-1-1 1,0 0-1,-1-1 0,1-1 1,-1-1-1,-1 0 1,1-1-1,-6-1-17,23-2-11,1-1 1,-1 0 0,1 0-1,-1 0 1,1 0-1,-1 0 1,1-1-1,0 1 1,-1 0 0,1 0-1,-1 0 1,1 0-1,-1 0 1,1 0 0,0-1-1,-1 1 1,1 0-1,-1 0 1,1-1-1,0 1 1,-1 0 0,1-1-1,0 1 1,-1 0-1,1-1 1,0 1-1,0-1 1,-1 1 0,1 0-1,0-1 1,0 1-1,0-1 1,0 1 0,0 0-1,-1-1 1,1 1-1,0-1 1,0 1 10,1-22-2676,0 14 129,1-35-8914</inkml:trace>
  <inkml:trace contextRef="#ctx0" brushRef="#br0" timeOffset="19899.193">30580 6452 6563,'0'0'2302,"0"0"-1221,0 0-281,0 0 27,0 0-61,-2-14-240,-2-5-177,-2-14-194,5-3 3345,27 519 1006,-10-276-3617,-15-184-842,-2-16-38,1 0-1,0-1 1,1 1 0,-1 0 0,1 0 0,1-1 0,-1 1 0,1-1 0,0 1 0,0-1-1,1 0 1,0 0 0,0 0-9,-3-6-22,0 0 0,0 0-1,0 0 1,0-1 0,0 1 0,0 0-1,0 0 1,0-1 0,0 1 0,0 0-1,0 0 1,0-1 0,0 1-1,0 0 1,0 0 0,0-1 0,0 1-1,0 0 1,0 0 0,0 0-1,0-1 1,0 1 0,1 0 0,-1 0-1,0 0 1,0-1 0,0 1 0,0 0-1,1 0 1,-1 0 0,0-1-1,0 1 1,0 0 0,1 0 0,-1 0-1,0 0 1,0 0 0,0 0 0,1 0-1,-1 0 1,0-1 0,0 1-1,1 0 1,-1 0 0,0 0 0,0 0-1,1 0 1,-1 0 0,0 0 0,0 0-1,0 0 1,1 0 0,-1 1-1,0-1 1,0 0 0,1 0 0,-1 0-1,0 0 1,0 0 0,0 0 0,1 0-1,-1 1 1,0-1 0,0 0-1,0 0 1,1 0 0,-1 0 0,0 1-1,0-1 23,0-23-1622,0 21 1329,0-31-3351,-3-2-1954</inkml:trace>
  <inkml:trace contextRef="#ctx0" brushRef="#br0" timeOffset="20288.739">30520 6410 8452,'0'0'1926,"0"0"-917,0 0 290,0 0-125,31-7-515,98-21-195,-112 25-289,1 0 1,-1 1-1,1 1 1,0 1 0,0 0-1,1 1-175,9 1 339,-23-1-298,0-1 0,0 1 0,0 1-1,-1-1 1,1 1 0,-1 0 0,1 0-1,-1 0 1,0 0 0,1 1-1,-1 0 1,-1 0 0,1 0 0,0 0-1,-1 1 1,1-1 0,-1 1-1,0 0 1,0 0 0,-1 0 0,1 0-1,-1 0 1,0 1 0,0-1-1,1 5-40,5 13 278,0 2 0,-2-1 0,-1 1-1,1 14-277,1 24 570,-3 1 0,-2-1-1,-4 10-569,2-54 119,-1 6-36,-1 0 0,-1 0 0,-1-1 0,-1 1 0,-1-1 0,-1 0-1,-1-1 1,-1 0 0,-1 0 0,-1-1 0,-1 0 0,-2 1-83,11-17 12,-1 0 0,0 0 0,0 0 0,0-1 0,-1 0-1,0 0 1,0 0 0,-2 2-12,5-5 0,0 0-1,0 0 0,1 0 1,-1 0-1,0 0 0,0-1 1,0 1-1,0-1 0,0 1 1,0-1-1,0 0 0,0 1 1,0-1-1,0 0 0,0 0 1,-1-1-1,1 1 0,0 0 1,0-1-1,0 1 0,0-1 1,0 0-1,1 1 0,-1-1 1,0 0-1,0 0 0,0-1 1,-2-1-58,0-1-1,0 0 0,1 0 0,-1 0 1,1 0-1,0-1 0,0 1 0,1-1 0,0 0 1,-1 1-1,0-6 59,-18-60-1320,18 56 957,-2-4-891,2 0 0,0-1 0,1-12 1254,1-28-6698,1 28-1741</inkml:trace>
  <inkml:trace contextRef="#ctx0" brushRef="#br1" timeOffset="25757.136">22032 6502 4898,'0'0'2255,"0"0"-1082,0 0-87,0 0-453,0 0-260,-10 2 4744,-3 7-4618,-83 245 213,93-244-873,3-5-5816,0-8 2252</inkml:trace>
  <inkml:trace contextRef="#ctx0" brushRef="#br1" timeOffset="26242.349">22178 6517 3057,'0'0'2492,"0"0"-1110,0 0-285,0 0-28,0 0-9,0-2-467,-1 0 0,1 0 0,0 0 0,0 0 0,-1-1 1,1 1-1,-1 0 0,0 0 0,0 0 0,1 0 0,-1 1 1,-1-2-594,-2 4 53,0 0-1,-1 0 1,1 0 0,0 0 0,-1 0 0,1 1 0,0 0 0,0 0 0,1 0 0,-1 0 0,0 1 0,1 0 0,-1-1 0,1 1 0,0 0 0,0 1 0,0-1 0,-1 2-53,-11 13 198,1 2 1,1 0 0,0 1-199,-4 7 281,-12 11-85,20-29-220,0 1 1,2 0 0,-1 1 0,1 0 0,-4 9 23,11-14-1669,0-2-5333,0-5-22</inkml:trace>
  <inkml:trace contextRef="#ctx0" brushRef="#br1" timeOffset="27390.818">27027 6246 9300,'0'0'1814,"0"0"182,0 0-417,0 0-525,0 0-248,-27-7 1859,24 11-2625,0 1 1,0 0-1,1 0 0,0 0 0,0 0 0,0 0 0,0 0 1,1 0-1,0 1 0,-1 0-40,-5 21 60,-9 29-18,12-39-37,-1 0-1,0-1 1,-1 0-1,-1 0 1,0 0-1,-6 6-4,4-10 409,1 1-2872,29-14-1037,-8-4 15,1-4-1971</inkml:trace>
  <inkml:trace contextRef="#ctx0" brushRef="#br1" timeOffset="27779.728">27169 6306 6003,'0'0'1451,"0"0"-640,0 0 523,0 0-328,0 0-342,0-5 131,0-20 1358,-12 29-776,7 9-1054,1 1 1,0-1 0,1 1 0,1 0-1,0 5-323,-12 50 604,-15 9-426,26-72-596,0-1 1,0 1-1,0-1 1,-1 1-1,0-1 1,0 0-1,0 0 0,-1-1 1,0 1-1,0-1 1,-2 2 417,-7 1-5205</inkml:trace>
  <inkml:trace contextRef="#ctx0" brushRef="#br1" timeOffset="30084.957">28158 6151 5555,'0'0'1496,"0"0"-898,0 0-126,0 0-16,0 0-32,0-4-58,0-72 5618,0 76-5723,0 0 6,0 0-248,-1 0-1,1 0 1,-1 0-1,1 0 1,0 1-1,-1-1 1,1 0-1,-1 0 1,1 0-1,-1 1 1,1-1-1,0 0 1,-1 0-1,1 1 1,0-1-1,-1 1 1,1-1 0,0 0-1,-1 1 1,1-1-1,0 0 1,0 1-1,-1-1 1,1 1-1,0-1 1,0 1-1,0-1 1,0 1-1,0-1 1,-1 1-1,1-1 1,0 1-1,0-1-18,-36 94 342,19-55 22,2 2 0,-9 37-364,24-77-106,0-1 0,0 0 0,0 1 0,0-1-1,0 0 1,0 1 0,0-1 0,0 0 0,0 1 0,1-1 0,-1 0 0,0 1 0,0-1-1,0 0 1,0 0 0,0 1 0,1-1 0,-1 0 0,0 1 0,0-1 0,0 0 0,1 0-1,-1 1 1,0-1 0,0 0 0,1 0 0,-1 0 0,0 0 0,1 1 0,-1-1 0,0 0-1,0 0 1,1 0 0,-1 0 0,0 0 0,1 0 0,-1 0 0,0 0 0,1 0 0,-1 0-1,0 0 1,1 0 0,-1 0 0,0 0 0,1 0 0,-1 0 0,0 0 0,1 0 0,-1 0-1,0 0 1,1-1 0,-1 1 0,0 0 106,4 0-1769,10 0-3068</inkml:trace>
  <inkml:trace contextRef="#ctx0" brushRef="#br1" timeOffset="30556.823">28258 6154 5491,'0'0'2040,"0"0"-425,0 0-1,0 0-363,0 0-328,2-7-360,1-1-450,-3 5-80,1 0 0,0 0 0,0 1 1,0-1-1,0 0 0,0 0 0,1 1 0,-1-1 0,1 1 1,0-1-1,0 1 0,0 0 0,1-2-33,-2 4 211,-1 57 2110,-1-41-2229,-1 0 1,-1 0-1,0-1 0,-1 1 0,-1-1 1,0 0-1,-7 12-92,3-4 2,1 0-1,1 0 1,0 4-2,-2 4-885,-1-14-5767,6-15-2859</inkml:trace>
  <inkml:trace contextRef="#ctx0" brushRef="#br1" timeOffset="31643.547">32677 6175 5394,'0'0'2719,"0"0"-1076,0 0-157,0 0 8,0 0-437,-16-12 1069,13 13-2058,0-1 0,1 1 0,-1 0 0,1 0 0,-1 0-1,1 0 1,0 1 0,0-1 0,-1 0 0,1 1 0,0 0-1,0-1 1,0 1 0,0 0 0,1 0 0,-1 0 0,1 1 0,-1-1-1,1 0 1,0 0 0,-1 1 0,1 0-68,-29 67 547,20-44-223,-7 11-164,-1 5-99,1 0 1,-4 18-62,20-56-417,6-2-7314,4-5 2820</inkml:trace>
  <inkml:trace contextRef="#ctx0" brushRef="#br1" timeOffset="31972.218">32747 6297 656,'0'0'3642,"0"0"-1670,0 0-294,0 0 32,0 0-374,1-8-186,5-17 219,-6 28 1135,-17 55-286,-9 9-1067,-1 1-968,-10 48-183,32-93-1972,4-7-2483</inkml:trace>
  <inkml:trace contextRef="#ctx0" brushRef="#br3" timeOffset="41442.944">6941 2679 9076,'0'0'1406,"0"0"-267,0 0-368,0 0-277,0 0 45,0-8-99,0-32 136,-11 44 635,7 2-1052,1 1-1,-1 1 0,1-1 0,0 0 0,1 1 0,0 0 0,0-1 1,-1 9-159,-6 67 738,8-56-430,-1-14-163,2 0 0,-1-1 1,2 1-1,0 0 0,0 0 0,1 0 1,1 1-146,-2-11 10,0 1 1,1-1-1,-1 0 1,1-1-1,0 1 1,-1 0-1,1 0 1,0-1 0,1 1-1,-1-1 1,0 0-1,1 1 1,-1-1-1,1 0 1,0-1-1,0 1 1,0 0-1,0-1 1,0 0-1,0 1 1,0-1-1,0 0 1,0-1 0,1 1-1,-1-1 1,0 1-1,0-1 1,1 0-1,1 0-10,15 1-258,-1 0 0,0-1 0,0-1 1,1-1-1,-1-1 0,16-4 258,-32 5-40,0 1 0,0 0 1,0 0-1,0 0 0,0 1 0,0-1 1,0 1-1,0-1 0,1 1 0,-1 0 1,0 0-1,0 0 0,0 1 0,0-1 1,0 1-1,0 0 0,1 0 40,-2 0-14,-1 1-1,1 0 1,-1 0-1,0 0 1,1 0-1,-1 0 1,0 0 0,0 0-1,0 1 1,-1-1-1,1 0 1,0 1-1,-1-1 1,1 0-1,-1 1 1,0-1-1,0 0 1,0 1 0,0-1-1,0 0 1,-1 2 14,-1 9-6,0 0 0,-1 1 1,-1-2-1,0 1 0,-1 0 0,0-1 1,-1 0-1,-6 10 6,-18 43-18,12-21-3,-2-2 1,-1 0 0,-5 3 20,-34 68-43,36-68-866,-20 28 909,-1 2-460,45-74 460,-18 27-97,12-29-20,4-18-45,5-94-5433,-3 112 5570,0 0-1,0 0 0,-1-1 1,1 1-1,0 0 1,-1 0-1,1-1 0,-1 1 1,1 0-1,-1 0 1,1 0-1,-1 0 0,0 0 1,0 0-1,0 0 1,1 0-1,-1 0 0,0 0 1,0 0-1,0 1 1,0-1-1,0 0 0,-1 1 1,1-1-1,0 1 1,0-1-1,0 1 0,0-1 1,-1 1-1,1 0 1,0 0-1,0-1 0,-1 1 26,1 0 205,0 0 0,-1 0-1,1 0 1,0-1 0,-1 1-1,1 0 1,0-1 0,0 1-1,0-1 1,0 0 0,-1 1-1,1-1 1,0 0 0,0 0-1,0 1 1,0-1 0,1 0-1,-1 0 1,0 0 0,0 0 0,0 0-1,1 0 1,-1 0 0,1-1-1,-1 1 1,1 0 0,-1 0-1,1 0 1,-1-1 0,1 1-1,0 0 1,0-1 0,0 1-205,7 10 680,-2 6-315,0 0 0,0 0 1,-2 1-1,0-1 0,-1 1 0,0 0 1,-2 0-1,0 12-365,1-1 420,0 0 0,5 18-420,-6-43 6,0-1 0,0 0 0,1 1 0,-1-1 0,0 1 0,1-1-1,-1 0 1,1 1 0,-1-1 0,1 0 0,0 1 0,-1-1 0,1 0 0,0 0 0,0 0 0,0 0 0,0 0 0,0 0 0,0 0 0,0 0 0,0 0 0,0 0 0,2 0-6,-2-1 2,0 0-1,1 0 1,-1 0 0,0 0 0,1 0-1,-1 0 1,0 0 0,1-1-1,-1 1 1,0-1 0,1 1-1,-1-1 1,0 1 0,0-1-1,1 0 1,-1 1 0,0-1-1,0 0 1,1-1-2,6-5-45,0-1 0,-1 0 0,0 0 0,0-1 0,1-3 45,8-12-358,-13 17 98,2-1 1,-1 1-1,1 0 1,0 0-1,1 0 1,-1 1-1,1-1 1,1 1-1,-1 1 1,1-1-1,0 1 260,-6 5-191,0 0 0,-1-1 0,1 1 0,0 0 0,0 0 0,0-1 0,0 1 0,0 0 0,0 0 0,0 0 0,-1 0 0,1 0 0,0 1-1,0-1 1,0 0 0,0 0 0,0 1 0,0-1 0,-1 0 0,1 1 0,0-1 191,4 13-3711</inkml:trace>
  <inkml:trace contextRef="#ctx0" brushRef="#br3" timeOffset="43955.307">7520 2536 2625,'0'0'2409,"0"0"-696,0 0-286,0 0-133,0 0-224,0 0-499,-2-17-219,-1-3-158,-2-50 928,4 70-904,1 0 1,-1 0-1,1-1 0,-1 1 1,1 0-1,-1 0 1,1-1-1,-1 1 1,1 0-1,-1-1 1,1 1-1,0 0 1,-1-1-1,1 1 1,0-1-1,-1 1 1,1-1-1,0 1 1,-1-1-1,1 1 1,0-1-1,0 1 1,0-1-1,-1 1 1,1-1-1,0 1 1,0-1-1,0 1 1,0-1-219,-2 38 384,-2 0 1,-7 24-385,-2 20 84,0 13 174,1-8 310,3 0-1,4 35-567,5-120-21,14-73-5466,5-66 5487,-3 21-3069,-3 24-746,-2-21 3815,-11 109 134,1 0-1,-1 1 1,1-1 0,0 1 0,0-1 0,1 1-1,0-1 1,-1 1 0,1 0 0,1 0 0,-1 0 0,1 0-1,-1 0 1,1 0 0,0 1 0,0-1 0,1 1-1,-1 0 1,2-1-134,-3 3 262,-1 0 0,0 0 0,1 0 0,-1 0 0,1 0 0,-1 0 0,1 0 0,-1 1 0,1-1 0,-1 1 0,1-1 0,0 1 0,-1 0 0,1-1 0,0 1 0,-1 0-1,2 0-261,-1 0 59,-1 1-1,1-1 0,0 1 0,0-1 1,-1 1-1,1-1 0,0 1 0,-1 0 1,1 0-1,-1 0 0,1 0 0,-1 0 1,0 0-1,1 0 0,-1 0 0,0 0 1,0 1-1,1-1 0,-1 1 0,0-1 1,-1 1-1,1-1 0,0 1 0,0-1 1,0 2-59,56 153 1944,-22-57-1017,3-3 0,5-1-1,20 29-926,-60-120-4,-3-3-2,0 0 0,1 1 0,-1-1 0,1 0 0,-1 0-1,1 0 1,0 0 0,0 0 0,-1 0 0,1 0 0,0-1-1,0 1 1,0 0 0,0 0 0,0-1 0,0 1 0,0 0 0,0-1-1,0 1 1,0-1 0,1 1 6,-4-10-1339,-1 3 707,-1 1-1,0 0 1,0 0 0,0 0-1,-1 0 1,0 1 0,0-1 0,0 1-1,-3-1 633,-9-9-2417,-9-9-1966</inkml:trace>
  <inkml:trace contextRef="#ctx0" brushRef="#br3" timeOffset="44298.744">7421 2756 10565,'0'0'2929,"0"0"-1104,0 0-1025,0 0-271,0 0-289,168-77-240,-138 65-785,-3 6-1039,-11 0-2162,1 0-6131</inkml:trace>
  <inkml:trace contextRef="#ctx0" brushRef="#br3" timeOffset="45072.041">7867 2426 6403,'0'0'1651,"0"0"1,0 0-534,0 0-142,0 0 150,0-27 2460,0 27-3432,0 0 30,0 0-80,2 18 234,0 1-1,2-1 1,0 0-1,1 0 1,0-1-1,6 11-337,6 22 529,14 66 450,-21-71-539,2 0 0,3 0 0,18 40-440,-29-89-119,-2-15-74,-2-28-332,-5 23-112,0 0 0,-2 1 1,-1 0-1,-8-16 637,4 12-592,2 0 1,2-1-1,-2-7 592,3 7-312,-2 1 1,0-1 0,-7-9 311,7 16-73,0-1-1,2-1 0,0 1 0,1-1 1,0-11 73,5 32 17,1-1 0,-1 0 0,1 0 0,0 0 0,0 0 0,1 0 0,-1 0 0,0 0 0,1 0 0,0 1 0,-1-1 0,1 0 0,0 0 0,1 1 0,-1-1 0,0 0 0,1 1 0,-1 0 0,1-1 0,0 1-1,0 0 1,0 0 0,0 0 0,0 0 0,1 0 0,-1 0 0,0 0 0,1 1 0,0 0 0,-1-1 0,1 1 0,0 0 0,-1 0 0,1 0 0,2 0-17,10-2 156,1 1-1,-1 1 0,1 0 0,-1 1 0,1 0 1,4 2-156,-14-1 46,0 0 1,0 0 0,0 1-1,-1 0 1,1 0 0,0 1-1,-1 0 1,0 0 0,1 0-1,-1 0 1,0 1 0,-1 0-1,1 0 1,-1 0 0,1 0-1,-1 1 1,-1 0 0,1 0-1,-1 0 1,3 4-47,0 1 167,0 1 0,-1 0-1,0 0 1,-1 1 0,0-1 0,-1 1 0,0 0-1,0-1 1,-2 1 0,1 4-167,-1-5 43,-1 0 1,0 0-1,-1 0 0,0 0 0,-1 0 1,0 0-1,0 0 0,-1 0 1,-1-1-1,0 1 0,0-1 1,-1 0-1,0 0 0,-1-1 0,0 1 1,-1-1-1,0-1 0,0 1 1,-1-1-1,0 0 0,0-1 1,0 0-1,-1 0 0,-1-1 0,1 0 1,-4 1-44,5-4-43,0 0 1,0 0-1,-1-1 1,1 0 0,0 0-1,-1-1 1,1 0-1,-1-1 1,1 0-1,-7-1 43,6 1-85,7 0 29,0 0-1,0-1 1,0 1-1,0-1 1,0 1-1,0-1 1,1 0-1,-1 0 1,0 0-1,0 0 1,1 0-1,-1 0 1,1 0 0,-1 0-1,1-1 1,0 1-1,-1-1 1,1 1-1,0-1 1,0 1-1,0-1 1,0 0-1,0 1 1,0-1-1,0 0 1,1 0-1,-1 0 1,1 0-1,-1 0 1,1 1-1,0-3 57,-1 1-82,1 0 0,-1 0 0,1 0-1,0 0 1,0-1 0,0 1 0,1 0-1,-1 0 1,1 0 0,-1 0-1,1-1 1,0 1 0,0 0 0,1 1-1,-1-1 1,1 0 0,-1 0 0,1 0-1,0 1 1,1-2 82,1 1-6,0 0-1,0 0 1,1 1-1,-1-1 1,1 1-1,0 0 1,0 0-1,0 1 1,0-1-1,0 1 1,0 0 0,0 1-1,0-1 1,0 1-1,0 0 1,1 0-1,-1 1 1,0-1-1,0 1 1,2 1 6,2-1 57,0 1-1,-1 1 1,1 0-1,-1 0 1,1 0 0,-1 1-1,0 1 1,0-1-1,-1 1 1,0 1 0,3 1-57,18 23 659,0 1-1,-3 1 1,0 2 0,-2 0 0,17 35-659,-33-62-36,-6-21-519,-7-24-1743,-6 4-1122,-1-2-2252</inkml:trace>
  <inkml:trace contextRef="#ctx0" brushRef="#br3" timeOffset="45611.772">8363 2345 4994,'0'0'1985,"0"0"-51,0 0-325,0 0-464,0 0 111,0-11 358,1 9 3210,68 172-2444,-50-110-2048,-12-29-181,3 0 1,0-1 0,2 0 0,1-1 0,2 0 0,14 21-152,-26-46 4,1 0 1,0-1-1,0 1 1,0-1-1,0 1 1,0-1-1,1-1 1,-1 1-1,1 0-4,-3-2 3,-1-1 0,1 1 0,-1 0-1,1 0 1,0-1 0,-1 1 0,1-1-1,0 0 1,-1 1 0,1-1-1,0 0 1,-1 0 0,1 0 0,0 0-1,0 0 1,-1 0 0,1-1 0,0 1-1,-1-1 1,1 1 0,0-1 0,-1 1-1,1-1 1,-1 0 0,1 0 0,-1 0-1,1 0 1,-1 0 0,0 0-3,4-5-9,-1-1 0,0 1 0,0-1 0,-1 0 0,0 0 0,0 0 0,-1-1 0,1 1 0,-2-1 0,1 1 0,0-8 9,5-91-659,-7 103 627,1-19-220,1 1 75,-1 0-1,-1 1 0,-1-1 1,-1 0-1,-1 1 1,-1-1-1,0 1 0,-8-19 178,7 23 81,0-1-1,0 1 1,2-1-1,0 0 1,1 0-1,1 0 1,0-1-1,3-16-80,-2 12-686,0 22-1272,-1 0-2343,-2 0-3316</inkml:trace>
  <inkml:trace contextRef="#ctx0" brushRef="#br3" timeOffset="46392.457">8995 2342 4290,'0'0'830,"0"0"-211,0 0-72,0 0 66,0 0 118,4-8 59,19-56 4101,-21 58-4415,-1 0 0,1 0 1,-1-1-1,0 1 0,0 0 0,-1-1 1,1 1-1,-2 0 0,1-1 1,-1 1-1,0-4-476,0 9 19,0 0 0,1 0 0,-1 1 0,0-1 0,0 0 0,0 0 0,0 1 0,0-1 1,0 1-1,0-1 0,0 0 0,0 1 0,0 0 0,0-1 0,0 1 0,0 0 0,-1-1 0,1 1 0,0 0 0,0 0 0,0 0 0,0 0 1,-1 0-20,-34 1 333,24 0-297,9-1-27,0 1-1,0 0 0,1 0 1,-1 0-1,0 0 0,0 1 1,1-1-1,-1 1 1,1-1-1,-1 1 0,1 0 1,0 0-1,0 0 0,0 0 1,0 0-1,0 1 1,0-1-1,1 1 0,-1-1 1,1 1-1,-1-1 0,1 1 1,-1 2-9,-3 6 78,1 1-1,0-1 1,0 1 0,1 0 0,0 4-78,0-4 112,1 1 0,1 0 0,0 0 0,1-1 0,0 1 0,1 0 0,0 0 0,2 5-112,-2-13 27,1 0 1,0-1-1,0 1 0,0-1 0,0 1 1,1-1-1,0 0 0,-1 0 1,2 0-1,-1-1 0,0 1 0,1-1 1,-1 0-1,1 0 0,0 0 0,0 0 1,0 0-1,1-1 0,-1 0 0,1 0 1,-1 0-1,1-1 0,3 2-27,43 9 75,-34-8-90,-1 0 0,1 1 1,-1 0-1,1 2 0,6 3 15,-19-8-15,0 1 0,0-1 0,-1 1-1,1 0 1,-1 0 0,0 0 0,1 0 0,-1 0 0,-1 1 0,1-1 0,0 1 0,-1 0-1,0 0 1,0 0 0,0 0 0,0 0 0,-1 0 0,1 0 0,-1 1 0,0-1 0,-1 0-1,1 1 1,-1 1 15,1-1 2,-1 0 0,1 1 1,-1 0-1,-1-1 0,1 1 0,-1-1 0,0 1 0,0-1 0,0 0 0,-1 1 0,0-1 0,0 0 0,0 0 0,-1 0 0,-2 3-2,2-4 9,-1-1-1,0 1 1,0-1-1,0 0 1,0 0 0,-1-1-1,1 1 1,-1-1-1,0 0 1,0 0-1,1 0 1,-1-1-1,0 1 1,0-1-1,-1-1 1,1 1-1,-1-1-8,-12 3 87,0-2 1,0 0-1,0-1 0,-9-1-87,-19-10-821,3-13-3322,33 17-1697</inkml:trace>
  <inkml:trace contextRef="#ctx0" brushRef="#br3" timeOffset="47750.76">9653 2092 6547,'0'0'1139,"0"0"32,0 0-410,0 0-204,0 0-82,-1-30 7428,-1 18-8546,-1-6 599,-2-8 432,4 25-210,0 16-119,4 17 224,1 1 1,2-1-1,1 1 0,1-2 0,2 1 1,8 16-284,12 44 637,33 146 409,-66-248-2906,-1 0 526,2 0 1,-1 0-1,1 0 0,1 0 0,0-6 1334,1-14-4285</inkml:trace>
  <inkml:trace contextRef="#ctx0" brushRef="#br3" timeOffset="48214.63">9620 2030 7443,'0'0'1441,"0"0"325,0 0-184,0 0-269,0 0-214,-3-8-229,-3-2-571,4 7-207,0 1-1,1-1 0,-1 0 1,1 0-1,0 0 1,0 0-1,0 0 1,0-1-1,0 1 0,1 0 1,-1 0-1,1-1 1,0 1-1,0-1-91,1 3 27,-1-1-1,1 1 1,0 0-1,-1 0 1,1 0 0,0-1-1,0 1 1,0 0-1,0 0 1,0 0 0,0 0-1,0 1 1,0-1-1,0 0 1,1 0-1,-1 1 1,0-1 0,0 0-1,1 1 1,-1 0-1,0-1 1,1 1-1,-1 0 1,1-1 0,-1 1-1,1 0-26,38-6 67,-21 5-61,0 0 0,1 2 0,-1 0 1,11 2-7,-22-1-2,-1 0 1,0 0-1,0 1 1,0 0 0,0 0-1,0 1 1,-1 0-1,1 0 1,-1 0 0,0 1-1,0 0 1,4 5 1,1 2 128,0 0 0,-1 1-1,-1-1 1,0 2 0,-1 0 0,0 0 0,-1 0 0,-1 1 0,0 0-1,-1 0 1,3 14-128,-2 1 220,-2 0 0,0 0 0,-3 0-1,0 1 1,-3 25-220,0-44 34,0 1 0,-1 0 1,0-1-1,-1 1 0,0-1 1,-1 0-1,0-1 0,-1 1 0,-1-1 1,1 0-1,-2 0 0,0-1 0,-7 7-34,9-9-18,-1-1 1,0 0-1,0 0 0,-1-1 0,0 0 0,0-1 0,0 1 0,-1-2 0,1 1 1,-1-1-1,-1 0 0,1-1 0,0 0 0,-1-1 0,1 0 0,-1 0 0,-10 0 18,19-5-280,0 0-1,0 0 1,0 0-1,1 0 1,-1 0-1,1 0 1,0 0-1,-1 0 1,1 0-1,1 0 1,-1 0-1,1-3 281,-1 0-1470,0-11-2850</inkml:trace>
  <inkml:trace contextRef="#ctx0" brushRef="#br3" timeOffset="50928.031">10093 1932 992,'0'0'2740,"0"0"-1168,0 0-689,0 0-280,0 0 16,0 0-219,0-54 6283,-2 50-6487,1 0-1,-1 1 1,0-1 0,0 1-1,0-1 1,-1 1 0,1 0 0,-1 0-1,0 0 1,1 0 0,-2 0-1,1 1 1,0-1 0,0 1-1,-1 0 1,1 0 0,-2 0-196,5 23 552,4-6-434,-1-1 0,2 0 0,0 0-1,0-1 1,1 0 0,1 0 0,0 0 0,9 10-118,9 21 274,136 258 964,-182-344-4122,7-2-3541,13 17 238</inkml:trace>
  <inkml:trace contextRef="#ctx0" brushRef="#br3" timeOffset="51431.297">10338 1792 6435,'0'0'1398,"0"0"123,0 0-417,0 0-445,0 0 141,-2-6-93,2 5-1238,-9-20 3121,7 17-305,4 19-1528,10 24 5,1-1-1,15 29-761,6 18 644,-10-12-93,-16-46-386,0-1-1,1 1 0,2-1 1,1-1-1,1 0 1,1-1-1,1 0-164,-15-23-7,0-1 0,0 0 0,1 0 0,-1 0 0,0 1 0,0-1 0,0 0 0,0 0 0,0 0 0,0 0 0,0 1 0,0-1 0,0 0-1,0 0 1,0 0 0,1 0 0,-1 0 0,0 1 0,0-1 0,0 0 0,0 0 0,0 0 0,1 0 0,-1 0 0,0 0 0,0 0 0,0 0 0,0 0 0,1 1 0,-1-1 0,0 0 0,0 0 0,0 0 0,0 0 0,1 0 0,-1 0 0,0 0 0,0 0 0,0 0 0,1 0 0,-1 0 0,0 0 0,0-1 0,0 1 0,0 0 0,1 0 0,-1 0-1,0 0 1,0 0 0,0 0 0,0 0 0,1 0 0,-1-1 0,0 1 0,0 0 0,0 0 0,0 0 0,0 0 0,0 0 0,0-1 0,1 1 0,-1 0 0,0 0 7,1-19-796,-9-24-1353,-22-35-7803,20 51 2146</inkml:trace>
  <inkml:trace contextRef="#ctx0" brushRef="#br3" timeOffset="51775.8">10279 1774 7988,'0'0'2374,"0"0"-168,0 0-578,0 0-470,0 0-361,15-2-63,53-11-168,48-8 600,8 4-1166,-108 18 132,4 0-674,-13-2-5371,-13 5 1399</inkml:trace>
  <inkml:trace contextRef="#ctx0" brushRef="#br3" timeOffset="52112.56">10398 2051 6611,'0'0'1507,"0"0"252,0 0-660,0 0-21,0 0-174,-10-3 1102,10 1-1950,1 1 0,-1 0 0,1 0 0,-1-1 0,1 1 0,0 0 0,0 0 0,0 0 0,-1 0 0,1-1 0,0 1 0,0 1 0,0-1 0,1 0 0,-1 0 0,0 0 0,0 0 0,0 1 0,1-1 0,-1 1-1,0-1 1,1 1 0,-1-1 0,0 1 0,1 0 0,-1 0 0,0-1 0,1 1 0,1 0-56,44-3 97,-45 3-69,5 0-30,-1-1 1,1 1 0,-1-2 0,1 1 0,-1 0-1,0-1 1,0-1 0,1 1 0,-1-1-1,-1 0 1,1 0 0,0 0 0,-1-1-1,4-3 2,4-4-1284,0-2 0,-1 0 0,0 0-1,7-12 1285,-7 7-4818</inkml:trace>
  <inkml:trace contextRef="#ctx0" brushRef="#br3" timeOffset="52836.756">10841 1667 4210,'0'0'2713,"0"0"-1582,0 0-106,0 0-438,0 0-54,-12-6 1546,12 5-1921,0 1 1,0 0-1,0 0 0,-1-1 1,1 1-1,0 0 1,0 0-1,-1 0 1,1-1-1,0 1 0,-1 0 1,1 0-1,0 0 1,0 0-1,-1 0 1,1 0-1,0 0 0,-1 0 1,1-1-1,0 1 1,-1 0-1,1 1 1,0-1-1,-1 0 0,1 0 1,0 0-1,-1 0 1,1 0-1,0 0 1,-1 0-1,1 0 0,0 0 1,0 1-1,-1-1 1,1 0-1,0 0 1,0 0-1,-1 1 0,1-1-158,-1 11 193,1 1 0,1-1-1,0 1 1,0-1 0,1 1 0,0-1-1,1 0 1,1 0 0,3 8-193,17 31 377,-7-9-78,3-1-1,1-1 1,2-1-1,2-1 1,24 28-299,-44-60 32,0 0 1,1-1 0,0 1-1,0-1 1,0-1 0,0 1-1,0-1 1,1 0 0,-1 0-1,4 0-32,-7-2 5,0 0-1,0 0 1,0 0-1,0-1 0,1 1 1,-1-1-1,0 0 1,0 0-1,0 0 1,0 0-1,1 0 1,-1-1-1,0 1 0,0-1 1,0 0-1,0 0 1,0 0-1,0-1 1,0 1-1,-1-1 1,1 1-1,0-1 0,-1 0 1,1 0-1,0-1-4,3-5-5,-1 1-1,0-1 1,-1 0-1,0 0 1,0-1-1,0 1 1,-1-1-1,-1 0 1,1 0-1,-1 0 1,-1 0-1,1-3 6,1-27-217,0 0-1,-3-11 218,0 43-46,0-2 9,0-35-125,-1 0 1,-3 1-1,-3-18 162,4 49 2,1 0 0,-2-1 0,1 1 0,-2 1 0,1-1 0,-2 0 0,0 1 0,0 0 0,-1 1 1,0-1-1,-1 1 0,0 1 0,0-1 0,-2 1-2,10 9-1,0-1 1,0 1-1,0 0 1,-1 0-1,1 0 1,0 0-1,0-1 0,0 1 1,0 0-1,-1 0 1,1 0-1,0 0 1,0 0-1,0 0 1,-1 0-1,1 0 0,0-1 1,0 1-1,0 0 1,-1 0-1,1 0 1,0 0-1,0 0 1,-1 0-1,1 0 1,0 0-1,0 0 0,0 0 1,-1 1-1,1-1 1,0 0-1,0 0 1,-1 0-1,1 0 1,0 0-1,0 0 0,0 0 1,0 0-1,-1 1 1,1-1-1,0 0 1,0 0-1,0 0 1,0 0-1,-1 1 1,1-1-1,0 0 0,0 0 1,-4 17-25,3 29-2634,1-38 648,0 7-2319</inkml:trace>
  <inkml:trace contextRef="#ctx0" brushRef="#br3" timeOffset="53501.874">11470 1477 6995,'0'0'1409,"0"0"-113,0 0-327,0 0-444,0 0 212,3-7-1,0 1-472,10-23 387,-9 5 2991,-8 23-3655,0 0-1,-1 0 1,1 1 0,0-1-1,0 1 1,0 0 0,0 0-1,-3 1 14,3-1-2,2 0 2,0 0 1,-1 0 0,1 1 0,0-1 0,0 1 0,0-1 0,-1 1 0,1 0 0,0 0 0,0 0 0,0 0 0,0 0-1,0 0 1,0 0 0,1 1 0,-1-1 0,0 1 0,1-1 0,-1 1 0,1 0 0,-1 0-1,-1 2 3,0 1 0,1 0 0,-1 0 0,1 0 0,0 0 0,1 0 1,-1 0-1,1 1 0,0 0-3,-2 14 190,1 1 0,1-1 1,1 1-1,1 8-190,-1-26 30,0 1-1,1-1 1,-1 0 0,1 0 0,0 0 0,0 0-1,0 0 1,0 0 0,0 0 0,1 0 0,0 0-1,-1 0 1,1-1 0,0 1 0,0-1-1,0 1 1,1-1 0,-1 0 0,1 0 0,-1 0-1,1 0 1,0 0 0,-1 0 0,1-1 0,0 0-1,0 1 1,2-1-30,10 4 7,1-1 0,0-1 0,0 0-1,1-1 1,5 0-7,-8-2-131,-1 2-1,1 0 1,0 0 0,-1 1-1,5 3 132,-13-3-43,0 0 0,0 0 0,0 0 0,-1 1 0,1 0 0,-1 0 0,0 0 0,0 0 0,-1 1 0,1 0-1,-1 0 1,0-1 0,-1 2 0,1-1 0,-1 0 0,0 1 0,0-1 0,0 1 0,-1 0 43,1 0 65,-1-1 1,0 0 0,0 1-1,0-1 1,-1 1-1,0 0 1,0-1 0,0 1-1,-1-1 1,1 1-1,-1-1 1,-1 0 0,1 1-1,-1-1 1,0 0-1,0 0 1,-1 0 0,1 0-1,-1 0 1,-2 2-66,-2 0 63,0-1-1,-1 1 1,0-2 0,0 1-1,0-1 1,-1 0 0,1 0-1,-1-1 1,-1 0 0,1-1-1,0 0 1,-1 0 0,0-1 0,1-1-1,-1 1 1,0-2 0,0 1-1,-5-2-62,14 2-30,-1-1 1,1 0-1,-1 0 0,1-1 0,-1 1 0,1 0 0,-1 0 0,1-1 0,-1 1 0,1-1 1,0 1-1,-1-1 0,1 0 0,0 0 0,-1 1 0,1-1 0,0 0 0,0 0 0,0 0 1,0 0-1,0 0 0,0-1 0,0 1 0,0 0 0,0 0 0,0-1 0,1 1 0,-1 0 1,1-1-1,-1 0 30,-1-4-628,1-1 1,0 1 0,0-1-1,1 1 1,0-1-1,0-3 628,0 1-1075,0-25-4831</inkml:trace>
  <inkml:trace contextRef="#ctx0" brushRef="#br3" timeOffset="53922.67">11797 1328 8788,'0'0'1595,"0"0"204,0 0-572,0 0-288,0 0-219,-5-6-101,-15-16 112,15 17-99,5 5 153,2 29 461,5 1-819,1-1 1,1 0-1,1-1 1,2 0-1,2 2-427,17 41 565,-17-34-357,16 39 95,3 0 0,8 8-303,-40-83-88,-1-1-296,-9-6-2135,-31-35-4929,20 13 524</inkml:trace>
  <inkml:trace contextRef="#ctx0" brushRef="#br3" timeOffset="54256.773">11582 965 11077,'0'0'2769,"0"0"-848,0 0 464,0 0-1152,0 0-753,199 113-480,-160-113 0,-12 0-1553,-14-3-2096,-13-27-6132</inkml:trace>
  <inkml:trace contextRef="#ctx0" brushRef="#br3" timeOffset="60979.887">11903 6883 10517,'0'0'1553,"0"0"-337,0 0 65,0 0-97,0 0-159,0 0-433,-13 12-352,13-9-208,0-3-64,0 3-320,0-3-561,0 0-1055,-4 0-2643</inkml:trace>
  <inkml:trace contextRef="#ctx0" brushRef="#br5" timeOffset="70679.93">6038 4559 1265,'0'0'3935,"0"0"-2428,0 0-360,0 0-114,0 0-27,0 0-246,0 0-307,0 0 41,0 0 18,0 0 67,0 0 72,0 0-192,0 0-37,0 0 12,0 0-44,0 0 69,0 0-78,16-12 2330,-11 7-2659,-1 0 0,1 0 1,-1 0-1,2 1 0,-1 0 1,0 0-1,1 0 0,-1 1 0,1-1 1,0 1-1,1 1 0,-1-1 0,0 1-52,34-19-10,-37 20-3,-2 0 14,1-1 0,0 1 0,0 0 0,0 0 0,-1 0 0,1 0 1,0 1-1,0-1 0,1 0 0,-1 1 0,0 0 0,0-1 0,0 1 0,0 0 0,2 0-1,-3 0-64,10-5-3135,-3 1-2646,-1-2-4317</inkml:trace>
  <inkml:trace contextRef="#ctx0" brushRef="#br5" timeOffset="71346.674">6415 4348 3986,'0'0'1851,"0"0"-346,0 0-371,0 0-174,0 0-109,0-3-417,7-9 7067,62-6-6778,-52 13-609,0 1 1,0 0 0,1 1 0,-1 1-1,13-1-114,-30 4 9,1 0 1,-1 0-1,1-1 0,-1 1 0,1 0 0,-1 0 0,0-1 1,1 1-1,-1 0 0,0 0 0,0 0 0,0 0 0,0-1 1,0 1-1,0 0 0,0 0 0,0 0 0,0 0 1,0 0-1,0-1 0,0 1 0,-1 1-9,1 5-36,0-7-332,17 0-8039,-7 0 2284</inkml:trace>
  <inkml:trace contextRef="#ctx0" brushRef="#br5" timeOffset="71983.726">6809 4312 4322,'0'0'1566,"0"0"-437,0 0-249,0 0 83,0 0 88,0 0-330,0 0-49,9 0 2781,15 0-2507,-20 0-858,0 0 0,0-1 0,0 1 0,0 1 0,0-1-1,0 1 1,0 0 0,0-1 0,0 2 0,0-1 0,0 0 0,0 1 0,-1 0 0,1 0-1,-1 0 1,1 0 0,2 3-88,-6-5 78,0 0-94,0 0-46,4 9-5479,-4-9-320</inkml:trace>
  <inkml:trace contextRef="#ctx0" brushRef="#br5" timeOffset="72652.409">7093 4345 5827,'0'0'1307,"0"0"-56,0 0-176,0 0-144,0 0 67,0-1-749,0 0 0,0 1 0,0-1 0,1 0 0,-1 0 0,0 0 0,0 0 0,1 1 0,-1-1 0,0 0 0,1 0 0,-1 1 0,1-1 0,-1 0 0,1 1 0,-1-1-1,1 1 1,-1-1 0,1 0-249,2 2 46,-1-1-1,1 1 0,-1 0 1,1 0-1,-1 0 0,0 0 1,1 0-1,-1 1 0,0-1 1,0 1-1,0 0 0,0-1 1,0 1-1,-1 0 0,1 0 1,0 0-1,-1 0 0,1 2-45,32 50 1024,-20-30-150,-1-2-286,-12-17-4818,-1-5 436</inkml:trace>
  <inkml:trace contextRef="#ctx0" brushRef="#br5" timeOffset="73304.629">7229 4250 1601,'0'0'3239,"0"0"-1423,0 0-260,0 0-102,0 0-240,-1 0-1052,1 0 0,-1 0 1,1 0-1,-1 0 0,1 0 1,0 0-1,-1 0 0,1 1 1,-1-1-1,1 0 0,-1 0 1,1 0-1,0 1 0,-1-1 1,1 0-1,0 1 0,-1-1 1,1 0-1,0 1 0,-1-1 1,1 0-1,0 1 0,0-1 1,-1 0-1,1 1 0,0 0-162,-1 12 415,1 0-1,0 0 0,1 0 1,1 0-1,0 0 0,1-1 1,0 1-1,1 0 0,0-1 0,4 7-414,31 50 510,-38-67-513,0 0 1,0 1-1,-1-1 0,1 0 0,-1 0 1,0 1-1,0-1 0,0 0 1,0 1-1,0-1 0,0 0 0,-1 0 1,1 1-1,-1-1 0,1 0 1,-1 0-1,0 1 0,0-1 0,0 0 1,0 0-1,0 0 0,-1 0 3,-32 45 24,25-36-33,-5 3 508,3-8-1921,6-9-3210,2-4-893</inkml:trace>
  <inkml:trace contextRef="#ctx0" brushRef="#br5" timeOffset="74947.065">6058 5568 2417,'0'0'4005,"0"0"-1967,0 0-411,0 0-672,0 0-173,0 0-187,0 0-280,0 0-211,0 0-43,0 0-10,0 0 16,0 0 114,0 0 182,0 0 93,0 0 142,0 0-118,20-1 61,-12-1-549,1 0 0,-1-1 0,1-1-1,-1 1 1,0-1 0,0-1-1,0 1 1,2-3 8,28-15-307,-10 19-4618,-23 3 2252,0 0-4992</inkml:trace>
  <inkml:trace contextRef="#ctx0" brushRef="#br5" timeOffset="75427.506">6408 5431 3810,'0'0'1296,"0"0"-127,0 0-273,0 0-23,0 0 127,27-15 1257,37 7 1159,-39 7-6987,-15 1 621</inkml:trace>
  <inkml:trace contextRef="#ctx0" brushRef="#br5" timeOffset="75912.612">6703 5369 5475,'0'0'1600,"0"0"-373,0 0-311,0 0-204,0 0-312,4-1-34,12-2 503,0 1 1,0 1 0,0 1 0,3 1-870,0-1-3656,-13 0 260</inkml:trace>
  <inkml:trace contextRef="#ctx0" brushRef="#br5" timeOffset="76384.338">6984 5401 6819,'0'0'1193,"0"0"130,0 0-619,0 0-373,0 0 13,6 3-138,0-1-626,2 1 831,1 1 0,-1 0-1,0 0 1,0 1 0,0 0 0,5 5-411,8 16-4428,-20-23 1221</inkml:trace>
  <inkml:trace contextRef="#ctx0" brushRef="#br5" timeOffset="76714.915">6984 5401 7267</inkml:trace>
  <inkml:trace contextRef="#ctx0" brushRef="#br5" timeOffset="77054.134">6984 5401 7267,'136'66'979,"-133"-65"-746,1 1-1,0 0 1,-1 0-1,1 1 1,-1-1-1,1 1 1,-1 0-1,0-1 1,0 2-233,0 11 702,-3-6-252,0-4-219,2 1 1,-1-1 0,1 0 0,-1 0 0,1 0-1,1 0 1,-1 0 0,1 0 0,0 0 0,0-1-1,0 0 1,1 1 0,-1-1 0,1 0-1,0-1 1,0 1 0,1-1-232,10-2 105,-3 1-2590,-10 7-3203,-2-8-1067</inkml:trace>
  <inkml:trace contextRef="#ctx0" brushRef="#br5" timeOffset="77452.383">7275 5482 5170,'0'0'1430,"0"0"-40,0 0-72,0 0-269,0 0 34,0 0 136,-2-6 80,2 6-1192,0 0-1,0 0 0,0 0 0,0 1 0,0-1 0,0 0 0,0 0 0,0 0 1,0 0-1,0 0 0,0 0 0,0 0 0,0 0 0,0 0 0,0 0 1,0 0-1,-1 0 0,1 0 0,0 0 0,0 0 0,0 0 0,0 0 0,0 0 1,0-1-1,0 1 0,0 0 0,0 0 0,0 0 0,0 0 0,0 0 0,0 0 1,0 0-107,0 16 541,3 63 680,-3-74-1207,1 0-1,0-1 0,0 1 0,0 0 0,1 0 1,0-1-1,-1 1 0,2-1 0,-1 1 0,0-1 1,1 0-1,0 0 0,0 0 0,2 1-13,-17 7 23,0-1 0,0 0 1,-1-1-1,-1 0 0,1-1 0,-14 6-23,22-13-28,-1 0 0,1 0 0,-1-1 0,0 1 0,1-1 0,-1-1 0,-2 1 28,-14 0-3761,12-1-1734</inkml:trace>
  <inkml:trace contextRef="#ctx0" brushRef="#br5" timeOffset="78860.693">6213 6235 5827,'0'0'2041,"0"0"-577,0 0-389,0 0-541,0 0-126,-3 2 46,-10 10 690,25-22 1539,29-24-1423,-20 18-1487,-18 13 213,0 1 0,0-1 1,0 0-1,1 1 1,-1 0-1,1 0 0,0 0 1,-1 0-1,1 0 1,0 1-1,0 0 0,0 0 1,0 0-1,0 0 0,0 1 1,3-1 13,45-2-6729,-45 3 2616</inkml:trace>
  <inkml:trace contextRef="#ctx0" brushRef="#br5" timeOffset="79204.528">6478 6154 1185,'0'0'5954,"0"0"-4577,0 0 592,0 0-1425,0 0 336,0 0-335,63-27-369,-53 21-96,0 3-48,-1 0 32,1 1-64,-3-1-48,-4 3-48,-3-3-144,4 3-609,-4 0-463,3 0-1762</inkml:trace>
  <inkml:trace contextRef="#ctx0" brushRef="#br5" timeOffset="79563.751">6478 6154 4418,'215'-47'2209,"-209"47"-1329,4 0 561,0 0-544,-3 0-65,0 0-176,-1 0 193,-3 0-177,1 0 16,-1 0-176,4 0-143,-4 0-1,7 0-352,-3 0-32,-1 0-288,4 0-1281,-3 0-1793</inkml:trace>
  <inkml:trace contextRef="#ctx0" brushRef="#br5" timeOffset="79895.756">6898 6130 8404,'0'0'1537,"0"0"-593,0 0-784,0 0 64,0 0 112,0 0-320,63 0-16,-57 0-64,-2 0 48,-1 0-48,-3 0-32,3 0-144,-3 3-416,0 6-337,7 0-687,-7-3-2338</inkml:trace>
  <inkml:trace contextRef="#ctx0" brushRef="#br5" timeOffset="79896.756">6898 6130 6643</inkml:trace>
  <inkml:trace contextRef="#ctx0" brushRef="#br5" timeOffset="80248.296">6898 6130 6643,'121'-91'1326,"-97"72"291,-24 19-441,0 0 43,3 25 2268,0-19-3312,0 1-1,1-1 1,-1 0-1,1 0 1,1-1-1,-1 1 1,1-1-1,0 0 0,0 0 1,1-1-1,-1 0 1,1 0-1,0 0 1,0 0-1,0-1 1,1 0-1,-1 0 1,2-1-175,-8-1-26,0-1 1,0 0 0,1 1-1,-1-1 1,0 0 0,0 1 0,0-1-1,0 0 1,0 1 0,0-1-1,0 0 1,1 1 0,-1-1 0,0 0-1,0 1 1,0-1 0,0 1 0,-1-1-1,1 0 1,0 1 0,0-1-1,0 0 1,0 1 0,0-1 0,0 0-1,0 1 1,-1-1 0,1 0-1,0 1 1,0-1 0,-1 0 0,1 0-1,0 1 1,0-1 0,-1 0 0,1 0-1,0 1 1,0-1 0,-1 0-1,1 0 1,0 0 0,-1 0 0,1 1-1,0-1 1,-1 0 0,1 0 25,-25 19 40,12-10-97,-2 7-25,13-13-74,0 0-1,0 0 0,-1 0 1,1 0-1,-1-1 1,0 1-1,1-1 0,-1 0 1,-1 0-1,1 0 0,0 0 1,0 0-1,-4 1 157,1-3-4346</inkml:trace>
  <inkml:trace contextRef="#ctx0" brushRef="#br5" timeOffset="112946.686">32826 7225 7155,'0'0'1633,"0"0"-214,0 0 94,0 0-80,0 0-363,0 0-409,0 0-263,-2 6-57,-4 16-183,6-22-135,0 0 1,0 1 0,-1-1 0,1 0 0,0 1-1,0-1 1,0 0 0,0 0 0,0 1 0,0-1-1,0 0 1,-1 0 0,1 1 0,0-1 0,0 0 0,0 0-1,-1 1 1,1-1 0,0 0 0,0 0 0,-1 0-1,1 1 1,0-1 0,-1 0 0,1 0 0,0 0-1,0 0 1,-1 0 0,1 0 0,0 0 0,-1 1 0,1-1-1,0 0 1,-1 0 0,1 0 0,0 0 0,-1-1-24,1 1 47,0 0 0,0 1 0,0-1 1,-1 0-1,1 0 0,0 0 1,0 0-1,0 0 0,-1 0 1,1 0-1,0 0 0,0 0 1,0 0-1,-1 0 0,1 1 1,0-1-1,0 0 0,0 0 1,0 0-1,0 0 0,-1 0 0,1 1 1,0-1-1,0 0 0,0 0 1,0 0-1,0 1 0,0-1 1,0 0-1,0 0 0,0 0 1,0 1-1,0-1 0,-1 0 1,1 0-1,0 0 0,0 1 0,1-1 1,-1 0-1,0 0 0,0 0 1,0 1-1,0-1 0,0 0 1,0 0-1,0 0 0,0 1 1,0-1-1,0 0 0,0 0 1,1 0-1,-1 0 0,0 1 0,0-1 1,0 0-1,0 0 0,0 0 1,1 0-1,-1 0 0,0 0 1,0 1-48,5 18 114,-1-6 42,-1 0 0,0 1 0,-1-1 0,0 1 0,-1 6-156,-1-16 12,0 0-1,-1-1 0,1 1 1,-1-1-1,0 1 0,0-1 1,0 0-1,0 1 0,0-1 1,-1 0-1,0 0 0,1 1 1,-1-1-1,0-1 0,-1 1 1,1 0-1,0 0 0,-1-1 1,0 0-1,1 1 0,-1-1 0,0 0 1,-1 1-12,-6 2-108,0 0 1,0 0-1,0-1 0,-1 0 1,1 0-1,-6-1 108,-37 3-7096,41-6-3848</inkml:trace>
  <inkml:trace contextRef="#ctx0" brushRef="#br3" timeOffset="117912.561">18764 8344 7075,'0'0'1025,"0"0"7,0 0-10,0 0-198,0 0-234,0 0-198,0 5 128,0 22 289,0-26-286,0-1 45,0 0 19,0 0 16,0 0-14,0 0-236,0 0-164,0 0-37,0 0 99,0 0-6,0 0 3,0 0 51,0 14 269,3 31-14,1 1-1,3-1 1,9 31-554,6 36 479,0 97 275,-16-120-219,5 0 1,10 30-536,-20-113 17,-1-4-14,0-1 0,0 1-1,0-1 1,0 1 0,1 0 0,-1-1-1,0 1 1,1-1 0,-1 1-1,1-1 1,0 0 0,-1 1 0,1-1-1,0 0 1,0 1 0,0-1 0,0 0-1,0 0 1,0 0 0,0 0-1,1 0 1,-1 0 0,0 0 0,1 1-3,-1-28-891,-1 1-728,0 0 1,-2 1 0,-1-1 0,-5-20 1618,-2 0-3505,3-2-519</inkml:trace>
  <inkml:trace contextRef="#ctx0" brushRef="#br3" timeOffset="118293.72">18734 8493 6435,'0'0'2100,"0"0"-812,0 0-410,0 0-30,0 0 97,7-11-470,26-34-299,-30 43-110,1-1 1,0 0-1,1 1 1,-1 0 0,0 0-1,1 0 1,-1 1-1,1-1 1,-1 1 0,1 0-1,0 1 1,-1-1-1,1 1 1,0 0 0,0 0-1,-1 0 1,1 0-1,0 1 1,2 0-67,13 1 426,-14-2-312,-1 1 0,1 0 0,-1 0 0,1 1 0,-1 0-1,0 0 1,0 0 0,0 1 0,0-1 0,0 1 0,0 0 0,-1 1 0,1-1-1,-1 1 1,0 0 0,0 0 0,-1 0 0,1 0 0,-1 1 0,0-1 0,0 1-1,0 0-113,3 4 227,-1 1 0,0 0 0,-1 0-1,0 0 1,0 0 0,-1 0 0,-1 1-1,1 0 1,-2-1 0,0 1 0,0 3-227,0-5 159,-2-1-1,1 1 1,-1 0 0,0 0 0,-1 0 0,-2 6-159,3-11 33,-1 0 0,0 1 0,-1-1 0,1 0 0,-1 0 0,0-1 0,0 1 0,0 0 0,0-1 0,-1 0 0,1 0 0,-1 0 0,-2 2-33,-6 3-6,0 0 1,0-1 0,0 0-1,-1-1 1,0 0 0,0-1-1,0 0 1,-1-1 0,0-1-1,1 0 1,-1-1 0,-1 0 5,14-3-85,0 0 0,0 0 1,0 1-1,0-1 1,0 0-1,1 0 0,-1 0 1,0 0-1,0 0 1,1 0-1,-1 0 0,0 0 1,1 0-1,-1 0 1,1-1-1,-1 1 0,1 0 1,0 0-1,0 0 1,-1-1-1,1 1 0,0 0 1,0 0-1,0-1 1,0 1-1,1 0 0,-1 0 1,0 0-1,1-2 85,3-41-4173,13 0-3263</inkml:trace>
  <inkml:trace contextRef="#ctx0" brushRef="#br3" timeOffset="118811.063">19223 8630 11781,'0'0'2423,"0"0"-625,0 0-501,0 0-438,0 0-286,20-13-413,61-46-170,-75 56-60,-1-1 1,0-1 0,0 1-1,0-1 1,-1 0 0,0 0-1,0 0 1,0-1-1,0 0 1,-1 1 0,0-1-1,0 0 1,-1-1 0,0 1-1,0 0 1,0-1 0,-1 1-1,0-1 1,0 1 0,0-1-1,-1 0 1,0 1 0,-1-1-1,0-5 70,1-4 45,-1 15-43,1 0 0,0-1 0,-1 1-1,0 0 1,1 0 0,-1 0 0,0 0-1,1 0 1,-1 0 0,0 0 0,0 1-1,0-1 1,0 0 0,0 0 0,0 1-1,0-1 1,0 1 0,0-1 0,0 1-1,0-1 1,-1 1 0,1-1 0,0 1-1,0 0 1,0 0 0,-1 0 0,1-1 0,-1 1-3,-43-4 58,38 4-56,2-1-3,-5 0-1,0 1-1,0-1 1,0 2-1,-1-1 1,1 2 0,-2 0 3,8-1 3,1 0 0,0 0 0,0 0 0,0 1 0,0-1 0,0 1 0,0 0 1,1 0-1,-1 0 0,1 0 0,-1 1 0,1-1 0,0 0 0,-1 1 0,1 0 0,1 0 1,-1-1-1,0 1 0,1 0 0,-2 3-3,-3 13 300,1 1 0,0 0 0,1-1 0,1 1 0,1 1 0,1-1 0,1 0 0,2 13-300,-2-2 529,0-21-359,0-1 0,1 0 0,0 0 0,0 0 0,1 0 0,0 0 0,0 0 0,1 0 0,1-1 0,0 2-170,-2-6 40,1 0 0,-1 0 0,1-1 0,0 1 0,0-1 0,0 0 0,0 0 0,1 0 0,-1 0 0,1-1 0,0 1 0,0-1 0,0 0 0,0 0 0,0 0 0,0-1 0,0 1 0,1-1 0,-1 0 0,0 0 0,5 0-40,0 0-21,0-1-1,-1 1 0,1-1 1,0-1-1,-1 0 1,1 0-1,0 0 1,-1-1-1,1-1 0,-1 1 1,0-1-1,0-1 1,0 1-1,0-1 1,0-1-1,-1 0 1,0 0-1,0 0 0,4-5 22,-3 2-616,-1 0-1,0 0 0,0-1 1,-1 0-1,0-1 0,0 1 1,-1-1-1,-1 0 0,0 0 1,1-5 616,4-24-5624</inkml:trace>
  <inkml:trace contextRef="#ctx0" brushRef="#br3" timeOffset="119270.116">19581 8112 7475,'0'0'2273,"0"0"-650,0 0-39,0 0-335,0 0-483,0-8-262,0-58 2921,0 66-2955,0 0-187,0 0-277,0 0 1,1 0 0,-1-1-1,0 1 1,1 0 0,-1 0-1,0 0 1,1 0 0,-1 0-1,0 0 1,0 1 0,1-1-1,-1 0 1,0 0 0,1 0-1,-1 0 1,0 0 0,0 0-1,1 0 1,-1 1 0,0-1-1,1 0 1,-1 0 0,0 0-1,0 1 1,0-1 0,1 0-1,-1 0 1,0 1 0,0-1-1,0 0 1,0 0 0,1 1-1,-1-1 1,0 0 0,0 1-1,0-1 1,0 0 0,0 1-1,0-1 1,0 0 0,0 1-7,9 35 265,-1 2 1,-2-1-1,-2 1 1,-1 31-266,1-13 216,12 323 1819,-15-372-1990,-1-2-18,0 0-1,0 0 0,1-1 1,0 1-1,0 0 0,0 0 0,0-1 1,1 1-1,0-1 0,0 1 1,0-1-1,0 0 0,1 0-26,-6-5-768,2 1 516,1 0-1,-1 0 0,0-1 0,0 1 1,1 0-1,-1-1 0,0 1 1,0-1-1,1 1 0,-1-1 0,0 1 1,1-1-1,-1 1 0,1-1 1,-1 1-1,1-1 0,-1 0 0,1 1 1,-1-1-1,1 0 0,-1 0 1,1 1-1,0-1 0,0 0 0,-1 0 1,1 0-1,0 1 0,0-1 1,0 0-1,0 0 0,0 0 0,0 0 253,-1-19-5989</inkml:trace>
  <inkml:trace contextRef="#ctx0" brushRef="#br3" timeOffset="119878.617">19753 8725 7988,'0'0'1881,"0"0"-433,0 0 318,0 0 72,0 0-333,-6 0-427,-11-2 82,29-5 62,20-12-904,28-21-22,-36 25-584,0-1 1,-2-1 0,0-1-1,19-19 288,-40 36-39,0-1-1,1 1 1,-1 0-1,0 0 1,1 0-1,-1-1 1,0 1-1,0-1 1,0 1-1,0-1 1,-1 1-1,1-1 1,0 1-1,-1-1 1,1 0-1,-1 1 1,1-1-1,-1 0 1,0 1-1,0-1 1,0 0-1,0 0 1,0 1-1,0-1 1,0 0-1,0 0 1,-1 1-1,1-1 1,-1-1 39,-1 1 2,-1 0 1,1 0-1,-1 0 1,0 0-1,1 0 1,-1 0 0,0 1-1,0-1 1,0 1-1,0 0 1,0 0-1,-1 0 1,1 0-1,-2 0-2,-45-13 4,31 7-11,-1 2-1,1 0 0,-1 2 0,0 0 1,-19-1 7,38 5 2,-1-1 0,1 0 0,0 1 0,0-1 0,0 1 0,-1-1 0,1 1 0,0-1 0,0 1 1,0 0-1,0 0 0,0 0 0,0-1 0,0 1 0,0 0 0,1 0 0,-1 0 0,0 0 0,0 0 0,1 1 0,-1-1 1,1 0-1,-1 0 0,1 0 0,-1 1 0,1-1 0,0 0 0,-1 0 0,1 1 0,0 0-2,-5 45 227,5-43-183,1 171 1901,-1-170-1882,0 0 0,1 0-1,0 0 1,0 0 0,0 0 0,0 0-1,1 0 1,0-1 0,0 1 0,0-1-1,1 1 1,-1-1 0,1 0 0,0 1 0,0-1-1,1-1 1,-1 1 0,1-1 0,0 1-1,0-1 1,2 2-63,-1-3 9,1 1-1,-1-1 0,1 0 1,0 0-1,-1 0 1,1-1-1,0 0 1,0 0-1,0-1 1,0 1-1,0-1 0,0 0 1,0-1-1,0 0 1,0 0-1,0 0 1,0 0-1,2-2-8,1-1-123,0 1 1,0-2-1,0 1 0,-1-1 1,1-1-1,-1 0 0,0 0 1,-1 0-1,2-2 123,7-9-1203,0 0-1,-1 0 1,5-10 1203,16-27-5122</inkml:trace>
  <inkml:trace contextRef="#ctx0" brushRef="#br3" timeOffset="120483.865">20143 8085 7876,'0'0'968,"0"0"-56,0 0-100,0 0 41,0 0 180,-4-4-94,-11-14 83,11 14-105,4 4-39,0 0-238,0 0-221,0 0-101,0 0-11,7 179 3937,26 137-4244,-14-152 1062,-17-133-909,-2-22-92,0 0 0,1 1 0,0-1 0,0 0 0,1 0 0,0 0 0,1 0 0,0-1 0,0 1 1,1-1-1,0 1 0,4 4-61,-4-15 88,-3-11-110,0-19-154,-1 30 152,-16-188-1771,15 182 1663,1-1 0,1 1 0,-1-1 0,2 1 0,-1 0-1,1 0 1,0 0 0,1 0 0,-1 0 0,3-3 132,-3 7-33,0 1 0,1 0-1,-1 1 1,1-1 0,-1 0-1,1 1 1,0-1-1,0 1 1,0 0 0,0 0-1,0 0 1,0 0 0,1 1-1,-1-1 1,1 1 0,-1 0-1,1 0 1,-1 0 0,1 1-1,0-1 1,-1 1 0,1 0-1,0 0 1,3 0 33,12 0 9,-14-1 29,-1 0 0,1 1 0,0 0 1,0 0-1,-1 0 0,1 1 0,0-1 1,0 1-1,-1 0 0,1 0 0,-1 1 1,1 0-1,-1-1 0,1 1 0,-1 1 1,0-1-1,0 1 0,0-1 0,0 1 1,2 3-39,0 2 61,0 0 1,-1 1 0,0-1 0,0 1 0,-1 0 0,0 1-1,-1-1 1,0 0 0,0 1 0,-1 0 0,0 0 0,-1 0-1,0 0 1,-1-1 0,0 1 0,0 0 0,-1 0 0,0 0-1,-1 0 1,0 0 0,-1-1 0,0 1 0,0-1 0,-1 1-1,0-1 1,-1 0 0,0-1 0,-5 8-62,-1-4 23,1 0 0,-2 0 0,0-1-1,0-1 1,-7 5-23,12-11-25,1 0-1,-1 0 0,0-1 0,1 0 1,-1-1-1,0 0 0,-1 0 0,1 0 0,0-1 1,-1 1-1,1-2 0,-6 1 26,12-2-47,0 1-1,0 0 1,0 0-1,0-1 1,0 1 0,1 0-1,-1-1 1,0 1-1,0-1 1,1 1-1,-1-1 1,0 0-1,1 1 1,-1-1 0,0 0-1,1 1 1,-1-1-1,1 0 1,-1 1-1,1-1 1,-1 0-1,1 0 1,0 0 0,-1 0-1,1 0 1,0 1-1,0-1 1,0 0-1,0 0 1,0 0-1,-1 0 1,2 0 47,-3-36-1555,2 30 915,1-34-3298,2-1-2433</inkml:trace>
  <inkml:trace contextRef="#ctx0" brushRef="#br3" timeOffset="121309.548">20772 8567 7187,'0'0'2935,"0"0"-1254,0 0-158,0 0-464,0 0-592,1-9-221,0 0-538,0 2 769,0 1 0,0-1 0,-1 0 0,0 0 1,0 0-1,-1 1 0,-1-7-477,1 11 57,1 0 1,-1 0 0,0 0-1,0 0 1,0 0 0,0 1-1,0-1 1,0 0 0,0 1-1,-1-1 1,1 1-1,-1-1 1,1 1 0,-1 0-1,1-1 1,-1 1 0,0 0-1,0 0 1,1 0 0,-1 0-1,0 1 1,0-1 0,0 0-1,0 1 1,0 0 0,0-1-1,0 1 1,0 0 0,0 0-1,0 0 1,0 0-1,-1 0-56,2 0 10,-6 0 29,1-1-1,-1 1 1,0 0 0,0 0 0,1 1 0,-1 0 0,0 0-1,1 1 1,-1-1 0,1 2 0,0-1 0,0 1 0,-1 0-1,2 0 1,-1 0 0,0 1 0,-4 3-40,4-3 8,-1 1 0,1 0 0,0 0 0,0 1 0,0 0 0,1 0 0,0 0 0,0 0 0,1 1 0,0 0 0,0 0 0,0 0 0,1 0 0,0 1 0,0-1 0,1 1 0,0 0 0,1 0 0,-1 0 0,1 0 0,1 0 0,0 0 0,0 2-8,0 12 173,-1-6 115,1 0-1,1 0 0,0 0 0,1 0 0,4 15-287,-5-27 40,0-1 0,1 1 0,-1 0 0,1-1 0,-1 0-1,1 1 1,0-1 0,0 0 0,1 0 0,-1 0 0,1 0 0,0-1 0,-1 1 0,1 0 0,0-1 0,0 0-1,1 0 1,-1 0 0,0 0 0,1-1 0,-1 1 0,1-1 0,-1 0 0,1 0 0,0 0 0,0 0-1,2 0-39,2 0 9,0-1-1,0 1 1,0-1-1,-1 0 0,1-1 1,0 0-1,0 0 1,0-1-1,-1 0 0,1 0 1,-1-1-1,1 0 1,-1 0-1,0 0 0,0-1 1,3-3-9,0-1-112,0-1-1,-1 0 1,0 0 0,0-1 0,-1 0 0,-1-1 0,1 0 0,-2 0-1,5-11 113,-3 4-138,-2 0 0,0-1 0,-1 1 0,-1-1 0,-1 0 0,-1 0 0,0-1 0,-2 1 0,0 0 0,-1-5 138,1 12 129,0 11 202,0 7 96,-1 27 23,0-7-264,1 1 0,0-1 0,2 1 1,1-1-1,2 0 0,0 0 0,2 0 0,3 9-186,15 8-763,-24-43-96,5-3-4226,1-14-339</inkml:trace>
  <inkml:trace contextRef="#ctx0" brushRef="#br3" timeOffset="121675.907">21069 8359 11957,'0'0'2207,"0"0"-566,0 0-75,0 0-24,3 34-24,16 202 677,-17-187-1606,4 34 391,-2-114-776,-1-31-680,-5-4-181,0 37-219,1-1-1,2 1 1,1 0 0,2-11 876,-3 36-10,0 1 0,1-1 0,-1 1-1,0 0 1,1-1 0,0 1 0,0 0 0,0 0 0,0 0 0,0 0-1,1 0 1,-1 1 0,1-1 0,0 1 0,-1-1 0,1 1-1,0 0 1,1 0 0,-1 1 0,0-1 0,0 1 0,1-1 0,-1 1-1,1 0 1,-1 0 0,1 0 0,3 1 10,13-3 604,0 1 1,0 2-1,0 0 0,18 3-604,7-1 376,-34-2-364,1 0-224,-4 0-5060,-8 0-1387</inkml:trace>
  <inkml:trace contextRef="#ctx0" brushRef="#br3" timeOffset="122362.968">21572 8392 9268,'0'0'1001,"0"0"-49,0 0 382,0 0 3,0 0-94,-5-10 3744,-16-31-4956,18 38-21,-1-1 0,0 1 0,0 0 0,0 0 0,0 1 0,0-1 0,-1 1 0,1 0 0,-1 0 0,0 0 0,0 1 0,1 0 0,-1 0-1,0 0 1,0 0 0,0 1 0,0 0 0,0 0 0,0 0 0,0 0 0,0 1 0,-1 0-10,4 1 39,0 0 0,0 0 0,0 1-1,0-1 1,0 1 0,0-1 0,1 1 0,-1 0 0,1-1-1,0 1 1,0 0 0,0 0 0,0 0 0,0 0 0,1 0 0,-1 0-1,1 3-38,-3 7 68,-6 31 419,2 1 0,3 0 0,1 0 0,2 1 0,5 43-487,-3-74 132,-1-12-120,0 0 0,0-1-1,0 1 1,1 0 0,-1 0 0,1 0 0,-1 0 0,1-1 0,0 1 0,0 0 0,0-1-1,1 1 1,-1-1 0,1 1 0,-1-1 0,1 1 0,0-1 0,0 0 0,0 0-1,0 0 1,0 0 0,0 0 0,1-1 0,-1 1 0,1-1 0,-1 1 0,1-1-1,-1 0 1,1 0 0,0 0 0,0 0 0,-1-1 0,1 1 0,0-1 0,0 1-1,0-1 1,0 0 0,0 0 0,0-1-12,4 1-8,-1-1 0,1 0 0,0 0 0,-1-1 0,1 1-1,-1-2 1,0 1 0,0-1 0,0 0 0,0 0 0,0 0 0,0-1 0,-1 0 0,0 0-1,1-1 1,0-1 8,5-7-274,-1-1-1,-1-1 1,0 1-1,0-2 1,-2 1-1,0-1 0,-1 0 1,0 0-1,-1-1 1,-1 0-1,1-12 275,1-22-575,-1 0-1,-4-51 576,-1 92 380,-3 420 3403,3-409-4434,1-1 450,1 0 0,-1-1 0,0 1-1,0 0 1,0-1 0,0 1 0,0-1-1,0 0 1,1 1 0,-1-1 0,0 0-1,-1 0 1,1 1 0,0-1 0,0 0-1,0 0 1,0 0 0,-1 0 0,1 0-1,0 0 1,-1 0 0,1 0 0,-1-1 0,1 1-1,-1 0 1,0 0 0,1 0 0,-1-1-1,0 1 1,0-1 201,3-5-1286,10-33-5896</inkml:trace>
  <inkml:trace contextRef="#ctx0" brushRef="#br3" timeOffset="122712.676">21873 8261 14615,'0'0'3076,"0"0"-1041,0 0-423,-1 30-345,-2 3-964,-1 60 1005,3 13-1308,10 134 2321,-7-223-2065,0-16-203,1-13-89,3-41-717,2 0 0,3 0 1,4-4 752,-11 42-379,1 0 0,0 0 0,2 0 1,-1 1-1,2 0 0,0 0 0,1 1 1,0 0-1,1 0 0,0 1 0,1 0 1,12-9 378,-18 17-49,1 0 1,0 1 0,0 0 0,0 0 0,1 0 0,-1 1 0,1-1 0,-1 2-1,1-1 1,5 0 48,-8 1 50,1 1 1,-1 0-1,0 0 0,0 0 0,1 0 0,-1 0 0,0 1 0,0 0 1,1 0-1,-1 0 0,0 0 0,0 1 0,0-1 0,0 1 1,-1 0-1,1 1 0,0-1 0,-1 1-50,5 4 186,-1 1 1,0 1-1,0-1 0,-1 1 0,-1 1 1,1-1-1,-1 1 0,-1-1 0,0 2 1,0-1-1,-1 0 0,0 1 0,-1-1 1,0 8-187,4 26-209,-2 0 0,-3 43 209,1-95-3156,6-22-2972</inkml:trace>
  <inkml:trace contextRef="#ctx0" brushRef="#br3" timeOffset="123500.829">23236 8323 9700,'0'0'3133,"0"0"-1765,0 0-58,0 0-173,0 0-460,4 0-226,-4 1-409,1-1 0,0 0 0,-1 0 1,1 0-1,-1 0 0,1 0 0,-1 0 0,1 0 0,-1 0 0,1 0 0,0 0 0,-1 0 0,1-1 1,-1 1-1,1 0 0,-1 0 0,1-1 0,-1 1 0,1 0 0,-1 0 0,1-1 0,-1 1 1,0 0-1,1-1 0,-1 1 0,1-1 0,-1 1 0,0-1 0,1 1 0,-1-1 0,0 1 0,0-1 1,1 1-1,-1-1 0,0 1 0,0-1 0,0 1 0,0-1 0,0 1 0,1-1 0,-1 1 1,0-1-1,0 0-42,-15-29 875,5 15-786,-2 2 0,0 0 0,-7-7-89,9 12-54,0 0-1,0 0 0,-1 1 0,-10-5 55,17 10-13,0 0 0,0 0 0,0 0 0,0 1-1,0 0 1,0-1 0,-1 2 0,1-1 0,-1 0 0,1 1 0,0 0-1,-1 0 1,1 0 0,-1 1 0,1-1 0,-1 1 13,3 0 0,0 0 1,1 0-1,-1 0 0,0 0 1,1 1-1,-1-1 0,1 0 0,0 1 1,0-1-1,-1 1 0,1-1 1,0 1-1,0-1 0,0 1 1,0 0-1,1 0 0,-1-1 1,0 1-1,1 0 0,-1 0 0,1 0 0,-9 48 170,7-34-66,-7 47 684,3 0-1,3 0 1,2 1 0,4 15-788,-3-77 19,1 0 1,-1 0-1,0 1 1,1-1-1,-1 0 1,1 0-1,0 0 1,-1 0-1,1 0 1,0 1-1,0-2 1,1 1-1,-1 0 1,0 0-1,1 0 1,-1 0-1,1-1 1,-1 1-1,1-1 0,0 1 1,0-1-1,0 0-19,1 1 16,1 0 0,-1-1-1,1 0 1,0 0 0,-1 0-1,1 0 1,0-1 0,-1 1-1,1-1 1,0 0 0,0 0-1,3-1-15,2 0 1,-1-1 1,1 1-1,-1-2 0,1 1 0,-1-1 0,0 0 1,0-1-1,0 0 0,-1 0 0,1-1 0,4-3-1,1-5-98,0 1-1,0-2 0,-1 0 0,-1 0 1,-1-1-1,0 0 0,0-1 0,-2 0 0,0 0 1,2-7 98,-2-1-478,-2 1 0,0-1 0,-1-1 0,-1 1 0,-1-1 1,-2 0-1,0-10 478,1-25-1443,-2-58-84,-1 108 1580,0-1 1,-1 0-1,-1 1 1,1-1-1,-1 1 0,-1 0 1,0 0-1,-1 0 1,-2-4-54,-14-29 1501,14 30 260,16 47-1123,1 1-441,-2 1 0,-2 1-1,-2-1 1,0 17-197,-2 150 669,-4-107-268,1-16-103,-1-39-60,1 0 1,3 1 0,4 24-239,4-42 127,-9-24-134,-1 0 0,0-1-1,0 1 1,0 0 0,0 0-1,0 0 1,0-1-1,0 1 1,1 0 0,-1 0-1,0 0 1,0-1 0,0 1-1,0 0 1,1 0 0,-1 0-1,0 0 1,0 0 0,1 0-1,-1-1 1,0 1-1,0 0 1,0 0 0,1 0-1,-1 0 1,0 0 0,0 0-1,1 0 1,-1 0 0,0 0-1,0 0 1,1 0 0,-1 0-1,0 0 1,0 0 0,0 0-1,1 0 1,-1 1-1,0-1 1,0 0 0,1 0-1,-1 0 1,0 0 0,0 0-1,0 0 1,1 1 7,-1-88-2880,0 27-3620,0 21-2328</inkml:trace>
  <inkml:trace contextRef="#ctx0" brushRef="#br3" timeOffset="124166.311">23699 8445 12598,'0'0'2340,"0"0"-1746,0 0-284,0 0 21,9-15-230,27-48-80,-32 57 130,-2-1-1,1 1 0,-1 0 0,0-1 0,0 1 0,0-1 0,-1 0 1,0 1-1,-1-1 0,1 0 0,-1 0 0,0 1 0,-1-1 1,0 0-1,0 0-150,-1-22-214,1 27 208,1 0 0,-1-1 0,1 1 0,-1 1 0,0-1 0,0 0 0,0 0 0,0 0 0,0 0 0,0 0 0,-1 1 0,1-1 0,0 1 0,-1-1 0,1 1 0,-1-1 0,0 1 0,1 0 0,-1 0 0,0 0 0,0 0 0,0 0 0,0 0 0,0 0 0,0 1 0,0-1 0,0 1 0,0 0 0,0-1 0,0 1 0,0 0 0,-2 0 6,-10-2 123,0 2-1,-1-1 1,1 1 0,-7 2-123,17-1 31,1 0 1,-1 0 0,1 0 0,0 0 0,0 1-1,0 0 1,0-1 0,0 1 0,0 0 0,0 1 0,0-1-1,1 0 1,-1 1 0,1-1 0,0 1 0,-1 0-1,1 0 1,1 0 0,-1 0 0,0 0 0,1 0 0,-1 1-1,1-1 1,0 0-32,-6 17 278,0 1 1,2-1-1,-2 15-278,3-14 285,-3 10 110,1 1 1,2 0-1,1 0 0,2 0 0,1 1 0,2-1 1,2 10-396,-4-39 11,1-1 1,0 1 0,0-1-1,1 1 1,-1-1 0,0 1-1,1-1 1,-1 0-1,1 0 1,0 0 0,0 0-1,0 0 1,0 0 0,0 0-1,0 0 1,0-1 0,0 1-1,1-1 1,-1 0 0,1 0-1,-1 0 1,1 0 0,0 0-1,-1 0 1,1-1 0,0 1-1,-1-1 1,1 0-1,0 1 1,0-2 0,-1 1-1,2 0-11,4 0-8,-1 0 0,1-1-1,-1 0 1,1-1-1,-1 1 1,1-1-1,-1-1 1,0 1 0,0-1-1,0-1 1,3-1 8,-1-2-202,0 0 0,0-1 0,0 0 0,-1 0 0,0-1 0,-1 0 0,1 0 0,-2-1 0,0 0 0,0 0 0,-1 0 0,0-1 0,0 0 0,-1 0 0,-1 0 0,0-1 0,0-4 202,4-27-1401,-3 1 0,-1-1 0,-2 1 0,-3-10 1401,1-5 108,1 55 1322,-1 28 1963,2-13-2957,-1 459 3579,0-471-4199,0-9-1881,1-20-1398,2-10-2646</inkml:trace>
  <inkml:trace contextRef="#ctx0" brushRef="#br3" timeOffset="124601.278">23977 8511 10885,'0'0'2497,"0"0"-1568,0 0 39,0 0 323,0 0-122,9-2 23,-2 0-1092,0 0-1,-1 0 1,1 0 0,-1-1-1,0 0 1,0 0-1,0-1 1,0 0-1,0 0 1,-1 0-1,0 0 1,0-1-1,0 0 1,0 0 0,-1-1-1,1 0-99,5-6-211,-1-1-1,0 0 1,-1-1 0,-1 0 0,0 0-1,-1 0 1,0-1 0,-1 0-1,-1 0 1,0 0 0,-1-1 0,-1 1-1,-1-1 1,0 0 0,0-1 211,-1 13-26,0-1 0,0 1 0,-1-1 1,0 0-1,1 1 0,-1-1 0,-1 1 1,1 0-1,-1-1 0,1 1 0,-1 0 1,-1 0-1,1 0 0,0 0 1,-1 0 25,0 1 45,0 1 0,1-1 0,-1 1 1,0 0-1,0 0 0,-1 0 1,1 0-1,0 1 0,0-1 1,-1 1-1,1 0 0,-1 0 1,0 0-1,1 0 0,-1 1 1,1-1-1,-1 1 0,0 0 1,-1 0-46,4 0 33,-1 0 1,1 0-1,0 0 1,0 1 0,0-1-1,-1 0 1,1 1-1,0-1 1,0 0 0,0 1-1,0-1 1,0 1-1,0 0 1,0-1 0,0 1-1,0 0 1,0 0-1,0 0 1,0-1 0,0 1-1,1 0 1,-1 0-1,0 0 1,1 0 0,-1 0-1,0 2-33,-8 31 689,8-27-579,-7 67 1446,3 0 0,5 57-1556,0-85 447,-1-41-405,1-1 0,1 1-1,-1-1 1,0 0 0,1 1 0,0-1-1,0 0 1,0 1 0,1-1 0,0 0-1,-1 0 1,1 0 0,1 0 0,-1-1-1,0 1 1,1 0-42,0-1 8,0-1-1,0 0 1,0 1-1,0-1 1,1 0-1,-1-1 1,1 1-1,-1-1 1,1 1-1,-1-1 1,1 0-1,0 0 1,-1-1-1,1 1 1,0-1-1,0 0 1,0 0-1,1 0-7,1 0-100,0 0 0,0-1 0,0 0 0,0 0 0,0 0-1,0-1 1,0 0 0,0 0 0,-1 0 0,1-1 0,-1 0 0,0 0-1,0 0 1,3-3 100,3-3-1269,-1 0-1,-1-1 0,0 0 1,0-1-1,6-11 1270,16-26-8943</inkml:trace>
  <inkml:trace contextRef="#ctx0" brushRef="#br3" timeOffset="125000.432">24391 8139 10853,'0'0'2268,"0"0"-566,0 0-120,0 0-272,0 0 218,4 29-132,2 6-1003,3 24 519,-2 0 0,-1 13-912,-5 2 783,-1-28 46,2 0 0,6 31-829,1-54 310,-2-22-253,0-17-104,0-29-560,-2-1 0,-2-40 607,-1 38-1837,1 1 1,10-47 1836,-13 91-14,0-1 0,1 1 1,0-1-1,-1 1 1,1-1-1,0 1 1,1 0-1,-1 0 0,1-1 1,-1 1-1,1 0 1,0 0-1,0 0 1,0 1-1,1-1 1,-1 0-1,1 1 0,-1 0 1,1-1-1,0 1 1,0 0-1,0 1 1,0-1-1,0 0 1,0 1-1,0 0 0,1-1 1,-1 1-1,1 0 1,-1 1-1,1-1 1,-1 1-1,1 0 1,-1-1-1,1 2 0,-1-1 1,3 0 13,24-1 943,-22 0-835,0 1 0,0-1 0,0 1 0,0 0 0,-1 1 0,1 0 0,0 0-1,0 1 1,0 0 0,-1 0 0,1 1 0,5 3-108,0-3-6743,-10-3 4578,9 0-8544</inkml:trace>
  <inkml:trace contextRef="#ctx0" brushRef="#br3" timeOffset="125656.072">25012 8133 7075,'0'0'2799,"0"0"-684,0 0-164,0 0-465,0 0-320,-12-24 1792,10 23-2877,0-1-1,1 1 1,-1-1 0,0 1-1,0 0 1,0 0-1,0 0 1,0 0 0,-1 0-1,1 0 1,0 1-1,0-1 1,-1 1-1,1-1 1,0 1 0,0 0-1,-1 0 1,1 0-1,-3 0-80,3 2 37,0-1 0,0 0 0,0 1 0,0-1 0,0 1 0,0 0 0,0 0 0,1 0 0,-1 0 0,1 0-1,-1 0 1,1 0 0,0 0 0,0 1 0,0-1 0,0 0 0,0 1 0,0 0-37,-15 41 421,3 0 1,1 1 0,3 1-1,1-1 1,2 1-1,2 0 1,3 38-422,1-83 10,0 1 0,0-1 1,0 1-1,0-1 0,0 1 1,1-1-1,-1 1 0,0-1 1,1 0-1,0 1 0,-1-1 1,1 0-1,0 1 0,-1-1 1,1 0-1,0 0 0,0 1 1,0-1-1,0 0 0,0 0 1,0 0-1,0 0 0,1 0 1,-1-1-1,0 1 0,0 0 0,1 0 1,-1-1-1,1 1 0,-1-1 1,0 1-1,1-1 0,-1 0 1,2 1-11,0-1-4,1 0 1,0 0-1,-1 0 1,1 0-1,0-1 1,-1 1-1,1-1 0,0 0 1,-1 0-1,1-1 1,-1 1-1,1-1 1,-1 1-1,3-3 4,5-5-104,0 0-1,-1 0 1,0-1-1,-1 0 1,0-1-1,-1 0 1,0 0-1,-1-1 1,0 0 0,0-1-1,-2 1 1,1-1-1,-2 0 1,3-11 104,2-8-820,-2 0 1,-1-1-1,-1 0 1,-2 0-1,-1-23 820,-2 23-158,0 60 2528,-2 125-284,1 124-288,1-275-1799,1 1-1,-1-1 0,0 0 0,0 1 0,0-1 0,1 1 0,-1-1 1,1 0-1,-1 0 0,1 1 0,0-1 0,-1 0 0,1 0 1,0 1-1,0-1 0,0 0 0,0 0 0,0 0 0,0 0 1,0 0-1,0-1 0,0 1 0,0 0 0,1 0 0,-1-1 0,0 1 1,1-1-1,-1 1 0,0-1 0,1 0 0,-1 1 0,0-1 1,1 0-1,-1 0 0,1 0 0,-1 0 0,0 0 0,1 0 1,-1 0-1,2-1 2,1 1-77,1-1 0,-1 0 1,0 0-1,1-1 1,-1 1-1,0-1 0,0 0 1,0 0-1,0 0 0,0 0 1,0-1-1,-1 0 1,3-1 76,4-8-924,0 0 1,-1 0 0,-1-1 0,0-1 0,0 1 0,3-11 923,13-35-7577</inkml:trace>
  <inkml:trace contextRef="#ctx0" brushRef="#br3" timeOffset="126086.783">25416 7844 13958,'0'0'2871,"0"0"-1057,0 0-128,0 0-589,0 0-497,0 0-584,0 0 1,0-1-1,-1 1 0,1 0 0,0-1 0,0 1 1,0 0-1,0 0 0,-1-1 0,1 1 1,0 0-1,0 0 0,-1-1 0,1 1 0,0 0 1,-1 0-1,1 0 0,0-1 0,-1 1 1,1 0-1,0 0 0,-1 0 0,1 0 0,0 0 1,-1 0-1,1 0 0,0 0 0,-1 0 1,1 0-1,0 0 0,-1 0 0,1 0 0,0 0 1,-1 0-1,1 0 0,0 0 0,-1 0-16,0 6 74,0-1 0,0 1 0,0-1 0,1 1-1,-1-1 1,1 1 0,1-1 0,0 5-74,0 14 244,-1 696 4126,0-684-4161,0-35-210,0-1 0,0 1 0,0-1 1,0 0-1,0 1 0,0-1 1,0 1-1,0-1 0,0 1 1,0-1-1,0 1 0,1-1 1,-1 1-1,0-1 0,0 1 1,0-1-1,1 1 0,-1-1 1,0 1-1,0-1 0,1 0 1,-1 1-1,0-1 0,1 0 1,-1 1-1,1-1 0,-1 0 1,0 1-1,1-1 0,-1 0 1,1 0-1,-1 0 0,1 1 1,-1-1-1,1 0 0,-1 0 1,1 0-1,-1 0 0,1 0 1,-1 0-1,1 0 0,-1 0 1,1 0-1,-1 0 0,0 0 1,1 0-1,-1 0 0,1 0 1,-1 0-1,1-1 0,-1 1 1,1 0-1,-1 0 0,1-1 1,-1 1-1,0 0 0,1 0 1,-1-1-1,1 1 1,22-24-467,-7-9-313,-2-1 0,-1 0 0,2-15 780,31-77-2411,-40 112 1803,1 0-1,0 1 0,1 0 0,1 0 0,0 1 0,1 0 0,5-5 609,-14 15-47,1 0-1,0 0 0,0 0 0,0 0 1,1 0-1,-1 1 0,0-1 0,1 1 0,-1 0 1,1-1-1,-1 1 0,1 0 0,0 0 0,-1 1 1,1-1-1,0 0 0,0 1 0,-1 0 0,1 0 1,1-1 47,-2 2 37,0 0 0,1 0 0,-1-1 0,0 1 0,1 1 1,-1-1-1,0 0 0,0 0 0,0 1 0,0-1 0,0 1 0,-1 0 1,1-1-1,0 1 0,-1 0 0,1 0 0,-1 0 0,1 1-37,5 11 431,0 0-1,-1 0 0,0 1 0,-1-1 1,-1 1-1,1 4-430,7 38 936,-2 1-1,-3 1 1,-2-1 0,-2 42-936,3-167-8207,-3 12-4686</inkml:trace>
  <inkml:trace contextRef="#ctx0" brushRef="#br3" timeOffset="127408.136">26534 8073 6627,'0'0'795,"0"0"-3,0 0 262,0 0-181,0 0-374,-2-7-195,0-30 315,2 23 322,-1 0-1,-1 0 0,0 1 0,-3-12-940,3 131 2522,2 356 2133,-4-856-9881,4 387 5208,0 0 1,0 1-1,1-1 0,0 1 1,0-1-1,0 1 1,1-1-1,2-4 18,-3 9-1,0 0 0,0 0-1,1 0 1,-1 0-1,1 1 1,-1-1-1,1 0 1,0 1-1,-1-1 1,1 1 0,0-1-1,0 1 1,0 0-1,0 0 1,1 0-1,-1 0 1,0 0 0,0 0-1,0 1 1,1-1-1,-1 1 1,0 0-1,1-1 1,-1 1 0,2 0 0,2 0 47,-1 0 0,1 0-1,-1 0 1,1 1-1,-1-1 1,1 1-1,-1 1 1,0-1 0,1 1-1,-1 0 1,0 0-1,0 0 1,0 1-1,-1 0 1,1 0-46,2 2 157,-1 1 0,0 0-1,0 1 1,-1-1 0,1 1 0,-1 0-1,-1 1 1,1-1 0,0 5-157,5 7 247,-2 0 0,-1 1 1,0 0-1,-2 0 0,0 1 1,-1-1-1,-1 1 0,0 6-247,0 59-4715,-3-86-600</inkml:trace>
  <inkml:trace contextRef="#ctx0" brushRef="#br3" timeOffset="127831.848">26974 8320 10757,'0'0'1915,"0"0"-605,0 0-109,0 0-611,0 0-212,9-25-252,74-175-164,-80 190-123,0 0-1,-1 0 0,1 0 0,-2 0 1,0 0-1,0 0 0,-1-1 1,0-6 161,0 15-7,0 1 1,0 0 0,-1 0 0,1 0 0,0 0 0,-1 0 0,1 0-1,-1 0 1,1 0 0,-1 0 0,1 0 0,-1 0 0,0 0 0,1 0-1,-1 0 1,0 0 0,0 1 0,0-1 0,1 0 0,-1 0 0,0 1 0,0-1-1,0 1 1,0-1 0,0 1 6,-37-9-97,34 8 100,-1 1 0,1 0 0,0 0 0,-1 0 0,1 1 0,-1-1 0,1 1 0,0 0 0,0 0 0,-1 1 0,1-1 0,0 1 0,0 0 0,1 0 0,-1 1 0,0-1-3,-1 4 92,1 0-1,0 0 1,0 1 0,1-1 0,0 1 0,0 0 0,0 0-1,1 0 1,0 0 0,0 0 0,1 1 0,0 4-92,-2 19 875,2 0 1,1 16-876,1-14 572,-2-3 42,0-8-184,1 0 0,1 0 0,1 0 0,1 0 0,4 17-430,-5-34 34,-1 0 1,1 0-1,0-1 0,0 1 1,0 0-1,1-1 0,-1 1 0,1-1 1,0 0-1,1 0 0,-1 0 1,1 0-1,-1 0 0,1-1 1,0 0-1,0 0 0,1 0 0,-1 0 1,1-1-1,-1 1 0,1-1 1,0-1-1,0 1 0,0 0 0,0-1 1,0 0-1,1 0-34,1 0-66,1 0-1,-1-1 1,1 1-1,0-1 1,-1-1 0,1 1-1,-1-2 1,1 1-1,-1-1 1,1 0 0,-1 0-1,0-1 1,0 0 0,0 0-1,0-1 1,-1 1-1,1-2 1,2-1 66,0-2-766,0-1 1,0 0-1,-1-1 0,0 0 0,0-1 1,-1 1-1,0-1 0,-1-1 1,-1 1-1,4-10 766,13-44-7291</inkml:trace>
  <inkml:trace contextRef="#ctx0" brushRef="#br3" timeOffset="128161.561">27292 7752 8388,'0'0'1651,"0"0"-616,0 0 35,0 0-371,0 0-179,-2 14 337,-8 149 6212,10 144-7069,2-125 1172,-3-165-1128,1-10-45,-1 0 0,1 0 0,0 0 0,1-1 0,-1 1 0,1 0 1,1 0-1,-1-1 0,1 1 0,0-1 0,1 1 0,0-1 0,0 2 1,-3-8-38,0 0 0,0 0 0,0 0 0,0 0 0,1 0 0,-1 1 1,0-1-1,0 0 0,0 0 0,0 0 0,0 0 0,0 0 0,0 0 0,0 0 0,0 1 0,0-1 0,1 0 0,-1 0 1,0 0-1,0 0 0,0 0 0,0 0 0,0 0 0,0 0 0,0 0 0,1 0 0,-1 0 0,0 0 0,0 0 0,0 0 0,0 0 1,0 0-1,1 0 0,-1 0 0,0 0 0,0 0 0,0 0 0,0 0 0,0 0 0,0 0 0,1 0 0,-1 0 0,0 0 1,0 0-1,0 0 0,0 0 0,0-1 0,0 1 0,0 0 0,0 0 0,1 0 0,-1 0 0,0 0 0,0 0 0,0 0 1,0 0-1,0-1 0,0 1 0,0 0 0,0 0 0,0 0 38,3-15-1968,-2-21-2239,-1 33 3400,0-51-8997</inkml:trace>
  <inkml:trace contextRef="#ctx0" brushRef="#br3" timeOffset="128498.771">27222 8023 14615,'0'0'3201,"0"0"-2096,0 0 447,0 0-895,0 0-561,0 0-96,166 12-913,-133-18-912,-4-9-1328,-5-3-2642</inkml:trace>
  <inkml:trace contextRef="#ctx0" brushRef="#br3" timeOffset="128829.666">27546 7984 11045,'0'0'3564,"0"0"-1181,-2 29-222,-12 216 1240,15-222-3051,0 10 276,-3-31-458,-3-19-218,-2-8-361,1 0 0,1-1 0,1 1-1,2-1 1,0 1 0,2-1 0,1 0 0,1-5 411,-1 27-68,0 1 0,1 0 0,-1 0 0,1 0 0,-1 0 0,1 0 1,0 0-1,0 1 0,0-1 0,1 0 0,-1 1 0,0 0 0,1 0 1,0 0-1,-1 0 0,1 0 0,0 0 0,0 0 0,0 1 0,0 0 1,1-1-1,-1 1 0,0 1 0,0-1 0,1 0 0,-1 1 0,0-1 1,1 1 67,17-2 89,-1 0 1,1 2 0,0 0 0,4 2-90,-13-1 137,35 10 384,-42-9-844,0 0 0,1 0 0,-1 0 1,1-1-1,-1 0 0,1 0 0,-1-1 0,1 1 0,-1-1 0,6-1 323,-4-4-4778,-3-13-3217</inkml:trace>
  <inkml:trace contextRef="#ctx0" brushRef="#br3" timeOffset="129212.933">27960 7993 10069,'0'0'880,"0"0"-485,0 0-14,0 0 60,0 0 28,0-7 177,1-5-345,-1-29 2973,0 40-3251,0 0 0,0 0 0,0 0 0,0 0 0,-1 0 0,1 0 0,0 0-1,-1 0 1,1 0 0,-1 0 0,1 0 0,-1 0 0,0 0 0,1 1 0,-1-1 0,0 0 0,1 0 0,-1 1 0,0-1 0,0 0 0,0 1 0,0-1 0,1 1 0,-1-1 0,0 1 0,0-1 0,0 1 0,0 0 0,0-1 0,0 1 0,-1 0 0,1 0 0,0 0 0,0 0-23,-119-12 30,119 12-4,-1 0 1,1 1-1,0-1 1,0 0-1,-1 1 1,1-1-1,0 1 1,0-1-1,0 1 1,-1 0-1,1 0 1,0-1-1,0 1 1,0 0-1,0 0 1,0 0-1,1 0 1,-1 0-1,0 0 1,0 0 0,1 0-1,-1 2-26,-14 32 558,11-26-341,-11 37 477,2 1 1,2 0-1,2 0 0,2 1 1,2 0-1,3 0 1,2 45-695,0-91 9,1-1 0,-1 1 0,0-1 0,1 1 0,-1-1 0,1 0 0,-1 1 0,1-1 1,0 0-1,-1 1 0,1-1 0,0 0 0,0 0 0,0 0 0,0 1 0,0-1 0,0 0 1,0-1-1,0 1 0,1 0 0,-1 0 0,0 0 0,1-1 0,-1 1 0,0-1 0,1 1 1,-1-1-1,1 1 0,-1-1 0,0 0 0,1 0 0,-1 1 0,1-1 0,-1 0 0,2-1-9,2 2-3,1-2-1,-1 1 0,1-1 0,-1 1 0,0-2 0,1 1 0,-1 0 0,0-1 1,0 0-1,1-1 4,5-4-50,0 0 0,0-2 0,0 1 0,-1-1 0,-1 0 0,0-1 0,0 0 1,4-7 49,15-22-1802,19-35 1802,-33 51-1189,-2-1 1,0-1 0,-2 0-1,0 0 1,-2-1 0,-1 0-1,3-24 1189,-6 21 493,-2 0-1,0-18-492,-11 98 4395,-1-8-3300,5 68 2514,6 77-3609,-1-162 137,0-18-91,1 1-1,-1-1 1,2 1 0,-1-1-1,1 1 1,0-1 0,1 0-1,0 0 1,0 0 0,2 3-46,-3-8-12,0 0 0,0 0 0,1 0 0,-1 0 0,1 0 0,0-1 0,0 1 0,0-1 0,0 1 1,0-1-1,0 0 0,0-1 0,1 1 0,-1-1 0,1 1 0,-1-1 0,1 0 0,0 0 0,-1 0 0,1-1 0,0 0 1,0 1-1,0-1 0,0 0 12,-2-1-90,1 1 0,-1 0 0,0-1 0,0 1 0,-1-1 1,1 0-1,0 0 0,0 0 0,0 0 0,0 0 0,-1 0 1,1 0-1,0 0 0,-1-1 0,1 1 0,-1-1 0,1 1 0,-1-1 1,0 1-1,0-1 0,0 0 0,0 0 0,0 1 0,0-1 1,0 0-1,0-2 90,15-58-5435,-15 56 4719,7-40-5775</inkml:trace>
  <inkml:trace contextRef="#ctx0" brushRef="#br3" timeOffset="129553.577">28320 7565 9332,'0'0'2585,"0"0"-901,0 0 53,0 0-291,0 0-635,0-1-788,0 1 0,0 0 1,0 0-1,0 0 0,0-1 1,0 1-1,0 0 0,0 0 1,0 0-1,0-1 0,0 1 1,0 0-1,0 0 1,0 0-1,0 0 0,0-1 1,0 1-1,0 0 0,-1 0 1,1 0-1,0 0 0,0-1 1,0 1-1,0 0 0,0 0 1,-1 0-1,1 0 0,0 0 1,0 0-1,0 0 0,-1 0 1,1-1-1,0 1 0,0 0 1,0 0-1,-1 0 0,1 0 1,0 0-1,0 0 0,0 0 1,-1 0-1,1 0 0,0 0 1,0 0-1,0 0 1,-1 0-1,1 1 0,0-1 1,0 0-1,0 0 0,0 0 1,-1 0-1,1 0 0,0 0 1,0 0-1,0 0 0,0 1 1,-1-1-1,1 0 0,0 0-23,-2 13 276,1 1-1,1-1 0,0 1 1,0-1-1,1 0 1,1 1-1,3 11-275,0 6 247,26 281 752,13 86 80,-40-374-1874,-5-32-1312,-10-38-4369,-5 2-2448</inkml:trace>
  <inkml:trace contextRef="#ctx0" brushRef="#br5" timeOffset="133082.79">29124 7782 1201,'0'0'5367,"0"0"-3723,0 0-561,0 0 91,0 0-160,0-9-19,1 2-1392,-1 0 901,1 0 1,-1 0 0,0 0-1,-1 0 1,0-1 0,0 1 0,0 0-1,-1 0 1,0 1 0,-1-3-505,2 86 96,11 583 5250,-19-663-5604,7-2 47,-1 1 1,1-1 0,1 0-1,-1 0 1,1 0 0,0 0 0,0-1-1,0 1 1,1 0 0,-1 0-1,1-1 1,1 1 0,-1 0 210,1-9-1492,0 0 1,1 0-1,1 1 1,2-10 1491,13-21-5112</inkml:trace>
  <inkml:trace contextRef="#ctx0" brushRef="#br5" timeOffset="133736.52">29164 7767 2321,'0'0'3668,"0"0"-2155,0 0-446,0 0 187,0 0-112,-2-15-104,-29-151 2756,28 100-2735,3 65-1058,1 0 0,-1 0 0,1 0 0,-1 0-1,1 0 1,0 0 0,0 0 0,-1 1 0,1-1 0,0 0 0,0 0 0,0 1 0,0-1 0,0 0 0,0 1 0,0-1 0,0 1 0,0-1 0,1 1 0,-1-1 0,0 1 0,0 0 0,0 0-1,0 0 1,1 0 0,-1-1 0,0 2 0,0-1 0,1 0-1,43-2 31,-39 2-39,1 0 19,1 0-1,-1 0 0,1 0 1,-1 1-1,1 0 0,-1 1 1,0 0-1,1 0 0,-1 0 0,0 1 1,0 0-1,0 0 0,-1 1 1,1 0-1,-1 0 0,0 1 1,0 0-1,0 0 0,-1 0 1,0 0-1,0 1 0,2 3-10,2 2 140,-1 2 0,0-1 0,-1 1 0,0 0 0,-1 1 0,0 0 0,-2 0-1,1 0 1,-2 0 0,0 1 0,0-1 0,-1 1 0,-1 0 0,-1-1 0,0 1 0,-1 0 0,0 0-1,-1-1 1,-1 1 0,0-1 0,-1 1 0,-1-1 0,0 0 0,-1-1 0,-4 8-140,-6 6 184,-2 0 0,-1-1 1,-1 0-1,-4 2-184,18-21 9,0 0 1,0-1-1,-1 0 0,0 0 0,0 0 0,0-1 1,-1 0-1,0-1 0,0 0 0,0 0 0,0 0 1,-1-1-1,1-1 0,-1 1 0,0-1 0,0-1 1,-2 1-10,11-4-62,-1 1 0,1 0 1,0-1-1,0 1 1,0 0-1,-1-1 1,1 1-1,0 0 1,1-1-1,-1 1 1,0 0-1,0-1 1,1 1-1,-1 0 1,0-1-1,1 0 62,2-2-65,0 0 0,0 0 0,0 0-1,0 0 1,1 1 0,-1-1 0,1 1 0,0 0 0,0 0-1,0 0 1,0 1 0,1-1 0,-1 1 0,1 0 0,-1 0-1,1 1 1,0 0 0,-1-1 0,1 1 0,0 1 65,8-3-27,0 1 0,1 0 0,-1 2 0,0-1 0,0 1 1,0 1-1,3 1 27,-10-1 14,0 1 0,0 0 1,0 0-1,0 0 0,-1 0 1,1 1-1,-1 0 0,1 1 1,-1-1-1,0 1 0,0 0 1,-1 0-1,1 0 0,-1 1 1,0-1-1,0 1 0,-1 0 1,1 0-1,-1 1 0,0-1 0,-1 1 1,1-1-1,0 4-14,2 4 170,-1 0 1,-1 1-1,0 0 0,-1-1 1,0 1-1,-1 0 0,0 0 1,-1 0-1,-2 14-170,0-22 35,1-1-1,-1 1 1,0 0 0,0-1 0,-1 1-1,1-1 1,-1 0 0,-1 0 0,1 0-1,-1 0 1,1-1 0,-1 1 0,0-1-1,-1 0 1,1 0 0,-1-1 0,0 1-1,0-1 1,0 0 0,0 0 0,-1-1-1,-5 2-34,-3 2 14,-1 0-1,0-2 1,0 0-1,0 0 1,-1-2-1,1 0 1,-1 0-1,-3-2-13,12 0-66,-3 1 33,0-1-1,-1-1 1,1 0 0,0 0-1,0-1 1,-7-2 33,15 3-112,0 1 0,1-1 0,-1 0 0,1 0 0,-1 1 0,1-1 0,-1 0 0,1 0 0,-1-1 0,1 1 0,0 0 0,0 0 0,-1-1 0,1 1 0,0 0 0,0-1 0,1 1 0,-1-1 0,0 0 0,0 1 0,1-1 0,-1 0 0,1 1 0,-1-1 0,1 0 0,0 0 0,0 1 0,0-1 0,0 0 0,0 0 0,0 1 0,0-1 0,0 0 0,1 1 0,-1-1 0,1 0 0,-1 0 0,1 1 0,0-1 0,-1 1 0,1-1 0,0 1 0,1-2 112,14-20-4407</inkml:trace>
  <inkml:trace contextRef="#ctx0" brushRef="#br5" timeOffset="134419.39">29657 8267 5298,'0'0'1321,"0"0"-811,0 0-148,0 0 404,0 0 181,-14-7-157,-42-21-230,55 28-189,0-1 0,-1 0 0,1 1-1,0-1 1,-1 0 0,1 0 0,0 0 0,0 0 0,0 0-1,0 0 1,0 0 0,0 0 0,0-1 0,0 1-1,0-1-370,1 2 75,-1-1-1,1 0 0,0 0 0,0 1 0,0-1 0,0 0 0,0 1 0,0-1 0,0 0 0,0 1 1,0-1-1,0 0 0,0 0 0,1 1 0,-1-1 0,0 0 0,0 1 0,1-1 0,-1 1 0,0-1 1,1 0-1,-1 1-74,30-24-464,-25 21 936,76-46-871,47-20 399,-115 63-188,-11 5 133,0 0 1,0 0-1,0 0 1,0 0 0,0-1-1,0 1 1,0 0-1,0-1 1,0 1-1,-1-1 1,1 0-1,-1 0 1,1 1-1,-1-1 1,1 0-1,-1 0 1,0 0-1,0-1 1,0 1-1,-1 0 1,1 0 0,0 0-1,-1-1 1,1 0 54,-2 1-5,1 0 1,-1-1-1,1 1 0,-1 0 1,0 0-1,0 0 1,0 0-1,0 0 1,-1 0-1,1 0 1,0 0-1,-1 0 1,1 0-1,-1 1 1,0-1-1,0 1 1,1-1-1,-1 1 1,0 0-1,0-1 1,0 1-1,-1 0 1,0 0 4,-14-6 21,-1 1 1,1 0 0,-1 2 0,0 0 0,0 1 0,-1 1 0,1 0 0,-1 2 0,-14 1-22,33-1 14,-1 0-1,1 0 1,-1 0 0,0 0-1,1 0 1,-1 0-1,1 1 1,-1-1 0,1 0-1,-1 0 1,1 1 0,-1-1-1,1 0 1,-1 1-1,1-1 1,0 0 0,-1 1-1,1-1 1,-1 1 0,1-1-1,0 1 1,-1-1 0,1 1-1,0-1 1,0 1-1,-1-1 1,1 1 0,0-1-1,0 1 1,0-1 0,0 1-1,0 0-13,-2 22 233,2-17-163,0 8 65,-1 9 209,1 0 0,1 0 0,1 0 0,1 0 0,1-1 0,0 1 0,2-1 0,6 14-344,-4-16 279,2 0 1,0 0-1,2-1 1,0-1-1,1 0 1,0 0-1,2-1 1,4 3-280,-11-12 27,0-1 0,1-1 0,-1 1 0,1-1 0,1-1 0,-1 0 1,1 0-1,0-1 0,0 0 0,0-1 0,0 0 0,1 0 0,-1-1 0,1-1 1,0 0-1,0 0 0,8-1-27,-15 0-116,-1-1-1,0 1 1,0-1 0,1 1-1,-1-1 1,0 0 0,0 0-1,0-1 1,0 1 0,0-1-1,-1 1 1,1-1 0,0 0-1,-1 0 1,1 0 0,-1 0-1,1-1 1,-1 1 0,0 0-1,0-1 1,0-1 116,3-4-1420,0-1-1,-1 0 1,0 1 0,-1-2-1,0 1 1,1-6 1420,4-21-9695</inkml:trace>
  <inkml:trace contextRef="#ctx0" brushRef="#br5" timeOffset="134837.869">30077 7913 6147,'0'0'3882,"0"0"-2244,0 0-182,0 0 220,-2 27-75,-1 0-1232,0-7-61,1 1-1,2-1 0,0 1 1,1 0-1,0-1 0,2 1 1,2 4-308,4 22 905,-6-25-542,1 1 1,1-1 0,1 0-1,1 0 1,1-1-1,2 3-363,-5-21 218,-3-11-191,-1-14-166,-1 20 132,-3-97-1541,0 41-72,3-1-1,3-5 1621,-2 60 25,0 0-1,0-1 0,0 1 1,0 0-1,1 0 1,0 0-1,0 0 1,0 0-1,0 0 0,1 1 1,-1-1-1,1 1 1,0-1-1,0 1 0,0 0 1,0 0-1,1 0 1,-1 1-1,1-1 0,0 1 1,-1 0-1,1 0 1,0 0-1,1 0 0,-1 1 1,0 0-1,0 0 1,1 0-25,9-3 3,0 2 1,0-1-1,0 2 1,12 0-4,23 2-3390,-49-1-2623</inkml:trace>
  <inkml:trace contextRef="#ctx0" brushRef="#br5" timeOffset="135626.177">30557 7407 2449,'0'0'3615,"0"0"-1870,0 0-446,0 0 51,0 0-256,0 5 3423,0 30-3629,18 560 2867,-9-415-2854,-6-138-653,-1-36-206,-1-24-180,-2-39-563,0 1-235,4-34 936,-2 76-301,1-1 0,0 1-1,1-1 1,1 1 0,0 0-1,1 0 1,1 1-1,3-6 302,-7 14-104,1 1 0,0 0-1,0 0 1,0 0-1,1 0 1,-1 0 0,1 1-1,0 0 1,0-1-1,0 1 1,1 1 0,-1-1-1,1 1 1,-1 0-1,1 0 1,0 0 0,0 0-1,1 1 105,11-3-52,0 2-1,-1 0 0,1 1 1,15 1 52,-30 0 25,0 1 19,0-1 0,0 1 0,0 0 0,0-1 1,0 1-1,0 0 0,0 0 0,0 0 0,-1 0 1,1 1-1,0-1 0,-1 0 0,1 1 1,-1 0-1,1-1 0,-1 1 0,0-1 0,0 1 1,0 0-1,0 0 0,0 0 0,0 0 1,0 0-1,0 0 0,-1 0 0,1 0 0,-1 0 1,0 0-1,1 2-44,8 70 939,-9-65-749,2 189 2724,-3-95-1618,1-101-1322,0-13-719,1 2-399,0 1 0,0 0 0,0-1 0,1 1 0,1 0 0,2-8 1144,5-2-5899</inkml:trace>
  <inkml:trace contextRef="#ctx0" brushRef="#br5" timeOffset="136272.598">31033 8178 7059,'0'0'1142,"0"0"352,0 0 368,0 0-82,0 0-665,4-8-328,9-9-537,0 1 0,1 0 0,1 1 0,0 0 0,6-3-250,38-38-535,-55 51 530,0-2 0,0 1 1,0 0-1,-1-1 0,0 0 0,0 1 0,0-1 1,-1 0-1,0-1 0,-1 1 0,0 0 1,0 0-1,0-1 0,-1 1 0,0-1 0,0 1 1,-1-4 4,1 5 228,-1 5-234,0-1 0,0 1 0,1 0 0,-1-1 0,0 1 0,0 0 0,0 0 0,0 0 0,0 0-1,0 0 1,0 0 0,-1 0 0,1 0 0,0 1 0,-1-1 0,1 0 0,0 1 0,-1-1 0,1 1 0,-1-1 0,1 1 0,-1 0 0,1-1 0,-1 1 0,1 0 0,-1 0 0,0 0 6,-47-3-285,47 3 287,-1 0 1,0 1 0,1-1-1,-1 1 1,1-1 0,-1 1 0,1 0-1,-1 0 1,1 0 0,-1 0-1,1 0 1,0 1 0,0-1 0,-1 1-1,1-1 1,0 1 0,1 0 0,-1 0-1,0 0-2,-2 3 63,0 1 0,1-1 0,-1 0 0,1 1 0,1 0 0,-1 0 0,1 0 0,-1 2-63,-2 12 408,1 1 0,0-1 0,2 1 0,0 17-408,1-24 272,0 6 181,0 1 0,1 0 1,2-1-1,0 1 0,1-1 1,4 15-454,-5-30 41,-1 0 1,1 0 0,1-1 0,-1 1 0,1 0-1,0-1 1,0 1 0,0-1 0,0 0 0,1 0-1,0 0 1,-1-1 0,2 1 0,-1-1 0,0 0-1,1 0 1,-1-1 0,1 1 0,0-1 0,0 0-1,0 0 1,0 0 0,0-1 0,0 0 0,0 0-1,0 0 1,1-1 0,3 0-42,-4 1-166,0 0 1,0-1-1,0 0 0,1 0 0,-1 0 0,0 0 1,0-1-1,0 0 0,0 0 0,0-1 1,0 1-1,0-1 0,0 0 0,0-1 0,-1 1 1,1-1-1,-1 0 0,0 0 0,0 0 1,0 0-1,0-1 0,0 0 0,-1 1 0,0-1 1,0-1-1,0 1 0,0 0 0,0-1 1,1-4 165,19-33-5283,-6 1-3011</inkml:trace>
  <inkml:trace contextRef="#ctx0" brushRef="#br5" timeOffset="136714.507">31430 7853 9284,'0'0'1470,"0"0"131,0 0 13,0 0-256,0 0-5,5 22 159,9 37 500,-3 0 0,1 33-2012,-11-66 440,-2-19-309,1 1 0,1-1 0,-1 1 0,1-1 0,0 0 0,1 1 0,0-1 0,0 0 0,1 0 0,2 6-131,-1-38-86,-3 7-90,0-17-887,2 0 0,7-33 1063,-8 60-374,-1 1 0,1-1 0,1 0-1,-1 1 1,1-1 0,1 1 0,-1 0-1,1 0 1,0 1 0,1-1 0,0 1-1,0-1 1,0 2 0,1-1 0,5-4 374,-9 8-20,1 0 0,0 0 0,0 0 0,0 0 0,-1 1 0,2-1 0,-1 1 0,0 0 0,0 0 1,0 0-1,1 1 0,-1-1 0,0 1 0,1-1 0,-1 1 0,0 0 0,1 0 0,-1 1 0,0-1 0,1 1 1,-1-1-1,2 2 20,-1 0 163,0 1-1,0-1 1,0 1 0,0 0 0,0 0 0,-1 0 0,1 0-1,-1 1 1,0 0 0,0-1 0,0 1 0,-1 0 0,1 0 0,0 3-163,6 13 629,-1 1 0,0 0 0,-2 1 0,0-1 0,-1 1 0,-1 5-629,1-1 318,3 46 97,-8-71-818,0-11-3921,0-21-1225</inkml:trace>
  <inkml:trace contextRef="#ctx0" brushRef="#br5" timeOffset="137126.104">32006 7547 9764,'0'0'1052,"0"0"140,0 0 289,0 0-430,0 0-285,0-5 186,9-17 1102,-1 22-292,2 16-1240,3 20-165,0 0-1,-3 1 0,0 1 1,-3 0-1,2 27-356,21 368 2345,-27-490-5686,-4-5-5771,-1 41 3837</inkml:trace>
  <inkml:trace contextRef="#ctx0" brushRef="#br5" timeOffset="137531.463">31939 7865 12246,'0'0'3201,"0"0"-658,0 0-476,0 0-1016,33 5-469,106 12-379,-111-13-193,1-2 1,22-2-11,-41-1-131,1 0-1,-1-1 1,1 0 0,-1-1 0,0 0 0,5-3 131,-14 5-35,0 1 0,0-1 0,0 0 0,0 1-1,0-1 1,0 1 0,0-1 0,1 1 0,-1-1 0,0 1 0,0 0-1,1 0 1,-1 0 0,0-1 0,1 1 0,-1 0 0,0 1 0,0-1 0,1 0-1,-1 0 1,0 1 0,0-1 0,1 0 0,-1 1 0,0-1 0,0 1 0,0 0-1,0-1 1,0 1 0,0 0 0,0 0 0,0-1 0,0 1 0,0 0 35,0 3 45,0 0 1,0 0 0,0 0-1,0 0 1,-1 0-1,0 0 1,0 0 0,0 0-1,-1 4-45,1 12 360,0 248 2959,0-268-3378,3-27-824,2-2-350,6-42-7155,-7 38-765</inkml:trace>
  <inkml:trace contextRef="#ctx0" brushRef="#br5" timeOffset="137867.824">32379 7591 13062,'0'0'2449,"0"0"-1264,0 0-353,0 0-608,0 0-224,0 0-416,37-3-1313,-31 3-2033,-6 0-4273</inkml:trace>
  <inkml:trace contextRef="#ctx0" brushRef="#br5" timeOffset="138196.611">32780 8258 16247,'0'0'3378,"0"0"-2354,0 0 513,0 0-720,0 0-657,0 0-96,43-71-64,-37 56-240,-6 3-305,0 12-847,0 0-1826,-20 0-4433</inkml:trace>
  <inkml:trace contextRef="#ctx0" brushRef="#br5" timeOffset="151862.696">22866 453 8724,'0'0'1494,"0"0"-355,0 0-120,0 0-258,0 0-161,0 0-141,-4 0-262,3 1-168,0-1-1,1 0 1,-1 0-1,1 0 1,-1 0 0,0 0-1,1 0 1,-1 0-1,1 0 1,-1 0-1,0 0 1,1 0-1,-1-1 1,0 1 0,1 0-1,-1 0 1,1 0-1,-1-1 1,1 1-1,-1 0 1,1-1 0,-1 1-1,1-1 1,-1 1-1,1 0 1,-1-1-1,1 1 1,0-1-1,-1 1 1,1-1 0,0 1-1,-1-1 1,1 0-1,0 1 1,0-1-29,-2-28 1373,2 13-1171,0 3-144,1 0 0,0 0 0,0 1 0,1-1 0,1 0 0,0 1 0,1-1 0,2-3-58,-3 12 0,1 0 0,-1 0 0,1 0 0,0 1 0,0-1 0,0 1 0,1 0 0,-1 1 0,1-1 0,-1 1 0,4-1 0,62 0 95,-43 0 108,0 3 0,-1 0 0,23 3-203,1 2 644,1-2 0,44-4-644,-23 0 436,-61-1-407,0 0 1,1 0 0,-1-1-1,0 0 1,0-1 0,-1 0-1,2-1-29,15-6-15,-25 10 17,1 0-1,-1 0 1,0 0 0,0-1 0,0 1 0,0 0-1,0-1 1,0 0 0,0 1 0,0-1 0,-1 0-1,1 0 1,-1 0 0,1 0 0,-1 0 0,0 0-1,0 0 1,0-1 0,0 1 0,0 0 0,0-1-2,1-5-119,0-1-1,-1 1 1,0 0 0,-1-1 0,0-8 119,0 17 64,0 0-13,0 0-54,0 0 33,0 0-6,0 0 8,0 0 8,0 0-19,0 0 0,0 0 19,17 26 283,-13-23-285,-1 0 0,0-1 0,1 0 0,0 1 0,-1-1 0,1 0 0,0-1 0,0 1 0,0-1 0,0 1 0,0-1 0,1-1 0,-1 1 0,0 0 0,0-1 0,1 0 0,2 0-38,39 8 37,-31-5-10,1 0 0,-1-1 0,1 0 0,0-1 0,0-1 0,0-1 0,12-2-27,25 1 51,12 2 12,0-4 0,57-10-63,-48 5 663,0 3 0,54 3-663,-127 4 9,-1-1 0,1 1-1,0-1 1,-1 1 0,1-1 0,-1 1 0,1 0 0,-1-1 0,1 1 0,-1 0 0,1-1 0,-1 1 0,0 0 0,1 0 0,-1-1 0,0 1 0,0 0 0,1 0 0,-1-1 0,0 1 0,0 0 0,0 0 0,0 0 0,0-1-1,0 1 1,0 0 0,-1 0-9,1 28 45,0-24-30,0 45 33,-28-49-2126,2-3-2692,-6-8-6649</inkml:trace>
  <inkml:trace contextRef="#ctx0" brushRef="#br3" timeOffset="299130.637">18784 10427 5907,'0'0'1833,"0"0"-601,0 0 81,0 0-91,0 0-110,0-34 3319,13 304-3994,-1-29 959,-11 346-729,-1-709-10567,0 67 2715</inkml:trace>
  <inkml:trace contextRef="#ctx0" brushRef="#br3" timeOffset="299550.753">18727 10454 9732,'0'0'1324,"0"0"68,0 0-199,0 0-374,0 0-256,14-25-323,4-9-168,2 0 0,2 1-72,-19 29 17,1 0 1,-1 0-1,1 1 0,0 0 1,1-1-1,-1 1 1,0 1-1,1-1 0,0 1 1,-1 0-1,1 0 0,0 0 1,0 0-1,0 1 0,1 0 1,-1 0-1,0 0 0,0 1 1,0 0-1,1 0 0,-1 0 1,0 1-1,0-1 1,1 1-18,14 0 149,-10 0-62,0-1 1,0 1 0,0 1-1,0 0 1,0 0 0,-1 1-1,1 1 1,-1-1 0,0 1-1,0 1 1,0 0 0,5 3-88,-2 2 206,1-1 0,-1 2 0,-1 0 0,0 0 0,0 1 1,-2 0-1,10 13-206,-7-4 245,0 0 1,-1 0-1,-1 1 0,0 1 1,-2-1-1,-1 2 0,-1-1 1,-1 1-1,-1-1 1,0 18-246,-2-25 93,-2 0 0,0 0 0,-1 1 0,0-1 0,-3 10-93,2-20 20,0 0 1,0 0-1,0-1 1,-1 1-1,0-1 0,0 1 1,0-1-1,0 0 1,-1 0-1,0 0 1,0-1-1,0 0 1,-1 1-1,0-1 1,0-1-1,0 1-20,-9 5 16,1-2 0,-1 1-1,0-2 1,-1 0 0,0-1 0,1 0 0,-2-1-1,1-1 1,-14 2-16,-6-2-294,0-1 1,1-2-1,-33-3 294,65 3-69,-1 0 0,1-1 1,0 1-1,-1-1 0,1 1 0,0-1 1,0 0-1,0 0 0,0 0 0,0 0 1,0 0-1,0 0 0,0-1 0,0 1 1,0-1-1,1 1 0,-1-1 0,1 0 1,-1 0-1,1 1 0,0-1 0,-1 0 1,1 0-1,0 0 0,0-2 69,0 2-498,0-1-1,1 0 0,-1 0 1,1 1-1,-1-1 0,1 0 1,0 0-1,0 1 0,0-1 1,1 0-1,-1 0 0,1 1 1,0-1-1,0-1 499,7-11-7057</inkml:trace>
  <inkml:trace contextRef="#ctx0" brushRef="#br3" timeOffset="300117.512">19554 10597 4818,'0'0'2204,"0"0"-916,0 0-175,0 0 85,0 0-294,0-10-31,0-42 682,0 51-760,0 1-43,0 0-133,0 0-125,0 0-174,0 0-90,0 0 23,0 0-125,0 4-91,-2 229 1539,8 314 1288,-5-536-2838,-1 6 27,1 0 0,1 0 0,1 0 0,0-1 0,1 0 0,5 15-53,1-16-207,-5-23-1601,-4-31-2707,-1 34 3967,0-36-4750</inkml:trace>
  <inkml:trace contextRef="#ctx0" brushRef="#br3" timeOffset="300586.198">19554 10647 9188,'0'0'1118,"0"0"80,0 0 88,0 0-99,0 0-56,20-17-213,63-52-366,-81 67-513,-1 0-1,1 0 1,0 1-1,0-1 1,0 1-1,0 0 1,1-1-1,-1 1 1,0 0-1,0 0 0,1 1 1,-1-1-1,1 0 1,-1 1-1,1-1 1,-1 1-1,1 0 1,-1 0-1,1 0 1,-1 0-1,0 0 1,1 1-1,-1-1 1,1 1-1,-1 0 1,1-1-1,-1 1 1,0 0-1,0 0 0,2 1-38,0 2 109,0 0 0,0 0 0,0 1 0,0-1 0,-1 1 0,0 0 0,0 0-1,0 0 1,1 5-109,2 1 254,131 248 2444,-53-93-1467,8-4 0,32 35-1231,-114-183 46,1 0 0,0 0 1,1-1-1,3 2-46,-12-12 19,1 0 0,0 0 0,0 0 0,0 0 0,1 0 0,-1-1 0,1 0 0,0 0 0,-1 0-1,1 0 1,0-1 0,0 0 0,0 0 0,0 0 0,0-1 0,0 0-19,-2 0 6,-1 0-1,0-1 1,0 0 0,0 1 0,0-1-1,0 0 1,0 0 0,0 0-1,0-1 1,0 1 0,0 0 0,-1-1-1,1 1 1,0-1 0,-1 1-1,0-1 1,1 0 0,-1 0 0,0 1-1,0-1 1,0 0 0,0 0 0,0 0-1,0 0 1,0-1 0,-1 1-1,1 0 1,-1 0 0,1 0 0,-1-2-6,3-13-16,-1-1 1,0 1 0,-1-13 15,0 17-17,0-181-794,-14-85 811,3 96-114,8 142 110,-1-17 25,2 1-1,4-16-20,-3 71-42,0 1 0,0 0 0,0-1-1,0 1 1,1 0 0,-1-1 0,0 1 0,1 0 0,-1 0 0,1-1-1,0 1 1,-1 0 0,1 0 0,0 0 0,-1 0 0,1 0 0,0 0 0,0 0-1,0 0 1,0 0 0,0 0 0,0 0 0,0 0 0,1 1 0,-1-1-1,0 1 1,0-1 0,1 1 0,-1-1 42,-1 5-4141,1 15 1269,-1-18 2028,0 23-5412</inkml:trace>
  <inkml:trace contextRef="#ctx0" brushRef="#br3" timeOffset="301587.257">21536 10508 11349,'0'0'1870,"0"0"-301,0 0-270,0 0-362,0 0-372,-2-6-212,-2-9-289,5 17-13,14 39 124,15 57 441,-5 2 0,-4 0 0,-5 2 0,-4 0 0,-5 0 0,-4 1 0,-4-1 0,-6 12-616,5-93 77,0 0 0,-2 0 1,0 0-1,-1-1 0,-1 0 0,-6 11-77,10-24 24,-1-1-1,0 0 1,0 0-1,-1 0 1,1 0 0,-1-1-1,0 0 1,-1 1-1,1-2 1,-1 1-1,0 0 1,-1-1 0,1 0-1,-1 0 1,1-1-1,-1 1 1,0-1-1,0 0 1,-1-1 0,1 0-1,0 0 1,-2 0-24,-5 0-22,-1-1 0,1-1 0,-1 0 0,0-1 0,1-1 1,-1 0-1,1 0 0,0-1 0,0-1 0,0-1 0,0 1 0,1-2 1,-1 0-1,1 0 0,1-1 0,-1-1 0,1 0 22,-16-13-288,0 0-1,2-2 1,0-1-1,2-1 1,1-1-1,-6-9 289,22 26-259,1 0-1,-1 0 0,1 0 0,1-1 0,-1 1 0,2-1 0,-1 0 0,2-1 0,-1 1 0,0-11 260,-2-65-5439,5 39 98</inkml:trace>
  <inkml:trace contextRef="#ctx0" brushRef="#br3" timeOffset="301925.726">21281 10499 16504,'0'0'608,"0"0"-224,0 0 0,169-66-384,-116 51-384,-4-3-1761,-9 6-4226</inkml:trace>
  <inkml:trace contextRef="#ctx0" brushRef="#br3" timeOffset="302263.7">21989 10600 7251,'0'0'1492,"0"0"39,0 0-72,0 0 75,0 0-282,1-9-140,1-24-269,-2 33-817,0 0-1,0 1 0,0-1 1,0 0-1,0 0 0,0 1 1,1-1-1,-1 0 0,0 0 1,0 1-1,0-1 0,1 0 1,-1 0-1,0 1 0,0-1 1,1 0-1,-1 0 0,0 0 1,0 1-1,1-1 0,-1 0 1,0 0-1,1 0 0,-1 0 1,0 0-1,0 0 1,1 0-1,-1 0 0,0 0 1,1 0-1,-1 0 0,0 0 1,1 0-1,-1 0 0,0 0 1,1 0-1,-1 0 0,0 0 1,0 0-1,1 0 0,-1 0 1,0-1-1,1 1 0,-1 0 1,0 0-1,0 0 0,1 0 1,-1-1-1,0 1 0,0 0 1,0 0-1,1-1 0,-1 1 1,0 0-1,0 0 1,0-1-1,0 1 0,1 0 1,-1-1-1,0 1 0,0 0 1,0 0-1,0-1 0,0 1 1,0 0-1,0-1-25,6 17 319,-1-1 0,-1 1-1,0 0 1,-1 0 0,0 1 0,-2-1-1,0 11-318,5 26 597,-3-28-372,4 29 474,2-1 0,6 13-699,-11-52 107,0 0 1,1 0-1,0 0 0,2 0 0,-1-1 0,2 0 0,0-1 0,0 0 0,1 0 1,6 6-108,-8-12-33,-1-1 1,1 0-1,0-1 1,0 0 0,1 0-1,-1 0 1,1-1 0,0 0-1,0 0 1,0-1 0,0 0-1,1-1 1,-1 0 0,0 0-1,1 0 1,-1-1 0,0-1-1,1 1 1,-1-1 0,0-1-1,1 0 1,-1 0 0,0 0-1,0-1 1,-1 0 0,1-1-1,0 0 1,-1 0 0,0 0-1,0-1 1,0 0 0,-1 0-1,3-3 33,-3 0-564,0 0 0,-1 0-1,1-1 1,-2 0-1,1 0 1,1-4 564,5-35-5476,-10 15-324</inkml:trace>
  <inkml:trace contextRef="#ctx0" brushRef="#br3" timeOffset="302588.628">22452 10496 11557,'0'0'1892,"0"0"-115,0 0-561,0 0-386,0 0-174,-3-5-184,-8-13 30,9 14-80,13 492 2763,-11-483-3182,7 61 66,-7-63-72,1 1 1,-1 0 0,1-1-1,1 1 1,-1-1 0,0 1 0,1-1-1,0 0 1,-1 1 0,1-1-1,1 0 1,-1 0 0,0 0 0,1-1-1,0 2 3,-2-4-76,-1 0-1,0 1 0,1-1 0,-1 0 0,0 0 1,1 0-1,-1 0 0,0 1 0,1-1 0,-1 0 1,1 0-1,-1 0 0,0 0 0,1 0 1,-1 0-1,1 0 0,-1 0 0,0 0 0,1 0 1,-1 0-1,1 0 0,-1 0 0,0 0 0,1-1 1,-1 1-1,1 0 0,-1 0 0,0 0 1,1-1-1,-1 1 0,0 0 0,1 0 0,-1-1 1,0 1-1,0 0 0,1 0 0,-1-1 1,0 1-1,0 0 0,1-1 0,-1 1 0,0-1 1,0 1-1,0 0 0,0-1 0,1 1 0,-1-1 1,0 1-1,0 0 0,0-1 0,0 1 1,0-1-1,0 1 0,0 0 0,0-1 0,0 1 1,-1-1-1,1 1 0,0-1 77,0-33-4264,0 26 1928,0-24-6967</inkml:trace>
  <inkml:trace contextRef="#ctx0" brushRef="#br3" timeOffset="302992.537">22713 10510 8436,'0'0'5562,"0"0"-3363,0 0-929,0 0-353,0 0-266,0 1-638,1-1-1,-1 0 1,0 0-1,0 1 0,0-1 1,0 0-1,0 0 1,0 1-1,0-1 0,0 0 1,0 0-1,0 0 1,0 1-1,0-1 0,0 0 1,0 0-1,0 1 1,-1-1-1,1 0 1,0 0-1,0 0 0,0 1 1,0-1-1,0 0 1,0 0-1,-1 0 0,1 1 1,0-1-1,0 0 1,0 0-1,0 0 0,-1 0 1,1 0-1,0 1 1,0-1-1,0 0 0,-1 0 1,1 0-1,0 0 1,0 0-1,-1 0 0,1 0 1,0 0-1,0 0 1,0 0-1,-1 0 0,1 0 1,0 0-1,0 0 1,-1 0-1,1 0 0,0 0 1,0 0-1,-1 0 1,1 0-1,0 0 1,0-1-1,0 1 0,-1 0 1,1 0-13,34 214 2123,-29-110-766,-6 25-1357,-1-31 1015,8 49-1015,-3-138 40,0-13 13,4-16 12,16-92-432,1-5-1651,7-6 2018,-21 89-301,2-1 0,1 2 0,2 0 0,1 0 0,15-20 301,-26 45-42,1 1 0,-1 0 1,1 0-1,1 1 0,-1 0 1,1 0-1,0 1 0,1-1 1,-1 2-1,1-1 0,2 0 42,-6 3 6,1 0 0,-1 0 0,0 1-1,1-1 1,-1 1 0,0 0 0,1 0 0,0 1-1,-1 0 1,1-1 0,-1 1 0,1 1-1,-1-1 1,1 1 0,-1 0 0,1 0 0,-1 0-1,1 0 1,-1 1 0,0 0 0,0 0-1,0 0 1,1 1-6,3 3 77,-1 0-1,0 1 1,-1 0-1,0 1 1,0-1-1,0 1 1,-1 0-1,0 1 1,0-1-1,-1 1 1,0 0-1,-1 0 1,0 2-77,8 22 346,-2 1 0,-2 0 0,0 2-346,1 34 447,-3 1 0,-3 1 0,-3 1-447,1-12-284,0-60-495,0-11-3677,0-15-682</inkml:trace>
  <inkml:trace contextRef="#ctx0" brushRef="#br3" timeOffset="303374.972">23871 10603 12934,'0'0'995,"0"0"312,0 0-34,0 0-238,0 0-243,-8-16-87,-25-47-81,32 61-575,-1 0-1,0-1 1,1 1 0,-1 0 0,0 0-1,-1 0 1,1 0 0,0 0 0,0 1-1,-1-1 1,1 1 0,-1 0 0,0-1-1,1 1 1,-1 0 0,0 0 0,0 1-1,1-1 1,-1 1 0,0-1 0,0 1-1,0 0 1,0 0 0,0 0 0,1 0-1,-1 1 1,0-1 0,0 1-49,-10 0 196,8-1-158,1 0 1,-1 1-1,0 0 0,1 0 1,-1 0-1,1 0 1,-1 1-1,1 0 0,0 0 1,0 0-1,0 0 1,0 1-1,0 0 0,0 0 1,0 0-1,1 0 1,0 0-1,0 1 1,0-1-1,0 1 0,0 0 1,1 0-1,-1 0 1,1 0-1,-1 3-38,-5 11 84,1 1 0,1 0-1,0 1 1,1-1 0,0 12-84,-3 30 349,3 1 0,3 0 0,2 14-349,1-30 180,-2-30-111,2-1 0,0 1 0,1-1 0,0 0 0,1 0 0,1 0 0,0 0 0,4 7-69,-6-17 8,1 1-1,0-1 0,0 0 0,1 0 0,-1 0 0,1 0 1,0 0-1,1-1 0,-1 0 0,1 0 0,-1 0 0,1 0 1,0-1-1,1 0 0,-1 0 0,1 0 0,-1-1 0,1 0 0,0 0 1,0 0-1,-1-1 0,4 1-7,2-1-14,-1 0 0,0 0 0,0-1 0,1-1 0,-1 0 0,0 0 0,0-1 0,0 0 0,0-1-1,0 0 1,0 0 0,-1-1 0,1 0 0,-1-1 0,0 0 0,-1-1 0,1 0 0,-1 0 0,0-1 0,-1 1 0,0-2 0,1 0 14,3-4-444,-1-1 0,0 1 0,-1-2 1,-1 1-1,0-1 0,0 0 0,-2-1 0,0 0 0,0 0 0,-2 0 1,0-1-1,0 1 0,-2-1 0,1-1 444,-2-42-4101,-1-1-1157</inkml:trace>
  <inkml:trace contextRef="#ctx0" brushRef="#br3" timeOffset="303711.754">24066 10189 7603,'0'0'2860,"0"0"-808,0 0-96,0 0-324,4-25-519,9-77-161,-7 72 126,-1 25-195,1 24-64,11 118 541,-6 0 0,-5 37-1360,-5-112 167,4 510 785,0-532-985,-2-30-263,-2-25-210,-2-6-792,-2 1 0,0-1 0,-1 1 0,-2-3 1298,-3-19-4527,2 1-2663</inkml:trace>
  <inkml:trace contextRef="#ctx0" brushRef="#br3" timeOffset="304050.471">24020 10519 17256,'0'0'1641,"0"0"-438,0 0-528,40-4-464,130-14-67,-117 13-199,0 2 1,5 3 54,-17 1-49,-37-1 45,0 0 0,0 1-1,0-1 1,-1 1 0,1 0-1,0 0 1,0 1 0,-1-1-1,1 1 1,-1 0 0,1 0 0,-1 0-1,0 0 1,0 1 0,0-1-1,0 1 1,0-1 0,-1 1-1,1 0 1,-1 0 0,0 1-1,1-1 1,-2 0 0,1 1 0,0-1-1,-1 1 1,1 0 0,-1-1-1,1 4 5,3 14 102,-1 0-1,0 0 0,-2 0 0,0 0 1,-1 1-102,3 296 2653,-4-217-2147,0-99-600,6-25-1136,-3 1-520,0 0 0,-2 0 0,-1-6 1750,0-28-5821</inkml:trace>
  <inkml:trace contextRef="#ctx0" brushRef="#br3" timeOffset="304385.232">24424 10201 16728,'0'0'2081,"0"0"-1537,0 0-544,0 0-144,0 0-1521,168-101-3249</inkml:trace>
  <inkml:trace contextRef="#ctx0" brushRef="#br3" timeOffset="304713.281">24834 10371 12934,'0'0'2198,"0"0"-506,0 0-308,0 0-506,0 0-184,-5 2-147,2 1-483,0-1 0,0 1 0,1 0 1,-1 0-1,0 0 0,1 0 0,0 0 0,0 1 1,0-1-1,0 1 0,0 0 0,1-1 0,0 1 1,0 0-1,0 0 0,-1 1-64,-11 78 903,11-65-768,-8 106 2099,5 110-2234,5-192 199,0-29-150,0 0 0,1-1 0,0 1-1,1 0 1,0-1 0,1 1 0,0-1 0,1 1-49,-2-10 6,-1 0 0,1-1-1,-1 1 1,1 0 0,0-1-1,0 1 1,0-1 0,0 1-1,1-1 1,-1 0 0,1 0-1,-1 0 1,1 0 0,-1-1-1,1 1 1,0-1 0,0 1-1,0-1 1,0 0 0,0 0-1,0 0 1,0-1 0,1 1 0,-1-1-1,0 0 1,0 0 0,0 0-1,1 0 1,-1 0 0,0-1-1,0 1 1,0-1 0,2-1-6,6-1-34,-1-1-1,0 0 1,0-1 0,0 0 0,-1 0 0,1-1 0,-2 0 0,1-1-1,-1 0 1,1-1 0,-2 1 0,1-1 0,-1-1 0,-1 0 0,1 0-1,0-2 35,11-18-253,0-1-1,-2-1 1,-2 0-1,7-21 254,-11 20-406,-1-1 0,-2 0 0,-1-1 0,-2 0 0,-1 1 1,-2-1-1,-2-32 406,0 56-16,1 1 1,-1 0 0,-1 0 0,1 0 0,-1 1 0,-1-1 0,0 0 0,0 1-1,-1-1 1,0 1 0,0 0 0,-1 1 0,-3-6 15,4 9 104,-1-1 0,1 1 0,-1 0 0,0 0 1,0 0-1,0 1 0,0-1 0,-1 1 0,1 1 0,-1-1 1,0 1-1,0 0 0,0 0 0,0 0 0,0 1 0,0 0 0,0 0 1,-1 1-1,1 0 0,-1 0-104,2 1 70,0 0 0,0 0 0,1 0-1,-1 1 1,0-1 0,1 1 0,-1 0 0,1 1 0,0-1 0,0 1 0,0 0 0,0 0 0,0 0-1,1 0 1,-1 1 0,1 0 0,0-1 0,0 1 0,0 1 0,0-1 0,0 1-70,-2 3-34,1 0 1,-1 0 0,1 1 0,1 0-1,0-1 1,0 1 0,0 0-1,1 1 1,1-1 0,0 0 0,0 3 33,1-12-76,0 0-1,0 0 1,0 0 0,0 0 0,1 1 0,-1-1 0,0 0 0,0 0 0,1 0 0,-1 0 0,0 0-1,0 0 1,0 0 0,1 0 0,-1 0 0,0 0 0,0 0 0,1 0 0,-1 0 0,0 0 0,0 0-1,1 0 1,-1 0 0,0 0 0,0 0 0,1 0 0,-1 0 0,0 0 0,0 0 0,0 0 0,1 0-1,-1-1 1,0 1 0,0 0 0,0 0 0,1 0 0,-1 0 0,0-1 0,0 1 0,0 0 0,0 0-1,0 0 78,18-17-4569,2-11-4263</inkml:trace>
  <inkml:trace contextRef="#ctx0" brushRef="#br3" timeOffset="305053.103">25558 10397 9748,'0'0'6267,"0"0"-4028,0 0-532,0 0-498,0 0-444,7 34 145,13 86 367,-6 1-1,-2 54-1276,-13-103 527,0-26 248,2 0-1,3 12-774,2-43 196,3-16-128,11-25-95,10-36-1131,18-56 1158,19-44-1555,-55 137 1307,2 0 0,0 1 0,2 1 0,0 0 0,5-2 248,-13 17-67,0 0 0,0 0 1,1 1-1,0 0 0,1 1 1,-1 0-1,1 0 0,1 1 1,-1 0-1,1 1 1,-1 0-1,1 1 0,5-1 67,-9 3 6,0-1 0,0 1 0,0 1 1,0-1-1,0 1 0,1 1 0,-1-1 0,0 1 0,0 0 0,0 1 0,0 0 0,0 0 0,-1 0 0,1 1 0,0 0 0,-1 0 0,0 1 0,0 0 0,0 0 0,0 0 1,4 5-7,7 9 118,-1 2 0,0-1 0,-2 2 1,0 0-1,-2 1 0,8 16-118,1 10 394,-2 0-1,10 40-393,-6 23 439,-11-42-240,1-44-186,-5-20-967,-3-19-2203,-5-17-3203</inkml:trace>
  <inkml:trace contextRef="#ctx0" brushRef="#br3" timeOffset="306504.833">27285 10502 8356,'0'0'2558,"0"0"-832,0 0-66,0 0-441,0 0-53,-9 0-323,-26 0-328,26 0-99,9 0-162,9 0 519,47 2 571,34 7-1344,2 0 185,188 18-41,-101-7-184,1-8 0,36-9 40,-204-4-4,1-1-1,-1-1 1,1 0-1,-1 0 1,0-1-1,-1-1 1,1 0-1,-1-1 1,9-5 4,-3 2 3,-16 9-8,7-5 230,-10 5 318,0 0-523,0 0 0,1 0 1,-1 0-1,0 0 1,1 0-1,-1 0 1,0 0-1,1-1 1,-1 1-1,1 0 1,-1-1-1,0 0 1,1 1-1,-1-1 0,0 0-20,-11-12-219,1 1 0,0-2 0,0 0 0,1-1 0,1 1 0,1-2 1,-8-15 218,-20-30-666,32 51 651,-2 0 0,0 1 1,0 0-1,0 0 0,-1 1 0,-1 0 0,1 0 1,-1 1-1,-5-3 15,14 10 16,-1 0 0,1 0 0,0 0 0,0 0 0,-1 0 0,1 0 1,0 0-1,0 0 0,-1 0 0,1 0 0,0 0 0,0 0 0,-1 0 0,1 0 0,0 0 1,0 0-1,-1 0 0,1 1 0,0-1 0,0 0 0,-1 0 0,1 0 0,0 0 0,0 1 1,0-1-1,-1 0 0,1 0 0,0 0 0,0 1 0,0-1 0,0 0 0,0 0 0,-1 0 1,1 1-1,0-1 0,0 0 0,0 0 0,0 1 0,0-1 0,0 0 0,0 1 0,0-1 1,0 0-1,0 0 0,0 1 0,0-1 0,0 0 0,0 0 0,0 1 0,0-1 0,0 0 1,0 0-1,1 1 0,-1-1 0,0 0-16,2 18 208,0-10-159,1-1 1,0 0 0,1 0 0,0 0 0,0 0-1,0-1 1,1 1 0,-1-1 0,2 0 0,-1-1-1,1 1 1,-1-1 0,1 0 0,1-1 0,-1 1-1,2 0-49,21 12 28,0-1 0,0-1 0,8 1-28,97 41-253,-132-56 235,0 0 0,1 0 0,-1 0 0,0 1 0,0-1 0,0 1 1,0 0-1,0 0 0,0-1 0,-1 1 0,1 0 0,0 1 0,-1-1 1,0 0-1,1 0 0,-1 1 0,0-1 0,0 0 0,0 1 0,-1-1 1,1 2 17,0 1-12,-1-1 0,0 1 0,0-1 0,-1 1 0,1-1 0,-1 1 0,0-1 0,0 0 0,0 1 0,-1-1 0,0 0 0,0 0 12,-7 14 36,-1-1 1,-1 0-1,0-1 0,-1 0 0,-3 1-36,13-15 15,-55 59 308,41-46-249,0 2-1,1-1 1,0 2-1,2 0 1,-2 5-74,14-21-376,3-3-969,11-8-2302,11-17-3730</inkml:trace>
  <inkml:trace contextRef="#ctx0" brushRef="#br2" timeOffset="310537.506">29432 10290 6355,'0'0'1987,"0"0"-818,0 0-547,0 0 346,0 0-130,0 0-481,0-25-247,4-79 135,-4 99-106,0 0-1,1 0 1,0 0-1,0 0 0,1 0 1,-1 0-1,1 0 1,0 0-1,1-2-138,-2 6 86,-1 0 0,0 0 0,1 0 0,-1 1 0,1-1 0,-1 0 0,1 0 0,-1 1 0,1-1 0,0 0 0,-1 1 0,1-1 0,0 1 0,-1-1 0,1 0 0,0 1 0,0 0-1,0-1 1,0 1 0,-1 0 0,1-1 0,0 1 0,0 0 0,0 0 0,0 0 0,0-1 0,0 1-86,0 2 6,0-1-1,1 0 1,-1 0-1,0 1 1,0-1-1,0 0 1,0 1-1,0-1 1,0 1-1,-1 0 1,1-1-1,0 1 1,-1-1-1,0 1 1,1 0-1,-1 0 1,0-1-1,0 1 1,1 1-6,1 8 42,29 121 2788,14 125-2830,-3 137 2527,-22-184-1913,-18-190-518,4 34 127,-6-51-216,1-1 1,-1 1 0,1 0-1,0 0 1,0 0 0,0-1 0,0 1-1,1 0 1,-1-1 0,1 1-1,-1-1 1,1 0 0,0 1-1,1-1-7,-3-1-15,1 0 0,0-1-1,-1 1 1,1-1-1,0 1 1,0-1 0,0 1-1,-1-1 1,1 1 0,0-1-1,0 0 1,0 1-1,0-1 1,0 0 0,-1 0-1,1 0 1,0 0-1,0 0 1,0 0 0,0 0-1,0 0 1,0 0-1,0 0 1,0 0 0,0-1-1,-1 1 1,1 0 0,0-1-1,0 1 1,0-1 15,1 0-103,-1-1 1,1 1 0,-1-1 0,0 0-1,1 0 1,-1 1 0,0-1 0,0 0-1,0 0 1,0 0 0,0 0 0,0-2 102,9-59-3802,-10 22-2286,0-1-5096</inkml:trace>
  <inkml:trace contextRef="#ctx0" brushRef="#br2" timeOffset="310957.92">29343 10189 5843,'0'0'3092,"0"0"-1526,29-5-736,5-1-522,2-1 22,1 2-1,0 1 1,0 2 0,2 1-330,-13 2 80,-1 0 1,0 2 0,0 0-1,0 2 1,0 1-1,0 1 1,-1 1-1,-1 1 1,1 1-1,-1 1 1,0 1-81,-11-5 158,0 1 1,0 0-1,-1 1 1,0 0-1,-1 1 1,0 0-1,0 0 1,-1 1-1,0 1 0,-1-1 1,-1 1-1,0 1 1,0-1-1,-1 1 1,-1 0-1,0 0 1,-1 1-1,0 0 1,-1 0-1,1 7-158,-1 22 700,-2 1-1,-2 3-699,1 0 439,-2-15-281,-1 0 0,-2-1 0,-1 0 0,-1 0 0,-1 0 0,-2-1-1,-1 0 1,-2-1 0,-1-1 0,-1 1 0,-1-2 0,-1-1 0,-2 0 0,-1-1-1,0-1 1,-2-1 0,-2 1-158,14-17 14,0 1 0,-1-1 0,1-1 0,-2 0 0,1 0 0,-1-1 0,1-1 0,-1 0 0,-1 0 0,1-2 0,0 1 0,-1-1 0,-8-1-14,14 0-92,-1-1 0,0 1 0,1-2 0,-1 1 1,0-1-1,1-1 0,-1 1 0,1-1 0,-1-1 1,1 1-1,0-1 0,0 0 0,0-1 0,1 0 1,-1 0-1,1 0 0,0-1 0,0 0 0,0 0 1,1 0-1,-1-1 0,0-2 92,3 3-240,0 0-1,0 0 1,1 0 0,-1 0-1,2-1 1,-1 1-1,0-1 1,1 1 0,-1-6 240,2 8-417,0 0 0,0 0 1,0-1-1,0 1 0,0 0 1,1 0-1,-1 0 0,1 0 1,0 0-1,0 0 0,0 0 1,0-1 416,16-16-4242</inkml:trace>
  <inkml:trace contextRef="#ctx0" brushRef="#br2" timeOffset="311558.251">30226 10243 4226,'0'0'1969,"0"0"-862,0 0-80,0 0 35,0 0-120,6-8-217,19-24-76,-25 32-552,1-1 0,-1 1 0,0-1 0,0 1 1,0-1-1,1 1 0,-1-1 0,0 1 0,1 0 0,-1-1 1,0 1-1,1 0 0,-1-1 0,0 1 0,1 0 0,-1-1 1,1 1-1,-1 0 0,0 0 0,1-1 0,-1 1 1,1 0-1,-1 0 0,1 0 0,-1 0 0,1 0 0,-1 0 1,1 0-1,-1 0 0,1 0 0,-1 0 0,1 0 0,-1 0 1,1 0-1,-1 0 0,1 0 0,-1 0 0,1 0 0,-1 1 1,0-1-1,1 0 0,-1 0 0,1 1 0,-1-1 1,0 0-1,1 1 0,-1-1 0,1 0 0,-1 1 0,0-1 1,0 0-1,1 1 0,-1-1 0,0 1 0,0-1 0,1 1 1,-1-1-98,6 29 776,-5-23-435,14 61 377,-3 0 0,-3 1 0,-1 34-718,-5 202 1149,0-26-293,2-245-738,-2-29-109,-2-20-186,-1-171-6712,0 133 1679</inkml:trace>
  <inkml:trace contextRef="#ctx0" brushRef="#br2" timeOffset="312195.345">30742 10192 7812,'0'0'1384,"0"0"102,0 0-10,0 0-220,0 0-90,4-5-155,14-17-122,-14 16-137,-4 6-82,0 0 66,0 0-197,-2 2-459,0-1-1,-1 1 1,1-1 0,0 1 0,0 0 0,0 0-1,0 0 1,0 0 0,1 0 0,-1 1 0,1-1 0,-1 0-1,1 1 1,0-1 0,0 1 0,0 0 0,-1 1-80,0 1 174,-4 9-37,1 1 0,0 0 0,1 0-1,0 0 1,1 0 0,1 1 0,0 5-137,2 113 542,1-64-294,-2 3 61,0-16 56,1-1 0,7 38-365,-5-79 59,1 1 0,0-1 0,1 0 0,0 0 0,1-1 0,1 1 0,0-1 0,1 0 0,1-1 0,0 1 0,9 9-59,-9-15 26,0 0-1,1-1 0,0 0 0,0-1 0,0 0 0,1 0 1,0-1-1,0 0 0,0-1 0,1 0 0,0-1 0,-1 0 0,1-1 1,0 0-1,0 0 0,5-1-25,0 0 6,0 0 0,0-1-1,0 0 1,-1-2 0,1 0 0,0-1 0,0 0 0,-1-1 0,0-1-1,0 0 1,1-1-6,-5 0-27,1 0-1,-1-1 1,0 0-1,-1-1 0,0 0 1,0-1-1,-1 0 1,0 0-1,0-1 1,-1 0-1,-1 0 1,1-1-1,-2 0 0,0-1 1,3-5 27,-1-5-72,-1 1 0,-1-1 0,-1 1 0,0-1 0,-2-1 0,-1 1 0,-1-1-1,-1-11 73,1-1-75,0 13 54,0 1 0,-2-1 0,0 0 0,-1 1 0,-1-1 0,-1 1 0,-1 0 0,-1 0 0,-1 0 0,-4-5 21,-4-3-10,-2 2-1,-1-1 1,-1 2-1,-1 1 1,-1 0-1,-2 2 1,0 0-1,-1 2 1,-2 1 0,0 0-1,0 2 1,-25-12 10,40 26-16,1 0 1,-1 1-1,1 0 1,-1 0-1,0 1 1,0 0-1,0 1 1,0 1-1,0 0 1,-3 0 15,12 0-31,1 0 0,-1 1 0,1-1 1,-1 0-1,1 1 0,-1-1 0,1 1 0,0 0 0,-1-1 1,1 1-1,0 0 0,0 0 0,-1 0 0,1 0 0,0 0 1,0 0-1,0 0 0,0 0 0,0 0 0,0 0 0,0 1 1,1-1-1,-1 0 0,0 1 0,1-1 0,-1 1 31,-8 40-3867,8-19-1250</inkml:trace>
  <inkml:trace contextRef="#ctx0" brushRef="#br2" timeOffset="312730.289">31625 10207 7075,'0'0'1732,"0"0"-566,0 0-166,0 0-117,0 0-163,-3-4-271,-8-5-44,5 16 762,3 34 273,1 160 1029,0 26 1096,16 105-3565,-12-313 47,-2-8-30,1 0 1,0-1-1,0 1 0,1-1 0,1 0 0,0 1 1,0-1-1,1 0 0,0 0 0,4 6-17,-8-16-12,0 1 0,0-1 1,0 0-1,0 1 0,0-1 0,1 1 0,-1-1 0,0 0 0,0 1 1,0-1-1,1 0 0,-1 1 0,0-1 0,1 0 0,-1 1 0,0-1 1,0 0-1,1 1 0,-1-1 0,0 0 0,1 0 0,-1 0 0,1 1 1,-1-1-1,0 0 0,1 0 0,-1 0 0,1 0 0,-1 0 0,0 0 0,1 0 1,-1 0-1,1 0 0,-1 0 0,1 0 0,-1 0 0,0 0 0,1 0 1,-1 0-1,1 0 0,-1 0 0,0-1 0,1 1 0,-1 0 0,0 0 1,1 0-1,-1-1 0,1 1 0,-1 0 0,0 0 0,0-1 0,1 1 0,-1 0 1,0-1-1,0 1 0,1 0 0,-1-1 0,0 1 0,0 0 0,0-1 1,1 1-1,-1-1 0,0 1 0,0-1 0,0 1 0,0 0 0,0-1 12,5-26-1360,-5-61-5251,0 41 1379</inkml:trace>
  <inkml:trace contextRef="#ctx0" brushRef="#br2" timeOffset="313078.164">31599 10219 7668,'0'0'2587,"0"0"-1666,0 0-238,28-7 333,92-18-442,-113 23-542,-1 1 1,1 0-1,0 1 0,-1 0 1,1 0-1,0 0 0,0 1 1,-1 0-1,1 0 1,-1 1-1,1 0 0,-1 0 1,0 0-1,1 1 0,-1 0 1,4 3-33,0 1 179,1 2 1,-1-1-1,-1 1 0,0 1 1,0 0-1,3 6-179,-6-9 137,3 6 99,0 0-1,-1 1 0,-1 0 1,0 0-1,-1 0 1,-1 1-1,0 0 0,-1 0 1,0 0-1,-1 1 1,-1-1-1,-1 1 1,0-1-1,-1 1 0,-1 0 1,0-1-1,-2 9-235,-3 12 186,-1-1-1,-2 0 1,-1-1 0,-2 0-1,-1 0 1,-2-1-1,-2 1-185,3-6 67,-1 0-1,-2-1 0,0-1 0,-2-1 0,-1-1 0,0 0 1,-2-2-1,-1 0 0,-1-2 0,-5 3-66,28-22-10,-1 0-1,1 0 1,-1 0 0,1 0-1,-1 0 1,0 0 0,1 0 0,-1-1-1,0 1 1,0-1 0,0 1-1,1-1 1,-1 0 0,0 0-1,0 0 1,0 0 10,1 0-56,0 0-1,1-1 0,-1 1 1,0 0-1,1-1 1,-1 1-1,0-1 0,1 1 1,-1-1-1,1 1 0,-1-1 1,0 1-1,1-1 1,0 1-1,-1-1 0,1 0 1,-1 1-1,1-1 1,0 0-1,-1 1 0,1-1 1,0 0-1,0 0 1,0 1-1,0-1 0,-1 0 57,1-7-645,0 1-1,0 0 0,0-1 0,1 1 0,0-1 0,0 1 1,2-4 645,16-44-6006</inkml:trace>
  <inkml:trace contextRef="#ctx0" brushRef="#br2" timeOffset="313635.176">32419 10347 4578,'0'0'1369,"0"0"-233,0 0 348,0 0-97,0 0-189,0-8-22,1-8-659,1-16 3224,-3 93-497,0-40-3085,-1 1 0,-1-1 0,-1 0 0,-1-1 0,-6 20-159,-5 6 82,-93 257 1001,76-223-701,-3-2 0,-36 54-382,65-124-35,6-14-75,4-17-348,2 6-103,1 0 0,0 0 0,2 1-1,7-14 562,15-32-1917,16-69-4088,-26 63 1985</inkml:trace>
  <inkml:trace contextRef="#ctx0" brushRef="#br2" timeOffset="313963.624">32386 10368 7363,'0'0'2818,"0"0"-913,0 0-329,0 0-295,0 0-561,13-9-269,43-27-45,-53 34-321,0 0 1,0 1 0,0-1 0,0 1 0,1 0 0,-1-1 0,0 1 0,0 1-1,1-1 1,-1 0 0,0 1 0,1 0 0,-1 0 0,1 0 0,-1 0 0,1 0-1,-1 1 1,0-1 0,1 1 0,-1 0 0,0 0 0,0 1 0,0-1 0,1 0-1,-1 1 1,-1 0 0,1 0 0,0 0 0,0 0 0,-1 0 0,1 0 0,-1 1-1,0 0 1,1-1 0,-1 1 0,0 0 0,-1 0-86,12 28 363,-2 1 0,-1 0 0,-2 0 0,-1 1-1,-2 0 1,-1 1 0,-1 2-363,6 39 403,-1-15-171,20 120 433,-21-149-527,1-1 1,1 0-1,1 0 1,12 20-139,2-10 131,-22-38-141,-1 0-1,1-1 1,-1 1 0,1-1 0,0 0-1,-1 1 1,1-1 0,0 0 0,0 0-1,0 0 1,0 0 0,0-1 0,0 1-1,0 0 1,0-1 0,0 1 0,0-1-1,0 0 1,1 0 10,-1-2-83,-1 0-1,0-1 1,0 1-1,0-1 1,-1 1-1,1-1 1,0 1-1,-1-1 1,0 0-1,0 1 1,1-1-1,-2 0 1,1 1-1,0-1 1,-1 0 83,1 0-197,1-13-449,0 13 272,-1 0-1,0 1 1,1-1 0,-1 1 0,0-1 0,0 0-1,0 1 1,0-1 0,-1 0 0,1 1-1,-1-1 1,0 1 0,0-1 0,0 1 0,0-1-1,0 1 1,0-1 0,0 1 0,-1 0 0,0 0-1,1 0 1,-1 0 0,0 0 0,0 0-1,-2-1 375,-21-10-4124</inkml:trace>
  <inkml:trace contextRef="#ctx0" brushRef="#br2" timeOffset="314297.882">32300 10728 6963,'0'0'5939,"0"0"-3506,0 0-1040,0 0 576,198-15-993,-125 15-704,-3 0-272,-7 0-1056,-20 0-2002,-20 6-3809</inkml:trace>
  <inkml:trace contextRef="#ctx0" brushRef="#br0" timeOffset="327266.913">22975 13415 8900,'0'0'1038,"0"0"-206,0 0-15,0 0 191,0 0 22,0 0-363,12 12-54,235-10 1890,257-5-2482,-469 0-18,-1-2-1,1-1 0,5-4-2,-5 2-26,1 1 0,34-2 26,-19 4 8,-1-2 1,1-3-1,33-12-8,-40 10-12,0 2 0,1 1-1,0 3 1,41-1 12,-58 6 35,-20 0-32,1 1 1,-1-1-1,1 1 1,-1 1-1,0 0 1,1 0 0,-1 1-1,0 0 1,0 0-1,0 0 1,0 1-1,4 3-3,-4-1 55,-1-1-1,1 0 1,0 0-1,1-1 1,-1 0-1,0 0 1,1-1-1,-1 0 1,1-1-1,0 0 0,0 0 1,6-1-55,-14 0 53,-1 0-21,0 0-117,-3 3-213,-1-1 0,1 0 0,0 0 0,0 0 0,-1 0 0,1-1 0,-1 1 0,0-1 0,1 0 0,-3 0 298,-16 1-3500,4-2-3005</inkml:trace>
  <inkml:trace contextRef="#ctx0" brushRef="#br0" timeOffset="328151.292">24751 12403 4866,'0'0'384,"0"0"369,0 0 453,0 0-83,0 0 136,0-14 102,0-44-359,0 14 2272,0 44-2994,0 0-101,0 0 96,0 6 419,-1 94 639,-1-25-916,2 0 0,5 1 0,2-1 0,7 21-417,3-23 129,2 5-5,-3 1-1,-3 1 1,-4 0 0,-3 17-124,-3 704 891,-4-790-880,-1 1 0,0-1 0,0 0 0,-1 0-1,-1 0 1,0 0 0,0-1 0,-5 8-11,3-5 0,0 0-1,1 0 1,1 1 0,0-1 0,1 1 0,0 0 0,0 15 4,2 0 1,1 0 0,1 0-1,2 5-4,10-5 47,-4-19-164,-9-10 107,0 0 1,0 0-1,0 0 1,0 0 0,0 0-1,0 0 1,0 0-1,0 0 1,0 0 0,1 0-1,-1 0 1,0 0-1,0 0 1,0 0 0,0 1-1,0-1 1,0 0-1,0 0 1,0 0 0,0 0-1,1 0 1,-1 0-1,0 0 1,0 0 0,0 0-1,0 0 1,0 0 0,0 0-1,0 0 1,0 0-1,0-1 1,1 1 0,-1 0-1,0 0 1,0 0-1,0 0 1,0 0 0,0 0-1,0 0 1,0 0-1,0 0 1,0 0 0,0 0-1,0 0 1,0 0-1,0 0 1,1 0 0,-1-1-1,0 1 1,0 0-1,0 0 1,0 0 0,0 0-1,0 0 1,0 0-1,0 0 1,0 0 0,0 0-1,0-1 1,0 1 0,0 0-1,0 0 1,0 0-1,0 0 1,0 0 0,0 0-1,0 0 1,0 0 9,0-174-6494,0 107 1817</inkml:trace>
  <inkml:trace contextRef="#ctx0" brushRef="#br0" timeOffset="329610.552">24721 12108 6755,'0'0'643,"0"0"-72,0 0-35,0 0 227,0 0 166,6 0-9,-1-1-718,0 1 1,-1 0-1,1 0 0,0 0 1,-1 1-1,1 0 0,-1 0 1,1 0-1,-1 0 0,1 1 1,-1-1-1,0 1 0,0 0 1,0 1-1,0-1 1,0 1-1,0-1 0,0 1 1,0 1-203,74 74 1610,-49-47-1157,1-1-1,18 12-452,21 14 393,-2 3-1,-2 3 0,-4 3 0,-2 3 0,30 47-392,-32-42 154,2-3-1,4-3 0,2-2 1,4-4-1,1-2 1,13 3-154,-4-5 104,19 6-104,-81-54-4,0-1 0,1 0 1,12 2 3,-18-6-9,1 1 0,0-1 0,-1 2 0,0 0 0,0 0 0,-1 1 0,0 1 0,1 1 9,-12-9 0,0 0 0,0 1 0,1-1-1,-1 0 1,0 1 0,0-1 0,0 0 0,0 0 0,0 1 0,0-1 0,0 1-1,0-1 1,0 0 0,0 1 0,0-1 0,0 0 0,0 1 0,0-1 0,0 0-1,0 1 1,0-1 0,0 0 0,0 0 0,0 1 0,-1-1 0,1 0-1,0 1 1,0-1 0,0 0 0,-1 0 0,1 1 0,0-1 0,0 0 0,-1 0-1,1 1 1,0-1 0,0 0 0,-1 0 0,1 0 0,0 0 0,-1 1 0,1-1-1,0 0 1,-1 0 0,1 0 0,0 0 0,-1 0 0,1 0 0,0 0-1,-1 0 1,1 0 0,0 0 0,-1 0 0,1 0 0,0 0 0,-1 0 0,1 0-1,0 0 1,-1-1 0,-23 5 44,23-4-35,-49 9-2,2 1-1,-1 3 0,2 2 1,-7 4-7,27-7 25,0 1 1,0 2-1,2 0 0,-1 1 0,2 2 1,1 0-1,-14 15-25,-75 78 96,5 5 0,-34 54-96,110-136-6,-1 0-1,-1-2 0,-2-2 1,-1-1-1,-16 8 7,-60 50 25,95-71-29,0 1 1,1 1-1,0 1 0,-3 7 4,-8 9-3,3-9 13,-11 17 1,34-41-8,19-2 63,-6-4-118,0 0 0,-1-1 0,1-1 0,-1 1 0,0-2 0,-1 0 0,0 0 0,0 0 0,5-6 52,13-9-586,3-1-1953,-2-1-1,20-22 2540,13-17-6347</inkml:trace>
  <inkml:trace contextRef="#ctx0" brushRef="#br0" timeOffset="330760.436">26233 12308 976,'0'0'2455,"0"0"-1241,0 0-422,0 0 187,0 0 24,0 0-98,-8-7-3,-37-34 1605,44 61 1937,-1 80-3565,4-52-495,3 1 1,2-1 0,4 10-385,-1-3 549,-2 0 0,-1 21-549,-7 103 556,-1-70-104,6 29-452,16 18 409,-11-95-221,-2 1-1,-2 42-187,-7-26 136,-2-1 0,-10 40-136,9-81 95,2-1-1,1 1 1,2 0 0,1-1-1,2 1 1,1-1-1,4 7-94,-4-17 45,0 1-1,-2-1 0,0 26-44,-3-50 43,0-1-102,0 0-85,0 0 8,0 0-128,0-25-1561,0-33-1939,0 13-937</inkml:trace>
  <inkml:trace contextRef="#ctx0" brushRef="#br0" timeOffset="331795.847">26250 13364 1473,'0'0'3743,"0"0"-1932,0 0-570,0 0-225,0 0 364,0-5-196,0-28 996,37 32-198,87 6 1273,30 8-3255,9 2 611,235-12-470,-206-6-21,-101 3 324,0 3 0,0 4-1,10 6-443,-56-4 238,0-2-1,1-2 1,0-2-1,-1-2 1,9-2-238,-50 1 24,0-1 0,0 1 0,-1-1 0,1 0 0,0 0 0,-1-1 0,1 1 0,0-1 0,-1 0 0,0 0 0,3-2-24,-6 4 2,0 0-34,0 0-50,0 0-20,-5 2-319,-65 33-4035,16-7-1207</inkml:trace>
  <inkml:trace contextRef="#ctx0" brushRef="#br0" timeOffset="332764.541">23061 13415 7155,'0'0'763,"0"0"120,0 0 225,0 0-340,0 0-227,4 0-18,-3 0-466,0 0 0,0 0 0,-1 0-1,1 0 1,0 0 0,0 0-1,0 0 1,0 0 0,-1 0 0,1 0-1,0-1 1,0 1 0,-1 0-1,1-1 1,0 1 0,0 0 0,-1-1-1,1 1 1,0-1 0,-1 1-1,1-1 1,0 1 0,-1-1 0,1 0-1,-1 0-56,3-26 1114,-3 23-1146,0 4 435,0 0-96,0 0-102,0 0-53,-1 0-90,0 1 0,1-1 0,-1 1 0,0-1 0,0 1 0,0 0-1,1-1 1,-1 1 0,0 0 0,1-1 0,-1 1 0,0 0 0,1 0 0,-1 0 0,1-1-1,-1 1 1,1 0 0,0 0 0,-1 0 0,1 0 0,0 0 0,0 0 0,-1 0-1,1 0 1,0 0 0,0 0 0,0 0 0,0 0 0,1 0 0,-1 0 0,0 0-62,0 0 216,0-1-59,0-9 30,0 7-258,0-1 0,-1 1 0,1 0 0,-1-1 0,1 1 1,-1 0-1,0-1 0,0 1 0,0 0 0,0 0 0,-1-2 71,1 3-51,1 1 0,-1-1 0,0 0 0,1 0 0,-1 1 0,0-1 0,1 0 0,-1 1 0,0-1 0,0 1-1,1-1 1,-1 1 0,0-1 0,0 1 0,0-1 0,0 1 0,0 0 0,0 0 0,0-1 0,0 1 0,1 0 0,-1 0 0,0 0 0,0 0 0,0 0 0,0 0-1,0 0 1,0 1 0,0-1 0,0 0 0,0 0 0,0 1 0,0-1 0,0 1 51,0 0-83,0 0 0,0 0 0,0 0 0,0 1 0,0-1 0,0 0 0,0 1 0,0-1 0,1 1 0,-1-1-1,0 1 1,1-1 0,-1 1 0,1 0 0,0-1 0,0 1 0,-1 0 0,1-1 0,0 1 0,1 1 83,-2 1-484,0 24-3118</inkml:trace>
  <inkml:trace contextRef="#ctx0" brushRef="#br0" timeOffset="333685.044">27963 13382 5987,'0'0'1283,"0"0"-229,0 0 218,0 0-154,0 0-485,5 0 172,50 0 2829,-52-6-3539,1 0 1243,2 13 265,-5-5-1653,0 0 161,0 1 0,0-1 0,0 0 0,0 1 0,1-1 0,-1 0 1,1 0-1,-1 0 0,1 0 0,0 0 0,0 0 0,0 0 0,0-1 0,1 2-111,17 1-5085,-29-4-2666</inkml:trace>
  <inkml:trace contextRef="#ctx0" brushRef="#br0" timeOffset="339040.664">26901 9421 7331,'0'0'1073,"0"0"-222,0 0 29,0 0-173,0 0-146,0 0-55,6-10-164,3-2-206,-6 8-37,0 0 0,0-1-1,0 0 1,0 1 0,-1-1-1,0 0 1,0 0 0,0-1-1,-1 1-98,0 2 38,-1 0 0,0 1 0,0-1 0,0 0 0,0 0 0,-1 0 0,1 1 0,-1-1 0,1 0 0,-1 1 0,0-1 0,0 0-1,-1 1 1,1-1 0,0 1 0,-1 0 0,1-1 0,-1 1 0,0 0 0,0 0 0,0 0 0,0 0 0,0 0 0,0 1 0,-1-1 0,1 1-1,0-1 1,-1 1 0,1 0 0,-3-1-38,2 0 34,0 0 0,0 1-1,-1 0 1,1-1 0,0 1-1,-1 1 1,1-1 0,-1 0-1,1 1 1,-1-1 0,1 1-1,-1 0 1,1 0 0,-1 1-1,1-1 1,0 1 0,-1 0-1,1 0 1,-1 0 0,1 0-1,0 0 1,0 1 0,0-1-1,0 1 1,-1 0-34,-4 6 45,1 0-1,-1 1 1,2 0 0,-1 0 0,1 0-1,0 1 1,1 0 0,0 0 0,1 1-1,0-1 1,0 1 0,1 0-1,1 0 1,0 1-45,-4 26 289,3 0 1,1 1-1,2 16-289,0-45 27,-1-4 47,1 0 0,1-1 1,-1 1-1,1 0 1,0-1-1,0 1 1,0-1-1,1 1 0,0-1 1,0 0-1,0 0 1,1 0-1,0 0 0,0 0 1,0 0-1,0-1 1,1 1-1,2 1-74,-1-2 32,-1-1 1,1 0-1,0 0 1,0-1-1,1 1 1,-1-1-1,0 0 1,1 0-1,0-1 1,-1 0-1,1 0 1,0 0-1,-1 0 0,1-1 1,0 0-1,0-1 1,0 1-1,1-1-32,-2 0-15,0-1 0,-1 0 0,1 1 0,0-1 0,-1-1 0,0 1 0,1-1 0,-1 0 0,0 0 0,0 0 0,-1 0 0,1-1 0,-1 1-1,1-1 1,-1 0 0,0 0 0,0 0 0,1-4 15,11-16-973,-2-1-1,9-25 974,-13 30-877,3-11-716,-2 0-1,-1-1 0,-2 0 1,-1 0-1,-1-1 0,-2 1 0,-1-1 1,-3-32 1593,1 26-2551</inkml:trace>
  <inkml:trace contextRef="#ctx0" brushRef="#br0" timeOffset="339390.049">27007 9002 2897,'0'0'2265,"0"0"-597,0 0-382,0 0-216,0 0-139,-5-10 128,-17-30 80,16 30-355,4 23 2677,3 23-3256,0-15 62,3 50 602,3-1 0,3 0-1,9 26-868,7 44 990,-22-112-862,-3-13-69,1 1 0,1-1 1,0 1-1,2-1 0,-1 0 0,8 14-59,-7-25-3337,-6-16-948,-7-12-1392</inkml:trace>
  <inkml:trace contextRef="#ctx0" brushRef="#br0" timeOffset="339753.737">27173 9243 288,'0'0'6624,"0"0"-4924,0 0-1260,0 0 502,0 0-160,0-6 1717,1 24-1909,2 1 0,1-1 0,0 0 0,1-1-1,1 1 1,4 8-590,16 54 1117,17 81-18,-43-157-5331,-1-7 1744,-3-9 281,2 6 1089,-7-19-2985</inkml:trace>
  <inkml:trace contextRef="#ctx0" brushRef="#br0" timeOffset="340092.939">27173 8951 9172,'0'0'1697,"0"0"-993,0 0 145,0 0-785,0 0-64,0 0-641,23 3-895,-13 6-2018</inkml:trace>
  <inkml:trace contextRef="#ctx0" brushRef="#br0" timeOffset="340794.691">27530 9258 3073,'0'0'2940,"0"0"-1678,0 0-509,0 0-444,0 0 11,0-48 4165,-1 46-4434,1 1 1,0-1-1,-1 1 1,1-1-1,-1 1 1,0 0-1,0-1 1,1 1-1,-1 0 1,0 0-1,0-1 0,0 1 1,0 0-1,0 0 1,0 0-1,-1 0 1,1 0-1,0 1 1,0-1-1,-1 0 1,1 0-1,-1 1 0,1-1 1,-1 1-1,1-1 1,0 1-1,-1 0 1,0 0-52,-27-16 376,28 15-346,0 1 1,0-1-1,0 1 0,0-1 1,0 1-1,0-1 0,0 1 1,0 0-1,-1 0 0,1-1 1,0 1-1,0 0 0,0 0 1,0 0-1,0 0 0,0 0 1,0 1-1,-1-1 0,1 0 1,0 0-1,0 1 0,0-1 1,0 0-1,0 1 0,0-1 1,0 1-1,0 0-30,-1 0 77,0 0-1,0 1 1,0-1 0,0 0-1,0 1 1,0 0-1,1-1 1,-1 1 0,1 0-1,-1 0 1,0 1-77,-3 8 91,1 1 1,0-1-1,1 1 0,1-1 0,-1 1 1,2 0-1,0 0 0,0 0 1,1 5-92,1-16 19,-1 1 0,0-1-1,1 1 1,0-1 0,-1 0 0,1 1 0,0-1 0,0 0 0,0 1 0,0-1 0,0 0 0,0 0 0,0 0 0,0 0 0,0 0-1,0 0 1,1 0 0,-1 0 0,0-1 0,1 1 0,-1 0 0,0-1 0,1 1 0,-1-1 0,2 1-19,47 12 613,-32-9-509,-5 0-96,-1-1 1,0 2 0,0-1 0,0 2 0,0 0 0,-1 0 0,9 6-9,-17-9 9,1 1-1,0-1 0,-1 1 1,1 0-1,-1 0 0,0 0 1,0 0-1,-1 0 0,1 1 1,-1-1-1,0 1 0,0 0 1,0 0-1,-1 0 0,0 0 1,0 0-1,0 0 0,0 0 1,-1 0-1,0 5-8,0-5 33,0 1 0,0 0-1,0 0 1,-1-1 0,0 1 0,0-1 0,0 1-1,-1-1 1,1 1 0,-1-1 0,-1 0-1,1 0-32,0-2 14,-1-1 0,1 1 0,0-1 0,-1 0-1,0 0 1,1 0 0,-1 0 0,0 0 0,0-1-1,0 1 1,0-1 0,0 0 0,0 0-1,0 0 1,-1 0 0,1 0 0,0-1 0,-1 0-1,1 1 1,0-1 0,-1-1-14,-7 2-21,-62-1-634,69 0 609,1 0-1,0 0 1,0-1 0,0 0-1,0 1 1,0-1-1,0 0 1,0 0 0,0-1-1,1 1 1,-1-1 0,0 1-1,1-1 1,-1 0-1,1 0 1,-1 0 0,1 0-1,0 0 1,0-1 0,-1 0 46,2-3-4088,1 5 175</inkml:trace>
  <inkml:trace contextRef="#ctx0" brushRef="#br0" timeOffset="341342.731">27758 9481 9700,'0'0'1687,"0"0"-324,0 0-339,0 0 41,0 0-665,12-12-531,-4 4 163,5-5-168,-1-1 0,0 0 1,6-9 135,-14 16-52,0 1-1,-1 0 1,1-1 0,-1 0 0,0 0 0,-1 0 0,0 0 0,0 0 0,-1 0 0,0-1 0,0 1 0,0-4 52,-1 9-5,-1-1 1,1 1-1,-1 0 0,1 0 1,-1 0-1,0 0 0,0 0 1,0-1-1,0 2 0,0-1 1,0 0-1,-1 0 1,1 0-1,-1 0 0,1 1 1,-1-1-1,0 1 0,1-1 1,-1 1-1,0 0 1,0 0-1,0 0 0,0 0 1,0 0-1,0 0 0,0 0 1,-1 1-1,1-1 0,0 1 1,0-1-1,-1 1 1,1 0-1,-1 0 5,-12-2 215,0 1 0,-1 1 0,1 0 0,-10 2-215,22-1 28,0 0 1,1-1-1,-1 1 1,0 1-1,1-1 1,-1 0-1,1 0 1,0 1-1,-1 0 1,1-1-1,0 1 0,0 0 1,0 0-1,0 0 1,0 0-1,0 1 1,1-1-1,-1 0 1,1 1-1,-1-1 1,1 1-1,0-1 1,0 1-1,0 0 1,1-1-1,-1 1 1,0 0-1,1 2-28,-3 12 291,1 0 1,0 0-1,1 0 0,1 4-291,0-17 76,0 5 107,0 0-1,1-1 1,0 1 0,0 0-1,0 0 1,1-1 0,1 1-1,0-1 1,0 0 0,2 5-183,-2-9 62,-1 0 0,1 0 1,0-1-1,1 1 0,-1 0 1,1-1-1,-1 0 0,1 0 1,0 0-1,0 0 0,0-1 1,0 0-1,1 0 0,-1 0 1,1 0-1,-1 0 0,1-1 1,0 0-1,-1 0 0,3 0-62,3 1 41,1-1 0,0 0 0,0 0 0,0-1 0,0-1 0,0 0-1,0 0 1,-1-1 0,1 0 0,0-1 0,9-4-41,-14 4-176,-1 1 1,0-1-1,0 0 0,0 0 1,0-1-1,-1 1 0,1-1 1,-1 0-1,0-1 1,2-1 175,-3 1-595,0 0 0,0 0 0,0 0 1,0 0-1,-1 0 0,0-1 0,0 1 1,0-1-1,-1 1 0,0-1 1,1-5 594,-1-18-5963</inkml:trace>
  <inkml:trace contextRef="#ctx0" brushRef="#br0" timeOffset="342017.167">27937 8939 6419,'0'0'1766,"0"0"-571,0 0 235,0 0-152,0 0-451,1-15 2337,11 46-2400,-1 0 0,-2 0-1,-1 1 1,2 25-764,11 133 1086,-16-104-842,-3-31 70,7 35-314,-11-101-1303,-4-16 732,2 1 1,0-1-1,1-6 571,3 20-63,1 0 1,0 0-1,1 1 1,0-1 0,1 1-1,4-12 63,-5 19-40,0-1 0,0 1-1,1 0 1,0 0 0,0 0-1,0 0 1,0 0 0,1 1 0,0 0-1,0-1 1,0 1 0,1 1-1,-1-1 1,1 1 0,0-1 0,3 0 40,-5 2 18,0 1 0,0-1 0,-1 1 0,1 0-1,0 0 1,0 0 0,1 1 0,-1-1 0,0 1 0,0-1 0,0 1 0,0 0 0,0 0 0,0 1 0,1-1 0,-1 1 0,0-1 0,0 1 0,0 0 0,0 0 0,1 1-18,0 1 93,0 0-1,0-1 1,0 2 0,0-1-1,-1 0 1,0 1 0,1-1-1,-1 1 1,-1 0 0,1 0-1,-1 0 1,1 1 0,-1 0-93,4 8 207,-1 1 1,0 0 0,-1 0 0,0 1-1,-1-1 1,-1 1 0,0 0 0,-1 8-208,0-13 50,-1-1-1,-1 0 1,0 0 0,0 1 0,0-1-1,-1 0 1,-1 2-50,1-8 3,1 0 0,-1 0 0,0 0 0,0 0 0,0 0 0,0-1 0,0 1 0,-1-1 0,1 1 0,-1-1 0,1 0 0,-1 0 0,0 0 0,0 0 0,0-1 0,0 1 0,0-1 0,-1 0 0,1 0 0,-3 1-3,-13 2-177,-1 0 0,0-2 0,1 0 0,-1-1 0,0-1 0,-9-2 177,-13 1-1889,41 1 1789,0 0-1,1 0 1,-1 0-1,1-1 1,-1 1-1,1 0 1,0-1 0,-1 1-1,1 0 1,-1-1-1,1 1 1,-1-1-1,1 1 1,0 0-1,-1-1 1,1 1-1,0-1 1,0 1-1,-1-1 1,1 1-1,0-1 1,0 0-1,0 1 1,0-1-1,0 1 1,-1-1 0,1 1-1,0-1 1,0 1-1,0-1 1,1 0-1,-1 1 1,0-1-1,0 0 101,3-22-3355,8-3-2373</inkml:trace>
  <inkml:trace contextRef="#ctx0" brushRef="#br0" timeOffset="342497.734">28268 9252 7171,'0'0'1582,"0"0"-317,0 0 13,0 0 77,0 0-349,2-8 18,10-16 980,-9 49 988,0 22-2713,2-17 323,0 0 1,2-1-1,9 23-602,-11-39 133,0 1 0,1-1 0,1 0 0,0-1 0,0 0 0,1 0 0,1 0-1,10 10-132,-16-19 9,1 1 0,-1-1-1,1 0 1,0 0 0,0 0-1,0-1 1,0 1 0,1-1-1,-1 0 1,0 0 0,1-1 0,0 1-1,-1-1 1,1 0 0,0 0-1,0 0 1,0-1 0,0 0-1,-1 0 1,1 0 0,0-1-1,0 1 1,0-1 0,-1 0-1,2-1-8,0 0-50,0-1-1,0 0 0,-1 0 0,1 0 1,-1 0-1,0-1 0,0 0 0,0 0 1,-1-1-1,1 1 0,-1-1 1,0 0-1,0 0 0,-1 0 0,1-1 1,-1 1-1,-1-1 0,2-2 51,1-5-326,-1 0-1,-1-1 1,0 1 0,-1 0-1,0-1 1,-1 0 0,-1-8 326,1 15-119,-1 1 1,0 0-1,-1-1 1,0 1-1,0 0 1,0 0-1,-1 0 1,0 0-1,0 0 1,0 0-1,-1 0 1,1 0-1,-2 1 1,1 0-1,-1-1 1,-3-3 118,5 7 63,0 1 0,0-1 0,-1 1 0,1 0 1,0 0-1,0 0 0,-1 1 0,1-1 0,0 0 1,-1 1-1,1 0 0,-1-1 0,1 1 0,-1 0 0,1 0 1,-3 1-64,1-1 10,3-29-5087,1-5-2702</inkml:trace>
  <inkml:trace contextRef="#ctx0" brushRef="#br0" timeOffset="342998.386">28886 8960 4274,'0'0'995,"0"0"390,0 0 90,0 0 88,0 0 84,0-5-362,0-8 2094,0 14-1298,0 33-625,0 58-1038,5 10 890,5 0-1,19 79-1307,-10-64 352,-6-74-50,-10-38-779,-1 1 0,0 0 0,0-1-1,-1 1 1,1 0 0,-1 0-1,-1 2 478,-1-11-8282,-7-18 3068,7 7 1289</inkml:trace>
  <inkml:trace contextRef="#ctx0" brushRef="#br0" timeOffset="343337.461">28691 9326 8420,'0'0'2817,"0"0"-432,0 0-1024,0 0 432,222 0-865,-140 0-560,-2 0-336,-11-12-32,-9-3-400,-14-2-896,-20 5-2930,-16 0-4466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1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162 572 304,'0'0'5507,"0"0"-3149,0 0-1277,0 0 4,0 0 164,-5-5 16,2 2-1003,0 0 1,0 0 0,0 0 0,0 0 0,-1 0 0,1 1 0,-1 0 0,0-1 0,0 1 0,1 1 0,-1-1 0,-1 1 0,1-1-1,0 1 1,0 0 0,0 0 0,-1 1 0,1 0 0,0-1 0,-2 1-263,4 0 78,-1 1-1,1-1 1,-1 0 0,1 0 0,0 1-1,-1 0 1,1-1 0,0 1 0,0 0-1,0 0 1,-1 0 0,1 0 0,0 0-1,0 1 1,0-1 0,1 1 0,-1-1-1,0 1 1,-1 2-78,0 0 66,0 0 0,1 0-1,-1 1 1,1-1 0,0 1 0,0 0 0,1 0-1,-1 0 1,0 3-66,-1 15 154,0-1 1,2 1-1,0 0 1,2 5-155,-1-7 370,-1 12-47,0-13-112,0 0 1,2 0 0,0-1 0,1 1-1,1-1 1,2 4-212,-5-20 15,1 0 0,0 0-1,0 0 1,0 0 0,1 0 0,-1 0 0,1 0 0,0 0 0,-1-1-1,1 1 1,1 0 0,-1-1 0,0 0 0,0 0 0,1 1 0,-1-1-1,1-1 1,0 1 0,0 0 0,-1-1 0,1 1 0,0-1-1,0 0 1,0 0 0,1 0 0,-1 0 0,0-1 0,0 1 0,0-1-1,1 0 1,-1 0 0,0 0 0,0 0 0,1-1 0,-1 1 0,0-1-1,0 0 1,0 0 0,1 0-15,0-1-32,1 0 0,-1 0 0,0-1 0,0 1 0,0-1 0,0 0 0,-1 0 0,1-1 0,-1 1 0,0-1 0,0 1 1,0-1-1,0 0 0,-1 0 0,1 0 0,-1-1 0,0 1 0,0-1 0,0-1 32,6-15-584,-1 0 0,-1-1 1,1-11 583,7-40-3586,0-32 3586,-8-14 371,-9 102 737,-1 39-618,4 51 264,-1 34 225,4 0-1,5-1 1,6 9-979,-13-104 37,-1-9-34,0 1 1,0-1 0,1 1 0,-1-1 0,1 1-1,-1-1 1,1 1 0,0-1 0,0 0-1,0 0 1,0 1 0,0-1 0,1 0 0,-1 0-1,1 0 1,-1 0 0,2 1-4,-2-48-1534,-1 24-287,-1 1 0,-2-1 0,0 1 1,-6-18 1820,-1-4-5339</inkml:trace>
  <inkml:trace contextRef="#ctx0" brushRef="#br0" timeOffset="496.147">618 474 7123,'0'0'3055,"0"0"-1473,0 0-315,0 0-21,0 0-349,0 0-244,-8-1-274,2 1-256,0 0-1,0 1 1,0-1-1,0 1 1,0 1 0,1-1-1,-1 1 1,0 0 0,1 0-1,-1 1 1,1-1-1,0 1 1,0 0 0,0 1-1,0-1 1,1 1-1,-1 0 1,1 0 0,0 1-1,0-1 1,1 1-1,-1 0-122,-1 1 121,0 0-1,1 0 0,0 1 0,0-1 0,0 1 1,1 0-1,0-1 0,0 2 0,1-1 1,0 0-1,0 0 0,1 1 0,-1 0-120,2-4 9,0 0 0,0 0 0,0 0-1,0 0 1,1 0 0,0 0 0,0 0-1,0 0 1,0 0 0,0-1 0,1 1-1,-1 0 1,1-1 0,0 1 0,0-1 0,1 0-1,-1 0 1,1 0 0,-1 0 0,1 0-1,0 0 1,0-1 0,0 1 0,1-1-1,-1 0-8,34 20-95,-21-13-20,0 1 0,-1 0 0,0 1 0,13 12 115,-24-20-16,-1 0-1,0 1 0,0-1 0,0 1 0,-1 0 0,1 0 0,-1 0 0,0 0 0,0 0 1,-1 0-1,1 0 0,-1 1 0,0-1 0,0 1 0,0-1 0,0 1 0,-1-1 0,0 1 1,0 0-1,0-1 0,-1 4 17,-1-4 3,0 0 1,0 0-1,0-1 1,0 1 0,-1-1-1,0 1 1,1-1-1,-1 0 1,0 0 0,-1-1-1,1 1 1,0-1-1,-1 1 1,1-1 0,-1 0-1,0 0 1,0 0-1,-2 0-3,-4 3 11,-1-1-1,0 0 0,0 0 0,0-1 0,0-1 0,-6 1-10,16-2-63,1-1-1,-1 0 1,0 0 0,1 1 0,-1-1-1,0 0 1,0 0 0,0 0-1,1 0 1,-1 0 0,0 0-1,0 0 1,1 0 0,-1 0-1,0-1 1,0 1 0,1 0-1,-1 0 1,0-1 0,0 1-1,1 0 1,-1-1 0,1 1-1,-1-1 1,0 1 0,1-1-1,-1 1 1,1-1 0,-1 1-1,1-1 1,-1 1 0,1-1 0,-1 0-1,1 1 1,0-1 0,-1 0-1,1 0 1,0 1 0,-1-1-1,1 0 1,0 0 0,0 1-1,0-1 1,0 0 0,0 0-1,0 1 1,0-1 0,0 0-1,0 0 1,0 0 0,0 1-1,1-1 1,-1 0 0,0 0 63,0-3-532,0-28-4913</inkml:trace>
  <inkml:trace contextRef="#ctx0" brushRef="#br0" timeOffset="836.094">847 1 13670,'0'0'2497,"0"0"-1456,0 0-721,0 0 865,0 0-113,195 205-576,-155-107-15,-7 9-17,-13 9 128,-20 3-256,-4 6-208,-49 0 0,-13-17-128,0-19-256,6-33-304,4-26-1249,3-24-1424,4-6-5812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10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14 159 7123,'0'0'2295,"0"0"-559,0 0-418,0 0-178,0 0-87,0-10-308,2-6-385,-1-9-122,-1-4 2784,0 105-2599,5 214 1629,-1-225-1492,3-1-1,3 1 1,9 25-560,-18-89 6,8 28 165,-9-28-171,0-1 1,0 1 0,0 0-1,0-1 1,0 1-1,1-1 1,-1 1 0,0-1-1,0 1 1,0-1 0,1 1-1,-1-1 1,0 1 0,0-1-1,1 0 1,-1 1-1,0-1 1,1 1 0,-1-1-1,1 0 1,-1 1 0,0-1-1,1 0 1,-1 1 0,1-1-1,-1 0 1,1 0 0,-1 1-1,1-1 1,-1 0-1,1 0 1,-1 0 0,1 0-1,0 0 1,-1 0 0,1 0-1,-1 0 1,1 0 0,-1 0-1,1 0 1,-1 0-1,1 0 1,-1 0 0,1 0-1,-1-1 0,2-22-343,-3 16 209,1-12-425,-1 0 0,-1-1 0,-1 1 0,-1 0 0,0 1 0,-1-1 0,-1 1 0,-5-9 559,0-3-1176,2-1 1,0 0-1,2-1 0,2 0 0,-1-21 1176,0-44 293,6-22-293,0 73 1008,0 43-978,1-1-1,0 1 1,0-1-1,0 1 1,1-1-1,-1 1 1,1 0-1,0-1 1,0 1-1,0 0 1,0 0-1,0 0 1,1 1-1,-1-1 1,1 1-1,0-1 1,0 1-1,0 0 0,0 0 1,0 0-1,0 0 1,2 0-30,2-2-20,1 0 0,-1 1-1,1 0 1,0 0 0,0 1 0,0 0 0,0 0-1,0 1 1,7-1 20,-10 2 18,-1 0-1,1 0 1,-1 0-1,0 0 1,1 1-1,-1 0 1,0 0-1,1 0 1,-1 0-1,0 1 1,0 0-1,0 0 1,0 0-1,0 0 1,0 1-18,-1 0 96,0 1 1,0-1 0,0 1 0,0 0-1,-1 0 1,0 0 0,0 1 0,0-1-1,0 0 1,-1 1 0,1-1-1,-1 1 1,0 0 0,-1 0-97,4 12 267,0 0-1,-2 0 1,0 0 0,-1 1-1,-1-1 1,0 0 0,-2 0-1,0 1 1,0-1-1,-2 0 1,0-1 0,-1 1-1,-1-1 1,0 1 0,-1-2-1,-1 1 1,0-1 0,-1 0-1,-2 0-266,10-14 10,0 1-8,1-1 0,-1 0 0,0 0 1,0 1-1,0-1 0,0 0 0,0 0 0,0 0 1,0 0-1,0 0 0,0 0 0,-1-1 0,1 1 0,0 0 1,-1-1-1,1 1 0,-1-1 0,1 1 0,0-1 1,-1 1-3,0-8-950,2 4 783,0 0 0,0-1 1,0 1-1,1 0 0,-1 0 1,1 0-1,0 0 0,0 0 0,0 0 1,0 1-1,0-1 0,1 0 0,-1 0 1,1 1-1,0-1 0,-1 1 1,1-1-1,0 1 0,1 0 0,-1 0 1,1-1 166,2 0-75,0 1 0,-1-1 1,1 1-1,0 0 1,0 1-1,0-1 0,0 1 1,0 0-1,1 0 0,-1 1 1,0-1-1,0 1 0,2 0 75,-2 1 68,-1-1-1,0 1 0,1 0 0,-1 0 0,0 0 0,0 0 0,0 1 0,0 0 0,0 0 0,0 0 0,0 0 0,-1 1 1,1-1-1,-1 1 0,0 0 0,1 0 0,-2 0 0,1 0 0,0 1 0,0-1 0,-1 1 0,0 0 0,0-1 0,0 1 0,0 0 1,0 0-1,-1 1 0,1 1-67,3 10 388,-1 1 1,0-1 0,-1 1-1,-1 0 1,-1 0-1,0 14-388,-1-26 60,-1 0-1,0 0 1,0 0-1,0 0 1,0 0-1,-1-1 1,0 1-1,0 0 1,0-1-1,-1 1 0,1-1 1,-1 0-1,0 0 1,0 0-1,-1 0 1,1 0-1,-1-1 1,0 1-1,0-1 1,0 0-1,0 0 0,0-1 1,-1 1-1,1-1 1,-1 0-1,-4 1-59,0 1-9,0-1-1,-1 0 1,1-1-1,-1 0 1,0 0-1,0-1 1,0 0-1,0-1 1,0 0-1,0-1 0,0 0 1,1 0-1,-8-3 10,12 3-102,1-1-1,0 0 0,-1 0 0,1 0 1,0-1-1,0 0 0,0 1 0,0-1 1,0-1-1,1 1 0,-1 0 1,1-1-1,0 0 0,0 0 0,0 0 1,1 0-1,0 0 0,-1 0 0,1-1 1,0-2 102,-6-38-5578,8 36 1426</inkml:trace>
  <inkml:trace contextRef="#ctx0" brushRef="#br0" timeOffset="420.305">540 257 8612,'0'0'2361,"0"0"-1104,0 0-201,0 0-18,0 0-411,0 7-158,4 73 3954,-5 25-4423,2 59 2535,2-134-2350,-3-29-225,0 0 0,1 0 0,-1 0 0,0 0 0,0 0 0,0 0 0,1 0 0,-1 0 0,0 0 0,1 0 0,-1-1 0,1 1-1,-1 0 1,1 0 0,0 0 0,-1 0 0,1-1 0,0 1 0,-1 0 0,1-1 0,0 1 0,0-1 0,0 1 0,0-1 0,-1 1 0,1-1 0,0 1 40,0-6-3256,-1-17 1632,0 22 1085,-2-27-3273,-6 0-771</inkml:trace>
  <inkml:trace contextRef="#ctx0" brushRef="#br0" timeOffset="750.663">464 111 9188,'0'0'3042,"0"0"-2866,0 0-176,0 0-481,0 0-2656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03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237 557 8228,'0'0'3796,"0"0"-2649,0 0-952,0 0 352,0 0 550,0 0-148,0-14-303,3-102 2094,-4 114-2713,1 0 0,-1 1 0,0-1 0,1 1 0,-1-1 1,0 1-1,0 0 0,0-1 0,0 1 0,-1 0 0,1-1 0,0 1 0,0 0 1,-1 0-1,1 0 0,-1 0 0,1 1 0,-1-1 0,1 0 0,-1 0 1,1 1-1,-1-1 0,0 1 0,1 0 0,-1-1 0,0 1 0,1 0 0,-1 0 1,0 0-1,0 0-27,-6-1 20,1 1 0,-1-1 0,1 2 0,-1-1 0,1 1 0,-7 1-20,9 0 9,1 0 1,-1 0 0,1 1 0,0-1 0,-1 1 0,2 0-1,-1 0 1,0 1 0,0-1 0,1 1 0,0 0-1,0 0 1,0 0 0,-1 2-10,-35 64 282,38-67-275,-6 12 126,1 1 0,0 0-1,1 0 1,1 0-1,1 0 1,0 1 0,1 0-133,-2 117 1128,4-112-1005,-1-19-106,1 2 0,0-1 0,0 0 0,0 0-1,0 0 1,1 0 0,-1 0 0,1 0 0,0-1 0,1 1 0,-1 0-1,0 0 1,1-1 0,0 1 0,0 0 0,0-1 0,0 0-1,1 0 1,-1 1 0,1-1 0,0-1 0,0 1 0,0 0 0,0-1-1,0 1 1,1-1 0,-1 0 0,1 0 0,0-1 0,-1 1 0,1-1-1,0 1 1,0-1 0,0-1 0,0 1 0,0 0 0,0-1 0,0 0-1,0 0 1,0 0 0,1 0-17,1 0 6,0 0 0,-1-1 0,1 0 0,0 1 0,-1-2 0,1 1 0,-1-1 0,0 1 0,1-2 0,-1 1 0,0 0 0,0-1 0,-1 0 0,1 0 0,2-3-6,1-1-32,0 0 0,-1-1 0,0 0 1,0 0-1,-1 0 0,0-1 0,-1 0 0,2-4 32,5-13-243,-1 0 0,-1-1-1,-2 0 1,0-1 0,-2 0-1,-1 0 244,7-83-679,-4-1-1,-6 1 0,-5-22 680,1-15 340,2 147-164,0 1-80,0 0 29,0 0-50,0 3-43,-10 92 472,5 0-1,6 90-503,0-63 343,-3-34-83,3 89 359,0-152-467,2 0 0,0 0-1,2 0 1,1 0 0,6 16-152,0-19-52,-6-35-994,-6-45-3247,-1 46 2484,0-14-3895,-8-3-3823</inkml:trace>
  <inkml:trace contextRef="#ctx0" brushRef="#br0" timeOffset="472.805">511 501 8500,'0'0'1454,"0"0"-224,0 0-179,0 0-195,0 0-47,4-6 34,-2 3-561,0 1-155,-1 1-1,0-1 0,1 1 1,-1-1-1,0 1 0,0-1 1,0 0-1,0 1 1,-1-1-1,1 0 0,0 0 1,-1 0-1,1 0 0,-1-1-126,0 3 923,0 0 3,0 0-243,0 0-285,0 9 87,-1 77 428,0 9 1040,5 17-1953,-3-100 91,0 0 1,1-1 0,0 1 0,1-1-1,0 0 1,1 1 0,1-2 0,-1 1 0,2 1-92,-3-8 15,-1 0 1,0-1-1,1 1 1,0-1 0,0 0-1,0 1 1,0-1 0,0 0-1,1-1 1,-1 1-1,1-1 1,0 1 0,0-1-1,0 0 1,0-1 0,0 1-1,0-1 1,0 0-1,1 1 1,-1-2 0,0 1-1,1-1 1,-1 1 0,1-1-1,1-1-15,-3 1-3,0 0-1,0-1 1,0 1 0,-1-1-1,1 0 1,0 0 0,0 0-1,-1-1 1,1 1 0,-1 0-1,1-1 1,-1 0 0,0 0-1,1 1 1,-1-1-1,0-1 1,1-1 3,2-2-32,0 0-1,-1-1 0,0 0 1,0 0-1,-1 0 1,0-1-1,1 0 33,2-12-199,-1 0 1,0 0-1,-1 0 1,-1 0-1,-1-6 199,-1-209-3359,-2 235-653,-1 0-3514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01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3057,'0'0'4130,"0"0"-2564,0 0-877,0 0 31,0 0 78,0-6-398,0-18-21,0 18 0,0 6 66,0 0 41,0 0-105,0 0-53,0 0-112,0 2-80,5 124 2520,13 61-2656,2 28 1474,-10-108-124,-6-96-1099,-1-18-282,-1-16-231,-2 6-3,0-120-4585,-13-87 4850,8 156-1853,3-50 1853,3 76 439,-1 41-403,0 1 0,0 0-1,0-1 1,0 1 0,0 0-1,1-1 1,-1 1 0,0 0-1,0-1 1,0 1 0,1 0-1,-1-1 1,0 1 0,0 0-1,1 0 1,-1-1 0,0 1-1,1 0 1,-1 0 0,0 0 0,1-1-1,-1 1 1,0 0 0,1 0-1,-1 0 1,1 0 0,-1 0-1,0 0 1,1 0 0,-1 0-1,1 0 1,-1 0 0,0 0-1,1 0 1,-1 0 0,0 0-1,1 0 1,-1 0 0,1 0-1,-1 0 1,0 1 0,1-1-1,-1 0 1,0 0 0,1 0-1,-1 1 1,0-1 0,0 0-1,1 0 1,-1 1 0,0-1 0,0 0-1,1 1 1,-1-1 0,0 0-1,0 1 1,0-1 0,1 0-1,-1 1-35,6 16 345,0 0 0,0 1 0,-2 0 0,0 0 0,-1 0 0,0 8-345,5 29 593,8 29 226,50 241 1126,-46-272-1608,-19-52-332,0 1 1,0-1 0,0 1 0,-1-1-1,1 0 1,1 0 0,-1 0 0,0 0 0,0 0-1,0 0 1,1 0 0,-1 0 0,0 0 0,1 0-1,0 0-5,-1-1 1,0 0-1,-1 0 1,1 0-1,0 0 1,0 0-1,0 0 1,0-1-1,0 1 1,0 0-1,-1 0 1,1-1-1,0 1 1,0-1-1,0 1 1,-1-1-1,1 1 1,0-1-1,-1 1 0,1-1 1,0 1-1,-1-1 1,1 0-1,-1 1 1,1-1-1,-1 0 1,1 0-1,-1 0 1,1 1-1,-1-2 0,13-23-334,-2-1-1,-1-1 1,0 0-1,-3 0 1,5-24 334,4-14-1094,-5 23 795,2 1 1,1 0 0,2 1-1,2 0 1,2 2 0,7-10 298,-26 46 23,0 0 1,0 1-1,0-1 1,1 1 0,-1-1-1,0 1 1,1-1-1,-1 1 1,1 0 0,-1 0-1,1 0 1,-1 0-1,1 0 1,0 0 0,0 0-1,1 0-23,-3 1 28,1 0 0,0 0-1,0 0 1,-1 0 0,1 0 0,0 0-1,0 1 1,-1-1 0,1 0 0,0 0 0,0 1-1,-1-1 1,1 1 0,-1-1 0,1 0-1,0 1 1,-1-1 0,1 1 0,-1 0-1,1-1 1,-1 1 0,1-1 0,-1 1-1,1 0 1,-1-1 0,1 2-28,2 5 92,0 1 1,-1-1-1,1 1 1,-1 0-1,-1 0 1,1 5-93,8 81 886,-4 1-1,-6 65-885,-1-52 2014,13 92-2014,-5-174 318,-7-26-323,0 0-1,0 1 1,0-1 0,1 0-1,-1 0 1,0 0 0,0 0 0,1 0-1,-1 0 1,0 0 0,0 0-1,1 0 1,-1 0 0,0 0 0,0 0-1,0 0 1,1 0 0,-1 0-1,0 0 1,0 0 0,1 0 0,-1 0-1,0 0 1,0 0 0,1 0-1,-1 0 1,0-1 0,0 1 0,0 0-1,1 0 1,-1 0 0,0 0-1,0 0 1,0-1 0,0 1 0,1 0-1,-1 0 1,0 0 0,0-1 0,0 1-1,0 0 1,0 0 0,0 0-1,0-1 1,0 1 0,0 0 0,1-1 5,1-4-185,0-1 0,0 0 0,0 1 0,0-1 0,-1 0 0,1-5 185,2-96-5853,-4 88 3294,0-17-4305</inkml:trace>
  <inkml:trace contextRef="#ctx0" brushRef="#br0" timeOffset="667.615">672 412 5170,'0'0'2695,"0"0"-1361,0 0-459,0 0 45,0 0-31,3-9-217,17-39 499,-18 44-932,12-17 3146,-9 19-1822,-3 13-1209,-2 4-310,1 68 1413,7 48-1457,-6-107 262,1-1-1,2 0 0,0 0 0,2 0 1,0-1-1,2 0 0,10 20-261,-18-40 10,-1 0 0,1-1 0,0 1 0,0 0 0,0 0 0,0 0 0,1-1 0,-1 1 0,0 0-1,1-1 1,-1 1 0,1-1 0,0 0 0,-1 1 0,1-1 0,0 0 0,0 0 0,-1 0 0,1 0 0,0-1 0,0 1 0,0 0 0,0-1 0,0 1 0,0-1 0,1 0 0,-1 0 0,0 0-1,0 0 1,0 0 0,0 0 0,0 0 0,0-1 0,0 1 0,0-1 0,0 1 0,2-2-10,0-1-18,1 0 1,-1 0-1,1 0 1,-1-1-1,0 1 0,0-1 1,-1 0-1,1-1 0,-1 1 1,0-1-1,0 1 0,0-1 1,1-4 17,6-12-396,-2-1 1,-1 0-1,0-1 0,-2 0 1,0 0-1,0-18 396,0-30-1622,-3-42 1622,-2 81 517,-5 27-4853,-4 4-1525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1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8292,'0'0'1384,"0"0"-306,0 0-195,0 0-205,0 0-24,0 0-38,4 0-232,0 0-196,1 0 0,-1-1 0,0 0 0,1 1 0,-1-1 1,0-1-1,0 1 0,3-2-188,-6 3 568,-1 0-128,0 0-5,0 0-77,0 0-65,33-15 1068,51 6-934,0 4-1,36 4-426,-100 0 12,-1-1 0,1-1 0,6-2-12,28-5-38,19 5 54,20 2-16,54-4-179,-32 1-99,96 7 278,-62 2-144,10-4-555,117-16 699,-190 11-10,0 3-1,34 6 11,8 0-67,983 0-746,-709-17 771,-3 1 30,-61 3-206,-27-10-148,-194 7 227,-60 6 129,53 0 10,-74 8 5,-8-1 144,0 0 1,0-2-1,11-2-149,-9-6 4132,-23 5-6570,-7 2-1246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3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1 374 4994,'0'0'609,"0"0"-71,0 0 396,0 0-117,0 0-260,6-11-170,13-23-335,33-60 542,-47 83-252,0 1-1,-1-1 0,0 0 0,-1 0 0,-1 0 0,0 0 0,0 0 0,0-7-341,-1-5 637,-1 10 1923,-8 29-1641,1 8-679,1 1 0,1-1-1,1 1 1,1 0-1,1 0 1,1 0 0,2 1-1,1 11-239,0 30 525,-3-12-130,3-1 0,2 1 0,2-1 1,3 0-1,2 0 0,5 7-395,-2-27 330,-13-33-313,0 1 0,-1-1 0,1 0 0,0 1 0,0-1 0,-1 0 0,1 1 0,0-1 0,0 0 0,1 0 0,-1 0 0,0 0-1,0 0 1,0 0 0,1 0 0,-1 0 0,0-1 0,1 1 0,-1-1 0,1 1 0,-1-1-17,0 0 29,0-2-96,-1 0-1,1-1 1,-1 1-1,0-1 1,1 1-1,-1-1 1,0 0-1,0 1 1,-1-1-1,1 1 0,0-1 1,-1 0 67,-1-9-750,1 0-270,-1 1 1,-1-1-1,0 1 1,0 0-1,-1 0 1,-1 0-1,1 0 0,-4-3 1020,3 3-1498,-12-28-4340</inkml:trace>
  <inkml:trace contextRef="#ctx0" brushRef="#br0" timeOffset="651.045">80 127 7459,'0'0'996,"0"0"-17,0 0 93,0 0-231,0 0-407,6-10 25,-1 1-269,1 0 0,0 1 0,0 0 0,1 0 0,0 0-1,1 1 1,-1 0 0,1 1 0,0-1 0,1 2 0,0-1 0,1 0-190,1 2 178,-1 0 0,1 0 0,0 1 0,0 1 0,0 0 0,0 0 0,0 1 0,1 1 0,-1 0 0,0 0 0,10 2-178,-17-1 14,0 0 0,0 0 0,0 0 0,0 1 0,-1-1 0,1 1 0,-1 0 0,1 0 1,-1 0-1,0 0 0,1 1 0,-1 0 0,0-1 0,-1 1 0,1 0 0,-1 0 0,1 1 0,-1-1 0,0 0 0,0 1 1,0 0-1,0 0-14,3 6 106,-1 1 1,1 0 0,-2 0-1,0 0 1,0 0 0,-1 1-1,0 0-106,1 24 682,-1 1 1,-2-1-1,-3 21-682,1-49 32,1-1 0,-2 0 0,1 1 0,-1-1 0,0 0 1,0-1-1,-1 1 0,0-1 0,0 1 0,-1-1 1,0 0-1,0-1 0,0 1 0,-1-1 0,1 0 0,-1 0 1,-2 0-33,-9 7 27,-1 0 1,0-1 0,-1 0 0,0-2-1,-10 3-27,9-5-4,1-2 0,-1 0 0,0-1 0,-1-2-1,1 0 1,0 0 0,-18-3 4,37 1-12,0 1 0,-1-1 0,1 0 0,-1 0 0,1-1 0,0 1 0,-1 0 0,1 0 0,0-1 0,-1 1 0,1 0 0,0-1 0,-1 0 0,1 1 0,0-1 0,0 0 0,0 1 0,-1-1 0,1 0 0,0 0 0,0 0 0,0 0 0,0 0 0,1 0 0,-1 0 0,0 0 0,0-1 0,1 1 0,-1-1 12,-1-3-111,2 0 0,-1 0 0,0 0 0,1 0 0,0 1 0,0-1 0,1-5 111,-1 6-76,1 0 30,0 1 0,0 0 0,0-1 0,0 1 0,1 0 0,-1 0 0,1 0 0,0 0 0,0 0 0,0 0-1,0 1 1,0-1 0,0 0 0,1 1 0,0 0 0,-1 0 0,1 0 0,0 0 0,0 0 0,0 0 0,0 1-1,0-1 1,0 1 0,1 0 0,-1 0 0,0 0 0,1 0 0,-1 1 0,2-1 46,5-1-19,1 0 0,0 1 1,0 0-1,0 1 0,0 0 1,0 1-1,0 0 0,10 3 19,-12-1 33,-1 0 0,0 1 0,-1 0 0,1 1 0,-1-1 0,1 2-1,-1-1 1,-1 1 0,1 0 0,-1 0 0,0 0 0,-1 1 0,1 0-1,-1 0 1,0 1-33,13 21 509,-1 1 0,-2 0 0,2 6-509,45 104 1961,-60-134-1886,-2-5-145,0-1-191,0 0-548,0-16-3475,0-9-788</inkml:trace>
  <inkml:trace contextRef="#ctx0" brushRef="#br0" timeOffset="1171.2">573 714 9124,'0'0'1766,"0"0"-856,0 0 149,0 0 232,0 0-335,8-5-551,3-2-280,14-7 120,-1-2-1,0 0 0,-1-2 1,7-8-245,-24 20-61,1 0 0,-2 0 0,1-1 1,-1 1-1,0-2 0,0 1 0,-1 0 1,0-1-1,-1 0 0,1 0 0,-1 0 0,-1 0 1,0 0-1,0-1 0,0 1 0,-1-1 0,0-6 61,-1 9-23,0 0-4,0 0-1,0 0 1,0 0-1,-1 0 0,0 0 1,0 0-1,-2-4 28,2 8-2,0 0 0,-1 0-1,1-1 1,-1 1-1,0 0 1,1 1 0,-1-1-1,0 0 1,0 0-1,0 1 1,0-1 0,-1 1-1,1 0 1,0-1 0,0 1-1,-1 0 1,1 0-1,-1 1 1,0-1 2,-10-4-27,1 2 0,-1-1 0,0 1-1,0 1 1,0 1 0,0 0 0,-11 0 27,20 1 23,0 0-1,0 1 0,1-1 1,-1 1-1,0 0 1,1 0-1,-1 0 1,1 0-1,-1 1 1,1-1-1,0 1 1,0 0-1,-1 0 1,1 0-1,0 0 1,1 1-1,-1-1 0,0 1 1,1 0-1,-1 0 1,1 0-1,0 0 1,0 0-1,0 0 1,1 0-1,-1 1 1,1-1-1,-1 1 1,1 1-23,-2 11 307,0 1 0,1 0 1,1 0-1,0 0 0,2 0 1,0 0-308,-1 21 749,0-27-534,1 0 1,0 0-1,1-1 1,0 1-1,0 0 1,1 0 0,1-1-1,0 0 1,0 0-1,1 0 1,4 7-216,-5-10 67,0-2 0,1 1 0,-1 0 0,1-1 0,0 0 0,1 0 0,-1-1 0,1 1 0,0-1 0,0 0 0,0-1 0,1 1 0,-1-1 0,1-1 0,0 1 0,0-1 0,-1 0 0,7 1-67,-5-2-11,0 0 0,0 0 0,0 0 0,0-1 0,0 0 0,0-1 0,0 0 0,0 0 0,0 0-1,-1-1 1,1-1 0,0 1 0,-1-1 0,0 0 0,3-2 11,-6 2-252,0 1 1,0-1-1,-1-1 1,1 1-1,-1-1 1,1 1-1,-1-1 1,0 0-1,0 0 1,1-4 251,-1 2-917,0-1 0,0 1 0,-1-1 0,0 0 0,0 1 0,-1-1 0,0 0-1,1-5 918,-1-28-9980</inkml:trace>
  <inkml:trace contextRef="#ctx0" brushRef="#br0" timeOffset="1656.877">950 327 2913,'0'0'6950,"0"0"-4618,0 0-1414,0 0 133,0 0 29,3-2-455,0 1-1,0 0 0,1 0 0,-1 1 1,0-1-1,1 0 0,-1 1 1,0 0-1,3 0-624,-3 2 76,1 1 0,-1-1 0,0 1 0,0 0 0,0 0 0,0 0 0,-1 0 0,1 0 0,-1 1 0,0-1 0,0 1 1,0 1-77,23 53 439,-14-31-153,19 52 286,-23-55-351,2-1 0,0-1 1,1 1-1,1-2 0,12 17-221,-22-37 6,-1 0-1,0 0 1,1-1 0,-1 1-1,1 0 1,-1-1 0,1 1-1,-1-1 1,1 1-1,-1-1 1,1 1 0,0-1-1,-1 1 1,1-1 0,0 1-1,-1-1 1,1 0 0,0 1-1,0-1 1,0 0-1,-1 0 1,1 0 0,0 1-1,0-1 1,-1 0 0,1 0-1,0 0 1,0 0 0,0-1-1,-1 1 1,1 0-1,1 0-5,-1-1 3,1-1-1,-1 1 0,1 0 0,-1 0 0,1-1 0,-1 1 0,0-1 1,0 1-1,1-1 0,-1 0 0,-1 0 0,1 1 0,1-2-2,16-56-243,-9-7-252,-7 43-37,1 1 0,1-1 0,3-6 532,-5 22-43,0 1 0,1-1 1,0 1-1,0-1 0,0 1 1,1 0-1,0 1 0,0-1 1,0 1-1,1-1 0,0 1 1,0 1-1,0-1 43,60-40-1105,-65 45 392,1-1 189,-2 0-5319,-1 1-2780</inkml:trace>
  <inkml:trace contextRef="#ctx0" brushRef="#br0" timeOffset="2256.439">1407 571 7139,'0'0'2081,"0"0"-440,0 0-70,0 0-10,0 0-278,7 1-274,-1 0-961,-2 0 68,0-1-1,0 1 0,0 0 1,0-1-1,0 0 1,0 0-1,0 0 1,0-1-1,0 1 1,0-1-1,0 0 0,0 0 1,0 0-1,0-1 1,0 1-1,-1-1 1,1 0-1,1-1-115,6-8 117,11-6-164,-2-1 0,-1-1 0,0-1-1,-1-1 1,-1-1 0,-1 0 0,7-14 47,-22 35-17,0 0 1,-1-1-1,1 1 0,0 0 1,-1-1-1,1 1 1,0 0-1,-1-1 1,0 1-1,1-1 1,-1 1-1,0-1 0,0 1 1,0-1-1,0 1 1,0-1-1,0 1 1,0 0-1,0-1 1,0 1-1,-1-1 1,1 1-1,-1-1 0,1 1 1,-1 0-1,0-1 1,1 1-1,-1 0 1,0-1 16,-1 1-24,-1-1 1,1 1-1,-1 0 1,1 0-1,-1 0 1,1 1-1,-1-1 1,0 0 0,1 1-1,-1 0 1,0 0-1,1-1 1,-1 1-1,-1 1 24,-14-2-2,15 1 6,0-1-1,0 1 1,0-1-1,0 1 1,0 0-1,0 0 1,-1 1-1,1-1 1,0 0 0,0 1-1,0 0 1,0 0-1,0 0 1,0 0-1,0 0 1,1 1-1,-1-1 1,0 1-1,1 0 1,-1-1-1,1 1 1,-1 0 0,1 1-1,0-1 1,0 0-1,0 1 1,-1 2-4,-5 12 230,1 0 1,1 1 0,1 0 0,1 0 0,0 1-1,1-1 1,1 1 0,1-1 0,1 1-1,0 0 1,1 0 0,2 6-231,-2-21 60,0 0 0,0 0 0,1 0 0,-1 0 0,1-1 0,-1 1 0,1 0 0,1-1 0,-1 1 0,0-1 0,1 0 0,-1 0 0,1 0 0,0 0 0,0 0 0,0-1 0,1 1 0,-1-1-1,1 0 1,-1 0 0,1 0 0,0 0 0,-1-1 0,1 1 0,0-1 0,0 0 0,2 0-60,0 0-91,0 1-1,0-1 0,1 0 0,-1-1 1,0 1-1,0-1 0,0 0 0,0-1 1,1 0-1,-1 0 0,0 0 0,0-1 1,0 1-1,-1-2 0,1 1 0,0 0 1,-1-1-1,2-1 92,0-2-800,-1 1 1,0-1-1,-1-1 0,1 1 0,-1-1 1,0 0-1,-1 0 0,0 0 1,0 0-1,0-1 0,-1 0 1,1-4 799,4-21-5310</inkml:trace>
  <inkml:trace contextRef="#ctx0" brushRef="#br0" timeOffset="2677.085">1800 357 8580,'0'0'1873,"0"0"-539,0 0-54,0 0-239,0 0-233,1-12 988,7 110 1340,-8-80-2722,0 0 0,1 0-1,1-1 1,1 1-1,1-1 1,0 1 0,1-1-1,7 15-413,-12-31 21,1 0 0,-1 1 0,1-1 0,-1 0 0,1 0-1,0 0 1,-1 0 0,1 0 0,0 0 0,0 0 0,0 0 0,0 0-1,0 0 1,0 0 0,0 0 0,0-1 0,1 2-21,-1-3-3,-1 1-1,1 0 1,-1-1 0,0 1-1,1 0 1,-1-1 0,1 1-1,-1 0 1,0-1 0,1 1-1,-1-1 1,0 1 0,1-1-1,-1 1 1,0 0 0,0-1-1,0 1 1,1-1 0,-1 0-1,0 1 1,0-1 0,0 1-1,0-1 1,0 1 0,0-1-1,0 1 1,0-1 3,1-54-696,-1 46 554,-2-46-625,1 31 164,0 0 1,2-1-1,0 1 0,3-7 603,-3 28 18,0 0-1,0 0 1,0 0-1,0 0 1,1 1 0,-1-1-1,1 0 1,0 1-1,0-1 1,0 1-1,0 0 1,0 0 0,1 0-1,-1 0 1,1 0-1,-1 0 1,1 1-1,0-1 1,0 1-1,-1-1 1,1 1 0,0 0-1,0 0 1,0 1-1,0-1 1,0 1-1,3-1-17,14-1 390,0 0-1,-1 2 1,1 0-1,5 2-389,8-1 100,-32-1-564,-1 0-590,0 0-907,0 0-2089,0 0-2884</inkml:trace>
  <inkml:trace contextRef="#ctx0" brushRef="#br0" timeOffset="3207.819">2184 303 5026,'0'0'1862,"0"0"-1200,0 0-99,0 0 99,8-8 442,26-24 129,-34 32-1030,1 0 0,-1 0 1,0 0-1,1 0 0,-1 0 0,0-1 1,1 1-1,-1 0 0,0 0 0,1 0 1,-1-1-1,0 1 0,0 0 0,1 0 1,-1-1-1,0 1 0,0 0 1,0 0-1,1-1 0,-1 1 0,0 0 1,0-1-1,0 1 0,0 0 0,1-1 1,-1 1-1,0-1 0,0 1 0,0 0 1,0-1-1,0 1 0,0 0 0,0-1 1,0 1-1,0 0 0,0-1 1,-1 1-1,1-1-203,-15 4 1462,-24 13-1898,33-13 478,1 0 0,0 1 0,0-1 1,0 1-1,1 1 0,-1-1 0,1 1 0,0-1 0,0 1 0,1 0 0,-1 1 0,1-1 0,0 0 0,1 1 0,-1 0 0,1 0 0,0 0 0,1 0 0,-1 0 0,1 0 0,0 0 0,1 0 0,-1 0 0,1 1 0,1-1 0,-1 0 0,1 0 0,0 2-42,2-2 9,0 0 0,1 0-1,-1 0 1,1-1 0,0 1 0,1-1-1,-1 0 1,1 0 0,0 0 0,0-1 0,1 0-1,-1 0 1,1 0 0,2 0-9,23 20-8,-24-19 12,-1 1 0,1 0 0,-1 0 0,0 1 0,0 0 0,0 0 0,-1 0 0,-1 1 0,1 0 0,-1 0 0,0 0 0,-1 0 0,0 1 0,0-1 0,-1 1 0,0 0 0,0-1 0,-1 1 0,-1 0 0,1 2-4,-1-9 5,0 0 0,-1 0 0,1 0 0,-1 0 0,1 0 0,-1 0 0,1 0 0,-1-1 0,0 1 0,0 0 0,0 0 0,0 0 0,0-1 0,-1 1 0,1-1 0,0 1 0,-1-1 0,1 1 0,-2 0-5,-2 2 17,0-1-1,-1 0 1,1 0-1,0 0 1,-1-1 0,0 0-1,-2 1-16,-7 1 10,0 0-1,-1-2 1,1 1-1,-1-2 1,-7 0-10,11-1 35,-20-3-609,31 2 494,0 0 0,0 0-1,0 1 1,0-1 0,0 0-1,0 0 1,0 0 0,1 0 0,-1 0-1,0-1 1,1 1 0,-1 0 0,1 0-1,-1 0 1,1 0 0,0-1-1,-1 1 1,1 0 0,0 0 0,0-1-1,0 1 1,0 0 0,0-1 0,0 1-1,0-1 81,0-46-6392,0 22-64</inkml:trace>
  <inkml:trace contextRef="#ctx0" brushRef="#br0" timeOffset="3825.231">2475 517 4722,'0'0'3271,"0"0"-1182,0 0-198,0 0 182,0 0-157,7-3 752,51-16-735,-32 13-1838,-1-2 0,-1 0 0,1-2 1,-1-1-1,-1-1 0,0-1 0,0 0 0,18-17-95,-38 28-30,-1 0-1,0 0 1,0 0-1,0 0 0,0 0 1,0 0-1,-1 0 1,1-1-1,-1 1 0,1-1 1,-1 1-1,0-1 1,0 0-1,0 1 0,0-1 1,-1 0-1,1 0 1,-1 1-1,0-1 0,1 0 1,-1 0-1,-1 0 1,1 0-1,0 0 1,-1 1-1,1-1 0,-1 0 1,-1-2 30,0-1-18,-1 1 1,0 0-1,-1-1 1,0 1-1,1 1 0,-1-1 1,-1 1-1,1-1 1,-1 1-1,1 0 1,-1 1-1,-4-3 18,2 1-16,-2-1 0,1 1 0,-1 0 0,1 1-1,-1 0 1,-1 0 0,1 1 0,0 0 0,-1 1-1,1 0 1,-1 0 0,0 1 0,0 1 0,0-1 0,-4 2 15,11-1 4,1 1-1,-1-1 1,1 1-1,-1 0 1,1 0-1,0 0 1,-1 0-1,1 0 1,0 1-1,0-1 1,0 1-1,0-1 0,0 1 1,0 0-1,0 0 1,1 0-1,-1 0 1,0 0-3,-1 4 27,-1 0 0,0 0 0,1 0 0,1 0 1,-1 1-1,1-1 0,-1 2-27,-2 15 214,1-1 1,0 1-1,1 21-214,1 133 1286,2-167-1237,0-1 0,1 1 0,0-1 0,0 0 0,1 1 0,0-1 0,1 0 0,0 0 0,0 0 0,1-1 0,0 1 0,1-1 0,0 1-49,-1-4 6,1 0 1,0 1-1,-1-2 1,2 1-1,-1-1 1,0 1-1,1-1 0,0-1 1,0 1-1,0-1 1,0 0-1,1-1 0,-1 1 1,1-1-1,-1 0 1,1-1-1,0 0 0,1 0-5,5 1-91,1 0 1,-1-1 0,0-1 0,0 0 0,1-1 0,-1-1 0,4-1 89,-13 3-249,0-1-1,0-1 0,1 1 1,-1 0-1,0-1 0,0 0 1,-1 0-1,1 0 0,0-1 1,-1 1-1,1-1 0,-1 0 1,0 0-1,0 0 0,0 0 1,0-1-1,0 1 0,-1-1 1,1 1-1,-1-1 0,0 0 1,0 0-1,0-2 250,5-38-8001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14:07.20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849398"/>
    </inkml:brush>
    <inkml:brush xml:id="br2">
      <inkml:brushProperty name="width" value="0.05" units="cm"/>
      <inkml:brushProperty name="height" value="0.05" units="cm"/>
      <inkml:brushProperty name="color" value="#004F8B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05" units="cm"/>
      <inkml:brushProperty name="height" value="0.05" units="cm"/>
      <inkml:brushProperty name="color" value="#008C3A"/>
    </inkml:brush>
    <inkml:brush xml:id="br5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9981 6403,'0'0'1934,"0"0"-611,0 0 190,0 0-187,0 0-488,0-60 4482,0 52-5195,1 7-154,-1 0 0,1-1 0,-1 1 0,0 0 0,0 0 0,0-1 0,0 1 0,0 0 0,0-1 0,0 1 0,0 0 0,0 0 0,-1-1 0,1 1 0,0 0 0,-1 0 0,1 0 0,-1-1 0,0 1 0,1 0 0,-1 0 0,0 0 0,0 0 0,0-1 29,0 39-289,6 74 1228,5 1-1,11 32-938,0 12 340,-17-129-208,-2-33 19,-2-45-326,0 40-130,-6-139-3043,1 85 3096,4 0 0,4-36 252,-2 92 15,1 0 0,0 0 0,1 0 0,0 0 0,0 0 0,1 1 0,0-1 1,0 1-1,1 0 0,0 0 0,1 1 0,2-3-15,-7 9 32,1 0-1,0 0 1,-1 0 0,1 0-1,0 0 1,0 0 0,0 1-1,0-1 1,0 1 0,0 0 0,0-1-1,0 1 1,0 0 0,0 0-1,0 0 1,0 1 0,0-1-1,0 0 1,0 1 0,0-1-1,1 1-31,1 1 105,0-1 1,0 0-1,0 1 0,-1 0 0,1 0 0,-1 0 0,1 1 0,-1-1 0,3 3-105,2 4 100,-1 0 0,0 1 0,-1 0 0,0 0 0,0 0 0,-1 1 0,-1-1 0,0 1 0,1 5-100,23 105 474,-22-93-327,-2-3 70,-1 1 0,-1-1 0,-1 19-217,-1-44 19,0 0-1,0 0-36,0 0 4,0 0 25,0 0 10,0 0 6,0 0-40,0 0 55,-1-4-29,0 0 0,0 0-1,0 0 1,0-1-1,1 1 1,-1 0-1,1 0 1,1-1-13,-2-2 12,1 7-12,-3-33-152,2 0 1,0-1-1,3 1 1,2-11 151,-2 37-27,0-1-1,1 1 1,0 0 0,0 0-1,1 1 1,0-1 0,0 1-1,0 0 1,1 0-1,4-4 28,57-55 176,-57 57-126,-8 7-42,-1 0-1,1-1 1,0 1 0,1 0-1,-1 0 1,0 0 0,0 0 0,0 0-1,0 1 1,1-1 0,-1 0-1,1 0 1,-1 1 0,0-1 0,1 1-1,-1-1 1,1 1 0,-1 0-1,1 0 1,-1-1 0,1 1 0,-1 0-1,1 0 1,-1 1 0,1-1-1,-1 0 1,1 0 0,-1 1-1,1-1 1,-1 1 0,1-1 0,-1 1-1,0-1 1,1 1 0,-1 0-1,0 0 1,0 0 0,0 0 0,1 0-1,-1 0 1,0 0 0,0 0-1,0 0 1,0 0 0,-1 1 0,2 0-8,3 9 105,0-1 0,0 1 0,-1 1 0,0-1 0,2 12-105,1 1 174,6 21 108,-2 0 0,-2 0 1,-2 1-1,-2 0 0,-2 1 1,-2 11-283,-1-57-67,0-1-269,0-20-2465,0-7-1206,0 2-3071</inkml:trace>
  <inkml:trace contextRef="#ctx0" brushRef="#br0" timeOffset="-28426.722">16581 6642 20729,'0'0'2338,"0"0"-1970,0 0-176,0 0-192,0 0 0,0 0-1041,57-30-3425</inkml:trace>
  <inkml:trace contextRef="#ctx0" brushRef="#br0" timeOffset="-30334.102">15506 6966 8660,'0'0'654,"0"0"-78,0 0 712,0 0 228,0 0-246,-3-2-321,3 2-854,-1 0-1,1 0 0,0 0 1,-1 0-1,1 0 0,0 0 0,-1-1 1,1 1-1,0 0 0,-1 0 0,1 0 1,0 0-1,-1 0 0,1 0 1,0 1-1,-1-1 0,1 0 0,0 0 1,-1 0-1,1 0 0,0 0 0,0 0 1,-1 1-1,1-1 0,0 0 1,-1 0-1,1 0 0,0 1 0,0-1 1,-1 0-1,1 0 0,0 1 0,0-1 1,0 0-1,-1 0 0,1 1 1,0-1-1,0 0 0,0 1 0,0-1 1,0 0-1,0 1 0,0-1 0,-1 0 1,1 1-1,0-1-94,-5 30 1785,5 54-1263,0-59 195,0-1-499,0 54 1421,10 72-1639,0-223-133,-8 25-215,-2 21-330,1 1 0,1-1 1,1 1-1,1 0 0,2 0 0,0 0 0,2 1 0,1 0 678,-8 21-19,1 1 0,-1-1 0,1 1 0,0 0 0,0-1 0,0 1 0,1 0 0,-1 1 0,1-1 0,-1 0 0,1 1 0,0-1 0,0 1 0,0 0-1,0 0 1,1 0 0,-1 0 0,1 1 0,-1-1 0,1 1 0,-1 0 0,1 0 0,-1 0 0,1 1 0,0-1 0,0 1 0,-1 0 0,1 0 0,0 0 0,0 0 0,-1 1 0,1 0 19,3 0 204,-1 1 0,0 1 1,0-1-1,0 1 0,-1 0 1,1 1-1,-1-1 0,0 1 1,0 0-1,0 1 0,0-1 0,-1 1 1,1 0-1,-1 0 0,0 0 1,-1 0-1,0 1 0,1 0-204,2 9 240,-1 1 0,0-1-1,-1 1 1,-1 0 0,0 0-1,-1 0 1,-1 0 0,0 0 0,-1 1-1,-2 8-239,2 6 111,0-29-349,-2-2 48,1 1-1,0-1 0,-1 0 0,1 0 0,0 0 1,-1 0-1,1 0 0,0 0 0,-1 0 0,1 0 0,0-1 1,-1 1-1,1-1 0,0 1 0,0-1 0,-1 1 0,1-1 1,0 1-1,0-1 191,-13-23-4213,1-7-3526</inkml:trace>
  <inkml:trace contextRef="#ctx0" brushRef="#br0" timeOffset="-29484.605">15956 7008 8356,'0'0'3649,"0"0"-2376,0 0-859,0 0-97,-1-4-176,-1-9-577,11-12 5580,-5 19-5057,-4 6-66,0-1 0,1 1 0,-1-1 0,0 1 0,1-1 0,-1 0 0,0 1 0,0-1 0,1 0 0,-1 1 0,0-1 0,0 1 0,0-1 0,0 0 0,0 1 0,0-1 0,0 0 0,0 1 0,0-1 0,0 0 0,0 1 0,-1-1 0,1 0 0,0 1 0,0-1 0,-1 0 0,1 1 0,0-1 0,-1 1 0,1-1 0,-1 1 0,1-1 0,-1 1 0,1-1 0,0 1 0,-1-1 0,0 1 0,1 0 0,-1-1 0,1 1 0,-1 0 0,0-1 0,1 1 0,-1 0 0,1 0 0,-1 0 0,0 0 0,1-1 0,-1 1 0,0 0 0,1 0 0,-1 0 0,0 0 0,0 0-21,-46 1-136,36 0 224,9-1-51,-1 0 1,1 1 0,0-1-1,0 1 1,0-1 0,0 1 0,0 0-1,0 0 1,0 0 0,0 0 0,1 0-1,-1 1 1,0-1 0,1 0-1,-1 1 1,1-1 0,-1 1 0,1 0-1,0 0 1,-1-1 0,1 1 0,0 0-1,0 0 1,0 0 0,1 0-1,-1 0 1,0 0 0,1 0 0,-1 0-1,1 0 1,0 1 0,0 0-38,-3 14 235,2 0 0,0-1 0,1 1 0,0 3-235,1-1 192,-3 50 427,1-22-78,1-1 1,5 24-542,-4-65 23,0 0 0,0-1 0,0 1-1,1-1 1,-1 1 0,1-1-1,0 0 1,1 0 0,-1 0 0,1 0-1,-1 0 1,4 2-23,-5-5 4,0 1 0,0-1 0,1 0 0,-1 0 1,0 0-1,1 0 0,-1 0 0,1 0 0,0 0 0,-1-1 0,1 1 0,-1 0 0,1-1 0,0 0 1,0 1-1,-1-1 0,1 0 0,0 0 0,0 0 0,-1 0 0,1 0 0,0 0 0,0 0 0,-1-1 1,1 1-1,0-1 0,-1 1 0,1-1 0,0 0 0,-1 1 0,1-1 0,-1 0 0,1 0 0,-1 0 1,1-1-5,5-4-24,-2-1 1,1 1-1,0-1 1,-1-1-1,-1 1 1,1-1-1,-1 1 1,0-1-1,-1 0 1,0-1 0,0 1-1,1-7 24,6-28-1297,6-40 1297,-16 83-14,7-84-3713,-3-15 3727,-4 95 2225,6 359-1075,4-361-7553,-3-14-582</inkml:trace>
  <inkml:trace contextRef="#ctx0" brushRef="#br0" timeOffset="-28770.867">16353 6949 8452,'0'0'2550,"0"0"-1042,0 0-382,0 0-49,0 0-508,-3-5-220,-20-23 1668,20 28-1839,1-1-1,-1 0 1,0 1 0,0 0-1,0 0 1,0 0-1,1 0 1,-1 0 0,0 1-1,0-1 1,0 1 0,0 0-1,1 0 1,-1 0-1,0 0 1,1 0 0,-1 0-1,1 1 1,-3 1-178,-2 6 163,-1 0-1,1 0 1,0 1-1,1 1 1,0-1-1,1 1 1,0 0 0,1 0-1,0 0 1,0 0-1,1 1 1,1 0-1,0-1 1,1 1 0,0 0-1,1 9-162,4-20-1,-1 0 0,1 0 0,0 0 0,0 0 0,0-1 0,1 0 0,-1 0 0,0 0 0,0 0-1,1-1 2,-1 1-8,39-1-161,-30 0 86,0 0 0,0 1 1,1 1-1,-1 0 0,0 1 1,2 1 82,-10-2-8,0 1 0,-1 0 0,0 0 0,0 0-1,1 0 1,-1 1 0,0 0 0,-1-1 0,1 2 0,-1-1 0,1 0 0,-1 1 0,0-1 0,0 1 0,0 0 0,-1 0 0,1 0 0,-1 0-1,1 2 9,2 8 65,-1 1 0,0-1 0,-1 1 0,-1 0 0,0 0 0,-1 0 0,-1 0 0,0 0 0,-1 0 0,0 0 0,-2 5-65,2-15 30,0 0-1,0 0 1,-1-1-1,0 1 0,1 0 1,-1-1-1,-1 1 0,1-1 1,-1 0-1,0 0 0,0 0 1,0 0-1,0 0-29,1-2 10,1 0 0,-1-1-1,0 1 1,1-1 0,-1 0 0,0 1-1,0-1 1,0 0 0,0 0 0,0 0-1,0 0 1,0 0 0,-1-1 0,1 1-1,0-1 1,0 1 0,-1-1 0,1 0-1,0 0 1,-1 0 0,1 0 0,0 0-1,0-1 1,-1 1 0,1-1-1,0 1 1,0-1 0,0 0 0,-2-1-10,2 1-1,0-1 0,0 1 0,0-1 0,0 0 0,1 0 0,-1 1 1,1-1-1,-1 0 0,1-1 0,0 1 0,-1 0 0,1 0 0,0-1 0,1 1 1,-1 0-1,0-1 0,1 1 0,-1-1 0,1 1 0,0-2 1,-2-58-149,2 46 62,0 12 71,-1-23-287,2 0 1,1 0-1,3-12 303,-3 29-115,1 0-1,0 0 1,0 1-1,1 0 0,0-1 1,1 1-1,0 1 0,0-1 1,1 1-1,0 0 1,0 0 115,-1 1-91,1 1 0,-1 0 0,1 0 0,0 0 0,0 1 0,0 0 0,1 0 0,0 0 0,0 1 0,0 0 0,1 1 0,-1-1 0,1 2 0,0-1 1,0 1-1,0 0 0,0 0 0,0 1 0,0 0 0,1 1 0,-1 0 0,0 0 0,3 1 91,-8-1 25,-1 1-1,1-1 1,0 1-1,-1 0 1,1 0-1,-1 0 1,1 0-1,-1 0 1,1 0-1,-1 1 1,0-1-1,0 1 1,0 0-1,0 0 1,0 0-1,0 0 1,0 0-1,0 1-24,2 2 94,-1 1 0,0-1-1,0 1 1,-1 0-1,1 0 1,-1 0 0,-1 0-1,1 2-93,2 15 405,-1 0-1,-1 0 1,-1 1-1,-1 0-404,0-23 15,0 8 402,1 9-1563,-3-16-327,-1-12-594,-3-12-2564,-1-1-1938</inkml:trace>
  <inkml:trace contextRef="#ctx0" brushRef="#br1" timeOffset="-322836.381">2896 149 6115,'0'0'1011,"0"0"-216,0 0 96,0 0 152,0 0-168,5-2-687,-5 2 176,1-1-1,0 1 1,0-1 0,0 1 0,-1-1-1,1 1 1,0 0 0,0 0 0,0-1 0,0 1-1,0 0 1,0 0 0,0 0 0,0 0-1,0 0 1,0 0 0,0 0 0,-1 0-1,2 1-363,2 8 116,-1 1 0,0 0 0,0 0 0,-1 0-1,0 1 1,-1-1 0,0 0 0,0 1-1,-1-1 1,-1 6-116,2 24 179,35 335 357,-30-266-394,-5-63-25,2 0 1,5 18-118,0 5 111,-3 0 0,-3 0 1,-6 41-112,2 11 76,2 864 132,-10-839-196,3-61-8,-19 155 124,11-126-17,5 1 0,5 0-111,5 426 1123,1-520-1065,0 1 0,1-1 0,5 18-58,-5-35 8,-1-4 0,-1 0-64,0 0-46,-4-196-8472,4 86 1365</inkml:trace>
  <inkml:trace contextRef="#ctx0" brushRef="#br1" timeOffset="-318702.682">2847 200 4322,'0'0'1601,"0"0"-761,0 0-149,0 0 80,0 0 80,0 0-168,33-9 3778,-9 10-3569,1 1 0,-1 1 0,21 6-892,35 4 385,-53-10-279,-1 1 0,0 1 0,-1 1 0,1 2 0,12 5-106,-23-8 0,1 0 0,0-1 0,0-1 0,0-1 0,0 0 0,0-1 0,6-1 0,155 2 99,123-1 293,-212-8-459,67-16 67,-90 12-37,41-7 5,1 4 0,96 1 32,-60 14-63,79-1 102,97-16-39,-103 4 10,-113 8 6,1-5 0,3-4-16,-20 3 2,0 4-1,0 4 0,39 5-1,14-1 10,39 1-24,-28 0 44,144-16-30,-140-10 2,-87 11-35,0 3 0,60 1 33,786 2 26,-300-9-39,517 15-190,-878-15 459,-215 13-188,0-2 0,-1-1 0,8-4-68,25-3 95,-67 11-37,1 0 0,0 1 1,0-1-1,0 1 0,-1 0 0,1 0 0,0 0 0,0 1 0,0-1 0,-1 1 1,1 0-1,0 0 0,1 1-58,-3-1 15,-1 1 0,1-1 0,-1 1 1,1-1-1,-1 1 0,0 0 0,1 0 0,-1-1 0,0 1 0,0 0 1,-1 0-1,1 0 0,0 0 0,0 0 0,-1 0 0,0 1 1,1-1-1,-1 0 0,0 0 0,0 0 0,0 0 0,0 0 1,-1 3-16,1 816 1851,-10-396-1429,6-217-127,0-39 82,9 35-377,-3 41 46,-4-128-33,-1 284 59,-4 23 197,7-110 390,1-291-664,1-31-479,-1 3 71,-1 0 1,0 0 0,0 0 0,-1 0 0,1 0-1,-1 0 1,-1-4 412,0 7-453,1 0-1,0 0 1,-1 0-1,0 0 1,1 0-1,-1 0 0,0 0 1,0 0-1,0 1 1,0-1-1,-1 0 454,-34-17-10938</inkml:trace>
  <inkml:trace contextRef="#ctx0" brushRef="#br1" timeOffset="-315572.22">3085 3785 4770,'0'0'595,"0"0"-405,0 0 58,0 0 192,0 0 45,0 0 28,-4-5 7,1 0-217,3 4-203,-1 0 0,1-1 0,-1 1-1,0 0 1,1 0 0,-1-1 0,0 1 0,0 0 0,0 0 0,0 0 0,0 0 0,0 0-1,0 0 1,0 0 0,-1 1 0,1-1 0,0 0 0,-1 1 0,1-1 0,0 0-1,-1 1 1,1 0 0,0-1 0,-1 1 0,1 0 0,-1 0-100,1 0 710,-32 0 2998,26 2-3688,-1 0-1,1 1 1,0 0 0,1 0 0,-1 1-1,1 0 1,-1 0 0,1 0 0,0 1-1,-2 2-19,7-7 166,1 0 90,0 0 96,0 0-72,0 0-61,0 0 16,0 0-97,0 0-52,34 6 1491,44-4-1031,-26 0-384,1-3-1,11-3-161,-10-6 117,-41 6-112,0 1 1,0 1-1,0 0 1,11 0-6,750 2 672,-647-5-544,78-15-128,-78 6 128,78 3-128,1002 11 326,-1147 3-336,0 2 0,47 12 10,-42-6-6,1-3 0,11-2 6,59-3 63,157 6-313,-72-3-243,146-18 493,-204 4-75,59 2 72,189-12 3,-292 8 11,231-25 42,218-30 1,-399 58-84,22 9 30,-33 0-34,128 4 44,306-6 44,-591-1-46,1 1 0,-1 0 0,0-1 0,0 1 0,0 0 0,0-1 0,1 0 0,-1 1 0,0-1 0,0 0 0,0 1 0,0-1 0,0 0 0,0 0 0,-1 0 1,1 0-1,0 0 0,0 0 0,-1 0 0,1 0 0,0 0 0,-1 0 0,1 0 0,-1 0 0,0-1 0,1 1 0,-1 0 0,0 0 0,0-1 0,1 1 0,-1 0 0,0 0 0,0-1 1,0 1-1,-1 0 0,1 0 0,0-1 0,0 1 0,-1 0 0,1-1-8,-1-1-4,1 0 1,-1-1-1,1 1 1,-1 0-1,0 0 1,0-1-1,-1 1 1,1 0-1,0 0 1,-1 0-1,0 1 1,0-1-1,0 0 1,0 0-1,-1 0 4,-6-4-496,4-6-3311,2-3-1913</inkml:trace>
  <inkml:trace contextRef="#ctx0" brushRef="#br1" timeOffset="-314685.264">10574 3381 2193,'0'0'3148,"0"0"-1462,0 0-717,0 0-89,0 0-149,0 0-296,-16-3 299,-14 2 5060,20 279-2803,10-278-3136,0 0 1,0 1 0,0-1-1,0 0 1,0 1-1,0-1 1,0 0-1,0 1 1,0-1-1,0 0 1,0 1-1,-1-1 1,1 0-1,0 0 1,0 1-1,0-1 1,0 0-1,-1 1 1,1-1 0,0 0-1,0 0 1,0 1-1,-1-1 1,1 0-1,0 0 1,-1 0-1,1 1 1,0-1-1,0 0 1,-1 0-1,1 0 1,0 0-1,-1 0 1,1 1-1,0-1 1,-1 0-1,1 0 1,0 0 0,-1 0-1,1 0 1,0 0-1,-1 0 1,1 0-1,0 0 1,-1 0-1,1-1 145,-7 1-7104</inkml:trace>
  <inkml:trace contextRef="#ctx0" brushRef="#br2" timeOffset="-310508.5">5867 191 2305,'0'0'1643,"0"0"-1101,0 0-195,0 0 242,0 0 150,0 0-85,1-16 5323,1-15-4689,-2 30-1013,0 1-131,0 0-11,0 0-82,0 0 13,-3 67 474,4 1 1,2-1-1,3 0 0,3-1 1,11 39-539,-19-92-752,-1 0-3433,0-2-2217,0-6 1851</inkml:trace>
  <inkml:trace contextRef="#ctx0" brushRef="#br2" timeOffset="-310090.069">5844 780 4930,'0'0'2143,"0"0"-1050,0 0-255,0 0 189,0 0-101,0 0-312,0 0-19,0 0 234,0 0-28,0 0-124,0 0-140,0 18 788,1 6-847,2-1 0,0 1 0,2-1 0,2 8-478,-1-8-163,-1 1-1,-1 0 0,-1 0 0,-1 9 164,-2-3-2220,0-9-4916,0-16 1573</inkml:trace>
  <inkml:trace contextRef="#ctx0" brushRef="#br2" timeOffset="-309685.109">5817 1283 4594,'0'0'2401,"0"0"-1280,0 0-414,0 0 507,0 0 13,0 7-277,4 63 3234,10 60-4184,-1-21-543,-7 0-3645,-6-91 1269,0-3-1843</inkml:trace>
  <inkml:trace contextRef="#ctx0" brushRef="#br2" timeOffset="-309339.774">5847 2027 6227,'0'0'1310,"0"0"-507,0 0 24,0 0 331,0 0-91,3 15-80,46 180 2353,-45-177-3353,-1 0-1,-1 0 1,-1 10 13,0 27-6049,-1-48 4361,0-1-3581</inkml:trace>
  <inkml:trace contextRef="#ctx0" brushRef="#br2" timeOffset="-308904.61">5844 2655 5314,'0'0'1481,"0"0"-616,0 0-124,0 0 308,0 0 215,-1 17-391,-1 55-6,2-58-385,0 0 0,2-1 1,-1 1-1,2-1 1,0 1-1,4 10-482,-4-13 49,0-1-1,-1 1 1,0 0-1,0 0 1,-1 10-49,-1 69-2610,0-52-4848,0-35 2703</inkml:trace>
  <inkml:trace contextRef="#ctx0" brushRef="#br2" timeOffset="-308579.71">5870 3161 6019,'0'0'1603,"0"0"-826,0 0 4,0 0 823,0 0-214,0 0-334,5 28-282,0 3-504,4 12 548,-3 0 0,-1 1 0,-2 10-818,-1-33 142,-1-10-2752,0 0-5746,-1-9 3653</inkml:trace>
  <inkml:trace contextRef="#ctx0" brushRef="#br2" timeOffset="-308251.971">5897 3532 2593,'0'0'4706,"0"0"-3281,0 0 128,0 179 79,0-125 257,0-10-528,0-8-481,0-12-255,0-15-433,0-9 16,3 0-208,10-15 0,-3-18-464,-3-6-1121,-1 4-1793,-6 5-1536</inkml:trace>
  <inkml:trace contextRef="#ctx0" brushRef="#br2" timeOffset="-306812.567">7375 105 624,'0'0'1700,"0"0"-334,0 0-171,0 0-69,0 0-326,0 0-453,5 3 6445,-3 4-6335,-2 295 2839,0-236-6488,0-1-3732,0-59 329</inkml:trace>
  <inkml:trace contextRef="#ctx0" brushRef="#br2" timeOffset="-306409.771">7375 706 3810,'0'0'1094,"0"0"-73,0 0 329,0 0 0,0 0-58,4 5-159,-2 2-782,13 16 1806,-9-14-1819,0 0 0,0 0 0,-1 1 0,-1-1-1,1 1 1,-1 0 0,-1 1 0,0-1 0,0 1 0,-1-1-1,0 6-337,5 15 275,-1 0-179,-1-1-1,-1 1 0,-1 0 1,-2 7-96,-1 33-5696,0-65 4735,0 6-2341</inkml:trace>
  <inkml:trace contextRef="#ctx0" brushRef="#br2" timeOffset="-306009.701">7435 1390 5891,'0'0'1651,"0"0"-602,0 0-14,0 0 56,0 0-411,5 10-13,3 7-102,0 1 0,-1 0 0,-1 1 0,-1 0 0,2 15-565,2 98 529,-8-75-7159,-1-51 2836</inkml:trace>
  <inkml:trace contextRef="#ctx0" brushRef="#br2" timeOffset="-305605.671">7478 1902 6563,'0'0'1451,"0"0"-512,0 0 9,0 0 183,0 0-211,5 10-133,0 1-461,0 0 0,-1 0 0,0 0 0,-1 0-1,0 1 1,-1 0 0,0 7-326,7 73 1819,0-7-2433,-7-28-6978,-2-51 3905</inkml:trace>
  <inkml:trace contextRef="#ctx0" brushRef="#br2" timeOffset="-305221.214">7498 2518 0,'0'0'6611,"0"0"-4301,0 0-1539,0 0 113,0 0 135,1 12-110,6 51 254,7 54 1892,-10-45-10986,-4-68 4006</inkml:trace>
  <inkml:trace contextRef="#ctx0" brushRef="#br2" timeOffset="-304884.481">7524 2937 5923,'0'0'1184,"0"0"-453,0 0 128,0 0 126,0 0-105,1 4-173,6 43 1639,5 39 349,-9-26-7528,-3-60 1744</inkml:trace>
  <inkml:trace contextRef="#ctx0" brushRef="#br2" timeOffset="-303549.709">7511 3283 5795,'0'0'1496,"0"0"-661,0 0-112,0 0 22,0 0-161,10-10 138,-6 9 2689,19 86-1,-19-55-4990,-2-1-4012,-2-26 1606</inkml:trace>
  <inkml:trace contextRef="#ctx0" brushRef="#br2" timeOffset="-303212.83">7561 3699 6819,'0'0'3442,"0"0"-1746,0 0-175,0 0-256,0 0-113,0 0-655,19 155-465,-19-140 256,4-3-240,-1 0 48,-3-9-96,3-1-96,-3 1-256,0-3-897,0 0-1216,0 0-833,0 3-4977</inkml:trace>
  <inkml:trace contextRef="#ctx0" brushRef="#br3" timeOffset="-294635.867">3922 1530 8644,'0'0'2294,"0"0"-858,0 0-351,0 0 7,0 0-481,10-7 268,-7 6 3823,-1 42-4668,1-2 1,3 2-35,5 69 222,-8 377 1168,-5-254-1313,11-257-4009,-8-35-3082,-1 35 2118</inkml:trace>
  <inkml:trace contextRef="#ctx0" brushRef="#br3" timeOffset="-293768.602">3862 1595 8004,'0'0'1678,"0"0"-675,0 0-267,0 0-111,0 0-247,7-12-151,-5 9-213,2-5 43,0 0 0,1 1 0,0-1 0,0 1-1,0 1 1,1-1 0,0 1 0,0 0 0,1 0-1,0 0 1,0 1 0,0 0 0,1 1 0,-1 0-1,1 0 1,6-2-57,15 0 252,1 2-1,0 0 1,0 3-1,22 0-251,-48 2 42,0 0 0,0-1 0,0 1 0,0 1 0,-1-1 1,1 0-1,-1 1 0,1 0 0,-1 0 0,1 0 0,-1 0 0,0 1 0,0-1 0,0 1 0,0-1 1,0 1-1,0 1-42,46 61 496,-28-36-393,-16-22-68,-1 0-1,0 0 0,0 1 1,-1-1-1,0 1 0,0 0 1,-1-1-1,0 1 1,0 0-1,-1 0 0,0 6-34,1 18 297,-1 0-1,-3 13-296,1 4 643,0-39-606,0 0 1,0 0-1,-1 0 0,0-1 0,0 1 0,-1-1 0,-1 1 1,1-1-1,-2 0 0,1-1 0,-1 1 0,-1-1 0,1 1 1,-1-1-38,2-6 10,0 1 0,0-1 0,0 1 0,0-1 1,-1 0-1,1-1 0,0 1 0,-1-1 0,1 0 0,-1 0 1,1 0-1,-1-1 0,0 1-10,-68-1 0,42-1-119,27 1 86,0-1 0,0 0 0,0 0 0,0 0 1,0 0-1,0-1 0,0 1 0,1-1 0,-1 0 0,1 0 0,-1-1 1,1 1-1,0-1 0,-3-1 33,3 1-49,0 0 1,-1 1-1,1-1 1,-1 1-1,0-1 1,0 1-1,0 1 1,0-1-1,0 0 1,0 1-1,0 0 1,0 0-1,-1 0 1,-2 0 48,-9 1-70,12-5-5746,4-10 321</inkml:trace>
  <inkml:trace contextRef="#ctx0" brushRef="#br3" timeOffset="-292339.716">8550 1456 2401,'0'0'4242,"0"0"-2631,0 0-888,0 0 14,0 0-172,-10-24 1479,0 10 950,7 11-1730,2 5 745,5 183-994,9 1 1,7-2 0,13 31-1016,-66-325-12081,23 75 8272</inkml:trace>
  <inkml:trace contextRef="#ctx0" brushRef="#br3" timeOffset="-291185.677">8447 1420 7267,'0'0'1758,"0"0"-568,0 0-77,0 0-43,0 0-222,9 1-317,-1-1-223,0 1-1,0 1 1,0-1 0,0 1-1,0 1 1,0-1-1,-1 1 1,1 1 0,-1 0-1,0 0 1,0 0 0,0 0-1,-1 1 1,1 1 0,-1-1-1,0 1-307,63 66 967,3-3 0,24 14-967,-79-69 121,-1 2-1,-1 0 0,-1 0 0,0 2 0,-1 0 1,8 13-121,6 19 143,22 52-143,-33-74-16,-12-24 34,-1 0 0,-1 1-1,1-1 1,0 1-1,-1 0 1,0-1 0,0 1-1,0 5-17,8 3-1,-9-12 8,0 0-1,0 1 0,1-1 1,-1 0-1,0 1 0,0-1 1,0 0-1,0 1 0,-1-1 1,1 1-1,0-1 1,-1 1-1,1 0 0,0 1-6,-1-3-26,2 0 28,-1-9 73,0-68-208,2 0-1,13-63 134,3 3-627,-2-92 627,-17-48 723,0 287-596,0-8-7510,0-2 972</inkml:trace>
  <inkml:trace contextRef="#ctx0" brushRef="#br2" timeOffset="-280370.839">2969 1708 144,'0'0'614,"0"0"279,0 0-34,0 0 315,0 0-453,0 0-455,-10 12-87,7-9-3639,3-3 2518</inkml:trace>
  <inkml:trace contextRef="#ctx0" brushRef="#br2" timeOffset="-280030.958">2969 1708 1297,'-13'24'880,"13"-21"-704,-4 3 32,1-3-192,3 0-16,0 0-512,0-3-1553</inkml:trace>
  <inkml:trace contextRef="#ctx0" brushRef="#br2" timeOffset="-279714.364">3012 1756 176,'0'0'0</inkml:trace>
  <inkml:trace contextRef="#ctx0" brushRef="#br2" timeOffset="-276691.177">3012 1756 0,'0'-59'8855,"-4"29"-929,-14 22-6282,0 3-1295,0 2-221,0 0 0,1 0 1,-1 2-1,0 0 0,-16 2-128,-58-4 250,54-1-237,0 2 0,0 2 0,-13 3-13,-30-1 1,-34-5 13,46 1 131,1 2 0,-59 8-145,-23 10 112,-1-6 0,-33-6-112,129-4 130,-46 9-130,44-4 158,-48-1-158,-332-17 491,437 11-469,0 0-6,0 0 8,-1 142 485,4 227-63,3-40-45,-2-15-165,-1-253-213,3 0 1,2 0-1,16 56-23,-16-69 9,-1 1-1,-3 0 1,-1 0 0,-3 0 0,-4 24-9,2 33 57,2-87-55,0 160 81,-16 95-83,-27 263 185,13-203-76,26-233-45,2-44 53,-9 52-117,3-40 67,2 1 0,4 43-67,-5 156-1067,14-326-5774,3 21-3756</inkml:trace>
  <inkml:trace contextRef="#ctx0" brushRef="#br2" timeOffset="-273375.31">829 5705 5891,'0'0'1720,"0"0"-842,0 0-125,0 0 36,0 0-66,0 0-259,6 0 8415,24 0-8713,271 15 450,-199-13-605,-50 1-1,0-3-1,0-2 1,24-4-10,3-10-4,-44 8-18,0 2 0,1 2 1,32-1 21,265-4-473,-173 0 484,-124 7-54,0-1 0,26-7 43,52-4-103,93-10 146,-62 6-44,-130 17-14,5 0 3,1-1 1,-1-1 0,0-1-1,0 0 1,0-2-1,0 0 1,-1-1 0,5-3 11,-8 3-2,0 1 0,1 1 1,0 1-1,0 1 0,1 0 0,-1 1 1,1 1-1,3 0 2,5-1 0,149-4-71,-80 3-47,48-8 118,-18-7-3,-48 8-2,-1 3-1,36 4 6,-13-1-157,-53 2 130,33-1 30,42-10-3,126-9-74,-111 12-223,258-38-300,-269 21 562,7 1 43,-73 13 63,-1 3-1,30 0-70,-13 1-30,22-1 146,-91 11-850,22-2 2132,-21 0-4031,-5-3-3735,-2-11-4264</inkml:trace>
  <inkml:trace contextRef="#ctx0" brushRef="#br2" timeOffset="-272707.644">5834 4952 4370,'0'0'3089,"0"0"-2008,0 0-366,0 0-32,0 0-94,-4-3-100,-11-5-326,11 2 2392,4 5-1930,0 1-132,0 0-154,0 0 48,0 0 58,0 0-103,0 0-38,0 0-104,0 18 608,6 538 3493,-6-547-4302,0-2-7,-1 0 1,2 0 0,-1 0-1,1 1 1,0-1 0,1 3 7,14-54-5979,-6 11 1006,0-2-2646</inkml:trace>
  <inkml:trace contextRef="#ctx0" brushRef="#br2" timeOffset="-271904.954">5969 4559 3089,'0'0'2305,"0"0"-981,0 0-337,0 0-29,0 0 189,0-6 237,-1-23 1149,1 20 2543,2 33-3608,13 79-1004,-8-69-405,-2 1-1,0 17-58,2 539 736,-7-518-642,3-6 76,3 0-1,10 37-169,6 64 77,-15 1 137,-7 8-214,-1-48 192,1-128-248,0-5-128,0-55-882,1-97-6171,1 83 799</inkml:trace>
  <inkml:trace contextRef="#ctx0" brushRef="#br2" timeOffset="-271037.152">6135 5008 1953,'0'0'2156,"0"0"-732,0 0-189,0 0-7,0 0-233,0 0-128,0 0-37,0 0-260,0 0-23,0 0 16,0 0-317,0-20 296,0 21 3387,16 295-951,-17-225-2638,0-38-115,1-1-1,3 18-224,2-37-334,2-19-1396,3-21-1547,-7-5-1269,-2-1-2833</inkml:trace>
  <inkml:trace contextRef="#ctx0" brushRef="#br2" timeOffset="-270219.012">6287 4610 7235,'0'0'1190,"0"0"-179,0 0-64,0 0-26,0 0-254,0-10 442,0 9 3667,16 396-1654,-10-323-2826,7 92 144,15 54-440,-12-137 49,-7-45-33,-2 0-1,-2 1 1,-1-1 0,-2 7-16,-2 480-112,0-558-352,-1-18-3390,3-1 0,4-14 3854,3 5-5826</inkml:trace>
  <inkml:trace contextRef="#ctx0" brushRef="#br2" timeOffset="-269566.12">6548 5023 5122,'0'0'1228,"0"0"-324,0 0-24,0 0-7,0 0 31,0-9 6681,4 461-5536,-4-530-8228,0 41 1649</inkml:trace>
  <inkml:trace contextRef="#ctx0" brushRef="#br2" timeOffset="-268641.711">6763 4497 464,'0'0'4762,"0"0"-2521,0 0-824,0 0-16,0 0-81,0-6 813,0 3-1074,0 6 2865,7 919-520,-5-855-3049,8 31-355,1 32 24,-7 356 28,-5-305-46,-1-159 52,-1 0-1,0-1 1,-5 12-58,-4 6-150,9-31-357,1-12-431,2-86-8122,-3 41-1643</inkml:trace>
  <inkml:trace contextRef="#ctx0" brushRef="#br2" timeOffset="-263416.528">6730 5380 2305,'0'0'1339,"0"0"-202,0 0-94,0 0-357,0 0-270,0 0-203,0 0-74,0-47 6974,1 47-7050,-1-1 0,1 0 1,-1 1-1,1-1 0,0 1 1,-1-1-1,1 1 0,0-1 1,0 1-1,-1 0 0,1-1 1,0 1-1,0 0 0,-1-1 1,1 1-1,0 0 0,0 0 1,0 0-1,0 0 1,-1 0-1,1 0 0,0 0 1,0 0-1,0 0 0,0 0-63,33 0 744,-24 1-550,8-2-126,0-1-1,0-1 1,0 0 0,12-5-68,25-4-31,-35 9 193,-1 2-1,1 0 1,-1 2 0,9 0-162,-10 1-34,-1-1 0,1-1 0,0-1 0,-1-1 0,8-1 34,57-10-31,1 3-1,0 5 0,0 3 0,43 5 32,13-1-38,-58-12 176,-30 2-143,78 0-14,0 5-1,8 6 20,28-1-11,-60-1 42,45 0-14,5-7-17,-1 0-91,45 8 91,-30 1-155,152 8-50,381-8 83,-358-6 137,-66 6-24,294-6-67,-317-18 8,-131 10 101,-53 3-32,-22 3 25,37 0-26,74 4 54,460 10 708,-494-8-815,-81-3 256,0 3-1,0 1 1,41 9-203,-65-8 89,1-2-1,-1 0 1,1 0 0,10-3-89,33 1 726,-62-44-284,-3-529 791,3 505-1067,6-27-166,-3 27 408,-1-27-408,-11-138 425,3-110 267,6 307-673,2 0-1,3-5-18,-2 6 11,-1 0 0,0-10-11,-3 2-7,0-5-5,-1-1 0,-3 1 0,-2-7 12,-9-8 107,-3-20-59,2-106-80,-11-305-99,23 462 111,-2 0 1,0 0-1,-3 0 0,-4-14 20,2 15-7,2 0 0,2-1 0,1 0 1,1-15 6,9-397-491,-4 419 335,0 0 0,2 0 1,2-4 155,1-9-29,-7 37 22,1 1 1,-1-1 0,1 0 0,-1 0 0,0 0-1,0 0 1,1 0 0,-1 0 0,-1 0-1,1 0 1,0 0 0,0 0 0,-1 0 0,1 1-1,-1-2 7,-1 2-7,0 0 0,-1 0-1,1 0 1,0 1 0,0-1-1,0 1 1,-1-1-1,1 1 1,0 0 0,0 0-1,-1 0 1,1 0 0,-2 1 7,1-1-1,-7 0 2,-10-1 8,1 1 0,-1 1 1,1 1-1,-1 0 1,1 2-1,0 0 1,-12 5-10,-2 1 18,1-1 0,-2-2 1,1-1-1,-1-1 0,-17-1-18,-57-1-47,-9-6 47,-11 1 25,-129 10-542,-147 28 517,295-29-481,-104-6 481,89-3 48,94 4-51,0 0-1,-18 6 4,-49 3-27,-464-8-572,297-5 611,255 2-36,7 1 30,0-1 0,0 0 0,-1 0 0,1 0 0,0 0 0,0 0 0,0 0 0,0-1 0,0 1 0,-1-1-1,1 0 1,0 1 0,0-1 0,0 0 0,1 0 0,-1 0 0,-2-2-6,4 3 155,0 0-6,53-8 308,-6 7-753,-29 1-4301,-17 0 93</inkml:trace>
  <inkml:trace contextRef="#ctx0" brushRef="#br4" timeOffset="-240743.08">1325 3693 4114,'0'0'4039,"0"0"-2396,0 0-767,0 0 17,0 0 30,0 0-312,7-39 3610,-10-44-5276,-8 0-4728,5 53 2568</inkml:trace>
  <inkml:trace contextRef="#ctx0" brushRef="#br4" timeOffset="-240412.537">1289 3259 6435,'0'0'1329,"0"0"-545,0 0-32,0 0 273,0 0-257,0 0-672,0-42-48,0 24-48,0 3 0,0 0-32,0-2-16,0-1-384,0 3-593,0-3-335,0 3-2098</inkml:trace>
  <inkml:trace contextRef="#ctx0" brushRef="#br4" timeOffset="-240074.468">1282 2848 7139,'0'0'1441,"0"0"-721,0 0-288,0 0 401,0 0-353,0 0-176,0 0-80,40-116-160,-34 98 32,-2-3-96,2 1-352,-6 5-1104,0 0-882,0 0-4080</inkml:trace>
  <inkml:trace contextRef="#ctx0" brushRef="#br4" timeOffset="-239743.238">1378 2464 8212,'0'0'1200,"0"0"-431,0 0 159,0 0 1,0 0-465,0 0-256,63-53-80,-53 44-112,0-3 32,-4 0-48,4 3-304,-3-3-321,-1 3-495,1-3-881,-4 0-1649</inkml:trace>
  <inkml:trace contextRef="#ctx0" brushRef="#br4" timeOffset="-239742.238">1643 2241 4802,'0'0'1009,"0"0"-689,0 0 208,0 0-16,0 0-448,0 0-64,66-21-48,-63 12-400,0 3-304,4-3-1809,0 3-769</inkml:trace>
  <inkml:trace contextRef="#ctx0" brushRef="#br4" timeOffset="-239409.645">1894 2146 7828,'0'0'1392,"0"0"-671,0 0 207,0 0-64,0 0-527,0 0-177,73 0-144,-57 0-16,-3 0-192,-6 0-225,0 0-943,-1 0-417,-2 0-1248</inkml:trace>
  <inkml:trace contextRef="#ctx0" brushRef="#br4" timeOffset="-239073.668">2165 2134 3410,'0'0'2214,"0"0"-712,0 0-213,0 0 282,0 0 144,16-1 57,93-4 303,-105 8-6861,-4 0 651</inkml:trace>
  <inkml:trace contextRef="#ctx0" brushRef="#br4" timeOffset="-239072.668">2165 2134 4322</inkml:trace>
  <inkml:trace contextRef="#ctx0" brushRef="#br4" timeOffset="-238740.297">2165 2134 4322,'108'-141'2991,"-87"112"-1401,-21 29-267,0 0 59,19-6 4375,6 10-4068,22 15-1537,-45-17 94,23 10-142,0-2 0,0 0 1,1-1-1,0-2 0,1-1 1,0 0-1,-1-3 1,24 2-105,-49-5-46,-1 0-90,0 0 27,-18 23-97,6-10 217,1 7-8,1 0-1,2 0 1,0 1 0,1 0-1,1 0 1,0 1 0,2 0-1,1 0 1,1 0 0,0 6-3,2-26-128,0 0 0,0-1 0,0 1 0,0-1 0,-1 1 0,1 0 0,-1-1 0,1 1 0,-1-1 0,0 1 0,1-1 0,-1 1 1,0-1-1,-1 1 128,-14 5-4698,-9-7-2894</inkml:trace>
  <inkml:trace contextRef="#ctx0" brushRef="#br4" timeOffset="-237181.431">1699 2860 4818,'0'0'4984,"0"0"-2767,0 0-603,0 0-107,0 0-354,0 0-540,0 0 12,0 0 63,0 0 67,0 0-56,0 0-147,0 0-50,0 0 2,0 0-160,27 12 641,16 7-801,-32-13-116,0-1 0,0-1 0,1 1 0,0-2-1,0 1 1,0-2 0,0 0 0,0 0 0,11-1-68,-18 0-1,0-1 0,0 0 0,0-1 0,0 1 1,0-1-1,0 0 0,-1 0 0,1-1 0,0 0 0,-1 1 1,1-1-1,3-3 1,-1 0-5,0-1 0,-1 0 0,0-1 0,0 1 0,-1-1 0,5-6 5,-7 6 1,1-1 0,-1 1 1,0 0-1,-1-1 0,1 1 1,-2-1-1,1 0 0,-1 1 1,0-1-1,-1 0 0,1 0 1,-2 0-1,1 0 0,-1 0 1,0 1-1,-1-2-1,1 5-3,0 0 0,-1 0 1,1 0-1,-1 0 0,0 1 0,0-1 0,0 0 1,-1 1-1,1 0 0,-1-1 0,0 1 0,0 0 1,0 0-1,0 1 0,0-1 0,-1 1 1,1-1-1,-1 1 0,0 0 0,1 0 0,-1 1 1,0-1-1,0 1 0,0 0 0,0 0 0,-3 0 3,-14-3 10,0 1 0,0 1-1,0 1 1,-15 1-10,26 0-14,9 0 15,-1 1 0,0-1-1,1 1 1,-1 0 0,1-1 0,-1 1 0,0 0 0,1 0-1,0 0 1,-1 0 0,1 0 0,0 0 0,-1 1-1,1-1 1,0 0 0,0 1 0,0-1 0,0 1 0,0 1-1,-21 37 29,15-25-23,0 3 12,0-1 1,2 1 0,0 0 0,1 1 0,1-1-1,1 1 1,0-1 0,1 11-19,-3 26 26,0-24 36,2 1 0,2-1 0,0 0 0,3 11-62,-2-39 8,0-1 0,1 1 0,-1-1 1,1 0-1,-1 1 0,1-1 0,0 0 0,0 0 0,0 0 1,0 0-1,0 0 0,0 0 0,0-1 0,1 1 1,-1-1-1,1 1 0,-1-1 0,1 0 0,-1 0 0,1 0 1,0 0-1,0-1 0,-1 1 0,4-1-8,8 3 44,0 0-1,1-1 1,-1-1 0,5-1-44,212 0 21,-230-3-211,0 0 1,0-1-1,0 0 1,-1 1-1,1-1 1,-1 0-1,0 1 0,0-1 1,0 1-1,-1-4 190,1 0-609,0-34-3670,0-8-4368</inkml:trace>
  <inkml:trace contextRef="#ctx0" brushRef="#br4" timeOffset="-236783.899">2182 2613 7235,'0'0'2706,"0"0"-1106,0 0 433,0 0-128,0 0-864,0 0-177,0 0 417,33 21-241,-10-18-304,0-3-207,0 0-433,-3 0-96,-3 0-48,-7 0-913,-7-3-1248,-3-15-3089</inkml:trace>
  <inkml:trace contextRef="#ctx0" brushRef="#br4" timeOffset="-235178.745">2436 1899 1409,'0'0'651,"0"0"125,0 0 931,-20-2 2028,14 1 1281,6 1-4788,-1-1 0,1 0 0,-1 1 0,1-1 0,0 1 0,-1-1 0,1 0 0,-1 1 0,0-1 0,1 1 0,-1-1 0,1 1 0,-1 0 0,0-1 0,1 1 0,-1 0 0,0-1 0,0 1 0,1 0 0,-1 0 1,0-1-1,0 1 0,1 0 0,-1 0 0,0 0 0,0 0-228,-21-2 2595,21 2-2339,1 0-53,2 7 192,8 1-353,-1 0 1,1 0-1,1-1 1,-1 0-1,1-1 1,0-1-1,0 1 0,1-2 1,0 1-1,5 0-42,25 11 77,1 3-38,50 25-32,-90-42-47,-2-1-3,-1-1 16,0 0-13,0 0 19,-5 0 26,0 1 0,0 0-1,0 0 1,0 0 0,0 1 0,1 0 0,-1 0-1,0 0 1,1 0 0,0 1 0,-1-1 0,1 1-1,0 1 1,0-1 0,1 0 0,-1 1 0,-1 2-5,-12 14 6,2 0 0,0 0 0,-1 6-6,-15 18-7,21-30 3,-1 0-1,0-1 1,-1 0-1,0-1 1,-1 0 0,-1-2-1,0 1 1,0-1-1,-8 3 5,20-13-18,1 0-4,1 0 46,0 0 24,0 0 0,30 0 46,-23-1-94,-1 0 0,0-1 0,1 1 1,-1-2-1,0 1 0,0-1 0,-1 1 0,1-2 1,0 1-1,-1-1 0,0 0 0,0 0 0,0 0 1,0 0-1,-1-1 0,0 0 0,0 0 1,0 0-1,0-1 0,2-5 0,10-15-117,-1-2 0,-1 0 0,7-21 117,-7 19-81,-10 24 86,0-1 1,-1-1 0,0 1 0,0 0-1,0-1 1,-1 1 0,-1-1 0,1 0-1,-1-1-5,-1 9 43,0 0 27,0 0 20,-10 3-63,-1-1 0,1 0 1,-1-1-1,0 0 0,0-1 0,-1 0-27,8 0 4,-1 1 1,1-1-1,0 0 0,0 0 1,-1-1-1,1 1 0,0-1 1,0 0-1,-1 0 0,1 0 1,0-1-1,0 0 0,0 1 1,1-1-1,-1-1 0,0 1 1,1 0-1,-1-1 0,1 0 1,0 0-1,0 0 0,0 0 1,0 0-1,0-2-4,-15-12 27,14 13-18,0 0-1,0 0 0,0 0 1,1 0-1,0-1 0,-1 1 0,1-1-8,-2-6-328,-9-11-4255,0 13-1105</inkml:trace>
  <inkml:trace contextRef="#ctx0" brushRef="#br4" timeOffset="-234655.391">2307 2024 6723,'0'0'1990,"0"0"-466,0 0 60,0 0 271,0 0-407,0 0-410,13 0-240,175 6 58,-183-9-4655,-5 3-1014</inkml:trace>
  <inkml:trace contextRef="#ctx0" brushRef="#br3" timeOffset="-230407.66">11388 4018 496,'0'0'6921,"0"0"-4710,0 0-1573,0 0 96,0 0 42,0 0-122,0 0-129,0 0 230,0 0 291,0 0 56,0 0-235,0 0-197,0 0-102,0 0-221,0 0-158,0 0 41,0 0-105,30 0 699,-15 1-675,-1 0-1,0 2 0,0 0 0,1 0 0,-2 2 1,13 4-149,-10-3 73,1 0 1,-1-2 0,1 0 0,14 2-74,-19-5-36,-1 0 0,1 0 0,0-1 1,0 0-1,0-1 0,-1-1 0,1 0 0,0 0 0,-1-1 1,0-1-1,1 0 0,-2 0 0,1-1 0,7-4 36,-12 6-28,1 0 0,-1 1 0,1 0-1,0 0 1,0 0 0,0 1 0,0 0 0,0 1-1,0-1 1,0 1 28,40-5-1020,-43 4 459,0-1 0,0 0-1,-1 0 1,1 0 0,0 0-1,-1-1 1,0 1 0,1-1-1,-1 0 1,0 0 0,0 0 0,-1 0-1,1-1 1,0-1 561,3-2-1693,4-5-1156</inkml:trace>
  <inkml:trace contextRef="#ctx0" brushRef="#br3" timeOffset="-230089.376">12188 3806 688,'0'0'7124,"0"0"-5748,0 0-79,0 0-209,0 0-111,0 0-449,67-35-496,-61 29-16,1 0-16,-4-3-16,0 3-32,-3-3-144,0 0-256,0 3-1,0-3-383,0-3-1329,-6 3-2129</inkml:trace>
  <inkml:trace contextRef="#ctx0" brushRef="#br3" timeOffset="-226913.806">11705 4006 8004,'0'0'2580,"0"0"-1236,0 0-437,0 0-88,0 0-37,-1 6-302,-3 17 22,7-21-91,-1-1 1,1 0-1,0 0 1,0 0 0,0 0-1,0 0 1,0 0-1,0-1 1,0 0-1,0 1 1,0-1-1,0-1-411,1 2 293,38 8 629,-32-6-814,1 0 1,0-1 0,0-1-1,0 0 1,3 0-109,-5-1 16,-2 1 9,1-1 0,-1 0-1,0 0 1,1-1-1,-1 1 1,1-2-1,-1 1 1,0-1 0,0 0-1,0-1 1,0 0-1,0 0 1,-1 0-1,2-2-24,27-13-6,-28 15 4,0 0 1,-1 0-1,0-1 0,0 0 1,0 0-1,1-1 2,89-71-5,-54 33 7,-11 10-20,-12 13 80,12-8 73,-17 17-62,-1-1 0,0 0 0,0-1 0,-1-1 0,-1 0 0,0 0-1,0-2-72,0 0 21,-1 1 4,-1-2 0,-1 1 0,0-1 0,-1-1 0,2-11-25,2-2 137,12-54-92,-8 41 18,-2 1 1,-2-2-1,-2 0 0,-2 0 0,-2 0 1,-2-1-1,-2-17-63,3-108 0,-1 48 64,-7-70-64,-1 175 21,1 0-1,-2 0 1,-1 0-1,0 0 1,-1 1-1,0 0 1,-2 1-1,-2-3-20,-3-7 15,-15-22-13,-2 2 1,-2 2 0,-7-5-3,14 16 3,-3-4-1,-1 2-1,-14-11-1,34 36 0,0 1 0,0 0 0,0 1 0,-1 0 0,-1 1 0,1 1-1,-1-1 1,0 2 0,0 0 0,-1 1 0,-10-1 0,-1 1 0,-22 0 0,26 2 0,-66 1 12,66 2-9,1-1 0,-1 0 0,0-2 0,1 0 0,-10-4-3,15 4 7,1 0-1,-1 0 1,0 2 0,-12 0-7,-30-2 34,-45 1-60,56 1 4,45 0 27,-2-3 3,2 1-11,0 1 0,-1-1-1,1 0 1,1 1-1,-1-1 1,0 0 0,0 0-1,1 0 1,-1 0 0,1 0-1,-1 0 1,1 0-1,0 0 1,0 0 0,0 0-1,0 0 1,0 0-1,0 0 1,0 0 0,1 0-1,-1 0 1,1 0 0,0 1-1,0-2 4,25-33-121,-20 28 1,71-77-345,-67 75 400,1 0 1,0 1 0,0 0-1,1 1 1,0 0 0,10-4 64,-11 10 204,-21 14-112,-20 13-10,11-8-51,0 0-1,2 1 0,-3 5-30,9-10 20,-1 0-1,0 0 1,0-1 0,-1-1 0,-1 0 0,0-1 0,-9 4-20,18-12-2,0 0 1,0-1-1,0 0 0,0 0 1,0 0-1,0 0 0,0-1 1,-1 0-1,1 0 0,0-1 1,-1 1 1,-18-1 4,24 1-1,0 10-104,1-7 107,0 0 1,1 0-1,-1-1 1,0 1-1,1 0 1,0-1-1,-1 0 0,1 1 1,0-1-1,0 0 1,0 0-1,1 0 1,-1 0-1,0 0 1,1 0-1,0-1-6,50 32 60,-36-23-39,41 23 8,-18-10 26,-1 1 0,8 8-55,-45-31-15,18 12-1036,-5-11-4014,-11-2-3278</inkml:trace>
  <inkml:trace contextRef="#ctx0" brushRef="#br3" timeOffset="-225840.409">11643 2545 3249,'0'0'4018,"0"0"-2014,0 0-363,0 0 42,0 0-224,0 0-391,0-15 1384,0 14 1544,19 223-3164,-17-155-741,-1 18 213,4 0 0,4 0 0,17 73-304,-18-132-112,-4-23-456,-2-17-296,-2-32-2467,0 16-2278,0 12-1277</inkml:trace>
  <inkml:trace contextRef="#ctx0" brushRef="#br3" timeOffset="-225187.429">11623 3268 7507,'0'0'1174,"0"0"-677,0 0 127,0 0 144,0 0-256,-33-1 6054,32-2-6375,0-1 1,0 1-1,0 0 0,1 0 1,-1 0-1,1-1 0,0 1 1,0 0-1,0-1 0,0 1 1,1 0-1,-1 0 0,1-1-191,-1 2 29,1 0-1,-1 0 0,0 0 0,1 0 1,-1 1-1,1-1 0,0 0 1,0 0-1,0 0 0,0 1 0,0-1 1,0 0-1,0 1 0,0-1 1,1 1-1,-1 0 0,0-1 1,1 1-1,-1 0 0,1 0 0,1-1-28,22-3 123,0 1-1,0 1 0,0 2 0,0 0 0,0 2 0,6 1-122,32-1 473,-60 7-419,-3-8-104,0 1-1,-1-1 0,1 0 0,0 1 1,0-1-1,-1 0 0,1 1 0,0-1 0,-1 0 1,1 0-1,0 1 0,-1-1 0,1 0 1,-1 0-1,1 0 0,0 0 0,-1 0 0,1 0 1,-1 1-1,1-1 0,-1 0 0,1 0 1,0 0-1,-1 0 0,1 0 0,-1 0 0,1-1 1,0 1-1,-1 0 0,1 0 0,-1 0 0,1 0 1,0 0-1,-1-1 0,1 1 0,-1 0 1,1 0-1,0-1 51,-19-12-2879,-4-16-2329</inkml:trace>
  <inkml:trace contextRef="#ctx0" brushRef="#br3" timeOffset="-224603.612">11507 2434 5811,'0'0'1728,"0"0"-612,0 0 20,0 0 289,0 0-54,5 0 1821,21 0-1726,44 2 795,-12-1-1190,33-4-1071,-73-2 774,-12 2-2534,-2 3-5140,-17 0-1533</inkml:trace>
  <inkml:trace contextRef="#ctx0" brushRef="#br4" timeOffset="-212912.012">2337 1747 896,'0'0'4677,"0"0"-3025,0 0-849,0 0-3,0 0-53,-17 10 846,2 14 778,14-24-2246,1 0 0,-1 1 0,1-1 0,-1 1 0,1-1 0,-1 1 0,0-1 0,1 0 0,-1 0 0,1 1 0,-1-1 0,0 0 0,1 0 0,-1 0 0,0 1 0,1-1 0,-1 0 0,0 0 0,1 0 0,-1 0 0,0 0 0,1-1 0,-1 1 0,0 0 0,1 0 0,-1 0 0,0 0 0,1-1-1,-1 1 1,1 0 0,-1-1 0,1 1 0,-1 0 0,0-1 0,1 1 0,-1-1 0,1 1 0,0-1-125,-1 1 441,1 0-52,0 0 22,0 0-115,0 0-34,0 0 63,0 0-160,0 0-69,0 0 9,0 0-23,2 1-17,1 1-1,-1-1 0,0 1 0,0 0 1,0 0-1,0 0 0,0 0 1,-1 0-1,1 0 0,-1 0 1,2 3-65,3 3 229,150 167 792,-106-111-799,-38-48-138,0 1-1,1-2 1,14 13-84,-27-28 0,0 0 0,0 1 0,0-1 0,1 0 0,-1 0 0,0 1 0,0-1 1,0 0-1,0 0 0,0 1 0,0-1 0,0 0 0,0 0 0,0 1 0,0-1 0,0 0 0,0 0 1,0 1-1,0-1 0,0 0 0,0 0 0,0 1 0,-1-1 0,1 0 0,0 0 0,0 1 1,0-1-1,0 0 0,0 0 0,0 0 0,-1 1 0,1-1 0,0 0 0,0 0 0,0 0 0,-1 0 1,1 0-1,0 1 0,0-1 0,-1 0 0,1 0 0,0 0 0,0 0 0,-1 0 0,1 0 1,0 0-1,0 0 0,-1 0 0,-21 10 10,-3 2-4,9-2-11,1 0 1,1 1-1,-1 1 1,2 0-1,0 1 1,0 1-1,-4 7 5,3 0-38,6-10 34,0 1-1,0-1 0,-1 0 0,0 0 1,-4 1 4,13-12-11,0 0-21,0-4 22,1-1 1,-1 1-1,1 0 0,0 0 1,0-1-1,1 1 0,-1 0 0,1 0 1,0 0-1,0 0 0,0 1 1,0-1-1,1 0 0,0 1 1,-1 0-1,1 0 0,2-2 10,9-7-26,1 0 0,0 1 0,12-7 26,-14 11-44,-1-1 0,-1-1-1,1 0 1,-1 0 0,8-10 44,-7 3-35,0 0 1,-1-1 0,-1-1 0,0 0 0,-2 0-1,1-3 35,-8 18 48,-1 3 80,0 0 0,0 0-66,0 0-14,0 0 35,-41 0 173,32-3-249,-1 1 1,1-1 0,-1-1 0,1 0-1,0 0 1,1-1 0,-1 0-1,1 0 1,0-1 0,0 0 0,-1-2-8,-23-14 11,18 13-9,1-1 1,0 0 0,1 0-1,0-2 1,1 1 0,-10-14-3,5 7-7,-17-25-21,44 58 48,1 0-1,1-1 1,0-1-1,1 0 1,0 0-1,1-1 1,13 8-20,2 2 14,-1 2 0,3 4-14,-29-24-1,1 0 0,-1 1 0,0-1 1,0 1-1,0 0 0,0 0 0,-1 0 0,0 0 0,0 0 0,0 0 0,-1 1 0,0-1 0,0 0 0,0 1 0,-1 0 0,1-1 0,-1 1 0,-1-1 0,0 6 1,1-11-11,0 1 19,-1 3-9,-1 0 0,0 0 0,0-1 1,0 1-1,-1 0 0,1-1 0,-1 1 0,0-1 0,0 0 0,0 0 0,0 0 0,-1 0 1,1 0-1,-1-1 0,0 0 0,-2 1 1,-7 7 11,7-5-13,-1 0-1,1 1 1,0-1-1,0 1 1,1 0-1,0 1 1,0 0-1,0-1 1,1 1-1,0 1 1,0-1-1,1 1 1,0-1-1,0 1 1,1 0-1,0 0 1,0 0-1,1 3 3,1-10-253,0-1-188,-2-27-6466,-9 9-1032</inkml:trace>
  <inkml:trace contextRef="#ctx0" brushRef="#br4" timeOffset="-212464.838">2182 2113 6723,'0'0'1123,"0"0"-168,0 0 241,0 0 28,0 0-71,-1-1-710,1-1 0,0 0 0,0 1 0,0-1 0,0 0 0,0 1 0,0-1 0,0 1 0,1-1 0,-1 0 0,1 1 0,-1-1 0,1 1 1,-1-1-444,20-2 256,-1 1 0,1 0 0,-1 1 0,1 1 0,0 1 0,0 1 0,1 1-256,33-1 19,-1-1-399,-30 0-8775,-23 0-1506</inkml:trace>
  <inkml:trace contextRef="#ctx0" brushRef="#br5" timeOffset="-189565.267">8229 4324 9893,'0'0'960,"0"0"-944,0 0 160,0 0 208,0 0 16,0 0-400,16-33-320,-12 24-704,-1 3-833,-3-3-6771</inkml:trace>
  <inkml:trace contextRef="#ctx0" brushRef="#br5" timeOffset="-183526.628">6026 6130 4226,'0'0'1902,"0"0"-933,0 0-321,0 0 43,0 0-19,-4 13 4659,23-8-5197,0-1 1,0-1-1,1 0 1,-1-2 0,0 0-1,1-1 1,15-2-135,8 1 344,237 4 459,-181-21-446,54 12-101,-110 6-205,-45 45-99,-1-36 50,0 0 0,1 1 1,-1-1-1,2 1 0,-1 0 1,2 0-1,-1 9-2,0-10 0,0 0-1,0 1 1,-1-1 0,0 0 0,-3 6 0,3-6 25,-1 0 1,1 0 0,0 0 0,1 1 0,0 5-26,-9 43 147,0 4 234,10-37 73,0-24-388,0-1-42,0 0-13,0 0-22,-2-3-4,1-1-1,-1 1 0,1-1 0,0 1 1,0-1-1,0 1 0,0-1 1,0 0-1,1 1 0,0-1 0,0-3 16,-3-13-27,-1 5-97,-2-1-1,1 1 1,-2 0 0,0 0-1,-3-3 125,6 12-17,0 0-1,0 0 1,-1 0 0,0 0 0,0 1-1,0 0 1,0 0 0,-1 0-1,0 0 1,0 1 0,0 0 0,-6-2 17,-2 2-25,-1 1 0,0 0 0,0 1 0,-1 0 0,1 1 1,0 1-1,0 0 0,-1 2 0,0 0 25,-37 0-390,52-2 370,-1 0 0,0 1 0,1-1 1,-1 0-1,0 0 0,1-1 0,-1 1 0,0 0 0,1 0 0,-1-1 1,1 1-1,-1-1 0,0 0 0,1 1 0,-1-1 0,1 0 0,0 0 1,-1 0-1,1 0 0,0 0 0,-1 0 0,1-1 20,0-1 0,0 0-1,0 0 1,0 0-1,0 0 1,1 0 0,0 0-1,0-1 1,0 1-1,0 0 1,0-3 0,1-10-79,-1 15 76,0 1 72,0-41-29,-8 61 68,-1 0-1,-1-1 1,0 0-1,-9 10-107,11-20 25,7-7-38,0 0 0,0 0 0,-1 0 0,1-1 0,-1 1 0,1 0 0,-1-1 0,0 1 0,0-1 0,0 1 0,0-1 0,0 0 0,0 0 0,0 0 0,0 0 0,0 0 0,0-1 0,-1 1 0,1-1 0,0 1 0,-1-1 0,1 0 0,0 0 0,-1 0 1,1 0-1,0 0 0,-2 0 13,-7 0-6,-1 1 1,0-1 0,0-1-1,0 0 1,0-1-1,0 0 1,0-1 0,1 0-1,-1-1 1,1 0 0,0-1-1,0-1 6,8 5 10,0 0 0,0 0-1,0 0 1,0 0-1,0 1 1,0-1 0,0 1-1,0 0 1,-1 0-1,-1 0-9,4 1 19,0-1-1,0 0 0,0 1 0,0-1 0,0 0 1,0 0-1,-1 0 0,1 0 0,0 0 0,0 0 1,0 0-1,0-1 0,0 1 0,0 0 1,0 0-1,0-1 0,0 1 0,0-1 0,0 1 1,0-1-1,0 1 0,0-1 0,0 0 0,0 1 1,0-1-1,0 0 0,1 0 0,-1 0 1,0 0-1,1 1 0,-1-1 0,1 0 0,-1 0 1,1 0-1,-1 0 0,1 0 0,0 0 0,-1-1 1,1 1-1,0 0 0,0 0 0,0 0 1,0 0-1,0 0 0,0 0 0,0-1-18,-3-43-106,2 45 108,-1 0 4,1 0-1,-22 0 310,21 4-307,1 0 0,0-1 0,0 1 0,0 0 0,0 0 0,1 0 0,0 0 0,0-1-1,0 1 1,0 0 0,0 0-8,0-2 11,0 4 4,0-2-5,0-1 0,0 0 0,0 1-1,0-1 1,1 0 0,-1 1 0,1-1 0,0 0 0,0 1 0,0-1-10,0-1 5,1-1 1,0 1-1,-1 0 1,1-1-1,0 1 0,0-1 1,0 1-1,0-1 1,0 0-1,0 0 0,0 0 1,0 0-1,1 0 1,-1-1-1,1 1-5,18 7 10,0-2 1,0 0-1,0-1 0,1-1 1,0-1-1,0-1 0,6-1-10,18-3 20,-1-2 0,-1-2 0,37-10-20,-46 9 10,-7 3-20,-1 2 1,1 0 0,0 3 0,11 1 9,24 0-1,-60-2 16,1 0 0,-1 1 1,1 0-1,-1 0 0,0 0 0,1 0 0,-1 1 0,0-1 0,0 1 0,1 0 0,-1 0 0,-1 0 1,1 0-1,0 1-15,1-1 36,-1 1 1,0-1-1,1 0 1,-1 0-1,1 0 1,0 0-1,-1-1 0,1 1 1,0-1-1,4 1-36,10 1 205,-3-3-469,-11-25-93,-5 24 365,1-1 0,0 0-1,-1 1 1,1-1 0,-1 0-1,0 1 1,1-1-1,-1 1 1,0-1 0,0 1-1,0-1 1,0 1 0,0 0-1,0-1 1,0 1 0,-1 0-1,1 0 1,0 0 0,-1 0-1,1 0 1,-1 0 0,1 0-1,-1 1 1,1-1 0,-1 0-1,1 1 1,-1-1 0,0 1-1,0 0 1,1 0 0,-1-1-1,0 1-7,-62-3 345,54 3-326,-237 0 234,241-1-245,1 0 0,0 0 0,-1 0 1,1 0-1,0-1 0,0 0 0,0 0 0,0 0 0,0-1 0,-3-2-8,2 1 0,0 1-1,0 0 0,-1 0 1,1 1-1,-1 0 0,-6-2 1,-41-2 25,-1 2 0,0 3-1,-2 2-24,-9 0 62,65-1-52,0 1 0,1-1 0,-1 0 0,0 1 0,0-1 0,1 0 0,-1 1-1,0-1 1,0 1 0,1-1 0,-1 1 0,0 0 0,1-1 0,-1 1 0,1 0-1,-1-1 1,1 1 0,-1 0 0,1-1 0,0 1 0,-1 0 0,1 0 0,0 0-10,0 3-7740,11-4-3175</inkml:trace>
  <inkml:trace contextRef="#ctx0" brushRef="#br5" timeOffset="-181447.81">5910 4449 4370,'0'0'1574,"0"0"-774,0 0-31,0 0 60,0 0-239,0 0-155,0 0-104,10-3 4290,13-3-3605,-17 4-1016,1 0-1,0 0 1,-1 1-1,1 0 1,0 0-1,0 1 1,-1-1-1,7 2 1,-7-1 0,0 0-1,0 0 0,0 0 1,0-1-1,0 0 0,1 0 1,-1 0-1,0-1 1,-1 0-1,1 0 0,4-3 1,-3 2-36,0 0-1,0 1 0,0 0 0,1 0 1,-1 0-1,1 1 0,-1 0 1,1 0-1,6 1 37,22-3 56,-1 0-7,1 1 0,0 1 0,10 3-49,-10 0 16,0-2 0,0-1-1,11-3-15,1-1 336,0 3 0,30 2-336,-4 0-754,-2-4-3720,-95 7-4069</inkml:trace>
  <inkml:trace contextRef="#ctx0" brushRef="#br1" timeOffset="-160424.625">3300 509 8660,'0'0'1305,"0"0"-409,0 0 382,0 0 26,0 0-111,0-5-305,0-15-101,0 16-120,0 4-213,-46-2 2030,44 10-2470,0 0 1,1 0-1,0 1 1,0-1-1,1 0 1,0 1-1,0-1 1,1 0-1,0 1 1,0-1-1,1 0 1,0 0-1,1 0 1,0 0-1,0 0 1,1-1-1,-1 1 1,2-1-1,-1 0 1,1 0-1,0-1 1,0 1-1,1-1-14,1 1 68,0-1 0,0 0 0,0 0 0,1-1-1,-1 0 1,1 0 0,0-1 0,1 0 0,-1-1-1,1 1 1,0-2 0,0 1 0,0-1 0,0 0 0,0-1-1,0 0 1,0-1 0,1 0 0,4-1-68,-12 1 5,0-1-1,0 0 1,0 1 0,0-1-1,-1 0 1,1-1 0,0 1-1,-1 0 1,1 0 0,0-1-1,-1 1 1,1-1 0,-1 1-1,0-1 1,0 0 0,1 1-1,-1-1 1,0 0 0,-1 0-1,1 0 1,0 0 0,0 0-1,-1 0 1,1 0 0,-1 0-1,0 0 1,1 0 0,-1 0 0,0-2-5,5-68 30,-5 70-33,-1-2-14,0 0 1,0 0-1,0 0 1,0 0 0,0 1-1,-1-1 1,1 0 0,-1 1-1,0-1 1,0 1 0,-1 0-1,1-1 1,-1 1-1,0 0 1,1 1 0,-1-1-1,0 0 1,-1 1 0,1 0-1,-2-2 17,-9-5-23,-1 1 0,1 0 1,-1 1-1,-10-3 23,14 7 3,0 2 1,0-1 0,0 1-1,0 1 1,0 0 0,0 0-1,0 1 1,-11 2-4,19 0-16,0-1-1,1 0 1,-1 1 0,0-1 0,1 1-1,-1 0 1,1 0 0,0 0-1,0 0 1,0 0 0,1 1-1,-1-1 1,1 0 0,-1 1 0,1 0-1,0-1 1,1 1 0,-1 0 16,14-2-3418,-3-1-1456</inkml:trace>
  <inkml:trace contextRef="#ctx0" brushRef="#br1" timeOffset="-159341.683">3353 1078 7860,'0'0'2158,"0"0"-1014,0 0-194,0 0-93,0 0-182,0 0-235,-1 5 2310,-8 20-2507,3-19-230,1 1 0,0 0 0,0 0 0,1 0 0,0 0 0,0 1 0,0 0-1,1 0 1,1 0 0,-1 0 0,1 0 0,0 0 0,1 2-13,-2 18 123,1 0-1,2 0 1,1 10-123,0 9 128,0-45-95,-1 0-1,1 0 0,0 0 0,0 0 0,0 0 0,0 0 0,0 0 0,1 0 1,-1-1-1,0 1 0,1 0 0,-1-1 0,1 1 0,0-1 0,-1 0 1,1 0-1,0 1 0,0-1 0,0 0 0,0-1 0,0 1 0,0 0 0,0 0 1,0-1-1,1 1-32,56 13 1027,13-11-392,-70-4-626,-1 1 0,1-1 0,-1 0 0,0 0 0,1 1 0,-1-1 0,0 0 0,0 0 0,0 0 0,1 0 0,-1 0 0,0-1 0,-1 1 0,1 0 0,0 0 1,0-1-1,0 1 0,-1 0 0,1-1 0,-1 1 0,1-1 0,-1 1 0,1-1 0,-1 1 0,0-1 0,0 1 0,0-1 0,0 1 0,0-2-9,3-51-43,-3 50 34,3-36-105,-2 29 74,0-1 0,-1 1 0,0-1 0,-1 1 0,0 0 0,0 0-1,-2-2 42,0 6 46,0 0 0,-1 0 0,0 1 0,-1 0 0,0-1 0,1 2 0,-2-1 0,1 0 0,-1 1 0,0 0 0,0 0 0,-1 0-47,-11-7 53,0 0 0,0 1-1,-18-7-52,35 17-9,-1 0 0,1 1 0,0-1 0,-1 0 0,1 1 0,-1-1 0,1 0 0,-1 1 0,1 0 0,-1-1 0,1 1 0,-1 0 0,1 0-1,-1 0 1,1 0 0,-1 0 0,0 0 0,1 1 0,-1-1 0,1 0 0,-1 1 0,1-1 0,0 1 0,-1-1 0,1 1 0,-1 0-1,1 0 1,0 0 0,0 0 0,-1 0 0,0 1 9,-1 2-427,1 1 0,0 0 0,-1-1 0,2 1 0,-1 0 0,0 1 0,1-1 0,0 4 427,-1-1-899,-5 21-4413</inkml:trace>
  <inkml:trace contextRef="#ctx0" brushRef="#br1" timeOffset="-158276.683">3392 2792 2993,'0'0'6283,"0"0"-4186,0 0-1529,0 0 700,0 0 287,-33 7 1753,31-5-3304,-1 1-1,1 0 0,0 0 0,0 0 1,0 0-1,1 0 0,-1 0 1,1 1-1,-1-1 0,1 1 0,0-1 1,0 1-1,1-1 0,-1 1 1,1 1-4,-1 60 93,2-36-57,0-23 21,0 0-1,0 1 1,1-2-1,0 1 1,0 0-1,0 0 1,1-1 0,-1 1-1,1-1 1,1 1-1,-1-1 1,1 0-1,0-1 1,0 1 0,0-1-1,1 0 1,0 0-1,-1 0 1,1 0-1,1-1-56,3 4 112,0-1-1,0-1 1,1 0 0,0 0-1,0-1 1,0 0-1,0-1 1,0 0-1,1 0 1,0-1-1,1 0-111,-10-2 16,1 0 1,-1 1-1,0-1 0,0 0 0,0 0 0,0 0 0,1 0 0,-1-1 0,0 1 0,0 0 0,0-1 0,0 0 0,0 1 0,1-1 0,-1 0 0,-1 0 0,1 0 0,0 0 0,0-1 0,0 1 0,-1 0 0,1-1 1,0 1-1,1-3-16,-2 0-3,1-1 0,0 0 0,-1 1 1,0-1-1,0 0 0,-1 0 0,1 0 0,-1 0 1,0 0-1,-1-3 3,1-10-86,1 12 9,0 1-1,-1-1 1,0 0 0,0 1-1,0-1 1,-1 0 0,1 1-1,-2-1 1,1 1 0,0-1-1,-1 1 1,0 0 0,-1 0-1,1 0 1,-1 0-1,0 0 1,0 0 0,0 0-1,-1 1 1,1 0 0,-1 0-1,-1-1 78,-2-1-68,0 1 0,0 0 0,0 0-1,-1 1 1,1 0 0,-1 0-1,0 1 1,0 0 0,0 0-1,0 1 1,-9-2 68,-9 1-59,1 1-1,-1 1 1,-8 1 59,15 0-143,18 0-220,1 0-629,0 0-1148,2 0-1608,9 0-1994</inkml:trace>
  <inkml:trace contextRef="#ctx0" brushRef="#br1" timeOffset="-157422.174">4563 2792 8756,'0'0'2273,"0"0"-1152,0 0 39,0 0 353,0 0-246,-13 0-36,-1 2 0,0 0-1,-10 2-1230,18 0 28,0 0 0,0 0 0,0 0 0,0 0 0,1 1-1,0 0 1,0 0 0,0 0 0,1 1 0,-1 0 0,1 0-1,0 1-27,1 1 17,0 0 0,0 0 0,1 0 0,0 1 0,1-1-1,0 1 1,0-1 0,0 1 0,2 7-17,-2-8 36,1-1 1,1 1 0,0-1-1,0 1 1,0-1-1,1 0 1,0 1-1,0-1 1,1 0-1,0 0 1,0 0-37,0-3 66,0 0-1,0 0 1,1 0 0,-1 0 0,1 0-1,0-1 1,0 0 0,0 1 0,0-2-1,1 1 1,-1 0 0,1-1 0,-1 0-1,1 0 1,0 0 0,5 1-66,-6-2 42,0 0 1,0 1-1,1-2 1,-1 1-1,0 0 1,1-1-1,-1 0 1,1 0-1,-1 0 1,0 0-1,1-1 1,-1 0-1,4-1-42,-6 1 8,0 0 0,1 0 0,-1-1 0,0 1 0,0-1 0,0 1 0,0-1 0,0 0 0,-1 0 0,1 0 0,0 0 0,-1 0 0,0 0 0,1-1 0,-1 1 0,0 0 0,0-1 0,0 1 0,0 0 0,-1-1 0,1 0 0,-1 0-8,4-18-171,-2 0 0,0 1-1,-1-1 1,-2-8 171,1 8-294,0 19 263,-1-1-1,1 1 1,-1-1 0,1 1-1,-1 0 1,0-1 0,0 1-1,0 0 1,0 0 0,0 0-1,-1 0 1,1 0 0,-1 0-1,1 0 1,-1 0 0,0 1-1,1-1 1,-1 0 0,0 1-1,0 0 1,-2-1 31,-54-28 17,19 12-5,34 14 81,-1 1 0,0 0-1,0 1 1,0 0 0,-1 0 0,1 0 0,-1 0 0,-2 1-93,-22 1-860,4 12-3476,8 5-1840</inkml:trace>
  <inkml:trace contextRef="#ctx0" brushRef="#br1" timeOffset="-156483.44">3469 2140 7700,'0'0'1328,"0"0"-133,0 0 211,0 0 123,0 0-187,-7-18 3695,6 18-5029,0 1-1,1-1 1,-1 1 0,0-1-1,0 1 1,1-1 0,-1 1 0,0 0-1,1-1 1,-1 1 0,1 0-1,-1-1 1,1 1 0,-1 0 0,1 0-1,0-1 1,-1 1 0,1 0-1,0 0 1,-1 0 0,1 0-1,0-1 1,0 1 0,0 0 0,0 0-1,0 0 1,0 0 0,0 0-1,0 0 1,0-1 0,0 1 0,1 0-8,3 32 279,1-26-178,0 0 1,0 0-1,0 0 1,1 0-1,0-1 1,0 0 0,1 0-1,0 0 1,0-1-1,0 0 1,0-1 0,1 1-1,0-2 1,0 1-1,0-1 1,0 0 0,1-1-1,-1 1 1,1-2-1,-1 1 1,1-1 0,0-1-1,0 1 1,-1-2-1,2 1-101,-9-1 0,1 0 0,0 1-1,0-1 1,-1 0 0,1 0-1,-1 0 1,1 0 0,-1 0-1,1-1 1,-1 1 0,1 0-1,-1-1 1,0 1 0,0-1-1,0 1 1,0-1 0,0 0-1,0 1 1,0-1-1,-1 0 1,1 0 0,-1 0-1,1 1 1,-1-1 0,0 0-1,1 0 1,-1 0 0,0 0-1,0 0 1,1-69-454,-2 50 35,0 13 229,1 1-1,-2-1 1,1 0-1,-1 0 0,0 1 1,-1-1-1,1 1 1,-2-1-1,1 1 0,-1 0 1,0 0-1,0 1 1,-1-1-1,0 1 0,0 0 1,-1 0-1,1 1 1,-1-1-1,-5-2 191,2 1 39,-1 0-1,1 1 0,-1 1 1,0 0-1,0 0 1,-1 1-1,1 0 1,-1 0-1,0 2 1,0-1-1,0 1 0,0 1 1,-11-1-39,21 3 76,0-1 0,-1 0 1,1 0-1,0 0 0,-1 1 0,1-1 0,0 1 1,0-1-1,-1 1 0,1-1 0,0 1 1,0 0-1,0 0 0,0-1 0,0 1 1,0 0-1,0 0 0,0 0 0,0 0 0,0 0 1,0 0-1,1 0 0,-1 1 0,0-1 1,1 0-1,-1 0 0,1 1 0,-1-1 1,1 0-1,0 1 0,-1-1-76,-3 44-2975,4-41 1415,0-29-5998</inkml:trace>
  <inkml:trace contextRef="#ctx0" brushRef="#br1" timeOffset="-155464.127">4342 503 5651,'0'0'2801,"0"0"-1163,0 0-323,0 0 59,0 0 46,0 0-457,0-9-283,0-41 512,0 50-738,0 0-80,-33 0 234,30 0-611,0 0 1,0 0-1,0 0 1,0 0-1,0 1 1,1-1-1,-1 1 0,0 0 1,0 0-1,1 0 1,-1 0-1,0 0 1,1 1-1,-1-1 1,1 1-1,0 0 1,-1 0-1,1 0 1,-1 0 2,0 2 10,1 1 0,-1-1 1,1 0-1,-1 1 1,2-1-1,-1 1 1,0 0-1,1 0 1,0-1-1,0 1 0,0 3-10,-1-1 97,1 1-1,0-1 1,1 1-1,-1 0 0,2-1 1,-1 1-1,1-1 1,0 2-97,0-6 65,0 0-1,0 0 1,0 0 0,0 0 0,1 0 0,-1-1-1,1 1 1,0 0 0,0-1 0,0 1 0,0-1 0,0 0-1,1 0 1,-1 0 0,0 0 0,1 0 0,0 0-1,-1-1 1,1 1 0,0-1-65,4 3 141,0-1-1,0 0 0,1 0 1,-1-1-1,1 0 0,-1 0 1,1 0-1,0-1 1,-1 0-1,9-1-140,-14 0 4,1-1 1,0 1-1,0-1 1,0 0-1,-1 1 1,1-1-1,0-1 0,-1 1 1,1 0-1,0-1 1,-1 1-1,0-1 1,1 0-1,-1 0 0,0 1 1,0-2-1,0 1 1,0 0-1,-1 0 1,1-1-1,0 1 0,-1-1 1,0 1-1,1-1 1,-1 1-1,0-1 1,-1 0-1,1 0 0,0 1 1,-1-2-5,3-9-157,0 0-1,-1 0 1,-1 0 0,-1-1 0,1 1-1,-3-11 159,2 18-139,-1 0 0,0 1 0,0-1 0,0 0 0,-1 1 0,1-1 0,-1 1 0,-1 0 0,1 0 0,-1 0 0,0 0 0,0 0 0,0 0 0,-1 1 0,0-1 0,-2-1 138,-4-2 5,0 1 1,0 0-1,-1 1 0,1 0 1,-2 1-1,1 0 0,0 1 1,-1 0-1,0 0 0,0 2 1,0-1-1,0 2 0,0-1 1,0 2-1,-1 0-5,12 1 18,0 0 0,0 0-1,0 0 1,0 0 0,1 0 0,-1 0 0,0 0-1,1 1 1,-1-1 0,1 0 0,-1 0 0,1 1-1,0-1 1,-1 0 0,1 1 0,0-1-1,0 0 1,0 1 0,0-1 0,0 1 0,0-1-1,0 0 1,1 1-18,0 43-1061,-1-40 625,3 27-3502,4-2-4503</inkml:trace>
  <inkml:trace contextRef="#ctx0" brushRef="#br1" timeOffset="-154292.621">5225 375 5394,'0'0'2183,"0"0"-905,0 0-80,0 0 2,0 0-394,-3-20 2254,0 19-2962,0 1 0,0 0-1,1 0 1,-1 0 0,0 1 0,0-1 0,1 1 0,-1-1-1,0 1 1,1 0 0,-1 0 0,0 0 0,1 0 0,-1 1-1,1-1 1,0 1 0,0-1 0,-1 1-98,0 3 85,0 0-1,0 0 1,0 0 0,1 0-1,-1 0 1,1 0 0,1 0-1,-2 6-84,2-7 14,-2 3 61,1 1-1,0-1 0,0 1 0,1 0 1,0 0-1,0 0 0,1-1-74,-1 3 129,1-1 1,1 1-1,0-1 0,0 0 1,1 1-1,0-1 0,0 0 0,4 6-129,-4-10 96,1 0-1,0 0 0,0-1 0,1 1 0,-1-1 1,1 0-1,0 0 0,0 0 0,0-1 0,1 1 1,-1-1-1,1 0 0,0 0 0,0-1 0,3 2-95,-4-2 69,0 0-1,0 0 0,0 0 1,0-1-1,1 0 0,-1 1 1,1-1-1,-1-1 0,1 1 1,-1-1-1,1 0 0,-1 0 1,2 0-69,-4-1 7,-1 1 1,1-1-1,0 0 0,-1 0 1,1 0-1,0 0 1,-1 0-1,1 0 0,-1 0 1,0-1-1,1 1 1,-1 0-1,0-1 0,0 1 1,0-1-1,0 1 1,0-1-1,0 0 0,-1 1 1,1-1-1,0 0 1,-1 0-1,1 1 0,-1-1 1,0 0-1,1 0 1,-1 0-1,0 0 0,0 0 1,0 1-1,-1-2-7,2-175-1502,-2 177 1523,1-1 0,-1 0 0,1 0 0,-1 0 0,0 0 0,0 1 1,0-1-1,0 0 0,0 1 0,0-1 0,0 1 0,0-1 0,-1 1 0,1-1 0,-1 1 0,1 0 0,-1 0 0,1 0 0,-1-1-21,-38-22 845,26 16-660,-15-6-63,-15-10 2,44 24-228,0 0-174,-8 10-3153,-4 15-835</inkml:trace>
  <inkml:trace contextRef="#ctx0" brushRef="#br1" timeOffset="-153301.676">4699 1223 7988,'0'0'2241,"0"0"-1033,0 0 1,0 0 175,0 0-322,-4-29 2945,-14 27-3704,11 4-349,5-2 50,0-1 1,0 1 0,1 0-1,-1 1 1,0-1 0,0 0-1,0 1 1,1-1 0,-1 1-1,0-1 1,0 1 0,1 0-1,-1 0 1,1-1 0,-1 1-1,1 0 1,-1 1 0,1-1-1,-1 0-4,-15 34 254,15-29-191,0 0-33,0 0-1,1 1 1,0-1-1,0 1 1,0 0 0,1-1-1,0 1 1,0-1-1,1 1 1,0-1-1,0 1 1,0-1 0,1 1-1,0-1 1,0 0-1,1 0 1,-1 0-1,1 0 1,1 0 0,-1 0-1,1-1 1,0 0-1,4 4-29,-2-3 105,0-1 1,1 0-1,-1-1 0,1 0 0,0 0 0,0 0 0,0-1 0,1 0 0,-1-1 0,1 1 0,-1-1 0,1-1 0,0 0 1,0 0-1,0 0 0,0-1 0,0 0 0,0 0-105,-6 0 7,0-1 0,0 1 0,0 0 0,-1 0 0,1-1 0,0 1 0,0-1 0,0 0 0,-1 1 0,1-1 0,0 0 1,-1 0-1,1 0 0,-1 0 0,1 0 0,-1-1 0,1 1 0,-1 0 0,0-1 0,1 1 0,-1-1-7,2-3 2,0 1 0,-1-1 0,0 0-1,0 1 1,0-1 0,0 0 0,-1 0 0,1-3-2,1-14-257,-1 1 0,0-1 0,-2-16 257,0 34-91,0 1 51,0 0 0,0 0-1,0 0 1,0 0 0,-1 0 0,0 1 0,1-1 0,-1 0-1,0 0 1,0 1 0,-1-1 0,1 0 0,-1 1 0,1-1-1,-1 1 1,0 0 0,0-1 0,0 1 0,0 0 0,0 0-1,0 0 1,0 0 0,-1 1 0,1-1 0,-1 1 0,1-1-1,-1 1 1,0 0 0,0 0 0,1 0 0,-2 0 40,-8-1 151,1 0-1,-1 0 1,0 1 0,0 1 0,0 0 0,0 0-1,-5 2-150,13-1-119,1 0-1,-1 1 0,0-1 0,1 1 0,-1 0 0,1 0 0,-1 0 0,1 0 0,0 0 0,0 1 0,0 0 0,0-1 0,0 1 0,1 0 0,-1 1 120,-20 33-7389,15-17-49</inkml:trace>
  <inkml:trace contextRef="#ctx0" brushRef="#br1" timeOffset="-152298.35">5496 2030 6403,'0'0'2270,"0"0"-1389,0 0-596,0 0 401,0 0 96,0-8-190,0-25 67,0 32-536,-1 0 0,1 0 0,0 0 0,-1 0 0,1 0 0,-1 0 0,1 0 0,-1 0 0,1 0 0,-1 0 0,1 0 0,-1 0 0,0 0-1,0 0 1,0 1 0,1-1 0,-1 0 0,0 1 0,0-1 0,0 0 0,0 1 0,0-1 0,0 1 0,0 0 0,0-1 0,0 1 0,0 0 0,-1-1 0,1 1 0,0 0 0,-1 0-123,-39 0 1284,32 0-1103,7 0-142,0 1 1,0-1 0,-1 0-1,1 1 1,0-1-1,0 1 1,0 0 0,0-1-1,0 1 1,0 0-1,0 0 1,0 1 0,0-1-1,0 0 1,1 1-1,-1-1 1,0 1 0,1-1-1,-1 1 1,1 0-1,0-1 1,0 1 0,-1 0-1,1 0 1,0 0-1,1 0 1,-1 0 0,0 0-1,0 0 1,1 1-1,-1 0-39,-1 10 90,0 0-1,1 0 1,0 0 0,1 1-1,0 0-89,0-3 102,1-4-5,0 0 0,0 0 0,0 0 0,1 0 0,0 0 0,1 0 0,0-1 0,0 1 0,0-1 0,1 0 0,-1 0 0,2 0 0,-1 0 0,0-1 0,1 1 0,0-1 0,1 0 0,-1-1 0,1 1 0,0-1 0,1 0-97,3 3 105,1-1 0,-1 0 1,1 0-1,0-1 0,1-1 0,-1 0 1,1-1-1,0 0 0,0 0 0,0-1 1,0-1-1,3 0-105,-12-1 2,0-1 0,0 1 1,-1 0-1,1-1 0,0 0 1,0 0-1,0 0 0,-1 0 1,1 0-1,-1 0 0,1-1 1,-1 1-1,1-1 0,-1 0 1,0 1-1,0-1 0,0 0 1,0-1-1,0 1 0,0 0 1,0 0-1,-1-1 0,1 1 0,-1-1 1,0 0-1,0 1 0,0-1 1,0 0-1,0 1 0,0-1 1,-1 0-1,1-2-2,2-14-119,-1 1-1,-1-1 1,-1 1 0,-1-17 119,0 20-144,0 6-2,0 0-1,-1 0 1,-1 0 0,1 0-1,-2 0 1,1 1 0,-1-1-1,0 1 1,-1 0 0,0 0-1,0 1 1,-1-1 0,0 1-1,0 1 1,-1-1 0,1 1-1,-1 0 1,-1 0 0,1 1-1,-1 0 1,0 0 0,0 1-1,-1 0 1,1 0 0,-1 1-1,-8-2 147,16 5 47,0 0-1,0 0 0,-1-1 0,1 1 1,0 0-1,0 0 0,0 0 0,0 1 1,-1-1-1,1 0 0,0 0 0,0 1 1,0-1-1,0 0 0,0 1 0,0-1 0,0 1 1,0 0-1,0-1 0,0 1 0,0 0 1,0-1-1,0 1 0,0 0 0,0 0 1,1 0-1,-1 0 0,0 0 0,1 0 0,-1 0 1,1 0-1,-1 0 0,1 0 0,-1 0 1,1 0-1,0 1 0,-1-1 0,1 0 1,0 0-1,0 0 0,0 0 0,0 1-46,-1 11 16,0-1 0,1 1-1,1-1 1,0 6-16,1 10 98,0 23-989,-1 2-3743,-1-17-2404</inkml:trace>
  <inkml:trace contextRef="#ctx0" brushRef="#br1" timeOffset="-151465.867">5572 3065 9092,'0'0'1291,"0"0"-333,0 0 64,0 0-446,-3-12 2927,-15 12-2873,12 0-431,0-1 1,-1 1-1,1 1 1,0-1-1,0 1 1,1 0-1,-1 0 1,-2 1-200,7-1 47,-1 0 0,0 0-1,0 0 1,0 1 0,1-1 0,-1 1 0,0-1 0,1 1 0,0-1 0,-1 1 0,1 0 0,0-1 0,0 1 0,0 0 0,0 0 0,0 0 0,0 0 0,0 0-1,1 0 1,-1 0 0,1 0 0,-1 1 0,1-1 0,0 0 0,0 2-47,0 5 130,0 0 0,0-1 1,1 1-1,0 0 0,1 0 0,-1-1 0,2 1 0,-1-1 0,1 0 0,1 0 1,-1 0-1,2 0 0,-1 0 0,1-1 0,0 1 0,5 4-130,-1-1 127,0-1 0,1 0-1,1-1 1,0 0-1,0-1 1,1 0-1,0 0 1,0-1 0,0-1-1,4 1-126,-12-5 16,0 0-1,0-1 0,0 1 1,0-1-1,1 0 1,-1 0-1,0 0 0,1-1 1,-1 1-1,1-1 0,-1 0 1,0-1-1,1 1 1,-1-1-1,2 0-15,-4 0-6,0 0 1,1-1-1,-1 1 1,0-1-1,0 1 1,-1-1 0,1 1-1,0-1 1,0 0-1,-1 0 1,0 0-1,1 0 1,-1 0-1,0 0 1,0-1-1,0 1 1,0 0-1,0-1 1,0 1-1,-1 0 1,1-1-1,-1 1 1,0-1-1,1 1 1,-1-1-1,-1-2 6,2-11-274,-1 0 0,0 0 0,-1-1 0,-1 1 0,-1 0 0,0 0-1,-1 0 1,-1 1 0,0-1 0,-4-6 274,4 13-257,0-1-1,0 1 1,-1 1 0,0-1 0,0 1-1,-1 0 1,0 1 0,0-1-1,-1 1 1,0 1 0,0-1 0,-1 2-1,0-1 1,0 1 0,0 0-1,-1 1 1,-1-1 257,9 4 58,0 1-1,-1-1 1,1 0-1,-1 0 1,1 1-1,-1 0 1,1-1-1,-1 1 1,0 0 0,1 0-1,-1 0 1,-1 1-58,3-1 61,0 1 0,0-1 0,0 0 0,0 1 0,0-1 0,0 1 0,0-1 0,1 1-1,-1 0 1,0-1 0,0 1 0,0 0 0,1 0 0,-1 0 0,0-1 0,1 1 0,-1 0 0,1 0 0,-1 0 0,0 1-61,0 4 220,0 0 1,-1 0-1,2 0 0,-1 1 0,1-1 1,0 0-1,0 1 0,1 2-220,0 13-273,-3-21-2600,-6-1-4099</inkml:trace>
  <inkml:trace contextRef="#ctx0" brushRef="#br1" timeOffset="-150408.407">4616 2110 6643,'0'0'1748,"0"0"-663,0 0-66,0 0-45,0 0-43,3-6-208,5-20 163,-5 2 2740,-3 24-3319,0 0-155,0 0-64,0 0 50,-11-15 1370,10 15-1504,0 0 0,0 0 0,0 0 0,0 0 0,0 1 0,0-1 0,0 0 0,0 1 0,0-1 0,0 1 0,0-1 1,0 1-1,0 0 0,0-1 0,0 1 0,0 0 0,0 0 0,1-1 0,-1 1 0,0 0 0,1 0 0,-1 0 0,1 0 0,-1 0 0,1 0 1,-1 0-1,1 0 0,-1 1-4,0 3 25,0-1 0,0 1 0,0 0 1,0 0-1,1 0 0,0 0 0,0 0 0,0 0-25,1 5 111,0-1 0,1 1-1,-1 0 1,2-1-1,-1 0 1,1 0 0,1 0-1,2 4-110,-1-5 134,1 0-1,0-1 0,0 0 0,0 0 1,1 0-1,1-1 0,-1 0 1,1 0-1,2 0-133,-5-2 50,1-1 0,-1 0 0,1-1-1,-1 1 1,1-1 0,0 0 0,0-1 0,0 0 0,0 1 0,0-2-1,0 1 1,0-1 0,0 0 0,0 0 0,2-1-50,-5 0 0,0 0 0,0 0 0,-1 0 1,1-1-1,-1 1 0,1-1 0,-1 0 0,1 1 0,-1-1 1,0 0-1,0-1 0,0 1 0,0 0 0,0 0 1,-1-1-1,1 1 0,-1-1 0,1 0 0,-1 1 0,0-1 1,0 0-1,0 0 0,-1 0 0,1 0 0,0-2 0,2-12-100,0-1 0,-1 1 0,-1-15 100,-1 30-24,1-8-206,-1-1 0,0 1 0,0 0 0,-1-1 0,-1 1 1,0 0-1,0 0 0,-3-7 230,3 13-66,1 1 1,-1 0 0,0 0-1,0 0 1,-1 0-1,1 0 1,0 1-1,-1-1 1,0 1-1,0 0 1,1-1 0,-1 1-1,-1 0 1,1 1-1,0-1 1,0 0-1,-1 1 1,1 0 0,-1 0-1,1 0 1,-1 0-1,1 0 1,-1 1-1,1 0 1,-1 0-1,-1 0 66,3-1 69,0 1-1,0 0 1,0 0-1,0 0 0,0 0 1,0 0-1,0 0 1,0 1-1,0-1 0,1 1 1,-1-1-1,0 1 1,0 0-1,0 0 0,0 0 1,1 0-1,-1 0 0,0 0 1,1 0-1,-1 0 1,1 1-1,-1-1 0,1 1 1,0-1-1,0 1 1,-1-1-1,0 3-68,0 2 151,0 1 0,0-1-1,0 1 1,1 0 0,0-1 0,0 1 0,1 3-151,-7 31 141,6-40-425,0 0-1,0-1 0,0 1 0,0-1 0,0 1 0,-1-1 0,1 1 0,0-1 0,0 0 1,-1 0-1,1 0 0,0 1 0,0-1 0,-1 0 0,1 0 0,0-1 0,0 1 1,-1 0-1,0-1 285,-4 1-2970,-19 0-9526</inkml:trace>
  <inkml:trace contextRef="#ctx0" brushRef="#br0" timeOffset="-144326.41">7924 295 320,'0'0'3722,"0"0"-2588,0 0-534,0 0 368,0 0 46,3-12 1974,-2 10 1596,-11 103-2215,10-83-2313,-1-3-46,1-1 1,1 1 0,0-1 0,1 1 0,0-1 0,2 4-11,-3-15 48,0 0 1,0 0-1,1 0 0,-1 0 1,0 0-1,1-1 0,0 1 1,0 0-1,0-1 0,0 1 1,0-1-1,0 0 0,1 0 1,-1 0-1,1 0 0,-1 0 1,1 0-1,0-1 0,0 1 1,0-1-1,0 0 0,0 0 1,0 0-1,0 0 0,0 0 1,0-1-1,0 1 0,1-1 1,-1 0-1,3 0-48,-4 0-3,1 0 0,-1-1-1,1 1 1,-1 0 0,0-1-1,1 0 1,-1 1 0,0-1-1,1 0 1,-1 0 0,0 0-1,0-1 1,0 1 0,0 0-1,0-1 1,0 1 0,0-1-1,-1 0 1,1 0 0,1-1 3,0-2-28,0 0 0,0-1 0,0 1-1,0-1 1,-1 1 0,0-1 0,0 0 0,0-5 28,2-14-122,0 0-1,-3 0 1,0-24 122,-1 46-1,-1 0 1,0 0 0,-1 0-1,1 0 1,-1 0 0,0 0-1,0 1 1,0-1 0,0 1-1,0-1 1,-1 1 0,1 0-1,-1 0 1,1 0 0,-1 0-1,0 0 1,-1 0 0,-2-2-1,-1 0 0,1 0 0,-1 0 0,0 1 0,-1 0 1,-4-1 0,-46 0 144,57 5-136,1-1-1,-1 1 1,0-1 0,1 1 0,-1 0 0,1-1 0,-1 1 0,1 0 0,-1 0 0,1 0 0,-1-1 0,1 1 0,0 0 0,0 0 0,-1 0 0,1-1 0,0 1-1,0 0 1,0 0 0,0 0 0,0 0 0,0 0 0,0 0 0,0-1 0,0 1-8,0 32 139,1-26-87,-1-2-17,1 0-1,-1 1 1,1-1-1,1 0 1,-1 1-1,1-1 1,0 0 0,0 0-1,0 0 1,1-1-1,0 1 1,1 1-35,-2-3 25,0 0 1,0-1-1,0 1 1,0-1-1,1 1 1,-1-1-1,1 0 1,0 0-1,-1 0 1,1 0-1,0 0 1,0-1-1,1 1 0,-1-1 1,0 0-1,0 0 1,0 0-1,1 0 1,-1-1-1,1 0 1,0 1-26,-4-2 2,1 1 1,0-1-1,-1 0 0,1 1 1,-1-1-1,1 0 0,-1 1 1,1-1-1,-1 0 0,1 0 1,-1 0-1,0 1 1,0-1-1,1 0 0,-1 0 1,0 0-1,0 0 0,0 1 1,0-1-1,0 0 0,0 0 1,0 0-1,0 0 1,0 0-3,0-32-143,-1 26-11,2 6 151,-1-1 1,0 0-1,0 1 1,0-1-1,0 1 1,0-1-1,0 0 0,-1 1 1,1-1-1,0 0 1,-1 1-1,1-1 1,-1 1-1,0-1 1,1 1-1,-1 0 1,0-1-1,0 1 1,0-1-1,0 1 1,-1-1 2,-1 1 27,0 0 0,0 0 1,0 0-1,-1 1 0,1-1 1,0 1-1,0 0 1,-1 0-1,1 0 0,-3 1-27,-5-1 60,10 2-56,0 1 1,0 0-1,1 0 1,-1 0-1,1 0 1,-1 0-1,1 0 1,0 0-1,0 0 1,1 0-1,-1 1-4,0 2 23,0 4 87,0-1-1,0 0 1,1 0-1,0 0 1,1 1 0,0-1-1,0 0 1,3 4-110,-4-10 40,1 0 1,0 0 0,-1-1 0,1 1-1,0-1 1,0 0 0,1 1 0,-1-1-1,0 0 1,1 0 0,-1 0 0,1-1-1,0 1 1,0-1 0,0 1 0,-1-1-1,1 0 1,0 0 0,0 0 0,1-1-1,-1 1 1,0-1 0,0 1 0,0-1-1,0 0 1,0 0 0,1-1-41,-2 1 0,-1-1-1,0 0 1,0 0 0,0 1-1,-1-1 1,1 0 0,0 0 0,0 0-1,0 0 1,-1 0 0,1 0 0,0 0-1,-1 0 1,1 0 0,-1-1 0,1 1-1,-1 0 1,0 0 0,0 0 0,1-1-1,-1 1 1,0 0 0,0 0-1,0 0 1,0-1 0,0 1 0,0 0-1,-1-1 1,1-51-278,0 39 78,0 10 136,0 0 0,0 1 0,0-1-1,0 1 1,-1-1 0,1 1 0,-1-1 0,0 1-1,0 0 1,0-1 0,-1 1 0,1 0-1,-1 0 1,0-1 64,0 2-15,0 0 0,0 1-1,0-1 1,-1 1 0,1 0-1,0-1 1,-1 1 0,1 0-1,-1 0 1,1 0 0,-1 1 0,1-1-1,-1 1 1,0-1 0,1 1-1,-1 0 1,1 0 0,-1 0-1,-2 1 16,4 0 14,0 1 0,0-1 0,0 1-1,1 0 1,-1 0 0,0-1 0,1 1 0,-1 0-1,1 0 1,0 0 0,-1 0 0,1 0-1,0 0 1,0-1 0,0 1 0,0 0 0,1 0-1,-1 1-13,0 0 25,-1 28 329,0-21-213,0 0 1,1-1-1,1 1 1,-1 0-1,1-1 1,3 9-142,-4-16 20,1 0 1,0 0-1,0 0 0,0 0 1,0 0-1,0 0 1,0 0-1,0-1 1,1 1-1,-1 0 1,1-1-1,-1 1 1,1-1-1,0 0 1,0 1-1,-1-1 1,1 0-1,0 0 1,0 0-1,0 0 1,0 0-1,0-1 1,1 1-1,-1-1 1,0 1-1,0-1 1,0 0-1,0 0 1,1 0-1,-1 0 1,1 0-21,-2 0-2,1 0 1,-1-1-1,0 1 1,0-1-1,0 1 1,0-1-1,1 1 0,-1-1 1,0 1-1,0-1 1,0 0-1,0 0 1,0 0-1,0 1 1,0-1-1,-1 0 1,1 0-1,0 0 1,0 0-1,-1 0 1,1-1-1,-1 1 1,1 0-1,-1 0 0,1 0 1,-1-1-1,0 1 1,1 0-1,-1 0 1,0-1-1,0 1 1,0-1 1,1-52-637,-1 41 192,0 12 434,0 0 1,-1 0-1,1 0 1,0 0-1,-1 0 1,1 0 0,0 0-1,-1 0 1,1 0-1,-1 0 1,0 0-1,1 0 1,-1 0 0,0 0-1,0 1 1,1-1-1,-1 0 1,0 1-1,0-1 1,0 0 0,0 1-1,0-1 1,0 1-1,0-1 1,0 1 0,0 0-1,0-1 1,0 1-1,0 0 1,0 0-1,0 0 1,0 0 0,0 0-1,0 0 1,0 0-1,0 0 1,0 0-1,-1 0 1,1 1 0,0-1-1,0 0 1,0 1-1,0-1 1,0 1 0,0-1-1,1 1 1,-1-1-1,0 1 1,0 0-1,0 0 1,0-1 0,1 1-1,-1 0 1,0 0-1,1 0 1,-1 0-1,1 0 1,-1 0 0,1-1-1,-1 1 1,1 0-1,0 1 1,-1-1 0,1 0 10,0 15-25,-1-19-3940,-1-4 1824,-9-22-8136</inkml:trace>
  <inkml:trace contextRef="#ctx0" brushRef="#br0" timeOffset="-142585.704">9363 322 4370,'0'0'2639,"0"0"-1444,0 0-382,0 0 236,0 0-70,2-2 1934,-4 2-415,-1 4-2451,0-1 0,0 1 0,0 0 1,0 0-1,0 0 0,1 0 0,0 1 1,0-1-1,0 1 0,0-1 1,1 1-1,0 0 0,0-1 0,0 1 1,0 0-1,1 0 0,0 2-47,-2 12 315,2 0-1,0 0 1,3 17-315,-2-33 55,0-1 0,0 1 0,1-1 0,-1 1 0,1-1 0,0 0 0,0 1 0,-1-1 0,2 0 0,-1 0 0,0 0-1,0-1 1,0 1 0,1 0 0,-1-1 0,1 0 0,-1 1 0,1-1 0,0 0 0,0 0 0,-1-1 0,2 1-55,-1 0 26,0 1-1,0-2 0,0 1 1,0 0-1,1 0 1,-1-1-1,0 0 1,0 0-1,0 0 1,1 0-1,-1 0 0,0 0 1,0-1-1,0 0 1,0 1-1,0-1 1,0-1-1,0 1 1,0 0-1,2-1-25,-1-3-27,0 0 1,0 1-1,0-1 0,0 0 0,-1-1 0,0 1 1,0-1-1,0 0 0,-1 1 0,0-1 0,0 0 1,0 0-1,-1 0 0,0-1 0,0 1 0,0 0 1,-1 0-1,0-1 0,0 1 0,-1 0 0,0-1 1,-1-2 26,0 6-32,0 0 1,-1 0-1,1 0 1,-1 0 0,0 0-1,0 1 1,0-1-1,0 1 1,0 0 0,-1 0-1,1 0 1,0 0 0,-1 1-1,-2-1 32,-56-20-514,57 21 504,4 0 20,0 0 0,0 1 0,0-1 0,0 1 0,0 0 0,0-1 0,0 1 0,-1 0 0,1-1 0,0 1 0,0 0 0,0 0 0,0 0 0,-1 0 0,1 0 0,0 0 0,0 1 0,0-1 0,0 0 0,-1 0 0,1 1 0,0-1 0,0 1 0,0-1-1,0 1 1,0 0 0,0-1 0,0 1 0,0 0 0,0 0 0,0-1 0,1 1 0,-1 0 0,0 0 0,0 0 0,1 0 0,-1 0 0,1 0 0,-1 0 0,1 0 0,-1 0 0,1 1 0,0-1 0,-1 0 0,1 0 0,0 0 0,0 0 0,0 1 0,0-1-10,0 3 59,0-1 1,1 0 0,-1 1 0,1-1 0,0 0 0,0 0 0,0 1 0,0-1 0,1 0 0,-1 0 0,1 0 0,0-1 0,0 1 0,0 0 0,0-1 0,0 1 0,3 2-60,-1-2 72,1 1 0,-1 0 0,1-1 0,0 0 1,0 0-1,0 0 0,1-1 0,-1 0 0,1 0 1,-1 0-1,1 0 0,0-1 0,0 0 0,-1-1 0,1 1 1,0-1-1,0 0 0,6-1-72,-11 1-7,0-1 0,0 1 1,-1-1-1,1 1 0,0-1 0,0 1 1,0-1-1,-1 0 0,1 1 0,0-1 1,-1 0-1,1 0 0,-1 0 0,1 1 0,-1-1 1,1 0-1,-1 0 0,1 0 0,-1 0 1,0 0-1,1 0 0,-1 0 0,0 0 0,0 0 1,0 0-1,0 0 0,0 0 0,0 0 7,0-35-360,0 28 230,1 2-3,-1 0-1,0 0 1,-1 1 0,1-1 0,-1 0 0,0 0 0,-1 1 0,1-1-1,-1 0 1,-1-2 133,1 6-12,0 0 0,0 0-1,1 0 1,-1 0 0,0 1-1,0-1 1,-1 1 0,1-1-1,0 1 1,0 0 0,-1-1-1,1 1 1,-1 1 0,1-1-1,-1 0 1,1 0 0,-1 1-1,0 0 1,1-1 0,-1 1-1,0 0 1,1 0 0,-1 1-1,0-1 13,2 0 20,0 0 0,0 1 0,0-1 0,0 0-1,0 1 1,0-1 0,0 0 0,0 1 0,0-1 0,0 1-1,0 0 1,1-1 0,-1 1 0,0 0 0,0-1 0,1 1-1,-1 0 1,0 0 0,1 0 0,-1 0 0,1 0-1,-1-1 1,1 1 0,-1 0 0,1 0 0,0 0 0,-1 1-20,-5 39 700,5-37-618,1-1 1,0 1-1,0-1 1,0 1-1,1-1 1,-1 1 0,1-1-1,0 1 1,0-1-1,0 0 1,0 0 0,1 1-1,-1-1 1,1 0-1,0 0 1,0 0-1,0 0 1,0-1 0,0 1-1,1-1 1,0 1-83,-2-2 1,0-1 0,-1 1 0,1-1 1,0 0-1,0 1 0,0-1 0,-1 0 0,1 0 1,0 0-1,0 0 0,0 0 0,0 0 1,0 0-1,0 0 0,-1 0 0,1 0 0,0 0 1,0 0-1,0-1 0,0 1 0,-1 0 1,1 0-1,0-1 0,0 1 0,-1-1 0,1 1 1,0-1-1,-1 1 0,1-1 0,0 1 1,-1-1-1,1 0 0,-1 1 0,1-1 0,-1 0 1,1 0-1,-1 1 0,1-1 0,-1 0 1,0 0-1,1 0 0,-1 1 0,0-1 0,0 0 1,0 0-1,0 0 0,0 0 0,0 0 1,0 0-2,1-5-326,-1 0 1,0-1 0,-1 1 0,1 0-1,-1 0 1,-2-6 325,2 11-125,1 0-1,-1 0 0,0 0 1,1 0-1,-1 0 1,0 0-1,0 1 0,0-1 1,0 0-1,0 1 1,0-1-1,0 0 1,0 1-1,0-1 0,0 1 1,0-1-1,0 1 1,-1 0 125,2 0-139,-1-1 0,1 1 0,-1 0 1,0 0-1,1 0 0,-1-1 0,1 1 0,-1 0 1,0 0-1,1 0 0,-1 0 0,0 0 0,1 0 1,-1 0-1,0 1 0,1-1 0,-1 0 1,1 0-1,-1 0 0,1 1 0,-1-1 0,0 0 1,1 1-1,-1-1 0,1 0 0,-1 1 1,1-1-1,-1 1 0,1-1 0,0 0 0,-1 1 1,1-1-1,-1 1 0,1 0 0,0-1 1,0 1-1,-1-1 0,1 1 139,-4 25-4255,-2 6-3549</inkml:trace>
  <inkml:trace contextRef="#ctx0" brushRef="#br0" timeOffset="-141012.773">10091 1622 7507,'0'0'2420,"0"0"-950,0 0-141,0 0 234,0 0-565,0-6-470,0-3-449,1 3-49,-1 0 0,0 1-1,-1-1 1,1 1 0,-1-1 0,0 1 0,-2-6-30,2 9 20,0 0 1,0 0 0,0 1-1,-1-1 1,1 0-1,0 0 1,-1 1-1,1-1 1,-1 0 0,0 1-1,1 0 1,-1-1-1,0 1 1,0 0 0,0 0-1,0 0 1,0 0-1,0 0 1,0 1 0,0-1-1,0 0 1,-1 1-1,1 0 1,-2-1-21,-8-1 23,3 0 91,-1 1 0,1 0-1,-1 0 1,1 1 0,-1 0 0,0 0 0,1 1 0,-1 0-114,9 0 14,0 0 0,0 0 0,0-1 0,0 1 0,1 0 0,-1 0 0,0 0 0,0 0 0,1 0 0,-1 0 0,1 0 0,-1 0 0,1 0 0,-1 0 0,1 0 0,0 0 0,-1 1 0,1-1 0,0 0 0,0 0 0,0 0 0,0 0 0,0 1 0,0-1-14,1 38 437,-1-26-215,0-4-89,0 0 0,1 1 1,0-1-1,0 0 0,1 0 0,0 0 1,1 0-1,0 0 0,0-1 0,1 1 1,0-1-1,0 0 0,1 0 0,0 0 1,1-1-1,-1 0 0,2 0 1,-1 0-1,1-1 0,3 3-133,-6-5 58,0 0 1,0-1-1,0 1 1,1-1-1,-1 0 0,1 0 1,-1-1-1,1 1 1,0-1-1,0 0 0,0-1 1,1 1-1,-1-1 1,0 0-1,0 0 0,1-1 1,-1 1-1,2-1-58,-5-1-1,0 0 0,0 0 0,0 0 0,0 0 0,-1-1 0,1 1 0,0 0 0,-1-1 0,1 1 0,-1-1 0,0 1 0,1-1 0,-1 0 0,0 0 0,0 1 0,0-1 0,0 0 0,-1 0 0,1 0 0,0 0 0,-1 0 0,1 0 0,-1 0 0,0-2 1,10-56-491,-8 29-30,-1 21 408,0 1 1,-1 0-1,0-1 0,0 1 1,-1 0-1,0-1 0,-2-2 113,3 11 3,-1 0 0,0 0 1,0 0-1,0 0 0,0 0 0,0 0 0,0 0 0,0 0 0,0 1 0,0-1 0,-1 1 0,1-1 0,0 0 0,0 1 0,-1 0 0,1-1 0,0 1 0,-1 0 0,1 0 1,0 0-1,-1 0 0,0 0-3,-39 0 47,27 0 38,-46 0 158,59 4-174,0 0 0,1-1 0,-1 1 0,1 0 1,0-1-1,0 1 0,0 0 0,0-1 0,0 1-69,0 2 85,1 0-19,0 0 0,0 0 0,0 0 0,0 0 0,1 0 0,0 0 0,0 0 0,1-1 0,-1 1-1,1-1 1,1 0 0,-1 0 0,1 0 0,-1 0 0,2 0 0,-1-1 0,0 0 0,1 0 0,0 0 0,0 0 0,0-1-1,0 0 1,0 0 0,1 0 0,-1-1 0,1 1 0,0-2 0,0 1 0,0 0 0,0-1 0,2 0-66,-7-1 0,0 0 1,0 0-1,-1 0 0,1-1 1,0 1-1,0 0 0,0 0 1,-1-1-1,1 1 1,0-1-1,0 1 0,-1 0 1,1-1-1,0 1 0,-1-1 1,1 0-1,-1 1 0,1-1 1,0 1-1,-1-1 1,1 0-1,-1 0 0,0 1 1,1-1-1,-1 0 0,1 0 0,5-30-94,-12-32-283,4 56 296,-1 0 0,0 1 0,0-1 0,-1 1 0,0-1 0,0 1 0,-1 0 0,1 1 0,-1-1 0,0 1 0,-1 0 0,0 0 0,1 0 0,-1 1 0,-1 0 0,-3-2 81,9 6 33,0 0 0,1 1 0,-1-1 1,1 1-1,-1-1 0,1 1 0,-1-1 1,1 1-1,-1-1 0,1 1 0,0 0 1,-1-1-1,1 1 0,0-1 0,-1 1 1,1 0-1,0-1 0,0 1 0,0 0 1,-1 0-1,1-1 0,0 1 0,0 0 1,0-1-1,0 1 0,0 0 0,0-1 1,1 1-1,-1 0 0,0 0 0,0-1-33,1 32 358,-1-31-306,0 2-17,0 0 0,0 1 0,0-1 0,0 0 0,1 0-1,-1 0 1,1 0 0,0 0 0,0 0 0,0 0 0,0-1-1,0 1 1,1 0 0,-1 0 0,1-1 0,0 1 0,0-1-1,0 0 1,0 1 0,0-1 0,1 0 0,-1 0 0,0 0-1,1 0 1,0-1 0,-1 1 0,1-1 0,0 0 0,0 0-1,0 0 1,0 0 0,0 0 0,0 0 0,0-1 0,0 1-35,-1-39-852,-2 37 761,0-1-1,0 1 1,-1-1-1,1 1 1,0 0-1,0-1 0,-1 1 1,1 0-1,-1-1 1,1 1-1,-1 0 0,1 0 1,-1-1-1,0 1 1,0 0-1,1 0 0,-1 0 1,0 0-1,0 0 1,0 0-1,0 0 1,0 0-1,0 1 0,-1-1 1,1 0-1,0 1 1,0-1-1,-1 1 0,1-1 1,0 1-1,-1-1 92,-44-3-6154,38 4 4321,-19 0-6232</inkml:trace>
  <inkml:trace contextRef="#ctx0" brushRef="#br0" timeOffset="-139639.328">9793 2967 9060,'0'0'1257,"0"0"-940,0 0-247,0 0 90,0-7-22,1 0-748,-3-25 2691,2 31-2011,0 0 0,0 0 0,-1 0 0,1 0 0,-1 0 0,1 0 0,-1 0 0,1 0 0,-1 0 0,0 0 0,1 1 0,-1-1 0,0 0 0,1 0 0,-1 1 0,0-1 0,0 0 0,0 1 0,0-1 0,0 1 0,0-1 0,0 1 0,0 0 0,0-1 0,0 1 0,0 0 0,0 0 0,0 0 0,0 0 0,0 0 0,0 0 0,0 0-70,-6 0 472,6-1-334,-1 1 0,0 0 0,0 0-1,0 0 1,0 0 0,0 0 0,0 1 0,0-1-1,0 1 1,0-1 0,0 1 0,0 0-1,0-1 1,1 1-138,-1 1 17,1 0 0,0-1 0,1 1 0,-1 0 0,0 0 0,0 0 0,1-1 0,-1 1 0,1 0 0,0 0 0,-1 0 0,1 0 0,0 0 0,0 0 0,0 0 0,1 0 0,-1 0-17,-4 38 411,3-35-345,0-1-1,0 1 1,0 0-1,1 0 1,-1 0-1,1 0 0,0 0 1,1 0-1,-1-1 1,1 1-1,0 0 1,0 0-1,1 0 1,-1-1-1,1 1 1,0-1-1,1 1 1,1 3-66,1-2 91,-1-1 1,1 1-1,0-1 1,0 0-1,1 0 1,-1 0 0,1-1-1,0 0 1,1 0-1,-1 0 1,1-1-1,-1 0 1,1 0-1,0-1 1,0 0 0,0 0-1,0-1 1,0 0-1,1 0 1,-1 0-1,0-1 1,5 0-92,-11-1 5,0 1 0,1 0 0,-1-1 0,0 0 0,0 1 0,0-1-1,0 1 1,0-1 0,0 0 0,0 0 0,0 0 0,0 1 0,-1-1 0,1 0 0,0 0 0,0 0 0,-1 0 0,1 0 0,-1 0 0,1-1 0,-1 1-1,1 0 1,-1 0 0,0 0 0,1 0 0,-1-1 0,0 1 0,0 0 0,0 0 0,0-1 0,0 1 0,0 0-5,0-52-107,0 39-16,-1 10 86,1 1 0,-1-1 1,1 1-1,-1-1 0,0 1 0,0-1 1,0 1-1,-1-1 0,1 1 0,-1 0 1,0 0-1,0 0 0,0 0 0,0 0 1,-1 0-1,1 1 0,-1-1 0,1 1 1,-1-1-1,0 1 0,0 0 0,0 0 1,0 0-1,-1 1 0,1-1 0,0 1 1,-1 0-1,1 0 0,-1 0 0,0 0 37,-12-3 112,0 0-1,-1 2 0,0 0 0,1 1 0,-15 0-111,31 1 200,0 0-51,0 0 49,0 0-91,0 0 53,0 0-30,0 0-74,0 14 171,0-11-181,0 1 0,1-1 0,-1 0 0,1 0 0,0 0 0,0 0 0,0 0 0,1 0 0,-1 0 0,1 0 0,-1 0 0,1 0 0,0-1 0,0 1 0,0-1 0,0 1 0,1-1 0,-1 0 0,1 0 0,-1 0 0,1 0 0,2 0-46,0 2 71,1-1-1,0 0 0,0-1 0,0 0 1,1 0-1,-1 0 0,0-1 0,1 1 1,-1-2-1,1 1 0,1-1-70,-6 0 0,-1 0 0,0-1 0,0 1-1,0 0 1,0-1 0,0 1 0,0-1 0,0 0 0,0 1-1,0-1 1,0 0 0,0 0 0,0 0 0,-1 1 0,1-1 0,0 0-1,-1 0 1,1 0 0,0 0 0,-1 0 0,1 0 0,-1-1-1,0 1 1,1 0 0,-1 0 0,0 0 0,1 0 0,-1 0 0,0-1-1,0 1 1,0-1 0,2-46-109,-2 39 55,0-5 16,-1-33-445,1 46 472,0 0-1,0 0 0,-1-1 0,1 1 0,0 0 1,-1 0-1,1 0 0,0 0 0,-1 0 0,1 0 1,-1 0-1,0 0 0,1 0 0,-1 0 0,0 0 1,1 0-1,-1 0 0,0 1 0,0-1 1,0 0-1,0 0 0,0 1 0,0-1 0,0 1 1,0-1-1,0 1 0,0-1 0,0 1 0,0 0 1,0-1-1,-1 1 0,1 0 0,0 0 12,0 12 707,1-10-649,0 2 8,-1 0-1,1-1 0,0 1 1,0 0-1,0 0 1,1 0-1,0-1 0,-1 1 1,1 0-1,1-1 1,-1 1-1,0 0 0,1-1 1,0 0-1,0 1 1,0-1-1,0 0 0,0 0 1,1 0-1,-1 0-65,-2-3 0,0 0 1,0-1-1,0 1 1,0 0-1,-1 0 0,1-1 1,0 1-1,0 0 0,0 0 1,0-1-1,0 1 0,0 0 1,0 0-1,0-1 0,0 1 1,0 0-1,0-1 0,0 1 1,0 0-1,0 0 0,1-1 1,-1 1-1,0 0 0,0 0 1,0-1-1,0 1 0,0 0 1,0 0-1,1 0 0,-1-1 1,0 1-1,0 0 0,0 0 1,1 0-1,-1-1 0,0 1 1,0 0-1,1 0 0,-1 0 1,0 0-1,0 0 0,1 0 1,-1 0-1,0-1 0,0 1 1,1 0-1,-1 0 0,0 0 1,0 0-1,1 0 0,-1 0 1,0 0-1,1 0 0,-1 0 1,0 1-1,0-1 0,1 0 1,-1 0-1,0 0 0,0 0 1,1 0-1,-1 0 0,0 0 1,0 1-1,0-1 0,1 0 1,-1 0-1,0 0 0,0 1 0,0-2-23,0-4-136,0 1-1,0-1 1,0 1-1,-1-1 1,1 1-1,-1-1 1,-1 1-1,1-1 1,0 1-1,-1 0 1,0 0-1,-1-2 160,1 4-354,1 0 0,-1 0 0,0 0 0,0 0 0,0 0 0,0 0 0,-1 0 0,1 1 0,0-1 0,-1 1 0,1 0 0,-1 0 0,1 0 0,-3-1 354,-39-6-10402</inkml:trace>
  <inkml:trace contextRef="#ctx0" brushRef="#br0" timeOffset="-138303.093">8732 3172 7507,'0'0'1617,"0"0"-1131,0 0-97,0 0 350,0 0-315,0-7-226,1-1-154,-1 5-21,1 1 0,-1-1 0,0 0 0,0 1 0,0-1 0,0 0 0,0 1 0,0-1 0,-1 0 0,1 1 0,-1-1 0,0 0-23,0 2 127,0-1 0,0 0 1,0 1-1,0-1 0,0 1 0,0-1 0,-1 1 0,1 0 0,0-1 1,-1 1-1,1 0 0,-1 0 0,0 0 0,1 0 0,-1 0 1,0 0-1,0 1 0,1-1 0,-1 1 0,0-1 0,0 1 1,0-1-1,0 1 0,1 0 0,-1 0 0,0 0 0,0 0 1,0 0-1,0 1-127,-2-1 197,0 0 0,0 1 0,0 0 0,0 0 1,1 0-1,-1 0 0,0 0 0,0 1 0,1-1 0,-1 1 1,1 0-1,0 1 0,-1-1-197,2 1 75,-1-1-1,1 1 1,0 0 0,0 1-1,0-1 1,1 0-1,-1 0 1,1 1 0,-1-1-1,1 1 1,0-1 0,1 1-1,-1 0 1,1-1 0,-1 2-75,0 61 509,2-40-169,0-23-293,0 0 0,-1 1 1,1-1-1,1 0 0,-1 0 1,0 0-1,1 0 0,0 0 0,0 0 1,-1 0-1,2-1 0,-1 1 1,0-1-1,0 1 0,1-1 1,0 0-1,-1 0 0,1 0 0,0 0 1,0 0-1,0-1 0,0 1 1,0-1-1,0 0 0,1 0 1,-1 0-1,1 0-47,3 1 64,0 0 0,0 0 0,1 0 0,-1-1 0,1-1 0,-1 1 1,1-1-1,-1 0 0,0 0 0,1-1 0,-1 0 0,3-1-64,-8 1 3,-1 0-1,0 0 1,1 0 0,-1 0-1,0-1 1,1 1-1,-1 0 1,0 0 0,0-1-1,0 1 1,0-1-1,-1 1 1,1-1 0,0 1-1,0-1 1,-1 0 0,1 1-1,-1-1 1,0 0-1,1 1 1,-1-1 0,0 0-1,0 0-2,1-48-219,-1 38 63,0 8 80,1-1 0,-1 0 0,-1 0 0,1 1 0,-1-1 0,0 0 0,0 1 0,0-1 0,-1 1 0,1-1 0,-2-1 76,1 4-1,1 0 1,-1 0-1,0 1 1,0-1 0,0 1-1,0-1 1,0 1-1,0 0 1,0 0-1,-1-1 1,1 2 0,0-1-1,-1 0 1,1 0-1,0 1 1,-1-1 0,1 1-1,-1 0 1,1 0-1,-1 0 1,1 0 0,-3 1 0,-67-1 666,71 4-612,0 0-1,0 1 1,0 0-1,0-1 1,1 1-1,0-1 1,0 1-1,0 0 1,1 1-54,-1 0 108,0-1-48,1-1-1,0 1 1,-1 0-1,2 0 0,-1 0 1,0-1-1,1 1 1,0-1-1,0 1 1,0-1-1,1 0 1,0 2-60,-1-4 22,-1 0 1,0-1-1,1 1 1,-1 0 0,1 0-1,0-1 1,-1 1-1,1-1 1,0 0 0,0 1-1,0-1 1,0 0-1,0 0 1,0 0-1,0 0 1,1 0 0,-1-1-1,0 1 1,0-1-1,1 0 1,-1 1-1,0-1 1,1 0 0,-1 0-1,0 0 1,1-1-1,-1 1-22,0-2-10,-1-1 0,0 1 0,0-1 0,0 0-1,0 1 1,-1-1 0,1 1 0,-1-1 0,1 0-1,-1 0 1,0 1 0,0-1 0,0 0 0,0 0 0,-1 1-1,1-1 1,-1 0 10,1-5-83,0-1 42,0 5-86,0 0 0,0-1 0,0 1 0,0 0 0,-1 0 0,0-1 0,0 1 0,-1-2 127,2 5-46,-1 0 0,0 0 0,0-1-1,0 1 1,0 0 0,0 0 0,0 0 0,0 0-1,0 0 1,0 1 0,0-1 0,0 0-1,-1 0 1,1 1 0,0-1 0,-1 1-1,1-1 1,0 1 0,-1 0 0,1-1 0,-1 1-1,1 0 1,0 0 0,-1 0 0,1 0-1,-1 0 1,0 0 46,1 0 147,1 4 389,0 2-320,5 42 1059,-5-47-1241,0 1 0,1-1 1,-1 1-1,1-1 0,-1 1 0,1-1 1,0 0-1,0 1 0,-1-1 0,1 0 1,0 0-1,0 0 0,0 0 1,0 1-1,1-1 0,-1-1 0,0 1 1,0 0-1,1 0 0,-1 0 1,0-1-1,1 1 0,-1 0 0,0-1 1,1 1-1,-1-1 0,1 0 1,-1 0-1,1 1 0,-1-1 0,1 0-34,0-6-101,-1 0 0,0 0 0,-1 0 0,1 0 0,-1 0 0,-1 0 0,1 0 0,-2-5 101,2 8-189,0 1 0,-1-1 0,1 0 0,-1 1 0,0-1 0,0 1 1,0 0-1,0-1 0,-1 1 0,1 0 0,-1 0 0,1 0 0,-1 0 0,0 0 0,0 0 189,-23-14-5140,-16 0-9030</inkml:trace>
  <inkml:trace contextRef="#ctx0" brushRef="#br0" timeOffset="-136847.293">8043 2649 7972,'0'0'2358,"0"0"-816,0 0 267,0 0 2,0 0-687,0 0-401,0 0-238,0 0-34,0 0 91,0 0-228,0 0-15,0 0-75,0 0-93,-49 0-187,49 0 107,0 27 53,0-18-111,-1 5 69,1 0 1,1 0-1,0 0 1,1 0-1,0 0 1,1-1-1,2 4-62,-4-14 47,0 0 0,1 0-1,0 0 1,-1 0 0,1 0 0,0 0-1,1-1 1,-1 1 0,0-1 0,1 1-1,-1-1 1,1 0 0,0 0 0,0 0-1,0 0 1,0-1 0,0 1 0,0-1-1,0 0 1,0 1 0,1-2 0,-1 1-1,0 0 1,1-1 0,-1 1 0,0-1-1,1 0 1,-1 0 0,1 0 0,-1-1-1,0 1 1,3-1-47,-5 0 0,1 0-1,0 0 1,0 0-1,-1 0 1,1 0-1,-1 0 1,1-1-1,-1 1 1,0 0-1,1-1 1,-1 1-1,0-1 1,0 0-1,0 1 1,0-1-1,0 0 1,-1 1-1,1-1 1,0 0 0,-1 0-1,1 0 1,-1 0-1,0 0 1,1 0-1,-1 1 1,0-1-1,0-1 1,3-63-518,-4 58 342,2-18-243,0 18 398,-1 0-1,0 0 1,0 0 0,-1 0 0,0 0 0,0 0 0,-2-3 21,2 9 9,1 0 0,-1 0 0,0 0 0,-1 1 0,1-1 0,0 0 0,0 1 0,-1-1 0,1 1 0,-1-1 0,1 1 0,-1 0 0,0 0-1,0-1 1,1 1 0,-1 0 0,0 1 0,0-1 0,0 0 0,0 0 0,0 1 0,0-1 0,0 1 0,0 0 0,0 0 0,0 0 0,0 0 0,0 0 0,-2 0-9,2 0 18,1 1-1,0-1 1,-1 1 0,1 0-1,0-1 1,-1 1-1,1 0 1,0 0-1,0 0 1,-1 0 0,1 0-1,0 0 1,0 0-1,0 0 1,0 0 0,1 0-1,-1 1 1,0-1-1,0 0 1,1 0-1,-1 1 1,1-1 0,-1 1-1,1-1 1,0 1-1,-1-1 1,1 0 0,0 1-1,0-1 1,0 1-1,0 1-17,-2 59 259,3-48-89,-1-11-153,0 0 0,0-1 0,0 1 0,0 0 0,1 0 0,-1-1 0,1 1 0,0 0 0,-1-1 0,1 1 0,1 0 0,-1-1 0,0 0 0,1 1 0,-1-1 0,1 0 0,0 0 0,-1 1 0,1-1 0,0-1 0,0 1 0,1 0 0,-1 0 0,0-1 0,1 1-17,2 0 50,1 1 0,0-1 0,1 0 0,-1-1 0,0 0 0,0 0 0,1 0 1,-1 0-1,1-1 0,1 0-50,-6-1 0,-1 1 0,1-1 0,-1 1 0,1-1 0,-1 1 0,1-1 0,-1 0 0,1 0 0,-1 0 0,0 0 0,0 0 0,1 0 0,-1 0 0,0 0 0,0 0 0,0 0 0,0-1 0,0 1 0,0 0 0,-1-1 0,1 1 0,0-1 0,-1 1 0,1-1 0,-1 1 0,0-1 0,1 0 0,-1 1 0,0-1 0,0 1 0,0-1 0,0 1 0,0-1 0,1-67-171,-2 50 30,1 17 134,0 0 0,-1 1 0,1-1 0,0 1 0,-1-1 0,1 1 0,-1-1 0,0 1 0,0-1 0,1 1 0,-1-1 0,0 1 0,0 0 0,0 0 0,0-1 0,-1 1 0,1 0 0,0 0 0,0 0 0,-1 0 0,1 0 0,0 1 0,-1-1 0,1 0 0,-1 1 0,1-1 0,-1 1 0,0-1 0,1 1 0,-1 0 0,-1-1 7,-56-3-170,51 4 167,7 0 7,0 1 1,1-1-1,-1 0 0,0 1 0,0-1 1,0 1-1,1 0 0,-1-1 1,0 1-1,1 0 0,-1-1 0,1 1 1,-1 0-1,0-1 0,1 1 1,0 0-1,-1 0 0,1 0 0,-1 0 1,1-1-1,0 1 0,0 0 1,-1 0-1,1 0 0,0 0 0,0 0 1,0 0-1,0 0 0,0 0 0,0 0-4,0 39 239,0-31-142,0 1 8,1 0 1,0 0-1,0-1 0,0 1 0,2 0 0,-1-1 0,2 2-105,-4-8 31,1-1-1,0 1 0,1-1 1,-1 1-1,0-1 0,1 0 1,-1 1-1,1-1 0,-1 0 1,1 0-1,0 0 0,0 0 0,0-1 1,0 1-1,1 0 0,-1-1 1,0 1-1,1-1 0,-1 0 1,1 0-1,-1 0 0,1 0 0,-1-1 1,1 1-1,0 0 0,-1-1 1,1 0-1,1 0-30,-3 0-1,-1 0 1,1-1-1,-1 1 0,1-1 0,-1 1 1,1-1-1,-1 1 0,1-1 1,-1 0-1,0 1 0,1-1 0,-1 1 1,0-1-1,1 0 0,-1 1 1,0-1-1,0 0 0,0 1 1,0-1-1,1 0 0,-1 1 0,0-1 1,0 0-1,0 1 0,0-1 1,-1 0 0,2-24-47,-1 22 24,0-1-52,0 0 0,0 1-1,0-1 1,0 0 0,0 0 0,-1 0 0,0 0 0,0 1-1,0-1 1,0 0 0,0 1 0,-3-4 75,2 5-56,0 0 0,0 0 0,-1 1-1,1-1 1,-1 1 0,1-1 0,-1 1 0,0 0 0,1 0-1,-1 1 1,0-1 0,0 0 0,1 1 0,-1 0 0,0-1 0,0 1-1,0 0 1,0 1 0,-2-1 56,4 0-32,1 0-99,-2-56-7200,-3 8-246</inkml:trace>
  <inkml:trace contextRef="#ctx0" brushRef="#br0" timeOffset="-135593.885">7858 1643 4434,'0'0'1916,"0"0"-57,0 0-122,0 0-38,0 0-410,0-5-422,0-14-312,0 4 2686,-4 13-3137,0 1-1,0 0 1,-1 0-1,1 0 0,0 0 1,-1 1-1,1 0 1,-1 0-1,1 0 0,0 0 1,-2 1-104,-1-1 58,5 1-44,1-1 1,-1 0 0,1 0 0,-1 1 0,1-1 0,-1 1 0,1-1 0,0 1 0,-1 0-1,1 0 1,0-1 0,0 1 0,0 0 0,-1 0 0,1 0 0,0 0 0,0 1 0,0-1-1,0 0 1,1 0 0,-1 0 0,0 1 0,0-1 0,1 0 0,-1 1 0,1-1-1,-1 1 1,1-1 0,0 1 0,0-1 0,-1 1 0,1-1 0,0 1-15,-1 61 772,2-45-624,-1-13-100,1-1 0,0 1 0,0-1-1,1 1 1,-1-1 0,1 0 0,0 1 0,0-1 0,1 0 0,-1-1 0,1 1-1,-1 0 1,1-1 0,1 1 0,-1-1 0,0 0 0,1 0 0,-1 0 0,1-1-1,0 1 1,0-1 0,0 0 0,0 0 0,1 0 0,-1 0 0,0-1 0,1 0-1,-1 0 1,1 0 0,0-1 0,-1 1 0,1-1 0,-1 0 0,1 0 0,-1-1 0,1 1-1,3-2-47,-6 1 0,0 0 0,0-1 0,-1 1 0,1-1 0,0 0 0,-1 1 0,1-1 0,-1 0 0,1 0 0,-1 0 0,0 0 0,0 0 0,0 0 0,0-1 0,0 1 0,0 0-1,0 0 1,-1-1 0,1 1 0,-1 0 0,0-1 0,0-1 0,3-60-496,-3 55 334,1 6 147,-1-1 0,0 1 0,-1-1-1,1 1 1,-1-1 0,1 1-1,-1-1 1,0 1 0,0 0 0,-1-1-1,1 1 1,-1 0 0,1 0-1,-1 0 1,0 0 0,0 0 0,0 1-1,-1-1 1,1 1 0,-1-1-1,1 1 1,-1 0 0,0 0 0,0 0-1,0 0 1,0 0 0,0 1-1,0-1 1,-1 1 0,1 0 0,0 0-1,-1 0 1,1 0 0,-1 1-1,1 0 1,0-1 0,-4 1 15,5 0 30,0 0 1,0 0-1,0 0 1,-1 0-1,1 0 1,0 0-1,0 0 0,0 1 1,0-1-1,0 1 1,-1-1-1,1 1 1,0 0-1,1 0 1,-1 0-1,0 0 0,0 0 1,0 1-1,0-1-30,0 3 37,1-1 0,0 0 0,0 0 0,0 1 0,0-1 0,0 0 0,1 1 0,0-1 0,-1 1 0,1-1 0,0 0 0,1 4-37,-1-3 36,-1 0 0,1 0 0,0 0 0,1 0 0,-1 0 1,1 0-1,0 0 0,0 0 0,0 0 0,0-1 0,1 1 1,-1 0-1,1-1 0,0 1 0,0-1 0,0 1 0,1-1 0,-1 0 1,1 0-1,0 0 0,0-1 0,0 1 0,0 0 0,0-1 1,1 0-1,-1 0 0,0 0 0,1 0 0,0-1 0,0 1 0,-1-1 1,1 0-1,0 0 0,0 0 0,0-1 0,0 1 0,0-1 1,4 0-37,-7 0 1,0-1-1,0 0 1,0 1 0,1-1 0,-1 0 0,0 1 0,-1-1 0,1 0 0,0 0 0,0 0 0,0 0 0,0 0 0,-1 0 0,1 0 0,0 0-1,-1 0 1,1 0 0,-1 0 0,1-1 0,-1 1 0,0 0 0,1 0 0,-1 0 0,0-1 0,0 1 0,0 0 0,0 0 0,0-1 0,0 1-1,2-46-183,-2 42 115,0-4 15,-4-37-805,4 45 852,-1-1 1,1 1 0,-1 0 0,1 0-1,-1-1 1,0 1 0,1 0-1,-1 0 1,0 0 0,0 0-1,0 0 1,0 0 0,0 0-1,0 0 1,0 0 0,0 1 0,0-1-1,0 0 1,-1 0 0,1 1-1,0-1 1,0 1 0,-1 0-1,1-1 1,0 1 0,-1 0 0,1-1-1,0 1 1,-1 0 0,1 0-1,-1 0 6,2 36 1017,0 14-203,0-49-769,0-1-34,0 0-110,0 0-149,0 0-155,0-26-11795,0 7 1572</inkml:trace>
  <inkml:trace contextRef="#ctx0" brushRef="#br0" timeOffset="-134523.898">8136 950 4082,'0'0'3602,"0"0"-1828,0 0-600,0 0-121,0 0-247,0-2-469,0 1 0,1 0 0,-1 0-1,0-1 1,0 1 0,-1 0 0,1 0 0,0 0-1,0-1 1,0 1 0,-1 0 0,1 0 0,-1 0 0,1-1-1,-1 1 1,0 0-337,-1 0 26,-1 1 0,1 0 1,0 0-1,-1 0 0,1 0 0,-1 1 0,1-1 0,0 1 0,-1-1 0,1 1 1,0 0-1,-1 0 0,1 0 0,0 0 0,0 0 0,0 0 0,0 0 0,0 1 1,0-1-1,0 1 0,0 0-26,0 2 82,1 0 0,-1 0 0,1 0-1,0 0 1,0 0 0,0 0 0,0 1 0,1-1 0,0 0 0,0 0 0,0 1 0,0 0-82,1 1 87,-1 1 0,1-1 1,0 0-1,0 0 1,1 0-1,0-1 0,0 1 1,0 0-1,1-1 0,0 1 1,0-1-1,0 0 1,1 0-1,-1 0 0,1 0 1,3 2-88,-4-4 33,0 0 0,0 0 1,0-1-1,1 1 0,-1-1 1,1 0-1,0 0 0,0 0 1,0 0-1,0 0 1,0-1-1,0 0 0,0 0 1,0 0-1,1-1 0,-1 1 1,0-1-1,0 0 0,1 0 1,-1 0-1,0-1 0,1 1 1,-1-1-1,1-1-33,-4 2-4,1-1 0,-1 0 1,0 0-1,-1 0 0,1 1 1,0-1-1,0 0 0,0 0 0,0 0 1,-1 0-1,1 0 0,0-1 1,-1 1-1,1 0 0,-1 0 0,1 0 1,-1-1-1,0 1 0,0 0 1,1 0-1,-1-1 0,0 1 0,0 0 1,0-1 3,0-37-220,0 29 131,0 0-39,0 1-15,0-1 1,0 1-1,-1 0 1,0 0-1,0 0 0,-1 0 1,-2-4 142,3 11 3,0 0-1,0-1 1,0 1 0,-1 0-1,1 0 1,-1 0 0,0 0-1,1 0 1,-1 1 0,0-1-1,0 0 1,0 1 0,0-1 0,-1 1-1,1 0 1,0 0 0,0 0-1,-1 0 1,1 0 0,-1 0-1,1 1 1,-1-1 0,1 1-1,-1 0 1,1-1 0,-1 1 0,1 0-1,-3 1-2,-12-2 76,13 1-39,1 0 0,-1 0 0,1 0 0,-1 0 0,1 0 0,-1 1 0,1-1 0,-1 1-1,-1 1-36,4-2 22,0 1-1,0 0 0,-1 0 0,1 0 0,0 0 0,0 0 0,1 0 1,-1 0-1,0 0 0,0 1 0,0-1 0,1 0 0,-1 0 0,1 1 0,-1-1 1,1 0-1,-1 1 0,1-1 0,0 1 0,-1-1 0,1 0 0,0 1 1,0-1-1,0 1 0,0-1 0,1 2-21,-1 4 115,0 0 0,0 0 0,1 1 0,0-1 0,0 0 0,1 0 0,0 0 0,0 0 0,1 0 0,0 0 0,3 5-115,-4-9 42,1 0-1,-1 0 0,1 0 1,-1 0-1,1-1 1,0 1-1,0-1 0,1 0 1,-1 1-1,0-1 0,1-1 1,-1 1-1,1-1 1,-1 1-1,1-1 0,0 0 1,0 0-1,-1 0 0,1-1 1,0 0-1,0 1 1,0-1-1,1-1-41,-4 1-1,-1 0 0,1 0 0,0 0 0,0-1 0,0 1 0,-1 0 0,1-1 0,0 1 0,0-1 0,-1 1 0,1-1 0,0 1 0,-1-1 0,1 1 0,-1-1 0,1 1 1,-1-1-1,1 0 0,-1 0 0,1 1 0,-1-1 0,1 0 0,-1 0 0,0 1 0,0-1 0,1 0 1,6-33-236,-7 29 91,1-1 0,-1 1 0,0-1 0,-1 1 0,1-1 0,-1 1 1,0-1-1,-1 1 0,1 0 0,-2-5 145,0 8-51,1 0 0,0 0-1,-1 0 1,1 0 0,-1 0 0,0 0 0,0 0 0,0 1-1,0 0 1,0-1 0,0 1 0,0 0 0,0 1 0,0-1 0,0 0-1,-1 1 1,0 0 51,3 0 115,7 32 1334,-5-32-1562,-1 0 0,0 0 0,1 0 0,-1 0 1,1 0-1,-1 0 0,1 0 0,-1 0 0,0 0 0,1 0 1,-1 0-1,0 0 0,1 0 0,-1-1 0,1 1 1,-1 0-1,0 0 0,1 0 0,-1-1 0,0 1 1,1 0-1,-1-1 0,0 1 0,0 0 0,1-1 1,-1 1-1,0 0 0,0-1 0,0 1 0,1 0 1,-1-1-1,0 1 0,0 0 0,0-1 0,0 1 0,0-1 1,0 1-1,0 0 0,0-1 0,0 1 0,0-1 1,0 1-1,0-1 0,0 1 0,0 0 0,0-1 1,0 1-1,0 0 0,-1-1 113,1-2-766,0-19-9017</inkml:trace>
  <inkml:trace contextRef="#ctx0" brushRef="#br0" timeOffset="-133353.276">8771 658 6963,'0'0'1806,"0"0"-594,0 0 57,0 0-55,0 0-453,3-3 4233,-4 3-4936,-1 0 0,1 0 0,-1 0 0,1 0 0,0 0 0,-1 0 0,1 0 0,0 0 0,-1 1 0,1-1 0,0 0 0,-1 1 0,1-1 0,0 1 0,-1 0 0,1-1 0,0 1-1,0 0 1,0 0 0,0 0 0,0 0 0,0 0 0,0 0 0,0 0 0,-1 1-58,1 1 70,1 1-1,-1-1 0,0 0 0,1 1 1,-1-1-1,1 1 0,0-1 1,0 1-1,1 1-69,-1 10 125,0-13-89,0 0 0,0 1 0,1-1 0,-1 0 0,0 0 0,1 0 0,0 0 0,-1 0 0,1 0 0,0 0 0,0 0 0,0 0 0,0 0 0,0 0 0,1-1 0,-1 1 0,0 0 0,1-1 0,0 1 0,-1-1 0,1 0 0,0 1 0,-1-1 0,1 0 0,0 0 0,0 0 0,0 0 0,0 0 0,0-1 0,1 1-36,2 0 91,1 1 1,0-1-1,0-1 0,-1 1 0,1-1 1,0 0-1,0-1 0,0 1 0,-1-1 1,1 0-1,2-1-91,-7 1-17,0 1 0,0-1 0,1 0 0,-1 0 0,0 0 0,0 0 0,0 0 0,0 0 0,0 0-1,0 0 1,0 0 0,-1 0 0,1 0 0,0-1 0,-1 1 0,1 0 0,-1-1 0,1 1 0,-1 0 0,1-1 0,-1 1 0,0-1 0,0 1 0,0-1 0,0 1 0,0-1 17,0-47-753,-1 33 543,1 15 187,0-1 0,0 1 0,-1-1 0,1 1 0,0-1 1,-1 1-1,1 0 0,-1-1 0,1 1 0,-1-1 0,0 1 0,0 0 0,1-1 0,-1 1 0,0 0 1,0 0-1,0 0 0,-1 0 0,1 0 0,0 0 0,0 0 0,0 0 0,-1 0 0,1 1 0,0-1 1,-1 0-1,1 1 0,-1-1 0,1 1 0,-1 0 0,0-1 23,-50-4 1129,51 5-1041,-1 1-56,1 1 0,-1-1 1,1 0-1,0 1 0,0-1 1,0 1-1,0-1 0,0 1 0,0 0 1,0-1-1,0 1 0,1 0 1,-1 0-1,1-1 0,-1 1 0,1 0 1,0 0-1,0 0 0,0 0 1,0-1-1,0 1 0,0 0 0,0 0 1,0 0-1,1 0-32,-1 2 48,-1 0 0,2-1 0,-1 1 0,0 0 1,1-1-1,-1 1 0,1 0 0,0-1 0,0 1 0,1-1 0,-1 1 0,1-1 0,-1 0 1,1 0-49,-1-2-2,-1 0 0,1-1 0,-1 1 0,1-1 1,-1 1-1,1-1 0,0 1 0,-1-1 0,1 1 1,-1-1-1,1 0 0,0 1 0,0-1 1,-1 0-1,1 0 0,0 1 0,-1-1 0,1 0 1,0 0-1,0 0 0,-1 0 0,1 0 0,0 0 1,0 0-1,-1 0 0,1 0 0,0-1 0,0 1 1,-1 0-1,1 0 0,0 0 0,-1-1 1,1 1-1,0-1 0,-1 1 0,1 0 0,0-1 1,-1 1-1,1-1 0,-1 1 0,1-1 0,-1 0 1,1 1-1,-1-1 0,1 1 0,-1-1 0,0 0 1,1 1-1,-1-1 0,0 0 0,0 0 1,1 1-1,-1-1 0,0 0 0,0 0 0,0 1 1,0-1-1,0 0 0,0 0 0,0 1 0,0-1 1,0 0 1,0-6-230,1-1 0,-1 1-1,-1 0 1,1-1 0,-1 1 0,-1-2 230,-1 3-900,1 15 1046,1 13-4271,1-21-1798</inkml:trace>
  <inkml:trace contextRef="#ctx0" brushRef="#br3" timeOffset="-87303.696">5291 5696 7411,'0'0'1294,"0"0"-525,0 0-81,0 0 198,0 0-163,5 1-211,-2 0-613,37 6 2734,-39-6-2549,1-1 0,-1-1 0,1 1 0,-1 0 0,1 0 0,-1 0 0,1-1 0,-1 1 0,1-1 0,-1 1 0,1-1 1,-1 0-1,0 1 0,1-1 0,-1 0 0,0 0 0,0 0 0,0 0 0,0 0 0,1 0 0,-1 0 0,-1-1 0,1 1 0,0 0 0,0 0 0,0-1 0,-1 1 0,1-1-84,12-24 61,2 0 0,1 1-1,1 1 1,1 0 0,1 2 0,4-5-61,8-8 30,-8 10-13,0 1 1,2 1 0,0 2-1,1 0 1,24-13-18,-11 6-33,-2-2 0,0-2 1,-3-1-1,0-1 0,6-13 33,7-5-61,2 2 0,5 0 61,-27 27-31,1 2-1,1 1 1,0 1-1,2 1 1,0 2 31,-8 3 29,0 0-1,-1-1 1,-1-1-1,-1-1 1,15-14-29,26-31 121,3-8-121,4-5-96,-4 2 249,38-57-153,-46 56 175,60-61-175,-24 33 157,8-19-157,-35 40 123,-62 90 2336,-2-2-2438,-1-1 0,-1 1-1,1 0 1,-2 0 0,1 0-1,-1-1 1,-2 7-21,-2-2-81,-1 0-1,0 0 1,-1-1 0,0 0-1,-1 0 1,0-1-1,-1 0 1,0 0 0,-1-2-1,0 1 1,0-1 0,0 0-1,-1-1 1,0-1 0,-1 0-1,0-1 1,0 0-1,0-1 1,0 0 0,0-1-1,-1 0 1,-6-1 81,7 0-101,0 0 1,0 1-1,0 0 1,0 0-1,1 2 1,-11 4 100,20-8 83,3-1 111,0 0-7,0 0 75,0 0-46,0-4-193,1 1 0,0 0 0,0-1 0,0 1 0,0 0 0,1 0 0,-1 0 0,1 0 0,0 0 0,0 0 0,0 0 0,0 0 0,0 1 0,0-1 0,1 1 0,-1 0 0,1 0 0,0 0 0,0 0 0,0 0 0,0 0 1,0 1-1,0-1 0,0 1 0,3-1-23,16-6 58,1 0 0,1 1 0,11-1-58,-4 1 58,5-2-35,-20 6-28,-1 0 1,0-1 0,0-1-1,0 0 1,0-1 0,-1-1 0,0 0-1,-1-1 1,6-4 4,-18 12 1,-1-1-1,0 1 1,1-1-1,-1 1 0,0 0 1,0-1-1,1 1 1,-1-1-1,0 1 1,0-1-1,0 1 1,0-1-1,0 1 1,0-1-1,1 1 1,-1-1-1,0 1 1,0-1-1,-1 1 1,1-1-1,0 1 1,0-1-1,0 1 0,0-1 1,0 1-1,0-1 1,-1 1-1,1-1 1,0 1-1,0-1 1,-1 1-1,1 0 1,0-1-1,-1 1 1,1-1-1,0 1 1,-1 0-1,-17-17-3,12 12 4,-1-3 1,6 6 10,-1 0 0,1 0 1,-1 0-1,1 1 1,-1-1-1,0 0 0,0 1 1,0-1-1,0 1 1,0 0-1,0-1 1,0 1-1,0 0 0,0 0 1,0 1-1,-2-1-12,-2 31-18,2-2 23,1-1 0,2 0 0,0 1 0,2-1 0,1 1 0,2-1 0,0 0 0,5 11-5,5 3 24,2-1 1,14 24-25,-23-49 1,-7-14-1,1 0-32,-1 1 1,0-1-1,1 0 0,0 1 0,-1-1 1,1 0-1,0 1 0,0-1 0,0 0 0,0 0 1,0 0-1,0 0 0,0 1 0,0-2 1,0 1-1,0 0 0,0 0 0,1 0 1,-1 0-1,0-1 0,1 1 0,1 0 32,-3-15-4348,0-8-1634</inkml:trace>
  <inkml:trace contextRef="#ctx0" brushRef="#br3" timeOffset="-78761.498">6846 5505 8564,'0'0'1630,"0"0"-283,0 0 235,0 0-392,0 0-296,0 0-43,17 15 4861,16 24-4421,-29-27-1220,0 0 0,0 0 0,-1 1 0,-1 0 0,0-1 0,-1 1 0,0 0 0,-1 0 0,0 0 0,-2 6-71,2 33 64,1-25-57,7 140 514,20 101-521,-27-254 14,2 15-7,-2-28-6,-1-1 1,0 1-1,0-1 0,0 1 0,0-1 0,1 1 1,-1-1-1,0 1 0,0-1 0,1 1 1,-1-1-1,0 1 0,1-1 0,-1 0 0,0 1 1,1-1-1,-1 0 0,1 1 0,-1-1 1,1 0-1,-1 0 0,1 1 0,-1-1 0,1 0 1,-1 0-1,1 0 0,-1 0 0,1 0 1,-1 1-1,1-1 0,-1 0 0,1 0 0,-1 0 1,1-1-1,-1 1 0,1 0 0,-1 0 1,1 0-1,-1 0 0,1 0 0,-1 0 0,1-1 1,-1 1-1,1 0-1,2-5-6,-1 1-1,1-1 1,-1 0 0,0 1 0,0-1-1,0 0 1,0-4 6,3-6 4,107-298-128,-78 210 101,-27 85 20,0 1 1,1 0-1,1 0 0,1 0 1,0 1-1,1 0 0,12-12 3,5-20 717,-21 31-1803,-14 27-5713,-10 15-2005</inkml:trace>
  <inkml:trace contextRef="#ctx0" brushRef="#br3" timeOffset="-77265.552">7187 6032 5651,'0'0'2812,"0"0"-1012,0 0-140,0 0-124,0 0-346,7 1 727,-4 3 3202,-3 425-3967,-7-800-1838,8 367 695,0 0 0,0 0 0,0 0 0,1 0 0,0 0 0,-1 1 0,1-1-1,1 1 1,-1-1 0,0 1 0,1 0 0,0 0 0,-1 0 0,1 0 0,3-2-9,0 0 11,-1 0 1,1 0 0,0 1-1,1 0 1,-1 0 0,1 0 0,0 1-1,0 0-11,-4 2 2,0-1 0,0 2 1,0-1-1,0 0 0,0 0 0,0 1 0,1 0 0,-1 0 0,0 0 0,0 0 0,0 0 1,0 0-1,0 1 0,1 0 0,-1 0 0,0-1 0,0 2 0,0-1 0,-1 0 0,1 1 0,0-1 1,0 1-1,-1 0 0,1 0 0,-1 0 0,1 0 0,-1 0 0,0 0 0,0 1 0,0-1 1,0 1-1,-1 0 0,1-1 0,-1 1 0,1 0 0,-1 0 0,0 0 0,0 1-2,5 17 86,-1 0 0,-1 0 0,-1 0 0,-1 1-1,-1-1 1,-1 10-86,-3-24 9,0 1-1,0-1 1,-1 0-1,0 0 1,0 0-1,0-1 1,-1 1-1,0-1 1,0 0-1,-6 4-8,-1 4 9,9-11-19,0 0 1,0 0-1,0 0 1,0-1-1,0 1 1,-1-1-1,1 1 1,-1-1-1,0 0 1,0-1-1,1 1 1,-1-1 0,0 0-1,0 1 1,-1-2 9,-7 2-56,0-1 0,-1 0 1,1-1-1,-6-1 56,-10 1-44,28-1 45,-1 1 0,0 0-1,1 0 1,-1 0 0,0-1 0,1 1-1,-1 0 1,1 0 0,-1-1-1,1 1 1,-1-1 0,0 1-1,1 0 1,-1-1 0,1 1-1,0-1 1,-1 1 0,1-1 0,-1 0-1,1 1 1,0-1 0,0 1-1,-1-1 1,1 0 0,0 1-1,0-1 1,-1 0 0,1 1 0,0-1-1,0 1 1,0-1 0,0 0-1,0 0 1,0 1 0,0-1-1,0 1 1,1-1 0,-1 0-1,0 1 1,0-1 0,1 0-1,-1-1 8,0 1 1,0-1-1,1 1 0,-1-1 1,1 1-1,-1-1 0,1 1 1,0-1-1,-1 1 0,1 0 1,0-1-1,0 1 0,0 0 1,0 0-1,0 0 0,0 0 1,0 0-1,2-1-8,1 0 16,0 0 1,1 1-1,-1 0 0,1-1 1,-1 2-1,1-1 0,0 0 1,-1 1-1,1 0 0,0 0 1,-1 0-1,1 1 0,-1 0 1,1 0-1,0 0 0,-1 0 1,0 1-1,1-1 0,-1 1 1,0 0-1,0 1 0,0-1 1,0 1-1,0-1 0,0 1 1,-1 0-1,1 1 0,-1-1 1,0 0-1,0 1 0,0 0 1,-1 0-1,1 1-16,23 46 211,-22-40-167,1 0 0,0-1 0,0 0 0,1 0-1,1 0 1,0-1 0,0 0 0,0 0 0,9 7-44,-15-15-12,0-1 0,0 1 0,0 0 0,0 0 0,0-1 1,0 1-1,0 0 0,0-1 0,0 1 0,0-1 0,0 0 1,0 1-1,0-1 0,0 0 0,0 1 0,1-1 1,-1 0-1,0 0 0,0 0 0,0 0 0,0 0 0,1 0 1,-1-1-1,0 1 0,0 0 0,0-1 0,0 1 0,1-1 12,-1 0-296,0 0 0,0 0 0,0-1-1,-1 1 1,1 0 0,0-1 0,-1 1-1,1-1 1,-1 1 0,1-1 0,-1 1-1,0-1 1,1 1 0,-1-1-1,0 1 1,0-1 0,0 1 0,0-2 296,0-6-6377</inkml:trace>
  <inkml:trace contextRef="#ctx0" brushRef="#br0" timeOffset="-59122.495">3766 7303 2593,'0'0'5475,"0"0"-3256,0 0-757,0 0 72,0 0-2,-5 1-81,4-1-1460,-1 0 126,1 1 0,0-1-1,0 0 1,-1 0 0,1 1 0,0-1 0,0 1 0,0-1 0,0 1 0,-1-1-1,1 1 1,0 0 0,0 0 0,0-1 0,0 1 0,0 0 0,1 0 0,-1 0-1,0 0 1,0 0 0,1 0 0,-1 0 0,0 0 0,1 1 0,-1-1 0,1 0-1,-1 0 1,1 0 0,0 1 0,0-1 0,-1 0 0,1 0 0,0 1-1,0-1 1,0 0 0,0 1 0,1-1 0,-1 0 0,0 1-117,1-1 43,-1 0 1,0 0 0,1 0-1,-1 0 1,1 0-1,0 0 1,-1 0 0,1 0-1,0 0 1,0 0-1,0 0 1,-1 0 0,1 0-1,0 0 1,0-1-1,0 1 1,0 0 0,0-1-1,0 1 1,1-1-1,-1 1 1,0-1 0,0 0-1,0 1 1,0-1-1,1 0 1,-1 0 0,0 0-1,0 0 1,0 0-1,1 0-43,47 1 174,-39-1-114,-8 0-76,1 0-1,-1 0 1,0-1 0,1 1 0,-1-1 0,0 1 0,1-1 0,-1 0 0,0 0 0,0 0 0,0 0 0,0 0 0,0-1 0,0 1 0,0-1 0,0 1 0,-1-1-1,1 0 1,0 1 0,-1-1 0,1 0 0,-1 0 0,0 0 0,0 0 0,0 0 0,0-1 0,0 1 0,0 0 0,0 0 0,-1-1 16,2-3-150,-1-1 0,0 1 0,0-1 0,0 0 0,-1 1-1,0-1 1,0 0 0,-1 1 0,0-1 0,0-2 150,0 7-6,0 0 0,0 0 0,0 0 0,0 0 0,0 0 0,-1 0 0,1 0-1,-1 1 1,1-1 0,-1 1 0,1-1 0,-1 1 0,0-1 0,0 1 0,0 0 0,0 0-1,0 0 1,0 0 0,0 0 0,0 0 0,0 0 0,0 1 0,0-1 0,-1 1-1,1 0 1,-2 0 6,-66-3-83,54 3 77,11 0 15,1 0 0,0 0 0,-1 1 0,1-1 0,0 1 0,0 0 0,-1 0 0,1 1 0,0-1 0,0 1 0,0 0 0,0 0 0,1 0 0,-1 0-1,0 1 1,1-1 0,0 1 0,0 0 0,0 0 0,0 1 0,0-1 0,0 0 0,1 1 0,-1 0 0,1-1 0,0 1 0,1 0 0,-1 0 0,0 0 0,0 4-9,-2 12 83,0 0 0,1 0 0,1 0 0,1 0 1,1 1-1,0 0-83,0-6 51,1-1 73,-1 0 0,2 0 0,0 0 0,1 0 0,0 0 0,1-1 0,0 0 0,1 0 0,1 0 0,0 0 0,1-1 0,0 0 0,6 8-124,-8-14 52,0-1-1,0 1 0,0-1 0,0 0 1,1 0-1,0-1 0,0 0 0,0 0 1,0 0-1,1-1 0,-1 1 0,1-2 1,0 1-1,0-1 0,0 0 0,0 0 1,0-1-1,1 0 0,-1 0 1,0-1-1,1 0 0,-1 0 0,0-1 1,1 0-1,-1 0 0,0-1 0,1 0-51,-4 1-164,0 0 1,-1-1-1,1 1 0,0-1 0,-1 0 0,1-1 0,-1 1 0,0 0 0,1-1 1,-1 0-1,0 0 0,-1 0 0,1 0 0,0 0 0,-1 0 0,0-1 0,0 1 1,0-1-1,0 0 0,-1 1 0,1-1 0,-1 0 0,0 0 164,3-10-1336,-1 1 1,-1-1-1,0 0 0,-1 0 0,0 0 0,-2-1 1336,1-1-10503</inkml:trace>
  <inkml:trace contextRef="#ctx0" brushRef="#br0" timeOffset="-58806.327">4071 7094 8932,'0'0'5106,"0"0"-2736,0 0-562,0 0 1,0 0-1217,195 9-447,-159-9-145,-3-6-1041,-20-18-1840,-13 1-6291</inkml:trace>
  <inkml:trace contextRef="#ctx0" brushRef="#br0" timeOffset="-64746.663">872 6987 8548,'0'0'838,"0"0"63,0 0 316,0 0-409,0 0-533,1-9-24,0 1-300,5-46 1657,-5 51-1470,-1 1 0,0-1 0,0 1 0,0 0 1,0-1-1,-1 1 0,1-1 0,-1 1 0,1 0 0,-1-1 1,0 1-1,0 0 0,0-1 0,0 1 0,0 0 0,0 0 0,-1 0 1,1 0-1,-1 0 0,0 0-138,-7-3-5,0 0 0,0 1 0,-1 1 0,1-1 0,-1 2 1,1-1-1,-1 1 0,0 1 0,-9-1 5,-7 0-28,0 2 0,0 1 0,-6 2 28,29-2 0,0-1 0,1 1 0,-1 0 0,1 0-1,-1 1 1,1-1 0,0 0 0,-1 1 0,1 0 0,0-1 0,0 1 0,0 0 0,0 0 0,0 0 0,1 0 0,-1 0 0,1 1 0,-1-1 0,1 0 0,-27 54 2,21-40 2,-3 9 101,2 1-1,1 0 1,0 1-1,2-1 1,1 1-1,2 0 1,0 0-1,2 1 1,1-1-1,1 0 1,2 7-105,-2-23 56,0 0 0,1 0 0,0 0 0,1-1 0,0 1 0,1-1 0,0 0 1,0-1-1,1 1 0,0-1 0,1 0 0,0 0 0,0-1 0,1 0 0,0-1 0,3 3-56,11 7 125,0-1 0,1-1 0,0-1-1,1-1 1,1-1 0,2-1-125,-16-7 30,0 1-1,0 0 1,-1 1 0,0 0-1,0 0 1,-1 1 0,1 1-1,-1-1 1,-1 2 0,0-1-1,0 1 1,0 0-1,-1 0 1,-1 1 0,0 0-1,0 1 1,-1-1 0,0 1-1,0 0 1,-2 0 0,1 0-1,-1 1 1,-1-1 0,0 1-1,-1 0 1,0 0-1,-1 10-29,1-7 76,-1-10-29,0-1 0,0 1 0,0-1 0,0 1 0,-1-1 0,0 0 0,0 1-1,0-1 1,0 1-47,-1-3 14,1 0-1,0 0 1,-1 0-1,0 0 0,1-1 1,-1 1-1,0 0 1,0-1-1,0 0 0,0 1 1,0-1-1,0 0 0,0 0 1,0 0-1,0 0 1,-1 0-1,1-1 0,0 1 1,-2-1-14,-23 5-384,-1-1 1,1-2-1,0-1 1,-1 0-1,-7-3 385,-18 1-581,52 1 500,1 0 1,-1 0 0,1-1 0,-1 1-1,1 0 1,0 0 0,-1 0 0,1 0-1,-1-1 1,1 1 0,-1 0 0,1 0-1,0-1 1,-1 1 0,1 0 0,0-1-1,-1 1 1,1 0 0,0-1 0,-1 1-1,1 0 1,0-1 0,0 1 0,0-1-1,-1 1 1,1-1 0,0 1 0,0-1-1,0 1 1,0 0 0,0-1-1,0 1 1,0-1 0,0 1 0,0-1-1,0 1 1,0-1 0,0 1 0,0-1-1,0 1 1,0-1 0,0 1 0,1 0-1,-1-1 1,0 1 79,0-7-1246,0-15-3818</inkml:trace>
  <inkml:trace contextRef="#ctx0" brushRef="#br0" timeOffset="-64041.721">1074 7567 6227,'0'0'963,"0"0"-547,0 0 155,0 0-43,0 0-186,0-10 221,0-50 2796,-10 56 2334,9 37-5296,0-16-236,0 1 0,1-1 1,1 0-1,1 1 0,0-1 1,1 0-1,1 0 0,0-1 1,1 1-1,1-1 1,6 11-162,-10-24 29,4 7 91,0 1 0,1-1-1,0 0 1,9 8-120,-13-15 16,-1 0 0,1-1 0,0 0 0,1 1 0,-1-1 0,0 0 1,1-1-1,-1 1 0,1-1 0,-1 1 0,1-1 0,0 0 0,-1 0 0,1-1 0,0 1 0,0-1 0,3 0-16,-6 0 2,0 0-1,0-1 1,1 1-1,-1-1 0,0 1 1,0-1-1,0 0 1,0 1-1,0-1 1,0 0-1,0 0 0,0 0 1,0 0-1,0 0 1,0 0-1,-1 0 1,1 0-1,0 0 0,-1 0 1,1 0-1,-1 0 1,1 0-1,-1-1 1,1 1-1,-1-1-1,11-39-134,-8 29 93,1-6-1,0-1 0,-2 1 0,0-1 0,-1 1 0,-1-1 0,0 0 0,-2 1 0,0-5 42,-2 0-1800,-1 1 0,0 0 1,-9-20 1799,10 30-3386,-2 5-1702</inkml:trace>
  <inkml:trace contextRef="#ctx0" brushRef="#br0" timeOffset="-63321.612">1418 7499 4290,'0'0'3810,"0"0"-1863,0 0-274,0 0-203,0 0-640,-3-6-345,1 2-381,-3-3 132,0-1 0,1 0-1,0 0 1,0 0 0,1-1-1,0 0-235,3 8 409,0 1-17,-4 22 619,3 37-409,0-15 982,3 38-1584,0-69 226,-1 0 0,2 0-1,0 0 1,0-1-1,1 0 1,0 1-1,2-1 1,2 5-226,4-3 307,-6-23-197,-5-30-249,-1 33 74,0-175-2146,1 174 2172,0 1 0,0-1 0,0 1 0,1 0 0,0-1 0,0 1 0,1 0 0,-1 0 0,1 0 1,1 1-1,-1-1 0,1 1 0,0 0 0,0 0 0,4-4 39,-5 6-9,0 0 0,0 0 0,0 0 0,1 1 1,-1-1-1,0 1 0,1 0 0,0 0 0,0 0 0,-1 0 0,1 0 0,0 1 1,0 0-1,0 0 0,1 0 0,-1 1 0,0-1 0,0 1 0,0 0 0,1 0 1,-1 0-1,0 1 0,0-1 0,0 1 0,1 0 9,-2 1 39,0 0 1,0-1-1,0 1 1,0 1-1,0-1 0,-1 0 1,1 1-1,-1-1 0,0 1 1,0 0-1,0-1 0,0 1 1,0 0-1,0 0 1,-1 1-1,0-1 0,1 0 1,-1 0-1,0 2-39,15 70 783,-15-65-641,3 26 227,-2 0 0,-1 21-369,-1-45-247,0-12-842,0 0-746,0-7-4363,0 3 3885,0-20-6654</inkml:trace>
  <inkml:trace contextRef="#ctx0" brushRef="#br0" timeOffset="-62900.197">1788 7044 448,'0'0'6115,"0"0"-3938,0 0-827,0 0 83,0 0-369,0-5-146,1 1 1686,3 11-942,8 34-326,11 59-730,16 154 806,-20-117 17,12 26-1429,-29-152 85,-2-8-72,1 0 0,-1 0 0,1 1 0,0-1 0,0 0 0,0 0 0,1 0 0,-1 0 0,1 0 0,-1 0 0,1-1 0,0 1 0,0 0-13,-1-2-43,-1-1-194,-2-8-994,0 0 1,0 0 0,-1 1 0,0 0-1,-1-1 1,1 1 0,-1 0 0,-3-2 1230,-9-18-5387</inkml:trace>
  <inkml:trace contextRef="#ctx0" brushRef="#br0" timeOffset="-62521.887">1669 7451 8404,'0'0'2732,"0"0"-953,0 0-186,0 0-280,0 0-390,33-3-288,164-17-281,-190 19-341,4-1-23,1 0 0,0 1 0,-1 1-1,1 0 1,-1 0 0,1 1 0,11 2 10,-22-2 2,1 0 0,0 0 0,-1 0 1,1 0-1,-1 1 0,1-1 0,-1 1 1,1-1-1,-1 1 0,0-1 0,0 1 0,0-1 1,0 1-1,0 0 0,0 0 0,0 0 1,-1-1-1,1 1 0,0 2-2,9 45 550,-7-30-56,7 39 670,-5-26-396,2 1 0,1-1 0,4 5-768,-12-37-47,0 0 1,0-1 0,0 1-1,0 0 1,0 0-1,0 0 1,0 0-1,0 0 1,0 0 0,0 0-1,0 0 1,0 0-1,0 0 1,0 0-1,0 0 1,0 0-1,0 0 1,0-1 0,0 1-1,0 0 1,0 0-1,0 0 1,0 0-1,0 0 1,1 0 0,-1 0-1,0 0 1,0 0-1,0 0 1,0 0-1,0 0 1,0 0 0,0 0-1,0 0 1,0 0-1,0 0 1,0 0-1,0 0 1,1 0-1,-1 0 1,0 0 0,0 0-1,0 0 1,0 0-1,0 0 1,0 0-1,0 0 1,0 0 0,0 0-1,0 0 1,0 0-1,0 0 1,0 1 46,3-16-1641,-1-16-1957,-2-1-1615</inkml:trace>
  <inkml:trace contextRef="#ctx0" brushRef="#br0" timeOffset="-62185.224">1987 7285 11829,'0'0'2225,"0"0"-1264,0 0 47,0 0-720,0 0-288,0 0-1008,23-69-2386,-23 69-5522</inkml:trace>
  <inkml:trace contextRef="#ctx0" brushRef="#br0" timeOffset="-61746.947">2208 7133 2673,'0'0'3071,"0"0"-939,0 0-534,0 0 82,0 0-210,2-4-144,8-7-116,-4 14 752,0 33 848,-4-16-3416,65 518 2519,-57-497-1977,-10-41 43,0 0 1,0 0-1,0 0 0,0 0 1,0 0-1,1 0 0,-1 0 1,0-1-1,0 1 0,0 0 0,0 0 1,0 0-1,0 0 0,0 0 1,0 0-1,0 0 0,0 0 1,0 0-1,0 0 0,0 0 1,1 0-1,-1 0 0,0 0 0,0 0 1,0-1-1,0 1 0,0 0 1,0 0-1,0 0 0,0 0 1,0 0-1,1 0 0,-1 0 1,0 0-1,0 0 0,0 0 0,0 0 1,0 0-1,0 1 0,0-1 1,0 0-1,0 0 0,1 0 1,-1 0-1,0 0 0,0 0 1,0 0-1,0 0 0,0 0 1,0 0-1,0 0 0,0 0 0,0 0 1,0 0-1,0 0 0,0 1 1,0-1-1,0 0 0,1 0 1,-1 0-1,0 0 21,1-25-2273,-1-32-5581,0 34 3094</inkml:trace>
  <inkml:trace contextRef="#ctx0" brushRef="#br0" timeOffset="-61199.803">2403 7442 3602,'0'0'2740,"0"0"-1457,0 0-381,0 0-126,0 0 43,4-8 21,12-28 9,-12 27 245,-4 9-94,0 0-13,0 0-74,0-1-738,1-1 1,-1 1-1,1 0 0,-1 0 1,1-1-1,0 1 1,0 0-1,0 0 1,0 0-1,0 0 1,0 0-1,0 0 1,0 1-1,0-1 1,0 0-1,0 0 1,1 0-176,3 1 1601,-15 13-1007,-7 4-705,0-1 0,-1 0-1,-1-2 1,-1 0 0,1-1 0,-21 9 111,30-18-189,4-1-140,10-2 92,19 5 306,-1 5 127,0 0 0,0 1-1,-2 2 1,0 0 0,0 1-1,-1 1 1,-1 0-1,-1 2 1,9 10-196,-26-28-57,-1 0 0,1 0 0,0 0-1,0 0 1,0-1 0,-1 1 0,1 0-1,0 0 1,0 0 0,0 0 0,-1 0 0,1 0-1,0 0 1,0 0 0,-1 0 0,1 0 0,0 0-1,0 0 1,0 0 0,-1 0 0,1 0 0,0 0-1,0 1 1,-1-1 0,1 0 0,0 0 0,0 0-1,0 0 1,0 0 0,-1 0 0,1 1-1,0-1 1,0 0 0,0 0 0,0 0 0,-1 0-1,1 1 1,0-1 0,0 0 0,0 0 0,0 0-1,0 1 1,0-1 0,0 0 0,0 0 0,0 1-1,0-1 1,0 0 0,0 0 0,0 0 0,0 1-1,0-1 1,0 0 0,0 0 0,0 1 0,0-1-1,0 0 1,0 0 0,0 0 0,0 1-1,0-1 1,0 0 0,0 0 0,1 0 0,-1 1-1,0-1 1,0 0 0,0 0 57,-18-2-3369,-2-8-3384</inkml:trace>
  <inkml:trace contextRef="#ctx0" brushRef="#br0" timeOffset="-60272.783">2754 7463 4994,'0'0'1574,"0"0"-1000,0 0-275,0 0-67,0 0 328,2-6 534,7-17 525,-7 17-122,-2 6-262,0-16 105,1 11-1104,-1 0-1,0 1 0,0-1 1,-1 0-1,1 0 0,-1 0 0,0 1 1,-1-3-236,1 5 31,0 0 1,0 0 0,-1 0-1,1 1 1,-1-1-1,1 1 1,-1-1 0,1 1-1,-1-1 1,0 1 0,1 0-1,-1 0 1,0 0 0,0 0-1,0 0 1,0 0 0,0 1-1,0-1 1,0 1 0,0-1-1,-2 1-31,-7-3 192,0 1 0,0 0 0,-1 1-1,1 0 1,0 1 0,-1 1 0,1-1-1,-7 3-191,15-2 52,1 1 0,-1 0 0,1-1 0,0 1-1,0 0 1,0 0 0,0 1 0,0-1 0,1 0-1,-1 1 1,1-1 0,-1 1 0,1-1 0,-1 3-52,-16 39 662,13-16-486,1-1 0,1 1 0,1 0 0,2 0 0,0 0 0,5 24-176,-4-44 107,0 0 0,0 0 0,1-1-1,0 1 1,1-1 0,0 1 0,0-1-1,0 0 1,4 6-107,-5-10 28,0 0-1,0 0 1,0-1 0,0 1-1,1 0 1,-1-1 0,1 0-1,0 1 1,-1-1-1,1 0 1,0 0 0,0-1-1,1 1 1,-1-1 0,0 1-1,0-1 1,1 0-1,-1 0 1,1 0 0,-1-1-1,0 1 1,3-1-28,-3 0 2,-1 0-1,0-1 1,1 1 0,-1-1-1,0 1 1,0-1-1,1 0 1,-1 0 0,0 0-1,0 0 1,0 0 0,0 0-1,0-1 1,0 1 0,0-1-1,-1 1 1,1-1 0,0 0-1,-1 0-1,4-3-54,-1-1 0,-1 0 0,1 0 0,-1 0-1,0 0 1,0-1 0,0-1 54,4-14-475,-1 0 0,-2 0-1,0-1 1,-1-1 475,4-147-2161,-7 430 4917,0-258-2840,0 1 90,0 0 1,0 0 0,0 0 0,0 0-1,0 0 1,0 0 0,0-1 0,1 1-1,-1 0 1,1 0 0,0 0 0,-1 0-1,1-1 1,0 1 0,1 1-7,11 1-2866,-12-5 2433,-1 0 1,1-1 0,-1 1 0,1-1-1,-1 1 1,1 0 0,-1-1 0,0 1 0,0-1-1,0 1 1,0-1 0,0 1 0,0-1 0,0-1 432,0-1-1617,2-25-7243</inkml:trace>
  <inkml:trace contextRef="#ctx0" brushRef="#br0" timeOffset="-59826.017">2873 7315 7684,'0'0'3316,"0"0"-1539,0 0-201,0 0-55,0 0-419,0-3 89,0 9-800,5 79 1839,3 0 1,4 2-2231,3 30 779,-14-108-746,0-3 0,-1 0 0,1 0 0,0-1 0,0 1 0,1 0 0,0-1 0,1 5-33,-2-9 8,-1-31-222,1-227-6447,-1 253 6572,0 0 0,1 0 0,-1 0 0,1 1 0,0-1-1,0 0 1,1 0 0,-1 1 0,1-1 0,-1 1 0,1 0 0,0-1 0,1 1 0,-1 0 0,1 0 0,-1 0 0,1 0 0,0 1 0,0-1 0,0 1 0,0 0 0,0 0 0,1 0 0,0-1 89,-1 2 75,1 0 0,-1 0-1,0 0 1,0 0-1,1 1 1,-1-1-1,0 1 1,1 0 0,-1 0-1,1 0 1,-1 0-1,0 1 1,1-1-1,-1 1 1,0 0 0,1 0-1,-1 0 1,0 0-1,0 1 1,0-1-1,0 1 1,0 0 0,0 0-1,-1 0 1,1 0-1,-1 0 1,1 0 0,0 2-75,5 6 367,0-1 1,-1 1 0,-1 1 0,0-1 0,0 1 0,-1 1-1,0-1 1,-1 0 0,0 1 0,-1 0 0,0 2-368,2 16 95,0-1 1,-2 1 0,-2 1-1,0 0-95,-1-33-613,0 0-1,-1 0 0,1 0 1,0-1-1,-1 1 1,1 0-1,-1 0 0,0 0 1,1 0-1,-1 0 0,0 0 1,0 0-1,-1 0 1,0-1 613,-24-26-12521</inkml:trace>
  <inkml:trace contextRef="#ctx0" brushRef="#br0" timeOffset="-57418.585">5063 6832 6499,'0'0'1491,"0"0"-682,0 0 124,0 0 87,0 0-217,6-23-88,18-74 138,-19 76 336,-1 6 794,-4 18-372,-2 18-1207,33 186 690,13 132 199,-24-164 60,-19-209-1492,0 19 78,0 0 1,-1 0 0,-1 1 0,-1-1 0,-2-12 60,3 24-40,0 0 1,0 0-1,0-1 0,0 1 0,-1 0 1,1 0-1,-1 0 0,0 0 1,0 1-1,0-1 0,0 0 0,0 1 1,-1 0-1,1-1 0,-1 1 0,1 0 1,-1 0-1,0 0 0,0 1 1,0-1-1,0 1 0,0 0 0,0-1 1,-1 1-1,1 1 0,0-1 0,-1 0 40,-3 0-55,1 0 0,-1 0 0,1 0 0,-1 1-1,0 0 1,1 0 0,-1 1 0,1 0-1,-1 0 1,1 0 0,-3 2 55,6-2-3,-1 1 0,1 0 0,0 0-1,-1 0 1,1 0 0,1 1 0,-1-1 0,0 1 0,0-1 0,1 1-1,0 0 1,-1 0 0,1 1 0,0-1 0,1 0 0,-1 1 0,0-1 0,1 1-1,-1 2 4,-1 6 85,0-1 0,1 1-1,0 0 1,1 1-1,1-1 1,0 0-1,0 0 1,1 0 0,1 0-1,0 3-84,-1-13 28,1 1 0,-1-1-1,1 0 1,-1 1 0,1-1 0,0 0-1,0 0 1,0 0 0,0 0 0,0 0 0,1-1-1,-1 1 1,0-1 0,1 1 0,-1-1-1,1 0 1,0 0 0,-1 0 0,1 0-1,0-1 1,-1 1 0,1-1 0,0 1-1,0-1 1,0 0 0,2 0-28,8 0-20,1 1 0,0-2 0,0 0 0,-1 0 0,1-2 20,-9 2-190,-1 0 0,1 0 0,-1-1 1,1 0-1,-1 0 0,0 0 0,0 0 1,0-1-1,0 0 0,1-1 190,19-21-5626,-13 10-2633</inkml:trace>
  <inkml:trace contextRef="#ctx0" brushRef="#br0" timeOffset="-56565.364">5566 7151 3874,'0'0'3609,"0"0"-2256,0 0-622,0 0 374,0 0-145,-1-11-32,-5-34-2,5 43-806,1 0 1,-1 0-1,0 0 0,0 0 1,-1 0-1,1 0 0,0 0 1,-1 1-1,1-1 0,-1 0 0,1 1 1,-1-1-1,0 1 0,1 0 1,-1-1-1,0 1 0,0 0 0,0 0 1,0 0-1,0 0 0,-1 1 1,1-1-121,-8-4 250,5 2-163,-1-1 0,0 1-1,0 0 1,0 1 0,0 0-1,-1 0 1,1 0-1,-1 1 1,1-1 0,-1 2-1,0-1 1,1 1-1,-1 0 1,0 0 0,0 1-87,2-1 45,4 0 22,-1 1-1,0 0 1,0 0 0,0 0-1,0 0 1,1 0 0,-1 0 0,0 0-1,1 0 1,-1 1 0,1-1-1,0 1 1,-1-1 0,1 1-1,0-1 1,0 1 0,0 0-1,0 0 1,0-1 0,0 2-67,-17 42 144,14-15 151,1 0-1,1 1 1,2-1-1,3 24-294,-1 18 818,-2-67-764,0-1 0,0 0 1,0 1-1,0-1 1,1 0-1,0 1 0,-1-1 1,2 0-1,-1 0 0,0 0 1,1 0-1,1 3-54,-1-6 25,0 1 0,0 0 0,0-1 0,0 1 1,0-1-1,0 1 0,0-1 0,0 0 0,1 0 0,-1 0 0,0 0 0,1-1 0,-1 1 0,1-1 0,-1 1 0,1-1 1,-1 0-1,1 0 0,-1 0 0,1 0 0,0 0-25,-1-1 1,-1 1 1,1 0-1,-1-1 1,0 1-1,1-1 1,-1 0-1,0 1 1,0-1-1,1 0 1,-1 0-1,0 0 0,0 0 1,0 0-1,0 0 1,0 0-1,0 0 1,0 0-1,-1 0 1,1-1-1,0 1 1,0 0-1,-1-1-1,17-36-110,-12 25-20,71-177-1626,-73 181 1640,-1 0 0,0-1-1,0 1 1,-1-1 0,0 1-1,-1-1 1,-1-7 116,1 5-205,0 12 144,0 0 64,0 0 50,0 0 86,0 0-35,0 0-38,0 0-20,1 28 212,14 122 936,-6-79 262,-1 61-1456,-8-129-940,1-6 89,0-13-939,1-26-4573,-2 13-234</inkml:trace>
  <inkml:trace contextRef="#ctx0" brushRef="#br0" timeOffset="-56115.698">5738 7005 9444,'0'0'2001,"0"0"-926,0 0-103,0 0-25,0 0-238,0 9 1732,0 4-1938,-1 55 821,2-1-1,4 1 1,2-1 0,11 34-1324,-15-238-1369,-3 116 826,-1 5 115,1 1-1,0-1 1,2 0 0,0 1 0,0 0 0,2-1 428,-3 13-18,-1 0 0,1 0 0,1 0-1,-1 0 1,0 0 0,1 0 0,0 0 0,-1 1 0,1-1 0,0 1 0,1-1 0,-1 1-1,0 0 1,1-1 0,-1 1 0,1 1 0,-1-1 0,1 0 0,0 1 0,0-1 0,0 1-1,0 0 1,0 0 0,0 0 0,0 0 0,0 0 0,1 1 0,-1 0 0,0-1 0,0 1-1,1 0 19,-1 0 96,0 0 0,0 0-1,0 0 1,0 1 0,0-1 0,-1 1-1,1-1 1,0 1 0,0 0-1,0 0 1,-1 0 0,1 0-1,-1 1 1,3 0-96,-2 2-12,1 0 0,-1-1-1,0 2 1,0-1 0,0 0 0,0 1-1,1 3 13,-4-2-6272,0-3-1339</inkml:trace>
  <inkml:trace contextRef="#ctx0" brushRef="#br0" timeOffset="-55777.455">6135 7068 7940,'0'0'752,"0"0"-365,0 0 34,0 0 257,0 0 98,0-11 33,0-23 588,0 31 490,0 29-348,4 29-279,2 0-1,3-1 0,2 0 0,5 9-1259,-8-40-41,-8-23 19,0 0-1,0 0 1,1 0-1,-1 0 1,0 0 0,0 0-1,0 1 1,0-1 0,0 0-1,0 0 1,0 0-1,0 0 1,0 0 0,0 0-1,1 0 1,-1 0 0,0 0-1,0 1 1,0-1-1,0 0 1,0 0 0,0 0-1,1 0 1,-1 0 0,0 0-1,0 0 1,0 0-1,0 0 1,0 0 0,0 0-1,1 0 1,-1 0 0,0 0-1,0 0 1,0 0-1,0 0 1,0 0 0,1 0-1,-1-1 1,0 1-1,0 0 1,0 0 0,0 0-1,0 0 1,0 0 0,0 0-1,1 0 1,-1 0-1,0 0 1,0 0 0,0-1-1,0 1 1,0 0 0,0 0-1,0 0 1,0 0-1,0 0 1,0 0 0,0-1 22,1-2-334,0 0-1,-1 0 1,1 0 0,-1 0 0,0 0 0,0 0 0,0 0 0,-1 0 0,1-1-1,-1 1 1,0 0 334,-10-28-3788,-5-1-494</inkml:trace>
  <inkml:trace contextRef="#ctx0" brushRef="#br0" timeOffset="-55427.2">6098 6719 1713,'0'0'10533,"0"0"-9333,0 0-960,0 0-240,0 0-80,0 0-1649,50-32-3585</inkml:trace>
  <inkml:trace contextRef="#ctx0" brushRef="#br0" timeOffset="-54989.902">6793 7068 6867,'0'0'2567,"0"0"-708,0 0-90,0 0-216,0 0-139,-17-21 1232,16 18-2618,0 1-1,0 0 1,-1 0-1,1-1 1,-1 1 0,1 0-1,-1 0 1,1 1-1,-1-1 1,0 0-1,0 0 1,0 1 0,0-1-1,0 1 1,-1 0-1,1 0 1,0 0-1,-1 0 1,1 0-1,-1 0 1,1 1 0,0-1-1,-1 1 1,0-1-1,1 1 1,-1 0-1,1 0 1,-1 0 0,1 0-1,-1 1 1,-1 0-28,1 0 0,-1 0 0,1 1 0,0-1 1,0 1-1,0 0 0,0 0 0,0 0 0,1 1 1,-1-1-1,0 1 0,1-1 0,0 1 0,0 0 1,0 0-1,0 0 0,0 0 0,0 0 0,1 0 1,0 1-1,-1-1 0,1 0 0,0 2 0,-1 3 22,0 1 1,0-1-1,1 1 0,0-1 0,1 1 0,0-1 0,0 1 1,1-1-1,0 1 0,0-1 0,1 1 0,0-1 0,0 0 0,1 0 1,0 0-1,1 0 0,0 0 0,0-1 0,1 1 0,-1-1 1,2 0-1,-1-1 0,1 1-22,64 52 150,-53-45-112,0 0 0,0 0 0,4 7-38,-20-20 2,-1-1-1,1 1 1,0 0 0,0-1-1,0 1 1,0 0 0,-1 0-1,1 0 1,0 0 0,-1-1-1,1 1 1,-1 0 0,1 0-1,-1 0 1,1 0 0,-1 1-1,0-1 1,0 0 0,1 0-1,-1 0 1,0 0 0,0 0-1,0 0 1,0 0 0,0 0-1,0 1 1,0-1 0,-1 0-1,1 0 1,0 0 0,-1 0 0,1 0-1,-1 0 1,1 0 0,-1 0-1,1 0 1,-1 0 0,0 0-1,1 0 1,-1-1 0,0 1-1,0 0 1,1 0 0,-1-1-1,0 1 1,0 0 0,0-1-1,0 1 1,0-1 0,0 1-1,0-1 1,0 0 0,0 1-1,0-1 1,0 0 0,-1 0-1,1 0 1,0 0-2,-12 3-118,0 0 0,1-1 1,-1-1-1,-9 0 118,17-1-74,-77 0-2426,80 0 1291,2-5-5290,0-13 145</inkml:trace>
  <inkml:trace contextRef="#ctx0" brushRef="#br0" timeOffset="-54460.163">6942 7071 7091,'0'0'969,"0"0"-174,0 0 429,0 0 273,0 0 16,5-8 55,17-24-191,-21 31-1313,-1 1-1,0 0 1,0 0 0,0-1 0,0 1-1,0 0 1,0-1 0,1 1 0,-1 0-1,0-1 1,0 1 0,0 0 0,1 0-1,-1-1 1,0 1 0,0 0 0,1 0-1,-1 0 1,0-1 0,1 1 0,-1 0-1,0 0 1,1 0 0,-1 0 0,0 0-1,1 0 1,-1-1 0,0 1 0,1 0-1,-1 0 1,0 0 0,1 0 0,-1 0-1,0 0 1,1 0 0,-1 1-1,0-1 1,1 0 0,-1 0 0,0 0-1,1 0 1,-1 0 0,0 0 0,1 1-1,-1-1 1,0 0 0,0 0 0,1 0-1,-1 1 1,0-1 0,0 0 0,1 0-1,-1 1 1,0-1 0,0 0 0,0 1-1,0-1 1,1 0 0,-1 1 0,0-1-1,0 0 1,0 1 0,0-1 0,0 0-1,0 1 1,0-1 0,0 0-1,0 1 1,0-1 0,0 1-64,6 32-288,-5-25 785,6 37 4,0 1 807,12 43-1308,-16-77 112,1-1-1,0 1 1,1 0 0,0-1 0,1 0 0,0 0-1,1-1 1,0 0 0,6 6-112,-12-14 10,1 0 0,0 0-1,0 0 1,0 0 0,0 0 0,1-1 0,-1 1-1,0-1 1,1 1 0,-1-1 0,1 0-1,-1 0 1,1 0 0,0 0 0,-1-1-1,1 1 1,0-1 0,-1 1 0,1-1 0,0 0-1,0 0 1,0 0 0,-1-1 0,1 1-1,0-1 1,-1 1 0,1-1 0,2-1-10,-1 0-10,0 0 0,0-1 0,0 1 0,0-1 0,-1 0 0,1 0 0,-1 0 0,0 0 0,0-1 0,0 1 0,-1-1 1,1 0-1,-1 0 0,0 0 0,0 0 0,1-2 10,6-23-649,-1-1 1,-2 0-1,-1 0 1,-1 0 0,-1 0-1,-2-1 1,-1 1-1,-2-1 649,2 3-1191,0 28-3867</inkml:trace>
  <inkml:trace contextRef="#ctx0" brushRef="#br0" timeOffset="-53638.38">7508 7023 8580,'0'0'264,"0"0"-149,0 0 5,0 0 107,0 0 336,-4-28 8966,4 423-5751,4-649-7150,-5 250 3282,2-1 1,-1 0-1,0 0 0,1 0 1,0 0-1,0 0 0,1 0 1,-1 1-1,1-1 1,0 1-1,0-1 0,3-3 90,-4 7 42,0-1-1,1 1 1,-1-1-1,1 1 1,-1 0-1,1 0 1,0-1-1,0 1 1,-1 0-1,1 1 1,0-1-1,0 0 1,0 0-1,0 1 1,0-1-1,0 1 1,0 0-1,0 0 0,0-1 1,0 1-1,0 1 1,0-1-1,0 0 1,0 0-1,0 1 1,0-1-1,0 1 1,0 0-1,0-1 1,0 1-1,0 0 1,0 0-1,0 1-41,3 0 97,-1 1-1,0 1 0,0-1 1,0 1-1,0-1 0,-1 1 1,0 0-1,1 0 1,-1 1-1,0-1 0,-1 1 1,1-1-1,-1 1 0,0 0 1,0 2-97,26 82 1009,-27-83-924,33 184 1321,-31-181-1295,-1-10-64,1-20-102,-1-39-352,-3 35 249,1-4-490,1 1 0,0 0 0,5-21 648,-4 42-89,-1 0 0,1 0 0,0 0-1,0 0 1,1 0 0,0 1 0,0-1-1,1 1 1,0 0 0,0 0 0,0 0-1,1 0 1,0 1 0,0-1 0,0 1-1,6-4 90,-9 8 37,0-1 0,1 0 0,-1 1-1,0 0 1,1-1 0,-1 1 0,1 0-1,0 0 1,-1 0 0,1 1 0,0-1 0,-1 1-1,1-1 1,0 1 0,0 0 0,-1 0 0,1 0-1,0 0 1,0 1 0,0-1 0,-1 1-1,1 0 1,0 0 0,1 0-37,-1 1 71,0 0 0,0 1 0,0-1 0,-1 0 0,1 1 0,-1-1 0,1 1 0,-1 0 0,0 0 0,0 0 0,-1 0 0,1 0 0,0 0 0,-1 1 0,0-1 0,0 0 0,0 1 0,0 1-71,5 32 245,-1 1 1,-2-1-1,-2 1 0,-1 0 0,-2 4-245,0 37-287,2-79 156,0 1-1,0 0 1,-1-1-1,1 1 1,0-1 0,-1 1-1,1 0 1,0-1-1,-1 1 1,1-1-1,-1 1 1,1-1-1,-1 1 1,1-1-1,-1 1 1,0-1-1,1 0 1,-1 1-1,1-1 1,-1 0 0,0 1-1,1-1 1,-1 0-1,0 0 1,1 0-1,-1 0 1,0 0-1,1 0 1,-1 1-1,0-1 1,0-1-1,1 1 1,-1 0-1,0 0 1,1 0-1,-1 0 1,0 0 0,1-1-1,-1 1 1,1 0-1,-1-1 1,0 1-1,1 0 1,-1-1-1,1 1 1,-1-1-1,1 1 1,-1-1-1,1 1 1,-1-1-1,1 1 1,-1-1 0,1 1-1,-1-1 132,-8-27-6670</inkml:trace>
  <inkml:trace contextRef="#ctx0" brushRef="#br0" timeOffset="-53068.733">7931 6529 1169,'0'0'7029,"0"0"-4417,0 0-1291,0 0 229,0 0-232,2-8-294,6-24-117,-8 32-877,0 0-1,0 0 1,0-1-1,0 1 0,0 0 1,0 0-1,0 0 1,0-1-1,0 1 0,1 0 1,-1 0-1,0 0 1,0-1-1,0 1 0,0 0 1,0 0-1,0 0 1,1 0-1,-1 0 0,0-1 1,0 1-1,0 0 1,1 0-1,-1 0 0,0 0 1,0 0-1,0 0 1,0 0-1,1 0 0,-1 0 1,0-1-1,0 1 1,1 0-1,-1 0 0,0 0 1,0 0-1,0 0 1,1 0-1,-1 1 0,0-1 1,0 0-1,0 0 1,1 0-1,-1 0 0,0 0 1,0 0-1,0 0 1,1 0-1,-1 0 0,0 1 1,0-1-30,10 13 860,2 18-39,12 52-110,-3 1 1,-4 1 0,-4 0 0,-3 8-712,2 81 509,-7 40-509,-5-494-2631,0 277 2619,0 1 0,0-1 0,1 1 0,-1-1 0,0 0-1,1 1 1,0-1 0,-1 1 0,1-1 0,0 1 0,0 0 0,1-1-1,-1 1 1,0 0 0,1 0 0,-1 0 0,1 0 0,0 0 0,0 0-1,0 0 1,0 1 0,0-1 0,0 0 0,0 1 0,0 0 0,1 0-1,-1-1 1,1 1 0,-1 1 0,0-1 0,1 0 0,0 1 0,-1-1 0,1 1-1,2-1 13,-1 1 58,1 0-1,0 0 0,0 0 0,0 1 0,-1 0 0,1 0 1,0 0-1,-1 0 0,1 1 0,-1-1 0,1 1 1,-1 0-1,0 1 0,1-1 0,-1 1 0,-1 0 0,1 0 1,0 0-1,2 2-57,-1 3 65,1-1-1,-1 1 1,0 1 0,0-1-1,-1 0 1,0 1 0,-1 0 0,0 0-1,0 0 1,-1 1 0,0-1-1,-1 2-64,2 10 51,-2 0 0,-1 0-1,0-1 1,-2 1 0,0 1-51,2-17 4,-1 0 0,0 0 0,0 0 0,0 0 1,-1 0-1,0 0 0,0-1 0,0 1 0,0-1 1,-1 1-1,1-1 0,-1 0 0,0 0 0,-1 0 0,1 0 1,-1 0-1,0-1 0,-2 3-4,0-3-84,0 1 0,0-1 1,-1 0-1,1-1 0,0 0 0,-1 0 1,0 0-1,1-1 0,-1 1 0,0-2 0,0 1 1,0-1-1,-1 0 84,7 0-76,0 0 1,0 0-1,-1 0 0,1 0 1,0-1-1,0 1 0,0 0 1,0-1-1,0 1 0,-1 0 1,1-1-1,0 1 0,0-1 1,0 0-1,0 1 1,0-1-1,1 0 0,-1 0 1,0 1-1,0-1 0,0 0 1,1 0-1,-1 0 0,0 0 1,1 0-1,-1 0 0,1 0 1,-1 0-1,1-1 0,-1 1 1,1 0 75,-3-39-4714,3 32 3161,0-18-5490</inkml:trace>
  <inkml:trace contextRef="#ctx0" brushRef="#br0" timeOffset="-52533.592">8427 7219 4434,'0'0'4010,"0"0"-1214,0 0-208,0 0-243,0 0-574,-1 0-1619,0 0 0,1 0 0,-1 0 0,0 0 1,0 0-1,0 0 0,0 0 0,0 0 0,0 0 0,1-1 0,-1 1 0,0 0 0,0-1 0,0 1 0,1-1 0,-1 1 0,0-1 0,1 1 1,-1-1-1,0 0-152,11-4 199,-1-1 0,2 2 0,-1-1 0,0 1 0,6-1-199,-3 1 41,0-1-1,-1 0 1,0-1-1,4-2-40,-11 5-64,0 0-1,0 0 1,0 0-1,-1-1 0,0 0 1,1 1-1,-1-1 0,-1-1 1,1 1-1,-1-1 1,1 1-1,-1-1 0,-1 0 1,1 0-1,-1-1 1,0 1-1,0 0 0,0-1 1,-1 1-1,0-1 0,0 1 1,0-1-1,-1 0 1,1 1-1,-2-1 0,1 0 1,-1 0 64,1 4-19,0 0-1,0 0 1,0 0 0,-1 0 0,1 0 0,-1 0 0,0 0 0,1 0 0,-1 0-1,0 1 1,0-1 0,0 0 0,0 0 0,-1 1 0,1-1 0,0 1 0,-1-1-1,1 1 1,-1 0 0,1-1 0,-1 1 0,0 0 0,1 0 0,-1 0 0,0 0-1,0 0 1,-1 0 19,-4-1 40,0 0-1,0 0 1,0 1-1,1 0 1,-1 0-1,-1 0 1,-3 1-40,10 1 21,-1-1 1,1 0 0,0 1 0,-1 0-1,1-1 1,0 1 0,-1 0 0,1-1-1,0 1 1,0 0 0,0 0 0,-1 0 0,1 0-1,0 0 1,0 0 0,0 0 0,1 1-1,-1-1 1,0 0 0,0 0 0,1 1-1,-1-1 1,1 1 0,-1-1 0,1 0 0,-1 1-1,1-1 1,0 1 0,0-1 0,0 1-22,-6 54 537,6-50-458,-2 33 336,0-2 80,2 0-1,2 24-494,-1-53 57,-1 1 0,2-1 0,-1 1 0,1-1-1,1 0 1,0 0 0,0 0 0,0 0 0,1 0-1,0-1 1,0 0 0,1 0 0,5 6-57,-9-11-7,1 0 1,-1-1 0,1 1-1,-1 0 1,1-1-1,0 0 1,0 1 0,0-1-1,0 0 1,0 0 0,0 0-1,0 0 1,0 0-1,0-1 1,1 1 0,-1-1-1,0 1 1,0-1-1,1 0 1,-1 0 0,0 0-1,0 0 1,1 0 0,-1 0-1,0-1 1,0 1-1,1-1 1,-1 0 6,2-1-252,-1 1 0,0-1 0,0-1 0,0 1 0,0 0 0,0-1 0,0 0 0,-1 1 0,1-1 0,-1 0 0,0 0 0,0 0 0,0-1 0,0 1 0,1-3 252,8-18-3997,1 0-2638</inkml:trace>
  <inkml:trace contextRef="#ctx0" brushRef="#br0" timeOffset="-52134.181">8791 6999 9828,'0'0'1953,"0"0"-419,0 0 185,0 0-193,0 0-112,7 21 317,-3-8-1441,5 13 324,-2 1 1,0 0-1,-2 1 1,2 25-615,3 185 2625,-10-616-6747,0 374 4058,0 1 1,0-1-1,0 1 0,0 0 0,1-1 0,0 1 0,-1-1 0,1 1 1,0 0-1,1 0 0,-1-1 0,0 1 0,1 0 0,0 0 1,0 1-1,0-1 0,0 0 0,0 0 0,0 1 0,1 0 0,1-2 64,1 1 59,0 0 0,1 1 0,-1 0 0,0 0 1,1 0-1,-1 1 0,1-1 0,0 1 0,-1 1 0,1-1 0,0 1 0,-1 0 0,1 0-59,6 0 282,1 1 1,-1-1 0,0 2 0,0 0 0,0 0-1,0 1 1,0 1 0,-1 0-283,15 2 120,-14-6-4607,-12 0-3786</inkml:trace>
  <inkml:trace contextRef="#ctx0" brushRef="#br0" timeOffset="-40590.559">9946 7008 6723,'0'0'1908,"0"0"-713,0 0-40,0 0-120,0 0-226,0 0-220,0 0-21,0 0 110,0-7 1923,-4-25-2510,-1 27-97,2 1-5,1 1 0,-1-1-1,0 1 1,-1-1-1,1 1 1,0 0 0,-1 0-1,0 1 1,0-1-1,0 1 1,0-1 0,0 1-1,0 1 1,0-1 0,-1 0-1,1 1 1,-1 0-1,1 0 1,-1 0 0,0 1-1,1 0 1,-5 0 11,-1 0-13,7-1 29,0 1-1,0 0 1,0-1 0,0 1-1,0 1 1,0-1 0,0 0-1,0 1 1,0 0 0,0-1-1,0 1 1,0 0-1,0 1 1,0-1 0,1 0-1,-1 1 1,0 0 0,1-1-1,-1 1 1,1 0 0,0 0-1,0 1 1,-1-1 0,0 2-16,-14 21 150,0 1 1,2 1-1,1 0 1,1 1-1,-3 12-150,13-27 89,0 1-1,1-1 1,1 1 0,0 0-1,1 0 1,0-1 0,1 1 0,1 0-89,-1 11 293,-1-15-175,1 0 0,1 0-1,0-1 1,0 1 0,0-1 0,2 1 0,-1-1-1,1 0 1,0 0 0,1-1 0,3 5-118,-6-8 39,2-1 0,-1 0 0,0 0 0,1 0 1,0 0-1,0-1 0,0 0 0,0 0 0,1 0 0,-1 0 1,1 0-1,-1-1 0,1 0 0,0 0 0,0 0 1,0-1-1,0 1 0,0-1 0,1-1 0,-1 1 0,5 0-39,-5-2-2,-1 0-1,1-1 0,-1 1 1,0-1-1,0 1 0,1-1 0,-1-1 1,-1 1-1,1 0 0,0-1 0,0 0 1,-1 0-1,0 0 0,1 0 0,-1-1 1,-1 1-1,1-1 0,0 0 1,-1 0-1,1-1 3,12-20-607,-1 0 0,9-23 607,-17 34-460,7-18-722,-2 0 0,-1-1 1,-2 0-1,4-31 1182,3-8 418,-8 60 1124,2-3-678,-9 14-872,0 1 35,0 3 53,4 74 758,3-1 0,14 53-838,-8-44 381,-12-79-414,-1-4 9,0 0 0,0-1 0,0 1 1,0 0-1,0-1 0,0 1 0,0 0 0,1-1 0,-1 1 0,1 0 1,-1-1-1,1 1 0,0-1 0,0 1 0,-1-1 0,1 1 0,0-1 1,0 0-1,0 1 0,1-1 0,-1 0 0,0 0 0,0 0 0,1 1 24,0-6-592,-1-1 0,-1 1 0,1 0 0,0 0 0,-1-1 0,0 1-1,0-1 1,-1-3 592,1 3-1060,0-24-4086</inkml:trace>
  <inkml:trace contextRef="#ctx0" brushRef="#br0" timeOffset="-40119.921">10217 6630 4930,'0'0'1548,"0"0"-980,0 0 88,0 0 406,0 0 133,4-10 94,1 1-742,6-14-85,-8 0 3147,-3 23-3102,0 0-184,0 41 677,2 4-477,3-1 1,1 0-1,3 4-523,8 57 607,-11-33-244,-6-48-288,1 0 0,2 0 0,1 0 0,0 0 0,2-1 0,0 0 1,4 5-76,-10-27-58,1 0 1,-1 0 0,1-1 0,-1 1 0,1 0 0,0-1 0,-1 1 0,1 0 0,0-1-1,0 1 1,-1-1 0,1 1 0,0-1 0,0 1 0,0-1 0,0 0 0,0 1 0,-1-1-1,1 0 1,0 0 0,0 0 0,0 1 0,0-1 0,0 0 0,0 0 0,0-1 0,0 1-1,0 0 1,0 0 0,0 0 0,-1-1 0,1 1 0,0 0 0,0-1 0,0 1 57,1-1-224,-1 1 0,1-1-1,-1 0 1,0 1 0,1-1 0,-1 0 0,0 0 0,0 0 0,1 0 0,-1 0 0,0 0 0,0 0 0,0 0 0,0-1 0,0 1 0,-1 0-1,1-1 1,0 1 0,-1 0 0,1-2 224,0-20-3721,-1-1-1397</inkml:trace>
  <inkml:trace contextRef="#ctx0" brushRef="#br0" timeOffset="-39692.726">10491 6853 8740,'0'0'2449,"0"0"-950,0 0-191,0 0-33,0 0-323,8-2-351,-1-1-428,21-4 756,-28 43 973,0-31-1872,-1-1 1,1 1 0,-1 0 0,-1-1-1,1 1 1,-1-1 0,1 1-1,-1-1 1,0 0 0,-1 0-1,1 0 1,-1 0 0,0 0 0,0 0-1,0-1 1,0 0 0,-1 1-1,1-1 1,-1 0 0,0-1-1,-1 2-30,-16 9-86,0-2 0,0 0-1,-21 8 87,-8 4-567,49-23 537,0 0-1,0 1 1,0-1-1,0 0 1,0 1 0,0-1-1,0 1 1,1-1-1,-1 1 1,0-1-1,0 1 1,0 0-1,1-1 1,-1 1-1,0 0 1,1 0-1,-1 0 1,1-1-1,-1 1 1,1 0-1,-1 0 1,1 0-1,-1 0 1,1 0 0,0 0-1,0 0 1,-1 0-1,1 0 1,0 0-1,0 0 1,0 0-1,0 0 1,0 0-1,0 0 1,0 0-1,1 0 1,-1 0-1,0 0 1,1 0-1,-1 0 1,0 0 0,1 0-1,-1 0 1,1 0-1,-1-1 1,1 1-1,0 0 1,-1 0-1,1 0 1,0-1-1,0 1 1,-1 0-1,1-1 31,8 7 137,0 0 0,1 0 0,-1-2-1,1 1 1,2 0-137,10 6 272,51 43 617,21 13-140,-92-67-740,-1 0 0,0 0-1,1 0 1,-1-1-1,1 1 1,-1 0-1,1-1 1,-1 1-1,1-1 1,0 1-1,-1-1 1,1 0 0,-1 0-1,1 0 1,0 0-9,-2 0-32,1 0 0,-1 0 0,0 0 1,1-1-1,-1 1 0,0 0 1,0-1-1,1 1 0,-1 0 0,0-1 1,0 1-1,1 0 0,-1-1 1,0 1-1,0 0 0,0-1 0,0 1 1,1-1-1,-1 1 0,0 0 1,0-1-1,0 1 0,0-1 0,0 1 1,0 0-1,0-1 0,0 1 1,0-1-1,0 1 0,0-1 0,-1 1 1,1 0-1,0-1 32,-18-44-3901,15 39 3185,-13-29-5154</inkml:trace>
  <inkml:trace contextRef="#ctx0" brushRef="#br0" timeOffset="-38732.299">10835 6978 3714,'0'0'4380,"0"0"-2464,0 0-401,0 0 9,0 0-497,4-3-464,-2 1-447,-1 1 0,1 0 1,-1-1-1,0 1 1,1-1-1,-1 0 0,0 1 1,0-1-1,0 0 1,0 0-1,0 0 0,-1 0 1,1 0-1,-1 0 1,1 1-1,-1-2-116,0 2 42,0 0-1,-1 0 1,1 0 0,0 0-1,-1 0 1,1 1 0,-1-1 0,1 0-1,-1 0 1,1 0 0,-1 0-1,0 1 1,1-1 0,-1 0-1,0 1 1,0-1 0,0 0 0,1 1-1,-1-1 1,0 1 0,0-1-1,0 1 1,0 0 0,0-1-1,0 1 1,0 0 0,0 0 0,0-1-1,0 1 1,0 0 0,0 0-1,0 0 1,0 0 0,0 1-1,0-1 1,0 0 0,0 0 0,-1 1-42,-63-1 269,63 2-246,-1 1-1,1-1 1,0 1-1,0-1 1,1 1 0,-1 0-1,0 0 1,1 0-1,0 0 1,0 0-1,-1 3-22,-4 8 96,2-6-31,0 0 0,0 0 0,1 0 0,0 1 0,1-1 0,0 1 0,0 0 0,1 0 0,0 0 0,0 1-65,3 96 921,0-49-184,-2-55-697,0 1-1,0 0 1,0-1 0,1 1 0,0 0-1,-1-1 1,1 1 0,0-1-1,0 1 1,0-1 0,0 1 0,1-1-1,-1 0 1,1 0 0,0 0-1,-1 1 1,2 0-40,-2-3 10,-1 1 1,1-1-1,0 1 0,-1-1 0,1 0 0,0 1 1,0-1-1,-1 0 0,1 1 0,0-1 0,0 0 1,0 0-1,-1 0 0,1 0 0,0 1 1,0-1-1,0 0 0,-1-1 0,1 1 0,0 0 1,0 0-1,0 0-10,1-1 2,-1 0 0,1 0 1,-1 0-1,1 0 0,-1 0 0,0 0 1,0 0-1,1 0 0,-1 0 0,0-1 1,0 1-1,0 0 0,0-1 0,0 1 1,0-2-3,22-46-81,13-22-1007,-34 65 981,1 0 0,-2 0-1,1 0 1,-1-1 0,0 1-1,0-1 1,0 1 0,-1-1-1,0 1 1,-1-1 0,1 1 0,-2-6 107,1-33-500,7-6 935,-6 50-321,0 1-36,0 0-9,0 0-29,1 3-11,0-1-1,1 1 1,-1-1 0,0 1-1,-1-1 1,1 1-1,0 0 1,-1-1 0,1 1-1,-1 0 1,0 0-1,0-1 1,0 3-29,0-1 47,10 139 348,-7-76 13,3-1 0,12 57-408,-18-123-1,0 1 1,0-1-1,0 1 0,0-1 0,1 1 1,-1-1-1,0 1 0,0-1 0,0 1 0,1-1 1,-1 1-1,0-1 0,0 1 0,1-1 1,-1 0-1,1 1 0,-1-1 0,0 0 1,1 1-1,-1-1 0,1 0 0,-1 1 1,0-1-1,1 0 0,-1 0 0,1 1 1,0-1-24,-1-1 0,1 1 0,-1 0-1,1 0 1,-1-1 0,1 1 0,-1 0-1,0-1 1,1 1 0,-1 0 0,1-1-1,-1 1 1,0 0 0,1-1 0,-1 1-1,0-1 1,0 1 0,1-1 0,-1 1 0,0-1-1,0 1 1,0-1 0,0 1 0,0-1-1,1 1 1,-1-1 0,0 1 0,0-1-1,0 1 1,0-1 24,3-85-5330,-3 66 2179,0-19-5883</inkml:trace>
  <inkml:trace contextRef="#ctx0" brushRef="#br0" timeOffset="-38211.807">11021 6954 8052,'0'0'2329,"0"0"-902,0 0 70,0 0-171,0 0-377,0 0-124,0 0-38,0 0-51,0 13 750,0 370 2700,0-383-4154,0-4-51,-3-64-495,1 39-244,1 0-1,1 0 1,2 1 0,1-1 0,3-13 758,-4 37-104,0-1 0,0 1 1,0-1-1,0 1 1,1 0-1,0 0 1,0 0-1,1 0 1,-1 1-1,1-1 1,0 1-1,0 0 1,1 0-1,-1 0 1,1 1-1,0-1 0,4-1 104,-6 3 32,1 0-1,0 1 1,0-1-1,-1 1 0,1 0 1,0 0-1,0 1 0,0-1 1,0 1-1,0 0 1,1 0-1,-1 0 0,0 0 1,0 1-1,0-1 0,0 1 1,-1 0-1,1 1 0,0-1 1,0 1-1,0-1 1,-1 1-1,1 0 0,-1 0 1,0 1-1,1 0-31,5 4 228,-1 1-1,0 0 1,-1 0-1,0 1 1,0 0-1,-1 0 1,0 1 0,0-1-1,-1 1 1,-1 1-1,1-1 1,-1 2-228,2 8 291,-1 0 1,0 0-1,-2 1 1,0 0-1,-1-1 0,-1 15-291,-1-33-776,-16-14-5371,-8-9-2040</inkml:trace>
  <inkml:trace contextRef="#ctx0" brushRef="#br0" timeOffset="-36594.343">11729 6520 6147,'0'0'1947,"0"0"-781,0 0 91,0 0 85,0 0-230,1-7-237,3-3-562,4-23 1522,-8 32-1480,0 1 0,0 0-38,0 0-93,0 0 27,23 115 886,-5 1-1,0 79-1136,-11 96 730,-7-217-516,0-73-379,-9-91-4045,1-78 4210,9 166-2,0 1-1,0-1 1,-1 1-1,1 0 1,0 0-1,0-1 1,0 1-1,0 0 1,0 0-1,1 0 1,-1 0-1,0 0 1,0 1-1,1-1 1,-1 0-1,0 0 1,1 1-1,-1-1 1,1 1-1,-1-1 1,1 1-1,-1 0 1,1 0-1,-1-1 1,1 1-1,1 0 3,48-5 117,-47 5-102,10-1 47,0 0 0,0 1 0,0 1 1,0 0-1,0 1 0,-1 0 0,4 2-62,-13-2 65,1-1-1,0 1 1,-1 0-1,0 1 1,1-1-1,-1 1 1,0 0-1,0 0 1,-1 0-1,1 0 1,-1 1-1,1 0 1,-1-1-1,0 1 1,0 0-1,-1 1 1,1-1-1,-1 0 1,0 1-1,0-1 1,-1 1-1,1 0-64,1 4 87,-1-1-1,1 1 1,-1 0 0,-1 0-1,0 0 1,0 1 0,-1-1-1,0 0 1,-1 0 0,0 0-1,0 0 1,-1 0 0,0 0-1,-1 0 1,0-1 0,0 1-1,-1-1 1,0 0 0,0 1-1,-1-2 1,0 1 0,0-1-1,-1 1 1,0-2-1,0 1 1,-1-1 0,0 1-87,-5 3 25,-1 0 1,0-1 0,0 0-1,-1-1 1,-1 0-26,10-5-23,-1-1 1,1 0-1,-1 0 1,1 0-1,-1-1 0,1 0 1,-1 0-1,0 0 1,1-1-1,-1 0 0,0 0 1,0 0-1,1-1 1,-1 1-1,-4-2 23,9 1-46,0 0-1,0 0 1,0 0 0,0 0-1,0 0 1,0 0 0,0 0 0,0 0-1,0 0 1,0 0 0,1 0-1,-1 0 1,0-1 0,1 1-1,-1 0 1,1 0 0,0-1 0,-1 1-1,1-1 1,0 1 0,0 0-1,0-1 1,0 1 0,0-1 46,0-45-2124,1 30 221,-1-10-2638</inkml:trace>
  <inkml:trace contextRef="#ctx0" brushRef="#br0" timeOffset="-35942.022">12188 7270 8132,'0'0'2670,"0"0"-1141,0 0-352,0 0 271,0 0-226,1 0-1136,0 0-1,0 0 1,0 0-1,0 0 1,0 0-1,0-1 1,0 1-1,0 0 1,0 0-1,0-1 1,0 1-1,0-1 1,0 1-1,0-1 1,0 1-1,0-1 1,0 1-1,-1-1 1,1 0-1,0 1 1,0-2-86,12-10-41,-1-1 0,0-1 1,-1 0-1,0-1 1,-1 0-1,-1-1 1,0 0-1,-1 0 1,-1-1-1,3-10 41,-9 25-65,-1-1 1,1 1-1,-1-1 1,1 0-1,-1 1 1,0-1-1,0 0 1,0 1-1,0-1 0,0 0 1,-1 1-1,1-1 1,-1-1 64,0 3 5,0 0 0,0-1 0,-1 1 0,1 0 0,0 0 1,-1 0-1,1 0 0,-1 0 0,1 0 0,-1 0 0,1 0 0,-1 1 1,0-1-1,1 0 0,-1 1 0,0 0 0,0-1 0,1 1 0,-3 0-5,-14-4 13,9 1-15,-1 1-1,0 1 0,0 0 1,0 0-1,-6 1 3,13 0 0,0 0 0,1 1 0,-1-1 0,1 1 0,-1-1 0,1 1 0,-1 0 0,1 0 0,-1 1 0,1-1 0,0 0 0,-1 1 0,1-1 0,0 1 0,0 0 0,0-1 0,1 1 0,-1 0 0,0 0 0,1 1 0,-1-1 0,1 0 0,-1 1 0,-4 11 183,0 1-1,1 0 1,0 0-1,1 1 0,1-1 1,1 1-1,0 0 1,1 0-1,0-1 1,2 1-1,0 0 0,0 0 1,2 0-1,0-1 1,0 1-1,3 2-182,-3-9 111,0-1-1,1-1 1,0 1 0,1-1-1,0 1 1,0-1-1,0-1 1,1 1 0,0-1-1,0 0 1,1 0-1,0 0-109,-4-4 15,0 0 1,0 0 0,1 0 0,-1 0-1,0 0 1,1-1 0,-1 1 0,0-1 0,1 0-1,0 0 1,-1 0 0,1-1 0,0 1-1,-1-1 1,1 0 0,0 0 0,0 0 0,-1 0-1,1-1 1,0 0 0,-1 1 0,1-1 0,0-1-1,-1 1 1,0 0 0,1-1 0,-1 0-1,0 0 1,3-1-17,1-4-184,0 1-1,0-1 1,0-1-1,-1 1 1,0-1 0,-1 0-1,1 0 1,-2-1-1,3-4 185,19-52-6418,-18 34-436</inkml:trace>
  <inkml:trace contextRef="#ctx0" brushRef="#br0" timeOffset="-35478.356">12463 7091 8500,'0'0'1048,"0"0"-615,0 0 292,0 0 100,0 0-46,0-4 45,0-12 246,0 13 109,0 3-160,0 0-296,0 0-251,0 5 630,2 36-58,2-1-1,8 34-1043,4 29 1171,-4-5 155,-13-168-1550,0 1-2946,4-34 3170,-3 99-38,1 0-1,-1-1 1,1 1 0,0 0 0,0 0-1,0 0 1,0-1 0,1 2-1,-1-1 1,1 0 0,0 0-1,0 0 1,1 1 0,-1-1-1,1 1 1,0 0 0,0 0-1,0 0 1,0 0 0,0 0-1,1 1 1,-1-1 0,1 1-1,1-1 39,6-1 193,-1 1 0,1 0 0,-1 1 0,1 0 0,0 0 0,0 1 0,0 1 0,10 0-193,12 3 870,-29-3-7275,-21 0-1242</inkml:trace>
  <inkml:trace contextRef="#ctx0" brushRef="#br0" timeOffset="-34801.324">12900 7038 7668,'0'0'1715,"0"0"195,0 0-432,0 0-128,0 0-424,2 9 3151,9 49-3280,6 43 559,9 42 233,-20-242-1954,-5-53-1620,-1 148 1993,1 1 0,-1 0 1,1 0-1,0 0 0,0-1 0,0 1 0,0 0 0,1 0 1,-1 0-1,1 1 0,-1-1 0,1 0 0,0 0 0,0 1 1,1-1-1,-1 1 0,0 0 0,1 0 0,0 0 0,-1 0 1,1 0-1,0 0 0,0 1 0,0 0 0,0-1 0,0 1 1,0 0-1,0 0 0,2 0-8,11-2 151,0 0 0,0 2 0,1 0 0,-1 0 1,8 2-152,-7-1 5,-17 20-10402,-3-16-720</inkml:trace>
  <inkml:trace contextRef="#ctx0" brushRef="#br0" timeOffset="-34223.988">13207 7246 8500,'0'0'2369,"0"0"-630,0 0-103,0 0-1,0 0-335,1-2-473,64-94 764,-45 70-2000,-2-2 1,0 0-1,5-14 409,-21 37-121,0 0 0,-1 0 0,0 0-1,0 0 1,-1 0 0,1 0 0,-1 0 0,0 0 0,0-4 121,-1-3 55,1 11-32,-1 0 1,0 0 0,0 0-1,0 0 1,0 0-1,-1 0 1,1 0-1,0 0 1,0 1-1,0-1 1,-1 0-1,1 1 1,0-1-1,-1 1 1,1 0-1,-1-1 1,1 1-1,0 0 1,-1 0-1,1 0 1,-1 0 0,1 0-1,-1 0-23,0-1 6,0 1 0,0 0 0,-1 0 0,1 0 0,-1 0 0,1 0 0,0 0 0,-1 0 0,1 1-1,0-1 1,0 1 0,-1 0 0,1 0 0,-2 0-6,2 3 8,0 0 1,0 0-1,0 0 0,0 0 1,1 0-1,-1 0 0,1 0 0,0 0 1,0 0-1,1 1 0,-1-1 0,1 2-8,0 62 504,1-38-34,-1-6-164,-1 7 272,2 0 0,1-1-1,3 14-577,-4-37 80,1 0 0,-1 0 0,1 0-1,0 0 1,1 0 0,0 0 0,0-1 0,0 1 0,1-1-1,0 0 1,0 0 0,1 0 0,-1-1 0,1 1-1,0-1 1,1 0 0,0 0-80,-4-4-2,0 1 1,0-1-1,0 0 0,0 1 1,1-1-1,-1 0 0,0 0 1,1 0-1,-1-1 0,1 1 0,-1-1 1,1 1-1,-1-1 0,1 0 1,0 0-1,-1 0 0,1 0 1,-1 0-1,1-1 0,-1 1 1,1-1-1,-1 1 0,1-1 1,-1 0-1,0 0 0,1 0 1,-1-1-1,0 1 0,0 0 1,0-1-1,0 1 0,0-1 1,0 0-1,0 0 0,0 0 1,-1 0-1,1 0 0,-1 0 1,0 0-1,1 0 0,0-3 2,5-8-402,-1 0 0,0-1 0,0 0 0,-2 0 0,0 0 0,1-8 402,5-37-3746,-9 4-3012</inkml:trace>
  <inkml:trace contextRef="#ctx0" brushRef="#br0" timeOffset="-33437.468">13508 6785 7764,'0'0'1862,"0"0"-886,0 0-183,0 0 231,0 0-232,0 0-662,0 0 0,0 0 0,0 0 0,0 0 0,0 0 0,0 0 0,0 0 0,0 0 0,0 0 0,0 0 0,0 0 0,-1 0 0,1 0 0,0 0 0,0 0 0,0 0 0,0 0 0,0 0 0,0 0 0,0 0 0,0 0 0,0 0 0,0 0 0,0 0 0,-1 0 0,1 0 0,0 0 0,0 0 0,0 0 0,0 0 0,0 0 0,0 0 0,0 0 0,0 0 0,0 0 0,0 0 0,0 0 0,0 0 0,0 0 0,0 0 0,0 0 0,0-1 0,0 1-130,-4 37 427,2 0-1,2 0 1,3 11-427,-1 27 496,-2 325 761,6-499-3392,-2 71-654,1 1 1,1 0 0,2 0 0,5-12 2788,19-28-3969,10 6 4262,-7 26 3453,5 5 3667,-38 29-7252,0 0 55,-1 0 1,1 0 0,0 0-1,-1 0 1,1 0 0,-1 0-1,1-1 1,-1 1 0,1-1-1,-1 1 1,0-1-1,0 1 1,1-1 0,-1 0-1,0 1 1,-1-1 0,1 0-1,0-1-216,-1 3 566,0 0-177,0 0-173,0 0 11,-19 18-52,14-12-158,-40 38-477,-2-2 0,-18 11 460,65-53-5,-1 1 0,0-1 0,1 1 0,-1 0 0,0 0 0,1-1 0,-1 1 0,1 0 0,-1 0 0,1 0 0,-1-1 0,1 1 0,-1 0 0,1 0 0,0 0 0,0 0 0,-1 0 0,1 0 0,0 0 0,0 0 0,0 0 0,0 0 0,0 0 0,0 0 0,0 0 0,1-1 0,-1 1 0,0 0 0,0 0 0,1 0 0,-1 0 0,1 0 0,-1 0 0,1-1 0,-1 1 0,1 0 0,-1 0 0,1 0 0,0-1 0,-1 1 0,1 0 0,0-1 0,0 1 0,-1-1 0,1 1 5,43 30 456,-34-24-348,-1-1-4,62 46 577,-64-46-641,-1-1-1,1 1 1,-1 1-1,-1-1 1,1 1 0,-1 0-1,-1 0 1,4 7-40,-50-61-10259,19 15 207</inkml:trace>
  <inkml:trace contextRef="#ctx0" brushRef="#br0" timeOffset="-32867.759">13902 6999 7491,'0'0'2807,"0"0"-1828,0 0-512,0 0 579,0 0 173,-8-18 5419,4 18-6598,1 0 1,-1 0 0,0 0-1,1 0 1,-1 1 0,0 0-1,1-1 1,-1 1 0,0 1-1,1-1 1,-1 0 0,-1 2-41,3-1 28,0 0 0,0 0 1,1 0-1,-1 0 0,0 0 1,1 1-1,-1-1 0,1 0 1,0 1-1,0-1 0,0 1 1,0 0-1,0-1 0,1 1 1,-1 0-1,1 0 0,0-1 1,0 3-29,-4 27 240,2 0 1,1 0-1,2 0 1,1 0-1,2 0 1,4 18-241,-5-38 78,0-1 1,1 0-1,1 0 1,0 0-1,0 0 1,1-1-1,5 7-78,-9-14 11,-1-1 0,1 0 0,0 1 0,-1-1 1,1 0-1,0 0 0,1 0 0,-1 0 0,0 0 0,1-1 0,-1 1 0,1-1 0,-1 1 0,1-1 0,-1 0 0,1 0 0,0 0 0,0-1 0,0 1 0,0 0 0,-1-1 1,1 0-1,0 0 0,0 0 0,0 0 0,0 0 0,0-1 0,0 1 0,-1-1 0,1 1 0,0-1 0,0 0 0,-1-1 0,1 1 0,0 0-11,2-3 1,1 0 0,-1 0 0,0-1-1,0 0 1,-1 0 0,1 0 0,-1 0-1,0-1 1,0 1 0,-1-1 0,0 0-1,1-2 0,30-78-241,-26 58-183,-2 0 0,-1-1 0,0 0-1,-3 0 1,0 0 0,-2-16 424,0 41 19,0 1-1,0-1 1,0 1 0,0-1-1,-1 1 1,1 0-1,-1-1 1,0 1 0,0-1-1,0 1 1,0 0-1,-1 0 1,0 0 0,1 0-1,-1 0 1,0 0 0,0 0-1,-1 0 1,1 1-1,0-1 1,-1 1 0,0 0-1,1 0 1,-1 0-1,0 0 1,0 0 0,0 0-1,-1 1 1,1 0 0,0 0-1,0-1 1,-1 2-1,1-1 1,-1 0 0,1 1-1,-1-1 1,1 1-1,0 0 1,-1 0 0,1 1-1,-1-1 1,1 1-1,-1 0 1,1 0-19,-3 2 56,0 2 1,1-1-1,0 1 0,-1 0 1,2 0-1,-1 0 0,1 1 1,-1-1-1,2 1 0,-1 0 1,1 1-1,-1-1 0,0 6-56,-5 4-492,9-14-176,0-1-3151,0-1-1754</inkml:trace>
  <inkml:trace contextRef="#ctx0" brushRef="#br0" timeOffset="-32027.878">14236 6996 4946,'0'0'3076,"0"0"-1595,0 0-67,0 0-390,0 0-74,2-7 347,-1 4-316,-1 5 4852,1 76-5145,3 1 0,3-2 1,4 1-1,12 38-688,-17-105 287,-3-25-222,-1-26-102,-4-50-177,0 31-370,2 1 0,5-21 584,-4 74-33,0 0 1,0 0 0,1 1-1,0-1 1,0 0-1,0 1 1,0-1 0,1 1-1,-1 0 1,1 0-1,1 0 1,-1 0 0,0 1-1,1-1 1,2-1 32,-5 4 27,0 0 0,1 0 0,-1 0 0,1 0 1,-1 0-1,1 0 0,-1 0 0,1 0 0,0 1 0,-1-1 0,1 1 0,0-1 1,0 1-1,-1 0 0,1-1 0,0 1 0,0 0 0,0 0 0,-1 0 0,1 1 1,0-1-1,0 0 0,0 1 0,-1-1 0,1 1 0,0 0 0,-1-1 1,1 1-1,0 0 0,-1 0 0,1 0 0,-1 0 0,0 0 0,1 0 0,-1 1 1,0-1-1,0 0 0,1 1 0,-1-1 0,0 1 0,0-1 0,0 2-27,8 13 104,-1 0 0,-1 0 0,-1 0 0,0 1 1,-1 0-1,-1 0 0,2 17-104,2 22 613,-1 46-613,-5-64 144,-2-66-288,-1-28-232,1 35 242,-1-12-355,2-1-1,2 1 1,3-13 489,-5 38-100,0 0 0,1 0 0,0 0 1,1 1-1,0-1 0,0 1 0,0 0 0,1-1 1,0 2-1,1-1 0,-1 0 0,1 1 1,0 0-1,1 0 0,0 1 0,4-4 100,-8 7 32,0 0 1,0 1-1,0-1 0,1 1 0,-1 0 0,0-1 0,1 1 0,-1 0 0,1 1 1,-1-1-1,1 0 0,-1 1 0,1-1 0,0 1 0,-1 0 0,1 0 0,-1 0 1,1 0-1,0 0 0,-1 1 0,1-1 0,-1 1 0,1 0 0,-1 0 0,1 0 1,-1 0-1,1 0 0,-1 0 0,0 0 0,0 1 0,1-1 0,-1 1 0,0 0 1,-1 0-1,1 0 0,0 0 0,0 0 0,-1 0 0,1 0 0,-1 0 0,0 1-32,6 8 158,-1 0-1,-1 0 1,0 1 0,0 0-1,-1 0 1,-1 0-1,2 10-157,2 27 327,-2 1-1,-2 0 1,-3 29-327,0-65 21,0-13-230,-2-25-1690,-8-15-932,-8-5-3137</inkml:trace>
  <inkml:trace contextRef="#ctx0" brushRef="#br0" timeOffset="-31359.938">14762 6630 3265,'0'0'4154,"0"0"-2145,0 0-299,0 0 35,0 0-152,0 0-417,9-3-450,45-17 1096,-53 20-1759,-1 0 0,1-1-1,0 1 1,0 0 0,0 0-1,0 1 1,-1-1 0,1 0-1,0 0 1,0 0 0,-1 0-1,1 1 1,0-1 0,0 0-1,-1 1 1,1-1-1,0 0 1,0 1 0,-1-1-1,1 1 1,-1-1 0,1 1-1,0 0 1,-1-1 0,1 1-1,-1 0 1,1-1 0,-1 1-1,0 0 1,1-1 0,-1 1-1,0 0 1,1 0 0,-1 0-1,0-1 1,0 1 0,0 0-1,0 0 1,0 0-63,9 43 126,-7-35 103,78 584 2767,-74-554-2800,-6-39-196,0 0 0,0 0 1,0 0-1,0-1 0,0 1 1,0 0-1,0 0 0,0 0 1,0 0-1,0 0 0,0 0 0,0 0 1,1 0-1,-1 0 0,0 0 1,0 0-1,0 0 0,0 0 1,0 0-1,0 0 0,0-1 1,0 1-1,1 0 0,-1 0 0,0 0 1,0 0-1,0 0 0,0 0 1,0 0-1,0 0 0,0 1 1,1-1-1,-1 0 0,0 0 0,0 0 1,0 0-1,0 0 0,0 0 1,0 0-1,-2-63-539,-18-21-613,15 69 977,1 0-1,0 0 0,1 0 0,1-1 0,0 1 0,1-1 0,1 1 0,0-1 1,1-4 175,0 18 4,0 0 1,0 1 0,-1-1-1,1 1 1,0-1-1,0 1 1,1-1 0,-1 1-1,0 0 1,0 0 0,1 0-1,-1-1 1,0 1 0,1 0-1,-1 1 1,1-1 0,0 0-1,-1 0 1,1 1 0,0-1-1,-1 1 1,1-1 0,0 1-1,-1 0 1,1-1-1,0 1 1,0 0 0,0 1-5,60-1 535,-50 1-285,-6-1-209,-1 1 1,1 0 0,-1 0 0,0 1 0,1 0-1,-1 0 1,0 0 0,0 0 0,0 1-1,0 0 1,0 0 0,-1 0 0,1 1 0,-1-1-1,0 1 1,0 0 0,0 0 0,-1 1-1,0-1 1,1 1 0,-1 0 0,-1 0-1,1 0 1,-1 0 0,1 2-42,-1-1 7,1 0 0,-2 0 0,1 1 0,-1-1 1,0 0-1,0 1 0,0-1 0,-1 0 0,0 1 0,0-1 0,-1 1 0,0-1 0,0 0 0,0 1 1,-1-1-1,0 0 0,0 0 0,-1 0 0,0 0 0,0-1 0,0 1 0,-2 1-7,-2 2-80,-1 0 0,0-1 0,0 1-1,-1-2 1,-1 1 0,1-1 0,-1-1 0,0 0 0,0 0-1,-1-1 1,0 0 0,0-1 0,0 0 0,0-1-1,-1 0 1,1-1 0,-1 0 0,-6 0 80,17-4-269,0 0 0,0 0 0,0 0 0,1 0 0,-1-1 0,1 1 0,-1 0 0,1 0 0,0 0 0,0 0 0,0 0 0,0 0 0,0-1 0,0 1 0,1-1 269,-1-2-981,0-27-4336</inkml:trace>
  <inkml:trace contextRef="#ctx0" brushRef="#br0" timeOffset="-31028.479">15271 6978 10197,'0'0'1475,"0"0"-1013,0 0-110,0 0 632,0 0 249,-2-15 885,3 24-1530,0-1-1,0 1 1,-1 0 0,0 0-1,-1 0 1,0 3-588,-1 21 713,3 115 1710,11 44-2423,-12-302-10002,0 59 3260</inkml:trace>
  <inkml:trace contextRef="#ctx0" brushRef="#br0" timeOffset="-30705.581">15238 6713 14839,'0'0'2673,"0"0"-2545,0 0-128,0 0 0,0 0-1313,0 0-4561</inkml:trace>
  <inkml:trace contextRef="#ctx0" brushRef="#br0" timeOffset="-25023.069">1252 8273 6707,'0'0'2471,"0"0"-564,0 0-146,0 0-3,0 0-384,0 0 2309,0 12-3708,3 26 292,1-1 0,2 1 1,6 19-268,1 3 444,4 40 174,-3-16-212,4 0-1,3-1 1,6 8-406,-22-82 40,-1-11-114,0-23-335,-3-53-929,-1 67 1030,0 3 205,0-17-603,1 0 0,1 0 0,1-5 706,-1 22-137,0 0 0,0-1 0,1 1 0,0 1 1,0-1-1,0 0 0,1 1 0,1-1 0,-1 1 0,1 0 0,3-2 137,-6 7-2,1-1-1,0 1 1,0 0-1,0 0 1,0 0 0,0 0-1,1 1 1,-1-1-1,0 1 1,1 0-1,-1 0 1,1 0 0,-1 0-1,3 0 3,-4 1 52,0-1 0,1 1 0,-1 0-1,0 0 1,0 0 0,0 0 0,1 0-1,-1 1 1,0-1 0,0 1 0,0-1-1,0 1 1,0 0 0,1 0 0,-1 0-1,-1 0 1,1 0 0,0 0 0,0 0 0,0 1-1,-1-1 1,1 1 0,0-1 0,0 2-52,7 15 382,-2 1 1,0 0-1,0 0 1,-2 0-1,-1 1 0,0-1 1,-1 1-1,-1 2-382,7 38 726,-5-40-478,-1-1-1,-1 1 0,-1 11-247,-1-30-69,0-1-158,1-2-83,-1 0 0,0-1 0,0 1 0,0 0 0,0 0 0,0 0 0,0 0-1,-1-1 1,1 1 0,-1 0 0,0 0 0,1 0 0,-1 0 0,0 0 310,-2-5-1224,-6-22-4203</inkml:trace>
  <inkml:trace contextRef="#ctx0" brushRef="#br0" timeOffset="-24549.74">1818 8585 7267,'0'0'2084,"0"0"-1254,0 0-187,0 0 405,0 0 526,7-17-13,22-50-72,-38 91 291,1 0 0,1 1 0,-1 9-1780,0 7 275,2 0 1,2 1-1,2 0 0,1 0 1,2 0-1,4 14-275,-4-51 39,0 1-1,1-1 1,0 0 0,0 0-1,0 0 1,1 0-1,0-1 1,0 1 0,0 0-1,0-1 1,1 0-1,-1 0 1,1 0 0,0 0-1,0-1 1,1 1 0,-1-1-1,4 2-38,-5-4 6,0 1 0,0 0 0,-1-1 0,1 0 0,1 0 0,-1 0 0,0 0 0,0 0 0,0-1 0,0 1 0,1-1 0,-1 0 0,0 0 0,0 0 0,1 0 0,-1-1-1,0 1 1,0-1 0,0 0 0,0 0 0,0 0 0,0 0 0,0 0 0,0-1 0,0 1 0,0-1 0,0 0 0,-1 0 0,1 0 0,-1 0 0,0-1 0,1 0-6,3-4-29,-1 0 0,-1 0 0,1-1-1,-1 1 1,0-1 0,-1 0 0,0 0 0,0-1 0,0 1 0,-1-1 0,-1 1 0,1-4 29,1-21-687,-1-1 0,-2-21 687,0 32-379,0 17 227,0 0 0,-1 0 1,0 0-1,0 0 1,-1 0-1,0 0 0,0 0 1,0 0-1,0 0 0,-1 1 1,0-1-1,0 1 1,-1 0-1,0 0 0,0 0 1,-4-4 151,5 6 65,0 0 0,-1 0 1,1 1-1,-1-1 0,0 1 0,0 0 0,1 0 1,-1 0-1,-1 1 0,1-1 0,0 1 1,0 0-1,0 0 0,-1 0 0,1 1 0,0-1 1,-1 1-1,1 0 0,-1 1 0,1-1 1,0 1-1,-1 0 0,1 0 0,0 0 0,0 0-65,-3 4-140,-8 5 533,9-11-8446,3-11-3526</inkml:trace>
  <inkml:trace contextRef="#ctx0" brushRef="#br0" timeOffset="-24117.539">2162 8258 6835,'0'0'4143,"0"0"-1488,0 0-708,0 0-458,0 0-446,0-6-37,0 4-781,0 5 1516,3 49-911,2 0 0,10 37-830,-5-25 288,49 435 875,-58-483-1830,-1-21-2632,0-20-1787,0-4-2870</inkml:trace>
  <inkml:trace contextRef="#ctx0" brushRef="#br0" timeOffset="-23717.92">2314 8877 11989,'0'0'1663,"0"0"-97,0 0 85,0 0-133,0 0-21,13-3-339,-3 2-908,-6 1-201,0 0 0,-1 0 0,1-1 0,0 1 0,-1-1 0,1 0 0,-1 0 0,1 0 0,-1-1 0,0 1 0,1-1 0,-1 0 0,0 0 0,0 0 0,0 0 0,0 0 0,-1-1 0,1 1 0,-1-1 0,3-2-49,5-9-131,0-1 0,-1-1 0,0 1 0,-2-1 0,0-1 0,0 1 0,-2-1 0,0-1 0,-1 1 0,0 0 0,-2-1 0,0 0 0,-1-15 131,-1 31 1,0 0 0,0 0-1,0 0 1,-1 0-1,1 1 1,0-1 0,-1 0-1,0 0 1,1 1 0,-1-1-1,0 0 1,0 1-1,0-1 1,0 1 0,0-1-1,0 1 1,-1-1-1,1 1 1,0 0 0,-1 0-1,1 0 1,-1 0-1,1 0 1,-1 0 0,0 0-1,1 0 1,-1 0 0,0 1-1,0-1 0,-6-1 148,1 0 1,-1 1-1,1 0 0,-1 0 0,1 0 0,-5 1-148,10 1 25,0-1-1,0 0 0,1 1 0,-1-1 0,1 1 0,-1 0 0,0 0 0,1-1 0,-1 1 0,1 0 0,0 0 0,-1 0 0,1 1 0,0-1 0,-1 0 0,1 0 0,0 1 0,0-1 0,0 0 0,0 1 0,0-1 0,1 1 0,-1 0 0,0-1 0,1 1 0,-1 0 0,1-1 1,-1 1-1,1 0 0,0-1 0,0 1 0,0 1-24,-3 70 409,4-55-246,-2 2-20,2 1 0,0-1-1,2 0 1,0-1 0,1 1-1,1 0 1,5 10-143,-9-26-10,1 1-1,0-1 0,0 0 1,0 0-1,0 0 0,1 0 1,0 0-1,0 0 1,0-1-1,0 1 0,1-1 1,-1 0-1,1 0 0,0 0 1,0 0-1,0-1 1,0 0-1,0 1 0,0-2 1,1 1-1,-1 0 0,1-1 1,-1 0-1,1 0 1,0 0-1,0-1 0,-1 1 1,1-1-1,0 0 1,-1-1-1,1 1 0,0-1 1,0 0-1,-1 0 0,1 0 11,-2 0-167,0 0 0,0 0-1,0 0 1,0-1-1,0 1 1,0-1 0,-1 0-1,1 1 1,-1-1-1,1 0 1,-1-1-1,1 1 1,-1 0 0,0-1-1,0 1 1,0-1-1,-1 0 1,1 0 0,-1 1-1,2-4 168,9-27-4970</inkml:trace>
  <inkml:trace contextRef="#ctx0" brushRef="#br0" timeOffset="-26344.53">187 8716 8788,'0'0'2337,"0"0"-728,0 0-67,0 0-123,0 0-178,0 0-1080,0 1 1,1-1 0,-1 1-1,0-1 1,0 0-1,0 1 1,1-1 0,-1 1-1,0-1 1,1 0-1,-1 0 1,0 1 0,1-1-1,-1 0 1,0 1-1,1-1 1,-1 0 0,1 0-1,-1 0 1,1 0-1,-1 1 1,0-1 0,1 0-1,-1 0 1,1 0-1,-1 0 1,1 0 0,-1 0-163,3-22-219,-2 1 0,0-1 0,-2-11 220,0-3-775,1 35 771,0 0 0,-1 0-1,1 0 1,0 0 0,-1 0 0,1 0 0,-1 0-1,1 1 1,-1-1 0,1 0 0,-1 0-1,0 0 1,0 1 0,1-1 0,-1 0-1,0 1 1,0-1 0,0 0 0,0 1-1,1-1 1,-1 1 0,0 0 0,0-1 0,0 1-1,0 0 1,0-1 0,0 1 0,0 0-1,0 0 1,0 0 0,0 0 0,-1 0 4,-43 0-67,33 0 8,8 1 47,0 0 0,0 0 0,1 1 0,-1-1 0,1 1 0,-1-1 0,1 1 0,-1 0 0,1 1 0,0-1 0,0 1 0,0-1 0,1 1 0,-1 0 0,1 0 1,-1 0-1,1 0 0,0 0 0,0 1 0,0-1 0,1 1 0,-2 1 12,-6 14 6,1 0-1,1 0 1,-4 15-6,6-9 94,0 1 0,2 0 0,1 1 0,2-1 0,1 15-94,-1-11 301,0-26-267,0 0-1,0-1 1,0 1-1,1 0 1,0-1-1,-1 1 1,1-1 0,0 1-1,1-1 1,-1 1-1,1-1 1,0 0-1,-1 0 1,1 0-1,1 0 1,-1 0-1,0 0 1,1 0-1,0 0-33,0-2 10,-1 1-1,0-1 0,0 0 0,1 0 0,-1 0 0,0 0 0,1-1 0,-1 1 1,1-1-1,-1 1 0,1-1 0,-1 0 0,1 0 0,-1 0 0,1 0 0,-1 0 1,1-1-1,-1 1 0,1-1 0,-1 0 0,1 0 0,-1 0 0,0 0 0,1 0 1,-1 0-1,0 0 0,0-1 0,0 1 0,1-2-9,5-3 1,-1-1-1,0 0 1,0 0-1,0 0 1,-1-1-1,0 0 1,-1-1 0,1 1-1,0-4 0,40-87-510,-41 87 364,10-26-230,-2-1 1,-1-1-1,-3 0 0,-1 0 0,-1-1 1,-2-11 375,-4 48 20,2-30-52,-1 1 0,-1 0 0,-2-5 32,0 28-22,0-1 1,-1 1-1,0-1 1,-1 1-1,0 0 1,-1 0 0,0 0-1,0 1 1,-1-1-1,0 1 1,-6-9 21,9 98 832,20 14 702,23 73-1534,0-4 872,-28-96-602,-8-35-149,2-1 0,0 1-1,3-1 1,8 19-121,-18-50-7,0 0 1,0 0-1,0 0 0,0 1 1,0-1-1,0 0 1,-1 0-1,1 0 1,0 0-1,0 0 0,0 1 1,1-1-1,-1 0 1,0 0-1,0 0 1,0 0-1,0 0 0,0 1 1,0-1-1,0 0 1,0 0-1,0 0 1,0 0-1,0 0 0,0 1 1,0-1-1,1 0 1,-1 0-1,0 0 1,0 0-1,0 0 0,0 0 1,0 0-1,0 0 1,0 0-1,1 0 1,-1 1-1,0-1 0,0 0 1,0 0-1,0 0 1,0 0-1,1 0 1,-1 0-1,0 0 0,0 0 1,0 0-1,0 0 1,1 0-1,-1 0 1,0 0-1,0 0 1,0-1-1,0 1 0,0 0 1,1 0-1,-1 0 1,0 0-1,0 0 1,0 0-1,0 0 0,0 0 1,0 0-1,0 0 1,1-1-1,-1 1 1,0 0-1,0 0 0,0 0 1,0 0 6,3-18-537,-2-27-937,-1 42 1263,0-40-3073,0 3-2822</inkml:trace>
  <inkml:trace contextRef="#ctx0" brushRef="#br0" timeOffset="-25725.627">677 8567 7940,'0'0'1408,"0"0"-130,0 0 278,0 0 343,0 0-154,-8-14 2209,6 13-3891,0 1 1,-1 0 0,1 0 0,0-1 0,-1 1-1,1 1 1,-1-1 0,1 0 0,0 1-1,-1-1 1,1 1 0,0-1 0,0 1 0,-1 0-1,1 0 1,0 0 0,0 1 0,0-1-1,0 0 1,-1 2-64,0 0 57,0 0 0,0 1-1,1-1 1,-1 1 0,1 0-1,0 0 1,0 0 0,0 0-1,0 0 1,1 0 0,-1 1-58,-2 15 171,0 1 0,1-1-1,1 1 1,0 14-170,1-21 173,0 145 729,2-159-911,-1 0-1,0 1 1,1-1 0,-1 0 0,1 0-1,-1 0 1,0 1 0,1-1-1,-1 0 1,1 0 0,-1 0-1,0 0 1,1 0 0,-1 0 0,1 0-1,-1 0 1,1 0 0,-1 0-1,0 0 1,1 0 0,-1-1-1,1 1 1,-1 0 0,0 0 0,1 0-1,-1 0 1,1-1 0,-1 1-1,0 0 1,1 0 0,-1-1 0,0 1-1,1 0 1,-1-1 0,0 1 9,6-8-196,0 1 0,-1-1 1,0-1-1,0 1 1,-1-1-1,0 0 1,0 0-1,-1 0 1,1-6 195,16-38-1511,-18 49 1346,1-4-59,1 1 1,0-1-1,0 1 0,1 0 0,0 1 1,1-2 223,-5 7 9,0 0 1,0 0-1,1-1 1,-1 1-1,0 0 0,0 0 1,1 0-1,-1 1 1,1-1-1,-1 0 1,1 1-1,-1-1 0,1 0 1,-1 1-1,1 0 1,0-1-1,-1 1 1,1 0-1,-1 0 1,1 0-1,0 0 0,-1 0 1,1 0-1,0 0 1,-1 1-1,1-1 1,-1 1-1,1-1 1,-1 1-1,1-1 0,-1 1 1,1 0-1,-1 0 1,0 0-1,1 0-9,7 8 296,-1 0-1,0 0 0,0 1 0,-1 0 1,0 0-1,-1 1 0,0 0 1,-1 0-1,3 10-295,6 8 416,8 18-220,-2 2 0,-2 0 0,-2 1 0,-2 1 1,-3 0-1,-2 0 0,-2 1 0,-2 1 1,-3-1-1,-1 1 0,-5 24-196,3-73-13,0-1 0,0 1 0,0-1 0,0 1 1,-1-1-1,1 0 0,-1 0 0,0 0 0,0 0 0,0 0 0,0 0 1,0 0-1,-1-1 0,1 1 0,-1-1 0,0 1 0,1-1 0,-1 0 1,0 0-1,0-1 0,-1 1 0,1 0 0,0-1 0,-1 0 0,1 0 1,0 0-1,-1 0 0,0-1 0,1 1 0,-1-1 0,0 0 13,-6 1-82,0 0 0,1-1-1,-1 0 1,0-1-1,0 0 1,1 0 0,-1-1-1,1-1 1,-1 1 0,1-2-1,-4-1 83,6 1-62,0 0-1,0 0 0,1-1 0,-1 0 1,1-1-1,0 0 0,1 0 0,-1 0 0,1 0 1,0-1-1,1 0 0,-1 0 0,1 0 1,1 0-1,-1-1 0,1 0 0,1 1 1,-2-8 62,2 6-15,0-1 0,0 1 0,1 0 0,1 0 0,-1-1 0,2 1 0,-1-1 0,1 1 0,0 0 0,1 0 0,0 0 0,1 0 0,0 0 1,0 0-1,1 0 0,4-7 15,16-17-362,1 2-1,2 0 1,0 1 0,2 2 0,11-7 362,22-23-6596,-25 22-5335</inkml:trace>
  <inkml:trace contextRef="#ctx0" brushRef="#br0" timeOffset="-21826.656">3459 8517 6611,'0'0'2300,"0"0"-534,0 0-219,0 0-376,0 0-266,0 0-222,0 0-99,0 0-18,0-18 634,-1 1-1055,1 8-213,0 0 0,0 0 1,0 0-1,1 0 0,1 1 0,2-9 68,-4 15-46,1 0 0,0 0 0,0 0 0,0 0 0,0 0 0,1 0 0,-1 0 0,0 0 0,1 1 0,-1-1 0,1 1 0,0-1 0,0 1 1,-1-1-1,1 1 0,0 0 0,0 0 0,0 0 0,0 0 0,0 0 0,0 1 0,0-1 0,1 1 0,-1-1 0,0 1 0,0 0 0,0 0 0,1 0 0,-1 0 1,1 0 45,-2 0 14,0 0 0,0 0 1,0 1-1,0-1 1,-1 0-1,1 1 1,0-1-1,0 1 1,0-1-1,0 1 0,0 0 1,-1-1-1,1 1 1,0 0-1,-1-1 1,1 1-1,0 0 1,-1 0-1,1-1 1,-1 1-1,1 0 0,-1 0 1,1 0-1,-1 0 1,0 0-15,9 30 528,-7-25-417,33 180 1972,-19-96-735,8 24-1348,-5-69 191,-18-44-192,-1 0 1,0 0 0,1 0 0,-1 0-1,1-1 1,-1 1 0,1 0 0,0 0-1,-1-1 1,1 1 0,0 0 0,-1-1-1,1 1 1,0 0 0,0-1 0,0 1-1,0-1 1,-1 0 0,1 1 0,0-1-1,0 0 1,0 1 0,0-1 0,0 0-1,0 0 1,0 0 0,0 0 0,0 0-1,0 0 1,0 0 0,0 0 0,0 0-1,0 0 1,0-1 0,0 1 0,-1 0-1,1-1 1,0 1 0,0-1 0,0 1-1,0-1 1,0 1 0,-1-1 0,1 1-1,0-1 1,-1 0 0,1 1 0,0-1 0,4-5-158,-1 0-1,0 0 1,0-1 0,0 1 0,-1-1 0,0 0 0,0 0 0,1-6 158,19-71-2332,-15 48 969,-3 20 1082,15-69-1145,-15 28 5555,-5 57-3744,0 0-145,0 0 37,0 0 49,0 0-124,0 0 33,0 0-21,0 0-110,1 15 93,3 14 40,2 0 0,0-1 0,7 15-237,10 41 562,6 57-144,-6 2 0,-7 0 0,-5 2 0,-8 75-418,-3-217 6,0 0-1,0 1 0,0-1 0,-1 0 0,1 0 1,-1 1-1,0-1 0,0 0 0,0 0 0,-1 0 1,1 0-1,-1 0 0,0 0 0,1-1 0,-1 1 0,0-1 1,-2 3-6,2-4 4,0 0 0,0 1 0,-1-1 1,1 0-1,0 0 0,0 0 1,-1 0-1,1-1 0,-1 1 1,1-1-1,0 1 0,-1-1 0,1 0 1,-1 0-1,1 0 0,-1 0 1,1 0-1,-1-1 0,1 1 0,-1-1 1,1 1-1,0-1 0,-2-1-4,-1 0-15,0 0 0,0-1 0,1 0-1,-1 0 1,1 0 0,0 0 0,0 0 0,0-1-1,0 0 1,1 0 0,-1 0 0,1 0 0,-3-5 15,-32-65-352,35 68 325,-6-17-91,1-1 0,1 1 0,1-1 0,1 0 0,1-1 0,1 1 0,1-1 0,1 0 0,2-16 118,0 35 13,-1-1 0,1 0-1,0 1 1,1-1 0,-1 1 0,1-1-1,0 1 1,1 0 0,0 0 0,0 0-1,0 0 1,1 0 0,-1 1 0,1 0-1,4-5-12,6-3 2,0 0 1,1 1-1,0 1 0,13-8-2,36-26-1707,-45 24-1236,-8-2-2569</inkml:trace>
  <inkml:trace contextRef="#ctx0" brushRef="#br0" timeOffset="-21323.915">4038 8648 7331,'0'0'2271,"0"0"-681,0 0-13,0 0 130,0 0-104,0 0-391,0-1-1145,0 1 0,0 0 1,0-1-1,0 1 0,0-1 1,0 1-1,0 0 0,-1-1 1,1 1-1,0 0 0,0-1 1,0 1-1,0 0 0,0-1 1,0 1-1,-1 0 0,1-1 1,0 1-1,0 0 0,0 0 1,-1-1-1,1 1 0,0 0 1,0 0-1,-1-1 1,1 1-1,0 0 0,-1 0 1,1 0-1,0 0 0,-1-1 1,1 1-1,-1 0-67,0 0 44,-1 0-1,1 0 1,-1 0 0,1 1-1,-1-1 1,0 0 0,1 1-1,-1-1 1,1 1 0,0-1-1,-1 1 1,1 0 0,-1 0-1,1 0 1,0 0 0,-1 0-1,1 0 1,0 0 0,0 0-1,0 0 1,0 0 0,0 1-1,0-1 1,0 0 0,1 1-1,-1-1 1,0 0-1,1 1-43,-26 47 535,24-45-462,-9 22 122,0 1 0,2 1 0,2-1 0,0 2 1,2-1-1,0 0 0,3 1 0,-1 20-195,3-49-13,0 1 0,0-1 1,0 1-1,0-1 0,0 0 1,0 1-1,0-1 0,0 1 1,0-1-1,0 1 0,0-1 1,0 0-1,0 1 0,1-1 1,-1 1-1,0-1 0,0 1 1,0-1-1,0 0 0,1 1 1,-1-1-1,0 0 0,0 1 1,1-1-1,-1 0 0,0 1 1,1-1-1,-1 0 0,0 0 1,1 1-1,-1-1 0,1 0 1,-1 0-1,0 0 0,1 1 1,-1-1-1,1 0 0,-1 0 1,1 0 12,17-9-399,15-21-226,-32 30 617,5-8-56,2 1 0,-1 0 0,1 1 0,0 0 1,0 0-1,0 0 0,1 1 0,0 1 0,0 0 0,1 0 1,-1 0-1,1 1 0,-1 1 0,1-1 0,0 2 0,0-1 1,0 2-1,0-1 0,0 1 0,0 1 0,0-1 0,0 2 1,0 0-1,0 0 0,0 0 0,-1 1 0,4 2 64,-1 1 118,1 0 0,-1 1-1,0 0 1,-1 1-1,0 0 1,0 1 0,-1 0-1,0 1 1,-1 0 0,0 0-1,0 1 1,-1 0-1,0 1 1,-1 0 0,-1 0-1,0 0 1,2 7-118,2 7 194,-1 1 0,-2 1 0,0-1 0,-2 1 0,-1 1-1,-1-1 1,-2 0 0,0 2-194,-1 5 152,1-18-91,0 0 0,-2-1 0,0 1 0,0-1 0,-2 0 0,-2 10-61,3-22-1,1 0 1,-1 0-1,1 0 0,-1-1 1,0 1-1,-1-1 0,1 1 1,-1-1-1,1 0 0,-1 0 1,0 0-1,0 0 0,0 0 1,-1-1-1,1 1 0,0-1 1,-1 0-1,0 0 0,0 0 1,1-1-1,-1 1 0,0-1 1,0 0-1,0 0 0,0 0 1,0-1-1,-1 0 0,-1 1 1,-4 0-55,-1-1-1,1 1 0,-1-2 1,0 0-1,1 0 1,-1 0-1,1-2 0,0 1 1,-1-1-1,1-1 1,0 0-1,1 0 1,-4-3 55,5 2-81,1 0 1,0-1 0,0 0 0,0 0-1,1 0 1,0-1 0,0 0 0,1-1 0,0 1-1,0-1 1,1 0 0,0 0 0,0 0-1,0-1 1,2 0 0,-1 0 80,-1-1-35,1 1 0,1-1 1,0 0-1,0 0 0,1 0 0,0 0 0,1 0 1,0-1-1,0 1 0,1 0 0,1 0 0,0 0 0,0 0 1,1 1-1,0-1 0,0 1 0,1-1 0,1 1 1,0 0-1,0 0 0,0 1 0,5-5 35,28-26-934,1 2 0,1 2 0,3 2 0,18-10 934,-45 32-855,27-23-3945</inkml:trace>
  <inkml:trace contextRef="#ctx0" brushRef="#br0" timeOffset="-20557.546">5126 8636 10069,'0'0'2716,"0"0"-1775,0 0-138,0 0-264,0 0-152,0-7 96,0 5-396,0 0 1,0 0-1,0-1 0,0 1 0,-1 0 1,1 0-1,0 0 0,-1 0 1,0 0-1,1-1 0,-1 1 0,0 0 1,0 0-1,0 1 0,-1-1 1,0-1-88,0 1 136,0 0 1,-1 1-1,1-1 0,0 1 1,-1 0-1,1 0 1,-1 0-1,1 0 1,-1 1-1,1-1 1,-1 1-1,0-1 1,1 1-1,-1 0 0,0 0 1,1 0-1,-2 0-136,1 0 13,0 0-1,-1 0 1,1 0 0,0 1-1,0-1 1,0 1-1,0-1 1,-1 1-1,1 0 1,0 1-1,0-1 1,1 0-1,-1 1 1,0-1-1,0 1 1,-1 1-13,1 1 6,1-1 1,-1 0-1,1 1 0,0-1 1,0 1-1,0 0 0,0 0 1,0 0-1,1 0 0,0 0 1,0 0-1,0 0 0,0 2-6,-2 20 485,1 2 0,1-1 0,2 26-485,0-6 658,-1-38-496,0 0 0,1 1 0,0-1 0,1 0 0,0 0 0,3 9-162,-4-16 11,-1-1 0,1 1-1,-1-1 1,1 1 0,0-1-1,-1 1 1,1-1-1,0 0 1,0 1 0,0-1-1,0 0 1,0 0 0,0 1-1,0-1 1,1 0 0,-1 0-1,0 0 1,1-1 0,-1 1-1,1 0 1,-1 0 0,1-1-1,-1 1 1,1-1-1,-1 1 1,1-1 0,-1 0-1,1 0 1,0 0 0,-1 0-1,1 0 1,-1 0 0,1 0-1,0 0 1,-1 0 0,1-1-1,-1 1 1,1-1 0,-1 1-1,1-1 1,-1 0 0,1 1-1,-1-1 1,0 0-1,1 0-10,2-2-2,0 0-1,-1 0 0,1 0 0,-1 0 0,0 0 0,0-1 0,0 0 1,0 1-1,-1-1 0,1 0 0,-1-1 0,2-2 3,20-59-358,-18 49 139,2-12-502,-2 0 0,0 0-1,-2 0 1,-2-1-1,0-21 722,2 90 1501,1-1 0,8 32-1501,-8-51 206,0 0-1,1-1 0,1 0 1,0 0-1,1 0 0,10 14-205,-17-31-4,0 1-1,0-1 0,0 1 0,0-1 0,0 1 0,0-1 1,1 0-1,-1 1 0,0-1 0,1 0 0,-1 0 0,1 0 0,-1 0 1,1 0-1,-1-1 0,1 1 0,0 0 0,-1-1 0,1 1 1,0-1-1,0 1 0,-1-1 0,1 0 0,0 0 0,0 0 1,0 0-1,1 0 5,-2-1-74,-1 0 0,1 0 1,0 0-1,-1-1 1,1 1-1,-1 0 0,1 0 1,-1 0-1,0-1 1,0 1-1,1 0 0,-1-1 1,0 1-1,0 0 1,0 0-1,0-1 0,-1 1 1,1 0-1,0-1 1,0 1 73,-1-3-428,1-29-2989,0-2-3080</inkml:trace>
  <inkml:trace contextRef="#ctx0" brushRef="#br0" timeOffset="-19952.973">5506 8555 8564,'0'0'2396,"0"0"-734,0 0 11,0 0-51,0 0-203,0-6-133,-1 1-1224,2 4 10,-1 0 0,0 0 0,0-1 0,0 1 0,0 0 0,0 0 0,0-1 0,-1 1 0,1 0 0,0 0 1,-1 0-1,1-1 0,-1 1 0,1 0 0,-1 0 0,1 0 0,-1 0 0,0 0 0,0 0 0,1 0 0,-1 0 0,0 0 0,0 0 0,0 1 0,0-1 0,0 0 0,0 0 0,0 1 0,0-1 0,0 1 0,-1-1 0,1 1 0,0-1 0,0 1 0,0 0 0,-1 0 0,1 0 0,0-1 0,0 1 0,0 0 0,-1 0 0,0 1-72,0 0 1,0 1 1,0 0 0,0 0 0,0-1 0,1 1-1,-1 1 1,0-1 0,1 0 0,0 0 0,-1 0-1,1 1 1,0-1 0,0 1 0,0-1 0,1 1-1,-1-1 1,1 2-2,-2-1 4,-7 32 199,2 0-1,0 0 1,3 0-1,1 1 1,1 0-1,4 29-202,-2-34 194,0-28-173,0-1 1,0 1-1,0 0 0,1 0 0,-1 0 1,1-1-1,0 1 0,0 0 0,0-1 1,0 1-1,0-1 0,0 1 1,1-1-1,-1 1 0,1-1 0,0 0 1,-1 0-1,2 1-21,-2-2 5,0-1-1,-1 1 1,1-1 0,0 1 0,0-1-1,0 1 1,0-1 0,-1 0-1,1 0 1,0 1 0,0-1-1,0 0 1,0 0 0,0 0-1,0 0 1,0 0 0,0 0 0,-1 0-1,1 0 1,0-1 0,0 1-1,0 0-4,1-1 0,0 0 0,0 0 0,0 0-1,0-1 1,0 1 0,-1 0-1,1-1 1,-1 1 0,1-1 0,-1 0-1,1 1 1,-1-1 0,1-1 0,7-13-138,-1-1 1,0 0 0,-1 0-1,-1 0 1,0-1 0,-2 0-1,2-10 138,4-35-2741,1-36 2741,-5 22-365,-3 0 1,-4-1-1,-4-15 365,3 81 97,0 1 0,-1-1 0,0 0 1,-1 1-1,0 0 0,-1 0 0,0 0 0,-1 1 0,-2-4-97,5 10 4,1-1 1,-1 1-1,0 0 0,-1 0 0,1 0 1,-1 0-1,0 1 0,0 0 0,0-1 1,0 1-1,0 1 0,-1-1 0,1 0 0,-1 1 1,0 0-1,0 0 0,0 1 0,0-1 1,0 1-1,0 0 0,-4 0-4,6 1-1,-1 0 0,1 0-1,0 0 1,0 0 0,0 0 0,0 1 0,0 0-1,0-1 1,0 1 0,0 0 0,0 0-1,0 1 1,0-1 0,0 1 0,1-1 0,-3 2 1,3 0 0,0 0 0,0 1 0,0-1 1,0 0-1,0 1 0,1-1 0,-1 1 1,1 0-1,0-1 0,0 1 1,1 0-1,-1 0 0,1 3 0,-4 21 224,2 0-1,2 0 1,0 0-1,2 0 1,0 0-1,3-1 1,0 1-1,9 25-223,-9-35 86,1 0 0,1-1 0,1 1 0,1-1 0,0-1 0,1 1 0,1-2 0,1 0 0,0 0 0,0-1-1,2 0 1,0-1 0,8 6-86,-18-17-26,0 1 0,0 0 0,1-1 0,-1 0 0,1 0 0,0 0 0,0 0 0,-1-1 0,1 0 0,0 0 0,3 0 26,32 0-3689,-36-1 2854,7 0-4591</inkml:trace>
  <inkml:trace contextRef="#ctx0" brushRef="#br0" timeOffset="-19147.563">5966 8683 10389,'0'0'-766,"0"0"665,0 0 760,-4-3 448,-3-3-789,5 5-23,0-1 0,0 1 0,0 0 1,0-1-1,0 0 0,0 1 0,1-1 0,-1 0 0,1 0 1,-1 0-1,1 0 0,0 0 0,0 0 0,0-1 1,0 1-1,0 0 0,0 0 0,0-1 0,1 1 0,-1-2-295,1 2 61,-1 0-1,1 0 1,-1 0-1,0 0 0,0 0 1,0 0-1,0 0 0,0 0 1,0 0-1,0 0 1,-1 1-1,1-1 0,-1 0 1,1 1-1,-1-1 1,0 1-1,1 0 0,-1 0 1,0-1-1,0 1 1,0 0-1,0 0 0,0 1 1,-1-1-61,-2-2 128,-1 1 0,0 0 1,0 0-1,-1 1 0,1-1 1,0 1-1,-6 0-128,-8-1 37,19 2-16,0-1 0,0 1 0,0 0-1,0-1 1,0 1 0,-1 0 0,1 0 0,0 0 0,0-1-1,0 1 1,0 0 0,0 1 0,0-1 0,0 0 0,0 0-1,0 0 1,0 1 0,-1-1 0,1 0 0,0 1 0,0-1 0,1 1-1,-1-1 1,0 1 0,0 0 0,0-1 0,0 1 0,0 0-1,1 0 1,-1-1 0,0 1 0,0 0 0,1 0 0,-1 0 0,1 0-1,-1 0 1,1 0 0,-1 0 0,1 0 0,0 0 0,0 0-1,-1 1-19,-3 24 353,0 0 0,2 1 0,1-1 1,1 1-1,1 1-354,0 18 384,-1-31-238,0 0-1,2 1 1,-1-1-1,4 8-145,-5-21 15,0 1 1,1-1-1,-1 1 0,1-1 0,0 1 0,0-1 1,0 0-1,0 1 0,0-1 0,0 0 1,0 0-1,1 0 0,0 0 0,-1 0 0,1 0 1,0 0-1,0-1 0,0 1 0,0 0 1,0-1-1,0 0 0,0 1 0,0-1 0,1 0 1,-1 0-1,0 0 0,1-1 0,-1 1 1,1-1-1,-1 1 0,1-1-15,-2 0-1,1 0 0,-1 0 0,1-1 0,-1 1 0,1 0 0,-1-1 0,0 0 0,1 1 0,-1-1 0,0 0 0,0 1 0,1-1 0,-1 0 0,0 0 0,0 0 0,0 0 0,0 0 0,0 0 0,0 0 0,0-1 0,0 0 1,16-37-51,-3-44-491,-10-52-4324,-4 169 5427,2 0 0,1-1 0,1 1 0,2-1-1,1 0 1,2 0 0,1-1 0,2 0 0,5 10-561,-16-39-68,0 0 0,1 0 0,-1 0 0,1 0 1,-1 0-1,1-1 0,0 1 0,0 0 0,0-1 1,1 1-1,-1-1 0,0 0 0,1 0 0,0 0 0,-1 0 1,1 0-1,0-1 0,0 1 0,0-1 0,0 1 0,0-1 1,0 0-1,0-1 0,1 1 0,-1 0 0,2-1 68,-3-4-4076,-2-16-4411</inkml:trace>
  <inkml:trace contextRef="#ctx0" brushRef="#br0" timeOffset="-18061.65">6872 8668 112,'0'0'5939,"0"0"-3362,0 0-1190,0 0-168,0 0-437,-3-9-75,-13-29-27,16 38-649,0-1 0,-1 1 0,1-1 0,0 1 0,0-1 0,0 1-1,0-1 1,0 1 0,-1-1 0,1 1 0,0-1 0,0 1 0,-1 0-1,1-1 1,0 1 0,-1-1 0,1 1 0,0 0 0,-1-1 0,1 1-1,-1 0 1,1-1 0,0 1 0,-1 0 0,1 0 0,-1 0 0,1-1-1,-1 1 1,1 0 0,-1 0 0,1 0 0,-1 0 0,1 0 0,-1 0-1,1 0 1,-1 0 0,1 0 0,-1 0 0,1 0 0,-1 0 0,1 0-1,-1 0 1,1 0 0,-1 1 0,1-1 0,-1 0 0,1 0 0,-1 1-1,1-1 1,-1 0 0,1 1 0,0-1 0,-1 0 0,1 1 0,0-1-1,-1 1-30,-10 18 399,4 4 171,2 0-1,1 0 1,1 0 0,1 1-1,1-1 1,1 1 0,1-1 0,1 1-570,0 40 850,-2-57-764,5 42 493,-5-48-571,0 0 1,1 1-1,-1-1 1,1 0-1,0 0 1,-1 0-1,1 0 1,0 1-1,0-1 0,-1 0 1,1 0-1,0-1 1,0 1-1,0 0 1,0 0-1,0 0 1,1-1-1,-1 1 1,0 0-1,0-1 1,0 1-1,1-1 0,-1 1 1,0-1-1,0 0 1,1 0-1,-1 1 1,0-1-1,1 0 1,-1 0-1,0 0 1,1 0-1,0-1-8,-1 1-2,1-1 0,0 1 0,0-1 0,-1 0 0,1 0 0,0 0 0,-1 0 0,1 0 0,-1 0-1,0 0 1,1 0 0,-1-1 0,0 1 0,1 0 0,-1-1 0,0 1 0,0-1 0,0 0 0,-1 1 0,1-1 0,0 0 0,0 0 2,15-45-257,-13 36 135,8-39-999,-2 1 1,-2-1-1,-2 0 1,-2 0-1,-3-1 1,-2-13 1120,-1 37 291,-1 0 0,-1 0 0,-2 1 0,0 0 0,-2 0 0,-1 0 0,-1 1 1,-1 1-1,-6-8-291,15 27 27,0 0 1,0 1 0,-1 0 0,0 0-1,0 0 1,0 0 0,0 0 0,-1 1-1,0-1-27,4 3 25,0 0 0,-1 0-1,1 1 1,0-1 0,0 0-1,0 1 1,-1-1 0,1 0 0,0 1-1,-1 0 1,1-1 0,-1 1-1,1 0 1,0 0 0,-1 0 0,1 0-1,-1 0 1,1 0 0,0 0-1,-1 0 1,1 0 0,-1 1-1,1-1 1,0 1 0,-1-1 0,1 1-1,0-1 1,0 1 0,-1 0-1,1-1 1,0 1 0,0 0 0,0 0-1,0 0 1,0 0 0,0 0-1,0 0 1,0 0 0,1 1 0,-1-1-25,-5 10 126,1 0 1,1 0 0,0 0 0,1 0 0,0 1 0,0-1 0,2 1 0,-1 0 0,1 0-127,-1 114 1323,3-80-840,-1-30-312,1 0 1,0 1-1,2-1 1,0 0 0,0 0-1,2-1 1,2 8-172,-5-17 27,1 0 1,-1-1-1,1 1 0,0 0 1,1-1-1,-1 0 0,1 0 0,0 0 1,0 0-1,1 0 0,0-1 1,-1 0-1,1 0 0,1 0 1,-1-1-1,1 0 0,-1 0 0,1 0 1,0 0-1,2 0-27,1-1-62,0 0 0,-1 0 0,1-1 1,0 0-1,0-1 0,0 0 0,0 0 0,0-1 0,0 0 0,0 0 0,-1-1 1,1-1-1,-1 1 0,1-1 0,-1-1 0,0 1 0,0-1 0,0-1 0,0 0 1,-1 0-1,1-1 62,-3 2-221,-1 0 0,1 1 0,0 0 0,0 0 0,1 0 0,-1 0 0,0 1 0,1 0 0,0 0 0,3 0 221,-7 1-42,1 1 0,-1 0 0,1 0 0,0 0 0,-1 0 0,1 1 0,0-1 1,-1 1-1,1-1 0,-1 1 0,1 0 0,-1 0 0,1 0 0,-1 0 0,0 1 0,1-1 0,-1 1 1,0-1-1,0 1 0,0 0 0,0 0 0,0 0 0,-1 0 0,1 0 0,0 1 42,10 16 266,-1 1-1,0 0 1,-2 0-1,0 1 1,-1 1 0,-1 0-1,-2 0 1,3 15-266,24 75 1749,-32-111-1746,0-1 0,0 0 0,0 1 0,0-1 0,0 0 0,-1 1 0,1-1-1,1 0 1,-1 1 0,0-1 0,0 0 0,0 1 0,0-1 0,0 0 0,0 1 0,0-1 0,0 0 0,0 1 0,1-1 0,-1 0-1,0 0 1,0 1 0,0-1 0,1 0 0,-1 0 0,0 1 0,0-1 0,1 0 0,-1 0 0,0 0 0,1 1 0,-1-1 0,0 0 0,0 0-1,1 0 1,-1 0 0,0 0 0,1 0 0,-1 0 0,0 0 0,1 0 0,-1 0 0,0 0 0,1 0 0,-1 0 0,0 0 0,1 0 0,-1 0-1,0 0 1,1 0 0,-1 0 0,1 0-3,4-20-307,-5-79-4044,0 45-1326</inkml:trace>
  <inkml:trace contextRef="#ctx0" brushRef="#br0" timeOffset="-17715.389">7087 8320 9044,'0'0'3554,"0"0"-3554,0 0-416,0 0-2242</inkml:trace>
  <inkml:trace contextRef="#ctx0" brushRef="#br0" timeOffset="-17379.278">7570 8174 11141,'0'0'2495,"0"0"-452,0 0-640,0 0-413,0 0-85,3-10-324,5-35-242,8 130 2244,16 170-1746,29 186-154,-49-387-1851,-7-46-3978,-6-34-3341,-2 8 2297</inkml:trace>
  <inkml:trace contextRef="#ctx0" brushRef="#br0" timeOffset="-17028.365">7498 8612 13206,'0'0'2668,"0"0"-1334,0 0-254,33-4-269,107-11-616,-37-4-578,-87 15 9,1 1-1,-1 0 1,1 2-1,14-1 375,-29 3-6,-1-1-1,1 0 0,0 1 1,0 0-1,-1-1 0,1 1 1,0 0-1,-1 0 0,1 0 1,-1 0-1,1 0 0,-1 0 1,1 0-1,-1 0 0,0 1 1,0-1-1,0 1 1,0-1-1,0 1 0,0-1 1,0 1-1,0 0 0,0-1 1,-1 1-1,1 0 0,-1-1 1,1 1-1,-1 0 0,0 0 1,1 0 6,8 68 1036,-7-45-413,3 37 663,-5-47-960,0 0-1,2 0 0,0 0 1,0 0-1,2 0 1,0 0-1,0 0 0,5 9-325,-8-58-5327,-1 5 634</inkml:trace>
  <inkml:trace contextRef="#ctx0" brushRef="#br0" timeOffset="-16694.5">7822 8291 12486,'0'0'2161,"0"0"-2161,0 0-577,0 0-1007,0 0-2082</inkml:trace>
  <inkml:trace contextRef="#ctx0" brushRef="#br0" timeOffset="-16193.804">8020 8502 3714,'0'0'4386,"0"0"-2127,0 0-522,0 0 163,0 0-262,7 2-432,-4-2-1123,-1 1 0,0 0 1,0 0-1,0 0 0,0 0 0,0 0 1,0 0-1,0 0 0,-1 1 1,1-1-1,0 1 0,-1-1 1,1 1-1,-1 0 0,1-1 0,-1 1 1,0 0-1,0 0 0,0 0 1,1 1-84,13 54 1374,-14-49-1346,21 146 1522,-7 0 0,-6 126-1550,-5-131 453,-2-109-354,-1-28-6,0-27-42,1-105-935,1 46-813,-3 0-1,-4 0 1,-7-36 1697,5 68-475,1-1-1,3 1 1,1-1-1,2 0 1,4-19 475,-5 58-19,1 0 1,0 0-1,-1 0 1,2 0-1,-1 0 1,0 0-1,1 0 0,0 1 1,0-1-1,0 1 1,0-1-1,1 1 1,-1 0-1,1 0 0,0 0 1,0 0-1,0 1 1,0-1-1,0 1 1,1-1 18,2 0 164,-1 1 1,0 0 0,0-1 0,1 2 0,-1-1 0,1 1 0,0 0 0,-1 0 0,1 0-1,0 1 1,0 0 0,-1 0 0,1 1 0,0-1-165,-2 1 112,-1 0 0,1 0 1,0 1-1,-1-1 0,1 1 1,-1 0-1,1 0 0,-1 0 0,0 0 1,0 1-1,0-1 0,0 1 0,-1 0 1,1 0-1,-1 0 0,1 0 1,-1 0-1,0 0 0,0 1 0,0-1 1,-1 1-1,1-1 0,-1 1 0,0 0 1,0-1-1,0 4-112,3 9 296,0 1 0,-2 0 0,0 1 0,-1-1 0,0 7-296,-1-17 32,0 0 0,0 0 0,-1-1 0,0 1 0,0 0 0,-1 0 0,1 0 1,-2-1-1,1 1 0,-3 4-32,3-7-24,0-1 1,-1 0 0,1 0-1,-1 0 1,0-1 0,0 1-1,0-1 1,0 1 0,0-1-1,-1 0 1,1 0 0,-1 0-1,1-1 1,-1 1 0,1-1-1,-1 0 1,0 0 0,0 0 0,-3 0 23,0 0-228,-1 1 0,0-2 1,1 1-1,-1-1 0,1 0 1,-1 0-1,1-1 1,-1 0-1,1-1 0,-2 0 228,6 1-311,1 0 0,-1 0 0,1 0 0,-1 0 0,1-1 0,0 1 0,-1-1 0,1 0 0,0 0 0,0 0-1,0 0 1,0-1 311,0 1-621,0-1 0,0 0-1,1 0 1,0 1 0,-1-1 0,1 0-1,0 0 1,1-1 0,-1 1-1,0 0 1,1 0 0,-1-2 621,1-16-8100</inkml:trace>
  <inkml:trace contextRef="#ctx0" brushRef="#br0" timeOffset="-15707.548">8328 8716 11557,'0'0'4061,"0"0"-1577,0 0-969,0 0-328,0 0-442,28 3-417,87 11-184,-111-13-136,0 0 0,0-1 0,0 1 0,0-1-1,0 0 1,0 0 0,0 0 0,0-1 0,0 0 0,0 0 0,0 0 0,-1 0 0,1 0 0,0-1 0,0 1 0,-1-1 0,1 0 0,-1 0 0,0-1 0,1 1 0,-1-1 0,0 0 0,-1 1-1,1-1 1,0 0 0,-1-1 0,1 1 0,-1 0 0,0-1 0,0 1 0,-1-1-8,3-8-41,-1 1 1,0-1-1,-1 0 1,0 1-1,-1-1 0,0 0 1,-1 0-1,0-2 41,0 12-23,-1-1-22,1 0-1,-1 0 0,1 0 0,-1 0 0,0 0 1,0 0-1,0 0 0,-1 1 0,1-1 0,-1 1 1,1-1-1,-1 1 0,0-1 0,0 1 0,0 0 1,0 0-1,0 0 0,-1 0 0,1 0 0,0 0 1,-1 1-1,0-1 0,1 1 0,-1-1 0,0 1 1,0 0-1,-1 0 46,1 0-1,1 0 1,-1 0-1,1 1 1,-1-1-1,1 1 1,-1 0-1,1 0 0,-1-1 1,1 1-1,-1 1 1,0-1-1,1 0 1,-1 1-1,1-1 1,0 1-1,-1 0 1,1 0-1,-1 0 0,1 0 1,0 0-1,0 1 1,0-1-1,-1 1 1,1-1-1,1 1 1,-1 0-1,0-1 1,0 1-1,1 0 1,-1 0-1,1 1 0,-1 0 1,-4 10 136,1 0-1,1 1 1,0 0-1,0 0 1,2 0-1,0 1 1,0 11-136,1 107 971,2-114-860,-1-11-62,0 0 0,1-1 0,0 1 1,1-1-1,0 1 0,0-1 0,0 0 0,1 0 1,0 0-1,1 0 0,-1 0 0,1-1 1,0 1-1,1-1 0,1 2-49,-2-5-1,-1 0 0,1 0 1,-1 0-1,1 0 0,0-1 0,0 0 0,0 1 1,0-1-1,0-1 0,1 1 0,-1-1 0,1 1 1,-1-1-1,1-1 0,-1 1 0,1 0 1,0-1-1,-1 0 0,1 0 0,-1-1 0,1 1 1,0-1-1,-1 0 0,1 0 0,-1-1 0,1 1 1,0-2-122,0 1 0,0-1 0,0 1 0,-1-1 0,1-1 0,-1 1-1,0-1 1,0 1 0,0-1 0,0-1 0,-1 1 0,1 0 0,-1-1 122,25-39-3894,-27 43 3671,20-36-7529</inkml:trace>
  <inkml:trace contextRef="#ctx0" brushRef="#br0" timeOffset="-15190.42">9185 7987 144,'0'0'8895,"0"0"-5934,0 0-1344,0 0-78,0 0-199,1 1 4444,11 18-5518,-1 16-77,-1 0 0,-2 1-1,-1 1 1,-1 4-189,10 149 479,-14-161-411,14 478 975,-16-506-1107,0-1-122,-4-59-1727,-1-4-2254,-6 18-3117,1 16-2408</inkml:trace>
  <inkml:trace contextRef="#ctx0" brushRef="#br0" timeOffset="-14619.278">9145 8094 8468,'0'0'1681,"0"0"-676,0 0-65,0 0-28,0 0-106,0-8-25,0 3-578,0 1 0,0 0 0,1-1-1,-1 1 1,1 0 0,0-1 0,0 1-1,1 0 1,-1 0 0,1 0 0,0 0-1,0 0 1,0 0 0,0 1 0,1-1-1,0 1 1,-1-1 0,1 1 0,0 0 0,1 0-1,-1 0 1,1 1 0,-1-1 0,1 1-1,0 0 1,0 0 0,0 0 0,0 1-1,3-2-202,16-1 182,0 1 0,1 1 0,-1 1 0,0 2 0,10 1-182,21-1 254,-49 0-236,0 0 0,0 0 0,0 0 0,0 1 0,0 0 0,0 0 0,-1 0 1,1 0-1,-1 1 0,1 0 0,-1 0 0,0 0 0,0 1 0,0-1 0,0 1 0,-1 0 1,0 0-1,0 0 0,0 0 0,0 1 0,1 2-18,4 6 78,-1 0-1,0 0 1,-1 1-1,-1 0 1,0 1-1,-1-1 1,0 1-78,0 4 108,-1-1 0,-1 1 0,-1-1 1,-1 4-109,1-17 21,-1 0 1,-1 0 0,1 0 0,-1 0-1,0 0 1,0 0 0,0 0 0,-1 0-1,0 0 1,0-1 0,0 1 0,0-1 0,-1 1-1,0-1 1,0 0 0,0 0 0,-1 1-22,-5 3 23,0-1-1,-1 0 1,1-1 0,-1 0 0,0-1 0,-1 0 0,1 0-1,-1-1 1,0 0 0,0-1 0,0-1 0,0 1-1,-1-2-22,3 0-182,0 0 0,0-1-1,0-1 1,1 1 0,-1-2-1,0 1 1,-7-3 182,8 2-589,1-1-1,0 0 0,0 0 1,0 0-1,1-1 1,-1 0-1,1-1 1,0 1-1,-3-4 590,-15-13-6912</inkml:trace>
  <inkml:trace contextRef="#ctx0" brushRef="#br0" timeOffset="-12528.176">9929 8820 10549,'0'0'2294,"0"0"-1523,0 0-381,0 0 23,0 0-293,0 0 30,9 3 253,-6-3-391,0 1 87,1-1 0,-1 1 0,1 0 0,-1 0 0,1 0 0,-1 1 0,0-1 0,0 1 0,0 0 1,0 0-1,0 0 0,0 0 0,0 0 0,-1 1 0,1-1 0,-1 1 0,1 0 0,-1-1 0,0 1 0,0 0 0,-1 0 0,1 1 0,0-1 0,-1 0 0,0 0 0,1 3-99,1 14 358,0 0 0,-1 1-1,-1-1 1,-1 1-1,-1-1 1,-2 9-358,2-18-176,-1 1 0,0-1 0,-1 0 0,-1 0 0,1 0 1,-2-1-1,1 1 0,-1-1 0,-1 0 0,0 0 0,-7 8 176,-3-7-2972,-1-10-2196</inkml:trace>
  <inkml:trace contextRef="#ctx0" brushRef="#br0" timeOffset="-11358.127">10746 8442 416,'0'0'6686,"0"0"-4213,0 0-1203,0 0-232,0 0-283,10-4 2462,-10-8-2119,1 8-996,-1 0 0,0 0-1,0-1 1,-1 1 0,1 0 0,-1 0 0,0 0 0,-1-3-102,1 6-31,1-1 0,-1 1 0,0 0 0,0 0 0,0-1 0,0 1 0,0 0 1,-1 0-1,1 0 0,0 1 0,0-1 0,-1 0 0,1 0 0,0 1 0,-1-1 0,1 0 0,0 1 0,-1 0 0,1-1 1,-1 1-1,1 0 0,-1 0 0,1-1 0,-1 1 0,1 0 0,-1 1 0,0-1 31,-35-3 32,34 2-27,-1 0 1,1 0-1,-1 0 1,1 1-1,-1-1 0,1 1 1,-1 0-1,0 0 1,1 1-1,-1-1 1,0 1-1,1 0 1,-1-1-1,1 2 0,0-1 1,-1 0-1,1 1 1,0-1-1,0 1 1,0 0-1,0 0 1,0 0-1,0 1 0,0-1 1,1 1-1,-1-1 1,0 2-6,-1 2 23,0 1 1,0 0-1,1 0 1,0 0-1,0 0 0,1 1 1,0-1-1,0 1 1,0-1-1,1 1 1,1 0-1,-1 0 0,1 0 1,0-1-1,2 6-23,-2-1 49,-3 54 589,1-40-244,1-1-1,1 1 0,2-1 0,0 1 0,2-1-393,-4-23 15,0-1 0,0 1 0,0-1 0,1 0 0,-1 1 0,0-1-1,1 1 1,-1-1 0,1 0 0,0 1 0,-1-1 0,1 0 0,0 0 0,0 0 0,0 1 0,0-1 0,0 0 0,0 0 0,0 0 0,0-1 0,0 1 0,1 0 0,-1 0-1,0 0 1,0-1 0,1 1 0,-1-1 0,0 1 0,1-1 0,-1 0 0,1 1 0,-1-1 0,1 0 0,-1 0 0,0 0 0,1 0 0,-1 0 0,1 0 0,-1-1 0,1 1 0,0-1-15,2 0-21,-1 0 1,1-1-1,-1 0 0,1 0 1,-1 0-1,0 0 1,0 0-1,0-1 1,0 1-1,0-1 1,-1 0-1,1 0 1,-1 0-1,2-2 21,10-23-920,-1 0-1,-1-2 1,-1 1-1,-2-2 0,0 1 1,-3-1-1,1-12 921,8-26-1730,-15 69 1776,0 0 1,0 0-1,0 0 0,0 0 0,0 0 1,0 1-1,0-1 0,0 0 1,0 0-1,0 0 0,0 0 0,0 0 1,0 0-1,0 0 0,0 0 1,0 0-1,0 0 0,0 0 1,0 0-1,0 1 0,0-1 0,0 0 1,1 0-1,-1 0 0,0 0 1,0 0-1,0 0 0,0 0 0,0 0 1,0 0-1,0 0 0,0 0 1,0 0-1,0 0 0,1 0 1,-1 0-1,0 0 0,0 0 0,0 0 1,0 0-1,0 0 0,0 0 1,0 0-1,0 0 0,0 0 0,0 0 1,1 0-1,-1 0 0,0 0 1,0 0-1,0 0 0,0-1 1,0 1-1,0 0 0,0 0-46,5 17 1146,4 23-25,2 75 1002,-7-64-1476,2 0 0,9 35-647,-9-76-1698,-2-26-2366,-4-18-891</inkml:trace>
  <inkml:trace contextRef="#ctx0" brushRef="#br0" timeOffset="-10922.944">10898 8011 7652,'0'0'2705,"0"0"-1142,0 0-301,0 0-280,0 0-393,0 5-362,17 814 5077,-17-816-5266,-1 1-14,1-1 0,0 1 0,0 0 0,0-1 1,0 1-1,1 0 0,0-1 0,-1 1 0,1 0 1,0-1-1,1 1 0,-1 0-24,1-6-78,-1 0 0,1 0 0,-1 0 0,0-1 0,0 1 0,0 0 0,0 0 0,0-1 0,0 1 1,-1 0-1,1-1 0,-1 1 0,0 0 0,0-1 0,0 1 0,0-2 78,1-2-236,9-72-5796,-10 56 1707</inkml:trace>
  <inkml:trace contextRef="#ctx0" brushRef="#br0" timeOffset="-10554.16">11097 8478 5106,'0'0'3269,"0"0"-1954,0 0-411,0 0 17,0 0 36,13-5 894,-11 4 2469,-16 3-4434,1 1 0,0 0 0,0 0 0,0 2 0,0 0 0,1 0 0,0 1 0,0 0 0,0 1 0,1 1 0,0 0 0,0 0 0,1 1 0,0 0 0,-6 8 114,14-15 17,0 1-1,0-1 1,1 1-1,-1 0 0,0-1 1,1 1-1,0 0 1,0 0-1,0 0 1,0 0-1,0 0 1,0 0-1,1 0 1,-1 0-1,1 0 1,0 1-1,0-1 1,0 0-1,0 0 1,1 0-1,-1 0 1,1 0-1,0 0 0,0 0 1,0 0-1,0 0 1,1 0-1,-1 0 1,1-1-1,-1 1 1,1 0-1,0-1 1,0 0-1,0 1 1,1-1-1,0 1-16,9 8 276,0 0 0,1-1 0,0 0 0,1-1 0,0 0 0,5 1-276,-13-7 8,4 4-103,0-2 0,1 1 0,0-1 0,-1-1-1,2 0 1,-1-1 0,0 0 0,1 0 0,7-1 95,-19-10-7508,0-7-3318</inkml:trace>
  <inkml:trace contextRef="#ctx0" brushRef="#br0" timeOffset="-10204.277">11315 8389 5603,'0'0'2534,"0"0"-629,0 0-6,0 0-226,0 0-440,0 9-225,0 236 3447,0-79-4222,0-236-4697,0 26-1066</inkml:trace>
  <inkml:trace contextRef="#ctx0" brushRef="#br0" timeOffset="-9887.571">11146 8073 9508,'0'0'5651,"0"0"-4338,0 0-1121,0 0-192,0 0-2177,0 0-4338</inkml:trace>
  <inkml:trace contextRef="#ctx0" brushRef="#br0" timeOffset="-9497.479">11457 7925 9012,'0'0'1977,"0"0"-395,0 0 120,0 0-384,0 0-376,4 10-166,6 39 40,-1 0 0,-3 1 1,-1 0-1,-3 50-816,2 15 540,3 6-97,2 44 477,11 31-920,-18-195 82,-1-11-243,1-34-750,-3-62-2290,0 94 2910,1 1 1,-1-1-1,2 1 0,0-1 1,0 0-1,3-7 291,-3 14-30,1 0 0,0 1-1,1-1 1,-1 1 0,1 0 0,-1-1-1,1 1 1,0 0 0,1 1 0,-1-1-1,1 1 1,0-1 0,0 1 0,0 0-1,0 0 1,3-1 30,-3 1 60,1 1 1,0 0-1,-1 0 1,1 0-1,0 0 1,0 1-1,0-1 1,0 1-1,1 1 1,-1-1-1,0 1 1,0 0-1,0 0 1,1 0-1,-1 1 0,0 0 1,0 0-1,0 0 1,2 1-61,-4-1 87,1 1-1,0-1 1,-1 1 0,1 0 0,-1 0-1,0 0 1,0 1 0,0-1 0,0 1-1,0-1 1,0 1 0,-1 0 0,1 0-1,-1 0 1,0 1 0,0-1 0,0 0-1,0 1 1,-1 0 0,1-1 0,-1 1-1,0 0 1,0-1 0,0 4-87,1 5 171,-1 1 1,0-1-1,0 0 1,-2 1 0,1-1-1,-2 0 1,1 0-1,-2 3-171,1-9 13,0 0 0,0 0 0,-1-1 0,0 1 0,0-1 0,0 1 0,0-1 0,-1 0 0,0-1 0,0 1 0,0 0 0,-1-1 0,1 0 0,-1 0 0,0-1 0,-1 1 0,1-1-13,-5 3-149,-1-1 1,1 0 0,-1-1 0,0 0 0,-1-1-1,1 0 1,-1-1 0,1 0 0,-1-1 0,1 0-1,-10-1 149,20-4-384,0 0-1,0 0 0,0 0 0,0 0 0,0 0 0,1 0 1,0 0-1,0 0 0,0-1 0,0 1 0,1-2 385,-1 0-1057,0-29-3828</inkml:trace>
  <inkml:trace contextRef="#ctx0" brushRef="#br0" timeOffset="-8664.345">12000 8436 4994,'0'0'2804,"0"0"-1318,0 0-96,0 0-192,0 0-139,23-6 3514,-23-42-3869,-46 46-586,43 2-96,0-1 0,1 1 0,-1 0 0,0 1 0,0-1 0,1 0 0,-1 1-1,0 0 1,1-1 0,-1 1 0,1 0 0,-1 1 0,1-1 0,-1 0 0,1 1 0,0-1 0,-1 1-22,0 2 80,0 0-1,0 1 0,1-1 0,-1 0 1,1 1-1,0-1 0,0 1 0,0 2-79,-2 4 1,-5 20 354,1 0 0,1 0 0,2 1-1,2 0 1,0 0 0,3 0 0,0 1 0,2-1 0,3 10-355,-5-39 29,0-1 1,1 1-1,-1 0 1,1 0-1,0 0 1,-1 0-1,1 0 1,1 0-1,-1-1 1,0 1-1,1-1 1,-1 1-1,1-1 1,0 1-1,0-1 1,0 0-1,0 0 1,0 0-1,0 0 1,1 0-1,-1 0 1,1-1 0,-1 1-1,1-1 1,0 0-1,-1 1 1,1-1-1,0 0 1,0-1-1,2 1-29,-1 0 5,0-1 0,1 0 0,-1 0 1,0 0-1,0-1 0,1 1 0,-1-1 0,0 0 0,0 0 0,1-1 0,-1 1 0,0-1 0,-1 0 0,1 0 1,0 0-1,0-1 0,-1 1 0,0-1 0,1 0 0,-1 0 0,0 0-5,9-11-268,-1 0 0,0 0-1,-1-1 1,-1-1 0,0 0-1,-1 0 1,-1 0 0,-1-1 0,0 0-1,1-10 269,1-7-836,-2-1-1,-1-1 0,-2 1 1,-1-32 836,-2 66 477,0 4 313,-4 172 2405,1 4-3405,3-178-1020,4-16-4602,2-12-333</inkml:trace>
  <inkml:trace contextRef="#ctx0" brushRef="#br0" timeOffset="-8326.633">12357 8049 6259,'0'0'3655,"0"0"-1475,0 0-465,0 0-114,0 0-417,0-4-623,12 66 1490,6 59-720,10 225 717,-13-140-1614,-11-176-695,-2-44-378,-2-46-1766,0 57 2129,0-50-3960,0-3-2290</inkml:trace>
  <inkml:trace contextRef="#ctx0" brushRef="#br0" timeOffset="-7997.966">12301 8398 16520,'0'0'2785,"0"0"-1601,0 0-191,0 0-641,0 0-352,185 12-400,-162-12-1185,-10-12-1408,-9 6-4659</inkml:trace>
  <inkml:trace contextRef="#ctx0" brushRef="#br0" timeOffset="-7607.667">12843 8383 6419,'0'0'2641,"0"0"-989,0 0-172,0 0-237,0 0-341,-9-1 297,5 8 3090,-2 25-3647,1 1 0,2 0-1,1 1 1,2-1 0,2 7-642,-2 42 740,-2 45 487,2-178-2011,3 1-1,3-1 1,5-22 784,-5 45-1867,1 1-1,1-1 0,2 1 1,5-9 1867,-14 33-127,1 0 0,0 0 0,0 0 0,0 0 0,0 0 0,1 0 0,-1 0 0,1 1 1,0-1-1,0 1 0,0 0 0,0 0 0,0 0 0,0 0 0,2-1 127,-3 3 112,-1-1 0,0 1 1,1 0-1,-1-1 0,1 1 0,-1 0 0,1 0 0,-1 0 1,1 0-1,-1 0 0,1 0 0,-1 1 0,0-1 0,1 0 0,-1 1 1,1-1-1,-1 1 0,0-1 0,1 1 0,-1 0 0,0 0 1,0-1-1,1 1 0,-1 0 0,0 0 0,0 0 0,0 0 0,0 0 1,0 1-1,0-1 0,-1 0 0,1 0 0,0 1 0,0-1 0,-1 0 1,1 1-1,-1-1 0,0 1 0,1 0-112,5 16 841,-1 0 0,-1 0 0,0 1 1,-1-1-1,0 19-841,-3 99 1287,-1-69-831,5-131-9569,-4 23-681</inkml:trace>
  <inkml:trace contextRef="#ctx0" brushRef="#br0" timeOffset="-7044.255">13138 8314 6131,'0'0'6333,"0"0"-3916,0 0-1328,0 0 181,0 0-120,-4 10 69,-1 10-693,0 1 1,2-1-1,0 1 0,1 0 0,1 13-526,6 116 1496,-4-135-1405,0-1-1,2 0 0,0 0 1,0 0-1,1 0 1,5 10-91,-7-20-3,-1-1 0,1 1 0,0-1 0,0 1 0,0-1 0,0 0 0,1 1 0,-1-1 1,1 0-1,0-1 0,0 1 0,0 0 0,0-1 0,0 0 0,0 0 0,1 0 0,-1 0 0,1 0 0,0-1 1,-1 1-1,1-1 0,0 0 0,0 0 0,0 0 0,0-1 0,2 0 3,-3 0-53,1-1 1,-1 1-1,0-1 0,1 0 1,-1-1-1,0 1 0,0 0 0,0-1 1,0 0-1,0 0 0,-1 0 1,1 0-1,0 0 0,-1 0 0,1-1 1,-1 1-1,0-1 0,0 1 1,0-1-1,0 0 0,-1 0 1,1-1 52,8-13-813,-1 0 1,-1-1 0,2-9 812,-6 16-582,6-18-1333,-1 0-1,-2 0 1,-1-1-1,-1 0 0,-1 0 1,-2-1-1,-1-18 1916,-1 48 4538,0 1-741,0 0-1044,0 0-680,0 37 979,10 549-1715,-10-574-1335,-1 1 0,1 0 0,-2 0 0,0 0 0,0-1 0,-1 1 0,-1-1 0,-2 5-2,5-14-18,-1 1 0,0 0 0,0-1 0,0 1 0,-1-1 0,1 0 1,-1 1-1,0-1 0,0-1 0,0 1 0,0 0 0,0-1 0,-1 1 0,1-1 0,-1 0 1,0 0-1,1 0 0,-1-1 0,0 0 0,0 1 0,0-1 0,0 0 0,0-1 0,0 1 1,-1-1-1,1 0 0,-2 0 18,-1 0-131,0 0 1,0 0-1,0 0 1,0-1-1,0-1 1,0 1-1,0-1 1,1 0 0,-1 0-1,1-1 1,-1 0-1,-3-3 131,6 3-175,0 0 0,1-1 0,-1 1 0,1-1 1,-1 0-1,1 0 0,1 0 0,-1 0 0,0-1 0,1 1 0,0-1 0,0 0 0,1 1 0,-1-1 0,1 0 1,0 0-1,0 0 0,0-2 175,-4-38-3479,-1-4-3319</inkml:trace>
  <inkml:trace contextRef="#ctx0" brushRef="#br0" timeOffset="-6220.166">13608 8481 6307,'0'0'2388,"0"0"-1508,0 0-416,0 0-466,7 0-268,-1 1 215,-4-1 52,0 1 1,1-1-1,-1 1 0,0-1 0,0 0 1,1 0-1,-1 0 0,0 0 0,1-1 1,-1 1-1,0-1 0,0 1 0,2-2 3,5-9 5577,-7 7-5240,0-1 0,-1 0-1,1-1 1,-1 1 0,0 0 0,0 0 0,0-5-337,-2 10-5,0-1 1,1 0-1,-1 0 1,0 0 0,0 1-1,1-1 1,-1 0-1,0 1 1,0-1-1,0 1 1,0-1 0,0 1-1,0-1 1,0 1-1,0 0 1,0-1-1,0 1 1,0 0 0,0 0-1,0 0 1,0 0-1,0 0 1,0 0-1,-1 0 5,-32-2-80,32 3 75,-3-2 25,0 1 0,0 0 0,0 0 0,1 1 0,-1-1 0,0 1 0,1 0 0,-1 0 0,0 1 0,1 0 0,-1 0-20,2 0 36,1 0-1,-1 1 1,1-1 0,0 1 0,-1-1-1,1 1 1,1 0 0,-1 0 0,0 0-1,1 0 1,-1 0 0,1 1 0,0-1-1,0 0 1,0 0 0,1 2-36,-9 35 945,3 1-1,1 0 1,2 0 0,2 0 0,2 17-945,-1-22 313,0-34-301,-1 1 0,1-1 0,0 1 0,0-1 0,1 0 0,-1 1 0,0-1 0,1 1 0,0-1 0,-1 1 0,1-1 0,0 0 0,0 1 0,0-1 0,1 0 0,-1 0 0,0 0 0,1 0 0,-1 0 0,1 0 0,0 0 0,0-1 0,0 1 0,0-1 0,0 1 0,0-1 0,0 0 0,0 1 0,0-1 0,1 0 0,-1-1 0,0 1 0,1 0 0,-1-1 0,1 1 0,-1-1 0,1 0 0,-1 1 0,1-1 0,-1-1 0,1 1 0,-1 0 0,0-1 0,1 1 0,-1-1 0,1 1 0,-1-1 0,0 0 0,1 0 0,-1 0 0,0-1 0,0 1 0,0 0 0,0-1 0,0 0 0,0 0-12,8-6-89,-1 0-1,-1-1 1,0 0-1,0 0 1,-1-1-1,0 0 1,-1 0-1,0-1 1,3-7 89,7-15-1952,-2-2 0,5-21 1952,-11 30-2724,-2 1-1,-1-1 0,0-12 2725,0 132 7324,0-9-5097,-4-24-1413,0 1 482,5 26-1296,-6-85-6,0-3-76,-1 1 1,1 0-1,0-1 1,0 1 0,0 0-1,0-1 1,0 1-1,0 0 1,0-1-1,0 1 1,0 0-1,0-1 1,1 1-1,-1 0 1,0-1-1,0 1 1,1 0-1,-1-1 1,0 1-1,1 0 1,-1-1 0,1 1-1,-1-1 1,0 1-1,1-1 1,-1 1-1,1-1 1,0 1-1,-1-1 1,1 0-1,-1 1 1,1-1-1,0 0 1,-1 0-1,1 1 1,-1-1-1,1 0 1,0 0 0,-1 0-1,1 0 1,0 1-1,0-1 82,0-4-6253,-1-16-6604</inkml:trace>
  <inkml:trace contextRef="#ctx0" brushRef="#br0" timeOffset="-1361.697">14474 8338 6995,'0'0'1742,"0"0"-717,0 0 194,0 0-291,0 0-295,6-17 1888,-12 14-2477,-1 0 1,0 1-1,0 0 0,0 0 1,0 0-1,0 1 1,0 0-1,0 1 0,0 0 1,-1 0-1,-1 0-44,6 1 13,-1 0 0,0 0 1,1 0-1,-1 0 0,1 0 0,-1 1 0,1-1 1,0 1-1,-1 0 0,1 0 0,0 0 0,0 1 0,0-1 1,1 1-1,-1-1 0,1 1 0,-1 0 0,1 0 0,0 0 1,0 0-1,0 1 0,1-1 0,-1 0 0,1 1 1,0-1-1,-1 1 0,1 1-13,-3 9 152,0 0 1,0 0-1,2 0 0,0 1 1,0-1-1,1 10-152,0 37 1085,0-19 218,1 0-1,4 10-1302,-4-49 50,1 1 0,-1-1 0,1 0 0,0 1 0,0-1 0,1 0 0,-1 0 0,1 0 0,-1 0 0,1 0 0,0 0 0,0 0 0,0 0 0,1-1 0,-1 1 0,1-1 1,-1 0-1,1 1 0,2 0-50,-2-1-1,-1-1-1,1 0 1,-1 0 0,1-1 0,-1 1 0,1 0 0,-1-1 0,1 0-1,-1 1 1,1-1 0,0 0 0,-1 0 0,1-1 0,0 1 0,-1 0 0,1-1-1,-1 0 1,1 1 0,-1-1 0,1 0 0,-1 0 0,0-1 0,1 1 0,-1 0-1,0-1 1,0 1 0,2-3 1,3-2-235,0-1 1,0-1-1,0 1 0,-1-1 0,0 0 0,-1-1 0,0 1 1,0-1-1,-1 0 0,0 0 0,0-1 0,-1-1 235,7-24-2653,-1-1 0,2-26 2653,-4 22-1435,-9 66 6334,4 34-3067,1 4-781,-5-9-381,1-27-355,0 1-1,2-1 1,3 9-315,6-18-614,-9-18 513,-1-1 0,0 0 0,0 1 1,1-1-1,-1 0 0,0 1 0,1-1 0,-1 0 1,0 0-1,1 1 0,-1-1 0,0 0 1,1 0-1,-1 0 0,1 1 0,-1-1 0,0 0 1,1 0-1,-1 0 0,1 0 0,-1 0 0,0 0 1,1 0-1,-1 0 0,1 0 0,-1 0 1,1 0-1,-1 0 0,0 0 0,1-1 0,-1 1 1,1 0-1,-1 0 0,0 0 0,1 0 1,-1-1-1,0 1 0,1 0 0,-1 0 0,0-1 1,1 1-1,-1 0 0,0-1 0,0 1 0,1 0 1,-1-1-1,0 1 0,0 0 0,0-1 1,1 1-1,-1-1 101,7-23-5221</inkml:trace>
  <inkml:trace contextRef="#ctx0" brushRef="#br0" timeOffset="-1018.099">14719 8332 5603,'0'0'2505,"0"0"-736,0 0 47,0 0-17,0 0-281,-2-7 2112,-9-25-3427,8 22-370,1 0 0,1 0-1,0 0 1,0 0 0,1-1-1,0 1 1,2-9 167,-3-48-1120,-2 8 1765,1 422 4125,1-17-4057,-1-397-1774,1-25-2639,4 27-4540,0 39 3971</inkml:trace>
  <inkml:trace contextRef="#ctx0" brushRef="#br0" timeOffset="-1017.099">14881 8460 80,'0'0'8497,"0"0"-5130,0 0-1467,0 0-25,0 0-578,17-10-382,49-29-208,-50 29 27,-16 10-49,0 0-69,-11 0 289,-6 1-931,1 1 1,0 1-1,0 0 1,0 2-1,0-1 1,1 2-1,0 0 1,0 1-1,0 1 1,1 0-1,0 1 0,1 0 1,-1 1-1,-5 6 26,17-15-15,0 1-1,1-1 1,-1 0-1,0 1 1,1-1-1,-1 1 1,1 0 0,-1-1-1,1 1 1,0 0-1,-1 0 1,1 0-1,0 0 1,0 0-1,1 0 1,-1 0-1,0 0 1,1 0-1,-1 1 1,1-1-1,0 0 1,-1 0-1,1 1 1,0-1-1,0 0 1,1 0-1,-1 1 1,0-1-1,1 0 1,0 0-1,-1 0 1,1 0-1,0 0 1,0 0-1,0 0 1,0 0-1,0 0 1,1 0 0,-1 0-1,1-1 1,-1 1-1,1 0 1,-1-1-1,1 0 1,1 1 15,10 8 97,1-1 1,0 0 0,1-1 0,-1-1-1,16 6-97,-8-4 134,40 17 210,-33-15-137,-1 2-1,13 8-206,-32-13-1789,-19-7-2166,-3-6-1479</inkml:trace>
  <inkml:trace contextRef="#ctx0" brushRef="#br0" timeOffset="-1016.099">15281 8487 11093,'0'0'1836,"0"0"-807,0 0-492,0 0-60,0 0-61,7-11-77,19-33 211,-24 43-472,-1 0 0,0-1 0,0 1 0,0-1 0,0 1 0,0-1 0,0 1 0,0-1 0,-1 0 0,1 1 0,-1-1 0,1 0 0,-1 1 1,0-1-1,1 0 0,-1 0 0,0 0 0,0 1 0,0-1 0,0 0 0,-1 0 0,1 0 0,0 1 0,-1-1 0,1 0 0,-1 1 0,0-1 0,0 0 0,1 1 0,-1-1 0,0 1 1,0-1-1,0 1 0,-1-1 0,1 1 0,-1-1-78,-3-1-145,-1 0 0,0 0 0,-1 0 1,1 1-1,0 0 0,-1 0 0,1 0 1,-4 1 144,-23-9 391,31 9-355,-1 0 0,0 0 0,0 0 0,1 0 0,-1 1 0,0 0 1,0-1-1,0 1 0,0 0 0,1 0 0,-1 0 0,0 1 0,0-1 0,0 1 0,0-1 0,1 1 0,-1 0 0,0 0 0,1 0 0,-1 0 0,1 1 0,-1-1 0,1 1 0,-1 0 0,1-1 0,0 1 0,0 0 0,0 0 0,0 1 0,0-1 0,1 0 0,-1 0 0,0 1 0,1-1 0,0 1 0,0 0 0,0-1 0,0 1 0,0 0 0,0 0-36,-5 25 363,0 1 1,2 1-1,2-1 1,0 0-1,2 1 1,2 15-364,0 18 647,-3-55-554,1 0 0,1 0 0,-1 0 0,1 0 0,1 0 0,-1 0 0,2 0 0,-1-1 0,1 1-93,-2-6 16,0 1-1,1-1 0,-1 0 0,1 0 1,-1-1-1,1 1 0,0 0 0,0 0 1,0-1-1,0 1 0,0-1 0,0 0 1,0 0-1,0 0 0,1 0 0,-1 0 1,0 0-1,1 0 0,-1-1 0,0 1 1,1-1-1,-1 1 0,1-1 0,-1 0 1,1 0-1,-1 0 0,1-1 0,-1 1 0,1-1 1,-1 1-1,1-1-15,2-1-37,0 0-1,0 0 1,0-1 0,0 0 0,0 0-1,0 0 1,-1-1 0,0 1 0,1-1-1,-1 0 1,-1 0 0,1 0-1,0-1 1,-1 0 0,0 1 0,0-1-1,-1 0 1,1 0 0,-1-1 37,8-15-836,-1-1 1,0 0 0,-2 0-1,0-3 836,-2 2-841,-2 0 0,0 0 0,-1 1 0,-1-18 841,-1 39 1219,-6 14 1174,0 21-1508,2 0-1,2 0 1,2 21-885,-2 0 361,2 21-387,0-52-6807,0-36 441</inkml:trace>
  <inkml:trace contextRef="#ctx0" brushRef="#br0" timeOffset="-1015.099">15450 8320 14182,'0'0'2668,"0"0"-589,0 0-214,-1 37-441,-1 235 366,0-213-1312,0-39-271,1 1 0,1-1 1,1 0-1,0 1 0,2-1 1,0 0-1,4 9-207,-7-29 0,0 1-1,0-1 1,0 0 0,0 1-1,0-1 1,0 1-1,0-1 1,0 0-1,0 1 1,0-1 0,1 0-1,-1 1 1,0-1-1,0 0 1,0 1-1,1-1 1,-1 0 0,0 1-1,0-1 1,1 0-1,-1 1 1,0-1-1,1 0 1,-1 0 0,0 0-1,1 1 1,-1-1-1,0 0 1,1 0 0,-1 0-1,1 0 1,-1 0-1,0 0 1,1 0-1,-1 0 1,1 0 0,-1 0-1,0 0 1,1 0-1,-1 0 1,1 0 0,10-15-136,4-27-258,6-52-623,10-34-1702,-25 112 1906,-1 0 1,2 0 0,0 1 0,1 0 0,0 0 0,7-7 812,-13 19 63,0 0 0,0 0 1,0 1-1,1-1 0,-1 1 0,1-1 1,-1 1-1,1 0 0,0 0 0,0 0 1,0 1-1,0-1 0,0 1 0,0 0 1,0-1-1,0 1 0,1 1 0,-1-1 0,0 0 1,1 1-1,-1 0 0,0-1 0,1 1 1,-1 1-1,1-1 0,-1 0 0,0 1 1,1 0-1,-1 0 0,0 0 0,0 0 1,0 0-1,1 1 0,-1-1 0,-1 1 0,1 0 1,0 0-1,0 0 0,-1 0 0,1 0 1,-1 1-1,1-1 0,-1 1 0,0 0 1,0-1-1,0 1 0,-1 0-63,8 14 431,-1 0 0,-1 0-1,0 0 1,-1 1 0,-1 0 0,-1 0-1,-1 0 1,1 12-431,3 59 272,-7-5-3720,0-62 1513,0-50-7749</inkml:trace>
  <inkml:trace contextRef="#ctx0" brushRef="#br0" timeOffset="1470.843">713 10207 144,'0'0'6254,"0"0"-3605,0 0-902,0 0-29,0 0-18,0-2 4246,0 1-5931,0 0 0,0 1-1,0-1 1,0 1 0,1-1 0,-1 0 0,0 1-1,0-1 1,1 1 0,-1-1 0,0 0 0,1 1 0,-1-1-1,0 1 1,1-1 0,-1 1 0,1 0 0,-1-1-1,1 1 1,-1-1 0,1 1 0,-1 0 0,1-1-1,0 1-14,21-12 185,0-1-1,-1-1 0,15-13-184,-30 22-56,0-1 0,0 0 0,0 0 1,0 0-1,-1 0 0,0-1 0,0 0 0,-1 0 0,0-1 1,0 1-1,-1-1 0,0 0 0,2-6 56,-5 11-12,1 0 0,-1 0 0,1-1-1,-1 1 1,0 0 0,0-1 0,0 1 0,-1 0 0,1 0 0,-1-1 0,0 1 0,0 0-1,0 0 1,0 0 0,0 0 0,-1 0 0,1 0 0,-1 0 0,0 1 0,0-1-1,0 0 1,0 1 0,0 0 0,-1-1 0,1 1 0,-1 0 0,0 0 12,-4-3-17,0 1 1,0 1-1,0-1 0,0 1 1,-1 0-1,1 1 1,-1 0-1,0 0 1,0 1-1,0 0 0,-1 0 17,-7-1-15,10 1 12,1 0 1,0 1 0,0-1-1,0 1 1,-1 1 0,1-1-1,-4 1 3,8 0-1,-1 0-1,0-1 1,1 1-1,-1 0 1,1 0-1,0 0 1,-1 0-1,1 0 1,0 0-1,-1 0 0,1 0 1,0 1-1,0-1 1,0 0-1,0 1 1,0-1-1,0 1 1,0-1-1,1 1 1,-1-1-1,1 1 1,-1 0-1,1-1 0,-1 1 1,1 0-1,0-1 2,-5 25 119,1 0-1,2 0 0,0 1 0,2-1 1,0 0-1,2 0 0,1 0 0,4 15-118,-3-26 145,0 0 0,0 0 0,1 0 0,1-1 0,0 0 0,1 0-1,1 0 1,0-1 0,1 0 0,0-1 0,1 0 0,0-1-1,1 1 1,0-2 0,4 3-145,-9-10 25,-1 1 0,1-1-1,0 0 1,0 0 0,0-1 0,0 1 0,1-2-1,-1 1 1,1-1 0,-1 0 0,3 1-25,-5-2-11,0 0 1,-1 0-1,1 0 1,0 0 0,-1 0-1,1-1 1,0 1-1,-1-1 1,1 0-1,-1 0 1,1 0 0,-1-1-1,1 1 1,-1-1-1,0 0 1,0 0-1,0 0 1,0 0 0,0-1-1,2-1 11,0-4-234,1 0 1,-1 0-1,-1 0 0,1-1 0,-1 1 0,-1-1 1,1-1 233,7-39-4255,-10 17-2230</inkml:trace>
  <inkml:trace contextRef="#ctx0" brushRef="#br0" timeOffset="2229.985">1040 9948 4706,'0'0'1990,"0"0"-754,0 0-260,0 0-184,0 0-106,2-10-91,6-43 403,-4 27 4719,-1 106-4610,3-1 0,4 0 1,3 0-1,4-1-1107,-19-104-368,1 1 0,1-1-1,2-8 369,-1-28-661,0 54 585,0 0 1,0 0-1,1 0 0,0 0 1,1 0-1,-1 0 1,2 0-1,-1 1 1,1 0-1,0-1 1,2-1 75,-4 6 12,0 0 0,0-1 1,0 1-1,0 0 0,1 1 1,-1-1-1,1 0 0,0 1 1,0-1-1,0 1 0,0 0 1,0 0-1,0 0 0,1 0 1,-1 1-1,1 0 0,-1-1 1,1 1-1,0 0 0,-1 1 0,1-1 1,0 1-1,-1-1 0,1 1 1,4 0-13,-7 1 27,0 0 1,0 0-1,1 0 1,-1 0-1,0 0 1,0 1-1,0-1 1,0 0-1,0 0 1,0 1-1,-1-1 1,1 0 0,0 1-1,-1-1 1,1 1-1,-1-1 1,1 2-28,11 36 344,-8-26-190,15 59 758,-3 0 1,2 33-913,-2-9 709,-12-206-5074,-4 82 620,0 1-2197</inkml:trace>
  <inkml:trace contextRef="#ctx0" brushRef="#br0" timeOffset="2810.171">1609 9933 4786,'0'0'3063,"0"0"-1999,0 0-327,0 0 213,0 0-241,0-7-226,0-17 16,0 4 3564,-3 19-3956,-1 0 0,0-1 0,0 1 1,0 1-1,0-1 0,0 0 0,0 1 0,0 0 0,0 0 0,0 0 0,-1 1 0,0-1-107,-2 1 182,3-1-145,-1 1 0,1 0 0,0 1 0,0-1 0,0 1-1,1-1 1,-1 1 0,0 0 0,1 1 0,-1-1-1,1 1 1,-1 0 0,1-1 0,0 1 0,0 0-1,1 1 1,-1-1 0,1 1 0,-1-1 0,1 1-1,0 0 1,1-1 0,-1 1 0,-1 4-37,-2 4 97,1 0-1,0 1 1,0 0 0,1-1 0,1 1-1,0 0 1,0 13-97,1-13 175,1 1-1,1-1 0,0 0 0,1 0 1,0 0-1,1 0 0,0 0 1,1 0-1,1 0 0,0-1 1,0 0-1,1 0 0,1-1 0,0 1 1,0-2-1,2 1 0,-1-1 1,1 0-1,0 0 0,1-1 1,1 0-175,-4-4 41,1 0 0,-1 0 1,1-1-1,0 0 1,1 0-1,-1-1 1,1 0-1,-1-1 0,1 0 1,0 0-1,0-1 1,0 0-1,0 0 1,-1-1-1,1 0 0,0-1 1,8-1-42,-14 1-30,0 0 0,1 0 0,-1 0 0,0 0 0,0-1 0,0 1 0,0-1 0,-1 0 0,1 0 0,0 0 0,-1 0 0,1 0 0,-1-1 0,0 1 0,0-1 0,0 1 0,0-1 0,0 0 0,0 0 0,-1 0 0,0 0 0,1 0 0,-1 0 0,0 0 0,0-2 30,2-7-1116,0 0 1,-1 0-1,0-1 1,-1 1-1,0-1 0,-1 0 1116,0-18-6298</inkml:trace>
  <inkml:trace contextRef="#ctx0" brushRef="#br0" timeOffset="3143.266">1609 9933 1585</inkml:trace>
  <inkml:trace contextRef="#ctx0" brushRef="#br0" timeOffset="3144.266">1609 9933 1585,'140'8'7902,"-138"-7"-7749,-1-1 0,1 0 0,-1 0 0,1 0 0,-1 0 0,1 0 0,-1 0 0,1 0 0,-1-1 0,0 1 0,1 0 0,-1-1 0,1 1 0,-1-1 0,0 0 0,1 1 0,-1-1 0,1-1-153,-3-10 1270,0 8-86,1 3-725,0 4-222,73 297 5755,-68-279-5766,-3-8-163,0 1 0,1-1 0,1 0 0,0 0 0,1 0 0,1 0 0,0-1 0,0 0 0,1 0 1,2 1-64,-9-12-43,0-1 1,0 0 0,0 1 0,0-1-1,0 0 1,0 0 0,0 1 0,0-1-1,1 0 1,-1 1 0,0-1 0,0 0 0,0 0-1,0 0 1,1 1 0,-1-1 0,0 0-1,0 0 1,1 1 0,-1-1 0,0 0-1,0 0 1,1 0 0,-1 0 0,0 0 0,0 0-1,1 1 1,-1-1 0,0 0 0,1 0-1,-1 0 1,0 0 0,1 0 0,-1 0-1,0 0 1,0 0 0,1 0 0,-1 0 0,0 0-1,1-1 1,-1 1 0,0 0 0,1 0-1,-1 0 1,0 0 0,0 0 0,1 0 0,-1-1-1,0 1 1,0 0 0,1 0 0,-1 0-1,0-1 1,0 1 0,0 0 0,0 0-1,1-1 1,-1 1 0,0 0 0,0 0 0,0-1-1,0 1 1,0 0 42,1-23-4483,-2 15 3767,1-26-5036</inkml:trace>
  <inkml:trace contextRef="#ctx0" brushRef="#br0" timeOffset="3479.324">1795 9588 10117,'0'0'3329,"0"0"-1936,0 0-1297,0 0-96,0 0-1777,0 0-2481</inkml:trace>
  <inkml:trace contextRef="#ctx0" brushRef="#br0" timeOffset="4033.766">2053 10001 7395,'0'0'1558,"0"0"-240,0 0-77,0 0-27,0 0-107,0-4 38,0-7 1680,0 15-1200,0 31-812,0 56-823,5 3 809,5 0 0,3-1 1,8 16-800,-11-58 133,0-8-59,-5-35-66,-3-26-42,-5-33-633,-2 1 0,-2-1 0,-3-4 667,0 0-827,2 0 0,2-23 827,4 37-214,0 17 126,1 0 0,1 0 1,2 0-1,2-19 88,-3 41 16,0-1 1,0 1-1,0-1 0,0 1 1,0-1-1,0 1 1,1 0-1,-1-1 0,1 1 1,0 0-1,-1 0 0,1 0 1,0 0-1,0 0 1,0 1-1,1-1 0,-1 1 1,0-1-1,1 1 0,-1 0 1,1 0-1,-1 0 1,1 0-1,-1 0 0,1 1 1,0-1-1,-1 1 0,1 0 1,0-1-1,-1 1 1,1 0-1,1 1-16,1-1 95,1 0 0,0 1 1,0 0-1,0 0 0,-1 0 0,1 1 0,-1 0 1,1 0-1,-1 0 0,1 1 0,-1 0 0,0 0 1,-1 0-1,3 2-95,2 3 137,-1 0 1,0 1 0,0-1-1,-1 2 1,0-1 0,-1 1-1,0 0 1,0 0 0,-1 1-1,1 3-137,-1 2 92,-1 0-1,-1-1 1,0 1-1,-1 0 1,0 1-1,-2-1 1,0 4-92,0-16 0,0 0 1,0 0 0,0 0-1,-1 0 1,1 0 0,-1 0-1,0 0 1,-1-1 0,1 1-1,0 0 1,-1-1 0,0 1-1,0-1 1,0 1 0,0-1-1,-1 0 1,1 0 0,-1 0-1,0 0 1,0 0 0,0-1-1,0 0 1,0 1 0,-1-1 0,1 0-1,-1 0 0,-4 1-142,-1 0 0,1 0 0,-1-1 0,0 0 0,0 0 0,1-1 0,-1 0 0,0-1 0,0 0 0,0 0 0,-3-1 142,9 0-141,0 1 1,0-1-1,0 1 1,0-1-1,0 0 1,0 0-1,0 0 1,1-1-1,-1 1 1,0-1-1,1 1 1,-1-1 0,1 0-1,-1 0 1,1 0-1,0 0 1,0-1-1,0 1 1,-1-1 140,-2-5-1401,0-1 0,1 1 0,0-1 0,0 0 0,-2-7 1401,-8-31-10861</inkml:trace>
  <inkml:trace contextRef="#ctx0" brushRef="#br0" timeOffset="4513.198">2489 9701 5042,'0'0'7438,"0"0"-4911,0 0-1364,0 0-272,0 0-325,0-11-93,0 6 75,0 8 2635,29 550-1680,-21-444-1232,-5-89-223,-3-20-101,0 0-147,0 0-179,0-21-2497,0 12 1124,-1 0 1,0 0-1,-1 0 0,0 0 1,-2-6 1751,-2-11-4152</inkml:trace>
  <inkml:trace contextRef="#ctx0" brushRef="#br0" timeOffset="4831.705">2367 9999 12342,'0'0'4930,"0"0"-2737,0 0-752,0 0-465,198 38-784,-158-38-192,-3-9-32,-14-6-848,-13 1-1361,-10 2-3170</inkml:trace>
  <inkml:trace contextRef="#ctx0" brushRef="#br0" timeOffset="5471.513">2959 9990 8260,'0'0'1723,"0"0"-717,0 0-150,0 0-2,0 0-45,6-37 2958,-11 32-3529,0-1 0,0 1 0,0-1 0,0 2 0,-1-1 0,0 0 0,0 1 0,0 0 0,-4-1-238,5 4 53,0 0 0,0 0 0,-1 1 1,1-1-1,0 1 0,-1 0 0,1 1 0,-3 0-53,-11 0 357,17 0-355,1 0 0,0-1-1,0 1 1,0 0 0,0 0 0,0 0 0,0 0 0,0 0 0,0 0 0,0 0 0,0 0 0,0 0 0,1 0 0,-1 1 0,0-1 0,1 0 0,-1 0 0,1 1 0,-1-1 0,1 0 0,0 1 0,0-1 0,-1 1 0,1-1-2,-7 38 54,5 3 510,1-1 1,2 7-565,0 9 757,-1-47-601,1-1 0,0 1 0,1 0 0,-1-1 0,2 0 0,-1 1 1,4 6-157,-5-14 16,0 0 0,-1 0 1,1 0-1,0 0 1,0 0-1,1 0 0,-1 0 1,0 0-1,0 0 1,1-1-1,-1 1 0,1-1 1,0 1-1,-1-1 1,1 1-1,0-1 0,0 0 1,0 0-1,0 0 1,0 0-1,0 0 0,0-1 1,0 1-1,0-1 1,0 1-1,0-1 1,1 1-1,-1-1 0,0 0 1,0 0-1,0 0 1,1-1-1,-1 1 0,0 0 1,0-1-1,0 0 1,1 0-17,1 0 0,-1-1 0,0 0 0,0 0-1,0 0 1,-1 0 0,1 0 0,0-1 0,-1 1 0,1-1 0,-1 1 0,0-1 0,0 0 0,0 0 0,0 0 0,0-1 0,22-54-220,-17 39 46,1-9-543,-1 0 1,-1 0 0,-2-1-1,-1 1 1,-1-1 0,-2-1 716,1 66 599,1 1 0,2-2 1,1 1-1,2 0 0,2-1 0,1 0 1,1-1-1,13 25-599,1-27 162,-25-32-172,1 1 0,-1-1 0,1 1 0,0-1 0,-1 1 0,1-1 0,-1 1 0,1-1-1,0 0 1,-1 1 0,1-1 0,0 0 0,0 1 0,-1-1 0,1 0 0,0 0 0,0 0 0,-1 0 0,1 0 0,0 0 0,0 0 0,0 0 0,-1 0 0,1 0 0,0 0 0,0 0 0,-1 0 0,1-1 0,0 1 0,0 0 0,-1-1 0,1 1 0,0 0 0,-1-1 0,1 1 0,-1-1 0,1 1 0,0-1 0,-1 1 0,1-1 0,-1 0 0,1 1 0,-1-1 0,0 0 0,1 1 0,-1-1 0,0 0 0,1 1 0,-1-1 0,0 0 0,1 0 9,2-12-680,0 0-1,-1 1 0,0-1 0,-1 0 0,0-12 682,0-29-5261</inkml:trace>
  <inkml:trace contextRef="#ctx0" brushRef="#br0" timeOffset="5838.623">3128 9633 11301,'0'0'1953,"0"0"-704,0 0-204,0 0-180,0 0-292,-3-18 3416,6 86-3586,4-1-1,3 0 1,6 15-403,13 98 291,8 171 206,-34-336-500,-5-29-664,0-1-1,2 0 1,0 0 0,0 1 0,2-6 667,-1-51-5092,-6 30-228,1 2-2844</inkml:trace>
  <inkml:trace contextRef="#ctx0" brushRef="#br0" timeOffset="6221.302">3359 9981 9893,'0'0'3270,"0"0"-1231,0 0-775,0 0-514,0 0-377,12-8-108,2-2-182,33-20 1135,-78 33 679,-1-1-1846,21 2-92,1 0 1,0 1-1,0 0 0,0 0 1,1 1-1,0 0 0,0 1 1,0 0-1,1 0 0,-1 2 41,6-6 9,0 0 0,1 1-1,0-1 1,-1 1 0,1-1-1,0 1 1,1 0-1,-1 0 1,1 0 0,-1 0-1,1 0 1,0 0-1,1 0 1,-1 0 0,1 0-1,-1 0 1,1 1-1,1-1 1,-1 0 0,1 0-1,-1 0 1,1 0 0,0 0-1,1 0 1,-1 0-1,1 0 1,-1 0 0,3 3-9,8 11 188,0-1-1,0-1 1,2 0 0,0-1 0,1 0 0,0-1 0,1 0 0,1-2 0,5 4-188,-17-16-1761,-6-11-5046,1 10 5699,-6-16-7379</inkml:trace>
  <inkml:trace contextRef="#ctx0" brushRef="#br0" timeOffset="6904.032">3690 9954 7491,'0'0'1268,"0"0"-636,0 0 518,15-13 152,45-36 237,-44 29 2553,-16 20-4074,0-1 0,0 1-1,0 0 1,0-1 0,0 1-1,0 0 1,0 0-1,-1-1 1,1 1 0,0 0-1,0-1 1,0 1-1,0 0 1,0 0 0,-1-1-1,1 1 1,0 0 0,0 0-1,0-1 1,-1 1-1,1 0 1,0 0 0,0 0-1,-1-1 1,1 1-1,0 0 1,-1 0 0,1 0-1,0 0 1,0 0-1,-1 0 1,1 0 0,0-1-1,-1 1 1,1 0 0,0 0-18,-24 1-272,-1-2 503,-33 3 420,55-1-616,0 0 1,0 0 0,0 0-1,0 0 1,0 1-1,0-1 1,0 1 0,0 0-1,1 0 1,-1 0 0,1 0-1,-1 0 1,1 1 0,0-1-1,0 1 1,-2 1-36,-2 6 53,0-1 0,1 1 0,0 0 0,1 0 0,0 0 0,0 1 0,1 0-1,0-1 1,1 4-53,-2 15 733,2 0 0,1 28-733,0-32 400,1-9-148,-1 0 0,2 0 0,0 0 0,1 0 1,1 5-253,-2-18 28,-1 0 0,1 0 1,0-1-1,0 1 1,0-1-1,0 1 0,0-1 1,1 1-1,-1-1 1,1 0-1,-1 1 0,1-1 1,0 0-1,0 0 1,0 0-1,0 0 0,0-1 1,0 1-1,0-1 0,1 1 1,-1-1-1,1 0 1,-1 0-1,1 0 0,-1 0 1,1 0-1,0 0 1,0-1-1,-1 1 0,1-1 1,0 0-1,1 0-28,-1 0 1,-1-1-1,1 0 1,0 0 0,0 0-1,0 0 1,0 0-1,-1 0 1,1-1 0,0 1-1,-1-1 1,0 0-1,1 0 1,-1 0 0,0 0-1,0 0 1,0 0-1,0-1 1,0 1 0,0 0-1,-1-1 1,1 0-1,0-2 0,29-69-464,-28 65 312,6-20-1065,-2 1 0,-1-1 0,-1 0 0,-1-1 0,-1-21 1217,-4 104 2583,0-17-1873,0 0 0,3 0 0,0 0 0,3 0 0,1-1 0,8 28-710,2-37 198,-16-27-224,-1 1 0,1 0 0,0-1 0,0 1 0,0-1 1,0 1-1,1 0 0,-1-1 0,0 1 0,0-1 1,0 1-1,0 0 0,0-1 0,0 1 0,1 0 0,-1-1 1,0 1-1,0 0 0,0-1 0,1 1 0,-1 0 1,0-1-1,1 1 0,-1 0 0,0 0 0,1-1 0,-1 1 1,0 0-1,1 0 0,-1 0 0,0-1 0,1 1 1,-1 0-1,0 0 0,1 0 0,-1 0 0,1 0 0,-1 0 1,0 0-1,1 0 0,-1 0 0,1 0 0,-1 0 1,0 0-1,1 0 0,-1 0 0,1 0 0,-1 0 0,0 1 1,1-1-1,-1 0 0,0 0 0,1 0 0,-1 1 1,0-1-1,1 0 0,-1 0 0,0 1 0,1-1 0,-1 0 1,0 1-1,0-1 0,1 0 0,-1 1 0,0-1 1,0 0-1,0 1 0,0-1 26,4-61-6662,-4 26-1694</inkml:trace>
  <inkml:trace contextRef="#ctx0" brushRef="#br0" timeOffset="7280.509">3925 9963 15479,'0'0'3330,"0"0"-1263,0 0-989,0 0-270,11 32-71,3 5-536,1 6 110,-1 0 0,-2 0 0,1 19-311,17 95 1835,-20-228-2878,-8 33 621,1 3-1284,1 1 1,5-23 1705,-7 48-577,0 0 1,1 0-1,0 0 1,1 0-1,0 0 0,0 0 1,1 1-1,0 0 1,1 0-1,0 0 1,5-5 576,-9 11 8,0 0-1,0-1 1,0 1 0,1 0 0,-1 0 0,1 1 0,-1-1 0,1 0 0,0 1 0,0 0-1,0-1 1,-1 1 0,1 0 0,0 1 0,0-1 0,1 0 0,-1 1 0,0 0 0,0 0-1,0 0 1,0 0 0,0 0 0,0 0 0,0 1 0,0 0 0,0-1 0,0 1 0,0 0-1,0 1 1,0-1 0,0 1-8,4 2 317,-1 0 0,0 1 0,-1 0 0,1 0 0,-1 0 0,0 1-1,0 0 1,-1 0 0,1 0 0,-1 0 0,-1 1 0,1 0-317,17 39 1034,-1 0 1,-3 1-1,-2 1 1,4 24-1035,-18-64-129,-2-11-5374,-1-15-1767</inkml:trace>
  <inkml:trace contextRef="#ctx0" brushRef="#br0" timeOffset="10085.578">5060 9954 2161,'0'0'3578,"0"0"-2359,0 0-728,0 0-267,0 0-117,0-1 6769,-1-2-3473,-5-11-3131,-43-1-261,45 67 1189,4 341 177,0-392-1230,0-1-86,-2-22-382,1 0 0,1-1-1,0 0 1,2 1 0,1 0 0,1-1 0,0 1 0,2 0-1,1 1 1,0 0 0,2 0 0,0 0 0,7-8 321,-13 23 45,1 0 1,1 1 0,-1 0-1,1 0 1,0 0-1,0 1 1,1-1 0,-1 1-1,1 1 1,0-1 0,0 1-1,0 0 1,0 0-1,1 1 1,-1-1 0,1 1-1,0 1 1,-1 0 0,1 0-1,2 0-45,-7 1 9,-1 0-1,0 0 1,0 1 0,0-1-1,1 1 1,-1-1 0,0 1-1,0-1 1,0 1-1,0 0 1,0-1 0,0 1-1,0 0 1,0 0 0,0 0-1,0 0 1,-1 0-1,1 0 1,0 0 0,-1 0-1,1 0 1,0 0 0,-1 0-1,1 1-8,10 33 494,-10-31-402,13 57 1174,-4 0 0,-2 1 1,0 60-1267,-9-207-811,-2 34-437,3 0 0,2 0 1,5-17 1247,-6 61-46,0 0 0,0 0 1,1 1-1,0-1 0,0 1 1,1 0-1,0-1 0,3-4 46,-4 8 37,0 1-1,0 0 1,0 0 0,0 0-1,0 0 1,0 1 0,0-1-1,0 0 1,1 1-1,-1 0 1,1 0 0,-1-1-1,1 1 1,-1 1-1,1-1 1,0 0 0,0 1-1,-1-1 1,1 1-1,0 0 1,0 0 0,1 0-37,-3 0 64,1 1 0,0-1 0,-1 0 0,1 1 0,-1 0 0,1-1 0,-1 1 0,1 0 0,-1 0 0,1 0 0,-1 0 0,0 0 0,0 0 0,1 0 0,-1 0 0,0 0 0,0 1 1,0-1-1,0 0 0,0 1 0,0-1 0,-1 1 0,1 0-64,16 39 637,-15-34-477,10 30 752,-1 1 1,5 34-913,-13-45-998,0 0 0,-1 20 998,-2-46-1339,0-1-355,0 0-891,0-3-2052,0-15-3100</inkml:trace>
  <inkml:trace contextRef="#ctx0" brushRef="#br0" timeOffset="10571.308">5533 9856 208,'0'0'6648,"0"0"-3350,0 0-1046,0 0-350,0 0-547,0 0-330,0 19 925,-1 41-599,0-5-4,2 1 0,6 27-1347,-5-66 151,1-1 0,1 0-1,0 0 1,1 0-1,1 0 1,0-1 0,1 0-1,1 0 1,0 0 0,5 4-151,-10-15 24,0 0-1,1 0 1,0 0 0,-1-1 0,1 1 0,0-1 0,1 0-1,-1 0 1,1 0 0,1 0-24,-4-2 1,0 0 0,-1 0 0,1-1 1,0 1-1,0-1 0,0 1 0,0-1 0,-1 0 0,1 0 0,0 0 0,0 0 1,0 0-1,0 0 0,0 0 0,0-1 0,0 1 0,-1-1 0,1 1 0,0-1 1,0 0-1,-1 0 0,1 1 0,0-1 0,-1 0 0,1-1 0,-1 1 0,1 0 1,-1 0-1,1-1 0,0 0-1,4-8-61,1 0 0,-1 0 0,-1-1 0,0 1 0,-1-1 0,0 0 0,0 0 0,-1-1 0,-1 1 0,1-9 61,3-25-809,-1 0 0,-3-8 809,-1-112-2766,-1 153-1895</inkml:trace>
  <inkml:trace contextRef="#ctx0" brushRef="#br0" timeOffset="11406.496">6029 9966 8452,'0'0'2326,"0"0"-1208,0 0-141,0 0-94,0 0-174,-1-11 3765,-1-31-4791,1 41 344,0 0 1,1 0-1,-1 0 1,0 0-1,1 1 1,-1-1-1,0 0 1,0 0-1,0 1 1,0-1-1,0 1 1,1-1-1,-1 1 1,0-1-1,0 1 1,0-1-1,0 1 1,-1 0-1,1 0 1,0 0-1,0-1 1,0 1-1,0 0 1,0 0-1,0 0 1,0 1-1,0-1-27,-41-1-113,34 1 172,5 1-42,1-1 0,-1 1-1,0 0 1,1 0-1,-1 0 1,1 0 0,-1 0-1,1 0 1,-1 1 0,1-1-1,0 1 1,0 0 0,0-1-1,0 1 1,0 0 0,0 0-1,0 1 1,1-1 0,-1 0-1,1 0 1,-1 1 0,1-1-1,0 1 1,0-1 0,0 1-1,0 0 1,1-1 0,-1 1-1,0 2-16,-2 12 75,0 0 0,0 1-1,2-1 1,0 5-75,0-9 133,0 31 767,1-1 0,3 12-900,-2-42 174,1 0 0,0-1 0,1 1 0,1 0-1,0-1 1,0 0 0,1 0 0,1 0-1,5 8-173,-9-17 16,-1-1 0,1 1 0,0 0 0,0-1 0,1 1 0,-1-1 0,0 0-1,1 1 1,0-1 0,-1 0 0,1-1 0,0 1 0,0 0 0,0-1-1,0 0 1,0 0 0,0 0 0,1 0 0,-1 0 0,0 0 0,1-1 0,-1 0-1,0 1 1,0-1 0,2-1-16,-1 1 0,0-1-1,0 0 1,-1 0 0,1-1-1,0 1 1,-1-1 0,1 0-1,0 0 1,-1 0 0,0 0-1,0-1 1,0 1-1,0-1 1,0 0 0,0 1-1,0-2 1,-1 1 0,0 0-1,0 0 1,2-3 0,5-11-267,-1 0 0,-1-1 0,0-1-1,-1 1 1,-1-1 0,-1 0 0,0 0 0,-1-2 267,2-39-2814,-3-58 2814,-2 98 37,0 19 814,0 1-54,0 6-68,2 48-134,1 0 1,4-1 0,1 1-1,12 38-595,-17-84 15,-1 0 0,1 0 0,0 0 1,1-1-1,0 1 0,1 0-15,-5-6-30,1-1 0,0 0-1,0 0 1,-1 1 0,1-1 0,0 0 0,0 0 0,0 0 0,0 0 0,0 0 0,0 0 0,1 0 0,-1-1 0,0 1 0,0 0-1,1-1 1,-1 1 0,0 0 0,1-1 0,-1 0 0,1 1 0,-1-1 0,0 0 0,1 0 0,-1 0 0,1 0 0,-1 0 0,1 0 0,-1 0-1,0 0 1,1 0 0,-1-1 0,1 1 0,-1-1 0,0 1 0,1-1 0,-1 0 0,0 1 0,0-1 0,1 0 30,6-6-334,-1 0 0,0 0 1,-1 0-1,1-1 0,-2 0 0,1 0 1,-1 0-1,0-1 0,-1 0 0,2-3 334,37-102-6939,-38 99 5402,15-44-4591</inkml:trace>
  <inkml:trace contextRef="#ctx0" brushRef="#br0" timeOffset="11728.871">6452 9775 8004,'0'0'2660,"0"-25"-625,0-108-16,0 60 2224,0 152-3061,5 288 1916,2-248-2526,5-1 0,6 7-572,-11-96-8,-7-29-7,0 0 1,0 0-1,0 0 1,0-1 0,0 1-1,0 0 1,0 0-1,0 0 1,0 0-1,0 0 1,0 0 0,0 0-1,0 0 1,0 0-1,0 0 1,0 0-1,1 0 1,-1-1-1,0 1 1,0 0 0,0 0-1,0 0 1,0 0-1,0 0 1,0 0-1,0 0 1,0 0 0,0 0-1,1 0 1,-1 0-1,0 0 1,0 0-1,0 0 1,0 0 0,0 0-1,0 0 1,0 0-1,0 0 1,0 0-1,1 0 1,-1 0-1,0 0 1,0 0 0,0 0-1,0 0 1,0 0 14,1-46-2155,-1 36 1740,-2-73-7933,-9 41-717</inkml:trace>
  <inkml:trace contextRef="#ctx0" brushRef="#br0" timeOffset="12060.348">6284 9871 8756,'0'0'8964,"0"0"-6675,0 0-1120,0 0-193,0 0-816,0 0-160,185 3-192,-165-6-1425,-7 0-1328,-10 3-4658</inkml:trace>
  <inkml:trace contextRef="#ctx0" brushRef="#br0" timeOffset="12616.369">6836 9957 192,'0'0'8439,"0"0"-6356,0 0-1354,0 0 391,0 0 30,4-3-14,-3 3-1059,0-1-1,1 0 0,-1 0 0,0 0 0,0 0 0,0 0 0,0 0 0,0 0 0,0 0 0,0 0 0,0 0 0,-1-1 0,1 1 0,0 0 0,-1 0 0,1-1 0,-1 1 0,1-1 0,-1 1 0,0 0 0,0-1 0,1 1 0,-1-1 0,0 1 0,0-1 0,0 1 0,-1-1 0,1 1 0,0 0 1,0-1-1,-1 1 0,1-1 0,-1 1 0,1 0 0,-1-1 0,0 1 0,0 0 0,1 0 0,-1 0 0,0-1 0,0 1 0,0 0 0,0 0 0,0 0 0,0 0 0,-1 1 0,1-1 0,0 0 0,0 0 0,-1 1 0,1-1 0,0 1 0,-1-1 0,1 1 0,0-1 0,-2 1-76,-8-4 247,-1 1 0,1 0 0,-1 1 0,1 0-1,-1 1 1,-5 1-247,3 11 575,13-9-553,-1 0 0,1-1 0,-1 1 0,1-1 0,-1 1 1,1-1-1,-1 0 0,0 0 0,1 0 0,-1 0 0,0 0 0,-2 1-22,1-2 9,-1 0-1,1 1 0,-1 0 1,1 0-1,-1 0 0,1 0 1,-1 0-1,1 1 0,0-1 1,0 1-1,-1 0 0,1 0 0,1 0 1,-1 1-1,0-1 0,0 1 1,1-1-1,0 1 0,-1 0 1,1 0-1,0 0 0,0 0 1,1 0-1,-1 0 0,1 1 0,-1-1 1,1 1-1,0-1 0,0 1 1,1-1-1,-1 1 0,1 0 1,0-1-1,0 1 0,0 0-8,0 16 153,-1 13 355,2 1 1,5 23-509,-5-48 91,1 1 0,0 0 0,1-1 0,0 0-1,0 1 1,1-1 0,1 0 0,-1-1 0,1 1-1,1-1 1,2 3-91,-7-9 3,0-1 1,0 0-1,0 1 0,0-1 0,0 0 0,1 0 0,-1 0 0,0 0 1,0 0-1,1 0 0,-1 0 0,1-1 0,-1 1 0,1 0 0,-1-1 1,1 1-1,-1-1 0,1 0 0,0 1 0,-1-1 0,1 0 0,0 0 1,-1 0-1,1 0 0,0 0-3,0-1-4,1 0 0,-1 0 0,1 0 0,-1-1 0,0 1 0,0 0 0,1-1 0,-1 0 0,0 1 0,0-1 0,-1 0 0,1 0 0,0 0 0,0-1 4,6-8-102,-1-1 1,0 0-1,-1 0 0,0 0 1,0-4 101,2-10-692,-1 0 0,-1-1 0,-2 0 0,0 0 0,-2 0 0,-1 0 0,-2-22 692,1 46-28,0 1 1034,0 2 141,0 30 505,-1 13-1285,3 0 0,2 0 0,2-1 0,1 0 0,11 35-367,-9-63-1840,-9-13 1755,1-1 0,-1 0 0,0 0-1,0 1 1,1-1 0,-1 0 0,0 0 0,0 1 0,1-1 0,-1 0 0,0 0 0,1 0-1,-1 0 1,0 0 0,1 1 0,-1-1 0,0 0 0,1 0 0,-1 0 0,0 0 0,1 0-1,-1 0 1,0 0 0,1 0 0,-1 0 0,0 0 0,1 0 0,-1 0 0,0-1 0,1 1 0,-1 0-1,0 0 1,1 0 0,-1 0 0,0-1 0,0 1 0,1 0 0,-1 0 0,0 0 0,0-1-1,1 1 1,-1 0 0,0 0 0,0-1 0,1 1 0,-1 0 0,0-1 0,0 1 85,7-17-5264</inkml:trace>
  <inkml:trace contextRef="#ctx0" brushRef="#br0" timeOffset="12996.276">7011 9850 3826,'0'0'10461,"0"0"-7060,0 0-1819,0 0-435,0 0-74,9 33-11,28 109-214,-30-113-398,-1 1 0,-1 0 0,-2 2-450,3 14 950,-6-46-948,0 0 1,0-1-1,0 1 1,0 0-1,0 0 1,0-1-1,0 1 1,0 0-1,0-1 0,0 1 1,0 0-1,0-1 1,0 1-1,0 0 1,1 0-1,-1-1 1,0 1-1,0 0 1,0 0-1,0-1 1,1 1-1,-1 0 1,0 0-1,0 0 0,1-1 1,-1 1-1,0 0 1,0 0-1,1 0 1,-1 0-1,0 0 1,1-1-1,-1 1 1,0 0-1,0 0 1,1 0-1,-1 0 1,0 0-1,1 0 1,-1 0-1,0 0 0,1 0 1,-1 0-1,0 0 1,1 0-1,-1 0 1,0 1-1,0-1 1,1 0-1,-1 0 1,0 0-1,1 0 1,-1 0-1,0 1 1,0-1-1,1 0 0,-1 0 1,0 0-1,0 1 1,0-1-1,1 0 1,-1 0-1,0 1 1,0-1-1,0 0 1,0 1-1,0-1-2,8-31-613,-1 0 1,0-13 612,-3 18-724,0 1 0,2 0 0,0 1 0,2-1 0,4-6 724,-11 27-60,1 1-1,-1-1 0,1 1 1,0-1-1,0 1 1,1 0-1,-1 0 0,0 0 1,1 1-1,0-1 0,0 0 1,0 1-1,0 0 1,0 0-1,0 0 0,1 0 1,-1 0-1,1 1 0,-1-1 1,1 1-1,0 0 1,-1 0-1,1 0 0,0 1 1,0-1-1,-1 1 1,1 0-1,0 0 0,0 0 1,0 1-1,0-1 0,-1 1 1,1 0-1,0 0 1,-1 0-1,3 2 61,-1 1 174,1 1 1,-1-1-1,0 1 1,0 1-1,0-1 1,0 1 0,-1 0-1,0 0 1,-1 0-1,1 1 1,-1-1-1,0 1 1,0 3-175,10 25 736,-3 0 0,1 4-736,-8-27 165,8 51 386,-9-43-419,1-1 1,1 0-1,1 0 0,4 7-132,-12-78-7694,-14 19-3522</inkml:trace>
  <inkml:trace contextRef="#ctx0" brushRef="#br0" timeOffset="14217.762">8110 9814 16,'0'0'7214,"0"0"-4754,0 0-1438,0 0-281,0 0-471,0-7-217,0-47 305,-5 56 3089,0 8-3690,0 26 646,2 1 1,2-1-1,1 1 1,3 11-404,-1 32 1080,-2 84 2183,0-163-3143,0-8-120,0-12-123,-1 3-312,1-1 0,0 0 0,2 0 0,-1 0-1,2 1 1,0-1 0,1 1 0,1-1 0,1 2 0,2-5 435,-6 16-67,9-19-323,1 0 1,2 1-1,0 1 1,2 0 389,-13 16 51,1 0 1,0 0-1,0 1 1,1 0 0,-1 0-1,1 0 1,0 1-1,0-1 1,1 1-1,-1 0 1,0 0-1,1 1 1,0 0 0,-1 0-1,1 0 1,0 1-1,0 0 1,0 0-1,4 0-51,-8 1 53,0 0 0,0 1 0,0-1 0,-1 1-1,1-1 1,0 1 0,0 0 0,-1 0-1,1 0 1,0 0 0,-1 0 0,1 0-1,-1 0 1,1 0 0,-1 1 0,0-1 0,1 0-1,-1 1 1,0-1 0,0 1 0,0 0-1,0-1 1,0 1 0,0 0 0,-1-1-1,1 1-52,16 57 765,-13-42-498,6 33 661,-3 1 0,-2 0-1,-1 27-927,0 3 944,1-60-942,0-33-1039,4-40-3050,-8 49 3449,5-44-7160</inkml:trace>
  <inkml:trace contextRef="#ctx0" brushRef="#br0" timeOffset="14683.363">8579 10135 8308,'0'0'2913,"0"0"-869,0 0-241,0 0-560,0 0-536,16-23-285,-3 4-383,15-22-57,-2 0 1,-2-2 0,4-12 17,-7-10-1034,-20 60 776,0 0 0,0 0 1,-1 0-1,1 0 0,-1 0 1,0-1-1,-1 1 0,1 0 1,-1 0-1,0 0 0,-2-5 258,2 8-2,-1 0 1,0 0-1,0 0 0,0 0 1,0 0-1,-1 0 0,1 0 0,0 1 1,-1-1-1,1 1 0,-1-1 0,1 1 1,-1 0-1,0 0 0,1 0 0,-1 1 1,0-1-1,0 1 0,0-1 2,-56-4 1226,57 5-1181,1 0-1,-1 0 1,0 0 0,0 0 0,1 1 0,-1-1 0,0 1-1,1-1 1,-1 1 0,0 0 0,1-1 0,-1 1-1,1 0 1,-1 0 0,1 0 0,-1 0 0,1 1 0,0-1-1,0 0 1,-1 0 0,1 1-45,-1 1 73,0 1 0,0 0 0,0-1 0,1 1 1,-1 0-1,1 0 0,0 0 0,0 0 0,0 3-73,-2 14 452,2 1 1,1-1-1,2 20-452,-1-9 867,-1-10-360,1 0 1,1 1-1,1-1 1,1 0-1,1-1 0,3 8-507,-5-20 102,1 0-1,0 0 0,0 0 0,0 0 0,1-1 0,0 0 1,1 0-1,0 0 0,0 0 0,1-1 0,0 0 0,0-1 1,0 1-1,1-1 0,5 2-101,-10-6 2,1 1 1,0-1-1,-1 0 0,1-1 1,0 1-1,0-1 1,1 0-1,-1 0 0,0 0 1,0 0-1,0-1 0,1 1 1,-1-1-1,0 0 0,0-1 1,1 1-1,-1-1 1,0 0-1,0 0 0,0 0 1,0 0-1,0-1 0,0 0 1,0 0-1,0 0 1,0 0-1,-1 0 0,1-1 1,-1 0-1,0 1 0,0-1 1,0-1-1,0 1 1,0 0-1,-1-1 0,1 1-2,8-15-604,-1-1-1,0-1 0,-1 1 1,-2-1-1,0 0 0,3-14 605,-3 3-2736,-1-1 0,-2 0 0,-1 0 0,-1-5 2736,-2-31-7673</inkml:trace>
  <inkml:trace contextRef="#ctx0" brushRef="#br0" timeOffset="15017.854">8923 9591 2001,'0'0'6259,"0"0"-3375,0 0-1022,0 0-115,0 0-239,4-17-417,-2 3-1242,7-34 1879,-9 48-1704,0 0 0,0 0 1,0 0-1,0 0 0,0 1 1,1-1-1,-1 0 0,0 0 1,0 0-1,0 0 0,0 0 1,0 0-1,0 0 0,0 0 1,0 0-1,1 0 0,-1 0 1,0 0-1,0 0 0,0 0 1,0 0-1,0 0 0,0 0 1,0 0-1,0 0 0,1 0 1,-1 0-1,0 0 0,0 0 1,0-1-1,0 1 0,0 0 1,0 0-1,0 0 0,0 0 1,0 0-1,0 0 0,0 0 1,0 0-1,1 0 0,-1 0 1,0 0-1,0-1-24,1 37 517,-2 124 590,-1 28 526,19 148-1633,-15-316 25,-2-13-19,0 0 1,1 0-1,0 0 1,0 1 0,1-1-1,0 0 1,0 0-1,0-1 1,1 1 0,3 5-7,-6-12-10,0 0 0,0 0-1,1 0 1,-1 0 0,0 0 0,0 0 0,0 1 0,0-1 0,1 0 0,-1 0 0,0 0 0,0 0 0,0 0 0,0 0 0,1 0 0,-1 0-1,0 0 1,0 0 0,0 0 0,1 0 0,-1 0 0,0 0 0,0 0 0,0 0 0,0 0 0,1 0 0,-1 0 0,0-1 0,0 1-1,0 0 1,0 0 0,1 0 0,-1 0 0,0 0 0,0 0 0,0 0 0,0-1 0,0 1 0,0 0 0,0 0 0,1 0 0,-1 0 0,0-1-1,0 1 1,0 0 0,0 0 0,0 0 0,0 0 0,0-1 0,0 1 0,0 0 0,0 0 0,0 0 0,0 0 0,0-1 0,0 1-1,0 0 1,0 0 0,0 0 0,0-1 0,0 1 0,0 0 0,0 0 0,0 0 0,-1 0 0,1 0 0,0-1 10,1-15-649,-1-64-4862,0 35-812</inkml:trace>
  <inkml:trace contextRef="#ctx0" brushRef="#br0" timeOffset="15357.274">8781 9817 9973,'0'0'6338,"0"0"-4177,0 0-928,0 0-689,172 36-544,-139-39-384,-6-12-1889,-11-3-3442</inkml:trace>
  <inkml:trace contextRef="#ctx0" brushRef="#br0" timeOffset="15722.537">9175 9769 11509,'0'0'1329,"0"0"189,0 0-275,0 0-373,0 0-160,0 9-33,4 329 4749,-5-243-4617,2-369-5697,-1 268 4727,0 0-1,1 1 0,-1-1 0,1 0 1,1 1-1,-1-1 0,1 1 0,0-1 0,0 1 1,1 0-1,0-1 162,-2 4 36,1 0 0,0 0 0,0-1 0,0 1 0,0 0 0,0 1 0,0-1 1,0 0-1,1 1 0,-1-1 0,1 1 0,-1 0 0,1-1 0,0 1 0,-1 1 0,1-1 0,0 0 0,0 1 0,0-1 0,-1 1 1,1 0-1,0 0 0,1 0-36,4 0 304,0 1 1,1 0-1,-1 0 1,0 1-1,0 0 1,0 0-1,0 1 1,-1 0 0,1 1-1,-1-1 1,1 1-1,-1 1-304,6 2 163,6 1 368,-18-8-623,-1 1 1,0-1-1,1 0 1,-1 0-1,1 1 1,-1-1 0,0 0-1,1 0 1,-1 0-1,1 0 1,-1 0 0,1 1-1,-1-1 1,1 0-1,-1 0 1,0 0-1,1 0 1,-1 0 0,1 0-1,-1-1 1,1 1-1,-1 0 1,1 0 0,-1 0-1,1 0 1,-1 0-1,0-1 1,1 1-1,-1 0 1,1 0 0,-1-1-1,0 1 1,1 0-1,-1-1 1,0 1 0,1 0-1,-1-1 1,0 1-1,0 0 1,1-1-1,-1 1 1,0-1 0,0 1-1,0-1 92,0-16-5101</inkml:trace>
  <inkml:trace contextRef="#ctx0" brushRef="#br0" timeOffset="16327.11">9737 9811 8020,'0'0'2217,"0"0"-259,0 0-499,0 0-450,0 0-468,-6-27 2143,0 22-2602,0 1 0,0-1 0,0 1-1,0 0 1,-1 1 0,1-1 0,-1 1-1,0 1 1,0-1 0,0 1 0,-5-1-82,-8 1 342,0 0 1,0 0-1,-14 3-342,21-1 18,10 0-8,0 1-1,0-1 1,0 1-1,1 0 1,-1 0-1,0 1 1,0-1-1,0 0 1,1 1-1,-1 0 1,1-1-1,-1 1 1,1 0-1,0 0 1,0 1-1,0-1 1,0 0-1,0 1 1,0-1-1,0 1 1,1 0-1,0-1 1,-1 1-1,0 3-9,-3 5 92,1 0 0,0 1 0,1 0 0,0 0 0,-1 8-92,0 30 773,1 1 0,3-1 0,2 2-773,0-20 304,-2-25-233,0-1-1,1 1 1,0-1 0,0 1 0,0-1-1,1 1 1,0-1 0,1 0-1,-1 0 1,1 0 0,2 3-71,-4-7 8,1 0 0,0 0 0,-1 0-1,1-1 1,0 1 0,0-1 0,0 1 0,0-1 0,0 1 0,0-1 0,0 0-1,0 0 1,1 0 0,-1 0 0,0-1 0,1 1 0,-1-1 0,0 1 0,1-1-1,-1 0 1,1 0 0,-1 0 0,1 0 0,-1 0 0,0 0 0,1-1 0,-1 0-1,1 1 1,-1-1 0,0 0 0,0 0 0,1 0 0,-1 0-8,3-2-23,1-1 1,-1 1 0,0-1-1,-1 0 1,1 0 0,-1-1 0,0 1-1,0-1 1,0 0 0,0 0-1,-1-1 1,0 1 0,0-1-1,0 1 1,0-5 22,8-17-752,-1 0 1,4-22 751,-5 14-1047,-2-1 0,-2 0 0,0-1 0,-3 0 0,-1-1 1047,-1 37 1051,0 20 950,0 356 1427,0-373-3531,0-1-1,0 0 0,0 1 1,0-1-1,0 0 0,0 1 0,0-1 1,0 0-1,1 0 0,-1 1 1,0-1-1,1 0 0,0 0 0,-1 1 1,1-1-1,-1 0 0,1 0 1,0 0-1,0 0 0,0 0 0,0 0 1,0 0-1,0 0 0,0-1 1,0 1-1,0 0 0,0 0 0,0-1 1,0 1-1,0-1 0,1 1 1,-1-1-1,0 0 0,1 1 104,0-1-287,1 0 0,-1 0 0,0 0 0,0-1 0,0 1 0,0-1 0,0 1 0,0-1 0,0 0-1,0 0 1,0 0 0,0 0 0,-1 0 0,1 0 0,0 0 0,0-1 0,-1 1 0,1 0 0,-1-1 0,1 0 0,-1 1 0,1-2 287,20-32-6577</inkml:trace>
  <inkml:trace contextRef="#ctx0" brushRef="#br0" timeOffset="16655.57">10015 9356 9428,'0'0'2879,"0"0"-971,0 0-305,0 0-285,0 0-248,0-5-195,9 304 3113,18 306-4447,-27-590-2011,0-13-2639</inkml:trace>
  <inkml:trace contextRef="#ctx0" brushRef="#br0" timeOffset="20708.05">10343 10103 9812,'0'0'2202,"0"0"-821,0 0-76,0 0-216,0 0-481,0 0-376,0 0 11,0-8 141,0-24 53,0 24 94,2 9 40,2 0-470,0 1 0,-1-1-1,0 1 1,1 1 0,-1-1 0,0 0-1,0 1 1,0-1 0,0 1-1,0 0 1,-1 0 0,1 0 0,-1 0-1,1 2-100,33 52 615,-33-51-569,2 3-40,0 1 0,-1-1 0,0 1 1,0 0-1,-1 1 0,-1-1 1,0 0-1,0 1 0,-1-1 0,0 1 1,-1 0-1,0-1 0,-1 1 1,-2 9-7,3-18-89,-1 0 0,1-1 1,-1 1-1,0 0 1,0 0-1,0 0 1,0-1-1,0 1 1,0-1-1,0 1 0,-1-1 1,1 1-1,0-1 1,-1 0-1,0 0 1,1 1-1,-1-1 1,1 0-1,-1 0 0,-1 0 89,-42 9-5661,9-9-4546</inkml:trace>
  <inkml:trace contextRef="#ctx0" brushRef="#br0" timeOffset="22584.444">11179 9790 1953,'0'0'6459,"0"0"-4010,0 0-1006,0 0 30,0 0-296,0-3-326,0 0-885,1-1 255,-1 0 0,0 0 0,0 0 0,0 0 0,-1 0 0,1 0-1,-1 0 1,0 0 0,0 0 0,0 0 0,-1 0 0,0 0 0,1 1 0,-1-1 0,0 1 0,-1-1 0,1 1 0,-3-3-221,2 3 5,-2-3-4,0 0 0,0 0 0,-1 1 1,0 0-1,0 0 0,0 0 0,-4-1-1,8 5-1,0 0 0,-1 0 0,1 1 0,0-1 0,0 1 0,-1-1 0,1 1 0,0 0 0,-1 0 0,1 0 0,0 0 0,-1 0 0,1 0 0,0 1 0,-1-1 0,1 1 0,0-1 0,-1 1 0,1 0 0,0 0 0,0 0 0,0 0 0,0 1 0,0-1 0,0 0 0,0 1 0,-1 1 1,-5 4 6,0 1 0,0-1 0,1 1 0,0 1-1,1-1 1,0 1 0,0 0 0,1 1 0,0-1-1,0 1 1,1 0 0,1 0 0,0 1 0,0-1-1,1 1 1,0-1 0,0 8-6,2-17 7,1 1 0,-1 0 0,0-1 0,1 1 0,0 0 0,-1-1 0,1 1 0,0-1 0,0 1 0,0-1 0,-1 1 0,2-1 0,-1 0 0,0 1 0,0-1 0,0 0 0,1 0 0,-1 0 0,0 0 0,1 0 0,-1 0 0,1 0 0,0 0-7,45 18 99,-25-10-84,-1-1 10,-1 1 0,0 1 0,-1 1-1,0 0 1,-1 2 0,1 1-25,-17-12 2,1 0 0,-1 1 1,0-1-1,0 0 0,-1 1 0,1 0 0,0-1 0,-1 1 0,0 0 0,1 0 0,-1-1 1,0 1-1,0 0 0,-1 0 0,1 0 0,-1 1 0,1-1 0,-1 0 0,0 0 0,0 0 1,-1 0-1,1 0 0,0 0 0,-1 0 0,0 0 0,0 0 0,0 0 0,-1 3-2,0-2 7,0 0 0,0-1 0,0 1 0,-1 0 0,1-1 0,-1 1 0,0-1 0,0 0 0,0 0 0,-1 0 0,1-1 0,-1 1 0,1-1 0,-1 1 0,0-1 0,0 0 0,0-1 0,0 1 0,-2 0-7,-4 0 1,1 0 0,-1-1 0,0 0 0,1 0 0,-1-1 0,0-1-1,8 2-22,0-1-1,0-1 1,0 1 0,0 0 0,0 0-1,0-1 1,0 1 0,1-1 0,-1 1 0,0-1-1,0 0 1,0 0 0,1 0 0,-1 0 0,1 0-1,-1 0 1,1 0 0,-1-1 0,1 1 0,-1 0-1,1-1 1,0 1 0,0-1 0,0 1 0,0-1-1,0 0 1,0 0 0,0 1 0,1-1 0,-1 0-1,0-1 23,1 0-204,-1 0 0,1 0 0,0 0 0,0 0 0,0 0 0,0-1 0,0 1 0,1 0 0,-1 0 0,1 0 0,0 0 0,0 0 0,0 0 0,1-1 204,1 0-900,0 0-1,0 0 1,0 0 0,1 0 0,0 1 0,-1 0 0,1-1-1,2 0 901,17-13-9340</inkml:trace>
  <inkml:trace contextRef="#ctx0" brushRef="#br0" timeOffset="23632.68">11282 9284 6323,'0'0'507,"0"0"-110,0 0 401,0 0 208,0 0-155,-1-8-64,-1-23 109,2 23 131,0 8 86,0 0 10,0 0-280,0 0-133,0 0-249,-6 33 1177,1 86-938,6-1-1,10 58-699,1 96 594,-12-69-276,0-202-318,0-12-99,-2-65-333,0 28-723,2 1 0,5-32 1155,-4 73-36,0 0 0,0 0 1,1 0-1,0 0 0,0 1 1,0-1-1,1 1 1,0-1-1,0 1 0,0 0 1,1 0-1,0 1 1,0-1-1,0 1 0,0-1 1,1 1-1,-1 0 0,1 1 1,0-1-1,5-1 36,-7 2 22,0 1 0,0 0 0,0 0 0,1 0 0,-1 1 0,1-1 0,-1 1 0,1 0 0,-1 0 0,1 0 0,0 0 0,0 1 0,0 0 0,-1-1 0,1 1 0,0 0 0,0 1 0,-1-1 0,1 1-22,-1 0 15,0 1 0,0-1 0,0 1 0,0-1 0,0 1 0,-1 0 0,1 0 0,-1 1 0,0-1 0,1 0 0,-1 1 0,0-1 0,-1 1-1,1 0 1,0 0 0,-1-1 0,1 1 0,-1 0 0,0 1 0,0-1 0,0 0 0,0 3-15,6 30-11,-2 0-1,-1 0 1,-2 0 0,-1 1-1,-4 26 12,1 15-5801,2-83-738</inkml:trace>
  <inkml:trace contextRef="#ctx0" brushRef="#br0" timeOffset="25794.241">11748 9838 4578,'0'0'5925,"0"0"-3521,0 0-1569,0 0 46,0 0-124,0 0-223,-7-24 2190,-1 16-2022,1 1-442,0 1 0,0 0 0,0 0 0,-1 1-1,0 0 1,-3-1-260,9 5 2,1 0 0,-1 0 0,0 1 0,1-1 0,-1 1 0,0-1 0,0 1 0,0 0 0,1 0 0,-1 0 0,0 0 0,0 0 0,0 0 0,0 0 0,1 0 0,-1 1 0,0-1 0,0 1 0,0-1 0,1 1 0,-1 0 1,0 0-1,1 0 0,-1 0 0,1 0 0,-1 0 0,1 0 0,0 0 0,-1 1 0,1-1 0,0 0 0,0 1 0,0-1 0,0 1 0,-1 1-2,-4 8 80,1 1 0,0-1 0,1 1 0,0 0 0,1 1 0,0-1 0,1 1 0,0-1 0,1 1 0,1 2-80,-1 38 1259,4 40-1259,-3-91 16,1 3 27,-1 0-1,0 0 1,1-1-1,0 1 0,0 0 1,1 0-1,-1-1 1,1 1-1,0 0 0,1 1-42,-1-4 9,-1-1 0,0 1 0,1 0 0,0-1-1,-1 1 1,1-1 0,0 1 0,0-1-1,-1 0 1,1 0 0,0 0 0,0 0-1,1 0 1,-1 0 0,0 0 0,0-1-1,0 1 1,0-1 0,1 1 0,-1-1 0,2 0-9,-1 0-1,-1-1 1,0 1 0,1 0-1,-1-1 1,0 1 0,1-1-1,-1 0 1,0 0 0,0 0-1,0 0 1,0 0 0,0-1-1,0 1 1,0 0 0,0-1-1,-1 0 1,1 1 0,0-1 0,-1 0-1,1 0 1,-1 0 0,0 0-1,0 0 1,0 0 0,1-1 0,22-62-193,-21 56 145,8-36-666,-3-1-1,-1 1 1,-2-2 0,-2 1-1,-3-23 715,-7 54-51,7 15 60,0 0 0,0 0 0,0 0 0,0 0 1,-1 0-1,1-1 0,0 1 0,0 0 0,0 0 0,-1 0 1,1 0-1,0 0 0,0 0 0,0 0 0,-1 0 0,1 0 0,0 0 1,0 0-1,0 0 0,-1 0 0,1 0 0,0 0 0,0 0 1,0 0-1,-1 0 0,1 0 0,0 1 0,0-1 0,0 0 0,-1 0 1,1 0-1,0 0 0,0 0 0,0 0 0,0 1 0,-1-1 1,1 0-1,0 0 0,0 0 0,0 0 0,0 1 0,0-1 0,0 0 1,0 0-1,0 0 0,0 0 0,-1 1 0,1-1 0,0 0 1,0 0-1,0 1 0,0-1 0,0 0 0,0 0 0,0 0 0,0 1 1,0-1-1,1 0 0,-1 0 0,0 0 0,0 1 0,0-1 1,0 0-1,0 0 0,0 0 0,0 0 0,0 1 0,0-1 0,1 0 1,-1 0-10,-1 20 241,2 0 1,0 0-1,2-1 0,0 1 1,1-1-1,0 1 1,2-1-1,3 7-241,24 47 422,-5-11 8,5 24-430,-25-64 29,-2 1 0,-1 0 0,0 0 1,-2 0-1,1 22-29,-3-22-20,0-5 35,-1-1 1,0 0-1,-1 1 1,-1-1-1,-3 17-15,4-31-25,0 1 0,0-1 0,-1 1-1,1-1 1,-1 0 0,1 1 0,-1-1 0,0 0 0,0 0 0,0 0 0,-1 0 0,1-1 0,-1 1-1,1-1 1,-1 1 0,0-1 0,0 0 0,0 0 0,0 0 0,-1-1 0,1 1 0,0-1-1,-1 1 1,1-1 0,-1 0 0,1-1 0,-1 1 0,1-1 0,-1 1 0,-1-1 25,1 0-182,0 1 0,0-1 0,0 0-1,0 0 1,0 0 0,0-1 0,0 1 0,1-1 0,-1 0 0,0 0 0,0 0 0,1-1 0,-1 1 0,1-1 0,-1 0 0,-2-2 182,2 0-821,1-1 0,-1 1 1,1-1-1,0 0 0,0 0 1,0-1-1,1 1 0,-1 0 1,1-1-1,0-2 821,-6-17-9935</inkml:trace>
  <inkml:trace contextRef="#ctx0" brushRef="#br0" timeOffset="27211.109">12483 9847 6035,'0'0'2617,"0"0"-448,0 0-59,0 0-309,0 0-454,7-1-464,23-4-248,-29 4-572,0 1 0,0-1 0,0 0 0,0 1 0,0-1-1,0 0 1,0 0 0,0 0 0,0 0 0,-1 0 0,1 0-1,0 0 1,-1 0 0,1 0 0,0 0 0,-1 0-1,1 0 1,-1 0 0,0-1 0,1 1 0,-1 0 0,0 0-1,0-1 1,0 1 0,0 0 0,0 0 0,0-1 0,0 1-1,0 0 1,0 0 0,-1 0 0,1-1 0,0 1-63,-1-1 28,1 0 0,0 0-1,0 0 1,-1 0 0,1 0 0,-1 0 0,0 0 0,0 1 0,0-1 0,1 0 0,-2 0 0,1 1 0,0-1 0,0 1 0,0-1-1,-1 1 1,1 0 0,-1-1 0,-1 0-28,-2 0-3,0 0 0,0 1 0,0 0 0,0 0 0,-1 0 0,1 0 0,0 1 0,-1 0 0,1 0 0,0 1-1,-1-1 1,-1 2 3,4-1 2,0 1 0,0-1 0,0 1 0,0 0 0,0 0 0,1 0 0,-1 0 0,1 0 0,-1 1 0,1-1 0,0 1 0,0 0 0,0 0 0,1-1 0,-1 1 0,0 0 0,1 0 0,0 1 0,0-1 0,0 1-2,-7 23 226,1 1-1,2 0 1,1 1 0,2-1-1,0 0 1,2 1 0,1 10-226,0-3 389,-1-33-341,0 1 0,0 0 0,0-1 0,1 1 1,0-1-1,0 1 0,0-1 0,0 1 0,0-1 0,1 0 1,-1 1-1,1-1 0,0 0 0,0 0 0,1 1-48,-1-3 13,-1 0-1,0 0 1,1 0-1,-1 0 1,0 0-1,1 0 1,-1 0-1,1-1 1,-1 1-1,1 0 1,0-1-1,-1 1 1,1-1-1,-1 0 1,1 0-1,0 0 1,-1 0 0,1 0-1,0 0 1,-1 0-1,1 0 1,0 0-1,-1-1 1,1 1-1,-1-1 1,1 1-1,-1-1 1,1 0-1,-1 0 1,1 1-1,-1-1 1,1 0-1,-1 0 1,0 0-1,0-1-12,4-2 12,0 0 0,-1-1 0,0 1 0,0-1 0,0 0 0,0-1 0,-1 1 0,0-1 0,0 1 0,0-1 0,0-2-12,24-75-39,-20 58 8,7-30-483,-3 1 1,-3-2 0,-1 1-1,-4-1 1,-1 0-1,-3 0 1,-3-2 513,3 49 10,0 0-1,0 1 1,-1-1 0,-1 1-1,1-1 1,-1 1 0,-1 0-1,1 0 1,-1 0 0,-1 0-1,1 1 1,-3-3-10,-9-9 114,0 1 1,-1 0-1,-15-12-114,31 30 131,-1 0-114,-1 1 1,1-1 0,0 1 0,-1 0-1,1-1 1,0 1 0,0 0 0,0 1-1,-1-1 1,1 0 0,0 0-1,1 1 1,-1-1 0,0 1 0,0 0-1,1 0 1,-1-1 0,1 1 0,-1 0-1,1 0 1,0 0 0,0 1 0,0-1-1,-1 2-17,-20 63 268,15-37-14,2 1-1,1 1 1,2-1-1,0 1 1,3-1-1,0 0 0,2 1 1,2-1-254,-4-24 10,1 0 0,0 0 0,0 0 0,0-1 0,1 1 0,0-1-1,0 1 1,1-1 0,0 0 0,0-1 0,0 1 0,1-1 0,0 1 0,0-1 0,0-1 0,0 1 0,1-1 0,0 0 0,0 0 0,0-1 0,0 1 0,1-2-1,-1 1 1,1 0 0,0-1 0,0-1 0,0 1 0,0-1 0,0 0 0,0-1 0,0 1 0,0-1 0,0-1 0,0 1 0,0-1 0,0-1 0,0 1 0,0-1-1,0 0 1,5-3-10,-6 2-84,1 1 0,-1-1 0,1 1 0,0 1 0,0 0 0,0 0 0,0 0 0,4 0 84,-8 2-15,0 0-1,0-1 1,0 1-1,-1 0 1,1 0-1,0 1 1,-1-1-1,1 0 1,-1 1-1,0 0 0,1-1 1,-1 1-1,0 0 1,0 0-1,0 1 1,0-1-1,0 0 1,-1 1-1,1-1 1,-1 0-1,1 1 1,0 2 15,15 34 115,-1 0 1,-1 1-1,-3 0 1,7 38-116,-4-15 885,16 39-885,-30-101 4,-1 0 0,0 0-1,0-1 1,0 1 0,0 0 0,1 0 0,-1 0 0,0-1 0,1 1-1,-1 0 1,1-1 0,-1 1 0,1 0 0,-1-1 0,1 1-1,-1-1 1,1 1 0,-1-1 0,1 1 0,0-1 0,-1 1 0,1-1-1,0 1 1,0-1 0,-1 0 0,1 0 0,1 1-4,-1-2-9,-1 1 1,1-1-1,0 0 1,0 0-1,0 1 1,-1-1-1,1 0 1,0 0-1,-1 0 1,1 0-1,-1 0 1,1 0 0,-1 0-1,0 0 1,1 0-1,-1 0 1,0 0-1,0 0 1,1 0-1,-1 0 1,0 0-1,0-1 9,4-37-2386,-1-1 0,-2-36 2386,-1 54-1903,0-36-5674</inkml:trace>
  <inkml:trace contextRef="#ctx0" brushRef="#br0" timeOffset="27543.904">12754 9534 12278,'0'0'3633,"0"0"-2912,0 0-721,0 0-273,0 0-2240,0 0-3329</inkml:trace>
  <inkml:trace contextRef="#ctx0" brushRef="#br0" timeOffset="27881.109">13214 10189 6643,'0'0'9484,"10"-33"-7437,6-18-2051,5-16-843,10-51 847,-25 85-1571,-1 0 0,-2 0 0,0-10 1571,-2-19 1244,-1 62 386,-7 55 726,3 35-989,5 0 0,4 0 0,16 88-1367,-7-83 555,-5 0 0,-2 93-555,-7-188-1,0 0 1,0 1 0,0-1-1,0 1 1,0-1 0,0 1 0,0-1-1,-1 0 1,1 1 0,0-1-1,0 1 1,0-1 0,0 0-1,-1 1 1,1-1 0,0 0 0,-1 1-1,1-1 1,0 0 0,0 0-1,-1 1 1,1-1 0,0 0 0,-1 0-1,1 1 1,-1-1 0,1 0-1,0 0 1,-1 0 0,1 0-1,-1 1 1,1-1 0,0 0 0,-1 0-1,1 0 1,-1 0 0,1 0-1,-1 0 1,1 0 0,0 0 0,-1-1 0,-18-3-85,4-7-307,-1 0 0,2-1 0,0 0 0,0-1 0,1-1 0,1 0-1,0-1 1,-4-7 392,5 9-619,-45-68-6504,35 50 458</inkml:trace>
  <inkml:trace contextRef="#ctx0" brushRef="#br0" timeOffset="28227.37">13161 9525 6499,'0'0'12134,"0"0"-10326,0 0-1295,0 0-49,0 0-464,0 0-1361,36-74-1440,-36 74-5139</inkml:trace>
  <inkml:trace contextRef="#ctx0" brushRef="#br0" timeOffset="28597.035">13462 9766 8660,'0'0'2588,"0"0"-414,0 0-50,0 0-673,0 0-602,4-6-99,-4 6-740,0 1 0,0-1 0,0 0-1,0 0 1,0 0 0,0 0 0,0 0 0,0 0 0,0 0 0,0 1 0,0-1 0,1 0-1,-1 0 1,0 0 0,0 0 0,0 0 0,0 0 0,0 0 0,0 0 0,0 0 0,0 1-1,0-1 1,0 0 0,0 0 0,1 0 0,-1 0 0,0 0 0,0 0 0,0 0 0,0 0-1,0 0 1,0 0 0,0 0 0,0 0 0,1 0 0,-1 0 0,0 0 0,0 0 0,0 0-1,0 0 1,0 0 0,0 0 0,0 0 0,1 0 0,-1 0 0,0 0 0,0 0 0,0 0-1,0 0 1,0 0 0,0 0 0,0 0 0,0-1 0,1 1 0,-1 0 0,0 0 0,0 0-1,0 0 1,0 0 0,0 0 0,0 0 0,0 0 0,0 0 0,0 0 0,0-1 0,0 1-1,0 0 1,0 0 0,0 0-10,7 98 1019,-4-53-300,1-1 1,3 10-720,-4-40 157,0-1 0,1 1 0,0-1 0,1 0 0,0 0 0,2 0 0,-1-1 0,1 0 0,2 2-157,-6-10 29,0-1 0,0 0 1,0 1-1,1-1 0,0 0 0,-1-1 0,1 1 0,0 0 0,0-1 0,0 0 0,0 0 0,1 0-29,-3-1 0,0-1-1,0 1 1,0-1-1,0 1 0,1-1 1,-1 1-1,0-1 1,0 0-1,0 0 0,0 0 1,1-1-1,-1 1 1,0 0-1,0-1 1,0 1-1,0-1 0,0 0 1,0 0-1,0 0 1,0 0-1,0 0 1,0 0-1,-1 0 0,1 0 1,0-1-1,-1 1 1,2-2 0,3-5-116,-1 0 0,0 0 0,0-1 1,-1 0-1,0 0 0,0 0 0,-1 0 0,0 0 1,-1 0-1,1-3 116,2-16-2333,-2 0 1,0 0-1,-2-2 2333,0-19-8252</inkml:trace>
  <inkml:trace contextRef="#ctx0" brushRef="#br0" timeOffset="28932.061">13660 9757 11349,'0'0'1556,"0"0"-585,0 0 491,0 0-35,0 0-661,-1-4-230,-3-8 543,1 13-312,-1 29 80,3 60-160,1-80-484,0 23 119,-1 9 259,3 0 1,2 6-582,-3-37 68,1 0 0,0 0 0,1 0 0,0 0-1,0-1 1,1 1 0,1-1 0,0 0 0,1 0 0,1 2-68,-7-11-2,1 0 0,-1 0 0,1 0 0,0 0 1,-1 0-1,1 0 0,0 0 0,-1-1 0,1 1 1,0 0-1,0 0 0,0-1 0,0 1 0,-1-1 1,1 1-1,0-1 0,0 1 0,0-1 0,0 1 1,0-1-1,1 0 0,-1 0 0,0 1 0,0-1 2,0-1-13,-1 1 0,1-1 0,0 1 0,0-1-1,-1 1 1,1-1 0,0 0 0,-1 1 0,1-1 0,-1 0-1,1 0 1,-1 1 0,1-1 0,-1 0 0,0 0-1,1 0 1,-1 1 0,0-1 0,1 0 0,-1 0 0,0-1 13,5-50-1599,-5 13-1415,0-2-2773</inkml:trace>
  <inkml:trace contextRef="#ctx0" brushRef="#br0" timeOffset="29271.153">13660 9757 10645</inkml:trace>
  <inkml:trace contextRef="#ctx0" brushRef="#br0" timeOffset="29601.608">13660 9757 10645,'139'30'3233,"-104"-18"2621,-35-12-5864,1 1 0,-1-1 1,0 0-1,0 1 1,1-1-1,-1 0 0,0 1 1,0-1-1,0 0 1,1 1-1,-1-1 1,0 1-1,0-1 0,0 0 1,0 1-1,0-1 1,0 1-1,0-1 0,0 0 1,0 1-1,0-1 1,0 1-1,0-1 0,0 0 1,0 1-1,-1-1 1,1 1-1,0-1 1,0 0-1,0 1 0,-1-1 10,-1 12 589,7 80 978,4 0 1,4 0 0,9 22-1568,-21-113 138,0-6-70,2-22-88,-1-40-241,-2-288-5656,0 354 5892,0-1-1,0 1 1,1-1 0,-1 1 0,1 0-1,-1-1 1,1 1 0,0 0 0,-1-1-1,1 1 1,0 0 0,0 0-1,0 0 1,0 0 0,0 0 0,0 0-1,0 0 1,0 0 0,1 0 0,-1 0-1,0 1 1,0-1 0,1 0 0,-1 1-1,0-1 1,1 1 0,-1 0-1,1-1 1,-1 1 0,0 0 0,1 0-1,-1 0 1,1 0 0,-1 0 0,1 0-1,-1 0 1,1 1 25,3-1 103,0 0 0,0 0 0,0 1 0,0 0 0,0 0 1,0 0-1,0 1 0,0 0 0,0 0 0,4 2-103,3 5 267,-1 0 0,0 0-1,-1 1 1,0 1 0,-1 0 0,0 0-1,0 1 1,-1 0 0,-1 0 0,0 1 0,0 0-1,-2 0 1,1 2-267,2 8 142,0 1 1,-2 0-1,-1 0 0,-1 0 0,0 1 0,-2-1 0,-1 11-142,-2-35-89,1 1 0,-1-1 0,1 1-1,0-1 1,-1 1 0,0-1 0,1 1-1,-1-1 1,1 1 0,-1-1 0,1 1-1,-1-1 1,0 0 0,1 0 0,-1 1 0,0-1-1,0 0 1,1 0 0,-1 0 0,0 1-1,1-1 1,-1 0 0,0 0 0,0 0-1,1 0 1,-1-1 0,0 1 0,1 0-1,-1 0 1,0 0 0,1 0 0,-2-1 89,0 1-350,0 0 0,0-1 0,0 1 0,0-1 1,0 1-1,0-1 0,0 0 0,1 0 0,-1 0 0,0 0 1,0 0-1,1 0 0,-2-1 350,-5-15-5744,-1-3-4402</inkml:trace>
  <inkml:trace contextRef="#ctx0" brushRef="#br0" timeOffset="29938.349">14474 9778 8564,'0'0'3196,"0"0"-1104,0 0-1025,0 0-432,0 0-299,-1-5-200,0 4-102,1 0 0,-1-1 0,0 1 0,1 0 0,-1 0 0,0-1 0,0 1 0,1 0 0,-1 0 0,0 0 0,0 0 0,0 0 0,-1 0 0,1 0-1,0 0 1,0 1 0,0-1 0,-1 0 0,1 1 0,0-1 0,-1 1 0,1-1 0,-1 1-34,-42-3 2703,28 4-2033,9-2-536,0 1-1,0 0 1,0 1 0,0 0-1,0 0 1,0 1 0,-5 1-134,9-2 5,1 1 1,-1-1 0,1 1-1,-1-1 1,1 1 0,0 0-1,0 0 1,0 0-1,0 0 1,0 1 0,0-1-1,1 0 1,-1 1 0,1-1-1,0 1 1,-1 0-1,1-1 1,0 1 0,1 0-1,-2 2-5,-4 26 256,0 0-1,2 0 0,1 1 1,1 0-1,2-1 1,2 1-1,2 13-255,-3-38 61,1-1 1,0 0-1,0 1 1,0-1 0,1 0-1,-1-1 1,1 1-1,1 0 1,-1-1-1,1 0 1,0 0-1,1 0 1,-1 0-1,4 3-61,-6-6 8,1 0-1,-1 0 0,0 0 0,1 0 0,-1-1 1,1 1-1,0-1 0,-1 1 0,1-1 0,0 0 1,0 0-1,0 0 0,0-1 0,0 1 0,0-1 1,0 1-1,0-1 0,0 0 0,0 0 0,0-1 1,0 1-1,0-1 0,0 1 0,0-1 0,0 0 1,0 0-1,0 0 0,-1 0 0,1-1 0,0 1 1,-1-1-1,1 1 0,0-2-7,5-4-108,-1-1-1,0 0 1,-1 0 0,0 0 0,0-1-1,0 0 1,-1 0 0,-1-1-1,2-4 109,17-56-5188,-18 36-2007</inkml:trace>
  <inkml:trace contextRef="#ctx0" brushRef="#br0" timeOffset="31864.239">14679 9508 6563,'0'0'955,"0"0"-82,0 0 268,0 0 132,0 0-334,0-4-109,0-65 4710,0 61-3188,0 46-2254,14 293 2569,-5-143-2103,-8-207-890,-2-23 45,1 40 54,-1 1-1,1 0 1,-1 0-1,1-1 1,-1 1-1,0 0 1,0 0-1,1 0 1,-1 0-1,0-1 1,0 1-1,0 0 1,0 1-1,0-1 1,0 0-1,0 0 1,-2 0 227,-13-15-7241,9 3 283</inkml:trace>
  <inkml:trace contextRef="#ctx0" brushRef="#br0" timeOffset="32226.806">14564 9725 9620,'0'0'5680,"0"0"-3257,0 0-1433,0 0-54,29-4-144,-13 2-727,58-6 177,65 1-242,-134 7-8,0 0-1,0 0 1,0 1-1,0-1 1,-1 1 0,1 0-1,0 1 1,0-1-1,0 1 1,-1 0 0,4 2 8,-6-2 1,1-1 1,-1 2 0,1-1 0,-1 0 0,0 0 0,0 1 0,0-1 0,0 1 0,0 0 0,-1-1 0,1 1 0,-1 0 0,0 0 0,1 0-1,-1 0 1,-1 0 0,1 0 0,0 0 0,-1 1-2,4 34 614,-1 1 1,-2 0-1,-4 32-614,0 14 1223,3-85-1143,0-22-358,0-50-2303,0 23-4933,0 20-3470</inkml:trace>
  <inkml:trace contextRef="#ctx0" brushRef="#br0" timeOffset="32563.451">14841 9460 14791,'0'0'2049,"0"0"-1601,0 0 480,0 0-928,0 0-368,0 0-1649,110-66-2625</inkml:trace>
  <inkml:trace contextRef="#ctx0" brushRef="#br0" timeOffset="33013.333">15146 9740 11301,'0'0'771,"0"0"-195,0 0-306,0 0 101,0 0 218,1-6 54,2-11-8,3-17 5283,-33 35-5411,24-1-504,1 1 0,0 0 0,0 0 0,-1 0 0,1 1 0,0-1 1,0 0-1,0 1 0,0-1 0,1 1 0,-1 0 0,0 0 0,1-1 1,-1 1-1,1 0 0,-1 0 0,1 1 0,0-1 0,0 0 0,0 0 1,0 1-1,0 0-3,-16 56 181,13-20 274,1-1-1,2 1 0,2 17-454,-1-2 510,0-50-481,0-1 0,1 1 1,-1-1-1,1 1 0,-1 0 0,1-1 0,0 1 0,1-1 0,-1 0 1,0 1-1,1-1 0,0 0 0,0 0 0,2 3-29,-3-5 6,0 0 0,0 0 0,1 0 0,-1 0 0,0 0 0,1 0 0,-1 0 0,1-1 0,-1 1 0,1-1 0,-1 1 0,1-1 0,-1 1-1,1-1 1,0 0 0,-1 0 0,1 0 0,-1 0 0,1 0 0,0 0 0,-1 0 0,1 0 0,-1-1 0,1 1 0,0-1 0,-1 1 0,1-1 0,-1 1 0,0-1 0,1 0 0,-1 0 0,1 0 0,-1 0-1,0 0 1,0 0-6,5-4-2,0 0-1,-1 0 0,0-1 1,0 1-1,-1-1 0,1-1 0,-1 1 1,-1 0-1,1-1 0,-1 0 1,2-5 2,26-84-312,-30 91 283,9-31-592,-3-2-1,0 1 1,-3-1 0,-1 0 0,-2-8 621,-1 45-53,0-1 0,0 0 0,0 0 0,0 1 0,0-1 0,0 0 0,-1 0 0,1 1 0,-1-1 0,1 0 0,-1 1 0,1-1 0,-1 0 0,0 1 0,0-1 0,0 1 0,0-1 0,0 1 1,0 0-1,-1-1 0,1 1 0,0 0 0,-1 0 0,1 0 0,0 0 0,-1 0 53,-2-1 38,0 1 0,0 0 0,0 0 1,0 0-1,-1 1 0,1-1 0,0 1 1,0 0-1,0 1 0,-3-1-38,4 1 104,0 0-1,0 0 1,0 0-1,1 1 1,-1-1-1,0 1 1,1-1-1,-1 1 1,1 0 0,-1 0-1,1 0 1,0 0-1,0 1 1,0-1-1,0 1 1,1-1-1,-1 1 1,0-1-1,1 1 1,0 0 0,-1 1-104,-1 2 140,0 1 0,0 0 1,1 0-1,0 0 0,0 0 1,1 0-1,-1 1 1,1 3-141,1-10-225,0-1-554,0-1-1544,0-4-1922</inkml:trace>
  <inkml:trace contextRef="#ctx0" brushRef="#br0" timeOffset="33464.626">15341 9647 11557,'0'0'4197,"0"0"-1492,0 0-973,0 0-318,0 0-486,9 22-168,-5-11-663,12 27 204,-2 1 1,-2 1-1,2 16-301,19 160 1446,-29-206-1344,0-12-63,2-20-106,8-95-642,-13 90 345,1 0 0,2 1 0,0-1 0,2 1 0,1 0 0,1 0 0,2-2 364,-9 25-18,0 0 1,1 0-1,-1 1 1,0-1-1,1 0 1,0 1-1,-1-1 1,1 1-1,0 0 1,0 0-1,0-1 1,1 1-1,-1 0 1,0 1-1,1-1 1,-1 0-1,1 1 1,0 0-1,-1-1 1,1 1-1,0 0 1,0 0-1,0 1 1,0-1-1,0 0 1,0 1-1,0 0 1,0 0-1,0 0 1,0 0-1,0 0 1,0 1-1,0-1 1,2 2 17,1 0 52,-1 0 0,1 1 0,-1 0 0,1 0 0,-1 1 0,0 0 0,0 0 0,-1 0 0,1 0 0,-1 1 0,0-1 0,0 1 0,0 0 0,-1 0 0,1 1 0,-1 1-52,11 25 374,-2 1 0,-1 0 0,-1 1 0,2 20-374,10 77-1629,-23-178-3355,-2-6-6146</inkml:trace>
  <inkml:trace contextRef="#ctx0" brushRef="#br0" timeOffset="35358.358">131 10975 9236,'0'0'2463,"0"0"-961,0 0-360,0 0-681,0-17-290,1-6 86,1-13-109,-2-4 3940,2 173-3826,5 0 1,12 41-263,-11-116 270,-2-5 204,3 0 0,2-1 0,2 0 0,7 16-474,-17-63 67,-3-3-54,0 0 0,0-1 0,1 1 0,-1 0 0,1-1 0,-1 1 0,1-1 0,0 1 0,-1-1-1,1 1 1,0-1 0,0 1 0,0-1 0,0 0 0,0 1 0,1-1 0,-1 0 0,0 0 0,0 0-1,1 0 1,-1 0 0,1 0 0,-1-1 0,1 1 0,-1 0 0,1-1 0,-1 1 0,1-1 0,0 1-1,-1-1 1,1 0-13,-1 0-34,0-1-1,-1 0 1,1 1-1,0-1 1,-1 0-1,1 0 1,-1 0-1,1 0 0,-1 1 1,1-1-1,-1 0 1,0 0-1,1 0 1,-1 0-1,0 0 1,0 0-1,0 0 1,0 0-1,0 0 1,0 0-1,0 0 0,0 0 35,-1-32-1103,1 24 416,0-7-434,-1-30-6824,-1 16-3065</inkml:trace>
  <inkml:trace contextRef="#ctx0" brushRef="#br0" timeOffset="35828.317">61 11031 9076,'0'0'1665,"0"0"-459,0 0-248,0 0-379,0 0-137,13-14-234,42-46 14,-50 56-132,-1 1 0,1 0 1,0 0-1,0 0 0,0 0 0,0 1 1,1 0-1,-1 0 0,1 0 0,0 0 1,-1 1-1,1 0 0,0 1 0,0-1 1,-1 1-1,1 0 0,0 0 0,0 1 0,-1 0 1,3 0-91,20 1 628,-21-1-477,1 0 0,-1 0-1,0 1 1,0 0 0,0 1 0,0 0 0,-1 0-1,1 0 1,-1 1 0,0-1 0,1 2-1,-2-1 1,1 1 0,0-1 0,-1 2 0,0-1-1,0 1 1,-1-1 0,2 4-151,7 8 208,-1 2-1,0 0 1,-1 0 0,-2 1-1,8 20-207,-9-11 121,-1 1 1,-2 0-1,-1 0 1,-1 1-1,-1-1 0,-2 1 1,-2 7-122,2 3 119,-1-26-74,0 0 1,-1-1 0,-1 1-1,-1 0 1,0-1 0,0 0 0,-2 0-1,0 0 1,0 0 0,-1-1-46,1-3 18,1 0 1,-2 0 0,1-1 0,-1 0 0,-1 0 0,1-1-1,-2 0 1,1 0 0,-1-1 0,0 0 0,0 0-1,-1-1 1,-4 2-19,12-7-31,0 0-1,-1 1 0,1-1 0,-1 0 1,0 0-1,1-1 0,-1 1 1,0 0-1,1-1 0,-1 0 0,0 1 1,0-1-1,1 0 0,-1-1 1,0 1-1,0 0 0,1-1 0,-1 1 1,0-1-1,1 0 0,-1 0 1,1 0-1,-1 0 0,1-1 0,0 1 1,-1-1-1,1 1 0,0-1 1,0 0-1,0 0 0,-2-1 32,-1-5-662,1 1 1,-1-1-1,1 0 0,1 0 0,0 0 0,0 0 1,0-1-1,0-7 662,-5-21-7073</inkml:trace>
  <inkml:trace contextRef="#ctx0" brushRef="#br0" timeOffset="36878.435">706 11293 7587,'0'0'1393,"0"0"259,0 0 282,0 0-144,0 0-421,17-9 3214,-17 8-4564,0 0-1,0 0 1,0-1-1,0 1 1,0 0-1,0-1 1,0 1-1,0 0 1,0-1 0,-1 1-1,1 0 1,-1 0-1,1 0 1,-1-1-1,1 1 1,-1 0-1,0 0 1,1 0-1,-1 0 1,0 0 0,0 0-1,0-1-18,-27 0-368,12 2 496,11 0-126,-4 0-11,0 0 0,0 0 0,0 1 0,0 0 0,0 1 0,-7 2 9,14-3 13,0 0 0,-1 0 0,1 0 0,0 0 0,0 0 0,0 1 0,0-1 0,0 1 0,1-1 0,-1 1 0,0 0 0,1 0 0,-1 0 0,1-1 0,0 2 0,0-1 0,0 0 0,0 0 0,0 0 0,0 0 0,0 1 0,1-1 0,-1 0 0,1 1 0,-1-1 0,1 0 0,0 1 0,0 0-13,0 4 24,-4 51 1110,5 52-1134,0-94 189,1 0 1,1 1 0,0-1 0,1 0 0,0 0-1,1-1 1,1 1 0,8 13-190,-12-25 34,0-1 1,1 1-1,-1-1 0,1 1 1,0-1-1,0 0 0,0 0 1,1 0-1,-1 0 0,1-1 0,-1 0 1,2 1-35,-3-2 4,0 0 0,0 0 0,0 0 0,0-1 0,0 1 0,0-1 0,0 0 0,0 1-1,0-1 1,0 0 0,0 0 0,0 0 0,0-1 0,0 1 0,0 0 0,0-1 0,0 1 0,0-1 0,0 0 0,0 0 0,0 1 0,0-1 0,-1 0 0,1-1 0,0 1 0,-1 0 0,1 0 0,1-2-4,5-7-21,0 0-1,-1 0 1,0 0 0,0-1 0,-1 0-1,0-1 1,-1 1 0,2-7 21,30-104-1548,-30 87 475,-1 1 1,-2-1-1,-2 1 1,-1-27 1072,-1 60 221,0 1 262,1 1-395,0-1-1,1 0 1,-1 1 0,0-1-1,0 1 1,0 0-1,0-1 1,-1 1-1,1 0 1,0 0 0,0-1-1,0 1 1,0 0-1,-1 0 1,1 0-1,0 0 1,-1 0 0,1 0-1,-1 0 1,1 0-1,-1 0 1,0 0 0,1 1-1,-1-1 1,0 1-88,9 37 490,-7-30-195,39 268 1181,-36-236-1535,-5-30-387,0-11-6552,0-22 251</inkml:trace>
  <inkml:trace contextRef="#ctx0" brushRef="#br0" timeOffset="37378.612">1040 11495 9124,'0'0'3967,"0"0"-1627,0 0-446,0 0-883,0 0-493,16-26-294,110-178-1115,-122 197 794,13-30-978,-17 36 1080,0 1-1,0-1 0,0 0 0,1 0 0,-1 0 1,0 0-1,0 1 0,0-1 0,0 0 0,0 0 1,-1 0-1,1 0 0,0 1 0,0-1 1,-1 0-1,1 0 0,0 1 0,-1-1 0,1 0 1,0 0-1,-1 1 0,1-1 0,-1 0 0,1 1 1,-1-1-1,0 1 0,1-1 0,-1 0 1,0 1-1,1 0 0,-1-1 0,0 1 0,0-1 1,1 1-1,-1 0 0,0-1 0,0 1 0,0 0 1,1 0-1,-2 0-4,-17-5 99,1 2 1,-1 0 0,0 1-1,0 1 1,-1 1-1,-4 1-99,22 0 15,1-1 0,0 1 0,0-1 0,-1 1 0,1 0 0,0-1 0,0 1 0,0 0-1,0 0 1,0 0 0,0 0 0,0 0 0,0 0 0,0 0 0,1 0 0,-1 0 0,0 0-1,1 0 1,-1 1 0,1-1 0,-1 0 0,1 1 0,-1-1 0,1 0 0,0 0-1,0 1 1,0 0-15,-5 46 592,5-42-457,-1 30 731,1 0 0,2 0-1,6 34-865,-7-60 99,1 0 0,0-1 0,1 0 0,0 1 0,0-1 0,1 0 0,0-1 0,1 1 0,0-1 0,0 0 0,1 0 0,0 0 0,0-1-1,1 0 1,0 0 0,0-1 0,4 3-99,-8-7-10,0 0 0,0 0 0,0 0 0,0-1 0,0 1 0,1-1 0,-1 0 0,0 0 0,1-1 0,-1 1 0,1 0 0,-1-1-1,1 0 1,-1 0 0,1 0 0,-1 0 0,1-1 0,-1 0 0,0 1 0,1-1 0,-1 0 0,0 0 0,1-1 0,-1 1 0,0-1 0,0 0 0,0 1 0,0-1-1,0-1 1,-1 1 0,1 0 0,-1-1 0,1 1 0,-1-1 0,2-2 10,0-5-998,0 0 0,-1-1-1,0 1 1,-1-1 0,0 1 0,0-11 998,-1-18-8524</inkml:trace>
  <inkml:trace contextRef="#ctx0" brushRef="#br0" timeOffset="37801.958">1335 11299 9973,'0'0'1339,"0"0"-979,0 0 32,0 0 200,0 0 169,-1-8 173,-2-14 437,2 51 748,4 66 703,4-32-1795,2 0 0,3 0 0,8 16-1027,-16-74 271,-1-18-223,1-19-103,-5-56-307,0 59-651,0 0 0,2 1 1,0-1-1,2 1 0,2-1 1,0 1-1,9-22 1013,-14 47 36,1 0 0,1 1 0,-1-1 0,0 0 0,1 1 0,-1-1 0,1 1 1,0-1-1,0 1 0,0 0 0,0 0 0,0 0 0,0 0 0,1 0 0,-1 0 0,1 0 0,-1 1 0,1-1 0,0 1 0,-1 0 1,1 0-1,0 0 0,0 0 0,0 1 0,0-1 0,0 1 0,0-1 0,0 1 0,0 0 0,0 0 0,0 1 0,2-1-36,9 4 651,0-1 0,1 2 0,-1 0 0,-1 1 0,1 0-1,4 4-650,39 15 786,-53-25-1953,-4-6-4718,0 2 4197,0-12-11366</inkml:trace>
  <inkml:trace contextRef="#ctx0" brushRef="#br0" timeOffset="38672.346">1967 11221 3362,'0'0'6571,"0"0"-3738,0 0-1003,0 0-536,0 0-688,-14-14 261,-2 8-462,-1 0 0,0 2 0,0 0 0,0 1 0,0 1 0,-1 1 1,-15 0-406,28 1 50,0 0 1,-1 0 0,1 0 0,0 1-1,0 0 1,0 0 0,0 0 0,0 1 0,0-1-1,1 1 1,-1 1 0,0-1 0,1 0-1,0 1 1,-1 0 0,1 0 0,0 1-1,1-1 1,-1 1 0,1-1 0,-1 1 0,1 0-1,0 1 1,0-1 0,1 0 0,-1 1-1,1 0 1,0-1 0,1 1 0,-1 0-1,1 0 1,-1 0 0,1 3-51,-3 14 193,0 1-1,2-1 1,1 1-1,0 0 1,3 21-193,-1-36 60,0 0 1,0 0-1,0 0 1,1 0-1,0-1 1,1 1-1,0-1 1,0 1-1,0-1 1,1 0-1,0 0 1,1 0-1,0-1 1,-1 1-1,2-1 1,-1 0-1,1-1 1,1 2-61,-4-5 1,0 0 1,0-1 0,0 1 0,0 0-1,0-1 1,0 1 0,0-1 0,1 0-1,-1 0 1,0-1 0,1 1 0,-1-1-1,0 1 1,1-1 0,-1 0 0,1 0-1,-1 0 1,0-1 0,1 0 0,-1 1-1,0-1 1,1 0 0,-1 0-1,0-1 1,0 1 0,0-1 0,0 1-1,0-1 1,0 0 0,0 0 0,-1 0-1,1-1 1,-1 1 0,0-1 0,1 1-1,-1-1 1,0 0 0,1-2-2,4-5-305,-1 1 0,0-1 0,-1-1 0,0 1 0,-1-1-1,0 0 1,0 0 0,-1 0 0,-1-1 0,0 1 0,0-2 305,-1 0-128,0 0 0,-1 0 0,0 0 0,-1-1 0,0 1 0,-2 0 0,1 0 0,-1 0 0,-4-9 128,2 10 222,5 13 667,2 13-722,13 97 530,5-2 1,13 31-698,-23-115-1510,-7-52-7049,-3-10-3513</inkml:trace>
  <inkml:trace contextRef="#ctx0" brushRef="#br0" timeOffset="39187.764">2116 10924 9236,'0'0'1441,"0"0"-80,0 0 607,0 0-44,0 0-497,-2-11-410,-3-29 581,4 38-674,2 6-113,4 32-164,28 178 871,-10 2 0,-9 25-1518,-11-206 200,-1-32-135,0-8-28,6-54-229,-5 20-114,-2 8-176,1 0 0,2 0 0,1 0 0,2 1 1,1 0-1,1 0 0,5-10 482,-12 36-55,-1 1 1,1 0 0,0 0 0,0 0-1,0 0 1,0 0 0,0 0 0,1 1 0,-1-1-1,1 1 1,0 0 0,0-1 0,0 1-1,0 0 1,0 1 0,0-1 0,0 1-1,1-1 1,-1 1 0,0 0 0,1 0-1,-1 0 1,1 1 0,-1-1 0,1 1 0,0 0-1,-1 0 1,1 0 0,-1 0 0,1 1-1,2 0 55,0 1 107,1 0 1,0 0-1,-1 1 0,1 0 0,-1 0 0,0 1 0,0 0 0,0 0 0,0 0 0,-1 0 1,1 1-1,-1 0 0,-1 0 0,1 1 0,1 2-107,5 9 185,-2 1 1,0 0-1,0 0 1,-2 1-1,0 0 0,-1 1 1,-1-1-1,-1 1 1,-1 0-1,-1 0 1,0 1-1,-2 17-185,0-36-232,0-21-4125,0-13-2955</inkml:trace>
  <inkml:trace contextRef="#ctx0" brushRef="#br0" timeOffset="39653.513">3095 10957 7171,'0'0'1932,"0"0"-1305,0 0-6,0 0 495,0 0 332,3-18-79,0-2-924,-2 9-30,0 0 0,1 1 1,1 0-1,0-1 0,3-8-415,-7 29 3026,5 9-2647,1 4-244,21 285 2241,4 19-1382,-30-320-985,6 27 35,-6-33-44,0-1 0,0 1-1,0 0 1,0 0-1,0 0 1,0-1 0,0 1-1,0 0 1,1 0-1,-1-1 1,0 1 0,1 0-1,-1-1 1,0 1-1,1 0 1,-1-1 0,1 1-1,-1 0 1,1-1-1,0 1 1,-1-1 0,1 1-1,-1-1 1,1 1-1,0-1 1,-1 1 0,1-1 0,6-9-206,-2-20-1116,-1 0-1,-1-1 0,-2 1 1,-1-16 1322,0-16-5840</inkml:trace>
  <inkml:trace contextRef="#ctx0" brushRef="#br0" timeOffset="39972.743">3091 10894 12966,'0'0'1542,"0"0"-675,0 0 48,0 0-123,31-17 28,14-8 1,39-15-821,-80 39 40,-1-1 0,0 1 0,1 0-1,-1 0 1,1 0 0,0 0 0,-1 1 0,1-1-1,-1 1 1,1 0 0,0 0 0,-1 0-1,1 1 1,0 0 0,-1-1 0,1 1 0,-1 0-1,1 0 1,-1 1 0,1-1 0,-1 1 0,0 0-1,0 0 1,0 0 0,0 0 0,0 0-1,0 1 1,-1-1 0,1 1 0,-1 0 0,1-1-1,1 4-39,4 4 179,6 5 50,-2 0 0,1 1 0,-2 1 0,0 0 0,-2 0 0,1 1 0,-2 1 0,-1-1 0,0 1 0,-1 0 0,0 3-229,2 22 280,-2 0 0,-1 1 0,-2-1 0,-3 22-280,0-50 19,-1 1 0,-1-1 0,0 0 0,-1 1 1,0-1-1,-2-1 0,0 1 0,-1 0 0,0-1 1,-2 2-21,4-11-13,1 1 0,-1-1-1,-1 1 1,1-1-1,-1-1 1,0 1-1,-1-1 1,1 1-1,-1-2 1,0 1-1,0-1 1,-1 1-1,1-2 1,-1 1-1,0-1 1,0 0-1,0 0 1,0-1-1,-1 0 1,1 0-1,-1-1 1,1 0-1,-1 0 15,1-1-155,0 1-1,0-1 0,0 0 1,1 0-1,-1-1 1,0 0-1,0 0 1,0-1-1,1 0 1,-1 0-1,1 0 0,-1-1 1,1 0-1,-4-3 156,4 2-707,0-1 1,1 0-1,-1 0 0,1-1 0,0 1 0,1-1 0,-1-1 0,-2-4 707,-15-29-8059</inkml:trace>
  <inkml:trace contextRef="#ctx0" brushRef="#br0" timeOffset="40944.298">3588 11257 10981,'0'0'3676,"0"0"-973,0 0-609,0 0-781,0 0-612,23 12-282,78 36-275,-98-47-142,0 1-1,1-1 0,-1 0 0,1 0 0,-1 0 0,1-1 0,-1 1 0,1-1 0,0 0 1,-1 0-1,1 0 0,-1 0 0,1-1 0,0 1 0,-1-1 0,1 0 0,-1 0 0,0 0 1,1-1-1,-1 1 0,0-1 0,0 0 0,0 0 0,0 0 0,0 0 0,0 0 1,0-1-1,-1 1 0,2-3-1,1-1-147,0-1 1,-1 1-1,0-1 1,0 0-1,-1 0 1,1 0-1,-2 0 1,1-1-1,-1 1 1,1-8 146,-2 10-200,0 1 1,0-1 0,-1 0 0,0 0-1,0 0 1,0 0 0,0 1-1,-1-1 1,0 0 0,-1-4 199,1 6-11,0 1-1,-1-1 1,0 0 0,1 1 0,-1 0 0,0-1 0,0 1 0,0 0 0,0 0-1,-1 0 1,1 0 0,-1 0 0,1 1 0,-1-1 0,1 1 0,-1 0-1,0-1 12,-8-3-30,0 0-1,0 1 1,-1 0-1,1 1 1,-1 0-1,0 1 1,1 1-1,-1-1 1,-10 2 30,21 0-3,0 0 1,0 0 0,-1 0 0,1 1 0,0-1 0,0 1 0,-1-1-1,1 1 1,0-1 0,0 1 0,0 0 0,0 0 0,0-1-1,0 1 1,0 0 0,0 0 0,0 0 0,0 0 0,1 0 0,-1 0-1,0 0 1,1 0 0,-1 0 0,0 1 0,1-1 0,0 0-1,-1 0 1,1 1 0,0-1 0,-1 0 0,1 0 0,0 1 2,-3 49 140,3-42-75,0 16 321,1 0 0,0 1 0,2-1-1,1 0 1,5 11-386,-7-26 103,1-1 0,1 0-1,-1-1 1,2 1 0,-1-1-1,1 0 1,0 0 0,1 0-1,0-1 1,0 0 0,1 0-1,0 0 1,0-1 0,0 0-1,1 0 1,2 0-103,-6-3-1,0 0 0,0-1 0,1 1 0,-1-1 0,1 0 0,0-1 0,0 1 1,-1-1-1,1 0 0,0 0 0,0 0 0,0-1 0,0 0 0,0 0 0,0 0 0,0-1 0,0 1 0,0-1 0,0 0 0,0-1 0,4-1 1,-3 0-364,-1 0-1,1-1 0,0 1 0,-1-1 1,0-1-1,0 1 0,0-1 1,-1 0-1,1 0 0,-1 0 0,-1 0 1,1-1-1,-1 0 0,1 0 0,0-3 365,14-39-8499</inkml:trace>
  <inkml:trace contextRef="#ctx0" brushRef="#br0" timeOffset="41498.671">4014 11135 10453,'0'0'619,"0"0"-35,0 0 363,0 0-136,0 0-96,0 6 155,2 64 1431,4 1 0,2 3-2301,52 253 1307,-33-195-848,-14-62-399,-2-8 131,17 55-191,-18-97 117,-4-26 21,-2-32 26,-2-35-1407,-3-1-1,-3 1 1,-4 1 0,-4-11 1243,1 29-237,2 0 1,3 0 0,2-1-1,3 1 1,4-44 236,0 82 121,0-1 0,1 1 0,0 0 0,1 1 0,1-1 0,0 1 0,1 0-1,1 1 1,1-1 0,0 2 0,0-1 0,7-5-121,-15 17 50,1 0-1,0 0 1,0 0-1,0 0 1,0 0-1,0 0 1,0 0-1,0 1 1,1-1-1,-1 1 1,1 0-1,-1 0 1,1 0 0,-1 0-1,1 0 1,0 0-1,-1 1 1,1-1-1,0 1 1,-1 0-1,1 0 1,0 0-1,0 0 1,0 0-1,-1 1 1,1-1-1,0 1 1,-1 0-1,3 1-49,-1 0 95,0 1 0,0 0 0,0 0 0,-1 0 0,1 1 0,-1-1 0,0 1 0,0 0 0,0 0 0,-1 0 0,1 0 0,-1 0 0,0 0 0,0 1 0,0-1 0,-1 2-95,9 32 379,-1 0-1,-3 1 1,0 0-1,-3 0 1,-2 0-1,-2 34-378,1-39 112,0-31-103,0 0 1,0 0 0,0 0-1,0 0 1,-1 0 0,1 0 0,-1 0-1,0 0 1,0 0 0,0 0-1,0 0 1,0 0 0,0 0-1,-1-1 1,0 1 0,1-1-1,-3 3-9,1-3-6,0 0 0,0 0-1,0-1 1,0 1-1,0-1 1,0 1-1,-1-1 1,1 0-1,0-1 1,-1 1-1,1 0 1,-1-1-1,1 0 1,-1 0 0,1 0-1,-1 0 7,1 0-65,0-1 0,0 1 0,0-1-1,0 0 1,0 0 0,1 0 0,-1 0 0,0 0-1,1 0 1,-1-1 0,1 1 0,-1-1 0,1 0 0,0 0-1,0 0 1,0 0 0,0 0 0,0 0 0,0 0 0,0-1-1,1 1 1,-1-1 0,1 1 0,0-1 0,-1-2 65,-3-7-856,0-1 1,1 0-1,0 0 1,2-1-1,-1-1 856,-4-30-4612</inkml:trace>
  <inkml:trace contextRef="#ctx0" brushRef="#br0" timeOffset="41865.582">4517 10710 8724,'0'0'3583,"0"0"-1134,0 0-373,0 0-836,0 0-474,3 13 24,30 300 1166,14 112 178,-34-364-1873,-13-61-312,0 0-157,0-22-2118,-2-4-1425,-9 0-2511</inkml:trace>
  <inkml:trace contextRef="#ctx0" brushRef="#br0" timeOffset="42329.835">4722 11281 1521,'0'0'12368,"0"0"-8646,0 0-2207,0 0-557,0 0-598,18-1-200,-5 0-152,-9 2-13,1-1 0,0 0 0,-1 0 0,1 0 0,-1 0 0,1-1 0,0 0 0,-1 0 0,0 0 0,1-1 0,-1 1 0,0-1 0,0 0 0,1 0 0,-1-1 0,-1 1 0,1-1 0,0 0 0,-1 0 0,1 0 0,-1 0 0,0-1 0,2-3 5,1-2-222,-1-1 0,-1-1-1,0 1 1,-1 0 0,1-1-1,-2 0 1,0 0 0,0 0-1,-1 0 1,0 0 0,-1 0 0,0 0-1,-1 0 1,-1 0 0,1 0 222,-1 8-15,1 0 1,-1 1 0,1-1 0,-1 1 0,0 0 0,0-1 0,0 1 0,0 0 0,0 0 0,-1 0 0,1 0 0,0 1 0,-1-1 0,0 1-1,1-1 1,-1 1 0,0 0 0,0 0 0,1 0 0,-1 0 0,0 1 0,0-1 0,-3 1 14,-72-6 398,77 6-387,-1 0 25,0 1 1,0-1-1,1 0 1,-1 1-1,0-1 1,0 1-1,1 0 1,-1-1-1,0 1 0,1 0 1,-1 0-1,1 0 1,-1 0-1,1 1 1,-1-1-1,1 0 1,0 1-1,0-1 1,0 0-1,0 1 0,0 0 1,0-1-1,0 1 1,0-1-1,0 1 1,1 0-1,-1 0 1,1-1-1,-1 1 1,1 0-1,0 1-36,-3 11 277,1 0 1,1-1-1,1 1 1,0 3-278,0-1 361,-1 17 249,-1 3 18,2 1 0,1-1 0,3 2-628,-3-29 67,0-1 1,0 1-1,1-1 1,1 0-1,0 1 0,0-1 1,0 0-1,1-1 1,0 1-1,1-1 1,-1 1-1,1-1 1,1 0-1,-1-1 1,2 1-68,-5-5-8,0 0 0,0 0 0,0-1 0,1 1 0,-1 0 0,0-1 0,1 1 0,0-1 0,-1 0 0,1 0 0,0 0 0,0 0 0,-1 0 0,1-1 0,0 1 0,0-1 0,0 0 0,0 0 1,0 0-1,0 0 0,0 0 0,-1-1 0,1 1 0,0-1 0,0 0 0,0 0 0,-1 0 0,2-1 8,0 0-337,0-1 1,0 1-1,-1-1 1,1 0-1,-1 0 0,0-1 1,1 1-1,-2-1 1,1 0-1,0 1 1,-1-1-1,1 0 1,-1-1-1,0 1 0,-1 0 1,2-2 336,8-36-7935</inkml:trace>
  <inkml:trace contextRef="#ctx0" brushRef="#br0" timeOffset="42886.34">5159 11102 8500,'0'0'1393,"0"0"-657,0 0-197,0 0 128,0 0 162,0-6 84,0-20 198,0 5 2553,-5 21-3478,1 0-1,-1 0 1,0 0-1,1 0 0,-1 1 1,1 0-1,-1-1 1,-2 2-186,2 3 27,-1 0 1,1 0-1,0 1 1,0 0-1,1 0 1,0 0-1,0 0 1,0 0-1,1 1 1,0 0-1,0 0 1,0 0-1,1 0-27,-2 8 191,0 0 0,1 0-1,1 0 1,0 0 0,1 0 0,1 1-191,0-14-3,1-1 1,-1 1-1,0 0 1,1 0-1,0-1 1,-1 1 0,1-1-1,0 1 1,0 0-1,0-1 1,0 1-1,0-1 1,0 0-1,0 1 1,0-1-1,1 0 1,-1 0-1,0 0 1,1 0-1,-1 0 1,1 0 0,0 0-1,-1 0 1,1 0-1,-1-1 1,1 1-1,0-1 1,0 1-1,-1-1 1,1 0-1,0 0 3,71 8-689,-40-7 228,-29 0 438,-1-1 0,1 1 0,-1-1 0,1 1 0,-1 0 0,1 0 1,-1 1-1,0-1 0,1 1 0,-1 0 0,0-1 0,0 1 1,0 1-1,-1-1 0,1 0 0,0 1 0,-1-1 0,1 1 1,-1 0-1,0 0 0,2 3 23,-2-1 10,0 1-1,0 0 1,-1 0 0,0 0 0,0 0-1,0 0 1,0 0 0,-1 0-1,0 0 1,-1 0 0,1 0 0,-1 2-10,0-3 29,-1-1 1,1 1 0,-1-1 0,0 0-1,0 1 1,0-1 0,-1 0 0,1 0-1,-1-1 1,0 1 0,0 0-1,0-1 1,-1 0 0,1 1 0,-3 0-30,3-1 44,0-1 1,0 0 0,0 0 0,0 0 0,0 0-1,0 0 1,-1-1 0,1 1 0,0-1 0,-1 0-1,1 0 1,-1 0 0,0-1 0,1 1 0,-1-1-1,0 0 1,1 0 0,-1 0 0,1 0 0,-2-1-45,4 0-31,0 0 0,0 0 0,1 0 0,-1 0 1,0 0-1,0 0 0,1 0 0,-1 0 1,1-1-1,-1 1 0,1 0 0,-1-1 0,1 1 1,0 0-1,0 0 0,-1-1 0,1 1 0,0 0 1,0-1-1,0 1 0,1 0 0,-1-1 0,0 1 1,0 0-1,1-1 31,-1-5-340,0-34-2291,0-3-2905</inkml:trace>
  <inkml:trace contextRef="#ctx0" brushRef="#br0" timeOffset="43215.148">5347 11061 2545,'0'0'2321,"0"0"-1232,0 0 415,0 0 513,0 0 625,0 0 303,0 166-672,0-94-128,7-1-913,3-5-463,0-16-353,0-23-352,0-15-64,0-12-368,0 0-897,-7-24-704,-3-17-2753</inkml:trace>
  <inkml:trace contextRef="#ctx0" brushRef="#br0" timeOffset="43555.648">5390 10790 9812,'0'0'4483,"0"0"-4387,0 0-96,0 0-2546,0 0-8114</inkml:trace>
  <inkml:trace contextRef="#ctx0" brushRef="#br0" timeOffset="44274.483">6201 11016 496,'0'0'3557,"0"0"-1898,0 0-400,0 0 59,0 0-83,-2-6 334,2 2-1168,-1 1 0,0 0 0,0 0 1,0 0-1,0 0 0,0 0 0,-1 0 0,1 0 0,-1 0 0,0 0 0,0 1 0,0-1 1,0 1-1,-1-1 0,1 1 0,-1 0 0,1 0 0,-1 0 0,0 0 0,1 1 1,-4-2-402,3 2 2,-1 0 1,0 0 0,1 0 0,-1 1 0,0 0 0,0-1-1,1 1 1,-1 1 0,0-1 0,-1 1-3,0 0 5,0 1 0,0 0 0,0 0 0,1 0 0,-1 0 0,1 1 0,-1 0 0,1 0 0,0 0 0,0 1 0,0-1 0,0 1 0,1 0 0,-1 0 0,1 0 0,0 1 0,-2 3-5,1-1 2,0 0-1,0 0 0,0 1 0,1-1 0,0 1 1,0 0-1,1 0 0,0 0 0,1 0 0,0 0 1,0 3-2,0-5 11,1 0 0,0-1 0,1 1 0,0-1 0,-1 1 1,1-1-1,2 5-11,-2-8 3,1 1 0,0-1 0,-1 0 0,1 1 0,0-1 0,0 0 0,0 0 0,0 0 0,1 0 0,-1-1-1,0 1 1,1 0 0,-1-1 0,1 0 0,0 1-3,36 16 11,-22-11-4,-1 0 0,0 2 1,14 9-9,-27-16-3,0 0 0,0 0 0,0 1 0,0 0-1,-1-1 1,1 1 0,-1 0 0,1 0 0,-1 1-1,0-1 1,0 0 0,0 1 0,-1-1-1,1 1 1,-1-1 0,0 1 0,0 0 0,0 0-1,0 2 5,-1-1-46,0 0-1,1-1 0,-2 1 0,1-1 0,0 1 0,-1 0 0,0-1 1,0 1-1,0-1 0,-1 1 0,0-1 0,1 0 0,-1 0 0,-1 0 1,1 0-1,-1 0 0,-1 1 47,2-2-201,-1-1 0,0 0 0,0 0-1,0 0 1,0 0 0,0 0 0,0-1 0,0 1 0,-1-1 0,1 0 0,0 0-1,-1 0 1,1 0 0,-1-1 0,1 1 0,-1-1 0,1 0 0,-1 0 0,0-1 0,1 1-1,-1-1 1,-2 0 201,5 1-181,0 0-1,1 0 0,-1-1 1,0 1-1,1 0 0,-1 0 1,0-1-1,1 1 0,-1 0 1,0-1-1,1 1 0,-1 0 1,1-1-1,-1 1 0,1-1 1,-1 1-1,1-1 0,-1 0 1,1 1-1,-1-1 0,1 1 1,0-1 181,-8-28-7700</inkml:trace>
  <inkml:trace contextRef="#ctx0" brushRef="#br0" timeOffset="44723.289">6330 11242 8196,'0'0'2297,"0"0"-1251,0 0 410,0 0 156,0 0-380,14-27-341,5-11-696,60-104 203,-77 139-410,-1 1 1,1-1-1,-1 1 1,1-1 0,-1 0-1,0 1 1,0-1-1,0 0 1,-1 0-1,1 0 1,0 1 0,-1-1-1,0 0 1,0 0-1,0 0 1,0 0 0,0 0-1,-1 0 1,1 0-1,-1 0 1,0-2 11,-1 3-59,0-1 1,0 1-1,0 0 1,0-1-1,0 1 0,0 0 1,-1 0-1,1 0 1,0 1-1,-1-1 1,0 1-1,1-1 0,-1 1 1,0 0-1,0 0 1,0 0-1,0 0 0,1 1 1,-1-1-1,-1 1 59,2-1-26,-1 0-1,1 0 0,-1 1 1,1-1-1,0 1 0,-1-1 1,1 1-1,-1 0 0,1 0 1,-1 0-1,1 0 0,-1 1 1,1-1-1,-1 1 0,1-1 1,0 1-1,-1 0 0,1 0 1,0 0-1,-1 0 0,1 1 1,0-1-1,0 0 1,0 1-1,0-1 0,0 1 1,1 0-1,-1 0 0,0 0 27,-1 5 41,1-1 0,0 1 0,0 0 0,1 0 0,0 0 0,0 0 0,0 0 0,1 0 0,0 0 0,1 2-41,-2 14 512,1-1-1,1 1 0,1-1 0,1 1 0,1-1 0,1 0 0,8 21-511,-6-24 351,1 1 1,1-1-1,1-1 1,0 0-1,1 0 0,3 2-351,-10-16 20,-1 1-1,1-1 1,0 0-1,0-1 0,0 1 1,0-1-1,1 1 1,0-1-1,-1 0 0,1-1 1,0 1-1,0-1 1,1 0-1,-1 0 0,0-1 1,1 0-1,-1 0 1,1 0-1,-1 0 0,1-1 1,-1 0-1,1 0 0,0-1 1,-1 1-1,5-2-19,-8 1-100,0 1 0,1-1-1,-1 0 1,0 0-1,0 0 1,0 0 0,0-1-1,0 1 1,0-1 0,0 1-1,0-1 1,-1 1 0,1-1-1,0 0 1,-1 0-1,0 0 1,1 0 0,-1 0-1,0 0 1,1-2 100,12-48-6068,-9 11-2646</inkml:trace>
  <inkml:trace contextRef="#ctx0" brushRef="#br0" timeOffset="45390.491">6648 11016 8548,'0'0'1702,"0"0"-1011,0 0 5,0 0 211,0 0-40,0-13 211,0-28 267,0 32 269,0 36-384,0 392 3156,-2-508-5240,0 27-1295,2-1 0,5-19 2149,-3 76-47,0-1-1,0 0 0,0 0 0,1 1 1,0-1-1,0 1 0,1 0 1,0 0-1,0 0 0,0 0 1,1 1-1,0 0 0,0 0 1,0 0-1,6-4 48,-9 7 104,0 0-1,1 0 1,-1 1 0,1-1-1,-1 1 1,1-1-1,-1 1 1,1 0 0,0 0-1,0 0 1,-1 0 0,1 0-1,0 1 1,0 0 0,0-1-1,0 1 1,0 0 0,0 0-1,0 0 1,0 1-1,0-1 1,0 1 0,-1 0-1,1 0 1,0 0 0,0 0-1,-1 0 1,1 0 0,0 1-1,-1-1 1,1 1 0,-1 0-1,0 0 1,0 0-1,0 0 1,0 0 0,0 0-1,0 0 1,0 1-104,9 13 302,-2 1 0,0 0 0,0 0 0,-2 1 0,0 0 1,0 4-303,28 113 1060,-34-131-1022,12 67 543,7 25 196,-19-89-759,-9-123-1279,4 84 343,2 0 0,1 0 0,1 0 0,4-19 918,-4 47-72,1 1 0,0 0 0,0 0 0,0 0 0,0 0 0,0 0-1,1 1 1,-1-1 0,1 0 0,0 1 0,0-1 0,0 1 0,0-1 0,0 1-1,0 0 1,1 0 0,-1 0 0,1 0 0,0 0 0,-1 1 0,1-1-1,0 1 1,0 0 0,0 0 0,3-1 72,3 0 188,0 0 0,0 0 0,0 1 0,0 0 0,1 1 0,-1 0 1,0 0-1,4 2-188,-9-1 90,0 0 1,0 0-1,-1 1 1,1 0-1,-1 0 1,1 0-1,-1 0 1,0 0-1,1 1 1,-1-1-1,-1 1 1,1 0-1,0 0 1,-1 0-1,1 0 1,-1 1 0,0-1-1,0 0 1,0 1-1,-1 0 1,1-1-1,-1 1 1,0 0-1,1 3-90,3 9 158,-1 1 1,0-1-1,-2 1 0,0 0 1,0 6-159,-2 111-689,0-134 479,-1-1-1,0 1 0,0 0 1,1 0-1,-1 0 0,0 0 1,1 0-1,-1-1 0,0 1 1,1 0-1,-1-1 0,0 1 1,1 0-1,-1-1 0,1 1 1,-1-1-1,0 1 0,1-1 1,-1 1-1,1-1 0,0 1 1,-1-1-1,1 1 0,-1-1 1,1 0-1,0 1 0,-1-1 0,1 0 1,0 1-1,0-1 211,-7-31-7014</inkml:trace>
  <inkml:trace contextRef="#ctx0" brushRef="#br0" timeOffset="46233.659">7491 11028 9380,'0'0'1233,"0"0"-451,0 0-150,0 0-147,0 0-186,-3-47 4458,0 29-4300,2 14-388,1 0 1,-1 0-1,0 1 1,0-1 0,-1 0-1,1 1 1,-1-1-1,1 1 1,-1 0-1,0-1 1,0 1-1,-1 0 1,-1-2-70,0 2-1,1 0 0,-1 0 0,0 0 1,0 0-1,0 1 0,0-1 0,0 1 0,-1 1 1,1-1-1,-1 0 0,1 1 0,-1 0 1,1 0-1,-1 0 0,0 1 0,0-1 0,1 1 1,-1 0-1,0 1 0,0-1 0,1 1 1,-1 0-1,0 0 0,-3 2 1,5-2 12,1 1 0,-1 0 0,0 0 0,1 0 0,-1 0 0,1 1 0,-1-1 0,1 0 0,0 1 0,0 0 0,0 0 0,1-1-1,-1 1 1,1 0 0,-1 0 0,1 0 0,0 1 0,-1 2-12,-11 63 673,9-20 264,2 0-1,2 0 1,4 27-937,-3-72 36,-1-1 0,1 0 0,0 1 0,0-1 0,0 0 0,1 0 0,-1 0 0,1 0 0,0 0 0,0 0 0,0 0 0,0-1-1,0 1 1,0 0 0,1-1 0,-1 0 0,1 0 0,2 2-36,-3-3 4,0 0-1,0 0 1,0 0-1,0-1 1,0 1-1,0 0 0,0-1 1,0 1-1,0-1 1,0 0-1,0 0 1,0 0-1,0 0 1,0 0-1,0 0 0,0 0 1,1-1-1,-1 1 1,0-1-1,0 0 1,0 1-1,-1-1 0,1 0 1,0 0-1,0 0 1,0 0-1,-1-1 1,1 1-1,0 0 0,-1-1 1,1 1-1,-1-1-3,9-9-279,-1 0 0,-1-1 0,0 0 0,-1 0 0,0-1 0,-1 0 0,0 0 1,-1 0-1,-1-1 0,0 0 0,1-7 279,1-12-712,-1-1 1,-2 1-1,-1-1 1,-1-2 711,-1 357 5221,0-319-5292,5 42 415,-5-43-420,1 0 1,-1 0-1,0 1 0,0-1 1,1 0-1,-1 0 0,1 0 1,-1 0-1,1 1 1,-1-1-1,1 0 0,0 0 1,-1 0-1,1 0 0,0 0 1,0 0-1,0-1 1,0 1-1,0 0 0,0 0 1,0-1-1,0 1 1,0 0-1,0-1 0,0 1 1,0-1-1,1 1 0,-1-1 1,0 0-1,1 1 76,-2-2-246,1 1 0,-1 0 1,1-1-1,-1 1 0,1 0 0,-1-1 0,1 1 0,-1 0 1,1-1-1,-1 1 0,1-1 0,-1 1 0,0-1 0,1 1 1,-1-1-1,0 1 0,1-1 0,-1 1 0,0-1 0,0 0 0,0 1 1,0-1-1,1 1 0,-1-1 0,0 0 0,0 1 246,0-2-897,7-25-7992</inkml:trace>
  <inkml:trace contextRef="#ctx0" brushRef="#br0" timeOffset="46598.234">7663 10591 9556,'0'0'1622,"0"0"-69,0 0 13,0 0-403,0 0-154,0-6 223,0 4-1089,0 4 672,-1 162 659,2 176 366,4-241-1260,4 0 0,11 36-580,-19-125 40,0-5-31,-1 0 1,1 0-1,0 0 1,0 0 0,0 0-1,1 0 1,0 0-1,0 0 1,0-1-1,1 1 1,-1-1 0,1 1-1,0-1 1,0 0-10,-2-4-8,-1 0 0,0 0 0,1 0 0,-1 0 0,1 0 0,-1 0 0,0-1 0,1 1 0,-1 0 0,0 0 0,0 0 0,1 0 0,-1-1 0,0 1 0,1 0 0,-1 0 0,0-1 0,0 1 0,1 0 0,-1-1 0,0 1 0,0 0 0,0-1 0,1 1 0,-1 0 0,0-1 0,0 1 0,0 0 0,0-1 0,0 1 0,0 0 0,0-1 0,0 1 0,0 0 0,0-1 0,0 1 0,0-1 0,0 1 0,0 0 0,0-1 0,0 1 0,0 0 0,-1-1 8,2 1-16,4-97-2985,-9 29-3672,-4 29-133</inkml:trace>
  <inkml:trace contextRef="#ctx0" brushRef="#br0" timeOffset="46964.24">7898 10957 8020,'0'0'2948,"0"0"-851,0 0 66,0 0-357,0 0-488,4-5-256,6-10-254,-32 32-347,-4 4-444,-13 5 13,21-14-79,0 1-1,0 1 1,2 0-1,-11 13 50,25-26 2,0 1-1,1 0 1,-1-1-1,1 1 1,-1 0 0,1 0-1,0 0 1,0 0-1,0 0 1,0 0 0,0 0-1,0 1 1,1-1-1,-1 0 1,1 0-1,0 1 1,-1-1 0,1 0-1,0 1 1,0-1-1,0 0 1,1 0 0,-1 1-1,1-1 1,-1 0-1,1 1 1,0-1 0,-1 0-1,1 0 1,0 0-1,1 0 1,-1 0-1,0 0 1,1 0 0,-1 0-1,1-1 1,-1 1-1,1-1 1,0 1 0,0-1-1,-1 1 1,2 0-2,11 7 124,0-1 0,0 0 0,0-1 0,1 0 0,12 3-124,-12-5 132,129 54 346,-144-59-612,0 0 0,0 0 0,0 0 0,-1-1 0,1 1 0,0 0 0,0 0 0,0 0 0,0 0 0,0 0 0,0-1 1,0 1-1,0 0 0,0 0 0,-1 0 0,1 0 0,0-1 0,0 1 0,0 0 0,0 0 0,0 0 0,0 0 0,0-1 0,0 1 0,0 0 1,0 0-1,0 0 0,0 0 0,0-1 0,0 1 0,1 0 0,-1 0 0,0 0 0,0 0 0,0-1 0,0 1 0,0 0 0,0 0 0,0 0 1,0 0-1,0 0 0,1-1 0,-1 1 0,0 0 0,0 0 0,0 0 0,0 0 0,1 0 0,-1 0 0,0 0 0,0 0 0,0 0 1,0 0-1,1-1 0,-1 1 0,0 0 0,0 0 0,0 0 0,0 0 0,1 0 0,-1 0 0,0 0 0,0 0 0,0 1 0,1-1 134,-10-19-8849</inkml:trace>
  <inkml:trace contextRef="#ctx0" brushRef="#br0" timeOffset="47294.227">8146 10945 10197,'0'0'3279,"0"0"-1404,0 0-365,0 0-221,0 0 127,8 22-191,-3-8-1040,3 7 36,-1 1-1,-1-1 1,-1 1 0,0 0 0,-2 0 0,0 9-221,-2 54 458,-1-43-320,1 1 0,6 26-138,-7-69-49,0 0 1,0 0 0,0 0 0,0 0-1,0 0 1,1 0 0,-1 0 0,0 0-1,0 0 1,0 0 0,0 0 0,0 0-1,0 0 1,0 0 0,0 0 0,0 0-1,0 0 1,0 0 0,0 0 0,1 0-1,-1 0 1,0 0 0,0 0 0,0 0-1,0 0 1,0 0 0,0 0 0,0 0-1,0 0 1,0 0 0,0 1 0,0-1-1,0 0 1,0 0 0,0 0 0,0 0-1,0 0 1,0 0 0,0 0 48,3-14-1640,-1-20-1714,-2-7-1728</inkml:trace>
  <inkml:trace contextRef="#ctx0" brushRef="#br0" timeOffset="47612.588">8123 10671 15335,'0'0'2113,"0"0"-32,0 0-977,0 0-895,0 0-209,0 0-1329,112-9-2673,-112 9-6403</inkml:trace>
  <inkml:trace contextRef="#ctx0" brushRef="#br0" timeOffset="47952.94">8338 10867 7331,'0'0'3869,"0"0"-1241,0 0 45,0 31-392,6 180 848,-2-119-1935,-2-37-550,-1-44-323,-1-17 15,0-5-462,1 0 0,0 0 0,0 0 0,1 0 0,1 0 1,0 0-1,0 1 0,1-1 0,0 1 0,1 0 0,1-1 126,-2 5-88,0-1 0,1 1 1,0 0-1,0 0 0,0 1 0,1-1 0,-1 1 0,2 0 0,-1 1 0,0-1 1,1 1-1,0 1 0,0-1 0,0 1 0,0 0 0,7-1 88,-10 2 24,1 0 0,0 1-1,0-1 1,0 1 0,1 0-1,-1 1 1,0-1 0,0 1 0,0 0-1,0 1 1,1-1 0,-1 1-1,0 0 1,0 0 0,0 0 0,0 1-1,0 0 1,-1 0 0,1 0-1,0 1 1,-1-1 0,1 1-1,-1 0 1,0 0 0,0 1 0,0-1-1,-1 1 1,1 0 0,-1 0-1,0 0 1,0 0 0,0 1 0,-1-1-1,1 1 1,0 3-24,8 16 157,-2 1 1,-1 1-1,0 0 1,-2 0-1,-2 0 0,0 0 1,-1 1-1,-2-1 1,-1 24-158,0-48-302,0-5-773,0-15-2196,0-18-4162</inkml:trace>
  <inkml:trace contextRef="#ctx0" brushRef="#br0" timeOffset="49225.719">9258 10948 3105,'0'0'2164,"0"0"-766,0 0 24,0 0 101,0 0 25,-3-10-369,-17-51 958,31 108 2860,4 64-3957,-5-39-383,-6-47-471,6 35 569,-3 0 0,-2 43-755,-5-103 43,0-28-627,-1-36-830,0 12-975,3-34 2389,0 71-216,0 0 0,0 0-1,1 0 1,1 0-1,1 1 1,0-1 0,6-10 216,-3 7-177,-5 11 155,1-1 0,-1 0 0,1 1 0,0 0 0,1 0 0,-1 0 0,2 0 0,-1 1 0,1 0 0,0 0 0,0 0 1,2-1 21,-8 7 16,1 0 0,-1 0 0,1-1 1,-1 1-1,1 0 0,-1 0 1,1 0-1,-1 0 0,1 0 0,-1 0 1,0 0-1,1 0 0,-1 0 1,1 0-1,-1 0 0,1 0 0,-1 0 1,1 0-1,-1 1 0,1-1 1,-1 0-1,0 0 0,1 0 1,-1 1-1,1-1 0,-1 0 0,0 1 1,1-1-1,-1 0 0,0 1 1,1-1-1,-1 0 0,0 1 0,0-1 1,1 0-1,-1 1 0,0-1-16,7 21 574,-5-15-358,14 55 896,-2 1 0,-3 0 0,-2 1 0,-3 0 0,-3 10-1112,-3-70 56,-1-5-57,1 0 0,-1 0-1,1 0 1,-1 0 0,1 0 0,0-1-1,0 1 1,0 0 0,0 0 0,0 0-1,1 0 1,0-1 1,0-9-73,-1-31-988,2-1 0,3-10 1061,-4 42-317,1 1 0,0 0-1,1 0 1,1 0 0,-1 0 0,1 1 0,1-1 0,0 1 0,1 0 0,0 1 0,2-4 317,-7 11 10,1 1 0,-1-1 1,1 0-1,-1 0 0,1 1 1,0-1-1,-1 1 0,1-1 1,0 1-1,0 0 0,0 0 1,0 0-1,0 0 0,0 0 1,1 0-1,-1 0 0,0 1 1,0-1-1,1 1 0,-1 0 1,0 0-1,1-1 0,-1 2 1,0-1-1,0 0 0,1 0 1,-1 1-1,0-1 0,1 1 1,-1 0-1,0-1 0,0 1 1,0 0-1,0 0 0,1 1-10,3 3 186,0-1-1,-1 1 0,0 0 0,0 0 1,0 0-1,0 1 0,-1-1 0,0 1 1,0 0-1,1 5-185,13 29 503,-3 0 0,-1 1 0,-2 0 0,-2 1 0,-1 1 0,-3-1 0,0 17-503,-6-59-37,0 0-1,0 0 0,0 0 0,0 0 0,0 0 0,0 0 1,0 0-1,0 0 0,0 0 0,0 0 0,1 0 0,-1 0 1,0 0-1,0 0 0,0 0 0,0 0 0,0 0 0,0 0 1,0 0-1,0 0 0,0 0 0,0 0 0,0 0 0,0 0 1,0 0-1,0 0 0,0 0 0,0 0 0,0 0 0,0 0 1,1 0-1,-1 0 0,0 0 0,0 1 0,0-1 0,0 0 1,0 0 37,2-13-1504,1-20-2849,-3-12-5329</inkml:trace>
  <inkml:trace contextRef="#ctx0" brushRef="#br0" timeOffset="49725.714">9989 11189 400,'0'0'6243,"0"0"-3652,0 0-655,0 0 129,0 0-210,-4-7-321,3 5-1489,-1 0 19,1 0 0,0 0 1,-1 0-1,1 0 0,0-1 0,0 1 1,0 0-1,1-1 0,-1 1 1,1-1-1,-1 1 0,1-1 1,0 1-1,0-1 0,0 1 1,0-1-1,0 1 0,0-1 0,1 1 1,-1-1-1,1 1 0,0-1 1,0 1-1,0 0 0,0-1 1,0 1-1,0 0 0,1 0 1,-1 0-1,1-1-64,4-5-28,-1-1 1,0 1-1,0-1 1,-1 0-1,-1 0 1,1 0-1,-1-1 1,-1 0-1,0 1 1,0-1-1,-1 0 1,0 0-1,-1-2 28,0 10-16,-1 1-1,1-1 1,-1 1-1,0 0 0,1 0 1,-1-1-1,0 1 1,0 0-1,0 0 0,0 0 1,0 0-1,0 0 1,0 0-1,0 0 0,0 0 1,0 1-1,-1-1 1,1 0-1,0 1 0,-1-1 1,1 1-1,0-1 1,-1 1-1,1 0 0,-1-1 1,1 1-1,-1 0 1,1 0 16,-48-6-48,47 6 37,-10-1 13,-33 3-38,43-2 35,0 0 0,0 1 1,1 0-1,-1-1 0,1 1 1,-1 0-1,1 0 0,-1 0 1,1 0-1,-1 0 0,1 0 1,0 0-1,-1 1 0,1-1 1,0 0-1,0 1 0,0-1 1,0 1-1,0-1 0,0 1 1,1-1-1,-1 1 0,0 0 1,1 0 0,-4 13 247,1 1 0,1 0 0,1-1 1,0 1-1,1 0 0,2 14-247,-1 14 808,-1-32-604,0 0-1,2 0 0,-1 0 0,2 1 0,-1-2 0,2 1 0,-1 0 0,2-1 0,-1 1 0,2-1 0,0 0 0,5 7-203,-8-13 23,1 0 1,0 0-1,1 0 1,-1-1-1,1 1 1,0-1-1,0 0 1,0-1-1,1 1 1,-1-1-1,1 0 0,0 0 1,0-1-1,0 1 1,0-1-1,1-1 1,-1 1-1,0-1 1,1 0-1,-1-1 0,1 0 1,-1 0-1,0 0 1,1 0-1,2-2-23,-4 1-39,0 0-1,-1 0 0,1-1 0,0 0 1,0 0-1,-1 0 0,0 0 1,1-1-1,-1 0 0,0 1 1,0-2-1,0 1 0,-1 0 1,1-1-1,-1 0 0,0 0 1,0 0-1,1-1 40,1-3-749,0-1 0,0 0 1,-1 0-1,0 0 0,-1-1 0,0 1 1,0-1-1,1-10 749,1-32-8241</inkml:trace>
  <inkml:trace contextRef="#ctx0" brushRef="#br0" timeOffset="50055.832">10177 10573 6563,'0'0'2145,"0"0"-654,0 0 54,0 0 104,0 0-225,0 11-242,2 122 4370,13 81-5552,5 7 1245,3 23-753,-14-203-356,-4-30-309,-3-23-961,-2-54-3607,-3 31-1062</inkml:trace>
  <inkml:trace contextRef="#ctx0" brushRef="#br0" timeOffset="50499.178">10422 11162 9893,'0'0'4017,"0"0"-1656,0 0-666,0 0-361,0 0-638,19-15-421,-8 5-281,12-7-94,-2-1 0,0-1 0,-1-1 0,-1-1 0,-1 0 0,0-4 100,-13 16-297,0 1 0,-1-1 1,0 0-1,-1 0 0,0 0 0,0-1 1,-1-2 296,-1 10-86,0-1 1,-1 1-1,1-1 1,-1 1-1,0-1 1,0 1-1,0-1 1,0 0-1,0 1 1,0-1-1,-1 1 1,1-1-1,-1 1 1,0-1-1,0 1 1,0 0-1,0-1 1,0 1-1,0 0 1,-1 0-1,1 0 1,-1 0-1,1 0 1,-1 0-1,0 0 1,0 0-1,0 1 1,-1-2 85,-7-1 56,1 0 1,-1 1-1,0 0 1,0 0-1,0 1 1,-1 0 0,1 1-1,0 0 1,-1 1-1,-5 1-56,13-1 64,0 1-1,0-1 1,0 1 0,1 0-1,-1 0 1,0 0-1,0 0 1,1 0-1,-1 1 1,1-1 0,-1 1-1,1 0 1,-1 0-1,1 0 1,0 0 0,0 0-1,0 0 1,0 1-1,1-1 1,-1 0-1,1 1 1,-1 0 0,1-1-1,0 1 1,0 0-1,0 0 1,-1 2-64,-2 11 451,-1-1 0,2 1 1,0-1-1,0 15-451,-1 43 1629,4 0-1,4 26-1628,-4-89 65,1 1 0,1-1 1,-1 0-1,2 0 0,0 0 0,0 0 0,0-1 0,1 1 0,1-1 0,4 8-65,-7-14 1,1 1 0,-1-1 0,1 0-1,0 0 1,0 0 0,1 0 0,-1 0 0,1-1 0,-1 1-1,1-1 1,0 0 0,-1 0 0,1-1 0,0 1 0,1-1-1,-1 0 1,0 0 0,0 0 0,0 0 0,1-1 0,-1 0-1,0 0 1,0 0 0,1 0 0,-1 0 0,4-2-1,-4 1-93,0 0 1,1 0-1,-1-1 0,0 0 1,1 0-1,-1 0 1,0 0-1,-1 0 1,1-1-1,0 0 1,-1 0-1,1 0 0,-1 0 1,0 0-1,0-1 1,0 0 92,7-10-1492,0-1 1,-1 0-1,4-10 1492,-12 24-124,23-55-7515</inkml:trace>
  <inkml:trace contextRef="#ctx0" brushRef="#br0" timeOffset="51009.388">10759 10561 8388,'0'0'2911,"0"0"-1065,0 0-208,0 0-315,0 0-357,0 12 725,6 142 1990,13 46-3681,2 57 1068,-13-20-473,-6-292-921,-2 17-761,1 0-1,3 0 1,1 0-1,1 1 0,3 0 1,4-10 1087,-12 43-121,1 0 0,0 0 0,0 0 0,0 0 0,0 1 1,1-1-1,-1 1 0,1 0 0,0 0 0,0 0 0,1 0 0,-1 0 0,0 1 1,1-1-1,0 1 0,-1 0 0,1 0 0,0 1 0,0-1 0,4 0 121,-5 1 130,0 0 0,0 1 0,0 0 1,0 0-1,0 0 0,0 0 0,1 0 0,-1 0 0,0 1 0,0 0 0,0-1 0,0 1 0,0 0 0,0 1 0,-1-1 1,1 0-1,0 1 0,0 0 0,-1-1 0,1 1 0,-1 0 0,0 0 0,1 1 0,-1-1 0,0 0 0,0 1 0,-1-1 0,2 2-130,5 10 262,1 0-1,-2 1 0,0 0 0,-1 0 0,0 1 0,-1 0 0,-1 0 0,0 0 0,-1 0 0,-1 0 0,-1 1 0,0 0 0,-2 10-261,1-22-32,0 0 0,-1 0 0,0 0 0,0 0 0,-1-1 0,1 1 0,-1 0 0,0-1 0,0 1 0,0-1 0,-1 0 0,0 0 0,0 0 0,0 0 0,0 0 0,0-1-1,-1 1 1,0-1 0,1 0 0,-1 0 0,0 0 0,-1-1 0,1 1 0,0-1 0,-2 0 32,-1 2-439,0-1 0,-1-1 0,1 1 0,-1-1 0,0-1 0,0 1 0,-4-1 439,5 0-887,0-1-1,0 0 0,0-1 0,0 0 1,0 0-1,1 0 0,-1 0 0,-3-3 888,-18-13-7024</inkml:trace>
  <inkml:trace contextRef="#ctx0" brushRef="#br0" timeOffset="51946.484">11199 11171 14070,'0'0'2233,"0"0"-1019,0 0-653,0 0-361,23-24-259,73-77-317,-34 48-251,-62 53 678,0-1 0,0 1 0,1 0 0,-1 0 0,0-1 1,0 1-1,0 0 0,0 0 0,0-1 0,0 1 0,0 0 0,0 0 0,0-1 0,0 1 1,0 0-1,0 0 0,0 0 0,-1-1 0,1 1 0,0 0 0,0 0 0,0-1 0,0 1 1,0 0-1,0 0 0,0 0 0,-1-1 0,1 1 0,0 0 0,0 0 0,0 0 0,-1 0 1,1-1-1,0 1 0,0 0 0,0 0 0,-1 0 0,1 0 0,0 0 0,0 0 0,-1 0 0,1 0 1,0 0-1,0-1 0,-1 1 0,1 0 0,0 0 0,0 0 0,-1 0 0,1 1-51,-27-5 680,-46 3-1240,55 1 846,16 1-270,0-1 1,-1 1-1,1 0 0,0-1 0,0 1 0,0 0 1,0 0-1,0 1 0,0-1 0,0 0 0,0 1 1,0-1-1,0 1 0,1-1 0,-1 1 0,1 0 1,-1 0-1,1-1 0,0 1 0,-1 0 0,1 1 1,0-1-1,0 0 0,1 0 0,-1 0 1,0 0-1,1 1 0,-1-1 0,1 1-16,-4 13 132,1-1-1,1 1 0,0 13-131,1-21 54,0 13 98,-3 17 271,2 0 1,1 0 0,2 0-1,5 28-423,-5-63 9,-1-1 0,1 1 0,0 0 0,0-1 0,0 1 0,0-1 0,0 1 0,0-1 0,1 0 0,-1 1-1,1-1 1,0 0 0,0 0 0,0 0 0,0 0 0,0 0 0,0-1 0,0 1 0,0 0 0,1-1 0,-1 0 0,1 0 0,-1 1 0,1-2 0,-1 1-1,1 0 1,0 0 0,-1-1 0,1 1 0,0-1 0,0 0 0,-1 0 0,1 0 0,0 0 0,0-1 0,-1 1 0,1-1 0,0 1 0,-1-1 0,1 0 0,-1 0-1,1 0 1,0-1-9,3-3-46,-1 0 0,-1 0-1,1 0 1,-1-1 0,0 1-1,0-1 1,-1 0 0,1-1 0,-1 1-1,1-4 47,25-74-1578,-24 68 1130,1-7-812,0-1 0,-2 0 0,-1 0-1,-1 0 1,0-10 1260,-2-34 4031,4 435 187,-4-366-4234,2 31 257,-2-31-258,0-1 1,-1 1-1,1-1 1,0 1-1,0-1 1,0 1-1,0-1 1,0 1-1,0-1 1,0 1-1,0-1 1,1 1-1,-1-1 1,0 1-1,0-1 1,0 1-1,0-1 1,1 1-1,-1-1 1,0 1-1,0-1 1,1 1-1,-1-1 1,0 0-1,1 1 1,-1-1-1,1 0 1,-1 1-1,0-1 1,1 0-1,-1 1 1,1-1-1,-1 0 1,1 0-1,-1 0 1,1 1-1,-1-1 1,1 0-1,-1 0 1,1 0-1,-1 0 1,1 0-1,-1 0 1,1 0-1,-1 0 1,1 0-1,-1 0 1,1 0-1,-1 0 1,1 0-1,-1-1 17,2 0-204,-1 0-1,0-1 0,0 1 0,0-1 0,0 1 0,0-1 0,0 1 0,-1-1 0,1 1 0,0-1 0,-1 0 1,0 1-1,1-1 0,-1 0 0,0 0 0,0 1 0,1-1 0,-1 0 0,-1 0 0,1 0 205,1-9-1763,5-34-6924</inkml:trace>
  <inkml:trace contextRef="#ctx0" brushRef="#br0" timeOffset="52334.242">11646 10977 11973,'0'0'1999,"0"0"-876,0 0 75,0 0-128,0 0 141,0 13 181,0 423 4171,1-451-5596,1 0-1,0 0 1,1 0 0,1 1-1,1-4 34,5-18-180,-3 3-32,1-4-508,2 1 0,6-15 720,-13 43-232,0-1-1,1 1 1,0 0 0,0 0 0,1 1-1,0-1 1,0 1 0,1 0 0,-1 0-1,2 1 1,-1 0 0,4-3 232,-7 7-22,0 0 1,0 0 0,0 0-1,0 0 1,0 1-1,1-1 1,-1 1-1,0 0 1,1 0 0,-1 0-1,1 0 1,-1 1-1,1 0 1,-1-1-1,1 1 1,-1 0 0,1 1-1,-1-1 1,1 1-1,-1-1 1,1 1-1,-1 0 1,1 0 0,-1 1-1,3 0 22,-1 2 148,0-1 0,0 1 0,0 0 0,0 1 0,-1-1 0,1 1 0,-1 0 0,-1 0-1,1 0 1,0 0 0,-1 1 0,0-1 0,1 4-148,5 18 404,-8-22-382,0 0-1,0 0 1,1 0 0,0-1 0,0 1 0,1 0 0,-1-1 0,1 0-1,0 1-21,-2-4-901,-1-1-2440,0 0-4182</inkml:trace>
  <inkml:trace contextRef="#ctx0" brushRef="#br0" timeOffset="52670.427">12301 11677 20826,'0'0'2096,"0"0"-1327,0 0-561,0 0-208,0 0-32,0 0-656,33-92-1201,-33 92-4482</inkml:trace>
  <inkml:trace contextRef="#ctx0" brushRef="#br0" timeOffset="89795.845">2470 12269 11957,'0'0'230,"0"0"-54,0 0 443,0 0 144,0 0-152,-3-8-144,-6-24-56,9 33-383,0-1 0,0 0 1,0 1-1,0-1 1,-1 0-1,1 1 0,0-1 1,0 0-1,0 1 0,0-1 1,-1 0-1,1 0 1,0 1-1,0-1 0,-1 0 1,1 0-1,0 1 0,0-1 1,-1 0-1,1 0 0,0 0 1,-1 1-1,1-1 1,0 0-1,-1 0 0,1 0 1,0 0-1,-1 0 0,1 0 1,0 0-1,-1 0 1,1 0-1,0 0 0,-1 0 1,1 0-1,0 0 0,-1 0 1,1 0-1,0 0 1,-1 0-1,1 0 0,0 0 1,-1-1-1,1 1 0,0 0 1,-1 0-1,1 0 1,0-1-1,0 1 0,-1 0 1,1 0-1,0-1 0,0 1 1,-1 0-1,1 0 1,0-1-1,0 1 0,0 0 1,0-1-1,-1 1 0,1 0 1,0-1-1,0 1 1,0 0-1,0-1 0,0 1 1,0 0-1,0-1-28,-9 22 213,9-21-205,-6 35 116,1 1 0,1 0 0,2 1 0,2-1 0,2 15-124,0 23 396,-1 102 2971,21 144-3367,-22-319 45,4 26-72,-2-21-317,-1-16-242,-1-46-2892,0 19-4020,0 21 532</inkml:trace>
  <inkml:trace contextRef="#ctx0" brushRef="#br0" timeOffset="90135.048">2642 12772 592,'0'0'8511,"0"0"-6054,0 0-1216,0 0 370,0 0-368,3-14-349,13-39-232,-12 39 42,-4 14 62,-34 0 114,23 3-878,1-1 0,0 1 1,0 1-1,0 0 0,0 0 1,1 1-1,0 0 0,0 1 0,0 0 1,0 0-1,-1 3-2,-24 14-297,29-20 256,-29 23-248,33-25 293,0 0-1,0 0 0,1 0 1,-1 0-1,0 0 0,1 0 0,-1 0 1,1 0-1,-1 1 0,1-1 1,0 0-1,-1 0 0,1 1 0,0-1 1,0 0-1,0 0 0,0 1 1,0-1-1,0 0 0,0 0 1,0 1-1,0-1 0,1 0 0,-1 0 1,1 1-1,-1-1 0,1 0 1,-1 0-1,1 0 0,-1 0 0,1 0 1,0 1-4,8 6 165,0 0 0,0 0 0,0-1 1,1-1-1,0 1 0,0-1 0,1-1 0,10 4-165,29 17 474,0 0-172,-30-22-7343,-20-4-565</inkml:trace>
  <inkml:trace contextRef="#ctx0" brushRef="#br0" timeOffset="90735.137">3045 12724 9764,'0'0'1076,"0"0"-623,0 0 113,0 0 117,0 0 160,0-6-163,0-27 801,0 33-625,0-1-189,0 0-642,0 0 1,1-1-1,-1 1 0,-1-1 0,1 1 0,0-1 1,0 1-1,0-1 0,-1 1 0,1 0 1,-1-1-1,1 1 0,-1 0 0,1-1 0,-1 1 1,0-1-26,-15 0 16,7 3-62,-14-1-101,8-1 229,1 1 0,0 1 0,0 0-1,-10 3-81,18-3 13,0 1-1,1 0 0,-1 1 0,0-1 0,1 1 0,0 0 0,-1 1 0,1-1 0,0 1 0,1 0 0,-1 0 0,-2 4-12,1 0 126,-1 0-1,2 0 0,-1 1 1,1 0-1,0 0 1,1 0-1,0 0 1,1 1-1,0 0 1,0 0-1,1-1 0,1 2 1,-2 8-126,1 17 784,2 1 0,1-1 0,2 7-784,-3-39 29,0-1 1,0 1-1,1-1 0,-1 1 0,1-1 0,0 1 0,0-1 1,0 1-1,1-1 0,-1 0 0,1 0 0,0 1 0,0-1 0,0 0 1,0-1-1,0 1 0,1 0 0,-1-1 0,1 1 0,0-1 1,-1 0-1,1 0 0,0 0 0,1 0 0,-1 0 0,0-1 0,0 1 1,1-1-1,-1 0 0,1 0 0,-1 0 0,1 0 0,-1-1 1,1 0-1,0 0 0,-1 0 0,1 0 0,-1 0 0,1 0 0,-1-1 1,1 0-1,-1 0 0,1 0 0,-1 0 0,1 0 0,-1-1 1,0 0-1,0 1 0,0-1 0,0 0 0,0-1 0,0 1 0,-1 0 1,1-1-1,0 0-29,14-14-400,-2-1 0,0-1-1,0 0 1,-2-1 0,0 0 0,-1-3 400,-4 8-600,-2 1-1,0-1 0,0 0 1,-1 0-1,-1-1 0,-1 1 1,0-1-1,-1 0 0,0-13 601,2 78 4454,22 62-1992,-23-97-2298,17 46 488,-19-56-686,1-1 0,-1 0 0,1 0 0,0 0 0,0 0-1,0 0 1,0 0 0,0 0 0,1 0 0,-1-1-1,1 0 1,0 1 0,0-1 0,0 0 0,0 0 34,7 0-2039,-7-2-1418,-3 0-3987</inkml:trace>
  <inkml:trace contextRef="#ctx0" brushRef="#br0" timeOffset="88511.537">1844 12572 9044,'0'0'3610,"0"0"-2743,0 0-358,0 0 620,0 0-225,-6 21-157,-2 3-509,3-11-85,1-1 0,0 1-1,1 0 1,1 0 0,0 0-1,1 0 1,0 0 0,1 9-153,4 22 587,1 0 1,3 0-1,1 0 1,3-1-1,15 39-587,16 62 963,-25-73-576,-3-17-20,-3 0 0,-2 1-1,-2 0 1,0 34-367,-9-88-4,1 0 0,-1-1 0,0 1 0,1-1 0,-1 1 0,1-1 0,-1 1 0,0-1 0,1 1 0,-1-1 0,0 0 0,0 1 0,1-1 0,-1 0 0,0 1 0,0-1 0,0 0 0,1 0 0,-1 0 0,0 0 0,0 0 0,0 0 0,1 0 0,-1 0 0,-1 0 4,-31 0-142,24-1 70,-9 1-86,0-1 1,0-1 0,1-1 0,-1 0-1,0-2 1,1 0 0,0 0 0,0-2-1,1 0 1,-1-1 0,-8-6 157,14 6-330,0 1 0,0-1 0,1-1 1,1 0-1,-1-1 0,1 0 0,-3-5 330,5 6-742,1-1 0,0 0 0,1 0 0,0 0 0,1-1 0,0 1 0,0-1 0,1 0 0,0-2 742,-3-43-7486</inkml:trace>
  <inkml:trace contextRef="#ctx0" brushRef="#br0" timeOffset="88829.093">1609 12507 10341,'0'0'6739,"0"0"-6163,0 0 144,0 0 49,0 0-769,0 0-1313,156-66-2801,-126 66-6819</inkml:trace>
  <inkml:trace contextRef="#ctx0" brushRef="#br0" timeOffset="89143.546">2139 12632 4834,'0'0'4077,"0"0"-2258,0 0-255,0 0 188,0 0-351,0 0-555,0 16 1168,0 25-1039,-2 29-287,4 0-1,2-1 0,4 1 0,9 36-687,-14-100-2127,-2-12 501,-1-17-929,0 17 1527,0-29-4831</inkml:trace>
  <inkml:trace contextRef="#ctx0" brushRef="#br0" timeOffset="89464.687">2003 12382 14006,'0'0'2626,"0"0"-2498,0 0 432,0 0-384,0 0-176,0 0-2369,96-107-4578</inkml:trace>
  <inkml:trace contextRef="#ctx0" brushRef="#br0" timeOffset="85118.178">233 12334 5811,'0'0'1267,"0"0"-35,0 0 129,0 0 210,0 0-285,0 0-274,4 12 618,2-9 4730,311-9-6019,-316 6-325,-1 0-45,0 0-78,0 0-165,0 0-184,2 0-1183,-1 0-1914,-1 0-1441</inkml:trace>
  <inkml:trace contextRef="#ctx0" brushRef="#br0" timeOffset="85687.632">359 12328 2097,'0'0'5205,"0"0"-3626,0 0-690,0 0 613,0 0-152,-7 0-344,-22 0-86,29 0-777,-1 0-1,1 0 1,-1 0-1,1 0 1,-1 0-1,1 0 1,-1 0-1,1 0 1,0-1-1,-1 1 1,1 0-1,-1 0 1,1-1 0,0 1-1,-1 0 1,1 0-1,-1-1 1,1 1-1,0 0 1,-1-1-1,1 1 1,0-1-1,0 1 1,-1 0 0,1-1-1,0 1 1,0-1-1,0 1 1,-1-1-143,2 11 1172,1 123 186,15 89-1358,-10-158 270,-2 0-1,-4 1 1,-5 48-270,4-108 2,-1 1 1,0-1-1,0 0 1,-1 0-1,1 1 1,-1-1-1,0 0 1,-1-1-1,1 1 1,-1 0-1,0-1 1,0 1-1,0-1 1,-1 0-1,1 0 1,-1 0-1,0-1 1,0 1-1,-1-1 1,1 0-1,-1 0 1,0 0-1,1-1 1,-1 0-1,0 0 1,0 0-1,0 0 1,-1-1-1,1 0 1,0 0-1,-5 0-2,2-1-88,0 0 1,1-1-1,-1 0 0,1 0 0,-1-1 1,1 0-1,-1 0 0,1 0 0,0-1 1,-4-2 87,-2-4-361,-1 1 0,2-2 0,-1 0 0,-6-7 361,11 10-379,-18-19-298,19 4-3029,9 16 211,9 0-1270</inkml:trace>
  <inkml:trace contextRef="#ctx0" brushRef="#br0" timeOffset="86724.624">607 12805 6547,'0'0'2140,"0"0"-945,0 0 176,0 0 83,0 0-600,-14-32 3025,0 20-3203,11 10-669,1 0 0,0 0-1,0 1 1,-1-1 0,1 0 0,-1 1 0,1 0 0,-1-1-1,0 1 1,0 0-7,-6-2-11,1 1 47,0-1 1,0 1 0,0 1-1,0 0 1,0 0-1,-8 0-36,12 1 19,-1 0 0,0 0 0,1 1 0,-1-1 0,1 1 0,-1 0-1,1 1 1,0-1 0,-1 1 0,1-1 0,0 1 0,0 1 0,0-1-1,0 0 1,1 1 0,-1 0 0,1 0 0,-1 0 0,1 0 0,0 1-1,0-1 1,0 1 0,1 0 0,-1 0 0,1 0 0,0 0 0,0 0-1,0 0 1,0 3-19,-1 4 104,1 0 0,0 1 0,0-1 0,1 1 0,0 0 0,1-1 0,1 1 0,0 0 0,0-1 0,1 1-1,3 8-103,-4-15 45,1-1 1,-1 0-1,1 0 0,0 1 0,1-1 0,-1 0 0,0-1 0,1 1 0,0 0 0,0-1 0,0 1 0,0-1 0,1 0 0,-1 0 0,1-1 0,0 1 0,0-1 0,0 1 0,0-1 0,0 0 0,0-1 0,1 1 1,-1-1-1,1 0 0,-1 0 0,1 0 0,-1-1 0,1 1 0,-1-1 0,2 0-45,-2 0-37,1 0 1,-1 0-1,1 0 1,-1-1-1,0 1 1,0-1-1,1 0 1,-1-1-1,0 1 1,0 0-1,0-1 1,0 0-1,0 0 1,0-1-1,-1 1 1,1-1-1,-1 1 1,0-1-1,1 0 1,-1 0-1,0-1 1,-1 1-1,1 0 1,-1-1-1,1 0 0,-1 0 1,0 0-1,-1 0 1,1 0-1,-1 0 1,1 0-1,-1 0 1,-1 0-1,1-1 1,0 0 36,2-18-586,0 0 1,-2 0-1,-1 0 1,-2-22 585,1-12-179,1 50 259,0 0 0,0 1 0,-1-1 0,0 1 0,0-1 0,0 1 0,-1-1 0,0 1 0,0 0 0,-1-1 0,1 1 0,-3-2-80,5 8 395,0 0-35,0 3-48,-2 92 364,-1-38-60,4 0 0,1-1 0,5 12-616,7-5 384,-14-61-392,1 1 0,-1-1-1,1 0 1,0 0 0,0 0-1,0 0 1,-1 0 0,2-1-1,-1 1 1,0 0 0,0 0 0,1-1-1,-1 1 1,1 0 0,-1-1-1,1 0 1,-1 1 0,1-1-1,0 0 1,0 0 0,0 0-1,0 0 1,0 0 0,0 0 0,0 0-1,0-1 9,-1-1-237,1 0 0,-1 1 0,0-1 0,0 0 0,1 0 0,-1 0-1,0-1 1,0 1 0,0 0 0,0 0 0,0-1 0,-1 1 0,1 0 0,0-1-1,-1 1 1,1-1 0,-1 1 0,1-1 0,-1 1 0,1-1 0,-1 1 0,0-1-1,0 1 1,0-1 0,0 0 0,0 1 0,0-1 237,0-3-1177,4-27-7835</inkml:trace>
  <inkml:trace contextRef="#ctx0" brushRef="#br0" timeOffset="87509.947">925 12733 8036,'0'0'3020,"0"0"-1067,0 0 58,0 0-354,0 0-723,-17-16 1349,3 11-2243,0 0-1,0 1 0,-1 0 0,1 2 1,-1-1-1,0 2 0,-10-1-39,21 2-1,0 0-1,0 0 1,0 0-1,-1 1 0,1-1 1,0 1-1,0 0 1,0 0-1,0 0 1,1 1-1,-1-1 1,-3 3 1,4-2-1,1 1 1,-1-1 0,1 1 0,0 0 0,0 0 0,0-1-1,0 1 1,1 1 0,-1-1 0,1 0 0,0 0 0,0 0-1,0 1 1,0-1 0,0 1 0,1 1 0,-5 25 327,2 1 0,1 0-1,1 0 1,1 0 0,2 0 0,2 4-327,-3-31 33,-1-1-1,0 1 1,1 0 0,0 0 0,0 0 0,0 0-1,1-1 1,-1 1 0,1 0 0,0-1 0,0 1-1,0-1 1,0 0 0,0 0 0,1 0 0,0 0 0,-1 0-1,1 0 1,0-1 0,0 1 0,1-1 0,-1 0-1,0 0 1,1 0 0,-1-1 0,1 1 0,0-1-1,0 0 1,-1 0 0,1 0 0,0 0 0,0-1-1,0 1 1,0-1 0,0 0 0,0 0 0,0-1-33,-1 1-3,-1 0 1,0 0-1,1-1 1,-1 1-1,1-1 1,-1 0-1,0 0 1,0 0-1,1 0 1,-1 0 0,0 0-1,0-1 1,0 1-1,0-1 1,-1 1-1,1-1 1,1-1 2,2-3-72,0 0 1,0-1 0,-1 1 0,0-1 0,-1 1-1,2-4 72,4-13-730,0-1 0,-2 0 0,2-11 730,0-20-960,-2-1 0,-2 1 1,-3-2-1,-4-34 960,1 14 160,1 62-148,-1 0 1,-1 1-1,0-1 0,-1 1 1,-1-1-1,0 0-12,2 9 5,0 0-1,0 0 0,-1 1 1,1-1-1,-1 1 1,0 0-1,-1-1 1,1 1-1,-1 1 1,0-1-1,-1 1 1,1-1-1,-1 1 1,1 0-1,-5-2-4,8 6 59,1 0 0,-1-1 0,1 1 0,-1 0 0,1 0 0,-1 0 0,0 0 0,1 0 0,-1 0 0,1 0 1,-1 0-1,1 0 0,-1 0 0,1 0 0,-1 0 0,0 0 0,1 1 0,-1-1 0,1 0 0,-1 0 0,1 0 0,-1 1 0,1-1 0,-1 0 0,1 1 0,0-1 0,-1 0 0,1 1 0,-1-1 0,1 1 0,0-1 0,-1 1 0,1-1 0,0 1 0,-1-1 0,1 1 0,0-1 0,0 1 0,0-1 1,0 1-1,-1-1 0,1 1 0,0 0 0,0-1 0,0 1 0,0-1 0,0 1 0,0-1 0,0 1 0,0 0 0,1-1 0,-1 1-59,0 44-172,1-32 457,-2 35 61,3-1 0,1 1 0,10 43-346,9 26 616,-9-45-122,2-1 1,3 0-1,22 52-494,-39-121-51,-1-1-1,0 0 1,1 0-1,-1 1 0,1-1 1,-1 0-1,1 0 1,-1 0-1,1 0 0,0 0 1,0 1-1,0-1 1,-1-1-1,1 1 0,0 0 1,0 0-1,0 0 1,0 0-1,1-1 0,-1 1 52,0-1-327,0-1-1,0 0 1,-1 0-1,1 0 1,0 0-1,-1 1 0,1-1 1,-1 0-1,1 0 1,-1 0-1,0 0 1,1 0-1,-1 0 0,0 0 1,0-1-1,1 1 1,-1 0-1,0 0 1,0 0-1,0 0 1,-1 0-1,1-1 328,3-22-7732</inkml:trace>
  <inkml:trace contextRef="#ctx0" brushRef="#br0" timeOffset="87839.048">1160 12754 11397,'0'0'1873,"0"0"-768,0 0 399,0 0-543,0 0-433,0 0 913,46 131-289,-40-72-159,4-5-481,-3-6-48,0-10-352,-4-14-80,0-9-32,-3-6-672,0-9-817,0 0-1472,0 0-2242,0-21-6194</inkml:trace>
  <inkml:trace contextRef="#ctx0" brushRef="#br0" timeOffset="88175.394">1047 12459 13126,'0'0'3954,"0"0"-3474,0 0 336,0 0-351,0 0-465,0 0-705,136-92-1648,-110 92-3842</inkml:trace>
  <inkml:trace contextRef="#ctx0" brushRef="#br0" timeOffset="92224.797">3918 12346 144,'0'0'5621,"0"0"-3470,0 0-1159,0 0 19,0 0-210,0 0-220,-5-23 1177,5 19 6740,101 263-7381,-68-153-944,-16-45 98,3-2 0,27 58-271,-45-112 10,1 1 0,1-1 1,-1-1-1,1 1 0,-1 0 0,1-1 0,1 0 0,-1 0 0,1 0 0,3 2-10,-6-4 5,0-1-1,0 0 1,0 1 0,1-1-1,-1 0 1,0-1 0,1 1-1,-1 0 1,1-1 0,-1 1-1,1-1 1,-1 0 0,1 0-1,-1 0 1,1 0 0,-1 0-1,1 0 1,-1-1 0,0 1-1,1-1 1,-1 0 0,1 1-1,-1-1 1,0 0 0,0-1-1,1 1 1,0-1-5,6-7-13,0-1 1,0 0-1,-1-1 0,0 0 1,-1 0-1,0 0 0,-1-1 1,-1 0-1,2-5 13,4-4-59,153-337-648,-149 323 706,-5 13 0,0-1 1,-2 0 0,-1 0-1,3-17 1,-8 95-3281,7-11-1972,4-11-2959</inkml:trace>
  <inkml:trace contextRef="#ctx0" brushRef="#br0" timeOffset="93146.586">4666 12998 7523,'0'0'2314,"0"0"-1642,0 0-101,0 0 456,0 0 88,-2-9-157,2-1-670,-1 7-150,1-1 0,0 0 0,-1 1 1,1 0-1,-1-1 0,0 1 0,0-1 0,-1 1 1,1 0-1,-2-3-138,3 6 54,0 0-1,0 0 1,0 0-1,0 0 1,0-1 0,0 1-1,0 0 1,-1 0-1,1 0 1,0 0 0,0-1-1,0 1 1,0 0-1,0 0 1,-1 0 0,1 0-1,0 0 1,0 0-1,0 0 1,0 0 0,-1 0-1,1 0 1,0-1-1,0 1 1,0 0 0,-1 0-1,1 0 1,0 0-1,0 0 1,0 0 0,-1 0-1,1 1 1,0-1-1,0 0 1,0 0 0,-1 0-1,1 0 1,0 0-1,0 0 1,0 0 0,0 0-1,-1 0 1,1 0-1,0 1 1,0-1 0,0 0-1,0 0 1,0 0-1,0 0 1,-1 0 0,1 1-1,0-1 1,0 0-1,0 0 1,0 0 0,0 0-1,0 1 1,0-1-1,0 0 1,0 0-54,-5 14-97,-1 54 413,3 0 0,6 52-316,-1-10 571,-2 43 0,0-153-577,1 0 1,-1 0 0,0 1-1,1-1 1,-1 0-1,0 0 1,0 0 0,1 0-1,-1 0 1,0 0-1,1 0 1,-1 0 0,0 0-1,0 0 1,1 0-1,-1 0 1,0 0-1,0 0 1,1 0 0,-1 0-1,0-1 1,1 1-1,-1 0 1,0 0 0,0 0-1,1 0 1,-1 0-1,0-1 1,0 1 0,0 0-1,1 0 1,-1 0-1,0-1 1,0 1 0,0 0-1,0 0 1,1-1 5,3-14-228,-1-1 0,-1 0 0,0 0 1,-1 0-1,0 0 0,-2 1 0,0-8 228,0-13-580,2 4 382,-3 0 0,0 0 1,-2 0-1,-1 0 0,-3-7 198,1 6-197,3 0 1,0 0 0,2 0-1,2 0 1,1-3 196,-1 2-246,0 34 246,0-1 0,0 1 0,1-1 1,-1 1-1,0-1 0,0 1 0,1-1 0,-1 1 0,1-1 0,-1 1 0,0-1 0,1 1 0,-1-1 0,1 1 0,-1 0 0,1-1 0,-1 1 0,1 0 0,-1 0 0,1-1 0,0 1 0,-1 0 0,1 0 0,-1 0 0,1-1 0,0 1 0,-1 0 0,1 0 0,-1 0 0,1 0 0,0 0 0,0 0 0,23 1 23,-21-1-4,7 0 58,0 0-1,0 1 1,0 0 0,0 0 0,-1 1-1,1 0 1,-1 1 0,1 0-1,-1 1 1,3 1-77,-6-1 103,0 0 0,0 0 0,-1 0 0,1 1 0,-1 0 0,0 0 1,0 0-1,-1 1 0,0-1 0,0 1 0,0 0 0,-1 1 0,1-1 0,-1 0 0,0 2-103,-1-3 82,0 0 0,0 0 0,-1 0 0,1 0 0,-1 0 0,0 0 0,-1 0-1,1 1 1,-1-1 0,0 0 0,0 0 0,-1 0 0,1 1 0,-1-1 0,-1 0 0,1 0 0,0 0 0,-1 0 0,0 0-1,-1-1 1,1 1 0,-1 0 0,1-1 0,-1 0 0,-1 1 0,1-1 0,-4 3-82,0-1 19,1-1 1,-2 0-1,1 0 0,0 0 1,-1-1-1,0 0 0,0-1 1,0 1-1,-1-2 0,1 1 1,-1-1-1,1 0 0,-1-1 1,0 0-1,0-1 0,-3 1-19,8-1-48,-1 0 0,0 0 0,0 0 0,1 0 0,-1-1 0,0 1 0,0-1 0,1-1 0,-1 1 0,-1-1 48,5 0-63,-1 1-1,1-1 0,-1 0 1,1 1-1,0-1 0,0 0 1,0 0-1,0 0 0,0 0 1,1 0-1,-1 0 0,0 0 1,1 0-1,0 0 0,-1 0 0,1 0 1,0 0-1,0 0 0,0 0 1,0 0-1,1 0 0,-1-1 64,1 2-32,-1 0 0,0-1 0,1 1-1,0 0 1,-1 0 0,1 0-1,0 0 1,0 0 0,0 0-1,-1 0 1,1 0 0,0 0-1,0 0 1,0 1 0,0-1-1,1 0 1,-1 1 0,0-1 0,0 0-1,0 1 1,0 0 0,1-1-1,-1 1 1,0 0 0,1-1-1,-1 1 1,0 0 0,0 0-1,1 0 1,0 0 32,46-2 15,-41 2-85,3 1 74,0 0 0,0 0 0,1 1 0,-1 1 0,0-1 0,-1 2 0,1-1 0,0 1 0,-1 1 0,0 0 0,0 0 0,-1 1 0,1 0 0,-1 0 0,4 5-4,17 17 416,-1 1 1,-1 2-1,9 16-416,15 16 996,-44-56-889,-6-6-345,-1-1-701,-19-8-6531,2-11-3602</inkml:trace>
  <inkml:trace contextRef="#ctx0" brushRef="#br0" timeOffset="93859.658">5725 12081 6915,'0'0'2817,"0"0"-1445,0 0-217,0 0 128,0 0-325,0 0-344,0 0-294,0 4-51,4 84 1646,4-1 0,10 34-1915,4 45 1036,-17-117-806,4 48 445,20 82-675,-29-174 217,1-5-8099,-1-10 3149</inkml:trace>
  <inkml:trace contextRef="#ctx0" brushRef="#br0" timeOffset="94176.766">5668 12575 14134,'0'0'2546,"0"0"-2354,0 0 272,0 0-288,0 0-176,209-53-656,-176 38-3058,-10 6-8612</inkml:trace>
  <inkml:trace contextRef="#ctx0" brushRef="#br0" timeOffset="94601.677">6191 12647 8004,'0'0'4444,"0"0"-2075,0 0-658,0 0-503,0 0-279,3-6-465,33-56-397,-29 52-239,0 0-1,0-1 1,-1 0 0,0 0-1,-1 0 1,0-1 0,-1 1-1,0-1 1,-1 0 0,-1-1-1,0 1 1,0-3 172,-2 13-8,0 0 1,0-1 0,0 1-1,-1 0 1,1 0 0,-1-1-1,0 1 1,0 0 0,0 0-1,0 0 1,0 0 0,0 0-1,0 0 1,0 0 0,-1 1-1,1-1 1,-1 0 0,1 1-1,-1-1 1,-1 0 7,-1-1 2,-1 0 1,1 0-1,-1 1 1,0 0-1,0-1 0,0 2 1,0-1-1,-1 1 1,0-1-3,-6 0 8,-1 0 1,0 1 0,1 0 0,-1 1-1,0 0 1,0 1 0,-8 2-9,18-2 0,1 0 0,-1 0-1,1 0 1,0 1 0,0-1 0,-1 1 0,1-1 0,0 1 0,0 0 0,0-1 0,0 1-1,1 0 1,-1 1 0,1-1 0,-1 0 0,1 0 0,0 1 0,-1-1 0,1 0 0,0 1-1,1-1 1,-1 1 0,0 0 0,1-1 0,-1 2 0,-2 11 15,1 1-1,1-1 1,-1 14-15,2-23 12,-2 38 146,0-6 538,1 1-1,4 31-695,-2-61 143,0 0 0,0-1 0,1 1 0,0-1-1,0 1 1,1-1 0,0 0 0,1 0-1,0 0 1,0 0 0,1-1 0,-1 0 0,2 0-1,4 5-142,-8-9 14,0-1 0,1 0 0,-1 0 0,1 0 0,0 0 0,0 0 0,-1-1 0,1 1 0,0-1 0,0 0 0,1 0 0,-1 0 0,0 0 0,0 0 0,0-1 0,1 0 0,-1 1 0,0-1-1,0 0 1,1-1 0,-1 1 0,0 0 0,0-1 0,0 0 0,1 0 0,-1 0 0,0 0 0,0 0 0,0-1 0,-1 1 0,1-1 0,0 0 0,0 0 0,1-2-14,7-5-934,0-1 1,-1 0 0,-1-1 0,0 0-1,0 0 1,-1-1 0,1-2 933,18-29-9309</inkml:trace>
  <inkml:trace contextRef="#ctx0" brushRef="#br0" timeOffset="94931.125">6191 12647 8756</inkml:trace>
  <inkml:trace contextRef="#ctx0" brushRef="#br0" timeOffset="95268.214">6191 12647 8756,'139'-151'1884,"-116"120"-862,-30 44 1240,9 93 1950,4 0 1,13 60-4213,-14-151 159,-1-26-219,0-26-365,-1-43-1217,-4 55 610,1 1-1,1-1 0,2 0 1,0 0-1,1 1 0,2 0 1,1 0-1,1-2 1033,-8 24 107,1 1-1,0-1 0,-1 0 1,1 0-1,0 1 0,0-1 1,0 0-1,0 1 1,0-1-1,0 1 0,1 0 1,-1-1-1,1 1 0,-1 0 1,0 0-1,1-1 1,0 1-1,-1 1 0,1-1 1,0 0-1,0 0 0,-1 0 1,1 1-1,0-1 1,0 1-1,0 0 0,0-1 1,-1 1-1,1 0 0,0 0 1,0 0-1,0 1 1,0-1-1,0 0 0,0 1 1,1-1-107,5 4 637,0 0 0,0 0 1,-1 0-1,0 1 0,1 0 1,-1 1-1,1 1-637,12 9 399,-2-10-568,-10-5-3078,-7-1 2765,0 0-4601</inkml:trace>
  <inkml:trace contextRef="#ctx0" brushRef="#br0" timeOffset="95582.694">6714 12474 10101,'0'0'1275,"0"0"43,0 0 187,0 0-177,0 0-63,0 23 1723,2 7-2561,2 0-1,1 0 1,1 0 0,2-1 0,1 0 0,1 0 0,1-1 0,6 9-427,-13-31 41,-1 0 1,1-1 0,0 1 0,0-1 0,0 1 0,1-1 0,-1 0-1,1-1 1,1 0 0,0 1-42,-5-4-1,0 0 1,1 0-1,-1 0 0,0 0 0,1 0 1,-1-1-1,1 1 0,-1-1 1,1 1-1,-1-1 0,1 1 0,0-1 1,-1 0-1,1 0 0,-1 1 1,1-1-1,0-1 0,-1 1 0,1 0 1,0 0-1,-1 0 0,1-1 1,-1 1-1,1-1 0,-1 0 0,1 1 1,-1-1-1,1 0 0,-1 0 1,0 0-1,1 0 0,-1 0 0,0 0 1,0 0-1,1 0 0,-1 0 0,0-1 1,0 1-1,-1 0 0,1-1 1,0 1-1,0-1 0,-1 1 0,1-1 1,4-12-244,0 1 0,-1-1 0,0-1 0,-1 1 0,-1 0-1,-1-1 1,0 1 0,0-1 0,-2 1 0,0-9 244,0-3-330,1 0 0,2 1 1,1-2 329,16-39 2177,-15 56-2714,-2 3-1627,-1 3-2603,-1 3-3578</inkml:trace>
  <inkml:trace contextRef="#ctx0" brushRef="#br0" timeOffset="95940.263">7213 12498 7331,'0'0'1489,"0"0"-547,0 0 197,0 0 75,0 0 93,-6-5 513,3 5-1702,0 0 1,0 0 0,0 0 0,0 1 0,1-1-1,-1 1 1,0-1 0,0 1 0,0 0 0,0 0-1,1 1 1,-1-1 0,1 0 0,-1 1 0,1 0-1,-1-1 1,1 1 0,-1 1-119,-45 41 1409,39-35-1056,5-4-230,-1 0 0,0 1 0,1-1 0,0 1 0,0 0 0,1 0 0,0 0 0,0 0 0,0 0-1,0 1 1,1-1 0,0 1 0,1 2-123,0-5 6,1-1-1,-1 1 0,1 0 0,0-1 0,1 1 1,-1 0-1,1-1 0,0 1 0,-1 0 0,2-1 1,-1 1-1,0-1 0,1 1 0,-1-1 1,1 0-1,0 0 0,0 0 0,0 0 0,1 0 1,-1 0-1,1 0 0,0-1 0,-1 1 1,3 0-6,87 58-114,-63-44 71,-1 2 0,-1 0 0,6 7 43,-30-24 4,-1 1 0,1 0 1,-1 0-1,1 0 0,-1 0 0,0 0 1,0 1-1,0-1 0,-1 0 1,1 1-1,-1 0 0,0-1 0,0 1 1,0 0-1,0-1 0,-1 1 1,1 3-5,-1-5 8,0 0 0,0 0 1,-1 0-1,1-1 1,-1 1-1,1 0 0,-1-1 1,1 1-1,-1 0 1,0-1-1,0 1 1,0-1-1,0 1 0,0-1 1,0 1-1,0-1 1,-1 0-1,1 1 0,0-1 1,-1 0-1,1 0 1,-1 0-1,1 0 1,-1 0-1,0-1 0,1 1 1,-1 0-1,0-1 1,1 1-1,-1-1 0,0 0 1,0 1-1,1-1 1,-1 0-1,0 0 1,0 0-1,0 0-8,-7 0-11,-1 1-122,0-1-1,0 0 1,0 0 0,0-1 0,0 0 0,0-1 133,7 1-328,0 0 0,0 0 0,1 0 0,-1 0 0,0 0 0,1-1 0,-1 1 0,1-1 0,0 0 0,0 0 0,-1 0 0,1 0 1,0 0-1,0 0 0,1-1 0,-1 1 0,0-1 0,1 1 0,0-1 0,-1 1 0,1-1 0,0-1 328,-7-28-8484</inkml:trace>
  <inkml:trace contextRef="#ctx0" brushRef="#br0" timeOffset="96286.438">7187 12549 14647,'0'0'2065,"0"0"-1873,0 0 656,0 0-112,185-51-736,-149 39-544,-9 6-2385,-14 6-6067</inkml:trace>
  <inkml:trace contextRef="#ctx0" brushRef="#br0" timeOffset="98127.539">8090 11870 7507,'0'0'2679,"0"0"-1759,0 0-103,0 0 159,0 0-359,16 13 2216,-15-9-2886,-1-4 87,0 1 1,0-1-1,0 1 0,0-1 1,0 1-1,0-1 0,0 1 0,0-1 1,1 1-1,-1-1 0,0 0 1,0 1-1,1-1 0,-1 1 1,0-1-1,0 0 0,1 1 1,-1-1-1,0 0 0,1 1 1,-1-1-1,1 0 0,-1 0 1,0 1-1,1-1 0,-1 0 0,1 0 1,-1 0-1,1 1 0,-1-1 1,1 0-1,-1 0 0,1 0 1,-1 0-1,1 0 0,-1 0 1,1 0-1,-1 0 0,1 0 1,-1 0-1,0 0 0,1-1 1,-1 1-1,1 0 0,-1 0-34,1 0 8,-1 0 32,0 0 128,0 0 120,0 0-90,0 0-41,0 0-109,0 0-29,0 0-38,0 0 14,0 0 48,0 0-19,0 0-6,0 0 60,0 0 183,0 0 1,0 0-38,0 0-51,0 0-104,0 0-42,0 0-46,0 0-39,0 0 31,0 0 19,0 0 35,0 0 23,0 0 28,0 0 7,0 0-39,0 0-46,0 0 10,0 0 20,0 0 47,0 0-16,-27 4-191,21 0 85,1-1-1,-1 1 1,0 0 0,1 1 0,0-1 0,0 1 0,0 0 0,1 0 0,-1 1 0,1-1 0,1 1 0,-1 0 0,1 0 0,0 0 0,0 1 0,1-1 0,-1 1 0,2-1 0,-1 1 0,1 0 0,0 0 0,0 0-1,1-1 1,0 1 0,0 3 45,3 20 15,1-1 0,1 0 1,1 0-1,2 0 0,6 13-15,11 45 53,-11-2 2,-4 0 1,-4 0-1,-3 1 1,-4 2-56,1-74-3,0-12-51,0-2-53,0 0-15,0 0 28,-1-50-951,-2 38 1039,0-1 1,-1 2 0,0-1-1,-1 0 1,0 1 0,-1 0-1,0 0 1,-1 1 0,0 0-1,-1 0 1,0 0 0,-1 1-1,0 0 1,0 1 0,0 0-1,-1 0 1,-10-5 5,12 9-55,-1 0 0,1 0 0,-1 1 0,1 0 0,-1 0 0,0 1 0,0 1 1,0-1-1,-1 1 0,1 1 0,0-1 0,-4 2 55,10 0 3,1 0 1,-1 0-1,1 0 0,-1 0 0,0 0 1,1 1-1,0-1 0,-1 1 1,1-1-1,0 1 0,0 0 1,0 0-1,0 0 0,0 0 1,0 1-1,1-1 0,-1 0 1,1 1-1,0-1 0,-1 1 1,1-1-1,0 1 0,0 0 1,1 0-1,-1-1 0,1 2-3,-5 10 99,1 1-1,1-1 1,1 1-1,-1 8-98,2-9 229,0-1-1,0 1 1,2-1 0,0 0-1,0 1 1,1-1 0,1 4-229,-1-14 48,-1 1-1,0 0 1,1-1 0,0 1 0,0-1 0,0 1-1,1-1 1,-1 0 0,1 0 0,-1 0 0,1 0 0,0-1-1,0 1 1,0-1 0,1 0 0,-1 1 0,1-2-1,-1 1 1,1 0 0,-1-1 0,1 1 0,0-1 0,0 0-1,0 0 1,0-1 0,2 1-48,9 1 66,0 0 0,0-1 1,0-1-1,0 0 0,0-1 0,14-2-66,-20 1-337,-1 0 0,1 0 1,-1-1-1,0 0 0,0-1 0,0 0 1,0 0-1,-1-1 0,0 1 0,0-2 1,0 1-1,2-3 337,16-19-5795</inkml:trace>
  <inkml:trace contextRef="#ctx0" brushRef="#br0" timeOffset="98458.506">8308 12459 2721,'0'0'6385,"0"0"-3934,0 0-839,0 0-222,0 0-534,0 11 366,-2 67-83,0-46-851,1 1 0,1 0 0,2-1 0,1 1 1,2-1-1,1 0 0,3 6-288,0-24 328,-6-8-2728,-2-5-2203,-1-1-191</inkml:trace>
  <inkml:trace contextRef="#ctx0" brushRef="#br0" timeOffset="98798.966">8275 12168 5651,'0'0'0</inkml:trace>
  <inkml:trace contextRef="#ctx0" brushRef="#br0" timeOffset="99252.545">8665 12394 11125,'0'0'2204,"0"0"-1132,0 0-127,0 0-52,0 0-306,-7 25-130,1-5-352,-1 3 80,1 0 1,1 1 0,0-1-1,2 1 1,1 0 0,1 19-186,15 186 3047,27 120-3047,-34-301 90,-6-34-59,6 28 71,-7-41-98,0 1 1,0-1-1,0 0 1,1 0 0,-1 0-1,1 0 1,-1 0 0,1 0-1,-1 0 1,1 0 0,-1 0-1,1 0 1,0 0-1,-1-1 1,1 1 0,0 0-1,0 0 1,0-1 0,0 1-1,0 0 1,0-1 0,0 1-1,0-1 1,0 1-1,0-1 1,0 0 0,0 1-1,0-1 1,0 0-5,0 0-10,0-1-1,-1 0 1,1 1-1,0-1 1,-1 0-1,1 0 1,-1 1-1,1-1 1,-1 0-1,0 0 1,1 0-1,-1 1 1,0-1-1,0 0 1,1 0-1,-1 0 1,0 0-1,0 0 1,0 0-1,0 0 1,0 0-1,0 1 1,-1-2 10,2-28-259,-1 26 175,-2-53-1730,-2 0 1,-2 0 0,-12-48 1813,8 36-1532,3-1-1,3 0 1,4-60 1532,1 57 371,-1 64-280,0 0 1,0 0-1,1 1 0,1-1 0,-1 0 1,1 1-1,1-1 0,-1 1 1,4-5-92,-5 10 98,1 0 1,0 0-1,0 1 1,0-1-1,0 0 1,0 1-1,0 0 1,1 0-1,-1-1 1,1 1-1,0 1 1,0-1-1,-1 0 1,1 1-1,0-1 1,0 1-1,1 0 1,-1 0-1,0 0 1,0 1-1,0-1 1,1 1-1,-1-1 1,0 1-1,4 0-98,-4 0 73,-1 1 0,1-1 0,0 0 0,0 1 0,-1 0-1,1 0 1,-1-1 0,1 2 0,-1-1 0,1 0 0,-1 0 0,1 1 0,-1-1-1,0 1 1,0 0 0,0 0 0,0-1 0,0 1 0,1 3-73,2 1 187,-1 0 0,0 0 0,0 1 1,-1 0-1,0 0 0,0 0 0,1 6-187,2 10 548,-2 0 0,0 0 1,-1 0-1,-1 16-548,-2 98 1222,0-135-1210,0 0 1,0 1-1,-1-1 1,1 0 0,-1 0-1,1 0 1,-1 0-1,0 0 1,1 0 0,-1 0-1,0 0 1,-1 0-1,1 0 1,0 0 0,0-1-1,-1 1 1,1-1-1,-1 1 1,1-1 0,-1 1-1,0-1 1,0 0-1,1 1 1,-1-1-1,0 0 1,0-1 0,-2 2-13,-2-1-103,1 1 1,-1-1-1,1 0 0,-1-1 1,1 0-1,-1 1 1,0-2-1,1 1 1,-1-1-1,-1 0 103,6 1-142,-1-1 0,1 0-1,0 1 1,0-1 0,-1 0 0,1 0-1,0 0 1,0 0 0,0 0 0,0 0 0,0 0-1,0 0 1,1 0 0,-1 0 0,0-1-1,1 1 1,-1 0 0,0-1 0,1 1 0,-1 0-1,1-1 1,0 1 0,0 0 0,-1-1 0,1 1-1,0-1 1,0 1 0,0-1 0,0 1-1,1 0 1,-1-1 142,0-4-937,-2-27-5197</inkml:trace>
  <inkml:trace contextRef="#ctx0" brushRef="#br0" timeOffset="99786.088">9168 12748 13142,'0'0'2092,"0"0"-977,0 0-547,0 0-400,12-26-130,2-7-43,-2 4-49,1 1 1,1 1-1,15-22 54,-25 44-218,-1 0 1,0-1-1,0 1 0,-1-1 1,1 0-1,-1 1 0,0-1 1,-1 0-1,0 0 0,0 0 1,0 0-1,-1-1 0,1 1 1,-1 0-1,-1 0 0,1 0 1,-2-3 217,1 7-78,0 1 0,0 0 0,0-1 0,0 1 0,-1 0-1,1 0 1,0 0 0,-1-1 0,1 1 0,-1 1 0,1-1 0,-1 0 0,1 0 0,-1 1 0,0-1 0,1 0 0,-1 1 0,0 0 0,1-1 0,-3 1 78,-44-6-89,33 5 58,6-1 236,0 1 1,0 0-1,-1 1 1,1 0 0,0 0-1,-1 1 1,1 1-1,0-1 1,-1 2-206,7-2 120,-1 0 0,0 1 0,1 0 1,-1 0-1,1 0 0,0 1 0,0-1 1,0 1-1,0-1 0,0 1 0,1 0 1,-1 0-1,1 0 0,-1 1 0,1-1 1,0 0-1,1 1 0,-1 0 1,1-1-1,-1 1 0,1 0 0,0 1-120,-5 23 586,2-1 0,1 1 0,2 0 0,0 0 0,2 0 0,2 12-586,-2-20 257,0-10-145,0 1 1,1 0 0,0-1-1,1 1 1,0-1 0,0 0-1,1 0 1,1 0 0,-1 0-1,3 1-112,-5-6 23,1-1 0,1 1 0,-1-1 0,0 0 0,1 0 0,0 0 0,0 0 0,0-1 0,1 1 0,-1-1 0,1 0 0,0-1 0,-1 1 0,1-1 0,0 0 0,1 0 0,-1 0 0,0-1 0,0 0 0,1 0-1,0 0-22,0 0-57,0-1-1,0 0 0,0 0 1,0 0-1,0 0 0,1-1 0,-2 0 1,1-1-1,0 1 0,0-1 0,0 0 1,-1-1-1,1 1 0,-1-1 0,2-1 58,-2 0-486,1-1 0,-1 1 0,0-1 0,0-1 0,-1 1 0,0-1 0,0 1 0,3-7 486,15-31-5909</inkml:trace>
  <inkml:trace contextRef="#ctx0" brushRef="#br0" timeOffset="100138.845">9334 12498 9172,'0'0'2113,"0"0"-560,0 0-22,0 0 230,3 29-13,1 3-1217,1 5 291,1 0-1,1 0 1,9 22-822,-6-18 760,-7-29-457,0 0-1,0 0 1,1 0-1,1 0 1,4 9-303,-9-47-87,1 12-117,-1-189-5271,0 197 5481,0 0-1,1 0 1,0 1-1,0-1 1,0 1-1,0-1 0,1 1 1,0-1-1,0 1 1,1 0-1,-1 0 1,1 0-1,0 0 1,1 0-1,-1 1 1,1-1-1,0 1 1,0 0-1,0 0 0,0 0 1,1 1-1,0 0 1,0 0-1,0 0 1,0 0-1,4-1-5,6-2-66,1 0-1,0 2 1,0 0-1,1 0 1,-1 2 0,1 0-1,-1 1 1,13 0 66,-29 1-3690</inkml:trace>
  <inkml:trace contextRef="#ctx0" brushRef="#br0" timeOffset="100699.999">9750 11924 4674,'0'0'6910,"0"0"-4143,0 0-967,0 0-335,0 0-371,0-4-368,0-5-99,0 32-172,3 44 47,39 143 366,-4-28-327,-13 5-243,-9-60-12,11 28-286,-30-202-1441,3 0 1,1-1 1440,-1-7-1089,0 45 963,1 0-1,0 0 1,0 1 0,1-1-1,0 0 1,1 1-1,0-1 1,1 1-1,0 0 1,0 0-1,1 0 1,0 1-1,0-1 1,1 1 0,0 1-1,0-1 1,1 1-1,0 0 1,1 0-1,2-1 127,-8 6 68,1 0 0,0 0 0,0 0 0,0 0 0,1 1 0,-1 0 0,0-1 0,0 1 0,1 0 0,-1 0 0,1 1 0,-1-1 0,1 1 0,-1 0 0,1 0 0,-1 0 0,1 0 0,-1 0 0,1 1 0,-1 0 0,1 0-1,-1 0 1,1 0 0,-1 0 0,0 1 0,0-1 0,0 1 0,0 0 0,0 0 0,0 0 0,0 0 0,0 1 0,-1-1 0,0 1 0,1-1 0,-1 1 0,0 0 0,0 0 0,0 0 0,-1 0 0,1 0 0,0 3-68,4 12 262,-1 1 0,-2-1 1,0 0-1,0 1 0,-2 0 0,0 0 1,-1-1-1,-1 1 0,-1 0 0,-1 0-262,1-12-48,0 1 0,0-1-1,0 0 1,-1 0 0,0-1-1,0 1 1,-1-1 0,0 1-1,0-1 1,-1 0 0,1-1-1,-1 1 1,-1-1 0,1 0-1,-1 0 1,0-1 0,0 1-1,0-1 1,0-1 0,-1 1-1,1-1 1,-1 0 0,0 0-1,0-1 1,0 0 0,-1-1-1,1 1 1,0-1 0,-1 0-1,1-1 1,0 0 0,-1 0-1,1-1 1,-7-1 48,13 2-171,0 0-1,0 0 1,0 0 0,0-1-1,0 1 1,0 0 0,0-1 0,0 1-1,1-1 1,-1 1 0,0-1-1,0 1 1,0-1 0,1 1-1,-1-1 1,0 0 0,0 1-1,1-1 1,-1 0 0,1 0 0,-1 0-1,1 1 1,-1-1 0,1 0-1,-1 0 1,1 0 0,0 0-1,-1 0 1,1 0 0,0 0-1,0 0 1,0 0 0,0 0 0,0 0-1,0 0 1,0 0 0,0 0-1,0 0 172,-1-24-7643</inkml:trace>
  <inkml:trace contextRef="#ctx0" brushRef="#br0" timeOffset="101239.71">10214 12718 11493,'0'0'2556,"0"0"-1139,0 0-89,0 0-655,0 0-436,18-20-141,61-64-133,-72 77-85,-1-1 0,0 1 1,-1-1-1,1 0 0,-1 0 1,-1-1-1,4-7 122,-7 12-174,0 0-1,0 0 1,0 0-1,-1 0 1,1 0-1,-1 0 0,0 0 1,0 0-1,0 0 1,-1 0-1,0 0 1,1 0-1,-1 0 1,-2-3 174,2 5 9,-1-1 0,0 1 0,0 0 1,0 0-1,0 0 0,-1 0 0,1 0 0,0 1 0,-1-1 0,1 0 1,-1 1-1,0 0 0,1 0 0,-1 0 0,0 0 0,0 0 1,0 0-1,0 1 0,-1-1-9,-2 0 215,1 0 0,-1 0 0,0 0 0,0 1 1,0 0-1,0 0 0,0 0 0,0 1 0,-5 1-215,9 0 30,-1-1 1,1 1-1,0 0 0,-1 0 0,1 0 1,0 0-1,0 0 0,1 1 0,-1-1 1,0 1-1,1-1 0,-1 1 0,1 0 1,0-1-1,0 1 0,0 0 0,0 0 0,0 0 1,1 0-1,-1 1-30,-8 62 692,7-42-221,1-1 0,1 1 0,1-1 1,1 1-1,1-1 0,3 10-471,-4-27 68,-1 1 1,2-1-1,-1 0 0,1 0 1,-1 0-1,2-1 0,-1 1 1,1-1-1,-1 1 0,2-1 1,-1 0-1,0 0 0,1-1 1,0 0-1,0 0 0,0 0 1,1 0-1,-1-1 0,1 0 1,0 0-1,0 0 0,0-1 1,0 0-1,1 0 0,0 0-68,-1 0-7,0-1-1,1 1 0,-1-2 0,0 1 1,1-1-1,-1 1 0,1-2 1,-1 1-1,0-1 0,1 0 1,-1 0-1,4-2 8,-6 1-373,0 1 0,-1-1 0,1-1 0,0 1 0,-1-1 0,1 1 0,-1-1 0,0 0 0,0 0 0,0 0 0,0-1 0,0 1 0,-1-1 0,0 0 0,1 1 0,-1-1 0,-1 0 0,1 0 373,9-28-6496</inkml:trace>
  <inkml:trace contextRef="#ctx0" brushRef="#br0" timeOffset="101658.403">10620 12436 7860,'0'0'2339,"0"0"-1063,0 0-63,0 0-289,0 0-204,-10 4-131,-33 19-271,41-20-259,-1-1 0,1 1 0,0-1 0,0 1 0,1 0 0,-1 0 0,1-1 0,-1 1 1,1 0-1,0 1 0,0-1 0,0 0 0,0 0 0,1 0 0,0 1 0,-1-1 0,1 0 0,0 0 0,0 1 0,1-1 0,-1 0 0,1 0 0,0 2-59,0 11 280,-1-10-241,1 0 0,0 0 1,0 0-1,0 0 0,1 1 0,0-2 1,0 1-1,1 0 0,0 0 0,0-1 0,0 1 1,0-1-1,1 0-39,58 66 45,-22-28-29,-33-34-12,0 0-1,-1 0 1,0 1-1,-1-1 1,3 8-4,-7-15 59,0 0 0,0 0-1,0 0 1,0 1 0,0-1 0,-1 0 0,1 1 0,-1-1 0,1 0 0,-1 1 0,0-1 0,0 0-1,0 1 1,0-1 0,0 0 0,-1 1 0,1-1 0,-1 0 0,0 1 0,1-1 0,-1 0 0,0 0-1,0 0 1,0 1 0,-1-1 0,1 0 0,0-1 0,-1 1 0,1 0 0,-1 0-59,-6 3 31,0-1 0,0 0 1,0 0-1,0-1 1,0 0-1,-1-1 0,1 0 1,-1 0-1,0 0 0,0-1 1,0-1-1,-2 1-31,11-2-36,-1 1-1,1 0 1,-1 0-1,1 0 1,-1-1 0,1 1-1,0 0 1,-1-1-1,1 1 1,-1 0 0,1-1-1,0 1 1,-1 0-1,1-1 1,0 1 0,0-1-1,-1 1 1,1-1 0,0 1-1,0-1 1,-1 1-1,1-1 1,0 1 0,0-1-1,0 1 1,0-1-1,0 1 1,0-1 0,0 1-1,0-1 1,0 1-1,0-1 37,0-25-2898,1 16 1116,-1-21-3978</inkml:trace>
  <inkml:trace contextRef="#ctx0" brushRef="#br0" timeOffset="102463.402">11077 12534 7379,'0'0'1198,"0"0"-211,0 0 334,0 0-72,0 0 146,0-5-181,-1 1-1035,0 1 0,0-1 0,0 0 0,0 1 0,-1-1 1,1 1-1,-1-1 0,0 1 0,0 0 0,0 0 0,-1-1 1,1 2-1,-1-1 0,1 0 0,-1 0 0,0 1 0,0 0 0,0-1 1,-1 1-1,-1-1-179,-6-6-129,-19-12 812,28 20-665,1 1-1,0-1 0,0 1 0,-1 0 0,1 0 0,0-1 0,0 1 0,-1 0 0,1 0 1,0 0-1,0 1 0,-1-1 0,1 0 0,0 0 0,0 1 0,-1-1 0,1 0 1,0 1-1,0-1 0,0 1 0,0 0 0,0-1 0,0 1 0,0 0 0,0 0 0,0 0 1,0-1-1,0 1 0,0 0-17,-8 10 46,0-1-1,1 2 1,1-1 0,0 1-1,0 0 1,1 0 0,0 1-1,1-1 1,1 1 0,0 0-1,1 1 1,0-1 0,1 1-1,1-1 1,0 1 0,1 11-46,-1 18 344,-1-17 66,2 0 0,1-1 0,3 16-410,-4-36 65,1 1 0,1 0 0,-1 0 0,1-1 0,0 1 0,0-1 1,0 1-1,1-1 0,0 0 0,0 0 0,0 0 0,1 0 1,-1 0-1,1-1 0,1 0 0,-1 0 0,3 2-65,-5-4 14,1 0 1,-1-1-1,1 0 0,0 1 0,0-1 0,0 0 1,-1 0-1,1 0 0,0 0 0,0-1 0,0 1 1,0-1-1,0 0 0,1 0 0,-1 0 0,0 0 1,0-1-1,0 1 0,0-1 0,0 0 0,0 1 1,-1-2-1,1 1 0,2-1-14,0 0-23,-1-1 0,0 0 0,1 0 0,-1 0 0,0 0 0,-1-1-1,1 0 1,0 0 0,-1 0 0,0 0 0,0 0 0,2-5 23,2-5-405,-1 0 0,0-1 0,-1 1 0,-1-1 0,0-1 0,-1 1 0,1-16 405,-2-15-1900,-2-47 1900,-1 34 85,1 58-60,1-1 1,-1 1-1,0-1 0,0 1 1,0 0-1,-1-1 0,1 1 1,0-1-1,0 1 0,-1 0 1,1-1-1,-1 1 0,1 0 1,-1-1-1,0 1 1,1 0-1,-1 0 0,0-1 1,0 1-1,0 0 0,0 0 1,0 0-1,0 0 0,0 0 1,0 1-1,0-1 0,-1 0 1,1 0-1,0 1 0,0-1 1,-1 1-1,1-1-25,-3 30 13,-2 61 1853,7 72-1866,0-55 1018,-1-107-1023,0 0 0,0 0 0,0 1 0,0-1 0,0 0 0,0 0 0,0 1 0,0-1-1,0 0 1,0 0 0,0 1 0,0-1 0,0 0 0,0 0 0,0 1 0,0-1 0,0 0 0,0 0-1,0 1 1,0-1 0,0 0 0,0 0 0,1 1 0,-1-1 0,0 0 0,0 0 0,0 0-1,0 1 1,1-1 0,-1 0 0,0 0 0,0 0 0,0 0 0,1 1 0,-1-1 0,0 0 0,0 0-1,0 0 1,1 0 0,-1 0 0,0 0 0,0 0 0,1 0 0,-1 0 0,0 0 0,0 0 0,1 0-1,-1 0 1,0 0 0,0 0 0,1 0 0,-1 0 0,0 0 0,0 0 0,1 0 0,-1 0-1,0 0 1,0 0 0,1-1 0,-1 1 5,11-14-1230,1-43-6056,-11 25-1273</inkml:trace>
  <inkml:trace contextRef="#ctx0" brushRef="#br0" timeOffset="102874.621">11239 12447 10709,'0'0'2937,"0"0"-680,0 0-40,7 34-317,43 203 778,-40-182-2084,-8-35-433,1 0 0,2-1 0,0 1 1,1-1-1,0 0 0,5 7-161,-10-24 35,-1-2-19,1-8-59,0 0 1,0 0-1,-1 1 1,0-1-1,-1 0 1,0-1 42,0-16-287,0-35-495,3-78-3035,-2 134 3791,1 0 0,-1-1 0,1 1 0,0 0 0,0 0 0,0-1-1,1 1 1,0 0 0,-1 0 0,1 1 0,1-1 0,-1 0 0,0 1 0,1-1 0,0 1 0,0 0 0,0 0 0,0 0 0,1 0 0,-1 0 0,1 1 0,-1-1 0,1 1 0,0 0 0,0 0 0,0 1 0,0-1 0,0 1 0,0 0 0,3 0 26,13-3 695,1 2 0,-1 0 1,1 2-1,-1 0 0,21 3-695,-24-2 146,12 6 374,-16 0-1594,-8 5-4497,-5-6-2502</inkml:trace>
  <inkml:trace contextRef="#ctx0" brushRef="#br0" timeOffset="103224.882">11897 12965 8196,'0'0'4994,"0"0"-3969,0 0-81,0 0 208,-10 167-559,4-149-593,-1-12-384,4-6-4018</inkml:trace>
  <inkml:trace contextRef="#ctx0" brushRef="#br0" timeOffset="105120.524">12473 12578 1825,'0'0'5533,"0"0"-3380,0 0-966,0 0-61,0 0 5,0 0-122,0-5-182,0-25-30,0 30-602,0 0 19,-1 0-206,1-1 0,-1 1 0,0 0 1,1 0-1,-1 0 0,0 0 1,1 1-1,-1-1 0,0 0 0,1 0 1,-1 0-1,1 0 0,-1 1 0,0-1 1,1 0-1,-1 1 0,1-1 1,-1 0-1,1 1 0,-1-1 0,1 0 1,-1 1-1,1-1 0,-1 1 0,1-1 1,0 1-1,-1-1 0,1 1 0,0 0 1,-1 0-9,1 400 2908,0-401-2929,0 0 1,-1 1 0,1-1-1,-1 0 1,1 1-1,0-1 1,-1 0 0,1 0-1,-1 1 1,1-1-1,-1 0 1,1 0 0,-1 0-1,1 0 1,-1 0-1,1 0 1,-1 0 0,1 0-1,-1 0 1,1 0-1,-1 0 1,1 0 0,-1 0-1,1 0 1,0 0-1,-1 0 1,1-1 0,-1 1-1,1 0 1,-1 0-1,1 0 1,-1-1 0,1 1-1,-1-1 21,-1-26-400,0 0 0,1 0 1,4-23 399,-1-12-623,-2 33-720,2-1 1,4-17 1342,-5 37-201,1 0 1,0 0-1,1 0 1,0 0-1,1 1 1,0-1-1,0 1 0,1 0 1,2-2 200,-7 10 63,1 0 0,-1 1 0,0-1 0,1 0 0,-1 1 0,1-1 0,0 1 0,-1-1 0,1 1 0,-1-1 0,1 1 0,0-1 0,-1 1 0,1 0 0,0-1 0,-1 1 0,1 0 0,0 0 0,0-1 0,-1 1 0,1 0 0,0 0 0,0 0 0,0 0 0,-1 0 0,1 0 0,0 0 0,0 0 0,0 0-63,17 16 1063,8 34 30,-24-46-962,14 32 681,-2 1 1,-1 0-1,-3 1 1,0 1 0,-3 0-1,-1 0 1,1 40-813,-7-106-698,2 0 0,1 0 1,1 0-1,1 0 0,1 1 1,2 0-1,0 0 0,3-2 698,-3 12-367,0-1 0,1 1 0,1 0 1,0 1-1,11-12 367,-12 17 222,1 0 0,0 0 0,0 1 0,1 0 0,1 1 0,-1 0 0,1 1 0,1 0-222,-12 6 45,-1 1 0,1-1 0,0 1 0,0-1 1,0 1-1,0 0 0,0 0 0,0-1 0,0 1 0,0 0 0,0 0 1,0 0-1,0 0 0,0 0 0,0 0 0,0 0 0,-1 0 0,1 0 1,0 1-1,0-1 0,0 0 0,0 1 0,0-1 0,0 0 0,0 1 1,0-1-1,-1 1-45,2 0 60,-1 1 0,1 0-1,-1-1 1,0 1 0,0 0 0,0 0 0,0 0 0,0 0 0,0 0 0,0 0 0,0 0 0,0 1-60,2 12 182,-1-1-1,0 1 1,-1-1 0,-1 1-182,1-1 195,0 179 274,-1-192-1176,17-11-3583,2-15-410</inkml:trace>
  <inkml:trace contextRef="#ctx0" brushRef="#br0" timeOffset="105872.088">13320 12540 6275,'0'0'533,"0"0"-135,0 0 80,0 0-14,0 0 69,-2-6 126,2 5-580,-1-1 0,1 0 0,-1 1 0,1-1 0,-1 1 0,0-1 0,0 1-1,0-1 1,0 1 0,0 0 0,0-1 0,0 1 0,0 0 0,0 0 0,0 0 0,-1-1 0,1 1 0,0 1-1,-1-1 1,1 0 0,-2 0-79,-46-4 2543,31 4-2045,1 2 1,0 0 0,-1 1 0,1 0 0,0 1 0,-2 2-499,12-3 39,0 1 1,1 0-1,0 0 0,-1 1 1,1-1-1,1 1 1,-1 1-1,0-1 0,1 1 1,0 0-1,0 0 1,0 0-1,1 1 0,0 0 1,0 0-1,0 0 1,1 0-40,-3 10 304,0 0 1,1 0 0,1 0-1,0 0 1,1 1 0,1-1-1,1 1 1,0 0 0,1-1-1,2 15-304,-1 4 505,-1-26-362,0-1 0,0 1 0,1-1 0,0 1 0,1-1 0,0 1 0,0-1 0,1 0 0,2 5-143,-3-10 31,0 0 1,0 0-1,0 1 1,0-1-1,1-1 1,-1 1-1,1 0 1,0-1-1,0 1 1,0-1-1,0 0 0,0 0 1,1 0-1,-1 0 1,1-1-1,-1 1 1,1-1-1,-1 0 1,1 0-1,0 0 1,-1 0-1,3-1-31,4 1-5,-1-1-1,0 0 1,0-1 0,0 0-1,0 0 1,0-1 0,0 0-1,-1-1 1,1 0-1,-1 0 1,1-1 0,-1 0-1,0 0 1,0-1 0,-1 0-1,0 0 1,1-1 0,-2 0-1,1 0 1,-1-1 0,0 0-1,1-2 6,10-12-813,-2 0 0,0-1 1,-2-1-1,0 0 0,-2-1 0,0 0 0,1-11 813,-5 14-1102,-2 0 1,0-1-1,-1 1 1,-1-1-1,-1-5 1102,0-32 1626,-2 57-449,-3 5-954,1 0 1,-1 1 0,1-1-1,0 0 1,0 1 0,0 0-1,1-1 1,-1 1 0,1 0-1,0 0 1,0 0 0,0 0-1,0 0 1,1 0 0,0 0-1,0 3-223,-2 6 522,-16 117 3561,4 24-4083,10-92-3480,0 0-4323,4-55 6581,0-7-8676</inkml:trace>
  <inkml:trace contextRef="#ctx0" brushRef="#br0" timeOffset="106276.274">13558 12269 8932,'0'0'2145,"0"0"-24,0 0-211,0 0-557,0 0-435,0-5 612,0 7-710,-2 146-800,3 133 638,2-223-283,3 0 0,2-1 1,12 42-376,-18-94 43,21 67 435,-22-70-469,0 0 0,0 1-1,0-1 1,0 0-1,1 0 1,-1 1 0,0-1-1,1 0 1,0 0-1,-1-1 1,1 1 0,0 0-1,0 0 1,0-1-1,0 0 1,1 1 0,-1-1-1,0 0 1,0 0-1,1 0 1,-1 0 0,1 0-1,-1-1 1,2 1-9,-2-2-43,-1 0 0,0 0 1,0 0-1,0-1 0,0 1 1,0 0-1,0-1 0,-1 1 0,1 0 1,0-1-1,-1 1 0,1-1 1,-1 0-1,1 1 0,-1-1 1,0 1-1,0-1 0,1 1 0,-1-1 1,0 0-1,-1 1 0,1-1 1,0 0 42,0-2-219,1-78-6581,-1 43 127</inkml:trace>
  <inkml:trace contextRef="#ctx0" brushRef="#br0" timeOffset="106626.584">13806 12572 2561,'0'0'5581,"0"0"-3697,0 0-678,0 0 368,0 0-275,-30 31 1628,5-12-2851,1-1-19,2 0 0,0 1 0,1 2 0,-15 19-57,34-37 16,0 0 0,0 0 0,0 1 0,0-1 0,1 0 0,0 1 0,-1-1 0,1 1 0,1 0 0,-1-1 0,0 1 0,1 0 0,0-1 0,0 1 0,0 0 0,0-1 0,1 1 0,-1 0 0,1-1 0,0 1 0,0-1 0,0 1 0,1-1 0,-1 1 0,1-1 0,0 0 0,0 0 0,0 0 0,0 0 0,0 0 0,1 0 0,-1 0 0,1-1 0,0 1 0,0-1 0,0 0 0,0 0 0,0 0-16,19 9 275,1-2 0,0 0 0,0-1 0,1-2 1,0 0-1,0-2 0,1 0 0,-1-2 0,1-1 0,3 0-275,-27-1-401,7 0 956,-6 3-6787,-2-3 483</inkml:trace>
  <inkml:trace contextRef="#ctx0" brushRef="#br0" timeOffset="107393.758">14312 12668 7283,'0'0'2108,"0"0"-998,0 0-40,0 0 93,0 0-291,-4-15-229,3 11-571,-5-18 566,1 0-1,1-1 1,1 1 0,0-12-638,2 31 31,0 0 0,0 0 1,0 1-1,0-1 1,0 1-1,0-1 0,-1 0 1,1 1-1,-1 0 0,0-1 1,0 1-1,1 0 0,-1 0 1,-1 0-1,1 0 1,0 1-1,0-1 0,-1 0 1,1 1-1,-1 0 0,0-1 1,1 1-1,-3 0-31,-6-4-8,1 1 0,-2 0-1,1 1 1,0 0 0,-4 0 8,-10 1 332,1 0 0,-1 2 0,-7 2-332,-18-1 880,47 0-869,1 0 0,-1-1 1,1 1-1,-1 0 1,1 1-1,0-1 1,-1 0-1,1 0 0,0 1 1,0 0-1,0-1 1,0 1-1,0 0 1,0 0-1,1 0 0,-1 0 1,0 0-1,1 0 1,0 1-1,-1-1 1,1 1-1,0-1 0,0 0 1,1 1-1,-1-1 1,0 4-12,-3 5 116,1 2 0,1-1 0,0 0 0,0 0 0,1 5-116,-1 20 496,0-11-73,1 0 0,1 0 0,2 0 0,3 21-423,-5-43 48,1 1 0,0 0 1,0 0-1,1 0 0,-1-1 0,1 1 1,0 0-1,1-1 0,-1 0 0,1 1 0,-1-1 1,1 0-1,1-1 0,-1 1 0,0 0 1,1-1-1,0 0 0,0 0 0,0 0 1,0 0-1,0 0 0,0-1 0,1 0 0,-1 0 1,1 0-1,4 0-48,0 0 5,1-1 1,-1 0-1,0 0 1,1-1 0,-1-1-1,1 1 1,-1-1-1,0-1 1,1 0-1,-1 0 1,0-1-1,0 0 1,-1-1-1,1 0 1,-1 0-1,0-1 1,0 0 0,0 0-1,0-1 1,-1 0-6,6-5-324,-1 0 0,0-1 1,-1 0-1,0-1 1,1-2 323,-1-1-1242,-1 0 1,-1 0 0,0-1 0,1-4 1241,1-24-4524,-7 6 4349,-4 34 1251,0 18 476,0 11-258,-2 60 1599,0-41-1797,2 0 0,1 0 1,4 12-1097,-4-53 10,-1 0 0,1 0 0,-1 0 0,1 0 0,0 0 0,0 0 0,0 0 0,0 0 0,1-1 0,-1 1-1,0 0 1,1-1 0,-1 1 0,1-1 0,-1 0 0,1 1 0,0-1 0,-1 0 0,1 0 0,0 0 0,0 0 0,0 0 0,0-1 0,0 1 0,0-1 0,0 1 0,0-1 0,0 0 0,1 1-10,-2-1-167,1 0-1,0 0 1,-1 0-1,1 0 1,-1 0-1,1-1 1,0 1 0,-1-1-1,1 1 1,-1-1-1,1 1 1,-1-1-1,1 0 1,-1 1 0,0-1-1,1 0 1,-1 0-1,0 0 1,0 0-1,0 0 1,1-1 0,-1 1-1,0-1 168,8-20-6360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16:43.93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849398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5" units="cm"/>
      <inkml:brushProperty name="height" value="0.05" units="cm"/>
      <inkml:brushProperty name="color" value="#004F8B"/>
    </inkml:brush>
    <inkml:brush xml:id="br4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14009 1634 10837,'0'0'2185,"0"0"-955,0 0-88,0 0-83,0 0-664,0 0-209,0 0 228,0 0 298,0 0 219,0 0-168,0 0-98,0 0-33,0 17 342,0 339 1752,0-348-2683,0-1 0,1 0 0,-1 1 0,1-1 0,1 0 0,0 0-1,0 0 1,1 3-43,-2-8 6,0 0 0,0 0 0,0 0 0,0 0 0,1 0 0,-1 0-1,1-1 1,-1 1 0,1 0 0,0-1 0,-1 1 0,1-1 0,0 0 0,0 0-1,0 1 1,0-1 0,0 0 0,0-1 0,1 1 0,-1 0 0,0-1 0,0 1-1,1-1 1,-1 0 0,0 1 0,0-1 0,2 0-6,-1-1-19,1 0 0,-1 0 0,0-1 0,0 1 1,0 0-1,0-1 0,0 0 0,0 0 0,0 0 0,0 0 0,-1 0 0,1 0 1,-1-1-1,1 0 0,-1 1 0,0-1 0,0 0 0,0 0 0,-1 0 1,1 0-1,-1 0 0,1-1 19,32-78-805,-32 75 715,5-16-511,-1-1 1,0 1-1,-2-1 0,-1 0 0,-1-1 1,-2-19 600,0 43 376,0 1 11,0 4-447,-1-1 0,0 1 0,0-1 0,0 1 0,-1-1 0,1 1 1,-1-1-1,0 0 0,0 1 60,-4 3-2524,-1-1-2729</inkml:trace>
  <inkml:trace contextRef="#ctx0" brushRef="#br0" timeOffset="722.535">14436 1786 7155,'0'0'1692,"0"0"-855,0 0 129,0 0 424,0 0-205,26-1 305,-19-1 2481,-7 0-3974,-1 0-1,0 1 1,1-1 0,-1 0 0,0 1-1,0-1 1,1 0 0,-1 1 0,0-1-1,-1 1 1,1 0 0,0-1 0,0 1-1,-1 0 1,1 0 0,0 0 0,-1 0-1,1 0 1,-1 0 0,0 0 0,1 0 0,-1 1-1,0-1 1,1 1 0,-1-1 0,0 1-1,0-1 1,1 1 0,-1 0 0,0 0-1,-1 0 4,-70-3 263,60 3-145,11 2-81,0-1-1,1 0 1,-1 0 0,1 0 0,-1 1-1,1-1 1,-1 1 0,1-1-1,0 1 1,-1 0 0,1-1 0,0 1-1,0 0 1,0 0 0,1 0-1,-1 0 1,0 0 0,1 0 0,-1 0-1,1 0 1,0 0 0,0 0-1,-1 2-36,-1 4 156,-8 37 624,1 2 0,3-1-1,1 1 1,3 0-1,1 1-779,1-47 8,0 0-1,0 0 1,0-1 0,0 1-1,0 0 1,0 0-1,0 0 1,0-1 0,1 1-1,-1 0 1,0 0-1,0-1 1,1 1 0,-1 0-1,0 0 1,1-1-1,-1 1 1,1 0 0,-1-1-1,1 1 1,-1-1-1,1 1 1,-1 0 0,1-1-1,0 1 1,-1-1-1,1 0 1,0 1 0,-1-1-1,1 0 1,0 1-1,0-1 1,-1 0 0,1 0-1,0 1 1,0-1-1,-1 0 1,1 0 0,0 0-1,0 0 1,0 0-1,0 0-7,2-1-8,-1 1-1,1-1 1,0 0-1,-1 0 1,1 0-1,0 0 1,-1 0-1,0 0 0,1-1 1,-1 1-1,0-1 1,1 0-1,0-1 9,9-10-395,-2 0 1,1-1-1,-1 0 0,-1 0 0,-1-1 0,0 0 0,-1 0 1,-1-1-1,0 0 0,-1 0 0,0-1 0,-2 0 0,2-13 395,-5 18-138,-1 166 3831,-1 0-2958,2-152-742,0 0-1,0-1 1,0 1-1,0 0 1,1-1 0,-1 1-1,0 0 1,1 0-1,0-1 1,-1 1-1,1-1 1,0 1-1,0-1 1,-1 1 0,1-1-1,0 1 1,1-1-1,-1 1 8,0-2-41,0 0 0,0 1-1,0-1 1,0 0 0,-1 0 0,1 0 0,0 1-1,0-1 1,0 0 0,0 0 0,0 0-1,0-1 1,0 1 0,0 0 0,0 0 0,0 0-1,0-1 1,-1 1 0,1 0 0,0-1-1,0 1 1,0-1 0,-1 1 0,1-1 0,0 1-1,0-1 1,-1 0 0,1 1 0,0-1-1,-1 0 1,1 0 0,-1 1 0,1-1 0,-1 0-1,1 0 1,-1 0 0,0 0 41,8-12-1744,0-1 0,-2 1-1,0-1 1,2-8 1744,9-22-7326</inkml:trace>
  <inkml:trace contextRef="#ctx0" brushRef="#br0" timeOffset="1067.846">14585 1503 5507,'0'0'6925,"0"0"-4342,0 0-1214,0 0-150,0 0-408,4 0-371,-3 1-415,1-1 1,-1 1-1,1-1 1,0 1-1,-1 0 0,1-1 1,-1 1-1,0 0 1,1 0-1,-1 0 0,1 0 1,-1 0-1,0 1 1,0-1-1,0 0 1,0 0-1,0 1 0,0-1 1,0 1-1,0-1 1,-1 1-1,1-1 0,0 1 1,-1-1-1,1 3-25,14 52 868,-12-42-597,10 66 436,-4 1 0,-3 1 0,-4-1 1,-6 48-708,2 7 178,2-133-373,0 33 726,0-25-1192,0-20-2594,0-26-318,0-9-2152</inkml:trace>
  <inkml:trace contextRef="#ctx0" brushRef="#br0" timeOffset="1399.665">14509 1753 15223,'0'0'4210,"0"0"-3202,0 0 17,0 0-225,191 0-752,-144-6-48,-11-2-1216,-16-4-2498,-17 6-5762</inkml:trace>
  <inkml:trace contextRef="#ctx0" brushRef="#br0" timeOffset="-46797.186">307 313 7171,'0'0'1468,"0"0"-593,0 0-64,0 0 224,0 0-85,0 0-54,0-10 19,0-34 452,0 9 3840,3 76-5065,1-1 0,2 0 0,7 26-142,10 59 473,-12 32 617,-7 121-1090,-5-198 631,1-126-845,-1-1 0,-3 1 0,-2 0 0,-2 0 1,-2 1-1,-2 0 0,-4-6 214,15 47-7,-1 0-1,0 0 1,0 0-1,0 0 1,0 0 0,-1 1-1,1-1 1,-1 1 0,0-1-1,0 1 1,0 0-1,-1 0 1,1 1 0,-1-1-1,1 1 1,-4-2 7,0 1-23,0 1-1,0 0 1,0 0 0,-1 0-1,1 1 1,-1 0 0,1 1-1,-1 0 1,-3 0 23,5 1-35,0 0 1,-1 1 0,1 0-1,0 0 1,0 0-1,0 1 1,1 0-1,-1 0 1,1 0-1,-1 1 1,1 0 0,0 0-1,1 0 1,-1 1-1,1-1 1,-1 1-1,1 0 1,1 1 0,-1-1-1,-2 5 35,-4 8-17,0-1 0,1 1 1,0 1-1,2 0 0,0 0 0,0 4 17,2-4 120,1-1 1,1 1-1,0 0 0,2 0 0,0 0 0,1 0 1,1 7-121,0-21 46,-1-1 0,1 1 1,0 0-1,0 0 0,0 0 1,1-1-1,0 1 0,-1-1 1,2 1-1,-1-1 0,1 0 1,-1 0-1,1 0 0,0 0 1,0 0-1,1 0 0,-1-1 1,1 0-1,0 0 0,0 0 1,0 0-1,0 0 0,0-1 1,1 0-1,-1 0 0,1 0 0,-1 0 1,1-1-1,4 1-46,8 1 68,0-1 0,0-1 1,1 0-1,-1-2 0,0 0 0,0 0 0,0-2 0,0 0 1,0-1-1,0 0 0,3-3-68,-8 2-236,0 0 0,-1 0 1,0-1-1,0-1 0,-1 0 1,0 0-1,5-5 236,-9 7-697,0-1 0,0-1-1,-1 1 1,1-1 0,-1 0 0,-1 0 0,1-1-1,-1 1 1,-1-1 0,1 0 0,-1-1 697,2-19-8617</inkml:trace>
  <inkml:trace contextRef="#ctx0" brushRef="#br0" timeOffset="-46114.441">694 679 7155,'0'0'2463,"0"0"-825,0 0-182,0 0-204,0 0-305,-17-21 1817,-6 8-1908,16 8-753,-1 0 1,1 1 0,-1 0-1,0 0 1,-1 1-1,1 0 1,0 0 0,-1 1-1,0 0 1,1 1-1,-2 0-103,8 1 3,1 1 0,-1 0 0,1 0 0,-1 0 0,1 0 0,-1 0 0,1 0 0,0 0 0,-1 0 0,1 0 0,0 1 0,0-1 0,0 0 0,0 1 0,0-1 0,0 1 0,0-1 0,1 1 0,-1 0 0,1-1 0,-1 1 0,1 0 0,-1-1 0,1 1 0,0 1-3,-9 49 139,6-7 404,2 0 0,2 1 1,3 12-544,-4-54 20,0-1 1,1 1-1,0-1 1,0 1-1,0 0 1,0-1-1,0 0 1,1 1-1,-1-1 1,1 0-1,0 0 1,0 0-1,0 0 1,0 0-1,1 0 0,-1-1 1,1 1-1,0-1 1,0 1-1,0-1 1,0 0-1,0 0 1,0-1-1,0 1 1,1-1-1,-1 1 1,0-1-1,1 0 1,-1 0-1,1 0 1,0-1-1,-1 0 1,1 1-1,0-1 1,-1 0-1,1-1 0,-1 1 1,1-1-1,0 1 1,1-2-21,-2 1-31,0-1 1,0 0-1,0-1 1,0 1-1,0 0 1,0-1-1,0 0 1,-1 1-1,0-1 1,1 0-1,-1 0 1,0-1-1,0 1 1,-1 0-1,1-1 1,-1 1-1,0-1 0,1 1 1,-1-3 30,4-10-507,-1 0 1,-1-1-1,2-11 507,-3 0-1464,0 0 0,-2-26 1464,0 44-140,-1 0 1,-1-1 0,0 1 0,0 0 0,-1 0 0,0 0 0,0 0 0,-1 0 0,-1 0 139,4 9 496,1 1 123,1 44-37,1 1 1,2 0-1,3-1 0,1 0 1,2-1-1,2 0 0,16 38-582,-24-75 255,-2-3-1648,0-6-5910,1-14 519</inkml:trace>
  <inkml:trace contextRef="#ctx0" brushRef="#br0" timeOffset="-45560.956">982 858 9332,'0'0'2156,"0"0"-48,0 0 53,0 0-350,0 0-554,0 0-1233,-1 0 0,1 0 0,0 0 0,-1 0 0,1 0 1,-1 0-1,1 0 0,0 0 0,-1 0 0,1 0 0,-1 0 1,1 0-1,0 0 0,-1 0 0,1-1 0,-1 1 0,1 0 1,0 0-1,-1 0 0,1-1 0,0 1 0,-1 0 0,1 0 1,0-1-1,0 1 0,-1 0 0,1-1 0,0 1 0,0 0 1,-1-1-1,1 1 0,0 0 0,0-1 0,0 1-24,1-5 3,0 1 0,1-1 0,0 1-1,0-1 1,0 1 0,1 0 0,0 0-1,-1 0 1,1 0 0,2-1-3,9-16-57,-9 12-142,0 1-1,-1-1 1,0 0-1,0 0 1,-1-1-1,-1 1 1,0-1 0,0 1-1,0-1 1,-1 0-1,-1 0 1,0-2 199,0 11-3,-1-1 0,1 1 0,-1 0 0,1 0 0,-1 0 0,1-1 0,-1 1 0,0 0 0,0 0 0,0 0 0,1 0 0,-1 0 0,0 0 0,0 0 0,0 1 0,0-1 0,-1 0 0,1 0 0,0 1 0,0-1 0,0 1 0,-1-1 0,1 1 0,0 0 0,0-1 0,-1 1 0,1 0 0,0 0 0,-1 0 0,1 0 0,-1 0 3,-52-2-21,44 3 20,6-2 9,1 1 0,-1 0 0,0 0-1,0 1 1,1-1 0,-1 1 0,0 0-1,1 0 1,-1 0 0,1 0 0,-1 1 0,1-1-1,-1 1 1,1 0 0,0 0 0,0 0-1,0 1 1,0-1 0,0 1 0,1-1 0,-1 1-1,1 0 1,0 0 0,0 0 0,0 0-1,0 0 1,0 1 0,0-1 0,1 1 0,0-1-1,0 1 1,0-1 0,0 1 0,0 0-1,1 0 1,-1 3-8,-1 8 226,0 0-1,0 0 0,1 0 1,1 0-1,1 0 0,0 1 1,1-1-1,0 0 1,2-1-1,-1 1 0,3 3-225,-4-12 72,1-1 0,-1 1-1,1-1 1,0 1-1,0-1 1,1 0 0,-1 0-1,1 0 1,1-1 0,-1 0-1,0 1 1,1-1 0,0-1-1,0 1 1,0-1-1,0 0 1,1 0 0,-1 0-1,1-1 1,0 0 0,0 0-1,0 0 1,0-1-1,0 0 1,0 0 0,0-1-1,0 1 1,3-1-72,-4 0-75,0 0 1,-1 0-1,1 0 0,-1-1 0,1 0 1,-1 0-1,1 0 0,-1 0 1,1-1-1,-1 1 0,0-1 1,0 0-1,0 0 0,0-1 0,0 1 1,0-1-1,-1 0 0,1 0 1,-1 0-1,1-2 75,-1 1-758,0-1 1,0 0-1,-1 0 0,1 1 1,-1-1-1,0-1 0,-1 1 1,1 0-1,-1 0 0,0 0 1,-1-1-1,1 0 758,0-26-11288</inkml:trace>
  <inkml:trace contextRef="#ctx0" brushRef="#br0" timeOffset="-45193.472">1220 647 8404,'0'0'2991,"0"0"-892,0 0-375,0 0 76,2 34 17,4 116-363,-6-123-944,2-1 0,0 1 0,2-1 0,1 1 0,1-1 0,7 15-510,-13-41 3,-1 0 0,1 0 0,0 0 0,0 1 0,0-1 0,0 0 0,0 0 0,0 0 0,0 0 0,0 1 0,0-1-1,0 0 1,0 0 0,1 0 0,-1 0 0,0 1 0,0-1 0,0 0 0,0 0 0,0 0 0,0 0 0,0 0 0,0 1 0,0-1 0,0 0-1,1 0 1,-1 0 0,0 0 0,0 0 0,0 0 0,0 0 0,0 0 0,0 1 0,1-1 0,-1 0 0,0 0 0,0 0 0,0 0 0,0 0-1,1 0 1,-1 0 0,0 0 0,0 0 0,0 0 0,0 0 0,0 0 0,1 0 0,-1 0 0,0 0 0,0 0 0,0 0 0,0 0 0,1 0-1,-1 0 1,0-1 0,0 1-3,4-12-7,0-18-150,-3-68-1041,-2 71 279,1 1 1,1-1 0,1 0 0,1 1 0,5-17 918,-7 39 20,0 1-1,1-1 1,-1 1 0,1-1-1,0 1 1,-1 0-1,1 0 1,1 0 0,-1 0-1,0 0 1,1 0 0,0 1-1,-1-1 1,1 1-1,0-1 1,0 1 0,1 0-1,-1 0 1,0 1 0,1-1-1,-1 1 1,1 0-1,-1 0 1,1 0 0,0 0-1,0 0-19,11-1 394,1 1 0,-1 1-1,1 0 1,-1 1 0,14 2-394,-18-1-235,5 1-4311,-10-3-195</inkml:trace>
  <inkml:trace contextRef="#ctx0" brushRef="#br0" timeOffset="-44589.493">1743 655 6515,'0'0'1819,"0"0"-933,0 0 462,0 0 290,0 0-144,-34-6 1579,5-12-2909,22 13-153,0 0 1,-1 0-1,1 1 0,-1 0 0,0 0 0,0 1 0,0 0 1,0 0-1,-1 1 0,1 0 0,-1 0 0,1 1 0,-8 0-11,14 1 19,0 0-1,0 0 0,-1 0 0,1 0 0,0 0 1,0 0-1,0 1 0,0-1 0,0 1 0,-1 0 1,1 0-1,0 0 0,1 0 0,-1 0 0,0 0 1,0 0-1,0 0 0,0 1-18,0 1 66,0 0-1,0 0 1,0 1 0,1-1 0,-1 0 0,1 1-1,0-1 1,0 1 0,0 0 0,0-1 0,0 1-66,-5 38 862,1-1 1,2 1 0,2 0 0,2 0 0,5 33-863,-6-72 14,0 0 1,1 0-1,0 0 1,0 0-1,0 0 1,0 0-1,0-1 1,0 1-1,1 0 1,-1-1-1,1 1 1,0 0-1,0-1 1,0 0-1,0 0 1,0 1 0,1-1-1,-1 0 1,0-1-1,1 1 1,0 0-1,-1-1 1,1 1-1,0-1 1,0 0-1,0 0 1,0 0-1,0-1 1,0 1-1,0 0 1,0-1-1,0 0 1,0 0-1,0 0 1,0 0 0,0 0-1,0-1 1,0 1-1,0-1 1,0 0-1,0 0 1,0 0-1,0 0 1,-1-1-1,1 1 1,0-1-1,-1 0 1,1 1-1,-1-1 1,0 0-1,1 0 1,-1-1-1,0 1 1,0-1-15,7-7-303,-1-1-1,0 0 1,0-1 0,-1 0-1,-1 0 1,0-1 0,0 0-1,-2 1 1,1-2 0,-1-1 303,2-8-1176,-2-1 1,0 0 0,-1 1 0,-1-25 1175,-2 94 2119,-1 3-117,2 0 1,4 13-2003,-3-47 171,0 0 1,2-1-1,-1 1 1,2-1-1,0 0 1,0 0-1,1 0 1,1-1-1,6 9-171,-9-17 22,0 0-1,1 0 1,-1-1 0,1 0-1,0 0 1,0 0-1,0-1 1,1 1-1,-1-1 1,1-1 0,0 1-1,0-1 1,0 0-22,-3-1-50,-1 0 0,1 0 0,-1 0 0,1 0 0,0-1 0,0 1 0,-1-1 0,1 0 0,0 0 0,-1 0 0,1 0 0,0 0 0,0-1 0,-1 1 0,1-1 0,0 0 0,-1 0 0,1 0 0,-1 0 0,1 0 0,-1 0 0,0-1-1,1 1 1,-1-1 0,0 0 0,0 1 0,0-1 0,0 0 0,0 0 0,-1 0 0,1-1 50,1-3-482,0 1-1,-1-1 0,0 0 1,0 0-1,0 0 0,-1 0 1,0-2 482,3-29-5140,-2-16-7277</inkml:trace>
  <inkml:trace contextRef="#ctx0" brushRef="#br0" timeOffset="-44091.107">1902 283 7828,'0'0'2801,"0"0"-1011,0 0-248,0 0-227,0 0-352,-5-5-273,5 5-668,0 0-1,0 0 0,0 0 0,0 1 1,0-1-1,0 0 0,0 0 0,0 0 1,0 0-1,0 0 0,0 0 0,0 0 1,0 1-1,0-1 0,0 0 0,-1 0 1,1 0-1,0 0 0,0 0 0,0 0 1,0 0-1,0 0 0,0 0 0,0 0 0,0 0 1,0 0-1,0 1 0,-1-1 0,1 0 1,0 0-1,0 0 0,0 0 0,0 0 1,0 0-1,0 0 0,0 0 0,-1 0 1,1 0-1,0 0 0,0 0 0,0 0 1,0 0-1,0 0 0,0 0 0,0 0 1,0 0-1,-1 0 0,1-1 0,0 1 1,0 0-1,0 0 0,0 0 0,0 0 1,0 0-1,0 0 0,0 0 0,0 0 1,-1 0-1,1 0 0,0 0 0,0 0 1,0-1-1,0 1 0,0 0 0,0 0 0,0 0 1,0 0-1,0 0 0,0 0 0,0 0-21,5 119 4170,11 54-4170,3 31 958,-16-124-671,-1-13 208,9 51-495,-11-117 3,6 27 126,-6-27-127,0-1-1,0 1 1,0 0-1,1-1 1,-1 1 0,0-1-1,0 1 1,0 0-1,1-1 1,-1 1-1,0-1 1,0 1 0,1-1-1,-1 1 1,1-1-1,-1 1 1,0-1-1,1 1 1,-1-1 0,1 0-1,-1 1 1,1-1-1,-1 1 1,1-1-1,-1 0 1,1 0-1,0 1 1,-1-1 0,1 0-1,-1 0 1,1 0-1,0 0 1,0 0-2,2-8-67,5-110-1173,0-12-1258,-6 115 2014,1 0 0,0 0 0,1 0 0,0 0 0,2 1 0,-1 0 0,3-1 484,-7 11-1,1 1 0,0 0 0,0 0 0,0 0 0,0 1-1,0-1 1,1 0 0,-1 1 0,1 0 0,0-1 0,0 1 0,-1 0 0,1 1-1,1-1 1,-1 0 0,0 1 0,0 0 0,1-1 0,-1 2 0,0-1 0,1 0-1,-1 0 1,1 1 0,-1 0 0,1 0 0,0 0 0,-1 0 0,1 0-1,-1 1 1,1 0 0,1 0 1,3 1 185,-1 1 0,0-1 0,0 2 0,0-1 0,0 1 0,0 0 0,-1 0 0,1 0 0,-1 1 0,0 0-1,-1 1 1,1-1 0,2 4-185,-1 1 203,0 0-1,0 1 0,-1 0 0,0 0 0,-1 0 1,-1 0-1,0 1 0,1 2-202,2 18 606,-1 0 0,0 13-606,-2-16 108,0-20-306,-2-8-4417,-2-1-1126</inkml:trace>
  <inkml:trace contextRef="#ctx0" brushRef="#br0" timeOffset="-39757.257">5703 194 9268,'0'0'3183,"0"0"-1673,0 0-379,0 0-10,0 0-537,-4-1-331,1 0-223,1 1-1,-1 0 1,0 0-1,1 0 0,-1 0 1,1 1-1,-1-1 1,0 0-1,1 1 0,-1 0 1,1 0-1,-1 0 1,1 0-1,0 0 0,-1 0 1,1 1-1,0-1 1,0 1-1,0-1 0,0 1 1,0 0-1,0 0 0,1 0 1,-1 0-1,0 0 1,0 2-30,-13 15 478,2 1 0,-11 20-478,9-17 339,-39 73 647,3 2 0,-29 85-986,-37 74 547,109-247-694,6-19-224,6-22-645,0 20 19,1 0 0,0 1 1,0-1-1,1 1 1,2-2 996,-8 11-158,17-27-4263</inkml:trace>
  <inkml:trace contextRef="#ctx0" brushRef="#br0" timeOffset="-39207.744">5799 510 5891,'0'0'3553,"0"0"-1570,0 0-271,0 0 25,0 0-358,-1-10-613,-2-30-214,-7 124 1257,4 246 1860,4-395-3891,0 29-1053,1-1 0,2 1 0,5-29 1275,-4 56-314,-1 0 1,1 0-1,1 0 1,-1 0-1,1 1 0,1-1 1,0 1-1,0 0 1,0 0-1,1 1 1,1-1-1,-1 1 0,1 0 1,0 0-1,0 1 1,1 0-1,4-3 314,-9 7 84,0 0 0,0 0 1,1 1-1,-1-1 0,1 1 0,-1-1 1,1 1-1,0 0 0,0 0 1,-1 0-1,1 0 0,0 0 0,0 1 1,0-1-1,0 1 0,0 0 0,0 0 1,0 0-1,0 0 0,0 1 0,0-1 1,0 1-1,0-1 0,-1 1 0,1 0 1,0 0-1,0 1 0,-1-1 0,1 1 1,0-1-1,-1 1 0,0 0 1,1-1-1,-1 1 0,0 1 0,0-1 1,0 0-1,0 0 0,-1 1 0,1-1 1,0 1-1,-1-1 0,0 1 0,0 0 1,0 0-1,0-1 0,0 1 0,0 2-84,6 28 496,-1 0 0,-2 1 0,-1 0-1,-2-1 1,-1 1 0,-2 8-496,1 28-280,1-69-640,0-26-4798,3-7-437</inkml:trace>
  <inkml:trace contextRef="#ctx0" brushRef="#br0" timeOffset="-42935.312">2732 286 5651,'0'0'2198,"0"0"-901,0 0-558,0 0-150,0 0-375,-1-9-174,-1-5 224,-1-9-484,3-2 6648,-3 222-6082,7 220 2755,-4-409-3002,0-2-58,0 0 0,0 0 0,1-1 0,0 1 0,0 0 0,0 0 0,0 0 0,1-1 0,0 1 0,0-1 0,1 1 0,0-1 0,2 3-41,-5-8-46,1 0-1,-1-1 1,1 1 0,-1 0-1,1-1 1,-1 1-1,0 0 1,1-1 0,-1 1-1,0-1 1,1 1 0,-1-1-1,0 1 1,0-1-1,1 1 1,-1-1 0,0 1-1,0-1 1,0 1-1,0-1 1,1 0 0,-1 1-1,0-1 1,0 1 0,0-1-1,0 1 1,0-1-1,-1 0 1,1 1 0,0-1-1,0 1 1,0-1 0,0 1 46,0-29-1920,0 28 1608,0-47-7395,0 18-1655</inkml:trace>
  <inkml:trace contextRef="#ctx0" brushRef="#br0" timeOffset="-42514.296">3003 444 6611,'0'0'2721,"0"0"-976,0 0-102,0 0-122,0 0-176,7-3-305,-3 0-790,-2 2-160,0-1 1,-1 1-1,1 0 0,0 0 1,0 0-1,0 0 1,0 0-1,0 1 0,0-1 1,0 0-1,0 1 1,0 0-1,2-1-90,-6 43 2644,0-37-2594,-1 0 1,0-1 0,0 1-1,0-1 1,0 0 0,-1 0-1,1 0 1,-1 0-1,0 0 1,0-1 0,0 0-1,-3 2-50,-60 36 122,57-35-94,-8 4-86,9-4-35,-1 1-1,0-2 0,-1 0 0,1 0 1,-1-1-1,0 0 0,0 0 0,0-2 1,-12 3 93,31 2-571,18 7 660,0 1 1,-1 1-1,-1 1 1,-1 1-1,0 1 1,-1 1-1,-1 2 1,-2 0-1,0 0 1,-1 2-1,2 5-89,-20-29-17,0 0-1,0 0 1,0 0 0,0 0-1,0 0 1,0 0 0,0 0-1,0 0 1,0 1-1,0-1 1,0 0 0,1 0-1,-1 0 1,0 0-1,0 0 1,0 0 0,0 0-1,0 0 1,0 0 0,0 0-1,0 0 1,0 0-1,1 0 1,-1 0 0,0 0-1,0 0 1,0 0-1,0 0 1,0 0 0,0 0-1,0 0 1,0 0 0,0 0-1,1 0 1,-1 0-1,0 0 1,0 0 0,0 0-1,0 0 1,0 0-1,0 0 1,0 0 0,0 0-1,0 0 1,1 0 0,-1 0-1,0-1 1,0 1-1,0 0 1,0 0 0,0 0-1,0 0 1,0 0-1,0 0 1,0 0 0,0 0-1,0 0 1,0-1-1,0 1 1,0 0 0,0 0-1,0 0 1,0 0 0,0 0-1,0 0 1,0 0-1,0 0 1,0 0 0,0-1-1,0 1 18,2-15-1096,-1-22-1648,-1 33 2089,0-38-4704</inkml:trace>
  <inkml:trace contextRef="#ctx0" brushRef="#br0" timeOffset="-42096.368">3374 471 13702,'0'0'1393,"0"0"-683,0 0 274,0 0-373,-13-1-400,-41-1-107,51 3-30,-1 0 0,1 1 0,0-1 0,-1 1 0,1-1 0,0 1 0,0 0 0,0 0 0,0 0 0,0 1 0,1-1 0,-1 1 0,1-1 0,-1 1 0,1 0 0,0 0 0,0 0 0,0 0 0,1 0 0,-1 0 0,1 1 0,0-1 0,-1 2-74,-3 5 280,-1 5 39,0 0 0,1 1 1,1-1-1,0 1 0,1 0 0,1 0 0,-1 15-319,2-2 409,1 1 0,1-1-1,5 27-408,-5-49 22,1 0 0,0-1 0,0 1 1,1 0-1,0-1 0,0 1 0,0-1 0,1 0 0,0 0 0,0 0 0,0 0 0,1-1 0,0 0 0,0 0 0,0 0 0,1 0 0,-1-1 0,1 0 0,0 0 1,0-1-1,1 0 0,-1 0 0,1 0 0,0-1 0,-1 0 0,1 0 0,0 0 0,0-1 0,0 0 0,1-1 0,-1 1 0,0-2 0,0 1 0,0-1 0,0 0 1,0 0-1,2-1-22,-3 0-17,0-1 1,0 0 0,0 0 0,-1 0 0,1-1-1,-1 0 1,0 0 0,0 0 0,0 0 0,0-1-1,-1 0 1,0 0 0,0 0 0,0-1-1,0 0 1,-1 1 0,0-1 0,0 0 0,-1 0-1,0 0 1,0-2 16,5-11-252,-1-1 0,-2 0 1,0 0-1,-1 0 0,0 0 0,-2-6 252,0 18-181,-1 0 0,0-1-1,-1 1 1,1 0 0,-2 0 0,1-1-1,-1 1 1,0 0 0,-1 1-1,0-1 1,-2-3 181,3 7-25,-1-1-1,0 1 1,-1 1 0,1-1-1,-1 0 1,0 1 0,0 0-1,0 0 1,0 0 0,0 0-1,-1 1 1,1-1 0,-1 1-1,0 0 1,1 1-1,-1-1 1,0 1 0,0 0-1,-1 0 26,0-1 72,-1 1 0,1 0 0,0 0 0,0 1 1,0 0-1,-1 0 0,1 0 0,0 1 0,0 0 0,0 0 0,-1 1-72,5-1 10,0-1 1,0 2-1,-1-1 0,1 0 1,1 0-1,-1 1 1,0-1-1,0 1 0,0-1 1,1 1-1,-1 0 0,1-1 1,-1 1-1,1 0 1,0 0-1,0 0 0,0 1 1,0-1-1,0 0 1,0 0-1,0 0 0,1 1 1,-1-1-1,1 0 1,0 1-1,0-1 0,0 0 1,0 1-1,0 1-10,8-3-5698,7-1-1372</inkml:trace>
  <inkml:trace contextRef="#ctx0" brushRef="#br0" timeOffset="-41615.21">3837 489 6035,'0'0'2166,"0"0"-557,0 0-35,0 0 336,0 0-459,-41 0 2522,34 0-3884,-1 1 1,1 0-1,0 0 0,-1 1 0,1 0 1,0 0-1,0 1 0,0 0 1,1 0-1,-1 0 0,1 1 1,-1 0-1,1 0 0,0 1 1,1 0-1,-1 0 0,1 0 0,0 0 1,0 1-1,1 0 0,-3 5-89,0-3 80,1 1 0,0 1-1,1-1 1,0 1-1,1 0 1,0 0 0,0 1-80,2-7 22,1-1-1,0 2 1,0-1 0,0 0 0,0 0 0,1 0 0,0 0 0,0 0 0,0 0 0,0 1 0,1-1-1,-1 0 1,1 0 0,0 0 0,0 0 0,1 0 0,-1 0 0,1 0 0,0-1 0,0 2-22,3 0 7,0 1 1,0-1 0,0 0 0,1-1 0,-1 0-1,1 1 1,0-2 0,0 1 0,5 1-8,67 28-15,-18-10-128,-58-22 133,-1 0 1,1-1 0,0 1 0,-1 0 0,1 0 0,0 0 0,-1 0 0,1 0-1,-1 0 1,0 0 0,1 0 0,-1 1 0,0-1 0,0 1 0,0-1 0,0 1-1,0-1 1,0 1 0,0-1 0,0 1 0,-1 0 0,1-1 0,-1 1 0,1 0-1,-1 0 1,1 0 0,-1-1 0,0 1 0,0 0 0,0 0 0,0 0 0,-1 0 0,1-1-1,0 2 10,-2 0-3,1 0-1,0 0 1,-1 0-1,0 0 1,0 0-1,0 0 0,0-1 1,0 1-1,-1-1 1,1 1-1,-1-1 1,1 0-1,-1 0 0,0 0 1,0 0-1,0-1 1,-1 1 3,-51 16 78,25-18-349,30 0 226,-1-1 0,0 1 0,0 0-1,1-1 1,-1 1 0,0-1 0,0 1-1,1-1 1,-1 1 0,1-1 0,-1 1-1,0-1 1,1 0 0,-1 1 0,1-1-1,-1 0 1,1 1 0,0-1 0,-1 0-1,1 0 1,0 1 0,-1-1 0,1 0-1,0 0 1,0 0 0,0 0 0,0 1-1,0-2 46,-1-15-2114,0 0 1,2 0-1,2-15 2114,11-18-7486</inkml:trace>
  <inkml:trace contextRef="#ctx0" brushRef="#br0" timeOffset="-41225.911">3999 527 14038,'0'0'1569,"0"0"-921,0 0 166,0 0 21,0 0-408,-10 1-5,5-1-312,0 0 1,0 1-1,1 0 1,-1 0 0,0 0-1,0 0 1,0 1-1,1 0 1,-1 0 0,1 0-1,0 0 1,-1 1 0,1 0-1,0 0 1,0 0-1,1 0 1,-1 0 0,1 1-1,-1 0 1,1 0-1,0 0 1,1 0 0,-1 0-1,1 0 1,0 1 0,-1-1-111,-4 18 210,1 0 1,1 0 0,1 0 0,1 1-1,1 0 1,1-1 0,0 1 0,3 9-211,-2-11 133,0-15-102,0 0 0,0-1-1,0 1 1,1 0 0,0 0-1,0-1 1,1 1 0,0 0 0,0-1-1,0 0 1,0 1 0,1-1 0,0 0-1,3 4-30,-3-5 5,1-1-1,-1 0 1,1-1 0,-1 1-1,1 0 1,0-1-1,0 0 1,0 0 0,0 0-1,0-1 1,1 1-1,-1-1 1,1 0 0,-1 0-1,0 0 1,1-1-1,-1 0 1,1 0 0,3 0-5,-4 0-6,1 0 0,-1-1 0,1 0-1,0 1 1,-1-1 0,1-1 0,-1 1 0,0-1 0,1 0 0,-1 0 0,0 0 0,0 0 0,0-1 0,-1 0 0,1 0 0,0 0 6,2-3-58,-1 0-1,1 0 1,-1-1 0,0 0-1,0 0 1,-1 0 0,0-1 0,2-6 58,1-4-321,-1 0 1,0 0-1,-2-1 1,0 1-1,-1-1 1,-1 0-1,-1-16 321,-1 22-138,-4-44-451,3 54 572,0-1 0,0 1 0,-1 0 0,0 0 0,1 0 0,-1 0 0,0 0 0,0 0 0,0 1 0,-1-1 0,1 1 0,-1 0 0,1-1 0,-1 1 0,0 0 17,-6-4 47,0 0 1,0 0-1,0 1 0,0 1 0,-1-1 0,0 1 1,0 1-1,0 0 0,-3 0-47,-31 2-6246,60-2-3244</inkml:trace>
  <inkml:trace contextRef="#ctx0" brushRef="#br0" timeOffset="-40745.023">4251 557 10661,'0'0'507,"0"0"-206,0 0 606,0 0 566,0 0-542,-2-9-269,-2-26 397,3 26 0,1 16 16,-1 98 920,0 30 1183,12 96-3178,-10-221 72,-1-8-63,0 0-1,0-1 1,0 1-1,0 0 1,0-1-1,0 1 1,1-1-1,-1 1 1,0 0-1,1-1 1,0 1-1,-1-1 1,1 1-1,0-1 1,-1 1-1,1-1 1,0 0-1,0 1 1,0-1 0,1 0-1,0 1-8,-2-2 0,0 0 0,0 0 0,0 0 0,1 0 0,-1 0 0,0 0 0,0 1 0,1-1 0,-1 0 0,0 0 0,0 0 0,1 0 0,-1 0 0,0 0 0,0-1 0,1 1 0,-1 0 0,0 0 0,0 0 0,0 0 0,1 0 0,-1 0 0,0 0 0,0 0 0,1 0 0,-1-1 0,0 1 0,0 0 0,0 0 0,0 0 0,1 0 0,-1-1 0,0 1 0,0 0 0,0 0 0,0-1 0,0 1 0,0 0 0,1 0 0,-1 0 0,0-1 0,0 1 0,0 0 0,0-1 0,12-27-318,-2-2 1,0 0-1,-2 0 0,-1 0 1,1-19 317,1-2-1005,-5 32 559,0-5-407,1 0 0,1 0 0,1 1 0,1-1 0,1 2 1,0-1-1,5-4 853,-13 25 58,0 0 1,0 0-1,0 1 1,0-1-1,0 0 1,1 1-1,-1-1 1,0 1-1,1-1 1,-1 1-1,1 0 1,-1 0-1,1 0 1,0 0-1,-1 0 1,1 0-1,0 0 1,0 0-1,0 0 1,0 1-1,0-1 1,0 1-1,0 0 1,0-1-1,0 1 1,0 0-1,0 0 1,0 0-1,0 1 1,-1-1-1,1 0 1,0 1-1,0-1 1,0 1-1,0 0 1,0-1-1,0 1 1,-1 0-1,1 0 1,0 0-1,-1 1 1,1-1-1,-1 0 1,1 1-1,-1-1 1,1 0-1,-1 1 1,0 0-1,0-1 1,0 1-1,0 0 1,0-1-1,0 1 1,0 0-1,-1 0 1,1 1-59,7 18 456,0 1 0,-2 0 0,-1 0 0,0 1 0,-2 0 0,0-1 0,-2 1 0,0 0 1,-2 5-457,6 71 489,-1-87-1551,3-15-2526,5-17-3125,-3-8-3355</inkml:trace>
  <inkml:trace contextRef="#ctx0" brushRef="#br0" timeOffset="-40273.122">4882 551 12966,'0'0'2526,"0"0"-1170,0 0-337,0 0-171,0 0-490,-5-15-196,-20-47 276,25 61-412,-1 0-1,1 0 1,-1 0 0,1 0-1,-1 0 1,1 1 0,-1-1-1,1 0 1,-1 0 0,0 0-1,0 0 1,1 1 0,-1-1-1,0 0 1,0 1 0,0-1-1,0 1 1,0-1-1,0 1 1,0-1 0,0 1-1,0-1 1,0 1 0,0 0-1,0 0 1,0 0 0,0 0-1,0-1 1,-1 1 0,1 1-1,0-1 1,0 0 0,0 0-1,0 0 1,0 0 0,0 1-1,0-1 1,0 1 0,0-1-1,0 1 1,0-1 0,0 1-1,0-1 1,0 1 0,1 0-1,-1-1 1,0 1 0,0 0-26,-28 35 673,19-17-451,1 1 0,0 0 1,2 0-1,0 0 0,1 1 0,2 0 1,0 1-1,0 8-222,-2 41 935,2 63-935,4-117 60,0-12-45,-1 0 0,1 0 0,1 1 0,-1-1 0,1 0 0,0 0 0,0 0 1,0 1-16,0-5-1,0 0 1,-1 1 0,1-1 0,0 0 0,0 0 0,0 1-1,0-1 1,0 0 0,1 0 0,-1 0 0,0 0 0,0 0 0,1-1-1,-1 1 1,1 0 0,-1 0 0,0-1 0,1 1 0,-1-1-1,1 0 1,-1 1 0,1-1 0,0 0 0,-1 0 0,1 0 0,-1 0-1,1 0 1,0 0 0,5-1-29,-1 0 1,1-1-1,-1 0 0,0 0 0,0 0 1,0-1-1,0 0 0,0 0 0,0 0 1,-1-1-1,0 1 0,0-1 0,0-1 1,0 1-1,0-1 0,-1 0 0,0 0 1,4-5 28,11-17-628,0-1 0,-2-1 0,2-4 628,-6 8-1383,-1-1-1,0 0 0,2-13 1384,-11 30-650,0 0-1,-1-1 1,0 0-1,-1 1 1,0-1-1,0 0 1,-1 1-1,0-1 1,-1 0-1,0 0 1,-2-9 650,2 18-11,1-1 0,-1 0 1,0 1-1,1-1 0,-1 1 1,0-1-1,0 1 0,0-1 0,0 1 1,0 0-1,-1-1 0,1 1 1,0 0-1,-2-1 11,-14-4 4429,15 12-786,2 10-3066,0-13-70,3 27 19,0 0 0,2-1 0,1 1 0,2-1 0,1-1 0,3 7-526,1 4 231,-1 1 0,5 41-231,-12-50 37,-2 0 0,-1 0-1,-1 0 1,-2 0 0,-4 29-37,4-54-62,0-1 0,-1 1 0,0 0 0,0-1 1,0 0-1,-1 1 0,0-1 0,0 0 0,0 0 0,0-1 0,-1 1 0,0-1 0,0 1 0,0-1 0,-1 0 0,1-1 0,-1 1 1,0-1-1,-2 1 62,-2 1-190,1-1 0,-1-1 0,0 1 0,0-1 0,0-1 0,-1 0 0,1 0 0,0-1 0,-1 0 1,1-1-1,-6 0 190,12 0-254,-1 0 0,0 0 0,1-1 0,-1 1 0,1-1 0,-1 0 0,1 0 1,-1 0-1,1 0 0,-1-1 0,1 1 0,0-1 0,0 0 0,0 0 0,0 0 1,0 0-1,0-1 0,1 1 0,-1-1 0,1 1 0,0-1 0,-1 0 0,1 0 1,1 0-1,-2-2 254,-25-47-5440</inkml:trace>
  <inkml:trace contextRef="#ctx0" brushRef="#br0" timeOffset="-26410.028">2633 1649 11397,'0'0'2844,"0"0"-592,4 35 13,2 8-1591,7 59 1765,-4 10-2439,-5-40 899,-3-23-52,3 0 1,8 42-848,-12-90 5,0 0 0,0 0 0,0 0 1,0 0-1,0 0 0,0 0 0,0 0 0,0 0 1,1 0-1,-1 0 0,0 0 0,1 0 1,-1 0-1,1 0 0,-1-1 0,1 1 1,-1 0-1,1 0 0,0 0 0,-1-1 1,1 1-1,0 0 0,0-1 0,-1 1 1,1-1-1,0 1 0,0-1 0,0 1-5,1-2-9,-1 1 0,0-1 0,0 0 0,0 0 0,0 0 0,0 0 0,0 0 0,0 0 0,0 0 0,-1 0 0,1 0-1,0 0 1,-1 0 0,1 0 0,0-1 0,-1 1 0,1-1 9,20-60-595,-6-14-715,-10 48-235,0 0 0,2 1 1,1 0-1,1 0 0,1 0 0,2 1 1,5-9 1544,-15 33 112,-1-1 0,1 1-1,-1 0 1,1 0 0,0-1 0,0 1 0,0 1 0,0-1 0,0 0 0,0 0 0,0 1 0,1-1 0,-1 1 0,1 0-1,-1-1 1,1 1 0,-1 0 0,1 1 0,0-1 0,-1 0 0,1 1 0,0 0 0,0-1 0,2 1-112,3 2 570,0-1 1,0 1-1,-1 0 1,1 1-1,0 0 1,-1 0-1,4 3-570,14 5-709,-12-8-1830,-5-2-3203</inkml:trace>
  <inkml:trace contextRef="#ctx0" brushRef="#br0" timeOffset="-26074.441">3222 2378 9636,'0'0'4851,"0"0"-2786,0 0-1281,-33 167-784,33-155-128,-4-12-3858</inkml:trace>
  <inkml:trace contextRef="#ctx0" brushRef="#br0" timeOffset="-29363.802">155 1798 544,'0'0'4434,"0"0"-1897,0 0-656,0 0-160,0 0-104,0 0-430,0 0-277,1-6-419,3-9-303,8-41 1438,-12 56-903,0 0 19,0 0-715,0-1 0,1 1 0,-1 0 0,1 0 0,-1 0 0,0 0 0,1 0 0,-1 0 0,0 0 1,1 0-1,-1 0 0,0 0 0,1 0 0,-1 0 0,1 0 0,-1 0 0,0 0 0,1 1 1,-1-1-1,0 0 0,1 0 0,-1 0 0,0 1 0,0-1 0,1 0 0,-1 0 0,0 0 1,1 1-1,-1-1 0,0 0 0,0 1-27,5 10 57,-1 0-1,-1 1 1,0-1 0,0 1-1,-2 0 1,2 11-57,0 3 196,6 53 1257,-3 26-1453,-4-42 884,3-1-1,11 46-883,-15-103 42,-1-3-28,0-1 1,0 1 0,0-1-1,0 1 1,0-1-1,1 1 1,-1-1 0,1 1-1,-1-1 1,1 1-1,-1-1 1,1 0 0,0 1-1,0-1 1,0 0-1,-1 0 1,1 1 0,1-1-1,-1 0 1,0 0-1,0 0 1,1 0-15,-2-29-283,0-254-4885,0 161 5334,0 110-186,1 0 0,-1 0 0,2 0 0,0 1 1,0-1-1,1 0 0,0 1 0,1 0 0,0 0 0,0 0 0,4-5 20,-8 15 14,1 0 1,-1-1-1,0 1 0,0 0 0,0-1 0,1 1 1,-1 0-1,0 0 0,0 0 0,1-1 0,-1 1 0,0 0 1,1 0-1,-1 0 0,0-1 0,1 1 0,-1 0 1,0 0-1,1 0 0,-1 0 0,0 0 0,1 0 1,-1 0-1,0 0 0,1 0 0,-1 0 0,0 0 0,1 0 1,-1 0-1,0 0 0,1 0 0,-1 0 0,0 1 1,1-1-1,-1 0 0,0 0 0,1 0 0,-1 0 0,0 1 1,0-1-1,1 0 0,-1 0 0,0 1 0,0-1 1,1 0-15,9 17 597,2 23 85,-1 0 1,-2 1 0,-2 0 0,-2 1 0,0 19-683,1 1 571,8 120 891,-14-182-1464,1 0-1,-1 0 1,0 0-1,0 0 1,0 0-1,0 0 1,0 0-1,0 0 1,0 0-1,0 0 1,0 0-1,0 0 1,1 0 0,-1 0-1,0 0 1,0 0-1,0 0 1,0 0-1,0 0 1,0 0-1,0 0 1,0 0-1,0 0 1,0 0-1,0 0 1,0 0-1,1 1 1,-1-1-1,0 0 1,0 0-1,0 0 3,3-19-145,1-31-204,-5-8 130,0 15-1062,1-1 0,4-16 1281,-2 47-324,0 0 0,1 1 0,0-1 0,0 0 0,2 1 0,0 0 0,0 0 0,1 0 0,0 1 0,1-1 324,-5 10 53,-1 0 0,0 0 0,0 0 0,1 0 0,-1 0 0,1 1 0,0-1 0,0 0 0,-1 1 0,1-1-1,0 1 1,0 0 0,0-1 0,1 1 0,-1 0 0,0 0 0,0 1 0,1-1 0,-1 0 0,0 1 0,1-1 0,-1 1 0,0 0 0,1 0 0,-1 0 0,1 0 0,-1 0 0,2 1-53,-1 0 72,0 0-1,0 1 1,-1-1 0,1 1 0,0 0-1,-1-1 1,1 1 0,-1 1 0,1-1 0,-1 0-1,0 0 1,0 1 0,0-1 0,0 1 0,-1 0-1,1 0 1,-1-1 0,1 1 0,-1 0 0,1 2-72,10 39 417,-2-1 1,-2 1-1,-2 1 1,-2-1-1,-1 16-417,10 87 482,-9-139-1423,2-18-2819,1-16-1408</inkml:trace>
  <inkml:trace contextRef="#ctx0" brushRef="#br0" timeOffset="-28870.186">771 2170 12070,'0'0'3393,"0"0"-1592,0 0-387,0 0-144,0 0-427,2-5-504,33-63-193,-27 55-286,0 0 1,-1-1-1,0 0 0,-1-1 1,-1 1-1,0-1 0,-1 0 1,1-11 139,-3 15-201,-1-1 0,0 0 0,-1 0 0,0 0 0,-1 0 0,0 1 0,-1-3 201,1 11-2,0 0 0,0 0 0,0 1 0,0-1 0,0 0 0,-1 0 0,0 1 0,1-1 0,-1 1 0,0-1 0,0 1 0,0 0 0,0 0 0,-1 0 0,1 0 0,-1 0 0,1 0 0,-1 1-1,0-1 1,1 1 0,-1 0 0,0 0 0,0 0 0,0 0 0,0 0 0,0 1 0,0-1 0,0 1 0,0 0 0,0 0 2,1-1 22,0 1-1,0 0 1,0 1-1,0-1 1,0 0-1,0 1 1,0-1 0,0 1-1,0-1 1,0 1-1,0 0 1,1 0-1,-1 0 1,0 0-1,0 0 1,1 0-1,-1 1 1,1-1 0,-1 1-1,1-1 1,0 1-1,-1-1 1,1 1-1,0-1 1,0 1-1,0 0 1,0 0-1,1 0 1,-1 0-1,0-1 1,1 1 0,-1 0-1,1 2-21,-3 9 178,0 1-1,2 0 1,-1 1 0,2 9-178,-1-9 102,-2 78 2269,7 53-2371,-4-140 65,1 0-1,-1 0 1,1-1-1,0 1 1,1 0-1,0 0 1,0-1-1,0 1 1,0-1 0,1 0-1,0 1 1,0-1-1,0-1 1,4 5-65,-4-6 14,1 0 1,-1 0 0,1-1 0,0 1-1,0-1 1,0 1 0,0-1 0,0-1-1,1 1 1,-1-1 0,1 1-1,-1-1 1,1 0 0,-1-1 0,1 1-1,0-1 1,-1 0 0,2 0-15,-2 0-35,0-1 1,0 0-1,1 0 0,-1 0 1,0 0-1,0-1 0,-1 1 1,1-1-1,0 0 1,0 0-1,-1-1 0,1 1 1,-1-1-1,0 0 0,0 1 1,0-1-1,0-1 1,0 1-1,-1 0 0,1-1 1,-1 1-1,0-1 0,0 0 1,0 0-1,0-2 35,3-7-916,0 0-1,0-1 1,-1 1-1,-1-1 1,0 0 0,-1 0-1,-1-5 917,0-31-6533</inkml:trace>
  <inkml:trace contextRef="#ctx0" brushRef="#br0" timeOffset="-28517.3">1042 1423 4914,'0'0'2823,"0"0"-547,0 0-302,0 0 13,0 0-426,6 11-262,2 4-853,-1 1 0,-1 0 0,0 0 0,-1 0 0,-1 1 0,0 0 0,-1 5-446,20 294 2816,-13-136-1468,10 20-1348,-8-153-311,-10-44-252,-2-5-189,-5-22-1314,-4-3-1685,-1-2-2329</inkml:trace>
  <inkml:trace contextRef="#ctx0" brushRef="#br0" timeOffset="-28013.019">1237 2090 7812,'0'0'5133,"0"0"-3052,0 0-932,0 0-482,21-21-589,66-66-345,-81 81 252,0 0 1,0-1-1,-1 1 0,1-1 0,-2 0 1,1 0-1,-1 0 0,0-1 0,0 0 1,-1 0 14,-1 1 124,-1 0 1,-1 1-1,1-1 1,-1 0 0,0 0-1,0 1 1,-1-1-1,0 0 1,0 0-125,0 5 0,1 1 1,-1-1 0,1 0 0,-1 1-1,0-1 1,1 1 0,-1 0 0,0-1-1,0 1 1,0 0 0,0-1-1,0 1 1,0 0 0,0 0 0,-1 0-1,1 0 1,0 0 0,-1 0 0,1 0-1,0 0 1,-1 1 0,1-1-1,-1 0 1,0 1-1,-40-7 180,41 7-146,0 1-1,0-1 0,1 0 1,-1 1-1,0-1 1,0 0-1,0 1 1,0 0-1,1-1 1,-1 1-1,0-1 0,0 1 1,1 0-1,-1-1 1,1 1-1,-1 0 1,1 0-1,-1 0 0,1-1 1,-1 1-1,1 0 1,-1 0-1,1 0 1,0 0-1,0 0 1,-1 0-1,1 0 0,0 0 1,0 0-1,0 0-33,-3 37 641,3-30-495,-1 21 208,-1 22 1352,4 37-1706,-1-74 139,1 0 1,0 0 0,1 0 0,0-1-1,1 1 1,1-1 0,0 0 0,5 8-140,-8-17-7,0-1 0,0 0 0,0 0 0,1 0 1,-1 0-1,1 0 0,0 0 0,-1 0 0,1-1 1,1 1-1,-1-1 0,0 0 0,1 0 0,-1 0 0,1-1 1,-1 1-1,1-1 0,0 0 0,-1 0 0,1 0 0,0 0 1,0-1-1,0 0 0,0 1 0,0-1 0,0-1 0,0 1 1,-1-1-1,1 1 0,0-1 0,0 0 0,0 0 1,-1-1-1,2 0 7,3-5-466,0 0 1,-1 0 0,0-1-1,0 0 1,-1-1 0,0 1 0,-1-1-1,4-7 466,-6 12-378,27-49-5051</inkml:trace>
  <inkml:trace contextRef="#ctx0" brushRef="#br0" timeOffset="-27514.354">1684 1411 6259,'0'0'2812,"0"0"-1484,0 0-327,0 0-22,0 0-243,1-1 242,4 8-446,2 15 468,-2 1 0,-1 0 0,0 1 0,-2-1 0,-1 9-1000,3 11 710,7 185 2536,-11 81-3246,-1-123 262,2-167-278,3-20-195,0-30-237,-4-23-394,-2 5-937,3 1-1,3-10 1780,-3 45-211,1 1-1,1-1 0,0 1 0,0-1 1,1 1-1,1 0 0,0 0 1,0 1-1,1-1 0,5-5 212,-8 13 69,0 1-1,1-1 0,0 1 0,-1 0 0,1 0 1,0 0-1,1 0 0,-1 1 0,0-1 0,1 1 1,0 0-1,-1 1 0,1-1 0,0 1 0,0 0 1,1 0-69,-3 0 71,-1 1 1,1-1 0,0 1 0,0 0-1,0 0 1,-1 0 0,1 0 0,0 0-1,0 1 1,-1-1 0,1 1 0,0 0-1,0 0 1,-1 0 0,1 0 0,-1 0-1,1 1 1,-1-1 0,0 1-1,1 0 1,-1-1 0,0 1 0,0 0-1,0 0 1,0 1 0,-1-1 0,1 0-1,0 1-71,3 7 75,-1 1-1,0-1 0,-1 1 0,0 0 0,-1 0 0,0 0 1,0 0-1,-1 0 0,-1 1 0,0-1 0,-1 0 1,0 5-75,0-6 18,-1-1 1,0 0-1,0 1 1,0-1-1,-2 0 1,1 0-1,-1-1 1,0 1-1,-1-1 1,1 0 0,-2 0-1,1 0 1,-1-1-1,-5 5-18,1-3-12,0 0-1,-1 0 1,-1-1 0,1-1-1,-1 0 13,7-4-172,1-1-1,0 0 1,0 0 0,-1-1-1,1 1 1,0-1 0,-1 0-1,0 0 1,1-1-1,-1 1 1,0-1 0,1 0-1,-1 0 1,0-1 0,1 1-1,-4-2 173,7 2-168,-1-1 1,1 0-1,0 0 0,0 0 0,0-1 0,0 1 0,0 0 0,0 0 1,0-1-1,0 1 0,0 0 0,1-1 0,-1 1 0,0-1 1,1 1-1,-1-1 0,1 1 0,0-1 0,-1 1 0,1-1 0,0 1 1,0-1-1,0 0 0,0 1 0,0-2 168,0-2-662,-1-32-3740</inkml:trace>
  <inkml:trace contextRef="#ctx0" brushRef="#br0" timeOffset="-26777.883">2358 1858 9588,'0'0'3229,"0"0"-1626,0 0-605,0 0 45,0 0-365,4-2-342,-3 2-267,0-1 17,1 1 0,-1-1-1,0 1 1,0-1 0,0 1-1,0-1 1,0 0 0,0 0-1,0 1 1,0-1 0,0 0-1,0 0 1,0 0 0,0 0-1,0 0 1,-1 0 0,1 0 0,0 0-1,-1 0 1,1-1 0,-1 1-1,1 0 1,-1 0 0,0 0-1,1-2-85,-1 3 358,-38-12-190,21 9-198,2-1 14,-1 1 1,1 1-1,-1 0 1,1 1-1,-1 1 0,1 0 1,-1 1-1,-4 2 16,15-1 37,1 0 0,0 0 0,0 0 0,0 0 0,0 1 0,0 0 0,0 0 0,1 0 0,-1 0 0,1 0 0,0 1 0,0-1 0,0 1 0,0 0 1,1 0-1,-1 0 0,1 1 0,0-1 0,1 0 0,-1 1 0,1-1 0,-1 1 0,1 3-37,-4 15 311,1 1 1,2-1-1,0 1 1,1 2-312,1-22 31,-2 24 383,1-18-292,0 1-1,0 0 1,1-1 0,0 1-1,1 0 1,0-1-1,1 1 1,0-1 0,1 1-1,0-1-121,-2-8 5,0-1 0,0 0 1,0 1-1,0-1 0,1 0 0,-1 0 0,0 0 0,1 0 0,-1 0 0,0 0 0,1 0 0,-1 0 0,1 0 1,0-1-1,-1 1 0,1-1 0,0 1 0,-1-1 0,1 1 0,0-1 0,-1 0 0,1 0 0,0 0 0,0 0 1,-1 0-1,1 0 0,0-1 0,-1 1 0,1-1 0,0 1 0,-1-1 0,1 1 0,-1-1 0,1 0 0,-1 0 1,2 0-6,3-2-45,0-1 0,-1 1 1,1-1-1,-1 0 1,0 0-1,0-1 0,0 0 1,4-4 44,4-8-493,-1 0-1,0 0 1,-1-2 0,-1 1-1,0-1 1,-2-1 0,0 1-1,-2-2 1,0 1 0,3-19 493,-2 169 4199,-8-90-3917,0-22-204,0 0 1,1 1-1,1-1 0,1 0 1,0 0-1,1 0 1,1 0-1,1-1 0,4 9-78,-9-25-15,0 1-1,1-1 0,-1 0 0,0 0 1,1 0-1,-1 0 0,1 1 0,0-1 1,-1 0-1,1 0 0,0 0 1,0 0-1,-1-1 0,1 1 0,0 0 1,0 0-1,0 0 0,0-1 0,0 1 1,0 0-1,0-1 0,0 1 1,1-1-1,-1 1 0,0-1 0,0 0 1,0 1-1,1-1 0,-1 0 0,0 0 1,0 0-1,0 0 0,1 0 1,-1 0-1,0 0 0,0 0 0,1-1 1,-1 1-1,0 0 0,0-1 0,0 1 1,0-1-1,0 1 0,1-1 1,-1 0-1,0 1 0,0-1 0,-1 0 1,1 0-1,0 0 0,0 0 0,0 0 1,0 1-1,-1-2 0,1 1 16,5-6-607,0-1 0,-1 1-1,0-1 1,-1 0 0,0-1 0,3-5 607,10-33-4581</inkml:trace>
  <inkml:trace contextRef="#ctx0" brushRef="#br0" timeOffset="-22024.53">3913 1643 1777,'0'0'2609,"0"0"-990,0 0-610,0 0-163,0 0-43,0 0 85,0-36 6539,0 34-7413,0 2 39,0 0 73,-2-6 410,1 3-6024,1 0-2169</inkml:trace>
  <inkml:trace contextRef="#ctx0" brushRef="#br0" timeOffset="-19468.343">3830 1631 2417,'0'0'3138,"0"0"-1983,0 0-622,0 0 390,0 0 134,0 0-422,0 0-163,0 0 94,0-41 2227,0-12-1721,0 35-156,0 38-25,0-20-1085,0 1 0,0-1 0,0 1 1,0-1-1,1 1 0,-1-1 0,0 0 0,0 1 1,0-1-1,0 1 0,0-1 0,0 1 1,1-1-1,-1 0 0,0 1 0,0-1 1,1 1-1,-1-1 0,0 0 0,1 1 1,-1-1-1,0 0 0,1 1 0,-1-1 0,1 0 1,-1 0-1,0 1 0,1-1 0,-1 0 1,1 0-1,-1 0 0,1 0 0,-1 0 1,0 1-1,1-1 194,6 0-8009</inkml:trace>
  <inkml:trace contextRef="#ctx0" brushRef="#br0" timeOffset="-18011.731">3976 1783 1121,'0'0'2924,"0"0"-1743,0 0-556,0 0 284,0 0 28,0 0-70,0 0 59,0 0 37,0 0-61,0 0 130,0 0-189,0 0-245,0 0-163,0 0-22,0 0-173,0 0-2,0 0-22,0 0-16,0 0 131,-21-3 232,18 4-570,-1 0 0,1 0 1,0 1-1,0-1 1,0 1-1,0-1 1,0 1-1,0 0 1,0 0-1,0 0 1,1 1-1,-1-1 1,1 1-1,0-1 1,0 1-1,0 0 1,0 0-1,0 0 1,0 0-1,1 0 1,-1 2 6,-5 9 6,0 1 0,1-1 0,1 1 0,-1 5-6,5-16 19,-1 0 0,1 0-1,1 0 1,-1 0 0,1 0-1,-1 0 1,1 0-1,0 0 1,1 1 0,-1-1-1,1 0 1,0 0 0,0 1-19,0-3 9,0 0 1,0-1-1,0 1 1,1 0 0,-1-1-1,0 1 1,1-1-1,-1 0 1,1 1-1,0-1 1,-1 0 0,1 0-1,0 0 1,0 0-1,0 0 1,-1 0 0,1-1-1,0 1 1,0-1-1,0 1 1,0-1 0,0 0-1,0 0 1,2 0-10,5 1 1,-1 0 0,0 1 0,1 0 0,-1 0 0,0 1 0,0-1 0,-1 2 0,1-1 0,-1 1-1,1 0 1,-1 1 0,0 0 0,-1 0 0,1 0 0,-1 1 0,0 0 0,0 0 0,-1 1 0,0 0 0,0-1 0,-1 2 0,1-1 0,-1 0 0,-1 1 0,0 0 0,0 0 0,0 0 0,-1 0 0,0 0 0,-1 3-1,2 2 244,-1 0-1,-1 0 1,0 0 0,-1-1-1,0 1 1,-1 0 0,0 0-1,-1 0-243,1-9 29,0-1 0,0 0 0,0 0 0,0 1 0,0-1 0,0 0 0,-1 0-1,1 0 1,-1-1 0,0 1 0,0 0 0,0-1 0,-1 1 0,1-1 0,0 1 0,-1-1-1,0 0 1,1 0 0,-1-1 0,0 1 0,0 0 0,0-1 0,0 0 0,0 1 0,0-1-1,0-1 1,-1 1 0,1 0 0,0-1 0,-1 1 0,1-1 0,0 0 0,-1 0-29,2 0-61,0 0 0,0 0 0,0 0-1,0 0 1,0 0 0,0-1 0,0 1 0,1 0 0,-1-1 0,0 0 0,0 1 0,0-1 0,0 0 0,1 0 0,-1 0 0,0 0 0,1 0 0,-1-1 61,0 0-293,1 0 1,0-1-1,0 1 1,0 0-1,0-1 1,0 1 0,0-1-1,0 0 1,1 1-1,0-1 1,-1 1-1,1-1 1,0-2 292,0-22-4754</inkml:trace>
  <inkml:trace contextRef="#ctx0" brushRef="#br0" timeOffset="-17509.639">4247 2078 10965,'0'0'2575,"0"0"-1562,0 0-194,9-16-136,-2 5-673,0 0-89,-1-1-1,1 1 1,-2-1 0,0 0-1,0 0 1,-1-1-1,-1 0 1,0 1-1,0-1 1,-1-8 79,-2 20 2,0-1 0,0 0 0,0 1 0,-1-1 0,1 1 0,-1-1 0,1 0 0,-1 1 0,0 0 0,1-1 0,-1 1 0,0-1 0,0 1-1,0 0 1,0-1 0,0 1 0,0 0 0,-1 0 0,1 0 0,0 0 0,-1 0 0,1 0 0,0 0 0,-1 1 0,1-1 0,-1 0 0,1 1 0,-1-1 0,1 1 0,-1 0 0,0-1 0,1 1 0,-2 0-2,-9-1 31,0 0 1,-1 0-1,1 1 1,-7 2-32,-2-2 17,17 1 6,0-1 0,1 1 1,-1-1-1,1 1 0,-1 0 0,1 1 0,-1-1 0,1 0 0,0 1 1,-1 0-1,1 0 0,0 0 0,0 0 0,0 0 0,1 1 0,-1-1 1,0 1-1,1 0 0,0 0 0,0 0 0,0 0 0,0 0 0,0 0 1,0 0-1,1 1 0,0-1 0,-1 1 0,1-1 0,0 1 0,1 1-23,-5 12 241,2 1-1,0 0 1,1 1-1,1-1 1,1 9-241,0-6 412,1-1 0,1 0-1,0 0 1,2-1 0,0 1 0,1-1 0,1 1-1,5 9-411,-8-21 89,1-1-1,-1 0 0,1 0 0,1-1 0,-1 1 0,1-1 1,0 0-1,1-1 0,-1 1 0,1-1 0,0 0 0,1 0 1,-1-1-1,1 1 0,0-2 0,0 1 0,0-1 1,0 0-1,1 0 0,-1-1 0,1 0 0,0 0 0,3-1-88,-5 0-18,-1 0 1,0 0-1,1-1 0,-1 0 0,1 0 0,-1 0 0,0-1 0,1 0 0,-1 0 0,0 0 0,0-1 0,1 1 0,-1-1 1,0-1-1,-1 1 0,1-1 0,0 1 0,-1-1 0,1-1 0,-1 1 0,0-1 0,1 0 18,-1-2-454,0 1 0,-1-1 0,0 1 0,0-1 0,0 0 0,0 0 0,-1 0 0,0-1 0,0 1 0,-1 0 0,0-1 0,0-2 454,1-25-6483</inkml:trace>
  <inkml:trace contextRef="#ctx0" brushRef="#br0" timeOffset="-12711.126">4532 1983 2961,'0'0'2281,"0"0"-1248,0 0-315,0 0-27,0 0-123,0 0-221,-1-5 103,1 4-474,-11-35 2170,11 34-1948,0 0 0,-1 1 0,1-1 0,-1 0 1,1 1-1,-1-1 0,0 1 0,0-1 0,0 1 0,0-1 0,0 1 0,0 0 0,0-1 0,0 1 0,0 0 0,-1 0 0,1 0 0,-1 0 0,1 0 0,-2-1-198,3 2 195,0 0-78,0 0-74,-1 0 2,-2 23-18,3 41 1162,2 1-1,3-1 1,3 0-1,7 20-1188,-2-26 1534,-13-57-1462,0-1-13,0 0-59,0 0-45,-6-42-777,0 14 367,1 0-1,1 0 1,2-1-1,1 1 1,2-17 455,-1 14-386,0 22 281,0 0-1,1 0 0,0 0 0,0 0 0,1 1 0,0-1 0,1 0 0,0 1 1,0-1-1,1 1 0,0 0 0,0 0 0,1 1 0,0-1 0,0 1 0,5-4 106,-9 9 37,1 1-1,-1 0 0,1 0 0,0 0 0,-1 0 0,1 0 1,0 0-1,0 1 0,0-1 0,-1 1 0,1-1 1,0 1-1,0 0 0,0-1 0,0 1 0,0 0 0,0 0 1,0 1-1,0-1 0,0 0 0,0 1 0,0-1 1,-1 1-1,1-1 0,0 1 0,0 0 0,0 0 0,-1 0 1,1 0-1,0 0 0,-1 0 0,1 0 0,-1 1 1,0-1-1,1 0 0,-1 1 0,0-1 0,0 1 1,0 0-37,9 9 295,-1 1 0,-1 0 0,0 0 0,5 12-295,-9-16 31,9 22 422,-1 0 0,-2 1 0,-1 0 1,-1 1-1,-2-1 0,-1 1 0,-2 6-453,-3-77-366,-1 9-362,1 0 1,4-18 727,-3 38-153,1 0 1,0 0-1,1 1 1,0-1-1,1 1 1,-1 0-1,2 0 1,-1 0 0,7-8 152,-5 7-131,1 1 0,0 0 0,1 0 1,0 1-1,0 0 0,2-1 131,-6 6 5,1 0 0,-1 0 1,1 1-1,0-1 0,0 1 0,0 0 0,0 0 0,0 1 0,0 0 1,1 0-1,-1 0 0,0 0 0,1 1 0,2 0-5,-7 0 39,1 0 0,-1 1-1,0-1 1,1 1 0,-1-1 0,0 1 0,1-1-1,-1 1 1,0 0 0,0-1 0,0 1-1,0 0 1,0 0 0,0 0 0,0 0-1,0 0 1,0 0 0,0 0 0,0 0-1,0 1 1,-1-1 0,1 0 0,0 0 0,-1 1-1,1 0-38,12 41 770,-11-31-551,11 49 774,-2 0-1,-3 10-992,-3-32 166,0-14-172,-5-25-15,0 0 1,0 1 0,1-1-1,-1 0 1,0 0 0,0 0-1,0 0 1,0 0 0,0 0-1,0 0 1,0 0 0,0 1-1,0-1 1,1 0 0,-1 0-1,0 0 1,0 0 0,0 0-1,0 0 1,0 0 0,1 0 0,-1 0-1,0 0 1,0 0 0,0 0-1,0 0 1,0 0 0,0 0-1,1 0 1,-1 0 0,0 0-1,0 0 1,0 0 0,0 0-1,0 0 1,0 0 0,1 0-1,-1 0 1,0 0 0,0 0-1,0-1 1,0 1 0,0 0-1,0 0 1,0 0 0,1 0-1,-1 0 1,0 0 0,0 0-1,0 0 1,0-1 0,0 1-1,0 0 1,0 0 0,0 0-1,0 0 1,0 0 0,0-1 0,0 1-1,0 0 1,0 0 0,0 0-1,0 0 1,0 0 20,12-42-4205,-8 22 2521,12-32-5212</inkml:trace>
  <inkml:trace contextRef="#ctx0" brushRef="#br0" timeOffset="-11989.761">5326 1926 9748,'0'0'-928,"0"0"472,0 0 114,-6-8 6404,-18-26-4832,19 31-1165,0 0 0,-1 0 0,1 0 0,-1 1 0,0 0 0,1 0 0,-1 0 1,0 1-1,0 0 0,-3-1-65,-35-9 64,41 9-39,1 1 0,-1 0 0,0 0 0,0 1 0,1-1 1,-1 0-1,0 1 0,0 0 0,0 0 0,1 0 0,-1 0 1,0 0-1,0 0 0,0 1 0,0-1 0,1 1 0,-1 0 0,0 0 1,1 0-1,-1 0 0,0 0 0,1 1 0,0-1 0,-1 1 1,1-1-1,0 1 0,0 0 0,0 0 0,0 0 0,0 0 0,0 0 1,0 1-1,1-1 0,-1 1 0,1 0-25,-4 18 550,1 0-1,1 0 0,1 1 1,1-1-1,1 0 1,2 21-550,-1 9 737,-1-32-459,1-1 1,0 1 0,2 0-1,0 0 1,1-1-1,2 7-278,-5-22 19,-1 0 0,1 0 0,1 0-1,-1 0 1,0 0 0,1 0-1,-1 0 1,1 0 0,0-1-1,0 1 1,0-1 0,0 1 0,0-1-1,0 0 1,1 0 0,-1 0-1,1 0 1,0 0 0,0 0 0,-1-1-1,1 1 1,0-1 0,0 0-1,0 0 1,1 0 0,-1 0 0,0-1-1,0 1 1,0-1 0,0 0-1,1 0 1,-1 0 0,0 0-1,0 0 1,1-1 0,-1 0 0,0 1-1,0-1 1,0 0 0,3-2-19,-1 0-33,1 0 1,-1-1 0,0 1-1,-1-1 1,1 0 0,-1-1-1,1 1 1,-1-1-1,0 1 1,-1-1 0,1-1-1,-1 1 1,0 0 0,2-6 32,3-6-390,0-1 0,-2 0 1,1-1-1,-1-3 390,-1-7-788,-1-1 1,-1 0-1,-2-1 0,-1-25 788,-1 19 235,1 35 565,0 2-55,0 0-54,0 6-80,0 98 810,0 55-890,0-53-3919,3-107-847,9-17 469,3-16-1004</inkml:trace>
  <inkml:trace contextRef="#ctx0" brushRef="#br0" timeOffset="-11661.761">5458 1542 8292,'0'0'1203,"0"0"-360,0 0 166,0 0-121,0 0-277,-3-6-14,-11-18 316,11 18 50,3 6-299,0 14 345,6 145 2504,14 53-3513,4 81 899,-15-143-837,-5-284-7663,-4 77 1404</inkml:trace>
  <inkml:trace contextRef="#ctx0" brushRef="#br0" timeOffset="-11257.065">5723 1795 7507,'0'0'1831,"0"0"-743,0 0-82,0 0 274,0 0-156,1 0-861,0 0 0,0-1 0,0 1 0,0 0 0,0 0 0,0 0 0,0 0 0,0 0 0,0 0 0,0 0 0,0 0 0,0 0 0,0 1 0,0-1 0,0 0 0,0 1 0,0-1 0,-1 1 0,1-1-263,-1 3 41,-1-1 1,1 0 0,-1 1-1,0-1 1,0 1-1,0-1 1,0 0 0,0 0-1,-1 0 1,1 0 0,-1 0-1,1 0 1,-1 0 0,0 0-1,0 0 1,0-1 0,0 1-1,-1 0-41,-46 30 501,37-26-468,-29 18-87,23-15 1,0 1 1,1 1-1,0 0 0,1 2 0,0 0 0,-6 7 53,20-19 2,1 1-1,0 1 1,0-1-1,-1 0 1,1 0 0,0 0-1,1 1 1,-1-1-1,0 0 1,1 1-1,-1-1 1,1 1 0,0-1-1,0 0 1,0 1-1,0-1 1,0 1 0,0-1-1,1 1 1,-1-1-1,1 2-1,1 0 25,-1 0 0,1 1-1,-1-1 1,1 0 0,1 0-1,-1 0 1,0 0 0,1 0-1,0-1 1,2 3-25,20 18 126,2-1 0,0-1 0,1-2 0,28 16-126,-50-32 412,-2-2-2500,-3-14-1137,-1-15-1630</inkml:trace>
  <inkml:trace contextRef="#ctx0" brushRef="#br0" timeOffset="-10914.529">5944 1810 11189,'0'0'1377,"0"0"-1030,0 0 42,0 0 289,0 0-331,-1-4-185,-2-1 1009,1 13-175,0 34 565,0 61 482,0-44-1323,1-39-517,-1 0 0,2 1 1,1-1-1,1 0 0,0 0 0,1 0 0,2 0 0,1 3-203,-6-21-20,0 0-1,1-1 1,0 1 0,-1 0 0,1 0-1,0-1 1,0 1 0,0 0-1,0-1 1,0 1 0,0-1-1,0 1 1,1-1 0,-1 0 0,0 1-1,1-1 1,-1 0 0,1 0-1,0 0 1,-1 0 0,1 0 0,0-1-1,-1 1 1,1 0 0,0-1-1,0 1 1,0-1 0,1 1 20,-2-2-112,0 0 0,0 1 0,-1-1 1,1 0-1,0 1 0,0-1 0,-1 0 0,1 0 1,0 0-1,-1 0 0,1 1 0,-1-1 0,0 0 1,1 0-1,-1 0 0,1 0 0,-1 0 0,0 0 1,0 0-1,0 0 0,0 0 0,0 0 0,0 0 1,0 0-1,0-1 0,0 1 112,0-39-2671,0 32 1528,0-39-4473</inkml:trace>
  <inkml:trace contextRef="#ctx0" brushRef="#br0" timeOffset="-10567.984">5875 1501 13526,'0'0'2305,"0"0"-2305,0 0-80,0 0 16,0 0-2017,0 0-4962</inkml:trace>
  <inkml:trace contextRef="#ctx0" brushRef="#br0" timeOffset="-35962.392">8266 590 224,'0'0'7097,"0"0"-4224,0 0-1526,0 0 174,0 0-22,-5-6-442,0 0-753,2 3-169,1 1 0,0-1 0,1 1 0,-1-1 0,0 0 0,1 1 0,-1-1 0,1 0 0,0 0-1,0 0 1,0 0 0,0-3-135,-4 0 1162,1 15-453,0 18-552,1 710 2890,3-738-3044,0 1 0,0 0 0,0 0 0,0 0 0,0 0 0,1 0 0,-1-1 0,0 1 0,0 0 1,0 0-1,0 0 0,0 0 0,0 0 0,0 0 0,1 0 0,-1-1 0,0 1 0,0 0 0,0 0 0,0 0 1,0 0-1,0 0 0,1 0 0,-1 0 0,0 0 0,0 0 0,0 0 0,0 0 0,1 0 0,-1 0 0,0 0 0,0 0 1,0 0-1,0 0 0,1 0 0,-1 0 0,0 0 0,0 0 0,0 0 0,0 0 0,0 0 0,1 0 0,-1 0 1,0 0-1,0 1 0,0-1 0,0 0 0,0 0 0,0 0 0,1 0 0,-1 0 0,0 0 0,0 0 0,0 1 1,0-1-1,0 0 0,0 0 0,0 0 0,0 0 0,0 1 0,0-1 0,0 0 0,0 0 0,0 0 0,0 0 0,0 0 1,0 1-1,0-1 0,0 0 0,0 0-3,3-4-34,0-1 0,0 0 1,-1 0-1,1 0 0,-1 0 1,0 0-1,-1 0 0,0 0 1,1-1-1,-1 1 0,-1-5 34,6-67-965,-6 65 692,1-58-1722,-2 1 1,-4 0-1,-12-62 1995,11 98 131,2 1 0,1-1 0,1-9-131,2 35 40,0-1-1,0 1 1,1-1-1,-1 1 1,2-1-1,-1 1 0,1-1 1,0 1-1,1 0 1,0 0-1,0 0 1,0 0-1,1 1 1,0-1-1,1 1 0,2-4-39,-5 9 14,-1-1-1,0 1 0,1-1 0,-1 1 1,1-1-1,-1 1 0,1 0 0,0 0 1,-1 0-1,1 0 0,0 0 0,0 0 1,0 0-1,0 1 0,0-1 0,0 1 0,0-1 1,0 1-1,0 0 0,0 0 0,0 0 1,0 0-1,0 0 0,0 0 0,0 0 1,0 1-1,0-1 0,0 1 0,0 0 1,0-1-1,0 1 0,0 0 0,0 0 0,-1 0 1,1 0-1,0 1 0,-1-1 0,1 0 1,-1 1-1,1-1 0,-1 1 0,0-1 1,1 2-14,4 5 226,0 1 1,-1 0 0,0 0-1,-1 0 1,0 1 0,0 0-1,-1 0 1,0 1-227,4 18 541,-1 1 0,-2-1 0,-1 1 1,-2 0-1,0 0 0,-2 0 0,-4 19-541,4-43 37,0-1 1,-1 0-1,0 0 0,0 0 0,-1 0 0,1 0 0,-1 0 1,0-1-1,0 1 0,-1-1 0,-2 3-37,5-6-10,0 1-1,0-1 0,0 0 1,0 1-1,-1-1 0,1 0 1,0 0-1,-1 0 1,1 0-1,-1 0 0,0-1 1,1 1-1,-1 0 0,1-1 1,-1 1-1,0-1 1,1 0-1,-1 1 0,0-1 1,0 0-1,1 0 0,-1 0 1,0 0-1,0 0 1,1-1-1,-1 1 0,0 0 1,1-1-1,-1 1 1,0-1-1,1 0 0,-1 1 1,1-1-1,-1 0 0,1 0 1,-1 0-1,1 0 1,0 0-1,-1-2 11,-3-2-193,1-2 0,0 1-1,0 0 1,0-1 0,1 0 0,0 0 0,1 0 0,-1 0-1,2 0 1,-1 0 0,1 0 0,-1-2 193,0-4-1041,1 1 1,0-1-1,1 0 1,0 1-1,1-1 1,0 0-1,1-1 1041,9-14-4967</inkml:trace>
  <inkml:trace contextRef="#ctx0" brushRef="#br0" timeOffset="-35539.849">8630 530 6451,'0'0'1689,"0"0"-651,0 0 146,0 0 51,0 0 51,0-11 104,-2-35-5,1 35 117,1 11-240,0 5-224,-2 95 773,-1-48-1211,3 0 1,1 0-1,3 0 0,7 28-600,-9-72 56,0 1 1,1-1-1,0 1 0,0-1 1,1 0-1,4 7-56,-7-14 1,-1 1 1,1-1-1,0 0 1,0 1-1,0-1 1,0 0-1,0 0 1,0 0-1,1 0 1,-1 0-1,0 0 1,0 0-1,1 0 1,-1 0-1,1-1 1,-1 1-1,1 0 1,-1-1-1,1 1 1,-1-1-1,1 0 1,-1 1-1,1-1 1,0 0-1,-1 0 1,1 0-1,-1 0 1,1-1-1,0 1 1,-1 0-1,1 0 1,-1-1-1,1 1 1,-1-1-1,1 0 1,-1 1-1,1-1 1,-1 0-1,0 0 1,2-1-2,2-4-46,1 1 1,-1-2-1,0 1 1,-1-1-1,1 1 1,-2-1 0,1 0-1,0-1 1,-1 1-1,1-6 46,1 2-90,8-23-599,-1 0-1,-2-1 0,-1 0 1,-1-1-1,-2 0 1,-2 0-1,-1 0 0,-2-14 690,-1 50 611,0 35 70,0-24-2781,3-7-2070</inkml:trace>
  <inkml:trace contextRef="#ctx0" brushRef="#br0" timeOffset="-35075.795">9093 429 7571,'0'0'3551,"0"0"-2729,0 0-232,0 0 1216,0 0-221,-4 6-692,1-2-739,0 1-1,1-1 0,-1 1 1,1 0-1,0 0 0,0 0 1,1 0-1,-1 0 0,1 0 0,0 0 1,1 1-1,-1 0-153,1 74 1855,1-39-1089,-3 59 675,0-25 466,8 72-1907,-6-144 21,0 0 1,0 0-1,1-1 0,0 1 0,0 0 0,-1 0 1,2 0-1,-1 0 0,0-1 0,0 1 0,1 0 1,0-1-1,0 2-21,-2-4 0,1 0 1,-1 0-1,0 1 1,0-1-1,1 0 1,-1 0-1,0 0 1,1 0-1,-1 0 1,0 1-1,1-1 1,-1 0-1,0 0 1,1 0-1,-1 0 1,0 0-1,1 0 1,-1 0-1,0 0 1,1 0-1,-1 0 1,0 0 0,1 0-1,-1 0 1,0-1-1,1 1 1,-1 0-1,0 0 1,1 0-1,-1 0 1,0 0-1,1-1 1,-1 1-1,0 0 1,0-1-1,13-22-70,0-26-543,-2-2-1,-2 1 0,-1-19 614,0 5-2009,2 1 1,4 0 2008,-12 54-371,1-1 0,0 0 0,1 1 0,0 0 1,0 0-1,1 0 0,5-7 371,-8 14-7,-1-1 0,1 1 0,0 0 0,1 0 0,-1 0 0,0 0 0,1 0 0,-1 1 0,1-1 0,-1 1 0,1-1 0,0 1 0,0 0 1,-1 0-1,1 0 0,0 1 0,0-1 0,0 1 0,0-1 0,0 1 0,0 0 0,0 0 0,0 0 0,0 1 0,0-1 0,0 1 0,0 0 0,0 0 7,2 1 139,0 0-1,0 1 0,0 0 1,-1 0-1,1 0 1,-1 1-1,0 0 1,0-1-1,0 1 0,-1 1 1,1-1-1,-1 0 1,0 1-1,0 0 1,-1 0-1,1-1 1,-1 1-1,1 5-138,7 16 451,-1 0 0,-1 1 0,-1 1-451,0 11 485,-2 1 1,-1 0 0,-2 0 0,-3 24-486,1-45 81,2-9-712,3-10-1888,5-18-3044,3-17-3777</inkml:trace>
  <inkml:trace contextRef="#ctx0" brushRef="#br0" timeOffset="-31895.264">12133 536 8820,'0'0'1126,"0"0"-702,0 0 497,0 0 188,0 0-231,0-6 40,-3-16 128,2 29 891,2 51 1605,-1-24-3712,0 279 2574,0-310-2395,1 0 0,-1 0 0,0 0 0,1 0 0,0 0 0,0 0 1,0 0-1,0 0 0,0 0 0,1 1-9,8 1-280,1-22-572,-7 2-573,0 0 1,-1 0-1,-1 0 0,0-13 1425,-1-25-7747</inkml:trace>
  <inkml:trace contextRef="#ctx0" brushRef="#br0" timeOffset="-31564.057">12137 215 14247,'0'0'1632,"0"0"-863,0 0-161,0 0-608,0 0-48,0 0-1585,132 9-2209,-132-3-5698</inkml:trace>
  <inkml:trace contextRef="#ctx0" brushRef="#br0" timeOffset="-31228.193">12388 489 7139,'0'0'6449,"0"0"-3862,0 0-644,0 33 362,0 222 1070,0-228-2907,0-22-244,0-8-68,5-36-281,1-1-936,3 1 1,9-29 1060,-12 52-779,0-1 0,0 1 1,2 0-1,0 1 0,1 0 1,0 0-1,7-7 779,-14 20-115,0-1-1,0 1 1,1 0 0,-1 0-1,1 0 1,-1 0-1,1 0 1,0 1 0,0-1-1,0 1 1,1-1 115,-2 1 131,1 1 1,-1-1-1,1 1 1,-1 0 0,1-1-1,-1 1 1,1 0-1,-1 0 1,1 1-1,-1-1 1,1 1 0,0-1-1,-1 1 1,0 0-1,1-1 1,-1 1-1,1 1 1,-1-1 0,0 0-1,0 0 1,0 1-1,0 0 1,0-1-1,0 1 1,0 0 0,0 0-1,-1 0 1,1 0-1,-1 0 1,1 0-1,0 2-131,8 17 448,-1 0-1,0 1 0,-1 0 0,-2 1 0,0 0 0,0 11-447,0-4 295,2 0 0,0-1-1,8 14-294,-1-22 135,-15-21-182,1 1-1,-1-1 0,1 0 1,-1 0-1,1 1 1,0-1-1,-1 0 0,1 0 1,-1 0-1,1 0 0,-1 0 1,1 0-1,-1 0 1,1 0-1,0 0 0,-1 0 1,1 0-1,-1-1 1,1 1-1,-1 0 0,1 0 1,-1 0-1,1-1 1,-1 1-1,1 0 0,0-1 48,0-1-483,1 0 0,0 0 0,0 0 0,-1 0 0,1-1 0,-1 1 0,0 0 0,0-1 0,0 1 0,0-1 0,0 0 1,0 1-1,-1-1 0,1 1 0,-1-3 483,2-32-12801</inkml:trace>
  <inkml:trace contextRef="#ctx0" brushRef="#br0" timeOffset="-34625.683">10129 468 8980,'0'0'2300,"0"0"-563,0 0-107,0 0-419,0 0-453,-3-5-374,1 2-300,-1 1 0,1-1 0,-1 1 0,0 0 0,0 0 0,0 0 0,0 0 0,0 1 1,-1-1-1,1 1 0,0-1 0,-1 1 0,1 0 0,-1 1 0,1-1 0,-1 1 0,1-1 0,-1 1 0,1 0 1,-1 0-1,1 1 0,-1-1 0,1 1 0,-1-1 0,1 1 0,-1 0 0,-2 2-84,1-2 95,-1 1-1,1 1 0,0-1 1,0 1-1,0 0 1,0 0-1,0 0 0,0 1 1,1 0-1,0 0 1,-1 0-1,2 0 0,-1 1 1,0-1-1,1 1 1,0 0-1,0 0 0,0 0 1,1 1-1,-1 0-94,-1 6 145,0 1-1,1-1 1,1 1-1,0-1 1,0 1-1,1 0 1,1 0-1,1 9-144,-1-18 1,0 0 0,1-1-1,0 1 1,0 0 0,0 0 0,1 0-1,-1 0 1,1-1 0,0 1 0,0-1-1,0 1 1,0-1 0,1 0 0,-1 0-1,1 0 1,2 3-1,7 4-106,1 0-1,0-1 1,12 7 106,-14-9-140,0 0 0,0 0 1,-1 1-1,0 1 0,3 3 140,-11-10-35,0 0 0,-1 0-1,1 0 1,-1 0-1,0 0 1,1 0 0,-1 0-1,0 0 1,0 0-1,-1 1 1,1-1 0,0 0-1,-1 1 1,1-1-1,-1 0 1,0 1-1,0-1 1,0 1 0,0-1-1,0 0 1,-1 1-1,1-1 1,-1 1 0,1-1-1,-1 0 1,-1 3 35,1-2-9,-1 0 0,0 0 0,0 0 0,-1 0 0,1 0 0,-1-1 0,1 1 0,-1-1 0,0 1 0,0-1 0,0 0 0,0 0 0,0-1 0,0 1 0,-1 0 0,0-1 9,-7 3-3,1-1-1,-1 0 1,0-1 0,0 0-1,0-1 1,0 0 0,0-1-1,-7 0 4,17 0-28,-1 0 0,1-1 0,0 1 1,0 0-1,-1 0 0,1-1 0,0 1 0,0-1 0,0 1 0,0-1 0,-1 1 0,1-1 0,0 0 0,0 1 0,0-1 0,0 0 0,0 0 0,0 0 1,1 0-1,-1 0 0,0 0 0,0 0 0,1 0 0,-1 0 0,1 0 0,-1-1 0,1 1 0,-1 0 0,1 0 0,-1-1 28,-1-44-3197,2 32 1368,0-36-6617</inkml:trace>
  <inkml:trace contextRef="#ctx0" brushRef="#br0" timeOffset="-34223.495">10202 789 4274,'0'0'8767,"0"0"-6465,0 0-1352,23-18-219,10-5-524,-13 9 39,0 0 1,-1-2-1,-1 0 0,13-16-246,-25 26 66,-1 1-1,-1-1 0,1 0 1,-1-1-1,0 1 0,0-1 0,-1 1 1,0-1-1,0 0 0,-1-1 1,1 1-1,-2 0 0,1-1 0,-1 1 1,0-1-1,-1 1 0,0-1 1,0 1-1,0-3-65,-1 8-22,0 0 0,0 0 0,0 0 0,0 0 0,-1 0 0,1 0 0,-1 0 0,1 1 0,-1-1 0,1 0 0,-1 1 0,0-1 0,0 1 0,0 0 0,0 0 0,0-1-1,0 1 1,0 0 0,0 1 0,0-1 0,0 0 0,-1 1 0,1-1 0,0 1 0,-1 0 0,1 0 0,0 0 0,0 0 0,-2 0 22,1-1-5,0 1 0,0-1-1,0 1 1,0 0 0,0 0-1,-1 0 1,1 1 0,0-1 0,0 1-1,0-1 1,0 1 0,0 0-1,0 0 1,1 1 0,-1-1 0,0 0-1,0 1 1,1 0 0,-1 0-1,1 0 1,-1 0 0,1 0 0,-2 2 5,0 6 32,1 0 0,0 0 0,0 0 0,1 0 0,0 1 0,1 0 0,0-1 1,0 4-33,4 93 949,-2-79-573,0-18-263,0-1 1,0 1 0,1 0 0,0-1 0,0 1 0,1-1 0,1 1-1,0-1 1,0 0 0,0-1 0,4 6-114,-5-10 21,0 0 0,0 0 0,1-1 0,-1 1 0,1-1 0,-1 0 0,1 0 1,0 0-1,0-1 0,1 1 0,-1-1 0,0 0 0,1 0 0,-1-1 0,1 1 0,0-1 0,0 0 0,-1 0 0,1 0 0,0-1 1,0 0-1,0 0 0,0 0 0,3-1-21,-2 0-94,1-1-1,-1 0 1,1 0 0,-1-1 0,0 1 0,0-1 0,0-1 0,-1 1-1,1-1 1,-1 0 0,1 0 0,-1 0 0,-1-1 0,1 0 0,-1 0-1,2-2 95,10-14-2824,-1-1-1,-1 0 0,6-12 2825,8-20-11592</inkml:trace>
  <inkml:trace contextRef="#ctx0" brushRef="#br0" timeOffset="-33616.164">10645 450 13526,'0'0'1705,"0"0"-304,0 0-179,0 0-286,0 0-480,-4 2-285,2-1-154,1 1 0,-1-1 1,1 0-1,-1 1 0,1-1 0,0 1 0,-1 0 1,1-1-1,0 1 0,0 0 0,0 0 0,0 0 1,1 0-1,-1 0 0,0 0 0,1 0 1,0 0-1,-1 0 0,1 0 0,0 0 0,0 0-17,0 56 710,1-30-276,-1 251 2169,0-598-8093,0 312 5324,0 1 0,1 0 0,0-1 0,0 1 0,1-1 0,0 1 0,0 0 0,0 0 0,1 0 0,2-4 166,-4 8 67,0 1 1,0-1-1,0 0 0,1 1 0,-1-1 0,0 1 0,1-1 0,-1 1 0,1 0 1,-1 0-1,1 0 0,0 0 0,-1 0 0,1 0 0,0 0 0,0 0 0,0 1 1,-1-1-1,1 0 0,0 1 0,0 0 0,0 0 0,0-1 0,0 1 0,0 0 1,0 0-1,0 1 0,0-1 0,0 0 0,0 1 0,0-1 0,0 1 0,-1 0 0,1-1 1,0 1-1,0 0 0,-1 0 0,2 1-67,2 2 195,-1 0 0,0 0 0,0 0 0,0 1 1,-1-1-1,1 1 0,-1 0 0,0 0 0,0 0 0,-1 0 0,0 0 0,0 1 1,0-1-1,0 1 0,-1 0 0,1 3-195,3 19 577,0 1 1,-1 20-578,-2 135 1392,-2-133-880,0-84-951,1 0 0,1-1 0,2 1-1,2 0 1,1 1 0,1 0-1,2 0 1,1 0 0,3-3 439,-12 31 1,0 0-1,0 0 1,0 0 0,0 0 0,0 0 0,1 0-1,0 1 1,0-1 0,0 1 0,0 0 0,0 0 0,1 0-1,-1 0 1,1 0 0,0 1 0,0 0 0,0 0-1,0 0 1,0 0 0,0 0 0,1 1 0,-1 0 0,0 0-1,1 0 1,-1 0 0,5 1-1,-7 0 45,-1 0 1,1 0-1,0 1 1,0-1-1,0 1 1,0-1-1,-1 1 0,1 0 1,0 0-1,-1 0 1,1-1-1,-1 2 0,1-1 1,-1 0-1,1 0 1,-1 0-1,1 1 0,-1-1 1,1 2-46,1 2 93,1 0 0,-1 0 0,0 0 0,0 1 1,-1-1-1,2 6-93,2 9 261,-1 1 1,0 0-1,-1 9-261,2 28 352,-4 0-1,-2 24-351,-1-28-12,1-53-423,0-6-480,0-59-4196,0 20-1455</inkml:trace>
  <inkml:trace contextRef="#ctx0" brushRef="#br0" timeOffset="-32945.586">11290 647 5122,'0'0'5011,"0"0"-3824,0 0-1112,0 0-6,0 0-34,12-2 15,1 1 24,-8 1 99,0 0-1,0-1 0,0 1 1,-1-1-1,1 0 0,0 0 0,-1 0 1,1-1-1,2-1-172,-5-8 4687,-3-16-4347,1 21-130,1-19-483,0 19 274,0 1 0,0 0 1,-1 0-1,0-1 0,0 1 0,-1 0 1,1-1-1,-1 1 0,0 0 0,0 0 0,-1 0 1,0-1-1,0 2 0,0-1 0,0 0 1,-1-1-2,-5-2-35,0 0-1,-1 0 1,0 1 0,0 0 0,-2-1 35,6 6 146,0-1 0,-1 1 1,1 0-1,0 0 0,-1 1 0,0 0 0,1 0 1,-1 0-1,0 1 0,1-1 0,-4 1-146,6 1 25,1-1 0,0 0 0,-1 1 0,1 0 0,0-1 0,0 1 0,-1 0 0,1 0-1,0 0 1,0 1 0,0-1 0,0 0 0,0 1 0,1 0 0,-1-1 0,0 1 0,1 0 0,-1 0-1,1-1 1,-1 1 0,1 0 0,0 1 0,0-1 0,0 0 0,0 0 0,0 0 0,1 1 0,-1-1-25,-4 14 226,1 0-1,1 0 1,0 0 0,1 1-226,0-2 227,-4 50 692,3 0 1,2 0-1,4 6-919,-3-70 15,0 1 0,0-1-1,0 1 1,0 0-1,0-1 1,1 1-1,-1-1 1,1 1-1,-1 0 1,1-1 0,0 1-1,-1-1 1,1 0-1,0 1 1,0-1-1,0 0 1,0 1 0,0-1-1,0 0 1,0 0-1,1 0 1,-1 0-1,0 0 1,0 0 0,1 0-1,-1 0 1,1-1-1,-1 1 1,1 0-1,-1-1 1,1 0 0,0 1-1,-1-1 1,1 0-1,-1 1 1,1-1-1,0 0 1,1-1-15,1 1-2,1 0 0,0-1 0,-1 0 0,1 0 0,-1-1 0,0 1 0,1-1 0,-1 0 0,0 0 0,0 0 0,0-1 0,0 1 0,-1-1 0,3-2 2,11-12-449,0-2 0,-2 0 0,0-1 0,-1-1 0,-1 0 0,0-1 0,-2 0 1,-1-1-1,-1 0 0,-1 0 0,3-14 449,-6-39-2999,-5 74 3818,0 29 2085,-1-18-2441,-2 55 871,0 5-459,2 0 0,3 2-875,-2-69-10,0 0 1,0 0-1,0 0 1,0 0-1,0-1 1,1 1-1,-1 0 1,0 0-1,1 0 0,-1-1 1,1 1-1,0 0 1,-1 0-1,1-1 1,0 1-1,0-1 0,0 1 1,0-1-1,1 1 1,-1-1-1,0 1 1,1-1-1,-1 0 1,1 0-1,-1 0 0,1 0 1,-1 0-1,1 0 1,0 0-1,-1-1 1,1 1-1,0 0 1,0-1-1,-1 0 0,1 1 1,0-1-1,0 0 1,0 0-1,0 0 1,0 0-1,-1 0 0,1 0 1,0-1-1,0 1 1,0-1-1,0 1 10,4-2-348,-1 0 0,1 0 0,0-1 0,-1 0 0,0 0 0,1 0 0,-1-1 0,0 1 0,-1-1 0,1 0 1,-1-1-1,4-4 348,16-27-4992,-4-5-2905</inkml:trace>
  <inkml:trace contextRef="#ctx0" brushRef="#br0" timeOffset="-32612.425">11637 1 7443,'0'0'3682,"0"0"-1793,0 0-264,0 0-307,0 0-606,5 16 40,10 52 618,-3 1-1,-2 1 1,-1 65-1370,-8 233 1421,-3-183-1183,15-234-2209,-3-36-5054,-7 46-557</inkml:trace>
  <inkml:trace contextRef="#ctx0" brushRef="#br0" timeOffset="-32226.893">11952 405 7619,'0'0'2479,"0"0"-310,0 0-69,0 0-372,0 0-516,0 0-1149,-1 0 0,1 0 0,0-1 0,0 1 0,0 0 0,0-1 0,0 1 0,0 0 0,0 0 0,0-1 0,-1 1 0,1 0 0,0 0 0,0-1 0,0 1 0,0 0 0,-1 0 0,1-1 0,0 1 0,0 0 0,-1 0 0,1 0 0,0 0 0,0 0 0,-1-1 0,1 1 0,0 0 0,-1 0 0,1 0 0,0 0 0,-1 0 0,1 0 0,0 0 0,0 0 0,-1 0 0,1 0 0,0 0 0,-1 0 0,1 0 0,0 0 0,-1 0 0,1 0 0,0 0 0,0 1-63,-9 0 50,0 0 1,0 1 0,0 0 0,0 1 0,0 0 0,1 0 0,-1 1 0,1 0 0,0 1-1,0-1 1,1 1 0,0 1 0,-1 0 0,2 0 0,-1 0 0,0 2-51,-7 7 7,0-1 1,2 2-1,0 0 1,1 0 0,0 1-1,2 1 1,-2 3-8,7-11 33,0 1 0,1 0 0,0 0 0,0 0 0,0 8-33,3-16 11,-1-1 0,1 0 0,-1 1 0,1-1 0,0 1 0,0-1 0,0 0-1,0 1 1,1-1 0,-1 1 0,1-1 0,-1 0 0,1 1 0,0-1 0,0 0 0,0 0 0,0 0 0,0 1 0,0-1 0,1 0 0,-1 0 0,1-1 0,-1 1 0,1 0 0,0 0 0,0-1 0,0 1 0,0-1-1,0 0-10,13 3-146,0 0 0,0-1 0,1-1 0,-1-1 0,1 0 0,-1-1 0,14-2 146,8 2-6501,-37 0 1496</inkml:trace>
  <inkml:trace contextRef="#ctx0" brushRef="#br0" timeOffset="-38819.942">6173 706 13222,'0'0'2188,"0"0"-980,0 0-149,0 0 201,23-26-596,74-84-597,-85 97-253,-1-1-1,0 0 1,-1-1 0,-1 0 0,0 0 0,1-5 186,-7 10-329,0 0-1,0 0 1,-1 0 0,0 0 0,0-1-1,-1 1 1,-1-1 0,0-4 329,0 14 16,0 0 1,0 0 0,-1 0 0,1 0-1,0 0 1,0 0 0,-1 0 0,1 0-1,-1 0 1,1 0 0,-1 0 0,1 1-1,-1-1 1,1 0 0,-1 0 0,0 0-1,1 1 1,-1-1 0,0 0 0,0 1-1,0-1 1,0 0 0,0 1 0,1-1-1,-1 1 1,0 0 0,0-1 0,0 1-1,0 0 1,0-1 0,0 1 0,0 0-1,0 0 1,-1 0 0,1 0-17,-1 0 67,0 0 1,1 0-1,-1 0 1,0 0-1,0 0 1,0 1-1,1-1 0,-1 1 1,0-1-1,0 1 1,1 0-1,-1-1 1,1 1-1,-1 0 1,0 0-1,1 0 1,0 0-1,-1 0 0,1 1 1,0-1-1,-1 0 1,1 1-68,-4 9 210,0 1 0,1-1 0,1 1 0,0 0 0,0 0 0,1 1 0,1-1-1,0 0 1,0 1 0,1-1 0,1 3-210,-1 4 196,0 209 1848,0-223-2011,1 1 0,0 0 0,0-1 1,0 1-1,1-1 0,0 1 0,0-1 1,0 0-1,0 1 0,1-1 0,0 0 1,0-1-1,0 1 0,1-1 0,0 1-33,-2-3-4,0 0 0,0 0-1,0-1 1,0 1 0,0-1 0,0 0-1,0 0 1,0 0 0,1 0-1,-1 0 1,0 0 0,1 0 0,-1-1-1,1 1 1,-1-1 0,1 0-1,-1 1 1,1-1 0,-1 0-1,1-1 1,-1 1 0,1 0 0,-1-1-1,0 1 1,1-1 0,-1 0-1,1 0 1,-1 0 0,0 0 0,0 0-1,0-1 1,0 1 0,0 0-1,0-1 1,0 0 0,1-1 4,6-7-645,0-1 0,0 0 0,-1-1-1,-1 0 1,0-1 0,-1 1 0,0-1 0,-1 0 0,0-1 0,2-11 645,5-34-5880</inkml:trace>
  <inkml:trace contextRef="#ctx0" brushRef="#br0" timeOffset="-38488.08">6546 141 11237,'0'0'1150,"0"0"-608,0 0 447,0 0-132,0 0-604,5 13 123,5 24 544,-1 0 0,-2 1 0,-2 1 0,1 31-920,-1 172 2469,-5-203-2217,0 200 903,3-214-1213,1-31-898,1-40-2048,-4-6-2278,-1-1-3576</inkml:trace>
  <inkml:trace contextRef="#ctx0" brushRef="#br0" timeOffset="-38150.31">6460 465 18168,'0'0'2754,"0"0"-2274,0 0 240,0 0-192,0 0-528,179 9-416,-146-9-1537,-10-3-1584,-6-3-2930</inkml:trace>
  <inkml:trace contextRef="#ctx0" brushRef="#br0" timeOffset="-37819.423">6775 411 7940,'0'0'5744,"0"0"-3727,0 0-892,0 0 204,0 0-72,3 32-476,3 18-439,13 136 1184,-18 17 277,-1-221-1826,0-47-1110,3 0 0,3-2 1133,-4 49-514,1 0-1,1 0 1,0 0 0,1 0 0,1 1-1,1 0 1,1 0 0,0 1-1,8-12 515,-15 26 36,0 1-1,-1-1 0,1 1 0,0-1 1,1 1-1,-1-1 0,0 1 0,0 0 0,0 0 1,1-1-1,-1 1 0,1 0 0,-1 0 1,1 0-1,-1 1 0,1-1 0,0 0 0,-1 0 1,1 1-1,0-1 0,-1 1 0,1 0 1,0 0-1,0-1 0,-1 1 0,1 0 0,0 0 1,0 0-1,0 1 0,-1-1 0,1 0 1,0 1-1,0-1 0,0 1-35,4 3 35,-1-1-1,1 1 1,-1 0-1,0 0 1,0 1 0,0 0-1,-1 0 1,1 0-35,-1 0-346,3 2-1844,0-5-2826</inkml:trace>
  <inkml:trace contextRef="#ctx0" brushRef="#br0" timeOffset="-37415.32">7301 456 8052,'0'0'717,"0"0"-183,0 0 453,-15-19 5429,6 8-5911,2 6-417,1 1 1,-1 0 0,0 1 0,0 0 0,0 0 0,0 0 0,-1 1-1,1 0 1,-1 0 0,1 1 0,-1 0 0,0 0 0,0 1 0,1 0 0,-1 0-1,-6 1-88,-3 0 483,15-1-458,0 1 0,0-1 0,-1 1 0,1 0 0,0 0 0,0 0 0,0 0 0,0 0 0,1 0 0,-1 0 0,0 1 0,0-1 0,1 1 0,-1-1 0,1 1 0,-1 0 0,1-1 0,0 1 0,0 0 0,-1 0 0,1 0 0,1 0 0,-1 0 0,0 0 0,0 1 0,1-1-25,-18 66 674,17-60-482,-7 39 604,3 1 1,2-1-1,1 1 0,4 22-796,-2-69 11,0 0-1,0 0 1,0 0-1,0 0 1,0 0 0,1 0-1,-1-1 1,0 1-1,0 0 1,1 0-1,-1 0 1,1 0 0,-1 0-1,1-1 1,-1 1-1,1 0 1,-1 0-1,1-1 1,0 1 0,-1 0-1,1-1 1,0 1-1,0-1 1,0 1-1,-1-1 1,1 1-1,0-1 1,0 0-11,1 1 10,0-1 1,0 1-1,1-1 1,-1 0-1,0 0 1,0 0-1,0 0 1,0-1-1,0 1 1,1-1-1,-1 1 1,1-1-11,3-1-2,0-1 1,0 1-1,0-1 1,0 0-1,-1-1 1,1 1-1,-1-1 1,0 0-1,0-1 2,13-17-332,0-1-1,-2 0 0,-1-1 1,-1-1-1,-1-1 0,-1 0 333,-3 7-196,-1 0-1,-1 0 0,0 0 0,-2-1 0,0 1 0,0-9 197,-7 104 1307,-1-42-1021,3 1 1,0 0 0,2-1 0,2 1 0,1-1 0,3 8-287,-6-38 5,-1 1 0,1-1 0,0 1 0,0-1 0,0 0 0,1 0 0,0 0 0,-1 0 0,1 0 0,1-1 0,-1 1 0,0-1-1,1 0 1,0 0 0,0 0 0,0 0 0,0-1 0,1 1-5,-2-2-38,-1 0 0,1 0 0,0-1 0,0 1 0,-1-1 0,1 1 0,0-1-1,0 0 1,0 0 0,0-1 0,0 1 0,0 0 0,-1-1 0,1 0 0,0 1 0,0-1 0,-1 0-1,1-1 1,-1 1 0,1 0 0,-1-1 0,1 1 0,-1-1 0,0 0 0,1 0 0,-1 0 0,0 0-1,-1 0 1,1 0 0,1-3 38,9-11-1161,-2 0-1,0-1 0,0 0 1,-2-1-1,0-1 1162,11-38-7000</inkml:trace>
  <inkml:trace contextRef="#ctx0" brushRef="#br0" timeOffset="-37079.809">7565 90 13542,'0'0'1281,"0"0"-398,0 0 8,0 0-349,10-2-292,-9 2-211,1-1-1,0 1 0,0 0 0,0 0 0,0 0 1,0 0-1,0 0 0,0 0 0,0 0 1,-1 1-1,1-1 0,0 1 0,0 0 0,0-1 1,0 1-1,-1 0 0,1 0 0,0 0 1,-1 0-1,1 0 0,-1 0 0,1 1 1,-1-1-1,0 0 0,1 1 0,-1-1 0,0 1 1,0-1-1,0 1 0,0 0 0,0 0 1,-1-1-1,1 1 0,0 0 0,-1 0 0,1 0 1,-1 0-1,0 0-38,4 16 410,-1 0-1,-1 0 1,-1 0-1,0 11-409,0 1 260,0 215 1569,-3-118-523,11 78-1306,-8-199-6,6 37 49,-7-42-52,0 0-1,1 0 0,-1 0 1,0 0-1,1 0 0,-1 0 1,1 0-1,-1 1 0,1-1 1,0-1-1,-1 1 0,1 0 1,0 0-1,0 0 0,0 0 1,0 0-1,0-1 0,0 1 1,0 0-1,0-1 1,0 1-1,0-1 0,0 1 1,0-1-1,0 0 0,0 1 1,0-1-1,0 0 0,1 0 10,-1 0-82,1-1-1,-1 1 0,0-1 1,1 0-1,-1 0 0,0 0 1,0 1-1,0-1 1,0 0-1,0 0 0,0-1 1,0 1-1,0 0 0,0 0 1,0 0-1,-1-1 1,1 1-1,0 0 0,-1-1 1,1 1-1,-1-1 1,1 1-1,-1 0 0,0-1 1,0 1-1,0-1 0,0 0 83,6-49-3078,-5 46 2379,0-43-4791</inkml:trace>
  <inkml:trace contextRef="#ctx0" brushRef="#br0" timeOffset="-10238.858">6189 1747 896,'0'0'6900,"0"0"-3795,0 0-648,0 0 374,0 37-540,0 227 1114,-1-212-2600,0-24-367,1 1-1,1-1 1,1 0 0,4 12-438,-6-40 2,0 0 1,0 0 0,0-1 0,0 1 0,0 0 0,1 0 0,-1 0 0,0 0 0,0-1 0,0 1 0,1 0 0,-1 0-1,0 0 1,0 0 0,0 0 0,1 0 0,-1-1 0,0 1 0,0 0 0,1 0 0,-1 0 0,0 0 0,0 0 0,1 0 0,-1 0-1,0 0 1,0 0 0,1 0 0,-1 0 0,0 0 0,0 0 0,1 0 0,-1 1 0,0-1 0,0 0 0,1 0 0,-1 0-1,0 0 1,0 0 0,0 0 0,1 1 0,-1-1 0,0 0 0,0 0 0,0 0 0,0 0 0,1 1 0,-1-1 0,0 0 0,0 0-1,0 1 1,0-1 0,0 0 0,0 0 0,0 1 0,0-1 0,1 0 0,-1 0 0,0 0 0,0 1 0,0-1-3,9-23-117,18-87-654,-20 70-444,3 1 0,1 0 0,2 1 0,1 0 0,10-16 1215,-23 52-13,0-1 0,1 0-1,-1 1 1,1-1 0,0 1-1,0 0 1,0-1 0,0 1 0,0 0-1,0 0 1,0 0 0,1 0-1,-1 1 1,1-1 0,-1 1-1,1-1 1,0 1 0,-1 0 0,1 0-1,0 0 1,0 0 0,0 1-1,0-1 1,0 1 0,0 0 0,0 0-1,0 0 1,1 0 13,0 1 126,0 0 1,0 1-1,0-1 0,0 1 1,-1 0-1,1 0 0,0 0 0,-1 0 1,1 1-1,-1-1 0,0 1 1,0 0-1,0 0 0,0 0 0,-1 1 1,1-1-1,-1 0 0,0 1 1,1 1-127,17 37 734,-2 0 0,-2 2 0,-2 0 0,-1 0 0,3 31-734,-7-35 251,-9-38-282,0 0-1,0-1 0,0 1 1,1-1-1,-1 0 0,0 1 0,0-1 1,1 0-1,-1 1 0,1-1 1,-1 0-1,1 0 0,0 0 0,-1 1 1,1-1-1,0 0 0,0 0 1,0 0-1,0 0 0,0 0 0,0 0 1,0 0-1,0-1 0,0 1 1,0 0-1,0 0 0,1-1 32,-1 0-190,-1 0 0,0 0 0,1-1 1,-1 1-1,0 0 0,1-1 0,-1 1 0,0 0 0,0-1 0,1 1 1,-1-1-1,0 1 0,0 0 0,0-1 0,1 1 0,-1-1 0,0 1 0,0-1 1,0 1-1,0 0 0,0-1 0,0 1 0,0-1 0,0 1 0,0-1 0,0 1 1,0-1-1,0 1 0,0-1 0,-1 1 0,1-1 190,0-2-1731,0-22-7670</inkml:trace>
  <inkml:trace contextRef="#ctx0" brushRef="#br0" timeOffset="-7896.059">7029 1527 5987,'0'0'1422,"0"0"-782,0 0 144,0 0 406,0 0-355,0 0-461,-4-12 10,-11-35 470,9 35 2863,3 15-2290,1 11-1337,6 179 3354,20 127-3444,2-46 1726,-26-274-1738,0 0 0,0 0 0,-1 1 0,1-1 0,0 0 0,0 0 0,0 0 0,0 1 0,0-1 0,0 0 0,0 0 0,0 0 0,0 1 0,0-1 0,0 0 0,0 0 0,0 0 0,0 1 0,0-1 0,0 0 0,0 0 0,0 1 0,0-1 0,0 0 0,0 0 0,0 0 0,0 1 0,0-1 0,1 0 0,-1 0 0,0 0 0,0 0 0,0 1 0,0-1 0,0 0 0,1 0 0,-1 0 0,0 0-1,0 0 1,0 1 0,1-1 0,-1 0 0,0 0 0,0 0 0,0 0 0,1 0 0,-1 0 0,0 0 0,0 0 0,0 0 0,1 0 0,-1 0 0,0 0 0,0 0 0,1 0 0,-1 0 0,0 0 0,0 0 0,0 0 0,1 0 0,-1 0 0,0 0 0,0 0 0,0-1 12,8-12-2216,11-51-4974,-6 23-387</inkml:trace>
  <inkml:trace contextRef="#ctx0" brushRef="#br0" timeOffset="-7492.928">7231 2039 16023,'0'0'1027,"0"0"-472,0 0 310,0 0-585,11-11-504,-3 3 187,10-11-61,-1 0-1,15-21 99,-27 33-6,0 0-1,-1-1 1,0 1 0,0-1 0,-1 0-1,0 0 1,0 0 0,0 0-1,-1 0 1,-1-1 0,0 1-1,1-6 7,-2 13 0,0-8-78,0 0 0,0 1 0,-1-1 0,0 0 0,0 1 0,-1-1 0,-2-5 78,3 12-22,0-1 0,-1 1 0,1 0 1,-1 0-1,0-1 0,1 1 0,-1 0 1,0 0-1,0 0 0,0 1 0,-1-1 1,1 0-1,0 1 0,-1 0 0,1-1 0,-1 1 1,1 0-1,-1 0 0,1 1 0,-1-1 1,0 0-1,1 1 0,-1-1 0,0 1 1,0 0-1,0 0 22,1 0 6,0 0 0,0 0 0,0 0 0,0 1 0,0-1 0,0 1 0,0-1 0,0 1 0,0 0 0,0-1 1,0 1-1,0 0 0,0 0 0,1 0 0,-1 1 0,0-1 0,1 0 0,-1 1 0,1-1 0,0 1 0,-1-1 0,1 1 0,0 0 0,0-1 0,0 1 1,0 0-1,0 0 0,0 0 0,1 0 0,-1 0 0,0 0 0,1 0 0,0 0 0,-1 0 0,1 1-6,-2 13 184,0 0 0,1 0-1,1 1 1,1 8-184,-1-2 331,0 4 62,-1 3 27,2 1 0,0-1 0,2 0-1,2 0 1,1 1-420,-5-23 78,2-1-1,-1 0 1,1 0-1,0 0 0,1 0 1,-1-1-1,1 1 1,1-1-1,-1 0 1,2 1-78,-3-3 25,1-1 0,0 0 0,0 0 0,0 0 0,0 0 0,0-1 0,0 0 0,1 0 1,-1 0-1,1 0 0,-1-1 0,1 1 0,0-1 0,-1 0 0,1-1 0,3 1-25,-1-1-68,1 0 1,-1-1-1,0 0 0,0 0 1,0-1-1,0 1 0,-1-2 1,1 1-1,0-1 0,-1 0 1,0 0-1,1 0 0,-1-1 1,-1 0-1,1-1 0,0 1 1,-1-1-1,0 0 0,0 0 1,0-2 67,13-14-2249,-2-1 1,0-1 0,-2-1 0,6-13 2248,9-23-11640</inkml:trace>
  <inkml:trace contextRef="#ctx0" brushRef="#br0" timeOffset="-6972.716">7648 1420 7123,'0'0'3050,"0"0"-1935,0 0-448,0 0 637,0 0-402,-5 0-371,5-1-505,-1 1 0,0 0 0,1 0 0,-1 0 0,0 0 0,1 0 0,-1 0 0,0 0 0,0 0 0,1 0 0,-1 0 0,0 1 0,1-1 0,-1 0 0,0 0 0,1 1 0,-1-1 0,0 0-1,1 1 1,-1-1 0,1 0 0,-1 1 0,0-1 0,1 1 0,-1-1 0,1 1 0,0-1 0,-1 1 0,1 0 0,-1-1 0,1 1 0,0 0 0,-1-1 0,1 1-26,-2 31 1574,2-16-1278,8 152 4850,25 147-5146,-5-66 993,-8-104-657,-22-164-577,1 0-1,0 0 1,1 0 0,2-10 241,1-25-788,-4 6 135,-1 13-345,2-1 0,2 0 0,3-14 998,-4 43-112,0 0 1,0-1-1,1 1 1,0 0 0,0 0-1,1 0 1,0 1-1,0-1 1,0 1 0,1-1-1,0 1 1,0 0-1,1 0 1,0 1-1,0 0 1,0-1 0,0 1-1,5-2 112,-7 5 71,-1 1 0,1 0-1,0-1 1,0 1 0,0 0-1,0 0 1,0 1 0,0-1-1,0 1 1,0-1 0,0 1-1,0 0 1,0 0 0,1 0-1,-1 1 1,0-1 0,0 1-1,0 0 1,0 0 0,0 0-1,0 0 1,-1 0 0,1 0-1,0 1 1,0 0 0,-1-1-1,1 1 1,-1 0 0,0 0-1,1 0 1,-1 1 0,0-1 0,0 0-1,0 1 1,-1 0 0,1 0-71,6 8 299,-1 0 1,0 0 0,-1 1-1,0 0 1,-1 1 0,-1-1-1,3 12-299,-2-7 196,-2 0 0,0 0 0,-2 0 0,1 0 0,-2 0 0,0 0 0,-2 1 0,1-1-196,-1-8 1,1-1 0,-1 1-1,0-1 1,-1 0 0,0 0 0,0 0 0,-1-1 0,0 1 0,0-1 0,-1 0 0,0 0 0,0 0 0,0-1 0,-1 1-1,0-1 1,-7 5-1,4-4-159,-1 0-1,-1 0 0,1-1 0,-1 0 1,0-1-1,0 0 0,-1-1 0,1 0 1,-1-1-1,0 0 0,0-1 1,0 0-1,0-1 0,0-1 0,0 0 1,-6 0 159,17-1-111,-1 0 0,1 1 0,0-1 0,0 0 0,-1 0 0,1 0 0,0 0 0,0 0 0,0 0 0,0 0 0,0-1 0,0 1 0,0 0 0,0 0 0,1-1 0,-1 1 0,0 0 0,1-1 0,-1 1 0,1-1 0,-1 1 0,1-1 0,0 1 0,0-1 0,0 1 0,0-1 0,0 1 0,0-1 1,0 0-1,0 0 111,7-54-4510,15 1-1223</inkml:trace>
  <inkml:trace contextRef="#ctx0" brushRef="#br0" timeOffset="-6268.261">8333 1804 5619,'0'0'5042,"0"0"-2502,0 0-1294,0 0 8,0 0-390,0-6-608,0-18-149,-2 23-58,1 0 0,-1 1 0,1-1 0,-1 0 0,1 0 0,-1 1 0,0-1-1,1 1 1,-1-1 0,0 1 0,1 0 0,-1 0 0,0 0 0,1 0 0,-1 0 0,0 0 0,0 0 0,1 0 0,-1 1 0,0-1-49,0 0 168,-123-3 1361,123 4-1514,0 0 0,0 0 0,0 0 0,0 0 0,1 0 0,-1 0 1,0 0-1,1 1 0,-1-1 0,1 0 0,0 1 0,-1-1 0,1 1 0,0 0 1,0-1-1,-1 3-15,-18 30 278,14-20-101,0 1-1,1 0 1,0 1 0,2-1-1,-1 1 1,2 0 0,-1 11-178,1 24 1281,4 37-1280,0-48 435,-2-35-385,0 1 1,0-1 0,1 1 0,0-1 0,0 0 0,0 1 0,1-1 0,-1 0 0,1 0 0,1 0 0,-1 0-1,1 0 1,1 2-51,-2-5 14,0 0 0,1 1 0,-1-1 0,1 0 0,-1-1 0,1 1 0,0 0 0,0-1 0,0 1 0,0-1-1,0 0 1,0 0 0,0 0 0,0-1 0,0 1 0,0-1 0,1 1 0,-1-1 0,0 0 0,0 0 0,0-1-1,1 1 1,0-1-14,3-1-16,-1 0-1,0-1 1,0 1-1,1-1 0,-2-1 1,1 1-1,0-1 1,-1 0-1,0 0 0,0-1 1,0 1-1,0-1 0,-1 0 1,0-1-1,0 1 1,0-1-1,-1 1 0,1-1 1,1-6 16,10-18-555,-2 0 0,-1-1 1,3-14 554,-9 24-429,-2-1 0,0 1 0,-2-1 0,0 0 1,-1 1-1,-2-10 429,1 26-23,0 2 234,0 3 293,0 27 934,-3 241 886,3-260-2278,0-1-1,1 1 1,0-1 0,1 0 0,-1 1 0,1-1 0,1 1-46,-3-6-90,1 0 1,0 0-1,0-1 1,0 1-1,0 0 1,0 0 0,0-1-1,0 1 1,0 0-1,0-1 1,1 1-1,-1-1 1,1 1-1,-1-1 1,1 0-1,0 0 1,-1 0-1,1 0 1,0 0 0,0 0-1,0 0 1,0-1-1,0 1 1,0-1-1,0 1 1,0-1-1,1 1 90,-2-2-227,0 1 0,0 0 0,0 0 0,0-1-1,0 1 1,0 0 0,0-1 0,-1 1 0,1-1-1,0 1 1,0-1 0,0 0 0,-1 1 0,1-1-1,0 0 1,-1 1 0,1-1 0,-1 0 0,1 0-1,-1 0 1,1 0 0,-1 1 0,1-1 0,-1 0-1,0 0 1,1 0 0,-1 0 0,0-1 227,1 0-623,9-33-6268</inkml:trace>
  <inkml:trace contextRef="#ctx0" brushRef="#br0" timeOffset="-5939.313">8577 1733 10757,'0'0'3511,"0"0"-1169,-1 28-34,0-10-1909,-2 25 368,2-1 1,1 0-1,3 1 0,2-1-767,5 34 892,0-3 492,8 22-1384,-13-81 38,-1-23-143,0-22-122,-3-14 104,-1 9-855,1 0-1,2 0 1,2 1-1,1-1 0,4-10 979,-8 39-52,0-1-1,0 1 1,1 0-1,0 0 0,1 0 1,-1 0-1,1 0 0,1 1 1,-1 0-1,1 0 1,0 0-1,1 0 0,-1 1 1,1 0-1,0 0 0,0 0 1,1 1-1,-1 0 1,1 0-1,0 1 0,0 0 1,0 0-1,1 0 0,-1 1 1,0 0-1,9 0 53,80-2 1855,-71 4-1962,-16 1-852,-7 3-2540,-2-3-4059</inkml:trace>
  <inkml:trace contextRef="#ctx0" brushRef="#br0" timeOffset="-2122.101">11849 1739 48,'0'0'5451,"0"0"-3707,0 0-1103,0 0 572,0 0 231,-1-11-508,0 0-1576,-3-29 4299,3 37-1552,2 28-1393,3 65 1167,5 173 1350,-9-261-3154,1-19-109,15-46-1904,2 1 0,3 0 0,21-41 1936,-40 97 96,1 2-1,-1-1 0,1 0 0,0 0 1,0 1-1,0 0 0,0-1 0,1 1 1,4-3-96,-7 6 95,-1 1 0,1-1-1,0 1 1,0-1 0,0 1 0,0-1 0,0 1 0,-1 0 0,1-1 0,0 1 0,0 0 0,0 0 0,0 0 0,0 0-1,0 0 1,0 0 0,0 0 0,0 0 0,0 0 0,0 0 0,0 0 0,0 1-95,1 0 84,0 0 1,-1 0-1,1 0 1,-1 0 0,1 0-1,-1 1 1,0-1-1,1 1 1,-1-1-1,0 1 1,0-1-1,0 1 1,0 0-1,0 0 1,0-1-1,-1 1-84,8 16 282,-2 0-1,0 0 1,-2 1-1,0-1 1,0 1-1,-2 0 0,0 2-281,0 131 1055,-3-106-980,3-61-350,-1 0 0,2 0-1,0 0 1,1 0 0,0 1-1,2-1 1,-1 1 0,2 0-1,0 1 1,6-11 275,-6 14-210,-1-1 1,2 1-1,-1 0 1,1 0-1,1 1 1,-1 0-1,2 1 1,-1 0-1,1 0 1,0 1-1,1 1 1,0-1-1,8-2 210,-17 7 65,1 1-1,0 0 1,-1 0 0,1 0-1,0 1 1,0-1-1,0 1 1,-1-1-1,1 1 1,0 0 0,0 0-1,0 0 1,0 0-1,0 1 1,-1-1-1,1 1 1,0 0 0,0 0-1,0 0 1,-1 0-1,1 0 1,-1 0 0,1 1-1,-1-1 1,1 1-1,-1 0 1,0 0-1,0 0 1,0 0 0,0 0-1,0 0 1,0 0-1,-1 1 1,1-1-1,-1 1 1,1-1 0,-1 1-1,0-1 1,0 1-1,0 0 1,-1 0-65,5 15 341,-1-1 1,0 1-1,-2 1 1,0-1-1,-1 0 0,-1 1-341,0-17 13,0 196-827,0-264-7400,0 23-2885</inkml:trace>
  <inkml:trace contextRef="#ctx0" brushRef="#br0" timeOffset="-1603.346">12739 1959 4994,'0'0'5806,"0"0"-3120,0 0-824,0 0 46,0 0-486,-8 0-550,3 1-809,4-1-50,0 0 0,0 1 0,0-1-1,0 0 1,0 0 0,0 1 0,-1-1 0,1 0-1,0 0 1,0 0 0,0 0 0,0-1 0,0 1-1,0 0 1,0 0 0,0-1 0,0 1 0,0 0 0,0-1-1,0 1 1,0-1 0,0 1 0,0-1 0,0 0-1,1 1 1,-1-1 0,0 0 0,0 0 0,1 0-1,-1 1 1,0-1 0,1 0 0,-1 0 0,1 0-1,-1 0 1,1 0 0,0 0 0,-1 0 0,1 0 0,0 0-1,0 0 1,-1 0 0,1 0 0,0 0 0,0 0-1,0-1 1,0 1 0,1 0 0,-1 0 0,0 0-1,0 0 1,1 0 0,-1 0-13,2-8 18,-1 0 0,2 0 0,-1 0 0,1 1 0,1-1 0,2-4-18,-2 5-16,-1 0 0,1-1 0,-2 1 1,1-1-1,-1 0 0,0 0 0,-1 0 16,0-9-179,0-37-659,-2 53 827,1-1 0,-1 1-1,1 0 1,-1-1 0,0 1 0,0 0 0,0 0 0,0 0-1,0 0 1,0 0 0,-1 0 0,1 0 0,0 0 0,-1 1 0,0-1-1,1 1 1,-1-1 0,0 1 0,0-1 0,-2 0 11,-2-1 49,0 0 1,-1 1-1,1-1 1,-1 1-1,0 1 1,0-1-1,1 1 1,-1 1-1,0-1 0,0 1 1,-2 0-50,8 0 7,-1 1-1,1-1 1,0 1-1,-1-1 1,1 1 0,0-1-1,0 1 1,-1 0 0,1-1-1,0 1 1,0 0 0,0 0-1,0 0 1,0 0-1,0 0 1,0 0 0,1 0-1,-1 0 1,0 0 0,0 0-1,1 1 1,-1-1-1,1 0 1,-1 0 0,1 1-1,0-1 1,-1 0 0,1 1-1,0 0-6,-7 45 181,7-45-170,-2 32 442,1 1-1,1-1 1,2 1-1,5 19-452,-6-45 94,0 0-1,1 0 0,1-1 1,0 1-1,0 0 0,0-1 1,1 0-1,1 0 0,-1 0 0,1 0 1,0-1-1,1 1 0,0-1 1,0-1-1,0 1 0,1-1 1,0 0-1,0-1 0,9 5-93,-11-7-14,1 0 1,0 0-1,0-1 0,1 0 0,-1 0 0,0-1 1,1 0-1,-1 0 0,1 0 0,-1-1 0,1 0 1,-1 0-1,1 0 0,-1-1 0,0 0 0,1-1 1,-1 1-1,0-1 0,1 0 0,-1-1 0,-1 1 1,1-1-1,4-3 14,-3 1-471,1 0 1,-2 0-1,1-1 1,0 0-1,-1 0 1,0-1-1,5-7 471,-6 7-1310,0-1 0,0-1 0,-1 1 0,1-1 0,-2 1-1,0-1 1,2-5 1310,3-28-10778</inkml:trace>
  <inkml:trace contextRef="#ctx0" brushRef="#br0" timeOffset="-1035.483">12947 1605 8516,'0'0'2588,"0"0"-1057,0 0-61,0 0 32,0 0-141,-1 18-41,-8 371 4833,9-389-6154,1 0 1,-1 0 0,0 0 0,0 0 0,0 0 0,1 0 0,-1-1 0,0 1 0,0 0-1,0 0 1,1 0 0,-1 0 0,0 0 0,0 0 0,0 0 0,1 0 0,-1 0-1,0 0 1,0 0 0,1 0 0,-1 0 0,0 0 0,0 0 0,0 0 0,1 1 0,-1-1-1,0 0 1,0 0 0,0 0 0,0 0 0,1 0 0,-1 0 0,0 0 0,0 1 0,0-1-1,0 0 1,1 0 0,-1 0 0,0 0 0,0 1 0,0-1 0,0 0 0,0 0 0,0 1 0,10-25-182,18-108-1294,-21 88 488,2 0 0,2 1 0,8-19 988,-18 60 18,0 0 0,0-1 0,0 1 0,0 0-1,1 0 1,-1 0 0,1 0 0,-1 0 0,1 0-1,0 1 1,-1-1 0,1 0 0,0 1-1,0-1 1,0 1 0,0 0 0,2-1-18,-2 1 57,-1 1 0,1 0-1,-1 0 1,1 0 0,-1-1 0,1 1 0,-1 1 0,1-1 0,-1 0-1,0 0 1,1 0 0,-1 1 0,1-1 0,-1 1 0,1-1-1,-1 1 1,0 0 0,1-1 0,-1 1 0,0 0 0,0 0 0,0 0-1,0 0 1,0 0 0,0 0 0,0 0 0,0 1 0,0-1 0,0 0-1,0 0 1,-1 1-57,8 10 223,-1 1 0,-1 0-1,0 0 1,-1 0 0,0 1-1,-1 0 1,-1 0 0,0 3-223,16 125 895,-12-75-306,0-26-302,-4-67-898,0-21 97,3-15-311,5-43-1293,-10 94 1878,2 1 1,0-1-1,0 1 0,0 0 0,1 0 1,1 1-1,0-1 0,3-3 240,-7 11 32,0 0 0,0 1 0,1-1-1,-1 0 1,1 1 0,0-1 0,-1 1 0,1 0 0,0-1-1,0 1 1,0 0 0,-1 0 0,1 0 0,1 0-1,-1 1 1,0-1 0,0 1 0,0-1 0,0 1-1,0-1 1,0 1 0,1 0 0,-1 0 0,0 0-1,0 1 1,0-1 0,1 0-32,0 1 112,1 0 0,-1 0 0,0 1 0,0-1 0,1 1 0,-1-1-1,0 1 1,-1 0 0,1 0 0,0 1 0,0-1 0,-1 0 0,1 1 0,-1 0 0,0-1 0,0 1 0,0 1-112,7 11 269,-1 0 1,-1 1 0,0 0 0,-1 0 0,-1 1 0,3 14-270,12 105 700,0-3-389,-16-190-6399,-4 15 400</inkml:trace>
  <inkml:trace contextRef="#ctx0" brushRef="#br0" timeOffset="-515.896">13477 1194 8660,'0'0'2188,"0"0"-486,0 0 269,0 0-138,0 0-638,-2 5-309,0 3-621,1-1 0,1 1 0,-1 0-1,1 0 1,0-1 0,1 1 0,0 0 0,0-1 0,1 1-1,0 0 1,1 2-265,5 30 601,82 635 2077,-73-574-2600,-20-208-1203,1 37-2181,2-1 0,7-39 3306,-6 103-153,1-1 1,0 0-1,1 1 0,0-1 1,0 1-1,1 0 1,-1 0-1,2 0 1,-1 0-1,1 1 0,2-4 153,-5 8 96,0 0-1,-1 0 0,1 0 0,0 0 0,0 0 0,0 0 0,1 1 0,-1-1 0,0 1 1,1-1-1,-1 1 0,1 0 0,-1 0 0,1 0 0,-1 0 0,1 0 0,0 1 0,-1-1 1,1 1-1,0 0 0,0 0 0,-1 0 0,1 0 0,0 0 0,0 0 0,-1 1 0,1-1 0,0 1 1,-1 0-1,1 0 0,0 0 0,-1 0 0,0 0 0,2 2-95,2 1 204,-1 1 0,0 0 1,-1 0-1,1 0 0,-1 1 0,0 0 0,-1-1 0,1 1 0,-1 1 1,0-1-1,-1 0 0,2 4-204,1 4 260,-1 1 0,0-1 1,-1 1-1,-1 0 0,1 5-260,-2 1 205,0-1 1,0 0-1,-2 0 0,-1 0 1,-1 1-1,-3 15-205,4-30-11,0 0 1,0 0-1,-1 0 1,0-1-1,0 1 1,0-1-1,0 0 1,-1 0-1,0 0 1,0 0-1,-1 0 1,1-1-1,-1 0 1,0 0-1,0 0 1,0-1-1,0 1 1,-1-1-1,0 0 1,1-1-1,-1 0 0,0 0 1,-4 1 10,2 0-190,0-1 0,0-1 0,-1 1 0,1-2 0,0 1 0,-1-1 0,1 0 0,-6-1 190,12 1-200,-1-1 0,1 1 0,0-1 0,-1 1 0,1-1-1,0 0 1,-1 0 0,1 0 0,0 0 0,0 0 0,0-1 0,0 1 0,0-1-1,0 1 1,0-1 0,1 0 0,-1 1 0,1-1 0,-1 0 0,1 0 0,-1 0-1,1-1 1,0 1 0,0 0 0,0 0 0,0 0 0,1-1 0,-1 1 0,0-3 200,0-25-4712,1 1-1795</inkml:trace>
  <inkml:trace contextRef="#ctx0" brushRef="#br0" timeOffset="-3665.796">10479 1789 13190,'0'0'606,"0"0"-171,0 0 194,0 0-402,5-8-83,13-24 374,-18 30-393,1 1 0,0-1 0,-1 0 0,1 0 0,-1 0 0,0 1 0,0-1 0,1 0 0,-1 0 0,0 0 0,-1 0 0,1 1 0,0-1 0,0 0 0,-1 0 0,1 0 0,-1 1 0,0-1 0,1 0 0,-1 1 0,0-1 0,0 0 0,0 1 0,0-1 0,0 1 0,0 0 0,-1-1 0,1 1 0,-1-1-125,-38-26-349,30 25 388,1 0 0,-2 1 1,1 0-1,0 1 1,0 0-1,0 0 0,-1 1 1,1 0-1,0 1 0,-2 1-39,-24-1 191,34 0-173,0-1-1,0 1 1,0-1-1,0 1 1,0 0-1,0 0 1,0 0 0,0 0-1,1 0 1,-1 1-1,0-1 1,1 0-1,-1 1 1,1-1 0,-1 1-1,1 0 1,0-1-1,0 1 1,0 0-1,-1 1-17,-22 43 402,20-37-277,-3 7 56,2 0 0,-1 0 0,2 1 1,0 0-1,1-1 0,0 12-181,-1 102 1180,4-123-1120,0-1 0,0 0 0,1 0 0,0 0 0,0 0 0,0 0 0,1 0 0,0-1 0,0 1 0,1 0-1,0-1 1,-1 1 0,2-1 0,-1 0 0,1 0 0,1 1-60,-1-2 14,-1-2 0,0 1 0,1 0 0,0-1 1,0 1-1,0-1 0,0 0 0,0-1 0,0 1 0,0-1 0,0 1 0,1-1 1,-1-1-1,0 1 0,1-1 0,-1 1 0,1-1 0,-1 0 0,1-1 0,-1 1 0,1-1 1,-1 0-1,2-1-14,1 0-28,-1 0 1,0-1 0,0 0-1,0 0 1,0-1-1,0 0 1,-1 0 0,1 0-1,-1-1 1,0 1-1,0-1 1,-1-1 0,0 1-1,0 0 1,1-2 27,11-18-1036,-1 0-1,10-23 1037,-23 44-155,4-11-794,1-1 0,-2 0-1,0 0 1,-1 0 0,-1-1-1,0 1 1,-1-1 0,0-7 949,-1-42-842,-1 64 2902,0 23 1990,0 17-2778,-1-1-49,2 0 0,5 35-1223,-4-61 59,0 0 0,0-1 0,1 1 0,0-1 0,1 0 0,1 0 0,-1 0 0,1 0 0,1-1 0,0 0 0,0 0 0,4 3-59,-8-9-49,1-1 1,-1 0 0,1 1 0,0-1-1,0 0 1,0 0 0,1 0 0,-1-1-1,0 1 1,1-1 0,-1 0-1,0 0 1,5 1 48,-7-2-204,1 1-1,-1-1 0,1 0 1,0 0-1,-1 0 1,1 0-1,-1 0 1,1-1-1,0 1 1,-1 0-1,1-1 1,-1 1-1,1-1 1,-1 0-1,1 1 0,-1-1 1,0 0-1,1 0 1,-1 0-1,0 0 1,0 0-1,1 0 1,-1 0-1,0-1 1,0 1-1,0 0 0,0-1 1,-1 1-1,1 0 1,0-1-1,0 0 205,12-29-5693</inkml:trace>
  <inkml:trace contextRef="#ctx0" brushRef="#br0" timeOffset="-3291.46">10774 1557 12054,'0'0'3281,"0"0"-1216,-3 39 83,-1 7-1506,-1 1 16,2 0 1,2 0-1,2 0 1,3 9-659,1-6 561,2 0 1,2-1 0,2 0-1,11 27-561,-22-76 3,0 1 0,0 0 0,0-1 0,1 1 0,-1 0 0,0-1 0,0 1 0,0-1 0,1 1 0,-1 0 0,1-1 0,-1 1 0,0-1 0,1 1 0,-1-1 0,1 1 0,-1-1 0,1 1 0,-1-1 0,1 0 0,-1 1 0,1-1 0,0 1 0,-1-1 0,1 0 0,-1 0 0,1 0 0,0 1 0,-1-1 0,1 0 0,0 0 0,0 0-3,0-1-6,0 1 1,0-1-1,0 0 1,0 0-1,0 0 0,0 0 1,0 0-1,0 0 0,0 0 1,0 0-1,-1 0 0,1 0 1,0 0-1,-1 0 0,1-1 1,-1 1-1,1-1 6,13-42-557,-2 0-1,2-13 558,-8 22-1029,3 1 0,1 0 1,1 1-1,2 0 0,7-13 1029,-17 41-104,0 0-1,0 0 1,0 1-1,1-1 1,0 1-1,0 0 1,0 0-1,0 0 0,0 0 1,1 1-1,0-1 1,0 1-1,0 1 1,0-1-1,0 1 1,0 0-1,1 0 1,0 0 104,0 1 143,0 0 1,-1 0 0,1 1-1,0 0 1,0 0 0,0 1-1,0-1 1,0 1 0,0 1-1,-1-1 1,1 1 0,0 0-1,-1 0 1,1 0 0,-1 1-1,0 0 1,0 0 0,0 1-1,0-1 1,-1 1 0,1 0-1,-1 0 1,0 0 0,0 1-1,0 1-143,8 8 167,-2 1-1,0 1 0,-1-1 1,-1 2-1,0-1 0,-1 1 0,0 0 1,-2 1-1,1 3-166,-3-6-1753,-1 0 0,0 1 1,-1-1-1,0 3 1753,-1-14-11037</inkml:trace>
  <inkml:trace contextRef="#ctx0" brushRef="#br0" timeOffset="-5037.12">9566 1777 4818,'0'0'2484,"0"0"-1310,0 0 69,0 0 334,0 0-94,-13-9 2012,10 4-3445,0 0 1,0 0-1,0 0 0,-1 1 1,1-1-1,-1 1 0,0 0 1,0 0-1,-1 0 0,1 1 1,-1-1-1,0 1 0,0 0 1,0 1-1,0-1 0,-1 1 1,-2-1-51,-5-1 69,-1 1 1,0 0-1,1 1 1,-1 0-1,0 1 1,-11 1-70,23 1 26,0-1 0,-1 1 0,1 0 0,0 0 0,-1 1 0,1-1 1,0 0-1,0 1 0,0-1 0,0 1 0,0-1 0,1 1 0,-1 0 0,0 0 1,1 0-1,-1 0 0,1 0 0,0 0 0,0 1 0,0-1 0,0 0 0,0 1 1,0-1-1,0 1 0,0 1-26,-2 8 269,-1 1 0,1-1 0,1 1-1,0 8-268,-2 40 1547,4 1-1,4 25-1546,-4-84 26,0-1 0,0 1 0,0 0 0,0-1 0,1 1 0,-1-1 1,1 1-1,0-1 0,0 0 0,0 1 0,0-1 0,0 0 0,1 0 0,-1 1 1,1-1-1,-1 0 0,1 0 0,0-1 0,-1 1 0,1 0 0,0 0 1,0-1-1,1 1 0,-1-1 0,0 0 0,0 0 0,1 0 0,-1 0 0,0 0 1,1 0-1,1 0-26,0-1-1,0 0 0,0 0 0,0 0 0,0 0 0,0-1 0,0 0 0,0 1 0,0-2 0,0 1 0,-1 0-1,1-1 1,0 1 0,-1-1 0,1 0 0,-1 0 0,1-1 0,-1 1 0,0-1 0,0 0 0,0 0 1,11-11-396,-1-1 0,-1 0-1,0 0 1,-2-2 0,1 1-1,-2-1 1,0-1-1,-1 0 1,-1 0 0,-1 0-1,0-1 1,-1 0 0,-2 0-1,1 0 1,-2-1 0,-1-9 396,-1 69 1839,-1 7-116,3 1-1,4 22-1722,-5-57 89,1 0 0,1 0 0,1-1 0,-1 1 0,2 0 0,0-1 0,0 0 1,1 0-1,1-1 0,0 0 0,2 2-89,-8-11-13,0 0 0,1 0 1,-1 0-1,1 0 0,-1-1 0,1 1 1,0 0-1,-1-1 0,1 0 0,0 1 1,0-1-1,0 0 0,0 0 0,0 0 1,0 0-1,1 0 0,-1-1 0,0 1 1,0 0-1,1-1 0,-1 0 0,0 0 1,1 0-1,-1 0 0,0 0 0,1 0 0,-1 0 1,0-1-1,0 1 0,1-1 0,-1 1 1,0-1 12,2-2-202,-1 1 1,1 0-1,-1-1 0,0 1 1,0-1-1,0 0 1,0 0-1,0-1 0,-1 1 1,0 0-1,1-1 1,-1 1-1,0-1 0,-1 0 1,1 0-1,0-3 202,11-40-4783,-5-3-3253</inkml:trace>
  <inkml:trace contextRef="#ctx0" brushRef="#br0" timeOffset="-4702.109">9752 1393 5683,'0'0'5509,"0"0"-3626,0 0-944,0 0 459,0 0-349,-1 1-962,1-1 0,0 0 0,-1 0 0,1 1 0,0-1 0,-1 0 0,1 1 0,0-1 0,0 0 0,0 1 0,-1-1 0,1 1 1,0-1-1,0 0 0,0 1 0,0-1 0,-1 1 0,1-1 0,0 0 0,0 1 0,0-1 0,0 1 0,0-1 0,0 1 0,0-1 0,0 0 0,0 1 0,1-1 0,-1 1 0,0-1 0,0 1 0,0-1 1,0 0-1,1 1 0,-1-1-87,14 64 1011,-4 0 1,-2 1 0,0 55-1012,-3-32 420,1 32-3,-4-53-305,3-1-1,3 0 1,4 10-112,-11-73-35,-1-17-581,0-71-2959,0-3-4557,0 46 2025</inkml:trace>
  <inkml:trace contextRef="#ctx0" brushRef="#br0" timeOffset="-4382.189">9983 1646 10197,'0'0'1897,"0"0"-329,0 0 196,0 0-265,0 0-648,15 2 619,-77 33-637,42-23-754,-3 1-103,1 1-1,1 1 1,0 1 0,1 1-1,-7 9 25,23-23-7,0 1 1,1 0-1,-1 0 0,1 1 0,0-1 0,0 1 0,1-1 1,-1 1-1,1 0 0,0 0 0,0 0 0,1 0 1,0 0-1,-1 0 0,2 1 0,-1-1 0,1 0 0,-1 0 1,2 1-1,-1-1 0,0 0 0,1 1 0,0-1 1,0 0-1,1 0 0,0 0 0,-1 0 0,2 0 0,0 2 7,5 5 108,0-1 0,1 0 0,0 0 0,1-1 0,0 0 0,0-1 0,1 0 0,0-1 0,12 7-108,-4-3 87,1-1 1,1 0-1,0-2 1,0 0-1,17 4-87,-24-12-826,-14-1 431,1-1-1,-1 1 1,1-1-1,-1 1 1,1-1-1,-1 0 1,0 1-1,1-1 1,-1 0-1,0 1 1,0-1-1,0 0 1,1 0 0,-1 1-1,0-1 1,0 0-1,0 0 1,0 1-1,0-1 1,0 0-1,-1 1 1,1-1-1,0 0 396,0-24-10461</inkml:trace>
  <inkml:trace contextRef="#ctx0" brushRef="#br0" timeOffset="3210.574">198 2834 7283,'0'0'1839,"0"0"-111,0 0 231,0 0-380,0 0-507,0 0-218,0-8-232,-2-18-406,1 14 201,1 21 1089,6 132 789,19 100-2295,0-12 966,-23-161-735,-1-45-144,0 0 1,1 0 0,1 0-1,5 20-87,-6-119-5096,-9 39 1431,-5 3-1223</inkml:trace>
  <inkml:trace contextRef="#ctx0" brushRef="#br0" timeOffset="3544.198">86 2840 7091,'0'0'3178,"0"0"-1420,0 0-451,0 0 147,37-5-243,-37 5-1211,49-7 503,1 3 0,10 1-503,-52 4 119,1-1 1,-1 1-1,1 1 1,-1 0-1,1 0 0,-1 0 1,0 1-1,0 1 1,0-1-1,-1 1 0,1 1 1,-1-1-1,0 1 0,0 0 1,0 1-1,3 4-119,7 4 339,-7-7-120,-1 2-1,0 0 1,0 0 0,-1 0-1,0 1 1,0 0 0,-1 1-1,-1-1 1,4 8-219,-7-10 119,0 0 1,0 0-1,0 0 0,-1 1 1,0-1-1,-1 1 0,0-1 1,0 1-1,-1 0 1,0-1-1,-1 1 0,0 0 1,0-1-1,-2 5-119,2-7 17,-1 0 0,-1 0 0,1-1 0,-1 1 0,0 0 0,-1-1 0,1 0 1,-1 0-1,0 0 0,0 0 0,-1 0 0,1-1 0,-1 0 0,0 0 0,0 0 0,0-1 0,-1 0 0,1 0 0,-1 0 0,0 0 0,0-1 0,-5 1-17,-7 3-202,-2-1 0,1-1 0,0-1 0,-1-1 0,1 0-1,-13-2 203,27 1-224,1-1 0,-1 0-1,0 0 1,0 0-1,0-1 1,1 0 0,-1 1-1,0-2 1,0 1-1,1 0 1,-1-1 224,3 0-306,1 0 0,-1 0 0,1-1-1,-1 1 1,1 0 0,0 0 0,0-1 0,0 1 0,0 0 0,0-1 0,1 1 0,-1-1 0,1 1-1,0-1 1,-1 0 0,1 1 0,0-1 0,1 1 0,-1-1 0,1-1 306,2-17-4098,17 3-3124</inkml:trace>
  <inkml:trace contextRef="#ctx0" brushRef="#br0" timeOffset="4011.321">883 2890 5843,'0'0'1798,"0"0"-587,0 0-13,0 0 8,0 0-344,-36-21 2027,35 21-2838,0-1 0,0 0-1,-1 0 1,1 1 0,0-1 0,0 1 0,0-1 0,0 1 0,-1 0 0,1-1-1,0 1 1,0 0 0,-1 0 0,1 0 0,0 0 0,-1 0 0,1 0-1,0 0 1,0 0 0,-1 0 0,1 1 0,0-1 0,0 1 0,-1-1-1,1 1 1,0-1 0,0 1 0,0-1 0,0 1 0,0 0 0,0 0 0,0 0-1,0 0 1,0-1 0,0 1 0,1 0 0,-1 1 0,0-1 0,0 0-1,1 0 1,-1 0-51,-1 7 84,0 0-1,0-1 0,1 1 1,0 0-1,0 0 1,1 7-84,0-3 207,-5 155 3694,10 46-3901,6-88 732,-9-111-640,0 0 1,2 0-1,-1 0 1,2-1-1,0 0 0,0 0 1,5 8-93,-9-20-8,-1 0 1,0-1-1,0 1 1,1 0-1,-1-1 1,1 1-1,-1 0 1,0-1-1,1 1 1,-1 0-1,1-1 1,-1 1-1,1-1 1,0 1-1,-1-1 1,1 1-1,-1-1 1,1 1-1,0-1 1,0 0-1,-1 1 1,1-1-1,0 0 1,0 0-1,-1 1 1,1-1-1,0 0 1,0 0-1,-1 0 1,1 0 7,0-1-28,0 0 0,0 1 1,0-1-1,0 0 0,0 0 0,-1 0 1,1 0-1,0 0 0,-1 0 0,1 0 0,-1 0 1,1 0-1,-1-1 0,1 1 0,-1 0 1,0 0-1,0-1 28,8-53-1495,-8 54 1419,4-93-6674,-4 52 1188</inkml:trace>
  <inkml:trace contextRef="#ctx0" brushRef="#br0" timeOffset="4412.638">847 2982 5939,'0'0'3465,"0"0"-1464,0 0-181,0 0 74,0 0-533,-2-9-692,2 7-582,-4-27 275,4 28-341,0 1-1,0-1 1,0 0 0,0 1 0,0-1-1,0 1 1,0-1 0,0 1 0,0-1 0,0 1-1,1-1 1,-1 1 0,0-1 0,0 1 0,0-1-1,1 1 1,-1 0 0,0-1 0,0 1-1,1-1 1,-1 1 0,0 0 0,1-1 0,-1 1-1,1-1 1,-1 1 0,1 0 0,-1 0 0,0-1-1,1 1 1,-1 0 0,1 0 0,-1 0-1,1-1 1,-1 1 0,1 0 0,-1 0 0,1 0-1,-1 0 1,1 0 0,-1 0 0,1 0 0,0 0-1,-1 0 1,1 0 0,-1 1 0,1-1-1,-1 0 1,1 0 0,-1 0 0,0 0 0,1 1-1,-1-1 1,1 0 0,-1 1 0,1-1-1,-1 0 1,1 1-21,5 3 203,0 0 0,0 1-1,0 0 1,0 0 0,-1 0 0,1 1-1,-1 0 1,-1 0 0,2 1-203,39 66 1017,-25-38-617,45 76 449,-33-52-475,3-2 0,2-1 0,3-2 0,14 13-374,-51-63 17,0 0 1,0 0-1,1-1 1,0 1-1,-1-1 0,1 0 1,0 0-1,1 0 1,-1-1-1,0 1 1,1-1-1,0 0 0,-1 0 1,1-1-1,5 2-17,-9-3 0,-1-1 0,1 1 0,0 0 0,0-1 0,-1 1 0,1-1 0,0 1 0,-1-1 0,1 1 0,0-1 0,-1 1 0,1-1 0,-1 1 0,1-1 0,-1 0 0,1 1 0,-1-1 0,1 0 0,-1 0 0,0 1 0,1-1 0,-1 0 0,0 0 0,0 1 0,0-1 0,1 0 0,-1 0 0,0 0 0,0 0 0,0 1 0,0-1 0,0 0 0,0-35-73,0 26 40,0-18-83,1-5-161,-2 0 0,-1 0-1,-1 0 1,-2 1 0,-2-4 277,-4-8-205,2-1 0,2 0 0,2 0 0,2-1 0,2-5 205,0 44 13,1-1 0,1 1 0,-1 0 0,1 0 0,1-1-1,-1 1 1,1 0 0,0 0 0,1 1 0,0-1 0,0 0 0,0 1 0,1-1 0,0 1-1,0 0 1,0 1 0,1-1 0,0 1-13,-1 3-508,-2 2-2441,-1 0 1684,-1 0-4578</inkml:trace>
  <inkml:trace contextRef="#ctx0" brushRef="#br0" timeOffset="4862.488">1978 3232 4706,'0'0'5800,"0"0"-2948,0 0-1270,0 0-130,0 0-519,-3 3-287,0 1-529,0-1-1,0 0 1,1 1 0,0 0 0,0 0-1,0 0 1,0 0 0,0 0 0,1 0-1,0 0 1,0 0 0,0 0 0,0 1-1,0-1 1,1 2-117,-1 77 921,2-46-669,22 355 1568,-4-123-1146,-17-240-590,-1-16-44,0 0 1,-1 0-1,0-1 0,-1 1 1,-1 4-41,0-16-12,-1-1 0,1 1 0,0-1 0,0 1 0,0-1 0,0 0-1,-1 0 1,1 0 0,0 0 0,0 0 0,0-1 0,-1 1 0,1-1 0,0 1 12,1-1-13,-8-1-237,-1-2 0,1 0 0,0 0 0,0 0 0,1-1 0,0 0 0,-1-1 0,2 0 0,-1 0 0,1-1 0,-6-6 250,-7-8-1832,1-1 0,1 0 0,-9-16 1832,16 19-1976,0 0 1,1-1-1,1 0 1,-5-14 1975,-1-28-7201</inkml:trace>
  <inkml:trace contextRef="#ctx0" brushRef="#br0" timeOffset="5218.756">1819 3042 14375,'0'0'1584,"0"0"-719,0 0-193,0 0-672,0 0-992,0 0-3042,123-48-5987</inkml:trace>
  <inkml:trace contextRef="#ctx0" brushRef="#br0" timeOffset="5554.261">2266 3203 4418,'0'0'4535,"0"0"-2427,0 0-152,0 0 173,0 0-342,0-6-413,0-16-403,0 17-288,0 8-56,3 48 92,3 0 0,1-1 0,3 0 0,11 30-719,-19-71 70,3 13 85,2 0 0,0-1 0,1 1-155,-6-19 12,-1 0 1,0 1 0,1-1 0,-1 0-1,1 0 1,0 0 0,0 0 0,1 0 0,-1 0-1,0 0 1,1-1 0,0 1 0,-1-1 0,1 0-1,0 0 1,0 0 0,1 0 0,-1 0 0,0-1-1,1 1 1,1-1-13,-3-1-1,0 1-1,0-1 1,0-1 0,0 1-1,1 0 1,-1 0-1,0-1 1,0 1 0,0-1-1,0 0 1,0 0 0,0 0-1,0 0 1,0 0-1,0 0 1,-1 0 0,1 0-1,0-1 1,-1 1-1,1-1 1,-1 0 0,1 1-1,-1-1 1,0 0 0,0 0-1,1 1 1,-1-1-1,-1 0 1,2-1 1,3-9-66,-1 0 0,0 0-1,-1 0 1,2-10 66,-2 8-90,6-45-1069,-3 0 0,-2 0 0,-3-28 1159,-1 85-26,0 28-5067,0-14-1859</inkml:trace>
  <inkml:trace contextRef="#ctx0" brushRef="#br0" timeOffset="5951.534">2712 3203 8420,'0'0'5469,"0"0"-3081,0 0-854,0 0 187,0 0-750,0 2-563,-1 1-326,1 1 1,-1-1 0,1 1-1,0-1 1,0 1-1,1-1 1,-1 1-1,1-1 1,-1 1-1,1-1 1,0 1-1,0-1 1,2 3-83,4 17 400,3 35 1306,1 58-1706,-7-64 641,2 0 0,10 37-641,-13-84-81,1-12 28,2-16-88,0-105-1094,-6 86-254,2 0 0,2 1 1,8-37 1488,-12 76-23,1 0 1,-1 0 0,1-1 0,-1 1 0,1 0 0,0 0 0,0 0 0,0 0 0,1 0 0,-1 0 0,0 0 0,1 0 0,-1 0 0,1 1-1,-1-1 1,1 1 0,0-1 0,0 1 0,0-1 0,0 1 0,0 0 0,0 0 0,0 0 0,0 0 0,0 0 0,1 1 22,0 0 68,-1-1 0,1 2 0,0-1 0,0 0 0,-1 1 1,1-1-1,0 1 0,0 0 0,-1-1 0,1 1 0,-1 1 1,1-1-1,-1 0 0,1 1 0,-1-1 0,0 1 0,0 0 1,0 0-1,0-1 0,0 1 0,0 1 0,1 0-68,15 21 342,-1 1-1,-1 1 1,-1 1-1,-1 0 1,-1 0-1,-2 2 1,-1-1-1,-1 1 1,-1 1-1,2 25-341,-5-44-1741,-2-23-514,-1-21-3150,-2-8-5312</inkml:trace>
  <inkml:trace contextRef="#ctx0" brushRef="#br0" timeOffset="6302.549">3357 3256 11237,'0'0'2174,"0"0"-1517,0 0-420,0 0 257,0 0-163,-3-9 133,-10-27 344,12 35-664,1-1 0,-1 1 0,0 0-1,0-1 1,0 1 0,1 0 0,-1 0 0,0-1 0,-1 1-1,1 0 1,0 0 0,0 0 0,0 1 0,-1-1 0,1 0-1,0 0 1,-1 1 0,1-1 0,-1 0 0,1 1-1,0 0 1,-1-1 0,1 1 0,-1 0 0,0 0-144,-37 1 462,33 0-222,4 0-226,0-1 0,1 1-1,-1 0 1,1-1 0,-1 1 0,1 0-1,-1 0 1,1 0 0,-1 0 0,1 1-1,0-1 1,0 0 0,-1 0 0,1 1-1,0-1 1,0 1 0,0-1 0,1 1-1,-1-1 1,0 1 0,0 0 0,0 1-14,-12 42 325,12-39-262,-6 34 397,2 1 0,2-1 0,1 1 0,3 0 0,4 36-460,-5-70 44,2 0 0,-1 0 0,1 0 1,-1 0-1,2 0 0,-1-1 0,1 1 0,0-1 1,1 0-1,-1 0 0,1 0 0,0 0 0,1 0 1,-1-1-1,4 3-44,-4-5 1,-1 0 1,1-1 0,-1 1-1,1-1 1,0 1 0,0-1-1,1-1 1,-1 1 0,0-1-1,0 1 1,1-1 0,-1 0-1,1-1 1,-1 1 0,1-1-1,-1 0 1,1 0 0,-1 0-1,1-1 1,-1 1 0,1-1-1,-1 0 1,1-1 0,-1 1-1,1-1-1,-1 0-48,1 0 0,-1-1-1,0 1 1,0-1 0,0 0 0,0 0-1,-1-1 1,1 1 0,-1-1 0,0 0-1,0 1 1,1-2 48,32-56-1566,-23 37 344,13-26-3532,-5 2-3436</inkml:trace>
  <inkml:trace contextRef="#ctx0" brushRef="#br0" timeOffset="6640.453">3606 2965 1905,'0'0'9193,"0"0"-6133,0 0-1723,0 0 109,0 0-547,-1-17-456,0 5-425,-1-35 387,3 42-185,1 7 63,5 29 499,17 125 2728,0 85-3510,-9-74 905,11 29-905,-24-189-26,5 31 86,-7-37-79,0 0 0,1 1 0,-1-1 0,0 0 0,1 0 0,-1 0 0,0 0 0,1 0 0,-1 0 0,1 0 0,-1 0 0,1 0 0,0 0-1,0 0 1,-1 0 0,1 0 0,0 0 0,0 0 0,0-1 0,0 1 0,0 0 19,1-20-1776,-2-61-4145,0 33-369</inkml:trace>
  <inkml:trace contextRef="#ctx0" brushRef="#br0" timeOffset="6973.437">3490 3238 15943,'0'0'2324,"0"0"-915,0 0-380,32 5-287,216 27-544,-243-31-240,1 0 1,0 0 0,-1 1 0,0 0-1,1 0 1,-1 0 0,0 0 0,0 1 0,0 0-1,0 0 1,-1 0 0,1 1 0,-1 0 0,0 0-1,0 0 1,0 0 0,0 0 0,-1 1-1,3 4 42,0 3 40,-1-1 0,-1 1-1,1-1 1,-2 1-1,0 1 1,0-1-1,-1 0 1,0 9-40,2 40 1856,-3 47-1856,-2-55 603,1-167-8822,0 70 693</inkml:trace>
  <inkml:trace contextRef="#ctx0" brushRef="#br0" timeOffset="7305.749">3893 2935 6739,'0'0'6115,"0"0"-5075,0 0-928,0 0-112,0 0-1200,0 0-4259</inkml:trace>
  <inkml:trace contextRef="#ctx0" brushRef="#br0" timeOffset="7643.101">4188 3155 10517,'0'0'3177,"0"0"-600,0 0-434,0 0-454,-6 26-516,1-5-953,-4 12 120,2 1 0,2-1 0,1 2 0,1 12-340,3 148 1603,-1-193-1594,1 0 0,0-1 1,0 1-1,0 0 0,0-1 0,0 1 0,0-1 0,1 1 0,-1 0 0,0-1 1,1 1-1,0-1 0,-1 1 0,1-1 0,0 1 0,-1-1 0,1 1 0,0-1 1,0 0-1,0 0 0,0 1 0,1-1 0,-1 0 0,0 0 0,0 0 0,1 0 1,-1 0-1,1-1 0,-1 1 0,1 0 0,-1-1 0,1 1 0,0 0-9,1-1-5,-1-1 0,1 1-1,-1-1 1,1 1-1,-1-1 1,1 0-1,-1 0 1,0 0-1,1 0 1,-1 0-1,0 0 1,0-1 0,0 1-1,0-1 1,0 0-1,0 1 1,0-1-1,0 0 1,-1 0-1,1 0 1,0-2 5,11-14-255,-2-1 0,0-1 0,-1 1 0,0-2 0,-2 1 0,0-4 255,1-4-1014,-2 0-1,0-1 1,-2 0 0,-2-1-1,0 1 1,-2 0-1,-2-10 1015,1 36 8,0 1-1,-1-1 1,0 0-1,1 0 1,-1 0 0,0 0-1,-1 0 1,1 1-1,0-1 1,-1 0-1,1 1 1,-1-1-1,0 1 1,0 0-1,0-1 1,0 1-1,0 0 1,-1 0 0,1 1-1,-1-1 1,1 0-1,-1 1 1,1-1-1,-1 1 1,0 0-1,0 0 1,0 0-1,-2 0-7,2 0 190,-1 0 0,1 1-1,-1-1 1,1 1-1,0 0 1,-1 0 0,1 0-1,-1 0 1,1 0 0,0 1-1,-1 0 1,1-1-1,0 1 1,-1 1 0,1-1-1,0 0 1,0 1 0,0 0-1,0-1 1,0 1-1,1 0 1,-1 1 0,0-1-1,1 0 1,-1 1-190,-14 27 1076,-7 7-122,19-36-1698,3-1-2775,-4 0-1273</inkml:trace>
  <inkml:trace contextRef="#ctx0" brushRef="#br0" timeOffset="7962.1">4509 3089 8452,'0'0'7761,"0"0"-4645,0 26-1438,9 135 1956,7 2-3634,2 48 1776,-14-194-1607,3-15-94,-5-4-82,0 0 1,-1 0-1,1 0 0,-1 0 1,1 0-1,-1-1 1,0 1-1,0 0 0,0-1 1,0 1-1,0-1 7,43-134-1196,-29 85-272,1 0 0,3 2 1,2 0-1,19-31 1468,-36 74-154,1 0 0,0 1 0,0 0 0,0 0 0,1 0 0,0 1 0,0-1 0,0 1 0,1 1 0,-1-1 0,2 1 154,-6 3 69,0-1 0,1 1 0,-1 0 0,0 1 1,1-1-1,-1 0 0,1 1 0,0-1 0,-1 1 0,1 0 0,-1 0 0,1 0 0,-1 0 0,1 0 0,0 0 0,-1 1 0,1 0 0,-1-1 0,1 1 0,-1 0 0,0 0 0,1 0 1,-1 0-1,0 1 0,0-1 0,0 1 0,0-1 0,0 1 0,0 0 0,0 0 0,0-1 0,-1 1 0,1 1 0,-1-1 0,1 0 0,0 1-69,9 19 326,0 1-1,-1 0 0,-1 0 0,-1 1 1,-2 0-1,0 1 0,-1-1 1,-2 3-326,20 79 348,-17-98-586,-5-10-5020,-1-8-2986</inkml:trace>
  <inkml:trace contextRef="#ctx0" brushRef="#br0" timeOffset="8878.683">5954 2643 4418,'0'0'2753,"0"0"-888,0 0 93,0 0 182,0 0-342,-2-4-528,1 2-1173,0 1 0,0-1 0,0 1-1,0-1 1,0 1 0,0 0 0,-1-1 0,1 1 0,0 0-1,-1 0 1,1 0 0,-1 0 0,1 0 0,-1 0-1,1 1 1,-1-1 0,0 0 0,1 1 0,-1-1 0,0 1-1,0 0 1,1-1 0,-1 1 0,0 0 0,0 0 0,0 0-1,1 0 1,-1 1 0,0-1 0,0 0 0,1 1-1,-1-1 1,0 1 0,1 0 0,-1 0 0,0-1 0,1 1-1,-1 0 1,1 0 0,0 0 0,-2 1-97,-19 18 99,1 0 0,1 1 0,1 2 1,0 0-1,2 0 0,-13 24-99,16-26 16,-31 51-9,3 3 0,-22 56-7,-58 162 29,108-257-27,8-15 2,4-16 7,1 0 0,-1 1 0,0-1 0,0 0-1,0 0 1,-1 0 0,1-1 0,-1 1-11,12-70-2302,14 19-3346,-10 25 443</inkml:trace>
  <inkml:trace contextRef="#ctx0" brushRef="#br0" timeOffset="9497.732">6179 2988 6435,'0'0'1545,"0"0"-331,0 0 752,0 0 200,0 0-608,-5-7-373,-15-23-374,9 21 564,5 17-825,5 20-311,1-24-93,0 33 251,-1 103 797,6-1 1,5 0 0,12 31-1195,-21-229-2691,1 4-1944,-2-1 1,-2 0-1,-3 0 4635,-13-30-2489,10 52 4412,1-1 0,1 1 0,3-2 0,0-7-1923,3 40 120,1 0 0,-1 0 0,1 1 0,0-1 0,0 0 1,0 1-1,0-1 0,0 1 0,1-1 0,-1 1 0,1 0 0,-1-1 0,1 1 1,0 0-1,0 0 0,0 0 0,0 0 0,1 1 0,-1-1 0,0 0 1,1 1-1,-1 0 0,1 0 0,-1-1 0,1 1 0,0 1 0,-1-1 0,1 0 1,0 1-1,0-1 0,1 1-120,16-3 323,0 0 0,1 2 0,-1 0 0,3 1-323,-12 0 167,-4 0-106,0 0 0,0 1 0,0 0 0,0 0 0,0 0 0,-1 1-1,1 0 1,0 0 0,-1 1 0,0 0 0,0 0 0,1 0 0,-2 1 0,1 0-1,0 0 1,-1 0 0,0 1 0,0 0 0,0 0 0,-1 0 0,1 1-1,-1-1 1,0 1 0,-1 0 0,0 0 0,0 0 0,0 1 0,0-1-1,-1 1 1,0 0-61,4 18 291,0 0-1,-2 0 0,-1 0 0,-1 1 1,-1-1-1,-1 1 0,-3 16-290,2-25 78,-2-1-1,0 1 1,-1-1-1,-1 0 1,0 0-1,-2 0 1,1-1-1,-2 0 1,0 0-1,-1 0 1,0-1-1,-1-1 1,-1 0 0,0 0-1,0-1 1,-2 0-1,-12 9-77,23-19-8,-1-1 0,0 1-1,0-1 1,0 1 0,1-1 0,-1 0-1,0 0 1,0 0 0,-1 0 0,1-1-1,0 1 1,0-1 0,-2 0 8,4 0-31,0 0 1,0-1 0,0 1 0,0 0-1,0-1 1,0 1 0,0-1-1,0 1 1,0-1 0,0 1 0,0-1-1,0 0 1,0 0 0,0 1-1,0-1 1,0 0 0,1 0-1,-1 0 1,0 0 0,1 0 0,-1 0-1,1 0 1,-1 0 0,1 0-1,-1 0 1,1 0 0,0 0-1,-1 0 1,1-1 0,0 1 0,0 0-1,0 0 1,0-1 30,-1-112-5979,1 81 932</inkml:trace>
  <inkml:trace contextRef="#ctx0" brushRef="#br0" timeOffset="9820.99">6715 3095 9780,'0'0'2039,"0"0"-385,0 0 45,0 0-85,0 0-189,1 29 32,1 188 525,-2-176-1588,-1-22-213,0 0 0,2 0 0,1 0 0,0 0 0,2 4-181,4-4 86,-8-19-110,0 0 0,1 0-1,-1 0 1,0 1 0,0-1 0,0 0 0,0 0-1,1 0 1,-1 0 0,0 0 0,0 0 0,1 0-1,-1 0 1,0 0 0,0 0 0,0 0 0,1 0 0,-1 0-1,0 0 1,0 0 0,1 0 0,-1 0 0,0 0-1,0 0 1,0 0 0,1 0 0,-1 0 0,0 0-1,0 0 1,0 0 0,1-1 0,-1 1 0,0 0-1,0 0 1,0 0 0,0 0 0,1 0 0,-1-1-1,0 1 1,0 0 24,2-2-230,-1-1 0,0 1-1,0-1 1,0 0 0,0 1 0,0-1-1,0 0 1,-1 1 0,1-1 0,-1 0-1,0 0 231,4-88-8662,-4 41-161</inkml:trace>
  <inkml:trace contextRef="#ctx0" brushRef="#br0" timeOffset="10152.161">6732 2831 14134,'0'0'1569,"0"0"-1377,0 0-192,0 0-240,0 0-2273,0 0-4882</inkml:trace>
  <inkml:trace contextRef="#ctx0" brushRef="#br0" timeOffset="10487.065">7033 3012 8932,'0'0'1390,"0"0"-328,0 0 651,0 0 45,0 0-651,-10 10-219,7-8-832,-4 5 155,1 0 0,0-1 0,0 2-1,0-1 1,1 1 0,0 0 0,0 0-1,1 0 1,0 1 0,0 0 0,-1 7-211,-3 25 811,2 1 0,2 1 0,1-1 0,4 39-811,-1-50 384,-1-26-332,1 0 0,0 1 1,1-1-1,-1 0 0,1 0 0,0 0 0,0 0 0,1 0 1,-1 0-1,1 0 0,0 0 0,1 0-52,-1-3 4,-1 0 1,1-1-1,-1 1 1,1-1-1,0 0 1,0 1-1,0-1 0,0 0 1,0 0-1,0 0 1,0 0-1,0-1 1,0 1-1,0-1 0,0 1 1,1-1-1,-1 1 1,0-1-1,0 0 0,1 0 1,-1 0-1,0-1 1,0 1-1,1 0 1,-1-1-1,0 0 0,0 1 1,0-1-5,3-1-24,0 0 1,0 0 0,-1-1-1,1 1 1,-1-1 0,0 0-1,0 0 1,0 0-1,0-1 1,-1 0 0,1 1-1,-1-1 1,0 0-1,0-1 1,0 1 0,-1 0-1,1-1 1,-1-1 23,6-11-355,0 0 0,-2 0 0,0-1 0,1-8 355,-4 13-278,0 1 1,-1-1-1,0 1 0,-1-1 1,0 0-1,-1 1 0,-1-1 1,0 0-1,-2-6 278,2 15 0,0 1-1,0-1 1,0 1-1,-1-1 0,1 1 1,-1-1-1,0 1 1,0 0-1,0 0 1,0 0-1,-1 0 1,1 0-1,-1 0 1,0 1-1,0-1 1,0 1-1,0 0 1,0 0-1,0 0 0,-1 0 1,1 0-1,-1 1 1,1-1-1,-1 1 1,0 0-1,1 0 1,-1 1-1,0-1 1,0 1-1,1 0 1,-1 0-1,-3 0 1,-20 2 1262,15-1-1959,1-1-5102,14 0-2883</inkml:trace>
  <inkml:trace contextRef="#ctx0" brushRef="#br0" timeOffset="11068.045">7492 3173 5090,'0'0'2898,"0"0"-2210,0 0-144,0 0 1174,0 0 94,3-6-588,-1 4-904,-1 0 1,0-1-1,0 1 0,1-1 0,-2 0 0,1 1 0,0-1 0,0 0 0,-1 1 0,0-1 0,1 0 0,-1-1-320,-1 2 80,0 1 0,1-1-1,-1 1 1,0-1-1,0 1 1,0 0-1,0-1 1,0 1-1,0 0 1,0 0-1,-1 0 1,1 0-1,0 0 1,-1 0-1,1 0 1,0 0-1,-1 1 1,1-1 0,-1 0-1,1 1 1,-1 0-1,0-1 1,1 1-1,-1 0 1,-1-1-80,-5-1 8,1 0 1,-1 1 0,0 0 0,0 0 0,0 1-1,1 0 1,-1 0 0,0 1 0,-5 1-9,9-2 3,1 1 1,0 0-1,0 0 1,0 1-1,0-1 1,0 1-1,0-1 1,0 1-1,1 0 1,-1 0-1,1 0 1,-1 0 0,1 1-1,0-1 1,0 1-1,0-1 1,0 1-1,0 0 1,0 0-1,1 0 1,0 0-1,-1 0 1,0 2-4,-5 25 236,1 0 0,2 0-1,1 1 1,1-1 0,1 1 0,3 14-236,-2-2 378,0-38-340,0-1 1,0 1-1,1 0 1,-1-1-1,1 1 1,0-1-1,0 1 1,0-1-1,1 0 1,-1 1-1,1-1 0,0 0 1,0 0-1,1 0 1,-1 0-1,2 0-38,-2-2 17,1 0 0,-1 0 0,1 0 0,0-1-1,-1 1 1,1-1 0,0 0 0,0 0 0,0 0-1,0 0 1,0-1 0,0 1 0,0-1 0,0 1 0,0-1-1,0 0 1,0 0 0,0-1 0,0 1 0,0-1-1,0 1 1,0-1 0,0 0 0,2-1-17,1 0-5,0-1 1,0 0 0,0 0-1,0 0 1,0-1-1,-1 0 1,0 0 0,0 0-1,0 0 1,0-1-1,-1 0 1,1 0 0,-1-1 4,11-15-285,-1-1 0,9-18 285,-18 32-104,7-16-577,0 0 1,-2-1 0,0 0 0,-2-1-1,-1 0 1,-1 0 0,-1-1-1,-2 1 1,0-1 0,-2 0-1,-1 0 1,-1-10 680,0 25-71,-1 1 0,0-1 0,0 1 0,-1 0 0,-1-1 0,0 1 0,0 1 0,-1-1 0,-2-2 71,-12-18 864,-1 1 0,-9-10-864,24 33 272,-3-10 724,8 16-880,0 1 1,0-1-1,0 0 0,0 0 0,-1 0 0,1 1 0,0-1 0,-1 0 0,1 0 0,0 1 0,-1-1 0,1 0 1,-1 1-1,1-1 0,-1 0 0,1 1 0,-1-1 0,1 1 0,-1-1 0,0 1 0,1-1 0,-1 1 1,0-1-1,0 1 0,1 0 0,-2-1-116,1 7 147,-5 115 934,6 0 1,5 8-1082,-5-121 38,7 101 687,4 0 1,20 78-726,-30-181 9,8 30 62,-9-34-66,1-1 1,-1 1 0,1-1-1,0 1 1,-1-1-1,1 1 1,0-1 0,0 0-1,0 1 1,0-1 0,0 0-1,0 0 1,0 0 0,0 0-1,0 0 1,1 0 0,-1 0-1,1 1-5,-1-2-10,-1-1 0,0 1-1,1 0 1,-1 0 0,0 0-1,0 0 1,1-1 0,-1 1-1,0 0 1,0 0 0,1-1-1,-1 1 1,0 0 0,0 0-1,0-1 1,1 1 0,-1 0-1,0-1 1,0 1 0,0 0-1,0-1 1,0 1 0,0 0-1,0-1 1,0 1 0,0 0-1,0-1 1,0 1 0,0 0-1,0-1 1,0 1 0,0 0 0,0-1-1,0 1 1,0 0 0,0 0-1,0-1 1,0 1 0,-1 0-1,1-1 11,0-3-134,-1-123-6375,-8 83 44</inkml:trace>
  <inkml:trace contextRef="#ctx0" brushRef="#br0" timeOffset="11741.514">7912 3211 7027,'0'0'2089,"0"0"-1462,0 0-51,0 0-207,0 0 151,0 0 651,0 0 499,0 0-133,0 0-483,0 0-534,0 0-285,-29-20-353,9 18 184,18 2-49,1 0 0,-1 0-1,0-1 1,0 1 0,1 0 0,-1-1 0,0 1-1,1-1 1,-1 1 0,1-1 0,-1 0 0,0 0-1,1 0 1,0 0 0,-1 0 0,1 0 0,0 0-1,-1 0-16,-3-1 4,0 0-1,1 1 0,-1-1 0,0 1 0,-1 0 0,1 1 0,0-1 1,0 1-1,0 0 0,0 1 0,0-1 0,-2 1-3,-10 0 93,16-1-55,-1 0 1,0 1-1,0-1 0,1 0 0,-1 1 1,0 0-1,1-1 0,-1 1 0,1 0 1,-1 0-1,1 0 0,-1 0 1,1 0-1,0 0 0,-1 0 0,1 1 1,0-1-1,0 0 0,0 1 0,0-1 1,0 1-1,0-1 0,0 1 0,0-1 1,1 1-1,-1 0 0,1-1 0,-1 1 1,1 0-1,0-1 0,-1 1 0,1 0 1,0 0-39,-2 13 244,1 0 1,1 0 0,0 0-1,1 0-244,0 8 435,-3 29 503,1-30-586,0 0 1,2 1-1,0-1 1,2 0-1,2 13-352,-4-32 18,0 0-1,0 0 1,1 1-1,-1-1 1,1 0 0,-1 0-1,1 0 1,0-1 0,0 1-1,0 0 1,0-1-1,1 1 1,-1-1 0,1 0-1,0 1 1,-1-1-1,1-1 1,0 1 0,0 0-1,0-1 1,0 1 0,1-1-1,-1 0 1,0 0-1,0 0 1,1-1 0,-1 1-1,1-1 1,-1 0 0,0 0-1,1 0 1,-1 0-1,1-1 1,-1 1 0,0-1-1,1 0 1,-1 0 0,0 0-1,0 0 1,0 0-1,0-1 1,0 0 0,1 0-18,5-5-70,0-1 0,0-1-1,-1 1 1,0-2 0,-1 1 0,0-1 0,0 0 0,-1 0 0,0-1 0,3-10 70,0 2-492,-1 0 0,-2-1 0,0-1 0,-1 1 0,-1-1 0,0 0 492,-3-36-1794,-1 45 1688,0 32 1876,-1 39-240,0 62-39,2-108-1420,0 0-1,1-1 1,0 0 0,1 1 0,1-1 0,0 0 0,0 0 0,2 1-71,-5-10 0,1 0 1,0 0 0,0 0-1,0-1 1,0 1-1,0-1 1,0 1-1,1-1 1,-1 0 0,1 1-1,0-1 1,0-1-1,0 1 1,0 0-1,0-1 1,0 1-1,0-1 1,0 0 0,0 0-1,1 0 1,-1-1-1,3 1 0,-3-1-146,0 0 0,-1 0-1,1 0 1,-1-1-1,1 1 1,-1-1 0,1 1-1,-1-1 1,0 0-1,1 0 1,-1 0 0,0 0-1,1-1 147,0 0-454,-1 1-1,0-1 1,0 0 0,0 0-1,0 0 1,0 0-1,0-1 1,-1 1-1,1 0 1,-1-1-1,0 1 1,1-1 0,-1-1 454,7-20-10058</inkml:trace>
  <inkml:trace contextRef="#ctx0" brushRef="#br0" timeOffset="12913.151">9074 2637 4706,'0'0'2513,"0"0"-960,0 0-19,0 0-61,0 0-310,0-5-448,0 3-717,-4-37 1577,4 38-1505,0 0-1,0-1 0,-1 1 1,1 0-1,0 0 1,-1-1-1,1 1 0,-1 0 1,1 0-1,-1 0 1,0-1-1,1 1 0,-1 0 1,0 0-1,0 0 0,0 0 1,0 0-1,0 1 1,0-1-1,0 0 0,0 0 1,0 1-1,0-1 1,0 0-1,-1 1 0,1-1 1,0 1-1,0 0 1,-1-1-1,0 1-69,2 33 333,4 109 1023,7-1 0,5 0 0,7-1 0,12 25-1356,-32-153 89,10 35 197,-13-44-279,1-2 1,-1 1-1,1 0 1,0 0-1,0 0 1,0 0-1,0 0 1,0-1-1,1 1 1,-1 0-1,0-1 1,1 1-1,-1-1 1,1 0-1,-1 1 1,1-1-1,0 0 1,1 1-8,-3-2-2,1 0 0,0 0 1,-1 0-1,1 1 0,0-1 0,-1 0 1,1 0-1,0 0 0,-1 0 1,1-1-1,0 1 0,-1 0 0,1 0 1,0 0-1,-1 0 0,1-1 1,0 1-1,-1 0 0,1-1 0,-1 1 1,1 0-1,-1-1 0,1 1 0,-1-1 1,1 1-1,-1-1 0,1 1 1,-1-1-1,1 1 0,-1-1 0,0 1 1,1-1-1,-1 0 0,0 1 1,0-1-1,1 0 0,-1 0 2,5-26-183,-4 22 123,2-21-541,0 0 0,-1 1 0,-2-1 0,-1 0 0,-1 0 0,-1 0 0,-1 1 0,-6-22 601,5 27-152,0-1 0,2 0-1,1 0 1,0 0-1,2-1 1,0 1-1,3-16 153,-2 34-1,-1 1 0,1-1 0,-1 1-1,1 0 1,0-1 0,0 1 0,0 0 0,0-1-1,1 1 1,-1 0 0,0 0 0,1 0 0,0 0-1,-1 0 1,1 1 0,0-1 0,0 0 0,0 1-1,0 0 1,0-1 0,0 1 0,0 0 0,1 0-1,-1 0 1,0 0 0,1 0 0,-1 1 0,1-1 1,1 0 21,0 0 1,1 0-1,-1 1 1,1-1 0,0 1-1,-1 0 1,1 0-1,-1 1 1,1-1 0,-1 1-1,1 0 1,-1 0 0,0 1-1,1-1 1,-1 1-1,1 1-21,3 2 139,0 1-1,0 0 0,-1 1 0,0-1 0,0 2 0,0-1 0,-1 1 1,0 0-1,-1 0 0,0 0 0,0 1 0,-1 0 0,0 0 0,0 0 1,-1 0-1,0 1 0,0 3-138,2 10 322,0 1 0,-2-1-1,-1 1 1,-1 0 0,-1 0 0,-2 19-322,1-37 26,-1-1 0,1 1 0,-1-1 0,0 0 0,-1 1 0,1-1 0,-1 0 0,0 0 0,0 0 0,-1-1 0,0 1 0,1-1 0,-1 0 0,-1 0 0,1 0 0,-1-1 0,1 1 0,-1-1 0,0 0 0,0 0 0,0-1 0,-1 0 1,1 0-1,-5 1-26,-7 4-103,-1-2 1,0 0 0,-1-1 0,1-1-1,-1-1 1,0 0 0,-4-2 102,27-17-1945,16-10-1006,9-3-2222</inkml:trace>
  <inkml:trace contextRef="#ctx0" brushRef="#br0" timeOffset="13376.248">9494 2840 9556,'0'0'2903,"0"0"-891,0 0-132,0 0-356,0 0-396,-5 0-169,0 16-725,12 47 1807,11 46-2041,3 25 1054,-1 37-502,-22-240-1370,0 41 95,1 0 0,1 0 1,1-1-1,2 1 0,1 0 1,7-27 722,-9 49 4,1 0 1,0 1 0,-1-1-1,2 1 1,-1-1-1,1 1 1,-1 0 0,1 0-1,1 1 1,-1-1 0,1 1-1,0 0 1,0 0 0,0 1-1,0-1 1,0 1 0,1 0-1,0 1 1,-1-1 0,1 1-1,0 0 1,6 0-5,6-2 272,-1 2 0,1 0 0,0 1 0,1 1 0,-1 0 0,0 1 0,7 3-272,2 3-355,-17 5-3017,-9-6-1639</inkml:trace>
  <inkml:trace contextRef="#ctx0" brushRef="#br0" timeOffset="13850.749">9864 3277 2561,'0'0'5581,"0"0"-4156,0 0-955,0 0 821,0-25-53,3-81-523,-3 100-561,1 1 0,0-1 0,0 1 0,0-1 0,0 1 0,1 0-1,0-1 1,0 1 0,1 0 0,-1 0 0,1 1 0,0-1 0,0 0 0,4-3-154,8-13 822,4-8-199,-13 23-611,-1 0-1,-1-1 1,1 0-1,-1 0 1,0 0 0,-1 0-1,1-1 1,-2 0 0,1 1-1,1-8-11,-4 14-67,-23 1-7,17 0 80,0 0-1,0 0 1,0 0 0,1 1 0,-1 0 0,0 0 0,1 1 0,-1 0 0,1 0-1,-1 0 1,1 0 0,0 1 0,0 0 0,-1 1-6,2-1 13,1 0-1,0 0 1,0 1 0,1-1-1,-1 1 1,1-1 0,0 1-1,-1 0 1,2 0 0,-1 0-1,0 0 1,1 1 0,0-1-1,0 0 1,0 1 0,1-1-1,-1 0 1,1 1 0,0 1-13,-1 23 233,-1 7 410,1-1 0,2 1 0,4 23-643,-3-50 93,-1 0 1,1 0-1,1 0 0,-1 0 0,1 0 1,1-1-1,0 1 0,0-1 1,1 0-1,-1 0 0,2-1 0,-1 1 1,1-1-1,0 0 0,1-1 1,3 3-94,-6-6-78,1 0 1,0 0 0,-1 0 0,1-1 0,0 0 0,0 0 0,0 0 0,0 0-1,1-1 1,-1 0 0,0 0 0,0-1 0,1 1 0,-1-1 0,1 0 0,-1-1 0,0 1-1,1-1 1,-1 0 0,0 0 0,0-1 0,0 0 0,1 0 0,-2 0 0,1 0-1,0-1 1,0 0 0,-1 0 0,0 0 0,1 0 0,-1-1 0,1-1 77,29-42-3975</inkml:trace>
  <inkml:trace contextRef="#ctx0" brushRef="#br0" timeOffset="14547.096">10446 2938 2513,'0'0'3970,"0"0"-1988,0 0-349,0 0-336,0 0-356,-7 0-167,4 0-700,-2 0 90,1 1 0,0-1 0,-1 0 0,1-1-1,0 1 1,-1-1 0,1 1 0,0-1 0,0-1 0,0 1-1,0-1 1,0 1 0,0-1 0,0 0 0,0 0 0,0-1-1,1 1 1,0-1 0,-1 0 0,-1-2-164,3 3 152,-1-1 1,0 1-1,0 0 0,0 0 1,0 0-1,0 0 0,0 0 1,-1 1-1,1-1 1,-1 1-1,1 0 0,-1 0 1,-1 0-153,1 0 46,0 0 0,-1-1 0,1 1 0,0-1 1,0 0-1,0 0 0,0 0 0,-3-3-46,7 5 7,-1-1 0,0 0 0,1 1-1,-1-1 1,0 1 0,0-1 0,0 1 0,0-1-1,0 1 1,0-1 0,1 1 0,-1 0 0,0 0-1,0-1 1,0 1 0,0 0 0,0 0-1,0 0 1,0 0 0,0 0 0,0 0 0,0 0-1,0 1 1,0-1 0,0 0 0,0 0 0,0 1-1,0-1 1,0 1 0,0-1 0,1 1 0,-1-1-1,-1 1-6,1 1 25,-1-1 0,0 1 0,1-1 0,-1 1 0,1 0 0,0 0 0,0 0 0,-1 0 0,1 0 0,0 0 0,0 0 0,1 0 0,-1 0 0,0 1-25,-5 33 692,2 1-1,1 0 1,1 0 0,3 17-692,0-15 386,-1-29-282,0 1 0,1 0 0,0-1 0,1 1 0,0-1 0,1 1 0,0-1 0,0 0 0,4 7-104,-5-14 8,0 0 0,-1 0 0,1 0 0,0-1 0,0 1 0,1-1 0,-1 1 0,0-1 0,1 0 0,-1 0 1,1 0-1,0 0 0,0 0 0,0-1 0,0 1 0,0-1 0,0 0 0,0 0 0,0 0 0,1 0 0,-1 0 0,0-1 0,1 0 0,-1 1 0,0-1 0,1 0 0,-1-1 0,0 1 0,1-1 0,-1 1 0,0-1 0,0 0 0,1-1-8,3 0-48,-1-1 0,0-1 0,0 1 0,0-1 0,0 0 0,0 0 0,-1-1 0,0 0 0,0 1 0,0-2 0,-1 1 0,0-1 0,0 1 0,0-1 0,0 0 0,-1-1 0,2-5 48,2-3-392,-1 0 0,0-1-1,-1 0 1,-1 0 0,-1 0-1,0 0 1,0-4 392,-2 3-410,1 4 218,-1 1-1,0 0 1,-1 0-1,0-1 1,-1 1-1,-1 0 1,0-1-1,-2-7 193,3 19 48,1 0 0,0 0 0,-1 1 0,1-1 0,0 0 0,-1 1-1,1-1 1,-1 0 0,0 1 0,1-1 0,-1 0 0,1 1 0,-1-1 0,0 1 0,1-1 0,-1 1 0,0-1 0,0 1 0,1 0-1,-1-1 1,0 1 0,-1 0-48,2 0 54,-1 0 0,1 1 0,-1-1-1,0 0 1,1 1 0,-1-1 0,1 1-1,-1-1 1,1 1 0,-1-1 0,1 1-1,-1-1 1,1 1 0,-1-1 0,1 1-1,0-1 1,-1 1 0,1 0 0,0-1-1,0 1 1,-1 0 0,1-1 0,0 1-1,0 0 1,0 0 0,0-1-1,0 1 1,0 0 0,0-1 0,0 1-1,0 0 1,0-1 0,1 1-54,-3 27 444,-2 35 988,5 46-1432,0-93 51,0 0-1,1 0 0,1-1 0,0 1 1,1-1-1,1 0 0,0 0 1,1 0-1,5 7-50,-8-17-10,0 0 0,1 0 0,0 0 1,-1 0-1,2-1 0,-1 0 0,0 0 0,1 0 0,0 0 1,0-1-1,0 0 0,0 0 0,2 1 10,-4-3-131,-1 0 1,1 0-1,0-1 0,-1 1 1,1-1-1,0 1 1,0-1-1,0 0 0,-1 0 1,1 0-1,0 0 0,0-1 1,0 1-1,-1-1 1,1 0-1,0 1 0,-1-1 1,1 0-1,0-1 0,-1 1 1,1 0-1,-1-1 0,0 0 1,1 1-1,-1-1 1,0 0-1,0 0 0,1-2 131,24-31-3423,3-11-2187</inkml:trace>
  <inkml:trace contextRef="#ctx0" brushRef="#br0" timeOffset="14920.167">10704 2414 7139,'0'0'2444,"0"0"-921,0 0 86,0 0 269,0 0-546,-3-3-529,2 3-762,1-1 1,0 1-1,0-1 1,-1 1-1,1 0 0,0-1 1,-1 1-1,1-1 1,0 1-1,-1 0 1,1-1-1,-1 1 1,1 0-1,0 0 1,-1-1-1,1 1 1,-1 0-1,1 0 1,-1 0-1,1 0 0,-1 0 1,1-1-1,-1 1 1,1 0-1,-1 0 1,1 0-1,-1 0 1,1 0-1,-1 0 1,1 1-1,-1-1 1,1 0-1,0 0 0,-1 0 1,1 0-1,-1 0 1,1 1-1,-1-1 1,1 0-1,-1 1 1,1-1-42,-2 26 1854,2-11-1988,6 135 2047,13 55-1913,3 50 797,-18-105-504,6 82 188,-10-227-473,0-4-7,0 1 0,0-1-1,0 1 1,0 0 0,0-1 0,1 1 0,-1-1 0,0 1 0,1-1 0,-1 1 0,1-1 0,-1 1 0,1-1-1,0 0 1,0 1 0,-1-1 0,1 0 0,1 1-1,-2-3-13,1 1 1,0-1-1,-1 1 0,1-1 0,-1 0 1,1 0-1,-1 1 0,0-1 0,1 0 1,-1 1-1,0-1 0,1 0 0,-1 0 1,0 0-1,0 1 0,0-1 0,1 0 0,-1 0 1,0 0-1,0 0 0,0 1 0,0-1 1,-1-1 12,1 2-16,4-66-5614,-4-48 5630,0 46-4143,0 20-611</inkml:trace>
  <inkml:trace contextRef="#ctx0" brushRef="#br0" timeOffset="15269.982">10976 2923 10325,'0'0'2246,"0"0"-277,0 0 152,0 0-358,0 0-413,11 0-576,24 0-308,-24 0-95,-31 0-183,3 0-226,0 1 0,0 1 0,0 0 0,0 1 0,0 1 0,1 1 0,-14 5 38,23-7-15,1-1 0,-1 2-1,1-1 1,0 1 0,0 0-1,0 0 1,0 0 0,1 1 0,-1 0-1,1 0 1,0 1 0,1-1 0,0 1-1,-1 0 1,2 0 0,-1 1-1,1-1 1,0 1 0,0-1 0,0 3 15,2-4 17,-1 0 0,1 0 0,0 0 1,1 0-1,-1 0 0,1 0 1,0 0-1,0 1 0,0-1 0,1 0 1,0 0-1,0 0 0,0 0 1,1 0-1,0 0 0,-1 0 1,2-1-1,-1 1 0,1 0 0,-1-1 1,1 0-1,0 0 0,1 0 1,-1 0-1,3 2-17,4 2 50,1 0-1,0 0 1,0-1 0,1-1 0,0 0 0,0 0-1,1-1 1,-1-1 0,6 1-50,2 0-118,2-1-1,-1 0 1,0-2 0,1-1 0,-1 0-1,4-2 119,-23 1-207,-1-1 0,0 1 0,1 0 0,-1-1 0,0 1 0,0-1 1,0 0-1,1 1 0,-1-1 0,0 0 0,0 0 0,0 0 0,0 0 0,0 0 0,0 0 0,0 0 0,-1 0 0,1 0 0,0 0 0,-1 0 0,1 0 0,0-1 0,-1 1 0,1 0 0,-1 0 0,0-1 0,1 0 207,3-9-2904,6-11-5918</inkml:trace>
  <inkml:trace contextRef="#ctx0" brushRef="#br0" timeOffset="15971.253">11680 2840 11365,'0'0'1422,"0"0"-915,0 0 630,0 0 645,0 0-782,0-13-645,-2-40-88,2 52-241,0 0 0,-1 0 0,1 0-1,-1 0 1,1-1 0,-1 1 0,1 0 0,-1 0 0,0 0 0,1 1 0,-1-1 0,0 0-1,0 0 1,1 0 0,-1 0 0,0 1 0,0-1 0,0 0 0,0 1 0,0-1 0,0 1-1,0-1 1,-1 1 0,1 0 0,0-1 0,0 1 0,0 0 0,0 0 0,-1-1-26,-34 2 277,27-1-195,-17-1 30,-30 2 55,54 0-145,0-1-1,-1 1 1,1 0 0,0-1 0,0 1-1,0 0 1,0 0 0,0 0 0,0 0 0,0 1-1,0-1 1,0 1 0,1-1 0,-1 1-1,1-1 1,-1 1 0,1 0 0,-1 0-1,1 0 1,0 0 0,-1 1-22,-5 16 281,0 1-1,1 0 1,1 0 0,0 0 0,2 1-1,-1 15-280,0 37 1060,4 18-1060,0-50 249,0-2-16,-1-15-69,1 1 1,1-1-1,2 4-164,-2-26 5,-1 1 0,1 0 0,0-1 1,0 0-1,0 1 0,0-1 0,0 0 0,0 1 0,1-1 0,-1 0 0,1 0 1,0 0-1,-1 0 0,1 0 0,0-1 0,0 1 0,0 0 0,1-1 1,-1 0-1,0 1 0,0-1 0,1 0 0,-1 0 0,1 0 0,-1 0 0,1-1 1,-1 1-1,1-1 0,-1 0 0,1 1 0,0-1 0,-1 0 0,1 0 1,-1-1-1,1 1 0,-1-1 0,1 1 0,-1-1 0,1 0 0,-1 0 0,1 0 1,-1 0-1,0 0 0,1 0 0,-1-1 0,0 1 0,0-1 0,0 0 0,0 1 1,0-1-1,-1 0 0,2-1-5,7-9-115,-1-1 0,0 1-1,-1-2 1,0 0 0,-1 0 0,0 0 0,-1 0 0,-1-1 0,0 0-1,1-12 116,2-8-1166,-2 0 0,-2-1 0,-1 1 0,-2-14 1166,0-9-1641,-3 1 0,-2-1 1,-3 1-1,-4-8 1641,-5-21-654,-3-19 700,-3 38 2939,21 65-2685,0 0 1,0 0-1,-1 1 0,1-1 1,-1 0-1,0 1 0,1-1 1,-1 1-1,0-1 1,0 1-1,0 0 0,-1-1-300,3 2 52,-1-1-1,1 1 1,-1 0 0,1-1-1,-1 1 1,1 0-1,-1 0 1,1 0-1,-1 0 1,1-1 0,-1 1-1,1 0 1,-1 0-1,1 0 1,-1 0 0,1 0-1,-1 0 1,1 0-1,-1 0 1,1 0-1,-1 1 1,1-1 0,-1 0-1,1 0 1,-1 0-1,1 1 1,-1-1-1,1 0 1,-1 0 0,1 1-1,-1-1 1,1 0-1,0 1 1,-1-1-1,1 1 1,0-1 0,-1 0-1,1 1 1,0-1-1,-1 1 1,1-1 0,0 1-1,0-1 1,0 1-1,-1-1 1,1 1-1,0-1 1,0 1 0,0-1-1,0 1 1,0 0-1,0-1 1,0 1-1,0 0-50,0 48 441,1 1 1,2 0-1,3-1 1,2 0-1,11 35-442,6 47 501,-3 11-12,-6 2 1,-4 96-490,5-377-9210,-11 92 1220</inkml:trace>
  <inkml:trace contextRef="#ctx0" brushRef="#br0" timeOffset="16461.806">11952 2920 11573,'0'0'1553,"0"0"-606,0 0 179,0 0-128,0 0-342,-1-4-120,0 2-356,-1-1-1,1 0 0,-1 1 0,0-1 1,0 1-1,0 0 0,0-1 0,0 1 1,0 0-1,-1 0 0,1 0 0,-1 1 1,1-1-1,-1 0 0,0 1 0,1 0 1,-1 0-1,0 0 0,0 0 1,0 0-1,0 0 0,0 1 0,0-1 1,0 1-1,0 0 0,-3 0-179,6 0 6,-1 0-1,1 1 1,-1-1-1,1 0 1,0 0-1,-1 0 1,1 0 0,0 1-1,-1-1 1,1 0-1,0 0 1,-1 1-1,1-1 1,0 0-1,-1 1 1,1-1 0,0 0-1,0 1 1,-1-1-1,1 0 1,0 1-1,0-1 1,0 0-1,0 1 1,-1-1 0,1 1-1,0-1 1,0 1-1,0-1 1,0 0-1,0 1 1,0-1 0,0 1-1,0-1 1,0 1-1,0-1-5,-10 55 324,2 1 0,2 0 0,3 0 0,2 1 0,3 13-324,-1 8 277,-1-68-220,-1 2-17,1-1-1,1 1 1,0-1-1,0 0 1,2 1-40,-3-11 1,0 0 1,0 0 0,0 0-1,0 0 1,1 0 0,-1 1-1,0-1 1,1 0 0,-1 0-1,1 0 1,-1 0 0,1 0-1,0-1 1,-1 1 0,1 0-1,0 0 1,-1 0 0,1 0-1,0-1 1,0 1 0,0 0-1,0-1 1,0 1 0,0-1-1,0 1 1,0-1 0,0 1 0,0-1-1,0 0 1,0 0 0,0 1-1,0-1 1,1 0 0,-1 0-1,0 0 1,0 0 0,0 0-1,0 0 1,0-1 0,0 1-1,0 0 1,0 0 0,0-1-1,1 1 1,-1-1 0,0 1-1,-1-1 1,1 1 0,0-1-1,0 0 1,0 1 0,0-1-2,4-3-17,0 1 1,-1-1-1,0-1 1,1 1-1,-1 0 1,-1-1-1,1 0 1,-1 0-1,0 0 1,2-5 16,28-62-350,-21 42 54,0 2-115,-2-1 0,-1 0 0,-1-1 0,-1-1 411,-4 15-229,-1 0-1,0 0 1,-1-1-1,-1 1 1,0-1-1,-1 1 1,-1-1 0,-2-3 229,3 16 40,-1 0 0,1 0 0,-1 1 0,0-1 1,-1 0-1,1 1 0,-1 0 0,1-1 0,-1 1 0,0 0 1,0 0-1,0 1 0,-1-1 0,1 1 0,-1-1 1,1 1-1,-1 0 0,0 0 0,0 1 0,0-1 1,0 1-1,0 0 0,0 0 0,0 0 0,0 1 0,0-1 1,-1 1-1,1 0 0,0 0 0,0 0 0,0 1 1,0 0-1,-1-1 0,1 2 0,0-1 0,0 0 1,0 1-1,1-1 0,-1 1 0,0 0 0,1 1 0,-1-1 1,1 1-1,0-1 0,-1 1 0,1 0 0,0 1-40,-3 3-155,-6 6 164,9-5-5484,3-8-586</inkml:trace>
  <inkml:trace contextRef="#ctx0" brushRef="#br0" timeOffset="17111.183">12216 2848 1185,'0'0'8145,"0"0"-4744,0 0-1627,0 0-122,0 0-305,0-10-245,0-45 168,3 52-275,3 9-590,6 14 36,0 31 202,-2 1 1,-2 0 0,-2 0 0,-2 19-644,4 33 445,-5-63-302,-2-26-59,0 0-1,1 0 1,0 0 0,1 0 0,1-1-1,3 10-83,-7-24 0,0 1 0,0-1-1,1 1 1,-1 0 0,0-1-1,0 1 1,0-1 0,0 0-1,1 1 1,-1-1-1,0 1 1,0-1 0,1 1-1,-1-1 1,0 1 0,1-1-1,-1 0 1,0 1 0,1-1-1,-1 0 1,1 1 0,-1-1-1,1 0 1,-1 0 0,1 1-1,-1-1 1,1 0 0,-1 0-1,1 0 1,-1 0 0,1 0-1,-1 0 1,1 0 0,0 0 0,9-14-69,1-28-90,-11 41 156,19-131-697,-12 71 39,3 1-1,4-7 662,-14 65 4,0 0 0,1 1 0,-1-1-1,0 0 1,1 0 0,-1 1 0,1-1-1,0 0 1,-1 1 0,1-1 0,0 1 0,0-1-1,0 1 1,0-1 0,0 1 0,1 0-1,-1 0 1,0-1 0,1 1 0,-1 0 0,1 0-1,-1 0 1,1 0 0,-1 1 0,1-1-1,0 0-3,-1 2 26,1-1 0,0 1 0,-1 0 0,1-1 0,-1 1 0,1 0-1,-1 0 1,1 0 0,-1 0 0,1 1 0,-1-1 0,0 0-1,0 0 1,0 1 0,0-1 0,0 1 0,0-1 0,0 1 0,0-1-1,0 1 1,-1 0 0,1-1 0,-1 1 0,1 0 0,-1 1-26,11 33 185,-1 0 1,3 33-186,14 51 341,-23-107-319,0 1 1,2-1-1,-1 0 1,2 0-1,0-1 1,0 0-1,4 3-22,-10-13-5,0-1 1,0 1-1,0-1 0,0 1 0,0-1 0,1 0 0,-1 0 0,0 1 0,1-1 0,-1 0 0,1 0 1,0-1-1,-1 1 0,1 0 0,0 0 0,-1-1 0,1 1 0,0-1 0,0 0 0,-1 1 0,1-1 1,0 0-1,0 0 0,0 0 0,-1 0 0,1 0 0,0-1 0,0 1 0,-1-1 0,1 1 0,0-1 1,0 1-1,-1-1 0,1 0 0,0 0 5,2-1-23,0-1 1,0 0-1,-1 0 1,1 0-1,-1-1 1,1 1-1,-1-1 1,0 0-1,0 0 1,-1 0-1,3-4 23,12-34-222,-1-1-1,-3 0 0,-1-1 0,-2-1 1,-2 1-1,-2-3 223,-2 11 149,-2 0 1,-1 0 0,-3-4-150,1-11-12,-3 24-519,4 26 247,-1 1 1,1-1-1,-1 0 1,0 0 0,0 1-1,1-1 1,-1 0-1,0 1 1,0-1 0,0 1-1,1-1 1,-1 1-1,0 0 1,0-1 0,0 1-1,0 0 1,0-1-1,0 1 1,0 0 0,0 0-1,0 0 1,0 0-1,0 0 1,0 0 0,0 0 283,-9 0-7665</inkml:trace>
  <inkml:trace contextRef="#ctx0" brushRef="#br0" timeOffset="17561.291">12957 2780 1345,'0'0'7520,"0"0"-3894,0 0-734,0 0-293,0 0-425,-1 9-619,-7 66-453,3-1 0,4 1 0,4 20-1102,-1 26 763,3-146-1004,1 1-1,1-1 1,1 1 0,2-3 241,8-23-487,19-50-1036,-33 91 1341,0 1 0,0 0 0,1 0 0,0 0 0,0 1 0,1-1 0,0 1 0,0 1 1,1-1-1,2-1 182,-8 7 13,0 0 1,0 0 0,0 0 0,1 0 0,-1 0 0,0 0 0,0 1 0,1-1-1,-1 0 1,1 1 0,-1-1 0,0 1 0,1-1 0,-1 1 0,1 0 0,0-1-1,-1 1 1,1 0 0,-1 0 0,1 0 0,-1 0 0,1 0 0,-1 1-1,1-1 1,-1 0 0,1 1 0,-1-1 0,1 1 0,-1 0 0,0-1 0,1 1-1,-1 0 1,0 0 0,1 0 0,-1 0 0,0 0 0,0 0 0,0 0-1,0 0 1,0 0 0,0 1 0,0-1 0,-1 0 0,1 1 0,0-1 0,0 1-14,3 8 214,0 0 1,-1 1-1,0 0 1,-1 0 0,0 0-1,0 0-214,0 1 78,1 5 88,28 184 701,-32-201-888,1 0 0,0 1 0,0-1 0,0 1 0,0-1 0,0 1 0,0-1 0,0 0 0,0 1 0,0-1 0,0 1 0,0-1 0,0 0 0,0 1 0,0-1 0,0 1 0,1-1 0,-1 0 0,0 1 1,0-1-1,0 0 0,1 1 0,-1-1 0,0 0 0,0 1 0,1-1 0,-1 0 0,0 1 0,0-1 0,1 0 0,-1 0 0,1 1 0,-1-1 0,0 0 0,1 0 0,-1 0 0,0 0 0,1 1 21,7-17-4627,-2-9-2174</inkml:trace>
  <inkml:trace contextRef="#ctx0" brushRef="#br0" timeOffset="17895.652">13695 3369 21082,'0'0'1985,"0"0"-1777,0 0-208,0 0-32,0 0-961,0 0-2272,40-50-5043</inkml:trace>
  <inkml:trace contextRef="#ctx0" brushRef="#br0" timeOffset="19130.663">658 4068 6835,'0'0'4210,"0"0"-2396,0 0-1021,0 0 490,0 0 112,-4-1-485,1 0-872,0 0 0,0 0 1,0 0-1,0 0 0,-1 0 0,1 1 0,0-1 1,0 1-1,-1 0 0,1 0 0,0 1 1,-1-1-1,1 1 0,0-1 0,0 1 0,0 0 1,-1 0-1,1 0 0,0 1 0,-2 1-38,0 0 113,0 1 1,1 0-1,-1 0 0,1 0 0,0 0 0,1 1 0,-1 0 0,1-1 1,0 1-1,0 1 0,-1 2-113,-6 14 334,2 2 1,0-1-1,2 1 1,0 0 0,0 14-335,-4 52 291,5 0 0,5 83-291,1-119 149,0-13 79,1 0 1,2-1 0,2 0-1,6 19-228,-9-45 64,1 0 0,0 0 0,2-1 0,-1 0 0,1 0 0,1 0-1,0-1 1,1 0 0,0 0 0,1-1 0,0 0 0,1-1 0,0 0-1,5 3-63,-11-10-49,1 1 0,0-1-1,0-1 1,0 1-1,0-1 1,0 0-1,0 0 1,1 0 0,-1-1-1,1 0 1,-1 0-1,1 0 1,-1-1-1,1 1 1,0-1 0,-1-1-1,1 1 1,0-1-1,-1 0 1,1 0-1,-1-1 1,0 0 0,1 0-1,-1 0 1,0 0-1,0-1 1,0 0-1,0 0 1,-1 0-1,1-1 1,-1 1 0,0-1-1,0 0 1,0-1-1,-1 1 1,2-2 49,24-49-3282,-10-2-3193</inkml:trace>
  <inkml:trace contextRef="#ctx0" brushRef="#br0" timeOffset="19666.954">1095 4485 8388,'0'0'2406,"0"0"-1029,0 0-358,0 0-99,-10-10-370,-30-30-398,39 40-107,1-1 0,0 1 0,0 0 1,0-1-1,0 1 0,0 0 0,-1-1 0,1 1 0,0 0 0,0-1 0,-1 1 1,1 0-1,0 0 0,-1-1 0,1 1 0,0 0 0,0 0 0,-1 0 1,1-1-1,0 1 0,-1 0 0,1 0 0,-1 0 0,1 0 0,0 0 0,-1 0 1,1 0-1,0 0 0,-1 0 0,1 0 0,-1 0 0,1 0 0,0 0 0,-1 0 1,1 0-1,0 0 0,-1 0 0,1 0 0,0 0 0,-1 1 0,1-1 0,0 0 1,-1 0-1,1 0 0,0 1 0,-1-1 0,1 0 0,0 0 0,0 1 0,-1-1 1,1 0-1,0 1 0,0-1 0,0 0 0,-1 1 0,1-1 0,0 0 0,0 1 1,0-1-1,0 0 0,0 1 0,0-1 0,0 1 0,0-1 0,0 0 0,0 1 1,0-1-1,0 0 0,0 1-45,0 36 299,1-25 167,-2 45 510,0 10-75,2 0-1,4 0 1,2-1-1,5 10-900,-12-76-6,0 0 1,0 0-1,0-1 0,0 1 0,0 0 0,0 0 0,0 0 0,0 0 1,0 0-1,0 0 0,0 0 0,0 0 0,0 0 0,1 0 0,-1 0 1,0 0-1,0 0 0,0 0 0,0 0 0,0 0 0,0 0 0,0 0 1,0 0-1,0 0 0,0 0 0,0 0 0,1 0 0,-1 0 0,0 0 0,0 0 1,0 0-1,0 0 0,0 0 0,0 0 0,0 0 0,0 0 6,2-20-326,1-28-644,-3-21-1157,-1 27-60,2-1 0,3-12 2187,-3 44-104,0 0-1,2 1 1,-1-1-1,1 1 1,0 0 0,1 0-1,1 0 1,-1 0 0,2 1-1,-1-1 1,3-1 104,-4 7 262,1 0 1,-1 1-1,1-1 0,0 1 0,-1 0 1,2 1-1,-1-1 0,0 1 1,0 0-1,1 1 0,-1-1 0,1 1 1,-1 0-1,1 0 0,0 1 0,-1-1 1,1 1-1,0 1 0,-1-1 0,1 1 1,0 0-1,-1 0 0,6 2-262,-10-2 20,1 0-1,0 0 1,-1 0-1,1 0 1,0 1-1,-1-1 1,0 0-1,1 1 0,-1-1 1,0 1-1,0-1 1,0 1-1,0-1 1,0 1-1,0 0 1,0 0-1,0 0 1,-1-1-1,1 1 1,-1 0-1,1 0 1,-1 0-1,0 0-19,2 19-7248,-2-18-1327</inkml:trace>
  <inkml:trace contextRef="#ctx0" brushRef="#br0" timeOffset="20119.753">1584 4381 9957,'0'0'1499,"0"0"160,0 0 172,0 0-356,0 0-632,-2-5-278,2 5-535,0-1-1,0 1 0,0-1 1,0 1-1,0-1 0,-1 0 1,1 1-1,0-1 0,0 1 1,0-1-1,-1 1 0,1-1 1,0 1-1,-1-1 0,1 1 1,0 0-1,-1-1 0,1 1 0,-1-1 1,1 1-1,-1 0 0,1-1 1,-1 1-1,1 0 0,-1 0 1,1-1-1,-1 1 0,1 0 1,-1 0-1,1 0 0,-1 0 1,1-1-1,-1 1 0,0 0 1,1 0-30,-7 22 651,6 57 159,1-61-542,0 50 847,3 0-1,7 30-1114,-7-77 115,0-1 0,2 0-1,0 0 1,2-1 0,0 1 0,1-2 0,0 1 0,2-1 0,0 0 0,7 7-115,-14-21 8,1 0-1,-1 0 1,1-1 0,0 1-1,0-1 1,0 0-1,1 0 1,-1 0 0,1-1-1,-1 0 1,1 0 0,2 1-8,-5-2-3,0-1 0,1 1 0,-1-1 1,0 1-1,1-1 0,-1 0 0,0 0 0,1 0 1,-1 0-1,0 0 0,1 0 0,-1-1 0,0 1 1,1-1-1,-1 0 0,0 1 0,0-1 0,0 0 1,0 0-1,0-1 0,0 1 0,0 0 0,0-1 1,0 1-1,0-1 0,-1 1 0,1-1 0,0-1 3,4-7-93,0 0-1,0 0 1,-1-1-1,-1 0 0,1 0 1,-2 0-1,0-1 1,1-8 93,14-98-1373,-11 33-350,-3-37 1723,-4 121 365,0 1-157,-2 15-1772,0-4-3565,-1-8-4273</inkml:trace>
  <inkml:trace contextRef="#ctx0" brushRef="#br0" timeOffset="20554.222">2358 4437 3105,'0'0'4280,"0"0"-1986,0 0-453,0 0 336,0 0-494,-11-4-527,6 2-1086,0 0 11,1 0 0,-1 0 0,1 0 1,-1 1-1,0-1 0,1 1 0,-1 0 1,0 1-1,0-1 0,0 1 0,0 0 1,0 0-1,0 0 0,0 1 0,0 0 0,1 0 1,-1 0-1,0 0 0,1 1 0,-1 0 1,0 0-1,1 0 0,0 0 0,0 1 1,-1 0-1,0 1-81,-2 3 75,-1 0 0,1 1-1,1 0 1,0 0 0,0 0 0,0 1 0,1 0 0,1 0-1,-1 0 1,1 1 0,1-1 0,0 1 0,0 0 0,1 0-1,0 0 1,1 1 0,0-1 0,1 0 0,0 0-1,0 0 1,2 5-75,-2-10 22,1 1-1,0-1 0,1 1 1,-1-1-1,1 1 0,0-1 1,1 0-1,-1 0 0,1 0 1,0 0-1,0-1 0,0 1 1,1-1-1,-1 1 0,1-1 1,0 0-1,1-1 0,-1 1-21,14 9 4,0-1-1,1 0 0,0-2 0,4 2-3,38 22-154,-59-33 139,-1 0 1,1 0-1,0 0 1,-1 1-1,1-1 1,-1 1-1,1-1 0,-1 1 1,0-1-1,1 1 1,-1 0-1,0 0 1,0-1-1,0 1 0,-1 0 1,1 0-1,0 0 1,-1 0-1,1 0 0,-1 0 1,1 0-1,-1 1 1,0-1-1,0 0 1,0 0-1,0 0 0,-1 0 1,1 0-1,-1 0 1,1 0-1,-1 0 0,1 0 1,-1 0-1,0 0 1,-1 1 14,-1 3-9,-1 0 0,1-1 1,-1 0-1,0 1 0,-1-2 0,1 1 1,-1 0-1,0-1 0,0 0 0,-2 1 9,-3 2-50,0 0-1,0-1 1,-1-1 0,1 0-1,-1 0 1,-1-1-1,1 0 1,0-1-1,-1 0 1,0-1-1,1-1 1,-1 1-1,-1-2 51,12 0-100,0-1-1,0 1 1,0-1 0,-1 1-1,1-1 1,1 1-1,-1-1 1,0 0 0,0 0-1,0 0 1,0 1-1,0-1 1,1 0 0,-1 0-1,0 0 1,1 0-1,-1 0 1,1 0 0,-1 0-1,1 0 1,-1-1-1,1 1 1,0 0 0,0 0-1,0 0 1,-1 0-1,1-1 1,0 1 0,0 0-1,0 0 1,1 0-1,-1 0 1,0-1 0,0 1-1,1 0 1,-1 0-1,1-1 101,-1-8-1172,0-46-5135</inkml:trace>
  <inkml:trace contextRef="#ctx0" brushRef="#br0" timeOffset="21341.514">2683 4470 4274,'0'0'5069,"0"0"-3386,0 0-1008,0 0 654,0 0-233,-4-21 2969,0-2-3317,-35 5-817,36 16 82,0 0-1,1 1 1,-1-1-1,0 1 1,0 0 0,0 0-1,0 0 1,0 0 0,0 1-1,0-1 1,0 1-1,0 0 1,-1 0 0,1 0-1,0 0 1,0 0-1,0 1 1,0-1 0,0 1-1,0 0 1,-2 1-13,1 0 13,-1 1 0,1-1 0,-1 1-1,1 1 1,0-1 0,0 1 0,0-1 0,1 1 0,-1 0 0,1 0 0,0 1-1,0 0-12,-8 15 118,0 0-1,2 0 0,1 1 1,0 0-1,-2 15-117,4-6 384,1 1 1,1 0-1,2-1 1,1 1-1,2 8-384,-1-14 295,0-24-285,1 0 1,-1 0 0,0 0-1,0 0 1,0 0 0,1 0-1,-1 0 1,0 0 0,1-1-1,-1 1 1,1 0 0,-1 0-1,1 0 1,-1 0 0,1-1-1,0 1 1,-1 0 0,1-1-1,0 1 1,-1 0 0,1-1-1,0 1 1,0-1 0,0 1-1,0-1 1,0 0 0,0 1-1,-1-1 1,1 0 0,0 1-1,0-1 1,0 0 0,0 0-1,0 0 1,0 0 0,0 0-11,2 0-1,0 0 1,0 0-1,0 0 0,-1-1 1,1 1-1,0-1 1,0 1-1,-1-1 0,1 0 1,0 0-1,-1 0 1,1-1-1,0 0 1,10-10-297,-1 0-1,0-2 1,-1 1-1,-1-2 1,0 1-1,-1-1 1,-1-1 0,2-2 297,4-8-806,-4 9 232,6-11-404,-1 0 0,9-24 978,-6 207 3770,-15-114-3458,8 60 459,-9-92-715,0-1 0,0 0 0,0 0-1,1-1 1,0 1 0,1 0 0,0-1-1,0 0 1,1 0 0,2 4-56,-6-10-106,0 0 0,0 0 1,0-1-1,-1 1 0,1 0 0,0 0 0,0-1 1,0 1-1,0 0 0,0-1 0,0 1 1,0-1-1,0 0 0,0 1 0,0-1 1,1 0-1,-1 1 0,0-1 0,0 0 1,0 0-1,0 0 0,0 0 0,1 0 1,-1 0-1,0-1 0,0 1 0,0 0 1,0-1-1,0 1 0,0 0 0,0-1 1,0 1-1,0-1 0,0 0 0,0 1 0,0-1 1,0 0-1,0 1 0,0-1 0,0 0 1,-1 0-1,1 0 0,0 0 0,-1 0 1,1 0-1,-1 0 0,1 0 0,-1 0 1,1 0-1,-1 0 0,0 0 0,1 0 1,-1-1 105,13-29-5563</inkml:trace>
  <inkml:trace contextRef="#ctx0" brushRef="#br0" timeOffset="21710.113">2947 4292 8948,'0'0'1798,"0"0"-1286,0 0 33,0 0 730,0 0-427,4-17 675,-1 13 2135,-2 6-3598,0-1-1,0 0 1,0 1-1,-1-1 0,1 1 1,0-1-1,-1 1 0,1-1 1,-1 1-1,1 0 1,-1-1-1,0 1 0,1 0 1,-1-1-1,0 1 1,0 0-1,0 0-59,0 4 167,26 310 1701,-5-43-801,-22-261-1043,1-10-24,-1 0 0,1 0-1,0 1 1,0-1 0,1 0 0,-1 0 0,0 1 0,1-1-1,-1 0 1,1 0 0,0 0 0,0 0 0,0 0-1,0 0 1,0 0 0,0 0 0,1 1 0,3-42-2228,-2-32-5172,-3 35 623</inkml:trace>
  <inkml:trace contextRef="#ctx0" brushRef="#br0" timeOffset="22046.73">3162 4509 8260,'0'0'2956,"0"0"-1009,0 0-325,0 0-61,0 0-547,-2 0-160,-13 2-670,0 2 0,0 0 0,0 0 1,0 1-1,1 1 0,0 1 0,0 0 0,0 0 1,-10 9-185,22-15 12,-18 11-11,-1 1 0,1 1 1,1 1-1,-8 8-1,23-20 4,1 0 0,-1 1 0,0 0-1,1-1 1,0 2 0,0-1 0,0 0 0,0 0 0,1 1 0,0 0 0,0-1 0,0 1 0,0 0-1,1 0 1,0 0 0,0 0 0,0 0 0,1 0 0,-1 0 0,1 1 0,0-1 0,1 0 0,-1 0-1,1 1-3,1-4 36,-1 1 0,0-1-1,0 1 1,1-1-1,0 0 1,-1 1 0,1-1-1,0 0 1,0 0-1,0 0 1,0 0 0,0-1-1,1 1 1,-1-1-1,1 1 1,-1-1-1,1 0 1,-1 0 0,1 0-1,1 0-35,56 14 433,-56-15-414,40 5 41,0-2-1,0-2 1,3-2-60,7 0-646,-52 1 633,17-2-1575,-19 2 1359,1-1-1,-1 1 0,1-1 1,-1 1-1,1-1 0,-1 1 1,1-1-1,-1 1 0,1-1 1,-1 0-1,0 1 0,1-1 1,-1 0-1,0 1 0,0-1 1,1 0-1,-1 1 0,0-1 1,0 0-1,0 1 0,0-1 1,0 0-1,0 0 0,0 1 1,0-2 229,0-14-6406</inkml:trace>
  <inkml:trace contextRef="#ctx0" brushRef="#br0" timeOffset="22374.649">3566 3902 14759,'0'0'2417,"0"0"-1665,0 0 561,0 0 208,175 119-561,-105-18-144,-11 21-303,-16 24-177,-26 17-208,-17 19-128,-20 14-48,-53 7-673,-16-13-1167,-14-20-4227</inkml:trace>
  <inkml:trace contextRef="#ctx0" brushRef="#br1" timeOffset="27427.053">7694 5651 5394,'0'0'1054,"0"0"-163,0 0 177,0 0 188,0 0-432,0 0-162,-4-1 160,-3-2-604,-17-10 1437,12-2 2597,10 31 663,-2 68-4593,4-54-294,0-1-1,2 1 1,1-1 0,1 0-1,2 0 1,6 17-28,-2-24-150,-11-45-195,-12-45-302,-15-22-1254,10 30-4196,14 49 3952,-8-28-9989</inkml:trace>
  <inkml:trace contextRef="#ctx0" brushRef="#br1" timeOffset="27844.773">7605 5669 2689,'0'0'1713,"0"0"-1043,0 0 426,0 0 299,0 0-87,0 0-148,0 0 51,0 0 203,0 0-712,0 0-272,0 0 15,0 0-151,0 0-52,0 0-143,0 0-5,0 0 167,0 0 75,0 0 142,0-32 957,0-4-550,0 21-5473,0 15-313</inkml:trace>
  <inkml:trace contextRef="#ctx0" brushRef="#br1" timeOffset="30120.068">9358 5470 6611,'0'0'627,"0"0"43,0 0 1024,0 0-13,0 0-300,0-10-409,-1 8-903,0-41 814,0 6 2508,1 37-2804,0 0-80,0 0-72,0 0-110,-4 11 3151,4 20-3758,0-26 594,0 886 347,3-833-618,2-1 1,7 25-42,-3-24 28,-3 1-1,-1 26-27,-5 624 22,-4-608 7,-10 50-29,-4 58-24,22 330 43,2-181 53,-3 1686 867,9-1807-831,-1-63-53,-9-56-23,0-6 58,5 6-90,17 37 46,-12-92-2,-4 1 0,-1 16-44,-3 280-54,-4-359 30,0-1 6,0 0-9,0 0-37,0 0 3,0 0-43,-4 0 1,0 0 1,0-1 0,-1 1 0,1-1 0,0 0 0,0 0 0,0-1-1,0 1 1,0-1 0,0 0 0,0 0 0,1 0 0,-1 0-1,0-1 103,-41-42-2975,41 41 2578,-32-40-5365</inkml:trace>
  <inkml:trace contextRef="#ctx0" brushRef="#br1" timeOffset="33583.567">2739 11728 6147,'0'0'1318,"0"0"-136,0 0 18,0 0-263,0 0-57,0 0-133,0 0-261,-13-8-20,-38-22 225,50 29-533,-1 0 0,0 0 0,1-1-1,-1 1 1,0 0 0,1-1-1,0 1 1,-1-1 0,1 1 0,0-1-1,0 0 1,0 0 0,0 1-1,0-1 1,0 0 0,0 0 0,1 0-1,-1 0 1,0-1-158,1-3-721,-2 17-690,-2-8 973,0 0-1,0 0 1,0-1 0,0 1 0,-1-1-1,1 0 1,-1 0 0,0-1 0,1 1 0,-1-1-1,-1 0 439,-8 3-1110,-6 7 5143,40-13 3014,13 0-7381,210 2 1375,-225 1-1000,-1 2 1,0-1 0,0 2-1,0 0 1,15 7-42,55 12-21,23-6 42,-27-4 60,-1-4 1,51-1-82,78 3 16,1-1 0,59-7 7,220-4 44,-431-1-64,482-13-11,-517 15 8,34-1-4,1 3 1,0 3-1,30 6 4,-28-2 0,-1-4 0,1-2 0,61-5 0,-26 0 56,4 5-56,525 7-15,-419-11 12,-108-3-10,64-13 13,-50 5-3,203-30-208,-215 34 203,821-43-13,324 54 37,-1146-7-23,80-15 7,32-3 33,-2 5-35,-68 3 260,38 7-258,622 7 1772,-764 1-1324,-1 2-1,33 8-447,-61-10-4,8 1 35,0 0 1,0-2-1,0 0 0,0-1-31,38-1 0,-54 2 0,-1 0-96,0 0-96,-2 0-123,-104 0-4100,36 0 40</inkml:trace>
  <inkml:trace contextRef="#ctx0" brushRef="#br1" timeOffset="34888.126">2812 11528 6419,'0'0'686,"0"0"-252,0 0 281,0 0 227,0 0-69,0-4 68,0-35 5212,0 38-5657,0 1-53,0 0-166,0 0 41,0 0-156,0 0-23,0 0 32,0 0-59,0 0 85,-15 5 606,-105 91-387,24-40-313,-99 40-103,-22 12 26,198-99-27,14-7 5,1 1-1,-1-1 1,0 1 0,1-1-1,-1 1 1,1 1-1,0-1 1,0 0 0,-1 3-4,6-5 6,0-1 1,0 1-1,0-1 0,0 1 1,0-1-1,0 0 1,0 1-1,0-1 1,0 0-1,0 0 1,0 0-1,0 0 1,0 0-1,0 0 1,0 0-1,1 0 1,-1 0-1,0 0 1,0-1-7,-1 1 2,14 0 17,43 0 75,0 1 1,-1 3-1,51 11-94,-90-11 57,-1 0-1,1 1 0,-1 0 1,0 1-1,0 1 0,0 1 1,-1 0-1,0 1 0,-1 1 0,0 0 1,-1 1-1,0 1 0,0-1 1,-1 2-1,2 4-56,-1 8 833,-9-16-2335,-1-2-4563,-11-17-591</inkml:trace>
  <inkml:trace contextRef="#ctx0" brushRef="#br1" timeOffset="36613.089">9272 5006 6243,'0'0'1358,"0"0"-523,0 0 528,0 0-98,0 0-281,0 0-202,0 0-104,0 0-92,0 0 153,0 0-61,0 0 74,0 0-87,0 0-246,0 0-43,0 0 72,0 0-173,0 0 50,0 0-127,0 0-73,0 0 73,0 0-84,0 0-20,0 19 188,0 380 1551,-2-383-1810,0 0-1,0-1 0,-1 1 0,-1-1 1,-1 0-1,0 0 0,-1 0 1,-1-1-1,0 0 0,-1 0 0,0-1 1,-1 0-1,0 0 0,-2 0-22,14-15-28,1 0 0,0 1 0,-1-1-1,1 1 1,0 0 0,0 0 0,0 0-1,0 0 1,0 1 0,0-1 0,0 1-1,0 0 1,0 1 0,0-1 0,0 1-1,0-1 1,0 1 0,-1 0 0,5 2 28,7 0 30,-1 2 0,1 0 0,-1 0 0,0 1 0,9 6-30,-19-9 21,0-1 1,-1 0-1,1 0 1,0 0-1,0 0 1,0-1 0,0 1-1,1-1 1,-1 0-1,0-1 1,2 1-22,-5-1 67,-1 0 34,0 0-53,0-43-26,2 10-65,-2 0 0,-2 1-1,-1-1 1,-1 0 0,-2 1 0,-5-14 43,-29-64-433,23 66 123,1-1 0,2-1-1,-3-23 311,13 21 519,4 47-575,0 0 0,0 0 0,0 0 0,0-1 0,0 1 0,1 0 0,-1 0 0,0 0 0,0 0 0,1 0 0,-1 0 0,0 0 0,1 0 0,-1 0 0,1 0 0,0 0 0,-1 0 0,1 1 0,0-1 0,-1 0 0,1 0 0,0 1 0,0-1 0,0 0 0,-1 1 0,1-1 0,0 1 0,0-1 0,0 1 0,0-1 1,0 1-1,0 0 0,0-1 0,0 1 0,1 0 0,-1 0 56,5 0-4000,1 0-2877</inkml:trace>
  <inkml:trace contextRef="#ctx0" brushRef="#br1" timeOffset="37529.723">10099 4533 9108,'0'0'2663,"0"0"-886,0 0-89,0 0-380,0 0-735,-3-20 4763,12 235-3888,33 178-1448,-31-310 65,-5-4 930,-1 45-995,-5-42-4370,0-46-830,0-46-363</inkml:trace>
  <inkml:trace contextRef="#ctx0" brushRef="#br1" timeOffset="37884.624">10056 5616 9108,'0'0'1131,"0"0"-410,0 0 490,0 0-352,0 0-504,-13-8 208,-4-2-209,8 6-98,1 0-1,0-1 1,0 0 0,0-1 0,1 0 0,-4-3-256,10 8 122,1 1 1,-1-1 0,0 1 0,0-1 0,0 0 0,1 1 0,-1-1-1,0 0 1,1 0 0,-1 0 0,0 1 0,1-1 0,-1 0 0,1 0 0,0 0-1,-1 0 1,1 0 0,0 0 0,-1 0 0,1 0 0,0 0 0,0 0-1,0 0 1,0 0 0,0 0 0,0 0 0,0 0 0,0 0 0,1-1-123,0 1 45,0 0 1,0 0 0,0-1-1,0 1 1,0 0 0,1 0-1,-1 0 1,0 0 0,1 1-1,-1-1 1,1 0 0,-1 1-1,1-1 1,0 0 0,-1 1-1,2 0-45,62-9-51,-64 9 72,167-3 1369,-167 3-1358,-1 0 8,0 0-107,0 0-232,0 0-157,-11-29-4263,-5-5 287</inkml:trace>
  <inkml:trace contextRef="#ctx0" brushRef="#br1" timeOffset="38269.74">10016 4423 6787,'0'0'3250,"0"0"-1314,0 0-15,0 0-320,0 0-352,0 0-465,80-30 48,-54 27 17,1 3-497,-4 0-352,-3 0 0,0 0-112,-1 9-1025,5 18-607,-1 11-1266,0 10-2128</inkml:trace>
  <inkml:trace contextRef="#ctx0" brushRef="#br1" timeOffset="38832.546">10397 5339 3506,'0'0'2569,"0"0"-1273,0 0-10,0 0 576,0 0-261,-3-9-251,2 4-1046,-11-36 1095,8 7 2343,4 34-3344,0 0-238,0 0-83,0 0 3,0 26 302,2 3 17,1 0 1,1 0-1,6 17-399,7 48 624,-9 18 232,-6 74-856,-2-136-205,-15-96-3031,10-24-4096,5 34 425</inkml:trace>
  <inkml:trace contextRef="#ctx0" brushRef="#br1" timeOffset="39290.001">10337 5285 7299,'0'0'574,"0"0"-307,0 0 384,0 0 501,0 0-215,-15-5 295,-47-19 276,80 22 4759,85-2-5563,-71 2-616,1-1-1,-1-2 1,29-7-88,1-1-34,-35 12-582,-27 29-5526,0-5 948</inkml:trace>
  <inkml:trace contextRef="#ctx0" brushRef="#br1" timeOffset="39633.745">10360 5532 4322,'0'0'5859,"0"0"-4419,0 0 193,0 0 192,0 0-817,0 0 17,96 0-49,-56 0 113,-4 0-657,1 0-144,3 0-272,-11-8 16,-6-1-32,-6 3-656,-7 3-817,-3 3-288,-4 0-928,-3 0-2337</inkml:trace>
  <inkml:trace contextRef="#ctx0" brushRef="#br1" timeOffset="42530.509">939 11618 4834,'0'0'993,"0"0"-753,0 0 96,0 0 352,0 0-127,0 0-401,0 0 16,-76 47-144,66-44 560,0 0 80,0 0-464,4-3-208,-4 0-48,3 0-1216,-3 0-465,0 0-3505</inkml:trace>
  <inkml:trace contextRef="#ctx0" brushRef="#br1" timeOffset="42935.646">939 11618 2865,'-138'-34'1895,"136"33"-1865,0 1 0,0-1 1,0 1-1,0-1 1,0 0-1,0 0 1,0 0-1,0 0 1,0 0-1,0-1 1,0 1-1,1 0 1,-1-1-1,0 0-30,1-13-12,1 8 88,-17-39 3500,-3-15-517,19 58-3024,0 1 0,0-1 0,0 0 0,0 0-1,0 1 1,0-1 0,-1 1 0,0-1 0,1 1-1,-1 0 1,0 0 0,0 0 0,-1-2-35,1 2 150,0 1 1,0-1-1,0 0 1,1 0-1,-1 0 1,1-1-1,-1 1 0,1 0 1,0 0-1,0-1 1,0 1-1,0-1 1,0 1-1,1-1 1,-1 1-1,1-1 0,-1 1 1,1-1-1,0-1-150,0 4 24,0 0-5,0 0 5,0 0 59,0 0 79,0 0-111,0 0-40,5 15-2957,3-6-1546</inkml:trace>
  <inkml:trace contextRef="#ctx0" brushRef="#br1" timeOffset="43870.742">764 11317 6003,'0'0'1542,"0"0"-555,0 0 37,0 0-223,0 0-220,-15-3-167,-48-10-70,61 13-252,0 0 0,1 0-1,-1-1 1,0 1 0,0 0 0,1-1-1,-1 0 1,1 1 0,-1-1 0,1 0 0,-1 0-1,1 1 1,-1-1 0,1-1 0,-1 1 0,1 0-1,0 0 1,0 0 0,0-1 0,0 1-1,0 0 1,0-1 0,0 1 0,0-1 0,0 1-1,1-1 1,-1 0 0,1 0-92,-1-12 3959,1 8-1209,0 6-2425,0 0-122,0 0 67,0 0-150,0 0-27,0 0 118,0 0-99,3 1 32,1 1-91,0 0-1,0 1 1,0 0 0,0 0-1,-1 0 1,1 0 0,-1 1-1,0-1 1,0 1 0,0 0-1,0 0 1,-1 0 0,2 4-53,31 65 314,-28-58-291,28 78 257,-5 0 0,-3 2 0,-1 22-280,1-2 342,38 101-342,-62-208 7,-2-5-9,-1 0-1,1 0 1,0 0-1,0 0 1,0 0-1,0-1 1,1 1 0,-1 0-1,1-1 1,0 1-1,-1-1 1,1 0-1,0 0 1,1 1 2,-2-22-61,0-130-354,7 0 415,-2 92-110,2 0 0,3 0 1,2 1-1,6-11 110,-14 50-30,28-73-139,-29 81 172,0 0-1,1 0 1,0 0-1,0 1 1,1 0-1,0 0 1,0 1-1,4-3-2,-10 10-27,7-5-710,-1 5-4019,-2 0-790</inkml:trace>
  <inkml:trace contextRef="#ctx0" brushRef="#br1" timeOffset="44437.665">1151 11954 144,'0'0'6304,"0"0"-3606,0 0-1020,0 0 445,0 0-399,-3-4-356,2 3-1058,-1 0-196,1 0-1,0 0 1,0 0 0,1 0-1,-1 0 1,0 0-1,0 0 1,0 0 0,1 0-1,-1 0 1,0-1 0,1 1-1,-1 0 1,1 0 0,-1-1-114,1 1 896,0 1-394,0 0-182,0 0-147,0 0-69,0 7 342,2 22-4,2 0 1,0-1 0,3 6-443,6 43 395,-2 51 277,-5 125-672,-6-252-194,0-25-884,-1-36-1772,2-72-9688,2 104 7717</inkml:trace>
  <inkml:trace contextRef="#ctx0" brushRef="#br1" timeOffset="44803.776">1187 12138 4306,'0'0'1539,"0"0"-271,0 0 143,0 0 182,0 0-462,0-12-24,0-82 1974,1 93-3046,-1 0-1,0 0 0,1 0 1,-1 0-1,1 0 0,-1 0 0,1 0 1,0 1-1,-1-1 0,1 0 1,0 0-1,0 1 0,-1-1 1,1 0-1,0 1 0,0-1 0,0 1 1,0-1-1,0 1 0,0-1 1,0 1-1,0 0 0,-1-1 0,2 1 1,-1 0-35,34-8 333,-26 6-222,-3 0 32,-1 1-1,0 0 0,1 0 0,-1 1 1,1-1-1,-1 1 0,1 1 1,-1-1-1,1 1 0,-1 0 0,1 0 1,-1 0-1,5 2-142,-6 0 125,0-1 0,0 1 0,-1-1 0,1 1-1,-1 0 1,0 0 0,0 0 0,0 1 0,0-1 0,-1 1 0,1 0-1,-1 0 1,0 0 0,0 0 0,0 0 0,-1 0 0,2 3-125,4 22 299,0-1 1,-2 1 0,-1 1-1,-1-1 1,-2 0-1,-2 28-299,1-55 6,-1 7 6,0-1-1,-1 1 0,0-1 0,0 0 0,-1 0 1,0 0-1,0 0 0,-1 0 0,0 0 0,0-1 1,-1 0-1,0 0 0,0 0 0,-1-1 0,0 0 1,0 0-1,0 0 0,-6 3-11,-8 7 6,-1-1 0,0-1 0,-1-1 0,-1-1 0,-18 7-6,33-15-21,-1-1 0,1 0 0,-1-1 0,0 0 0,0 0 0,-2 0 21,9-2-75,1 0 0,-1 1 0,0-1 0,0 0 0,1 0 0,-1 0 0,0-1 0,1 1 0,-1 0 0,0 0 0,0-1 0,1 1 0,-1-1 0,1 0 0,-1 0 0,0 1 0,1-1 0,-1 0 0,1 0 0,0 0 0,-1 0 0,1-1 0,0 1 0,0 0 1,0 0-1,-1-1 0,2 1 0,-1-1 0,0 1 0,0-1 0,0 1 0,1-1 0,-1 0 0,0 1 0,1-1 75,-5-45-3146,2-9-1618</inkml:trace>
  <inkml:trace contextRef="#ctx0" brushRef="#br2" timeOffset="47953.009">1545 11177 16,'0'0'6848,"0"0"-4340,0 0-1078,0 0 424,0 0-512,-15-9 2498,11 9-3811,0-1 0,0 1 1,0 0-1,0 1 1,0-1-1,0 0 0,0 1 1,1 0-1,-1 0 1,0 0-1,0 1 1,0-1-1,1 1 0,-1 0 1,1 0-1,-1 0 1,1 0-1,0 1 1,0 0-1,0-1 0,0 1 1,1 0-1,-1 0 1,1 0-1,-1 1 0,1-1 1,0 1-1,0-1 1,1 1-1,-1-1 1,1 1-1,0 0 0,0 0 1,0 0-1,0 0 1,1 1-30,-5 25 254,1 1 0,2 0 0,1 0 1,2 0-1,0-1 0,3 1 0,1 5-254,0-14 206,1 1-1,1 0 0,1-1 1,0-1-1,6 8-205,-11-21 61,2 0 1,-1 0-1,1 0 0,0 0 0,1-1 0,0 0 0,0 0 1,0 0-1,1-1 0,0 0 0,0 0 0,1-1 0,0 0 1,7 4-62,-8-7 53,0 0 0,0 0 0,0 0 0,0-1 0,0 0 0,0-1 0,1 0 0,0 0-53,23-8-1129,-30 7 847,0 0 0,1 0 0,-1 0 0,0 1 0,0-1 0,0 0 0,0-1 0,0 1 0,-1 0 1,1 0-1,0 0 0,0 0 0,-1-1 0,1 1 0,-1 0 0,1-1 0,-1 1 0,1 0 0,-1-2 282,1-6-4989</inkml:trace>
  <inkml:trace contextRef="#ctx0" brushRef="#br2" timeOffset="48289.265">1700 11353 8228,'0'0'2753,"0"0"-1120,0 0-497,0 0 337,0 0-849,0 0-256,53-18 673,-17 18 207,-2 0-271,-1 0-417,-7 0-256,-6 6-240,-4-3-64,-6 0-208,-3-3-704,0 0-1681,-1 0-3154</inkml:trace>
  <inkml:trace contextRef="#ctx0" brushRef="#br2" timeOffset="48687.501">1998 11011 3730,'0'0'4733,"0"0"-2551,0 0-728,0 0 27,0 0-278,9 5-240,2 3-676,-1 1 1,1 0-1,-1 0 0,-1 1 0,0 1 1,0 0-1,-1 0 0,0 1 1,-1-1-1,-1 2 0,0-1 1,0 1-1,3 12-287,4 12 424,-2 1 0,-1 0 1,-1 1-1,0 24-424,-3-14 175,-3 1 0,-1 0 0,-3 0 0,-5 28-175,4-56-413,-2 0 0,-1-1 1,-1 1-1,0-1 0,-2 0 1,0-1-1,-2 0 1,0 0-1,-1-1 0,-1 0 1,-5 6 412,-32 29-6886</inkml:trace>
  <inkml:trace contextRef="#ctx0" brushRef="#br3" timeOffset="63386.648">9404 11624 4402,'0'0'1201,"0"0"-326,0 0 104,0 0-155,0 0-354,0 0-102,0 0 157,0 0-180,0 0-89,0 0 75,0 0-91,0 0 74,0 0 52,0 0 21,0 0 0,-6-9 4530,3 9-4989,-36 0 496,38 0-365,-1 1 0,1-1 0,-1 0 0,0 0 0,1 0 0,-1 0 0,0-1 0,1 1 0,-1 0 0,1-1 0,-1 1 0,1-1 0,-1 0 0,1 1 0,-1-1 0,1 0 0,-1 0-59,-10 1 227,11 0-203,1 0 18,-49-18 857,39 16-866,1 0 0,-1 1 0,0 0 0,0 0-1,0 1 1,-7 1-33,9-1 11,24 0-623,75 0-5539,-58 3 111</inkml:trace>
  <inkml:trace contextRef="#ctx0" brushRef="#br3" timeOffset="75669.696">9431 11668 864,'0'0'2124,"0"0"-590,0 0-355,0 0-93,0 0-243,-6 0-229,-4-1 229,0-2 0,0 1-1,0-1 1,0-1 0,1 1 0,-1-2 0,1 1 0,-1-2-843,-17-7 500,-41 1 3593,61 10-3932,0 0 1,0 1-1,-1 0 1,1 0 0,0 1-1,-1 0 1,-5 1-162,-2-1 96,-117-3 573,132 3-639,0 0 21,-34 0-14,-48 0-69,79 0 28,1 1-1,-1-1 1,0 1 0,1 0-1,-1 0 1,1 0 0,-1 0 0,1 0-1,0 0 1,-3 2 4,3-1 0,-1-1 1,1 1-1,-1-1 1,1 0-1,-1 0 1,0 0-1,0 0 1,1 0 0,-1 0-1,0-1 1,0 1-1,1-1 16,1 1-14,-1 0 1,1 0-1,-1-1 0,1 1 1,-1-1-1,0 1 1,1-1-1,-1 1 1,0-1-1,0 0 1,1 0-1,-1 0 1,0 0-1,0 0 1,0 0-3,-3 0 21,-93 27 86,93-23-118,5-4 36,-1 1-1,1-1 0,-1 1 1,1-1-1,-1 0 0,1 1 1,-1-1-1,0 0 0,1 1 0,-1-1 1,1 0-1,-1 0 0,0 1 1,1-1-1,-1 0 0,0 0 1,1 0-1,-1 0 0,0 0 1,1 0-1,-1 0 0,0 0 1,1 0-1,-1 0 0,0 0 1,0-1-25,-127 4 37,128-3-56,-34 0 43,-28 0-48,62 0 22,-11 0 23,9 0-29,2 0-3,0 0 46,-119 0-136,119 0 95,0 0 22,-30 0-29,-69 3 13,79 2-13,-17 2 26,18-5-49,1 0 1,-1 1-1,-10 4 36,-24 6-27,52-13 46,1 1-21,0 0-1,-1-1 1,1 1-1,-1-1 1,1 1-1,-1-1 1,1 1-1,-1-1 1,1 1-1,-1-1 1,1 1-1,-1-1 1,1 1-1,-1-1 1,0 0-1,1 0 1,-1 1-1,0-1 1,0 0-1,1 0 1,-1 0-1,0 0 1,1 1 0,-1-1-1,0 0 1,0-1 2,-35 4-5,35-3 18,-31 0 11,31 0-53,1 0 39,0 0 20,-23 0-54,-85 0-38,107 0 60,-36-6 31,-95 0-64,-62 9-53,120 15 72,62-18 21,0 2-1,0 0 0,1 0 0,-9 3-4,8-1-4,0-1 0,-1-1 0,0 0-1,-9-1 5,-60 2 14,82-3 31,-1 0-10,-130 0-49,130 0 6,-6 0 19,5 0 8,1 0 2,1 0-26,-2 0-3,1 0-11,-23 0 19,-68 0 109,-57-6-138,134 7 50,13-1-21,-1 1-1,1-1 1,-1 0 0,1 0-1,-1 0 1,1-1 0,-1 1-1,1 0 1,-1-1 0,1 0-1,-1 1 1,1-1-1,0 0 1,-2-1 0,2 2 11,1 0-9,-42-9-39,-178 9-30,221 0 62,-1 0 24,-517 0-387,298 3 280,-100 3 66,280-22-2,31 10 33,8 5-9,-1 0 1,1 0-1,-1-1 1,1 2 0,-1-1-1,0 0 1,0 0-1,1 0 1,-1 1-1,0-1 1,0 1-1,0-1 1,1 1-1,-2 0 0,2 0 19,-38 0-56,38 0 47,-1 0-10,0 0-10,-85-3-30,67 2 32,-1 0 0,1 1 1,0 1-1,0 1 1,0 1-1,-5 2 8,-38 13-41,32-8 7,-2-2 0,-18 3 34,22-8-16,0-2 0,-16-1 16,8-1-3,37 1-10,-17-3 37,-116 4-1145,134-1 992,-1 0 1,0 1-1,1-1 0,-1 0 0,0 1 0,1-1 0,-1 0 1,0 1-1,0-1 0,1 1 0,-1-1 0,0 0 1,0 1-1,0-1 0,0 1 0,0-1 0,1 1 0,-1-1 1,0 1-1,0-1 0,0 0 0,0 1 0,0-1 1,0 1-1,0-1 0,-1 1 0,1-1 0,0 1 129,0 1-883,0 10-3631</inkml:trace>
  <inkml:trace contextRef="#ctx0" brushRef="#br3" timeOffset="80967.414">4472 11737 1281,'0'0'2203,"0"0"-946,0 0-395,0 0-289,0 0-327,0 0-137,16 14-49,-13-11 8865,-4-3-8847,-1 0-1,0 0 0,0 0 0,1-1 0,-1 1 0,0-1 0,1 0 0,-1 1 0,0-1 0,1 0 0,-1 0 0,1 0 0,-1 0 0,1 0 0,0 0 1,-1 0-1,1-1 0,0 1 0,0 0 0,0-1 0,-1 0-77,-10-11 369,8 12-334,-1-1 0,1 1 0,-1 0 0,0 0 0,0 1 0,1-1 1,-1 1-1,0 0 0,0 1 0,1-1 0,-6 2-35,-5-1 68,-210-1 1943,217-1-1861,0 0 0,0 0 0,0-1 0,0 0 0,1 0 0,-1 0 0,0-2-150,0 1 11,0 0 0,0 1 1,0 0-1,0 0 0,-1 1 0,1 0 1,-2 0-12,-51-1 81,30 1 4,-1 0 0,0 2 0,-6 3-85,26-1 14,0 1 0,0 0 0,1 1 0,0 0 1,0 1-1,0 0 0,0 1 0,1 0 0,1 1 0,-3 2-14,9-7 18,1 0 0,-1 1 0,1-1 0,0 1-1,0 0 1,1-1 0,-1 1 0,1 0 0,0 0 0,0 0 0,0 0-1,0 0 1,1 0 0,-1 3-18,0 67 406,1-52-384,0 1917 1987,3-1867-1813,7 36-196,-2-37 188,-3 38-188,-3 107 79,-13 414 344,4-377-367,-3 211 37,-10-232-50,4 124 293,16-355-312,0-1-27,0 2 8,0-1 1,0-1 28,0 0-92,0 0-41,0 0-186,-1-26-1420,-2-8-1342,0-2-3703</inkml:trace>
  <inkml:trace contextRef="#ctx0" brushRef="#br3" timeOffset="97238.324">3318 9734 5330,'0'0'3146,"0"0"-1081,0 0-384,0 0-195,0 0-451,0 0-579,0 0-128,6-18 4546,-5 19-4849,0-1 0,0 1-1,0 0 1,0-1 0,0 1 0,0 0-1,0 0 1,0 0 0,0 0-1,0 0 1,0 0 0,0 0 0,-1 0-1,1 0 1,0 0 0,-1 0-1,1 1 1,-1-1 0,1 1-25,11 31 172,-10-28-120,43 129 1490,19 94-1542,15 93 406,-73-298-391,0-1 0,-2 1 1,-1 0-1,1 14-15,-4-37 29,19-6 105,-13-6-131,-1-1 1,0 0 0,-1 0-1,0-1 1,-1 1-1,-1-1 1,0 0 0,-1 1-1,0-13-3,4-23 8,59-412-238,-61 432 220,-2 19 3,-1 0-1,2 0 1,-1 1-1,1-1 1,1 0-1,0 1 1,0-1-1,1 1 1,1-1 7,-4 9-40,0 5-310,0 0-1,0 0 1,0 1 0,-1-1-1,0 0 1,0 1 0,0-1-1,0 0 1,-1 4 350,1 0-1937,0 15-4696</inkml:trace>
  <inkml:trace contextRef="#ctx0" brushRef="#br3" timeOffset="98935.455">3768 10466 5314,'0'0'2316,"0"0"-806,0 0-293,0 0-230,0 0-406,1-4-194,4-12 1868,-5 24 2579,0 7-2882,1 5-3365,15 193 2240,-9-99 1006,18 95-1833,-16-182 285,-4-44-341,-2-43-331,2-92-1358,-1 79 825,-3 1 1,-3-1 0,-5-12 919,6 79 67,0 1 1,1 0-1,-1 0 1,1-1-1,0 1 1,1 0-1,-1-1 0,1 1 1,0 0-1,2-5-67,-2 8 15,0-1 0,1 1 0,-1 0 0,1 0 0,-1 0 0,1 1-1,0-1 1,-1 0 0,1 1 0,0-1 0,0 1 0,0-1 0,1 1-1,-1 0 1,0 0 0,0 0 0,1 0 0,-1 0 0,0 1 0,1-1 0,-1 1-1,1-1 1,1 1-15,3-1 74,37-3 288,-42 4-346,0-1-1,0 1 1,0 1-1,0-1 1,-1 0-1,1 0 0,0 1 1,0-1-1,0 1 1,-1 0-1,1-1 0,0 1 1,-1 0-1,1 0 1,0 0-1,-1 0 0,1 0 1,-1 1-1,0-1 1,1 0-16,4 8 50,-1-1 0,0 1 1,0 0-1,-1 1 1,-1-1-1,1 1 0,-1 0 1,-1-1-1,1 5-50,0 13 385,-1 0 0,-1 25-385,-1-49 20,0 3-19,0 0 1,0 0-1,0 0 1,-1 0-1,0 0 1,0-1-1,0 1 1,-1 0-1,1-1 1,-2 1-1,1-1 1,0 1-1,-1-1 1,0 0-1,-1 0 0,1 0 1,-1-1-1,1 1 1,-2-1-1,1 0 1,0 0-1,-1 0 1,1 0-1,-1-1 1,0 0-1,-1 0 1,1 0-1,0-1 1,-5 2-2,9-4-6,1 0 0,-1 1 0,1-1 0,-1 0 1,1 0-1,-1 0 0,1 0 0,0 0 0,-1 0 0,1 0 1,-1 0-1,1 0 0,-1 0 0,1 0 0,-1 0 0,1 0 1,-1 0-1,1 0 0,0 0 0,-1-1 0,1 1 1,-1 0-1,1 0 0,-1 0 0,1-1 0,0 1 0,-1 0 1,1-1-1,0 1 0,-1 0 0,1-1 0,0 1 1,-1 0-1,1-1 0,0 1 0,0-1 0,0 1 0,-1 0 1,1-1-1,0 1 0,0-1 0,0 1 0,0-1 1,0 1-1,0-1 0,0 1 0,0 0 0,0-1 0,0 1 1,0-1-1,0 1 0,0-1 0,0 1 0,0-1 1,0 1-1,0-1 0,1 1 0,-1 0 0,0-1 0,0 1 1,1-1 5,13-27-302,-10 25 299,0-1-1,0 1 1,1 0 0,0 0-1,-1 1 1,1-1-1,0 1 1,1 0-1,-1 0 1,0 1 0,0-1-1,1 1 1,-1 0-1,1 1 1,-1-1-1,1 1 1,-1 0 0,0 1-1,1-1 1,-1 1-1,4 1 4,-6 1 51,0 0 0,0 1 0,0-1 1,0 1-1,-1 0 0,1-1 0,-1 1 0,0 0 0,0 1 0,-1-1 0,1 0 0,-1 0 0,0 1 0,0 1-51,3 6 176,4 16 59,-1 1-1,-1 0 1,-1 1-1,-2-1 1,-1 1-1,-2 0 0,-1-1 1,-3 27-235,3-54 6,0 1 0,1 0 0,-1 0 0,0-1-1,0 1 1,-1-1 0,1 1 0,0-1 0,-1 1 0,0-1 0,1 0 0,-1 1 0,0-1 0,0 0 0,0 0-1,0-1 1,-1 1 0,1 0 0,0-1 0,-1 1 0,1-1 0,-1 0 0,0 0 0,1 0 0,-1 0 0,0 0-1,0-1 1,1 1 0,-3-1-6,-10 2-25,-1 0 1,1-2-1,-1 1 0,-14-3 25,21 1-53,7 1 37,0 0 0,-1 0 0,1-1 1,0 1-1,0-1 0,0 1 1,0-1-1,0 0 0,0 0 1,0 0-1,0 0 0,0 0 0,0 0 1,0 0-1,0-1 0,1 1 1,-1-1-1,1 1 0,-1-1 1,1 0-1,-1 0 0,1 1 0,0-1 1,0 0-1,0 0 0,0 0 1,0 0-1,1 0 0,-1-1 1,0 1 15,-1-8-463,1-1 0,0 0 1,0 1-1,1-1 1,1-10 462,0-1-2245,-1 4-1827</inkml:trace>
  <inkml:trace contextRef="#ctx0" brushRef="#br3" timeOffset="100405.064">4231 10526 6659,'0'0'2310,"0"0"-610,0 0-339,0 0-36,0 0-351,3-6-398,0 0-415,11-18 623,-11 35 3113,3 21-4118,-6-27 611,17 134 1131,-5 55-1521,-1-27 808,-9-152-880,-1-39-10,0-56-190,-2 67 170,-3-98-1919,-5-2 2021,0 1-1234,5-1 1234,6 112 34,1-1 0,-1 1 0,1 0 0,-1 0 0,1 0 1,-1 0-1,1 0 0,0 0 0,-1 1 0,1-1 0,0 1 0,0 0 1,-1 0-1,1 0-34,0-1 15,11 0 95,0 0-1,1 1 0,-1 0 1,1 1-110,16 0 336,-29-1-305,0 1 0,1 0 0,-1-1 0,0 1-1,0 0 1,0 0 0,0 0 0,0 1 0,0-1 0,-1 0 0,1 1 0,0-1 0,-1 1-1,1-1 1,-1 1 0,1 0 0,-1 0-31,28 38 485,-22-28-241,-4-7-216,0 0-1,0 0 1,-1 0 0,0 0-1,0 1 1,-1-1-1,1 1 1,-1-1 0,0 1-1,-1-1 1,1 1 0,-1-1-1,0 1 1,-1 0 0,1-1-1,-1 1 1,0-1-1,0 1 1,-1-1 0,0 0-1,0 1 1,0-1 0,0 0-1,-1 0 1,-1 1-28,-42 64 22,36-52-10,-1-1 0,0 0 1,-13 13-13,-10-14 26,32-15-51,0 0-1,0-1 1,0 1-1,0-1 1,0 1 0,0-1-1,0 0 1,0 1-1,0-1 1,0 0 0,0-1-1,0 1 1,0 0-1,0 0 1,0-1-1,0 0 1,-2 0 25,3-3-51,0-1 0,1 0 0,0 0 1,-1 1-1,1-1 0,1 0 0,-1 0 0,1-1 51,0-5-129,-1 10 124,0 1 1,1-1-1,-1 1 0,1-1 1,-1 1-1,0-1 1,1 1-1,-1-1 0,1 1 1,-1-1-1,1 1 1,0 0-1,-1-1 0,1 1 1,-1 0-1,1 0 0,-1-1 1,1 1-1,0 0 1,-1 0-1,1 0 0,0 0 1,-1 0-1,1 0 1,0 0-1,-1 0 0,1 0 1,0 0-1,-1 0 1,1 0-1,0 0 0,-1 0 1,1 1 4,27 7 40,-14 3 77,-1 2 1,0-1-1,0 2 0,-2 0 1,0 0-1,0 1 0,-1 0 1,6 15-118,29 39 614,-7-27-176,-36-40-435,0 0 1,0-1-1,1 1 1,-1-1-1,1 1 0,-1-1 1,1 0-1,-1 0 1,1 0-1,0 0 0,0-1 1,-1 1-1,1-1 1,0 1-1,0-1 0,0 0 1,2 0-4,-4-1-38,-1 1 1,1 0 0,0-1-1,0 1 1,0-1 0,-1 1-1,1-1 1,0 1-1,-1-1 1,1 0 0,0 1-1,-1-1 1,1 0 0,-1 1-1,1-1 1,-1 0 0,1 0-1,-1 1 1,0-1-1,1 0 1,-1 0 0,0 0-1,0 0 1,1 1 0,-1-1-1,0 0 1,0 0 0,0 0-1,0-1 38,0-34-2340,-1 24 353,1-19-5550</inkml:trace>
  <inkml:trace contextRef="#ctx0" brushRef="#br3" timeOffset="123513.4">7793 10529 6067,'0'0'1993,"0"0"-406,0 0-715,0 0 52,0 0-153,0 0-334,-3-11-21,-2-6 127,2 0 1,-1-1-1,2 1 0,0 0 0,2-3-543,0-47 1916,0 60-341,0 43-971,0-33-596,6 315 249,-3-205-262,-2-49 15,8 57-10,-5-78-16,-3 1 1,-1 0 0,-2 10 15,-1-13-7,2 0 0,3 0 0,3 28 7,0-17 9,-5-38-6,1 0-1,1 0 1,1 0-1,0 1-2,-2 1-2,-1-14 3,0-1-1,0 0 1,0 0-1,0 1 1,0-1-1,1 0 1,-1 0-1,0 1 1,1-1-1,-1 0 1,0 0-1,1 1 1,-1-1-1,1 0 1,0 0-1,-1 0 1,1 0-1,0 0 1,1 1-1,-2-2 21,0 0-15,0 0 39,0 0-21,0 0-77,0-41-4485,0 20-2135,0 18 2247</inkml:trace>
  <inkml:trace contextRef="#ctx0" brushRef="#br3" timeOffset="124504.032">7777 11466 2177,'0'0'4141,"0"0"-2605,0 0-826,0 0 392,0 0-342,-4-3-418,2 2-183,1 1-97,0 0-1,0-1 1,0 1-1,0 0 0,0-1 1,0 1-1,0-1 0,1 0 1,-1 1-1,0-1 1,0 0-1,0 0 0,1 1 1,-1-1-1,0 0 0,1 0 1,-1 0-1,1 0 0,-1 0 1,1 0-1,-1 0 1,1 0-1,0 0-61,-29-10 7280,1 1-7119,25 8-179,0 0-1,0 0 1,0-1 0,0 1 0,0-1 0,1 0-1,-1 0 1,1 0 0,0 0 0,0 0 0,-1-3 18,2 5 45,1 1 14,0 0-1,0 0 57,0 0-75,0 0-11,0 0 46,6 3 34,-1 1 0,1-1 0,-1 1 0,0-1 0,-1 1 0,1 1 0,-1-1 0,0 1 0,0-1 0,0 1 0,2 3-109,13 15 76,-11-14-21,0 1 0,-1 0 0,0 1 0,0 0 0,0 2-55,-2-3 66,0-1 1,1 1-1,0-1 0,1-1 0,0 1 1,2 1-67,-8-10 5,-1 1 1,0-1 0,0 0-1,0 0 1,1 0 0,-1 0-1,0 0 1,0 0 0,1 0-1,-1 0 1,0 0-1,1 0 1,-1 0 0,0 0-1,0 0 1,1 0 0,-1 0-1,0 0 1,0 0 0,1 0-1,-1 0 1,0 0 0,0 0-1,1 0 1,-1 0 0,0-1-1,0 1 1,0 0 0,1 0-1,-1 0 1,0 0-1,0-1 1,0 1 0,1 0-1,-1 0 1,0 0 0,0-1-1,0 1 1,0 0 0,0 0-1,0-1 1,0 1 0,1 0-1,-1 0 1,0-1 0,0 1-1,0 0 1,0 0-1,0-1 1,0 1 0,0 0-1,0 0 1,0-1 0,0 1-1,0 0 1,-1 0 0,1-1-1,0 1 1,0 0 0,0-1-6,1-19-41,-1 19 60,-1-31-14,3-69-545,-1 94 450,0-1 0,0 0 0,1 0 0,0 1 0,0-1 0,0 1 0,1-1 0,1 1 0,-1 0 0,4-6 90,-3 10 39,-1-1 0,0 1 1,1 0-1,-1 0 0,1 0 0,0 1 1,0-1-1,0 1 0,2-1-39,16-10-5363,-20 12-966</inkml:trace>
  <inkml:trace contextRef="#ctx0" brushRef="#br3" timeOffset="125643.461">7840 11897 3057,'0'0'1046,"0"0"-285,0 0 175,0 0-117,0 0-125,-4-4 98,1 0-301,-9-12 116,8 2 3876,4 14-3952,0 0 59,0 0-235,-4-21 2115,4 14-825,0 18-916,4 100 357,12 63-1086,40 458 587,-43-442-669,-9 12 82,-11-299-1990,1-7-5814,6 57 3</inkml:trace>
  <inkml:trace contextRef="#ctx0" brushRef="#br3" timeOffset="126644.743">7793 11975 3586,'0'0'3084,"0"0"-1404,0 0-370,0 0-515,-6-42 2322,12-62-1434,-6 104-1390,0 0 260,0 0 28,0 0-76,0 0-95,0 0-1,0 0-39,0 0-124,0 8 133,-1 12-254,-1 1 1,-1-1-1,0 0 0,-2 0 1,-1 0-1,-2 6-125,-50 116 278,55-136-273,0-9-217,2-14 172,0 13 28,1 0 0,1-1 0,-1 1 0,1 0 1,-1 0-1,1-1 0,0 1 0,1-2 12,5-8-108,24-46-2188,23-31 2296,-53 89 27,1 1-1,-1 0 0,0 0 0,1 0 1,-1 0-1,1 0 0,-1 0 0,1 0 1,-1 1-1,1-1 0,-1 0 1,1 1-1,0-1 0,-1 1 0,1 0 1,0 0-1,-1-1 0,1 1 0,0 0 1,0 0-1,-1 1 0,1-1 1,0 0-1,-1 1 0,1-1 0,0 1 1,0 0-27,3 0 108,0 1 0,0-1 0,0 1 0,-1 1 0,1-1 0,-1 1 0,0-1 0,4 4-108,9 10 197,-1-2 119,-1 0 0,2-1 0,3 1-316,-15-10-51,1-1 0,0 0 0,0 0 0,0 0 1,1-1-1,-1 0 0,0 0 0,1-1 0,-1 0 0,1 0 0,0 0 0,1-1 51,-2-3-2636,-2-14-2212</inkml:trace>
  <inkml:trace contextRef="#ctx0" brushRef="#br4" timeOffset="130962.842">7641 8937 3073,'0'0'5816,"0"0"-3246,0 0-839,0 0-210,0 0-593,-1-5-224,-5-9-489,6 14-175,0 0 0,-1-1 0,1 1 0,0 0 0,0-1 0,0 1 0,-1 0 0,1-1 0,0 1 0,0-1 0,0 1 0,0 0 0,0-1 0,0 1 0,0-1 0,0 1 0,0 0 0,0-1 0,0 1 0,0-1 0,0 1 0,0 0 0,0-1 0,0 1 0,1 0 0,-1-1 0,0 1 0,0 0 0,0-1 0,0 1 0,1 0 0,-1-1 0,0 1 0,1 0 0,-1-1 0,0 1 0,0 0 0,1 0 0,-1-1 0,0 1 0,1 0 0,-1 0-40,1 0 533,35 1 2020,-34 4-2519,0 1-1,-1-1 0,1 0 0,-1 0 1,0 1-1,0-1 0,-1 1 0,1-1 0,-1 1 1,-1 1-34,2 2 44,29 318 612,-7-106-37,22 155 787,-45-376-1441,0 0-1,0 0 1,0 0 0,0 0 0,0 0 0,0 0-1,0 0 1,0 0 0,1 0 0,-1 0 0,0 0-1,0 0 1,0 0 0,0 0 0,0 0 0,0 0-1,0 0 1,0 0 0,0 0 0,0 0 0,0 0-1,0 0 1,0 1 0,0-1 0,0 0 0,0 0-1,0 0 1,0 0 0,0 0 35,2-13-755,-2-4-1613,1 3-3495,-1 8 228</inkml:trace>
  <inkml:trace contextRef="#ctx0" brushRef="#br4" timeOffset="131447.187">7674 10002 10037,'0'0'1950,"0"0"-774,0 0 220,0 0-375,0 0-711,-1-12-155,-4-62 832,5 70-920,1 0 0,0 1 0,0-1 0,1 1 0,-1-1 0,1 1 0,-1-1 1,1 1-1,0 0 0,0 0 0,1 0 0,-1 0 0,1 0 0,-1 1 0,1-1 0,0 1 0,2-2-67,4-3 243,1 0 1,0 0-1,0 1 0,11-5-243,-14 8 98,0 0-1,1 1 1,-1-1 0,1 2 0,0-1 0,-1 1 0,1 0 0,0 0 0,0 1-1,0 0 1,5 1-98,-9 0 66,1 0 1,-1 0-1,0 0 0,1 0 0,-1 1 1,0-1-1,0 1 0,0 0 0,0 1 1,-1-1-1,1 0 0,-1 1 0,1 0 0,-1 0 1,0 0-1,0 0 0,0 1 0,0-1 1,-1 1-1,2 3-66,9 21 666,-2-5-1177,-8-26-533,-3-17-679,-4-15-4354,-5-6-6556</inkml:trace>
  <inkml:trace contextRef="#ctx0" brushRef="#br4" timeOffset="131913.66">7585 8922 6563,'0'0'2727,"0"0"-903,0 0-159,0 0-320,0 0-315,-7-5-67,-22-13 61,29 18-972,1 0 0,-1 0 0,0 0 0,0 0 0,0 0 0,1 0 0,-1 0-1,0-1 1,0 1 0,0 0 0,1 0 0,-1 0 0,0 0 0,0 0 0,0 0 0,0-1 0,1 1 0,-1 0-1,0 0 1,0 0 0,0 0 0,0-1 0,0 1 0,0 0 0,1 0 0,-1 0 0,0-1 0,0 1 0,0 0-1,0 0 1,0 0 0,0-1 0,0 1 0,0 0 0,0 0 0,0 0 0,0-1 0,0 1 0,0 0 0,0 0 0,0 0-1,0-1 1,0 1 0,-1 0 0,1 0 0,0 0 0,0-1 0,0 1 0,0 0 0,0 0 0,0 0 0,0 0-1,-1-1 1,1 1 0,0 0 0,0 0 0,0 0 0,-1 0 0,1 0 0,0 0 0,0-1-52,20 1 230,-18 0 18,60 1 513,-32 1-1128,-1-1 0,0-2 0,1-1 1,-1-2-1,21-4 367,-27 2-2844,-9 5-1939</inkml:trace>
  <inkml:trace contextRef="#ctx0" brushRef="#br4" timeOffset="132902.128">8174 9710 192,'0'0'7590,"0"0"-4935,0 0-1188,0 0 273,0 0-508,-20-3 3743,13 0-5262,6 1 286,-1 0 1,0 0-1,0 0 1,0 1-1,0-1 1,0 0-1,0 1 0,0 0 1,0-1-1,-1 1 1,1 0-1,-1 0 1,1 0-1,-1 0 1,1 1-1,-1-1 1,1 1-1,-1-1 1,0 1-1,1 0 1,-1 0-1,-2 1 1,2-1-1,0 0 0,0 0 0,0 0-1,0 1 1,0-1 0,0 1 0,0 0-1,0 0 1,0 0 0,0 0 0,0 1 0,1-1-1,-1 1 1,1-1 0,-1 1 0,1 0-1,-1 0 1,1 0 0,-2 2 1,-2 7 126,1 0 0,0 0 0,0 0 0,1 0 0,1 1-1,0 0 1,0 0 0,1 0 0,0 0 0,1 0 0,1 0 0,0 0 0,1 0 0,0 0 0,1 5-126,-1-14 49,0 1-1,1-1 1,-1 0 0,1 1 0,0-1-1,0 0 1,0 0 0,0 0 0,0 0 0,1 0-1,-1-1 1,1 1 0,0-1 0,2 2-49,50 30 285,-28-18-242,-27-16-43,14 8-2,0 2 1,-1-1-1,0 1 0,7 9 2,-16-15 10,-1 0-1,0 0 1,0 0-1,0 0 1,0 1-1,-1-1 1,1 1-1,-1 0 1,0-1-1,-1 1 1,1 0-1,-1 0 1,0 0-1,0 1 1,-1-1-1,0 0 1,0 0-10,1 1 19,-1 1-1,-1-1 1,1 0 0,-1 0 0,-1 0 0,1 0 0,-1 0 0,0 0-1,0 0 1,0 0 0,-1-1 0,-1 2-19,2-4-1,0 0 0,-1 0 0,0 0 0,0 0-1,0-1 1,0 1 0,0-1 0,0 0 0,0 0 0,-1 0 0,0 0 0,1 0 0,-1-1 0,0 1 0,1-1-1,-1 0 1,0-1 0,0 1 0,-4 0 1,-3 0-413,-1 1-1,1-2 1,-1 0-1,1 0 0,-1-1 1,-8-2 413,7-4-3981</inkml:trace>
  <inkml:trace contextRef="#ctx0" brushRef="#br3" timeOffset="137466.419">8647 9008 9732,'0'0'2348,"0"0"-995,0 0-97,0 0-167,0 0-403,-5 0-409,1 0-140,-1 1-1,1 0 1,0-1 0,0 2-1,0-1 1,0 0 0,0 1-1,0 0 1,0 0 0,0 0-1,0 0 1,1 0 0,-1 1-1,1 0 1,0 0 0,0 0-1,0 0 1,0 0 0,1 1-1,-1-1 1,1 1 0,-1 1-137,-3 6 101,0 0 1,1 1-1,0 0 1,1 0-1,0 0 1,1 0 0,0 1-1,1 0 1,0 8-102,-1 25 133,3 1 0,2 2-133,-1 18 63,0-31 107,0 1-1,3-1 1,1 0-1,2-1 1,1 0 0,2 0-1,1 0 1,1-1 0,3-1-1,0 0 1,2-2 0,9 13-170,-23-39 15,0-1 1,0 1 0,0-1 0,0 0-1,0 0 1,1 0 0,0 0 0,0-1 0,0 0-1,0 1 1,1-1 0,-1-1 0,1 1 0,-1-1-1,1 0 1,0 0 0,0 0 0,0 0-1,0-1 1,0 0 0,1 0 0,-1-1 0,0 1-1,5-1-15,-9 0-28,1-1-1,-1 1 1,1-1-1,-1 1 1,1-1-1,-1 0 1,1 0-1,-1 1 0,0-1 1,0 0-1,1 0 1,-1 0-1,0 0 1,0-1-1,0 1 1,0 0-1,0 0 0,0-1 1,0 1-1,-1 0 1,1-1-1,0 1 1,-1-1-1,1 1 1,-1-1-1,0 1 0,1-1 29,6-46-2613,-7 46 2345,1-42-4774</inkml:trace>
  <inkml:trace contextRef="#ctx0" brushRef="#br3" timeOffset="138253.175">9067 9362 5410,'0'0'1636,"0"0"-790,0 0 226,0 0 249,0 0-281,0-6 171,0-27 812,0 33-1412,0 0-166,-36 1 462,31 2-810,-1-1-1,1 0 1,0 1-1,0 0 1,0 1-1,0-1 1,1 1-1,0 0 1,-1 0-1,1 0 0,0 0 1,1 1-1,-1 0 1,1-1-1,0 1 1,0 0-1,1 1 1,-1-1-1,1 1 1,0-1-1,1 1 1,-1-1-1,1 1-96,-3 19 206,1-1 0,1 1 0,2 0 0,1 24-206,0-5 623,-1-34-473,0 25 560,1-1 0,3 10-710,-3-35 115,1 1 1,0-1-1,1 0 1,-1 0-1,2 0 0,-1 0 1,1 0-1,1 0 0,-1-1 1,5 5-116,-8-11 13,0-1 0,0 1 0,0 0 1,1 0-1,-1-1 0,1 1 0,0-1 0,-1 1 0,1-1 1,0 1-1,0-1 0,0 0 0,0 0 0,0 0 0,0 0 1,0-1-1,0 1 0,0 0 0,0-1 0,1 1 0,-1-1 1,0 0-1,1 0-13,-1 0 3,1-1 0,-1 0 1,0 0-1,1 0 1,-1 0-1,0 0 0,0 0 1,0-1-1,0 1 0,0-1 1,0 0-1,0 1 0,0-1 1,-1 0-1,1 0 0,-1 0 1,1-1-4,6-10-94,-1 1 1,0-2 0,-1 1-1,0-1 1,-2 0 0,2-3 93,2-19-1065,-1 0 1,-1 0-1,-2 0 0,-1-21 1065,-3-32-3489,-5-25 3489,2 92 2576,2 43-900,-1 44 46,4-37-1450,0 0 0,2 0 0,1 0 0,1 0 0,1-1 0,2 0 0,1 0 1,11 21-273,-16-35-793,15 34 2062,-16-32-4162,-3 0-3988,-1-15-661</inkml:trace>
  <inkml:trace contextRef="#ctx0" brushRef="#br3" timeOffset="138718.233">9292 9312 7171,'0'0'2770,"0"0"-1212,0 0 368,0 0-203,0 0-605,-2-5 755,2 11-483,91 424 2761,-90-423-4052,-1-4-73,0 1 1,0-1-1,1 0 0,-1 0 1,1 0-1,0 0 0,0-1 1,0 1-1,0 0 0,0 0 1,1 0-1,-1-1 0,1 1 0,0-1 1,0 2-27,-1-5 0,0 0 1,-1 1 0,1-1-1,0 0 1,-1 1-1,1-1 1,-1 0 0,1 0-1,-1 1 1,0-1-1,1 0 1,-1 0 0,0 0-1,0 0 1,1 0-1,-1 0 1,0 1 0,0-1-1,0 0 1,0 0 0,0 0-1,0 0 1,0 0-1,0 0 1,-1 0 0,1 0-1,0 1 1,0-1-1,-1-7-9,2-288-2827,-1 293 2810,0-1 0,0 1 0,0-1 0,0 1 0,1 0 0,0-1 0,-1 1-1,1-1 1,0 1 0,1 0 0,-1 0 0,1 0 0,-1 0 0,1 0 0,0 0 0,0 0 0,0 0 0,3-2 26,-2 4 58,0-1 0,0 1-1,0-1 1,0 1 0,1 0 0,-1 0-1,0 1 1,1-1 0,-1 1 0,0-1-1,1 1 1,-1 0 0,1 0 0,-1 1-1,0-1 1,1 1 0,-1 0 0,3 0-58,-2 0 79,-1 1 0,1-1 1,-1 0-1,0 1 0,1 0 0,-1 0 1,0 0-1,0 0 0,0 0 1,0 2-80,20 11 365,-19-14-429,-3-12-2402,-1-10-1768,0 0-3817</inkml:trace>
  <inkml:trace contextRef="#ctx0" brushRef="#br3" timeOffset="139174.607">9643 9264 10053,'0'0'3545,"0"0"-2125,0 0-289,0 0-248,0 0-331,-1 0-503,1 0 0,0 0 0,0 0 1,0-1-1,0 1 0,-1 0 0,1 0 0,0 0 0,0 0 0,0 0 0,-1 0 0,1 0 1,0 0-1,0 0 0,0 0 0,-1 0 0,1 0 0,0 0 0,0 0 0,0 0 1,-1 1-1,1-1 0,0 0 0,0 0 0,0 0 0,0 0 0,-1 0 0,1 0 0,0 0 1,0 1-1,0-1 0,0 0 0,0 0 0,-1 0 0,1 0 0,0 0 0,0 1 1,0-1-1,0 0 0,0 0 0,0 0 0,0 1 0,0-1 0,0 0 0,0 0 0,0 0 1,0 0-1,0 1 0,0-1 0,0 0 0,0 0 0,0 0 0,0 1 0,0-1 1,0 0-1,0 0-49,0 1 31,-1 53 591,2 0-1,2 0 0,3-1 0,2 0 0,4 6-621,-7-38 109,1 1 97,0 0 0,1 0 0,9 19-206,-14-37 20,0 0 0,-1-1-1,1 1 1,1 0 0,-1-1 0,0 0 0,1 1-1,0-1 1,0 0 0,0 0 0,0 0-1,0-1 1,0 1 0,1-1 0,-1 0 0,1 0-1,0 0 1,0 0 0,-1-1 0,1 1-1,0-1 1,0 0 0,4 0-20,-6-1-3,1 0-1,-1-1 1,1 1-1,-1-1 1,1 1-1,-1-1 1,1 0-1,-1 0 1,1 0 0,-1 0-1,0-1 1,0 1-1,0 0 1,0-1-1,0 0 1,0 0 0,0 1-1,0-1 1,0 0-1,-1 0 1,1 0-1,-1-1 1,0 1-1,1 0 1,-1-1 0,0 1-1,0 0 1,-1-1-1,1-1 4,4-10-146,-1-1 1,-1 0-1,-1 0 0,1-10 146,1-43-2685,-4-62 2685,-1 44 249,1 85 429,0 1-217,0 0-135,0 0-43,0 0-299,0 0-347,0-18-4405,3 0-2099</inkml:trace>
  <inkml:trace contextRef="#ctx0" brushRef="#br3" timeOffset="139761.722">10142 9136 7684,'0'0'2134,"0"0"62,0 0 63,0 0-474,0 0-542,-13 12-136,9-8-1011,-12 12 303,0 1 1,0 0-1,2 1 0,0 1 0,-2 6-399,15-23 36,-6 9 113,2 1 1,-1-1 0,1 1 0,0 5-150,4-15 12,0 0 1,0 0-1,1 1 0,-1-1 0,1 0 1,-1 1-1,1-1 0,0 0 1,0 1-1,0-1 0,0 0 1,1 1-1,-1-1 0,1 0 0,-1 1 1,1-1-1,0 0 0,-1 0 1,1 0-1,1 0 0,-1 0 0,0 0 1,0 0-1,1 0 0,-1 0 1,1 0-1,-1-1 0,1 1-12,13 6 11,-1 0 0,1-1 0,0-1 0,1-1 0,0 0 0,7 1-11,0 0-12,-1 1 0,-1 1 0,10 5 12,-25-10 3,1 1 1,-1 0-1,1 1 1,-1 0-1,-1 0 1,1 0-1,-1 0 1,0 1-1,0 0 1,4 6-4,-8-10 15,0 0 1,1 0-1,-1 0 1,0 1-1,0-1 1,0 0-1,-1 1 1,1-1-1,0 1 0,-1-1 1,0 1-1,1-1 1,-1 1-1,0-1 1,0 1-1,-1-1 1,1 1-1,0-1 1,-1 1-1,0-1 0,1 1 1,-1-1-1,0 0 1,0 1-1,0-1 1,-1 0-1,1 0 1,-1 0-1,1 0 1,-1 0-1,1 0 0,-1 0 1,0 0-1,0-1 1,0 1-16,-7 4-80,1 0-1,-1-1 1,0 0 0,-1 0 0,1-1-1,-1 0 1,1-1 0,-1 0 0,0-1 0,-1 0-1,1 0 1,0-1 0,0 0 0,-1-1 0,-9-1 80,19 1-102,0 0 1,0-1-1,1 1 1,-1 0 0,0-1-1,0 1 1,1-1 0,-1 1-1,0-1 1,1 1-1,-1-1 1,1 0 0,-1 1-1,1-1 1,-1 0 0,1 1-1,-1-1 1,1 0-1,0 1 1,-1-1 0,1 0-1,0 0 1,-1 0-1,1 1 1,0-1 0,0 0-1,0 0 1,0 0 0,0 0 101,-1-31-3157,1 24 1554,0-25-4824</inkml:trace>
  <inkml:trace contextRef="#ctx0" brushRef="#br3" timeOffset="140093.486">10116 9187 13414,'0'0'3218,"0"0"-2626,0 0 1553,0 0-1297,0 0-688,215-66-160,-172 63-144,0 0-1024,-14 3-1826,-2-3-3329</inkml:trace>
  <inkml:trace contextRef="#ctx0" brushRef="#br3" timeOffset="140540.55">10665 8722 6771,'0'0'3292,"0"0"-1582,0 0 369,0 0-311,0 0-663,-4-1-537,1 0-613,-10-1 794,10 24 151,6 31-89,3 0 0,2-1 0,2 0 0,7 15-811,17 94 824,-10 64-264,-8-54-181,-21-356-2286,4 165 1654,-1-7-225,0 1 1,2 0-1,2-1 0,2-15 478,-4 41 8,0-1 0,0 0-1,1 1 1,-1-1 0,1 0 0,-1 1-1,1-1 1,0 1 0,-1-1 0,1 1-1,0-1 1,0 1 0,0 0 0,0-1-1,0 1 1,0 0 0,1 0 0,-1 0-1,0 0 1,1 0 0,-1 0 0,0 0-1,1 0 1,-1 0 0,1 1 0,0-1-1,-1 0 1,1 1 0,-1 0 0,1-1-1,0 1 1,-1 0 0,1 0 0,0 0-1,0 0 1,-1 0 0,1 0-1,0 1 1,-1-1 0,1 0 0,-1 1-1,1-1 1,0 1 0,-1 0 0,1 0-1,-1-1 1,1 2-8,5 1 125,-1 0 0,0 1 0,0 0 0,0 0 0,0 0 0,-1 1 0,1 0 0,-1 0 0,0 0 0,0 2-125,4 7 141,-2 1 0,0 0 0,0 0 0,-2 0 0,0 1 0,0-1 0,-2 1 0,0 1 0,0-1 0,-2 0 0,0 1 0,-1-1 0,-1 0 0,-1 13-141,1-23 13,1 1 0,-1-1-1,0 0 1,-1 1-1,0-1 1,0 0 0,0 0-1,0 0 1,-1-1-1,0 1 1,0-1 0,-1 1-1,1-1 1,-5 5-13,4-7-44,1 0-1,-1 0 1,0 0 0,0 0 0,0 0-1,0-1 1,-1 0 0,1 0 0,-1 0-1,1 0 1,-1-1 0,0 0 0,1 0-1,-1 0 1,0 0 0,0-1 0,0 0-1,0 0 1,-2 0 44,5-1-78,1 1 0,0 0 0,-1 0 1,1 0-1,0-1 0,0 1 0,-1 0 0,1-1 0,0 1 0,0-1 0,0 0 0,-1 1 0,1-1 1,0 0-1,0 0 0,0 1 0,0-1 0,0 0 0,0 0 0,1 0 0,-1 0 0,0 0 1,0-1-1,1 1 0,-1 0 0,1 0 0,-1 0 0,1-1 0,-1 1 78,-2-43-3519,3 36 2542,0-39-5805</inkml:trace>
  <inkml:trace contextRef="#ctx0" brushRef="#br3" timeOffset="141058.734">10996 9127 5394,'0'0'4058,"0"0"-1272,0 0-295,0 0-634,0 0-819,0-16 2550,-4 146-2080,1 55 63,3-182-1545,1 1 1,-1 0-1,0 0 0,1 0 1,0-1-1,0 1 0,0 0 1,0-1-1,0 1 0,1-1 0,0 1 1,0-1-1,0 1 0,0-1 1,0 0-1,2 1-26,-3-2 8,1-1 0,0 0 0,0 0 0,1 1 0,-1-1 0,0 0 0,0-1 0,0 1 0,1 0 0,-1-1 0,0 1 0,1-1 0,-1 0 0,0 0 0,1 0 0,-1 0 0,0 0 1,1 0-1,-1-1 0,0 1 0,1-1 0,-1 1 0,0-1 0,0 0 0,1 0 0,-1 0 0,1-1-8,2-1-14,0 0 0,0-1 0,-1 1 1,1-1-1,-1 0 0,1 0 0,-2-1 1,1 1-1,0-1 0,-1 0 0,0 0 1,0 0-1,0 0 0,0-1 14,5-13-143,0 0 0,-1-1 0,1-7 143,-1-3-451,-2 0-1,-1 0 1,-2-1-1,0 1 1,-3-10 451,1 35-84,0-1 0,0 1 0,0 0 0,-1 0 0,0-1 0,0 1 0,-1 0 0,1 0 0,-1 0 0,0 0 0,0 1 0,-1-1 0,-2-3 84,3 6 21,0 0 1,0 0-1,0 0 0,0 0 0,-1 0 1,1 0-1,-1 1 0,0-1 1,1 1-1,-1 0 0,0 0 0,0 0 1,1 0-1,-1 0 0,0 1 0,0-1 1,0 1-1,0 0 0,0 0 0,0 0 1,0 0-1,0 0 0,0 1 0,-2 0-21,2 0 84,0 0 0,0 0 0,0 1 0,0 0 0,1 0 0,-1-1 0,0 1 0,1 1 0,0-1 0,-1 0 0,1 1 0,0-1 0,0 1 0,0-1-1,1 1 1,-1 0 0,1 0 0,-1 0 0,1 1-84,-3 5 151,0 0 0,1 0 0,0 0 0,0 0-1,1 0 1,0 3-151,2-1-21,8-11-2028,10-10-1851,2-11-4029</inkml:trace>
  <inkml:trace contextRef="#ctx0" brushRef="#br3" timeOffset="141628.361">11479 9047 7443,'0'0'1548,"0"0"-460,0 0-34,0 0 85,0 0-309,-4-4-6,-2 1-332,0 0 0,0 0 1,0 1-1,-1 0 0,1 0 0,-1 0 0,1 1 0,-1 0 0,1 0 0,-1 1 0,0-1 0,1 1 0,-1 1 0,0 0 0,1 0 0,-7 1-492,9 1 22,0-1-1,0 0 0,0 1 0,0 0 1,1 0-1,-1 0 0,1 1 0,0-1 1,0 1-1,0 0 0,1-1 1,-1 1-1,1 0 0,0 1 0,0-1 1,0 0-1,1 1 0,-1-1 0,1 1 1,0-1-1,0 1 0,1 0-21,-4 20 239,2 0 0,0-1 0,2 18-239,0-26 163,-1 23 104,0-22-138,1 0-1,0 1 1,1-1 0,1 0 0,0 0-1,4 12-128,-5-26 8,1 1-1,-1 0 1,1-1-1,0 1 0,0-1 1,0 1-1,0-1 1,0 0-1,1 0 0,0 0 1,-1 0-1,1 0 1,0-1-1,1 1 0,-1-1 1,0 0-1,1 0 1,-1 0-1,1 0 0,-1-1 1,1 1-1,0-1 1,0 0-1,0 0 1,0-1-1,-1 1 0,1-1 1,0 1-1,0-1 1,4-1-8,-2 1-21,0 0 0,0 0 0,0-1 0,0 1 1,0-2-1,0 1 0,0-1 0,0 1 1,-1-1-1,1-1 0,-1 1 0,1-1 1,-1 0-1,0-1 0,0 1 0,2-3 21,-2 1-276,0-1 0,0 0-1,-1 0 1,0 0 0,0-1-1,-1 1 1,1-1 0,-1 0-1,-1 0 1,1 0 0,-1 0-1,-1 0 1,1-3 276,4-29-4002,-5 3-2075</inkml:trace>
  <inkml:trace contextRef="#ctx0" brushRef="#br3" timeOffset="141966.267">11479 9047 8900</inkml:trace>
  <inkml:trace contextRef="#ctx0" brushRef="#br3" timeOffset="142303.276">11479 9047 8900,'159'-28'2201,"-156"28"-1960,0-1-1,0 1 1,0-1-1,0 0 1,-1 1-1,1-1 1,0 0-1,-1-1 1,1 1 0,-1 0-1,1-1 1,-1 0-241,-2 2 109,1 0 1,-1 0 0,0-1-1,0 1 1,0 0 0,0-1 0,0 1-1,0 0 1,1-1 0,-1 1-1,0 0 1,0-1 0,0 1-1,0 0 1,0-1 0,0 1-1,0 0 1,0-1 0,-1 1 0,1 0-1,0-1 1,0 1 0,0 0-1,0-1 1,0 1 0,0 0-1,-1-1 1,1 1 0,0 0-1,0 0 1,0-1 0,-1 1-110,-1-3 1898,2 60 870,-1-1-554,5 53-2214,-2-94 67,0 1-1,1 0 1,1-1 0,0 1 0,1-1 0,1 0 0,0-1 0,1 1-1,2 1-66,-8-14 4,0 1-1,0-1 0,1 0 0,-1 1 0,1-1 0,0 0 1,-1 0-1,1 0 0,0 0 0,1 0 0,-1-1 0,0 1 0,0 0 1,1-1-1,-1 0 0,1 1 0,-1-1 0,1 0 0,-1-1 1,1 1-1,0 0 0,-1-1 0,1 1 0,0-1 0,0 0 0,-1 0 1,1 0-1,0 0 0,0 0 0,-1-1 0,1 1 0,0-1 1,-1 0-1,2 0-3,1-2-23,0 0 0,0 0 0,0 0 0,0 0 0,-1-1 0,0 0 0,1 0 0,-2 0 0,1 0 0,0-1 0,-1 0 0,0 1 0,0-1 0,0 0 0,1-5 23,4-12-350,-2 0 0,0-1 0,-1 1 0,-2-1 0,0 0-1,-2-1 1,0 1 0,-1 0 0,-2-1 350,1 17-88,1-1-1,-2 1 1,1 0 0,-1-1-1,0 1 1,-1 0-1,0 0 1,0 0 0,0 1-1,-1-1 1,0 1-1,0-1 1,-2-1 88,3 5 31,0 0-1,0-1 1,0 1-1,0 0 1,0 0 0,-1 1-1,1-1 1,-1 1-1,0-1 1,0 1 0,0 0-1,0 1 1,0-1-1,0 1 1,0 0 0,-1 0-1,1 0 1,0 0-1,-1 1 1,1 0-1,-1 0 1,1 0 0,-2 0-31,4 1 80,-1 0 0,1 0 1,-1 0-1,1 0 1,-1 0-1,1 0 0,0 1 1,-1-1-1,1 1 1,0 0-1,0-1 0,0 1 1,0 0-1,1 0 1,-1 0-1,-1 3-80,-2 3 134,0 0 1,0 0-1,1 1 1,0 0-1,0 2-134,3-9-627,2-11-3818,1-9-1101</inkml:trace>
  <inkml:trace contextRef="#ctx0" brushRef="#br3" timeOffset="142632.545">12018 8928 10677,'0'0'2102,"0"0"-965,0 0 367,0 0-39,0 0-627,0-5 32,0-13 199,0 14-180,0 4-78,0 8-544,2 0 0,-1 0 0,1 0 0,0 0 1,0-1-1,2 2-267,4 17 368,46 244 1262,-46-249-1536,-8-20-92,0-1-1,1 0 1,-1 0 0,0 0-1,0 0 1,0 1-1,1-1 1,-1 0 0,0 0-1,0 0 1,0 0 0,1 0-1,-1 0 1,0 0 0,0 0-1,1 1 1,-1-1 0,0 0-1,0 0 1,1 0-1,-1 0 1,0 0 0,0 0-1,1 0 1,-1-1 0,0 1-1,0 0 1,0 0 0,1 0-1,-1 0 1,0 0-1,0 0 1,1 0 0,-1 0-1,0-1 1,0 1 0,0 0-1,1 0 1,-1 0 0,0 0-1,0-1-1,2-2-1,0 0 0,0 0 0,-1 0 0,1 0 0,-1 0-1,0-1 1,0 1 0,0 0 0,-1-1 0,1-2 1,7-64-1136,-1-54 1136,1-11-2370,-7 124 2065,8-38-766,-9 48 1079,1-1 0,-1 1 1,1 0-1,0-1 0,-1 1 0,1 0 0,0 0 0,0 0 1,0 0-1,0-1 0,0 1 0,0 1 0,0-1 0,0 0 1,0 0-1,1 0 0,-1 0 0,0 1 0,1-1 1,-1 1-1,0-1 0,1 1 0,-1-1 0,0 1 0,1 0 1,-1 0-1,1 0 0,-1-1 0,1 2-8,3-1 195,1 0 0,0 0 0,0 1 0,-1 0 0,1 1 0,-1-1 0,1 1 0,-1 0 0,0 0 0,1 1 0,-1 0-1,0-1 1,-1 2 0,1-1-195,7 4 147,-6-4-88,-1 0-1,1-1 1,0 0-1,1 0 1,-1-1-1,0 0 1,0 0 0,2 0-59,-5 0-154,-1-1 0,1 0 0,-1 0 0,1 0 0,0 0 0,-1 0 0,1 0 0,0-1 0,-1 1 0,1-1 0,-1 1 0,1-1 0,-1 0 0,1 0 0,-1-1 0,0 1 0,1 0 0,-1-1 0,2-1 154,4-16-4383</inkml:trace>
  <inkml:trace contextRef="#ctx0" brushRef="#br3" timeOffset="142983.255">12554 7993 624,'0'0'14279,"0"0"-12710,0 0-513,0 0 1329,0 0-1072,234 185-625,-148-99-528,-3 15 80,-13 15-48,-21 15-96,-19 9 64,-30 6-160,-10 0-16,-59 8-64,-31 1-704,-12-6-849,-1-15-1408,8-27-3362</inkml:trace>
  <inkml:trace contextRef="#ctx0" brushRef="#br3" timeOffset="165416.639">4846 14174 5523,'0'0'1547,"0"0"-851,0 0-141,0 0 267,0 0 18,0 0-360,0 0 302,-3-45 5824,7 105-6161,3-1-1,3 0 1,3 0 0,6 16-445,10 46 417,47 224 719,-74-332-4430,-13-17-981,-6-18-1191</inkml:trace>
  <inkml:trace contextRef="#ctx0" brushRef="#br3" timeOffset="165947.736">4704 14162 7619,'0'0'1212,"0"0"-353,0 0 80,0 0-179,0 0-424,8-12-5,29-38 8,-31 45-255,1 0 1,0 0-1,0 0 1,0 1-1,0 0 1,1 0-1,0 1 1,-1-1-1,1 2 0,0-1 1,1 2-1,-1-1 1,6 0-85,-5 0 87,3-1 14,-1 1 0,1 0 0,0 1 1,0 0-1,0 1 0,0 0 0,0 1 1,-1 0-1,1 1 0,0 0 0,-1 1 1,1 0-1,-1 1 0,0 1 0,0-1 1,0 2-1,-1-1 0,0 2 0,0-1 1,0 1-1,-1 1 0,0 0-101,7 4 87,-1 1-1,-1 1 0,0 1 1,-1 0-1,0 0 1,-2 2-1,0-1 1,0 1-1,-2 1 0,0 0 1,-1 0-1,-1 1 1,-1 0-1,0 0 0,-2 0 1,0 1-1,-1-1 1,0 17-87,0 15 553,-2 0 0,-6 42-553,2-73 138,0 1 1,-1-1-1,-2 0 1,0-1-1,0 1 1,-2-1-1,-1 0 1,-4 7-139,4-10 67,-2 1-1,1-2 1,-2 1 0,-8 7-67,17-18-11,-1-1 1,0-1 0,-1 1-1,1 0 1,-1-1 0,0 0-1,1 0 1,-1-1-1,0 1 1,-1-1 0,1 0-1,0 0 1,-1-1 0,1 1-1,-1-1 1,1-1 0,-6 1 10,10-2-99,1 0 0,-1-1 0,0 1 0,0 0 1,0-1-1,1 1 0,-1-1 0,1 1 0,-1-1 0,1 1 1,-1-1-1,1 1 0,0-1 0,0 1 0,0-1 0,0 0 1,0 1-1,0-1 0,0 1 0,0-1 0,1 1 0,0-2 99,-1-4-384,0 2-180,0-1 0,1 1-1,0 0 1,0 0 0,0 0 0,0 0-1,1 0 1,0 0 0,0 0 0,0 0-1,1 0 1,1-2 564,19-29-8449</inkml:trace>
  <inkml:trace contextRef="#ctx0" brushRef="#br3" timeOffset="166766.977">5693 14465 5170,'0'0'2316,"0"0"-1174,0 0-30,0 0 124,0 0-177,0-7-237,0 1-706,0 1-7,1 1-1,-1-1 1,0 0 0,-1 0-1,1 1 1,-1-1-1,0 0 1,0 1 0,0-1-1,-1 0 1,1 1 0,-1 0-1,0-1 1,-1 1-1,1 0 1,-1 0 0,1 0-1,-1 1 1,-1-1 0,-1-2-109,-1 2 98,0 1 0,0-1 0,0 1 0,0 0 0,-1 1 0,1 0 0,-1 0 0,0 0 1,1 1-1,-1 0 0,0 0 0,0 0 0,0 1 0,0 0 0,0 1 0,-4 0-98,-9-1-46,17 1 53,-1 0 1,1 0-1,0 0 1,0 0-1,-1 1 1,1-1-1,0 1 1,0 0-1,0-1 1,1 2-1,-1-1 1,0 0-1,1 0 1,-1 1-1,1-1 1,0 1-1,0 0 1,0 0-1,0 0 1,0 0-1,1 1-7,-5 6 53,1 0 0,0 0 0,1 0 0,0 1 0,0-1 0,1 4-53,-3 24 552,3 1 0,1 0 0,2 0 0,2 17-552,0 24 772,-2-74-713,0-1 0,1 0 1,0 0-1,-1 1 0,2-1 1,-1 0-1,0 0 0,1 0 0,0 0 1,0-1-1,1 1 0,-1 0 0,1-1 1,0 0-1,0 1 0,1-1 1,2 2-60,-4-4 13,0-1 1,1 1 0,-1-1 0,1 1 0,-1-1 0,1 0-1,0 0 1,0 0 0,-1 0 0,1 0 0,0-1 0,0 1 0,0-1-1,0 0 1,0 0 0,0 0 0,0 0 0,-1-1 0,1 1 0,0-1-1,0 1 1,0-1 0,0 0 0,-1 0 0,1-1 0,0 1-1,-1 0 1,1-1 0,-1 1 0,0-1 0,1 0 0,-1 0 0,1-1-14,7-6-79,0-1 1,-1 0 0,0 0-1,0-1 1,-1 0 0,-1-1-1,0 0 1,-1 0 0,0 0-1,0-1 1,-1 1 0,-1-1-1,-1-1 1,2-5 78,2-21-359,-1 0 0,-1-1 1,-3 0-1,-1-13 359,-1-23-400,0 76 440,0 1-34,1 1 1,0-1-1,0 0 1,-1 0-1,1 1 1,0-1-1,-1 1 1,1-1-1,0 0 1,-1 1-1,1-1 0,-1 1 1,1-1-1,-1 1 1,1 0-1,-1-1 1,1 1-1,-1 0 1,0-1-1,1 1 1,-1 0-1,0-1 1,1 1-1,-1 0 1,0 0-1,0-1 1,0 2-7,6 26 119,-5-19-32,14 79 505,-3-9 295,4-1 0,16 44-887,-32-121-6,19 44 249,-18-43-277,0-1 0,0 1 0,0-1-1,0 1 1,0-1 0,0 1 0,0-1 0,1 1-1,-1-1 1,0 0 0,1 0 0,-1 0 0,1 0 0,-1 0-1,1 0 1,0 0 0,0-1 0,-1 1 0,1 0-1,0-1 1,0 1 0,-1-1 0,1 0 34,-1-2-278,0 1-1,0-1 1,-1 0 0,1 0-1,-1 0 1,0 0-1,0 0 1,1 1 0,-1-1-1,0 0 1,0 0 0,-1 0-1,1-1 279,0-1-828,0-30-5295</inkml:trace>
  <inkml:trace contextRef="#ctx0" brushRef="#br3" timeOffset="167253.782">5954 14590 9893,'0'0'1582,"0"0"-505,0 0 167,0 0-169,0 0-736,0-10-246,0 3-88,0 3-6,-1 0 0,1 0 0,1 0 0,-1 0-1,0 1 1,1-1 0,0 0 0,0 0 0,0 0 0,0 1-1,1-1 1,-1 0 0,1 1 0,0-1 0,0 1 0,1-1 1,-1 2-9,11-15-127,-1 0-1,-1 0 0,4-10 137,-12 22-35,-1 1-1,0-1 1,0 0-1,0 0 1,-1 0-1,0 1 1,0-1-1,0 0 1,0-1-1,-1 1 1,0 0-1,0 0 1,0 0-1,-1 0 1,1 0-1,-1 0 1,-1-3 35,1 7-10,-1-1 0,1 1 0,0-1-1,-1 1 1,1-1 0,-1 1 0,1 0 0,-1 0 0,0-1 0,0 1 0,1 1 0,-1-1 0,0 0 0,0 0-1,0 1 1,0-1 0,0 1 0,0-1 0,0 1 0,0 0 0,0 0 0,-1 0 10,-56-1 76,44 1 43,12 1-95,1-1 0,-1 0-1,1 0 1,-1 1 0,0-1 0,1 1-1,-1 0 1,1 0 0,-1 0 0,1 0-1,0 0 1,-1 1 0,1-1 0,0 1 0,0 0-1,0-1 1,0 1 0,0 0 0,0 0-1,1 0 1,-1 0 0,1 0 0,-1 1-1,1-1 1,0 0 0,0 1 0,0-1-1,0 1 1,0-1 0,0 1 0,1 0-1,-1 0-23,-1 13 255,-1 0-1,2 1 0,0-1 1,2 0-1,-1 2-254,1 6 439,-1-10-168,0 1 0,2-1 1,-1 0-1,2 0 1,0 0-1,0 0 0,2 0 1,-1-1-1,2 0 1,1 2-272,-4-9 57,0-1 0,0 1 1,1-1-1,0 0 1,0 0-1,0-1 1,1 1-1,-1-1 1,1 0-1,0 0 0,1-1 1,-1 0-1,0 1 1,1-2-1,0 1 1,0-1-1,0 0 1,0 0-1,0 0 0,0-1 1,0 0-1,1 0 1,-1-1-1,2 1-57,1-1-27,0 0 0,0 0 0,-1-1 0,1 0 0,0 0 0,0-1 0,0 0 0,-1-1 0,1 0 0,-1 0 0,7-4 27,-10 4-263,-1 0 0,1 0 0,-1-1-1,0 1 1,0-1 0,0 0 0,0 0 0,1-4 263,0 2-783,-2-1 0,1 1 0,-1-1 0,0 0 0,0 0 0,-1 0 0,1-2 783,5-34-8359</inkml:trace>
  <inkml:trace contextRef="#ctx0" brushRef="#br3" timeOffset="167674.226">6186 14260 9492,'0'0'2207,"0"0"-1161,0 0-22,0 0 115,0 0-114,1 26-92,0 3-602,2 44 1902,6 20-2233,-4-44 773,-2-13-103,2-1 0,1 1 0,6 15-670,-1-33 424,-10-18-418,-1 0-1,1 0 1,-1 0 0,1 0 0,-1 0-1,1-1 1,-1 1 0,1 0 0,-1 0-1,1 0 1,-1 0 0,1-1-1,-1 1 1,1 0 0,-1 0 0,1-1-1,-1 1 1,1 0 0,-1-1 0,0 1-1,1 0 1,-1-1 0,0 1 0,1-1-1,-1 1 1,0-1 0,1 1 0,-1-1-1,0 1 1,0-1 0,0 1 0,0-1-1,1 1 1,-1-1 0,0 1 0,0-1-1,0 1 1,0-1 0,0 1-1,0-1-5,6-25-163,0-1 0,-2 0-1,-1 0 1,-2 0 0,0-2 163,0-1-937,0 1 0,3 0 0,0 1 0,8-28 937,-10 52 32,-1 1-1,1-1 1,0 1 0,0 0 0,0 0 0,0 0 0,1 0-1,-1 0 1,1 1 0,-1-1 0,1 1 0,0-1 0,0 1 0,0 0-1,1 0 1,-1 1 0,0-1 0,1 0 0,-1 1 0,1 0-1,0 0 1,-1 0 0,1 0 0,0 1 0,-1 0 0,3-1-32,12 0 470,1 1 1,0 0 0,0 2-1,13 2-470,3 4 582,-8-1-1718,-9-6-4619,-18-1-1569</inkml:trace>
  <inkml:trace contextRef="#ctx0" brushRef="#br3" timeOffset="168326.325">6755 14257 9604,'0'0'1028,"0"0"-228,0 0 598,0 0-387,0 0-328,-21-9 2020,15 2-2631,-1 1 0,0 0 1,0 0-1,-1 0 1,0 1-1,0 0 1,0 1-1,0 0 1,-1 0-1,1 1 1,-1 0-1,0 0 0,0 1 1,0 0-1,-1 1 1,1 0-1,0 0 1,0 1-1,-5 1-72,13-1 5,-1 1 1,1-1-1,0 1 0,0-1 0,0 1 0,0 0 1,0 0-1,0 0 0,0 0 0,0 0 0,0 0 1,0 0-1,0 0 0,1 0 0,-1 0 0,0 0 1,1 0-1,-1 0 0,1 1 0,-1-1 0,1 0 1,0 0-1,-1 1 0,1-1 0,0 0 0,0 2-5,-6 40 478,5-39-386,-4 49 948,2-1 0,3 1 1,3 33-1041,-2-83 22,-1-1 0,0 1 0,1 0 0,-1-1 0,1 1 0,0 0 0,0-1 0,0 1 0,0-1 0,1 0 0,-1 1 0,1-1-1,-1 0 1,1 0 0,0 0 0,0 0 0,-1 0 0,2 0 0,-1 0 0,0-1 0,0 1 0,0-1 0,1 1 0,-1-1 0,1 0 0,-1 0 0,1 0 0,-1 0 0,1-1 0,0 1 0,-1-1 0,1 0 0,0 1 0,0-1 0,-1 0 0,1-1 0,2 1-22,1-1 3,0 0 1,1 0-1,-1 0 1,0-1-1,-1 0 1,1 0 0,0-1-1,-1 1 1,1-1-1,-1 0 1,0-1-1,0 1 1,0-1 0,0 0-1,-1 0 1,2-2-4,2-6-131,0 0 1,0 0 0,-1 0 0,-1-1-1,0 0 1,0-1 0,-2 1 0,0-1-1,0 0 1,-1-3 130,1-6-256,-1-1-1,-2 0 1,0 1-1,-1-1 0,-4-19 257,-1 31 293,5 12-283,0 0 0,-1 1 0,1-1 0,0 0 0,-1 0 0,1 0 0,0 1 0,-1-1 0,1 0 0,0 0 0,0 1 0,-1-1 0,1 0 0,0 1 0,0-1 0,-1 0 0,1 1 0,0-1 0,0 0 0,0 1 0,0-1 0,0 0 0,0 1 0,0-1 0,-1 0 0,1 1 0,0-1 0,0 1-1,0-1 1,0 0 0,1 1 0,-1-1 0,0 0 0,0 1 0,0-1 0,0 1 0,0-1 0,0 0 0,1 1 0,-1-1 0,0 0-10,-2 60 608,0-35-436,1-1 0,1 1-1,1-1 1,1 1 0,1-1-1,5 18-171,-7-38-80,1 1 0,-1 0 0,1-1 0,0 0 0,1 1-1,-1-1 1,1 0 0,-1 0 0,1 0 0,0-1 0,1 1-1,-1-1 1,1 0 0,0 0 0,-1 0 0,1 0 0,0 0 0,1-1-1,-1 0 1,0 0 0,1 0 0,-1 0 0,1-1 0,0 0 0,2 1 80,-6-3-229,0 0 0,-1 1 0,1-1 0,0 0 1,-1 0-1,1 0 0,-1 0 0,1 1 0,-1-1 1,0 0-1,1 0 0,-1 0 0,0 0 0,0 0 1,1 0-1,-1 0 0,0 0 0,0 0 0,0 0 1,0 0-1,0 0 0,0 0 0,-1-1 229,1-1-1031,1-31-6218</inkml:trace>
  <inkml:trace contextRef="#ctx0" brushRef="#br3" timeOffset="168806.692">6897 13659 8740,'0'0'2817,"0"0"-1555,0 0 88,0 0 235,0 0-555,-1-4-390,-4-6 570,4 33 100,1-6-1362,7 156 3547,14 56-3495,-3-40 859,-12-99-511,-2-23 7,2 0 1,9 29-356,-15-94 19,1 1 0,-1 0 0,1 0 1,-1-1-1,1 1 0,0-1 0,0 1 0,1-1 1,-1 1-1,0-1 0,1 0 0,-1 1 0,1-1 0,0 0 1,0 0-1,0 0 0,0 0 0,0-1 0,0 1 0,0 0 1,2 0-20,-2-2-1,0 0 1,0 0-1,0 0 1,0 0-1,0 0 0,-1 0 1,1-1-1,0 1 1,0-1-1,0 1 1,0-1-1,-1 0 1,1 0-1,0 0 1,-1 1-1,1-2 1,-1 1-1,1 0 1,-1 0-1,1 0 1,-1-1-1,0 1 0,1-1 1,-1 1-1,0-1 1,0 1-1,0-1 1,-1 0-1,1 0 1,0 0 0,17-33-271,-2 0 0,-2 0 1,-1-1-1,-2-1 0,5-34 271,-3 18-1140,2 0 0,15-30 1140,-27 76-132,0 0 0,0 1-1,1 0 1,-1 0 0,2 0 0,-1 0 0,1 1-1,-1-1 1,1 1 0,6-4 132,-9 8-11,1-1-1,0 0 1,0 0-1,-1 1 1,1 0-1,0 0 1,1 0-1,-1 0 1,0 0-1,0 0 1,0 1-1,0-1 1,1 1 0,-1 0-1,0 0 1,0 0-1,1 1 1,-1-1-1,0 1 1,0 0-1,0 0 1,1 0-1,-1 0 1,0 0-1,2 2 12,1 1 80,1 1-1,-1 0 1,0 0-1,0 1 1,-1 0-1,0 0 1,0 0-1,0 1 1,0-1-1,-1 1 1,-1 0-1,4 7-79,4 10 356,-1 1 0,-1 0 1,1 8-357,-3-2 250,-1 0 1,-1 1-1,-2 0 1,0 5-251,-2 72-2358,-4-82-2201,-14-5-4699</inkml:trace>
  <inkml:trace contextRef="#ctx0" brushRef="#br3" timeOffset="169798.371">6669 15212 7587,'0'0'1793,"0"0"-227,0 0 59,0 0-46,0 0-365,0-13-136,0-23-813,0 22 307,0 22 2027,3 118-1842,5 0 0,6-1 0,5-1 0,7 2-757,-24-114 17,-1-5 10,1 0 0,-1 1 1,1-1-1,1 0 0,-1 0 0,1-1 0,0 1 0,1-1 0,-1 1 1,3 2-28,-5-9 1,-1 0 1,0 0 0,1 0 0,-1-1 0,0 1 0,0 0 0,1 0 0,-1 0-1,0 0 1,1 0 0,-1-1 0,0 1 0,0 0 0,1 0 0,-1 0 0,0-1-1,0 1 1,0 0 0,1 0 0,-1-1 0,0 1 0,0 0 0,0 0 0,0-1-1,1 1 1,-1 0 0,0-1 0,0 1 0,0 0 0,0-1 0,0 1 0,0 0-1,0 0 1,0-1 0,0 1 0,0 0 0,0-1 0,0 1 0,0 0 0,0-1-1,0 1 1,0 0 0,-1-1 0,1 1 0,0 0-2,1-22-61,-1 22 59,0-25-185,1-4-347,-2 0-1,0 1 0,-2-1 1,-2 0-1,-2-9 535,-15-39-1747,9 39 1549,2 0 1,2-1-1,2 0 1,1-1-1,1-32 198,3 26 91,0 28-29,1 0 0,1 1 0,1-1 0,0 0 0,3-6-62,-4 22 5,1 0 1,0 0 0,1 0 0,-1 0-1,0 0 1,0 0 0,1 0 0,-1 0 0,1 0-1,0 1 1,0-1 0,-1 1 0,1-1 0,0 1-1,0 0 1,0-1 0,0 1 0,1 0-1,-1 1 1,0-1 0,0 0 0,1 1 0,-1-1-1,0 1 1,3-1-6,65-2 144,-54 3-48,-11 0-79,-1 0 0,1 1 1,-1-1-1,1 1 1,-1 0-1,1 0 0,-1 0 1,0 1-1,1-1 0,-1 1 1,0 0-1,0 1 0,0-1 1,0 1-1,-1-1 0,1 1 1,-1 0-1,1 1-17,1 2 66,-1 0 0,1 0 0,-1 0 0,0 1 1,0 0-1,-1 0 0,0 0 0,0 0 0,-1 1 0,1 2-66,3 20 525,-1 0 1,-2 1-1,-1 0 1,-1 29-526,-1-56 60,-1 4-12,1 1 1,-2 0-1,1-1 1,-1 0-1,0 1 1,-1-1-1,0 0 1,0 0 0,-1 0-1,0 0 1,0-1-1,-1 0 1,0 0-1,0 0 1,-1 0-1,0-1 1,0 0 0,0 0-1,-2 1-48,-1 0-10,0-1-1,0 1 1,-1-1-1,0-1 1,0 0-1,0-1 1,0 0 0,-1 0-1,0-1 1,1 0-1,-1-1 1,0 0-1,-1-1 1,-5 0 10,16-1-27,0 0 0,0-1 1,0 1-1,0 0 0,1-1 1,-1 1-1,0 0 0,0-1 1,0 1-1,1-1 0,-1 0 0,0 1 1,0-1-1,1 1 0,-1-1 1,1 0-1,-1 0 0,1 1 0,-1-1 1,1 0-1,-1 0 0,1 0 1,-1 1-1,1-1 0,0 0 0,0 0 1,-1 0-1,1 0 0,0 0 1,0 0-1,0 0 0,0 0 1,0 1-1,0-1 0,0-1 27,0 0-62,0-1 1,1 1-1,-1 0 1,0 0-1,0 0 0,1 0 1,0 0-1,-1-1 0,1 1 1,0 0-1,0 0 1,0 0-1,0 1 0,0-1 1,0 0-1,2-1 62,0 1-7,0 0 0,-1 0 0,2 0 0,-1 0 0,0 1 0,0-1 0,0 1 0,1 0 0,-1 0 0,1 0 0,-1 1 0,1-1 0,-1 1 0,1 0 0,-1 0 0,1 0 0,-1 0 1,1 1-1,-1-1 0,1 1 0,-1 0 0,0 0 0,1 0 7,3 1 21,-1 1 0,0-1 0,1 1 0,-1 1 0,0-1 0,-1 1 1,1 0-1,-1 0 0,0 1 0,0 0 0,2 2-21,11 18 231,-1 0 0,-2 1-1,0 0 1,-2 2 0,-1-1 0,-1 1 0,-1 1-1,-2 1-230,18 46 416,-26-75-415,1 0-1,-1-1 0,0 1 0,0 0 0,0 0 0,0-1 1,0 1-1,1 0 0,-1-1 0,0 1 0,1 0 0,-1-1 1,0 1-1,1 0 0,-1-1 0,1 1 0,-1-1 0,1 1 1,-1-1-1,1 1 0,-1-1 0,1 1 0,0-1 0,-1 0 1,1 1-1,0-1 0,-1 0 0,1 1 0,5-19-813,-3-35-2380,-3 53 3123,0-42-4887</inkml:trace>
  <inkml:trace contextRef="#ctx0" brushRef="#br3" timeOffset="170300.857">7142 15703 7828,'0'0'3428,"0"0"-1558,0 0-557,0 0-174,0 0 8,11-21-563,99-158-101,-102 165-511,-1 0 0,-1 0 0,0-1 0,2-8 28,-6 16-59,0 0 0,-1 1 1,1-1-1,-2 0 0,1 0 1,0 0-1,-1 0 0,-1 0 1,1 0-1,-1 0 0,-1-5 59,1 10 2,0 0-1,-1 1 0,1 0 1,0-1-1,-1 1 0,1 0 1,-1-1-1,1 1 0,-1 0 0,1 0 1,-1 0-1,0 0 0,1 0 1,-1 1-1,0-1 0,0 1 1,0-1-1,-1 0-1,-42-8 79,39 8-61,-7-1-59,-29-1 505,41 3-442,-1 0 0,1 1 0,0-1 0,0 0 0,0 1 0,0-1 1,0 1-1,0 0 0,0-1 0,0 1 0,0 0 0,0 0 0,0-1 0,0 1 0,0 0 0,1 0 0,-1 0 0,0 0 0,1 0 0,-1 0 0,0 0 0,1 0 0,-1 1 0,1-1 0,0 0 0,-1 0 0,1 0 1,0 0-1,0 1 0,0-1 0,0 1-22,-4 71 1265,4 1 0,3 13-1265,-2-73 148,0 4 43,1 1-1,0-1 1,2 0-1,0 0 1,1-1-1,5 13-190,-8-25 22,0 0-1,0 0 1,0 0-1,1 0 1,0-1-1,0 1 1,0-1-1,0 1 1,1-1-1,-1 0 1,1 0-1,0-1 1,0 1-1,1-1 1,-1 0 0,1 0-1,0 0 1,0-1-1,-1 1 1,2-1-1,-1-1 1,0 1-1,0-1 1,5 1-22,-5-1-6,-1 0 0,1-1 0,0 0 1,0 0-1,-1-1 0,1 1 1,0-1-1,-1 0 0,1 0 0,0 0 1,-1-1-1,1 0 0,2-1 6,-4 1-95,0-1 0,0 0 0,0 0 0,-1 0 0,1 0 0,-1 0 0,1 0 1,-1-1-1,0 1 0,-1-1 0,1 1 0,-1-1 0,1 0 0,-1 0 0,0 1 0,0-1 0,0-2 95,2-15-2037,0-1 1,-2 0-1,0-1 1,-2-7 2036,1 3-3435,0-25-5879</inkml:trace>
  <inkml:trace contextRef="#ctx0" brushRef="#br3" timeOffset="170681.472">7377 15313 8788,'0'0'2569,"0"0"-731,0 0-149,0 0-72,0 0-595,0-7-425,1-20 105,-1 27-687,0 0 1,0 0-1,0 0 1,0 1-1,0-1 0,0 0 1,0 0-1,0 0 1,0 1-1,0-1 1,0 0-1,0 0 0,0 0 1,0 1-1,0-1 1,0 0-1,1 0 0,-1 0 1,0 0-1,0 0 1,0 1-1,0-1 1,0 0-1,1 0 0,-1 0 1,0 0-1,0 0 1,0 0-1,0 0 0,1 1 1,-1-1-1,0 0 1,0 0-1,0 0 1,1 0-1,-1 0 0,0 0 1,0 0-1,0 0 1,1 0-1,-1 0 0,0 0 1,0 0-1,0 0 1,1 0-1,-1 0 1,0-1-1,0 1 0,0 0 1,1 0-1,-1 0 1,0 0-1,0 0 0,0 0 1,0 0-1,1 0 1,-1-1-1,0 1 1,0 0-1,0 0 0,0 0 1,0 0-1,0-1 1,0 1-1,1 0 1,-1 0-1,0 0 0,0-1 1,0 1-1,0 0-15,9 16 514,9 36 814,-2 0 0,1 20-1328,17 58 804,-27-109-614,-3-6-104,1 0 0,0 0 0,1-1-1,5 8-85,-10-19 12,0-1 0,0 0-1,1 1 1,0-1-1,-1 0 1,1 0-1,0 0 1,0 0-1,0 0 1,0 0 0,0-1-1,0 1 1,1-1-1,-1 1 1,0-1-1,1 0 1,-1 0 0,1 0-1,0 0 1,-1 0-1,1-1 1,0 1-1,-1-1 1,1 0 0,0 0-1,-1 0 1,2 0-12,-3 0 2,1-1-1,-1 0 1,0 1 0,0-1 0,0 0 0,0 0 0,0 0 0,0 0 0,0 0 0,0 0 0,0 0 0,0-1-1,0 1 1,-1 0 0,1 0 0,0-1 0,-1 1 0,1 0 0,-1-1 0,0 1 0,1 0 0,-1-1-1,0 1 1,0-1 0,0 1 0,0-1 0,0 1-2,2-7 5,6-39-138,-2 1 1,-1-19 132,-3 31-152,1 0-1,2 0 1,1 0-1,2 0 1,9-23 152,4 10-107,-14 34-219,-1 0 1,0-1 0,-1 1 0,0-1 0,-1 0 0,-1 0 0,0 0 0,-1-1 325,-2 14-2964,0 1-2868,0 0-4557</inkml:trace>
  <inkml:trace contextRef="#ctx0" brushRef="#br3" timeOffset="171289.023">7893 15623 9172,'0'0'2244,"0"0"-601,0 0-34,0 0-123,0 0-726,3-7-365,2-3-291,34-67 14,20-56-118,-49 106-212,-2 0-1,0-1 0,-2 0 0,0-1 1,-2 1-1,-2-1 0,0-6 213,-8 34 79,0-1 0,0 2 0,-1-1 0,1 0 1,0 1-1,0 1 0,-4-1-79,3 1 62,5-1-49,0 0 0,0 1 0,1-1-1,-1 1 1,0 0 0,0 0-1,0-1 1,1 1 0,-1 1 0,0-1-1,1 0 1,-1 0 0,1 0 0,-1 1-1,1-1 1,0 1 0,-1-1 0,1 1-1,0 0 1,0-1 0,0 1-1,0 0 1,0 0 0,1 0 0,-1-1-1,1 1 1,-1 1-13,-13 58 370,13-54-326,-6 66 982,3 0 0,3 0 0,4 8-1026,-3-79 17,0 5 79,0 0 0,1 0 0,0 0-1,0 0 1,1-1 0,0 1 0,0 0 0,0-1 0,4 7-96,-4-10 23,0 0-1,0 0 1,0-1 0,0 1-1,0-1 1,1 1-1,-1-1 1,1 0 0,-1 0-1,1 0 1,0 0-1,0-1 1,0 1 0,0-1-1,0 0 1,0 1-1,0-2 1,0 1 0,1 0-1,-1 0 1,0-1-1,1 0-22,0 1-16,0-1 0,0 1 0,1-1 0,-1 0 0,0-1 0,0 1 0,0-1 0,0 0 0,0 0 0,0 0 0,0 0 0,0-1 0,0 1 0,0-1 0,-1 0 0,1 0 0,-1-1 0,1 1 0,-1-1 0,2-1 16,-1-1-368,0-1 1,0 0 0,0 1 0,-1-1-1,0-1 1,0 1 0,0 0 0,-1-1 0,0 1-1,0-1 1,-1 0 0,1-3 367,3-37-5042</inkml:trace>
  <inkml:trace contextRef="#ctx0" brushRef="#br3" timeOffset="171717.112">8151 15212 10341,'0'0'824,"0"0"-386,0 0 658,0 0-69,0 0-37,1 15 112,13 198 5645,-9 44-6747,-7-342-449,1-4-2384,5-35 2833,-3 113-182,0 0-1,1 0 0,1 0 0,-1 0 0,2 0 0,0 1 0,3-8 183,-6 15 38,1 0 0,0 0 0,0 0-1,0 0 1,0 0 0,0 1 0,1-1-1,-1 0 1,1 1 0,-1 0 0,1 0 0,0 0-1,0 0 1,0 0 0,0 0 0,1 1-1,-1-1 1,0 1 0,1 0 0,-1 0-1,0 0 1,1 1 0,-1-1 0,1 1-1,1 0-37,7 0 341,46 3 1177,-55-2-1465,0-1 0,0 1 0,1 0 0,-1 0 0,0 0 0,0 0 0,0 1-1,-1 0 1,1-1 0,0 1 0,-1 0 0,1 0 0,-1 0 0,1 0 0,-1 1 0,1 0-53,-2 1 68,-1-3-5574,0-1-848</inkml:trace>
  <inkml:trace contextRef="#ctx0" brushRef="#br3" timeOffset="172089.335">8551 15212 5234,'0'0'3036,"0"0"-1413,0 0-220,0 0 304,0 0-55,-6-3-425,1 1-993,1 0 0,-1 0-1,1 1 1,-1-1 0,0 1 0,0 0 0,0 0 0,0 1-1,-3-1-233,6 1 82,0 1-1,0-1 1,-1 0-1,1 1 1,0-1-1,0 1 0,0 0 1,0-1-1,0 1 1,0 0-1,0 0 1,0 0-1,0 1 1,0-1-1,0 1 0,0-1 1,1 1-1,-1-1 1,1 1-1,-1 0 1,1-1-1,0 1 1,0 0-1,0 0 0,-1 2-81,-2 3 4,1 1-1,1-1 0,-1 1 1,1 0-1,1 0 1,-1 0-1,1 0 0,1 0 1,-1 0-1,2 0 0,-1 0 1,1 0-1,0 0 0,0-1 1,1 1-1,0 0 0,1 0 1,0-1-1,0 1 0,0-1 1,1 0-1,0 0 0,0 0 1,5 4-4,94 84-718,-102-94 704,0 0 1,0-1-1,0 1 1,0 0-1,-1 0 1,1 0-1,0 0 0,-1 0 1,1 0-1,0 0 1,-1 0-1,0 0 1,1 0-1,-1 0 1,0 0-1,1 1 0,-1-1 1,0 0-1,0 0 1,0 0-1,0 0 1,0 1-1,0-1 0,0 0 1,0 0-1,-1 0 1,1 0-1,0 0 1,-1 0-1,1 1 1,-1-1-1,1 0 0,-1 0 1,1 0-1,-1 0 1,0-1-1,0 1 1,1 0-1,-1 0 1,0 0-1,0 0 0,0-1 1,0 1-1,0 0 1,0-1-1,0 1 1,0-1-1,0 1 1,0-1-1,0 0 0,0 1 1,-1-1-1,1 0 1,0 0-1,0 0 14,-9 3-242,0 0 0,-1-1 0,1 0 0,0-1 0,-5 0 242,-71-1-2521,70-3 896,5-15-1461</inkml:trace>
  <inkml:trace contextRef="#ctx0" brushRef="#br3" timeOffset="172502.047">8687 15370 12118,'0'0'1069,"0"0"-567,0 0 160,0 0-38,23-26-387,76-84-197,-90 99-40,0 0-1,0 0 0,-1-1 1,-1 0-1,0 0 0,-1-1 1,0 0-1,0-1 1,-4 5 41,0 0 0,0-1 0,-1 1 0,0 0 0,-1-1-1,0 1 1,0-1 0,-1 1 0,-1-3-41,2 11 42,0 1 1,-1-1-1,1 0 0,-1 0 0,1 1 0,-1-1 1,1 0-1,-1 0 0,1 1 0,-1-1 1,1 1-1,-1-1 0,0 1 0,0-1 0,1 1 1,-1-1-1,0 1 0,0-1 0,1 1 1,-1 0-1,0 0 0,0-1 0,0 1 0,1 0 1,-1 0-1,0 0 0,0 0 0,0 0 0,0 0-42,-30-1 361,23 2-276,5-1-32,0 0-1,0 0 1,0 1-1,0-1 1,-1 1-1,1 0 1,0 0-1,0 0 1,1 0-1,-1 1 1,0-1-1,0 1 0,1-1 1,-1 1-1,0 0 1,1 0-1,0 1 1,-2 1-53,-1 1 119,1 1 0,0 0 1,1 0-1,-1 0 0,1 0 1,1 1-1,-1-1 0,-1 7-119,-1 10 409,0 0-1,1 0 0,2 0 1,0 23-409,1-27 261,0-1 27,1 1-1,1 0 1,0-1-1,1 1 1,4 13-288,-5-26 36,1-1 0,0 0 0,0 0 0,0 0 0,1-1 0,-1 1 0,1 0 0,0-1 0,1 0 0,-1 0 0,1 0 0,0 0 0,0 0 0,0-1 0,0 1 0,0-1 0,1 0 0,0-1 0,-1 1 0,1-1 0,0 0 0,2 1-36,3 0-6,-1-1-1,1 1 0,0-1 0,0-1 0,0 0 1,0 0-1,0-1 0,0-1 0,0 1 1,0-1-1,0-1 0,-1 0 0,1 0 0,0-1 1,-1-1-1,7-2 7,-8 2-521,1-1 0,-1 0 0,0 0 1,-1 0-1,1-1 0,-1 0 0,0-1 0,0 0 1,-1 0-1,0 0 0,1-2 521,12-25-8044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1:00.517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85 234 8772,'0'0'867,"0"0"29,0 0 68,0 0-135,0 0-477,0 0-170,-4-21 143,-15-89 190,18 105-305,-1 1-1,0 0 1,0 0 0,0 0-1,-1 1 1,1-1-1,-1 1 1,0-1-1,0 0-209,2 4 16,1-1 0,0 1 0,-1-1-1,1 1 1,0-1 0,-1 0-1,1 1 1,-1-1 0,1 1-1,0-1 1,-1 1 0,1 0 0,-1-1-1,0 1 1,1 0 0,-1-1-1,1 1 1,-1 0 0,1-1 0,-1 1-1,0 0 1,1 0 0,-1 0-1,0 0 1,1 0 0,-1-1 0,0 1-1,1 0 1,-1 1 0,0-1-1,1 0 1,-1 0 0,1 0 0,-1 0-1,0 0 1,1 1 0,-1-1-1,0 0 1,1 0 0,-1 1 0,1-1-1,-1 1 1,1-1 0,-1 0-1,1 1 1,-1-1 0,1 1 0,-1-1-1,1 1 1,0-1 0,-1 1-1,1-1 1,0 1 0,-1 0 0,1-1-1,0 1 1,0 0 0,0-1-1,-1 1 1,1-1 0,0 1 0,0 0-1,0 0-15,-4 25-16,2 0 1,0 0-1,2 0 0,2 26 16,0 15 15,18 671 2120,-13-574-1429,3 36 44,-7-191-678,-3-7-96,0-15-1072,0-65-4211,0 23 57</inkml:trace>
  <inkml:trace contextRef="#ctx0" brushRef="#br0" timeOffset="721.536">296 91 4098,'0'0'1393,"0"0"-609,0 0 16,0 0 193,0 0-81,12-10-31,32-28 2,-31 24 16,-12 13 24,-1 1-3,0 0-87,0 0-241,0 0-128,0 0-168,0 12 107,-3 16-244,-1 0 0,-2-1 0,-1 1 0,-1-1 0,-1 0 0,-1-1 0,-2 1-159,-15 45 210,7-12 6,-15 40 288,-10 15-504,32-87 69,0-1-1,-2 0 1,-1-1-1,-1-1 1,-1-1-1,-7 8-68,23-31 12,1 1 0,-1 0 0,1 0 1,-1-1-1,1 1 0,-1 0 0,0-1 0,0 0 0,0 1 0,0-1 0,0 0 0,0 0 0,0 0 0,0-1 0,-1 1 0,1 0 0,0-1 0,-1 1-12,2-20-289,1 9 144,1-1-1,0 0 1,0 0-1,1 1 1,0-1-1,1 1 1,0-1-1,1 1 1,5-9 145,-8 15-36,1 1 0,0 0 0,0 0 0,0 0 0,1 0 0,-1 1 0,1-1 0,-1 1 0,1-1 0,0 1 0,0 0 0,0 0 0,0 0 0,0 0 1,1 1-1,-1-1 0,0 1 0,1 0 0,-1 0 0,1 0 0,-1 0 0,1 1 0,0 0 0,-1-1 0,1 1 0,0 0 0,-1 1 0,1-1 0,-1 1 1,1-1-1,-1 1 0,3 1 36,-1 0 6,-1 1 1,0-1 0,0 1-1,0-1 1,0 1-1,0 0 1,-1 1 0,1-1-1,-1 1 1,0-1 0,0 1-1,0 0 1,0 0-1,-1 1 1,0-1 0,0 0-1,0 1 1,0-1 0,0 4-7,1-1 44,26 65 839,-3 1 0,-3 7-883,-8-28 448,1 0-1,3 0 1,2-2 0,2-1 0,9 12-448,-26-52 30,1 0 1,-1 0-1,1 0 1,1-1-1,6 7-30,-11-12-18,1-1-1,-1 1 1,1-1-1,-1 0 1,1 0-1,0 0 1,0 0-1,0-1 1,0 0-1,0 1 1,0-2-1,1 1 1,-1 0-1,0-1 0,3 0 20,-6 1-77,0-1 1,0 0 0,0 0-1,0 0 1,0 0 0,-1 0-1,1 0 1,0 0 0,0 0-1,0 0 1,0 0 0,0 0 0,0-1-1,-1 1 1,1 0 0,0-1-1,0 1 1,0 0 0,-1-1-1,1 1 1,0-1 0,-1 1-1,1-1 1,0 0 0,-1 1 0,1-1-1,-1 0 1,1 1 0,-1-1-1,1 0 1,-1 0 0,1 1-1,-1-1 1,0 0 0,1 0-1,-1 0 1,0 0 0,0 1 0,0-1-1,0 0 1,0 0 0,0 0-1,0 0 1,0 0 75,1-34-4247</inkml:trace>
  <inkml:trace contextRef="#ctx0" brushRef="#br0" timeOffset="1442.276">856 915 6627,'0'0'1147,"0"0"-632,0 0 59,0 0 456,0 0 13,4-15-328,16-46 37,-19 59-671,0 1 1,-1-1-1,1 0 0,-1 0 0,0 1 1,1-1-1,-1 0 0,0 0 1,0 0-1,0 1 0,0-1 0,-1 0 1,1 0-1,0 0 0,-1 1 0,1-1 1,-1 0-1,0 1 0,1-1 1,-1 0-1,0 1 0,0-1 0,0 1 1,0-1-1,0 1 0,0 0 1,-1-1-1,1 1 0,0 0 0,-1 0 1,1 0-1,-1 0 0,0 0 0,1 0 1,-1 0-1,1 0 0,-1 1-81,-7-3 58,0 0-1,0 1 1,0 0-1,-1 1 0,1 0 1,-5 0-58,0 0 151,-3-1-132,-1 0 1,1 1-1,0 1 1,-1 0-1,-13 3-19,27-2 24,-1 0-1,0 1 0,0-1 1,0 1-1,1 0 0,-1 0 1,1 0-1,0 1 1,0 0-1,-1 0 0,2 0 1,-1 0-1,0 0 0,1 1 1,-1-1-1,1 1 0,0 0 1,0 0-1,1 1 0,-1-1 1,1 0-1,-1 2-23,-2 8 98,0-1 1,1 1-1,0 0 1,1 0-1,1 1 0,0-1 1,1 4-99,2 107 1002,1-55-127,-2-58-688,0 1 0,1 0 0,1 0-1,1-1 1,-1 1 0,2-1-1,3 11-186,-5-19 47,0 0 0,0 0 0,0 0 0,0 0 0,1 0 0,-1 0 0,1-1 0,0 1 0,0-1 0,0 0-1,1 1 1,-1-2 0,1 1 0,-1 0 0,1-1 0,0 1 0,0-1 0,0-1 0,1 1 0,-1 0 0,0-1 0,1 0 0,-1 0 0,1 0-47,2 0 4,0 0 0,0-1 0,0 0 0,1 0 0,-1-1 0,0 0 0,0 0 1,0-1-1,-1 1 0,1-1 0,0-1 0,-1 0 0,1 0 0,-1 0 0,0 0 0,0-1 1,0 0-5,5-6-159,-1 1 0,0-1 0,0 0 0,-1-1 0,-1 0 1,0-1-1,0 0 0,1-3 159,1-3-420,-1-1 0,-1 0 0,-1 0 0,0-1 0,-2 1 0,0-2 1,-1 1-1,0-6 420,1-35-633,-2 0 1,-4-8 632,1 34 491,0 34-5,0 27 32,0 16-57,0 51 974,3 1 1,11 60-1436,0-97 115,-13-54-185,0 0 0,0 1 1,1-1-1,-1 0 0,1 0 0,-1 0 1,1-1-1,0 1 0,1 0 0,-1-1 1,0 1-1,1-1 0,-1 1 0,1-1 1,1 0 69,6-2-4437,-10-7 539</inkml:trace>
  <inkml:trace contextRef="#ctx0" brushRef="#br0" timeOffset="1905.181">1104 742 8036,'0'0'1947,"0"0"-1349,0 0-286,0 0 27,0 0 149,-2-5 485,1 9 1210,6 203 1771,-5-117-2662,3 1 1,5 2-1293,-7-89 46,5 27 145,-6-30-186,1 0 1,-1 0-1,0 0 0,0-1 0,1 1 1,-1 0-1,1 0 0,-1 0 0,1 0 1,-1-1-1,1 1 0,0 0 0,-1 0 1,1-1-1,0 1 0,-1 0 0,1-1 1,0 1-1,0-1 0,0 1 0,-1-1 1,1 1-1,0-1 0,0 0 0,0 0 1,0 1-1,1-1-5,-1-1-2,0 0-1,0 0 1,-1 0-1,1 0 1,0-1 0,0 1-1,-1 0 1,1 0 0,-1-1-1,1 1 1,-1 0 0,1-1-1,-1 1 1,0-1-1,0 1 1,0 0 0,0-1-1,0 1 1,0-2 2,1 0-24,6-62-631,-4 27 24,2 0 0,1 1 0,2-1 0,9-25 631,-13 54-25,-1 0 0,1 0 1,0 1-1,0-1 0,1 1 0,1 0 0,-1 0 0,1 0 0,1 1 0,-1 0 0,1 0 0,0 1 1,1-1-1,0 2 0,0-1 0,0 1 0,0 0 0,1 1 0,0 0 0,7-2 25,-3 3 164,-1 1 0,1 0 0,0 1-1,0 0 1,0 1 0,11 1-164,8 0-84,-21 3-1611,-9 10-3509,-2-2-1818</inkml:trace>
  <inkml:trace contextRef="#ctx0" brushRef="#br0" timeOffset="2679.788">1812 820 7379,'0'0'739,"0"0"-117,0 0 424,0 0-27,0 0-219,7-15-85,24-44-90,-29 57-491,-1-1 1,1 0-1,-1 0 1,0 0 0,0 0-1,0 0 1,-1 0-1,1 0 1,-1 0-1,1-1 1,-1 1 0,0 0-1,0 0 1,-1 0-1,1 0 1,-1-1-135,0-10 1037,1 14-903,-27-6 781,12 4-771,-12-2 54,1 2-1,-1 0 0,1 1 1,-24 4-198,44-1 0,0 1 1,1 0-1,-1 0 1,1 1-1,0 0 1,0 0 0,0 0-1,0 1 1,1-1-1,-1 1 1,1 0-1,1 0 1,-1 1 0,-1 3-1,-3 5 111,1 1 1,1 0-1,0 0 1,1 1 0,1 0-1,1 0 1,0 0-1,0 10-111,-1 31 1906,3 45-1906,1-62 534,0-37-498,0 0 0,0 0 0,0 0 0,0 0 0,0 0 0,1 0 0,0-1 0,-1 1-1,1 0 1,0 0 0,0-1 0,1 1 0,-1 0 0,0-1 0,1 1 0,0-1 0,-1 0 0,2 1-36,0-1 20,-1 0-1,1 0 1,0-1-1,0 1 0,0-1 1,0 0-1,0 0 1,1 0-1,-1 0 1,0-1-1,0 1 1,1-1-1,-1 0 0,0 0 1,4 0-20,-1 1-1,0-1 0,0 0 0,0 0 0,0-1-1,0 0 1,0 0 0,0 0 0,0-1 0,-1 0 0,1 0 0,0 0 0,-1-1 0,0 1 0,1-1 0,-1-1-1,0 1 1,-1-1 0,1 0 0,-1 0 0,1 0 0,-1-1 0,2-2 1,3-4-233,-1-1 0,0 0 0,-1 0 0,0 0 0,0-1 0,-1 0 0,-1-1 0,-1 1 0,0-1 0,0 0 0,-1 0 0,0-7 233,1-23-806,-1 0 0,-3 0 0,-1-5 806,0-2 145,5 139 1218,4-1 1,5-1-1,14 52-1363,-26-132 25,4 16 120,0 0 0,2 0-1,0-1 1,3 4-145,-9-21-19,1 0 0,0-1-1,-1 1 1,1-1 0,1 1-1,-1-1 1,0 0 0,1 0 0,0 0-1,-1 0 1,1 0 0,0 0 0,1-1-1,-1 0 1,0 1 0,1-1 0,-1 0-1,1-1 1,0 1 0,-1-1 0,1 1-1,0-1 1,0 0 0,0-1 0,3 1 19,-6-1-102,1 0 1,-1 0 0,0 0 0,0-1 0,0 1 0,0 0 0,0-1 0,1 1 0,-1-1-1,0 1 1,0-1 0,0 1 0,0-1 0,0 0 0,0 0 0,-1 1 0,1-1 0,0 0-1,0 0 1,0 0 0,-1 0 0,1 0 0,-1 0 0,1 0 0,0 0 0,-1 0 0,0 0 0,1-1-1,-1 1 1,0 0 0,1 0 0,-1 0 0,0 0 0,0-1 0,0 1 0,0 0 0,0 0-1,0 0 1,-1-2 101,3-46-5007</inkml:trace>
  <inkml:trace contextRef="#ctx0" brushRef="#br0" timeOffset="3143.427">2099 144 6563,'0'0'2041,"0"0"-478,0 0-303,0 0 95,0 0-115,3 4-287,0 2-779,0 0 0,0 0 0,-1 1 0,0-1 0,0 0 0,-1 1 0,1-1 0,-2 1 0,1 0 0,-1 4-174,0 83 522,-2-47-274,2 804 4144,0-850-4496,0-1-102,0 0-354,1-25-2204,14-79-5120,-11 66 1927</inkml:trace>
  <inkml:trace contextRef="#ctx0" brushRef="#br0" timeOffset="3599.295">2351 686 8516,'0'0'1150,"0"0"74,0 0 49,0 0-182,0 0-120,17-16-192,18-13-426,41-36 3539,-123 150-1446,21-46-2433,-2 0-1,-2-2 1,-1-1 0,-1-1-1,-2-2 1,-2-2-1,-31 22-12,60-48-22,5-4-7,0 1 1,-1 0-1,1-1 1,0 0-1,-1 1 0,1-1 1,-1 0-1,0 0 1,1-1-1,-1 1 0,0 0 1,-1-1 28,3 0-158,9 0-447,0 0 559,5-1 32,0 1 1,0 0-1,-1 0 1,1 2-1,0-1 1,-1 2-1,1-1 1,-1 2-1,1 0 1,-1 0-1,-1 1 1,1 0-1,-1 1 1,1 1 13,22 19 265,27 27-265,-43-37-100,-18-16-711,0 0-979,0-1-2246,0-4-3749</inkml:trace>
  <inkml:trace contextRef="#ctx0" brushRef="#br0" timeOffset="4080.054">2830 237 6259,'0'0'2465,"0"0"-421,0 0-241,0 0-119,0 0-468,3-8-349,11-32 1142,-11 58-1683,13 164 2547,-7 147-2873,-8-223 621,0 260 623,-1-366-1229,-1 3-4106,-7-17-699,-10-3-887</inkml:trace>
  <inkml:trace contextRef="#ctx0" brushRef="#br0" timeOffset="4416.393">2589 653 13430,'0'0'2321,"0"0"-1264,0 0 479,198 0-143,-135 0-1201,3 12-192,-16 0-512,-10 3-1153,-14 0-1248,-16-3-3218</inkml:trace>
  <inkml:trace contextRef="#ctx0" brushRef="#br0" timeOffset="4852.204">3062 951 8436,'0'0'2212,"0"0"-564,0 0-84,0 0 130,0 0-270,19-12-554,-5 4-762,12-7-12,-1-2-1,-1 0 1,-1-1 0,5-6-96,-19 15 10,14-11-50,-2-1 0,-1-1 0,9-13 40,-23 28-76,-1-1-1,-1 1 0,1-1 0,-1-1 1,-1 1-1,1 0 0,-1-1 0,-1 0 1,0 1-1,0-1 0,-1 0 1,0 0-1,0-6 77,-1 12-4,-1 0 1,1 0-1,-1 0 1,0 0-1,0 1 1,0-1-1,-1 1 0,1-1 1,-1 1-1,1-1 1,-1 1-1,0 0 1,0-1-1,0 1 0,0 0 1,0 0-1,0 1 1,0-1-1,-1 0 1,1 1-1,-1-1 1,1 1-1,-1 0 0,0 0 1,-1-1 3,-13-4 15,0 0 1,-1 1-1,-12-2-15,20 5 19,7 1-6,0 0 0,-1 1-1,1-1 1,-1 1 0,1-1 0,-1 1 0,1 0 0,-1 0 0,1 1 0,-1-1-1,1 1 1,-1 0 0,1 0 0,0 0 0,-1 0 0,1 0 0,0 1-1,0 0 1,0-1 0,0 1 0,0 0 0,0 0 0,0 1 0,1-1 0,-2 2-13,0 2 13,0 0 0,0 1 1,1-1-1,0 1 1,0 0-1,0 0 1,1 0-1,0 0 0,0 0 1,1 1-1,0-1 1,0 1-14,-4 38 557,2 0 0,2 0 0,3 12-557,-1-37 272,2 0 0,0 0 0,1 0 0,1-1 0,1 1 0,0-1 0,2-1 0,3 6-272,-7-17 28,1 0 1,0 0-1,0-1 0,1 0 1,0 0-1,0 0 0,0 0 1,1-1-1,0 0 1,1-1-1,-1 1 0,1-1 1,0-1-1,0 0 0,1 0 1,-1 0-1,1-1 0,0-1 1,0 1-1,0-1 1,0-1-1,0 0 0,0 0 1,1-1-1,-1 0 0,0 0 1,0-1-1,1 0 1,-1-1-1,5-1-28,-8 1-234,0 0 1,-1 0-1,1-1 1,-1 0-1,0 0 1,1 0-1,-1 0 1,0-1-1,-1 0 1,1 0-1,-1 0 1,0 0-1,0-1 1,0 0-1,0 0 1,-1 0-1,0 0 1,0-1-1,0 1 1,-1-1-1,0 1 1,0-1-1,1-4 234,8-38-4916</inkml:trace>
  <inkml:trace contextRef="#ctx0" brushRef="#br0" timeOffset="5273.791">3595 531 8676,'0'0'1590,"0"0"-864,0 0 125,0 0 264,0 0-179,2 4-53,2 4-512,0 1 0,0-1 0,-1 1 0,0 0 1,-1 1-1,1-1 0,-2 0 0,1 7-371,4 87 1789,-5-60-1085,3 70 714,-3-37-556,3 0 0,4 1-862,-7-74 23,0 0-1,0 1 1,0-1-1,0 0 1,0 0-1,0 0 1,1 0-1,0 0 1,-1 0-1,1 0 1,1 0-23,-3-2 1,1-1 0,-1 0 1,1 1-1,-1-1 0,1 1 0,-1-1 1,1 0-1,-1 1 0,1-1 1,-1 0-1,1 0 0,-1 1 0,1-1 1,0 0-1,-1 0 0,1 0 0,-1 0 1,1 0-1,0 0 0,-1 0 0,1 0 1,-1 0-1,1 0 0,0 0 1,-1 0-2,2-1-3,-1 1 1,0-1 0,0 0 0,0 0 0,0 1 0,0-1 0,0 0 0,0 0 0,0 0-1,0-1 1,0 1 0,-1 0 0,1 0 0,0 0 0,-1 0 0,1-2 2,6-11-100,-2 0 0,0-1 0,0 0 0,-1 0 0,-1 0 1,-1 0-1,0-2 100,3-113-2449,-6 101 1289,2-1 1,0 1 0,2 0 0,1-1 0,1 2 0,7-20 1159,-10 44 158,-1 0 1,1-1-1,0 1 1,0 0 0,1 0-1,-1 1 1,1-1 0,0 0-1,0 1 1,0 0 0,0-1-1,0 1 1,1 1 0,0-1-1,-1 0 1,1 1 0,0 0-1,0 0 1,0 0-1,1 0 1,0 0-159,10-1 738,-1 0 0,1 1 0,0 0-1,0 1 1,12 1-738,-13 0-287,0 0-1,0-1 1,-1 0-1,1-1 1,0-1-1,2-1 288,-11 1-4290,-5 0-4188</inkml:trace>
  <inkml:trace contextRef="#ctx0" brushRef="#br0" timeOffset="7725.124">4180 487 2065,'0'0'4674,"0"0"-2500,0 0-832,0 0 27,0 0-265,0 0-106,4-12-208,21-53 232,-25 65-992,0-1 1,0 1-1,0 0 0,0 0 1,0 0-1,0 0 1,0 0-1,0-1 0,1 1 1,-1 0-1,0 0 1,0 0-1,0 0 0,0 0 1,0-1-1,0 1 1,0 0-1,0 0 0,0 0 1,0 0-1,1 0 1,-1 0-1,0 0 0,0 0 1,0 0-1,0-1 1,0 1-1,0 0 0,1 0 1,-1 0-1,0 0 1,0 0-1,0 0 0,0 0 1,0 0-1,1 0 1,-1 0-1,0 0 0,0 0 1,0 0-1,0 0 1,0 0-1,1 0 0,-1 0 1,0 0-1,0 0 1,0 1-1,0-1 0,0 0 1,0 0-1,1 0 1,-1 0-1,0 0 0,0 0-30,7 11 328,4 18-306,-10-29 22,16 62 823,-3 1-1,-3 0 0,-2 0 0,0 57-866,3 16 663,-11-132-648,3 25 67,-4-29-81,0 1 0,0 0 0,0 0 0,0 0 0,1-1 0,-1 1 0,0 0 0,0 0 0,1 0 1,-1-1-1,0 1 0,1 0 0,-1-1 0,1 1 0,-1 0 0,1-1 0,-1 1 0,1 0 0,0-1 0,-1 1 1,1-1-1,0 1 0,-1-1 0,1 0 0,0 1 0,0-1-1,-1 0-34,1-1 0,0 1 0,-1-1 0,1 1 1,-1-1-1,0 1 0,1-1 0,-1 0 0,1 1 0,-1-1 0,0 1 0,1-1 1,-1 0-1,0 0 0,0 1 0,0-1 0,1 0 0,-1 1 0,0-1 0,0 0 0,0 0 1,0 1-1,0-1 0,0 0 0,-1 0 34,1-28-872,0 21 457,-1-85-6532,-5 50 1805</inkml:trace>
  <inkml:trace contextRef="#ctx0" brushRef="#br0" timeOffset="8062.14">4124 266 11045,'0'0'2385,"0"0"-1152,0 0-49,0 0-399,198-6-689,-155 3-96,-10 0-1297,-13-3-2337,-10-2-7139</inkml:trace>
  <inkml:trace contextRef="#ctx0" brushRef="#br0" timeOffset="10974.18">4815 433 5491,'0'0'1542,"0"0"-473,0 0-63,0 0-128,0 0-334,10-11-48,-1-1-337,31-31 758,-39 43-766,-1-1 0,0 1 1,1-1-1,-1 1 1,0-1-1,1 1 1,-1-1-1,0 1 1,0-1-1,1 1 1,-1-1-1,0 1 1,0-1-1,0 1 1,0-1-1,0 1 0,1-1 1,-1 0-1,0 1 1,-1-1-1,1 1 1,0-1-1,0 1 1,0-1-1,0 0 1,0 1-1,0-1-151,-1 0 38,1 0-1,-1 1 1,1-1-1,0 0 1,-1 0 0,1 0-1,-1 1 1,0-1-1,1 0 1,-1 1 0,0-1-1,1 0 1,-1 1-1,0-1 1,1 1-1,-1-1 1,0 1 0,0-1-1,0 1 1,0 0-1,0-1 1,1 1 0,-1 0-1,-1 0-37,-6 0 6,-1 1 1,1 0-1,-1 0 0,1 1 0,-1 0 1,1 0-1,0 1 0,0 0 0,0 1 1,1 0-1,-1 0 0,1 1 0,-3 2-6,-7 5 65,2 2 0,0 0 0,1 0 0,0 2 0,-1 3-65,10-13 57,0 1 0,1 0 1,0 0-1,0 1 0,0-1 0,1 1 1,1 0-1,-1 0 0,1 0 1,0 0-1,1 0 0,0 0 0,0 1 1,1-1-1,0 4-57,1-5 14,-1-1 0,1 1-1,0 0 1,1-1 0,-1 0 0,1 1-1,0-1 1,1 0 0,0 0 0,0 0-1,0 0 1,1-1 0,-1 1-1,1-1 1,1 0 0,-1 0 0,1 0-1,0-1 1,0 1-14,58 37 58,-47-32-69,0-1 0,-1 2 0,0 0 0,-1 1 0,0 1 1,-1 0-1,9 12 11,-20-23-4,0 0 0,0 1 0,-1-1 0,1 1 0,-1 0 0,0-1 1,0 1-1,0 0 0,0 0 0,0 0 0,0 0 0,-1 0 0,1 0 1,-1-1-1,0 1 0,0 0 0,0 0 0,-1 0 0,1 0 0,-1 0 1,1 0-1,-1 0 0,0 0 0,0 0 0,0 0 0,0-1 0,-1 1 1,1 0-1,-1-1 0,0 1 0,0-1 0,0 0 0,0 0 0,0 0 1,0 0-1,0 0 0,-1 0 0,1 0 0,-1-1 0,1 1 0,-1-1 1,-1 1 3,-7 4-56,0-1 0,0 0 1,0-1-1,0 0 1,-1-1-1,1 0 1,-1-1-1,0-1 0,0 1 1,0-2 55,14-42-6755,15 16 877</inkml:trace>
  <inkml:trace contextRef="#ctx0" brushRef="#br0" timeOffset="12997.832">6826 234 10117,'0'0'1328,"0"0"-114,0 0 261,0 0-42,0 0-528,8-17-340,20-51-154,-21 51-24,-7 17-16,0 0-118,7 27 54,13 104 1296,-7 0-1,-2 122-1602,1 21 578,-11-257-568,1 1-1,1 0 1,0-1-1,1 0 1,5 13-10,-10-37-374,0 0 1,0-1-1,1 1 0,0 0 1,0 0-1,1 0 0,0-2 374,-2-56-3589,-16 9-894,-6-3-1007</inkml:trace>
  <inkml:trace contextRef="#ctx0" brushRef="#br0" timeOffset="13312.53">6750 243 9284,'0'0'1868,"0"0"-598,0 0-200,22-26-254,-22 26-816,32-38 504,30-27-504,-59 62 34,0 0-1,0 0 1,0 1-1,1-1 1,-1 1-1,1 0 1,0 0-1,0 0 1,0 1-1,0-1 1,0 1 0,0 0-1,0 0 1,0 0-1,0 1 1,0-1-1,0 1 1,1 0-1,-1 1 1,0-1-1,0 1 1,0-1-1,1 1 1,-1 0 0,0 1-1,0-1 1,-1 1-34,-1-2 28,10 5 161,0 1-1,0 0 1,-1 1 0,1 0 0,-1 1-1,-1 0 1,0 1 0,0 0-1,7 9-188,13 15 793,-1 2 0,5 12-793,-21-30 190,-1 0-1,-1 1 1,-1 1-1,-1 0 1,0 0 0,-2 1-1,0 0 1,-1 0 0,-1 0-1,-1 1 1,-1 0-1,-1 0 1,0 0 0,-2 4-190,0 6 90,-1 0 1,-1-1 0,-2 1-1,-1 0 1,-2-1 0,-1 1-91,3-15 13,-1-1-1,-1 0 1,0 0 0,-1 0-1,0-1 1,-1 0 0,-1-1-1,0 0 1,-1-1 0,0 0-1,-1 0 1,-3 1-13,3-4-99,0-1 0,-1 0 0,0 0 0,0-2 1,-1 1-1,1-2 0,-1 0 0,-1 0 0,1-2 0,-1 1 0,1-2 0,-1 0 1,0-1-1,0 0 0,0-2 0,0 1 0,-3-2 99,15 2-157,1-1 1,0 1-1,-1-1 0,1 1 0,-1-1 1,1 0-1,0 0 0,0 0 0,-1 0 1,1 0-1,0 0 0,0-1 0,0 1 1,0-1-1,0 1 0,1-1 0,-1 0 0,0 0 1,1 0-1,-1 0 0,1 0 0,0 0 1,0 0-1,-1 0 0,1 0 0,1-1 1,-1 1-1,0 0 0,1-1 0,-1 1 1,1-1-1,0 1 0,-1-1 157,0-33-4642</inkml:trace>
  <inkml:trace contextRef="#ctx0" brushRef="#br0" timeOffset="13648.724">7369 504 7379,'0'0'2196,"0"0"-539,0 0-291,0 0-166,0 0-167,5 15 311,6 23-410,-1 1 0,-3 0 0,-1 0-1,1 32-933,-5-16 644,-1-20-292,1-1 0,1 1 0,2-1 0,2 0 0,6 21-352,-6-40 276,-2-12-1346,-3-13-3685,-2-24-789</inkml:trace>
  <inkml:trace contextRef="#ctx0" brushRef="#br0" timeOffset="13988.755">7376 177 10181,'0'0'3969,"0"0"-3392,0 0-145,0 0-432,0 0-112,0 0-1665,56-33-4050</inkml:trace>
  <inkml:trace contextRef="#ctx0" brushRef="#br0" timeOffset="14319.466">7677 507 9764,'0'0'713,"0"0"-97,0 0 697,0 0 149,0 0-283,-2 0-946,0-1-1,0 1 1,0 0 0,0-1 0,0 1 0,0 0-1,0 0 1,0 0 0,0 0 0,0 1-1,0-1 1,-1 1-233,0 1 85,1-1-1,-1 1 1,1 0-1,0 0 0,0 0 1,0 1-1,0-1 1,0 0-1,1 1 1,-1-1-1,1 1 1,-1 0-1,1-1 1,0 1-1,0 0 1,0 0-1,0 0-84,-9 56 650,9-51-521,-5 56 924,4 1 1,2 0-1054,1-26 363,-2-29-289,1 0-1,1 0 1,0 0-1,0 0 1,1 0-1,1 0 1,0 0-1,0 0 1,0-1-1,1 0 1,1 2-74,-3-8 11,1 0 0,-1 0 0,1 0 0,-1-1 0,1 1 0,0 0 0,0-1 0,0 0 0,0 1 0,0-1 0,0-1 0,1 1 0,-1 0 0,1-1 0,-1 0 0,1 0 0,0 0 0,0 0 0,-1 0 0,1-1 0,0 0 0,0 1 0,0-2 0,-1 1 0,1 0 0,0-1 0,0 1 0,-1-1 0,1 0 0,3-2-11,0 1-14,0-1 0,-1-1 0,1 1 0,-1-1 1,0 0-1,1 0 0,-2-1 0,1 0 0,-1 0 0,1 0 0,-1-1 0,-1 1 0,1-1 0,-1-1 0,0 1 0,-1 0 1,2-4 13,4-7-185,-2 1 0,0-2 1,-1 1-1,0-1 0,-2 0 1,2-9 184,-4 12-231,0 0 0,0 0 0,-1 0 0,-1 1 0,-1-1 0,0 0 0,-1 0 0,0 0 0,-4-11 231,4 21 2,0 0-1,-1-1 1,1 1-1,-1 0 1,0 1-1,0-1 0,-1 0 1,1 1-1,-1 0 1,0 0-1,0 0 1,0 0-1,-1 1 0,1-1 1,-1 1-1,0 0 1,0 1-1,0-1 1,0 1-1,-1 0 0,1 0 1,0 1-1,-1-1 1,0 1-1,1 0 1,-4 1-2,5-1 121,0 0-1,-1 0 1,1 1 0,0-1 0,-1 1 0,1 1 0,0-1 0,-1 0 0,1 1 0,0 0 0,0 0 0,-1 0 0,1 1-121,2-1-31,1 1 1,-1 0-1,0 0 1,1 0-1,0 0 1,-1 0-1,1 0 1,0 0-1,0 0 1,0 0 0,0 0-1,1 1 1,-1-1-1,1 0 1,-1 1-1,1-1 1,0 0-1,0 1 1,0-1-1,0 1 1,0-1-1,1 2 31,-1-3-263,0 1 0,0-1-1,0 0 1,0 0 0,0 1-1,0-1 1,1 0 0,-1 0-1,1 1 1,-1-1 0,1 0-1,-1 0 1,1 0 0,0 0-1,-1 0 1,1 0-1,0 0 1,0 0 0,0 0-1,0 0 1,0-1 0,0 1-1,0 0 1,0 0 0,0-1-1,0 1 1,0-1 0,0 1-1,1-1 264,0 1-628,19 11-10110</inkml:trace>
  <inkml:trace contextRef="#ctx0" brushRef="#br0" timeOffset="14819.978">8199 620 7876,'0'0'2075,"0"0"-1338,0 0 154,0 0 587,0 0-339,3-17-430,0 0-411,1-6 716,-1-1 0,0 0 1,-2-14-1015,-2 36 42,0 0 1,0 0-1,0 0 1,0 0-1,0 1 0,0-1 1,0 0-1,-1 1 1,1-1-1,-1 0 1,1 1-1,-1 0 1,0-1-1,1 1 1,-1 0-1,0 0 1,0 0-1,0 0 0,0 0 1,0 1-1,0-1 1,0 0-1,0 1 1,0 0-1,0-1 1,0 1-1,-1 0 1,0 0-43,-6-1 112,1 0 0,0 0 0,0 1 0,0 0 1,-1 0-1,1 1 0,-4 1-112,8 0 39,0 0 1,0 0-1,1 0 0,-1 1 1,0-1-1,1 1 0,0 0 1,0 0-1,0 0 0,0 0 0,0 1 1,0 0-1,1-1 0,0 1 1,-1 0-1,2 0 0,-1 0 1,0 0-1,1 1-39,-6 12 221,1 1 1,2 0-1,-4 18-221,2 16 482,2 2 0,2-1-1,3 3-481,-1-15 281,0-32-223,0 0 0,0-1 0,1 1 0,1 0 0,-1 0-1,1 0 1,1 0 0,2 6-58,-3-11 15,0-1-1,0 0 0,0 1 1,0-1-1,1 0 1,-1 0-1,1-1 1,0 1-1,0-1 0,0 1 1,0-1-1,0 0 1,0 0-1,1 0 0,-1 0 1,0-1-1,1 1 1,0-1-1,-1 0 1,1 0-1,2 0-14,2 1 5,0-1 0,0 0 1,0-1-1,0 0 0,0 0 0,0 0 0,0-1 0,0 0 1,0-1-1,0 0 0,0 0 0,-1 0 0,1-1 1,-1 0-1,1-1 0,-1 0 0,0 0 0,-1 0 0,1-1 1,2-3-6,3-3-51,-1 0 1,0-2 0,-1 1 0,0-1 0,-1 0 0,-1-1 0,0 0 0,-1-1 0,-1 0 0,1-1 50,3-16-368,0-1 0,-3 0 0,0-1 0,-3 1 0,0-1 0,-3 0 0,0 0 0,-2 0 0,-2 0 1,-2-5 367,-2 3-330,-1 0 1,-3 1-1,-2-6 330,-17-57-84,-4-83 1501,32 323-604,13 142 516,0 76-246,-12-288-913,-1-43-117,1-1 0,2 1 0,1 0 0,1-1 0,3 9-53,5-13 81,-11-24-86,0 0 0,0-1 0,0 1 1,0 0-1,0-1 0,0 1 0,1 0 1,-1-1-1,0 1 0,0 0 0,0 0 1,0-1-1,0 1 0,1 0 0,-1-1 1,0 1-1,0 0 0,0 0 0,1-1 1,-1 1-1,0 0 0,0 0 0,1 0 1,-1 0-1,0-1 0,1 1 0,-1 0 1,0 0-1,1 0 0,-1 0 0,0 0 1,0 0-1,1 0 0,-1 0 1,0 0-1,1 0 0,-1 0 0,0 0 1,1 0-1,-1 0 0,0 0 0,1 0 1,-1 0-1,0 0 0,1 0 0,-1 0 1,0 0-1,1 1 0,-1-1 0,0 0 1,0 0-1,1 0 0,-1 1 0,0-1 1,0 0-1,1 0 0,-1 1 0,0-1 1,0 0-1,0 0 0,0 1 0,1-1 1,-1 0-1,0 1 0,0-1 0,0 0 1,0 1 4,4-26-1409,-2 0-1,0 0 1,-2 0 0,-1-9 1409,0-9-5851,1 3-5467</inkml:trace>
  <inkml:trace contextRef="#ctx0" brushRef="#br0" timeOffset="15539.624">8801 623 5843,'0'0'811,"0"0"-323,0 0 571,0 0 502,0 0-83,10-7-8,27-21-147,-36 27-1196,0 0 0,0 0 0,0 0 0,0 0 0,0 0 0,0 0 0,0 0 0,0 0 0,0 0 1,-1 0-1,1 0 0,0-1 0,-1 1 0,1 0 0,-1 0 0,0-1 0,1 0-127,-1 1 31,0 1 0,0-1 0,0 0 0,-1 0 0,1 1 0,0-1 0,0 0 0,-1 1-1,1-1 1,0 1 0,-1-1 0,1 0 0,0 1 0,-1-1 0,1 1 0,-1-1 0,1 1 0,-1-1 0,1 1 0,-1-1 0,0 1 0,0-1-31,-31-9-21,-40 1 939,-1 3 0,-29 3-918,99 4 41,1 0 1,0 0 0,0 0 0,0 0 0,0 0-1,0 0 1,0 0 0,1 1 0,-1-1 0,0 1 0,1 0-1,-1-1 1,1 1 0,-1 0 0,1 0 0,0 0 0,0 0-1,0 0 1,0 0 0,0 0 0,0 0 0,1 0-1,-1 0 1,1 1 0,-1-1 0,1 2-42,-12 66 1108,7 9 1087,5 34-2195,0-57 380,0-46-311,0 1 0,1-1 1,0 0-1,0 1 0,1-1 0,1 0 1,-1 0-1,2 0 0,-1 0 0,2-1 1,0 3-70,-1-7 19,-1 0 1,1-1-1,0 1 1,0-1-1,0 0 1,0 0-1,1 0 1,0-1-1,0 1 1,0-1-1,0 0 1,0-1 0,0 1-1,1-1 1,-1 0-1,1 0 1,0-1-1,0 0 1,-1 0-1,7 0-19,-2 0-5,1 0 0,0-1 1,-1 0-1,1 0 0,0-2 0,-1 1 0,1-1 0,-1-1 0,1 0 0,-1 0 0,0-1 0,-1 0 0,1-1 0,-1 0 0,1-1 0,-1 1 1,-1-2-1,8-6 5,-7 4-138,0 0 0,-1 0 0,-1-1 0,1 0 0,-2-1-1,1 0 1,-1 0 0,-1 0 0,0 0 0,-1-1 0,0 0 0,0 0 0,-2 0 0,1 0 0,-2-1 0,1-3 138,1-26-770,-2 0 0,-2 0 0,-1 0 770,-4 114 2745,6-25-2303,-1 6 64,3 1 0,4 26-506,-3-62 1,1 0 0,0 0 0,1 0 1,1-1-1,0 0 0,1 0 0,1-1 1,1 0-1,4 6-1,2-3-228,5 10-701,-15-7-2631,-5-12-2283</inkml:trace>
  <inkml:trace contextRef="#ctx0" brushRef="#br0" timeOffset="11339.183">5219 49 5282,'0'0'4168,"0"0"-2536,0 0-394,0 0-72,0 0-317,5-3-388,-4 2-447,-1 0 0,1 1 0,-1-1 0,1 1 0,0-1 0,-1 1 0,1-1 0,0 1 0,0-1 0,-1 1 0,1-1 0,0 1 0,0 0 0,-1 0 0,1-1 0,0 1 0,0 0 0,0 0 0,0 0 0,-1 0 0,1 0 0,0 0 0,0 0 0,0 0 0,0 0 0,-1 0 0,1 1 0,0-1 0,0 0 0,-1 1 0,1-1 0,0 0 0,0 1 0,-1-1 0,1 1-1,0-1 1,0 1-14,1 4 118,-1 0-1,1-1 1,-1 1-1,0 0 1,0 0-1,-1 0 0,1 0 1,-1 4-118,14 795 5908,-15-541-5424,1-262-569,0-4-305,-1-106-6658,-5 54 1034</inkml:trace>
  <inkml:trace contextRef="#ctx0" brushRef="#br0" timeOffset="11675.042">5070 546 11461,'0'0'3482,"0"0"-2388,31-8-702,5-2-213,-13 2-54,0 2 0,0 1 0,1 1-1,0 1 1,0 0 0,22 2-125,-41 1 10,14 0 0,0 0 1,0 1-1,0 1 1,-1 0-1,1 2 1,5 1-11,-19-3 6,0 0 0,0 0 0,0 1 0,0 0 0,0-1 0,-1 2 0,1-1 0,-1 0 0,1 1 0,-1 0 0,-1 0 0,1 0 0,0 0 0,-1 1 0,0 0 0,0-1 0,0 1 0,-1 0 0,0 0 0,0 1 0,0-1 0,0 0 0,0 4-6,3 24 486,-1 0 1,-2 0-1,-1 0 1,-1 0-1,-3 9-486,0 35 999,3-57-1185,0-24-2268,0-31-1701,0-5-605</inkml:trace>
  <inkml:trace contextRef="#ctx0" brushRef="#br0" timeOffset="12006.462">5503 254 17000,'0'0'1617,"0"0"-929,0 0-272,0 0-416,0 0-400,0 0-1825,129-77-3762</inkml:trace>
  <inkml:trace contextRef="#ctx0" brushRef="#br0" timeOffset="12342.216">5503 254 9044,'187'-131'1302,"-141"103"-802,-35 27-213,-3 4-31,-6-3-176,1 0-1,0 0 0,0 0 1,-1 1-1,1-1 0,0 1 1,-1 0-1,1 0 0,0 0 1,-1 0-1,1 0 0,-1 0 1,0 1-1,1-1 0,-1 1 1,0 0-1,0 0 0,0 0 1,0 0-1,0 0 0,-1 0 1,1 0-1,-1 0 0,1 1 1,-1-1-1,0 1 0,0-1 1,0 1-1,0 0-79,3 10 291,0 0-1,-2 1 1,1 0-1,-2-1 1,0 9-291,1-2 397,5 127 3582,-8 88-3979,-2-108 916,5 0 0,10 43-916,-11-162 19,6 38 182,-7-45-188,0 0-1,1 1 1,-1-1-1,0 0 1,0 1-1,1-1 1,-1 0 0,1 0-1,-1 1 1,1-1-1,-1 0 1,1 0-1,0 0 1,0 0-1,-1 0 1,1 0-1,0 0 1,0 0-1,0 0 1,0 0 0,0-1-1,0 1 1,0 0-1,0-1 1,1 1-13,1-8-107,-1-87-1997,-4-7-3843,2 96 5485,-3-50-4623</inkml:trace>
  <inkml:trace contextRef="#ctx0" brushRef="#br0" timeOffset="12682.701">6072 475 10997,'0'0'2025,"0"0"-230,0 0-383,0 0-444,0 0-546,-16 4-337,-5 1-196,1 2 0,0 1 0,0 0 0,0 2 0,1 0 0,-5 5 111,16-11-37,0 1 0,1 1-1,0-1 1,0 1-1,0 0 1,1 1 0,0-1-1,0 1 1,1 1-1,-1-1 1,2 1-1,-1 0 1,1 0 0,0 0-1,1 0 1,0 1-1,0 0 1,-1 8 37,3-10 49,1 0 1,-1-1-1,1 1 1,0 0 0,1 0-1,-1 0 1,1 0-1,1-1 1,-1 1-1,1 0 1,1-1-1,-1 0 1,1 1 0,0-1-1,0 0 1,2 2-50,0-2 85,1 0 0,-1-1 0,1 1 0,0-1 0,0 0 1,1-1-1,-1 1 0,1-1 0,0-1 0,0 1 0,0-1 0,1-1 1,-1 1-1,5 0-85,20 4 83,1-1 1,0-1 0,0-2-1,22-1-83,24-2-6497,-77 0 6145,4 0-7897</inkml:trace>
  <inkml:trace contextRef="#ctx0" brushRef="#br1" timeOffset="22917.012">101 1635 6115,'0'0'1123,"0"0"-336,0 0 107,0 0 234,0 0-18,-9 0 946,9 0 3977,5 1-5989,-1-1 0,0 1 0,0 0-1,0 0 1,-1 0 0,1 1 0,0 0-1,0-1 1,-1 1 0,1 1 0,0-1-44,0 1 15,0-1 0,1 1 0,-1-1 0,1 0 1,0 0-1,-1-1 0,1 0 0,5 1-15,174 7 61,-14 0-21,156-4-143,-192-6 41,-2-10 29,-82 6 10,35 0 23,-37 2 6,0-1 1,40-10-7,-40 6-19,0 1 1,41 1 18,-19 3-123,-1-3-1,32-9 124,-33 5-128,1 2-1,31 3 129,49 6-21,162-3-49,-251-3 86,-1-2 0,18-7-16,-25 4 15,1 2 0,0 2 0,11 3-15,89-3 227,56-13-227,-1-1-10,286 5 87,1339 12 619,-1082 21-872,-560-19-216,184-24 392,-198 3 67,171 2-67,165 2 133,-491 18-158,32 1 45,0-3 0,0-2 0,21-6-20,-30 4 10,1 2 1,-1 2 0,12 2-11,-17 0 17,1-1 0,-1-1 1,0-3-1,18-5-17,-28 5 149,-1 1 0,1 2 0,-1 1 0,14 1-149,-18 1 567,-25-2-545,0 1 0,0 0-1,0-1 1,0 1 0,0 0-1,0-1 1,0 1 0,0 0-1,0-1 1,0 1 0,0 0-1,0-1 1,0 1-1,0 0 1,-1 0 0,1-1-1,0 1 1,0 0 0,0-1-1,0 1 1,-1 0 0,1 0-1,0-1 1,0 1 0,-1 0-1,1 0 1,0 0 0,0 0-1,-1-1 1,1 1 0,0 0-1,-1 0 1,1 0 0,0 0-1,0 0 1,-1 0 0,1 0-1,0 0 1,-1 0-1,1 0 1,0 0 0,-1 0-1,1 0-21,-40-2-2977,9-8-1214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2:23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10 6771,'0'0'1798,"0"0"-619,0 0-330,0 0 218,0 0 59,-10-9 2905,9 12-3829,0 1 0,0-1 0,0 0 0,1 1 0,-1-1 1,1 1-1,0-1 0,0 1 0,1-1 0,-1 2-202,0 1 220,-1 85 5,-1-23 119,3 0 1,2-1 0,4 1-1,11 47-344,-11-88 159,-2-1 0,-1 1 0,-1 1-1,-1 17-158,-2-45-101,0 0-112,0 0-185,7 0-3373,-1 0-2268,-3 0-657</inkml:trace>
  <inkml:trace contextRef="#ctx0" brushRef="#br0" timeOffset="553.608">84 834 8004,'0'0'1326,"0"0"-702,0 0-107,0 0 25,0 0-267,-7 0-192,-26 0 1197,31-8-445,1 0-1,1-1 1,-1 1 0,1 0-1,1-6-834,-1 6 122,0 5-112,0 0 0,1 0 0,-1 0 0,1 0 0,0 1 0,0-1 0,0 0 0,0 0 0,0 1 0,0-1 0,1 1 0,-1-1 0,1 1 0,0 0 0,0-1-1,0 1 1,0 0 0,0 0 0,0 1 0,0-1 0,1 0 0,-1 1 0,0-1 0,1 1 0,0-1-10,4-1 45,0 0 0,0 1 0,0 0 0,1 0 0,-1 0 0,0 1 0,1 0 0,-1 0 0,4 1-45,-8 1 91,-1 0 1,0 0-1,1 0 0,-1 0 1,0 0-1,0 1 1,0-1-1,0 1 0,0-1 1,0 1-1,0 0 0,-1-1 1,1 1-1,-1 0 0,1 0 1,-1 0-1,0 1 0,1-1 1,-1 0-1,0 0 0,-1 1 1,2 1-92,21 62 886,-21-57-818,2 32 191,-4-40-214,0-1-114,0-7-643,-4-79-3170,-8 27-2134,-1 15-3213</inkml:trace>
  <inkml:trace contextRef="#ctx0" brushRef="#br0" timeOffset="966.937">28 156 6275,'0'0'1142,"0"0"-614,0 0-56,0 0 347,0 0 110,-5-7-329,2-2-371,2 6-35,-1 1 1,1-1-1,0 0 1,-1 1 0,1-1-1,-1 0 1,0 1-1,0 0 1,0 0-1,-1-2-194,24 14 5555,26 1-5746,-39-9 766,17 2-326,0-1-1,0-1 1,1-1 0,2-1-249,-19 0-5,-8 0 0,0 0 1,0 0 0,0 0 0,0 0-1,0 0 1,0 0 0,0 0-1,0-1 1,0 1 0,-1 0-1,1 0 1,0-1 0,0 1 0,0-1-1,0 1 1,-1 0 0,1-1-1,0 0 1,0 1 0,-1-1-1,1 1 1,0-1 0,-1 0 0,1 0-1,-1 1 1,1-1 0,-1 0-1,1 0 1,-1 0 0,1 1 0,-1-1-1,0 0 1,0 0 0,1 0-1,-1 0 5,0 0-104,0 0 0,1 0 0,-1 0 0,0 0 0,1 0 0,-1 0 0,1 0 0,-1 0 0,1 0 0,0 0 0,-1 0 0,1 1 0,0-1 0,0 0 0,-1 0 0,1 1 0,0-1 0,0 1 0,1-2 104,-2 2-301,2 0-194,-1 1-7160,-1 7-611</inkml:trace>
  <inkml:trace contextRef="#ctx0" brushRef="#br0" timeOffset="2092.108">507 584 5346,'0'0'3205,"0"0"-1357,0 0-820,0 0 148,0 0-66,-3-15 2398,-14 15-3229,13 0-213,0-1 1,0 1-1,-1 1 1,1-1 0,0 0-1,0 1 1,-1 0-1,-1 1-66,4-1 7,0 0 0,0 0 0,0 1 0,1-1 0,-1 1 0,1-1-1,-1 1 1,1-1 0,-1 1 0,1 0 0,0 0 0,0 0 0,0-1 0,0 1-1,0 0 1,0 0 0,1 0 0,-1 1 0,0-1-7,-3 15 172,0 0 1,1 1 0,0-1-1,2 1 1,0-1-1,1 14-172,1-29 30,1 0 0,-1 0 0,1 0 0,-1 1 0,1-2-1,0 1 1,0 0 0,0 0 0,0-1 0,0 1 0,0-1 0,0 1 0,1-1 0,-1 0 0,1 0-1,-1 0-29,3 2 26,1-1-1,-1 1 1,1-1-1,-1 0 1,1 0-1,0-1 0,1 0-25,116-1 233,-122 1-211,0 0 1,0 0 0,0 0 0,0 0 0,0 0 0,0 0 0,0 0 0,0 0 0,0 0 0,0 0 0,0 1 0,-1-1 0,1 0 0,-1 1 0,1-1 0,-1 0 0,1 1 0,-1-1 0,0 0 0,0 1 0,1-1 0,-1 1 0,0-1 0,0 1 0,0-1 0,-1 1 0,1 0-24,-4 46 686,-1-37-641,0 0 1,-1 0-1,0-1 0,0 1 0,-1-1 1,-8 8-45,12-13 1,-1-1 0,1 0 1,-1-1-1,0 1 1,-1-1-1,1 1 0,-1-1 1,1 0-1,-1-1 1,0 1-1,0-1 1,0 0-1,0 0 0,0-1 1,0 0-1,-5 1-1,-23 0-342,-1-3 0,-16-1 342,-2-5-4379,40 7-360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5:59:20.6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142 165 816,'0'0'7524,"0"0"-7316,0 0-32,0 0-48,0 0 304,0 0 225,0-7-273,0-3 528,0-2 433,0 1-145,0 2 65,0 3-561,0 2-176,0 2-335,0 0-161,0 2 64,0-1-80,0 1 32,0-1 432,-1 1-208,0 0 144,-1-1-128,-2 1-240,-1 0 224,-1 0-240,-1 0-16,-1 1 257,0 3-241,-1 2 208,1 2-112,-1 2-48,3 1 240,1 0-112,2 1 32,1 0 64,2 0-240,0 1 80,0 1-64,0 1-48,1-1 161,1-1-145,2 0 48,3-1 176,2 0-256,0-1 144,2-1-64,-1-2 16,1-1 48,-1-1-160,0-2 0,-1 0 0,-1-2 64,-2 0-64,1-1 64,0-1-32,-1 0 112,1 0-144,0 0 0,-1 0 48,0-1 16,1 1-64,1-1 0,0-3-32,0-3-64,-1-1 96,-1-1-48,0 0 0,-3 2-16,0 0 64,-2-1 0,0 1-48,-1 0 48,0-1 0,0-1 16,-1 0-80,1-2 128,0-1-64,0 0 0,0-1 0,0 0-48,0 1 48,0 2 0,0 1 96,0 3-48,0 1 64,0 2-96,0 0 0,0 0 176,0 0-192,0-1 32,0-2-112,-1 0 144,-1-2-64,-2 1 0,0-1 96,0 2-80,-1 0 0,0 0 64,-1 1-80,0 0 16,1 0-16,0-1 16,0 0 0,1 1 32,0 0-48,0 0 16,1 1-16,0 1 80,0 0 0,0 1-80,-1 0-16,0-1 0,-1-1 16,0 1 0,1 1-48,-1 0 208,0 0-240,-1 1 80,-1 1 0,-2-1 32,-2 3-32,-2 3 0,-2 4 0,-1 5 0,0 3 0,1 4 48,2 2-32,1 0 49,3-2-33,1-3-32,4-4 16,1-4 48,1-3-128,2-4 64,0-1-193,1-2 177,-1 0-352,0 3 16,1 1-624,1 3-1602,2 1-4337,1 0-4706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2:20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16 4722,'0'0'1708,"0"0"-703,0 0-127,0 0-139,0 0-69,3-4-579,7-7 6858,-10 11-6922,0 0 50,0 0 6,0 0 72,0 0 90,2 0-136,-1 1 0,0-1-1,0 1 1,0 0 0,0-1 0,0 1-1,0 0 1,0 0 0,0 0-1,0 0 1,0 0 0,0 0 0,0 0-1,-1 0 1,1 0 0,0 1-109,4 13 144,-2 1 0,1 0 0,-2 1 0,0-1 0,-1 10-144,0-7 20,1 1 1,1-1-1,3 13-20,-1-5-30,-1 0 0,-1 1 0,-2-1 0,-1 0 0,-1 1-1,-1-1 31,-1 47-16,-3 93-328,3 17 1427,3-184-1032,0-32-179,0-92-2532,0 40-5472,0 59 3935</inkml:trace>
  <inkml:trace contextRef="#ctx0" brushRef="#br0" timeOffset="1402.594">70 170 576,'0'0'1481,"0"0"149,0 0-101,0 0-443,0 0-363,-1-14 36,-1-14 5848,2-27-4196,0 55-2366,0 0 0,1 0-1,-1 0 1,0 0-1,0 0 1,1 0 0,-1 0-1,0 0 1,0 0 0,1 0-1,-1 0 1,0 0-1,0 0 1,1 0 0,-1 0-1,0 0 1,0 0 0,0 1-1,1-1 1,-1 0-1,0 0 1,0 0 0,0 0-1,1 1 1,-1-1 0,0 0-1,0 0 1,0 0-1,0 1 1,0-1 0,1 0-1,-1 0 1,0 1-1,0-1 1,0 0 0,0 0-1,0 1 1,0-1 0,0 0-1,0 0 1,0 1-1,0-1 1,0 0 0,0 0-1,0 1 1,0-1 0,0 0-1,0 0 1,0 1-1,0-1 1,-1 0-45,2 15-8,-2 0-1,0 0 1,0 0-1,-2 0 1,0 0 0,0-1-1,-1 1 1,-1-1-1,-1 0 1,0 0 0,-1-1-1,0 1 1,-6 6 8,0 7-243,13-27 224,0 0 70,0-27-166,1 22 76,0-1 1,0 1-1,1 0 0,-1-1 0,2 1 0,-1 0 0,0 0 1,1 0-1,0 1 0,0-1 0,0 0 0,1 1 0,0 0 1,3-3 38,-2 1-399,1 0 0,-1-1 0,-1 0 0,1 0 0,-1 0 0,2-4 399,-5 6 88,1 1 0,0-1 0,1 1 0,-1 0 0,1 0 0,-1 0 0,1 1 0,0-1 0,1 1 0,-1-1 0,1 1 0,-1 0 0,1 0 0,0 1 0,0-1 1,0 1-1,1 0 0,-1 0 0,0 0 0,1 0 0,-1 1 0,1 0 0,0 0 0,-1 0 0,1 1 0,0-1 0,0 1 0,-1 0 0,1 0 0,0 1 0,0 0 0,-1 0 0,1 0 0,1 1-88,0 0 100,0 1 0,0 0 0,0 0 0,0 1 0,-1 0 0,0 0 0,0 0 0,0 1 0,0-1 0,-1 1-100,47 55 1297,-45-53-1003,-1 0-71,-4-5-143,0 0 0,1 0-1,-1 0 1,0 0 0,1 0 0,-1 0 0,1 0 0,0 0 0,0-1 0,0 1 0,-1-1 0,1 1 0,1-1 0,-1 0 0,0 0 0,2 1-80,-3-2-14,-1 0-10,0 0-77,0 0-219,0 0-403,0 0-1307,-3-3-2402,-8-12-3881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2:18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70 182 7587,'0'0'1505,"0"0"-723,0 0-203,0 0 104,0 0-262,0 0-221,0 0-58,3-10 223,1-20 869,0-1 0,-1-25-1234,0 2 2094,-3 54-1779,0 0-128,0 0 21,0 0 131,0 0-96,0 0 23,0 0 15,0 0-89,0 0 48,0 33 365,3 45-23,6 29-582,-8-102 24,8 100 245,-5 34-269,-3-126-2,1 0-1,-1 0 0,2 0 0,2 7 3,-2-7-7,0 0 0,-1 1 0,0-1-1,0 8 8,-2 18-40,3-1 0,3 18 40,-2-13-123,-1-1 0,-3 1 0,-2 11 123,1 21-191,-3 108 349,3-182-268,0-1 1,0 0 0,0 0 0,0 0 0,0 1 0,-1-1 0,1 0-1,0 0 1,0-1 0,0 1 0,-1 0 0,1 0 0,0-1 0,0 1-1,0 0 1,0-1 0,0 1 0,0-1 0,0 0 0,0 1 0,0-1-1,-1 0 110,-8-22-6120,0 11 1614</inkml:trace>
  <inkml:trace contextRef="#ctx0" brushRef="#br0" timeOffset="654.285">27 1078 4210,'0'0'2526,"0"0"-1194,0 0-367,0 0 113,0 0-309,-2-3-439,1 1-205,-9-10 52,-3 8 2875,13 4-2284,0 0-178,0 0-195,0 0-128,0-9 972,-1 11 921,9 21-933,5 4-1050,-9-18-24,1 0 0,0-1-1,0 1 1,1-1 0,5 6-153,-8-11 26,-1-1 0,1 0 0,0 0 0,0 1 0,0-2 0,0 1 0,0 0 0,0-1 0,0 1 0,1-1 0,-1 0 0,0 0 0,1 0 0,-1-1-1,1 1 1,-1-1 0,1 0 0,1 0-26,-2 0-3,-1-1 0,0 1-1,0-1 1,0 1-1,0-1 1,1 0 0,-1 0-1,0 0 1,-1 0 0,1-1-1,0 1 1,0 0-1,0-1 1,-1 1 0,1-1-1,-1 0 1,1 0-1,-1 1 1,0-1 0,0 0-1,0 0 1,0 0 0,0 0 3,25-60-136,-13 28 88,35-47-234,-45 75 271,1 1 0,0 0 0,0 0 0,0 0 0,1 1 0,0-1 0,0 1 0,0 0 0,0 1 0,1-1 1,-1 1-1,1 0 0,1 0 11,-5 3-868,0 5-7807,-2-1 7736,0 19-9167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20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10325,'0'0'4194,"0"0"-2882,0 0-495,0 0 319,0 0-239,0 0-433,0 0-368,-6 12-80,6-12 96,6 0-96,1 0-32,-1 0-176,-2 0-1201,-4 0-1216,0 0-3074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21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 10533,'0'0'4402,"0"0"-2833,0 0-705,0 0 208,0 0-47,0 0-737,-4 33-272,17-33 32,1 0-48,-1 0-672,-3-6-801,-10-18-1680,0 0-3570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22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381 189 7299,'0'0'2284,"0"0"-729,0 0-202,0 0-112,0 0-369,3-20-442,11-91 249,-11 53 3601,13 522-3666,-16-461-605,1 181 721,-9 0 1,-14 57-731,15-194 122,0-4 29,1 1 0,2 25-151,4-64 133,1-10-26,4-29-30,2 1 1,4-11-78,-2 10-128,-2-1 0,2-20 128,-5-26-1061,-4-28 1061,0 52-305,0 49 278,0 0 0,0 0 0,-1 0 0,-1 0 0,1 0 0,-1 0 0,0 0 0,-1 1 0,0-1 0,0 1 0,-2-3 27,2 6-23,0 0 0,0 0 1,0 0-1,0 0 0,-1 1 1,0 0-1,0-1 0,0 1 0,0 1 1,0-1-1,0 0 0,-1 1 1,1 0-1,-1 0 0,1 1 1,-1-1-1,0 1 0,0 0 0,-1 0 23,-8-2-28,1 1 0,-1 1 0,0 0 0,0 1 0,0 0 0,0 1 0,0 0 0,-10 4 28,16-3 2,1 0-1,-1 1 0,1 0 0,0 1 1,0-1-1,0 1 0,1 1 0,-1-1 1,1 1-1,0 0 0,0 1 0,1-1 0,-1 1 1,1 1-1,-4 5-1,1 2 72,-1 0 0,2 0-1,0 1 1,0 0 0,1 1 0,1-1 0,1 1 0,-2 11-72,1 9 322,1 0 1,2 0-1,1 13-322,1-39 70,0 0 0,1 0 0,0 0 1,1 0-1,0 0 0,0 0 0,1 0 0,2 4-70,-4-10 10,1 0 0,1-1 0,-1 1-1,1 0 1,-1-1 0,1 1 0,0-1 0,0 0 0,0 0-1,1 0 1,-1 0 0,1-1 0,0 1 0,0-1 0,-1 0-1,1 0 1,1-1 0,-1 1 0,0-1 0,1 1-10,6 1-23,1-1 0,0 0-1,0-1 1,0 0 0,0-1 0,0 0 0,0-1 0,0 0 0,0-1 0,0-1 0,0 1 0,-1-2-1,1 0 1,-1 0 0,10-6 23,-9 4-457,0-1-1,-1 0 0,0-1 1,0 0-1,-1-1 1,0 0-1,0-1 1,7-10 457,7-21-5712,-15 2-4712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26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15959,'0'0'1137,"0"0"-849,0 0 1505,0 0-881,0 0-864,0 0 32,43 9-80,-39-9-80,-4 0-752,0 6-1297,0 12-1137,-23 6-2496</inkml:trace>
  <inkml:trace contextRef="#ctx0" brushRef="#br0" timeOffset="1">1 485 15207,'0'0'2481,"0"0"-2241,0 0 913,0 0-161,0 0-992,0 0-160,102-44-720,-102 44-561,0 0-2961,-9 0-6531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25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10 122 6563,'0'0'1115,"0"0"-432,0 0 344,0 0 281,0 0-305,0-11 152,2-5-694,-2 10-152,1-1 0,-1 1 0,0-1-1,0 0 1,-1 1 0,0-1-1,0 0-308,-5-8 3049,2 34-1458,4 805 2213,0-818-3798,0 0 0,1 0-1,-1 1 1,1-1 0,0 0 0,1 0-1,-1 0 1,1 0 0,3 4-6,-5-8-9,1-1 1,0 0-1,0 0 0,0 0 0,0 0 1,0 0-1,0 0 0,0 0 1,1 0-1,-1 0 0,0 0 1,0-1-1,1 1 0,-1 0 1,0-1-1,1 1 0,-1-1 1,1 0-1,-1 1 0,0-1 1,1 0-1,-1 0 0,1 0 1,-1 0-1,1 0 0,-1 0 1,1 0-1,-1-1 0,1 1 1,-1 0-1,0-1 0,1 1 1,-1-1-1,0 0 0,1 1 1,-1-1-1,0 0 0,0 0 1,0 0-1,1 0 0,0-1 9,2-1-167,0-1 0,0 1 0,-1-1 1,1 0-1,-1 0 0,0-1 0,0 1 0,0 0 0,0-1 0,-1 0 0,0 0 0,0 0 1,2-5 166,16-72-4780,-19 79 4502,10-67-6779</inkml:trace>
  <inkml:trace contextRef="#ctx0" brushRef="#br0" timeOffset="331.487">288 0 14102,'0'0'1855,"0"0"-612,0 0-21,0 0-160,0 0-505,3 31-39,-1-5-371,13 185 912,-11 286 747,-5-338-3170,1-178 344,1-6-1152,-2-1-1,-1 1 0,0 0 0,-2 0 2173,-14-42-7486</inkml:trace>
  <inkml:trace contextRef="#ctx0" brushRef="#br0" timeOffset="668.918">189 414 15159,'0'0'2433,"0"0"-1553,0 0 801,0 0-384,0 0-977,202-30-320,-166 30-32,-9 0-576,-11 0-897,-9 0-1616,-7 0-3154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2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122 932 11877,'0'0'2468,"0"0"-1598,0 0-51,0 0 470,7-12-542,-3 5-729,47-95 142,-44 88-211,-2-1 0,0 0 0,0 0 0,-1 0 0,-1 0 0,-1-1 0,0-1 51,-2 16-11,1-14-321,0 1 0,-1-1 0,-1 1 0,0 0 0,-2-1 0,-1-8 332,2 18-38,1 1 1,-1 0-1,0 0 0,0 0 1,-1 0-1,1 0 1,-1 1-1,0-1 0,0 1 1,0 0-1,0 0 1,0 0-1,-1 0 0,0 0 1,1 1-1,-1-1 1,0 1-1,0 0 0,0 0 1,0 1-1,-1-1 0,1 1 1,-2-1 37,2 1-2,0 0 1,0 0 0,0 0-1,0 0 1,0 1-1,0-1 1,0 1-1,0 0 1,0 0 0,0 1-1,0-1 1,0 1-1,0 0 1,0 0-1,0 0 1,0 0 0,-1 2 1,1-1 36,1 1 1,0-1 0,0 1 0,0 0-1,1 0 1,-1 0 0,1 1-1,0-1 1,-1 1 0,1-1 0,1 1-1,-1 0 1,1-1 0,-1 1 0,1 0-1,0 0 1,0 2-37,-6 36 862,1 0 0,2 1-1,2-1 1,3 38-862,0-27 755,-2-41-606,2-1 0,-1 0 0,1 0 0,1 0-1,0 0 1,1 0 0,0 0 0,1 0 0,4 8-149,-6-14 30,1-1 0,0 1 1,0-1-1,0 0 0,1 0 1,-1 0-1,1-1 0,0 1 1,0-1-1,1 0 0,-1 0 0,1 0 1,-1 0-1,1-1 0,0 0 1,0 0-1,0 0 0,0-1 0,0 0 1,0 0-1,1 0 0,0 0-30,5 0-13,-1 0-1,1-1 1,0 0-1,0-1 0,-1 0 1,1-1-1,-1 0 1,1 0-1,-1-1 0,0-1 1,0 0-1,0 0 1,0-1-1,8-5 14,-5 1-567,0 0-1,-1-1 1,0-1 0,-1 1-1,-1-2 1,1 0-1,-2 0 1,1 0 0,-2-1-1,2-3 568,22-52-7035</inkml:trace>
  <inkml:trace contextRef="#ctx0" brushRef="#br0" timeOffset="413.308">813 114 9604,'0'0'1244,"0"0"-863,0 0 430,0 0 715,0 0-571,-15-18-338,-47-54-119,61 71-453,0-1-1,0 0 0,0 1 0,0-1 0,-1 1 1,1-1-1,-1 1 0,1 0 0,-1 0 0,1-1 0,-1 1 1,0 0-1,0 0 0,1 1 0,-1-1 0,0 0 0,0 1 1,0-1-1,0 1 0,0-1 0,0 1 0,0 0 0,0 0 1,0 0-1,0 0 0,0 0 0,0 0 0,0 1 0,0-1-44,-9 2 112,7-1-40,0 0 1,0 0-1,0 0 0,1 0 0,-1 1 0,1-1 1,-1 1-1,1 0 0,-1 0 0,1 0 0,0 1 1,0-1-1,0 1 0,0-1 0,1 1 1,-1 0-1,1 0 0,0 1 0,-1-1 0,1 0 1,1 1-1,-1-1 0,1 1 0,-1 0 0,1 0-71,-8 17 280,2 0 0,1 0 0,-4 21-281,1 18 265,3 1-1,2 1 1,4-1 0,3 23-265,-1 30 361,0 197 1842,30 176-2203,-19-428 42,-10-49-51,0 1 0,-1-1 0,0 1 0,-1 0 1,1 5 8,-2-15-190,0-6-429,-2-12-670,0 1 0,-1-1 0,0 0 0,-1 1-1,-5-11 1290,2 5-2014,-10-43-5101</inkml:trace>
  <inkml:trace contextRef="#ctx0" brushRef="#br0" timeOffset="733.408">446 745 14807,'0'0'2913,"0"0"-2449,0 0 497,0 0-193,0 0-768,208-48-800,-165 25-1970,-3-4-4305</inkml:trace>
  <inkml:trace contextRef="#ctx0" brushRef="#br0" timeOffset="1336.323">1289 546 6947,'0'0'2396,"0"0"-1609,0 0-203,0 0 550,0 0-213,0-4-500,0 2-284,0 0 0,0 0 0,0 0-1,0 0 1,-1 0 0,1 0 0,-1 0 0,1 0 0,-1 0 0,0 0 0,0 1-1,1-1 1,-2 0 0,1 1 0,0-1 0,0 0 0,0 1 0,-1 0-1,1-1 1,-1 1 0,1 0 0,-1-1 0,1 1 0,-1 0 0,0 0 0,1 0-1,-1 1 1,0-1 0,0 0 0,0 1 0,0-1 0,0 1 0,0 0-1,0-1-136,-19-7-195,5 2 372,1 1-1,-1 1 1,0 1-1,0 0 1,0 1-1,0 1 1,-1 0 0,1 1-1,0 1 1,0 0-1,-4 2-176,16-1 9,0-1-1,0 1 1,0 0-1,0 1 1,0-1 0,1 0-1,-1 1 1,1 0-1,-1 0 1,1 0-1,0 0 1,0 1-1,0-1 1,1 1-1,-2 2-8,-34 60 98,37-65-97,-8 20 207,0 1 0,2-1 0,0 1 1,1 1-1,2-1 0,-3 23-208,2 21 1416,2 49-1416,3-103 89,0-5-20,0 1 0,0-1 1,0 0-1,1 0 0,1 0 1,0 5-70,-1-10 7,0 0-1,0 0 1,0 0 0,0-1 0,0 1 0,0 0-1,0-1 1,0 1 0,1-1 0,-1 1 0,1-1 0,-1 0-1,1 1 1,0-1 0,-1 0 0,1 0 0,0 0-1,0 0 1,0-1 0,0 1 0,0 0 0,-1-1 0,1 0-1,0 1 1,1-1-7,3 1 13,1 0 0,0-1 0,-1 0 0,1 0 0,0 0 0,-1-1 0,1 0 0,0 0 0,-1-1 0,0 1 0,1-2 0,-1 1 0,0-1 0,0 0 0,1 0-13,3-3-13,-1-1-1,1 0 1,-1 0 0,-1-1 0,1 0-1,-2-1 1,1 0 0,4-7 13,0-1-158,-1-1 1,0-1 0,-2 0-1,0 0 1,-1-1-1,-1 0 1,-1 0-1,-1-1 1,2-15 157,-2-20-584,-3-1 1,-3-24 583,0 11 324,-9 335 1426,9-190-1547,0 4 45,4 11-248,5-48-3,-8-41-28,1 1 0,-1-1-1,0 1 1,1-1 0,-1 0 0,1 1 0,-1-1-1,1 0 1,0 1 0,-1-1 0,1 0 0,0 0 0,0 0-1,0 0 1,0 0 0,0 0 0,0 0 0,0 0-1,0 0 1,1 0 0,-1 0 0,0-1 0,0 1-1,1-1 1,-1 1 0,1-1 31,-2 0-61,0 0 0,1 0-1,-1 0 1,0 0 0,1 0 0,-1 0 0,0 0 0,1 0-1,-1 0 1,0-1 0,1 1 0,-1 0 0,0 0 0,1 0-1,-1-1 1,0 1 0,0 0 0,1 0 0,-1-1-1,0 1 1,0 0 0,0-1 0,1 1 0,-1 0 0,0-1-1,0 1 1,0 0 0,0-1 0,0 1 0,0 0 0,0-1-1,0 1 1,1 0 0,-1-1 0,0 1 0,-1 0 0,1-1-1,0 1 1,0-1 0,0 1 0,0 0 0,0-1 61,3-34-3605,0-11-3086</inkml:trace>
  <inkml:trace contextRef="#ctx0" brushRef="#br0" timeOffset="1757.521">1435 465 2001,'0'0'9655,"0"0"-6526,0 0-1859,0 0-10,0 0-316,1 1-864,0-1 1,-1 0-1,1 1 0,0-1 0,0 1 1,-1-1-1,1 1 0,0-1 0,0 1 1,-1-1-1,1 1 0,-1 0 0,1 0 1,-1-1-1,1 1 0,-1 0 0,1 0 1,-1-1-1,0 1 0,1 0 0,-1 0 1,0 0-1,0 0 0,1-1 0,-1 2-80,7 47 1202,-2 0 1,0 41-1203,-3-32 911,9 52-911,-11-109 8,2 13 62,0 0-1,1 0 1,1 0 0,0-1 0,1 0-1,3 6-69,-7-17 4,1 1-1,-1-1 1,0 0 0,1 0-1,-1 1 1,1-1 0,0 0-1,0 0 1,0-1 0,0 1-1,0 0 1,0-1-1,0 1 1,1-1 0,-1 0-1,1 0 1,-1 0 0,1 0-1,-1 0 1,1 0 0,-1-1-1,1 1 1,0-1-1,-1 0 1,1 1 0,0-1-1,-1-1 1,1 1 0,-1 0-1,1-1 1,0 1 0,-1-1-1,1 0 1,-1 0-1,1 0 1,-1 0 0,2-1-4,1-1-11,0 0 0,0 0 0,0 0 0,-1-1 0,0 1 0,0-1 1,0 0-1,0-1 0,0 1 0,-1-1 0,0 1 0,0-1 0,0 0 0,1-4 11,6-14-234,-1 0 0,5-19 234,-12 37-41,9-43-257,-2 0 0,-2-1 1,-2-1-1,-2 1 0,-2-1 0,-3-5 298,2 8 784,0 48-873,0 0-1,0 0 1,0 0 0,0 0-1,0 0 1,0 0 0,1 0-1,-1-1 1,0 1 0,1 0-1,-1 0 1,0 0 0,1 0-1,-1-1 1,1 1 0,0 0-1,-1 0 1,1-1 0,0 1-1,-1 0 1,1-1 0,0 1-1,-1-1 1,2 1 89,23 4-7450,-8-5-919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3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16 96,'0'0'3847,"0"0"-1350,0 0-424,0 0-64,0 0-429,-4-3-503,-11-7-394,11 8 30,4 2-257,-7 20 611,-13 106 1303,6 1 0,5 0 0,6 48-2370,4-175 9,0 0-1,0 0 1,0-1 0,0 1 0,0 0-1,0-1 1,0 1 0,0-1 0,0 1-1,0-1 1,0 0 0,0 1 0,0-1-1,-1 0 1,1 1 0,0-1 0,-1 0-1,1 0-8,12-23-119,-2 0 1,-1 0-1,-1-1 0,-1 0 0,-1-1 0,-1 1 0,-1-5 119,1 2-406,3-11-165,-5 16-4,0 0 0,2 0 0,1 1-1,0-1 1,2 2 0,1-1 0,0 1-1,11-14 576,-20 33 29,0 1 0,1 0 0,-1 0-1,1 0 1,-1 0 0,1 0 0,-1 0-1,1 0 1,-1 0 0,1 0 0,0 1-1,0-1 1,-1 1 0,1-1 0,0 1-1,0 0 1,0 0 0,-1 0-1,1 0 1,0 0 0,0 0 0,0 0-1,0 0 1,-1 1 0,1-1 0,0 1-1,0-1 1,-1 1-29,3 0 136,0 1 1,-1-1-1,1 1 1,-1 0-1,0 0 0,1 0 1,-1 0-1,0 0 0,0 1 1,0-1-1,-1 1 1,2 2-137,3 5 190,-2 0 0,1 1 1,-1 0-1,-1 0 0,0 1 1,-1-1-1,0 1 0,-1 0 0,0-1 1,0 11-191,0 24 578,-1 1 1,-4 9-579,1 15 450,5-48-488,-3-23 4,0 0 0,0 0 0,0 0 0,0 0 0,0 1 0,0-1 0,0 0 0,0 0 0,0 0 0,0 0 0,0 0 0,0 0 0,0 0 0,0 1 0,1-1 0,-1 0-1,0 0 1,0 0 0,0 0 0,0 0 0,0 0 0,0 0 0,1 0 0,-1 0 0,0 0 0,0 0 0,0 0 0,0 0 0,0 0 0,1 1 0,-1-1 0,0 0 0,0 0 0,0 0 0,0-1-1,0 1 1,1 0 0,-1 0 0,0 0 0,0 0 0,0 0 0,0 0 0,0 0 0,0 0 0,1 0 0,-1 0 0,0 0 0,0 0 0,0 0 0,0 0 0,0-1 0,0 1 0,0 0 0,0 0-1,1 0 1,-1 0 34,17-33-5697,-13 24 4640,16-33-6283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31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17 268 14134,'0'0'4515,"0"0"-3203,0 0-477,0 0 147,18-18-953,57-60-509,-69 71 311,0 0 0,0 0 0,0-1 0,-1 1 0,0-2-1,0 1 1,-1 0 0,0-1 0,-1 0 0,0 0 0,0 0 0,-1 0 0,0 0 0,0-1-1,-1 1 1,-1 0 0,1-1 0,-2-8 169,1 17 611,-1 27 649,2-14-1058,-6 128 1691,-7-1-1893,1 2 695,6 0-695,5-22-935,0-70-5664,0-45 681</inkml:trace>
  <inkml:trace contextRef="#ctx0" brushRef="#br0" timeOffset="355.417">1 842 12870,'0'0'4434,"0"0"-4082,0 0 945,0 0-529,0 0-544,172-6-224,-122 3 0,-11 0 0,-6 3-48,-9 0-144,-11 0-896,-7 0-817,-6 0-2049,0 9-6499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5:55:11.99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004F8B"/>
    </inkml:brush>
    <inkml:brush xml:id="br3">
      <inkml:brushProperty name="width" value="0.05" units="cm"/>
      <inkml:brushProperty name="height" value="0.05" units="cm"/>
      <inkml:brushProperty name="color" value="#008C3A"/>
    </inkml:brush>
    <inkml:brush xml:id="br4">
      <inkml:brushProperty name="width" value="0.05" units="cm"/>
      <inkml:brushProperty name="height" value="0.05" units="cm"/>
      <inkml:brushProperty name="color" value="#849398"/>
    </inkml:brush>
    <inkml:brush xml:id="br5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11016 116 5635,'0'0'1400,"0"0"-271,0 0-260,0 0-95,0 0-80,0 0-179,5-6 18,15-17 30,-25 30 3936,-28 39-4198,13-19-137,2 0 1,1 1-1,1 1 1,1 0-1,1 1 1,2 1-1,2 0 1,0 1-1,2 0 1,2 0-1,0 1 1,1 25-165,1 4 462,3 1 1,3-1-1,3 1 0,2-1 1,3 0-1,3-1 0,20 58-462,-20-82 188,1-1-1,15 25-187,-23-51 21,-1 0 0,2 0 0,-1 0 0,2-1 0,-1 0 0,1 0 0,0-1 0,1 0 0,0-1 0,0 1 0,1-2-21,-5-3-8,0-1-1,0 0 1,1 0 0,-1 0 0,1-1 0,-1 0 0,1 0 0,-1 0-1,1 0 1,0-1 0,-1 0 0,3-1 8,-6 1-9,-1 0-17,-1-1 1,1 1-1,0 0 1,0-1-1,0 0 1,0 1-1,0-1 1,-1 1-1,1-1 1,0 0-1,0 1 0,-1-1 1,1 0-1,-1 0 1,1 0-1,-1 0 1,1 1-1,-1-1 1,1 0-1,-1 0 0,0 0 1,1 0-1,-1 0 1,0 0-1,0 0 1,0 0-1,0 0 1,0 0-1,0 0 1,0 0-1,0-1 26,0-43-1384,-1 32 657,1-67-6447,0 36 441</inkml:trace>
  <inkml:trace contextRef="#ctx0" brushRef="#br0" timeOffset="1501.338">12187 729 11029,'0'0'1881,"0"0"-982,0 0-195,0 0 51,0 0-122,-2-4-471,-2 2 49,2 10 59,-2 31 400,1 73 815,2-83-1050,1 182 1916,-1-206-2318,1-1 1,0 0 0,1 1 0,-1-1-1,1 0 1,0 1 0,0-1 0,0 0 0,1 0-1,-1 0 1,1 0 0,0 0 0,0 0 0,1 1-34,-1-3 5,0-1 1,0 1-1,-1-1 1,1 1 0,1-1-1,-1 0 1,0 0 0,0 0-1,0 0 1,1 0-1,-1 0 1,0 0 0,1-1-1,-1 1 1,1-1 0,-1 0-1,1 0 1,-1 0-1,1 0 1,-1 0 0,1 0-1,-1-1 1,0 1 0,1-1-1,0 0-5,3-1-25,0-1 0,0 1 0,0-1 0,-1-1-1,1 1 1,-1-1 0,0 0 0,0 0 0,-1 0 0,1-1 0,-1 1-1,0-1 1,0 0 0,0-1 0,-1 1 0,0-1 0,0 1 0,0-1-1,-1 0 1,1-1 25,5-13-395,-1-1-1,-1 1 0,-1-1 1,0 0-1,0-12 396,-1-3-710,-2 0 0,-1 0 0,-2 1 0,-1-1 0,-2 0 0,-4-14 710,4 32-100,-1-1 0,0 1 0,-2 1 0,0-1 0,-1 1-1,0 0 1,-2 1 0,0 0 0,0 1 0,-2 0 0,0 0 0,-14-12 100,21 22 18,-1-1 1,0 2-1,0-1 0,-1 1 1,1 0-1,-1 0 0,0 0 1,0 1-1,0 1 0,-1-1 1,1 1-1,-1 0 0,1 1 1,-1-1-1,0 1 0,-2 1-18,9 0 33,-1 0 0,1 0 0,0 1 0,0-1 0,0 0 0,0 1 0,0-1 0,0 1 0,0-1 1,0 1-1,0-1 0,0 1 0,0 0 0,1-1 0,-1 1 0,0 0 0,0 0 0,0 0 0,1 0 0,-1-1 0,1 1 0,-1 0 0,1 0 0,-1 0 0,1 0 0,-1 1 0,1-1 0,0 0 0,-1 0 0,1 0 0,0 0 0,0 0 0,0 0-33,-2 46 908,3-35-593,-1-2-132,1 0 0,0 0 0,0 0-1,1 0 1,0 0 0,1-1-1,0 1 1,1-1 0,-1 0 0,2 0-1,0 0 1,0 0 0,0-1 0,1 0-1,0 0 1,1 0 0,0-1-1,7 6-182,-3-4 57,1 0 0,-1-1-1,2-1 1,-1 0 0,1 0 0,0-2-1,1 1 1,0-2 0,-1 0-1,1 0 1,1-1 0,-1-1-1,2 0-56,49 1-2138,60-4 2138,-110 1-650,27-5-3552,-22-8-3337</inkml:trace>
  <inkml:trace contextRef="#ctx0" brushRef="#br0" timeOffset="7388.723">17635 566 944,'0'0'12729,"0"0"-9053,0 0-2507,0 0 266,0 0-512,1 2-456,8 45 206,-2 0 1,-2 0-1,-2 1 0,-3 0 1,-3 31-674,1 16 736,2 42 929,0-137-1661,1 0-1,-1 0 0,0 1 1,0-1-1,1 0 1,-1 0-1,0 1 1,0-1-1,1 0 1,-1 0-1,0 0 1,1 0-1,-1 0 1,0 1-1,1-1 0,-1 0 1,0 0-1,1 0 1,-1 0-1,0 0 1,1 0-1,-1 0 1,0 0-1,1 0 1,-1 0-1,0 0 1,1 0-1,-1-1 1,0 1-1,1 0 0,-1 0 1,0 0-1,0 0 1,1 0-1,-1-1 1,0 1-1,0 0 1,1 0-1,-1 0 1,0-1-1,0 1 1,1 0-1,-1 0 0,0-1 1,0 1-1,0 0 1,1-1-4,6-6-48,1-1 1,-1 0-1,0 0 1,0 0-1,-1-1 1,0 0 0,-1 0-1,0-1 1,2-4 47,39-101-1062,-33 79 606,9-29-215,-16 44 319,1-1 0,1 1 0,1 0 0,1 1 0,0 0 0,2 0 0,11-14 352,-21 31 1,1 0 1,-1 0-1,1 1 0,-1-1 0,1 1 1,0-1-1,0 1 0,0 0 0,1 0 1,-1 1-1,0-1 0,1 1 0,-1-1 1,1 1-1,-1 0 0,1 1 0,-1-1 1,1 0-1,0 1 0,-1 0 0,1 0 1,0 0-1,-1 0 0,1 1 0,0-1 1,-1 1-1,1 0-1,2 1 70,-1 1 1,0-1 0,0 1-1,0 0 1,-1 0-1,1 0 1,-1 1 0,1 0-1,-1 0 1,0 0-1,-1 0 1,1 0 0,-1 1-1,1 0 1,-1 0-1,1 3-70,4 9 116,-1 1 0,0 0 0,-2 0 0,0 1-1,-1 0 1,0 0 0,0 19-116,-1 28 461,-5 46-461,0-28-242,2-84 25,-1 0 0,1 1 0,-1-1 0,1 0-1,-1 0 1,0 0 0,1 0 0,-1 0 0,1 0 0,-1 0 0,0 0 0,1 0-1,-1 0 1,1 0 0,-1 0 0,0 0 0,1 0 0,-1-1 0,1 1 0,-1 0-1,1 0 1,-1-1 0,1 1 0,-1 0 0,1-1 0,-1 1 0,1 0-1,-1-1 1,1 1 0,-1-1 0,1 0 217,-16-28-8500</inkml:trace>
  <inkml:trace contextRef="#ctx0" brushRef="#br0" timeOffset="7726.799">18433 0 5234,'0'0'8052,"0"0"-5699,0 0-688,0 0 96,0 0-161,0 0-463,155 146-481,-102-63 81,-3 16-353,-14 17-176,-19 15 128,-17 14-304,-27 10-32,-52 6 0,-24 3-352,-13-7-673,-3-20-2656,0-39-6084</inkml:trace>
  <inkml:trace contextRef="#ctx0" brushRef="#br0" timeOffset="5497.617">16246 604 9092,'0'0'1609,"0"0"-1046,0 0 176,0 0 669,0 0-58,-3-2-306,-8-4-647,1 1 0,-1 1 0,0 0 0,0 0 0,-1 1 0,1 1 0,-1 0 0,1 0 0,-1 1 0,0 0 0,-10 2-397,20-1 12,0 0 0,0 1 0,0 0 0,1-1 0,-1 1 0,0 0-1,0 0 1,1 0 0,-1 0 0,1 0 0,-1 0 0,1 0 0,-1 1 0,1-1 0,0 0 0,0 1 0,-1-1 0,1 1 0,0 0 0,0-1 0,1 1 0,-1 0 0,0 0-1,0-1 1,1 1 0,-1 1-12,-13 57 516,12-52-432,-5 51 780,2 0 0,2 0 1,5 41-865,-2-93 40,0 0 0,0-1 0,1 1 0,0 0 0,1 0 0,-1-1 0,1 1 0,1-1 0,-1 0 0,1 1 0,0-1 0,0 0 0,1-1 0,2 4-40,-2-5 11,0 0 1,0-1-1,0 1 0,1-1 0,-1 0 1,1 0-1,0 0 0,0-1 1,0 1-1,0-1 0,0-1 0,1 1 1,-1-1-1,0 0 0,1 0 0,-1 0 1,1-1-1,0 0-11,7 1-15,-1 0 1,0-2-1,0 1 0,1-2 1,-1 1-1,0-2 1,0 0-1,0 0 1,-1-1-1,1 0 0,8-5 15,-13 5-264,-1-1-1,1 1 0,-1-1 0,0 0 0,0-1 1,-1 1-1,0-1 0,0 0 0,0 0 0,0-1 1,-1 0-1,0 1 0,-1-1 0,1-1 0,-1 1 1,-1 0-1,1-1 0,-2 1 0,1-2 265,3-36-4626,-4-3-2198</inkml:trace>
  <inkml:trace contextRef="#ctx0" brushRef="#br0" timeOffset="5867.784">16494 310 9636,'0'0'3063,"0"0"-1443,0 0-292,0 0-2,0 0-696,0-5-353,-1 4-232,1 0 0,0 0 0,0 1 0,0-1-1,0 0 1,0 0 0,0 0 0,0 1 0,0-1 0,0 0-1,0 0 1,0 0 0,0 1 0,1-1 0,-1 0 0,0 0-1,1 1 1,-1-1 0,0 0 0,1 0 0,-1 1 0,1-1-1,-1 0 1,1 1 0,-1-1 0,1 1 0,0-1-1,-1 1 1,1-1-45,0 1 60,0 1-1,0-1 1,0 1-1,0 0 0,0-1 1,0 1-1,0 0 1,0-1-1,-1 1 1,1 0-1,0 0 0,0 0 1,-1 0-1,1-1 1,-1 1-1,1 0 1,-1 0-1,1 0 0,-1 0 1,0 1-1,1-1 1,-1 0-1,0 0 0,0 0 1,0 0-1,0 0 1,0 0-1,0 1-59,26 151 1452,-8 1 0,-4 32-1452,8 80 615,-21-253-597,6 32 36,-7-43-52,1 0 1,0 0-1,-1-1 1,1 1-1,0 0 1,0 0 0,0 0-1,0-1 1,0 1-1,1 0 1,-1-1-1,0 1 1,1-1-1,-1 1 1,1-1 0,-1 0-1,1 0 1,0 0-1,0 0-2,-1 0-32,-6-137-5019,-9 46-5598,6 54 1898</inkml:trace>
  <inkml:trace contextRef="#ctx0" brushRef="#br0" timeOffset="6257.239">16375 601 13766,'0'0'2103,"0"0"-777,0 0-65,0 0-137,34 1-724,232 1-291,-144-2-189,-119 1 87,-1-1-1,0 1 1,0-1-1,0 1 1,0 0 0,0 0-1,0 0 1,-1 0-1,1 0 1,0 0-1,0 0 1,-1 1 0,1-1-1,0 1 1,-1-1-1,0 1 1,1 0-1,-1-1 1,0 1 0,0 0-1,0 0 1,0 0-1,0 0 1,0 0-1,-1 0 1,1 1-7,16 64 903,-14-52-582,15 83 1007,11 45-100,-21-124-1263,-3-28-923,-2-30-1245,-7-37-4955,-5 38 467</inkml:trace>
  <inkml:trace contextRef="#ctx0" brushRef="#br0" timeOffset="6587.698">16845 384 14663,'0'0'2433,"0"0"-1409,0 0 225,0 0-545,0 0-704,0 0-560,116-68-1073,-116 59-2385,0 3-4289</inkml:trace>
  <inkml:trace contextRef="#ctx0" brushRef="#br0" timeOffset="6939.058">17116 610 6467,'0'0'1561,"0"0"-331,0 0 450,0 0-23,0 0-315,11-1-141,33-5 10,-33 4-45,-11 2-102,0 0-223,0 0-297,-1 18-177,-1 0 0,0-1 1,-2 1-1,0-1 0,-3 8-367,-9 39 536,7-5 172,3 1 1,2 0 0,3 6-709,1-65 5,0 0 1,0 0-1,0 1 0,0-1 1,0 0-1,0 0 1,0 0-1,1 0 0,-1 0 1,0 1-1,1-1 0,-1 0 1,1 0-1,-1 0 1,1 0-1,-1 0 0,1 0 1,0 0-1,0-1 0,-1 1 1,1 0-1,0 0 1,0 0-1,0-1 0,0 1 1,0 0-1,0-1 0,0 1 1,0-1-1,0 1 1,0-1-1,0 0 0,0 1 1,1-1-1,-1 0 1,0 0-1,0 0 0,0 0 1,0 0-1,1 0 0,-1 0 1,0 0-1,0 0 1,0-1-1,0 1 0,0 0 1,1-1-6,4-1 14,0 1 0,-1-1 1,1-1-1,-1 1 0,1-1 0,-1 0 1,0 0-1,0-1 0,2-1-14,7-9-187,0 0-1,-2-1 1,1-1-1,-2 0 1,0-1-1,-1 0 1,-1 0-1,-1-1 1,0 0-1,-1-1 0,-1 0 1,-1 0-1,0 0 1,-2-1-1,0 1 1,-1-1-1,-1-18 188,-1 33-3,0 0 0,0 1-1,0-1 1,-1 0 0,0 0-1,0 0 1,0 1 0,0-1 0,-1 0-1,0 1 1,0-1 0,0 1-1,0 0 1,-1 0 0,0 0-1,0 0 1,0 0 0,0 0 0,0 1-1,-1 0 1,0-1 0,0 1-1,1 1 1,-2-1 0,1 0-1,0 1 1,0 0 0,-1 0 0,1 0-1,-1 1 1,0 0 0,0 0-1,1 0 1,-1 0 0,0 1-1,0-1 1,0 1 0,-4 1 3,-41 5 976,48-5-942,0-1 0,0 1-1,-1 0 1,1 0-1,0 0 1,0 0 0,0 1-1,0-1 1,1 1-1,-1-1 1,0 1 0,0-1-1,1 1 1,-1 0 0,1 0-1,0 0 1,0 0-1,-1 0 1,1 0 0,0 1-34,0 3-6873,1-6-229</inkml:trace>
  <inkml:trace contextRef="#ctx0" brushRef="#br0" timeOffset="4143.034">14923 649 6499,'0'0'3628,"0"0"-1328,0 0-537,0 0-485,0 0-349,7 0-334,-6 0-560,0 0 0,1 0 0,-1 0 0,1 0 0,-1 0 1,1 0-1,-1 1 0,0-1 0,1 0 0,-1 1 0,1-1 0,-1 1 0,0 0 1,0-1-1,1 1 0,-1 0 0,0 0 0,0 0 0,0 0 0,0 0 1,0 0-1,0 0 0,0 0 0,0 0 0,0 0 0,0 1-35,11 48 1115,-11-43-1025,8 46 708,-5-17-250,1-1 0,2 1-1,2-2 1,1 1 0,2-1 0,12 25-548,-21-54 2,0 0 1,0-1 0,0 1 0,1-1 0,-1 0 0,1 0 0,0-1-1,0 1 1,1-1 0,-1 1 0,1-1 0,-1-1 0,1 1 0,0-1-1,0 0 1,0 0 0,0 0 0,1-1 0,-1 1 0,0-1 0,1-1-1,-1 1 1,1-1 0,-1 0 0,0 0 0,1 0 0,-1-1 0,1 0-1,-1 0 1,0 0 0,1-1 0,-1 0 0,0 0 0,0 0-1,0 0 1,-1-1 0,1 0 0,-1 0 0,1 0 0,-1-1 0,0 1-1,0-1 1,3-3-3,-1-2-209,0 0-1,0 0 0,-1 0 0,0-1 1,-1 1-1,0-1 0,0 0 1,-1-1-1,0 1 0,-1-1 210,5-47-4052,-5-4-6396,-2 58 3776</inkml:trace>
  <inkml:trace contextRef="#ctx0" brushRef="#br0" timeOffset="4500.102">15247 613 8308,'0'0'2214,"0"0"-747,0 0 62,0 0 11,0 0-452,0-4-576,0-12-168,0 13 113,0 3 50,0 10 682,-1 91 47,-1-21-371,3-1-1,3 1 0,8 24-864,-12-100 17,10 34 125,-10-37-142,1 0 1,-1 0-1,1 0 1,-1 1-1,1-1 1,0 0 0,-1 0-1,1 0 1,0 0-1,0 0 1,0 0-1,-1 0 1,1-1 0,0 1-1,0 0 1,0 0-1,0-1 1,1 1-1,-1 0 1,0-1-1,0 1 1,0-1 0,0 0-1,1 1 1,-1-1-1,1 0 0,-1-1-49,0 1 0,0-1-1,-1 0 1,1 0 0,0 0-1,0 0 1,-1 0-1,1 0 1,-1 0 0,1-1-1,-1 1 1,0 0 0,1 0-1,-1 0 1,0 0 0,0-1-1,1 1 1,-1 0 0,0 0-1,0 0 1,-1-1 49,2-1-156,0-83-7200,-1 39-1218</inkml:trace>
  <inkml:trace contextRef="#ctx0" brushRef="#br0" timeOffset="5080.892">15452 610 5731,'0'0'3001,"0"0"-1736,0 0-454,0 0 389,0 0-365,-8-2-507,6 5 4208,4 66-3291,2 0 0,3 0 0,4 0 1,8 23-1246,-18-86 41,6 19 147,-6-24-182,-1-1-1,0 1 1,0 0 0,1-1 0,-1 1-1,0-1 1,1 1 0,-1-1 0,0 1-1,1-1 1,-1 1 0,1-1-1,-1 1 1,1-1 0,-1 0 0,1 1-1,-1-1 1,1 0 0,-1 1 0,1-1-1,0 0 1,-1 0 0,1 0 0,0 1-1,-1-1 1,1 0 0,-1 0-1,1 0 1,0 0 0,-1 0 0,1 0-1,0 0 1,-1 0 0,1-1-6,0 0-1,0 0 1,0-1 0,0 0-1,0 1 1,0-1-1,0 0 1,0 1-1,-1-1 1,1 0-1,-1 0 1,0 1-1,1-1 1,-1 0-1,0 0 1,0 0 0,0-1 0,1-3-17,5-97-1157,-6 75 385,1 0 0,1 0 0,2 0 0,4-17 789,-7 38-39,1 1-1,0 0 1,0 1 0,1-1 0,-1 0 0,1 0 0,0 1-1,1 0 1,-1 0 0,1 0 0,0 0 0,1 0 0,-1 1-1,1-1 1,0 1 0,0 1 0,0-1 0,0 1 0,1 0 0,-1 0-1,1 0 1,1 0 39,-4 2 69,1-1-1,0 0 1,0 1-1,-1 0 0,1 0 1,0 0-1,0 1 1,0-1-1,0 1 1,1 0-1,-1 0 1,0 0-1,0 1 0,0 0 1,0-1-1,0 1 1,-1 1-1,1-1 1,0 0-1,0 1 1,-1 0-1,1 0 0,-1 0 1,1 0-1,-1 1 1,0-1-1,0 1 1,0 0-1,0 0 1,0 0-1,-1 0 1,1 1-69,4 11 177,1 0 0,-2 1 1,0 0-1,-1 1 0,-1-1 1,0 1-1,-1 0 1,0 14-178,0 29 1319,-4 54-1319,0-34 458,1-79-496,0-1-66,0-5-357,0-101-6404,0 59-434</inkml:trace>
  <inkml:trace contextRef="#ctx0" brushRef="#br0" timeOffset="2039.839">13153 497 2561,'0'0'4055,"0"0"-2742,0 0-577,0 0 564,0 0 1,-1-9-271,-3-29-272,3 29-195,1 23 472,6 34 445,1-1-1,4 6-1479,14 84 1873,-4 172-227,-21-298-1665,8 52 136,-8-61-136,1-1-1,-1 1 1,0 0 0,1-1 0,0 1 0,-1 0 0,1-1 0,0 1 0,0-1 0,0 1 0,0-1 0,0 0-1,0 1 1,0-1 0,0 0 0,1 0 0,-1 0 0,0 1 0,1-1 0,-1-1 0,1 1 0,-1 0-1,1 0 1,-1-1 0,1 1 0,0 0 0,-1-1 0,1 0 0,0 1 0,0-1 19,-1 0-78,0-1 0,0 1 0,-1-1 0,1 1-1,0 0 1,0-1 0,-1 0 0,1 1 0,0-1 0,-1 1 0,1-1 0,-1 0 0,1 1 0,-1-1 0,1 0 0,-1 0 0,1 1 0,-1-1-1,0 0 1,1 0 0,-1 0 0,0 0 0,0 1 0,1-1 0,-1 0 0,0 0 0,0 0 0,0 0 0,0 0 0,0 0 78,1-35-1925,-1 29 1147,0-44-3947</inkml:trace>
  <inkml:trace contextRef="#ctx0" brushRef="#br0" timeOffset="2374.833">13180 292 8116,'0'0'1328,"0"0"-255,0 0 640,168 92 15,-125-32-527,-10-4-321,-16-2-63,-14-7-161,-3-2 144,-10-6-143,-33-7-433,-6-5-16,2-12-208,4-9-352,10-6-721,4 0-704,9-15-1840,6-12-1906</inkml:trace>
  <inkml:trace contextRef="#ctx0" brushRef="#br0" timeOffset="2690.4">13537 435 7155,'0'0'1897,"0"0"-587,0 0 43,0 0 373,0 0-262,19-6-314,56-15-451,-74 20-684,-1 1 0,1-1 0,-1 1 0,0 0 0,1 0 0,0-1 0,-1 1 0,1 0 0,-1 0 0,1 0 0,-1 0-1,1 0 1,-1-1 0,1 1 0,0 0 0,-1 0 0,1 0 0,-1 1 0,1-1 0,-1 0 0,1 0 0,-1 0 0,1 0 0,0 0 0,-1 1-1,1-1 1,-1 0 0,1 0 0,-1 1 0,1-1 0,-1 0 0,0 1 0,1-1 0,-1 1 0,1-1 0,-1 1 0,0-1 0,1 0 0,-1 1 0,0-1-1,0 1 1,1-1 0,-1 1 0,0 0 0,0-1 0,0 1 0,0-1 0,1 1 0,-1-1 0,0 1 0,0-1 0,0 1-15,5 80 2014,-3 0 0,-6 39-2014,1-40 727,3 1 0,7 42-727,0-90 76,-7-33-81,0 1-1,0 0 1,0-1-1,0 1 1,0 0-1,0 0 1,1-1-1,-1 1 1,0-1-1,0 1 1,1 0-1,-1-1 1,1 1-1,-1-1 1,0 1-1,1 0 1,-1-1-1,1 1 1,-1-1-1,1 0 1,-1 1-1,1-1 1,0 1-1,-1-1 1,1 0-1,0 0 1,-1 1-1,1-1 1,0 0-1,-1 0 1,1 0-1,0 1 1,-1-1-1,1 0 1,0 0-1,-1 0 0,1 0 1,0 0-1,0-1 6,0 0-65,-1-1-1,1 0 0,0 0 1,-1 0-1,1 0 0,-1 0 0,0 0 1,1 0-1,-1 0 0,0 0 1,0-1-1,0 1 0,-1 0 1,1 0-1,-1-1 66,1-3-271,1-55-1988,-4-89-7194,-5 88 3453</inkml:trace>
  <inkml:trace contextRef="#ctx0" brushRef="#br0" timeOffset="3038.369">13537 435 9620,'41'-85'2866,"-33"69"-807,-4 20-167,86 108 3707,-2 9-5599,70 88 1017,-123-167-774,2-2 0,2-2 0,33 26-243,-65-57 15,1-1 1,0 0-1,0 0 1,1 0 0,0-1-1,0 0 1,0-1-1,0 0 1,1-1 0,0 0-1,-1 0 1,1-1-1,10 1-15,-19-4 1,-1 0-1,1 0 0,0 0 1,0 0-1,0 0 0,-1 0 1,1 0-1,-1 0 0,1 0 1,-1 0-1,1 0 0,-1 0 1,1-1-1,-1 1 0,0 0 1,0 0-1,0-1 0,0 1 0,0 0 1,0 0-1,0 0 0,0-1 1,0 1-1,0 0 0,-1 0 1,1-2-1,-1-4-1,2-28-117,-2 0 0,-1 0-1,-2 1 1,-1-1 0,-2 1 0,-7-20 118,0 12-81,2 0 1,2-1 0,2-1-1,1 1 1,3-1-1,2 0 1,1-1 0,3-10 80,-2 49 14,1 1 0,0 0 0,0 0 0,0-1 0,0 1 0,1 0 0,0 0 0,0 0 0,0 0 0,1 1 0,0-1 0,-1 1 0,2-1 0,-1 1 0,0 0 0,1 0 0,0 0 0,0 1 0,1-2-14,-1 7-2871,-8 6-831,-18 11-2562</inkml:trace>
  <inkml:trace contextRef="#ctx0" brushRef="#br0" timeOffset="3497.651">14665 634 10037,'0'0'1144,"0"0"-578,0 0 962,0 0 321,0 0-515,0 0-528,0 11 816,2 113-52,5 0 0,8 15-1570,4 51 732,-8 1 1,-9 23-733,-2-213 9,0 0 0,0 1 0,0-1 0,0 0 0,-1 1 0,1-1 0,0 0 0,-1 1 1,1-1-1,-1 0 0,1 1 0,-1-1 0,0 0 0,1 0 0,-1 0 0,0 0 0,0 0 0,0 0 0,0 0 1,0 0-1,0 0 0,0 0 0,0 0 0,0-1 0,-1 1-9,-1 1 9,0-1-1,-1 0 1,1 0-1,0 0 1,-1 0 0,1-1-1,-1 1 1,1-1-1,-1 0 1,-1 0-9,-7-1-25,1 0 0,-1 0 0,1-2 0,-1 1 0,1-1-1,-3-2 26,-14-8-396,0 0 0,1-2 0,1-1 0,1-2 0,0 0-1,2-1 1,0-2 0,1 0 0,1-1 0,1-1 0,0-1-1,-14-26 397,28 40-571,1 0-1,0-1 1,1 0-1,0 0 1,0 0-1,1 0 1,1 0-1,0-1 1,0-2 571,1-41-5112</inkml:trace>
  <inkml:trace contextRef="#ctx0" brushRef="#br0" timeOffset="3828.157">14622 497 8356,'0'0'5570,"0"0"-4625,0 0-817,0 0-112,0 0-16,0 0-1681,96-56-2881</inkml:trace>
  <inkml:trace contextRef="#ctx0" brushRef="#br0" timeOffset="735.55">11588 893 4002,'0'0'958,"0"0"-513,0 0 251,0 0 460,0 0 12,0-21-117,-1-10-381,0-20-183,0 21 5453,6 149-2895,16 81-3045,2 35 1250,-2 169-615,-20-388-635,4 36 17,-4-49-21,-1-1-1,1 0 1,-1 0 0,1 1-1,0-1 1,0 0 0,0 0-1,0 0 1,0 0 0,0 0-1,1 0 1,-1-1 0,1 1-1,-1 0 1,1-1 0,0 1-1,-1-1 1,2 1 4,-3-2-25,0 0 1,1 0 0,-1 0-1,0 0 1,1 1 0,-1-1-1,0 0 1,1 0-1,-1 0 1,0 0 0,1 0-1,-1 0 1,0 0 0,1 0-1,-1 0 1,0-1 0,1 1-1,-1 0 1,0 0-1,1 0 1,-1 0 0,0 0-1,0-1 1,1 1 0,-1 0-1,0 0 1,1 0-1,-1-1 1,0 1 0,0 0-1,0 0 1,1-1 0,-1 1-1,0 0 1,0 0-1,0-1 1,0 1 0,1 0-1,-1-1 1,0 1 0,0 0-1,0-1 1,0 1 0,0 0-1,0-1 1,0 1-1,0 0 1,0-1 0,0 1-1,0 0 1,0-1 0,0 1 24,0-26-995,-1 19 680,1-8-245,1-8-991,-2 1-1,0-1 0,-1 1 0,-2 0 0,-1-4 1552,-16-36-4703</inkml:trace>
  <inkml:trace contextRef="#ctx0" brushRef="#br0" timeOffset="1065.608">11598 723 1601,'0'0'5175,"0"0"-3590,0 0-598,0 0 590,33-2-243,-33 2-1334,34-3 340,0 2-1,0 1 1,1 2-340,-30-1 77,0 0 0,0 0 0,0 1 0,0-1 0,0 1 0,-1 1 0,1-1-1,-1 0 1,1 1 0,-1 0 0,0 0 0,0 1 0,0-1 0,-1 1 0,1-1 0,-1 1 0,0 0 0,0 1 0,0-1-1,0 0 1,-1 1 0,0 0 0,0-1 0,1 6-77,2-1 219,2 8 93,-1-1 1,-1 1-1,0 1 0,-2-1 1,0 1-1,0-1 1,-2 1-1,0 0 0,-1 0 1,-1-1-1,-1 1 0,0 2-312,0-15-16,1 0 0,-1 1-1,0-1 1,0 0-1,0 0 1,-1-1 0,1 1-1,-1 0 1,-1-1 0,1 0-1,-1 0 1,1 0-1,-1 0 1,0 0 0,0-1-1,-1 0 1,1 1-1,-1-2 1,0 1 0,1 0-1,-1-1 1,0 0-1,-1 0 1,1-1 0,0 1-1,0-1 1,-1 0 0,1-1-1,-1 1 1,1-1-1,0 0 1,-1-1 0,1 1-1,-1-1 1,-4-1 16,9 1-181,-1 0 0,0 0 1,1 0-1,-1 0 0,0 0 0,1-1 1,-1 1-1,1 0 0,0-1 0,-1 1 1,1-1-1,0 0 0,0 1 0,0-1 1,0 0-1,0 0 0,1 0 0,-1 0 1,0 1-1,1-1 0,-1 0 0,1 0 1,0 0-1,0 0 0,0 0 0,0 0 1,0 0-1,0-1 181,-4-42-4941</inkml:trace>
  <inkml:trace contextRef="#ctx0" brushRef="#br0" timeOffset="-9304.3">1698 1208 6435,'0'0'934,"0"0"-371,0 0 178,0 0 316,0 0 29,5-16-257,14-50 158,-18 64-886,0-1-1,0 1 0,-1 0 0,1 0 0,-1 0 0,1 0 0,-1-1 0,0 1 0,0 0 0,0 0 0,0 0 0,0-1 1,-1 1-1,1 0 0,-1 0 0,1 0 0,-1 0 0,0-1 0,0 1 0,0 0 0,0 0 0,0 1 0,0-1 0,-1 0 1,1 0-1,-1 1 0,1-1 0,-1 0 0,1 1 0,-1 0 0,0-1 0,0 1 0,0 0 0,0 0 0,0 0 0,0 0 1,0 0-1,0 0 0,0 1 0,-1-1-100,-9-2-80,0 1 1,0 1 0,-1 0-1,1 0 1,0 1-1,-6 1 80,2 0 374,12-1-336,-1 0 0,1 1-1,-1 0 1,1 0 0,0 0 0,0 0 0,-1 1-1,1-1 1,0 1 0,0 0 0,1 1 0,-1-1 0,0 1-1,1-1 1,-1 1 0,1 0 0,0 0 0,0 1 0,0-1-1,1 1 1,-1-1 0,1 1 0,-1 0 0,1 0-1,1 0 1,-1 0 0,0 0 0,1 0 0,0 1 0,0-1-38,-5 18 273,2 0 1,0 0-1,2 1 1,0-1-1,1 11-273,2 214 2311,-1-236-2219,1-1 0,0 1 0,1-1 0,0 0 0,1 1 0,0-1 1,1 0-1,0-1 0,0 1 0,3 3-92,-5-10 14,0 0 0,0 0 0,0 0 0,1 0 1,-1-1-1,1 1 0,-1-1 0,1 0 0,0 1 0,0-1 1,0 0-1,0-1 0,0 1 0,1-1 0,-1 1 0,0-1 0,1 0 1,-1 0-1,1-1 0,-1 1 0,1-1 0,0 1 0,-1-1 1,1 0-1,-1-1 0,1 1 0,0 0 0,-1-1 0,1 0 0,-1 0 1,0 0-1,2-1-14,2-1-4,0-1 1,0 0 0,0 0-1,0-1 1,-1 0 0,0 0 0,0-1-1,0 0 1,-1 0 0,1 0-1,-2 0 1,1-1 0,-1 0-1,0 0 1,0 0 0,1-3 3,10-22-318,-2-1 1,-1 0-1,-1-4 318,-1-8-919,-1-1 0,-3 0 0,-1 0 0,-3 0 0,-3-44 919,1 55-199,0 34 711,0 1 43,0 0-118,0 0-10,0 10-64,-1 138 466,3 185 693,-2-321-1502,0 0 0,1 0 1,1-1-1,-1 1 1,2 0-1,0-1 1,0 1-1,1-1 1,1 0-1,0 0 1,0 0-1,2 1-20,-7-11-5,1 0-1,-1 0 1,1-1-1,-1 1 1,1 0-1,0 0 1,-1 0-1,1 0 1,0-1-1,0 1 1,0 0-1,0-1 1,0 1 0,-1-1-1,1 1 1,0-1-1,0 1 1,0-1-1,0 0 1,1 1-1,-1-1 6,1 0-427,-2-17-1734,0-12-402,0-5-1751</inkml:trace>
  <inkml:trace contextRef="#ctx0" brushRef="#br0" timeOffset="-7295.488">3745 1137 7988,'0'0'6595,"0"0"-4899,0 0-1229,0 0 326,0 0-340,-5-4-301,3 2-140,0 0 0,0 0 0,0 0-1,0 0 1,0-1 0,0 1 0,1 0-1,-1-1 1,1 1 0,0-1 0,0 1 0,0-1-1,0 0 1,0 0 0,0 1 0,1-1-1,-1-3-11,0 4 51,-1 0-1,1-1 1,-1 1-1,1 0 1,-1-1-1,0 1 1,0 0-1,0 0 0,0 1 1,0-1-1,-1 0 1,1 1-1,0-1 1,-1 1-1,1 0 1,-1 0-1,0 0 1,1 0-1,-2 0-50,-55-15 386,56 16-379,0 0-1,-1 0 1,1 0 0,-1 0 0,1 1-1,0-1 1,-1 1 0,1 0 0,0 0-1,-1 0 1,1 0 0,0 0 0,0 1-1,0 0 1,0-1 0,0 1 0,1 0-1,-1 1 1,1-1 0,-1 0 0,1 1-1,0-1 1,-1 1 0,1 0-1,1 0 1,-1 0 0,0 0 0,1 0-1,-1 0 1,1 0-7,-5 13 138,2 0 0,-1 1 0,2-1 0,0 1-1,0 12-137,2-17 149,-5 72 2072,4 65-2221,2-99 261,0-38-202,0-1 0,0 1 0,2 0 1,-1-1-1,1 1 0,1-1 0,0 0 1,1 1-60,-3-9 4,0-1 0,1 1 1,-1-1-1,1 1 0,-1-1 0,1 0 1,0 0-1,0 0 0,0 0 1,0 0-1,0 0 0,1-1 0,-1 1 1,0-1-1,1 1 0,-1-1 1,1 0-1,0 0 0,-1 0 1,1 0-1,0 0 0,-1-1 0,1 1 1,0-1-1,0 0 0,0 0 1,-1 0-1,1 0 0,0 0 0,0-1 1,0 1-1,-1-1 0,1 0 1,0 0-1,0 0-4,6-3-23,0 1-1,0-2 1,-1 1 0,1-1 0,-1-1-1,-1 1 1,1-1 0,-1-1 0,0 0-1,0 1 1,-1-2 0,0 1 0,0-1-1,1-4 24,17-23-804,-3-2 0,10-23 804,-22 40-631,0 0 0,-2-1 0,0 0 0,-1 0 0,1-14 631,-5 24-437,0 0 1,-1 0-1,-1 0 1,0 0-1,0 0 1,-1 0-1,0 0 1,-1 0-1,0 0 1,-1 1-1,0-1 1,-1-1 436,-16-16-601,20 27 707,-1 0-1,1 0 1,-1 0 0,1 1 0,-1-1 0,1 0 0,-1 0-1,0 1 1,1-1 0,-1 0 0,0 1 0,0-1 0,1 1-1,-1-1 1,0 1 0,0-1 0,0 1 0,0 0 0,0-1 0,0 1-1,0 0 1,0 0 0,0 0 0,1 0 0,-1 0 0,0 0-1,0 0 1,0 0 0,0 0 0,0 0 0,0 0 0,0 0 0,-1 1-106,2 1 192,-1 0 1,0 0 0,1 0-1,0 0 1,0 0 0,-1 1-1,1-1 1,0 0 0,1 0 0,-1 0-1,0 0 1,1 1-193,0 6 505,3 66 890,3-1 0,4-1 0,16 59-1395,-9-49 243,-4 0 0,2 65-243,-14-114 53,1 12-1,-2 1 0,-3-1-1,-2 13-51,3-48-2,-1 1 0,0-1 0,-1 1 0,0-1 0,-1 0 0,0 0-1,0 0 1,-2 0 0,1-1 0,-1 0 0,-1 0 0,1-1 0,-2 1-1,1-1 1,-4 1 2,6-5-31,-1 0 0,0-1-1,0 0 1,0 0-1,-1-1 1,0 1 0,1-1-1,-1-1 1,0 1-1,0-1 1,-1-1 0,1 1-1,0-1 1,-1-1-1,1 1 1,0-1 0,-1 0-1,1-1 1,0 0-1,-1 0 1,1 0 0,0-1-1,0 0 1,-5-2 31,2-1-424,0 1 0,0-1 0,0 0-1,1-1 1,-1-1 0,1 1 0,1-1 0,-1-1 0,1 1 0,1-1 0,-1-1-1,1 0 1,1 0 0,0 0 0,-4-8 424,-12-33-5376</inkml:trace>
  <inkml:trace contextRef="#ctx0" brushRef="#br0" timeOffset="-5752.906">5538 1125 9220,'0'0'1382,"0"0"-616,0 0 82,0 0-15,0 0-134,3-11-46,-2 8-703,2-6 414,0-1 0,-1 1 0,0-1 0,-1 1-1,0-1 1,-1 0 0,0-2-364,0 9 76,0 1 0,-1-1 0,1 1 0,-1 0 0,1-1 0,-1 1 0,0 0 0,0 0 0,0 0 0,0-1 0,0 1-1,0 0 1,-1 0 0,1 1 0,-1-1 0,0 0 0,1 0 0,-1 1 0,0-1 0,0 1 0,0-1 0,0 1 0,0 0 0,0 0 0,0 0-1,-1 0 1,1 0 0,0 1 0,0-1 0,-1 1 0,1-1 0,0 1 0,-1 0 0,1 0 0,-1 0 0,1 0 0,-2 0-76,-1 0 15,1 0 0,0 0 0,-1 1 0,1-1 0,0 1 0,0 0 0,-1 0 0,1 1 0,0-1 0,0 1 0,0 0 0,0 0 0,1 0 1,-1 0-1,0 1 0,-2 2-15,0 1 48,1 1 0,0-1 0,0 1 1,1 0-1,0 0 0,0 0 0,1 1 1,-3 6-49,-2 12 335,1 0 1,2 1 0,0-1 0,2 1 0,0 0-1,2 1 1,2 19-336,-1-43 29,0-1 0,0 0 0,0 1 0,0-1 0,1 1 0,-1-1 0,1 0 0,0 1 0,0-1 0,0 0 0,0 0 0,1 1 0,-1-1 0,1 0 0,0-1 0,0 1 0,0 0 0,0 0-1,0-1 1,1 1 0,-1-1 0,3 2-29,0-2 10,-1 0 0,1 0-1,0 0 1,-1-1 0,1 0 0,0 0-1,0-1 1,0 1 0,0-1-1,0 0 1,0 0 0,0 0-1,0-1 1,0 0 0,0 0-1,0-1-9,7-1-11,0-1 1,-1-1-1,0 0 0,0-1 0,0 0 0,-1-1 0,0 0 0,0 0 0,0-1 0,-1-1 0,-1 1 0,1-1 0,-1-1 1,-1 1-1,3-6 11,3-4-199,0 0 0,-2-1 1,-1 0-1,0-1 0,-1 0 1,-1 0-1,-2-1 1,1-2 198,-2-2-296,-2 0 0,0 0 1,-1 0-1,-2 0 0,-1 0 1,-1 0-1,-3-18 296,-9-21-335,-2 0 0,-11-22 335,11 0 430,8 46 527,5 95-648,8 44 420,13 73-729,1 21 576,-10 8-70,10 132 15,-17-319-516,-2-9-5,0-1 0,0 1 0,0 0 0,1-1 0,-1 1 0,1 0 0,0-1 0,0 1 0,0-1 0,1 1 0,-1-1 0,1 0 0,0 0 0,0 0 0,0 1 1,3 1-1,-5-5-4,0 0 0,0 1 0,0-1 1,1 0-1,-1 0 0,0 0 0,0 1 1,1-1-1,-1 0 0,0 0 1,1 0-1,-1 0 0,0 0 0,1 0 1,-1 1-1,0-1 0,0 0 1,1 0-1,-1 0 0,0 0 0,1 0 1,-1 0-1,0 0 0,1-1 1,-1 1-1,0 0 0,1 0 0,-1 0 1,0 0-1,1 0 0,-1 0 0,0-1 1,0 1-1,1 0 0,-1 0 1,0 0 3,6-16-392,-5-95-4357,-1 38-1774</inkml:trace>
  <inkml:trace contextRef="#ctx0" brushRef="#br0" timeOffset="-6740.275">4830 1143 9364,'0'0'1718,"0"0"-650,0 0 153,0 0-167,0 0-429,-1-8-137,-4-37 966,5 44-592,0 1-190,0 0-123,0 0-196,0 0-169,0 0 0,0 5-107,0 966 2724,5-956-3017,-5-15 187,1 0 0,-1 0 1,1 0-1,-1 0 0,1 0 0,-1-1 1,1 1-1,-1 0 0,0 0 1,1 0-1,-1 0 0,1-1 0,-1 1 1,0 0-1,1-1 0,-1 1 1,0 0-1,1-1 0,-1 1 0,0 0 1,1-1-1,-1 1 0,0 0 0,0-1 1,1 1-1,-1-1 0,0 1 1,0-1-1,0 1 0,0 0 0,0-1 1,1 1-1,-1-1 0,0 1 1,0-1 27,3-14-1032,0-1-1,-1 1 1,0-1-1,-1 1 1,-1-1-1,-1-9 1034,1 2-2266,0-36-4572</inkml:trace>
  <inkml:trace contextRef="#ctx0" brushRef="#br0" timeOffset="-6343.121">4685 1057 7555,'0'0'1236,"0"0"-588,32-13 62,104-36 271,-128 46-806,1 0 1,0 1-1,-1 0 0,1 0 0,0 1 0,0 1 0,0-1 0,0 1 0,0 1 0,0 0 0,0 0 0,0 1 0,0 0 0,2 1-175,0 2 282,0 0-1,-1 1 0,1 0 1,-1 1-1,-1 0 1,0 1-1,9 8-281,-12-10 133,-1 1 0,1-1-1,-1 1 1,0 0 0,-1 0 0,1 0-1,-1 1 1,-1 0 0,0-1 0,0 1-1,0 0 1,-1 1 0,0-1 0,-1 0-1,1 1 1,-2-1 0,1 1 0,-1-1-1,-1 1 1,1-1 0,-2 1 0,1-1-1,-1 0 1,0 1 0,-1-1 0,0 0-1,0-1 1,0 1 0,-1 0 0,-1-1-1,1 0 1,-1 0 0,-4 5-133,-6 3 67,0 0 1,-1-1 0,-1-1-1,0-1 1,0 0 0,-2 0-68,8-6-145,-1 0 0,0-1 0,1 0 0,-1-1 0,-1 0 0,1-1 0,-1 0 0,1-1 1,-1-1-1,-9 0 145,22 0-82,-1-1 0,0 0 1,0 0-1,0 0 1,1 0-1,-1-1 0,0 1 1,0 0-1,0 0 1,1 0-1,-1-1 0,0 1 1,0 0-1,1-1 1,-1 1-1,0-1 0,1 1 1,-1-1-1,0 1 1,1-1-1,-1 1 0,1-1 1,-1 1-1,1-1 1,-1 0-1,1 1 82,-5-24-2494,4-21-2607</inkml:trace>
  <inkml:trace contextRef="#ctx0" brushRef="#br0" timeOffset="-8848.521">2402 1101 11381,'0'0'1572,"0"0"-849,0 0 357,0 0-109,0 0-336,0-15-88,2-3-372,-1 11-52,0 1 0,-1-1 0,0 0 0,0 0 0,0 0-1,-1 0 1,0 0 0,-1-2-123,0 7 65,1 1 1,-1 0-1,1 0 0,-1 0 1,0 0-1,1 0 0,-1 1 0,0-1 1,1 0-1,-1 1 0,0-1 1,0 1-1,0 0 0,0 0 1,1-1-1,-1 1 0,0 0 1,0 1-1,0-1 0,0 0 1,0 0-1,0 1-65,-4-1 124,-2 1-93,-1 0 1,1 1-1,0 0 0,0 0 1,0 0-1,1 1 1,-1 1-1,1-1 1,-1 1-1,1 0 1,0 1-1,1 0 0,-6 4-31,-2 2 61,1 2 0,0-1 0,0 2-1,1 0 1,-7 12-61,16-22 15,0 0 0,0 1 1,1-1-1,0 1 0,0 0 0,0-1 0,0 1 0,1 0 1,0 0-1,0 0 0,0 0 0,1 0 0,-1 0 1,1 0-1,1 0 0,-1 0 0,1 0 0,-1 0 1,1 0-1,1 2-15,0-1-10,1 1 0,0-1 1,0 0-1,1 0 0,0 0 1,0-1-1,0 1 0,0-1 1,1 0-1,0 0 0,0 0 0,0-1 1,1 0-1,1 1 10,73 43-473,-61-39 339,0 1-1,-1 1 1,0 1 0,-1 0-1,0 1 1,-1 1-1,8 9 135,-22-20 1,0 0 0,0 1 1,0-1-1,0 0 0,-1 1 0,0-1 0,1 1 1,-1 0-1,0-1 0,0 1 0,-1 0 0,1-1 1,-1 1-1,0 0 0,0 0 0,0 0 0,-1-1 1,1 1-1,-1 0 0,0 0 0,0-1 0,0 1 1,0-1-1,-1 1 0,1-1 0,-1 1 1,0-1-1,0 0 0,0 0 0,-1 0 0,1 0 1,-1 0-1,1-1 0,-1 1 0,0-1 0,0 1 1,0-1-1,0 0 0,-1 0 0,0 0-1,-6 2-175,0-1 0,-1 0 0,1 0-1,-1-1 1,0-1 0,1 1 0,-1-2 0,0 0-1,0 0 1,0-1 0,0 0 0,-6-2 175,15 3-142,1-1 0,0 0 0,0 1 0,0-1 1,0 0-1,0 0 0,0 0 0,0 1 0,0-1 0,0 0 1,0 0-1,0-1 0,1 1 0,-1 0 0,0 0 0,1 0 0,-1 0 1,0-1 141,-7-33-3826</inkml:trace>
  <inkml:trace contextRef="#ctx0" brushRef="#br0" timeOffset="-8178.647">2508 810 12742,'0'0'1569,"0"0"-1569,0 0-369,0 0-1840,0 0-3665</inkml:trace>
  <inkml:trace contextRef="#ctx0" brushRef="#br0" timeOffset="-8518.224">2640 1131 1008,'0'0'10571,"0"0"-7674,0 0-1934,0 0 6,0 0-337,-2 6-208,-3 14-39,1 1 0,1 0 0,1 0 0,0 1 0,2-1 0,1 0 0,1 12-385,0 28 701,-3 9 25,-1-23-402,3 0 0,2 6-324,-3-53-13,0 0 0,0-1 0,0 1 1,0 0-1,1 0 0,-1 0 0,0-1 0,0 1 0,0 0 0,1 0 0,-1 0 0,0-1 0,0 1 1,0 0-1,1 0 0,-1 0 0,0 0 0,0 0 0,1-1 0,-1 1 0,0 0 0,1 0 0,-1 0 1,0 0-1,0 0 0,1 0 0,-1 0 0,0 0 0,1 0 0,-1 0 0,0 0 0,0 0 0,1 0 1,-1 0-1,0 1 0,1-1 0,-1 0 0,0 0 0,0 0 0,1 0 0,-1 0 0,0 1 0,0-1 0,0 0 1,1 0-1,-1 0 0,0 1 0,0-1 0,0 0 0,1 0 0,-1 1 0,0-1 0,0 0 0,0 0 1,0 1-1,0-1 0,0 0 0,0 0 0,0 1 0,0-1 0,1 0 0,-1 1 0,0-1 0,0 0 1,-1 0-1,1 1 0,0-1 13,3-17-1362,-2 0 1,0 0-1,0 0 1,-3-8 1361,2-11-3817,0-23-3904</inkml:trace>
  <inkml:trace contextRef="#ctx0" brushRef="#br0" timeOffset="-7844.232">2776 1057 7892,'0'0'3284,"0"0"-1601,0 0-397,0 0 117,0 0-141,3 28-93,23 183 909,-9 39 678,-20-294-3345,3 0 0,2-6 589,-1-23-1532,-1 61 1141,1 1-1,0-1 1,0 1 0,1-1 0,1 1 0,0 0 0,0 0 0,1 0 0,1 0 0,0 1 0,5-9 391,-6 13-68,0 0-1,1 0 0,0 0 1,0 0-1,0 1 1,1 0-1,0 0 1,0 1-1,0-1 0,1 1 1,-1 0-1,1 1 1,0 0-1,0 0 0,0 0 1,0 1-1,1 0 1,2 0 68,-1 0 135,0 1 0,0 0 1,0 0-1,1 1 1,-1 0-1,0 0 0,0 1 1,0 1-1,0-1 0,0 1 1,0 1-1,-1 0 1,1 0-1,-1 0 0,1 1 1,-1 1-1,1 0-135,-1 1 191,-1 0-1,0 0 0,0 1 1,-1 0-1,0 1 1,0-1-1,0 1 1,-1 0-1,0 0 1,-1 1-1,0-1 1,0 1-1,-1 0 1,0 0-1,-1 0 1,1 5-191,4 28 726,-2 0 1,-2 0-1,-1 1 0,-4 13-726,2-10 192,0-44-304,1-5-47,-1 1 0,1 0 0,-1 0 0,0-1 0,1 1 0,-1 0 0,0 0 0,-1-1 0,1 1 0,0 0 0,-1-2 159,0-6-652,-1-39-3379,-6-6-3970</inkml:trace>
  <inkml:trace contextRef="#ctx0" brushRef="#br0" timeOffset="-11555.347">355 619 6067,'0'0'771,"0"0"-83,0 0 102,0 0-38,0 0-173,0 0-56,-6-9 4307,-18-29-3497,16 30-1109,8 16-298,1 8 143,1 17 235,1 0 0,2 0 0,8 30-304,4 24 235,40 259 3081,55 157-3316,-111-498 10,1 4 12,0 0 1,1 0-1,0-1 1,0 1-1,1-1 0,0 0 1,1 0-1,3 6-22,-8-14-22,0-1 0,0 1 0,0 0 0,0 0 0,0 0 0,0-1 0,0 1 0,0 0 0,0 0 0,0 0 0,0-1 0,0 1 0,0 0-1,0 0 1,0 0 0,0 0 0,1-1 0,-1 1 0,0 0 0,0 0 0,0 0 0,0-1 0,0 1 0,0 0 0,0 0 0,1 0 0,-1 0 0,0 0-1,0 0 1,0-1 0,0 1 0,1 0 0,-1 0 0,0 0 0,0 0 0,0 0 0,0 0 0,1 0 0,-1 0 0,0 0 0,0 0 0,0 0 0,1 0-1,-1 0 1,0 0 0,0 0 0,0 0 0,1 0 0,-1 0 0,0 0 0,0 0 0,0 0 0,1 0 0,-1 0 0,0 0 0,0 0 0,0 1 0,0-1-1,1 0 23,-4-20-2246,-30-69-3975,12 25 1045</inkml:trace>
  <inkml:trace contextRef="#ctx0" brushRef="#br0" timeOffset="-10737.403">235 726 5186,'0'0'2959,"0"0"-1500,0 0-450,0 0-107,0 0-227,7-9-422,2-1-162,0 0 0,0 1 0,1 1 0,0-1 0,1 1-1,0 1 1,0 0 0,0 1 0,1 0 0,0 0 0,0 1 0,1 1 0,-1 0 0,4 0-91,2 1 171,-1 0 0,1 0 0,0 2 0,-1 0 0,1 1 0,0 1 0,0 1 1,-1 0-1,11 4-171,-17-3 136,1 1 1,-1 0 0,0 1 0,-1 0 0,1 0-1,-1 1 1,0 1 0,-1 0 0,1 0-1,-1 1 1,-1 0 0,1 0 0,-1 1 0,4 6-137,-6-7 55,-1 1 1,0-1 0,0 1-1,-1 0 1,0 1 0,0-1-1,-1 1 1,0-1 0,-1 1 0,1 3-56,0 16 263,-1 0 0,-1 27-263,-1-45 56,-2 3-17,0-1 0,0 0 0,-2 0 0,1 0 0,-2 0 0,0-1 1,0 1-1,-1-1 0,0 0 0,-1-1 0,-1 0 0,0 0 0,0 0 1,-1-1-1,0 0 0,-1-1 0,0 0 0,-1-1 0,0 0 0,0 0 0,-2 0-39,11-7 1,0 0 0,0 0 0,0 0 0,0 0 0,0 0 0,0-1 0,-1 1 0,1 0 0,0-1 0,0 0 0,-1 0 0,1 1-1,0-1 1,0 0 0,-1-1 0,1 1 0,0 0 0,-1-1-1,2 1-23,0-1 0,-1 0-1,1 0 1,0 1 0,0-1 0,0 0-1,0 0 1,0 0 0,0 0 0,0 0 0,0 0-1,0-1 1,0 1 0,1 0 0,-1 0-1,0-1 1,1 1 0,-1 0 0,1-1-1,0 1 1,-1-1 23,0-4-80,1 1 0,-1 0 0,1-1 0,0 1 0,1 0 0,-1-1-1,1 1 1,0-1 0,0 1 0,1 0 0,0 0 0,0 0 0,0 0 0,2-4 80,1 2-24,0 0 1,1 0 0,0 1 0,0-1-1,1 1 1,-1 1 0,1-1 0,0 1-1,1 0 1,-1 1 0,1-1-1,0 2 1,0-1 0,1 1 0,-1 0-1,1 1 1,1-1 23,-3 1 10,1 1 0,-1-1 1,1 1-1,0 1 0,-1-1 0,1 1 0,0 0 0,-1 1 1,1 0-1,-1 0 0,1 1 0,-1 0 0,1 0 1,-1 1-1,0 0 0,0 0 0,0 0 0,-1 1 0,1 0 1,1 1-11,1 5 154,1 0 0,-1 1 0,0 0 1,-1 0-1,-1 1 0,1 0 1,-2 0-1,0 1 0,0-1 0,-1 1 1,-1 1-1,0-1 0,1 14-154,0 1 347,-1 0 0,-2 0 0,0 0 0,-2 0 0,-2 0 0,-2 14-347,3-34 26,0 0 0,-1 0 0,0 0 0,0 0 0,-1-1 0,0 1 0,-1-1 0,1 1 0,-1-1 0,-1-1 0,1 1 0,-1 0 0,-1-1 0,1 0 0,-1 0 0,0 0-26,-5 2-6,1-1 0,-1 1 0,-1-2 0,1 0 0,-1 0 0,0-1 0,0 0 0,-1-1 0,-6 1 6,-26 4-413,1-3 1,-1-1 0,-1-2 0,1-3-1,-10-1 413,48 1-97,1-1 0,-1 1 0,1-1-1,-1 0 1,1 0 0,-1-1-1,1 0 1,0 0 0,0-1-1,0 1 1,-4-3 97,8 3-127,0 0-1,0 0 0,0 1 1,0-1-1,0-1 0,1 1 1,-1 0-1,0 0 0,1-1 1,0 1-1,-1-1 0,1 1 1,0-1-1,0 1 0,1-1 1,-1 0-1,1 1 0,-1-1 1,1 0-1,0 0 0,0 0 1,0 1-1,0-1 0,0 0 1,1 0-1,-1 1 0,1-1 1,0-1 127,10-28-3741</inkml:trace>
  <inkml:trace contextRef="#ctx0" brushRef="#br0" timeOffset="-10303.341">1198 1119 3554,'0'0'2801,"0"0"-1134,0 0-138,0 0 235,0 0-276,0-4-210,1 16 2279,11 217-156,-14-120-2815,-1-64-397,3 0 0,1 0 0,3 0 0,3 13-189,-4-53-424,-1-20-104,0-21-636,-4-64-5772,-6 46 1531</inkml:trace>
  <inkml:trace contextRef="#ctx0" brushRef="#br0" timeOffset="-9968.744">1029 780 12054,'0'0'1696,"0"0"-927,0 0-289,0 0-480,0 0-96,179 54-1809,-172-54-2529</inkml:trace>
  <inkml:trace contextRef="#ctx0" brushRef="#br0" timeOffset="-3178.206">8201 822 1777,'0'0'8484,"0"0"-5560,0 0-1566,0 0 34,0 0-50,-3 17-213,-8 111 916,5-1 0,7 18-2045,-1-138 46,0 0 0,0 0 0,1 0 0,0 0 0,0 0 0,1 0 0,0 0 0,0-1 0,1 1 0,0-1 0,0 0 0,0 1 0,1-1-46,-1-3 11,0 0 0,-1 0 0,1 0 0,1-1 0,-1 1 0,0-1 0,1 0 0,-1 0 0,1 0 0,0-1 0,-1 1 0,1-1 0,0 0 0,0 0 0,0 0 0,0 0 0,0-1 0,0 0 0,0 0 0,0 0 0,0 0 0,4-1-11,-2 0 0,0-1 0,0 1 0,0-2 0,0 1 0,0 0 0,-1-1 0,1 0 0,-1-1 0,1 1 0,-1-1 0,-1 0 0,1 0 0,0-1 0,-1 1 0,0-1 0,0 0 0,0 0 0,-1 0 0,2-3 0,7-12-232,0-1-1,-1-1 0,-1 0 0,4-13 233,-9 20-322,0 0 1,-2-1-1,1 1 0,-2-1 1,0 0-1,0 0 1,-2 0-1,0 0 0,-1 0 1,-1 0-1,0 0 1,-1 1-1,-2-9 322,2 16-30,0 0 0,0-1 0,-1 1 0,0 0 0,0 0 1,-1 1-1,0-1 0,0 1 0,-1 0 0,0 1 0,0-1 0,-1 1 0,1 0 1,-1 1-1,-1 0 0,1 0 0,-1 0 0,1 1 0,-2 0 0,1 1 0,0-1 0,0 2 1,-1-1-1,-4 0 30,4 1 252,1 1 0,-1-1 0,1 2 0,-1-1 0,0 1 0,1 0 0,-1 1 0,0 0 0,1 0 0,-1 1 0,-3 1-252,9-2 46,0 1 1,0-1-1,0 1 0,0-1 0,1 1 1,-1 0-1,0 0 0,1 1 0,-1-1 1,1 0-1,0 1 0,0-1 0,0 1 1,0 0-1,0 0 0,1 0 1,-1 0-1,1 0 0,-1 0 0,1 0 1,0 0-1,1 1 0,-1-1 0,0 0 1,1 0-1,0 1 0,0-1 0,0 0 1,0 2-47,1-4-162,-1 0 1,1 0 0,-1 0-1,1-1 1,-1 1 0,1 0-1,0 0 1,-1 0 0,1 0-1,0-1 1,0 1 0,0 0-1,0-1 1,-1 1 0,1-1 0,0 1-1,0-1 1,0 1 0,0-1-1,0 0 1,0 1 0,1-1-1,-1 0 1,0 0 0,0 0-1,0 0 1,0 0 0,0 0-1,0 0 1,0 0 0,0 0 0,0 0-1,0-1 1,0 1 0,0 0-1,0-1 162,6 1-1556,23 0-5946</inkml:trace>
  <inkml:trace contextRef="#ctx0" brushRef="#br0" timeOffset="-2608.189">9038 941 13510,'0'0'1006,"0"0"-643,0 0 413,0 0 265,0 0-470,-10-15-265,-32-44-202,39 56-37,0 0 0,0 0 0,0 0 0,-1 0 0,1 1 0,-1-1 0,1 1 0,-1 0 0,0 0 0,0 0 0,0 0-1,0 1 1,0 0 0,0 0 0,0 0 0,0 0 0,-1 0 0,1 1 0,0 0 0,0 0 0,-2 0-67,-10 0 134,-2-2 68,1-1 4,1 2 0,-1 0 1,-15 2-207,29-1 20,-1 1 0,1-1 1,0 1-1,-1-1 0,1 1 1,0 0-1,-1 0 1,1 1-1,0-1 0,0 1 1,0-1-1,0 1 0,0 0 1,0 0-1,1 0 0,-1 1 1,1-1-1,-1 1 1,1-1-1,0 1 0,0 0-20,-5 11 96,0 1-1,1-1 0,1 2 1,0-1-1,1 0 0,1 1 1,0 0-1,1 7-95,-2 33 1000,3 42-1000,1-59 254,0-34-222,0 0-1,0 0 1,0 1-1,1-1 1,0 0-1,0 0 1,0 0-1,1 0 1,0 0 0,0 2-32,0-5 7,-1 0 1,1 0 0,-1 0 0,1-1 0,0 1 0,-1 0 0,1-1-1,0 1 1,0-1 0,0 1 0,1-1 0,-1 0 0,0 0 0,0 0-1,1 0 1,-1-1 0,0 1 0,1-1 0,-1 1 0,1-1 0,-1 0 0,1 0-8,5 1 8,0 0 1,0-1-1,0 0 1,0-1-1,-1 1 1,1-2 0,0 1-1,0-1 1,-1 0-1,1-1 1,-1 1-1,1-2 1,2 0-9,2-5-15,1 1-1,-1-1 1,0-1-1,-1 0 1,0-1-1,6-8 16,2-1-243,-1-2 1,-1 0-1,-2-1 0,0 0 0,-1-1 1,-1-1-1,-1 0 0,-2-1 0,0 0 0,-2-1 1,-1 0-1,-1 0 0,-1 0 0,-1-1 1,-1-17 242,-2-23-540,-3 1 1,-4-13 539,2 49 75,-1 1 0,-2 0 0,-1 0-1,-1 1 1,-1 0 0,-2 0-75,-34-62 814,45 89-724,-2 13 103,3-8-178,0 23-13,0 96 882,14 96-884,20 163 1219,-6-64-490,-26-293-666,-2-15-9,1 1-1,0 0 1,0-1 0,1 1-1,0 0 1,0-1 0,1 0-1,1 0 1,0 0 0,0 0-1,3 4-53,-7-13 2,0 0 0,0 1 0,0-1-1,0 0 1,0 0 0,0 0 0,0 1-1,1-1 1,-1 0 0,0 0 0,0 0 0,0 1-1,0-1 1,1 0 0,-1 0 0,0 0-1,0 0 1,0 0 0,1 1 0,-1-1-1,0 0 1,0 0 0,1 0 0,-1 0-1,0 0 1,0 0 0,1 0 0,-1 0 0,0 0-1,0 0 1,1 0 0,-1 0 0,0 0-1,0 0 1,1 0 0,-1 0 0,0 0-1,0 0 1,1 0 0,-1-1 0,0 1-1,0 0 0,4-13-20,-3-23-221,-1 32 160,-1-154-5925,-8 106 2</inkml:trace>
  <inkml:trace contextRef="#ctx0" brushRef="#br0" timeOffset="-1925.313">9686 920 9076,'0'0'958,"0"0"16,0 0 160,0 0 191,0 0-231,0-4-291,0 2-679,1 0 0,-2 0 0,1-1 0,0 1-1,0 0 1,-1-1 0,1 1 0,-1 0 0,0 0 0,0 0-1,1 0 1,-2 0 0,1 0 0,0 0 0,0 0 0,0 0-1,-1 0 1,-1-1-124,0 1 59,0-1 0,-1 1 0,1 1 0,-1-1 0,1 0 0,-1 1 0,1 0 1,-1 0-1,0 0 0,0 0 0,0 0 0,0 1-59,-10-2 154,1 0 0,-1 1 0,1 0 0,-1 1 0,0 1 0,-2 1-154,12-2 34,0 1 0,0 0 0,0 0 0,0 1 1,0-1-1,0 1 0,0 0 0,0 0 0,1 0 0,-1 0 0,1 1 0,-1-1 0,1 1 1,0 0-1,0 0 0,0 0 0,1 1 0,-1-1 0,1 1 0,0-1 0,-2 3-34,-4 13 253,1 1 0,0 0 0,1 0 0,1 1 0,1 0 0,1 0 0,1 0 0,0 1-253,1 48 1685,5 51-1685,-4-117 15,0 0 1,0 0 0,1 0-1,-1 0 1,1-1-1,0 1 1,0 0-1,0 0 1,1-1 0,0 1-1,-1-1 1,1 0-1,0 1 1,0-1-1,1 0 1,-1 0 0,1 0-1,0 0 1,-1-1-1,1 1 1,1-1-1,-1 0 1,1 1-16,1-1 11,0 0 0,1 0 0,-1 0 1,0-1-1,1 0 0,-1 0 0,1-1 0,0 1 0,-1-1 0,1 0 0,-1-1 1,1 1-1,0-1 0,-1 0 0,0-1 0,3 0-11,1-1-55,1-1 0,-1-1 0,0 1 0,-1-1 0,1-1 1,-1 0-1,0 0 0,0 0 0,-1-1 0,0 0 0,0-1 0,3-5 55,3-3-244,0-2 0,-2 1 1,0-1-1,-1-1 0,4-13 244,-9 17-308,0 0 1,-2 0-1,0-1 1,-1 1-1,0-1 1,-1 0-1,-1 1 1,0-1-1,-1 0 1,-1 1-1,-2-6 308,-10-2 17,3 14 389,11 9-380,0 0 0,0 0 0,-1 0 0,1 0 0,0 0 0,0 0 0,0 0 0,-1 0 0,1 0 0,0 0 0,0 0 0,-1 0 0,1 0 0,0 0 0,0 0 0,-1 0 0,1 0 0,0 1 0,0-1 0,0 0 0,-1 0 0,1 0 0,0 0 0,0 0 0,0 1 0,0-1 0,-1 0 0,1 0 0,0 0 0,0 1 0,0-1 0,0 0 0,0 0 0,0 0 0,-1 1 0,1-1 0,0 0 0,0 0 0,0 1 0,0-1 0,0 0 0,0 1-26,-3 16 412,1 0 1,1 0-1,1 0 0,0 0 0,2 17-412,1 20 565,-3-25-379,1 1 1,2-1 0,2 0 0,1 7-187,-2-22 43,0 0 1,0-1 0,1 1 0,1-1 0,0 0 0,1 0 0,0-1 0,1 1-1,5 5-43,-9-14-39,-1-1-1,0 1 0,1-1 0,0 0 0,0 0 0,0 0 0,0 0 0,0-1 0,1 1 0,-1-1 1,1 0-1,-1 0 0,1-1 0,0 0 0,0 0 0,0 0 0,0 0 0,-1-1 0,1 1 1,0-1-1,1-1 40,-5 1-106,0 0 0,0 0 0,0 0 0,0 0 0,-1 0 0,1 0 1,0 0-1,0 0 0,-1-1 0,1 1 0,0 0 0,0-1 0,-1 1 1,1-1-1,0 1 0,-1-1 0,1 1 0,0-1 0,-1 1 0,1-1 0,-1 1 1,1-1-1,-1 0 0,1 1 0,-1-1 0,1 0 0,-1 1 0,0-1 0,0 0 1,1 0-1,-1 0 0,0 1 0,0-1 0,0 0 0,0 0 0,0 0 1,0 1-1,0-1 0,0 0 0,0 0 0,0 0 0,0 1 0,0-1 0,0 0 1,-1 0-1,1 0 106,0-6-1360,0-28-8450</inkml:trace>
  <inkml:trace contextRef="#ctx0" brushRef="#br0" timeOffset="-4549.867">6855 351 6867,'0'0'1273,"0"0"-297,0 0 110,0 0-59,0 0-122,-2-22-268,-1-6-439,-2-63 813,5 90-374,0 1-146,0 2-208,3 38 256,1 0 0,2-1 0,2 0 0,2 0 0,2 2-539,12 46 843,20 129 1494,0 66-2337,-40-252 29,10 57 32,-13-80-70,1 0 0,0 0 0,1-1 0,-1 1 0,1-1 0,1 0 0,-1 0 0,1 0 0,0 0 0,3 3 9,-7-9-61,0-1-1,0 1 1,0 0 0,0-1 0,0 1 0,-1 0-1,1-1 1,0 1 0,0 0 0,0-1 0,0 1 0,0 0-1,0-1 1,0 1 0,1 0 0,-1-1 0,0 1-1,0 0 1,0-1 0,0 1 0,0 0 0,0 0-1,1-1 1,-1 1 0,0 0 0,0-1 0,0 1 0,1 0-1,-1 0 1,0 0 0,0-1 0,1 1 0,-1 0-1,0 0 1,0 0 0,1-1 0,-1 1 0,0 0-1,1 0 1,-1 0 0,0 0 0,1 0 0,-1 0 0,0 0-1,1 0 1,-1 0 0,0 0 0,1 0 0,-1 0-1,0 0 1,1 0 0,-1 0 0,0 0 0,0 0 0,1 0-1,-1 0 1,0 1 0,1-1 0,-1 0 0,0 0-1,0 0 1,1 0 0,-1 1 0,0-1 0,0 0-1,1 0 1,-1 1 0,0-1 0,0 0 0,1 1 61,-2-34-3116,1 29 2284,-3-36-4295</inkml:trace>
  <inkml:trace contextRef="#ctx0" brushRef="#br0" timeOffset="-4183.48">6765 420 1553,'0'0'5650,"0"0"-4036,0 0-880,36-5 496,-36 5-1230,64-7 1225,28 1-1225,-80 6 176,0 1 0,-1 0 0,1 0 0,0 1 0,-1 1 0,1 0 0,-1 1 0,0 0 0,0 0 0,0 2 0,0-1 0,2 3-176,16 7 302,8 3 142,-1 1 0,-1 2 1,0 1-1,-2 2 0,12 12-444,-33-25 180,0 0 0,-1 1 0,-1 0 0,0 0 0,0 1-1,-2 0 1,1 1 0,-2 0 0,0 0 0,0 1 0,-2 0 0,1 0 0,-2 1 0,0-1 0,0 7-180,-1-2 121,-1 0 1,0 0-1,-2 0 1,0 0 0,-1 1-1,-1-1 1,-1 0 0,-1 0-1,0 0 1,-2-1-1,0 0 1,-1 0 0,-1 0-1,-1-1 1,-1 0-1,0-1 1,-8 11-122,-3-2 53,-1 0 1,-2-2-1,0 0 0,-1-2 0,-1 0 0,-1-2 1,-28 15-54,36-24-127,-2 0 1,0-1 0,0-2 0,0 0 0,-1-1-1,0-1 1,-1-2 0,1 0 0,-1-1 0,0-1-1,0-1 1,0-1 126,22 0-93,-1 0-1,0-1 0,0 1 1,0 0-1,1-1 1,-1 1-1,0-1 0,0 0 1,1 0-1,-1 0 1,0 0-1,1 0 0,-1 0 1,1 0-1,0 0 1,-1 0-1,1-1 0,0 1 1,-1 0-1,1-1 1,0 1-1,0-1 0,0 0 1,1 1-1,-1-1 1,0 0-1,1 1 0,-1-1 1,1 0-1,-1 0 1,1 0-1,0 1 0,0-1 94,-1-5-766,0 0-1,1 0 0,0 0 0,1 1 1,-1-1-1,1 0 0,1 0 0,1-4 767,16-28-5760</inkml:trace>
  <inkml:trace contextRef="#ctx0" brushRef="#br0" timeOffset="-3848.252">7781 908 7475,'0'0'1521,"0"0"160,0 0-577,0 0 769,0 0 336,0 0-624,40 202-112,-34-121-465,1-7-31,0-6-401,-1-11-560,4-21 32,-3-16-48,-1-17-576,-6-3-529,0-11-1120,0-28-1985,-10-12-4450</inkml:trace>
  <inkml:trace contextRef="#ctx0" brushRef="#br0" timeOffset="-3507.804">7642 563 11749,'0'0'1409,"0"0"-1409,0 0-1425,0 0-1264</inkml:trace>
  <inkml:trace contextRef="#ctx0" brushRef="#br1" timeOffset="13899.04">457 2107 5907,'0'0'2870,"0"0"-1616,0 0-147,0 0-256,0 0-93,40-14 4794,-28 9-5254,1 0-1,-1 1 0,1 1 1,-1 0-1,14-1-297,21-5 196,31-21 272,-65 23-420,1 1 1,1 0-1,-1 1 0,1 1 1,0 0-1,10 0-48,161-26 262,-13 21 26,120 12-288,84-1 149,-27-1-141,142 1-17,-252-4 5,253-13-60,509 15 128,-941-3-70,0-2 1,39-10 5,-39 5-12,0 2 0,41 2 12,8 6-40,1061 21-475,-736-6 593,13-19-78,-26-25-42,-150 8 17,-45-3 19,-114 10 4,100 1 2,-62 14 34,266-5 103,-309-1-113,165-5 93,251 2 766,-511 7-412,7 4 742,-20-2-1217,1 0-1,0 1 1,0-1-1,-1 0 1,1 0-1,-1 1 1,1-1 0,-1 1-1,0-1 1,1 1-1,-1-1 1,0 0-1,0 1 1,0-1 0,0 1-1,0-1 1,0 1 4,-1-1-68,1 0-1,0 0 1,0 0 0,0 0-1,0 0 1,-1 0 0,1 0 0,0 0-1,-1 0 1,1 0 0,-1 0 0,1 0-1,-1 0 1,0 0 0,1-1 0,-1 1-1,0 0 1,0-1 0,1 1 0,-1 0-1,0-1 1,0 1 0,0-1-1,0 1 1,0-1 0,1 1 0,-1-1-1,0 0 1,-1 1 68,-30 4-4127,-10-4-5381</inkml:trace>
  <inkml:trace contextRef="#ctx0" brushRef="#br1" timeOffset="46245.683">252 3404 10965,'0'0'1691,"0"0"-578,0 0 146,0 0-69,0 0-371,0 0-243,0 0 1,-23 15 2512,55-15-2913,102-4-71,3-1-3070,-136 5 2793,0 0 1,0 0-1,0 0 0,0 0 0,0 0 0,0 0 1,0 0-1,0 0 0,0 1 0,-1-1 1,1 0-1,0 0 0,0 1 0,0-1 0,0 1 1,0-1-1,0 1 0,-1-1 0,1 1 1,0-1-1,-1 1 0,1 0 0,0-1 0,-1 1 1,1 0-1,0 0 0,-1 0 0,1-1 1,-1 1-1,0 0 0,1 0 0,-1 0 0,0 0 1,1 0-1,-1 0 0,0 0 172,2 19-6072</inkml:trace>
  <inkml:trace contextRef="#ctx0" brushRef="#br2" timeOffset="49757.695">278 3297 7571,'0'0'1284,"0"0"-302,0 0 50,0 0 331,0 0-200,-8 1 3774,-7-5-4007,13-4-654,3 12-80,17 38 399,-14-38-553,1 1-1,-1-2 1,1 1 0,0 0-1,0-1 1,0 0-1,0 0 1,0 0 0,1-1-1,-1 0 1,1 0-1,0 0 1,-1-1 0,1 1-1,0-1 1,0-1-1,0 1 1,0-1 0,0 0-1,0-1 1,0 1-1,3-2-41,-8 2 1,1 0-1,-1 0 0,0 0 1,0 0-1,0 0 0,0-1 0,0 1 1,0 0-1,0-1 0,0 1 1,0-1-1,0 1 0,0-1 1,0 1-1,0-1 0,0 0 0,0 1 1,-1-1-1,1 0 0,0 0 1,0 0-1,-1 1 0,1-1 1,-1 0-1,1 0 0,0-1 0,1-29-311,-2 21 94,-22 59 711,16-22-154,5-22-68,1-18-249,0 0-169,1 10 74,-1 0-1,1 1 1,-1-1-1,0 0 1,0 0-1,0 0 1,0 0-1,-1 0 1,1 0-1,-1 1 1,0-1-1,0 0 1,0 0-1,0 1 1,0-1-1,0 0 1,-1 1-1,1 0 1,-1-1-1,0 1 73,1 1-88,1 1 48,0 0-32,0 0-133,0 0-921,3 0-2465,11 0-3076</inkml:trace>
  <inkml:trace contextRef="#ctx0" brushRef="#br2" timeOffset="52265.911">1099 3024 2081,'0'0'5256,"0"0"-3290,0 0-1182,0 0 62,0 0-131,-2-5-275,-5-43 248,6 12 2546,1 35-3005,0 1-119,0 66 151,16 561 3793,-12-533-3738,-3-69-240,-1-3 96,0 0 0,2 1 0,1-1 0,1 0-1,1 0 1,2 6-172,-6-25-104,-1-3-154,0 0-167,0 0-170,0-24-2048,0-51-2824,0 26 1196</inkml:trace>
  <inkml:trace contextRef="#ctx0" brushRef="#br2" timeOffset="53017.163">1019 3205 7668,'0'0'1251,"0"0"-77,0 0-105,0 0-76,0 0-353,-2-7-285,-1-5-16,1 0 0,-1 1 0,2-1 1,0 0-1,0-1-339,1 8 62,0 0 0,0 0 0,1 0 0,-1 0 0,1 0-1,0 0 1,0 0 0,1 1 0,-1-1 0,1 0 0,0 1 0,1 0 0,-1-1 0,1 1 0,2-3-62,8-6 33,0 0 0,0 1 1,2 1-1,-1 0 0,1 1 0,1 1 0,0 0 0,0 1 0,1 1 0,0 0 0,0 1 1,0 1-1,1 1 0,0 0 0,0 2 0,0 0 0,5 0-33,-20 3 37,1-1 1,-1 0-1,0 1 0,0-1 0,0 1 0,0 0 1,0 0-1,0 0 0,0 0 0,-1 1 1,1-1-1,0 1 0,-1 0 0,1 0 0,-1 0 1,1 0-1,-1 0 0,2 2-37,1 2 92,-1 0 0,0 1 1,0-1-1,0 1 0,-1 0 0,0 0 0,0 0 0,0 2-92,3 13 400,0 1-1,-2 0 0,-1 0 0,1 22-399,-2-4 403,-2-1 0,-1 1 0,-5 18-403,3-38 88,-2-1 0,0 1 1,-1-1-1,-1 0 1,0-1-1,-2 0 1,-5 9-89,10-22 22,-2 7 15,-1 0-1,-1 0 0,0-1 1,-1 0-1,0-1 1,0 0-1,-10 7-36,18-17 4,0 0 0,0 0 0,0 0 0,0 0 0,0-1 0,0 1-1,0 0 1,-1-1 0,1 1 0,0-1 0,0 1 0,-1-1 0,1 0 0,0 1 0,-1-1 0,1 0-1,-1 0-3,1 0-5,0 0 0,1-1 0,-1 1 0,0 0-1,1-1 1,-1 1 0,1 0 0,-1-1 0,0 1-1,1-1 1,-1 1 0,1-1 0,0 1 0,-1-1-1,1 1 1,-1-1 0,1 0 0,0 1-1,-1-1 1,1 0 0,0 1 0,0-1 0,-1 0 5,-3-46-698,5 39 486,-1 6 156,-1-6-163,1-1-1,1 1 1,-1-1-1,1 1 1,1 0-1,0-1 1,1-1 219,-2 7-23,0 1 0,0 0-1,0-1 1,1 1 0,-1 0 0,1 0 0,0 0 0,-1 0 0,1 0 0,0 0 0,0 1-1,0-1 1,1 1 0,-1-1 0,0 1 0,0 0 0,1 0 0,-1 0 0,1 0 0,-1 0 0,1 1-1,-1-1 1,1 1 0,0-1 0,-1 1 0,1 0 23,5-1 58,1 1 1,-1 0-1,1 0 0,-1 1 1,0 0-1,1 1 0,-1-1 1,0 2-1,0-1 1,0 1-1,0 0 0,-1 1 1,1 0-1,-1 0 0,7 5-58,0 2 230,0 1 0,-1 1 0,0 0 0,-1 0 0,0 2-1,9 14-229,-14-19 127,-1 1 0,0 0-1,-1 0 1,0 0 0,-1 0-1,0 1 1,-1 0-1,0 0 1,-1 0 0,1 11-127,-2-16 44,-1 0 0,0 1 1,0-1-1,0 0 1,-1 0-1,-1 0 0,1 0 1,-1 0-1,0 0 0,0 0 1,-1 0-1,0 0 1,-1-1-1,1 0 0,-1 0 1,0 0-1,0 0 0,-5 4-44,-1 0 14,0-1-1,-1 0 0,0-1 0,0 0 0,-1 0 0,0-2 1,-1 1-1,1-1 0,-1-1 0,-1-1 0,-12 4-13,-5-2-48,-1-1-1,0-2 0,0-1 0,-19-2 49,45 0-61,1 0 1,0 0 0,-1-1-1,1 0 1,0 0-1,-1 0 1,1 0 0,0-1-1,0 0 1,0 0-1,0 0 1,1-1 0,-2 0 60,4 1-102,-1 0 0,1-1 1,-1 1-1,1-1 1,0 0-1,-1 1 0,1-1 1,1 0-1,-1 0 1,0 0-1,1-1 0,0 1 1,-1 0-1,1-1 0,1 1 1,-1 0-1,0-1 1,1 1-1,0-1 0,0-1 102,-1-3-328,0-3-590,1 1 1,0 0-1,1 0 0,0-1 0,1-6 918,15-21-4724</inkml:trace>
  <inkml:trace contextRef="#ctx0" brushRef="#br2" timeOffset="53399.939">1724 3410 6835,'0'0'2831,"0"0"-1081,0 0 32,0 0-64,0 0-573,0 0-550,0 5-86,10 232 3889,0 11-4052,-33-248-4401,21 0 3754,0-1 1,0 0 0,0 0 0,0 0-1,0 0 1,1-1 0,-1 1 0,0 0-1,1-1 1,-1 1 0,1-1 0,0 1-1,-1-1 1,1 0 0,0 0 0,0 0-1,0 1 1,0-1 0,0 0 0,1 0-1,-1 0 1,1 0 0,-1-1 0,1 1 300,-11-41-6214</inkml:trace>
  <inkml:trace contextRef="#ctx0" brushRef="#br2" timeOffset="53750.884">1655 3074 10901,'0'0'1329,"0"0"-1265,0 0-64,0 0-865,0 0-3601</inkml:trace>
  <inkml:trace contextRef="#ctx0" brushRef="#br2" timeOffset="54374.693">2144 3473 7187,'0'0'1430,"0"0"-571,0 0 48,0 0 86,0 0-67,10-11-217,31-32-36,-39 42-565,-1-1 1,1 1-1,0-1 1,-1 0-1,0 0 1,1 1 0,-1-1-1,0 0 1,0 0-1,0 0 1,0 0 0,0-1-1,0 1 1,-1 0-1,1 0 1,-1 0-1,0-1 1,1 1 0,-1 0-1,0-1 1,0 0-109,-1 1 38,0 1 1,0-1-1,0 0 1,0 1-1,0-1 1,0 1-1,0-1 1,0 1-1,0-1 1,-1 1 0,1 0-1,-1 0 1,1 0-1,-1 0 1,1 0-1,-1 0 1,1 0-1,-1 0 1,-2 0-39,-5-2 31,-2 0-1,1 0 1,0 1 0,0 0 0,-1 1 0,1 0 0,-2 1-31,-8-1 29,-27 1 277,46 0-272,-1 1 0,0-1-1,1 0 1,-1 1 0,1-1 0,-1 1-1,1-1 1,-1 1 0,1 0-1,-1-1 1,1 1 0,0 0 0,0 0-1,-1 0 1,1 0 0,0 0-1,0 1 1,0-1 0,0 0-1,0 0 1,0 1 0,0-1 0,0 1-1,0 0-33,-8 34 446,2 0 0,2 0-1,0 1 1,3-1 0,1 1-1,2-1 1,2 10-446,-1 45 783,-2-75-659,-1 0 17,2 1 1,0-1 0,0 1 0,1-1-1,2 3-141,-3-16 19,0 1 0,0 0 0,0-1 0,1 1 0,0-1 0,-1 1 0,1-1 0,0 1 0,0-1-1,1 0 1,-1 0 0,1 0 0,0-1 0,0 1 0,-1-1 0,2 1 0,-1-1 0,0 0 0,0 0 0,1 0 0,-1-1-1,1 1 1,-1-1 0,2 1-19,0-1 3,0 0-1,0 0 1,0 0 0,0 0-1,0-1 1,0 0-1,0 0 1,0 0-1,0-1 1,0 1-1,0-1 1,0-1-1,0 1 1,0-1 0,0 1-1,-1-1 1,1-1-1,3-2-2,-1 0-49,-1 0 0,1 0 0,-1-1 0,-1 0 0,1 0 0,-1-1 0,0 1 0,-1-1 0,0 0 0,0 0 0,1-2 49,5-16-347,-1 0-1,0-1 0,-2 0 0,-1 0 0,-1-1 0,0-22 348,0-35-2784,-5-37 2784,0 55-196,0 65 775,0 1 227,0 0-168,0 10 159,8 196 1028,14 43-1825,-18-218-679,3 29 2322,-7-49-4918,-4-29-6040,0-11 564</inkml:trace>
  <inkml:trace contextRef="#ctx0" brushRef="#br2" timeOffset="54825.517">2773 3428 8244,'0'0'2139,"0"0"-412,0 0 81,0 0-140,0 0-489,0-5-397,0 4-750,0 1 1,0-1-1,0 0 1,0 0-1,0 0 1,0 0-1,0 0 1,0 0-1,-1 0 1,1 1-1,0-1 1,0 0-1,-1 0 0,1 0 1,-1 0-1,1 1 1,0-1-1,-1 0 1,0 1-1,1-1 1,-1 0-1,1 1 1,-1-1-1,0 0 1,1 1-1,-1-1 1,0 1-1,0-1-32,-30-2 1160,23 3-1127,2 1 22,0 0 0,0 0 0,1 0 0,-1 0 0,1 1 0,0 0 0,-1 0 0,1 0 0,0 1 0,0 0 0,0 0 0,0 0-1,1 0 1,-1 1 0,1 0 0,0 0 0,0 0 0,0 0 0,1 1 0,-2 1-55,0 1 45,0 1 0,0 0 0,1 0 0,0 0 0,0 1 0,1 0 0,0-1-1,0 1 1,1 0 0,1 0 0,-1 0 0,1 4-45,0-1-67,1 0 0,1 0-1,0 0 1,0 0 0,1 0 0,1 0-1,0-1 1,1 1 0,0-1-1,0 0 1,1 0 0,1 0 0,0 0-1,0-1 1,1 0 0,1-1 0,-1 1-1,1-1 1,2 0 67,16 18-533,-20-23 424,-1 1 0,1 0-1,-1 1 1,0-1 0,0 1 0,-1 0-1,1 0 1,-2 0 0,1 1 0,0-1-1,-1 1 1,0 0 0,-1 0-1,0 0 1,0 1 0,0-1 0,-1 2 109,-1-7 7,-1 1 1,1-1-1,-1 1 1,0-1-1,0 1 1,0-1-1,0 0 1,0 1-1,-1-1 1,1 0-1,-1 0 1,1 0-1,-1 0 1,0 0-1,0 0 1,0-1-1,0 1 1,0-1-1,0 1 1,0-1-1,0 0 1,-1 1-1,1-1 1,-1 0-1,0 0-7,-13 5 100,0 0 0,0-2 0,-11 3-100,13-4 17,4 0-398,0-1 0,0-1 0,0 0 0,0 0 0,-3-1 381,5 0-4581</inkml:trace>
  <inkml:trace contextRef="#ctx0" brushRef="#br2" timeOffset="61514.169">8760 3107 12198,'0'0'2163,"0"0"-1434,0 0-425,0 0 307,0 0 157,3 4-328,3 6-133,1 1 0,-2 0 0,0 0-1,0 1 1,-1-1 0,0 1 0,-1 0-1,-1 0 1,1 1-307,2 30 935,-1 0 0,-3 0-935,0-5 611,2-1 1,6 28-612,-1-48 161,-7-17-160,-1 0 0,1 0-1,-1-1 1,1 1 0,-1 0-1,1 0 1,-1-1-1,1 1 1,-1-1 0,1 1-1,-1 0 1,0-1 0,1 1-1,-1-1 1,0 1 0,1-1-1,-1 1 1,0-1-1,0 1 1,0-1 0,1 0-1,-1 1 1,0-1 0,0 1-1,0-1 1,0 1 0,0-1-1,0 0 1,0 1-1,0-1 1,0 1 0,0-1-1,0 1 1,-1-1 0,1 0-1,5-61-2087,-5-54 2087,3-33-3094,-3 144 3054,0 0 0,1 0 0,-1 0 1,1 0-1,1 0 0,-1 1 0,0-1 1,1 0-1,0 1 0,0-1 1,1 1-1,-1-1 0,1 1 0,0 0 1,0 0-1,1 0 40,-1 1 95,1 0 0,0 1 0,0-1 0,1 1-1,-1 0 1,0 0 0,1 0 0,-1 1 0,1-1 0,-1 1 0,1 0 0,0 1 0,-1-1 0,1 1 0,0 0 0,3 0-95,124 0 1259,-128 4-5800,-4-2 2668,0-2-3873</inkml:trace>
  <inkml:trace contextRef="#ctx0" brushRef="#br2" timeOffset="62203.643">9306 3092 7828,'0'0'920,"0"0"-16,0 0 548,0 0 79,0 0-456,-1-4-288,0-9 34,1 17 828,6 28 6,12 40-243,-2-6-377,2 0 1,3-1 0,4 2-1036,-24-66 11,-1 0 1,0 0-1,0 0 0,1 0 0,-1 0 0,0 0 1,1 0-1,-1-1 0,1 1 0,-1 0 1,1 0-1,-1 0 0,1 0 0,0-1 0,0 1 1,-1 0-1,1 0 0,0-1 0,0 1 0,0-1 1,-1 1-1,1-1 0,0 1 0,0-1 0,0 1 1,0-1-1,0 0 0,0 0 0,1 1-11,-1-2 0,0 0-1,0 0 1,0 0 0,0 0 0,0 0-1,0 0 1,0 0 0,0 0-1,0 0 1,0-1 0,-1 1-1,1 0 1,0 0 0,-1-1-1,1 1 1,-1-1 0,1 0 0,12-64-365,-11-226-3917,-2 288 4291,0 0 1,1 1-1,-1-1 0,1 0 1,0 1-1,0-1 0,0 1 1,1 0-1,-1-1 0,1 1 1,0 0-1,0 0 0,0 0 1,0 0-1,0 0 0,1 0 1,-1 1-1,1-1 0,0 1 1,0 0-1,0 0 0,0-1-9,-1 2 53,0 1 0,1-1 0,-1 0 0,0 0 0,0 1 1,1 0-1,-1-1 0,0 1 0,1 0 0,-1 0 0,0 0 0,1 0 0,-1 1 0,0-1 0,1 0 0,-1 1 0,0 0 0,0 0 0,0 0 0,1 0 0,-1 0 0,0 0 0,0 0 0,-1 0 0,1 1 1,0-1-1,0 1 0,-1 0 0,1-1 0,0 1 0,-1 0 0,0 0 0,1 0 0,0 1-53,12 22 353,0 0 0,-2 0 1,-1 1-1,-1 0 0,7 26-353,-7-18 222,2 0 1,2-1-1,8 13-222,4-16 58,-26-29-59,1 0 1,-1-1-1,1 1 1,-1 0 0,1-1-1,-1 1 1,1-1-1,0 1 1,-1-1 0,1 1-1,0-1 1,-1 1-1,1-1 1,0 0 0,0 1-1,-1-1 1,1 0 0,0 1-1,0-1 1,0 0-1,-1 0 1,1 0 0,0 0-1,0 0 1,0 0-1,-1 0 1,1 0 0,0 0-1,0 0 1,0-1-1,0 1 1,-1 0 0,1 0-1,0-1 1,0 1 0,-1-1-1,1 1 1,0 0-1,-1-1 1,1 1 0,0-1-1,-1 0 1,1 1-1,-1-1 1,1 0 0,4-16-119,-1 1 1,-1-1-1,0 0 1,-2 0-1,0-1 1,-1 1-1,0 0 1,-2-8 118,1-16-389,8-124 608,-2 68-1111,-4 31-3066,0 51-2106,2 3-4608</inkml:trace>
  <inkml:trace contextRef="#ctx0" brushRef="#br2" timeOffset="63809.604">11082 2982 6547,'0'0'5442,"0"0"-3377,0 0-944,0 0 197,0 0-243,-7-4-248,-22-12-373,22 12-209,7 4 83,-1 3 102,-6 14-121,1 0 0,0 1 1,2 0-1,0 0 0,1 0 1,1 0-1,0 4-309,-2 15 343,-4 20 207,4 1 1,1-1-1,5 44-550,-1-99 6,-1 1 0,0-1 0,1 0 1,-1 1-1,1-1 0,-1 0 0,1 1 0,0-1 0,0 0 1,0 0-1,0 0 0,1 0 0,-1 0 0,1 0 0,-1 0 1,1 0-1,-1 0 0,1-1 0,0 1 0,0-1 0,0 1 1,0-1-1,0 0 0,0 0 0,0 0 0,1 0 0,-1 0 1,0 0-1,0-1 0,1 1 0,-1-1 0,1 1 0,-1-1 1,2 0-7,0 0-8,0 0 0,1 0 0,-1-1 0,0 1 0,0-1 0,0 0 0,0 0 0,0 0 0,0-1 0,0 0 0,0 1 0,-1-1 0,1-1 0,-1 1 0,1 0 0,-1-1 1,0 0-1,0 0 0,0 0 0,0 0 8,9-14-201,-2 0 0,0 0 0,0-1 1,-2 0-1,-1 0 0,0-1 1,-1 0-1,-1 0 0,-1-1 0,0 0 1,-1-6 200,3-47-1120,-4 0 0,-4-37 1120,0 12-181,2 69 393,-1 0 1,-2 0-1,0 0 1,-3 0-1,0 1 0,-1 0 1,-2 0-1,-12-25-212,6 36 231,15 17-221,0-1-1,0 1 0,-1 0 0,1-1 0,0 1 1,-1 0-1,1-1 0,-1 1 0,1 0 1,0 0-1,-1 0 0,1-1 0,0 1 1,-1 0-1,1 0 0,-1 0 0,1 0 1,-1 0-1,1 0 0,-1 0 0,1 0 0,0 0 1,-1 0-1,1 0 0,-1 0 0,1 0 1,-1 0-1,1 0 0,0 0 0,-1 0 1,1 0-1,-1 1 0,1-1 0,0 0 1,-1 0-1,1 1 0,0-1 0,-1 0 0,1 0 1,0 1-1,-1-1 0,1 0 0,0 1 1,-1-1-1,1 1 0,0-1 0,0 0 1,0 1-1,-1-1 0,1 1 0,0-1 0,0 0 1,0 1-10,-5 23 170,1 0 1,2 1 0,0 0 0,2-1-1,0 1 1,2 7-171,0 2 184,-3-26-164,2 1 0,-1-1-1,1 1 1,1-1 0,-1 0 0,1 1-1,1-1 1,0 0 0,0 0 0,0-1-1,1 1 1,0-1 0,0 1 0,1-1-1,0 0 1,1-1 0,-1 1 0,1-1-1,0-1 1,1 1 0,-1-1 0,1 0-1,0 0 1,1-1 0,-1 0 0,1 0-1,0 0 1,-1-1 0,2-1 0,-1 1-1,0-1 1,0-1 0,1 1-1,-1-2 1,1 1-20,1 0-90,51-1-809,-58 0 613,0-1 1,-1 1 0,1-1-1,0 1 1,-1-1 0,1 0-1,-1 0 1,1 0 0,-1-1-1,0 1 1,1-1 0,-1 1-1,0-1 1,0 0-1,0 1 1,0-1 0,0 0-1,-1-1 1,1 1 0,0 0 285,12-30-7292</inkml:trace>
  <inkml:trace contextRef="#ctx0" brushRef="#br2" timeOffset="64162.33">11790 2467 3522,'0'0'8950,"0"0"-5649,0 0-1655,0 0 88,0 0-750,20 3-181,-11-3-732,0 1 0,0 1 0,0 0 0,-1 0 0,1 1 0,0 0 0,-1 0 0,1 1 0,-1 0 0,0 1 0,-1 0 0,1 0 0,-1 1 0,0-1 0,0 2 0,-1-1 0,1 1 0,1 3-71,14 19 94,-2 1 0,-1 0-1,-1 2 1,-2 0 0,-1 1-1,-2 0 1,-1 1 0,-2 1 0,-1 0-1,-2 0 1,-1 0 0,-2 1-1,-1 0 1,-2 0 0,-1 0 0,-3 12-94,-1-24-9,-2-1 0,0 0 0,-1 0 0,-1-1 0,-1 0 0,-1 0 0,-1-1 1,-1 0-1,-1-1 0,-1-1 0,-1 0 0,-4 4 9,-12 12-376,-2-1 0,-1-2-1,-1-1 1,-2-1 0,-30 17 376,50-36-874,-1-1 0,1-1-1,-16 6 875,-47 7-4973</inkml:trace>
  <inkml:trace contextRef="#ctx0" brushRef="#br2" timeOffset="62856.475">10272 2970 8180,'0'0'2542,"0"0"-1082,0 0-188,0 0 22,0 0-341,6 0-150,34 0 867,-40-2-1568,0 1 0,0-1-1,0 1 1,1-1 0,-1 1 0,-1-1 0,1 0 0,0 1 0,0-1 0,-1 1 0,1-1 0,-1 1 0,1-1 0,-1 1 0,1-1 0,-1 1 0,0 0 0,0-1 0,0 1-102,-5-2 0,-1 1 0,0 0 0,1 1 0,-1 0 0,0 0 0,0 0 0,0 1 0,1 0 1,-1 0-1,0 1 0,0-1 0,0 2 0,1-1 0,-1 1 0,0 0 0,1 0 0,-1 1 1,1 0-1,0 0 0,0 0 0,0 1 0,1 0 0,-1 0 0,-3 4 0,-1 0 50,0 1 0,1 1 0,0-1 0,1 1 0,0 1 0,1 0 0,0 0 0,0 0-1,2 1 1,-1 0 0,0 4-50,0 3 203,1 0-1,1 0 0,0 1 1,2 0-1,0 0 1,1 20-203,1-17 206,-1-12-60,1 0 0,0 0 0,1 0 0,0 0 0,3 7-146,-4-15 19,1-1 0,0 1 0,0 0-1,0-1 1,0 1 0,1-1 0,-1 0 0,1 1 0,-1-1 0,1 0 0,0 0 0,0 0 0,0 0 0,0 0-1,0 0 1,0-1 0,1 1 0,-1-1 0,0 1 0,1-1 0,-1 0 0,1 0 0,0 0 0,1 0-19,3 1-16,0 0 1,0-1-1,1 0 1,-1-1-1,0 1 1,1-1-1,-1-1 1,1 1-1,-1-1 1,0 0-1,0-1 1,1 0-1,-1 0 1,0-1-1,0 1 1,-1-2-1,1 1 1,-1-1-1,0 0 1,1 0-1,-2 0 1,1-1-1,0 0 1,-1 0-1,0-1 1,0 1-1,-1-1 1,0 0-1,4-6 17,1-4-360,0-1 0,-1 1 0,-1-1 0,0-1 0,-2 1 0,0-1 0,-1 0 1,0 0-1,-2-1 0,0 1 0,-1-13 359,-1-112-307,0 142 921,0 1-62,0 6-144,-18 205 2922,10 55-3330,8-265-51,-1 1 0,1-1 0,0 0-1,0 0 1,0 0 0,0 0 0,1 1 0,-1-1 0,0 0 0,0 0 0,1 0 0,-1 0 0,1 0 0,-1 1 0,1-1 0,-1 0-1,1 0 1,-1 0 0,1 0 0,0 0 0,0-1 0,0 1 0,-1 0 0,1 0 0,0 0 0,0-1 0,0 1 0,0 0 0,0-1-1,0 1 1,0-1 0,1 0 0,-1 1 0,0-1 0,0 0 0,0 1 0,0-1 0,1 0 0,-1 0 0,0 0 0,0 0 0,0 0-1,0 0 1,1 0 0,-1-1 0,0 1 0,0 0 0,0-1 0,0 1 0,0-1 0,0 1 0,0-1 0,0 1 0,0-1 0,0 0-1,0 0 1,0 1 0,0-1 0,0 0 0,0 0 0,-1 0 0,1 0 0,0 0 0,-1 0 0,1 0 0,-1 0 0,1 0 0,-1 0-1,1-1 52,15-34-3550,1-10-2341</inkml:trace>
  <inkml:trace contextRef="#ctx0" brushRef="#br2" timeOffset="63258.722">10530 2919 12742,'0'0'2580,"0"0"-1228,0 0-111,0 0 106,-1 27-253,0-16-962,0 31 427,1-1 0,2 1 0,5 29-559,26 190 2075,-23-447-3851,-10 141 1044,-1 13-920,2 1 0,2-16 1652,-2 40-174,0 0 0,0 0 0,1 0 0,0 0 1,0 0-1,1 0 0,0 1 0,0-1 0,0 1 0,1-1 0,0 1 0,0 0 0,1 0 174,-3 4 126,1 0-1,-1 0 1,1 0 0,-1 1-1,1-1 1,0 0-1,0 1 1,0 0-1,0 0 1,0 0-1,0 0 1,0 0-1,0 0 1,0 1-1,0 0 1,1-1-1,-1 1 1,0 0-1,0 1 1,0-1-1,1 1 1,-1-1 0,0 1-1,0 0 1,1 1-126,2-1 186,0 2 1,0-1-1,-1 1 0,1 0 1,-1 0-1,0 0 1,0 1-1,0 0 1,-1 0-1,1 0 1,-1 1-1,3 3-186,13 33-775,-16-30-1304,-4-10-2139,0-1-3338</inkml:trace>
  <inkml:trace contextRef="#ctx0" brushRef="#br2" timeOffset="59895.059">7649 2753 7299,'0'0'1662,"0"0"-410,0 0 111,0 0 104,0 0-341,1-5-333,8-11 404,-2 43-215,5 123 2855,-5 40-3837,-3-49 1403,15 86-1403,-10-192-795,-6-34-1559,-2-19-156,-4-10-1820,0-4-1659</inkml:trace>
  <inkml:trace contextRef="#ctx0" brushRef="#br2" timeOffset="60229.277">7662 2783 8980,'0'0'2612,"0"0"-606,0 0-376,0 0-418,0 0-377,19-1-86,397-4 588,-402 8-4603,-22 5-306,-19 5-707,0-2-1004</inkml:trace>
  <inkml:trace contextRef="#ctx0" brushRef="#br2" timeOffset="60559.057">7632 3006 6275,'0'0'2289,"0"0"-368,0 0 48,0 0-321,0 0-47,0 0-320,116 38-209,-63-38-175,-10 0-465,-3 0-384,-7 0-48,-14 0-592,-5 0-1377,-4 0-2049,-10-6-7091</inkml:trace>
  <inkml:trace contextRef="#ctx0" brushRef="#br2" timeOffset="61063.135">8360 3146 8452,'0'0'1315,"0"0"-581,0 0 597,0 0 406,0 0-395,0-8-440,0-53 1958,-7 60-2734,0 0 0,-1 0 1,1 0-1,0 1 0,0 0 0,-3 1-126,3-1 187,4 0-136,0 0 0,0 1 0,-1-1 0,1 1 0,0-1 1,0 1-1,0 0 0,0 1 0,0-1 0,0 0 0,0 1 0,0-1 0,1 1 0,-1 0 0,0 0 0,1 0 1,-1 0-1,0 2-51,-2 2 51,1-1 0,0 1 0,1 0 0,-1 0 0,1 0 0,1 0 0,-1 1 0,1-1 0,0 1-51,-4 14 152,2 1 1,1-1 0,0 1 0,2-1-1,0 10-152,1-18 95,0 2 47,0 1 0,1-1 0,0 0 0,1 0 0,1-1 0,1 4-142,-3-14 20,0-1 0,1 1 0,0 0-1,0-1 1,0 1 0,0-1 0,0 1 0,0-1 0,1 0 0,0 0 0,0 0 0,0 0 0,0-1 0,0 1 0,0-1 0,0 0 0,1 0 0,0 0 0,-1 0 0,1 0 0,0-1 0,0 0 0,0 0 0,-1 0 0,4 0-20,0 1-4,1-1 0,-1 0 0,1-1-1,-1 0 1,1 0 0,-1-1 0,0 0 0,1 0-1,-1 0 1,0-1 0,0 0 0,1-1 0,-2 0-1,1 0 1,0 0 0,-1-1 0,1 0 0,-1 0-1,0 0 1,0-1 0,-1 0 0,3-2 4,-1-1-139,-1-1 0,1 1-1,-2-1 1,1-1 0,-1 1 0,0-1 0,-1 0 0,0 0-1,-1 0 1,0 0 0,-1-1 0,0 1 0,0-1 0,-1 0 0,0-5 139,0 0-240,-1 1 0,-1-1 1,0 0-1,-1 0 1,-1 1-1,-3-13 240,5 24 14,-1 0 0,1 0 0,0 1 0,-1-1 0,0 0 0,0 1-1,0-1 1,0 1 0,-1 0 0,0 0 0,1 0 0,-1 0 0,0 0 0,0 0 0,0 1-1,-1 0 1,1-1 0,-1 1 0,1 0 0,-1 1 0,0-1 0,1 1 0,-1-1 0,0 1-1,0 0 1,0 1 0,0-1 0,-3 1-14,0-1 20,0 1 0,-1 0 0,1 1 0,0 0 0,0 0 0,1 0 0,-1 1 0,0 0 0,0 0 0,1 1 0,-1 0 0,1 0 0,0 1 0,0-1 0,0 1 0,1 1-1,-1-1 1,1 1 0,0 0 0,0 0 0,0 0 0,1 1 0,0-1 0,0 1 0,0 0 0,1 1 0,-1 2-20,3-6-1195,2-3-3810,1 0-1451</inkml:trace>
  <inkml:trace contextRef="#ctx0" brushRef="#br2" timeOffset="65008.744">183 4791 10885,'0'0'3153,"0"0"-1632,0 0-112,0 0 111,0 0-399,0 0-529,29 30-544,21-18 160,6-3-208,0-3 0,1-3-480,-4-3-928,-7 0-1746,-10 0-3537</inkml:trace>
  <inkml:trace contextRef="#ctx0" brushRef="#br2" timeOffset="66122.743">1347 4726 6739,'0'0'1956,"0"0"-606,0 0-555,0 0-134,0 0 54,-1-9-152,1 7-452,1-4 117,-1 0 0,0 1 0,-1-1 0,1 0-1,-1 1 1,0-1 0,-1 1 0,1-1 0,-1 1 0,0 0-1,-1-3-227,2 8 33,1 1 0,0-1 0,-1 0-1,1 0 1,0 1 0,0-1 0,-1 0-1,1 0 1,0 1 0,0-1-1,-1 0 1,1 1 0,0-1 0,0 0-1,0 1 1,-1-1 0,1 1 0,0-1-1,0 0 1,0 1 0,0-1-1,0 0 1,0 1 0,0-1 0,0 1-1,0-1 1,0 0 0,0 1 0,0-1-1,0 0 1,0 1 0,0-1 0,1 1-1,-1-1 1,0 0 0,0 1-1,0-1-32,0 3 113,4 63 648,3 0 1,3-1-1,17 59-761,7 45 1187,4 106 144,-48-375-6928,5 70 1853,2 1 0,1-1 0,2-18 3744,0 12-4325</inkml:trace>
  <inkml:trace contextRef="#ctx0" brushRef="#br2" timeOffset="66583.545">1400 5008 784,'0'0'2231,"0"0"-753,0 0-555,-11-27-395,-5-13-246,-29-82 1386,43 118-1268,1-1-1,0 1 1,0-1-1,0 1 1,0-1-1,0 0 1,1 1 0,0-1-1,0 0 1,0 1-1,1-1 1,-1 1-1,1-1 1,1 0-400,-1 2 89,1 0 0,0 0 1,0 0-1,0 0 0,0 1 0,0-1 1,0 1-1,1-1 0,-1 1 1,1 0-1,0 0 0,-1 0 0,1 0 1,0 1-1,0-1 0,1 1 1,-1 0-1,3-1-89,26-10 149,1 2 1,0 2-1,1 1 1,0 1-1,0 2 0,0 1 1,28 2-150,-59 1 53,0 0 0,0 0-1,0 1 1,1-1 0,-1 1 0,0 0 0,0-1 0,0 1 0,-1 1 0,1-1 0,0 0 0,0 1-1,-1-1 1,1 1 0,0 0 0,-1 0 0,0 0 0,1 0 0,-1 0 0,0 1 0,0-1 0,0 0-1,-1 1 1,1 0 0,-1-1 0,1 1 0,-1 0 0,0 0 0,0 0 0,0 0 0,0 0 0,-1 0 0,1 0-1,-1 0 1,0 1-53,1 4 149,0 1-1,-1 0 0,-1 0 0,1 0 1,-1 0-1,-1 0 0,0-1 1,0 1-1,-1-1 0,0 1 0,0-1 1,-3 4-149,-11 17 116,-3 0 0,0-1-1,-14 14-115,-37 51 82,66-81-154,10-10-309,35-3-311,55 2 110,-87-1 583,0 2 0,0-1-1,0 1 1,0 0-1,0 1 1,0 0 0,-1 0-1,1 0 1,-1 1-1,3 2 0,0 2 77,-1 0 0,1 0 0,-1 1 0,0 0 0,-1 0-1,0 1 1,-1 1 0,0-1 0,0 1 0,-1 0 0,-1 0-1,0 1 1,0 0 0,-2 0 0,1 0 0,0 6-77,-2-8 65,-1-1 0,1 1 0,-2 0 1,0 0-1,0 0 0,0 0 0,-1 0 0,-1 0 1,0 0-1,0-1 0,-1 1 0,0-1 0,-1 1 1,0-1-1,0 0 0,-1-1 0,0 1 0,-1-1 1,0 0-1,0 0 0,-1 0-65,-3 2-21,0 0-1,0-1 1,-1 0 0,0-1-1,0 0 1,-1-1 0,0 0-1,-1-1 1,1 0 0,-1-1-1,0-1 1,0 0 0,-1 0-1,1-2 1,-1 0 0,0 0-1,1-1 1,-1-1-1,0 0 1,0-1 0,-12-2 21,21 2-95,1 0 0,1 0 0,-1-1 1,0 1-1,0-1 0,0 0 0,1 0 0,-1 0 0,1-1 1,0 1-1,-1-1 0,1 0 0,0 1 0,1-2 1,-1 1-1,1 0 0,-1 0 0,1-1 0,0 1 1,0-1-1,0 0 0,0 0 95,-1-5-574,0 0-1,1-1 1,0 1 0,0-1-1,1 0 1,0 1 0,1-1-1,0-9 575,3-23-4170</inkml:trace>
  <inkml:trace contextRef="#ctx0" brushRef="#br2" timeOffset="67002.061">2210 5023 9220,'0'0'1340,"0"0"-655,0 0-53,0 0 350,0 0 136,-4 32-152,-1 5-705,-5 38 1193,-13 43-1454,22-113 62,-10 38 654,3 0 0,2 1 1,1 1-1,2 3-716,3-47-160,-1-43-5027,2 19 2493,-4-13-2479</inkml:trace>
  <inkml:trace contextRef="#ctx0" brushRef="#br2" timeOffset="67335.234">2032 4839 13446,'0'0'496,"0"0"-496,0 0-976,0 0-2626</inkml:trace>
  <inkml:trace contextRef="#ctx0" brushRef="#br2" timeOffset="72668.98">7827 4380 12454,'0'0'1921,"0"0"-825,0 0 30,0 0-67,0 0-109,-12 11-347,4-4-528,-2 1-6,0 0 1,1 1 0,0 0-1,1 1 1,0 0-1,0 0 1,1 0 0,1 1-1,-2 3-69,-7 21 281,2 0 0,1 1 0,2 0 0,1 1 0,2 0 0,1 1 0,2 6-281,-2 79 1474,6 65-1474,1-140 142,-1-31-104,0 0-1,2 0 1,0 0-1,1 0 1,1-1-1,0 1 1,1-1-1,5 11-37,-7-21-7,0 0-1,0-1 1,1 1-1,0-1 1,0 1-1,0-1 1,1-1 0,-1 1-1,1 0 1,0-1-1,0 0 1,1 0-1,-1-1 1,1 1-1,0-1 1,0-1-1,0 1 1,0-1-1,1 0 1,-1 0-1,1-1 1,-1 0-1,3 1 8,2-1-146,0 0 0,-1-1 0,1 1-1,0-2 1,0 0 0,0 0 0,-1-1-1,11-3 147,-16 3-319,0 0-1,0 0 0,0 0 0,-1-1 0,1 0 1,-1 0-1,0 0 0,3-2 320,-4 1-650,1 1 0,-1-1-1,0 0 1,0 0 0,0-1 0,0 1 0,-1 0-1,0-1 1,2-3 650,3-29-10375</inkml:trace>
  <inkml:trace contextRef="#ctx0" brushRef="#br2" timeOffset="58255.867">5006 3101 10517,'0'0'2641,"0"0"-1857,0 0-447,0 0-321,0 0-16,0 0-2370,155-39-4721</inkml:trace>
  <inkml:trace contextRef="#ctx0" brushRef="#br2" timeOffset="59504.041">7050 2583 8500,'0'0'2017,"0"0"-782,0 0-24,0 0-21,0 0-91,0 0-357,-21 0 483,17 1-1178,0-1 0,1 1 1,-1 0-1,0 0 0,0 0 0,0 1 1,0-1-1,1 1 0,-1 0 1,1 0-1,-1 0 0,1 1 1,0-1-1,0 1 0,0-1 1,0 1-1,0 0 0,1 0 1,-1 1-1,1-1 0,0 1 1,0-1-1,0 1 0,1-1 1,-1 1-1,1 0 0,0 0 0,-1 2-47,-4 15 184,0 1 0,2-1-1,0 1 1,1 20-184,-4 53 865,4 1 1,6 32-866,-1-86 246,3 1 1,2-1-1,1 0 1,2-1-1,2 0 1,9 19-247,-15-44 57,2-1 1,-1 0-1,2 0 1,0 0 0,1-1-1,0-1 1,1 1-1,0-2 1,5 4-58,-10-11-3,0 0 0,1 0 1,0 0-1,0-1 0,0 0 1,0 0-1,1-1 0,0 0 1,-1 0-1,1-1 0,0 0 0,0 0 1,0-1-1,1 0 0,-1 0 1,0-1-1,0 0 0,1-1 1,6-1 2,-11 1-125,1 0 0,-1 0 0,1-1 0,-1 1 0,0-1 0,1 0 0,-1-1 0,0 1 0,0-1 0,-1 1 0,1-1 0,0 0 0,-1-1 0,0 1 0,0-1 0,0 1 0,0-1 0,0 0 125,23-49-5317,-13 8-2932</inkml:trace>
  <inkml:trace contextRef="#ctx0" brushRef="#br2" timeOffset="57486.818">4800 3422 9668,'0'0'827,"0"0"-493,0 0 360,0 0 445,0 0-88,11-10-291,34-30-215,-44 38-328,0 1 0,1-1 1,-1 1-1,0-1 1,0 0-1,0 1 1,0-1-1,0 0 0,0 0 1,-1 0-1,1 0 1,0-1-218,-1 1-3,0 0-1,1 1 1,-1-1 0,0 0 0,0 0-1,0 0 1,0 1 0,0-1 0,-1 0 0,1 0-1,-1 1 1,1-1 0,-1 0 0,1 1-1,-1-1 1,0 1 0,0-1 0,0 1-1,0-1 1,0 1 0,0-1 0,0 1 0,0 0-1,-1-1 4,-12-3 15,-1 0 0,1 1-1,0 1 1,-1 0 0,0 1-1,0 1 1,1 0 0,-1 1-1,0 1 1,-6 1-15,16-1 41,0 0 1,0 0-1,0 1 0,0 0 0,0 0 0,0 0 1,0 1-1,1-1 0,-1 1 0,1 0 1,0 0-1,0 1 0,0-1 0,0 1 0,1 0 1,-1 0-1,1 0 0,0 1 0,0-1 1,1 1-1,-1-1 0,-1 5-41,-5 12 253,1-1 0,1 1-1,1 0 1,-3 19-253,1 16 711,2 0 0,3 1 0,3 40-711,0-62 276,0-33-264,0 0-1,1 1 1,-1-1-1,1 0 1,-1 0 0,1 0-1,0 0 1,-1 0-1,1 0 1,0 0-1,0 0 1,1 0-1,-1 0 1,0 0-1,1 0 1,-1-1-1,1 1 1,-1-1-1,1 1 1,0-1-1,0 0 1,0 1-1,0-1 1,0 0-1,0 0 1,0 0-1,0-1 1,0 1-1,0 0 1,0-1-1,0 1 1,1-1-1,-1 0 1,2 0-12,3 1 21,-1-1 1,1 0-1,0 0 1,0 0-1,0-1 0,0 0 1,-1-1-1,1 1 1,0-1-1,-1 0 0,4-2-21,-1-2-132,0 0-1,-1-1 0,0 0 0,0 0 1,0 0-1,-1-1 0,0-1 1,-1 1-1,0-1 0,0 0 0,-1 0 1,0-1-1,2-5 133,2-5-384,0 0-1,-2-1 1,-1 1 0,0-2-1,-2 1 1,1-6 384,-5-11-970,-1 32 905,1-1 0,0 1 0,0 0 0,1 0 0,0-1 0,0 1 1,1-5 64,8 37 2091,0 60 993,-1 72-3084,-4-60 574,-5-92-535,6 41 211,-6-45-253,0-1-1,1 1 1,-1 0-1,1-1 1,-1 1-1,1-1 1,-1 1-1,1-1 1,0 1-1,0-1 1,0 1-1,0-1 1,0 0-1,0 1 1,0-1-1,0 0 1,1 0-1,-1 0 1,0 0-1,1 0 1,-1 0-1,1 0 1,-1-1-1,2 2 4,-2-3-110,0 0-1,0 1 1,-1-1-1,1 0 1,0 0-1,-1 1 1,1-1-1,-1 0 1,1 0-1,-1 0 1,1 0-1,-1 0 1,0 0-1,1 0 1,-1 0-1,0 0 1,0 0-1,1 0 1,-1 0-1,0 0 1,0 0-1,0 0 1,-1 0-1,1 0 1,0 0-1,0 0 1,0 0-1,-1 0 1,1-1 110,-1-3-843,1-35-3596</inkml:trace>
  <inkml:trace contextRef="#ctx0" brushRef="#br2" timeOffset="57917.489">5135 3443 8404,'0'0'1291,"0"0"-987,0 0-173,0 0 437,0 0 446,3-20 336,4-4-770,3-17-123,-7-2 5045,4 47-4411,-3 5-978,0-1 1,0 1-1,-1 0 0,0 1 0,-1-1 0,0 0 0,-1 1 1,1 8-114,3 12 185,12 96 418,-4 1 0,-7 1 0,-8 93-603,2-200 24,-2 0 0,0 0-1,-2 0 1,0-1 0,-1 1-1,-1-1 1,-6 11-24,10-24 7,-1-1 0,0 0 0,-1 0 1,1 0-1,-1 0 0,0 0 0,-1-1 0,0 1 0,1-1 0,-2-1 0,1 1 0,0-1 0,-1 1 0,0-2 0,0 1 1,0-1-1,0 1 0,-1-2 0,1 1 0,-1-1 0,0 0 0,0 0 0,1-1 0,-4 0-7,-9 1-47,0-1 1,0 0-1,0-2 0,0 0 0,0-1 0,-13-4 47,20 3-153,0-1-1,1 0 0,-1-1 1,1 0-1,0-1 1,0 0-1,1-1 1,-1 0-1,1-1 0,-5-5 154,5 4-675,0-1-1,1 0 1,1 0-1,0-1 0,0 0 1,1 0-1,0-1 0,1 0 1,0 0-1,1-1 0,0 1 1,0-5 675,-9-37-5712</inkml:trace>
  <inkml:trace contextRef="#ctx0" brushRef="#br2" timeOffset="58673.709">5475 3378 8660,'0'0'1753,"0"0"-659,0 0 360,0 0 24,0 0-467,2-5-411,-2 5-548,0 0 0,0 0 0,0 1 0,0-1 0,0 0 0,0 0 0,0 0 0,1 0 0,-1 0 0,0 0 0,0 0 0,0 0 0,0 0 1,0 0-1,0 0 0,0 0 0,0 0 0,0 0 0,1 0 0,-1 0 0,0 0 0,0 1 0,0-1 0,0 0 0,0 0 0,0 0 0,0-1 0,1 1 0,-1 0 0,0 0 0,0 0 0,0 0 0,0 0 0,0 0 0,0 0 0,0 0 0,0 0 0,1 0 0,-1 0 0,0 0 0,0 0 1,0 0-1,0 0 0,0 0 0,0 0 0,0-1 0,0 1 0,0 0 0,0 0-52,3 24 1340,-2 59-568,0-21-29,0-40-508,1 0-1,1 0 0,0 0 1,2-1-1,0 0 1,2 1-1,0-2 1,3 4-235,-9-21 12,0 0 1,1 0-1,-1 0 1,1 0-1,-1 0 0,1-1 1,0 1-1,1 0 1,-1-1-1,0 0 1,1 1-1,-1-1 1,1 0-1,-1 0 1,1 0-1,0-1 1,0 1-1,0-1 0,0 1 1,0-1-1,0 0 1,1 0-1,-1-1 1,0 1-1,0-1 1,1 1-1,-1-1 1,0 0-1,1 0 0,-1 0 1,0-1-1,1 1 1,-1-1-1,2 0-12,2-2-20,1 0 0,-1-1 0,0 1 0,0-1 0,0 0 0,-1-1 0,1 0 0,-1 0 0,0 0 0,0-1 0,-1 0-1,0 0 1,3-4 20,6-11-473,0-1 0,-1-1 0,-1 0-1,-1-1 1,-1 0 0,1-8 473,-4 6-1158,0 0 1,-2 0 0,-1-1 0,-1 0 0,-1 1-1,-2-2 1158,0 25 657,0 11 930,0-3-1341,2 181 4699,1-110-3809,3 0-1,13 54-1135,-17-118-19,14 48 263,-15-58-281,0 0-1,-1 0 0,1 0 0,0 0 0,0-1 0,0 1 1,0 0-1,1-1 0,-1 1 0,0-1 0,1 1 1,-1-1-1,1 0 0,0 0 0,-1 1 0,1-1 1,0 0-1,0 0 0,-1-1 0,1 1 0,0 0 1,0-1-1,0 1 0,0-1 0,0 1 0,2-1 38,-3 0-160,-1-1 0,1 1 0,0 0 0,0-1 0,0 1 0,0-1 0,0 1 0,0-1 0,-1 1 0,1-1 0,0 0-1,0 0 1,-1 1 0,1-1 0,0 0 0,-1 0 0,1 0 0,-1 1 0,1-1 0,-1 0 0,0 0 0,1 0 0,-1 0 0,0 0-1,1 0 1,-1 0 0,0 0 0,0 0 0,0 0 0,0 0 0,0 0 0,0 0 0,0 0 0,-1 0 0,1 0 0,0 0 0,-1-1 160,2-5-1638,-1-38-10547</inkml:trace>
  <inkml:trace contextRef="#ctx0" brushRef="#br2" timeOffset="56411.644">3653 3354 976,'0'0'5419,"0"0"-3466,0 0-790,0 0-101,0 0-291,0 0-11,0-6-10,0-18-342,0 18-21,0 6-64,0 0-14,0 0 30,0 0-155,0 0-58,0 0-25,0 0-8,0 0-18,0 10 2,4 84 1145,5 0 0,9 36-1222,6 51 2078,-26-467-2982,1 280 887,2 0-1,-1 0 1,1 0-1,0 0 1,0-1-1,1 1 1,-1 1 0,1-1-1,1 0 1,-1 0-1,1 1 1,0-1 0,0 1-1,1 0 1,0 0-1,0 0 1,3-2 17,0 0-47,1 1 1,0 0 0,0 0-1,1 1 1,0 0-1,0 1 1,0 0-1,0 0 1,1 1 0,3-1 46,25-4-124,0 1 1,0 3 0,1 1 0,-1 1-1,7 3 124,-41-1 35,0 1 0,1-1-1,-1 1 1,0 0 0,0 1-1,0-1 1,-1 1 0,1-1-1,0 1 1,0 0 0,-1 1-1,0-1 1,1 1-1,-1-1 1,0 1 0,0 0-1,0 0 1,0 0 0,-1 1-1,1-1 1,-1 1 0,0-1-1,0 1 1,0 0 0,-1 0-1,1-1 1,-1 1 0,0 0-1,0 3-34,6 17 319,-2 1 0,-1-1 0,-1 1 0,-1 14-319,-1-30 38,2 168 1114,-3-130-936,0-47-253,0 0-163,0 0-566,0-3-701,-2-51-6942,-9 16-828</inkml:trace>
  <inkml:trace contextRef="#ctx0" brushRef="#br2" timeOffset="56745.311">3907 3348 6675,'0'0'1836,"0"0"-817,0 0-78,0 0 97,0 0 254,-5-8-332,19 50-94,-1 0-1,-2 0 1,-2 1-1,-2 0 1,-2 0-1,-1 1 1,-3 22-866,-1-41-143,3 23 278,7-21-2867,-8-26-1358,0-1-2865</inkml:trace>
  <inkml:trace contextRef="#ctx0" brushRef="#br2" timeOffset="68854.544">3901 4973 7764,'0'0'0,"0"0"-6147</inkml:trace>
  <inkml:trace contextRef="#ctx0" brushRef="#br2" timeOffset="69190.838">3901 4973 5282,'20'-57'737,"-40"57"-737,6 12-1489,8-3-2769</inkml:trace>
  <inkml:trace contextRef="#ctx0" brushRef="#br2" timeOffset="69695.678">4079 4913 6355,'0'0'1179,"0"0"-773,0 0-57,0 0 337,0 0 66,-1-3-200,0-1-294,0 1-1,-1 0 1,0 0-1,0-1 0,0 1 1,0 1-1,0-1 1,0 0-1,-1 0 0,1 1 1,-1-1-1,0 1 1,0 0-1,0 0 1,0 0-1,0 0 0,-3-1-257,-27-19 1048,33 22-1008,0 0 14,0 33 308,6 90 2001,6-1-1,14 56-2362,-1-7 649,-14-136-557,-4-29-144,-1-23-231,-2-47-2615,-2-1 0,-4-25 2898,1-3-2733,2 83 2840,0 0 1,1 0 0,0 0 0,1 0 0,0 1 0,0-1 0,1 1 0,0 0 0,1 0 0,0 0 0,0 0-1,1 1 1,0 0 0,1 0 0,-1 1 0,1 0 0,1 0 0,2-1-108,-1-1 85,1 2 0,0-1-1,1 1 1,-1 1 0,1 0 0,0 1-1,1 0 1,-1 0 0,1 1 0,0 1 0,0 0-1,0 1 1,1 0 0,8 0-85,-16 1 54,0 1 0,0 0 0,0 0 1,0 0-1,0 0 0,0 1 0,0 0 0,0 0 0,-1 0 1,1 1-1,0 0 0,-1 0 0,1 0 0,-1 0 0,1 1 0,-1-1 1,0 1-1,0 0 0,0 1 0,-1-1 0,1 1 0,-1-1 1,0 1-1,0 0 0,0 0 0,0 0 0,-1 1 0,0-1 1,1 1-1,0 3-54,3 9 263,0 1 1,-1-1-1,-1 1 0,-1 1 1,0-1-1,-1 6-263,0 114 943,-3-79-614,-1-22-114,-1 0 0,-2 0 0,-2 0 1,-4 10-216,10-41 11,1-6-32,0 0 0,0 0 1,0 0-1,0 0 0,-1 0 0,1 0 0,0 0 0,0 0 1,0 0-1,0 0 0,0 0 0,0 0 0,0-1 0,0 1 1,0 0-1,0 0 0,0 0 0,0 0 0,-1 0 0,1 0 1,0 0-1,0 0 0,0 0 0,0 0 0,0 0 0,0 0 1,0 0-1,0 0 0,0 0 0,-1 0 0,1 0 1,0 0-1,0 0 0,0 0 0,0 0 0,0 0 0,0 0 1,0 1-1,0-1 0,0 0 0,0 0 0,-1 0 0,1 0 1,0 0-1,0 0 0,0 0 0,0 0 0,0 0 0,0 0 1,0 0-1,0 0 0,0 0 0,0 1 0,0-1 0,0 0 1,0 0-1,0 0 0,0 0 0,0 0 0,0 0 0,0 0 1,0 0-1,0 0 0,0 1 21,-6-14-1131,-1-13-863,-1-9-1197,-1-1-1115</inkml:trace>
  <inkml:trace contextRef="#ctx0" brushRef="#br2" timeOffset="70043.758">4238 4970 5811,'0'0'4194,"0"0"-2514,0 0-959,0 0-129,0 0 1217,-10 160-529,10-79-223,-3-4-497,-4-12-48,7-20-95,0-18-417,0-21-529,13-6-1055,14-18-2466</inkml:trace>
  <inkml:trace contextRef="#ctx0" brushRef="#br2" timeOffset="70409.865">4734 4922 1072,'0'0'9197,"0"0"-6484,0 0-2142,0 0 411,0 0 232,-4 1-203,2 0-908,0 0 1,-1 1 0,1-1-1,0 1 1,0-1 0,0 1-1,0 0 1,0 0 0,0-1-1,0 2 1,1-1 0,-1 0-1,1 0 1,-1 0 0,1 1-1,0-1 1,0 1 0,0-1-1,0 1 1,1-1 0,-1 1 0,1-1-1,-1 1 1,1 0 0,0 1-104,-2 17 438,0 0 0,2-1 0,1 6-438,-1-2 269,-1 40 232,0-4 531,6 47-1032,-3-89 87,0 0-1,2-1 0,0 1 0,1-1 0,0 1 0,2-1 0,0-1 0,1 1-86,-5-12 6,0 0 1,1 0-1,-1 0 0,1-1 0,0 1 0,0-1 0,1 0 0,-1 0 0,1-1 0,0 1 1,0-1-1,0 0 0,3 1-6,-5-2-1,1-1 0,-1 0 1,1 1-1,0-1 0,-1-1 0,1 1 1,0 0-1,0-1 0,0 0 0,-1 0 1,1 0-1,0 0 0,0-1 0,0 1 1,-1-1-1,1 0 0,0 0 1,-1-1-1,1 1 0,-1-1 0,3-1 1,0-1-34,-1-1-1,1 0 0,-1-1 0,1 1 1,-2-1-1,1 0 0,-1-1 0,0 1 1,0-1-1,0 1 0,0-4 35,33-82-869,-28 59 695,-1-1-1,-2 0 1,-1 0 0,-2-1 0,-1 0-1,-3-27 175,16 60-3420,3-8-1161,2-2-3604</inkml:trace>
  <inkml:trace contextRef="#ctx0" brushRef="#br2" timeOffset="70851.45">5326 5023 11701,'0'0'2708,"0"0"-1854,0 0-521,0 0 799,0 0 146,-6-3-550,5 2-713,1 1-1,-1-1 1,1 0-1,-1 1 1,0-1 0,1 1-1,-1 0 1,0-1-1,1 1 1,-1 0 0,0-1-1,0 1 1,1 0-1,-1 0 1,0-1 0,0 1-1,0 0 1,1 0-1,-1 0 1,0 0 0,0 0-1,0 0 1,1 0-1,-1 1 1,0-1 0,0 0-1,1 0 1,-1 0-1,0 1 1,0-1 0,1 1-1,-1-1 1,0 0-1,1 1 1,-1-1 0,0 1-1,1-1 1,-1 1 0,1 0-1,-1-1 1,1 1-1,-1 0 1,1-1 0,0 1-1,-1 0-14,0 6 146,0 0 0,0 0 0,0 0 0,1 0 0,0 0 0,1 2-146,0 19 388,-1 347 2883,0-375-3269,0 0 0,0 0 0,0 0 0,0 0 0,0 0 1,0 0-1,1 0 0,-1 0 0,0 0 0,0 0 0,0 0 1,0 0-1,0 0 0,0 0 0,0 0 0,1 0 0,-1 0 1,0 0-1,0 0 0,0 0 0,0 0 0,0 0 0,0 0 0,0 0 1,0 0-1,0 0 0,0 1 0,1-1 0,-1 0 0,0 0 1,0 0-1,0 0 0,0 0-2,5-16-26,39-166-1295,-24 90-5188,31-87 6509,-48 169-448,1 0 0,1 1 0,0-1 0,0 1 0,1 0 0,0 0 0,7-7 448,-12 14 45,1 0 1,0 1-1,-1-1 1,1 0-1,0 1 1,0-1-1,0 1 0,0 0 1,0 0-1,0 0 1,0 0-1,1 0 1,-1 0-1,0 0 1,1 1-1,-1-1 1,0 1-1,1 0 0,-1 0 1,1 0-1,-1 0 1,0 0-1,1 0 1,-1 0-1,0 1 1,1-1-1,-1 1 0,0 0 1,1 0-1,-1 0 1,0 0-1,0 0 1,0 0-1,0 1 1,0-1-1,0 0 1,0 1-1,-1 0 0,2 0-45,5 8 357,0-1 0,0 1 0,-2 1 0,1-1 0,-1 1 0,0 0 0,-1 1 0,-1-1 0,0 1 0,0 0 0,-1 0 0,-1 0 0,0 2-357,5 27 762,-2 1-1,-2-1 1,-2 16-762,-1 92 721,4-135-1133,2-17-1166,3-22-1491,-5-20-2114</inkml:trace>
  <inkml:trace contextRef="#ctx0" brushRef="#br2" timeOffset="71865.069">6018 4892 10981,'0'0'3263,"0"0"-2316,0 0-784,0 0 138,0 0 185,-8-19-350,-22-58-54,29 76-65,0 0 0,1 0 0,-1 0-1,0-1 1,1 1 0,-1 0-1,1 0 1,-1-1 0,1 1-1,0 0 1,0-1 0,-1 1-1,1 0 1,0-1 0,0 1-1,0 0 1,1-1 0,-1 1-1,0 0 1,0 0 0,1-1-1,-1 1 1,1 0 0,-1-1-17,2 0 258,-2 1 505,0 1 19,0 0-126,0 0-231,0 3-265,-4 104 917,-7 19-1077,-3 79 1537,14-69-627,0-134-899,0 0 0,0 0 0,0 0 0,0 0 0,0 0 0,0 0 0,1 1 0,-1-1 0,1 0 0,0 0 1,0 0-1,-1 0 0,1 0 0,1-1 0,-1 1 0,0 0 0,0 0 0,1-1 0,-1 1 0,0-1 0,1 1 0,0 0-11,2-1 8,-1 1 0,1-1 0,-1 0 0,1 0 0,-1-1 0,1 1 0,0-1 0,0 0 0,-1 1 0,1-2 0,0 1 0,-1 0-8,2-1-5,-1 0 1,1 0-1,-1 0 0,1-1 1,-1 0-1,0 1 1,0-2-1,0 1 0,0 0 1,0-1-1,-1 1 1,1-1-1,-1 0 0,1-1 1,-1 1-1,0 0 1,0-1-1,-1 0 0,1 1 1,-1-1-1,1-1 5,9-16-229,-1 0 1,-1-1-1,3-14 229,-7 23-183,5-24-576,-1 0 0,-2-1 1,-1-1-1,-2 1 0,-2-1 0,-2 1 0,-2-31 759,-2 38-1,-1-1-1,-1 1 1,-2 0-1,-1 0 1,-2 1-1,-11-24 2,-17-63 684,33 96-624,-2 1-1,0 0 0,-1 0 1,-4-6-60,9 21 53,0-1 0,0 1-1,0 0 1,-1 0 0,0 1 0,0-1 0,0 1 0,0 0 0,-1 0 0,1 0-1,-1 0 1,0 1 0,-1 0 0,1 0 0,0 0 0,-1 1 0,-1-1-53,5 3 21,0 0 1,0 0-1,0-1 1,0 2-1,0-1 1,-1 0-1,1 0 1,0 1-1,0-1 1,0 1-1,0 0 1,0-1 0,0 1-1,0 0 1,0 0-1,0 0 1,1 0-1,-1 1 1,0-1-1,1 1 1,-1-1-1,1 1 1,-1-1-1,1 1 1,0 0-1,-1-1 1,1 1-1,0 0 1,0 1-22,-7 9 113,2 1 0,-1 1 0,-4 13-113,6-15 43,-4 11 77,2 1 1,0 0-1,1 1 1,1-1-1,-1 17-120,2 25 1230,2 34-1230,2-88 96,0 0 0,1 0-1,1 0 1,0 0-1,0 0 1,1 0-1,0 0 1,1-1-1,3 6-95,-3-10 27,0 0-1,0-1 0,0 0 0,1 0 0,0 0 0,0-1 0,0 0 0,1 0 1,-1 0-1,1 0 0,1-1 0,-1 0 0,0 0 0,1-1 0,0 0 0,1 0-26,16 5-37,2-2-1,-1-1 0,1-2 0,-1 0 0,1-1 1,0-2-1,0-1 0,13-2 38,35 1-802,-71 2 781,-1 0 1,0 0-1,1 1 1,-1-1-1,1 0 1,-1 1-1,0 0 0,1-1 1,-1 1-1,0 0 1,0 0-1,0 0 1,0 0-1,0 1 1,0-1-1,0 1 0,0-1 1,0 1-1,0 0 1,-1-1-1,1 1 1,-1 0-1,1 0 1,-1 0-1,0 0 0,1 3 21,2 4 53,-1 1 0,0 0-1,-1 0 1,0 0 0,0 0-1,-1 0-52,2 14 144,5 29 155,-5-27-101,0 0 0,2 0 0,1-1-1,2 0 1,0 0 0,2 2-198,-9-25 12,0 0 1,0 0-1,0-1 0,0 1 0,0 0 1,0-1-1,1 1 0,-1-1 0,1 1 1,-1-1-1,1 0 0,-1 1 0,1-1 1,0 0-1,-1 0 0,1 0 0,0 0 1,0-1-1,0 1 0,0 0 0,0-1 1,0 0-1,0 1 0,0-1 0,0 0 1,0 0-1,0 0 0,0 0-12,1 0 3,-1-1 0,1 0 0,0 0 1,-1 0-1,1 0 0,0 0 0,-1 0 0,1-1 0,-1 1 0,0-1 1,1 0-1,-1 0 0,0 1 0,0-1 0,0-1 0,0 1 0,-1 0 0,1 0 1,-1-1-1,1 0-3,8-15-139,-1-2 1,-1 1 0,0-1 0,-2 0 0,0-1 0,-1 1-1,-1-1 1,0-11 138,1-39-2910,-3-65 2910,-2 95-674,0 31 678,-1 0 0,0 1 0,0-1 0,-1 0 0,-1 1 0,0-1 0,0 1 0,-2-4-4,4 12 400,1 1-21,0 0-155,-18 0-1858,8 0-4440,5 0-5120</inkml:trace>
  <inkml:trace contextRef="#ctx0" brushRef="#br2" timeOffset="72283.558">6726 4773 10533,'0'0'3087,"0"0"-1807,0 0-560,0 0 556,-1 27 298,0-13-1342,-1 34 882,2 0 0,6 45-1114,22 160 2558,-25-456-5682,-3 192 2878,0 0 0,1-1 0,0 1 0,0-1 1,2 1-1,-1 0 0,2 0 0,-1 0 0,3-4 246,-4 11 37,1 0 0,-1 0 1,1 0-1,0 0 0,0 0 0,0 1 0,1-1 0,-1 1 1,1 0-1,0 0 0,0 0 0,0 1 0,0-1 0,0 1 1,0 0-1,1 0 0,-1 0 0,1 1 0,0 0 1,-1 0-1,1 0 0,0 0 0,3 0-37,2 0 165,-1 0-1,1 1 1,0 0-1,0 0 1,-1 1 0,1 0-1,-1 1 1,2 0-165,-6 0-84,-1 0 1,0 0-1,1 0 1,-1 1-1,0-1 0,0 1 1,0 0-1,-1 0 1,1 0-1,-1 1 0,0-1 1,0 1-1,0 0 1,0 0-1,-1 0 1,1 0-1,-1 1 84,-1-4-3618,-1-1-3038</inkml:trace>
  <inkml:trace contextRef="#ctx0" brushRef="#br2" timeOffset="67956.975">2697 5118 7411,'0'0'1374,"0"0"-643,0 0-77,0 0 282,0 0 220,0-5-255,-1 3-785,1-1-1,0 1 0,-1 0 0,1-1 0,-1 1 1,0-1-1,0 1 0,0 0 0,0-1 1,0 1-1,0 0 0,0 0 0,-1 0 0,1 0 1,-1 0-1,0 0 0,0 1 0,0-1 0,1 0 1,-1 1-1,-1-1 0,1 1-115,-2-3 309,-5-4 110,7 6-367,0 0 0,0 0 0,1 0 0,-1 1 0,-1-1 1,1 1-1,0-1 0,0 1 0,0 0 0,-1 0 0,1 0 0,-1 0 0,1 0 0,-1 0 0,1 1 1,-1 0-1,1-1 0,-1 1 0,0 0 0,1 0 0,-1 0-52,-1 0 119,0 0 0,-1 0-1,1 0 1,0 1 0,0-1 0,0 1 0,0 0-1,0 1 1,0-1 0,0 0 0,0 1 0,0 0-1,0 0 1,-1 2-119,1-1 47,0 2 0,0-1 0,0 0 1,1 1-1,0 0 0,0 0 0,0 0 0,0 0 0,1 0 0,-2 4-47,-5 15 149,1 0 0,1 0 0,1 1 0,1 0 0,1 0 0,1 2-149,-1 49 1418,3 26-1418,1-61 332,0-38-307,0 0 0,0 1-1,0-1 1,1 0 0,-1 1 0,1-1-1,-1 0 1,1 0 0,0 0-1,1 0 1,-1 0 0,0 0 0,1 0-1,-1 0 1,1 0 0,1 1-25,-1-3 3,0 0 1,-1 0 0,1 0 0,0 0 0,0 0-1,0 0 1,0 0 0,0-1 0,0 1-1,0-1 1,0 1 0,0-1 0,0 0 0,1 0-1,-1 0 1,0 0 0,0 0 0,0-1-1,0 1 1,0-1 0,0 1 0,0-1-1,0 1 1,0-1 0,0 0 0,0-1-4,4 0-15,0-1 0,-1-1 1,1 1-1,-1-1 0,0 0 1,0 0-1,-1 0 1,1-1-1,-1 0 0,0 0 1,2-3 14,38-65-732,-34 56 414,2-6-587,0 0 0,-2 0 1,0-1-1,-2 0 0,-1-1 1,-1 0-1,0 0 0,-2-1 1,-1 1-1,-2-1 0,0-10 905,-2 109 7821,-2 33-4897,2-48-2597,3 1 0,3-1 0,7 33-327,11-23 128,-12-39-120,-9-26-2937,-3-9 869,-5-19-1130,3 13 932,-7-33-7034</inkml:trace>
  <inkml:trace contextRef="#ctx0" brushRef="#br2" timeOffset="68339.686">3146 5017 8132,'0'0'2227,"0"0"-559,0 0 87,0 0-103,0 0-228,9-8-114,19-19-105,-27 25-783,-4 5-30,-19 20 145,8-10-418,2 2 0,-1-1 0,2 1-1,-5 9-118,12-16 16,0 0 0,0 0 0,1 0 0,0 1 0,0-1 0,1 1 0,0 0 0,0 0 0,1 0 0,0 6-16,0 5 29,2 0 0,-1 0 0,2-1-1,3 13-28,-3-23-50,0-1 1,1 1-1,1 0 0,-1-1 0,1 0 0,1 0 0,-1 0 0,1 0 0,1-1 0,5 7 50,46 35-966,-47-42 762,-1 0 0,0 1 0,0 0 0,0 1 0,-1-1 0,4 7 204,-11-13-9,0-1 0,0 0 1,0 1-1,-1-1 1,1 0-1,0 1 0,-1 0 1,1-1-1,-1 1 1,1-1-1,-1 1 0,0-1 1,0 1-1,1 0 1,-1-1-1,0 1 0,-1 0 1,1-1-1,0 1 1,0-1-1,-1 1 1,1 0-1,-1-1 0,1 1 1,-1-1-1,0 1 1,1-1-1,-1 0 0,0 1 1,0-1-1,0 0 1,0 1-1,0-1 0,-1 0 1,1 0-1,0 0 1,0 0-1,-1 0 0,1 0 1,-1-1-1,1 1 1,-1 0-1,1-1 0,-1 1 1,1-1-1,-1 1 1,-1-1 8,-11 5 5,-1-1 0,1-1 0,-1 0 0,-14 0-5,18-1-83,-29 2-526,-33 6-5503,43-4-811</inkml:trace>
  <inkml:trace contextRef="#ctx0" brushRef="#br2" timeOffset="74293.956">8542 4553 6995,'0'0'1283,"0"0"-181,0 0 147,0 0-166,0 0-187,-1-9-39,-2-41 797,3 50-1637,0 0 1,0 0-1,0 0 1,0 1-1,0-1 0,0 0 1,0 0-1,-1 0 1,1 0-1,0 0 0,0 0 1,0 0-1,0 0 1,0 0-1,-1 0 0,1 0 1,0 0-1,0 0 1,0 0-1,0 0 0,-1 0 1,1 0-1,0 0 1,0 0-1,0 0 0,0 0 1,0 0-1,-1 0 1,1 0-1,0 0 0,0 0 1,0 0-1,0 0 1,0 0-1,-1 0 0,1-1 1,0 1-1,0 0 1,0 0-1,0 0 0,0 0 1,0 0-1,0 0 1,0-1-1,-1 1 0,1 0 1,0 0-18,-6 19-58,3 68 724,5 0-1,3-1 0,4 1 1,4-1-1,9 25-665,8 16 849,-29-121-823,-1-5-58,0-1-125,-1-37-1337,-7-3 429,-2 1 0,-10-30 1065,-11-38-541,20 58 201,3 0 0,1-1 0,3 0 0,2-1-1,2 1 1,4-12 340,-4 56 9,1 0 0,1 0 0,-1 1 0,1-1 0,0 0 0,0 1 0,0 0 0,1-1 0,0 1 0,0 0 1,1 0-1,-1 1 0,1-1 0,0 1 0,0 0 0,0 0 0,1 0 0,0 0 0,-1 1 0,1 0 0,0 0 0,1 0 0,-1 0 0,0 1 0,1 0 0,0 0 0,1 0-9,2 0 104,-1 0 0,0 1 0,1 0 0,-1 0 0,1 1 0,-1 0 0,1 0 0,-1 1 0,1 0 0,-1 0 0,1 1 0,-1 1 0,0-1 0,0 1 0,0 0 0,0 1 0,-1 0 0,4 2-104,6 6 322,-2 1 0,1 0-1,-1 1 1,-1 0 0,-1 2 0,0-1 0,6 11-322,-11-14 222,-1 0 1,0 0-1,-1 0 1,-1 1-1,0-1 1,-1 1 0,0 1-1,-1-1 1,0 0-1,-1 1 1,0 10-223,-1-13 113,-1 1 0,0 0 1,-1-1-1,-1 1 1,1-1-1,-2 1 0,0-1 1,0 1-114,0-5 32,-1 1-1,0-1 1,0 0 0,0-1 0,-1 1 0,0-1-1,-1 0 1,1 0 0,-1 0 0,0-1 0,0 1-1,-1-1-31,-2 1-59,0 1 0,-1-1-1,0-1 1,0 0 0,0 0-1,-1-1 1,0 0 0,1-1-1,-1 0 1,0-1 0,-1 0-1,1 0 1,0-2 0,-1 1-1,1-1 1,0-1 0,-3 0 59,12 0-68,0 1-1,1 0 1,-1-1 0,0 1 0,1-1-1,-1 0 1,0 1 0,1-1 0,-1 0-1,1 0 1,-1 0 0,1 0 0,-1 0-1,1-1 1,0 1 0,0 0 0,0 0-1,0-1 1,-1 1 0,2-1 0,-1 1-1,0-1 1,0 0 0,0 1 0,1-2 68,-5-42-1865,5 45 1837,0-2 2,0 1 0,0 0 1,0-1-1,0 1 0,1 0 0,-1 0 0,0-1 1,1 1-1,-1 0 0,1 0 0,-1 0 1,1-1-1,0 1 0,0 0 0,-1 0 1,1 0-1,0 0 0,0 0 0,0 0 1,0 1-1,0-1 0,0 0 0,0 0 0,0 1 1,0-1-1,1 0 0,0 1 26,2-2-10,1 1 0,-1 0-1,1 0 1,-1 0-1,1 1 1,0-1 0,-1 1-1,1 0 1,1 1 10,4 0 99,1 0 0,-1 1 0,1 0 0,-1 0 0,0 1 0,0 1 0,0 0 0,3 2-99,1 3 248,-1 1 1,0 0 0,-1 1 0,0 0 0,0 1-1,-2 0 1,1 1 0,-1 0 0,-1 1 0,-1 0-1,4 7-248,13 30 920,-3 2-1,11 37-919,-12-29 387,-14-47-347,-8-40-1410,2 8 646,-3-8-3450,-2 0 0,-5-24 4174,-2-3-11299</inkml:trace>
  <inkml:trace contextRef="#ctx0" brushRef="#br2" timeOffset="74711.771">9190 5101 13846,'0'0'1524,"0"0"-833,0 0 224,0 0-35,24-18-536,77-57-354,-95 70-78,-1 0 1,1 0-1,-1-1 1,0 1-1,0-1 1,-1 0-1,0 0 1,0-1-1,0 0 1,-1 1-1,0-1 1,0 0-1,0 0 1,-1-1-1,-1 1 1,1 0-1,-1-1 1,0 1-1,-1-1 1,1 1-1,-2-1 1,1 1-1,-1-1 0,0 1 1,-2-7 87,2 10-20,-1 0-1,1 0 1,-1 1 0,0-1-1,0 0 1,-1 1 0,1 0 0,-1-1-1,1 1 1,-1 0 0,0 1-1,0-1 1,0 0 0,-1 1 0,1-1-1,-1 1 1,1 0 0,-1 0-1,0 1 1,-1-1 20,-4-2-60,-1 0-1,1 2 1,-1-1 0,1 1 0,-1 0-1,0 1 1,0 0 0,-1 0 60,10 2 9,-1-1 1,1 0-1,-1 0 1,1 1-1,-1-1 1,1 1-1,-1-1 1,1 1-1,-1 0 1,1-1-1,-1 1 1,1 0-1,0 0 1,0 0-1,-1 0 1,1 0-1,0 0 1,0 0-1,0 1 1,0-1-1,0 0 1,0 1 0,1-1-1,-1 0 1,0 1-1,1-1 1,-1 1-1,1-1 1,-1 1-1,1 0 1,0-1-1,0 1 1,0-1-10,-3 63 889,3-48-545,0 14 441,1 0 0,2 0 0,0 0 0,2 0 1,8 24-786,-10-44 98,0 0 0,1 0 0,0-1 0,0 0 1,1 1-1,0-2 0,1 1 0,0-1 1,1 1-1,-1-2 0,1 1 0,1-1 1,0 0-1,0-1 0,0 1 0,0-2 0,1 1 1,0-1-1,1 0-98,-5-3-2,1 1 0,0-1-1,0 0 1,0 0 0,1 0 0,-1-1 0,0 0 0,1 0 0,-1-1-1,1 0 1,-1 0 0,0 0 0,1-1 0,-1 0 0,0 0 0,1-1-1,-1 1 3,0-2-232,-1 1-1,0-1 1,0 0-1,0-1 0,0 1 1,-1-1-1,1 0 1,-1 0-1,0 0 0,0-1 1,-1 1-1,1-1 1,-1 0-1,0 0 0,0 0 1,-1 0-1,1-1 1,-1 0 232,16-43-5328</inkml:trace>
  <inkml:trace contextRef="#ctx0" brushRef="#br2" timeOffset="75132.752">9581 4732 8324,'0'0'4634,"0"0"-2695,0 0-813,0 0-69,0 0-123,3 3-35,1 1-696,0 1 0,-1-1 0,1 1 0,-1 1 0,0-1 0,0 0-1,-1 1 1,1-1 0,-1 1 0,1 5-203,14 70 1216,-12-56-886,10 66 485,-10-53-545,1 0 1,2-1 0,2 0 0,1-1 0,13 30-271,-21-62 10,0 0 1,0 1-1,0-1 0,0-1 1,0 1-1,1 0 1,0-1-1,0 0 1,0 0-1,0 0 1,0 0-1,1 0-10,-4-3-4,0 1 0,1 0 0,-1 0-1,0-1 1,1 1 0,-1-1 0,1 1 0,-1-1-1,0 0 1,1 1 0,-1-1 0,1 0 0,-1 0-1,1 0 1,-1 0 0,1 0 0,-1 0 0,1-1-1,-1 1 1,1 0 0,-1-1 0,1 1 0,-1-1-1,0 0 1,1 1 0,-1-1 0,0 0 0,1 0-1,-1 0 1,0 0 0,0 0 0,0 0 0,0 0 0,0 0-1,0 0 1,0-1 0,0 1 0,-1 0 0,1-1-1,0 1 1,-1 0 0,1-1 4,4-11-92,-1-1 0,0 1 0,-1-1-1,-1 0 1,0 0 0,0-10 92,-1-95-977,-1 73 442,0 32 369,-1-6-83,2 0 1,0 0-1,4-14 249,-4 27 36,1 0 1,0 1-1,0-1 0,1 1 0,0-1 0,0 1 1,1 0-1,-1 0 0,1 0 0,0 1 0,1-1 0,2-1-36,-6 6-477,14-16 1980,-10 8-2926,-7 3-5535,-3 5-835</inkml:trace>
  <inkml:trace contextRef="#ctx0" brushRef="#br2" timeOffset="75681.013">10202 4907 9380,'0'0'4010,"0"0"-2262,0 0-457,0 0 243,0 0-262,25 11-714,81 33-435,-104-43-133,1 1 1,1-1-1,-1 0 1,0 0 0,0 0-1,0 0 1,1-1-1,-1 1 1,0-1-1,0 0 1,1 1 0,-1-2-1,0 1 1,1 0-1,-1-1 1,0 1-1,1-1 1,-1 0-1,0 0 1,0-1 0,0 1-1,0 0 1,0-1-1,0 0 1,-1 0-1,1 0 1,0 0 0,-1 0-1,1 0 1,-1-1-1,0 1 1,0-1-1,0 0 1,0 0-1,0 1 1,-1-1 0,1 0-1,-1 0 1,0 0-1,1-2 10,1-9-343,1 1 0,-2-1 0,0 0-1,0 0 1,-2 0 0,1 0 0,-2-10 343,0 17-22,0 1 1,-1 0-1,1 0 0,-1 1 1,0-1-1,0 0 0,-1 0 1,0 1-1,0 0 0,0-1 1,-1 1-1,1 0 0,-1 1 1,0-1-1,-1 1 0,1 0 1,-1 0-1,0 0 0,0 0 1,-1 0 21,-3-1 16,1 0 0,-1 0 0,0 1 0,-1 0 0,1 0 0,-1 1 0,1 0 0,-1 1 0,0 0 1,0 1-1,0 0 0,-2 0-16,7 1 72,-1-1 0,1 1 1,0 1-1,-1-1 1,1 1-1,-1-1 0,1 2 1,0-1-1,0 1 0,0-1 1,0 1-1,0 1 0,0-1 1,0 1-1,1 0 0,-1 0 1,1 0-1,0 0 1,0 1-1,0 0 0,0 0 1,0 0-1,1 0 0,0 0 1,0 1-1,0 0 0,1-1 1,-1 1-1,1 0 0,0 0 1,1 0-1,-1 1 1,0 1-74,-3 20 383,2 0 0,0 0 0,2 0 0,0 0-1,3 12-381,-1-8 317,0-11-166,0-1 0,2 0 0,0 0 0,1 0 0,1 0 0,0 0 0,2-1 0,0 0 1,1-1-1,1 1 0,3 3-151,-8-15 12,0 1 1,1-1-1,0 0 1,0 0-1,0 0 1,1-1-1,-1 1 1,1-2-1,1 1 1,-1-1-1,1 1 1,-1-2-1,1 1 1,1-1-1,-1 0 1,0 0-1,1-1 1,-1 0-1,1-1 1,-1 1-1,1-2 1,0 1-1,0-1 1,-1 0-1,1 0 1,0-1-1,0 0 1,-1-1-1,2 0-12,-2 0-81,0-1 0,0 0 0,-1 0-1,0 0 1,1-1 0,-1 0 0,0 0-1,-1-1 1,1 0 0,-1 0 0,0 0-1,0 0 1,-1-1 0,1 0 0,2-5 81,2-4-1442,0 0 0,-1-1 0,-1 0 0,0-1 1,4-16 1441,1-24-8495</inkml:trace>
  <inkml:trace contextRef="#ctx0" brushRef="#br2" timeOffset="76101.921">10623 4755 11829,'0'0'1687,"0"0"-1175,0 0 45,0 0 161,0 0 34,2 21 59,11 85 543,18 162 2618,-25-187-3400,-5-73-511,1-11-90,-1-41-415,-4-53-932,1 44-193,2 0 0,2 0 0,3-5 1569,-4 54 7,0-1 0,0 1 1,0-1-1,1 1 0,-1-1 0,1 1 1,1 0-1,-1-1 0,0 1 1,1 1-1,0-1 0,0 0 0,0 1 1,0-1-1,1 1 0,-1 0 0,1 0 1,0 0-1,0 1 0,0-1 1,0 1-1,0 0 0,0 0 0,1 0 1,-1 1-1,1 0 0,0-1 0,-1 2 1,1-1-1,1 0-7,3 0 238,-1 1 1,1 0-1,-1 0 1,1 0-1,-1 1 1,0 1-1,0-1 1,1 1-1,-1 1 1,0-1-1,0 1 1,-1 1-1,1 0 1,-1 0-1,0 0 1,6 5-239,-11-8 19,-1 0-25,1 0 0,0 1 1,0-1-1,-1 0 0,1 1 0,0 0 1,-1-1-1,1 1 0,-1 0 0,0-1 0,0 1 1,0 0-1,0 0 0,0 0 0,0 0 1,0 0-1,-1 0 0,1 1 0,-1-1 1,1 1 5,-1-3-1268,-3 0-1725,-11 0-2500</inkml:trace>
  <inkml:trace contextRef="#ctx0" brushRef="#br2" timeOffset="76537.662">11228 4738 7860,'0'0'1352,"0"0"-50,0 0 646,0 0 111,0 0-445,-6 0-410,1 0-1112,0 0 0,0 1 0,0 0 1,1 0-1,-1 0 0,0 1 0,0-1 0,1 1 1,0 1-1,-1-1 0,1 0 0,0 1 1,0 0-1,0 0 0,0 0 0,1 0 1,-1 1-1,1 0 0,0-1 0,0 1 0,0 0 1,0 1-1,1-1 0,0 0 0,-1 3-92,-2 3 145,2 0 1,-1-1-1,1 2 0,1-1 0,0 0 0,0 1 0,1-1 0,0 1 0,1-1 1,0 1-1,1-1 0,1 5-145,-2-12-20,1 1-1,0 0 1,0-1 0,1 1 0,-1-1 0,1 1-1,0-1 1,0 0 0,0 0 0,0 0-1,0 0 1,1 0 0,-1 0 0,1-1 0,0 1-1,0-1 1,0 0 0,1 1 20,9 5-181,1 0 1,1-1-1,-1-1 0,2 0 181,-6-2-81,0 0 0,0 0 0,0 1 0,-1 0 0,0 1 0,0 0 0,8 7 81,-16-12-4,0 0-1,0 0 1,0 0 0,0 0 0,0 0 0,-1 0-1,1 1 1,0-1 0,0 0 0,-1 1 0,1-1-1,-1 0 1,1 1 0,-1-1 0,0 1 0,0-1 0,1 1-1,-1-1 1,0 0 0,0 1 0,0-1 0,-1 1-1,1-1 1,0 1 0,0-1 0,-1 1 0,1-1 0,-1 0-1,1 1 1,-1-1 0,0 0 0,1 1 0,-1-1-1,0 0 1,0 0 0,0 0 0,0 0 0,0 0-1,0 0 1,0 0 0,-1 0 0,1 0 0,0 0 0,0-1-1,-2 2 5,-6 3-12,1 0-1,-1 0 1,-1-1-1,1 0 1,-8 1 12,2-1-210,1-1 1,0-1-1,-1 0 0,1-1 0,-8 0 210,19-1-469,3 0 395,0 0 1,0 0 0,0 0 0,0 0-1,0 0 1,-1 0 0,1 0 0,0 0 0,0 0-1,0 0 1,0 0 0,0 0 0,0 0-1,-1 0 1,1 0 0,0 0 0,0 0 0,0 0-1,0-1 1,0 1 0,0 0 0,-1 0-1,1 0 1,0 0 0,0 0 0,0 0 0,0 0-1,0 0 1,0-1 0,0 1 0,0 0 0,0 0-1,0 0 1,0 0 0,0 0 0,-1-1-1,1 1 1,0 0 0,0 0 0,0 0 0,0 0-1,0 0 1,0 0 0,0-1 0,0 1-1,1 0 1,-1 0 0,0 0 0,0 0 0,0 0-1,0-1 1,0 1 0,0 0 0,0 0-1,0 0 1,0 0 0,0 0 0,0 0 73,0-2-491,0-18-5531</inkml:trace>
  <inkml:trace contextRef="#ctx0" brushRef="#br2" timeOffset="76949.605">11479 4970 7603,'0'0'5488,"0"0"-3313,0 0-999,0 0-167,25-18-236,79-60-693,-98 73-157,1 0-1,-1 0 1,-1 0-1,1-1 0,-1 0 1,1 0-1,-2 0 1,1 0-1,-1-1 0,0 0 1,0 0-1,-1 0 1,0-1-1,0 1 0,-1-1 1,0 1-1,0-1 1,-1 0-1,0 0 0,0 0 1,-1 0-1,0 0 1,0-5 77,0 12-17,0-1 1,-1 0 0,1 0 0,0 1 0,-1-1 0,1 0 0,0 1-1,-1-1 1,0 1 0,1-1 0,-1 1 0,0-1 0,0 1 0,0-1-1,0 1 1,0 0 0,0-1 0,-1 1 0,1 0 0,0 0 0,-1 0-1,1 0 1,-1 0 16,-1-1 5,-1 0 0,0 1 0,1-1 0,-1 1 0,0 0 0,0 0 0,0 0 0,0 0 0,0 1 0,-3 0-5,2-1 51,-1 1 0,0 0 0,1 0 0,-1 1 0,0 0 0,1 0 0,-1 0 0,1 1 0,-1 0 0,1 0 0,0 0 0,0 1-1,0-1 1,0 1 0,-4 3-51,3 1 164,0 1-1,0-1 0,1 1 0,0 0 0,1 0 0,0 1 0,0-1 0,1 1 0,0 0 0,0 0 0,1 0 1,0 0-1,0 6-163,-2 21 1167,2 1-1,2 32-1166,1-29 498,-2-32-427,1 0 0,1 0 0,0 0 1,0 0-1,0 0 0,1-1 0,0 1 0,1 0 0,-1-1 0,1 1 1,1-1-1,0 1-71,-1-4 22,0 0 1,1 0 0,-1-1-1,0 0 1,1 1 0,0-1-1,0 0 1,0-1 0,0 1 0,1-1-1,-1 0 1,0 0 0,1 0-1,0 0 1,-1-1 0,1 0-1,0 0 1,0 0 0,0-1-1,3 1-22,3 0-215,0-1-1,0 0 1,-1-1-1,1 0 1,0-1 0,0 0-1,0 0 1,-1-1-1,0-1 1,1 0-1,-1 0 1,0-1-1,-1 0 1,1-1-1,-1 0 1,0 0-1,-1-1 1,0 0-1,0 0 1,0-1 0,3-5 215,30-37-6243</inkml:trace>
  <inkml:trace contextRef="#ctx0" brushRef="#br2" timeOffset="77285.463">12257 3955 10309,'0'0'6050,"0"0"-5137,172 187 832,-103-85-145,-16 17-591,-23 14-273,-30 19-496,-27 18-96,-62 14-144,-37 19-16,-19 2-304,-1-18-1104,7-32-2642,4-48-12262</inkml:trace>
  <inkml:trace contextRef="#ctx0" brushRef="#br3" timeOffset="96122.384">2988 7237 7523,'0'0'2308,"0"0"-774,0 0 120,0 0-384,0 0-379,-1-4-69,0 35 4172,-1 157-4031,2 142 374,4-298-1116,-4-32-205,0-9-69,-17-383-4744,11 154 5037,6 238-219,0-1 0,0 0-1,0 1 1,0-1-1,0 1 1,0-1-1,0 1 1,1-1 0,-1 1-1,0-1 1,0 1-1,1-1 1,-1 1 0,0 0-1,1-1 1,-1 1-1,0-1 1,1 1 0,-1 0-1,1-1 1,-1 1-1,1 0 1,-1-1 0,1 1-1,-1 0 1,1 0-1,-1 0 1,1-1 0,-1 1-1,1 0 1,-1 0-1,1 0 1,-1 0 0,1 0-1,-1 0 1,1 0-1,-1 0 1,1 0 0,-1 0-1,1 0 1,0 0-1,-1 1 1,1-1 0,-1 0-1,1 0 1,-1 0-1,1 1 1,-1-1-1,0 0 1,1 1 0,-1-1-1,1 1-20,2 0 47,0 0 0,-1 1 0,1-1 0,0 1-1,-1 0 1,1 0 0,-1 0 0,0 0 0,1 0 0,-1 1-47,13 21 241,-2 1 1,-1 0-1,-1 1 0,-1 0 1,1 8-242,34 138 1064,-40-151-948,11 57 254,-11-45-208,2 0-1,2-1 1,1 0 0,6 13-162,-16-44 10,1 1 0,-1-1-1,1 1 1,0-1 0,0 0 0,0 1 0,-1-1 0,1 0 0,0 0-1,1 1 1,-1-1 0,0 0 0,0 0 0,0 0 0,1 0-1,0 0-9,-1-1 2,-1 0-1,1 0 0,-1 0 0,1 0 0,0 0 0,-1 0 0,1 0 0,-1 0 0,1 0 0,0 0 0,-1 0 0,1-1 0,-1 1 1,1 0-1,0 0 0,-1-1 0,1 1 0,-1 0 0,1-1 0,-1 1 0,0 0 0,1-1 0,-1 1 0,1-1 0,-1 1 1,0-1-1,1 1-1,1-4-7,1 0 0,-1 0 0,0-1 0,0 1 1,0 0-1,-1-1 0,0 1 0,1-1 0,-2 1 7,13-82-1012,-4-3 1012,-6 40-432,2 1 0,2 1 0,3-1 0,1 1 0,15-36 432,0 35-79,-25 46 99,1 1-1,-1-1 0,1 0 0,0 1 0,0-1 0,-1 1 0,1-1 0,0 1 0,0 0 0,1 0 0,-1 0 0,0 0 0,0 0 0,1 0 0,-1 1 0,0-1 0,1 1 0,-1 0 0,0-1 0,1 1-19,-2 1 9,0-1 1,0 1-1,0-1 1,0 1 0,0-1-1,0 1 1,0-1-1,0 1 1,0 0-1,0-1 1,-1 1 0,1 0-1,0 0 1,0 0-1,-1 0 1,1 0-1,-1 0 1,1 0 0,-1 0-1,1 0 1,-1 0-1,0 0 1,1 0-1,-1 1-9,10 35 211,-8-27-155,9 56 360,-3 0 1,-3 0-1,-3 1 0,-6 56-416,2-2 555,2-78-385,0-7-166,0-70-661,-7-40-1889,1 0-6615,6 44-1366</inkml:trace>
  <inkml:trace contextRef="#ctx0" brushRef="#br3" timeOffset="96775.729">3785 7499 6819,'0'0'5408,"0"0"-3629,0 0-877,0 0-312,-1-12-43,2-113 2729,-2 124-3261,1 0 0,-1 0 0,1 0 0,-1 1 1,0-1-1,0 0 0,1 0 0,-1 1 0,0-1 0,0 0 1,0 1-1,0-1 0,0 1 0,0-1 0,0 1 0,0-1 0,0 1 1,0 0-1,0-1 0,0 1 0,0 0 0,0 0 0,0 0 1,0 0-1,0 0 0,0 0 0,0 0 0,-1 0-15,-43 1 205,35-1-135,6 1-28,1-1 0,-1 1 0,1 0 0,-1 0-1,1 0 1,0 0 0,-1 1 0,1-1 0,0 1 0,0 0 0,0 0 0,0 0 0,0 0 0,1 1 0,-1-1 0,0 1-1,1 0 1,0-1 0,0 1 0,0 0 0,0 0 0,0 1 0,1-1 0,-1 0 0,1 0 0,0 1 0,0-1 0,0 1 0,0 2-42,-5 17 249,2 0 0,0 0 1,2 1-1,0 4-249,1-13 201,-3 163 1123,4-142-1103,0-29-170,0 0 0,1 0 1,0 0-1,0 0 0,0 0 0,1 0 0,0 0 0,0 0 1,1 0-1,0-1 0,0 1 0,0-1 0,3 3-51,-4-6 7,0-1 0,1 0 0,-1 1 0,1-1 0,-1 0 0,1 0 0,0 0 0,0-1-1,0 1 1,0-1 0,0 1 0,0-1 0,0 0 0,0 0 0,1 0 0,-1-1 0,0 1 0,1-1-1,-1 0 1,0 0 0,1 0 0,-1 0 0,0-1 0,1 1 0,-1-1 0,0 0 0,0 0 0,0 0-1,1 0 1,-1-1-7,3-1-16,0 0 0,0-1-1,0 0 1,-1 0 0,1 0-1,-1 0 1,0-1-1,-1 0 1,1 0 0,-1-1-1,0 1 1,0-1 0,-1 0-1,1 0 1,-1 0-1,-1 0 1,3-5 16,1-7-199,0 1 1,-1-1-1,-1 0 1,-1 0-1,0 0 0,-1-3 199,-1-175-1870,-1 195 2089,0 22 210,0 125 734,0 181-2096,0-327-1060,1-5-1931,1-23-2912</inkml:trace>
  <inkml:trace contextRef="#ctx0" brushRef="#br3" timeOffset="97102.86">4003 7535 15895,'0'0'1518,"0"0"-563,0 0 102,0 0-273,0 0-157,4 19-152,71 320 1795,-52-185-1821,-7 0-1,-7 2 0,-7 30-448,-1-183 0,-1 0-1,0 1 1,0-1 0,-1 0 0,1 0-1,-1 0 1,1 0 0,-1 0-1,0 0 1,0-1 0,0 1-1,0 0 1,-1 0 0,1-1-1,-1 1 1,0 0 0,0-1-7,0-1 0,-1 1 0,1 0 1,-1-1-1,1 0 0,-1 0 0,0 0 0,1 0 0,-1 0 0,0 0 1,0-1-1,0 1 0,0-1 0,1 0 0,-1 1 0,-3-2 7,-5 1-70,0-1 1,-1-1-1,1 0 0,0 0 0,0-1 0,1-1 0,-1 1 0,1-2 0,0 0 0,0 0 0,0 0 0,0-1 0,1-1 1,0 0-1,1 0 0,-1-1 0,1 0 0,-4-6 70,-5-5-1042,1-2 0,1 0 0,0 0-1,2-1 1,1-1 0,0 0 0,-5-20 1042,2-7-5442,4 4-2381</inkml:trace>
  <inkml:trace contextRef="#ctx0" brushRef="#br3" timeOffset="97439.856">3997 7335 11589,'0'0'2337,"0"0"-1376,0 0-449,0 0-512,0 0-16,0 0-1985,105 3-3729</inkml:trace>
  <inkml:trace contextRef="#ctx0" brushRef="#br3" timeOffset="97945.523">4334 7555 7299,'0'0'1977,"0"0"-373,0 0 28,0 0-143,0 0-192,0-6-134,0-12 2483,0 58-1986,0 18-1063,2 0 1,3 0-1,2-1 0,3 0 0,3 0 0,15 42-597,-26-91 34,2 0 0,-1 0 0,1-1 1,0 1-1,1-1 0,-1 0 0,1 0 0,1-1 0,0 0 0,-1 0 0,7 5-34,-8-9 9,-1 1-1,1-1 1,0 0 0,0 0-1,0 0 1,0 0 0,0-1-1,1 0 1,-1 0 0,0 0-1,1 0 1,-1-1 0,1 1-1,-1-1 1,1 0 0,-1 0-1,0-1 1,1 0 0,-1 0-1,0 0 1,1 0 0,1-1-9,2-1-16,-1-1-1,-1 0 1,1 0 0,-1 0 0,1-1 0,-1 0-1,0 0 1,-1-1 0,0 0 0,1 1 0,-2-2-1,1 1 1,1-4 16,10-15-209,-2-1-1,10-25 210,-14 24-184,-1 0-1,-1 0 1,-2 0 0,0-1-1,-2 0 1,0-13 184,1-45-457,-5-26 457,0 66 221,16 454 1161,-13-284-2129,-3-124 579,0 1 0,0-1 0,0 1 0,-1-1 0,1 1 0,0-1 0,-1 0 0,1 1 0,0-1 0,-1 1 0,1-1 0,0 0 0,-1 1 0,1-1 0,-1 0 0,1 1 0,-1-1 0,1 0 0,-1 0 0,1 1 0,-1-1 0,1 0 0,-1 0 0,1 0 0,-1 0 0,1 0 0,-1 0 0,1 0 0,-1 0 0,0 0 0,1 0 0,-1 0 0,1 0 0,-1 0 0,1 0 0,-1 0 0,1 0 0,-1-1 0,0 1 168,-5 0-2391,-19 0-11100</inkml:trace>
  <inkml:trace contextRef="#ctx0" brushRef="#br1" timeOffset="89164.543">120 7820 880,'0'0'9599,"0"0"-6408,0 0-2073,0 0-387,0 0-309,-1-3-25,-2-44 132,4 41-244,-1 0 0,1-1 0,-2 1 0,1-1 0,-1 1 0,0 0 0,-1-6-285,1 11 13,0 0-1,0 0 1,0 0 0,0 1-1,0-1 1,0 0 0,0 1-1,0-1 1,0 1 0,0-1-1,0 1 1,0-1 0,0 1-1,0 0 1,-1-1 0,1 1-1,0 0 1,0 0 0,0 0-1,0 0 1,-1 0-13,-28 0-7,25 0 15,4 1-4,-1-1 0,1 0 0,-1 1 1,1 0-1,0-1 0,-1 1 0,1 0 0,0 0 1,0-1-1,-1 1 0,1 0 0,0 0 0,0 1 1,0-1-1,0 0 0,0 0 0,1 0 0,-1 1 1,0-1-1,0 0 0,1 1 0,-1-1 0,1 0 1,-1 1-1,1-1 0,0 1 0,0-1 0,-1 1 1,1-1-1,0 2-4,-3 50 519,3-49-431,-1 21 247,0-19-220,1 0 0,0 1-1,0-1 1,0 0 0,1 0-1,0 1 1,1 2-115,-2-8 14,1 1-1,0-1 1,-1 1 0,1-1 0,0 0-1,0 1 1,0-1 0,0 0 0,0 0-1,1 0 1,-1 0 0,0 0 0,0 0-1,1 0 1,-1 0 0,1 0 0,-1 0-1,0-1 1,1 1 0,0-1 0,-1 1-1,1-1 1,-1 0 0,1 1 0,-1-1-1,1 0 1,0 0 0,-1 0 0,1 0-1,0 0-13,0-1-1,0 1 0,0-1 0,0 1 0,0-1 0,0 0 0,0 0 0,-1 0-1,1 0 1,0 0 0,0 0 0,-1 0 0,1-1 0,-1 1 0,1 0 0,-1-1-1,0 1 1,1-1 0,-1 0 0,0 1 0,0-1 0,0 0 0,0 0 0,-1 0 0,1 0-1,0 0 1,-1 0 0,1 0 0,-1 0 0,0 0 0,0 0 0,0 0 0,0 0-1,0 0 2,1-10-180,0 1 0,-1-1-1,-1 0 1,0 1-1,-1-9 181,0 16-5,0 0 0,0 0-1,0 0 1,0 0-1,0 1 1,-1-1 0,0 1-1,1-1 1,-1 1 0,0 0-1,-1 0 1,1 1 0,-2-2 5,-2-1 7,1 0 0,-1 1 0,0-1 0,0 2 0,-1-1 1,-4-1-8,12 5 3,-1 0 0,1 0-1,0 0 1,-1 0 0,1 0 0,-1 0 0,1 0 0,0 0 0,-1 0 0,1 0 0,0 0 0,-1 0 0,1 0 0,-1 1 0,1-1 0,0 0-1,-1 0 1,1 0 0,0 1 0,0-1 0,-1 0 0,1 0 0,0 1 0,0-1 0,-1 0 0,1 1 0,0-1 0,0 0 0,0 1-1,-1-1 1,1 0 0,0 1 0,0-1 0,0 0 0,0 1 0,0-1 0,0 1 0,0-1 0,0 0 0,0 1 0,0-1 0,0 0 0,0 1-4,-1 20 104,2-16-62,-1 79 653,0-83-682,0 0 1,0 0-1,0 0 0,0 0 1,0 1-1,1-1 0,-1 0 1,0 0-1,1 0 0,-1 0 1,1 0-1,-1 0 1,1 0-1,-1 0 0,1 0 1,0 0-1,0-1 0,-1 1 1,1 0-1,0 0 1,0-1-1,0 1 0,0 0 1,0-1-1,0 1 0,0-1 1,0 1-1,0-1 0,0 1 1,0-1-1,1 0-12,36 2 97,-37-3-105,0 1 1,-1-1-1,1 0 1,0 1-1,0-1 1,0 0-1,0 1 1,-1-1-1,1 0 1,0 0-1,-1 0 0,1 0 1,0 0-1,-1 0 1,1 0-1,-1 0 1,0 0-1,1 0 1,-1 0-1,0 0 1,1 0-1,-1 0 0,0 0 1,0 0-1,0 0 1,0 0-1,0-1 8,0-40-378,-1 30 202,2 10 147,-1-1-1,0 1 0,0 0 0,0-1 0,0 1 0,-1-1 1,1 1-1,-1 0 0,1-1 0,-1 1 0,0 0 1,0-1-1,0 1 0,0 0 0,0 0 0,-1 0 1,1 0-1,0 0 0,-1 0 0,0 0 0,1 1 0,-1-1 1,-2-1 29,3 2-75,1 1 38,0 0-94,1 1-202,0 0 0,-1-1 0,1 1 1,0-1-1,0 1 0,0-1 0,0 1 0,-1-1 0,1 0 0,0 1 1,0-1-1,0 0 0,0 0 0,0 0 0,0 1 0,0-1 0,0 0 1,0 0-1,0 0 0,0-1 0,1 1 333,20 0-7707</inkml:trace>
  <inkml:trace contextRef="#ctx0" brushRef="#br1" timeOffset="89597.703">120 7130 12854,'0'0'2166,"0"0"-709,0 0-283,0 0-126,0 0-277,15 19 40,296 327 1353,-267-307-2215,-44-38-55,-1 2 66,0 1 0,0-1 0,-1 0 0,0 0 1,1 1-1,-1-1 0,0 0 0,0 0 1,-1-1-1,1 1 0,-3 2 40,-2 3-29,-11 23 92,2 1 0,0 0 0,3 1 1,0 1-1,2 0 0,1 3-63,-8 22 170,-12 27 63,14-45-138,2 0-1,2 2 1,1 0-1,0 17-94,10-28-541,1-30-1009,0-3-2727,0-4-4076</inkml:trace>
  <inkml:trace contextRef="#ctx0" brushRef="#br3" timeOffset="91885.101">851 7186 272,'0'0'1011,"0"0"1060,0 0 55,0 0-304,0 0-184,-12 0 2122,-33-3-880,22-5-854,22 8-1883,1-1-1,-1 1 0,0 0 1,1-1-1,-1 1 0,0 0 0,0-1 1,0 1-1,1 0 0,-1 0 1,0 0-1,0-1 0,0 1 0,0 0 1,1 0-1,-1 0 0,0 1 1,0-1-1,0 0 0,0 0 0,1 0 1,-1 1-143,0 1 56,0 0-1,0 0 1,1 0 0,-1 0 0,1 0 0,-1 0 0,1 0 0,0 0 0,0 0 0,0 0 0,0 1-1,0-1 1,0 0 0,1 0-56,4 44 328,2-1 0,2-1 0,14 44-328,2 6 403,12 85 137,-10-47 28,37 107-568,-61-231-260,-4-14-62,-7-15-278,-25-51-3057,13-4-4292,14 43 3158</inkml:trace>
  <inkml:trace contextRef="#ctx0" brushRef="#br3" timeOffset="92492.924">775 7630 6771,'0'0'1646,"0"0"-259,0 0-239,0 0 58,0 0-126,-11-20-261,-33-62-21,41 78-693,1-1-1,0 1 1,0 0 0,1 0-1,0-1 1,-1 1 0,1-1 0,1 0-1,-1 1 1,1-1 0,0 1-1,0-1 1,0 0 0,0 1 0,2-4-105,-1-12 243,0 13-229,0 0 0,1 1 1,-1-1-1,1 0 0,0 1 0,1-1 1,0 1-1,0 0 0,0 0 0,0 0 1,1 0-1,0 0 0,1 1 0,-1 0 1,1 0-1,0 0 0,0 1 0,0-1 1,1 1-1,0 0 0,0 0-14,7-4 5,0 0-1,0 1 0,1 0 1,0 1-1,0 1 1,1 0-1,-1 1 0,1 1 1,3-1-5,-3 2 175,0 0 0,1 1 1,-1 0-1,0 2 0,0 0 0,13 2-175,-23-2 73,-1 0-1,1 0 0,-1 1 0,0 0 1,0-1-1,1 2 0,-1-1 0,0 0 1,-1 1-1,1 0 0,0 0 0,-1 0 1,0 0-1,1 0 0,-1 1 0,-1 0 1,1-1-1,0 1 0,-1 0 0,0 0 1,0 0-1,0 1 0,1 3-72,0 5 106,1 0 0,-2 1 0,0-1 0,-1 1-1,0 0 1,-1-1 0,-1 1 0,0 0 0,0-1 0,-2 1 0,1-1-1,-2 0 1,0 0 0,0 0 0,-2 0 0,1-1 0,-2 1 0,-2 4-106,-9 13 62,-2-1 1,0 0-1,-2-2 1,-1 0 0,-1-2-1,-18 14-62,24-27 12,17-12-22,1 0 1,0 0-1,0 0 1,-1 0-1,1 0 1,0 0-1,0 0 1,-1 0-1,1 0 1,0 0-1,0-1 1,-1 1-1,1 0 1,0 0-1,0 0 1,-1 0-1,1 0 1,0 0-1,0-1 1,0 1 0,-1 0-1,1 0 1,0 0-1,0 0 1,0-1-1,0 1 1,-1 0-1,1 0 1,0-1-1,0 1 1,0 0-1,0 0 1,0-1-1,0 1 1,0 0-1,0 0 1,0-1-1,0 1 1,0 0 9,0-3-77,0 0 1,0 0-1,1 0 1,-1 0 0,1 0-1,0 0 1,0 0-1,0 1 1,0-1 0,1 0-1,-1 1 1,1-1 76,2-3-35,0 1 1,0-1 0,1 1-1,0 0 1,0 0-1,0 1 1,0 0-1,1 0 1,-1 0 0,1 0-1,0 1 1,0 0-1,1 0 1,-1 1 0,0 0-1,1 0 1,0 0-1,-1 1 1,1 0-1,0 0 1,0 1 0,0-1-1,-1 2 1,3-1 34,-3 1 20,0-1 0,0 1 1,0 0-1,0 1 0,0-1 1,-1 1-1,1 1 0,0-1 1,-1 1-1,0-1 0,1 2 1,-1-1-1,-1 0 0,1 1 1,0 0-1,-1 0 0,0 1 0,0-1 1,0 1-1,0 0 0,-1 0 1,0 0-1,0 0 0,0 1 1,-1-1-1,1 1 0,-1 2-20,1 1 105,0 1 0,-1 0 0,-1-1 0,0 1 0,0 0 0,0 0 0,-1 0 0,-1-1 0,0 1 0,0 0 0,-1 0 0,0-1 0,-1 1 0,-1 3-105,0-6 39,1 0-1,-1 0 1,0-1-1,-1 1 1,1-1-1,-1 0 1,-1-1-1,1 1 1,-1-1 0,0 0-1,0 0 1,0-1-1,-1 0 1,1 0-1,-1 0 1,0-1-1,0 0 1,-4 1-39,-2 0 14,0 0 0,-1-1-1,1 0 1,-1-1 0,0 0 0,1-2-1,-1 1 1,0-2 0,0 0 0,0 0-1,1-1 1,-12-4-14,18 4-63,-1 0-1,1 0 0,0-1 1,-1-1-1,1 1 0,0-1 1,1 0-1,-1-1 0,1 1 1,0-1-1,0 0 0,0-1 1,1 0-1,0 0 0,0 0 1,0 0-1,1-1 0,0 0 1,0 1-1,1-2 0,0 1 1,-2-7 63,3 9-271,0 0 1,1 0-1,0 0 1,0 0 0,1 0-1,-1-1 1,1 1-1,0 0 1,0-1-1,1 1 1,0 0-1,0 0 1,0 0 0,0-1-1,1 1 1,0 1-1,0-1 1,0 0-1,1 0 1,0 1-1,-1-1 1,2 1 0,-1 0-1,0 0 1,1 0-1,0 0 1,0 0 270,33-18-5448</inkml:trace>
  <inkml:trace contextRef="#ctx0" brushRef="#br3" timeOffset="92957.391">1403 7677 6227,'0'0'576,"0"0"-285,0 0 664,0 0 638,0 0 21,3-11-99,11-35-325,-14 46-1093,0 0 0,0 0 0,0 0 1,1 0-1,-1 0 0,0 0 0,0 0 0,0 0 0,0 0 0,0 0 0,0 0 0,0 0 1,0 1-1,0-1 0,0 0 0,0 0 0,0 0 0,0 0 0,1 0 0,-1 0 1,0 0-1,0 0 0,0 0 0,0 0 0,0 0 0,0 0 0,0 0 0,0-1 1,0 1-1,0 0 0,0 0 0,1 0 0,-1 0 0,0 0 0,0 0 0,0 0 1,0 0-1,0 0 0,0 0 0,0 0 0,0 0 0,0 0 0,0 0 0,0 0 0,0 0 1,0 0-1,0 0 0,0-1-97,2 16 921,-1 21-869,-1 304 3349,0-339-3646,0-1-86,0 0-237,0 0-203,-2-9-1492,1-63-5033,1 43 3168</inkml:trace>
  <inkml:trace contextRef="#ctx0" brushRef="#br3" timeOffset="93290.324">1363 7347 12758,'0'0'2417,"0"0"-1697,0 0-223,0 0-257,0 0-240,0 0-689,149-68-1728,-132 62-3185</inkml:trace>
  <inkml:trace contextRef="#ctx0" brushRef="#br3" timeOffset="94384.848">1807 7648 8500,'0'0'2198,"0"0"-690,0 0-198,0 0-19,0 0-147,0-13 3619,0-40-3448,0 50-1299,0 1 1,-1-1 0,1 1-1,-1-1 1,1 1 0,-1-1-1,0 1 1,0 0 0,0-1-1,0 1 1,0 0 0,0 0-1,-1 0 1,1 0-1,-1 0 1,1 0 0,-1 0-1,0 0 1,0 1 0,0-1-1,0 0 1,0 1 0,0 0-1,0 0 1,0-1 0,-1 1-1,1 0 1,0 1-1,-1-1 1,1 0 0,-1 1-17,-10-3 117,0 1-1,0 0 1,0 1 0,0 1 0,-5 0-117,14 0 7,2 1 4,-1 0 0,1 0-1,0 0 1,1 0 0,-1 0 0,0 1-1,0-1 1,0 1 0,1-1 0,-1 1 0,1 0-1,-1 0 1,1 0 0,0 0 0,0 0 0,0 0-1,-1 1-10,-19 40 225,13-15-133,0 1 0,2 1-1,0-1 1,3 1 0,0 0 0,2 0 0,1 0-1,2 7-91,-2 13 296,0-48-285,0 0 1,0 0 0,0 0-1,1 0 1,-1 0-1,0 0 1,1 0 0,-1 0-1,1 0 1,0 0-1,0 0 1,0 0-1,0-1 1,0 1 0,0 0-1,0 0 1,0-1-1,1 1 1,-1-1 0,1 1-1,-1-1 1,1 0-1,-1 0 1,1 0-1,0 1 1,0-2 0,-1 1-1,1 0 1,0 0-1,0 0 1,0-1-1,2 1-11,6 1 11,1-1 0,0 0 0,0-1 0,0 0 0,11-2-11,9 1-76,-29 0 68,-1 1-1,1-1 0,-1 0 0,1 0 0,-1 0 0,1 0 0,-1 0 0,0 0 0,0-1 0,1 1 0,-1 0 1,0-1-1,0 1 0,0-1 0,0 1 0,-1-1 0,1 1 0,0-1 0,0 1 0,-1-1 0,1 0 0,-1 0 1,0-1 8,13-49-205,-12 47 156,10-76-253,-3 0 1,-3-66 301,11 614 1256,-17-523-1770,0-26-1335,4 27-4512,3 28 52</inkml:trace>
  <inkml:trace contextRef="#ctx0" brushRef="#br3" timeOffset="94953.227">2217 7573 12614,'0'0'1886,"0"0"-803,0 0-112,0 0-184,0 0 19,-27-23 2379,18 20-3166,0-1 0,1 2 0,-1-1 0,-1 1-1,1 1 1,0 0 0,0 0 0,-1 1 0,1 0-1,0 0 1,0 1 0,-1 1 0,1-1 0,-5 3-19,10-2 12,-1-1 0,1 2 1,-1-1-1,1 0 1,0 1-1,0 0 0,0 0 1,0 0-1,1 0 1,-1 1-1,1 0 1,0-1-1,0 1 0,0 0 1,1 0-1,-1 1 1,1-1-1,0 1 1,0-1-1,0 1 0,1-1 1,0 1-1,0 0 1,0 0-1,0 0 1,1 0-1,0-1 0,0 2-12,-1-1 31,0 0 1,1 0-1,-1 0 0,1 0 0,0 0 0,1 0 0,-1 1 0,1-1 0,0 0 0,1 0 0,-1 0 1,1-1-1,0 1 0,0 0 0,0-1 0,1 1 0,0-1 0,-1 1 0,2-1 0,-1 0 0,0-1 0,1 1 1,0 0-1,0-1 0,0 0 0,0 0 0,0 0 0,1 0 0,2 1-31,73 36 44,-64-33-42,0 0 1,-1 1-1,0 1 0,0 0 0,0 1 0,-1 0 0,-1 1 0,2 3-2,-13-11-3,1 1-1,-1-1 0,0 1 1,0 0-1,0 0 0,-1 0 1,0 0-1,1 0 0,-1 0 1,0 0-1,0 4 4,-1-6-2,0 0 1,0 0 0,1 0-1,-1-1 1,0 1-1,0 0 1,-1 0 0,1 0-1,0 0 1,-1 0-1,1 0 1,-1 0-1,0 0 1,1 0 0,-1-1-1,0 1 1,0 0-1,0-1 1,0 1 0,-1 0-1,1-1 1,0 0-1,-1 1 1,1-1 0,-1 0-1,0 1 2,-9 3 5,1-1 0,-1 0-1,0-1 1,0 0 0,0 0-1,0-1 1,0-1 0,-6 0-5,-99-1-110,56-1-98,59 1 148,0 0 0,0 0 0,0 0 0,0 0 0,0 0 0,0 0 0,0 0 0,0-1-1,0 1 1,0 0 0,0-1 0,0 1 0,0 0 0,0-1 0,0 1 0,0-1 0,0 1 0,0-1 0,1 0 0,-1 1 0,0-1 0,0 0 0,1 0-1,-1 0 1,0 1 0,1-1 0,-1 0 0,1 0 0,-1-1 60,0-30-4986,1 22 3022,3-23-7075</inkml:trace>
  <inkml:trace contextRef="#ctx0" brushRef="#br2" timeOffset="101133.556">788 8466 7411,'0'0'953,"0"0"279,0 0 142,0 0 347,0 0-168,-8-3-318,-17-10 1075,45 25 2071,-5-5-4283,0-1-1,0-1 0,1 0 1,0-1-1,0-1 0,0 0 1,0-2-1,0 1 1,8-2-98,16 3 6,80 4 12,63-7-18,-82 0-12,83 1 23,204-3-22,-179-9-112,12-11 123,-103 6-194,167-18-10,100-17 272,-347 45-74,51-3 21,-1 4 0,56 4-15,75-3 4,-35-1-3,-84 5-4,23-7 3,383-36 299,-371 40 1958,-135 3-2071,0 0-135,0 0-70,0 0-93,0 0-376,-9 0-1900,-12 2-1397,-8 8-3803</inkml:trace>
  <inkml:trace contextRef="#ctx0" brushRef="#br4" timeOffset="109111.648">3358 9838 7411,'0'0'571,"0"0"-112,0 0 144,0 0 88,0 0-237,0 0 71,0 0 25,0-6 103,0-27 269,0 16 2580,0 16-3214,0 1-147,0 0 107,0 0-29,0 0-75,0 0 46,0 0 36,0 0-47,0 0 8,0 0-110,0 0 91,0 0 105,0 14 153,2 31 327,1 0-1,9 41-752,-7-38 158,-2-1 0,-2 1 0,-4 33-158,0 14 228,-6 254 588,7-178-690,3-105-77,-3 0 0,-6 38-49,2-36 150,3 0 0,6 62-150,0-13 52,-6-39 20,-11 56-72,5-57 115,2 57-115,-13 458 190,16-512-165,-3-1 1,-4 8-26,-2 9 58,4 12-58,-14 164 135,4-66 26,13-139-145,2-28 18,1 0-1,3 31-33,-14-99-462,9 6-95,0 0 0,1 0 1,1-1-1,2 1 0,0-8 557,7-123-3796,-6 153 3741,13-135-4494</inkml:trace>
  <inkml:trace contextRef="#ctx0" brushRef="#br4" timeOffset="111963.626">3391 9775 4930,'0'0'1889,"0"0"-1016,0 0-249,0 0-5,0 0 242,14 0 6964,48-3-6739,7 1-504,-36 0-356,-1 2 0,0 1-1,20 3-225,154 43 833,-159-37-643,39 14-190,-52-13 19,1-1 0,0-2 0,1-2 1,2-1-20,62 7 20,0 4 1,5 6-21,-46-10 41,-2-4 30,1-2 0,0-3 0,0-3 0,18-3-71,-23 1 18,920-6 86,-404 14 61,183-30 257,-423-1-542,148 15 120,-303 24 24,-96-5 21,45-3-45,891-3-69,-732-7 95,161 2-343,-270 17 190,-92-7 113,41-1 14,-62-4 61,-58-3-39,0 0-1,0 0 1,0 1 0,0-1 0,0 1 0,0 0-1,0 0 1,-1-1 0,1 1 0,0 0-1,0 1 1,0-1 0,-1 0 0,1 0-1,-1 1 1,1-1 0,-1 1 0,0-1 0,1 1-1,-1 0 1,0-1 0,0 1 0,0 0-1,0 0 1,0 0 0,-1 0 0,1 0-1,-1 0 1,1 0 0,-1 0 0,1 0-22,1 10 16,0-1 0,-1 1 0,0 0 0,-1 8-16,0-18 11,0 758 914,5-633-847,6 0 0,7 4-78,10 116 58,4 1208 42,-34-1075-152,22-184 169,-19-188-46,-1 0 1,1 0-1,1-1 0,0 1 1,0 0-1,0-1 0,2 4-71,0-9-167,-1-10 20,-1-10-145,-1 5 99,-1 3-431,0-1 1,0 0-1,-1 1 0,-1-1 1,0 1-1,0 0 0,-1-2 624,-17-31-4375</inkml:trace>
  <inkml:trace contextRef="#ctx0" brushRef="#br4" timeOffset="114414.303">3517 13352 1681,'0'0'211,"0"0"-57,0 0 329,-9 0 534,-11 1-407,1-1 1302,0 2 0,0-1 0,0 2-1,-14 4-1911,-10 14 141,6 10 3051,29-24-3111,-1 1 0,0-1 0,0 0 0,0-1-1,-9 5-80,-8-8 636,17-2 355,18-1 2401,104 1-2440,192-6 169,1-3-742,-165 8-283,104-15-96,-72 2 8,1 8 1,0 7-9,-15-1-25,699 5-53,-484 3-117,985-6-15,-995 9-126,-329-12 277,397 11-397,-224-2 444,49-11 12,-50-1-7,-18 1-16,42 1-157,79 14 180,-188-2-8,-1 5 0,36 13 8,-94-11 74,-38-10-82,0-1 0,1-1 1,4-1 7,102 15 121,-70-9 388,0-3 0,62 1-509,-123-9 96,-1 0 94,0 0-182,1 0 1,0 1 0,-1-1 0,1 0-1,0 0 1,-1 0 0,1 1 0,0-1 0,-1 0-1,1 0 1,0 0 0,-1 0 0,1 0 0,0 0-1,0-1 1,-1 1 0,1 0 0,0 0 0,-1 0-1,1-1 1,0 1 0,-1 0 0,1-1 0,-1 1-1,1 0 1,-1-1 0,1 1 0,0-1 0,-1 1-1,1-1 1,-1 1 0,0-1 0,1 1-1,-1-1 1,1 1 0,-1-1 0,0 0 0,0 1-1,1-1 1,-1 0 0,0 1 0,0-1 0,0 0-1,1 1 1,-1-1 0,0 0 0,0 0 0,0 1-1,0-1 1,-1 0 0,1 1 0,0-1 0,0 0-1,0 1 1,0-1 0,-1 0 0,1 1 0,0-1-1,-1 0 1,1 1 0,0-1 0,-1 0-9,-28-36-1255,2 14-850,0-2-1996</inkml:trace>
  <inkml:trace contextRef="#ctx0" brushRef="#br2" timeOffset="121510.729">6206 9921 7091,'0'0'1129,"0"0"-206,0 0 139,0 0-467,20 1 231,-10 2 4636,-10 614-1562,0-616-3977,0-1-142,0 0-384,0 0-347,0 0-837,0 0-1516,-3 0-1446</inkml:trace>
  <inkml:trace contextRef="#ctx0" brushRef="#br2" timeOffset="121995.509">6140 10802 3265,'0'0'3749,"0"0"-2303,0 0-558,0 0 126,0 0-211,0 0-136,0 0 48,0 0 24,0 0 72,0 0 27,0 27 1912,2 126-730,-4 165-475,-6-269-500,4-32-3268,3-5-6625,1-23 1290</inkml:trace>
  <inkml:trace contextRef="#ctx0" brushRef="#br2" timeOffset="122445.145">6077 11706 7603,'0'0'1679,"0"0"-618,0 0 44,0 0 183,0 0-380,4 34 2277,0-10-2633,0 0-1,-2 0 1,-1 0 0,0 0-1,-3 7-551,2 28 377,3 111 234,-3-96-5437,0-74 2147,0 0-1992,0 0-3712</inkml:trace>
  <inkml:trace contextRef="#ctx0" brushRef="#br2" timeOffset="122848.508">6117 12328 5378,'0'0'2759,"0"0"-1422,0 0-203,0 0 146,0 0-191,0 12-161,0 392 4821,0-399-6052,-1 1 0,1-1 0,-1 0 0,0 0 0,0-1 0,-1 1 0,-1 5 303,2-8-600,0-1-1,0 1 1,0 0-1,0 0 1,0-1-1,-1 1 1,1 0-1,0-1 1,-1 1-1,1-1 1,-1 0-1,0 1 601,-8 4-6165</inkml:trace>
  <inkml:trace contextRef="#ctx0" brushRef="#br2" timeOffset="123183.791">6048 12962 9044,'0'0'1665,"0"0"-280,0 0 125,0 27 152,0 225 1550,1-224-2771,8 131 1327,-6-147-2843,-1-19-3303,-1-13-569,-1 10 4486,0-29-5715</inkml:trace>
  <inkml:trace contextRef="#ctx0" brushRef="#br2" timeOffset="124335.239">7837 9951 1793,'0'0'181,"0"0"-98,0 0-6,0 0 67,0 53 1791,0-48-2037,0-4 116,0-1 108,0 0 201,0 0 181,0 0 1,0 0 81,0 0 63,0 0 127,0 0 94,0 0 8,0 0 103,0 0 113,0 0-75,7-21 3447,-5 26-4371,0-1 0,0 1 0,-1 0 0,0-1 0,1 1 0,-1 0 0,-1 0 0,1-1 0,-1 4-95,0-5 66,10 110 145,-5 1 1,-5 12-212,-1-56-1613,-5-22-3782,2-33 2309</inkml:trace>
  <inkml:trace contextRef="#ctx0" brushRef="#br2" timeOffset="124719.302">7824 10721 2897,'0'0'4146,"0"0"-2292,0 0-496,0 0 96,0 0-160,-3 28 2508,4 187-971,1 0-3661,-4-209-1277,0-5-1791,-1-1-67</inkml:trace>
  <inkml:trace contextRef="#ctx0" brushRef="#br2" timeOffset="125141.345">7807 11477 8660,'0'0'1910,"0"0"-624,0 0 13,0 0-226,0 0-382,0 6-64,7 256 3685,0 11-3950,-7-235-2250,0-13-5111,0-22 2197</inkml:trace>
  <inkml:trace contextRef="#ctx0" brushRef="#br2" timeOffset="125542.071">7771 12236 6163,'0'0'2878,"0"0"-1007,0 0-311,0 0-610,0 0-264,0 24 1131,0 183 3273,0-69-9028,-2-138-1866,1 0 4173,1 0-5802</inkml:trace>
  <inkml:trace contextRef="#ctx0" brushRef="#br2" timeOffset="125871.929">7731 12837 7059,'0'0'3188,"0"0"-1259,0 0-688,0 29 109,-3 234 1819,3-28-402,0-232-2903,0-30-2191,0-31-3921,0 48 1315</inkml:trace>
  <inkml:trace contextRef="#ctx0" brushRef="#br3" timeOffset="128265.232">4450 11537 8740,'0'0'1529,"0"0"-433,0 0-239,0 0-300,0 0-125,-4-6-304,0-1 3,-1-1 0,2 0 0,-1 0-1,1-1 1,1 1 0,-1-1 0,1 0-1,1 1 1,0-1 0,0 0-1,1 0 1,0-4-131,0-7-14,1-1 1,1 1-1,0 0 0,2-1 0,0 1 0,3-3 14,0-1 29,-2 12 400,-2 0 0,1 0 0,-2 0 1,1-1-1,-1-9-429,-2 22 309,0 0-119,0 0 71,0 0-79,0 11 162,-23 880 3188,21-872-5424,-1-27 140,-3-45-2487,3 28 709,-3-13-2377</inkml:trace>
  <inkml:trace contextRef="#ctx0" brushRef="#br3" timeOffset="128781.324">4370 11329 7924,'0'0'1029,"0"0"-76,0 0-110,0 0 120,0 0-72,7-14-387,22-44-87,-26 53-291,1 1 0,0-1 0,0 1 0,0-1 0,1 1 0,0 1 0,-1-1 0,1 1 1,1 0-1,-1 0 0,0 0 0,1 1 0,-1-1 0,1 1 0,0 1 0,0-1 1,0 1-1,-1 0 0,1 0 0,0 1 0,0 0 0,2 0-126,15-2 199,-1 2 0,0 0-1,0 1 1,0 1 0,0 1 0,2 2-199,-15-3 92,0 1 1,0 0 0,0 1-1,0 0 1,-1 1 0,1 0-1,-1 0 1,0 0 0,-1 1-1,1 0 1,-1 1 0,-1 0-1,1 0 1,-1 0 0,1 3-93,-1-1 140,0 0-1,-1 0 1,0 0 0,0 1 0,-1 0 0,-1 0 0,0 0 0,0 1 0,-1-1-1,1 10-139,0 12 446,-2 0-1,-2 29-445,0-51 69,1-3-42,-1 0 0,0-1-1,0 1 1,-1-1 0,0 1 0,0-1 0,0 0-1,-1 0 1,0 0 0,0 0 0,0 0-1,-1 0 1,0-1 0,0 0 0,0 0 0,-1 0-1,0 0 1,0-1 0,0 0 0,0 0-1,-1 0 1,0 0 0,0-1 0,0 0 0,0 0-1,0-1 1,0 0-27,-13 5-79,0-2 0,0 0 0,-1-1 0,0-1 0,1-1 0,-1-1 0,0 0 0,-10-2 79,26 1-75,-1-1 0,1 1 0,0-1 0,0 0 0,0 0 0,0-1 0,0 1 0,0-1 0,0 0 0,0 0 0,0 0 1,1 0-1,-1-1 0,1 0 0,0 1 0,0-1 0,0 0 0,-1-2 75,-1 0-856,1-1 0,0 0 0,0-1-1,1 1 1,0 0 0,-2-5 856,-3-16-6504</inkml:trace>
  <inkml:trace contextRef="#ctx0" brushRef="#br2" timeOffset="131679.553">8790 11290 6211,'0'0'1494,"0"0"-539,0 0-213,0 0 255,0 0-322,-1-5-165,-2-24 3052,1 1 1,1-27-3563,1 45-503,0 9 703,0 1-29,0 0-6,0 0-69,-1 0-97,0 1 0,0-1-1,0 1 1,1-1 0,-1 1 0,0-1-1,0 1 1,0 0 0,1-1 0,-1 1 0,0 0-1,0 0 1,1 0 0,-1-1 0,1 1 0,-1 0-1,1 0 1,-1 0 0,1 0 0,0 0-1,-1 0 1,1 0 0,0 0 0,0 0 0,0 1 1,-7 34 95,6-31-69,-30 294 1610,19-159-1216,-5 0-1,-8 4-419,-1 2 118,21-121-3386,5-39 2691,5-90-7749,4 51 1264</inkml:trace>
  <inkml:trace contextRef="#ctx0" brushRef="#br2" timeOffset="132284.595">8717 11320 6451,'0'0'1342,"0"0"-336,0 0 136,0 0 47,0 0-87,1-11-179,5-31-21,-6 41-787,0 0 0,0 0 0,0 0 0,1 0 0,-1 0 0,0 0 0,1 0 0,-1 0 0,0 0 0,1 0 0,-1 0 0,1 1 0,0-1 0,-1 0 0,1 0 0,0 0 0,-1 1 0,1-1 0,0 0 0,0 1 0,0-1 0,-1 1 0,1-1-1,0 1 1,0-1 0,0 1 0,0 0 0,0-1 0,0 1 0,0 0 0,0 0 0,0 0 0,0 0 0,0-1 0,0 2 0,0-1 0,0 0 0,0 0 0,0 0 0,0 0 0,0 1 0,0-1 0,0 0 0,0 1 0,1-1-115,2 2 136,0 0 1,0 0-1,-1 0 0,1 0 0,0 1 1,-1-1-1,1 1 0,1 2-136,76 95 955,-4 4-1,-4 2 0,-1 11-954,-3-3 455,6-4 0,68 75-455,-76-112 106,-67-102-119,-9-257-284,0 120-252,11-99 549,1 246 23,0 0-1,1 1 0,3-9-22,4-18-1282,-6 2-4287,-5 38-279</inkml:trace>
  <inkml:trace contextRef="#ctx0" brushRef="#br0" timeOffset="144772.821">3322 11418 5635,'0'0'1093,"0"0"-668,0 0 71,0 0-128,0 0-80,3-4 218,4-5 8467,-8 9-8923,1-1 0,-1 0-1,1 0 1,-1 1 0,1-1 0,-1 0 0,1 1-1,-1-1 1,0 1 0,1-1 0,-1 0 0,0 1-1,1 0 1,-1-1 0,0 1 0,0-1-1,0 1 1,1 0 0,-1 0 0,0-1 0,0 1-1,0 0 1,0 0 0,0 0 0,1 0-1,-1 0 1,0 0 0,0 0 0,0 0-50,-36 0 360,29 0-256,-648 0 2041,373-12-1892,-84-3-275,271 10 12,45 4 10,0 2 0,-1 3 0,1 1 0,-45 13 0,68-14 112,0-2 0,-1 0 0,-16-2-112,40 0 83,4 0-88,1 0 47,0 0-23,0 0-30,0 0 6,0 0 37,0 0-8,0 0 5,0 0 1,0 0-12,0 0-2,0 0 11,0 0 26,-6 9-77,6 20 94,0-28-92,0-1-26,0 0-18,0 22-9440,0-15-2588</inkml:trace>
  <inkml:trace contextRef="#ctx0" brushRef="#br0" timeOffset="148704.396">1377 11448 768,'0'0'4354,"0"0"-2780,0 0-789,0 0-68,0 0-252,0 0-137,0 0-61,0-2 4336,0 5-2974,0 0-1574,1 75 569,-3-1 0,-4 1-1,-3-1 1,-5 10-624,-22 135 1507,29-176-1376,-9 135 519,8 0-1,10 96-649,0-70 278,0-135-30,4-1 0,6 23-248,-4-14 172,-4 0 0,-4 36-172,-1-39 173,3-1 1,11 61-174,-5-64 2,-1 35-2,-3-40 81,10 57-81,-7-69 2,1 52-2,-6-54 6,3 0-1,3 8-5,2 32 14,-9-67-8,1-1 0,2 1 0,2 7-6,-2-11-1,-1 0-1,-1 1 0,-1 0 0,-1 0 0,-2 8 2,1 24 4,0-38-5,-1 1 1,-1-1-1,0 0 0,-4 10 1,2-10-5,1 0 0,1 1-1,0 0 1,1 10 5,-5 162 96,9-177-96,0 0 1,1-1-1,0 1 0,1-1 1,1 1-1,5 10 0,-2-3 1,-3-2-7,-1 0 1,-1 0 0,0 1 0,-2-1-1,0 1 1,-2 16 5,1-27 2,0-8 28,0-1-30,0 0 10,31-4 60,-1-2-75,1 1 0,0 2-1,0 1 1,0 1 0,0 2 0,7 2 5,39-1-31,30 1-6,35 9 37,10-2-23,33-8 23,87 5-4,-191-3-28,0-4 0,-1-3 0,1-4 0,18-6 32,-7 2-219,2 5-1,9 3 220,1 0-14,56-10 14,-26-1-183,22 6 183,-26 2-212,-43-3 106,70-16 106,-87 11-50,1 4 0,0 3 0,15 2 50,-8 4-35,-1 4 0,0 2 1,41 11 34,23 6-3,37-3 3,-64-17 29,-64-3 241,-49 1-57,-1 0-29,0 0 99,7-15 907,-7-58-5915,0 36-1024</inkml:trace>
  <inkml:trace contextRef="#ctx0" brushRef="#br0" timeOffset="150061.878">5479 14578 4210,'0'0'1561,"0"0"-374,0 0-189,0 0-86,0 0 0,-2-8 41,0-5-383,-4-27 2389,2-1 0,1-7-2959,3 21 1141,-2 48 500,1 46-517,1-17-850,1-6-61,-1-1 1,-3 0 0,-1 0 0,-10 40-214,-1-9 371,-5 58-371,9-49 117,-9 27-117,10-56 130,3 0 1,2 1 0,3-1 0,3 21-131,-4-9 120,-5 23-120,-2 21 64,-4 1-13,8-74 9,1 1-1,1 25-59,1 353 305,3-415-324,0-1 27,0 0-8,0 0-53,0 0 10,0 0-45,0 0-24,0-14-579,0 1-92,1 0 0,0-1 0,1 1 1,1 0-1,0 0 0,2-5 783,21-45-6167,9-7-5625</inkml:trace>
  <inkml:trace contextRef="#ctx0" brushRef="#br0" timeOffset="150796.879">5723 15349 4594,'0'0'1134,"0"0"-470,0 0 89,0 0 18,0 0-206,0 0 35,0 0 139,0 0-53,0 0 24,0 0 88,0 0-118,0 0-240,0 0-96,0 0 139,0 0-19,0 0 150,0 0-14,0 0 72,-3 6 1076,6 216 966,1 46-4107,-9-276-6675,-4-10-3244</inkml:trace>
  <inkml:trace contextRef="#ctx0" brushRef="#br0" timeOffset="152263.949">6127 14869 1969,'0'0'2046,"0"0"-747,0 0-242,0 0-662,0 0-99,2-14 107,8-47-120,-9 57-118,0 0 0,-1 1 1,2-1-1,-1 1 0,0-1 1,1 1-1,0 0 1,-1 0-1,1-1 0,1 1 1,-1 1-1,0-1 1,1 0-1,-1 0 0,1 1 1,0-1-1,2 0-165,-3 1 158,0 0-1,0 1 0,1-1 1,-1 0-1,0 0 1,-1-1-1,1 1 1,0 0-1,-1-1 1,1-1-158,-2 4 101,0 0 0,0-1 1,0 1-1,0 0 1,0 0-1,0-1 0,0 1 1,0 0-1,0 0 0,0-1 1,0 1-1,1 0 1,-1 0-1,0-1 0,0 1 1,0 0-1,0 0 1,0-1-1,0 1 0,1 0 1,-1 0-1,0 0 1,0-1-1,0 1 0,0 0 1,1 0-1,-1 0 0,0 0 1,0-1-1,1 1 1,-1 0-1,0 0 0,0 0 1,1 0-1,-1 0 1,0 0-1,0 0 0,1 0 1,-1 0-1,0 0 1,0 0-1,1 0 0,-1 0 1,0 0-1,0 0 0,1 0 1,-1 0-1,0 0 1,1 0-1,-1 0 0,0 0 1,0 0-1,0 0 1,1 1-1,-1-1-101,7 21 1409,-1 39-1687,-5-56 619,7 216 1587,-11 19-1928,1-39 353,2 706 624,0-896-977,-1-1 1,0 1-1,0-1 1,-1 0 0,0 1-1,0-1 1,-1 0 0,0 0-1,-1 0 1,0-1-1,-1 1 1,1-1 0,-3 2-1,6-9-62,1-15-317,2-4-201,1 0-1,1 0 0,0 0 0,2 0 0,0 1 1,8-16 580,16-53-6646,-19 35-29</inkml:trace>
  <inkml:trace contextRef="#ctx0" brushRef="#br0" timeOffset="152833.275">6484 15313 608,'0'0'4026,"0"0"-1972,0 0-1024,0 0-21,0 0 135,0-4 1109,1 10 118,5 64-955,10 231 1799,-16-147-2332,1-154-963,-1 0 0,1 1 0,-1-1 1,1 0-1,-1 0 0,1 1 0,-1-1 0,1 0 0,-1 0 0,1 0 0,-1 0 0,1 0 0,-1 1 0,1-1 0,0 0 1,-1 0-1,1 0 0,-1 0 0,1-1 0,-1 1 0,1 0 0,-1 0 0,1 0 0,-1 0 0,1-1 0,0 1 1,-1 0-1,0 0 0,1-1 0,-1 1 0,1 0 0,-1-1 0,1 1 0,-1 0 0,0-1 0,1 1 0,-1-1 1,0 1-1,1-1 0,-1 1 0,0-1 0,0 1 0,1-1 80,10-31-3962,-3-11-3959</inkml:trace>
  <inkml:trace contextRef="#ctx0" brushRef="#br0" timeOffset="153419.6">6878 14795 8852,'0'0'1705,"0"0"-763,0 0 157,0 0-93,0 0-321,0-5-171,0 3-294,0 4 1381,-1 544 1848,-11 270-2371,8-406-827,1-385-654,1-19-644,1-19 58,1-159-7897,0 103 2475</inkml:trace>
  <inkml:trace contextRef="#ctx0" brushRef="#br0" timeOffset="153841.433">7212 15137 4338,'0'0'2964,"0"0"-1441,0 0-466,0 0 207,0 0 102,1 0-1272,0 0 0,-1 0-1,1 0 1,0 0 0,0 0-1,-1 0 1,1 0 0,0 0-1,0 1 1,0-1 0,-1 0-1,1 0 1,0 1 0,-1-1-1,1 0 1,0 1-1,0-1 1,-1 1 0,1-1-1,-1 1 1,1-1 0,-1 1-1,1-1 1,0 1 0,-1 0-1,0-1 1,1 1 0,-1 0-1,1 0-93,2 14 353,0 1-1,-1-1 0,0 1 1,-1 0-1,-1-1 1,-1 9-353,0 17 486,2 368 2573,-1-290-8713,0-152 649</inkml:trace>
  <inkml:trace contextRef="#ctx0" brushRef="#br0" timeOffset="158155.618">7295 15450 3554,'0'0'1507,"0"0"-1158,0 0-365,-9-3-93,1 1 490,-24-8-1174,8 7 6175,24 3-3874,0 0-257,0 0-155,0 0-199,0 0-374,0 0-83,11 0 219,36 0 126,9-1-42,0 2 0,0 3 1,51 10-744,-42-4 124,-1-2 0,7-3-124,24 3 237,19 0 112,87-8-349,-74-1-74,27 7 74,-79-1-15,0-4-1,1-3 1,-1-4-1,0-2 1,2-5 15,14 1-18,0 3 0,32 4 18,62-5-15,72-2 24,101 13-9,-124 1-1,-120-2-28,41 2 34,-1-8 0,15-7-5,-9-1-1,1 7-1,23 9 2,-59-2 19,274 15-43,-74-9 14,86 0-14,-319-4-65,-39 1-61,-1-3-1,48-6 151,-37 0 56,0 4-1,18 2-55,-35 0 33,-44 0 61,-2 0 42,0 0-40,13-182 213,7-761-314,-17 876 0,2 0 0,5-3 5,-1 3-40,-3-1-1,-3-3 41,-1-37-87,1 36 39,-4 0-1,-4-16 49,0 58-8,-1 0 0,-6-16 8,5 21-9,1 0 0,1 0-1,1-1 1,1-6 9,0-620-861,5 332 729,-3 272 202,-1 34-84,1 1 1,1-1-1,0 0 0,1 0 0,0 1 0,1-1 0,1 0 0,0 1 0,1 0 0,0 0 0,2-4 14,13-22-217,-3-1-1,-1 0 0,-2-2 0,5-26 218,-3 12-276,-9 27 302,-1-1-1,-2 0 1,-1 0 0,-1 0-1,-1-3-25,-2 5-10,0 1 0,-1 0 0,-3-6 10,-1-3-2,7-15-70,-34 51 96,23 1-5,1 1 0,-1 0 0,0 1 0,1 0 0,0 1 0,0 0-1,0 1 1,-5 3-19,-36 14 57,17-14-58,0-2 0,0-1 0,-1-1 0,0-2 0,0-1 0,0-2 0,-2-2 1,-46 1 15,-80-5-59,1-7 0,-5-8 44,17 3-16,34 9-23,56 6-23,-49-10 62,66 6 46,-38-8 57,-1 3 0,-1 4 0,-35 2-103,-563 13 891,680-6-787,1 0 83,-43 0-91,-29 0 112,72 0-208,0 0-339,2 0 155,0-1 1,0 1-1,0-1 1,1 1-1,-1 0 0,0 0 1,0 0-1,0 1 1,1-1-1,-1 0 0,0 1 1,1 0 183,2 0-596,37 7-4080,1 3-3976</inkml:trace>
  <inkml:trace contextRef="#ctx0" brushRef="#br1" timeOffset="192961.686">7702 16173 8196,'0'0'1518,"0"0"-627,0 0-312,0 0-75,0 0-82,0 0-108,0 0 49,0-26 2924,0 25-2585,0 1-83,0 0-126,0 0-157,0 0 11,0 0-160,0 0-35,0 0 64,0 0-56,-37 1 163,31 1-323,0 0 1,0 1-1,1 0 1,-1 0-1,1 0 1,0 1-1,-1 0 1,2 0-1,-1 0 0,0 1 1,1-1-1,0 1 1,0 0-1,0 0 1,-2 5-1,-7 12 10,0 0 0,2 0 0,-3 9-10,7-16 31,0 1 0,1 0-1,1 0 1,1 0 0,0 0-1,0 1 1,2 0 0,0 0-1,1-1 1,1 1 0,1 0-1,1 12-30,0-24 12,0 0 0,1 0 0,-1 0 0,1-1 0,0 1-1,1-1 1,-1 1 0,1-1 0,-1 0 0,1 0-1,0-1 1,1 1 0,-1-1 0,1 0-12,66 41 243,-57-38-220,0-1 0,1-1 0,-1 0 0,1-1 0,0 0 0,1-1 1,-1-1-1,0-1 0,14 0-23,-24-1-3,0 0 0,0 0 0,-1-1 0,1 0 0,0 0 1,0 0-1,-1 0 0,1 0 0,-1-1 0,0 0 0,0 0 0,0 0 1,0-1-1,0 1 0,-1-1 0,3-3 3,-1 1-6,0 1 1,-1-1-1,0 1 1,0-1-1,-1 0 1,1-1-1,-1 1 1,-1 0-1,1-1 1,-1 0-1,1-6 6,0-13-5,-1-1 0,-1 0 1,-2 0-1,-1 0 0,-4-20 5,6 42 6,-1 1-1,0-1 1,0 1-1,-1-1 1,1 1-1,-1 0 1,0 0 0,0 0-1,0 0 1,-1 0-1,1 0 1,-1 0-1,0 1 1,0-1 0,0 1-1,-1 0 1,1 0-1,-1 0 1,0 1-1,0-1 1,0 1-1,0 0 1,0 0 0,0 0-1,0 1 1,-1-1-1,1 1 1,-1 0-1,1 0 1,-1 1 0,1-1-1,-1 1 1,0 0-1,1 0 1,-4 1-6,-176-16 784,183 15-856,1 0 0,0 0-8,0 0-51,0 0-109,-34 2-3644,15 5-518</inkml:trace>
  <inkml:trace contextRef="#ctx0" brushRef="#br1" timeOffset="197077.202">8194 16444 8084,'0'0'1515,"0"0"-880,0 0-24,0 0 173,0 0-298,0 0-113,-7 0 16,6 0 6596,519 0-7758,-399 11 823,-118-10-43,0-1 0,-1 0-1,1 0 1,0 0 0,0 0-1,-1 0 1,1 0 0,0 0 0,0 0-1,0 0 1,-1 0 0,1 0-1,0 0 1,0-1 0,-1 1-1,1 0 1,0 0 0,0-1-1,-1 1 1,1-1 0,0 1-1,-1-1 1,1 1 0,-1-1-1,1 1 1,0-1 0,-1 1-1,1-1 1,-1 0 0,1 0-7,-9-19 333,0 4-253,2-3-24,6 17-44,0 0 0,-1 0 0,1 0 0,0 0 0,-1 0 0,1 0-1,-1 0 1,0 0 0,0 1 0,0-1 0,0 0 0,0 0 0,0 1 0,0-1 0,0 0-1,-1 1 1,1 0 0,-1-1 0,1 1 0,-1 0 0,0-1 0,1 1 0,-1 0 0,0 0-12,-3-8 215,5 9-196,0 0 0,0 0 0,0 0 1,0 0-1,0 0 0,0 0 0,1 0 0,-1 0 0,0 0 0,0 0 0,0 0 0,0 1 1,0-1-1,0 0 0,1 0 0,-1 0 0,0 0 0,0 0 0,0-1 0,0 1 0,0 0 1,0 0-1,1 0 0,-1 0 0,0 0 0,0 0 0,0 0 0,0 0 0,0 0 0,0 0 1,1 0-1,-1 0 0,0 0 0,0 0 0,0-1 0,0 1 0,0 0 0,0 0 0,0 0 1,0 0-1,0 0 0,0 0 0,0 0 0,1-1-19,43 45 120,-25-24-54,0-1 0,2-2-1,17 13-65,-3-3 15,-27-20-13,1 0 1,0 0-1,1-1 1,8 5-3,-23-11-10,-1 0 1,1 1 0,0 0 0,0 0-1,-1 0 1,1 1 0,0-1 0,0 1-1,0 0 1,1 1 0,-1-1 0,0 1-1,1 0 10,-77 45 11,65-36-33,11-8-6,1 0 1,-1-1-1,0 1 1,0-1-1,0 0 1,0 0 0,-1-1-1,1 0 1,-6 2 27,10-4-254,1 0-125,0 0-53,0 0-363,0 0-784,1-2-1273,5-8-2383</inkml:trace>
  <inkml:trace contextRef="#ctx0" brushRef="#br1" timeOffset="197944.817">9594 16271 7860,'0'0'2251,"0"0"-1504,0 0-306,0 0 372,0 0-146,0 0-213,-9-1-14,0 0-541,4-1 268,0 1 0,0 1 1,1-1-1,-1 0 0,0 1 1,0 0-1,0 1 1,0-1-1,0 1 0,0-1 1,0 2-1,1-1 0,-1 0 1,0 1-1,1 0 1,-1 0-1,1 0 0,0 1 1,-1 0-168,0 1 52,0 1 62,-1 0 1,1 0-1,0 0 0,0 0 1,1 1-1,0 0 0,0-1 1,0 2-1,0-1 0,1 0 1,0 1-1,1 0 1,-1-1-1,1 1 0,1 0 1,-1 0-1,1 0 0,0 0 1,1 6-115,0 16 310,-1-5-103,1 0-1,1 1 1,1-1 0,1 0-1,1 0 1,2 2-207,-4-21 33,-1 0 0,1 0 1,0 0-1,0 0 0,0-1 1,1 1-1,0-1 0,0 1 1,0-1-1,0 0 0,1 0 1,0-1-1,-1 1 1,1-1-1,0 0 0,1 0 1,-1 0-1,1 0 0,-1-1 1,1 0-1,0 0 0,0 0 1,0 0-1,0-1 0,0 0 1,0 0-1,0 0 0,0-1 1,0 1-1,6-2-33,12 2 109,-16 0-100,-1-1 0,0 0 0,1 0 0,-1-1 0,1 0 0,-1 0 0,4-1-9,-7 0-1,-1 1-1,1 0 1,-1-1 0,1 1 0,-1-1 0,0 0 0,0 0-1,1 0 1,-1 0 0,0 0 0,-1-1 0,1 1 0,0-1-1,-1 1 1,1-1 0,-1 1 0,0-1 0,0 0 0,0 0 1,11-29-120,-2-1 1,-2 0-1,0 0 1,-3-1-1,0 0 1,-3 0-1,0 0 1,-2 0-1,-3-17 120,2 48-1,1 0 1,-1 1-1,0-1 0,0 0 0,0 0 0,0 1 0,0-1 0,-1 0 0,1 1 0,-1-1 0,0 1 0,1 0 0,-1 0 0,0-1 0,0 1 0,-1 0 0,1 1 1,0-1-1,-1 0 0,1 1 0,-1-1 0,1 1 0,-1 0 0,0 0 0,0 0 0,1 0 0,-1 0 0,0 1 0,0-1 1,-12-2-17,-1 1 0,1 0 0,-1 1 1,-13 1 16,20 0-2,7 0-62,0 0 0,0 0-1,0 0 1,-1 0 0,1 1-1,0-1 1,0 1 0,0-1-1,0 1 1,0 0 0,0-1-1,0 1 1,0 0-1,0 1 1,0-1 0,0 0-1,0 0 1,1 1 0,-1-1-1,0 1 1,1 0 0,0-1-1,-1 1 1,1 0 0,0 0-1,0 0 1,0 0 0,0 0-1,0 1 65,-2 5-547,1 0 1,1 0-1,0 1 0,0-1 1,1 1-1,-1-1 0,2 1 547,-1 9-4935</inkml:trace>
  <inkml:trace contextRef="#ctx0" brushRef="#br1" timeOffset="198480.006">9805 16628 5635,'0'0'2830,"0"0"-1144,0 0-317,0 0 365,0 0-501,-1-18 1258,4 18-2422,-1 0-1,1 0 0,0 0 0,-1 0 1,1 1-1,-1-1 0,1 1 0,-1-1 0,1 1 1,-1 0-1,0 0 0,1 0 0,-1 1 1,0-1-1,0 0 0,0 1 0,0-1 0,0 1 1,0 0-1,0 0 0,0 0 0,-1 0 1,1 0-1,-1 0 0,1 0 0,-1 0 0,0 0 1,0 1-1,0-1 0,0 1-68,2 8 174,-1 0 0,0 0 0,-1 0-1,0 0 1,-1 1 0,0 5-174,0-13 9,-1-1-1,1 1 1,-1-1 0,0 1 0,0-1 0,0 0 0,0 0-1,-1 1 1,1-1 0,-1 0 0,0 0 0,0 0-1,0 0 1,0-1 0,0 1 0,-1 0 0,1-1 0,-1 0-1,0 0 1,1 1 0,-1-1 0,0-1 0,0 1-1,-1 0 1,0 0-9,-5 1-170,0 1 0,0-1-1,0 0 1,-1-1 0,1 0-1,-1-1 1,1 1 0,-1-2-1,0 0 171,9 0-121,1 0-1,0 0 1,-1 0 0,1 0-1,-1 0 1,1-1-1,0 1 1,-1 0-1,1 0 1,-1-1 0,1 1-1,0 0 1,-1 0-1,1-1 1,0 1-1,0 0 1,-1-1 0,1 1-1,0-1 1,0 1-1,-1 0 1,1-1 0,0 1-1,0-1 1,0 1-1,0 0 1,0-1-1,-1 1 1,1-1 0,0 1-1,0-1 1,0 1-1,0-1 1,0 1-1,1 0 1,-1-1 0,0 1-1,0-1 1,0 1-1,0-1 1,0 1 0,1 0 121,-1-6-1643,0-24-7649</inkml:trace>
  <inkml:trace contextRef="#ctx0" brushRef="#br1" timeOffset="198981.844">10044 16512 8404,'0'0'2147,"0"0"-949,0 0-88,0 0-389,0 0-457,1-14-120,16-68-102,24-68-42,-41 148 82,0 0 0,1 1-1,-1-1 1,1 0-1,0 1 1,-1-1 0,1 1-1,0-1 1,0 1-1,0-1 1,0 1 0,0 0-1,0-1 1,0 1-1,1 0 1,-1 0 0,0 0-1,1 0 1,-1 0-1,1 0 1,-1 0-1,1 1 1,-1-1 0,2 0-82,-1 1 23,-1 0 1,0 0-1,1 1 1,-1-1 0,0 0-1,1 1 1,-1-1-1,0 1 1,1 0-1,-1-1 1,0 1-1,0 0 1,0 0 0,0-1-1,0 1 1,0 0-1,0 0 1,0 0-1,0 1 1,0-1 0,-1 0-1,1 0 1,0 0-1,-1 0 1,1 1-1,-1-1 1,1 0 0,-1 1-1,1-1 1,-1 1-24,8 30 263,-2 1 1,0 0 0,-3 0 0,0 0-1,-3 0 1,-2 33-264,1-2 114,1-56-135,0 36-269,-2-1 0,-2 2 290,1-28-784,0 0 1,-1 0 0,-1-1-1,-1 3 784,-14 30-5181</inkml:trace>
  <inkml:trace contextRef="#ctx0" brushRef="#br2" timeOffset="206639.342">4572 14727 7700,'0'0'2659,"0"0"-1434,0 0-521,0 0-154,0 0-185,0 0-191,-44 3 6664,-50 53-5331,83-53-1452,0 0 0,0 0-1,0-1 1,0 0 0,0-1 0,-1-1 0,1 1 0,0-2 0,-1 0-1,-5-1-54,-27 0 84,-683 2 874,592-3-744,56 0-152,0 3 1,-31 6-63,53-2 16,0-2 0,-48-5-16,80-1 26,0-1 0,1 0 0,-1-2 0,1-1 0,1-1 0,0-1 0,0-1 1,1 0-1,-5-5-26,22 12 7,1 1 1,-1-1 0,1 0 0,0 0 0,0 0 0,0-1-1,0 1 1,1-1 0,0 0 0,0 0 0,0 0-1,-1-4-7,-23-72 84,17 47-99,-7-30 45,2-1-1,3-6-29,3 17-30,-2 1 0,-3-1-1,-10-25 31,15 54 13,2 0 0,0-1-1,2 0 1,1 0 0,0-15-13,0-134 51,4 134-56,-2-2-41,-2-1 0,-2 1 0,-3-5 46,-6-48-14,9 20-16,3 0 1,6-48 29,-1-66-123,-18-235-112,14 369 121,1 11-22,-1 1 0,-2-1 0,-3 1 0,-10-37 136,15 73-2,1 0 1,0 0 0,0 0-1,1 1 1,0-1 0,1-4 1,-1-7-43,1 18 41,-1 0 1,1 1-1,-1-1 1,1 0-1,-1 1 1,1-1-1,0 0 1,-1 1-1,1-1 0,0 1 1,0-1-1,-1 1 1,1 0-1,0-1 1,0 1-1,0 0 1,0-1-1,-1 1 1,1 0-1,0 0 1,0 0-1,0 0 1,0 0-1,0 0 0,0 0 1,-1 0-1,2 0 2,36 0 35,-27 1-18,252-1-83,-262-4 67,0 0 0,0 0 0,0 0 1,-1 0-1,1 0 0,-1 0 0,0 0 1,0 0-1,-1 0 0,1 0-1,0 0-20,-1 0 19,1 1 1,-1-1-1,0 1 1,0-1-1,0 1 1,0-1-1,-1 1 1,0 0-1,1 0 1,-1 0-1,0 0 1,0 0-1,-3-3 1,-38-38-54,16 16 8,38 40 94,1-1 1,0-1-1,1 0 0,0-1 1,1 0-1,0-1 0,0 0 1,7 2-49,27 10-48,0-1 0,21 3 48,-69-22-2,1 0 0,-1 0 1,1 0-1,-1 0 0,0 1 1,1-1-1,-1 0 0,1 0 1,-1 0-1,0 1 0,1-1 0,-1 0 1,0 0-1,1 1 0,-1-1 1,0 0-1,0 0 0,1 1 0,-1-1 1,0 0-1,0 1 0,0-1 1,1 1-1,-1-1 0,0 0 1,0 1-1,0-1 0,0 1 0,0-1 1,0 0-1,0 1 0,0-1 1,0 1-1,0-1 0,0 0 2,-8 16-9,-20 11 14,27-25-10,-26 21 18,2 1-1,-13 16-12,29-29-109,0-1 0,1 1 0,1 1-1,-1-1 1,2 1 0,0 1-1,0-1 1,0 3 109,2 9-4901,1-17-2099</inkml:trace>
  <inkml:trace contextRef="#ctx0" brushRef="#br2" timeOffset="208028.157">1870 13037 7331,'0'0'2447,"0"0"-1071,0 0-396,0 0-116,0 0-362,0-6-225,-1-7-1139,0-3 4186,3 39 1404,9 114-4226,-6 1 0,-7 10-502,1-21 4,2-106 3,2 0-1,0 0 0,1 0 0,1-1 0,4 8-6,-2-4 50,-1 0-1,-1 1 0,1 13-49,-3 47 246,-2-67-6657,-1-28 731</inkml:trace>
  <inkml:trace contextRef="#ctx0" brushRef="#br2" timeOffset="208599.318">1906 14021 6563,'0'0'2036,"0"0"-1007,0 0 52,0 0 197,0 0 10,-10-4 1410,10-57 1405,0 61-3994,0-1-87,0-1-1,0 1 1,0-1-1,0 1 1,0-1-1,0 1 1,1-1-1,-1 1 1,0 0-1,1-1 1,-1 1-1,1-1 1,0 1-1,-1 0 1,1 0-1,0-1 1,0 1-22,7-6 12,-7 5-9,1 0 0,0 0 1,0 0-1,-1 1 0,1-1 0,0 1 1,1 0-1,-1-1 0,0 1 1,0 0-1,0 0 0,1 0 0,-1 1 1,0-1-1,1 0 0,-1 1 0,1 0 1,-1 0-1,1-1 0,-1 1-3,2 1 36,0-1 0,-1 1-1,1 0 1,0 0 0,-1 0-1,1 0 1,-1 1 0,0-1-1,1 1 1,-1 0 0,0 0 0,0 0-1,0 1 1,0-1 0,0 1-1,-1-1 1,1 1 0,-1 0 0,0 0-1,0 0 1,0 0 0,0 1-1,0-1 1,-1 0 0,1 1 0,-1-1-36,-21-45-7182,8 8 1451</inkml:trace>
  <inkml:trace contextRef="#ctx0" brushRef="#br2" timeOffset="209137.309">1754 13001 7475,'0'0'1884,"0"0"-350,0 0-101,0 0-22,0 0-344,9 0-251,58 1 594,-9 1-47,0-2 0,3-4-1363,-59 4-5,-1 0 1,1-1 0,-1 1 0,1 0-1,-1-1 1,0 0 0,1 1-1,-1-1 1,0 0 0,0 1-1,0-1 1,1 0 0,-1 0 0,0 0-1,0 0 1,0 0 0,0 0-1,0-1 1,-1 1 0,1 0 0,0 0-1,-1-1 1,1 1 0,0 0-1,-1-1 1,0 1 0,1-1 4,1-15-2723,-3 16-903,-4 1-2574</inkml:trace>
  <inkml:trace contextRef="#ctx0" brushRef="#br3" timeOffset="217881.191">9739 14896 8004,'0'0'1019,"0"0"-211,0 0 166,0 0-83,0 0-173,0 0-259,0 0-49,0 0 241,0 0 64,0 0-45,0 0 138,0 0-333,0 0-253,0 0-17,11 4 25,7 0-161,0 0 1,1 0 0,-1-2 0,1 0-1,2-2-69,-4 1-2,0 0-1,1 1 1,-1 1-1,0 0 1,0 1-1,7 4 3,-15-5-305,0 0 0,0-1 0,0 0 0,0 0 0,0-1 0,5 0 305,31 0-5035,-32-1 2632,11 0-5921</inkml:trace>
  <inkml:trace contextRef="#ctx0" brushRef="#br3" timeOffset="218319.938">10755 14908 8564,'0'0'1777,"0"0"-814,0 0 19,0 0-294,0 0-256,7 0-306,185-10 1780,-107 8-8327,-71 2 2814</inkml:trace>
  <inkml:trace contextRef="#ctx0" brushRef="#br3" timeOffset="218683.114">11407 14858 8052,'0'0'1584,"0"0"-2,0 0 161,0 0-319,0 0-501,19-2-256,27-3-229,0-2-1,38-12-437,-51 11-60,1 2-1,0 1 0,29 0 61,-7 3-2557,-3 1-3494,-42 1 2505</inkml:trace>
  <inkml:trace contextRef="#ctx0" brushRef="#br3" timeOffset="219019.334">12144 14721 1553,'0'0'7150,"0"0"-4448,0 0-968,0 0-264,0 0-352,21-3-392,65-12-294,-77 13-395,0-1-1,0-1 1,0 1 0,0-1 0,0-1-1,-1 0 1,1 0 0,-2-1-1,1 0 1,0 0 0,-1-1-1,0 1 1,0-2-37,19-17 3,-4 7-538,-1-2 0,13-15 535,8-23-6037,-32 40 3046</inkml:trace>
  <inkml:trace contextRef="#ctx0" brushRef="#br3" timeOffset="219351.477">12654 14319 1985,'0'0'7257,"0"0"-4208,0 0-1315,0 0-205,0 0-470,10-11-547,9-9-462,0 0-1,-2-2 1,0 0-1,-2-1 1,0 0-1,-2-1 1,4-10-50,1-42-2162,-10-1-6805,-8 74 8531,0-20-5471</inkml:trace>
  <inkml:trace contextRef="#ctx0" brushRef="#br3" timeOffset="219689.786">12822 13777 5811,'0'0'3185,"0"0"-1344,0 0 320,0 0-448,0 0-273,0 0-703,4-104-369,2 92 96,-2-5-368,-1-1-64,3-6-64,-6-3-432,4 3-817,-4-11-1728,0-4-1345</inkml:trace>
  <inkml:trace contextRef="#ctx0" brushRef="#br3" timeOffset="219690.786">12872 13078 9861,'0'0'1488,"0"0"97,0 0-369,0 0-95,0 0-417,0 0-143,-20-110-417,17 89-64,3 0-80,0-2 80,0-4-176,0-3-433,0-3-831,0-2-1393,0 2-1425</inkml:trace>
  <inkml:trace contextRef="#ctx0" brushRef="#br3" timeOffset="220021.378">12832 12468 9268,'0'0'1073,"0"0"319,0 0-287,0 0-257,0 0-400,0 0 113,-26-158-257,26 135-304,-4-1-128,4 0 80,0 0-689,0 0-271,0 1-1201,0 2-336,0 3-240,0 3-1393</inkml:trace>
  <inkml:trace contextRef="#ctx0" brushRef="#br3" timeOffset="220352.388">12753 12075 512,'0'0'3058,"0"0"-865,0 0-481,0 0-351,0 0 528,0 0-336,-103-50-273,83 41-399,1-3-289,2 0-368,4 3-208,-4-3-16,4 3-208,-3 3-1185,-4-3-2529,3 3-5202</inkml:trace>
  <inkml:trace contextRef="#ctx0" brushRef="#br3" timeOffset="220353.388">12267 11953 3954,'0'0'6787,"0"0"-5619,0 0 225,0 0-352,0 0-321,0 0-528,-47-20-192,44 14-336,-7 0-801,-3 0-1248,-10 3-1921</inkml:trace>
  <inkml:trace contextRef="#ctx0" brushRef="#br3" timeOffset="220691.882">11952 11888 10773,'0'0'1395,"0"0"-258,0 0 15,0 0-442,0 0-363,-18-9-192,-86-42-105,82 44-771,0 2 0,-1 0-1,1 1 1,-1 1 0,0 1 0,0 1-1,0 0 1,-22 4 721,-12-1-478,51-36-1243,-3 31 1965,1 1 0,-1-1 0,0 1 0,0 1 0,-1 0-1,1 0 1,0 1 0,0 0 0,0 0 0,-1 1 0,-2 1-244,-23 0 2645,24-2-3774,8 0-2608</inkml:trace>
  <inkml:trace contextRef="#ctx0" brushRef="#br3" timeOffset="221340.305">11512 11629 1249,'0'0'1590,"0"0"373,0 0 51,0 0-613,0 0-123,3-4 27,14-21 1883,-17 24-2150,0 1-113,0 0-343,0 0-91,0 0-222,0 0-87,0 0 4,0 0-90,-5 14 153,-17 19-10,0 0 1,-2-1-1,-2-2 1,-5 5-240,15-19 46,-1 0 1,-1-1-1,0-1 1,-1 0-1,0-2 0,-1 0 1,-20 8-47,35-17-3,-1-2 1,0 1 0,1 0-1,-1-1 1,0 0 0,0-1-1,1 1 1,-6-1 2,11-1-24,-1 0 0,1 0 1,-1 0-1,1 0 0,-1 1 0,1-1 0,0 0 0,-1 0 1,1 0-1,0 0 0,0 0 0,0 0 0,0 0 0,0 0 0,0 0 1,0 0-1,0 0 0,0 0 0,0 0 0,0 0 0,1 0 0,-1 0 1,0 0-1,1 0 0,-1 0 0,1 0 0,-1 0 0,1 1 1,-1-1-1,1 0 0,-1 0 0,1 0 0,0 1 24,3-2-2,-1 1 1,1-1-1,0 1 1,-1 0-1,1 0 0,0 1 1,0-1-1,-1 1 0,1 0 1,0 0-1,0 0 0,0 0 1,0 1-1,-1 0 0,1 0 1,0 0-1,0 0 0,-1 0 1,1 1-1,-1-1 0,1 1 1,-1 0-1,0 0 0,0 1 1,0-1-1,0 0 0,0 1 1,0 0 1,11 11 61,0 1 1,-1 1 0,-1 0-1,-1 0 1,0 1-62,2 2 96,6 9 61,0 2 1,7 17-158,-21-37-4,-1 1 0,1 0 0,-2 1 0,1-1 0,-2 1 0,0-1 1,0 1-1,-1 0 0,0 4 4,-1-16-486,0 0-586,0 0-2357,0 0-2685</inkml:trace>
  <inkml:trace contextRef="#ctx0" brushRef="#br3" timeOffset="222831.232">11539 12471 1793,'0'0'3895,"0"0"-2030,0 0-419,0 0 283,0 0-350,0 0-149,0 0-56,0 0-206,30-12 2490,1 12-3298,-8-1-5,-1 1 1,0 1-1,0 0 1,1 2-1,-1 1 1,-1 0-1,21 8-155,-32-8 4,51 17 99,-56-20-92,-1 0-1,1 0 0,0 0 0,-1-1 0,1 1 0,0-1 0,0 0 1,-1-1-1,1 1 0,0-1 0,4-1-10,-8 1 2,0 0 0,0 0 0,0 0 0,0 0 0,0 0 1,0 0-1,-1 0 0,1 0 0,0 0 0,0-1 0,-1 1 0,1 0 0,-1 0 0,1-1 0,-1 1 1,0 0-1,1-1 0,-1 1 0,0 0 0,0-1 0,0 1 0,0-1-2,1-37-154,-2 30 110,2 6 30,-1 1 1,-1-1-1,1 0 1,0 1-1,-1-1 1,1 0-1,-1 1 0,0-1 1,0 1-1,0-1 1,0 1-1,0 0 1,0-1-1,-1 1 0,1 0 1,-1 0-1,1 0 1,-2-1 13,-2-1-12,-1 0 0,1 0 0,-1 1 0,1 0 1,-1 0-1,-4-1 12,-8-5 3,-4 0-17,0 0 0,0 1 0,-1 2 0,0 0 0,0 1 1,0 2-1,-1 0 0,1 2 0,-1 0 0,-2 2 14,25-1 1,-1 0 0,1 1 0,0-1-1,0 0 1,-1 1 0,1 0 0,0-1 0,0 1-1,0 0 1,0-1 0,0 1 0,0 0 0,0 0 0,0 0-1,0 0 1,0 0 0,0 0 0,1 0 0,-1 0 0,0 1-1,1-1 1,-1 1-1,-13 33 115,11-26-53,-5 13 19,2 0 1,1 1-1,1 0 1,1 0-1,0 12-81,1 119 383,3-89-18,-2-60-335,1 0 1,0 0-1,0 0 0,0-1 0,1 1 1,0 0-1,0 0 0,0-1 0,0 1 1,1-1-1,-1 1 0,1-1 0,0 1 1,1-1-1,-1 0 0,1 0 1,0 0-1,0 0 0,0-1 0,0 1 1,1-1-1,-1 0 0,1 0 0,0 0 1,0 0-1,0-1 0,0 0 0,0 0 1,1 0-1,-1 0 0,1 0 0,2 0-30,7 2 23,2-1 0,-1 0 0,0-1-1,0-1 1,1 0 0,12-1-23,-19 0-45,1-1 1,-1 0 0,0-1-1,0 0 1,0 0-1,0-1 1,0 0 0,-1 0-1,1-1 1,-1 0-1,6-4 45,-12 7-248,0 0-1,1 0 1,-1 0-1,0 1 1,1-1-1,-1 1 1,1-1-1,-1 1 1,1 0-1,0 0 1,-1 0-1,1 0 1,-1 0-1,2 1 249,22-1-7243,-4-8-3802</inkml:trace>
  <inkml:trace contextRef="#ctx0" brushRef="#br3" timeOffset="223211.941">12085 12296 7571,'0'0'1521,"0"0"352,0 0-368,0 0 175,0 0-607,0 0-129,59-18 193,-22 18-433,6 15-143,0 2-337,0 1-224,0 3-353,-14-6-1343,-15-6-5380</inkml:trace>
  <inkml:trace contextRef="#ctx0" brushRef="#br0" timeOffset="232618.693">8396 10245 7347,'0'0'1601,"0"0"67,0 0 231,0 0-178,0 0-502,0 0-360,0-6-384,1-10-112,0 3-158,0 0 0,-1 1-1,-1-1 1,-1-12-205,0 24-9,1 0-1,-1 0 1,1 0 0,-1 0-1,1 0 1,-1 0 0,0 1-1,0-1 1,1 0 0,-1 1-1,0 0 1,0-1-1,1 1 1,-1 0 0,0 0-1,0 0 1,0 0 0,0 0-1,1 0 1,-1 1 0,0-1-1,0 1 1,1-1 0,-1 1-1,0-1 1,0 1 0,1 0-1,-1 0 1,1 0 0,-1 0-1,1 0 1,-1 1 9,-4 20 37,0 1 0,2 0 0,1 0 0,0 0 0,2 0 0,1 15-37,0-28 39,-1-1 49,1 0 0,0-1 0,0 1 0,1 0 0,0-1 0,0 1 1,1 0-1,1-1 0,-1 0 0,1 1 0,1-1 0,-1 0 0,4 5-88,-3-7 111,0 0 0,0-1 0,1 1 0,-1-1 0,1 0 0,1 0 0,3 3-111,-8-7 10,0 0 1,0-1 0,0 1-1,0 0 1,1-1 0,-1 1-1,0-1 1,0 0 0,1 1-1,-1-1 1,0 0 0,0 0-1,1 1 1,-1-1 0,0 0-1,1 0 1,-1-1 0,0 1-1,1 0 1,-1 0 0,0-1-1,0 1 1,1 0 0,-1-1-1,0 1 1,0-1 0,0 0-1,0 1 1,0-1 0,0 0-1,0 0 1,0 0 0,0 0-1,0 0 1,0 0 0,0 0-1,0 0 1,-1 0 0,1 0-1,0 0 1,-1 0 0,1-1-1,-1 1 1,1 0 0,-1-1-11,6-12-37,-2 0 0,1-1 0,-2 1 0,0-1 0,-1 0 0,0 0 0,-1 0 0,-1 0 0,0 0 0,-2-6 37,2-15-100,-4 30 74,0 1 1,-1-1-1,0 1 0,1 0 1,-2 0-1,1 0 0,0 1 1,-7-4 25,11 7-5,0 0 0,-1-1 0,1 1 0,-1 0-1,1 1 1,-1-1 0,1 0 0,-1 0 0,0 1 0,1-1 0,-1 0 0,0 1 0,1 0 0,-1-1 0,0 1 0,0 0 0,1 0 0,-1 0 0,0 0 0,0 0 0,0 1 0,1-1 0,-2 1 5,2 0 2,0 0-1,-1 1 1,1-1 0,0 1 0,0-1-1,0 1 1,0-1 0,1 1 0,-1-1-1,0 1 1,1 0 0,-1 0 0,1-1-1,-1 1 1,1 0 0,0 0 0,0 0-1,0-1 1,0 1 0,0 0 0,0 0-1,0 0-1,-1 31 56,2 38 366,0-67-383,0 0 1,0 0 0,0 0-1,0 0 1,0 0 0,1 0-1,0-1 1,-1 1 0,2 0-1,-1-1 1,0 1 0,1-1-1,-1 0 1,1 0 0,0 0-40,0 0 37,-1-1-1,0 0 1,1 0 0,-1 0 0,1-1 0,-1 1-1,1-1 1,0 1 0,-1-1 0,1 0 0,0 0 0,0 0-1,0 0 1,0-1 0,0 1 0,0-1 0,3 0-37,-5 0 8,1-1-1,0 1 1,-1-1 0,1 0 0,0 0 0,-1 1 0,1-1 0,-1-1 0,1 1 0,-1 0 0,0 0 0,0 0 0,1-1 0,-1 1 0,0 0 0,0-1 0,0 1 0,0-1 0,0 0 0,-1 1 0,1-1 0,0 0-1,-1 1 1,1-1 0,-1 0 0,0 0 0,0 1 0,1-1 0,-1-1-8,1-89-256,-2 90 249,1 1 1,-1 0-1,1 0 0,-1-1 0,0 1 1,1 0-1,-1 0 0,0 0 0,0 0 1,0-1-1,0 1 0,0 1 0,0-1 1,0 0-1,0 0 0,0 0 0,-1 0 1,1 1-1,0-1 0,0 1 1,-1-1 6,-38-16-39,19 9 30,16 6 4,1 0 0,0 0 0,-1 0 1,1 1-1,-1 0 0,1 0 0,-1 0 1,1 0-1,-1 1 0,0 0 0,1 0 1,-5 0 4,8 0-2,0 3 7,0-1 0,0 1 0,0 0 0,0 0 0,0-1 0,0 1 0,1 0 0,-1 0 0,1 0 0,0-1 0,0 1 0,0 0-1,0 0 1,1 0 0,-1 1-5,1 2 35,-2 15 64,1-10 7,-1 0 0,2 0 0,-1 0-1,2 0 1,-1 0 0,2 0 0,0 4-106,-1-13 18,-1 1 0,0 0 1,1-1-1,-1 1 0,1 0 1,0-1-1,0 0 0,0 1 1,0-1-1,0 0 0,1 0 1,-1 0-1,1-1 1,-1 1-1,1 0 0,-1-1 1,1 0-1,0 0 0,0 0 1,0 0-1,0 0 0,0 0 1,0-1-1,0 1 0,0-1 1,0 0-1,0 0 0,0 0 1,1 0-19,-2-1 3,1 1 0,-1-1 0,0 0 0,0 0 0,0 0 0,0 0 0,0 0-1,0 0 1,0 0 0,-1-1 0,1 1 0,0-1 0,-1 1 0,1-1 0,-1 0 0,1 0 0,-1 1 0,0-1 0,0 0 0,0 0 0,0 0 0,0 0 0,0-1 0,-1 1 0,1 0 0,0 0 0,-1 0 0,0 0 0,0-1 0,0 1 0,0-1-3,3-15-60,-1-1 0,-1 0 0,-1-8 60,0 18-48,0-5 38,0 7-13,0-1 1,0 0-1,-1 1 0,0-1 1,0 0-1,-1-3 23,0 8-7,1-1 0,-1 1 0,0 0-1,0 0 1,0-1 0,-1 1 0,1 1 0,-1-1 0,1 0 0,-1 0 0,0 1-1,0 0 1,0-1 0,-2 0 7,1 1-2,1 0 0,-1 0-1,0 0 1,1 1 0,-1-1 0,0 1-1,0 0 1,0 0 0,0 0 0,0 1-1,0-1 1,0 1 0,-3 0 2,6 0-1,-1 0 0,1 1 0,-1-1 1,1 0-1,0 1 0,-1-1 0,1 1 0,-1-1 1,1 1-1,0-1 0,-1 1 0,1 0 0,0 0 1,0 0-1,0 0 0,0 0 0,0 0 1,0 0-1,0 0 0,0 0 0,0 0 0,0 0 1,0 1-1,1-1 0,-1 0 0,0 1 0,1-1 1,-1 1-1,1-1 0,0 0 0,-1 1 0,1-1 1,0 1-1,0-1 0,0 1 0,0-1 0,0 1 1,0 13-5,0 1 104,0-1 1,1 1-1,1-1 0,1 7-99,-1-16 30,-1 0 1,1-1 0,0 1-1,1-1 1,0 0 0,0 0-1,0 1 1,0-2 0,1 1-1,-1 0 1,1-1-1,0 0 1,3 2-31,-3-2 24,1 0 0,0 0 0,-1-1 0,1 0 1,1 0-1,-1 0 0,0 0 0,1-1 0,-1 0 0,1 0 0,2 0-24,-7-2 0,1 0-1,-1 0 1,1 0-1,0 0 0,-1 0 1,1 0-1,-1 0 1,1-1-1,-1 1 1,1-1-1,-1 1 1,1-1-1,-1 1 1,1-1-1,-1 0 1,1 0-1,-1 0 1,0 0-1,0 0 1,0 0-1,1 0 0,-1 0 1,0 0-1,0 0 1,0-1-1,-1 1 1,1 0-1,0-1 1,0 1-1,-1-1 1,1 1-1,-1-1 1,1 1-1,-1-1 1,0 1-1,1-1 1,-1 0-1,0 1 0,0-1 1,0 1-1,0-1 1,-1-1 0,2-6-35,0 0 0,-1 0 0,0-1 0,0 1 1,-1 0-1,0 0 0,-3-8 35,3 14 3,0 1-1,0 0 1,0 0 0,0 0-1,0-1 1,-1 1 0,1 0 0,-1 1-1,0-1 1,1 0 0,-1 0-1,0 1 1,0-1 0,0 1 0,0 0-1,-1-1 1,1 1 0,0 0-1,0 0 1,-1 0 0,1 1-1,-1-1 1,1 1 0,0-1 0,-1 1-1,1 0 1,-1 0 0,1 0-1,-1 0 1,0 0-3,1 0 493,-1 1-1462,1 5-5241,2 2-497</inkml:trace>
  <inkml:trace contextRef="#ctx0" brushRef="#br0" timeOffset="233920.851">9504 10329 4946,'0'0'851,"0"0"-365,0 0 2,0 0 310,0 0 229,0-11 8039,0-31-7391,0 40-1676,0 1 0,0 0-1,-1 0 1,1 0 0,-1 0 0,1 0 0,-1 0 0,1 0-1,-1 0 1,0 0 0,1 0 0,-1 0 0,0 0 0,0 0-1,0 0 1,0 1 0,0-1 0,0 0 0,0 1 0,0-1 0,0 0-1,0 1 1,0-1 0,0 1 0,0 0 0,0-1 0,-1 1-1,1 0 1,0 0 0,0 0 0,0 0 0,0 0 0,-1 0-1,1 0 1,0 0 0,0 0 0,0 1 0,0-1 0,-1 0-1,1 1 1,0-1 0,0 1 0,0-1 0,0 1 0,0-1 0,0 1 0,-2 3 1,1 1 0,0-1 0,1 0-1,-1 1 1,1 0 0,-1-1-1,1 1 1,1 0 0,-1-1-1,1 1 1,-1 0 0,1 0-1,1 1 1,-2 2 26,1 4 44,-2 6 161,1 0-1,1 0 0,0 0 1,1 0-1,2 0 1,1 9-231,-3-23 33,0 0 0,1 0 1,-1-1-1,1 1 1,0-1-1,0 1 1,0-1-1,0 0 1,0 1-1,1-1 1,-1 0-1,1-1 1,0 1-1,0 0 1,0-1-1,0 0 1,1 1-1,-1-1 1,0 0-1,1-1 0,0 1 1,-1-1-1,1 0 1,0 0-1,0 0 1,0 0-1,0 0 1,-1-1-1,1 0 1,0 0-1,0 0 1,0 0-34,-1 0-1,0-1 0,0 0 1,0 1-1,-1-1 0,1 0 0,0 0 1,-1 0-1,1-1 0,-1 1 1,1-1-1,-1 1 0,0-1 0,1 0 1,-1 0-1,0 0 0,0 0 1,0 0-1,-1 0 0,1-1 0,0 1 1,-1 0-1,0-1 0,1 0 1,-1 1-1,0-1 0,0 0 0,-1 1 1,1-1-1,-1 0 0,1 0 1,-1-2 0,4-15-153,-2-1 1,-1 1-1,0 0 1,-1-5 152,0 12-139,-1 11 132,1 0 0,-1-1 1,0 1-1,1 0 1,-1 0-1,0-1 1,0 1-1,-1 0 0,1 0 1,0 0-1,-1 0 1,1 0-1,-1 1 0,1-1 1,-1 0-1,0 1 1,0-1-1,0 1 0,0-1 1,0 1-1,0 0 1,0 0-1,0 0 0,-2 0 7,-3-2-3,1 0-1,-1 1 1,1 0-1,-1 1 1,0-1-1,0 1 0,0 0 1,-1 1 3,7 0 2,0 0-1,0 1 1,0-1 0,0 1 0,0-1 0,1 1-1,-1-1 1,0 1 0,0-1 0,1 1 0,-1 0-1,0-1 1,1 1 0,-1 0 0,0 0 0,1-1-1,-1 1 1,1 0 0,0 0 0,-1 0-1,1 0 1,-1 0 0,1 0 0,0-1 0,0 1-1,0 0 1,0 0 0,-1 0 0,1 0 0,0 0-1,1 0 1,-1 0-2,-1 42 187,2-32-87,-1-5-22,-1-1-1,2 1 1,-1 0-1,1 0 1,0 0-1,0-1 1,1 1-1,-1 0 1,1-1-1,3 6-77,-4-9 11,1-1 0,-1 1 0,1 0 0,-1 0-1,1-1 1,0 1 0,0-1 0,0 0 0,0 1-1,0-1 1,0 0 0,0 0 0,1 0 0,-1-1-1,0 1 1,0 0 0,1-1 0,-1 1 0,0-1-1,1 0 1,-1 0 0,0 0 0,1 0 0,-1 0-1,1-1 1,-1 1 0,0-1 0,2 0-11,-2 0-8,-1 0 1,0 0-1,0-1 1,1 1-1,-1 0 1,0-1-1,0 1 1,-1-1-1,1 1 1,0-1-1,0 1 1,-1-1-1,1 0 1,-1 1-1,1-1 1,-1 0-1,0 1 1,1-1-1,-1 0 1,0 0-1,0 1 1,-1-1-1,1 0 8,-1-44-603,-1 44 597,1 0 0,0 0 1,-1 0-1,1 0 0,-1 0 1,1 0-1,-1 1 0,0-1 1,0 1-1,0-1 0,0 1 1,0 0-1,0 0 0,0 0 1,0 0-1,-2-1 6,-40-9 264,44 19 293,0-6-478,0-6-96,0 3-47,0 1-51,0 0 70,0 0-30,0 40-2363,-3-14-3333,-11 4-7838</inkml:trace>
  <inkml:trace contextRef="#ctx0" brushRef="#br0" timeOffset="235272.964">8400 12724 4946,'0'0'1884,"0"0"-214,0 0-91,0 0-77,0 0 158,-2-3-326,-17-28 2959,17 29-4303,-1 1-1,1-1 1,0 0 0,-1 1 0,1-1 0,-1 1 0,0 0 0,1 0 0,-1 0 0,0 0 0,0 1-1,0-1 1,0 1 0,0-1 0,0 1 0,1 0 0,-1 0 0,-2 0 10,3 1-4,0-1 0,0 1 0,0-1 0,0 1 0,0 0 0,0 0 0,0-1 0,1 1 0,-1 1 0,0-1 0,0 0 1,1 0-1,-1 1 0,1-1 0,-1 1 0,1-1 0,-1 1 0,1-1 0,0 1 0,0 0 0,0 0 0,0 0 0,0 0 0,0 0 0,1 0 0,-1 0 0,1 0 0,-1 0 0,1 0 0,0 0 1,0 0-1,0 0 0,0 0 0,0 1 4,-2 16 180,2 0 0,0 0 0,3 14-180,-1-13 274,-2-17-234,1 1 1,-1-1-1,1 1 0,0-1 1,0 1-1,1-1 0,-1 0 1,1 0-1,0 0 0,-1 0 0,1 0 1,1 0-1,-1 0 0,0 0 1,1-1-1,-1 1 0,1-1 0,0 0 1,0 0-1,0 0 0,0 0 1,0 0-1,0-1 0,0 1 0,1-1 1,-1 0-1,1 0-40,-1 0 29,0 0-1,0 0 1,-1-1-1,1 1 1,0-1-1,0 0 1,0 0-1,0 0 1,0 0-1,0 0 1,0-1-1,0 1 1,0-1-1,0 0 1,0 0-1,-1 0 1,1 0-1,0 0 1,-1-1-1,1 1 1,0-1-1,-1 0 1,0 1-1,0-1 1,1-1-1,-1 1 1,0 0-1,0 0 1,-1-1-1,1 1 1,1-3-29,0-3-65,1-1 1,-2 1-1,1-1 1,-1 0-1,0 0 1,-1 0-1,0 0 1,0 0 0,-1 0-1,0 0 1,-1 0-1,-1-9 65,1 16-7,0 1 0,1-1 1,-1 1-1,0-1 0,0 1 0,0 0 0,0-1 0,0 1 1,0 0-1,0 0 0,-1 0 0,1 0 0,0 0 0,-1 0 1,1 0-1,0 0 0,-1 0 0,1 1 0,-1-1 0,1 1 1,-1-1-1,0 1 0,1 0 0,-1-1 0,0 1 0,1 0 1,-1 0 6,-53-2 21,44 2 3,9 1-18,1 0 0,0 0 0,0 0 0,0 0 0,0 0 0,0 0 0,0 1 0,1-1 0,-1 0 0,0 1 0,1-1-1,-1 0 1,1 1 0,-1-1 0,1 0 0,-1 1 0,1-1 0,0 1 0,0-1 0,0 1 0,0-1 0,0 2-6,-3 37 120,3-32-75,0-2 36,-1 0 0,1 1 0,1-1 0,-1 0 0,1 0 0,0 0 0,1 0 0,-1 0 0,2 3-81,-1-7 22,-1 0 1,1 0 0,0 0-1,0 0 1,0 0 0,0-1 0,0 1-1,0-1 1,0 0 0,0 0-1,1 1 1,-1-1 0,0-1-1,1 1 1,-1 0 0,1-1-1,-1 1 1,1-1 0,-1 1-1,1-1 1,-1 0 0,1 0-1,-1-1 1,3 1-23,-3 0 6,0 0 1,0 0-1,0 0 0,1-1 1,-1 1-1,0 0 0,0-1 1,0 0-1,-1 1 0,1-1 1,0 0-1,0 0 0,0 0 1,0 0-1,-1 0 0,1 0 0,0-1 1,-1 1-1,1 0 0,-1-1 1,0 0-1,1 1 0,-1-1 1,0 0-1,0 1 0,0-1 1,0 0-1,0-1-6,1-4-55,0 1 0,0-1 0,-1 0 0,0 0 0,-1 0 0,1 0 0,-2-6 55,1 12-61,-4 27 369,5-16-6606,-1-10-249</inkml:trace>
  <inkml:trace contextRef="#ctx0" brushRef="#br0" timeOffset="236349.15">9683 12694 1297,'0'0'5327,"0"0"-3910,0 0-945,0 0 147,0 0 310,8 1-198,30 4 757,-38-5-357,0 0 193,0 0-214,0 0-281,0 0-194,0 0-264,0 0-72,0 0 34,0 0-106,0 0-24,-32 0 104,28 0-295,1 0 1,-1 0-1,1 0 1,-1 0-1,1 1 1,-1-1 0,1 1-1,-1 0 1,1 0-1,-1 0 1,1 1-1,0-1 1,0 1-1,0 0 1,0-1-1,0 1 1,0 1 0,0-1-1,0 0 1,1 1-1,-2 1-12,1 1 58,1 1-1,-1-1 0,1 0 0,0 1 1,0-1-1,1 1 0,0 0 1,0-1-1,0 1 0,1 0 1,0 0-1,0-1 0,0 1-57,0 3 122,0 0 0,0 1 0,1-1 0,0-1 0,1 1 0,0 0 0,0 0 0,1 0 0,0-1 0,2 5-122,-2-10 31,-1 1 0,0-1-1,1 0 1,0 0 0,0 0 0,0 0 0,0-1 0,0 1 0,1-1 0,-1 0 0,1 0-1,-1 0 1,1 0 0,0-1 0,0 1 0,-1-1 0,1 0 0,0 0 0,0 0 0,1-1-1,-1 1 1,0-1 0,0 0 0,3-1-31,-5 1 5,0 1 0,0-1-1,0 0 1,0-1 0,-1 1 0,1 0 0,0 0-1,0-1 1,0 1 0,0-1 0,-1 0-1,1 1 1,0-1 0,-1 0 0,1 0-1,0 0 1,-1 0 0,1-1 0,-1 1 0,0 0-1,1-1-4,0-1-6,-1 0-1,1 0 1,-1-1 0,0 1-1,0 0 1,0-1-1,0 1 1,-1-1-1,1 0 1,-1 1-1,0-2 7,1-6-84,0 1 1,0 0 0,0 0 0,-1 0 0,0 0 1,-1 0-1,-2-7 83,-1 15 3,1 1 0,-1 0 0,0 0 0,0 0 0,0 1 0,0-1 0,0 1 1,0 0-1,0 0 0,0 1 0,0-1 0,-2 1-3,-3-1-5,8 0 5,-1 0-1,1 0 1,-1 0 0,1 0 0,0 0-1,-1 0 1,1 0 0,-1 0-1,1 1 1,0-1 0,-1 0 0,1 1-1,0-1 1,0 1 0,-1-1 0,1 1-1,0 0 1,0 0 0,0-1 0,0 1-1,0 0 1,0 0 0,0 0-1,0 0 1,0 0 0,0 0 0,0 1-1,1-1 1,-1 3 24,0 1 0,0-1 0,1 1 0,-1-1 0,1 1 0,1 0 0,-1-1 0,1 4-24,-1-7 3,1 3 31,-1 0-1,1 0 1,1 0 0,-1 0 0,0 0 0,1-1 0,0 1 0,0 0 0,0-1 0,0 1 0,1-1 0,-1 0 0,1 0 0,0 0 0,0 0-1,0 0 1,0-1 0,0 1 0,1-1 0,-1 0 0,1 0 0,3 2-34,2 0 51,0-1 0,0 1 0,0-2 0,1 1 0,-1-1 0,1 0 0,-1-1 0,1 0 0,2-1-51,-10 0-2,-1-1-1,0 1 0,1-1 0,-1 1 0,0-1 0,0 1 0,1-1 0,-1 0 0,0 0 1,0 0-1,0 0 0,0 0 0,0 0 0,0 0 0,0 0 0,0 0 0,-1 0 0,1 0 0,0 0 1,-1-1-1,1 1 0,-1 0 0,1 0 0,-1-1 0,1 1 0,-1-1 0,0 1 0,0 0 1,0-1-1,0 1 0,0 0 0,0-2 3,0-50-624,0 52 572,-1-2 34,0 0 0,0 0 0,0 0 0,-1 0 0,1 1 0,0-1 0,-1 0 0,0 1 0,0 0 0,0-1 0,0 1 0,0 0 0,0 0 0,0 0 0,-1 0 0,1 0 0,-1 0 0,0 1 0,1-1 0,-1 1 0,0 0 0,0 0 0,0 0 0,0 0 0,0 0 0,0 1 0,0-1 0,0 1 0,0 0 1,0 0-1,-2 0 18,4 9 485,1-7-436,5 43 790,-4-44-831,-1 0-1,0 0 0,1 0 1,-1 1-1,1-1 0,0 0 1,-1 0-1,1 0 0,0-1 1,0 1-1,-1 0 0,1 0 1,0 0-1,0 0 0,0-1 1,0 1-1,0 0 0,0-1 1,0 1-1,0-1 0,0 1 1,0-1-1,0 0 0,1 1 0,-1-1 1,0 0-1,0 0 0,0 0 1,0 0-1,1 0 0,-1 0 1,0 0-1,0 0 0,0 0 1,1-1-1,-1 1 0,0 0 1,0-1-1,0 1-7,1-1-56,-1 0-1,0 0 1,1-1 0,-1 1-1,0 0 1,1 0 0,-1-1-1,0 1 1,0-1 0,0 1-1,0-1 1,-1 1-1,1-1 1,0 0 0,0 1-1,-1-1 1,1 0 0,-1 0-1,0 1 1,1-3 56,4-39-2124,-5 39 1715,2-40-5800,-2 2-7146</inkml:trace>
  <inkml:trace contextRef="#ctx0" brushRef="#br0" timeOffset="237265.676">10136 11477 5394,'0'0'2217,"0"0"-701,0 0-97,0 0-120,0 0 115,0 0-146,-16 6 3320,14-6-4579,0 1-1,0-1 0,0 0 0,0 1 0,0-1 0,0 1 1,1-1-1,-1 1 0,0 0 0,0 0 0,1 0 1,-1 0-1,0 0 0,1 0 0,-1 0 0,1 1 0,0-1 1,-1 1-1,1-1 0,0 1 0,0-1 0,0 1 0,0 0 1,0-1-1,0 1 0,0 0 0,1 0 0,-1 0 1,1-1-1,-1 1 0,1 0 0,-1 2-8,-1 8 113,1 1 0,0-1 0,1 1 0,1 10-113,-1-6 314,1-11-222,-1 1 1,1-1-1,0 0 1,0 0-1,1 0 1,0 0-1,0 0 1,1 0-1,-1-1 1,1 1 0,0-1-1,4 5-92,-6-8 19,1 0-1,0 0 1,-1 1-1,1-1 1,0-1-1,1 1 1,-1 0 0,0 0-1,0-1 1,1 1-1,-1-1 1,1 0-1,-1 0 1,1 0 0,0 0-1,-1 0 1,1 0-1,0-1 1,0 0-1,-1 1 1,1-1 0,0 0-1,0 0 1,0 0-1,0-1 1,-1 1-1,1-1 1,0 1-1,-1-1 1,1 0 0,0 0-19,-1 0-11,-1-1 1,1 1 0,0-1 0,-1 1-1,1-1 1,-1 0 0,1 1 0,-1-1-1,0 0 1,0 0 0,0 0 0,0 0-1,0 0 1,0 0 0,-1 0 0,1 0-1,0-1 1,-1 1 0,0 0 0,0 0-1,1 0 1,-1-2 10,0-61-851,-1 46 447,2 18 387,-1-1 0,0 0 0,0 0-1,0 1 1,-1-1 0,1 0 0,0 0 0,-1 1 0,1-1-1,-1 0 1,0 1 0,1-1 0,-1 0 0,0 1 0,0-1-1,0 1 1,0-1 0,0 1 0,0 0 0,-1-1 0,1 1 0,0 0-1,-1 0 1,1 0 0,0 0 0,-1 0 0,0 0 0,1 0-1,-1 1 1,1-1 0,-2 0 17,-6 0 40,1-1 0,0 2-1,0-1 1,0 1 0,0 0 0,-6 2-40,-13-1 216,25 0-179,1 0 0,0 0 1,0 0-1,0 0 0,0 1 0,0-1 1,0 0-1,0 1 0,0-1 1,0 1-1,0-1 0,1 1 1,-1-1-1,1 1 0,-1 0 1,1-1-1,0 1 0,-1-1 1,1 1-1,0 0 0,0-1 0,0 1 1,0 0-1,0-1 0,1 1 1,-1 1-38,0 3 124,0 0 1,1 0 0,-1 0 0,1 0 0,0 0-1,1 0 1,1 5-125,-1-8 46,1 0-1,-1 0 1,1 0-1,0-1 0,0 1 1,0-1-1,0 0 1,0 0-1,1 0 1,-1 0-1,0 0 1,1-1-1,1 1-45,-3-1 2,-1 0 0,1-1 1,0 1-1,0-1 0,0 1 0,-1-1 0,1 1 0,0-1 0,0 0 0,0 0 0,0 0 0,-1 0 0,1 0 0,0-1 0,0 1 1,0-1-1,0 1 0,-1-1 0,1 1 0,0-1 0,-1 0 0,1 0 0,0 0 0,-1 0 0,1 0 0,-1 0 0,0 0 1,1-1-1,-1 1 0,1-1-2,1-6-176,1 0 0,-1-1 0,0 0 0,-1 1 0,0-1-1,-1 0 1,1 0 0,-2 0 0,1 0 0,-1 0 0,-2-8 176,2 10-275,0 6 252,0 0 0,0 0-1,0 0 1,0 1 0,0-1 0,0 0 0,0 0-1,-1 0 1,1 1 0,0-1 0,-1 0 0,1 0-1,0 1 1,-1-1 0,1 0 0,-1 1 0,1-1-1,-1 0 1,0 1 0,1-1 0,-1 1 0,0-1-1,1 1 1,-1-1 0,0 1 0,1 0 0,-1-1-1,0 1 1,0 0 0,0-1 0,0 1 23,-29-2 283,23 2-63,7 0-191,-1 1 0,1-1 0,0 0-1,-1 1 1,1-1 0,0 0 0,-1 1 0,1-1 0,0 0-1,-1 1 1,1-1 0,0 1 0,0-1 0,0 1 0,-1-1-1,1 1 1,0-1 0,0 1 0,0-1 0,0 1 0,0-1 0,0 1-1,0-1 1,0 1 0,0-1 0,0 1 0,0-1 0,0 1-1,1-1 1,-1 0 0,0 1 0,0 0-29,1-1-91,-1 1 0,0 0 0,0 0 0,0 0 0,0-1 1,1 1-1,-1 0 0,0 0 0,-1 0 0,1-1 0,0 1 0,0 0 0,0 0 0,0 0 0,0-1 1,-1 1-1,1 0 0,0 0 0,-1-1 0,1 1 0,-1 0 0,1-1 0,-1 1 0,1 0 0,-1-1 1,1 1-1,-1 0 91,-14 2-4979</inkml:trace>
  <inkml:trace contextRef="#ctx0" brushRef="#br0" timeOffset="238138.962">8228 11587 4946,'0'0'2788,"0"0"-1200,0 0-260,0 0 78,0 0-101,19-14 3412,-19 12-4724,0 1 0,0 0 0,0 0 0,-1 0 0,1 0 0,0 0 0,-1 0 0,1 0 0,-1 0 1,1 0-1,-1 1 0,1-1 0,-1 0 0,0 0 0,1 0 0,-1 0 0,0 1 0,0-1 0,1 0 1,-1 1-1,0-1 0,0 1 0,0-1 0,0 1 0,0-1 0,0 1 0,0 0 0,0-1 0,0 1 1,0 0 6,-35-4-90,35 9 261,0 1-1,0-1 0,0 1 1,1 0-1,0 0 0,0-1 1,1 6-171,-1-5 691,0-6-672,0 0-1,1 0 1,-1 1-1,0-1 1,0 0 0,1 0-1,-1 0 1,0 0-1,1 1 1,-1-1-1,0 0 1,1 0 0,-1 0-1,0 0 1,1 0-1,-1 0 1,0 0 0,1 0-1,-1 0 1,0 0-1,1 0 1,-1 0 0,0 0-1,1 0 1,-1-1-1,0 1 1,1 0-1,-1 0 1,0 0 0,1 0-1,-1-1 1,0 1-1,0 0 1,1 0 0,-1 0-1,0-1 1,0 1-1,1 0 1,-1-1-1,0 1 1,0 0-19,14-12-58,-11 6-312,0-1 0,-1 0-1,0 0 1,-1 0 0,0-1 0,0 1-1,0 0 1,-1 0 0,0-1-1,0-1 371,-1 9-53,0 0 0,0 0 0,1 0 0,-1 0 1,0 0-1,0 0 0,1 0 0,-1 0 0,0 0 0,1 0 0,-1 0 0,0 1 0,0-1 0,1 0 0,-1 1 0,0-1 0,1 0 0,-1 1 0,1-1 0,-1 1 0,1-1 0,-1 1 0,0-1 0,1 1 0,0-1 1,-1 1-1,1-1 0,-1 1 0,1 0 0,0-1 0,-1 1 0,1 0 0,0 0 53,-4 16-28,1 1 0,1-1 1,1 1-1,0-1 0,2 10 28,-1-15-208,4 15-3343,15-5-6093</inkml:trace>
  <inkml:trace contextRef="#ctx0" brushRef="#br0" timeOffset="239255.916">10414 12885 976,'0'0'7457,"0"0"-4853,0 0-1395,0 0-150,0 0-72,5 1-483,1 1-379,13 0-100,-18-3 54,0 0-1,0-1 1,-1 1-1,1 0 1,0-1-1,-1 1 1,1 0-1,-1-1 1,0 1-1,1-1 1,-1 1-1,0-1 1,0 1-1,0 0 1,0-1-1,0 1 1,0-1-1,-1 0-78,1 1 19,-1 0 0,0 0 0,0-1-1,0 1 1,-1 1 0,1-1-1,0 0 1,0 0 0,-1 0-1,1 1 1,0-1 0,-1 0-1,1 1 1,0-1 0,-1 1 0,1 0-1,-1-1 1,1 1 0,-1 0-19,1 0 59,1-1 0,-1 1 1,0 0-1,0 0 1,0-1-1,1 1 1,-1 0-1,0 0 1,0 0-1,0 0 0,1 0 1,-1 0-1,0 0 1,0 0-1,0 1 1,0-1-1,1 0 0,-1 0 1,0 1-1,0-1 1,1 0-1,-1 1 1,0-1-1,0 1 1,1-1-1,-1 1 0,0-1 1,1 1-1,-1-1 1,1 1-1,-1 0 1,1-1-1,-1 1 1,1 0-1,-1-1 0,1 1 1,0 0-1,-1 0 1,1 0-60,-1 9 267,1 1 1,-1-1 0,2 1-1,0-1 1,0 0-1,1 1 1,0-1 0,3 9-268,-4-16 48,0 0 1,1 0-1,-1 0 1,1 0-1,0 0 1,0 0-1,0 0 1,0 0-1,0-1 1,0 1 0,1-1-1,-1 1 1,1-1-1,0 0 1,0 0-1,0 0 1,0-1-1,0 1 1,0-1-1,0 1 1,0-1-1,1 0 1,-1 0-1,0-1 1,1 1-1,-1-1 1,1 1-1,-1-1 1,1 0-49,-2 0-3,0 0 1,-1-1-1,1 1 1,0 0-1,0 0 1,0-1-1,-1 0 1,1 1-1,0-1 1,-1 0-1,1 1 1,0-1-1,-1 0 0,1 0 1,-1 0-1,0-1 1,1 1-1,-1 0 1,0 0-1,1-1 1,-1 0 2,2-2-43,-1 0 0,0 0 0,0 0 0,0 0 0,-1 0 1,0-1-1,0 1 0,0 0 0,0-3 43,1-13-717,0 0-1,-2-1 1,-2-19 717,1 29-560,1 8 489,0 1 0,-1-1-1,1 1 1,-1-1 0,1 1 0,-1-1-1,0 1 1,0 0 0,0 0 0,0-1-1,0 1 1,-1 0 0,1 0-1,-1 0 1,0 0 0,1 0 0,-1 1-1,0-1 1,0 0 0,0 1 0,0 0-1,0-1 1,0 1 0,0 0-1,-1 0 1,1 0 0,0 0 0,-1 0-1,1 1 1,-1-1 0,1 1 0,-1 0-1,1-1 1,-1 1 0,-1 1 71,3-1 64,0 1 0,0-1 0,0 1 0,1-1 0,-1 1 0,0 0 0,0-1 0,0 1 0,1 0 0,-1 0 0,0 0 0,1-1 1,-1 1-1,1 0 0,-1 0 0,1 0 0,-1 0 0,1 0 0,0 0 0,0 0 0,-1 0 0,1 0 0,0 0 0,0 0 0,0 0 0,0 1 0,0-1 0,0 0 1,0 0-1,0 0 0,1 0 0,-1 0 0,0 0 0,1 0 0,0 0-64,-1 8 276,-1 10 276,3 26 697,-2-45-1257,0 0 0,0 0 0,0 1 0,0-1 0,0 0 0,1 0 0,-1 1-1,0-1 1,0 0 0,0 0 0,1 0 0,-1 0 0,0 1 0,0-1 0,1 0 0,-1 0 0,0 0 0,0 0 0,1 0 0,-1 0-1,0 0 1,1 0 0,-1 0 0,0 0 0,0 0 0,1 0 0,-1 0 0,0 0 0,1 0 0,-1 0 0,0 0 0,0 0 0,1 0-1,-1 0 1,0 0 0,0 0 0,1 0 0,-1 0 0,0-1 0,0 1 0,1 0 0,-1 0 0,0 0 0,0-1 0,0 1 0,1 0-1,-1 0 10,10-15-1650,-9-16-3097,-1 0-5829</inkml:trace>
  <inkml:trace contextRef="#ctx0" brushRef="#br0" timeOffset="240195.51">8211 11593 5955,'0'0'1430,"0"0"-254,0 0 59,0 0-138,0 0-27,5-4-112,-1 0-716,-2 3-172,-1 1 0,1-1 1,-1-1-1,1 1 1,-1 0-1,0 0 0,0 0 1,0-1-1,0 1 0,0-1 1,0 1-1,0-1 0,0 1 1,0-1-1,-1 1 1,1-1-1,-1 0 0,1 1 1,-1-1-1,0 0 0,1 0 1,-1 0-71,0-8 1162,0 7-953,0-1 0,0 0 0,0 0 0,0 0 0,0 0 0,-1 0 0,0 0 0,0 1 0,0-1 0,-1-3-209,0 6-13,1-1-1,-1 1 1,0-1 0,1 1-1,-1 0 1,0-1-1,0 1 1,1 0-1,-1 0 1,0 0-1,0 1 1,0-1-1,0 0 1,0 1-1,-1-1 1,1 1-1,0 0 1,0 0-1,0-1 1,0 1-1,0 1 1,0-1-1,-1 0 14,2 2 42,0-1 0,0 0-1,0 1 1,0-1-1,1 0 1,-1 1-1,0-1 1,1 1-1,-1-1 1,1 1-1,0-1 1,0 1 0,-1 0-1,1-1 1,0 1-1,0-1 1,0 1-1,1 0 1,-1-1-1,0 2-41,5 38 1138,-4-37-1043,1 0 1,0 0-1,0-1 0,0 1 0,0-1 0,1 1 0,0-1 0,-1 0 0,1 0 0,1 0 0,-1-1 0,0 1 1,0-1-1,1 1 0,0-1 0,-1 0 0,1 0 0,2 0-95,0 0 44,1 0 0,-1 0-1,1 0 1,-1-1 0,1 0 0,0 0-1,-1-1 1,1 0 0,0 0 0,0-1-1,2 0-43,-8 1-19,0 0-1,0-1 1,0 1-1,0 0 1,0-1-1,0 1 1,0-1-1,0 1 1,0-1-1,0 1 0,0-1 1,0 0-1,0 0 1,0 1-1,-1-1 1,1 0-1,0 0 1,-1 0-1,1 0 1,0 0-1,-1 0 1,1 0-1,-1 0 1,0 0-1,1 0 0,-1 0 1,0 0 19,3-34-1692,-3 26 822,-1 8 752,0-1 1,0 1-1,0 0 1,0-1-1,0 1 1,0 0-1,0 0 1,0 0-1,-1 0 1,1 0-1,0 0 1,-1 0-1,1 0 1,-1 0-1,1 1 1,-1-1-1,1 1 1,-1-1-1,1 1 1,-1-1-1,1 1 1,-1 0-1,0 0 1,1 0-1,-1 0 1,0 0-1,1 0 1,-1 0-1,0 1 118,-55 1-28,55-1 154,0 0 1,-1 0 0,1 0 0,0 0-1,0 0 1,-1 1 0,1-1 0,0 1-1,0-1 1,1 1 0,-1 0 0,0 0-1,0 0 1,1 0 0,-1 0 0,0 1-127,0 16-1900,4-13-2713</inkml:trace>
  <inkml:trace contextRef="#ctx0" brushRef="#br0" timeOffset="242865.343">9825 12855 5747,'0'0'2283,"0"0"-978,0 0-497,0 0-157,0 0-69,0 0-59,4-48 5698,-4 47-6212,-1 0-1,1 0 0,0 0 1,0-1-1,-1 1 1,1 0-1,0 0 0,-1 0 1,1 0-1,-1 0 0,0 0 1,1 0-1,-1 0 0,0 0 1,0 0-1,1 0 1,-1 0-1,0 0 0,0 0 1,0 1-1,0-1 0,0 0 1,0 1-1,0-1 1,0 1-1,0-1 0,-1 1 1,1 0-1,0-1-8,-43-7 432,13 3-248,23 0-178,7 3-1,-1 1 0,1 0-1,-1 0 1,0 0 0,1 0 0,-1 0 0,0 0 0,0 0 0,1 1 0,-1-1-1,0 1 1,-2-1-5,4 1 51,-1 0-3,-1 0-13,1 0 2,-1 0-25,1 0 0,0 0 1,-1 1-1,1-1 0,0 0 0,-1 1 0,1-1 0,0 1 0,0-1 1,-1 1-1,1 0 0,0-1 0,0 1 0,0 0 0,0 0 1,0 0-1,0 0 0,0 0 0,0 0 0,0 0 0,0 0 0,1 0 1,-1 1-1,0-1 0,1 0 0,-1 0 0,1 1 0,0-1 0,-1 0 1,1 1-1,0-1 0,0 0 0,-1 1 0,1-1 0,0 1-12,2 51 309,-1-50-288,0-1 0,1 1 0,-1 0 0,1 0 0,0-1 0,0 1 0,0-1 0,0 0 0,0 1 0,0-1 0,0 0 0,1 0 0,-1 0 0,1-1 0,0 1 0,-1-1 0,1 1 0,2 0-21,3 2 17,-1-1-1,1 0 1,0 0-1,0-1 1,0 1-1,5-1-16,-11-1 0,1-1 0,-1 1-1,1-1 1,0 0 0,-1 0-1,1 0 1,0 0 0,-1-1 0,1 1-1,0-1 1,-1 0 0,1 1-1,-1-1 1,1 0 0,-1 0-1,0-1 1,1 1 0,-1 0-1,0-1 1,0 0 0,0 1 0,0-1-1,0 0 1,0 0 0,1-1 0,0-4-53,0 0 0,0 0 0,-1 0 1,0 0-1,0 0 0,0 0 1,-1 0-1,0-7 53,1 6-39,1-38-111,-3 44 150,0 0 1,0 1-1,0-1 1,0 0-1,-1 0 0,1 1 1,-1-1-1,1 0 1,-1 1-1,0-1 1,1 0-1,-1 1 1,0-1-1,0 1 1,0-1-1,0 1 1,0 0-1,-1 0 1,1-1-1,0 1 1,-1 0-1,1 0 0,-26-13-75,0 2 1,-1 1-1,0 1 0,-1 2 1,0 1-1,-14-2 75,43 9 9,-1 0 0,1 1 1,0-1-1,-1 0 0,1 0 0,-1 0 1,1 1-1,-1-1 0,1 0 0,0 1 1,-1-1-1,1 0 0,-1 1 0,1-1 1,0 0-1,-1 1 0,1-1 0,0 1 1,0-1-1,-1 1 0,1-1 0,0 0 1,0 1-1,0-1 0,0 1 0,0-1 1,-1 1-1,1-1 0,0 1 0,0-1 1,0 1-1,0-1 0,0 1 0,0-1 1,1 1-1,-1-1-9,0 24-105,0-21 85,0 32-3512,0-28-2765</inkml:trace>
  <inkml:trace contextRef="#ctx0" brushRef="#br4" timeOffset="252433.78">3993 10370 6707,'0'0'1545,"0"0"-553,0 0 6,0 0-296,0 0-412,0 0-121,-29-1 7848,19-1-8407,8 0 414,0 0-1,0 0 1,-1 0-1,1 0 1,-1 0 0,1 1-1,-1-1 1,1 1-1,-1 0 1,0-1-1,0 1 1,0 1 0,0-1-1,0 0 1,0 1-1,0-1 1,0 1 0,0 0-1,0 0 1,0 0-1,0 1 1,0-1-1,0 1 1,1-1 0,-3 2-24,3-1 20,0 1 1,-1 0-1,1 0 1,0 0-1,0 1 1,0-1-1,0 0 1,1 1 0,-1-1-1,0 1 1,1 0-1,0-1 1,-1 3-21,-17 41 38,18-41-29,-3 11 217,1 1-1,0-1 0,2 1 0,0 0 0,0 0 0,2 0 0,2 12-225,-1 24 396,-2-50-378,0-1-1,0 1 0,1-1 1,-1 1-1,1-1 1,-1 0-1,1 1 1,0-1-1,0 0 1,0 1-1,0-1 1,1 0-1,-1 0 1,1 0-1,-1 0 1,1 0-1,-1 0 1,1-1-1,0 1 1,0-1-1,0 1 1,0-1-1,0 1 1,0-1-1,1 0 1,-1 0-1,0 0 1,0 0-1,1-1 1,-1 1-1,1 0 1,-1-1-1,1 0-17,13 3 55,-1-2 0,1 0 0,0-1 0,0 0 0,1-1-55,10 0-22,-25 0 17,0 0 0,0 0 0,0 0 0,-1 0 1,1 0-1,0 0 0,-1 0 0,1 0 0,-1-1 0,0 1 1,1-1-1,-1 1 0,0-1 0,0 0 0,0 1 1,0-1-1,0 0 0,0 0 0,0 1 0,-1-1 0,1 0 1,0 0-1,-1 0 0,0 0 0,0 0 0,1 0 0,-1-2 5,6-59-99,-6 52 69,0-7-25,0 0 1,-1 0 0,-1-1-1,-4-14 55,5 27 4,-1 1 1,0-1-1,-1 0 0,1 1 0,-1-1 0,0 1 0,0 0 1,0 0-1,-1 0 0,0 1 0,0-1 0,0 1 0,-1 0 1,1 0-1,-1 0 0,-4-2-4,1 1 6,5 2-10,0 1 1,-1 0 0,0 0-1,1 0 1,-1 0 0,0 0 0,0 1-1,0-1 1,0 1 0,0 0-1,0 1 1,0-1 0,-4 0 3,7-18-7239,1 17 3753,0-9-7565</inkml:trace>
  <inkml:trace contextRef="#ctx0" brushRef="#br4" timeOffset="253940.312">4946 10254 6643,'0'0'2257,"0"0"-928,0 0-537,0 0 163,0 0 102,0 0-326,0 0-11,0 0 171,0 0 168,0 0-98,0 0-244,-27 0 473,21 1-1161,0 0 0,0 1 0,0-1 0,0 1-1,0 1 1,0-1 0,1 1 0,-1 0 0,1 0 0,0 0-1,0 1 1,0 0 0,0 0 0,1 0 0,-1 0 0,-2 5-29,0-1 79,0 0 0,1 0 0,0 1 0,0 0 0,1 0 1,0 0-1,0 1 0,1-1 0,-2 8-79,4-3 147,-1 0 1,2 1-1,0-1 1,0 1-1,1-1 0,1 0 1,1 1-1,0 1-147,-1-14 20,0 1 0,1 0 1,-1 0-1,1 0 0,-1-1 0,1 1 0,0-1 0,0 1 0,0-1 0,0 0 1,0 1-1,1-1 0,-1 0 0,1-1 0,-1 1 0,1 0 0,0-1 0,-1 1 1,1-1-1,0 0 0,0 0 0,0 0 0,0-1 0,0 1 0,0-1 0,2 1-20,13 1 41,0 0 0,0-2-1,0 0 1,5-1-41,6 0-16,-16 1 7,1 0 0,0-1 1,0 0-1,-1-1 0,1-1 0,-1 0 1,0-1-1,3-1 9,-10 2-17,1 0 0,-1-1 1,-1 1-1,1-1 0,-1-1 0,1 1 1,-1-1-1,0 0 0,-1 0 0,1 0 1,-1-1-1,0 0 0,-1 1 0,1-1 1,-1-1-1,0 1 0,1-3 17,8-17-17,-10 22 12,1-1 0,-1 1 0,0-1 0,-1 1 0,1-1 0,-1 0 0,0 1 0,0-1 0,0 0 0,0 0 0,-1-5 5,0 8 1,0 0 0,0 0-1,0 0 1,0 0 0,0 0 0,-1 0-1,1 0 1,0 0 0,-1 0 0,0 0-1,1 1 1,-1-1 0,0 0 0,0 0-1,0 0 1,0 1 0,-1-1 0,1 1 0,0-1-1,-1 1 1,1-1-1,-2 0 2,-1 0-1,0 1 1,1-1-1,-1 1 1,0 0 0,1 0-1,-1 0 1,0 0-1,0 1 1,-4-1-2,-40-2-28,-29-6-16,48 5 129,1 1 0,0 1 1,-29 2-86,36 0 8,-1 16 60,18-11-7611,4-5 51</inkml:trace>
  <inkml:trace contextRef="#ctx0" brushRef="#br4" timeOffset="255815.356">5532 10921 6995,'0'0'2724,"0"0"-974,0 0 54,0 0-372,0 0-460,-16 0 5105,-16 0-4052,22 0-1868,7-1-128,-1 1 0,0-1 0,0 1 0,1 0 1,-1 0-1,0 0 0,1 1 0,-1-1 0,0 1 0,1 0 0,-1 0 1,1 0-1,-1 1 0,1-1 0,0 1 0,-1 0 0,1 0 1,0 0-1,0 0 0,0 1 0,1-1 0,-1 1 0,0-1 0,1 1 1,-2 3-30,-2 1 38,2 0 0,-1 0 1,1 0-1,0 1 1,1 0-1,0 0 1,0 0-1,1 0 0,0 0 1,0 0-1,1 0 1,0 1-1,0-1 0,1 1 1,0 4-39,0 8 38,-1-12-13,1 0 1,0 1-1,0-1 0,1 1 1,0-1-1,1 1 1,0-1-1,0 0 0,1 0 1,0 0-1,1 0 1,-1-1-1,4 4-25,5 9 79,-4-8-1,0-1 0,0 1 0,2-1 0,-1-1 1,5 4-79,-9-12 35,1 0 1,-1-1 0,1 0 0,-1-1-1,1 1 1,0-1 0,0 0 0,-1 0-1,1-1 1,0 0 0,0 0 0,0 0-1,0-1 1,-1 1 0,7-3-36,-9 1-6,-1 0 1,1 0-1,0 0 0,-1 0 1,1-1-1,-1 1 1,0-1-1,0 0 0,0 0 1,0 0-1,0 0 1,-1 0-1,1 0 0,-1 0 1,1-2 5,16-54-92,-10 7 8,-3 0 1,-2-1-1,-2-13 84,-1 59 1,1 0 0,0 1 1,1-1-1,-1 1 0,1-1 0,3-5-1,-2 5 2,-1 0-1,1-1 0,-1 1 0,-1-1 1,0 0-1,0 0 0,0-1-1,-2 8 0,0 0 1,-1 0-1,1 0 1,0 0-1,-1 0 0,1 0 1,-1 1-1,1-1 0,-1 0 1,1 1-1,-1-1 1,0 1-1,1-1 0,-1 1 1,0 0-1,1 0 1,-1 0-1,0 0 0,-1 0 0,-37-3 12,24 3-553,7-1 717,0 1-1,-1 1 1,1-1 0,0 1 0,-1 1 0,-3 1-176,11-3-117,0 1 0,0 0 0,0 0 0,0 0 0,0 0 0,0 0 0,0 1 0,0-1 0,1 1 0,-1-1 0,1 1 0,-2 1 117,2-2-408,0 1 0,-1 0-1,1 1 1,0-1 0,1 0 0,-1 0 0,0 0 0,1 1 0,-1-1 0,1 0 0,-1 0 0,1 1 0,0-1 0,0 1 408,0 1-10880</inkml:trace>
  <inkml:trace contextRef="#ctx0" brushRef="#br4" timeOffset="257556.785">5429 12382 9540,'0'0'2610,"0"0"-417,0 0-369,0 0-652,0 0-305,-6-4-14,-4 0-507,0 0-1,0 0 0,-1 1 0,0 1 1,0 0-1,0 0 0,0 1 0,0 0 0,0 1 1,-2 0-346,-3 0 172,8-1-120,1 1 1,-1 0-1,0 0 0,0 1 1,1 0-1,-1 0 0,0 0 0,1 1 1,-1 1-1,1-1 0,0 1 0,-1 0 1,1 1-1,0 0-52,-1 1 48,-1 1 0,1 0 1,0 0-1,0 1 0,1 0 0,0 0 1,0 1-1,1 0 0,0 0 0,0 0 0,1 1 1,0 0-1,0 0 0,-2 9-48,2-4 55,2-1-1,-1 1 1,2 0-1,0 0 1,1 0 0,0 0-1,1 0 1,1 8-55,-1 4 51,1-24-45,0 1 0,-1-1 0,1 1 0,1-1 0,-1 1 0,0-1 0,0 0 0,1 1 0,0-1 0,-1 0 0,1 0 0,0 0 0,0 0 0,0 0 0,0-1 0,0 1 0,0-1 0,1 1 0,1 0-6,2 2 10,0-1-1,1 1 1,-1-1-1,1 0 1,-1-1-1,8 2-9,20 1 18,1-1-1,-1-1 1,1-2-1,0-2 1,13-3-18,-44 3-8,0 0-1,-1 0 1,1-1 0,-1 1-1,1-1 1,-1 0 0,0 0-1,0 0 1,0-1 0,0 1-1,0-1 1,0 1-1,-1-1 1,1 0 0,-1 0-1,0 0 1,0-1 0,0 1-1,0 0 1,0-1 0,-1 1-1,0-1 1,0 0 0,0 1-1,0-1 1,0 0 0,-1-1 8,4-15-59,-1 0 1,-1 0 0,0-1-1,-2-8 59,0 7-9,1 2-23,-1 0 0,-2 0 1,1 0-1,-2 1 0,-3-8 32,5 23 2,0 1 0,-1 0 0,0 0-1,1 0 1,-1 0 0,-1 0 0,1 0 0,0 0 0,-1 1 0,1-1-1,-1 1 1,0 0 0,0-1 0,0 1 0,0 0 0,0 1 0,0-1-1,0 1 1,-1-1 0,1 1 0,-1 0 0,1 0 0,-1 1-1,1-1 1,-1 1 0,-1-1-2,-14 0 23,-1 0 1,0 1-1,1 0 0,-8 3-23,17-2-8,-19 9 440,10-2-1723,3-6-3948,3-2-2250</inkml:trace>
  <inkml:trace contextRef="#ctx0" brushRef="#br4" timeOffset="258756.648">4096 12459 6563,'0'0'1961,"0"0"-766,0 0 134,0 0-169,0 0-370,-5 10 6121,-1-5-7363,-1-2 503,-1 1 0,1-1 0,0 2 1,0-1-1,1 1 0,-1 0 0,1 0 0,0 0 1,0 1-1,1 0 0,0 0 0,0 1 0,0-1 0,1 1 1,-1 0-1,2 1 0,-1-1 0,1 1 0,0-1 1,1 1-1,0 0 0,0 0 0,1 0 0,0 0 1,0 0-1,1 0 0,0 6-51,0-5 38,0-1 1,0 0-1,1 1 1,0-1-1,1 0 0,0 0 1,0 0-1,0 0 1,1 0-1,1 0 0,-1 0-38,0-4 18,0 1-1,1-1 1,-1 0-1,0-1 1,1 1-1,0-1 0,0 1 1,0-1-1,0 0 1,1-1-1,-1 1 1,1-1-1,0 0 0,-1 0 1,1 0-1,0 0 1,0-1-1,3 0-17,6 2 49,0-1-1,0-1 0,1 0 1,-1-1-1,0 0 1,0-1-1,13-3-48,-25 3-10,1-1-1,0 1 1,-1-1 0,1 0-1,-1 0 1,1 0-1,-1 0 1,0 0 0,0 0-1,1 0 1,-2-1-1,1 1 1,0-1 0,-1 0-1,1 1 1,-1-1 0,0 0-1,1 0 1,-1 0-1,-1 0 1,1 0 0,0 0-1,-1 0 1,0 0-1,1-1 11,1-16-133,-1 1 0,-1-1 0,-2-14 133,1 5-237,1 23 230,0-1 0,-1 1 0,0-1 0,0 0 0,-1 1 1,0 0-1,0-1 0,0 1 0,-1 0 0,0 0 0,0 0 0,-1 0 7,-7-10 59,-1 1-1,0 0 1,-8-6-59,17 17 31,-1 0 1,1 0-1,0 0 1,0-1-1,0 0 1,1 1-1,0-1 1,0 0-1,0 0 0,0 0 1,1 0-1,0 0 1,0-1-1,0-2-31,-33 9 251,27 6-221,1-1 0,-1 1 0,2 0 0,-1 1 0,1-1 0,0 1 0,0 0 0,0 3-30,5-11-88,0 0-1,0 0 1,0 0-1,0 0 1,0 0-1,0 0 1,0 0-1,1 0 1,-1 0-1,0 0 1,0 0-1,0 0 1,0 0 0,0 0-1,0 0 1,0 0-1,0 0 1,1 0-1,-1 0 1,0 0-1,0 0 1,0 0-1,0 0 1,0 0-1,0 1 1,0-1-1,0 0 1,0 0-1,0 0 1,0 0 0,0 0-1,0 0 1,1 0-1,-1 0 1,0 0-1,0 0 1,0 0-1,0 1 1,0-1-1,0 0 1,0 0-1,0 0 1,0 0-1,0 0 1,0 0-1,0 0 1,0 0 0,0 1-1,0-1 1,0 0-1,0 0 1,0 0-1,0 0 1,0 0-1,0 0 1,0 0-1,-1 0 1,1 0-1,0 1 1,0-1-1,0 0 1,0 0-1,0 0 1,0 0 0,0 0-1,0 0 1,0 0-1,0 0 89,0 0-912,7 0-8920</inkml:trace>
  <inkml:trace contextRef="#ctx0" brushRef="#br4" timeOffset="260195.695">3600 11647 5923,'0'0'1672,"0"0"-391,0 0 125,0 0-309,0 0-9,-5 0-69,-80 0 5483,84 1-6475,-1 0 1,0 1-1,0-1 1,1 0 0,-1 1-1,0-1 1,1 1-1,0-1 1,-1 1-1,1-1 1,0 1-1,0 0 1,0 0 0,0 0-1,0 0 1,0 0-1,1 0 1,-1 0-1,0 0 1,1 0-1,0 0 1,-1 0 0,1 0-1,0 0 1,0 1-28,-3 58 306,3-60-295,-1 31 234,0-17-141,1 0 1,0 0-1,2 0 0,-1 0 0,3 7-104,-2-17 7,-1 0 1,1 0 0,0-1-1,0 1 1,1-1 0,-1 1-1,1-1 1,0 0 0,0 0 0,0 0-1,1 0 1,-1-1 0,1 1-1,0-1 1,0 0 0,0 0-1,0-1 1,4 2-8,3 3 6,1-2 1,1 1-1,-1-2 0,1 0 0,-1 0 1,1-1-1,0-1 0,1 0 1,-1 0-1,0-2 0,0 1 1,1-2-1,-1 0 0,12-2-6,-18 0-12,0 1 0,-1-1 0,1 0 0,-1-1 0,0 0 0,0 0-1,0 0 1,0 0 0,-1-1 0,0 0 0,0 0 0,0-1 0,4-5 12,-4 4-22,1-1-1,-1 0 1,-1 0-1,1-1 1,-1 0-1,-1 1 1,1-1-1,-2 0 1,1-1 0,-1-2 22,-1 1-7,0 0 0,-1 0 1,0 0-1,-1 0 1,0-1-1,-1 1 0,0 0 1,-1 1-1,0-1 1,-1 0-1,0 1 0,0 0 1,-1-1 6,1 4 21,0 0 1,-1 0 0,1 0-1,-1 1 1,-1 0 0,1 0-1,-1 0 1,0 0 0,0 1-1,-1 0 1,0 0 0,0 1-1,0 0 1,0 0 0,0 0-1,-1 1 1,0 0 0,-1 0-22,-12 0 49,0 1 0,0 1 0,0 1 0,1 0 0,-21 4-49,36-3 17,0 1 0,0-1 0,0 1-1,1 0 1,-1 0 0,1 1 0,0 0 0,-1-1-1,1 1 1,0 1 0,1-1 0,-1 1 0,1-1-1,-1 1 1,1 0 0,-2 4-17,-1 0 20,0 1 0,1-1-1,0 1 1,1 0 0,0 1 0,0-1-1,1 1 1,0 0-20,2-3-2986,7-17-1786,8-16-3312</inkml:trace>
  <inkml:trace contextRef="#ctx0" brushRef="#br4" timeOffset="261095.229">3884 11049 6099,'0'0'1990,"0"0"-920,0 0 2,0 0-215,0 0-60,0-1-517,0 0 0,-1 0 0,1 0 0,0 0 0,-1 0-1,1 0 1,0 0 0,-1 1 0,1-1 0,-1 0-1,0 0 1,1 0 0,-1 1 0,0-1 0,1 0-1,-1 1 1,0-1-280,0 1 64,-1 0-1,1-1 1,0 1 0,-1 0-1,1 0 1,0 1-1,0-1 1,-1 0-1,1 0 1,0 1 0,0-1-1,-1 1 1,1-1-1,0 1 1,0-1-1,0 1 1,0 0 0,0-1-1,0 1 1,0 0-1,0 0 1,0 0-1,0 0 1,0 0 0,0 0-64,-3 33 427,4-26-320,0 15 113,-1-15-24,1 0 0,0 0 0,1 0-1,-1 0 1,2 0 0,-1 0 0,2 4-196,-1-9 34,-1 0 1,1 0-1,-1 0 0,1 0 1,0 0-1,1-1 0,-1 1 1,0-1-1,1 0 1,-1 1-1,1-1 0,0 0 1,-1 0-1,1-1 0,0 1 1,0-1-1,0 1 1,1-1-1,-1 0 0,2 0-34,11 4 11,1-2 0,-1 0-1,1 0 1,0-2 0,0 0-1,0-1 1,-1-1 0,1 0-1,1-2-10,-14 2-20,0 0 0,-1-1-1,1 0 1,-1 1-1,1-1 1,-1-1 0,0 1-1,0 0 1,0-1 0,0 0-1,-1 1 1,1-1-1,-1 0 1,1 0 0,-1-1-1,0 1 1,0 0-1,0-1 1,-1 1 0,1-1-1,-1 0 1,0 1 0,0-1-1,0 0 1,-1 0-1,1-2 21,0 1-7,0-1 0,0 1 0,0 0 0,-1-1-1,0 1 1,0 0 0,-1-1 0,1 1-1,-1 0 1,0 0 0,0-1 0,-1 1 0,0 0-1,0 0 1,0 0 0,0 1 0,-1-1 0,0 0-1,-1-1 8,-6-4 105,0 1 0,0 0-1,-1 0 1,0 1-1,0 1 1,-1 0-1,0 0 1,0 1 0,-7-2-105,15 7-39,0 0 1,-1 0-1,1 0 1,0 0-1,0 1 1,0-1-1,0 1 1,-1 0-1,1 1 1,0-1-1,0 1 1,0 0-1,0 0 1,0 0-1,0 0 1,0 1-1,0-1 1,0 1-1,1 0 1,-1 0-1,0 1 1,1-1-1,0 1 1,0 0-1,0-1 1,0 1-1,0 1 1,0-1-1,1 0 1,-1 1-1,1-1 1,-1 3 38,-26 53-6361,19-27-2515</inkml:trace>
  <inkml:trace contextRef="#ctx0" brushRef="#br0" timeOffset="266418.856">8294 11650 5186,'0'0'1807,"0"0"-524,0 0 13,0 0-330,0 0-99,0 0 46,0 0-353,0 0-64,0 0-178,0 0 42,0 0 35,0 0-86,0 0 203,0 0 43,0 0-19,0 0-5,0-32 246,0 31-751,0 1 54,0 0 62,0 0-86,0 0 13,0 0-7,0-2-76,0 0 19,-1 0-1,1 1 0,0-1 1,-1 1-1,1-1 1,-1 1-1,0-1 0,1 1 1,-1-1-1,0 1 0,0 0 1,0-1-1,0 1 1,0 0-1,0 0 0,0-1 1,0 1-1,-1 0 1,1 0-1,0 1 0,-1-1 1,1 0-1,0 0 0,-1 1 1,1-1-1,-1 0 1,1 1-1,-1 0 0,0-1 1,1 1-1,-1 0 1,1 0-1,-1 0 0,0 0 1,1 0-1,-1 0 0,0 0 1,1 0-1,-1 1 1,-1 0-5,0-1 17,0 0 1,0 1 0,0 0-1,0-1 1,0 1 0,0 0-1,0 1 1,1-1 0,-1 0-1,0 1 1,1 0 0,-1-1-1,1 1 1,-1 0 0,1 0-1,0 0 1,0 1 0,0-1-1,0 1 1,0-1 0,0 1-1,1-1 1,-1 3-18,-1 4 272,1 1 1,1 0 0,0 0-1,0 0 1,1 0 0,1 2-273,-1 2 343,1-13-325,-1-1-1,1 1 0,0 0 0,0 0 1,-1-1-1,1 1 0,0-1 0,0 1 0,0-1 1,0 1-1,0-1 0,0 1 0,0-1 0,0 0 1,0 1-1,0-1 0,0 0 0,0 0 1,0 0-1,0 0 0,0 0 0,0 0 0,0 0 1,0 0-18,34 0 42,-30 0-41,-1 0-34,-1 0 0,1 0 0,0 0 0,0-1 0,0 1 0,-1-1 1,1 0-1,0 0 0,-1-1 0,1 1 0,0-1 0,-1 1 0,0-1 0,0 0 1,1-1-1,-1 1 0,0 0 0,-1-1 0,1 0 0,0 0 0,-1 0 0,1 0 1,-1 0-1,0 0 0,0 0 0,0-1 0,-1 1 0,1-1 0,-1 1 0,0-1 1,0-1 32,2-4-119,-1 0 1,-1 0 0,1 0 0,-1-1-1,-1 1 1,0-1 0,-1-3 118,1-10 222,-46 23 237,41-1-399,1 1 0,-1 0 0,1 0 0,-1 1 0,1 0 1,0-1-1,-1 1 0,1 1 0,0-1 0,0 1 0,-1-1 0,1 1 1,0 0-1,1 1 0,-1-1 0,0 1 0,1-1 0,-1 1 0,1 0 0,0 1 1,0-1-1,0 0 0,0 1 0,1 0 0,0-1 0,-1 1 0,1 0 1,0 0-1,1 0 0,-1 1 0,1-1 0,0 0 0,0 1 0,0-1 1,1 0-1,-1 1 0,1 2-60,28-7 163,-25-1-204,1 0 1,-1 0 0,1 0-1,-1 0 1,1 0 0,-1-1-1,0 0 1,0 0 0,0 0-1,0 0 1,0 0 0,0 0-1,0-1 1,-1 1 0,1-1-1,-1 0 1,0 0-1,0 0 1,0 0 0,0 0-1,0-1 41,1-2-85,0-1-1,0 0 1,-1 0-1,0-1 1,0 1-1,0 0 1,-1-1-1,0 1 1,-1 0-1,0-2 86,0 8 47,-1 0 0,0 1 0,0-1 0,1 0 0,-1 0-1,0 0 1,0 0 0,0 1 0,0-1 0,0 0 0,0 1-1,0-1 1,0 1 0,-1 0 0,1-1 0,0 1 0,0 0-1,0-1 1,0 1 0,-1 0 0,1 0 0,0 0 0,0 0-1,0 0 1,-1 0 0,1 1 0,0-1 0,0 0 0,0 0-1,-1 1-46,-2-1 123,0 0-1,0 1 0,-1 0 0,1 0 1,0 0-1,0 0 0,0 1 0,0-1 1,-1 1-123,-8 11 285,16-10-1133,22-18-4499,-11 5-3630</inkml:trace>
  <inkml:trace contextRef="#ctx0" brushRef="#br0" timeOffset="268058.805">10265 11599 6531,'0'0'1209,"0"0"-356,0 0 268,0 0-380,0 0-311,9-3-115,25-10 82,-33 12-255,0 0 0,0 0 0,1 0-1,-1 0 1,0 0 0,0 0 0,0 0-1,0-1 1,-1 1 0,1 0 0,0-1-1,0 1 1,-1 0 0,1-1-1,-1 1 1,1-1 0,-1 1 0,0-1-1,1 1 1,-1-1 0,0 1 0,0-2-142,-1-37 2544,-1 26-1545,2 13-961,-1 0 0,0-1 0,1 1-1,-1 0 1,0 0 0,0 0 0,0 0 0,0 0 0,0 0 0,0 0 0,0 0-1,0 0 1,-1 0 0,1 1 0,0-1 0,0 1 0,-1-1 0,1 1 0,0-1-1,-1 1 1,1-1-38,-32-7 310,26 9-253,0 0 1,0 0 0,0 1 0,0 0 0,0 0 0,0 0-1,1 1 1,-1 0 0,1 1 0,0-1 0,-3 3-58,-63 51 633,68-54-557,1 1-1,-1 0 1,1 0 0,0 0-1,0 1 1,1-1-1,-1 1 1,1 0-1,0-1 1,1 1-1,-1 0 1,1 0-1,0 0 1,0 0-1,0 0 1,1 1-1,-1-1 1,1 0-1,1 0 1,-1 0-1,1 0 1,0 0-1,0 3-75,0-7 6,-1-1-1,1 1 0,0 0 1,-1 0-1,1 0 0,0-1 1,-1 1-1,1 0 0,0-1 1,0 1-1,0-1 0,0 1 1,-1-1-1,1 1 0,0-1 1,0 1-1,0-1 0,0 0 1,0 0-1,0 1 0,0-1 1,0 0-1,0 0 0,0 0 1,0 0-6,33 0 19,-23 0 7,3 0-41,0 0 0,-1-1 0,1-1 0,0 0 1,-1-1-1,1 0 0,1-2 15,-12 4-23,1 0 0,-1-1 0,1 1-1,-1-1 1,0 0 0,0 0 0,0 0 0,0-1 0,0 1 0,0-1 0,-1 0 0,1 1 0,-1-1 0,0 0 0,1 0-1,-2-1 1,1 1 0,0 0 0,-1-1 0,1 1 0,-1-1 0,0 1 0,0-1 0,0 0 0,-1 1 0,1-1-1,-1 0 1,0 0 0,0 0 23,0-14-83,1 12 42,-1 1 0,0-1 0,0 1 0,-1-1 0,0 0 0,0 1 0,-1-5 41,1 8 9,0 0 0,0 0-1,-1 0 1,1 0 0,0 0 0,-1 0-1,0 1 1,1-1 0,-1 0 0,0 1-1,0-1 1,0 1 0,1 0-1,-2 0 1,1 0 0,0 0 0,0 0-1,0 0 1,0 0 0,-1 1 0,1-1-9,0 0 39,0 1 1,0-1 0,0 1 0,0-1 0,0 1 0,0-1 0,0 1 0,0 0 0,0 0-1,-1 0 1,1 0 0,0 1 0,0-1 0,0 1 0,0-1 0,0 1 0,0-1-1,0 1 1,0 0 0,1 0 0,-1 0 0,0 0 0,0 0 0,1 1 0,-1-1 0,0 1-40,-2 4 100,0-1 0,0 1 0,1 0 0,-1 0 0,2 1 0,-1-1 1,0 4-101,0-4 54,1-1 48,0 0 0,1 1 1,-1-1-1,1 1 0,0-1 0,1 0 0,-1 1 0,1 5-102,25-13-19,-20 0-48,0 0 1,0-1-1,-1 1 0,1-1 0,0 0 0,-1 0 1,1-1-1,-1 1 0,0-1 0,0 0 1,-1 0-1,1 0 0,-1-1 0,0 1 1,0-1-1,0 0 0,0-2 67,1-2-241,0 0-1,0 0 1,-1 0-1,0-1 1,-1 1-1,0-1 1,0 1-1,-1-1 1,0-6 241,-10 17 974,5 0-839,0 1 1,0 0 0,1 0 0,-1 0-1,0 1 1,1-1 0,0 1-1,0 0 1,0 0 0,0 0 0,0 0-1,0 1 1,1-1 0,0 1 0,-1-1-1,1 2-135,1-1 80,1-4-226,0 0-724,0-1-1651,0-7-2943</inkml:trace>
  <inkml:trace contextRef="#ctx0" brushRef="#br1" timeOffset="288928.227">6478 10058 4226,'0'0'1681,"0"0"-865,0 0-368,0 0-192,0 0-154,0-24 2979,0 0-6290,0 22 3091,0-18 6689,0 47-4837,0 49-1136,2-18-307,0 19-148,-7-27-6953,2-39 1370</inkml:trace>
  <inkml:trace contextRef="#ctx0" brushRef="#br1" timeOffset="289295.223">6438 10525 6819,'0'0'867,"0"0"-384,0 0 107,0 0 26,0 0-144,3 8-8,2 1-430,0 1 348,-1 0 0,0 0 0,0 0 0,-1 1 0,0-1 0,-1 1 0,-1 0 0,1 6-382,-2 68 378,0-29-5380,0-43 1651</inkml:trace>
  <inkml:trace contextRef="#ctx0" brushRef="#br1" timeOffset="289753.473">6425 11061 4322,'0'0'987,"0"0"-128,0 0-219,0 0-167,0 0-78,0 15 143,0 136 4353,3-55-4254,-1-49-2409,-1 0-4171,-1-34 540</inkml:trace>
  <inkml:trace contextRef="#ctx0" brushRef="#br1" timeOffset="290120.22">6415 11623 7139,'0'0'1681,"0"0"-555,0 0-128,0 0-278,0 0-194,0 13-222,0 210 3092,0-171-5697,0-3-3655,0-38 948</inkml:trace>
  <inkml:trace contextRef="#ctx0" brushRef="#br1" timeOffset="290502.958">6378 12203 5699,'0'0'1579,"0"0"-434,0 0-9,0 0-111,0 0-97,-1 17 147,-8 154 2788,10-152-3978,-2 1 0,0-1-1,-1 0 1,-2 0 0,-1 7 115,4 1-8065,1-18 4642</inkml:trace>
  <inkml:trace contextRef="#ctx0" brushRef="#br1" timeOffset="290855.931">6355 12688 48,'0'0'5747,"0"0"-3872,0 0-976,0 0 358,0 0 2,0 15-61,0 167 4831,0-98-8104,-6-64-4011,2-11 2210</inkml:trace>
  <inkml:trace contextRef="#ctx0" brushRef="#br1" timeOffset="291184.213">6329 13173 6563,'0'0'2876,"0"0"-795,0 0-56,0 0-339,-3 26-480,0-4-923,-5 45 2024,2 46-2307,6 1 1092,0-113-1237,3-17-1330,7-58-4848,-7 30-2604</inkml:trace>
  <inkml:trace contextRef="#ctx0" brushRef="#br1" timeOffset="292911.258">7510 10004 800,'0'0'3639,"0"0"-2713,0 0-1113,0 0-546,0 0-1306,0 0 313,0 0 1694,-3 0 7785,-4-1-4071,-21-3-3602,23 4 2638,5 348-191,-3-335-4444,-8 7-5336,5-9 904</inkml:trace>
  <inkml:trace contextRef="#ctx0" brushRef="#br1" timeOffset="293291.02">7367 10677 6067,'0'0'1985,"0"0"-398,0 0-365,0 0-51,0 0-272,0 5-176,7 257 3559,-4-214-11853,-3-36 3977</inkml:trace>
  <inkml:trace contextRef="#ctx0" brushRef="#br1" timeOffset="293713.223">7391 11186 4562,'0'0'2065,"0"0"-534,0 0-234,0 0-166,0 0-245,0 6-14,0 219 4856,0 8-7683,-4-207-882,-8-5-3864,4-15 122</inkml:trace>
  <inkml:trace contextRef="#ctx0" brushRef="#br1" timeOffset="294063.436">7318 11879 4946,'0'0'2337,"0"0"-432,0 0-61,0 0-97,0 0-301,0 14-291,0 308 403,-1-317-2156,0 1 0,0-1 1,0 1-1,-1-1 0,1 1 0,-1-1 0,-1 0 0,1 0 598,-10 28-4778,8-10-950</inkml:trace>
  <inkml:trace contextRef="#ctx0" brushRef="#br1" timeOffset="294432.042">7288 12492 8324,'0'0'1734,"0"0"-483,0 0 70,0 0-230,0 0-24,4 19-85,2 8-664,-1-9 22,-1 0-1,-1 1 0,1 14-339,0 88 2582,-4-69-4878,0 1-8805,0-44 4810</inkml:trace>
  <inkml:trace contextRef="#ctx0" brushRef="#br1" timeOffset="294768.201">7318 12980 8436,'0'0'2113,"0"0"-1073,0 0 529,0 0-144,0 0-737,-10 170-80,10-153-272,0-5-288,0-9 129,0-3-177,0 0-193,0 0-479,0 0-240,0 0-225,0 9-960,0 0-1408</inkml:trace>
  <inkml:trace contextRef="#ctx0" brushRef="#br1" timeOffset="300318.797">4612 16384 3506,'0'0'4343,"0"0"-2750,0 0-467,0 0 269,0 0 77,0 0-236,0 0-1107,-1 0 0,1 0 0,-1 0 0,1 0 0,0 0 0,-1 0 1,1 0-1,-1 0 0,1-1 0,0 1 0,-1 0 0,1 0 0,0 0 0,-1-1 1,1 1-1,0 0 0,-1 0 0,1-1 0,0 1 0,-1 0 0,1 0 0,0-1 1,0 1-1,0 0 0,-1-1 0,1 1 0,0-1 0,0 1 0,0 0 0,0-1-129,3-4 92,1 1 0,0 0 0,1 0 0,-1 0 0,1 0 0,0 0 0,0 1 0,0 0 0,0 0 0,0 0 0,1 1 0,1-1-92,6-3 89,166-85 60,-75 41-145,-3-5 0,38-30-4,32-24-6,-60 40-38,-1-7 44,19-14-492,3 5-1,107-48 493,-151 81 81,-2-3 0,54-47-81,12-8-2,14-16 111,-99 72 70,2 4 0,47-25-179,-43 30 72,-34 20 2,1 2-1,12-4-73,-34 17 71,-1 0 0,0-1 1,0-1-1,-1 0 0,4-6-71,-1 1 62,1 1 1,1 1 0,1 1-63,-15 10 12,1 0 1,-1 0 0,1 1-1,0 0 1,0 1 0,0 0-1,0 0 1,1 0 0,-1 1-1,0 0 1,3 1-13,-5 0 114,0-1 0,-1 0 0,1 0 0,0 0 0,-1 0 0,1-1 0,-1 0 0,1 0 1,-1-1-1,0 1 0,0-1 0,0 0 0,3-3-114,8-7 173,-2 0 0,1-1 0,3-6-173,21-19 98,-39 39-87,0 0 0,0 0 0,0 0-1,0-1 1,0 1 0,0 0 0,0 0 0,0 0 0,0 0 0,1 0 0,-1-1 0,0 1 0,0 0 0,0 0 0,0 0 0,0 0 0,0 0 0,0-1 0,0 1 0,0 0 0,0 0 0,0 0 0,0 0 0,0 0 0,0-1 0,0 1-1,0 0 1,0 0 0,0 0 0,-1 0 0,1-1 0,0 1 0,0 0 0,0 0 0,0 0 0,0 0 0,0 0 0,0 0 0,0 0 0,0-1 0,-1 1 0,1 0 0,0 0 0,0 0 0,0 0 0,0 0 0,0 0 0,-1 0 0,1 0-1,0 0 1,0 0 0,0 0 0,0 0 0,0 0 0,-1 0 0,1 0 0,0 0 0,0 0 0,0 0 0,0 0 0,-1 0 0,1 0-11,-20-3 133,-33 2-583,45 1 360,-65 3-1029,43-1 826,-1-1 0,0-2 0,-7-1 293,34 0-28,0 1 1,0 0-1,0-1 1,1 1-1,-1-1 1,0 0-1,1-1 1,-1 1-1,-2-3 28,2 3-2,1-1-1,-1 1 1,0-1-1,1 1 1,-1 0 0,0 1-1,0-1 1,-1 1-1,-1-1 3,-18-3 578,30 4 616,42 7-584,24 11-610,1-3 0,48 2 0,-112-14-2,-1 0 0,0 0 0,0 0 0,0 1 0,0 0 0,0 1 0,-1-1 0,5 4 2,15 7-10,-25-13-1,-1-1 0,0 1 0,0 0 1,0 0-1,0 0 0,0-1 0,0 1 0,0 0 1,0 0-1,0 1 0,0-1 0,0 0 0,-1 0 0,1 0 1,0 0-1,-1 1 0,1-1 0,-1 0 0,1 1 1,-1-1-1,0 0 0,0 1 0,1-1 0,-1 1 1,0-1-1,0 0 0,0 1 0,-1-1 0,1 0 1,0 1-1,0-1 0,-1 0 0,1 1 0,-1-1 1,1 0-1,-1 1 0,0-1 0,1 0 0,-1 1 11,-9 29 13,1 1-1,2 1 0,2-1 0,-1 24-12,1 132 36,5-172-41,0-15-392,-9-1-4344,-6 0-1822</inkml:trace>
  <inkml:trace contextRef="#ctx0" brushRef="#br1" timeOffset="310725.781">10599 16491 4482,'0'0'5597,"0"0"-3596,0 0-1078,0 0 14,0 0-145,0 0-362,1-4 77,-1 3-369,0-1 1,0 1 0,0 0 0,1 0 0,-1 0 0,0 0 0,0 0 0,1 0 0,-1-1 0,1 1 0,-1 0 0,1 0-1,0 0 1,-1 1 0,1-1 0,0 0 0,0 0 0,-1 0 0,1 0 0,0 1 0,0-1 0,0 0 0,0 1 0,0-1-1,0 1 1,0-1 0,0 1-139,40-4 2653,-30 4-3374,65 0 751,45-1-165,-1 6 0,36 8 135,-119-7-13,-16-2 23,0-1 1,1-1 0,8-1-11,-29-1 34,-1 1 4,0 3-20,0-3 33,0-1-6,0 0-23,0 0-4,0 0 25,0 0 40,0 0-48,0 0-3,0 0 13,0 0-2,0 0-22,0 0-13,0 0-40,-16-27-323,2 1 37,8 13 244,0 1-1,-1 0 0,-1 0 1,0 1-1,-1 0 0,-2-3 75,7 12 11,4 2 77,0 0 32,0 0 102,0 0-94,0 0-11,0 4 56,2 1-147,0 0-1,0 0 1,1 0-1,-1 0 1,1 0-1,0 0 0,1-1 1,-1 1-1,1-1 1,0 0-1,0 0 0,3 3-25,64 50 4,-50-41-35,-16-13 43,31 28-142,-34-30 125,0 1 1,0 0 0,0 0-1,0 0 1,-1 0 0,1 0-1,0 0 1,-1 0 0,0 0-1,0 1 1,0-1 0,0 1-1,0-1 1,0 2 4,-3 0 7,0 0 0,0 0 0,-1-1 0,0 1-1,0 0 1,0-1 0,0 0 0,0 1 0,-1-1 0,0-1 0,1 1-1,-1 0 1,-1-1-7,-11 11 7,-108 99 73,121-107 13,2-4-6495,1-1-532</inkml:trace>
  <inkml:trace contextRef="#ctx0" brushRef="#br1" timeOffset="311644.846">11817 16384 7075,'0'0'1964,"0"0"-660,0 0-116,0 0 106,0 0-179,-1-1-670,1-1 0,0 1 0,-1 0 0,1 0 0,-1-1 0,1 1-1,-1 0 1,0 0 0,0 0 0,1 0 0,-1 0 0,0 0 0,0 0 0,-1-1-445,0 3 26,0 0 0,0 0 0,0-1 0,0 1-1,0 1 1,0-1 0,1 0 0,-1 0 0,0 1-1,1-1 1,-1 1 0,1 0 0,-1-1 0,1 1 0,0 0-1,0 0 1,0 0 0,0-1 0,0 1 0,0 0-1,0 1-25,-20 50 620,20-49-568,-8 30 163,3 0 0,0 0 1,3 0-1,0 1 0,3 0 0,2 30-215,-1 3 323,-1-60-288,0 0 1,0 0-1,1 0 0,0-1 0,1 1 0,-1 0 0,3 5-35,-3-10 14,0-1-1,1 0 0,-1 1 0,1-1 0,-1 0 1,1 0-1,0 0 0,0 0 0,-1 0 0,1 0 1,1-1-1,-1 1 0,0-1 0,0 1 0,1-1 1,-1 0-1,0 0 0,1 0 0,-1 0 0,1 0 1,0-1-1,-1 1 0,1-1 0,0 1 0,0-1-13,3 0-1,1 0 0,-1 0-1,1 0 1,-1-1-1,1 0 1,-1 0-1,0-1 1,1 0-1,-1 0 1,0 0-1,0-1 1,0 0 0,-1 0-1,1-1 1,-1 1-1,0-1 1,1 0-1,-2-1 1,1 1-1,0-1 1,-1 0-1,0 0 1,0 0-1,1-3 2,2-3-58,-1 1 0,0-2-1,0 1 1,-1 0-1,-1-1 1,0 0-1,0 0 1,-1-1-1,-1 1 1,0-1 0,-1 1-1,0-6 59,-1 7-6,0-19-9,0 1 0,-3 0 1,-1-9 14,2 28-1,-1 0 0,0 0 1,0 0-1,-1 0 0,0 1 0,-1-1 0,0 1 1,0 0-1,-1 1 0,0-1 0,-1 1 1,-1-2-20,-1 0-1,0 1 1,0 1-1,-1-1 0,0 1 1,-1 1-1,0 0 0,0 0 1,0 1-1,-1 1 1,-12-4 20,23 8-92,0 1 0,0-1 0,0 1 0,-1 0 0,1 0 0,0 0 0,0 0 0,-1 0 0,1 0 1,0 0-1,0 0 0,0 0 0,-1 0 0,1 1 0,0-1 0,0 0 0,0 1 0,-1-1 0,1 1 0,0 0 0,0-1 1,0 1-1,0 0 0,0 0 92,-13 27-3866,4 6-1377</inkml:trace>
  <inkml:trace contextRef="#ctx0" brushRef="#br1" timeOffset="312078.034">12167 16747 9845,'0'0'3153,"0"0"-1872,0 0-97,0 0-79,0 0-225,0 0-128,-6 170-223,-8-120-161,1-11 192,3-12-512,10-12 0,0-9-48,0-6-320,0 0-673,0-27-1488,4-12-4114</inkml:trace>
  <inkml:trace contextRef="#ctx0" brushRef="#br1" timeOffset="312831.571">12402 16455 5410,'0'0'3269,"0"0"-1946,0 0-624,0 0-150,0 0-346,5-8-128,-2 3-73,-1 1 1,1 0-1,0-1 1,0 1-1,1 0 1,-1 1-1,1-1 1,0 1-1,0-1 1,0 1-1,0 0 1,1 0-1,-1 1 1,1 0-1,4-2-2,-4 1 346,1 1 0,-1 0 0,1 1 0,0 0 0,-1 0 0,1 0 0,0 0 0,2 1-346,-7 0 69,1 0 1,-1 0 0,1 1-1,-1-1 1,1 0 0,-1 1-1,1-1 1,-1 1 0,1 0-1,-1-1 1,0 1 0,1 0-1,-1 0 1,0 0 0,0 0 0,0 0-1,0 0 1,0 0 0,0 1-1,0-1 1,0 0 0,0 0-1,0 1 1,-1-1 0,1 1-1,0-1 1,-1 0 0,1 1 0,-1-1-1,0 1 1,1 1-70,3 23 560,-1-1 0,-2 1-1,0 0 1,-3 20-560,1 5 415,0-37-325,0-1 0,-1 0 0,-1 0 0,0 0 0,-1 0 0,0 0-1,-1 0 1,-1-1 0,0 0 0,0 0 0,-1-1 0,-1 0 0,0 0 0,0-1-1,-1 0 1,-1 0 0,1-1 0,-1 0 0,-3 1-90,2-4 6,0 0 0,-1-1-1,0-1 1,0 1 0,0-2 0,-1 0 0,1 0 0,-1-1 0,0-1 0,-7 0-6,19-2-26,0 0 0,0 0 0,0 1 1,0-1-1,-1-1 0,2 1 0,-1 0 1,0 0-1,0 0 0,0 0 0,0-1 1,1 1-1,-1 0 0,1-1 0,-1 1 1,1 0-1,-1-1 0,1 1 1,0-1-1,0 1 0,0 0 0,-1-1 1,1 1-1,1-1 0,-1 1 0,0-1 1,1-1 25,1-46-1434,-2 46 1381,0 0 1,1 0 0,-1 0 0,1 0-1,0 0 1,0 0 0,1 0-1,-1 0 1,0 1 0,1-1 0,-1 1-1,1-1 1,0 1 0,0-1 0,0 1-1,0 0 1,1 0 0,-1 0 0,0 0-1,1 0 1,0 1 0,-1-1 0,1 1-1,0 0 1,0 0 0,-1 0-1,1 0 1,0 0 0,0 0 0,0 1-1,0-1 1,1 1 52,0 0 91,1 0 0,-1 0-1,1 0 1,-1 0 0,0 1-1,1 0 1,-1-1 0,0 2-1,0-1 1,1 0 0,-1 1-1,0 0 1,0 0 0,-1 0 0,1 1-1,0-1 1,-1 1 0,1 0-1,-1 0 1,0 0 0,0 0-1,1 2-90,15 23 575,-5-7-87,1 0 0,1-1 0,1-1 0,2 1-488,-13-15 51,-1 0 0,1-1 1,-1 1-1,1-1 0,1-1 0,-1 1 0,0-1 0,1 0 1,0 0-1,0-1 0,0 0 0,0 0 0,0-1 1,0 0-1,0 0 0,5-1-51,-11 1-40,1-1 1,0 0-1,-1 0 0,1 0 1,0 0-1,-1-1 0,1 1 1,0 0-1,-1-1 1,1 1-1,-1-1 0,1 1 1,-1-1-1,1 0 0,-1 0 1,1 0-1,-1 0 0,0 0 1,1 0-1,-1 0 1,1-1 39,-1-1-379,1 0 0,-1 0 0,0 0 0,0 0 0,0 0 1,-1-1-1,1 1 0,-1 0 0,1 0 0,-1-1 0,0 0 379,0-25-5672</inkml:trace>
  <inkml:trace contextRef="#ctx0" brushRef="#br1" timeOffset="315207.749">13054 16536 5298,'0'0'1318,"0"0"-656,0 0-27,0 0 219,0 0 141,-2-24 8436,570 24-8924,-446-9 298,-121 19 87,2-6-1125,-5-7-967,-109-138-5270,110 138 6619,-1 0 0,0 0 0,0 0 0,-1 0 0,1 1 0,0-1 0,-1 1 0,0 0 0,1 0-1,-1 0 1,0 0 0,0 0 0,0 0 0,0 1 0,-1-1 0,1 1 0,-2-1-149,4 2 632,1 0-109,0 0-75,2 4-371,-1 0 0,1-1 0,0 1 1,0-1-1,1 1 0,-1-1 0,1 0 0,-1 0 0,1 0 0,0-1 0,0 1 0,0-1 0,1 1 0,-1-1 0,1 0-77,8 8 205,4 2-129,1-1 0,0 0 0,1-2 0,0 1 0,0-2 0,7 1-76,35 18-13,-58-26 11,0 0 0,-1 0 0,1-1 0,0 1 0,-1 0 0,1 1 0,-1-1 0,1 0 0,-1 0 0,0 1 0,1-1 0,-1 1 0,0-1 0,0 1 1,0-1-1,0 1 0,0 0 0,0-1 0,-1 1 0,1 0 0,-1 0 0,1 0 0,-1 0 0,1 1 2,-2 0 5,1 0 1,0 1-1,-1-1 1,0 1-1,1-1 1,-1 0-1,-1 0 0,1 1 1,0-1-1,-1 0 1,0 0-1,0 0 1,0 0-6,-6 8 17,-1 0 0,0-1 1,0 0-1,-1 0 1,-1-1-1,-2 2-17,3-3-29,8-6-24,-1 0-1,1 1 0,0-1 1,-1-1-1,0 1 0,1 0 1,-1-1-1,0 1 0,0-1 0,-2 1 54,5-2-1080,0 0-926,0 0-2370,0 0-4132</inkml:trace>
  <inkml:trace contextRef="#ctx0" brushRef="#br1" timeOffset="316407.915">12707 16551 4626,'0'0'2102,"0"0"-973,0 0-86,0 0 179,0 0-158,-1 0-999,1-1-1,0 1 0,0 0 1,0 0-1,0 0 0,0 0 1,0 0-1,0 0 0,0-1 1,0 1-1,0 0 0,0 0 1,0 0-1,0 0 0,0-1 1,0 1-1,0 0 0,0 0 1,0 0-1,0 0 0,0 0 1,0-1-1,0 1 0,0 0 0,0 0 1,0 0-1,0 0 0,0 0 1,0-1-1,0 1 0,0 0 1,0 0-1,0 0 0,1 0 1,-1 0-1,0 0 0,0 0 1,0-1-1,0 1 0,0 0 1,0 0-1,1 0 0,-1 0 1,0 0-1,0 0 0,0 0 1,0 0-1,0 0 0,1 0 1,-1 0-1,0 0 0,0 0 0,0 0 1,0 0-1,1 0 0,-1 0 1,0 0-1,0 0 0,0 0 1,0 0-1,0 0 0,1 0 1,-1 0-1,0 0-64,9 19 484,-1 0 1,-1 0-1,0 0 1,-2 1-1,0 0 0,0 10-484,10 34 776,-11-52-612,-2 1-17,2-1-1,0 0 0,1-1 1,0 1-1,0 0-146,-3-10 18,-1 1-1,1-1 1,-1 0 0,1 1-1,0-1 1,0 0 0,0 0-1,0 0 1,0 0 0,0-1 0,1 1-1,-1 0 1,0-1 0,1 0-1,-1 0 1,1 1 0,0-1-1,-1-1 1,1 1 0,0 0-1,0-1 1,0 1 0,-1-1-1,2 0-17,0 0 5,-1 0-1,0 0 0,0 0 0,1-1 0,-1 1 0,0-1 1,0 0-1,0 0 0,0 0 0,0 0 0,0 0 1,0-1-1,0 1 0,0-1 0,0 0 0,-1 0 1,1 0-5,2-4-78,0-1 1,0 1 0,0-1 0,-1 1-1,0-1 1,1-5 77,1-1-227,-1 0 0,-1-1 0,0 0 0,-1 1 0,0-1-1,-1 0 1,-1-1 0,0 1 0,-1 0 0,-1-11 227,0 5-5,1 19 0,0 1 16,0 0-43,3 9-24,-1-6 55,0 0 1,1 0-1,-1 0 1,1-1 0,0 1-1,0 0 1,0-1-1,0 0 1,0 0-1,0 0 1,1 0 0,-1 0-1,1-1 1,-1 1-1,1-1 1,0 0-1,-1 0 1,1-1 0,4 1 0,12 2-1234,1-1 0,0-1 0,4-1 1234,-17 0-972,16 0-4506</inkml:trace>
  <inkml:trace contextRef="#ctx0" brushRef="#br1" timeOffset="317465.653">10318 16485 5491,'0'0'1165,"0"0"-194,0 0 3,0 0 16,0 0-339,-4-9-245,-1-1-101,-6-13-165,8-3 2974,3 26-2103,0 0-48,0 0-150,0 0-266,0 0-37,0 5-297,0 392 2092,0-396-2304,0 0 0,0-1 0,0 1 0,0 0-1,0 0 1,0-1 0,0 1 0,0 0-1,0 0 1,1-1 0,-1 1 0,0 0 0,0-1-1,1 1 1,-1 0 0,0-1 0,1 1-1,-1 0 1,1-1 0,-1 1 0,1-1 0,-1 1-1,1-1 1,-1 1 0,1-1 0,0 1-1,-1-1 1,1 0 0,0 1 0,-1-1 0,1 0-1,25-3 51,-20 0-43,-1 0 0,1 0 0,0 0-1,-1 0 1,0-1 0,0 0 0,3-3-8,6-10-210,-1-1-1,-1 0 0,-1-1 1,0 0-1,-1-1 1,-1 0-1,-1 0 0,-1-1 1,-1 0-1,0 0 1,-2-1-1,-1 0 1,0 1-1,-2-1 0,0-17 211,-1 41 102,-1 3-35,1 0 0,0 1 0,0-1 0,1 0 0,0 1 0,0-1 0,0 0 0,0 0 0,1 0 0,0 0 0,0 0 0,0 0 1,1 0-1,0 0 0,-1-1 0,2 0 0,-1 1 0,0-1 0,1 0 0,0-1 0,0 1 0,1 0-67,2 0-99,1 0 0,0-1-1,0 0 1,1-1 0,-1 0 0,0 0-1,1 0 1,0-1 0,2 0 99,47 0-4974,-54-1 4281,33 0-9048</inkml:trace>
  <inkml:trace contextRef="#ctx0" brushRef="#br1" timeOffset="318771.406">14149 16402 3570,'0'0'4588,"0"0"-2589,0 0-791,0 0 353,0 0-259,0-4-312,0-12-398,0 12-163,0 4-26,0 0-115,0 0 54,0 0-83,-8 2-17,3 2-210,1 0 0,0 0-1,-1 1 1,1 0 0,1-1-1,-1 1 1,1 1 0,0-1-1,0 0 1,0 1-1,1 0 1,0-1 0,0 1-1,0 0 1,1 1-32,-5 17 335,1 1 1,1-1-1,1 3-335,-1 38 751,3-1 0,3 4-751,-2-65 28,0 0 1,1 0-1,-1 0 0,1 0 0,-1 0 0,1 0 0,0-1 1,0 1-1,0 0 0,1 0 0,-1-1 0,1 1 0,-1-1 1,1 1-1,0-1 0,0 0 0,0 0 0,0 0 0,1 0 1,-1 0-1,0 0 0,1 0 0,-1-1 0,1 1 1,0-1-1,-1 0 0,1 0 0,0 0 0,0 0 0,0 0 1,0-1-1,0 1 0,0-1 0,0 0 0,2 0-28,0 0 3,0 0 0,1 0 0,-1 0 0,0-1 0,1 0 0,-1 0 0,0-1 0,0 1 0,0-1 0,0 0 0,0 0 0,-1-1 0,1 1 0,0-1 0,-1 0 0,0-1 0,0 1 0,0-1 0,3-3-3,3-6-156,-2-1-1,0 0 0,0 0 0,-1 0 1,-1-1-1,0 0 0,-2 0 0,1 0 1,-2-1-1,0 0 0,-1 0 0,0 0 1,-1 0-1,-1 0 0,-1 0 1,-1-5 155,2 18 0,0 1 0,-1-1 0,1 0 0,-1 1 0,0-1 0,0 1 0,0-1 0,0 1 0,0-1 0,-1 1 0,1 0 0,-1 0 0,0-1 0,1 1 0,-1 0 0,0 1 0,0-1 0,0 0 0,0 0 0,-1 1 0,1-1 0,0 1 0,-1 0 0,1 0 0,-1 0 0,1 0 0,-1 0 0,1 1 0,-1-1 0,0 1 0,1-1 0,-1 1 0,0 0 0,-1 0 1,-3 0 10,0-1 1,-1 2-1,1-1 1,-1 1-1,1 0 0,0 1 1,0 0-1,0 0 1,0 0-1,0 1 1,0 0-1,-3 2-10,-10 7-63,10-7-103,0 1 1,1 0-1,-1 1 1,1 0-1,1 0 1,-1 1-1,0 2 166,4 0-1867,5-2-3408,0 0-3422</inkml:trace>
  <inkml:trace contextRef="#ctx0" brushRef="#br1" timeOffset="319122.968">14529 16866 10389,'0'0'2209,"0"0"-1361,0 0 321,0 0 239,0 0-239,0 0-641,-43 155 48,27-122-95,2-7-177,8-11-80,3-9-224,3-6 0,0 0-160,0 0-961,0-15-1120,13-17-3601</inkml:trace>
  <inkml:trace contextRef="#ctx0" brushRef="#br1" timeOffset="319805.548">14688 16515 1393,'0'0'3900,"0"0"-2641,0 0-605,0 0 88,0 0-262,-1-6-320,-1-2 482,0 0 1,0 0-1,-1 0 1,0 0-1,-3-6-642,5 14 107,1-1 0,-1 0 0,1 1-1,-1-1 1,1 0 0,0 0 0,-1 0 0,1 1-1,0-1 1,-1 0 0,1 0 0,0 0 0,0 0 0,0 0-1,0 1 1,0-1 0,0 0 0,0 0 0,0 0-1,0 0 1,1 0 0,-1 1 0,0-1 0,0 0 0,1 0-1,-1 0 1,1 0 0,-1 1 0,1-1 0,-1 0-107,2 0 44,-1 0 1,1 0-1,-1 0 1,1 0 0,-1 0-1,1 1 1,0-1 0,0 0-1,-1 1 1,1 0-1,0-1 1,0 1 0,0 0-1,0 0-44,8-1-23,-1 1 0,1 0 0,0 1 0,0 0 0,2 1 23,-8-1 67,0 1 1,0-1-1,0 1 1,0 0 0,-1 0-1,1 0 1,0 0-1,-1 0 1,1 1-1,-1 0 1,0 0 0,0 0-1,0 0 1,0 0-1,-1 1 1,1-1-1,-1 1 1,0-1 0,0 1-1,0 0 1,-1 0-1,1 0 1,-1 0-1,0 0 1,0 0-1,0 0 1,-1 1 0,1-1-1,-1 0 1,0 0-1,-1 5-67,1-1 98,0 0 0,-1 0-1,0 1 1,0-1 0,-1 0-1,0 0 1,-1-1 0,1 1 0,-2 0-1,1-1 1,-1 0 0,0 0-1,0 0 1,-1 0 0,0 0-1,-2 1-97,0-1-17,-1 0-1,0 0 1,-1 0-1,0-1 1,0 0-1,0-1 1,-8 3 17,14-7-665,3-1-436,28 0-2618,-8 0 2683,-9-1 935,0 1 1,-1 1-1,1-1 1,-1 2-1,1-1 1,-1 1-1,2 1 101,-9-2 115,0 1 1,0-1-1,0 1 0,-1-1 1,1 1-1,-1 0 0,1 0 1,-1 0-1,0 0 0,1 0 1,-1 0-1,0 1 0,-1-1 0,1 1 1,0 0-1,-1-1 0,1 1 1,-1 0-1,0 0 0,0 0 1,0 0-1,-1 0 0,1 0 1,0 0-1,-1 0 0,0 0 1,0 1-116,1 2 203,-1-1 0,0 1 1,0 0-1,0 0 1,0 0-1,-1 0 1,0-1-1,-1 1 1,1 0-1,-1-1 1,0 1-1,0-1 1,-1 0-1,0 1 1,0-1-1,-1 2-203,-3 1 183,-1 0 0,1-1 0,-2 0 0,1 0 0,-1 0 0,0-1 0,0-1 0,-8 4-183,5-3 36,0 0 1,0-1-1,-1-1 1,0 0-1,0-1 1,0 0-1,0-1 1,-9 0-37,-35 0-2298,56-4-600,1-11-2555</inkml:trace>
  <inkml:trace contextRef="#ctx0" brushRef="#br1" timeOffset="320503.793">15042 16429 8228,'0'0'2449,"0"0"-672,0 0-126,0 0-285,0 0-205,3-5-398,-3 5-617,1-2-17,0 1 0,0-1 0,-1 1 0,1-1 0,0 1 0,0-1-1,0 1 1,0 0 0,1 0 0,-1-1 0,0 1 0,0 0 0,1 0 0,-1 0 0,1 0 0,0 0-129,-1 2 28,0 0 1,0 0-1,1 0 0,-1 0 1,-1 0-1,1 0 1,0 1-1,0-1 1,0 0-1,-1 0 1,1 1-1,-1-1 0,1 1 1,-1-1-1,1 0 1,-1 1-1,0-1 1,0 1-1,1-1 1,-1 1-1,0-1 1,-1 1-1,1-1 0,0 1-28,0 3 62,3 42 962,-4 46-1024,-1-45 451,3 0-1,2 16-450,-1-50 72,0-1 0,0 0 1,2 0-1,-1 0 0,2 0 0,-1 0 0,2-1 0,0 0 0,0 0 1,4 4-73,-6-12 7,0 1 1,0-1-1,0 0 1,1 0 0,0-1-1,-1 1 1,2-1-1,-1 0 1,0-1 0,0 1-1,1-1 1,-1 0 0,1 0-1,0-1 1,0 0-1,-1 0 1,1 0 0,0 0-1,0-1 1,0 0 0,0-1-1,2 1-7,2-1-28,-1 0 0,0 0 1,0-1-1,0 0 0,0-1 0,0 0 0,0 0 0,-1-1 0,0 0 0,1 0 1,-2-1-1,1 0 0,6-6 28,3-6-252,0-2 0,-2 0 0,0-1 0,-1-1 1,-1 0-1,-1-1 0,7-17 252,-2 1-516,-3-1 1,-1 0-1,-1-1 0,-1-11 516,-10 48-8,1-6 14,0 0 0,-1 0-1,0 0 1,0 0-1,-1-8-5,-1 15 2,1 1 0,0-1 1,0 1-1,0-1 0,-1 1 0,1-1 0,-1 1 0,1 0 0,-1-1 0,0 1 0,0 0 0,1-1 0,-1 1 0,0 0 0,0 0 0,0 0 0,0 0 1,0-1-1,-1 2 0,1-1 0,0 0 0,0 0 0,-1 0 0,1 0 0,0 1 0,-1-1 0,1 1 0,-1-1 0,1 1 0,-1 0 0,1-1 1,-1 1-1,1 0 0,-1 0-2,-7-1-2,1 0 0,0 1 0,-1 0 0,1 1 1,-1 0-1,1 0 0,0 1 0,0 0 0,0 0 1,0 1-1,0 0 0,0 0 0,1 1 0,-1 0 1,-3 3 1,5-3 56,1 1 1,0 0 0,0 0-1,0 0 1,1 1-1,0 0 1,0 0 0,0 0-1,1 0 1,0 0 0,0 1-1,0-1 1,1 1 0,0 0-1,0 0 1,1 0 0,0 0-1,0 4-56,0-7 45,1 1 0,-1-1-1,1 0 1,0 0 0,0 0-1,1 0 1,-1 1 0,1-1 0,0 0-1,0 0 1,0 0 0,1 0-1,-1 0 1,1 0 0,0-1 0,0 1-1,0-1 1,1 1 0,-1-1-1,1 0 1,0 0 0,0 0 0,0 0-1,0 0 1,1-1 0,-1 1-1,1-1 1,-1 0 0,1 0-1,0 0 1,0 0 0,0-1 0,0 0-1,2 1-44,16 3-48,0-2 0,0 0-1,0-1 1,1-1-1,-1-1 1,3-1 48,5 1-221,91-1-3995,-79-4-1397</inkml:trace>
  <inkml:trace contextRef="#ctx0" brushRef="#br2" timeOffset="349876.709">14896 1899 7459,'0'0'1081,"0"0"-377,0 0 134,0 0 229,0 0-379,2 0-338,-1 0-1,0 0 1,0 0-1,0 0 0,0 0 1,0 1-1,0-1 0,0 0 1,1 1-1,-1-1 1,0 0-1,0 1 0,0 0 1,0-1-1,-1 1 0,1 0 1,0-1-1,0 1 0,0 0 1,0 0-1,-1 0 1,2 0-350,3 43 518,-1 0 0,-2 0 0,-2 0 0,-3 7-518,1 39 278,0 177 1013,-26 165-1291,7-139 654,17 249-654,6-286 160,-2 453-3,-7-561-120,-6-1-1,-9 16-36,10-76 5,-28 187-4,2-19 14,2 131-15,26-185 4,-10 432-8,13-108-85,-5-295 4,-18 62 85,-100 739 160,116-841-122,9 1-1,8 2-37,0 17 13,-1-56 37,0-4 103,-7 25-153,-20 25 32,1-25-16,-2 384 94,16-240-60,-1 603 56,12-623-124,2-34 62,0 16-90,-19 117 46,5-143-14,-1 3 22,8-179-64,4 23 56,1-42-29,-3 0-1,-2-1 1,-3 5 29,-10 85-9,6 0-1,7 1 1,8 13 9,-3 6-4,0-153 5,1 1 0,1-1 0,1 0 0,0 0 0,1 0-1,0 0-2,-5-15-47,0-1 0,0 1 0,0-1 0,0 0 0,1 1 0,-1-1 0,0 0 0,0 1 0,1-1 0,-1 0 0,0 1 0,0-1 0,1 0 0,-1 0 0,0 1 0,1-1 0,-1 0 1,0 0-1,1 0 0,-1 0 0,1 1 0,-1-1 0,0 0 0,1 0 0,-1 0 0,1 0 0,-1 0 0,0 0 0,1 0 0,-1 0 0,1 0 0,-1 0 0,0 0 0,1 0 0,-1 0 0,1 0 0,-1 0 0,0-1 0,1 1 0,-1 0 0,0 0 0,1 0 0,-1-1 0,0 1 0,1 0 0,-1 0 0,0-1 1,1 1 48,-2-7-486,1 0 1,-1 1-1,0-1 0,-1 0 1,0 1-1,0-1 1,0 1-1,-2-5 486,0 3-590,-20-48-4481</inkml:trace>
  <inkml:trace contextRef="#ctx0" brushRef="#br2" timeOffset="379482.846">31026 2666 9284,'0'0'1222,"0"0"-240,0 0 797,0 0-226,0 0-731,7-2-121,33 1-238,-33 1-419,1 0 0,0 0 0,0-1 0,0 0 0,0 0 0,-1-1 0,1 1 0,0-2-44,-5 2-49,0-1 0,-1 1 0,0-1 0,1 0 1,-1 0-1,0 1 0,0-2 0,0 1 0,0 0 0,0 0 0,0 0 0,-1-1 0,1 1 0,-1-1 0,0 0 0,0 1 1,0-1-1,0 0 0,0 1 0,0-1 0,-1 0 0,1 0 0,-1 0 0,0 0 0,0-1 49,1 0-42,-1 0 1,1 0-1,-1 0 0,0 0 0,0 1 0,-1-1 0,1 0 0,-1 0 1,0 0-1,0 1 0,0-1 0,0 0 0,-1 1 0,0-1 0,1 1 1,-1-1-1,0 1 0,-1 0 0,-1-2 42,0 2 49,0-1 1,-1 2-1,1-1 1,-1 0-1,0 1 0,0 0 1,0 0-1,0 0 0,-1 1 1,1 0-1,0 0 1,-1 0-1,1 0 0,-1 1-49,-69-1 977,72 1-936,1 1-1,0 0 1,0-1 0,0 1 0,0 0 0,0 0 0,0 0 0,0 1-1,0-1 1,0 0 0,0 1 0,0-1 0,1 1 0,-1 0 0,1 0-1,-1-1 1,1 1 0,0 0 0,-1 0 0,1 0 0,0 0 0,0 0 0,1 1-1,-1-1 1,0 0 0,1 0 0,-1 1 0,1-1 0,0 2-41,-4 13 313,1 1 0,2 0 1,-1 8-314,2-20 121,-2 18 186,0-3-7,1-1-1,1 1 1,1 0-1,0-1 1,2 1 0,3 10-300,-5-27 28,0 1 1,1 0 0,0-1 0,0 1 0,0-1-1,1 0 1,-1 1 0,1-1 0,0 0 0,0-1-1,1 1 1,-1 0 0,1-1 0,0 0 0,0 0 0,0 0-1,0 0 1,0-1 0,1 0 0,-1 1 0,1-2-1,-1 1 1,1 0 0,0-1 0,0 0 0,-1 0-1,1-1 1,0 1 0,3-1-29,5 1-43,0 0 0,0-1 1,1 0-1,-1-1 0,0-1 0,0 0 0,12-4 43,-20 4-282,0 0-1,0 0 0,0 0 0,0-1 0,0 0 0,-1 0 0,1 0 0,-1-1 0,2-1 283,-3 2-638,0-1 1,0 1-1,0-1 1,0 0 0,-1 0-1,0 0 1,1 0-1,-2-1 1,1 1-1,0-1 1,-1 1 0,0-1 637,4-30-11499</inkml:trace>
  <inkml:trace contextRef="#ctx0" brushRef="#br2" timeOffset="379879.345">31344 2178 8132,'0'0'1518,"0"0"-563,0 0 237,0 0 132,0 0-564,-1-6-245,-1-13-241,1 23 341,3 44 689,13 156 1938,5 93-828,-19-214-2051,-1-27-229,2 0 0,3-1 1,9 47-135,-14-176-5451,1 33 2007,-1 0-1500</inkml:trace>
  <inkml:trace contextRef="#ctx0" brushRef="#br2" timeOffset="380251.874">31516 2860 13718,'0'0'1465,"0"0"-475,0 0 224,0 0-582,14-12-531,-9 7-119,7-5-109,-1 0-1,0-1 1,-1 0 0,0-1 0,-1 0 0,0 0-1,-1-1 1,0 0 0,3-9 127,-6 7-346,-1 0 0,0 0 0,-1-1 0,-1 1 0,0-1 0,-1 0 0,-1-9 346,-1 24 2,1 0 1,-1-1-1,1 1 1,-1 0-1,0 0 1,1 0-1,-1 0 1,0 0-1,0 0 0,0 0 1,0 0-1,0 0 1,0 0-1,0 0 1,0 1-1,0-1 1,0 0-1,0 1 1,0-1-1,-1 1 1,1-1-1,0 1 1,0 0-1,-1-1 1,1 1-1,0 0 1,-1 0-1,1 0 1,0 0-1,-1 0 1,1 0-1,-1 0-2,-2 0 89,-1 0 0,0 0 0,1 0 0,-1 1 0,0-1 0,1 1 0,-1 0 0,1 0 0,-2 1-89,3 0 81,0 1-1,0-1 1,1 1-1,-1-1 1,1 1-1,-1 0 1,1 0-1,0 0 1,0 0 0,0 0-1,1 1 1,-1-1-1,1 0 1,0 1-1,0-1 1,0 1-1,0 1-80,-10 65 1176,8-35-473,2 1 0,1-1 0,2 1 0,1 3-703,-1-34 50,-1 1 0,1-1 1,1 1-1,-1-1 0,0 0 0,1 0 0,0 0 0,1 0 1,-1 0-1,1-1 0,0 1 0,0-1 0,0 0 0,0 0 1,1-1-1,-1 1 0,1-1 0,0 0 0,0 0 0,1-1 0,-1 0 1,0 0-1,4 1-50,-3-1-141,-1 0 0,1 0 1,-1-1-1,1 0 0,0 0 0,-1-1 1,1 1-1,0-1 0,0-1 0,0 1 1,-1-1-1,1 0 0,0 0 0,-1 0 1,1-1-1,-1 0 0,1 0 0,-1-1 1,0 1-1,0-1 0,0 0 0,0-1 1,2-1 140,20-30-4229,-6-5-2836</inkml:trace>
  <inkml:trace contextRef="#ctx0" brushRef="#br2" timeOffset="380840.581">31777 2113 6019,'0'0'2630,"0"0"-1757,0 0-246,0 0 480,0 0-320,0-2 2473,1 10-2201,9 241 3458,-12 34-4517,0-73 1019,2-53-448,10-135-607,-10-22 12,0 0-1,1 0 0,-1 1 0,0-1 1,1 0-1,-1 0 0,1 0 0,-1 0 1,0 1-1,1-1 0,-1 0 0,1 0 1,-1 0-1,0 0 0,1 0 0,-1 0 1,1 0-1,-1 0 0,0 0 0,1 0 1,-1 0-1,1 0 0,-1-1 0,0 1 1,1 0-1,-1 0 0,0 0 0,1 0 0,-1-1 1,0 1-1,1 0 0,-1 0 0,0-1 1,1 1-1,-1 0 0,0 0 0,0-1 1,1 1-1,-1 0 0,0-1 0,0 1 1,0-1-1,1 1 0,-1 0 0,0-1 1,0 1-1,0 0 0,0-1 0,0 1 1,0-1-1,0 1 0,0 0 0,0-1 1,0 1-1,0-1 0,0 1 25,7-70-6093,-6 28 71</inkml:trace>
  <inkml:trace contextRef="#ctx0" brushRef="#br2" timeOffset="381356.342">32015 2446 7668,'0'0'1248,"0"0"-34,0 0 325,0 0-95,0 0-484,-4 12 9,1-2-829,-2-1 1,1 1 0,-2-1 0,1 0-1,-1 0 1,0 0 0,-1-1 0,0 0 0,0 0-1,-1-1 1,0 0 0,0 0 0,-1 0-141,-156 101 133,165-107-164,0 0 0,1-1 0,-1 1 0,1 0 0,-1-1 0,1 1-1,0 0 1,-1-1 0,1 1 0,-1-1 0,1 1 0,0-1 0,0 0 0,-1 1 0,1-1 0,0 0-1,0 1 1,-1-1 0,1 0 0,0 0 0,0 1 0,0-1 0,-1 0 0,2 0 31,1 1-76,11 5 93,1 1 0,-1 1 0,-1 0 0,1 1 0,-1 0 0,-1 1-1,0 0 1,0 1 0,0 2-17,10 11 370,-1 1 0,-1 1 0,16 28-370,-32-45 179,-3-8-411,-1-21-4976,0-13-2094</inkml:trace>
  <inkml:trace contextRef="#ctx0" brushRef="#br2" timeOffset="381807.269">32187 2321 8388,'0'0'2182,"0"0"-1099,0 0 723,0 0-210,0 0-732,-3-17 2839,21 628-609,-12-473-3024,-6-132-119,0-1 0,0 1-1,1 0 1,0 0 0,0 0-1,1-1 1,0 1 0,1 1 49,-2-8-106,-1 0 0,1 0 0,0-1 0,0 1 0,-1-1 1,1 1-1,0 0 0,-1-1 0,0 1 0,1-1 1,-1 1-1,0-1 0,0 1 0,0-1 0,0 0 0,0 1 1,0-1-1,0 1 0,0-1 0,0 1 0,-1-1 106,1-6-603,0-91-7614,0 45 1334</inkml:trace>
  <inkml:trace contextRef="#ctx0" brushRef="#br2" timeOffset="382541.773">32154 2622 10517,'0'0'4199,"0"0"-2262,0 0-675,0 0-8,13 6-691,-6-3-549,3 1 5,-1 1 0,2-2 0,-1 1 0,0-1 1,5 0-20,-11-2-47,1-1 1,-1 1 0,0-1 0,0 0-1,1 0 1,-1-1 0,0 1 0,0-1 0,0 0-1,0 0 1,0 0 0,0-1 0,0 1-1,0-1 1,0 0 0,0 0 0,-1 0 0,1-1-1,0 0 47,0 0-113,1-1 0,-1 1 0,0-1 0,0 0-1,0-1 1,-1 1 0,1 0 0,-1-1 0,0 0-1,-1 0 1,1 0 0,-1 0 0,0 0 0,0-1 113,-2 5 178,0 4 281,0 238 4485,0-435-8226,0 193 3284,0 1-1,0-1 1,0 1-1,0-1 0,0 0 1,0 1-1,1-1 1,-1 1-1,0-1 0,0 0 1,0 1-1,1-1 1,-1 1-1,0-1 0,1 1 1,-1-1-1,0 1 1,1-1-1,-1 1 0,1-1 1,-1 1-1,1 0 1,-1-1-1,1 1 0,-1 0 1,1-1-1,-1 1 1,1 0-1,-1 0 0,1-1 1,0 1-2,23 1 310,20 17 470,-39-15-791,0 2-56,0-1 0,0 1 0,1-1 0,0-1 0,0 1 0,0-1 0,0 0 0,0-1 0,1 1 0,-1-1 0,1 0 0,-1-1 0,1 0 0,0 0 0,0 0 0,-1-1 0,7 0 67,-12 0-163,0-1-1,0 1 1,-1-1-1,1 1 1,0-1-1,0 1 1,0-1-1,-1 0 1,1 1-1,0-1 1,-1 0-1,1 1 1,0-1-1,-1 0 1,1 0-1,-1 0 1,1 0-1,-1 0 1,0 1-1,1-1 1,-1 0-1,0 0 1,0 0-1,0 0 1,1 0-1,-1 0 1,0 0-1,0 0 1,0 0 163,0-38-4405,-1 27 2496,-4-29-3009,-5 21 6594,9 20-1293,1-1 0,-1 1 1,0-1-1,1 1 1,-1 0-1,1-1 1,-1 1-1,0 0 1,1-1-1,-1 1 1,0 0-1,0 0 0,1-1 1,-1 1-1,0 0 1,0 0-1,1 0 1,-1 0-1,0 0 1,0 0-1,1 0 0,-1 0 1,0 1-1,1-1 1,-1 0-384,0 1 150,0 0 1,0 0-1,0 0 1,0 0-1,1 0 1,-1 0-1,0 0 1,1 0-1,-1 0 1,1 1-1,-1-1 1,1 0-1,0 0 1,-1 1-1,1-1 1,0 0-1,0 0 1,0 1-1,0-1-150,-3 37 876,2-24-292,-4 63 913,2 0 0,6 28-1497,-3-102 14,0 0 0,0-1 0,0 1 0,0 0 0,1 0 0,0 0 0,-1-1 1,1 1-1,0 0 0,0-1 0,0 1 0,1-1 0,-1 1 0,1-1 0,-1 1 1,1-1-1,0 0 0,0 0 0,1 1-14,0-1-18,0 0-1,0-1 1,0 0-1,0 1 1,1-1-1,-1 0 1,0 0 0,1-1-1,-1 1 1,1-1-1,-1 1 1,1-1-1,-1 0 1,1-1 0,0 1 18,0-1-74,0 0 1,-1 0 0,1-1 0,-1 1 0,1-1 0,-1 0 0,0 0 0,1 0 0,-1-1 0,0 1 0,-1-1 0,1 1 0,0-1-1,-1 0 1,1 0 0,-1 0 0,0 0 0,0-1 0,0 1 0,-1 0 0,1-2 73,5-9-448,-1 0 0,-1 0 0,0 0 0,0 0-1,-1-3 449,-1 1-733,0-1 0,-1 0 0,-1 0-1,0 1 1,-1-1 0,-3-16 733,3 29 25,0 0-1,-1 1 1,0-1 0,1 1 0,-1-1-1,0 1 1,-1-1 0,1 1 0,-1-1-1,1 1 1,-1 0 0,0 0 0,0 0-1,-1 0 1,1 0 0,0 1 0,-1-1-1,0 0 1,0 1 0,1 0 0,-1 0-1,-1 0 1,1 0 0,0 0 0,0 1-1,-1-1 1,1 1 0,-1 0 0,1 0-1,-1 0 1,1 1 0,-1-1-1,-1 1-24,2-1 203,0 1-1,-1 0 1,1 0-1,0 1 1,0-1-1,-1 1 1,1-1-1,0 1 1,0 0-1,0 0 1,-1 0-1,1 1 1,0-1-1,1 1 1,-1-1-1,0 1 1,0 0-1,1 0 0,-1 1 1,1-1-1,0 0 1,0 1-1,0-1 1,-2 3-203,2-1-175,0 0 0,0 1 1,0-1-1,1 0 0,0 1 0,0-1 1,0 1-1,0 0 0,1-1 1,-1 1-1,1 2 175,0-5-3911,0-2-3050</inkml:trace>
  <inkml:trace contextRef="#ctx0" brushRef="#br2" timeOffset="382961.217">32779 2506 4882,'0'0'5136,"0"0"-2279,0 0-408,0 0 102,0 26-174,0 183 371,0 47-678,8-277-2320,-1 9 124,10-32-271,-5 10-538,2 1 0,1 1 0,1 0 0,2 1 0,17-22 935,-33 50-71,1 1 0,-1-1 0,1 1-1,-1-1 1,1 1 0,0 0 0,0 0-1,0 0 1,0 0 0,0 1 0,1-1 71,-3 2 18,0-1 1,1 1-1,-1-1 1,1 1-1,-1 0 1,1 0 0,-1 0-1,0 0 1,1 0-1,-1 0 1,1 0-1,-1 0 1,1 1 0,-1-1-1,1 1 1,-1-1-1,0 1 1,2 0-19,0 1 88,-1 0 0,1 1 0,0-1 0,-1 1 0,0 0 0,1 0 0,-1 0 0,0 0 0,0 0-1,-1 0 1,1 0 0,-1 1 0,0-1 0,1 1 0,-2-1 0,1 1 0,0-1 0,-1 1-88,7 48 746,-2 0 0,-3-1 0,-4 37-746,1-15-869,0-72-2042,-7-1-2313</inkml:trace>
  <inkml:trace contextRef="#ctx0" brushRef="#br2" timeOffset="406662.198">30993 3169 4194,'0'0'2769,"0"0"-1795,0 0-408,0 0 146,0 0-136,0 0 78,7 0 146,15 0-139,-5 0 2338,-17 0-2406,0 0-145,0 0-165,0 0-112,0 0-14,0 0 131,41 0 2591,1227 0-3138,-880 6 134,-376-5 346,0 0 1,-1 1 0,1 1 0,-1 0 0,5 1-222,43 10 1065,-17-12-443,-39-2-959,-26 0-1042,-11 0-1985,-7 0-3479</inkml:trace>
  <inkml:trace contextRef="#ctx0" brushRef="#br2" timeOffset="374560.682">27166 2806 4178,'0'0'1662,"0"0"-656,0 0 304,0 0 48,0 0-465,-2-4-316,-23-54 4337,25 56-4445,-8-16 769,5 15-875,1 14-216,2 418 4178,4-424-4214,3-15-44,1-33-514,-2 0 0,-1 0 0,-2-19 447,0 8-611,2 0 0,4-4 611,-8 51-76,0-1 1,1 1 0,1 0-1,-1 0 1,1 0 0,0 1 0,0-1-1,1 1 76,-2 3 11,-1 1 0,1 0-1,0 0 1,-1 0 0,1 0-1,0 1 1,0-1-1,1 0 1,-1 1 0,0-1-1,0 1 1,1 0 0,-1 0-1,1 0 1,-1 0 0,1 0-1,-1 1 1,1-1-1,0 1 1,-1-1 0,1 1-1,2 0-10,-4 0 18,1 1-1,-1-1 1,1 0 0,-1 1-1,0-1 1,1 1-1,-1-1 1,0 1-1,1 0 1,-1-1 0,0 1-1,0 0 1,0 0-1,0 0 1,0 0-1,0 0 1,0 0 0,0 0-1,0 1 1,0-1-1,0 0 1,-1 0-1,1 1 1,0 0-18,14 39 393,-12-29-261,13 52 526,-3 1 0,-2 0 0,-4 1 0,-2 0 0,-4 39-658,2-86 92,4-41-168,4-71-470,-4 37-707,10-45 1253,-14 86-225,1 0-1,1 0 1,0 0 0,1 1-1,1 0 1,0 0 0,1 0-1,7-8 226,-14 20-9,0 1 0,0 0-1,0-1 1,0 1 0,0 0-1,0 0 1,0 0 0,0 0 0,1 0-1,-1 0 1,0 0 0,1 0-1,-1 0 1,0 0 0,1 1-1,-1-1 1,1 1 0,-1-1 0,2 1 9,-2 0 16,0 0 1,0 1-1,-1-1 1,1 0 0,0 1-1,0-1 1,0 0 0,-1 1-1,1 0 1,0-1-1,-1 1 1,1-1 0,0 1-1,-1 0 1,1-1 0,-1 1-1,1 0 1,-1-1-1,1 1 1,-1 0 0,0 0-1,1 0 1,-1 0-1,0 0-15,3 10 217,0 0 0,-1 0 1,0 0-1,-1 0 1,0 1-219,-1-4 65,3 70 445,-3-41-25,2 1 0,2 5-485,-3-34 51,0 0 0,1 0 0,1 0 0,-1 0 0,1-1 0,1 1 0,-1-1 0,2 0 0,-1 0 0,6 7-51,-9-13-7,1 0 0,-1 0-1,1 0 1,-1 0 0,1-1 0,0 1 0,0-1 0,0 1 0,-1-1 0,1 1-1,1-1 1,-1 0 0,0 0 0,0 0 0,0 0 0,1-1 0,-1 1-1,0-1 1,1 1 0,-1-1 0,0 0 0,1 0 0,-1 0 0,0 0-1,1 0 1,-1 0 0,1-1 0,-1 1 0,0-1 0,0 0 0,1 1 0,-1-1-1,0-1 8,4-1-31,-1 0 0,0-1 0,0 1 0,0-1-1,-1-1 1,1 1 0,-1-1 0,0 0-1,0 1 1,-1-2 0,3-3 31,21-34-253,-5 7-413,-1-1 0,3-9 666,-18 33-142,-1-1 0,-1 1 0,0-1 0,0 0 0,-1 0 0,-1 0 0,-1 0 0,0-10 142,0 20 4,-1 0 1,0 1-1,0-1 1,0 0-1,-1 0 1,0 1-1,1-1 1,-1 0-1,-1 1 1,1-1-1,0 1 1,-1-1-1,0 1 1,-1-3-5,1 5 20,0-1 0,0 0 0,-1 1 1,1 0-1,0-1 0,-1 1 0,1 0 1,-1 0-1,1 0 0,-1 0 0,1 1 1,-1-1-1,0 1 0,1 0 0,-1-1 1,0 1-1,0 0 0,1 1 0,-1-1 1,0 0-1,1 1-20,0-1 18,0 1 1,1 0 0,-1-1-1,0 1 1,1 0-1,-1 0 1,1 0-1,-1 0 1,1 0-1,0 0 1,-1 1-1,1-1 1,0 0-1,0 1 1,0-1-1,0 1 1,0-1-1,0 1 1,0-1 0,0 1-1,1 0 1,-1-1-1,1 1 1,-1 1-19,-10 49 348,9-43-295,-3 35 343,2 0 0,2 0 0,3 16-396,-2-49 36,0-3-25,0 1-1,1-1 0,0 0 1,1 0-1,-1 0 1,1 1-1,1-2 1,0 1-1,0 0 0,1-1 1,-1 1-1,2-1 1,-1 0-1,1 0 0,0-1 1,0 1-1,1-1 1,0 0-1,0-1 1,0 1-1,1-1 0,0 0 1,0-1-1,0 0 1,0 0-1,1 0 1,-1-1-1,1 0 0,0-1 1,0 0-1,0 0 1,4 0-11,-3-1-176,0 0 0,1-1 0,-1 0 0,1 0 0,-1-1 1,0 0-1,0-1 0,0 0 0,1-1 0,-2 1 0,1-2 0,3-1 176,-7 3-409,-1-1 0,1 0-1,0-1 1,-1 1-1,0-1 1,0 0-1,0 0 1,0 0 0,0-2 409,0 0-997,1-1 0,-2 0 0,1 0 0,-1 0 0,0 0 0,0 0 0,0-6 997,6-33-6715</inkml:trace>
  <inkml:trace contextRef="#ctx0" brushRef="#br2" timeOffset="375199.199">28049 2800 9412,'0'0'1425,"0"0"-321,0 0 580,0 0-153,0 0-528,-4-4-378,-8-7-210,6 12 551,4 31 948,3-11-1757,-2 49 903,0-7-440,2-1-1,3 1 1,6 25-620,-8-86-160,0-11 58,1-17-138,-5-49-440,0 15-1408,6-51 2088,-3 94-262,2 1-1,-1 0 1,2-1 0,0 1 0,1 1-1,1-1 1,0 1 0,8-15 262,-13 28 25,0 0 1,0 1 0,0-1-1,0 0 1,1 0 0,-1 1-1,0-1 1,1 0-1,-1 1 1,1-1 0,-1 1-1,1 0 1,0 0-1,-1-1 1,1 1 0,0 0-1,0 1 1,2-2-26,-3 2 52,0 0 0,0 0 0,0 1 0,0-1 1,0 0-1,0 1 0,0-1 0,0 0 0,0 1 0,0-1 0,0 1 0,0-1 0,0 1 1,-1 0-1,1-1 0,0 1 0,0 0 0,-1 0 0,1 0 0,0-1 0,-1 1 1,1 0-1,-1 0 0,1 0 0,-1 1-52,5 8 310,-1 0 0,0 0-1,-1 1 1,-1 0 0,1-1 0,-1 4-310,6 62 1980,0 58-1980,-5-51 1160,7 29-1160,1-177-139,-2 18-98,-7 38 198,3-27-437,2-1-1,2 2 1,4-13 476,-10 39-119,1 0 1,-1 0-1,2 0 1,-1 1 0,1-1-1,0 1 1,1 0-1,0 0 1,0 1 0,1 0-1,0 0 1,0 0-1,1 1 1,-1 0 0,3 0 118,-7 4 20,0-1 1,0 2 0,0-1-1,0 0 1,1 1 0,-1-1-1,1 1 1,-1 0 0,1 0 0,-1 0-1,1 1 1,0-1 0,-1 1-1,1 0 1,0 0 0,-1 0-1,1 0 1,0 1 0,-1 0-1,1-1 1,-1 1 0,1 1 0,-1-1-1,1 0 1,-1 1 0,0 0-1,0-1 1,1 1 0,-2 1-1,1-1 1,0 0 0,0 1 0,-1-1-1,1 1 1,-1 0 0,0 0-1,1 0 1,-2 0 0,1 0-1,0 1 1,-1-1 0,2 4-21,4 8 157,-2 1 1,1 1-1,-2-1 1,0 1-1,-1 0 1,-1 0-1,0 0 1,-1 12-158,-1 143 69,0-172-784,-1-19-3127,-2-17-1192,0-13-2596</inkml:trace>
  <inkml:trace contextRef="#ctx0" brushRef="#br2" timeOffset="375731.183">28595 2268 4482,'0'0'4906,"0"0"-3036,0 0-448,0 0 177,0 0-383,-1-4-368,-2-5 1248,1 11-837,4 26-456,9 48-532,12 87 960,-8 2-1,-5 160-1230,-8-211 159,-3-87-102,0-20-41,1 0 0,-1 1 0,1-1 0,1 0 0,-1 1 0,1-1 0,0 0-1,1 0 1,0 0 0,0 0 0,1 0 0,0 2-16,-3-9 0,1 1 0,-1-1 0,0 0 0,0 0-1,0 0 1,0 0 0,1 0 0,-1 1 0,0-1 0,0 0-1,1 0 1,-1 0 0,0 0 0,0 0 0,0 0 0,1 0-1,-1 0 1,0 0 0,0 0 0,1 0 0,-1 0 0,0 0 0,0 0-1,1 0 1,-1 0 0,0 0 0,0 0 0,0 0 0,1 0-1,-1 0 1,0 0 0,0 0 0,1-1 0,-1 1 0,0 0-1,0 0 1,0 0 0,0 0 0,1 0 0,-1-1 0,0 1 0,0 0-1,0 0 1,0 0 0,0-1 0,1 1 0,6-16-76,3-30-780,-1 0 0,1-29 856,-8 41-1361,3 0 0,0 0 0,3 1 0,0 0-1,3 0 1,10-24 1361,-19 53-67,1 0 0,-1 1 0,1-1-1,0 1 1,0-1 0,1 1 0,-1 0 0,0 0 0,1 0-1,3-2 68,-5 4 99,-1 0-1,1 0 1,-1 0-1,1 1 1,0-1-1,-1 0 0,1 1 1,0-1-1,-1 1 1,1 0-1,0-1 1,0 1-1,-1 0 1,1 0-1,0 0 0,0 0 1,0 0-1,-1 1 1,1-1-1,0 1 1,-1-1-1,1 1 0,0-1 1,-1 1-1,1 0 1,-1 0-1,1 0 1,-1 0-1,1 0 1,-1 0-1,1 1-98,5 6 285,-1 0-1,0 0 1,0 1-1,-1 0 1,0 0 0,-1 0-1,0 1 1,0 0-1,-1-1 1,0 1-1,-1 0 1,1 9-285,2 16 463,-1 0 1,-2 1-1,-2 3-463,0-31 45,0-1 1,-1 1 0,1-1-1,-1 1 1,-1-1-1,0 1 1,0-1-1,0 0 1,-1 0-1,0 0 1,0 0 0,-4 5-46,3-7-48,0-1 1,0 1-1,0-1 1,0 0-1,-1 0 1,0 0-1,1-1 1,-1 0-1,-1 0 1,1 0-1,0 0 0,-1-1 1,1 0-1,-1 0 1,0-1-1,-2 1 48,1 0-209,0 0-1,0-1 1,0 0-1,0 0 0,0-1 1,0 0-1,0 0 0,0-1 1,0 1-1,0-2 1,-2 0 209,6 1-203,0 0 0,1 0 0,-1 0 0,1-1 0,0 1 1,-1-1-1,1 0 0,0 0 0,0 0 0,0 0 0,0 0 1,1 0-1,-1 0 0,0-1 0,1 1 0,0-1 1,-1 1-1,1-1 0,0 1 0,0-1 0,1 0 0,-1 0 1,0 1-1,1-1 0,0 0 0,0 0 0,0-1 203,-2-35-4463</inkml:trace>
  <inkml:trace contextRef="#ctx0" brushRef="#br2" timeOffset="376190.838">29078 2771 9748,'0'0'1172,"0"0"330,0 0 483,0 0-297,0 0-527,6-4-195,-4 3-902,-1 0 1,0 0-1,0 0 1,1 0-1,-1 0 1,0 1-1,1-1 1,-1 0 0,1 1-1,-1 0 1,1-1-1,-1 1 1,1 0-1,-1-1 1,1 1-1,-1 0 1,1 0-1,-1 1 1,1-1-1,0 0 1,-1 0 0,1 1-65,0 1 96,0 0 1,0 0 0,0 1-1,0-1 1,0 0 0,-1 1-1,1 0 1,-1-1 0,0 1-1,0 0 1,0 0 0,0-1-1,0 1 1,-1 0 0,1 0-1,-1 1-96,16 79 1049,-11-53-793,1 1-1,1-1 1,2 0-1,1-1 1,7 15-256,-16-42-1,0 0 0,0 1 0,0-1 0,0 0 0,0 0 0,0 0 0,1-1 1,-1 1-1,1 0 0,-1 0 0,1-1 0,0 1 0,0-1 0,-1 1 0,1-1 0,0 0 0,0 0 1,0 0-1,1 0 0,-1 0 0,0 0 0,0-1 0,0 1 0,1-1 0,-1 1 0,0-1 0,1 0 1,-1 0-1,0 0 0,1 0 0,-1-1 1,2 0-32,-1 0 1,1 0 0,-1-1-1,1 0 1,-1 0 0,0 0-1,0 0 1,0 0 0,0-1-1,0 1 1,0-1 0,-1 0-1,1 0 1,-1 0 0,0 0-1,0 0 1,0 0-1,0-1 32,8-16-398,0 0 0,-2-1 0,0-1 0,-2 1 0,0-1 0,-2 0 0,3-19 398,-2-29-3685,-2-62 3685,-3 112-454,0 20-4786</inkml:trace>
  <inkml:trace contextRef="#ctx0" brushRef="#br2" timeOffset="377124.351">29726 2726 9620,'0'0'2367,"0"0"-1698,0 0-92,0 0-198,-5 6 298,3-7 3845,2-1-4508,0 0 0,0-1 0,-1 1 0,1-1 0,-1 1 0,0 0 0,0 0 0,1-1 0,-2 1 0,1 0 0,0 0 0,0 0 0,-1 0 0,1 0-1,-1 0 1,1 0 0,-1 1 0,0-1 0,0 0 0,0 1 0,0 0 0,-2-2-14,-93 0 1956,96 4-1947,-1-1-1,1 1 1,-1 0 0,1-1 0,-1 1 0,1 0 0,0 0 0,0 0 0,-1 0 0,1 0 0,0 0 0,0 0 0,0 0 0,0 0-1,0 1 1,0-1 0,0 0 0,0 1 0,1-1 0,-1 1 0,1-1 0,-1 1 0,1-1 0,-1 2-9,-11 43 421,4 16 361,2 1 0,4 0 1,4 60-783,-2-118 22,0-1-8,0 1 0,1-1-1,-1 1 1,1-1 0,0 1 0,0-1 0,0 1 0,1-1 0,-1 0 0,1 1 0,0-1 0,0 0 0,1 0 0,-1-1 0,1 1 0,0 0-1,3 2-13,-3-3 6,0-1 0,1 0-1,-1 0 1,1 0 0,0-1-1,-1 1 1,1-1 0,0 0-1,0 0 1,0 0-1,0 0 1,0-1 0,0 1-1,0-1 1,0 0 0,0-1-1,0 1 1,0-1 0,0 1-1,1-2-5,4 0-50,-1-1 0,0-1 0,0 1-1,-1-1 1,1-1 0,-1 1 0,0-1 0,0-1-1,0 1 1,-1-1 0,0 0 0,0-1 0,-1 1 0,1-1-1,-1 0 1,-1-1 0,1 1 0,-1-1 0,-1 0-1,1-2 51,5-9-184,-2-1 0,0 0 0,-1 0 0,-1 0 0,-1-1 0,-1 0 0,1-19 184,-3-99-784,-3 127 1540,-3 18-234,-2 21-175,2 75 204,3 0 0,7 33-551,-5-130 0,1 1 1,0-1-1,0 0 1,0 1 0,0-1-1,1 0 1,0 0-1,0 0 1,0 0 0,1 0-1,0-1 1,-1 1-1,2-1 1,-1 0 0,0 1-1,3 0 0,-3-2-70,1 0 0,-1-1 0,1 1 0,0-1 0,0 0 0,0 0 0,0-1 0,0 1 0,0-1 0,0 0 0,1 0 0,-1 0 1,0 0-1,1-1 0,-1 0 0,1 0 0,-1 0 0,0-1 0,1 1 0,1-1 70,-2-1-168,0 1-1,0-1 1,0 0 0,0 0 0,-1-1 0,1 1 0,0-1 0,-1 0 0,0 0 0,0 0-1,0 0 1,0 0 0,0-1 0,-1 1 0,1-1 0,-1 0 0,0 0 0,0 0 0,0 0-1,0-1 169,6-16-1447,0 0-1,-1-1 1,1-8 1447,6-40-4282,-1-1-1281</inkml:trace>
  <inkml:trace contextRef="#ctx0" brushRef="#br2" timeOffset="377440.153">30116 2422 4226,'0'0'4378,"0"-28"-2326,0-110-288,0 60 3963,-6 528-1018,4-346-4409,0-19 6,5 45-306,-1-105-5,2 0 0,0 0 0,1-1 0,1 1 0,2-1 0,0-1 0,5 8 5,-12-28-87,1-1 1,-1 1-1,1 0 1,-1-1-1,1 0 1,0 1-1,0-1 1,0 0-1,1 0 0,-1 0 1,0 0-1,1-1 1,-1 1-1,2 0 87,-3-2-87,-1 1 0,1-1 0,0 0 0,-1 0 0,1 0-1,-1 0 1,1 1 0,0-1 0,-1 0 0,1 0 0,0 0-1,-1 0 1,1-1 0,0 1 0,-1 0 0,1 0 0,-1 0-1,1 0 1,0-1 0,-1 1 0,1 0 0,-1 0 0,1-1 0,0 0 87,0 0-173,0 0 1,0 0-1,-1 0 1,1-1-1,0 1 1,-1 0-1,1-1 1,0 1-1,-1 0 1,0-1-1,1 1 1,-1-1-1,0 1 1,0-1-1,1-1 173,0-37-4205,-1-9-1539</inkml:trace>
  <inkml:trace contextRef="#ctx0" brushRef="#br2" timeOffset="377790.924">30014 2684 15415,'0'0'2289,"0"0"-2033,0 0 945,0 0-593,179 6-608,-140-6-560,-12 0-1345,-11 0-1905,-9-6-2433</inkml:trace>
  <inkml:trace contextRef="#ctx0" brushRef="#br2" timeOffset="357604.122">16120 2619 1024,'0'0'7190,"0"0"-4431,0 0-1769,0 0 400,0 0 112,-29-1 1723,26 6-3061,0 1 0,1-1 0,0 1-1,0 0 1,1 0 0,0 0 0,0 0 0,0 0-1,0 0 1,1 0 0,0 0 0,1 3-164,-1 4 137,-4 306 1930,4-318-2152,0-1-182,0-93-8318,0 61 4284</inkml:trace>
  <inkml:trace contextRef="#ctx0" brushRef="#br2" timeOffset="357940.854">16028 2369 10757,'0'0'2737,"0"0"-2737,0 0-224,0 0-48,0 0-1025,0 0-2400</inkml:trace>
  <inkml:trace contextRef="#ctx0" brushRef="#br2" timeOffset="359539.713">17139 2640 10853,'0'0'1481,"0"0"-1060,0 0 166,0 0 744,0 0-266,3 28-83,1 4-636,1 27 1797,0 57-2143,-6-61 891,0-11-64,2 0 0,3 17-827,3-38 96,-7-22-133,0-1 0,0 1 0,1 0 0,-1-1 0,0 0 0,1 1 0,-1-1 0,1 1 0,-1-1 0,1 1 0,-1-1 0,0 0 0,1 1 0,0-1 0,-1 0 0,1 1 0,-1-1 0,1 0 0,-1 0 0,1 0 0,-1 1 0,1-1 0,0 0 0,-1 0 0,1 0 0,0 0 0,-1 0 0,1 0 0,-1 0 0,1 0 0,0-1 0,-1 1 0,1 0 0,-1 0 0,1 0 0,-1-1 0,1 1 0,0 0 37,-1-1-172,1 0 0,0 0 0,0 0 0,0-1 1,-1 1-1,1 0 0,-1 0 0,1 0 0,-1-1 0,1 1 0,-1 0 0,0-1 0,1 1 0,-1 0 0,0-1 1,0 1-1,0 0 0,0-1 0,0 0 172,-1-36-2988,0 25 934,1-28-3711</inkml:trace>
  <inkml:trace contextRef="#ctx0" brushRef="#br2" timeOffset="359880.536">17109 2387 6403,'0'0'7347,"0"0"-7283,0 0-64,0 0-1264,0 0-2274</inkml:trace>
  <inkml:trace contextRef="#ctx0" brushRef="#br2" timeOffset="364280.457">20063 2818 6675,'0'0'670,"0"0"-470,0 0-123,0 0 113,0 0 34,0-38 5167,0 34-5247,0 1-1,-1 0 1,0 0-1,0 0 1,0 0-1,0 0 1,0 0-1,-1 1 1,1-1-1,-1 0 1,0 1-1,0-1 1,0 1-1,0-1 1,0 1-1,0 0 1,-1 0-1,1 0 1,-1 0-1,1 0 1,-1 1-1,0-1 1,-1 0-144,-3-1 240,1 0 0,-1 0 0,0 0 0,0 1 0,0 0 0,0 0 0,0 1 1,-1 0-1,-5 0-240,11 1 54,0 0 0,0 0 0,-1 0 0,1 0 1,0 0-1,0 0 0,0 1 0,0-1 0,0 1 0,0-1 1,0 1-1,0 0 0,0 0 0,0-1 0,0 2 0,1-1 1,-3 1-55,2 1 70,0 1 1,0 0 0,0-1 0,1 1 0,-1 0-1,1 0 1,0 0 0,0 0 0,0 2-71,-11 56 861,2 0 0,4 1 0,2 0 0,3 42-861,1-101 17,0 0 0,0 0 0,0-1 1,0 1-1,1 0 0,0-1 0,-1 1 0,1 0 0,1-1 1,-1 1-1,0-1 0,1 0 0,0 1 0,-1-1 1,1 0-1,1 0 0,1 2-17,-2-3 4,1 0-1,-1-1 1,1 1 0,0-1 0,0 0-1,0 0 1,0 0 0,0 0 0,-1-1-1,2 1 1,-1-1 0,0 1 0,0-1-1,0 0 1,0 0 0,0-1 0,0 1 0,0-1-1,0 1 1,0-1 0,2-1-4,1 0-20,1-1 1,-1 0-1,0 0 1,0-1-1,-1 0 1,1 0-1,-1 0 1,1 0-1,-1-1 1,-1 0-1,1 0 1,-1-1-1,0 1 0,0-1 1,1-2 19,8-14-228,0 0 0,-2 0 0,5-15 228,-9 16-99,-2 1 0,0-1-1,0-1 1,-2 1-1,-1 0 1,-1-1 0,0 1-1,-2-6 100,-12 413 1849,13-385-1866,0-1-1,0 0 1,0 1-1,0-1 1,0 0 0,0 1-1,0-1 1,0 0-1,0 1 1,0-1-1,0 0 1,0 0 0,1 1-1,-1-1 1,0 0-1,0 1 1,0-1-1,1 0 1,-1 0 0,0 1-1,0-1 1,1 0-1,-1 0 1,0 0-1,1 1 1,-1-1 0,0 0-1,0 0 1,1 0-1,-1 0 1,0 0-1,1 0 1,-1 0-1,0 1 1,1-1 0,-1 0-1,0 0 1,1 0-1,-1 0 1,0 0-1,1-1 1,-1 1 0,0 0-1,1 0 18,2-3-2733,-3-13-1122,0-7-3156</inkml:trace>
  <inkml:trace contextRef="#ctx0" brushRef="#br2" timeOffset="362923.253">18949 2711 11541,'0'0'1025,"0"0"-710,0 0-73,0 0 479,0 0 44,-2 1 3034,2 10-2558,15 54-8,-3 0 1,-3 1-1,0 46-1233,-6-26 483,-2-136-1463,2 1 0,4-22 980,-4 50-595,1 0 1,1 1 0,1 0 0,1 0 0,0 1-1,1 0 1,5-7 594,-10 21-80,1 0 0,0 1 1,0-1-1,0 1 0,0 0 0,1 0 0,-1 0 1,1 1-1,4-3 80,-8 5 51,1 0 0,-1 0 0,1 0 0,-1 1 0,1-1 0,-1 0 0,1 1 0,-1-1 0,1 1 0,0-1 1,-1 1-1,1 0 0,0 0 0,0-1 0,-1 1 0,1 1 0,0-1 0,-1 0 0,1 0 0,0 1 0,-1-1 0,1 0 0,0 1 0,-1 0 0,1-1 1,-1 1-1,1 0 0,-1 0 0,1 0 0,-1 0 0,0 0 0,1 0 0,-1 0 0,0 1 0,0-1 0,0 0 0,1 1-51,2 7 236,1 0 0,-1 0 0,-1 1-1,0-1 1,0 1 0,0-1 0,-2 1-1,1 0 1,-1 8-236,1 99 1083,-3-73-686,1 58-184,0-101-725,1-4-49,0-1 0,0 1 0,-1-1 1,0 1-1,0-1 0,0 1 0,0 0 0,0-1 0,-1-2 561,-1-9-2238,2-22-4546</inkml:trace>
  <inkml:trace contextRef="#ctx0" brushRef="#br2" timeOffset="363529.399">19362 2720 13206,'0'0'1238,"0"0"-640,0 0 447,0 0 47,0 0-23,4 3-20,-1 1-824,1 1 0,-1 0 0,1-1 0,-1 1 0,0 1 0,-1-1 0,1 0 0,-1 1 0,0-1 0,-1 1 0,1-1 0,-1 4-225,11 81 1108,-7-49-829,-5-38-264,2 14 74,0 1-1,1-1 1,1 0-1,1-1 1,0 1-1,1-1 1,3 4-89,-8-18-7,0 0 1,-1-1-1,1 1 0,0-1 0,0 1 1,0-1-1,0 1 0,1-1 0,-1 0 1,0 0-1,1 1 0,-1-1 0,1 0 1,-1 0-1,1 0 0,-1 0 1,1-1-1,0 1 0,-1 0 0,1-1 1,0 1-1,-1-1 0,1 0 0,0 1 1,0-1-1,0 0 0,-1 0 0,1 0 1,0 0-1,0-1 0,0 1 1,-1 0-1,1-1 0,0 1 0,0-1 1,-1 0-1,1 1 0,0-1 0,0-1 7,3-1-86,0 0-1,0-1 1,0 1-1,-1-1 1,1-1-1,-1 1 1,0 0 0,-1-1-1,1 0 1,-1 0-1,0-1 87,11-20-914,-1-1 0,-2 0 0,0-1-1,-2 0 1,-1-1 0,-2 0 0,1-13 914,1-66 6346,4 365-5416,-1-81-505,-8 160-441,-3-320-1,-2 0 1,1 1-1,-2-1 0,0 0 1,-1 0 16,4-13-5,-1 0 0,0 0 0,0 0 0,0 0 0,0 0 0,0-1 0,0 1 0,-1 0 0,0-1 0,1 1 0,-1-1 0,0 1 0,0-1 0,0 0 0,0 0 1,-1 0-1,1 0 0,-1 0 0,1-1 0,-1 1 0,1-1 0,-1 1 0,0-1 0,0 0 0,0 0 0,0 0 0,0-1 0,0 1 0,-2 0 5,1-1-53,1 0-1,-1 0 0,0-1 1,0 1-1,0-1 0,0 0 1,0 0-1,1 0 0,-1 0 1,0-1-1,1 1 0,-1-1 1,1 0-1,0 0 0,-1-1 54,-1-1-168,1 0-1,1-1 1,-1 0 0,0 1-1,1-1 1,0 0-1,0 0 1,1-1 0,-1 1-1,1-1 169,-3-8-1120,0-1 1,1 0-1,1 0 0,1-1 0,0 1 1,0-1-1,2-3 1120,-1-19-5757</inkml:trace>
  <inkml:trace contextRef="#ctx0" brushRef="#br2" timeOffset="360216.645">17397 2366 5442,'0'0'2876,"0"0"-1558,0 0-354,0 0 167,0 0 93,0 16-221,-3 433 5361,0-116-5804,3-401-4018,0 0-3364,0 25 142</inkml:trace>
  <inkml:trace contextRef="#ctx0" brushRef="#br2" timeOffset="360532.824">17530 2717 3025,'0'0'6683,"0"0"-4530,0 0-1184,0 0-17,0 0-183,0 0-356,-6 0-319,0 0-88,0 0 1,0 1-1,0 0 1,0 1-1,0-1 1,0 1-1,0 0 1,0 1-1,1-1 1,-1 1-1,1 0 1,0 1-1,0-1 1,-1 2-7,2-3 2,0 1 1,1 0-1,-1 0 0,0 1 1,1-1-1,0 1 0,0 0 1,0-1-1,0 1 0,1 1 1,-1-1-1,1 0 1,0 1-1,0-1 0,1 1 1,0-1-1,-1 1 0,1 0 1,0 3-3,1-3 89,0 1 0,1-1 0,-1 1 1,1-1-1,0 0 0,1 1 0,-1-1 1,1 0-1,0 0 0,0 0 0,1 0 1,0 0-1,-1 0 0,2-1 0,-1 1 1,0-1-1,1 0 0,0 0 0,0 0 1,0-1-1,0 1 0,3 0-89,11 12 341,0 0 0,2-2-1,0 0 1,0-2 0,1 0 0,1-1-1,2 0-340,-24-11 34,18 5-524,-18-5 369,1-1 0,-1 1 1,1 0-1,-1 0 0,0 0 0,1 0 1,-1 0-1,0-1 0,1 1 0,-1 0 1,0 0-1,1-1 0,-1 1 0,0 0 1,0 0-1,1-1 0,-1 1 0,0 0 1,0-1-1,0 1 0,1 0 0,-1-1 1,0 1-1,0-1 0,0 1 0,0 0 1,0-1-1,0 1 0,1-1 0,-1 1 1,0 0-1,0-1 0,0 1 0,-1-1 1,1 1-1,0 0 0,0-1 0,0 1 121,0-21-4188</inkml:trace>
  <inkml:trace contextRef="#ctx0" brushRef="#br2" timeOffset="360866.616">17751 2414 6755,'0'0'1958,"0"0"-891,0 0 49,0 0 322,0 0-243,0 5 3085,0 37-3803,0 48 323,-1 93 823,8 0 1,13 45-1624,-19-288-10480,-1 31 6631</inkml:trace>
  <inkml:trace contextRef="#ctx0" brushRef="#br2" timeOffset="361197.607">17936 2702 10005,'0'0'1787,"0"0"-1211,0 0-301,0 0 477,0 0-133,-9-4 259,-5 7-564,1 1-1,0 0 1,0 1-1,1 0 1,0 1-1,0 0 1,0 1-1,-1 1-313,-9 4 40,17-9-41,0-1 0,0 1 0,0 0 0,0 1 0,1-1 0,-1 1 0,1 0 0,0 0 0,0 0 0,-2 2 1,4-2-7,0 1-1,1-1 1,-1 0-1,1 1 1,0-1-1,0 1 1,0-1-1,1 1 1,-1-1 0,1 1-1,0-1 1,1 1-1,0 3 8,0-2 79,1 0 0,0 0 0,0 0 0,1-1 0,-1 1 0,1 0 0,1-1 0,-1 0 0,1 0 0,0 0 0,0 0 0,0-1 0,1 1 0,0-1 0,-1 0 0,2-1 0,-1 1 0,2 0-79,19 13 399,1-1-1,1-1 0,1-1-398,-6-2 207,-16-8-211,-1 0 0,1 0 0,0-1 0,-1 0-1,1-1 1,1 1 0,-1-1 0,5 0 4,-12-2-667,1-8-3028,2-10-1553,0 0-4578</inkml:trace>
  <inkml:trace contextRef="#ctx0" brushRef="#br2" timeOffset="361956.804">18221 2872 6947,'0'0'1470,"0"0"-1649,0 0-55,7-17 164,4-6 78,-5 13 308,-1-1 0,0 0 0,0 0 0,-2-1 0,2-3-316,0-28 4039,-5 41-3986,0 1 1,0-1-1,0 0 1,0 1-1,0-1 0,-1 1 1,1-1-1,0 1 0,-1-1 1,1 1-1,-1-1 0,1 1 1,-1-1-1,0 1 0,0 0 1,0-1-1,0 1 0,0 0 1,0 0-1,0-1 0,0 1 1,0 0-1,0 0 0,-1 0-53,-9-3 207,1 0-1,-1 1 1,0 0-1,0 1 0,0 1 1,-1-1-1,1 2 1,0-1-1,0 2 0,-1-1 1,-1 2-207,10-1 49,0 0 0,0 0 0,1 1 1,-1-1-1,0 1 0,0 0 0,1 0 0,-1 0 0,1 0 1,0 0-1,0 0 0,0 0 0,0 1 0,0-1 1,0 1-1,0 0 0,1-1 0,-1 1 0,1 0-49,-3 6 218,0-1 0,1 1 1,0 0-1,0 0 0,-1 8-218,-1 27 697,3 0 1,1-1 0,2 1-1,4 23-697,-5-59 74,1 0-1,1 0 1,-1 0 0,1 0-1,1 0 1,0 0-1,0 0 1,0-1-1,1 1 1,0-1-1,0 0 1,1 0 0,5 5-75,-7-8 14,0-1 0,1 0-1,-1 0 1,1-1 0,0 1-1,0-1 1,0 1 0,0-1-1,1-1 1,-1 1 0,0-1-1,1 1 1,-1-1 0,1-1-1,-1 1 1,1 0 0,0-1-1,-1 0 1,1 0 0,-1-1-1,1 1 1,0-1 0,-1 0-1,1 0 1,0-1-13,1 0-45,0-1-1,-1 0 1,0 0-1,1 0 1,-1-1-1,0 1 1,-1-1-1,1-1 1,-1 1-1,0 0 1,0-1 0,0 0-1,-1 0 1,1 0-1,-1 0 1,0-1-1,-1 1 1,1-1-1,-1-1 46,4-9-530,0 0-1,-1-1 1,-1 1-1,-1-1 0,0 0 1,-1-8 530,0-117-3995,-3 82 6002,1 60-1444,0 2-434,-1 0 0,1 0 0,-1 0 0,1 0 0,0 0 0,-1 0-1,1 1 1,0-1 0,1 0 0,-1 0 0,0 0 0,0 0 0,1 1-129,0 9 285,-1 74 1077,0 115-2134,0-200-1101,0-2-1617,0-4-1950</inkml:trace>
  <inkml:trace contextRef="#ctx0" brushRef="#br2" timeOffset="362419.717">18476 2625 11941,'0'0'1871,"0"0"-1076,0 0 384,0 0 486,-1 31 39,-2 203 922,1-139-1468,-1-43-455,3 0-1,6 50-702,-6-101 1,0-1 0,0 1 0,0 0 0,0-1-1,0 1 1,0-1 0,0 1 0,0 0-1,0-1 1,0 1 0,0 0 0,0-1-1,0 1 1,1-1 0,-1 1 0,0-1 0,0 1-1,1 0 1,-1-1 0,0 1 0,1-1-1,-1 1 1,1-1 0,-1 0 0,0 1-1,1-1 1,-1 1 0,1-1 0,-1 0 0,1 1-1,-1-1 1,1 0 0,0 1 0,-1-1-1,1 0 1,-1 0 0,1 0 0,0 0-1,-1 0 1,1 1 0,-1-1 0,2 0-1,-1-1-11,0 0-1,0 0 1,0 0 0,0-1 0,0 1-1,0 0 1,0 0 0,0-1 0,0 1-1,-1 0 1,1-1 0,0 1 0,-1-1-1,1 1 1,-1-1 0,0 1 0,1-1-1,-1 1 1,0-1 11,10-112-1287,-8 72-424,1-1-1,6-20 1712,-7 52-270,1 0 0,0 1 1,0-1-1,1 1 0,0-1 0,1 1 0,0 0 0,1 1 1,0-1-1,1 1 0,4-5 270,-9 12 51,0 0 0,0 0-1,0 0 1,0 0 0,0 0 0,1 0 0,-1 1 0,1-1 0,0 1 0,-1-1-1,1 1 1,0 0 0,0 0 0,-1 0 0,1 1 0,0-1 0,0 1-1,0-1 1,0 1 0,0 0 0,0 0 0,0 0 0,0 1 0,0-1-1,0 1 1,0-1 0,0 1 0,-1 0 0,1 0 0,0 1-51,2 0 116,0 2 0,1-1 1,-2 1-1,1-1 0,0 1 0,-1 1 1,0-1-1,1 1 0,-2-1 0,1 1 1,-1 0-1,1 0 0,-1 1 0,-1 0-116,5 9 167,-1 0 1,0 1-1,-2-1 0,0 1 0,0 0 0,-2 1 0,0 0-167,3 117-1712,-5-112 515,-2-21-1636,-6-1-1604</inkml:trace>
  <inkml:trace contextRef="#ctx0" brushRef="#br2" timeOffset="358463.782">16299 2613 7780,'0'0'1814,"0"0"-1030,0 0-101,0 0 149,0 0 118,1 5 2732,1 30-2855,3 123 4154,13 73-4981,-17-225 56,3 25 230,-2-29-276,-2-20-159,-1-47-602,0 8-1513,4-38 2264,-1 86-40,0 0 0,1 0 1,0 1-1,0-1 0,1 1 0,0 0 1,0 0-1,1 1 0,0-1 1,0 1-1,1 0 0,0 0 40,5-6-53,0 2-1,1-1 1,0 1-1,1 1 1,0 0-1,3 0 54,-14 8 9,0 1 0,0 0 0,0 0-1,0 0 1,0 0 0,0 0 0,0 0 0,0 1-1,0-1 1,0 1 0,0-1 0,1 1 0,-1 0-1,0 0 1,0 0 0,0 0 0,1 0 0,1 1-9,-3-1 20,1 1 0,-1 0 1,1 0-1,-1 0 1,0 0-1,0 0 1,1 0-1,-1 0 1,0 0-1,0 1 1,0-1-1,0 0 1,0 1-1,-1-1 1,1 0-1,0 1 1,-1-1-1,1 1 1,0 1-21,2 10 159,-1-1 1,-1 1-1,0 0 0,0 0 1,-1 0-1,-1 0-159,1 9 214,4 322 2630,-4-343-2884,1-5-186,4-82-3129,-4 26-4094,-1 58 7045,0-40-10607</inkml:trace>
  <inkml:trace contextRef="#ctx0" brushRef="#br2" timeOffset="359210.288">16835 2669 8004,'0'0'2038,"0"0"-1094,0 0 158,0 0 227,0 0-345,5-3-461,-3 2-380,1-1 0,-1 1 0,0-1 0,0 0 0,0 0 0,0 0 0,0 0 0,0 0 1,-1 0-1,2-2-143,-4-9 1052,-20 3-995,13 8 159,0 1 0,-1 0 0,1 0-1,0 1 1,-1 0 0,1 0 0,0 0 0,0 1 0,-1 1-216,6-1 40,-1 0 0,1 1 1,0 0-1,-1-1 1,1 1-1,0 1 0,0-1 1,0 0-1,0 1 0,1-1 1,-1 1-1,1 0 1,-1 0-1,1 0 0,0 0 1,0 0-1,0 0 0,1 1 1,-1-1-1,1 0 1,0 2-41,-7 22 272,1 1-1,2 0 1,1 0 0,1 1 0,1-1 0,2 1 0,2 18-272,-2-3 338,-2 2-6,1-29-187,0 0-1,2-1 0,-1 1 0,2 0 0,1 5-144,-2-20 10,-1-1-1,1 1 0,-1-1 0,1 1 0,0-1 0,0 1 0,0-1 1,-1 0-1,1 1 0,1-1 0,-1 0 0,0 0 0,0 0 0,0 0 1,0 0-1,1 0 0,-1 0 0,1 0 0,-1 0 0,0-1 0,1 1 1,-1-1-1,1 1 0,0-1 0,-1 1 0,1-1 0,-1 0 0,1 0 1,0 0-1,-1 0 0,1 0 0,-1 0 0,1 0 0,0 0 0,-1-1-9,3 1-2,0-1-1,0 0 0,0 0 1,0 0-1,0-1 0,0 1 1,-1-1-1,1 0 0,-1 0 1,1 0-1,-1 0 1,0-1-1,1 1 0,-1-2 3,9-10-186,-1-1-1,-1 0 1,-1-1 0,0 0-1,-1 0 1,0-1-1,-2 0 1,0 0 0,0-1-1,-2 0 1,0 0 186,4-28-684,-2 0 1,-2 0 0,-2-39 683,-2 93 286,1 142 2741,2-41-2603,7 12-424,-9-111 504,0-7-1849,0-8-6121,-1-20 100</inkml:trace>
  <inkml:trace contextRef="#ctx0" brushRef="#br2" timeOffset="353461.1">15393 2107 3265,'0'0'2255,"0"0"-1145,0 0-470,0 0-96,0 0-40,0 0-165,6-21 3559,-6 19-3845,-1 27 4823,-1 4-3736,-1 47-1396,3-76 374,0 0 7,0 0-31,0 0-49,0-36-4007,0 28 550,0 2-2105</inkml:trace>
  <inkml:trace contextRef="#ctx0" brushRef="#br2" timeOffset="354357.623">15373 2134 4194,'0'0'1395,"0"0"-717,0 0 261,0 0 294,0 0-60,0-1-990,0 1 1,0 0-1,0-1 0,0 1 0,1 0 0,-1-1 0,0 1 0,0 0 0,0-1 0,1 1 0,-1 0 0,0-1 0,1 1 1,-1 0-1,0 0 0,0-1 0,1 1 0,-1 0 0,0 0 0,1 0 0,-1 0 0,1-1 0,-1 1 0,0 0 1,1 0-1,-1 0 0,1 0 0,-1 0 0,0 0 0,1 0 0,-1 0 0,1 0-183,4 22 276,0 0-1,-2 0 1,0 0 0,-1 0-1,-2 1 1,0 1-276,2 24 382,-1 182 914,1 26 196,1-491-10241,-3 161 3937,0 23-1922</inkml:trace>
  <inkml:trace contextRef="#ctx0" brushRef="#br2" timeOffset="355145.762">15373 2122 7491,'0'0'1233,"0"0"-379,0 0 373,0 0-91,0 0-437,37 3 1409,-29 4-1897,-1-1-1,1 1 1,-1 0 0,-1 1 0,1-1-1,-1 1 1,-1 0 0,1 1-1,-1 0 1,-1 0 0,0 0-1,2 6-210,7 20 773,-2 0 0,4 27-773,-1 8 633,-7-33-299,1-1 1,2 0 0,1 0 0,2 0-335,-13-35 4,0 0 0,1-1 0,-1 1 1,0 0-1,0 0 0,1 0 0,-1 0 1,1-1-1,-1 1 0,1 0 1,-1 0-1,1-1 0,-1 1 0,1 0 1,0-1-1,-1 1 0,1-1 1,0 1-1,-1-1 0,1 1 0,0-1 1,0 1-1,-1-1 0,1 0 1,0 1-1,0-1 0,0 0 0,0 0 1,0 0-1,-1 0 0,1 0 1,0 0-1,0 0 0,0 0 0,0 0 1,0 0-1,0 0 0,-1 0 0,1-1 1,0 1-1,0 0 0,0 0 1,0-1-1,-1 1 0,1-1 0,0 1 1,-1-1-1,1 1 0,0-1-4,2-2-32,0 0 0,0 0 1,0 0-1,-1 0 0,1 0 0,-1-1 0,0 1 0,0-1 0,1-2 32,10-32-605,-2 0 0,-2-1 1,-2 0-1,2-27 605,15-72-782,-23 132 773,1 0 0,0 1 1,0-1-1,0 0 1,1 1-1,2-5 9,-4 9 18,-1 0-1,1 0 1,0 0 0,-1 1-1,1-1 1,0 0 0,0 0 0,-1 0-1,1 0 1,0 1 0,0-1 0,0 0-1,0 1 1,0-1 0,0 1-1,0-1 1,0 1 0,0 0 0,1-1-1,-1 1 1,0 0 0,0 0-1,0 0 1,0 0 0,0 0 0,1 0-1,-1 0 1,0 0 0,0 0 0,0 0-1,0 1 1,0-1 0,0 0-1,0 1 1,0-1 0,1 1 0,-1-1-1,0 1-17,1 3 39,-1-1 0,1 1-1,-1 0 1,0-1-1,-1 1 1,1 0 0,0-1-1,-1 1 1,0 0-1,0 0 1,0-1 0,0 1-1,-1 0 1,0 2-39,0 8 180,1 573 2405,4-560-3764,-2-25-2798,-1-15-517,-1-8-3648</inkml:trace>
  <inkml:trace contextRef="#ctx0" brushRef="#br2" timeOffset="356369.775">15333 2140 656,'0'0'939,"0"0"-728,0 0-147,0 0 459,0 0 1078,0 0-104,-3 0 5287,5-1-6536,1 0 0,0 0 0,-1 0 0,1 0 0,-1-1 0,0 1 0,1-1 0,-1 1 0,0-1-1,0 0 1,0 0 0,0 0 0,0 0 0,-1 0 0,1 0 0,0-1 0,-1 1 0,1-2-248,13-15 2217,-14 19-2192,-1-1 0,1 1 0,0 0 0,-1 0 0,1 0 0,-1 0-1,1 0 1,-1 0 0,1 0 0,-1 0 0,1 0 0,-1 0 0,1 0 0,-1 0-1,1 0 1,0 0 0,-1 0 0,1 1 0,-1-1 0,1 0 0,-1 0-1,0 1 1,1-1 0,-1 0 0,1 1 0,-1-1 0,1 0 0,-1 1 0,0-1-1,1 1 1,-1-1 0,0 1 0,0-1 0,1 1 0,-1-1 0,0 1 0,0-1-1,1 1 1,-1-1 0,0 1 0,0-1 0,0 1-25,9 22 295,-9-23-287,23 82 548,-3 1 1,-4 1-1,-4 0 1,-4 2-557,4 117 466,-10 4-466,-2-329-3599,0 39-2783,0 41 1180</inkml:trace>
  <inkml:trace contextRef="#ctx0" brushRef="#br2" timeOffset="357154.026">15518 2312 8196,'0'0'2075,"0"0"-1168,0 0 310,0 0 421,0 0-416,-6-33 888,6 31-2078,1-1 0,-1 1 0,1-1 0,0 1 0,-1 0-1,1-1 1,0 1 0,1 0 0,-1 0 0,0 0 0,1 0 0,-1 0-1,1 0 1,0 0 0,-1 0 0,1 1 0,0-1 0,0 0 0,0 1-1,0 0 1,0 0 0,1-1 0,-1 1 0,0 0 0,1 1 0,-1-1-1,0 0 1,1 1 0,-1-1 0,1 1 0,-1 0 0,1 0-32,15-3 168,1 1-1,0 1 1,0 0 0,0 2-168,-4-1 465,-10 1-405,1 0 0,0 0-1,0 1 1,-1 0 0,1 0 0,-1 0 0,0 0 0,0 1 0,1 0-1,-2 0 1,1 1 0,0-1 0,-1 1 0,1 0 0,-1 0-1,0 0 1,0 1 0,-1-1 0,0 1 0,1 0 0,-2 0-1,1 1 1,1 2-60,7 13 197,-2 1 0,0 0 0,-1 1 0,-2 0 0,1 7-197,0 14 154,-3 0 1,-1 1-1,-2 0 0,-4 25-154,1 21 231,2-83-201,-1 0 0,0 0-1,0 0 1,0 0 0,-1 0-1,0 0 1,-1-1-1,0 1 1,0-1 0,-1 1-1,0-1 1,0 0 0,0 0-30,1-3 2,0 0 0,-1 0 0,1-1 0,-1 1 0,1-1 0,-1 0 0,0 0 0,0 0 1,-1 0-1,1-1 0,0 1 0,-1-1 0,0 0 0,1-1 0,-1 1 0,0-1 0,0 0 1,0 0-1,0 0 0,0-1 0,-2 0-2,-244 3-109,250-3 37,1 0-25,0 0-223,0 0-155,1-2 134,0-1-1,0 1 0,0-1 1,0 1-1,0 0 0,1 0 1,-1-1-1,1 1 0,-1 0 0,1 0 1,0 1-1,-1-1 0,1 0 1,0 0-1,2 0 342,4-6-1872,19-24-5310</inkml:trace>
  <inkml:trace contextRef="#ctx0" brushRef="#br2" timeOffset="365284.803">20963 2690 4690,'0'0'1702,"0"0"-85,0 0 256,0 0-166,0 0-389,5 0-216,12 0-149,-12 0-108,-5 0-234,0 0-104,0 0-120,0 0-110,0 0-205,-34-5-21,29 4-45,0 1-1,-1 0 1,1 0-1,0 0 1,0 1 0,-1-1-1,1 1 1,0 0-1,0 1 1,0 0-1,0-1 1,0 1 0,1 1-1,-1-1 1,0 1-1,1 0 1,0 0-1,0 0 1,-3 3-6,2-1-2,1 0 0,0 1 0,0-1 0,1 1 1,0-1-1,0 1 0,0 0 0,1 0 0,-1 1 0,1-1 0,1 0 0,-1 1 0,1-1 0,1 1 0,-1 5 2,0-7 2,1 0 0,0 0 0,0-1 0,0 1 0,0 0 0,1 0 0,0 0 0,0 0-1,0 0 1,1-1 0,0 1 0,-1 0 0,2-1 0,-1 0 0,0 1 0,1-1-1,0 0 1,0 0 0,0 0 0,0-1 0,1 1 0,0-1 0,-1 0 0,1 0-1,0 0 1,1 0 0,-1-1-2,11 9 0,-2-2 2,0 1-1,-1 0 0,0 1 1,-1 0-1,0 1 1,7 10-2,-17-19 2,1 0 1,0-1 0,-1 1-1,0 0 1,0 0 0,0 0-1,0 0 1,0 0 0,0 0-1,-1 0 1,1 0 0,-1 1-1,0-1 1,0 0 0,0 0-1,-1 0 1,1 0 0,-1 0-1,0 0 1,1 0-1,-1 0 1,-1 0 0,1 0-1,0 0 1,-1 0 0,1 0-1,-1-1 1,0 1 0,0-1-1,0 1 1,0-1 0,0 0-1,-1 0 1,1 0 0,-1 0-1,-1 1-2,-18 14-1,15-12-3,0-1 1,1 2 0,0-1 0,0 1 0,0 0-1,0 0 1,-2 5 3,7-9-133,2-17-2767,4-15-1470</inkml:trace>
  <inkml:trace contextRef="#ctx0" brushRef="#br2" timeOffset="365849.09">21248 2836 2625,'0'0'3687,"0"0"-1358,0 0-464,0 0-80,0 0-299,0 0-221,-5-3-140,-23-17 855,27 21-1763,0 0 1,1 1-1,-1-1 1,0 1-1,1-1 1,-1 0-1,1 1 1,-1-1-1,1 1 1,0-1-1,-1 1 0,1 0 1,0-1-1,0 1 1,0-1-1,0 1 1,0-1-1,1 2-217,-2 44-91,-1 12 478,0-36-229,1 0-1,1-1 1,1 1 0,1 0 0,1-1 0,5 19-158,-6-37 17,0 1 0,1-1 0,-1 0 0,1 0 0,0 1 0,0-2 0,0 1 0,0 0 0,1-1 0,-1 1 0,1-1 0,0 0 0,0-1 0,0 1 0,0 0 0,5 1-17,-6-3 1,1 1 0,-1-1 0,1 1 0,0-1 0,-1 0 0,1-1 0,0 1 0,0-1 0,-1 1 0,1-1 0,0 0 0,0 0 0,0-1 0,-1 1 0,1-1 0,0 0 0,-1 0 0,1 0 0,0-1 0,-1 1-1,1-1 1,2-1-1,2-4-48,-1 0 0,1-1 0,-1 0 0,0 0 1,-1-1-1,0 1 0,0-1 0,-1-1 0,0 1 0,-1-1 0,3-7 48,1-4-266,-1 0 0,-1-1 0,-1 1 0,-1-1 1,0-7 265,0 0-395,-3 1 1,0-1 0,-1 0 0,-5-22 394,5 50 40,-1 0 1,1 0-1,-1 0 1,1 0-1,-1 0 1,0 0-1,1 1 1,-1-1-1,0 0 1,0 1-1,0-1 0,0 0 1,1 1-1,-1-1 1,0 1-1,0-1 1,0 1-1,0 0 1,0-1-1,0 1 1,-1 0-41,-2 1-8488,4 2 44</inkml:trace>
  <inkml:trace contextRef="#ctx0" brushRef="#br2" timeOffset="366656.998">21717 2860 7363,'0'0'1398,"0"0"-507,0 0 505,0 0-62,0 0-582,-8-4-424,-6 0-212,-29-15 1300,43 19-1339,-1 0 1,1 0 0,0 0 0,-1 0 0,1 0 0,0 0 0,-1 0-1,1 0 1,0 1 0,-1-1 0,1 0 0,0 0 0,0 0 0,-1 0 0,1 0-1,0 1 1,0-1 0,-1 0 0,1 0 0,0 1 0,0-1 0,-1 0-1,1 0 1,0 1 0,0-1 0,0 0 0,0 0 0,0 1 0,-1-1 0,1 0-1,0 1 1,0-1 0,0 0 0,0 1 0,0-1 0,0 0 0,0 0-1,0 1 1,0-1 0,0 0 0,0 1 0,0-1 0,0 1-78,-3 30 1109,4 40-579,-1-66-296,4 41 572,1-1 0,5 11-806,-3-21 459,-2 1-1,0 28-458,-7-139-431,0 13-1845,6-55 2276,-2 99-258,0 1-1,1 0 1,1 0 0,0 0-1,1 1 1,1 0 0,1 0-1,0 0 1,2-1 258,-9 15 21,1 1 1,-1 0-1,1 0 0,0-1 0,-1 1 0,1 0 1,0 0-1,0 0 0,0 0 0,0-1 1,0 1-1,0 1 0,0-1 0,0 0 0,0 0 1,0 0-1,1 0 0,-1 1 0,0-1 0,0 1 1,1-1-1,-1 1 0,0-1 0,1 1 1,-1 0-1,1 0 0,0 0-21,-1 0 58,1 1 0,-1 0 1,1 0-1,-1 0 0,0 0 0,1 0 1,-1 1-1,0-1 0,0 0 0,0 1 1,0-1-1,0 0 0,0 1 0,0 0 1,0-1-1,-1 1 0,1-1 0,0 2-58,5 14 552,-1 0 0,-1 1-1,2 16-551,-5-32 16,11 111 1437,-5 1-1,-6 61-1452,-1-142 171,0-35-184,0-57-700,3 0 1,5-24 712,-6 67-169,0 0 0,2 1 0,-1-1 0,2 1 0,0 0 0,1 1 0,1-1 0,0 1 0,1 0 0,0 1 0,10-12 169,-16 22 14,-1 1 1,1 0-1,0 0 1,-1 0 0,1 0-1,0 0 1,1 0-1,-1 1 1,0-1-1,0 1 1,1-1-1,-1 1 1,1 0 0,-1 0-1,1 0 1,-1 0-1,1 1 1,0-1-1,-1 1 1,1-1-1,0 1 1,-1 0-1,1 0 1,0 0 0,0 0-1,-1 1 1,1-1-1,0 1 1,-1 0-1,1-1 1,0 1-1,-1 0 1,1 1-15,1 1 66,0 0-1,0 1 1,0-1-1,0 1 1,-1 0-1,0 0 1,1 0-1,-2 1 1,1-1-1,0 1 1,-1-1-1,0 1 1,0 0-1,0 0 1,-1 0 0,1 4-66,3 20 150,-1 1 1,-2 0 0,-1-1 0,-1 19-151,-1-11-505,1-36-618,0-3-574,-4-52-7478,-5 3-1192</inkml:trace>
  <inkml:trace contextRef="#ctx0" brushRef="#br2" timeOffset="367151.872">22091 2318 1105,'0'0'9524,"0"0"-6424,0 0-1886,0 0-3,0 0-339,0 3-325,2 8-239,-1-1 0,2 0 0,-1 0-1,2 0 1,-1 0 0,1 0 0,4 6-308,14 40 679,1 31-9,-5 1 0,-4 1 0,1 54-670,-1 271 580,-4-575-2135,-10 154 1471,1-35-1154,2 0 0,6-27 1238,-8 58-160,2 1 0,-1-1 0,1 1 0,1-1 0,0 1 0,0 0 0,1 0 0,0 1 0,1-1 0,0 1 0,0 0 0,8-6 160,-13 13 20,0 1-1,1-1 0,-1 1 1,1-1-1,-1 1 0,1 0 1,-1 0-1,1 0 0,0 0 1,0 0-1,0 0 0,0 0 1,-1 0-1,1 1 0,0-1 1,0 1-1,0 0 0,0-1 1,0 1-1,0 0 0,0 0 1,1 0-1,-1 0 0,0 1 1,0-1-1,0 1 0,0-1 1,-1 1-1,1-1 0,0 1 1,0 0-1,0 0 0,0 0 1,-1 0-1,1 0 0,0 1 1,-1-1-1,1 0 0,-1 1 1,0-1-1,1 1 0,-1 0 1,0-1-1,0 1 0,0 0 1,0 1-20,6 7 208,-1 1 0,-1 0 1,0 0-1,0 1 0,-1-1 1,-1 1-1,1 1-208,1 12 171,-1 1 0,0-1 1,-2 1-1,-1 0 0,-1-1 0,-1 1 0,-2 5-171,1-25-10,1 0-1,-2 0 1,1 0 0,0 0-1,-1 0 1,0-1 0,0 1-1,-1-1 1,0 0 0,0 0-1,0 0 1,0 0 0,-1-1-1,1 0 1,-1 0 0,0 0-1,-1 0 1,-1 0 10,1 0-272,0-1 0,0 1 0,-1-1 1,1-1-1,-1 1 0,0-1 0,0 0 0,0-1 0,0 1 1,0-2-1,0 1 0,0-1 0,0 0 0,0 0 0,0-1 1,-3 0 271,9 1-182,0 0 0,0-1 0,0 1 0,1 0 1,-1-1-1,0 1 0,0 0 0,0-1 0,0 1 0,1-1 1,-1 0-1,0 1 0,0-1 0,1 1 0,-1-1 1,1 0-1,-1 0 0,0 1 0,1-1 0,-1-1 182,-7-29-5597</inkml:trace>
  <inkml:trace contextRef="#ctx0" brushRef="#br2" timeOffset="367761.039">22587 3119 10629,'0'0'1801,"0"0"-499,0 0 274,0 0-135,0 0-886,10-15-443,-3 5-95,3-5 8,1 0 1,0 1-1,1 0 1,1 1-1,9-8-25,-1 4 40,-6 5-103,-1 0 0,-1-1-1,7-8 64,-16 17-65,-1 0-1,0 0 0,-1 0 0,1-1 0,-1 1 1,1-1-1,-1 0 0,-1 0 0,1 1 0,-1-1 1,1 0-1,-2 0 0,1-1 0,0 1 0,-1 0 67,-1 4-4,1-1 0,-1 1 0,0-1 0,1 1 0,-1 0 0,0-1 1,0 1-1,0 0 0,0 0 0,0 0 0,0 0 0,0 0 0,-1 0 1,1 0-1,0 0 0,-1 0 0,1 0 0,0 1 0,-1-1 1,1 1-1,-1-1 0,1 1 0,-1-1 0,1 1 0,-1 0 0,1 0 1,-1 0-1,0 0 3,-52-6 218,48 6-148,-15-2-27,10 1 75,0 0 0,0 1 0,0 0 0,0 1 0,-7 1-118,15-2 52,1 1 0,-1 0 0,1-1 0,-1 1 0,1 0 0,0 0 0,-1 0 0,1 1 0,0-1 0,0 1 0,0-1 0,0 1 0,0 0 0,0-1 0,1 1 0,-1 0 0,0 0 0,1 0 0,0 1 0,-1-1 0,1 0 0,0 0 0,0 1 0,0-1 0,1 1 0,-1-1-52,-3 18 307,1-1 1,2 1 0,-1-1-1,2 1 1,1 8-308,0 11 430,-1-25-352,1 0 0,0 0 0,1 0 0,0-1 0,1 1 0,1-1 0,0 1 0,0-1 0,2 0-1,0-1 1,0 1 0,1-1 0,0-1 0,1 1 0,1-1 0,0 0 0,0-1 0,1 0 0,0-1-1,11 8-77,-18-14-45,1-1-1,0 0 0,0 1 0,0-1 0,0-1 0,1 1 0,-1-1 1,0 1-1,1-1 0,-1 0 0,1-1 0,-1 1 0,1-1 0,-1 0 0,1 0 1,0 0-1,-1-1 0,1 0 0,-1 1 0,1-2 0,-1 1 0,0 0 0,1-1 1,-1 0-1,0 0 0,0 0 0,0-1 0,2-1 46,3-3-890,-1-1 1,0 0-1,-1 0 0,0-1 0,0 1 1,-1-2-1,0 1 0,0-1 0,-1 1 1,0-2-1,-1 0 890,14-38-7614</inkml:trace>
  <inkml:trace contextRef="#ctx0" brushRef="#br2" timeOffset="368090.044">23014 2797 10613,'0'0'3639,"0"0"-1649,0 27-330,-2 25-738,2 348 3806,1-383-4482,1 0 1,0 0-1,5 14-246,-4-42 67,-4-134-778,-1 92-1080,2-1 0,5-36 1791,-4 86-33,-1 1-1,1 0 1,0 0-1,0 0 1,0 0-1,0-1 1,0 1-1,1 1 1,0-1-1,-1 0 1,1 0-1,0 1 1,0-1-1,1 1 1,-1-1-1,0 1 1,1 0-1,-1 0 1,1 0-1,0 0 1,0 1-1,0-1 1,0 1-1,0-1 1,0 1-1,0 0 1,0 0-1,0 1 1,3-1 33,11-2 342,-1 2 0,1 0 0,0 1 0,0 1 0,8 1-342,-1 0-8,19 3-2252,-42-5-1885,-1 0-3251</inkml:trace>
  <inkml:trace contextRef="#ctx0" brushRef="#br2" timeOffset="368509.62">23583 2488 3410,'0'0'5583,"0"0"-3307,0 0-632,0 0 258,0 0-358,-2-4-703,-5-5 1034,6 13-953,9 26-691,4 10 38,9 114 600,-6 1 0,-5 63-869,17 182 469,-27-399-477,0-1 1,-1 1 0,1 0-1,0-1 1,0 1 0,0 0-1,0 0 1,0-1 0,1 1-1,-1 0 1,0-1-1,0 1 1,0 0 0,1-1-1,-1 1 1,0 0 0,1-1-1,-1 1 1,0 0 0,1-1-1,-1 1 1,1-1 0,-1 1-1,1-1 1,-1 1-1,1-1 1,-1 1 0,1-1-1,0 0 1,-1 1 7,1-2-92,0 0 0,0 0 0,0 0 0,-1 0 0,1-1 0,0 1 0,-1 0 0,1 0 0,-1-1 0,0 1 0,1 0 0,-1 0 0,0-1 0,0 1 0,0 0 0,1-1 0,-2 0 92,4-24-2707,-1 0 1,-2 1-1,0-1 1,-5-22 2706,-11-11-5787</inkml:trace>
  <inkml:trace contextRef="#ctx0" brushRef="#br2" timeOffset="368857.78">23424 2890 13606,'0'0'2353,"0"0"-1776,0 0 559,0 0-416,219-12-720,-170 3-272,-6 3-1392,-10-6-2178,-13-3-3842</inkml:trace>
  <inkml:trace contextRef="#ctx0" brushRef="#br2" timeOffset="369258.238">23845 3125 10981,'0'0'1257,"0"0"-489,0 0 505,0 0-148,0 0-471,25-24-523,81-77-150,-95 91-50,-1 0 0,0 0 0,-1-1 0,0-1-1,-1 0 1,0 0 0,-1 0 0,1-4 69,-5 10-75,-1 0 0,0 0-1,-1 0 1,0 0 0,0-1 0,0 1 0,0 0 0,-1-1-1,0 1 1,-1 0 0,1-1 0,-1 1 0,-1 0-1,1 0 1,-1-1 75,1 5 4,0 0 0,0 1 0,-1-1 0,1 0 0,-1 0 0,1 0 0,-1 1 0,1-1 0,-1 1 0,0-1 0,0 1 0,0 0 0,0 0 0,0 0 0,0 0 0,0 0 0,0 0 0,-1 0 0,1 1 0,0-1 0,0 1 0,-2 0-4,1-1 35,0 0-1,0 1 0,1 0 0,-1-1 0,0 1 0,0 0 0,0 1 0,0-1 0,0 0 0,0 1 0,0 0 0,1-1 1,-1 1-1,0 0 0,0 1 0,1-1 0,-1 0 0,0 1-34,-1 3 96,1 0-1,-1-1 1,1 2 0,0-1-1,1 0 1,-1 1 0,1-1-1,0 1 1,1 0 0,-1-1 0,1 1-1,0 0 1,0 6-96,-4 83 1636,5-91-1563,0 4 94,0 10 154,0 0 0,1 1 0,0-1 0,2 0 0,0 0 0,4 12-321,-5-25-6,0-1 0,0 0 0,0 0 1,0 1-1,0-1 0,1 0 0,0-1 1,0 1-1,0-1 0,0 1 1,1-1-1,-1 0 0,1 0 0,0 0 1,0-1-1,0 1 0,0-1 0,0 0 1,1 0-1,-1 0 0,0-1 0,1 0 1,-1 1-1,1-2 0,0 1 0,-1 0 1,1-1-1,4 0 6,2 0-225,-5 1-294,1-1 1,0 1-1,0-2 0,0 1 1,0-1-1,0 0 1,2-1 518,19-16-5224</inkml:trace>
  <inkml:trace contextRef="#ctx0" brushRef="#br2" timeOffset="369649.554">24387 2783 11157,'0'0'1179,"0"0"-843,0 0 110,0 0 125,0 0-360,-11-7 93,10 6-340,-7-4 300,-1 1-1,1 0 1,-1 0-1,0 0 1,1 1-1,-10-2-263,15 5 103,0-1 0,1 1 0,-1 0 1,0 0-1,0 0 0,1 0 0,-1 0 0,0 0 0,0 1 0,0-1 0,1 1 0,-1 0 0,0 0 0,1 0 0,-1 0 0,1 1 0,0-1 0,-1 0 0,1 1 0,0 0 0,0 0 0,-1-1 0,2 1 0,-1 1 0,0-1 0,0 0 0,1 0 1,-1 1-1,1-1 0,-1 2-103,-5 11 273,1-1 0,1 1 0,0 0 1,1 1-1,0-1 0,2 1 1,-1 11-274,-2 114 980,5-119-859,-1-17-101,1 1-1,0-1 1,1 1-1,-1-1 1,1 0-1,0 0 1,0 1 0,1-1-1,0 0 1,-1 0-1,4 4-19,-4-7-4,1 0 0,0 0 1,0 0-1,0-1 0,0 1 0,0-1 0,1 1 0,-1-1 1,0 0-1,1 0 0,-1 0 0,0 0 0,1 0 0,-1 0 1,1-1-1,0 1 0,-1-1 0,1 0 0,-1 0 0,1 0 1,0 0-1,-1 0 0,1-1 0,1 0 4,2 0-99,0 0 0,0-1 0,0 0 1,-1 0-1,1-1 0,-1 0 0,0 0 0,1 0 0,-1 0 0,-1-1 0,1 0 0,0 0 1,-1 0-1,0 0 0,0-1 0,0 0 0,-1 0 0,1 0 0,-1 0 0,0 0 1,-1-1-1,2-1 99,2-8-600,0 1 1,0-1 0,-2 0 0,0 0 0,0-1 0,-1 1 0,-1-1 0,-1-4 599,0 1-698,-1-51-2564,-1 66 3281,1 0 1,-1 0 0,0 0 0,0 1 0,0-1-1,0 0 1,-1 0 0,1 1 0,-1-1 0,0 0-1,0 1 1,-1 0 0,1 0 0,-1 0 0,-1-2-20,0 6 4671,2 5-3339,2 12-1391,0-16 525,2 19-137,0 1 0,2-1 0,0-1 0,2 1 0,0-1 1,1 0-1,3 4-329,18 60 156,-14-34-23,-3 1-1,-2 0 1,-3 0-1,-1 1 1,-3 0-1,-4 43-132,1-84 6,-1-1 0,1 1 0,-2 0 0,0-1-1,0 1 1,-1-1 0,0 0 0,-1 0 0,0-1-1,0 1 1,-1-1 0,0 0 0,-3 1-6,5-5-23,0 0-1,0 0 1,-1-1 0,0 0 0,0 0-1,0 0 1,0-1 0,-1 1 0,0-1-1,1-1 1,-1 1 0,0-1 0,0 0 0,0 0-1,-1-1 1,1 0 0,0 0 0,-1 0-1,1-1 1,0 0 0,-1 0 0,1 0-1,0-1 24,3 0-72,0 0-1,0 0 0,1 0 0,-1 0 0,0 0 0,1-1 0,0 1 1,-1-1-1,1 0 0,0 0 0,0 0 0,-1 0 0,2 0 0,-1 0 0,0 0 1,0 0-1,1-1 0,-1 1 0,1-1 0,0 0 0,0 1 0,0-1 1,0 0-1,0 1 0,0-1 0,1 0 0,-1-1 73,-2-11-1070,1-1 0,1 0-1,0 0 1,1-6 1070,0 20-168,0-48-4541</inkml:trace>
  <inkml:trace contextRef="#ctx0" brushRef="#br2" timeOffset="370332.05">24840 2827 7523,'0'0'1417,"0"0"-344,0 0 178,0 0-29,0 0-414,-9-6-429,3 1-222,0 1-1,-1 0 1,1 1-1,-1-1 1,0 1-1,0 1 1,0-1 0,-1 1-1,1 0 1,0 1-1,-1 0 1,1 0 0,-7 1-157,-23-2 978,-44 4 914,78-1-1872,1 0 0,0 0-1,0 0 1,0 1 0,0-1-1,0 1 1,0-1 0,0 1 0,1 0-1,-1-1 1,1 1 0,-1 0-1,1 0 1,0 0 0,-1 0 0,1 0-1,0 1 1,0-1 0,1 0-1,-1 1 1,0 1-20,-14 55 751,15-56-713,-7 44 538,2 0 0,3 0 0,1 1-1,3-1 1,2 7-576,-4-50 12,1-1 0,-1 1 0,1-1 0,0 1 0,0-1 0,1 0 0,-1 0 0,1 1 0,-1-1 0,1 0-1,0 0 1,0 0 0,0-1 0,1 1 0,-1 0 0,1-1 0,-1 0 0,1 1 0,0-1 0,0 0 0,0-1 0,0 1 0,0 0 0,1-1 0,-1 0 0,0 1 0,1-1-12,1 0-2,0 0-1,0 0 1,1 0 0,-1-1 0,0 0 0,1 0 0,-1 0 0,0-1 0,0 1 0,0-1 0,1-1 0,-1 1 0,0-1 0,0 0 0,-1 0 0,1 0 0,0 0 0,3-3 1,1-2-143,-1 0-1,1-1 0,-1 0 0,-1 0 0,1-1 0,-2 0 0,1 0 0,-1-1 0,0 0 0,-1 0 0,0 0 0,-1 0 0,0-1 0,-1 0 0,0 0 0,0-4 145,3-16-461,-1-1 0,-2 0 1,-1 0-1,-2 1 0,-2-9 461,2 40 2,-3-32-52,2 31 92,1 0 1,0 0 0,0 0 0,-1 0 0,1 0-1,-1 0 1,1 0 0,-1 0 0,1 0 0,-1 0 0,0 0-1,1 1 1,-1-1 0,0 0 0,0 0 0,1 0-1,-1 1 1,0-1 0,0 1 0,0-1 0,0 1-1,0-1 1,0 1 0,0-1 0,-1 1-43,2 0 42,-1 0 1,0 0-1,0 0 1,1 0-1,-1 1 1,0-1-1,1 0 1,-1 0-1,0 1 1,1-1 0,-1 0-1,0 1 1,1-1-1,-1 1 1,1-1-1,-1 1 1,1-1-1,-1 1 1,1 0-1,-1-1 1,1 1-1,-1-1 1,1 1-1,0 0 1,-1-1-1,1 1 1,0 0-1,0 0 1,0-1-1,-1 1 1,1 0-1,0 0 1,0-1-1,0 1-42,-4 33 413,3-27-236,-4 76 1192,4 28-1369,1-82 16,0-22-7,1-1-1,0 1 0,-1-1 1,2 1-1,-1-1 1,1 1-1,0-1 1,1 0-1,-1 0 1,1 0-1,0 0 1,1 0-1,-1-1 1,4 4-9,-5-6-117,0-1 0,1 1 0,-1-1 0,1 0 0,-1 0 0,1 0 0,0 0 0,0-1 0,0 1 0,0-1 0,0 0 0,0 1 0,1-1 0,-1-1 0,0 1 0,1 0 0,-1-1 0,0 0 0,1 0 0,-1 0 0,0 0 0,1 0 0,-1-1 0,0 1 0,1-1 0,-1 0 0,0 0 0,0 0 0,0 0 0,1-1 117,0-1-665,1 0 0,-1 0-1,0-1 1,0 0 0,-1 1 0,1-1-1,-1 0 1,0-1 0,0 1 0,0-1-1,-1 1 1,1-1 0,-1 0 0,0-2 665,19-39-9837</inkml:trace>
  <inkml:trace contextRef="#ctx0" brushRef="#br2" timeOffset="370688.757">25042 2774 14551,'0'0'3097,"0"0"-1173,0 29-505,0 195 662,0 58-363,-2-358-2166,2-72-808,1 129 754,0-1 1,2 1-1,1 0 0,0 0 1,1 0-1,3-5 502,-7 21-43,1-1 1,-1 1 0,1 0-1,-1-1 1,1 1-1,0 0 1,0 0-1,0 0 1,1 0-1,-1 1 1,1-1 0,-1 1-1,1-1 1,0 1-1,0 0 1,0 0-1,0 0 1,1 1 0,-1-1-1,0 1 1,1-1-1,-1 1 1,1 0-1,-1 1 1,1-1 0,-1 0-1,1 1 1,0 0-1,-1 0 1,1 0-1,0 0 1,1 1 42,-2 0 91,0 0-1,1 1 1,-1-1 0,0 1-1,0 0 1,0-1 0,0 1-1,0 1 1,-1-1 0,1 0-1,0 1 1,-1-1 0,0 1-1,0 0 1,1 0 0,-2 0-1,1 0 1,0 0 0,-1 0-1,1 0 1,-1 0 0,0 1-91,28 79 1063,-29-81-1048,7 28 186,-2 2 1,-1-1-1,-2 1 0,-1-1 0,-1 6-201,0-37-77,0 0 0,0-1-1,0 1 1,0 0 0,0-1-1,0 1 1,0 0 0,1-1 0,-1 1-1,0 0 1,0 0 0,0-1-1,1 1 1,-1 0 0,0 0-1,0-1 1,1 1 0,-1 0 0,0 0-1,1 0 1,-1-1 0,0 1-1,0 0 1,1 0 0,-1 0 0,0 0-1,1 0 1,-1 0 0,0-1-1,1 1 1,-1 0 0,1 0 0,-1 0-1,0 0 1,1 0 0,-1 1-1,0-1 1,1 0 0,-1 0 0,0 0-1,1 0 1,-1 0 0,0 0-1,1 0 1,-1 1 0,0-1 0,0 0-1,1 0 1,-1 0 0,0 1-1,0-1 1,1 0 0,-1 0 0,0 1-1,0-1 1,1 0 0,-1 1-1,0-1 1,0 0 0,0 1-1,0-1 1,0 0 0,0 1 0,1-1-1,-1 0 1,0 1 77,7-29-6331</inkml:trace>
  <inkml:trace contextRef="#ctx0" brushRef="#br2" timeOffset="371170.949">25528 2890 14102,'0'0'2426,"0"0"-1519,0 0-187,0 0-61,0 0-486,-7-6-82,6 6-103,-4-4 140,-1 0 0,0 1 0,0-1 0,0 1 0,0 1 0,-3-2-128,6 3 97,1 1 1,-1-1 0,1 1-1,-1-1 1,1 1 0,-1 0-1,1 0 1,-1 0-1,0 0 1,1 0 0,-1 1-1,1-1 1,-1 1 0,1 0-1,0 0 1,-1 0 0,1 0-1,0 0 1,-1 0 0,1 0-1,0 1 1,0-1-1,-2 2-97,-4 6 163,0 1-1,0 0 1,1 0-1,0 0 1,1 1-1,0 0 1,1 0-1,0 1 1,1-1 0,-3 11-163,-4 21 301,1 0 0,0 16-301,6-23 142,1 1-1,3 25-141,0-61 0,0 0 0,0-1 0,0 1 0,0 0 0,0-1 0,0 1 0,0 0 0,1-1 0,-1 1 0,0 0 0,0-1 0,1 1 0,-1-1 0,0 1 1,1-1-1,-1 1 0,1 0 0,-1-1 0,1 0 0,-1 1 0,1-1 0,-1 1 0,1-1 0,-1 0 0,1 1 0,0-1 0,-1 0 0,1 1 0,-1-1 0,1 0 0,0 0 0,-1 0 0,1 0 0,0 0 0,-1 0 0,1 0 0,0 0 0,-1 0 1,1 0-1,0 0 0,-1 0 0,1 0 0,0 0 0,-1-1 0,1 1 0,0 0 0,0-1 0,32-15-77,-19 3-73,0-1-1,-2 0 0,0-1 1,0 0-1,-2-1 0,2-3 151,17-24-576,-15 24 21,-1 0 1,0-2 0,-1 1 0,-1-2 0,-1 1 0,-1-1-1,5-22 555,-13 41 286,-1 9 640,3 262 2568,0 146-2869,-3-405-646,-1 0 1,1-1 0,-2 1-1,1 0 1,-1-1-1,0 1 1,-2 3 20,3-10-19,0 1-1,-1-1 1,1 0 0,0 1 0,-1-1-1,0 0 1,1 0 0,-1 0 0,0 0-1,0 0 1,0-1 0,-1 1 0,1 0-1,0-1 1,0 0 0,-1 1 0,1-1-1,-1 0 1,1 0 0,-1-1 0,0 1-1,1 0 1,-1-1 0,0 0 0,0 1 19,-5 0-232,0 0 0,0 0 0,0-1 1,0 0-1,0 0 0,-1-1 0,1 0 1,0 0-1,1-1 0,-1 0 0,0-1 1,0 1-1,1-2 0,0 1 0,-1-1 1,1 0-1,1 0 0,-1-1 0,0 0 1,1 0-1,0 0 0,-3-5 232,-19-21-3449,6 2-1716</inkml:trace>
  <inkml:trace contextRef="#ctx0" brushRef="#br2" timeOffset="372425.646">25737 2860 6307,'0'0'1387,"0"0"-472,0 0 110,0 0-27,0 0-273,5 0 81,-2 0-1198,28 1 3458,-31-1-3018,1 0 0,-1 0 0,1 0 0,-1 0 0,1 0 1,-1 0-1,1 0 0,-1 0 0,0 0 0,1 0 0,-1-1 0,1 1 0,-1 0 0,1 0 0,-1-1 1,1 1-1,-1 0 0,0 0 0,1-1 0,-1 1 0,1 0 0,-1-1 0,0 1 0,0-1 1,1 1-1,-1 0 0,0-1 0,1 1 0,-1-1 0,0 1 0,0-1 0,0 1 0,0-1 0,0 1 1,1-1-1,-1 1 0,0-1 0,0 1 0,0-1 0,0 1 0,0-1 0,0 1 0,-1-1 1,1 1-1,0-1 0,0 1 0,0-1 0,0 1 0,-1 0 0,1-1 0,0 1 0,0-1 0,-1 1 1,1-1-1,0 1-48,-4-2-9,-1 1 0,1 0 1,0 0-1,0 0 0,-1 0 0,1 1 1,-1-1-1,1 1 0,-1 0 1,1 1-1,0-1 0,-1 1 0,1 0 1,0 0-1,-4 1 9,4 2 7,0 0 0,0 0 0,1 0-1,0 0 1,0 1 0,0-1 0,0 1 0,0 0 0,1 0 0,0 0-1,0 0 1,1 0 0,-1 0 0,1 2-7,-11 77 640,8 100 1625,4-182-2247,0 0 0,0-1 0,0 1 0,0 0 0,0 0 0,0-1 0,0 1 0,1 0-1,-1 0 1,1-1 0,-1 1 0,1-1 0,0 1 0,0 0 0,-1-1 0,1 1 0,0-1 0,0 0 0,0 1-1,1-1 1,-1 0 0,0 1 0,0-1 0,1 0 0,-1 0 0,1 0-18,1 0 14,1 0 0,-1 0 0,1-1 0,-1 1 0,1-1 0,-1 0 0,1 0 0,-1 0 0,1 0 0,0-1 1,-1 1-1,1-1 0,-1 0-14,4-1-47,0-1-1,0 1 1,-1-1 0,1-1 0,-1 1 0,0-1 0,0 0 0,0-1 0,0 0 0,-1 1 0,0-2-1,0 1 1,0-1 0,0 1 0,-1-1 0,0 0 0,-1-1 0,1 1 0,1-6 47,3-4-368,-2 0 1,0 0-1,0-1 0,-2 0 1,0 0-1,-1 0 0,1-17 368,-3-31-485,-1 65 733,0 16 184,-2 67 547,-1-39-478,3 0 1,1 0 0,3 0-1,3 14-501,-5-51 27,0 0-1,0-1 0,1 1 0,0-1 0,0 1 0,0-1 0,1 0 0,0 0 0,2 1-25,-5-5-37,0-1 0,0 1 1,0-1-1,0 1 1,1-1-1,-1 0 1,1 0-1,-1 0 1,1 0-1,-1 0 1,1 0-1,0 0 1,-1 0-1,1-1 1,0 1-1,0-1 0,0 1 1,-1-1-1,1 0 1,0 1-1,0-1 1,0 0-1,0 0 1,-1-1-1,1 1 1,0 0-1,0 0 1,0-1-1,0 1 1,-1-1-1,1 0 0,0 0 1,-1 1-1,1-1 1,0 0-1,-1 0 1,1 0-1,0-2 36,5-3-499,-1-1-1,0 0 0,0 0 0,-1-1 0,0 0 1,0 1-1,3-10 500,27-64-7237,-16 16-1466</inkml:trace>
  <inkml:trace contextRef="#ctx0" brushRef="#br2" timeOffset="372773.175">26104 2881 12470,'0'0'4620,"-1"28"-2461,-5 193 970,5-167-2510,2 58 323,0-101-884,0-1-1,1 1 0,0-1 0,1 0 0,0 0 0,0 0 1,1-1-1,1 1 0,1 2-57,-6-11-2,0-1 1,0 1-1,0-1 1,1 1-1,-1 0 1,0-1-1,0 1 1,1-1-1,-1 1 1,0-1-1,1 1 1,-1-1-1,0 1 1,1-1 0,-1 1-1,1-1 1,-1 1-1,0-1 1,1 0-1,0 1 1,-1-1-1,1 0 1,-1 1-1,1-1 1,-1 0-1,1 0 1,-1 0-1,1 0 1,0 1-1,-1-1 1,1 0-1,-1 0 1,1 0-1,0 0 1,-1 0-1,1 0 1,0 0-1,-1-1 1,1 1-1,-1 0 1,1 0-1,-1 0 1,1-1-1,0 1 1,-1 0-1,1 0 1,-1-1-1,1 1 1,-1 0-1,1-1 1,-1 1-1,0-1 1,1 1-1,-1-1 1,1 1-1,-1-1 1,0 1-1,1-1 1,-1 1 1,13-35-280,1-30-166,-6 24-577,2 1 0,7-18 1023,-14 49-251,0 0-1,1 0 1,0 0-1,1 0 1,0 1-1,0 0 1,1 0-1,0 0 1,0 1-1,1 0 1,0 0 0,5-4 251,-9 9 16,1-1 0,-1 1 0,1 0 0,0 0 0,0 0 0,0 1 0,0-1 0,0 1 0,0 0 0,0 0 0,0 0 0,0 1 0,0 0 0,0-1 0,1 1 0,-1 1 0,0-1 0,0 1 0,0-1 0,0 1 0,1 0 0,1 2-16,-1-1 99,1 1 0,-1-1 0,0 1 1,-1 1-1,1-1 0,0 1 0,-1 0 1,0 0-1,0 0 0,0 0 0,0 1 1,-1 0-1,0-1 0,0 1 0,1 2-99,24 56 25,-2 2 0,-3 1 0,9 50-25,-29-108-171,-2-1-3230,2-6-4043</inkml:trace>
  <inkml:trace contextRef="#ctx0" brushRef="#br2" timeOffset="384513.305">15492 3642 8932,'0'0'2049,"0"0"-1000,0 0-284,0 0 353,0 0-275,0-13-443,1-42-141,-1 53-150,0 0 0,0 0 0,0 0-1,0 0 1,0 0 0,0 1 0,0-1 0,1 0-1,-1 0 1,1 0 0,0 0 0,-1 0 0,1 1 0,0-1-1,0 0 1,0 0-109,0 4 58,0-1 0,-1 0 0,1 1 1,0-1-1,-1 0 0,0 1 0,1-1 0,-1 0 0,0 1 0,1-1 0,-1 1 0,0-1 0,0 1 0,0-1 1,-1 0-1,1 2-58,8 135 554,6-1 0,6 0 1,10 17-555,-10-42 431,-9-46-259,-6-30-29,1 0 0,1-1 0,2 0 0,2 0 0,1-1 0,3 2-143,-15-35 3,1 0 1,-1 0 0,0 0-1,1 0 1,-1 0 0,0 0-1,1 0 1,-1-1-1,1 1 1,-1 0 0,1 0-1,0-1 1,-1 1 0,1 0-1,0-1 1,-1 1 0,1 0-1,0-1 1,0 1-1,-1-1 1,1 0 0,0 1-1,0-1-3,2-17-409,-12-33-709,-15 9 148,19 34 701,0-1 0,1 0 1,-1 0-1,2 0 0,-1 0 0,1-1 1,0 1-1,1-1 0,0 0 1,0-2 268,1 4-258,0-1 0,1 0 0,0 0 0,1 0 0,-1 0 0,2 1 1,-1-1-1,1 0 0,0 1 0,1-1 0,-1 1 0,2 0 0,-1 0 0,1 0 1,2-3 257,-2 5-64,0 0 0,1 0 0,-1 1 0,1 0 1,0 0-1,1 0 0,-1 0 0,1 1 1,0 0-1,-1 0 0,1 1 0,1-1 1,-1 1-1,0 1 0,0-1 0,1 1 1,-1 0-1,1 0 0,0 1 64,0-1 18,-1 1 0,1-1 0,0 1 1,-1 1-1,1-1 0,-1 1 0,1 0 0,-1 1 0,1-1 0,-1 1 1,0 0-1,0 1 0,6 3-18,-8-3 142,0 0 0,0 1 0,0 0 0,0-1 0,-1 1 0,1 1 0,-1-1 0,0 0 0,-1 1 0,1 0-1,-1-1 1,0 1 0,0 0 0,0 0 0,-1 0 0,0 1 0,1 2-142,2 10 563,-2 1-1,0-1 0,0 1 0,-2 0 0,-1 0 1,0-1-1,-1 1 0,-1 1-562,2-13 79,0 0 0,-1 0 1,1-1-1,-1 1 0,-1-1 0,1 0 0,-1 0 0,0 0 0,-1 0 0,1 0 0,-1 0 1,0-1-1,-1 0 0,1 0 0,-1 0 0,0 0 0,0-1 0,0 0 0,-1 0 0,0 0 1,0-1-1,0 0 0,-3 2-79,6-4-32,-1 0 0,1 0 1,-1 0-1,1 0 0,-1-1 0,1 1 1,-1-1-1,1 0 0,-1 0 0,1 0 1,-1-1-1,-3 0 32,6 0-68,-1 1 0,0-1 1,0 0-1,1 0 0,-1 0 0,1 0 1,-1 0-1,1 0 0,-1 0 0,1 0 1,0-1-1,-1 1 0,1 0 1,0-1-1,0 1 0,0-1 0,-1-1 68,-1-5-557,1 0-1,0 0 1,0 0-1,1 0 1,-1 0 0,2 0-1,-1 0 1,1 0-1,1-3 558,2-20-3553,14 4-1714</inkml:trace>
  <inkml:trace contextRef="#ctx0" brushRef="#br2" timeOffset="384918.62">16091 4461 10325,'0'0'1899,"0"0"-874,0 0 274,0 0 347,0 0-517,5-6-452,7-7-394,3-3-38,-2 1-1,0-2 1,8-13-245,-17 24-60,0 0 0,-1 0 0,0-1 0,-1 1 0,1-1 0,-1 0 0,-1 0 0,1 0 0,-1 0 0,0 0 1,-1 0-1,0 0 0,0-5 60,-1 10-28,1 0 1,-1-1-1,0 1 0,0 0 1,0 0-1,0 0 1,0 0-1,-1 0 0,1 1 1,-1-1-1,1 0 1,-1 1-1,1-1 1,-1 1-1,0-1 0,0 1 1,0 0-1,0 0 1,0 0-1,0 0 0,0 0 1,0 0-1,0 0 1,0 1-1,-1-1 1,1 1-1,0 0 0,-2-1 28,-12-1-122,0 0 0,1 1 0,-13 1 122,24 0-27,1 0 25,1 0 0,-1 0 1,1 1-1,-1-1 0,1 1 1,-1-1-1,1 1 0,-1 0 1,1 0-1,-1 0 0,1 1 1,0-1-1,0 1 0,0-1 1,0 1-1,0-1 0,0 1 1,0 0-1,0 0 0,-1 2 2,0 1 31,-1 1-1,1 0 0,-1 0 0,2 0 0,-1 1 1,1-1-1,0 1 0,0 2-30,-3 15 336,1 1-1,2-1 0,1 0 1,0 7-336,1-4 337,-1-14-107,1-1-1,0 1 1,1-1-1,0 1 1,3 10-230,-3-20 26,0 0 0,0 0 0,0 0-1,0-1 1,0 1 0,1 0 0,0-1 0,-1 1 0,1 0 0,0-1-1,0 0 1,0 0 0,0 1 0,1-1 0,-1-1 0,1 1 0,-1 0-1,1-1 1,0 1 0,-1-1 0,1 1 0,0-1 0,0 0 0,0-1 0,3 2-27,1-1-20,0 0 0,1 0 0,-1-1 0,1 0 0,-1 0 0,1-1 0,-1 0 0,0 0 0,1-1 0,-1 0 0,0 0 0,0 0 0,0-1 0,0 0 0,-1-1 0,1 0 0,-1 0 0,0 0 0,0 0 0,0-1 0,1-2 21,4-3-637,0-1-1,-1 0 0,-1-1 1,6-8 637,27-54-6496,-24 29-160</inkml:trace>
  <inkml:trace contextRef="#ctx0" brushRef="#br2" timeOffset="385438.616">16299 3872 6627,'0'0'2657,"0"0"-835,0 0-186,0 0 47,0 0-378,-10-10 304,28 349 2804,0-6-2930,-18-224-1250,0-66-47,0-35-85,0-12 3,0-33-239,-1-5-216,3-1-1,1 1 1,3-11 351,-4 40-162,0 1 0,1 0 1,1 0-1,0 0 1,1 1-1,0 0 1,1-1-1,0 2 1,0-1-1,1 1 1,1 0-1,0 0 0,3-3 162,-7 10-69,0-1-1,0 0 0,0 1 0,0 0 0,0 0 0,1 0 0,-1 1 0,1-1 0,0 1 0,0 0 1,0 1-1,0-1 0,0 1 0,0 0 0,1 0 0,-1 1 0,0-1 0,1 1 0,-1 0 1,0 1-1,0-1 0,3 1 70,-2 1-4,0 0 1,1 0 0,-1 1-1,0 0 1,-1 0-1,1 0 1,0 1 0,-1-1-1,0 2 1,0-1-1,0 0 1,0 1 0,-1 0-1,0 0 1,0 0-1,0 1 1,1 2 3,3 7 178,-1 0 0,0 0-1,-1 0 1,-1 1 0,0 0 0,-1 0 0,-1 0-1,-1 1 1,0-1 0,-1 1 0,-1-1 0,0 1-1,-2-1 1,-1 11-178,2-23 29,1 0 0,-1-1 1,0 1-1,0 0 0,-1-1 0,1 1 0,-1-1 0,1 0 0,-1 1 0,0-1 1,-1 0-1,1 0 0,0 0 0,-1-1 0,0 1 0,1 0 0,-1-1 0,0 0 1,-1 1-30,-1 0-30,0-1 0,0 0 1,-1 0-1,1 0 0,0-1 1,-1 0-1,1 0 0,0 0 1,-1 0-1,1-1 0,-1 0 1,-5 0 29,8-1-99,0 0 1,0 0 0,0-1 0,0 1-1,0 0 1,0-1 0,0 0 0,0 0 0,0 0-1,1 0 1,-1 0 0,1 0 0,-1-1-1,1 1 1,0-1 0,0 1 0,0-1 0,1 0-1,-1 0 1,1 0 0,-1 0 0,1 0-1,0 0 1,0-1 0,0 1 0,1 0 0,-1-1 98,-3-12-1830,1 0 0,0 0 1,1 0-1,1 0 1,1-4 1829,0-16-9685</inkml:trace>
  <inkml:trace contextRef="#ctx0" brushRef="#br2" timeOffset="386436.797">16947 4363 3314,'0'0'3953,"0"0"-2456,0 0-611,0 0 354,0 0 65,-10 0-294,-52 0 571,60-1-1464,0 1-1,1 0 1,-1 0 0,1-1-1,-1 1 1,1-1 0,-1 1-1,1-1 1,-1 0 0,1 0-1,0 1 1,-1-1 0,1 0-1,0 0 1,0 0 0,0 0-1,-1-1 1,1 1 0,0 0-1,0-1-117,0 1 53,0-1-1,0 1 0,0 0 1,0 0-1,0 0 0,0 0 0,0 0 1,0 0-1,-1 0 0,1 0 1,0 1-1,-1-1 0,1 0 0,-1 1 1,1-1-1,0 1 0,-1 0 0,1-1 1,-1 1-1,0 0-52,1-36 101,1 34-94,0 1-1,0-1 0,-1 0 0,1 1 1,-1-1-1,0 0 0,1 1 0,-1-1 1,0 1-1,0-1 0,0 1 0,0-1 1,0 1-1,0-1 0,0 1 0,0 0 1,-1 0-1,1 0 0,-1 0 0,1 0 1,-1 0-1,1 0 0,-1 0 0,1 0 1,-1 1-1,0-1-6,-3-1 4,0 0 0,0 1-1,0 0 1,0 0 0,0 0 0,0 0 0,-4 1-4,8 0 1,0 0 0,0 1 1,0 0-1,0-1 0,0 1 0,0 0 1,0-1-1,0 1 0,0 0 0,1 0 1,-1 0-1,0 0 0,1-1 0,-1 1 1,0 0-1,1 0 0,-1 0 0,1 0 1,0 1-1,-1-1 0,1 0 0,0 0 1,0 0-1,-1 0 0,1 1-1,-6 34 199,6-34-165,-4 49 923,3 0 0,2 4-957,-1-1 708,0-50-640,0 1 0,0 0 0,0-1 0,1 1 0,0 0-1,0-1 1,0 1 0,0-1 0,1 0 0,0 1 0,-1-1-1,2 0 1,-1 0 0,0 0 0,4 3-68,-4-5 16,1 1 1,-1-1-1,1 0 0,0-1 1,0 1-1,0 0 0,0-1 1,0 0-1,0 0 0,0 0 0,0 0 1,1 0-1,-1 0 0,0-1 1,1 0-1,-1 1 0,0-1 1,1-1-1,-1 1 0,1 0 1,-1-1-1,2 0-16,-2 0 0,1-1 0,0 1 1,0-1-1,0 0 0,-1 0 0,1 0 1,-1-1-1,0 1 0,0-1 0,0 0 0,0 1 1,0-2-1,0 1 0,-1 0 0,1 0 0,-1-1 1,0 1-1,0-2 0,34-72-352,-31 67 260,2-11-231,-1-1 0,0 1 0,-2-1-1,0 0 1,-1 0 0,-2 0 0,0-1 0,-1 1 0,-2-3 323,-2 114 1281,0-10-202,4 1 0,6 54-1079,-5-129 20,-1-1 0,1 0 0,0 0 0,0 0 0,0 0 0,1 0 0,-1 0 0,1 0 0,2 3-20,-3-6-38,0 1 1,1-1-1,-1 0 0,0 1 1,1-1-1,-1 0 0,0 0 1,1 0-1,-1 0 0,1 0 1,0 0-1,-1 0 0,1-1 1,0 1-1,0-1 0,-1 1 1,1-1-1,0 0 0,0 1 1,0-1-1,-1 0 0,2 0 38,-1-5-522,0 0 0,0 0 0,-1 0 0,0-1 0,0 1-1,0 0 1,-1 0 0,0-1 0,0 1 0,0-2 522,0 5-549,1-41-4739</inkml:trace>
  <inkml:trace contextRef="#ctx0" brushRef="#br2" timeOffset="386838.765">17186 4288 9220,'0'0'2335,"0"0"-353,0 0 166,0 0-585,0 0-536,-11 7-61,-1-1-722,1 1 1,1 1-1,-1 0 0,1 0 1,1 1-1,-6 7-244,12-14 37,1 1-1,0-1 1,0 1 0,0 0 0,0 0-1,0 0 1,0 0 0,1 0-1,0 0 1,-1 1 0,1-1 0,1 0-1,-1 1 1,0-1 0,1 1-1,0-1 1,-1 1 0,1-1 0,1 1-1,-1-1 1,0 1 0,1-1 0,0 0-1,0 1 1,0-1 0,0 0-1,0 1 1,1-1 0,-1 0 0,1 0-1,0 0 1,2 2-37,10 10-15,0-1 1,0 0-1,1-1 0,1-1 0,17 11 15,-17-13-29,0 1 0,0 1 0,-2 0 0,1 2 0,-2-1 0,11 14 29,-24-27-2,1 1 0,-1-1 1,1 1-1,-1-1 0,1 1 0,-1 0 1,1-1-1,-1 1 0,0 0 0,1-1 0,-1 1 1,0 0-1,0 0 0,1-1 0,-1 1 1,0 0-1,0 0 0,0 0 0,0-1 1,0 1-1,0 0 0,0 0 0,0-1 1,0 1-1,0 0 0,-1 0 0,1-1 0,0 1 1,0 0-1,-1 0 0,1-1 0,-1 1 2,0 0-6,0 0-1,-1 0 0,1-1 0,-1 1 0,1 0 1,0-1-1,-1 1 0,1-1 0,-1 0 0,0 1 1,1-1-1,-1 0 0,1 0 0,-1 0 1,0 0 6,-7 0-110,0-1 1,1 0 0,-1 0 0,0-1 0,-7-2 109,6 0-309,1-1 1,-1 0 0,1 0-1,1-1 1,-1 0 0,1 0 0,0-1-1,1 0 1,-5-5 308,6 5-1404,1 1-1,-1-1 1,2 0-1,-1-1 1,1 1-1,0-1 1,-1-4 1404,-2-6-8068</inkml:trace>
  <inkml:trace contextRef="#ctx0" brushRef="#br2" timeOffset="387173.713">17186 4288 10661</inkml:trace>
  <inkml:trace contextRef="#ctx0" brushRef="#br2" timeOffset="387174.713">17186 4288 10661,'16'21'2401,"14"-21"-2177,-4 0-224,1 0-1056,-11 0-1970</inkml:trace>
  <inkml:trace contextRef="#ctx0" brushRef="#br2" timeOffset="387761.717">18496 4357 4898,'0'0'2199,"0"0"-268,0 0 241,0 0-158,0 0-253,-1-18-299,-3-54-472,3 69-922,0 0 0,1-1 0,-1 1 0,0 0 0,-1-1-1,1 1 1,-1 0 0,1 0 0,-1 0 0,0 0 0,0 0 0,0 1 0,0-1 0,-1 1 0,1-1 0,-1 1 0,0 0 0,1 0 0,-1 0 0,0 0 0,0 0 0,0 1 0,-2-1-68,-3-2 7,-1 1 0,-1 1 0,1 0 1,0 0-1,0 0 0,-4 1-7,6 0 9,1 0 0,0 0 0,0 1 1,-1 0-1,1 0 0,0 0 0,-1 1 1,1 0-1,0 1 0,0-1 1,0 1-1,0 0 0,0 0 0,0 1 1,0 0-1,1 0 0,0 0 0,-1 1 1,1 0-1,0 0 0,1 0 0,-1 0 1,1 1-1,0 0 0,0-1 0,0 2 1,0-1-1,1 0 0,0 1 0,0 0 1,1-1-1,-1 3-9,-3 11 263,1-1 1,1 1 0,1 0-1,0 0 1,2 0-1,0 1 1,1-1-1,1 7-263,0 9 437,-2-32-394,1 1-1,0-1 1,1 1 0,-1-1 0,1 1-1,-1-1 1,1 1 0,0-1 0,0 0-1,1 1 1,-1-1 0,1 0 0,-1 0-1,1 0 1,0 0 0,0 0 0,1 0-1,-1-1 1,0 1 0,3 1-43,-1-1 30,1 0 0,0-1-1,0 0 1,0 1 0,0-2 0,1 1 0,-1 0 0,0-1 0,1 0 0,-1 0-1,1-1 1,-1 0 0,2 0-30,0 0 8,-1 0 0,1 0 0,-1-1 0,0 0 0,1 0 0,-1-1 0,0 0-1,0 0 1,0 0 0,0-1 0,0 0 0,0 0 0,-1-1 0,3-1-8,1-2-16,-1 0 0,1-1-1,-1 0 1,-1-1 0,0 0 0,0 0 0,0-1-1,-1 0 17,8-16-253,-1 0 1,-1-1-1,-2-1 0,-1 1 0,0-2 0,-1-5 253,0-24-702,-2 0 0,-2-1 1,-3 1-1,-3-1 0,-2 1 702,3 32-22,-2 0 0,-1 1 0,-1-1 0,-1 1 0,-1 0 0,-2 0 0,0 1 0,-12-20 22,20 41 15,-1 1 0,0-1-1,0 1 1,0 0 0,0 0 0,0 0-1,0 0 1,-1 0 0,1 0-1,0 1 1,-1-1 0,0 1 0,1 0-1,-1 0 1,0 0 0,0 0-1,0 0 1,1 0 0,-1 1 0,0-1-1,0 1 1,0 0 0,0 0 0,0 0-1,0 0 1,0 1 0,-1-1-15,3 1 23,0-1 1,0 0-1,0 1 1,0-1 0,0 1-1,0-1 1,1 1-1,-1-1 1,0 1-1,0 0 1,0-1 0,1 1-1,-1 0 1,0 0-1,1-1 1,-1 1-1,0 0 1,1 0 0,-1 0-1,1 0 1,0 0-1,-1 0 1,1 0-1,0 0 1,-1 0 0,1 0-1,0 0 1,0 0-1,0 0 1,0 1-24,-2 36 359,2-34-302,2 150 1494,7 0 1,25 127-1552,-24-216 211,-7-36-134,1 0-1,2 0 1,1-1 0,1 1 0,1-2 0,8 18-77,6-21 46,-23-24-92,0 1 0,1-1-1,-1 0 1,0 1 0,1-1 0,-1 0-1,1 0 1,-1 1 0,0-1 0,1 0-1,-1 0 1,1 0 0,-1 1 0,1-1-1,-1 0 1,0 0 0,1 0 0,-1 0-1,1 0 1,-1 0 0,1 0 0,-1 0 0,1 0-1,-1 0 1,1 0 0,-1 0 0,1 0-1,-1 0 1,1-1 0,-1 1 0,0 0-1,1 0 1,-1 0 0,1-1 0,-1 1-1,0 0 1,1 0 0,-1-1 0,1 1-1,-1 0 1,0-1 0,0 1 0,1-1-1,-1 1 1,0 0 0,0-1 0,1 1-1,-1-1 1,0 1 0,0-1 0,0 1 0,0-1-1,0 1 1,1-1 0,-1 1 0,0 0-1,0-1 1,0 1 0,0-1 0,-1 1-1,1-1 47,1-63-8756,-1 27-2457</inkml:trace>
  <inkml:trace contextRef="#ctx0" brushRef="#br2" timeOffset="388095.612">18701 4214 11973,'0'0'1913,"0"0"-992,0 0-19,0 0-9,0 0-44,7 16 282,1 2-768,-1 0 0,-1 0-1,-1 0 1,0 1 0,-1 0 0,0 16-363,0 30 893,-2-20-338,2 0 0,6 23-555,-10-66-8,1 1 0,-1-1 0,1 0-1,0 0 1,-1 0 0,1 1-1,0-1 1,1 0 0,-1 0 0,0 0-1,0-1 1,1 1 0,-1 0-1,1 0 1,0-1 0,1 2 8,-3-3-23,1 0 0,-1 0 1,0 1-1,1-1 0,-1 0 1,1 0-1,-1 0 0,1 0 0,-1 0 1,0 0-1,1 0 0,-1 0 0,1 0 1,-1 0-1,1 0 0,-1 0 1,0 0-1,1 0 0,-1 0 0,1 0 1,-1-1-1,1 1 0,-1 0 1,0 0-1,1 0 0,-1-1 0,0 1 1,1 0-1,-1-1 23,10-20-1100,-6-57-3593,-4 69 3871,0-41-5026</inkml:trace>
  <inkml:trace contextRef="#ctx0" brushRef="#br2" timeOffset="388425.615">18717 3857 14647,'0'0'1088,"0"0"-1056,0 0-64,0 0-992,0 0-3378</inkml:trace>
  <inkml:trace contextRef="#ctx0" brushRef="#br2" timeOffset="388761.507">19203 4238 7876,'0'0'1728,"0"0"-682,0 0-53,0 0 117,0 0-169,0-1-823,0 1-1,0-1 1,0 1 0,0-1-1,-1 1 1,1-1-1,0 1 1,-1-1-1,1 1 1,0 0 0,-1-1-1,1 1 1,0 0-1,-1-1 1,1 1 0,-1 0-1,1-1 1,0 1-1,-1 0 1,1 0-1,-1-1 1,1 1 0,-1 0-1,1 0 1,-1 0-1,1 0 1,-1 0-1,0 0-117,-3 0 82,-1 0 0,0 0-1,1 1 1,-1-1 0,1 1 0,-1 1-1,1-1 1,-1 0 0,1 1-1,0 0 1,0 0 0,-1 0-1,1 1 1,1 0 0,-1-1-1,0 1 1,1 0 0,-1 1-1,1-1 1,0 1 0,0-1 0,1 1-1,-1 0 1,1 0 0,-1 0-1,1 0 1,1 0 0,-1 1-1,1-1 1,-1 1 0,1-1-1,0 1 1,1-1 0,-1 2-82,0 2 41,0 0 0,1 0 0,0 1 1,0-1-1,1 0 0,0 0 0,0 0 1,1 0-1,1 3-41,-1-6 2,1 0-1,-1 0 1,1 0 0,1 0 0,-1 0 0,1 0 0,0-1-1,0 0 1,0 1 0,0-2 0,1 1 0,-1 0 0,3 0-2,21 14 18,21 16-57,-47-32 36,0 1 0,0-1 1,0 0-1,0 1 0,-1 0 0,1-1 1,-1 1-1,1 0 0,-1 0 1,0 0-1,0 0 0,0 0 1,-1 0-1,1 0 0,-1 0 1,1 0-1,-1 2 3,-1-4-3,1 1 0,0-1 0,-1 0 0,1 0 0,-1 0 0,1 0-1,-1 0 1,0 0 0,0 0 0,1 0 0,-1 0 0,0 0 0,0-1 0,0 1 0,0 0 0,0 0 0,0-1 0,0 1 0,0-1 0,0 1 0,0-1 0,0 1 0,0-1 0,-1 0 0,1 1-1,0-1 1,0 0 0,0 0 0,0 0 0,-1 0 0,1 0 0,0 0 0,0 0 0,-1 0 3,0 0-129,0 0 0,0 0-1,0 0 1,0-1 0,0 1 0,-1 0 0,1-1-1,0 1 1,0-1 0,0 0 0,0 0-1,0 0 1,1 0 0,-1 0 0,0 0 0,0 0-1,1 0 1,-1-1 0,0 1 0,1-1 0,-1 0 129,-8-31-4306,9-11-2932</inkml:trace>
  <inkml:trace contextRef="#ctx0" brushRef="#br2" timeOffset="389096.806">19349 4485 13606,'0'0'2153,"0"0"-1416,0 0-311,31-32-228,97-104-412,-118 126 132,-1 0 0,-1-1-1,0 0 1,0-1-1,-1 1 1,0-2 0,-1 1-1,4-13 83,-7 12-67,0-1 0,-1 1 0,-1 0 0,0-1 0,-1 1 0,0-6 67,-1 3-112,1 15 128,0 1 1,-1-1-1,1 0 1,-1 1 0,1-1-1,-1 1 1,1-1 0,-1 1-1,1-1 1,-1 1 0,0 0-1,1-1 1,-1 1-1,0 0 1,1-1 0,-1 1-1,0 0 1,0 0 0,1 0-1,-1-1 1,0 1 0,1 0-1,-1 0 1,0 0-1,0 0 1,1 0 0,-1 0-1,0 1 1,0-1-17,-26 4 262,23 0-204,0-1 0,-1 1-1,2 0 1,-1 0 0,0 0 0,1 0 0,0 1-1,0-1 1,0 1 0,0 0 0,1 0 0,0 0 0,0 0-1,-1 4-57,-21 80 1267,23-86-1193,-5 36 713,0 0 0,3 0 0,1 0 0,3 30-787,0-67 9,0 1-1,-1-1 1,1 1 0,0-1-1,0 1 1,1-1-1,-1 0 1,0 1-1,1-1 1,-1 0 0,1 0-1,0 0 1,0 0-1,0 0 1,0-1-1,0 1 1,0-1 0,0 1-1,1-1 1,-1 0-1,0 1 1,1-1-1,-1-1 1,1 1 0,-1 0-1,1 0 1,-1-1-1,1 0 1,0 1-1,-1-1 1,1 0-9,6 1-75,-1 0 1,1-1-1,-1 0 1,1 0-1,-1-1 0,1 0 1,-1 0-1,1-1 1,5-2 74,-6 0-392,0 0 0,0 0-1,-1-1 1,0-1 0,0 1 0,0-1 0,-1 0 0,6-7 392,26-33-5107,-14 5-1904</inkml:trace>
  <inkml:trace contextRef="#ctx0" brushRef="#br2" timeOffset="389436.433">19667 3720 4978,'0'0'4592,"0"0"-2466,0 0-669,0 0-25,0 0-429,6 8-234,6 11-502,0 1 1,-2 0 0,0 1-1,-1 0 1,-1 0 0,-1 1-1,-1 0 1,-1 1 0,2 22-268,4 51 1616,-1 75-1616,-8-128 198,0 49 213,-1-32-255,2-1-1,2 0 1,7 25-156,7-39 46,-19-45-66,1 1 0,-1 0 1,0-1-1,1 1 1,-1-1-1,0 1 0,1-1 1,-1 0-1,1 1 1,-1-1-1,1 1 0,-1-1 1,1 0-1,-1 1 1,1-1-1,-1 0 0,1 0 1,-1 1-1,1-1 1,0 0-1,-1 0 0,1 0 1,-1 0-1,1 0 1,0 0 19,0 0-82,0-1 0,0 0 0,0 1 1,-1-1-1,1 0 0,0 0 1,0 0-1,-1 0 0,1 0 1,-1 0-1,1 0 0,-1 0 0,1 0 1,-1 0-1,1 0 0,-1 0 1,0 0-1,0 0 0,0 0 1,0-1 81,10-80-5587,-10 37-426</inkml:trace>
  <inkml:trace contextRef="#ctx0" brushRef="#br2" timeOffset="389783.587">20044 4193 7267,'0'0'3591,"0"0"-1635,0 0-577,0 0-50,0 0-692,-14 1-471,0 2-158,0-1-1,0 2 1,1 0 0,-1 0 0,1 1 0,0 1 0,-7 4-8,14-7 15,0 1 1,0-1-1,0 1 1,1 0-1,0 0 1,0 1-1,0-1 1,0 1-1,1 0 1,0 1-1,0-1 1,0 1-1,1 0 1,0 0-1,0 0 1,0 0-1,1 0 1,0 0-1,-2 7-15,3-8 66,0 0 0,1 0 0,-1 0 0,1 0-1,0 0 1,1 0 0,-1 0 0,1 0 0,0 0-1,0-1 1,0 1 0,1 0 0,-1 0 0,1-1-1,0 1 1,1-1 0,-1 0 0,1 1 0,0-1-1,0 0 1,0-1 0,1 1 0,-1-1 0,2 2-66,3 1 129,1-1 0,0 0 0,-1-1 0,2 1 0,-1-2 0,0 1 0,1-1 0,0-1 0,0 0 0,-1 0 0,8 0-129,58 1-1670,-70-3-702,-4-3-2278</inkml:trace>
  <inkml:trace contextRef="#ctx0" brushRef="#br2" timeOffset="390124.738">20325 4128 6947,'0'0'568,"0"0"-186,0 0 877,0 0 470,0-17 1701,0 15 1805,1 58-4730,2 1-1,3-1 0,3 1 0,1-2 0,4 0 1,8 21-505,-9-50-22,-13-26-10,0 0 1,0 0 0,1 0 0,-1 0-1,0 0 1,0 0 0,0 0 0,1 0 0,-1-1-1,0 1 1,0 0 0,1 0 0,-1 0-1,0 0 1,0 0 0,1 0 0,-1-1 0,0 1-1,0 0 1,0 0 0,0 0 0,1 0-1,-1-1 1,0 1 0,0 0 0,0 0 0,0-1-1,0 1 1,0 0 0,0 0 0,1 0-1,-1-1 1,0 1 0,0 0 0,0 0 0,0-1-1,0 1 1,0 0 0,0 0 0,0-1 0,0 1-1,0 0 1,0 0 0,-1-1 0,1 1-1,0 0 1,0-1 31,0-57-4933,0 42 3085,0-29-4693</inkml:trace>
  <inkml:trace contextRef="#ctx0" brushRef="#br2" timeOffset="390453.718">20222 3785 13926,'0'0'3218,"0"0"-2466,0 0 177,0 0-209,0 0-720,0 0-1057,169-53-735,-152 47-2274,-11-3-2609</inkml:trace>
  <inkml:trace contextRef="#ctx0" brushRef="#br2" timeOffset="390768.445">20576 3762 7732,'0'0'1440,"0"0"-458,0 0 403,0 0 311,0 0-434,8 10 1734,9 48-1969,-2 1 1,-3 1-1,-2 0 0,-1 26-1027,5 245 1147,-13-285-995,-2-3-77,-1-31-61,2-1 0,0 1 0,0-1 0,1 0 0,1 1 1,-1-1-1,4 10-14,-5-21-8,1-1 0,-1 1 0,0 0 0,0 0 0,0-1 0,0 1 0,0 0 0,1 0 0,-1-1 0,0 1 0,0 0 0,0 0 0,1 0 0,-1 0 0,0-1 1,0 1-1,1 0 0,-1 0 0,0 0 0,0 0 0,1 0 0,-1 0 0,0-1 0,1 1 0,-1 0 0,0 0 0,0 0 0,1 0 0,-1 0 0,0 0 0,1 0 1,-1 0-1,0 1 0,1-1 0,-1 0 0,0 0 0,0 0 0,1 0 0,-1 0 0,0 0 0,0 0 0,1 1 0,-1-1 0,0 0 0,0 0 0,1 0 0,-1 1 0,0-1 1,0 0-1,0 0 0,0 0 0,1 1 0,-1-1 8,4-27-689,0-114-7726,-4 105 3837,0-3-3033</inkml:trace>
  <inkml:trace contextRef="#ctx0" brushRef="#br2" timeOffset="391106.938">20533 4142 15255,'0'0'1969,"0"0"-1553,0 0 561,169-23-433,-126 8-544,-3 0-1233,-17 3-2416,-10 3-3219</inkml:trace>
  <inkml:trace contextRef="#ctx0" brushRef="#br2" timeOffset="391525.673">21142 4116 11493,'0'0'1019,"0"0"-301,2-9 5647,-5 6-6818,-10-1 516,-1 2 1,0-1-1,1 2 0,-1 0 0,0 1 1,0 0-1,-4 1-63,-16 0 424,32-1-399,1 1-1,-1 0 1,1 0-1,-1 0 1,1 0-1,0 0 1,-1 0-1,1 0 1,0 0-1,0 1 1,-1-1-1,1 0 1,0 1-1,1-1 1,-1 1 0,0-1-1,0 1 1,0-1-1,1 1 1,-1 0-1,1-1 1,0 1-1,-1 1-24,-10 44 695,5 14 253,2 0 0,4 40-948,0-63 295,0-36-283,0 0 0,0 0 1,0 0-1,0 0 0,0-1 0,1 1 1,-1 0-1,1 0 0,-1 0 1,1 0-1,0-1 0,-1 1 0,1 0 1,0-1-1,0 1 0,1-1 0,-1 1 1,0-1-1,0 1 0,1-1 1,-1 0-1,1 1 0,-1-1 0,1 0 1,-1 0-1,1 0 0,0-1 1,0 1-1,-1 0 0,1 0 0,0-1 1,0 1-1,0-1 0,1 0-12,1 1-3,-1-1-1,1 0 0,-1 0 1,1-1-1,0 1 1,-1-1-1,1 0 1,-1 0-1,0 0 0,1 0 1,-1 0-1,0-1 1,1 0-1,-1 1 1,0-1-1,0 0 0,-1-1 1,1 1-1,1-1 4,9-13-410,0 0-1,0-1 0,-2 0 0,0-1 1,-1-1-1,0 1 0,-2-2 1,0 1-1,-2-1 0,0 0 1,-1 0-1,-1-1 0,0 0 1,-2 1-1,-1-1 0,-1-20 411,0 18 693,-2 49 1565,1-1-2026,-3 206 2229,5-165-2091,-2-57-335,1-1 0,1 0 0,0 0 0,0 0 0,0 0 1,1 0-1,0 0 0,0 0 0,1-1 0,3 7-35,-4-11-18,0-1 0,0 0 0,0 1 0,0-1 0,0 0 0,0 0 1,0-1-1,1 1 0,-1 0 0,1-1 0,-1 1 0,1-1 0,0 0 0,-1 0 0,1 0 0,0 0 0,0-1 0,0 1 0,0-1 0,-1 1 0,1-1 0,0 0 0,0 0 0,0 0 0,0-1 0,0 1 0,0-1 0,0 0 0,-1 1 0,1-1 0,1-1 18,0 1-142,0-1-1,0 0 1,0 0-1,-1 0 1,1 0 0,-1 0-1,0-1 1,1 0-1,-1 0 1,0 1-1,-1-2 1,1 1-1,0 0 1,-1 0-1,1-1 143,29-57-4912,-31 59 4638,17-46-6820</inkml:trace>
  <inkml:trace contextRef="#ctx0" brushRef="#br2" timeOffset="391944.128">21380 4053 13990,'0'0'2423,"5"26"-836,35 174 1785,-22-79-1847,-11-69-917,-5-41-387,-1-13-72,-3-67-754,-1 40-87,3 1 1,0 0-1,1-1 0,2 1 1,3-12 691,-5 37-38,0-1 1,0 1 0,0 0 0,0 0 0,1 0-1,-1-1 1,1 2 0,0-1 0,0 0-1,0 0 1,0 0 0,0 1 0,1 0-1,-1-1 1,1 1 0,0 0 0,-1 0-1,1 0 1,0 0 0,0 1 0,0-1-1,0 1 1,2-1 37,6 0 226,0 0-1,0 0 1,0 1 0,0 0-1,0 1 1,5 0-226,-5 0 351,-7 1-282,-1-1-1,1 1 1,-1 0-1,1-1 1,-1 2-1,0-1 1,1 0-1,-1 1 1,0-1 0,0 1-1,0 0 1,0 0-1,1 1-68,-2-1-127,1 0-1,0 0 1,0-1-1,0 1 1,0-1 0,0 1-1,0-1 1,0 0-1,0 0 1,0 0-1,1-1 1,-1 1-1,1-1 128,-4 0-3081,0 0-3391</inkml:trace>
  <inkml:trace contextRef="#ctx0" brushRef="#br2" timeOffset="392723.154">22151 4276 7251,'0'0'2375,"0"0"-823,0 0-212,0 0 39,0 0-298,-2-6-244,2 3-661,0 1-120,-1 0 0,1 0 1,0 0-1,-1 0 0,1 1 1,-1-1-1,1 0 1,-1 0-1,0 1 0,1-1 1,-1 0-1,0 1 1,0-1-1,0 1 0,-1-1 1,1 1-1,-1-1-56,1 2 59,1 0 0,-1 0 0,1 1-1,-1-1 1,1 1 0,0-1 0,-1 0 0,1 1 0,-1-1 0,1 1-1,0-1 1,-1 1 0,1-1 0,0 1 0,0-1 0,-1 1 0,1-1-1,0 1 1,0-1 0,0 1 0,0-1 0,-1 1 0,1 0 0,0-1-1,0 1 1,0-1 0,0 1 0,0-1 0,1 1 0,-1 0-1,0-1 1,0 1 0,0-1-59,0 32 131,0-28 69,0 86 1270,5-1 0,12 69-1470,-4-54 692,-5 0 1,-5 85-693,-4-188-13,1 0 0,-1 0 0,0-1-1,0 1 1,1 0 0,-1 0 0,0 0 0,0-1 0,0 1 0,0 0 0,0-1 0,0 1 0,0-1 0,0 1 0,0-1 0,0 1 0,0-1-1,-1 0 1,1 0 0,0 1 0,0-1 0,0 0 0,0 0 0,-1 0 0,1 0 0,0 0 0,0-1 0,0 1 0,0 0 0,-1-1 13,-3 1-139,-1-1 1,1 1 0,0-1-1,0 0 1,0-1 0,0 1-1,-3-2 139,-6-9-781,1 1 0,0-2 0,0 0 0,1 0 0,1-1 0,1 0 0,-3-7 781,3 8-792,-29-46-3103,2-3-614</inkml:trace>
  <inkml:trace contextRef="#ctx0" brushRef="#br2" timeOffset="393059.232">22048 3904 13622,'0'0'2417,"0"0"-2353,0 0 0,0 0-64,0 0-704,176 0-3154,-166 0-7571</inkml:trace>
  <inkml:trace contextRef="#ctx0" brushRef="#br2" timeOffset="393393.03">22422 4187 8356,'0'0'2214,"0"0"-461,0 0 117,0 0-459,0 0-469,1 0-843,0 0-1,-1 0 0,1 0 1,0 0-1,0 0 0,-1 0 1,1 0-1,0 0 1,0 0-1,-1 0 0,1 0 1,0 0-1,0 1 0,-1-1 1,1 0-1,0 1 1,-1-1-1,1 0 0,0 1 1,-1-1-1,1 1 0,-1-1 1,1 1-1,-1-1 0,1 1 1,-1-1-1,1 1 1,-1 0-1,1-1 0,-1 1 1,0 0-99,7 109 1896,-2-31-401,11 59-1495,-15-131 40,0 1 1,1-1-1,0 0 1,1-1-1,-1 1 1,2 0-1,-1-1 1,0 1-1,1-1 1,3 3-41,-5-7 3,-1 0 1,1 0 0,0 0 0,0 0 0,0-1 0,0 1 0,0-1 0,1 1 0,-1-1 0,0 0 0,1 0 0,-1 0 0,1 0 0,-1 0-1,1-1 1,-1 1 0,1-1 0,0 0 0,-1 1 0,1-1 0,-1-1 0,1 1 0,0 0 0,-1 0 0,1-1 0,-1 0 0,1 1 0,-1-1-1,1 0 1,1-1-4,-1 0-8,0 0-1,1 0 1,-1 0-1,-1 0 1,1-1-1,0 1 1,0-1-1,-1 0 1,0 0-1,1 0 1,-1 0-1,0 0 0,-1 0 1,2-4 8,20-53-226,-19 47 150,8-33-415,-1 0-1,-3 0 1,-2-1 0,-1 0-1,-3 0 1,-2-9 491,0 55-91,0 1-245,0 0-592,0 7-6388,0 4-2568</inkml:trace>
  <inkml:trace contextRef="#ctx0" brushRef="#br2" timeOffset="393949.824">22842 4238 7363,'0'0'2703,"0"0"-1052,0 0-90,0 0-19,0 0-261,0-17-516,0-40 299,0 51 548,0 46-547,0 348 2347,0-387-3400,0 1 0,0 0 1,0-1-1,0 1 0,0 0 0,0-1 0,0 1 1,1-1-1,-1 1 0,1-1 0,-1 1 0,1 0 1,0-1-1,-1 0 0,1 1 0,0-1 0,0 1 1,0-1-13,9-3 48,3-17-84,2-15-456,-1-2-1,-1 1 1,-3-2-1,4-18 493,-8 23-812,2 0-1,2 1 0,1 0 1,1 1-1,1 0 0,17-27 813,-29 56 4,-1 0 1,1-1-1,0 1 0,0 0 0,0 0 0,0 0 1,0 0-1,0 0 0,0 0 0,0 0 0,0 0 0,0 0 1,1 0-1,-1 0 0,0 1 0,0-1 0,1 1 0,-1-1 1,1 1-1,-1-1 0,0 1 0,2-1-4,-2 2 35,1-1 0,-1 1 0,0-1-1,0 1 1,1-1 0,-1 1 0,0 0 0,0-1-1,0 1 1,0 0 0,0 0 0,0 0 0,0 0-1,0 0 1,0 0 0,-1 0 0,1 0 0,0 0-1,-1 1 1,1-1-35,5 11 442,-1 1-1,0-1 0,-1 1 0,2 11-441,-3-11 254,9 41 289,-3 1 0,-2 0 0,-2 0 1,-3 0-1,-3 21-543,2-61-266,1-15-1116,2-26-1199,-4-15-1743,0-5-2880</inkml:trace>
  <inkml:trace contextRef="#ctx0" brushRef="#br2" timeOffset="394351.475">23484 4223 8020,'0'0'1627,"0"0"-13,0 0 206,0 0-265,0 0-493,-3-7-401,-2 0-511,0 0-1,0 1 1,0-1-1,-1 1 0,0 0 1,0 0-1,-1 1 1,0 0-150,4 2 26,1 1 0,-1 0 0,0 0 0,0 0 0,0 1 0,0-1 0,0 1 0,0-1 0,0 1 0,-1 0 0,1 0 0,0 1 0,-1-1 0,1 1 0,-1 0 0,1-1 0,-1 1 0,1 1 0,-1-1 0,1 1 0,0-1 1,-1 1-1,1 0 0,0 0 0,-1 0-26,1 1 60,1 0 1,0 0-1,-1 0 1,1 1-1,0-1 1,0 0-1,0 1 1,1 0-1,-1-1 1,0 1 0,1 0-1,0 0 1,0 0-1,-1 0 1,2 0-1,-1 0 1,0 2-61,-8 57 870,9-55-755,-1 8 91,-7 128 1308,8-123-1333,1 0 0,1 0 0,1 0 0,0 0 0,7 18-181,-8-31 14,1 0 1,0-1-1,0 1 0,1-1 0,-1 0 1,1 0-1,1 0 0,-1-1 0,1 1 1,0-1-1,0 0 0,1 0 1,0-1-1,-1 0 0,1 0 0,1 0 1,-1-1-1,1 1 0,-1-2 0,1 1 1,2 0-15,-4-2-36,1 1 0,0-1 0,0 0 0,0-1 0,0 1 0,0-1 0,0 0 0,0-1 0,0 0 0,-1 0 0,1 0 0,0 0 0,0-1 0,-1 0 0,1 0 0,-1-1 0,1 1 0,-1-1 0,0 0 0,0-1 0,0 1 0,-1-1 0,1 0 0,-1 0 0,1-2 36,8-9-885,-1 0 1,-1-1-1,-1 0 0,7-13 885,12-40-5921,-14 13-909</inkml:trace>
  <inkml:trace contextRef="#ctx0" brushRef="#br2" timeOffset="394681.686">23716 3878 6003,'0'0'4514,"0"0"-2703,0 0-445,0 0 168,0 0-229,-6 6 416,3 12-1234,2 1 0,0-1 0,0 1 0,2-1 0,1 4-487,0 33 649,7 172 1728,28 158-2377,-35-370 2,0 9-23,2-1 1,0 0-1,1 0 1,7 17 20,-11-38-240,-1-131-7732,0 76 2394</inkml:trace>
  <inkml:trace contextRef="#ctx0" brushRef="#br2" timeOffset="395019.671">23573 4244 15079,'0'0'1931,"0"0"-853,0 0 112,34 7-560,107 20-454,-124-23-262,-1-2 1,1 0-1,0-1 1,-1-1 0,10-1 85,8 0-704,-31 1 681,-1 1 0,0-1 0,0 1 0,0-1 0,0 1-1,0 0 1,0 0 0,0 0 0,0 0 0,-1 0 0,1 0 0,0 1 0,-1-1 0,1 0 0,0 1 0,-1-1 0,0 1 0,1 0 0,-1-1 0,0 1 0,0 0 0,0 0 0,0 0 0,0 0 0,0 0 0,0 1 23,16 62 372,-15-54-295,11 98 1049,-11-81-652,0 1 0,3-1 1,0 0-1,5 11-474,-10-37 17,1 0 0,-1-1 0,1 1 0,0 0 0,0 0 0,0 0 0,0-1 0,0 1 0,0-1 0,1 1 0,-1-1 0,1 1 0,-1-1 1,1 0-1,-1 1 0,1-1-17,-1-1-30,0 0 0,0 1 1,-1-1-1,1 0 0,0 0 1,0 0-1,-1-1 0,1 1 1,0 0-1,-1 0 0,1 0 1,0 0-1,0-1 0,-1 1 1,1 0-1,0-1 0,-1 1 1,1 0-1,-1-1 0,1 1 1,-1-1-1,1 1 0,0-1 1,-1 1-1,0-1 0,1 0 1,-1 1-1,1-1 0,-1 1 1,0-1-1,1 0 0,-1 1 1,0-1-1,0 0 0,1 0 1,-1 1-1,0-1 0,0 0 1,0 1-1,0-1 0,0 0 1,0 0-1,0 0 30,9-75-5122,-8 27-911</inkml:trace>
  <inkml:trace contextRef="#ctx0" brushRef="#br2" timeOffset="395350.494">23934 3970 2769,'0'0'13062,"0"0"-12630,0 0-336,0 0-192,0 0-1008,0 0-2850</inkml:trace>
  <inkml:trace contextRef="#ctx0" brushRef="#br2" timeOffset="396055.917">24172 4288 1377,'0'0'1307,"0"0"-931,0 0-269,0 0 82,0 0 315,3-4 5975,7-13-1075,-11 164-435,-1 3-3076,2-147-1874,-1-1 1,1 0-1,0 0 0,0 0 0,1 0 1,-1 1-1,0-1 0,1 0 0,-1 0 1,1 0-1,0 0 0,0 0 0,0 0 1,0 0-1,0 0 0,0 0 0,0-1 1,0 1-1,1 0 0,-1-1 1,1 1-1,0 0-19,2 0 10,-1-1-1,1 0 1,-1 0 0,1 0 0,0 0 0,-1 0 0,1-1-1,0 1 1,0-1 0,-1 0 0,1 0 0,2-1-10,1 0-15,-1 0 0,1-1 0,-1 0 0,1 0 0,-1 0 0,0-1 0,0 0 0,0 0-1,0 0 1,-1-1 0,1 0 0,-1 0 0,0 0 0,0-1 0,0 0 0,-1 0 0,0 0 0,0 0 0,0-1 0,-1 0 0,1 0 0,-1 0 0,1-3 15,3-6-241,0 0 1,-2-1-1,0 0 0,0 0 0,-1 0 0,-1-1 0,-1 1 0,0-1 0,-2-3 241,0 17-8,0-1 0,0 1-1,0 0 1,-1 0-1,0 0 1,1 0-1,-1 0 1,-1 0-1,1 0 1,0 1-1,-1-1 1,1 0-1,-1 1 1,0-1-1,1 1 1,-2-1-1,1 1 1,0 0-1,0 0 1,-1 0 0,1 0-1,-1 0 1,1 0-1,-1 1 1,0-1-1,0 1 1,1 0-1,-1 0 1,0 0-1,0 0 1,0 1-1,-1-1 9,-14-2 246,0 0 0,0 2-1,0 0 1,0 1 0,-5 1-246,-3-1 494,9 1 67,-8-3-1635,24 1 872,1 0-1,-1 0 1,1 0 0,-1 0-1,1 0 1,0 0 0,-1 0-1,1 0 1,0 0 0,0 0-1,0 0 1,0 0 0,0 0-1,0 0 1,0 0 0,0 0-1,0 0 1,0 0 0,0 0-1,1 0 1,-1 0 0,0 0-1,1 0 1,-1 0 0,1 0-1,0-1 203,10-16-6723</inkml:trace>
  <inkml:trace contextRef="#ctx0" brushRef="#br2" timeOffset="396453.363">24447 4062 6675,'0'0'8217,"0"0"-5829,0 0-1393,0 0 592,14 27 60,-2-7-1348,-1-3-117,-1 1 0,-1 0 0,-1 0 0,0 1 0,-1 0 0,-1 1 0,-1-1-1,-1 1 1,0 9-182,4 170 1422,-8-196-1408,0-1 0,0 0 0,0 0 0,0 0 0,0 0 0,0 1 0,1-1-1,-1 0 1,1 0 0,0 0 0,0 0 0,-1 0 0,1 0 0,1 0 0,-1 1-14,0-3-3,0 0 0,-1 0 0,1 0 0,-1 0 0,1 0 0,-1 0 0,1 0 0,0 0 1,-1 0-1,1 0 0,-1 0 0,1 0 0,-1 0 0,1 0 0,-1-1 0,1 1 0,-1 0 0,1 0 1,-1-1-1,1 1 0,-1 0 0,1-1 0,-1 1 0,1 0 0,-1-1 0,0 1 0,1-1 0,-1 1 1,1-1-1,-1 1 0,0-1 0,0 1 0,1-1 3,4-7-101,1-1 1,-2 0 0,1 1-1,-1-2 1,3-8 100,21-92-1139,-20 76 277,0 0-1,2 1 1,1 0-1,14-24 863,-25 55 9,1 0 1,0-1-1,0 1 1,0 1-1,0-1 0,0 0 1,1 0-1,-1 0 0,0 1 1,1-1-1,-1 0 0,1 1 1,0 0-1,0-1 1,-1 1-1,1 0 0,0 0 1,0 0-1,0 0 0,0 0 1,0 0-1,1 1 0,-1-1 1,0 1-1,0-1 1,0 1-1,0 0 0,1 0 1,-1 0-1,0 0 0,0 0 1,0 0-1,2 1-9,0 1 88,0 0 0,-1 0-1,1 0 1,-1 0 0,1 1 0,-1-1-1,0 1 1,0 0 0,0 0-1,0 0 1,-1 0 0,1 1 0,-1-1-1,0 1 1,0-1 0,1 5-88,14 33 242,-3 1 0,-1 1 1,-2 1-1,-2-1 0,0 20-242,-8-60-248,2 10 418,3-9-4144,-6-4-1533</inkml:trace>
  <inkml:trace contextRef="#ctx0" brushRef="#br2" timeOffset="397557.549">25317 3776 4194,'0'0'3615,"0"0"-2156,0 0-362,0 0 178,0 0-307,0-6-287,-1-14 342,1 26 1221,2 48-661,8 50 627,15 49-2210,-2-12 1055,-3 24-205,-2-14 43,7 2-893,-25-152 5,0 0 1,0 0 0,0 0 0,0 0-1,0 0 1,0 0 0,0 0-1,0 0 1,0-1 0,1 1 0,-1 0-1,0 0 1,1 0 0,-1 0 0,1 0-1,-1-1 1,1 1 0,-1 0-1,1 0 1,-1 0 0,1-1 0,0 1-1,0-1 1,-1 1 0,1 0 0,0-1-1,0 1 1,0-1 0,0 1-6,0-2-2,1-1 1,-1 1-1,0 0 1,0 0-1,0-1 1,0 1 0,-1-1-1,1 1 1,0-1-1,-1 1 1,1-1-1,0 0 1,-1 1-1,0-1 1,1 0-1,-1 1 1,0-2 1,8-56-745,-3 0 0,-2-1 0,-5-47 745,2-47-2324,0 151 2287,0 0 1,1 1-1,-1-1 1,0 0-1,1 0 1,0 0-1,0 1 1,0-1-1,0 0 1,0 1-1,0-1 1,1 1-1,-1-1 1,1 1-1,-1 0 1,1 0-1,0-1 1,0 1-1,0 1 1,0-1-1,1 0 1,-1 0-1,0 1 1,1-1-1,-1 1 1,1 0-1,0 0 1,1-1 36,0 1 18,-1 1 0,1-1 0,-1 1 0,1 0 0,-1 0 0,1 0-1,0 0 1,-1 0 0,1 1 0,-1 0 0,1 0 0,-1 0 0,0 0 0,1 0 0,-1 1 0,0-1 0,0 1 0,0 0 0,0 0 0,0 0 0,0 0 0,-1 1 0,2 0-18,6 8 203,0 1 0,-1-1 0,0 2 0,-1-1 0,0 1 0,-1 0 0,0 1 0,-2-1 0,1 1 0,-1 1 0,1 8-203,1 10 434,-2 0 1,-1 1-1,-2-1 0,-1 22-434,-2-46 48,1 0 1,-1-1-1,0 1 0,-1 0 0,0-1 0,0 1 1,-1-1-1,0 0 0,-1 0 0,0 0 0,-2 4-48,4-9-12,0 0-1,0 0 0,0 0 1,-1-1-1,1 1 0,0-1 1,-1 1-1,0-1 0,0 0 1,0 0-1,0 0 0,0 0 1,0-1-1,0 1 0,0-1 1,-1 0-1,1 0 0,0 0 1,-1 0-1,1-1 0,-1 1 1,1-1-1,-1 0 0,0 0 1,1 0-1,-1 0 0,1-1 1,-1 1-1,-2-2 13,4 1-70,-1 0-1,1-1 1,-1 1-1,1-1 1,-1 1 0,1-1-1,0 0 1,0 0 0,0 1-1,0-2 1,0 1 0,1 0-1,-1 0 1,0-1 0,1 1-1,0 0 1,0-1 0,0 0-1,0 1 1,0-1 0,0 0-1,0 1 1,1-1 0,-1-2 70,-1-11-756,0 0 1,1 0-1,1-14 756,0 23-279,0 3-35,0-1-1,0 1 1,0-1-1,1 1 1,-1 0 0,1-1-1,0 1 1,1 0 0,-1 0-1,1 0 1,-1 0 0,1 0-1,1 0 1,-1 0-1,0 0 1,1 1 0,0 0-1,0-1 315,26-24-4997</inkml:trace>
  <inkml:trace contextRef="#ctx0" brushRef="#br2" timeOffset="397982.011">25889 4494 13910,'0'0'1361,"0"0"-246,0 0 174,0 0-241,0 0-616,30-15-290,92-46-75,-117 58-66,0 0 1,0 1 0,0-2 0,0 1 0,0 0 0,-1-1 0,0 0 0,0 0 0,0-1 0,0 1 0,-1-1 0,1 1 0,-1-1 0,0 0 0,1-3-2,-3 2-68,1 0 0,-1 0 0,0 0 0,-1-1 0,1 1 0,-1 0 0,-1 0 0,1 0 0,-2-6 68,1-3-311,0 12 280,0-1 1,0 1 0,-1-1-1,1 1 1,-1 0-1,0 0 1,0 0 0,0 0-1,0 0 1,0 0 0,-1 0-1,1 0 1,-1 1-1,0 0 1,0-1 0,0 1-1,0 0 1,0 0-1,0 1 1,0-1 0,-1 1-1,1-1 1,-1 1 0,1 0-1,-1 0 1,1 1-1,-1-1 31,-13-3 11,0 1-1,-1 0 1,1 1-1,-1 1 0,0 1-10,15 0 30,1 1 0,0-1-1,-1 1 1,1-1-1,-1 1 1,1 0 0,0 0-1,-1 0 1,1 0-1,0 0 1,0 1 0,0-1-1,0 1 1,0-1-1,0 1 1,0 0 0,1 0-1,-1-1 1,1 1-1,-1 0 1,1 1 0,0-1-1,-1 0 1,1 0-1,0 1 1,1-1 0,-1 0-1,0 1 1,1-1-1,-1 1 1,1 0-30,-3 13 278,1 0 1,0 0-1,1 0 0,1 8-278,0-22 24,0 29 339,1-1 1,1 1-1,2-1 1,1 1-1,4 13-363,-7-36 29,0-1 0,1 1-1,-1-1 1,1 0 0,1 0-1,-1 0 1,1 0 0,0-1-1,1 0 1,0 1 0,0-2-1,0 1 1,1-1-1,-1 1 1,1-1 0,0-1-1,1 1 1,-1-1 0,1 0-1,0-1 1,0 0 0,0 0-1,1 0 1,5 1-29,-4-3-70,1 1 0,-1-1 0,1-1 0,-1 1 0,1-2 0,-1 1 0,1-1 0,-1-1 0,0 0 0,1 0 0,-1-1 0,0 0 0,0 0-1,-1-1 1,1 0 0,-1-1 0,0 0 0,0 0 0,6-6 70,-5 4-532,-1-1-1,0 0 1,-1-1 0,1 0-1,-1 0 1,-1 0-1,0-1 1,0 0-1,-1 0 1,-1-1-1,1 1 1,-2-1-1,1 0 1,-1 0-1,-1 0 1,1-7 532,0-38-4522,-2 0-2343</inkml:trace>
  <inkml:trace contextRef="#ctx0" brushRef="#br2" timeOffset="398299.213">26239 4181 7812,'0'0'3868,"0"0"-1309,0 0-412,-2 31-290,0 1-1390,-5 62 1782,5 9-2249,3-34 928,3 0 1,2-1-1,6 17-928,-8-195-373,-4-155-3080,0 262 3448,0 0 0,0 1 0,0-1 0,0 1 0,0-1 0,1 1 0,-1-1 0,1 0 0,-1 1 0,1-1 0,0 1 0,0 0 0,0-1 0,0 1 0,1 0 0,-1 0-1,1-1 1,-1 1 0,1 0 0,0 1 0,0-1 0,0 0 0,0 0 0,0 1 0,0-1 0,0 1 0,0 0 0,1 0 0,-1 0 0,0 0 0,1 0 0,-1 0 0,1 0-1,-1 1 1,1-1 0,0 1 0,1 0 5,11 0 154,-1 2-1,1-1 1,-1 2 0,0 0-1,0 1 1,9 3-154,34 7-1183,-48-13-1354,-4-1-2647</inkml:trace>
  <inkml:trace contextRef="#ctx0" brushRef="#br2" timeOffset="398633.349">26603 3895 7571,'0'0'4579,"0"0"-2317,0 0-485,0 0-414,0 0-282,4 8-158,4 13-561,-1 0 1,-1 1 0,0 0 0,-2 0 0,0 4-363,10 124 983,-7-59-534,-2-45-282,1 29-21,4 0 1,2 0-1,4-1 1,17 46-147,-29-110-8,-4-6-8,1 0-1,0 0 1,1-1-1,-1 1 1,1 0 0,0-1-1,0 1 1,0-1 0,0 1-1,0-1 1,1 0-1,-1 0 1,1 0 0,0 0-1,1 0 17,-3-3-38,-1 0 0,0 0 0,1 0 0,-1 0 0,0 0 0,1-1 0,-1 1 0,0 0 0,0 0 0,1-1 0,-1 1 0,0 0 0,0 0 0,0-1 0,1 1 0,-1 0 0,0 0 0,0-1-1,0 1 1,0 0 0,0-1 0,0 1 0,0 0 0,1-1 0,-1 1 0,0 0 0,0-1 0,0 1 0,0 0 0,0-1 0,0 1 0,-1 0 0,1-1 0,0 1 0,0 0 0,0-1 0,0 1 0,0 0 0,0-1 0,-1 1 37,1-4-400,0-80-5879,0 29 418</inkml:trace>
  <inkml:trace contextRef="#ctx0" brushRef="#br2" timeOffset="398981.33">26557 4330 12838,'0'0'3505,"0"0"-2032,0 0 496,0 0-944,0 0-513,0 0-464,172 18-48,-142-30-641,-7-6-847,0 0-1538,-6 3-4193</inkml:trace>
  <inkml:trace contextRef="#ctx0" brushRef="#br2" timeOffset="399416.894">27235 4294 9268,'0'0'1385,"0"0"-686,0 0-384,-3 2 317,-1 0-114,-1 0-1,1 0 1,-1 0-1,1 0 1,-1-1 0,0 0-1,1 0 1,-1-1 0,0 1-1,0-1 1,0 0-1,-4 0-517,0-1 155,1 0-1,-1-1 0,0 0 0,1-1 1,-1 1-1,1-2 0,-1 1-154,7 1 39,-1 0-1,0 1 1,0-1-1,0 1 1,0 0-1,0 0 1,0 0-1,-1 1 1,1-1-1,0 1 1,0-1-1,0 1 1,-1 0 0,1 0-1,0 1 1,0-1-1,-1 1 1,1-1-1,0 1 1,0 0-1,0 0 1,0 1-1,0-1 1,0 1-1,0-1 1,0 1-1,1 0 1,-1 0-1,1 0 1,-1 0-1,1 0 1,0 1-1,-1 0-38,-1 4 90,0 1 0,0 0 0,0 0 0,1 0 0,1 0 0,-1 1 0,1-1 0,1 1 0,-1-1 0,1 1 0,1 0 0,0 1-90,-2 32 381,0-15-134,1 0 0,1 0 0,1 0-1,5 23-246,-5-47 8,1 1-1,-1-1 1,1 1-1,0-1 1,-1 0 0,2 0-1,-1 0 1,0 0-1,1 0 1,-1 0-1,1 0 1,0-1-1,0 1 1,0-1-1,0 0 1,0 0-1,0 0 1,1 0 0,-1-1-1,1 1 1,-1-1-1,1 0 1,0 0-1,-1 0 1,1-1-1,0 1 1,0-1-1,0 0 1,-1 0-1,1 0 1,0-1 0,0 1-1,-1-1 1,1 0-1,0 0 1,-1 0-1,1 0 1,-1-1-1,1 0 1,-1 1-8,5-6-52,0 0 0,-1 0 0,0 0 0,0-1 0,-1 0 0,0-1 0,-1 1 1,1-1-1,-2 0 0,3-5 52,1-3-238,-1-1 0,-1 1 1,0-1-1,-1 0 0,0-9 238,0-69-1087,-5 80 1041,0 14 206,0 22 597,-10 311 1084,10-327-1841,0 0-1,0-1 1,1 1-1,-1 0 0,1-1 1,0 1-1,0-1 1,0 1-1,1-1 1,-1 0-1,1 1 1,0-1-1,0 0 1,1 2 0,-2-4-46,0 0-1,0 0 1,1 0 0,-1 0 0,1 0 0,-1 0 0,0 0 0,1 0 0,0-1 0,-1 1 0,1 0-1,-1-1 1,1 1 0,0-1 0,-1 0 0,1 0 0,0 1 0,-1-1 0,1 0 0,0-1 0,0 1-1,-1 0 1,1 0 0,0-1 0,-1 1 0,1-1 0,-1 1 0,1-1 0,0 0 0,-1 1 0,1-1-1,-1 0 1,1-1 46,5-4-650,0-1 0,-1 0 0,1 0 0,-1 0 0,-1-1 0,0 0 0,0-1 0,0 1 0,-1-1 0,0 1 0,-1-1-1,1-2 652,13-41-5764</inkml:trace>
  <inkml:trace contextRef="#ctx0" brushRef="#br2" timeOffset="400053.406">27457 4208 6035,'0'0'4020,"0"0"-2483,0 0 157,0 0 294,0 0-369,0 0-216,-3 28 41,2-23-1381,-8 70 1176,4 1-1,4 13-1238,20 58 856,-19-479-5111,0 329 4231,0 0 1,0 0 0,0 0 0,0 0 0,1 1-1,-1-1 1,1 0 0,0 0 0,-1 1-1,1-1 1,1 0 0,-1 1 0,1-1 23,-1 1 47,0 1-1,0 0 1,0 0 0,1 0 0,-1 0-1,1 0 1,-1 0 0,1 0 0,-1 1-1,1-1 1,-1 0 0,1 1 0,0-1 0,-1 1-1,1 0 1,0 0 0,-1-1 0,1 1-1,0 0 1,0 0 0,0 1-47,-1-1 45,1 0 0,-1 1 0,1-1 0,-1 0 0,1 1 1,-1 0-1,0-1 0,1 1 0,-1 0 0,0 0 0,0 0 0,1 0 0,-1 0 0,0 0 0,0 0 0,0 0 1,0 0-1,0 0 0,-1 1 0,1-1 0,0 0 0,0 1 0,0 0-45,14 39 740,-12-32-548,8 28 297,-2 0 1,-1 0-1,-2 1 1,1 23-490,-2 152 1412,-5-196-1277,11-71-393,-9 45 222,4-46-570,3 0 0,4-5 606,-9 45-188,0 0 0,1 1 0,0 0 0,1 0 0,1 0 1,0 1-1,1 0 0,0 0 0,1 1 0,4-3 188,-9 11-10,0 0 0,1 0 0,0 1 0,-1-1 0,1 1-1,0 1 1,1-1 0,-1 1 0,0 0 0,1 0 0,0 0 10,-3 1 31,-1 1-1,1-1 1,-1 0-1,1 1 0,-1 0 1,1 0-1,-1 0 1,1 0-1,-1 0 1,1 0-1,-1 1 1,1-1-1,-1 1 1,1 0-1,-1 0 1,0-1-1,1 2 1,-1-1-1,0 0 1,0 0-1,0 1 1,0-1-1,0 1 1,0 0-1,0-1 1,0 1-1,0 1-30,4 6 115,0 1-1,-1 0 0,-1 0 1,1 1-1,-1 0 1,-1-1-1,0 1 0,-1 0 1,0 1-1,0 6-114,1 26-416,-1 1 0,-2 2 416,-1-15-1443,-3-99-7441,-5 20-1510</inkml:trace>
  <inkml:trace contextRef="#ctx0" brushRef="#br2" timeOffset="400607.495">27960 3928 11333,'0'0'2874,"0"0"-954,0 0-375,0 0-299,0 0-419,4-5-195,15-17 113,-19 22-729,0-1 0,0 1 1,0 0-1,1 0 0,-1 0 1,0-1-1,0 1 1,0 0-1,1 0 0,-1 0 1,0 0-1,0-1 0,1 1 1,-1 0-1,0 0 0,0 0 1,1 0-1,-1 0 1,0 0-1,0 0 0,1 0 1,-1 0-1,0 0 0,0 0 1,1 0-1,-1 0 0,0 0 1,0 0-1,1 0 1,-1 0-1,0 0 0,1 0 1,-1 0-1,0 0 0,0 0 1,0 1-1,1-1 0,-1 0 1,0 0-1,0 0 1,1 0-1,-1 1 0,0-1 1,0 0-1,0 0 0,0 0 1,1 1-1,-1-1 0,0 0 1,0 0-1,0 1 1,0-1-17,5 17 238,-4-13-100,18 100 488,-5 2 1,-5 0-1,-4 1-626,-1-40 181,1 49-49,-3-40 3,4 1 0,12 62-135,-18-137-2,1 0 0,-1 0 0,0 0 1,1 0-1,-1 0 0,1 0 0,0-1 0,0 1 0,0 0 0,0 0 0,0-1 0,0 1 0,1 0 2,-2-2-2,0 0 0,1 0 1,-1 1-1,0-1 0,1 0 1,-1 0-1,0 0 0,1 0 1,-1 0-1,0 0 0,1 0 0,-1 0 1,1 0-1,-1 0 0,0 0 1,1 0-1,-1 0 0,0-1 1,1 1-1,-1 0 0,0 0 0,1 0 1,-1 0-1,0-1 0,1 1 1,-1 0-1,0 0 0,0 0 1,1-1-1,-1 1 0,0 0 0,0-1 1,0 1-1,1 0 0,-1 0 1,0-1-1,0 1 0,0-1 2,3-4-25,0 0 1,0-1-1,-1 0 0,0 0 0,0 0 0,-1 0 0,1-1 25,16-120-840,-15 91 150,1 0-1,2 0 1,2 0 0,1 1 0,2 0 0,13-29 690,-21 59-8,0 1-1,0-1 0,1 0 1,-1 1-1,1 0 0,0 0 0,0 0 1,1 0-1,-1 1 0,1 0 1,-1 0-1,6-3 9,-9 5 26,1 0 0,0 0 0,0 1 0,1-1-1,-1 0 1,0 1 0,0-1 0,0 1 0,0 0 0,0-1 0,1 1 0,-1 0 0,0 0 0,0 1-1,0-1 1,1 0 0,-1 1 0,0-1 0,0 1 0,0 0 0,0 0 0,0 0 0,0 0 0,0 0 0,0 0-1,-1 0 1,1 1 0,0-1 0,-1 0 0,1 1 0,-1 0 0,1-1 0,-1 1 0,2 2-26,4 8 162,-1 0 1,0 1-1,0 0 1,-2 1-1,1-1 1,-2 1 0,0-1-1,0 1 1,-1 2-163,3 29 418,-3-1 0,-1 11-418,-1-48 13,0 0 1,0-1-1,-1 1 0,0-1 0,-1 1 0,1-1 0,-1 1 0,0-1 0,-1 0 0,1 0 1,-1 0-1,-1 0 0,1 0 0,-1-1 0,0 0 0,0 1 0,0-1 0,-1-1 0,-1 2-13,-1-1-126,0 0-1,0-1 1,0 1-1,0-2 1,-1 1-1,0-1 1,0 0-1,0 0 1,0-1-1,0 0 1,0-1-1,-1 0 1,1 0-1,0-1 1,-3 0 126,8 0-121,0 0 1,0 0 0,0-1-1,0 1 1,0-1-1,0 0 1,0 0 0,0 0-1,1 0 1,-1 0 0,0-1-1,0 1 1,1-1-1,-1 0 1,1 0 0,0 0-1,0 0 1,-1 0 0,1 0-1,0 0 1,1-1-1,-1 1 1,0-1 0,1 1-1,-1-1 1,1 0 0,0 0-1,0 0 1,0 0 120,-3-10-1146,1 0 0,0 0 0,1-1-1,1 1 1,0-1 0,0-1 1146,1-29-4351</inkml:trace>
  <inkml:trace contextRef="#ctx0" brushRef="#br2" timeOffset="401457.467">28840 4354 4978,'0'0'707,"0"0"739,0 0 699,0 0-85,0 0-118,0-9 3092,2-29-4601,-7 31-349,1 0 0,-1 0 0,0 1 1,-1 0-1,1 0 0,-1 0 0,-1 1 1,1 0-1,-1 0 0,0 1 0,0 0 1,-2-2-85,-7-4 202,9 7-86,0 1-1,0-1 0,0 1 1,0 0-1,-1 1 0,1 0 1,-1 0-1,1 0 0,-1 1 1,1 0-1,-1 1 0,1 0 1,-7 1-116,12-1 21,0 0 1,0 0-1,0 1 1,0-1-1,1 0 1,-1 1 0,0-1-1,1 1 1,-1-1-1,1 1 1,0 0-1,-1 0 1,1-1-1,0 1 1,0 0-1,0 0 1,0 0-1,0 2-21,-13 39 359,13-42-342,-9 49 340,1 1 0,3-1 0,2 1 0,2 0 0,3 5-357,0-56 1,-1 1 1,1-1-1,-1 1 1,1-1-1,0 1 1,-1-1-1,1 1 1,0-1-1,0 1 1,-1-1-1,1 0 1,0 0-1,0 1 1,-1-1-1,1 0 1,0 0-1,0 0 1,0 0-1,0 0 1,-1 0-1,1 0 1,0 0-1,0 0 1,0 0-1,-1-1 1,1 1-2,26-5-37,-19 0 5,-1 0-1,0-1 1,0 1-1,0-2 1,-1 1-1,0-1 0,0 0 1,-1 0-1,1-1 33,43-73-622,-38 56 263,0 0 1,-2-1-1,-1 0 0,0-10 359,-4 129 1329,-4 273-188,0-362-1138,0-1-1,0 1 1,1 0-1,-1-1 0,1 1 1,0-1-1,0 1 1,0-1-1,0 0 1,1 1-1,-1-1 0,1 0 1,0 0-1,2 3-2,-3-5-14,1 0 0,-1 1 0,1-1 0,0 0 0,-1 0 0,1-1 0,0 1 0,0 0 0,0-1 0,0 1 0,-1-1 0,1 1 0,0-1 0,0 0 0,0 0 0,0 0 0,0 0 0,0 0 0,0 0 0,0 0 0,0-1 0,0 1 0,-1-1 0,1 1 0,0-1 0,0 0 0,1-1 14,2 0-142,-1-1 0,0 0 0,0 0 0,0-1 0,0 1 0,0-1 0,-1 0 0,0 0 0,1 0 0,-2 0 0,1 0 0,0-1 0,-1 1 0,0-1 0,0 0 0,1-4 142,6-15-2785,-2 0 1,3-21 2784,1-11-5826</inkml:trace>
  <inkml:trace contextRef="#ctx0" brushRef="#br2" timeOffset="401893.418">29002 3842 11237,'0'0'2444,"0"0"-344,0 0-172,0 0-407,0 0-472,-2 19-28,-11 255 3021,16 150-4042,-3-403 56,1 0 0,1 0-1,1 0 1,0 0-1,2 0 1,1-1 0,2 7-56,-8-27-3,1 1 1,-1 0 0,0 0 0,0 0-1,1 0 1,-1 0 0,1-1-1,-1 1 1,1 0 0,-1 0-1,1-1 1,-1 1 0,1 0-1,-1-1 1,1 1 0,0 0-1,0-1 1,-1 1 0,1-1-1,0 1 1,0-1 0,-1 0-1,1 1 1,0-1 0,0 0 0,0 1-1,0-1 1,0 0 0,0 0-1,0 0 1,-1 0 0,1 0-1,0 0 1,0 0 0,0 0-1,0 0 1,0 0 0,0-1-1,0 1 1,-1 0 0,1-1-1,0 1 1,0 0 0,0-1-1,-1 1 1,1-1 0,0 1 0,0-1-1,-1 0 1,1 1 0,0-1-1,-1 0 1,1 1 0,-1-1-1,1 0 1,-1 0 0,1 0-1,-1 1 1,0-1 0,1 0-1,-1 0 3,17-29-304,-1 0 1,-2-1-1,7-23 304,-9 21-483,2 1 1,1 1-1,1 1 1,7-8 482,-16 28-274,0 0 0,0 1 1,2 0-1,-1 0 0,10-7 274,-15 14-13,0 0 0,0 0-1,0 0 1,0 0 0,0 0 0,1 1 0,-1-1-1,1 1 1,0 0 0,-1 0 0,1 0 0,0 0 0,-1 1-1,1 0 1,0 0 0,0 0 0,-1 0 0,1 0 0,0 1-1,1 0 14,-2 0 35,-1 0 0,1 1 0,-1-1 0,0 1 1,1-1-1,-1 1 0,0 0 0,0 0 0,0 0 0,0 0 0,-1 1 0,1-1 0,0 0 0,-1 1 0,0-1 0,1 1 0,-1-1 0,0 1 0,0 0 0,-1 0 0,1-1 0,0 3-35,9 66 622,-10-68-593,3 250 1058,-4-146-949,-2-53-264,2-51-733,1-7-1518,-3-18-2657</inkml:trace>
  <inkml:trace contextRef="#ctx0" brushRef="#br2" timeOffset="408234.387">15528 4857 8612,'0'0'1294,"0"0"-446,0 0 278,0 0 403,0 0-211,-9-12 3124,20 12-4222,14-1 9,-1 1 0,1 1 0,-1 1 0,1 2-1,-1 0 1,0 2 0,2 1-229,-5-2 19,1-1 0,-1-2-1,1 0 1,0-1 0,-1 0 0,1-2 0,3-2-19,37 1-57,-43 3 57,-1 1 1,1 1-1,0 0 0,5 3 0,-6-1-1,1-1-1,-1-2 0,1 1 0,6-2 2,40 0-258,0 0 216,0-3 0,0-2 0,20-6 42,1-2 433,44 1-433,5 1 13,-88 4-43,0 2 1,0 3 0,30 3 29,-76-2 39,0 0-1,0 1 1,0-1 0,0 0 0,0 1 0,0-1 0,0 1 0,0-1 0,0 1 0,0-1 0,-1 1 0,1 0 0,0-1 0,0 1 0,-1 0-1,1-1 1,0 1 0,-1 0 0,1 0 0,-1 0 0,1 0 0,-1 0 0,0 0 0,1-1 0,-1 1 0,0 0 0,1 1-39,2 26 1582,-3-28-1521,0 0-18,-8 16-443,-3-10-389,-2 1 1,1-2 0,0 0 0,-13 4 788,0 0-2583,-15 6-4007</inkml:trace>
  <inkml:trace contextRef="#ctx0" brushRef="#br2" timeOffset="409618.082">29620 4610 8452,'0'0'2033,"0"0"-894,0 0 510,0 0 93,0 0-520,0 0-441,6-6-188,-5 5-569,30-24 639,-30 24-636,1 1 0,-1-1-1,0 0 1,0 1 0,0-1-1,1 1 1,-1 0-1,0-1 1,1 1 0,-1 0-1,0 0 1,1 0 0,-1 0-1,0 0 1,1 0-1,-1 0 1,0 0 0,1 0-1,-1 1 1,0-1-1,1 0 1,-1 1 0,0-1-1,0 1 1,0 0 0,1-1-1,-1 1 1,0 0-1,0 0 1,0-1 0,0 1-1,0 0 1,0 0 0,-1 0-1,1 1 1,0-1-27,4 8 88,-1 0-1,0 0 1,0 0 0,-1 1-1,0-1 1,-1 1 0,0-1-1,-1 1 1,0 0 0,0 1-88,-1 103 246,0-109-254,0 1-25,-1 1 0,0-1 1,0 0-1,-1 0 0,0 0 0,0 0 1,0 0-1,-1 0 0,0-1 0,0 1 1,0-1-1,-1 0 0,0 0 0,0 0 1,-1 1 32,-3 2-859,1-1 0,-1 0 0,0-1 0,-1 0 0,0 0 0,0-1 0,0 0 0,-9 4 859,-25 5-10496</inkml:trace>
  <inkml:trace contextRef="#ctx0" brushRef="#br2" timeOffset="415476.885">29978 4023 3554,'0'0'1069,"0"0"-492,0 0 439,0 0 22,0 0-134,0 0 60,0 0 151,2-4-99,3-4-427,-1-1 0,-1 1 1,1-1-1,-2 0 0,1 0 0,-1 0 0,0 0 0,-1 0 0,0-1 0,-1 1 0,0-2-589,10-60 1270,-10 71-998,0 68 510,-6 478 2186,6-480-2766,0-65-152,0-1-20,-1-8-79,1 0 1,0 0 0,1 0-1,-1 0 1,2 1 0,-1-1-1,1 0 1,0 0 0,1 1-1,0-1 1,0 0 48,47-81-719,-28 52 244,-9 13 127,25-42-1028,-36 63 1339,0 1-1,0-1 1,0 1 0,0-1-1,1 1 1,-1 0 0,1 0-1,-1 0 1,1 0 0,0 0-1,-1 1 1,1-1 0,0 1-1,0 0 1,0-1-1,1 2 1,-1-1 0,0 0-1,3 0 38,-4 1 21,-1 0 0,0 1-1,0-1 1,1 0-1,-1 0 1,0 1 0,0-1-1,0 1 1,1-1-1,-1 1 1,0 0 0,0-1-1,0 1 1,0 0-1,0 0 1,0 0 0,0 0-1,0 0 1,-1 0-1,1 0 1,0 0 0,-1 0-1,1 0 1,0 0-1,-1 1-20,12 32 415,-11-29-333,16 75 1611,-2 18-1693,6 30 844,-16-116-727,0-16-202,2-18-281,19-92-6810,-12 77 1178</inkml:trace>
  <inkml:trace contextRef="#ctx0" brushRef="#br2" timeOffset="416292.995">30616 4264 8292,'0'0'1681,"0"0"-1185,0 0 104,0 0 171,5-1-219,-4 1-415,0-1 0,1 1 0,-1-1 0,0 1 1,0-1-1,0 1 0,0-1 0,0 0 0,0 1 0,0-1 0,0 0 0,0 0 0,0 0 0,0 0 0,0 0 0,0 0 0,-1 0 0,1 0 0,0 0 0,0-1-137,4-29 2989,-4 15-3690,0 13 700,2-63-372,-3 63 366,0 1 1,-1-1-1,1 0 1,0 0-1,-1 0 1,0 1-1,0-1 1,0 0-1,0 1 1,0-1-1,0 1 1,0-1-1,-1 1 1,0-1-1,1 1 1,-1 0-1,0 0 1,0 0 0,0 0-1,-2-1 7,-11-17 475,15 19-470,-1 0 1,1-1-1,-1 1 1,0 0-1,1 0 1,-1 0-1,0 0 1,0 0-1,0 0 1,1 0-1,-1 0 1,0 0 0,0 0-1,-1 0 1,1 0-1,0 1 1,0-1-1,0 0 1,0 1-1,-1-1 1,1 1-1,0-1 1,0 1-1,-1 0 1,1 0-1,0-1 1,-1 1-1,1 0 1,-1 0-6,-2 0 36,0 0-1,1 0 1,-1 0 0,0 1-1,1-1 1,-1 1 0,0 0-1,1 0 1,-1 0 0,1 0 0,0 1-1,-1 0 1,1-1 0,-1 2-36,0 1 28,0 0 0,0 0 0,0 0 0,1 1 0,0 0 0,-1 0 0,2 0 0,-1 0 0,0 0-28,-9 22 375,1 1 0,2-1-1,0 2 1,2-1-1,1 1 1,1 0-1,1 1 1,2-1 0,1 1-1,2 18-374,-1-45 37,0 1 0,0-1 0,0 1 0,0 0 0,1-1 0,-1 1 0,1-1 0,0 1 0,0-1 0,0 1 0,1-1-1,-1 1 1,1-1 0,0 0 0,0 0 0,0 0 0,0 0 0,0 0 0,2 1-37,0-2 13,0 0 0,0 1-1,0-1 1,0-1 0,0 1 0,1-1-1,-1 1 1,1-1 0,-1-1 0,1 1-1,-1 0 1,1-1 0,0 0-1,3-1-12,0 2-47,-1-2-1,1 1 0,0-1 0,-1 0 0,1-1 1,-1 1-1,0-2 0,1 1 0,-1-1 0,0 0 0,-1 0 1,1-1-1,0 0 0,-1 0 0,0-1 0,0 0 1,0 0-1,-1 0 0,1 0 0,-1-1 0,-1 0 1,1 0-1,-1-1 0,0 1 0,0-1 0,1-3 48,1-3-257,0 0 0,0 0-1,-2-1 1,1 0 0,-2 0 0,0 0-1,-1-1 1,0-1 257,2-29-1333,-4-43 1333,-1 41 88,1 47 121,-3 12-24,0-1 0,0 2 0,1-1 1,1 0-1,0 0 0,1 1 0,0-1 1,1 0-1,0 4-185,1 23 379,-4 22 249,1-17-258,2 0 0,2 4-370,-3-46 1,1 1-1,-1 0 1,1-1-1,0 1 0,0-1 1,0 1-1,0-1 1,0 1-1,1-1 0,-1 0 1,1 0-1,-1 1 1,2 0-1,-2-2-128,0 0 1,0-1 0,0 1-1,0 0 1,0 0 0,0 0-1,0-1 1,0 1 0,1-1 0,-1 1-1,0-1 1,0 1 0,0-1-1,1 0 1,-1 1 0,0-1 0,1 0-1,-1 0 1,0 0 0,1 0-1,-1 0 1,0 0 0,0 0 0,1-1-1,-1 1 1,0 0 0,1-1-1,-1 0 128,6-7-3116,-4-15-2660</inkml:trace>
  <inkml:trace contextRef="#ctx0" brushRef="#br2" timeOffset="416714.926">30914 3717 8340,'0'0'2115,"0"0"-335,0 0-78,0 0-544,0 0-328,0 1 1740,0 23-2102,27 700 4070,-27-716-4514,7 42 124,-7-49-148,0 1-1,1-1 0,-1 0 0,0 1 0,1-1 1,-1 0-1,1 0 0,-1 1 0,1-1 0,-1 0 1,1 0-1,0 0 0,0 1 0,0-1 0,-1 0 1,1 0-1,0 0 0,0-1 0,0 1 0,1 0 0,-1 0 1,0 0-1,0-1 0,0 1 0,1-1 0,-1 1 1,0-1-1,2 1 1,-2-4-139,1 0 1,-1 0-1,0 0 0,0 0 1,0-1-1,0 1 1,0 0-1,-1-1 0,1 1 1,-1 0-1,0-1 1,-1-2 137,2 3-195,-1-58-5171,0 33-220</inkml:trace>
  <inkml:trace contextRef="#ctx0" brushRef="#br2" timeOffset="417433.296">31635 4300 6995,'0'0'2479,"0"0"-1514,0 0 20,0 0 85,0 0-513,0-13-311,0-49 294,0 7 3466,0 54-3755,0 1-57,0 0-50,0 10 137,-1 54 729,-1-33-504,1 0 0,1 0 0,2-1-1,2 1 1,0-1 0,2 1 0,5 11-506,3-23 470,-9-16-1397,-6-13-4253,-7-8-602</inkml:trace>
  <inkml:trace contextRef="#ctx0" brushRef="#br2" timeOffset="417768.014">31635 4300 11381</inkml:trace>
  <inkml:trace contextRef="#ctx0" brushRef="#br2" timeOffset="418097.096">31635 4300 11381,'140'-72'2684,"-111"58"-2070,-29 14-163,0 0 378,0 0-450,0 3 29,-1 88 3557,2 114-921,6-152-2667,-7-51-360,1 0 1,-1 1 0,1-1-1,0 0 1,0 0 0,0 0 0,0 0-1,0 0 1,0 0 0,0 0-1,1 0 1,-1 0 0,1 0 0,-1-1-1,1 1 1,0-1 0,0 1-1,0-1 1,0 1 0,1 0-18,-2-2-1,-1 0 1,0 0-1,0 0 1,0 0-1,0 1 1,1-1-1,-1 0 1,0 0-1,0 0 1,1 0-1,-1 0 1,0 0-1,0 0 0,1 1 1,-1-1-1,0 0 1,0 0-1,1 0 1,-1 0-1,0 0 1,0 0-1,1 0 1,-1 0-1,0 0 1,0-1-1,1 1 1,-1 0-1,0 0 1,0 0-1,0 0 1,1 0-1,-1 0 0,0 0 1,0-1-1,0 1 1,1 0-1,-1 0 1,0 0-1,0 0 1,0-1-1,0 1 1,1 0-1,-1 0 1,0 0-1,0-1 1,0 1-1,0 0 1,0 0-1,0-1 1,0 1-1,0 0 0,0 0 1,1-1-1,-1 1 1,0 0-1,0 0 1,-1-1-1,1 1 1,0 0-1,0 0 1,0-1 0,0 0-5,4-59-322,-2 19-343,1 0 1,4-11 669,-5 42-205,0 0-1,1 0 1,0 0 0,1 0 0,0 0 0,0 1 0,1-1 0,0 1 0,0 0 0,1 1 0,2-2 205,-7 8 12,1 0 0,-1 0 0,1 0 0,0 1 0,-1-1 0,1 0 0,0 1 0,0 0 0,0-1 0,0 1 0,0 0 0,0 0 0,0 0 1,1 0-1,-1 0 0,0 1 0,0-1 0,1 1 0,-1-1 0,0 1 0,1 0 0,-1 0 0,1 0 0,-1 0 0,0 1 0,1-1 0,-1 1 0,0-1 0,1 1 0,-1 0 0,0 0 1,0 0-1,0 0 0,0 0 0,0 0 0,0 0 0,0 1 0,0-1 0,0 1 0,-1 0 0,1-1 0,0 1 0,-1 0 0,0 0 0,1 0 0,-1 0 0,0 0 0,0 0 0,0 0 1,0 1-1,0-1 0,0 2-12,9 27 491,-2 1 1,0 0-1,-2 1 1,0 17-492,3 12 432,-2-46 150,-2-9-2256,-4-9-3695,-1-20-213</inkml:trace>
  <inkml:trace contextRef="#ctx0" brushRef="#br2" timeOffset="418432.038">32230 4160 7331,'0'0'6083,"0"0"-4370,0 0 496,33 209-192,-16-147-961,-7-11-511,0-13-321,-4-11-112,1-9-112,-4-15-400,-3-3-369,0 0-976,0 0-1424,0-21-2594</inkml:trace>
  <inkml:trace contextRef="#ctx0" brushRef="#br2" timeOffset="418433.038">32210 3919 15735,'0'0'1393,"0"0"-1265,0 0 240,0 0-368,0 0-640,0 0-1553,24-24-1553,-38 15-2481</inkml:trace>
  <inkml:trace contextRef="#ctx0" brushRef="#br2" timeOffset="418772.688">31671 3824 14807,'0'0'2945,"0"0"-2337,0 0 737,0 0-385,0 0-944,0 0-16,86-6-864,-86 6-945,0 0-1904,-26 0-2194</inkml:trace>
  <inkml:trace contextRef="#ctx0" brushRef="#br2" timeOffset="420793.952">15654 5413 4674,'0'0'3042,"0"0"-1236,0 0-640,0 0-102,0 0 211,0 0-144,8 18-370,39 85-62,-44-83-626,-1 0-1600,-2-20 1420,0 0 0,0 0-1,1 1 1,-1-1 0,0 0 0,0 1-1,0-1 1,0 0 0,0 0 0,0 1-1,0-1 1,0 0 0,1 0 0,-1 0-1,0 1 1,0-1 0,0 0 0,0 0-1,1 0 1,-1 1 0,0-1 0,0 0-1,1 0 1,-1 0 0,0 0-1,0 0 1,1 0 0,-1 1 0,0-1-1,0 0 1,1 0 0,-1 0 0,0 0-1,0 0 1,1 0 0,-1 0 0,0 0-1,0 0 1,1 0 0,-1 0 0,0 0-1,1 0 1,-1-1 0,0 1 0,0 0 107,2-6 693,-1 0 0,0 0 0,0 0 0,0-1 0,-1 1 0,0 0 0,0-1 0,-1 1 0,0-1-693,1-3 1489,-1 44 934,4 161 522,-1-150-2673,2 0 0,2 0 0,10 36-272,-14-78 45,-1-2-47,-1-1-49,-1-42-373,-6-6 100,3-1 1,2 1-1,2-1 1,5-39 323,-4 84-21,0 0 0,0 0 0,0 1 0,0-1 0,1 1 0,-1-1 0,1 1-1,0 0 1,0-1 0,0 1 0,1 0 0,-1 0 0,1 0 0,0 1 0,2-3 21,-4 4 5,0 0-1,1 1 1,-1-1-1,0 0 1,0 1-1,1-1 1,-1 1-1,0 0 1,1-1-1,-1 1 1,0 0-1,1 0 1,-1 0-1,0 0 1,1 0-1,-1 0 1,1 0-1,-1 0 1,0 0-1,1 1 1,-1-1-1,0 0 1,1 1-1,-1 0 1,0-1-1,0 1 1,0 0-1,1-1 1,-1 1-1,0 0 1,0 0-1,0 0 1,0 0-1,0 0 1,-1 0-1,1 0 1,0 0-1,0 0 1,-1 1-1,1-1 1,0 0-1,-1 0 1,1 1-1,-1 0-4,21 46 471,-1 1 0,-3 0 0,-2 1 0,6 45-471,-17-77 207,-1 0 1,-1 0-1,0 1 1,-2-1-208,0-57-220,-1 3-312,2 0-1,3-12 533,-3 37-104,1-1 0,1 1 1,-1 0-1,2 0 0,0 0 0,0 0 0,1 1 0,0-1 0,4-3 104,-3 4-45,1 2-1,0-1 0,0 1 1,1 0-1,3-2 46,-9 8 7,0 0 0,0 1 0,0-1 0,0 1-1,0 0 1,1-1 0,-1 1 0,1 0 0,-1 1-1,1-1 1,-1 0 0,1 1-7,-2 0 15,1 0-1,-1 0 1,0 0 0,0 0-1,1 0 1,-1 0 0,0 1 0,0-1-1,0 0 1,1 1 0,-1-1-1,0 1 1,0 0 0,0-1-1,0 1 1,0 0 0,0 0 0,0-1-1,0 1 1,0 0 0,-1 0-1,1 0 1,0 0 0,0 0-1,0 1-14,6 11 159,0 0 0,-1 1 0,-1 0 0,0 0 0,0 1 0,-1-1 0,0 8-159,13 111 650,-12-89-625,-3-30-1515,-3-37-3311,0 3 178,1-9-6961</inkml:trace>
  <inkml:trace contextRef="#ctx0" brushRef="#br2" timeOffset="421297.894">16342 5859 8516,'0'0'3108,"0"0"-998,0 0-261,0 0-379,0 0-589,12-6-516,39-20-261,-47 24-101,-1 0-1,1-1 1,-1 1 0,0-1-1,0 0 1,0 0 0,0 0-1,0 0 1,-1-1 0,0 1-1,1-1 1,-1 1 0,-1-1-1,1 0 1,0 0-1,-1 0 1,0 0 0,0 0-1,0 0-2,1-10-123,0 1-1,-2 0 1,1-1-1,-3-12 124,1-1-263,1 24 252,0 0-1,0 0 1,-1 0 0,0 0 0,1 1-1,-1-1 1,0 0 0,0 0-1,-1 1 1,1-1 0,-1 0-1,1 1 1,-1-1 0,0 1-1,0 0 1,0 0 0,0 0-1,0 0 1,0 0 0,0 0-1,-1 0 1,1 1 0,-1-1-1,0 1 1,1 0 0,-1 0-1,0 0 1,0 0 0,1 0 0,-1 0-1,0 1 1,0-1 0,0 1-1,0 0 1,0 0 0,0 0-1,-1 1 12,3-1 7,0 0-1,0 0 0,0 1 1,0-1-1,0 1 1,0-1-1,0 1 0,1-1 1,-1 1-1,0-1 0,0 1 1,0 0-1,0 0 1,1-1-1,-1 1 0,0 0 1,1 0-1,-1 0 0,1 0 1,-1 0-1,1 0 1,-1 0-1,1 0 0,0 0 1,-1 0-1,1 0 0,0 0 1,0 0-1,0 0-6,-6 39 481,6-35-381,-1 162 2840,1-160-2812,0 1-1,1 0 1,0 0-1,0-1 1,1 1-1,0-1 1,0 1 0,1-1-1,0 0 1,0 0-1,4 6-127,-4-9 19,-1 0-1,1-1 1,0 0-1,0 1 1,0-1 0,0 0-1,1-1 1,-1 1-1,1 0 1,0-1-1,0 0 1,0 0-1,0 0 1,0 0-1,0-1 1,0 0 0,1 0-1,-1 0 1,0 0-1,1 0 1,2-1-19,-1 1-96,-1-1 0,1 0 0,0 0 0,0-1 0,-1 1 1,1-1-1,-1 0 0,1-1 0,-1 1 0,5-3 96,12-15-3077,-8-16-3932,-10 6-4146</inkml:trace>
  <inkml:trace contextRef="#ctx0" brushRef="#br2" timeOffset="421950.475">16597 5645 9412,'0'0'1903,"0"0"-1007,0 0 120,0 0 129,0 0-267,-1 6 2511,0 40-1768,6 4-648,3-1 0,2 0 0,2 0 0,14 36-973,-25-83 17,10 24 121,-5-21-133,-4-18-71,-4-65-559,0 47 128,0 0 0,3 0 0,0 0 0,2 1 0,1-1 1,2 0-1,5-15 497,-10 44 24,0-1 1,0 1-1,0-1 1,0 1-1,0 0 1,0 0-1,1-1 1,-1 1-1,1 0 1,0 1-1,0-1 1,-1 0-1,3-1-24,-3 2 33,0 1 0,0-1 1,0 1-1,0 0 0,0-1 0,0 1 1,0 0-1,0 0 0,0 0 0,0-1 0,0 1 1,0 0-1,0 0 0,0 0 0,0 1 0,0-1 1,0 0-1,0 0 0,0 1 0,0-1 0,0 0 1,1 1-34,1 1 90,0 0 0,0 1 0,0-1 0,0 1-1,0 0 1,-1 0 0,1 0 0,-1 0 0,0 0 0,0 0 0,0 0 0,0 1 0,-1-1 0,1 1 0,0 2-90,17 62 1001,-3 1 1,-3 1-1,4 67-1001,-17-169-405,2-1 0,1 1 0,1 0 0,1 0 0,2 0 0,10-24 405,-15 49-83,1 0 1,1 1 0,-1-1 0,1 1 0,0 0 0,1 0 0,-1 0-1,1 1 1,5-5 82,-8 8 16,0 0 1,0 1-1,0-1 0,0 1 0,0 0 0,0-1 1,0 1-1,0 0 0,1 0 0,-1 1 0,0-1 0,1 0 1,-1 1-1,0-1 0,1 1 0,-1 0 0,1 0 1,-1 0-1,1 0 0,-1 0 0,1 0 0,-1 1 0,0-1 1,1 1-1,-1 0 0,0 0 0,1 0 0,-1 0 1,0 0-1,0 0 0,0 1 0,0-1-16,5 5 85,-1 0-1,0 0 0,0 1 1,-1-1-1,0 1 1,0 1-1,-1-1 1,0 0-1,0 1 0,0 0 1,-1 0-1,0 0 1,-1 1-1,0 0-84,4 16 150,-1 0 0,-1 1 0,-1 0 0,-1 3-150,-2 2 340,1-8-1125,-1-15-4484,-11-36-70</inkml:trace>
  <inkml:trace contextRef="#ctx0" brushRef="#br2" timeOffset="422617.614">17090 5374 5987,'0'0'2235,"0"0"-709,0 0-104,0 0-16,0 0-344,0-10-208,0-26-402,0 8 5008,13 39-4556,2 26-575,-3 0 0,-1 0 0,-1 1-1,-3 0 1,1 18-329,-2-25 115,23 168 566,-13-75-197,31 111-484,-37-210 22,-10-24-22,0-1-1,0 0 1,0 0-1,0 0 0,1 0 1,-1 0-1,0 0 1,0 0-1,0 1 0,0-1 1,0 0-1,1 0 0,-1 0 1,0 0-1,0 0 1,0 0-1,0 0 0,1 0 1,-1 0-1,0 0 0,0 0 1,0 0-1,1 0 1,-1 0-1,0 0 0,0 0 1,0 0-1,0 0 1,1 0-1,-1-1 0,0 1 1,0 0-1,0 0 0,0 0 1,0 0-1,1 0 1,-1 0-1,0 0 0,0-1 1,0 1-1,0 0 1,0 0-1,0 0 0,0 0 1,1 0-1,-1-1 0,0 1 1,0 0-1,0 0 1,0 0-1,0 0 0,0-1 1,0 1-1,0 0 0,0 0 1,7-44-236,-3-197-2524,-5 158 1660,1 78 1083,0 1 1,0-1-1,0 1 0,1-1 1,-1 1-1,1-1 0,0 1 1,1-1-1,-1 1 0,1 0 1,0-1-1,0 1 0,0 0 1,0 0-1,1 0 17,-1 2 69,1-1 1,0 1-1,-1 1 1,1-1-1,0 0 1,0 1-1,0-1 1,0 1-1,0 0 1,0 0-1,1 0 0,-1 0 1,0 1-1,0-1 1,1 1-1,-1 0 1,0 0-1,1 0 1,-1 0-1,3 1-69,-1 0 64,-1 1 0,1 0-1,-1 0 1,0 0 0,0 0-1,0 1 1,0 0 0,0-1 0,-1 1-1,1 1 1,-1-1 0,0 0 0,0 1-1,0 0 1,0 0 0,-1 0 0,2 2-64,6 9 113,-1 1 1,0 1 0,5 14-114,-11-25-4,-1 1 0,1-1 0,-1 0 0,-1 1 0,1-1 0,-1 1 0,0-1 0,-1 1 0,0-1 0,0 1 1,0 0-1,0-1 0,-1 1 0,0-1 0,-1 1 0,0-1 0,0 1 0,0-1 0,0 0 0,-1 0 0,0 0 0,-1 0 0,1-1 0,-1 1 1,0-1-1,0 0 0,-1 0 0,1-1 0,-1 1 0,0-1 0,-1 0 0,1 0 0,-1 0 0,1-1 0,-1 0 0,-3 1 4,-38 10-578,46-14 481,-1 1 1,0-1-1,0 1 1,1-1 0,-1 0-1,0 0 1,0 0 0,0 0-1,1 0 1,-1 0 0,0 0-1,0-1 1,1 1 0,-1-1-1,0 1 1,1-1-1,-1 0 1,0 0 0,1 1-1,-1-1 1,1 0 0,-1 0-1,1-1 1,0 1 0,-1 0-1,1-1 97,-1-5-1150,0 0 0,0 0 0,1 0-1,0 0 1,1-1 0,-1 1 0,2-7 1150,-1-24-10787</inkml:trace>
  <inkml:trace contextRef="#ctx0" brushRef="#br2" timeOffset="423119.652">17632 5702 8356,'0'0'3135,"0"0"-828,0 0-268,0 0-588,0 0-587,6-14-202,19-40-120,-25 54-508,0 0 1,0 0-1,0 1 1,0-1-1,0 0 1,0 0-1,0 0 1,0 0-1,0 0 1,0 0-1,0 0 1,0 1-1,0-1 1,0 0-1,0 0 1,0 0-1,0 0 1,0 0-1,0 0 1,0 0 0,0 0-1,0 1 1,0-1-1,0 0 1,0 0-1,0 0 1,0 0-1,0 0 1,0 0-1,0 0 1,0 0-1,0 0 1,1 0-1,-1 1 1,0-1-1,0 0 1,0 0-1,0 0 1,0 0 0,0 0-1,0 0 1,0 0-1,1 0 1,-1 0-1,0 0 1,0 0-1,0 0 1,0 0-1,0 0 1,0 0-1,0 0 1,1 0-1,-1 0 1,0 0-1,0 0 1,0 0-1,0 0 1,0 0-1,0 0 1,0 0 0,0 0-1,1 0 1,-1-1-1,0 1 1,0 0-1,0 0-34,3 20 725,2 31-578,-4-43 176,2 35 103,12 102 652,-12-129-975,0-1 0,1 0 0,0 0 0,2 0 0,-1 0 0,2-1 0,7 12-103,-13-23 4,1 0-1,1 0 0,-1 0 1,0 0-1,1 0 0,-1-1 1,1 1-1,0-1 1,0 1-1,0-1 0,0 0 1,0 0-1,0-1 0,1 1 1,-1-1-1,0 1 1,1-1-1,0 0 0,-1 0 1,1-1-1,-1 1 0,1-1 1,0 0-1,0 0 1,-1 0-1,1 0 0,0 0 1,-1-1-1,1 0 0,-1 0 1,1 0-1,-1 0 1,1-1-1,-1 1 0,1-1 1,-1 0-1,0 0 1,0 0-1,0 0 0,0 0 1,-1-1-1,1 1 0,0-1 1,-1 0-1,1-1-3,5-10-105,-1 0-1,-1 0 1,0-1-1,-1 0 1,0 0-1,-1-1 1,-1 1-1,1-15 106,0-23-394,-2 1 1,-2-3 393,-1 14-26,1 41 28,1-11-925,6 10-3699,3 2-541,2-1-7680</inkml:trace>
  <inkml:trace contextRef="#ctx0" brushRef="#br2" timeOffset="424071.338">18327 5716 464,'0'0'8188,"0"0"-5395,0 0-1971,0 0-59,0 0-131,0 0-224,0 0-165,0 0 85,0 0 433,-1-26 1336,-1 23-2007,1 0 1,-1 1-1,0-1 1,0 1 0,0-1-1,0 1 1,0 0 0,-1 0-1,1 0 1,-1 0-1,1 0 1,-1 1 0,0-1-1,1 1 1,-1-1-1,-3 0-90,-24-16 602,24 15-541,0 1 1,0-1-1,0 1 0,0 0 0,-1 0 0,1 1 0,-1 0 1,1 0-1,-1 1 0,1 0 0,-1 0 0,1 0 0,-1 1 0,1 0-61,-15-1 99,19 0-82,0 0-1,0 1 1,0-1-1,1 0 0,-1 1 1,0-1-1,0 1 1,0 0-1,0 0 0,1 0 1,-1 0-1,0 0 1,1 0-1,-1 0 0,1 0 1,-1 0-1,1 1 1,-1-1-1,1 1 0,-1 0-16,-1 3 70,0 0-1,0-1 0,1 1 0,-1 0 1,1 1-1,1-1 0,-2 5-69,-2 10 300,2 0 0,1 0 0,-1 17-300,3 129 1553,0-164-1535,0 1-1,0 0 1,0 0 0,1 0 0,-1 0-1,1 0 1,0-1 0,-1 1 0,1 0-1,1 0 1,-1-1 0,0 1 0,1-1 0,-1 1-1,1-1 1,0 0 0,0 0 0,0 1-1,0-1 1,0 0 0,0-1 0,0 1-1,1 0 1,-1-1 0,1 1 0,-1-1-1,1 0 1,0 0 0,-1 0 0,4 1-18,-2-1-2,1-1 0,-1 1 0,1-1-1,0 1 1,-1-1 0,1-1 0,0 1 0,-1-1 0,1 1 0,0-1 0,-1-1 0,1 1 0,-1-1 0,0 1 0,0-1 0,1-1 0,-1 1 0,0-1-1,1-1 3,5-4-163,-1 0 0,0 0-1,0-1 1,-1 0 0,-1-1-1,1 0 1,-1 0 0,-1-1-1,0 1 1,-1-1 0,0-1-1,4-11 164,-3 1-471,-1-1 0,-1 0 0,0-1 0,-2 1 0,-1-1 0,-1-6 471,-2-15 958,2 43-158,-1 5-73,1 23-82,-2 45 32,0-37-388,1 0 0,2-1 0,6 34-289,-6-60 25,1 1-1,0-1 0,1 0 1,0 0-1,0 0 0,0 0 1,1 0-1,0-1 0,2 2-24,-4-5-42,0 0-1,0 0 0,1-1 1,-1 1-1,1-1 1,-1 1-1,1-1 1,0 0-1,0 0 1,0 0-1,1 0 1,-1-1-1,0 0 0,1 1 1,-1-1-1,0 0 1,1-1-1,0 1 1,-1 0-1,2-1 43,-3 0-162,0-1 1,0 1-1,0-1 0,0 0 1,0 0-1,0 0 0,0 0 1,0 0-1,-1 0 0,1 0 1,-1 0-1,1-1 0,-1 1 1,1 0-1,-1-1 0,1 0 1,-1 1-1,0-1 0,0 0 1,0 1-1,0-1 0,0 0 1,-1 0-1,1 0 0,0 0 1,-1 0-1,1-2 162,10-58-7598,-10 12-3063</inkml:trace>
  <inkml:trace contextRef="#ctx0" brushRef="#br2" timeOffset="424403.944">18519 5270 12230,'0'0'2505,"0"0"-1107,0 0-174,0 0 145,-1 28-289,-2 102 1468,9 61-2548,1-100 644,-3-26-337,2-1-1,3 0 1,15 54-307,-14-92-669,-10-26 618,0 0 0,-1 0 1,1 0-1,0 0 0,0 0 0,0 0 0,0 0 0,0 0 0,0-1 0,0 1 1,0 0-1,0 0 0,0 0 0,0 0 0,0 0 0,-1 0 0,1 0 1,0-1-1,0 1 0,0 0 0,0 0 0,0 0 0,0 0 0,0 0 1,0-1-1,0 1 0,0 0 0,1 0 0,-1 0 0,0 0 0,0 0 0,0 0 1,0-1-1,0 1 0,0 0 0,0 0 0,0 0 0,0 0 0,0 0 1,0 0-1,0 0 0,0 0 0,1 0 0,-1-1 0,0 1 0,0 0 0,0 0 1,0 0-1,0 0 0,0 0 0,1 0 0,-1 0 0,0 0 0,0 0 1,0 0-1,0 0 0,0 0 0,0 0 0,1 0 0,-1 0 0,0 0 0,0 0 1,0 0-1,0 0 0,0 0 0,0 0 0,1 0 51,-12-49-8233,-10 8-2655</inkml:trace>
  <inkml:trace contextRef="#ctx0" brushRef="#br2" timeOffset="424806.15">18466 5630 14215,'0'0'2465,"0"0"-1633,0 0-128,182 0-31,-139 0-673,-14 0-1313,-12 0-3169,-10 0-8532</inkml:trace>
  <inkml:trace contextRef="#ctx0" brushRef="#br2" timeOffset="425775.486">19726 5711 5426,'0'0'4824,"0"0"-2612,0 0-1121,0 0-13,0 0-259,0 0-507,0-11-155,0 10-164,1-15 235,-1-1 1,-1 1 0,-1 0 0,0-1 0,-1 1-1,-1 0 1,0 1 0,-1-1 0,-2-3-229,2 10-2,0 0-1,0 0 1,-1 0 0,-1 1-1,1-1 1,-1 1-1,-4-2 3,9 8 8,0 0 0,-1 0 0,1 0 0,-1 0 0,1 1-1,-1-1 1,0 1 0,0 0 0,0 0 0,0 0 0,0 0-1,0 0 1,0 0 0,0 1 0,0 0 0,0 0-1,0-1 1,0 2 0,0-1 0,0 0 0,0 1 0,0-1-1,0 1 1,0 0 0,0 0 0,0 0 0,-2 2-8,1-1 69,1 1 0,0 0-1,0 0 1,0 0 0,1 0 0,-1 0 0,1 0 0,0 1 0,0-1 0,0 1 0,0 0 0,1 0 0,-1-1 0,1 1 0,0 0 0,0 0 0,0 0-1,1 2-68,-9 76 1273,8-61-893,0-5-112,1 0 1,0-1 0,1 1-1,0 0 1,2 0 0,1 5-269,-3-17 21,0 0 1,0-1-1,1 1 1,-1-1-1,1 1 1,0-1-1,0 0 1,0 0-1,1 0 1,-1 0-1,1 0 0,-1 0 1,1-1-1,0 1 1,0-1-1,0 0 1,1 0-1,-1 0 1,0 0-1,1-1 1,-1 1-1,1-1 1,0 0-1,-1 0 1,1 0-1,0 0 1,-1-1-1,5 1-21,-2 0-2,0-1 0,1 0 0,-1 0 0,0 0-1,1-1 1,-1 1 0,0-2 0,1 1 0,-1-1 0,0 0 0,0 0 0,0 0 0,0-1 0,-1 0-1,1 0 1,3-3 2,-3 1-69,0-1-1,-1 0 0,1 0 1,-1-1-1,-1 1 0,1-1 1,-1 0-1,0 0 0,0 0 1,-1-1-1,0 1 1,-1-1-1,1 0 70,3-21-560,0 1-1,-2-1 1,-1-1 0,-2 1-1,-1 0 1,-2-17 560,1-14-629,-2 7 652,-2 1 0,-3 0 0,-10-33-23,3 7 61,4 57 32,11 21-83,0 0-1,0 0 1,0 1-1,0-1 1,0 0-1,0 1 1,0-1-1,0 0 1,0 1-1,0-1 1,0 0-1,0 0 1,0 1-1,0-1 1,-1 0-1,1 0 0,0 1 1,0-1-1,0 0 1,0 0-1,0 1 1,-1-1-1,1 0 1,0 0-1,0 0 1,0 1-1,-1-1 1,1 0-1,0 0 1,0 0-1,-1 0 1,1 1-1,0-1 1,-1 0-1,1 0 0,0 0 1,0 0-1,-1 0 1,1 0-1,0 0 1,-1 0-1,1 0 1,0 0-1,0 0 1,-1 0-1,1 0 1,0 0-1,-1 0 1,1 0-1,0 0 1,0-1-1,-1 1 0,1 0 1,0 0-1,0 0 1,-1 0-1,1 0 1,0-1-1,0 1 1,0 0-1,-1 0 1,1-1-10,-4 81 868,3-1 0,4 1 0,9 55-868,-10-125 59,16 150 688,8-1-1,13 28-746,-32-165 65,-2-14-155,-3-15-472,-3-7-401,1 0 0,-2 0 0,0 0 0,-4-13 963,-13-30-7094,2 19-2425</inkml:trace>
  <inkml:trace contextRef="#ctx0" brushRef="#br2" timeOffset="426531.174">20245 5654 7652,'0'0'1291,"0"0"-160,0 0 414,0 0 85,0 0-430,3-6-474,-2 3-779,11-29 1278,-11 30-1185,-1 1 1,0-1-1,0 1 1,1-1-1,-1 1 1,0-1-1,0 1 1,0 0-1,0-1 1,-1 1-1,1-1 1,0 1 0,-1-1-1,1 1 1,0 0-1,-1-1 1,0 1-1,1 0 1,-1-1-1,0 1 1,0 0-1,0 0 1,0 0-1,0 0 1,0-1-41,-4-2 83,0-1 1,-1 1-1,1 0 0,-1 1 1,0-1-1,0 1 1,0 1-1,0-1 0,-1 1 1,1 0-1,-1 0 0,0 1 1,1 0-1,-1 0 1,0 0-1,-4 1-83,10 0 23,0 1 0,0-1-1,0 1 1,0-1 0,0 1 0,0 0 0,0-1-1,0 1 1,0 0 0,0 0 0,1 0 0,-1-1-1,0 1 1,1 0 0,-1 0 0,1 0 0,-1 0-1,1 0 1,-1 0 0,1 0 0,-1 0 0,1 0-1,0 1 1,0-1 0,-1 1-23,-6 36 392,5-29-226,-5 50 1023,2 1-1,2 0 0,6 56-1188,-3-113 16,0-1 0,1 1 0,-1-1 0,1 1 0,0-1 0,0 1 0,0-1 0,0 0 0,0 1 0,0-1 0,0 0 0,1 0 0,0 0 0,-1 0 0,1 0 0,0 0 0,0 0 0,0 0 0,0-1 0,0 1 0,0-1 0,0 0 0,1 1 0,-1-1 0,0 0 0,1 0 0,-1-1 0,1 1 0,-1 0 0,1-1 0,-1 0 0,1 1 0,-1-1 0,1 0 0,0 0 0,-1-1 0,1 1 0,-1 0 0,1-1 0,-1 0 0,1 1 0,-1-1 0,1 0 0,-1 0 0,0 0 0,1-1 0,-1 1 0,2-2-16,3-3-88,1-1 1,-2 0-1,1 0 0,0 0 1,-1-1-1,-1 0 0,1 0 1,-2-1-1,1 1 0,-1-1 1,0 0-1,-1-1 0,0 1 1,0 0-1,-1-1 0,1-8 88,3-22-1012,-2-1 0,-2 0 0,-2-15 1012,0 53-40,1-34-434,0 20 270,-1 0 0,0 0 0,-3-12 204,-8 14 139,11 15-117,0-1 1,0 1-1,0 0 1,0 0-1,0 0 1,-1-1-1,1 1 1,0 0-1,0 0 1,0 0-1,-1 0 1,1-1-1,0 1 1,0 0-1,0 0 1,-1 0-1,1 0 0,0 0 1,0 0-1,-1 0 1,1 0-1,0 0 1,0 0-1,-1 0 1,1 0-1,0 0 1,0 0-1,-1 0 1,1 0-1,0 0 1,0 0-1,-1 0 1,1 0-1,0 0 1,0 0-1,-1 0 1,1 0-1,0 0 1,0 1-1,0-1 1,-1 0-1,1 0 1,0 0-1,0 0 1,0 1-1,0-1 1,-1 0-1,1 0 1,0 0-1,0 1 1,0-1-1,0 0 1,0 0-1,0 1 1,0-1-1,-1 0 1,1 0-1,0 1 1,0-1-1,0 0 1,0 0-1,0 1 1,0-1-1,0 0 1,0 0-23,-5 110 2897,6 38-2897,0-51 397,-2-89-436,1-1-1,1 0 0,-1 0 0,1 0 1,1 1-1,-1-1 0,1 0 0,0-1 0,1 1 1,0 0-1,2 4 40,-5-17-6027,0-15 515</inkml:trace>
  <inkml:trace contextRef="#ctx0" brushRef="#br2" timeOffset="427132.39">20414 5821 10373,'0'0'1897,"0"0"-790,0 0 307,0 0-59,0 0-624,6-5-432,28-18 96,0-1-167,-1-2 1,12-12-229,-38 32-88,0-1-1,0 0 0,-1 0 0,0 0 1,0-1-1,0 0 0,-1 0 0,-1-1 0,1 1 1,-2-1-1,1 0 0,-1 0 0,0-1 89,-2 8 4,-1 0 1,0 0-1,1 0 0,-1 0 0,0 0 0,0 0 0,0 0 0,0 0 0,0 0 0,-1 0 1,1 0-1,-1 0 0,1 0 0,-1 0 0,0 1 0,1-1 0,-1 0 0,0 0 0,0 1 1,0-1-1,-1 0 0,1 1 0,0-1 0,-1 1 0,1 0 0,-1-1-4,-4-2 71,0 1 0,0 0 0,0 1 1,0-1-1,0 1 0,0 0 0,-3 0-71,-13-4-47,18 4 85,0 1 1,0 0-1,0 0 1,-1 0-1,1 0 1,0 0-1,-1 1 1,1 0-1,-1 0 1,1 0-1,-1 0 1,1 1-1,0 0 1,-1 0-1,1 0 1,0 0-1,0 1 1,-2 0-39,2 1 61,1 0 0,0 0 0,-1 0 0,1 0 0,1 0 0,-1 0 0,0 1-1,1 0 1,0-1 0,-1 1 0,2 0 0,-1 0 0,0 0 0,1 0 0,0 0 0,0 1 0,0-1 0,0 4-61,-4 24 471,1 0 0,2 1 0,1-1 0,2 0 0,1 1-1,2 4-470,-2-30-11,0-1-1,0 1 0,0-1 0,1 0 1,0 0-1,0 0 0,0 0 1,1-1-1,0 1 0,0-1 0,0 0 1,1 0-1,0 0 0,0-1 0,0 1 1,0-1-1,1 0 0,0-1 0,0 0 1,0 0-1,0 0 0,0 0 0,0-1 1,1 0-1,-1-1 0,1 1 1,-1-1-1,1 0 0,0-1 0,0 0 1,-1 0-1,1 0 0,0-1 0,-1 0 1,1 0-1,0 0 0,-1-1 0,0 0 1,1-1-1,-1 1 0,0-1 0,0 0 1,0-1-1,-1 0 0,4-2 12,-2 0-680,-1 0-1,0-1 1,0 0-1,-1 0 0,3-4 681,10-23-5163,-6-8-5405</inkml:trace>
  <inkml:trace contextRef="#ctx0" brushRef="#br2" timeOffset="427512.843">20795 5475 12294,'0'0'1776,"0"0"-748,0 0 535,0 0-66,0 32-145,-2 6-938,1-8-51,1-1 0,2 0 0,0 0-1,2 0 1,4 13-363,0 3 704,-6-27-469,1-1 1,1 1 0,0-1-1,1 0 1,1-1-1,0 1 1,9 14-236,-15-31 2,0 0 0,0-1 0,0 1-1,0 0 1,0 0 0,0-1 0,0 1 0,0 0 0,0-1 0,0 1 0,0 0-1,1 0 1,-1-1 0,0 1 0,0 0 0,0 0 0,0-1 0,0 1-1,1 0 1,-1 0 0,0-1 0,0 1 0,0 0 0,1 0 0,-1 0 0,0-1-1,0 1 1,1 0 0,-1 0 0,0 0 0,0 0 0,1 0 0,-1 0-1,0 0 1,0-1 0,1 1 0,-1 0 0,0 0 0,1 0 0,-1 0 0,0 0-1,0 0 1,1 0 0,-1 0 0,0 1 0,1-1 0,-1 0 0,0 0-1,0 0 1,1 0 0,-1 0 0,0 0 0,0 0 0,1 1 0,-1-1-1,0 0 1,0 0 0,0 0 0,1 1 0,-1-1 0,0 0 0,0 0 0,0 0-1,1 1 1,-1-1 0,0 0-2,3-25-108,-3 24 106,1-263-4234,-1 262 4243,0 0 1,1-1 0,-1 1 0,1 0-1,-1 0 1,1 0 0,0-1 0,0 1-1,0 0 1,0 0 0,0 0 0,0 0-1,1 1 1,-1-1 0,0 0-1,1 0 1,0 1 0,-1-1 0,1 1-1,0-1 1,0 1 0,0 0 0,0 0-1,0 0 1,0 0 0,0 0-1,0 0 1,1 1 0,-1-1 0,0 1-1,0-1 1,1 1-8,11-2 319,0 1 1,0 1-1,0 0 0,0 0 0,3 2-319,15 0 179,3-2-893,-21 0-4580,-12 0-1000</inkml:trace>
  <inkml:trace contextRef="#ctx0" brushRef="#br2" timeOffset="428255.659">21314 5600 9172,'0'0'507,"0"0"-293,0 0 196,0 0 436,0 0 219,0 0 205,-36-3 2566,29-5-3757,1 0 1,-1 1 0,0 0-1,0 0 1,-1 0-1,1 1 1,-2 0-1,0 0-79,5 4 115,0 0 1,0 0-1,0 0 0,0 0 0,-1 1 0,1-1 1,0 1-1,-1 0 0,1 1 0,-1-1 1,1 1-1,-1 0 0,1 0 0,-1 0 0,1 1 1,-1-1-1,1 1 0,0 0 0,-2 1-115,3-1 48,1 0 1,0 1-1,0-1 0,0 1 0,1-1 0,-1 1 1,0 0-1,1 0 0,-1-1 0,1 1 0,-1 0 1,1 0-1,0 1 0,0-1 0,0 0 0,0 0 1,0 1-1,0-1 0,1 0-48,-11 49 732,10-49-694,-3 43 842,1 0 0,3 29-880,1-30 391,-2-41-372,1-1 0,0 0 1,0 1-1,0-1 1,1 1-1,-1-1 1,1 1-1,-1-1 0,1 0 1,0 1-1,0-1 1,0 0-1,0 0 0,0 0 1,0 0-1,0 0 1,1 0-1,-1 0 0,1 0 1,0 0-1,-1 0 1,1-1-1,0 1 0,1 0-19,1-1 9,0 1 0,0-1 0,0 0 0,0 0 0,0 0 0,0-1-1,1 1 1,-1-1 0,0 0 0,0 0 0,1-1 0,-1 1-1,0-1 1,0 0-9,4-1-32,-1-1 0,1 0-1,-1 0 1,0 0 0,0-1 0,0 0-1,-1-1 1,1 1 0,-1-1 0,0-1-1,0 1 1,-1-1 0,0 0 0,0 0-1,0 0 1,-1-1 0,2-3 32,2-1-253,-1-2 1,-1 1 0,0-1-1,-1 1 1,0-2-1,-1 1 1,0 0 0,-1-1-1,1-10 253,-3 11-227,2-50-556,-3 59 762,0 0-1,0 0 0,0 0 1,-1 0-1,1 0 0,-1 0 1,0 0-1,-1 1 0,1-1 1,-1 0-1,1 0 0,-3-2 22,4 5 32,0 1 0,-1-1-1,1 1 1,-1-1 0,1 0 0,0 1-1,-1-1 1,1 1 0,-1-1-1,1 1 1,-1-1 0,0 1-1,1 0 1,-1-1 0,1 1-1,-1 0 1,0-1 0,1 1 0,-1 0-1,0 0 1,1 0 0,-1-1-1,0 1 1,0 0 0,1 0-1,-1 0 1,0 0 0,1 0 0,-1 0-1,0 1 1,0-1-32,-10 19 546,5 36 58,6-52-538,-1 28 193,-1 5 36,2-1 0,1 1 0,2 7-295,-2-40 0,-1 0 0,1 1 1,0-1-1,0 0 0,0 0 0,0 0 0,1 0 0,-1-1 0,1 1 0,0 0 0,-1-1 0,1 1 1,1-1-1,-1 1 0,0-1 0,0 0 0,1 0 0,-1 0 0,1 0 0,0 0 0,0-1 1,-1 1-1,4 0 0,1 1-331,0-1-1,0 0 1,1-1 0,-1 0 0,0 0 0,1 0 0,-1-1 0,1 0 0,3-1 331,9-5-2985,0-14-2103</inkml:trace>
  <inkml:trace contextRef="#ctx0" brushRef="#br2" timeOffset="428674.623">21443 4987 13526,'0'0'2078,"0"0"-640,0 0 83,4 37-91,0-3-1077,4 32 605,2-1-1,14 42-957,12 60 2611,2 76-2611,-26-163 366,-10-60-289,-2-13-43,1 1 0,0-1 0,0 0 0,1 0 0,0 0 0,0 0 0,0 0 0,1 0 0,0 0 0,0-1 0,1 1-34,-4-7-3,0 0 0,0 0 0,0 0-1,1 1 1,-1-1 0,0 0 0,0 0 0,0 0-1,0 0 1,1 0 0,-1 1 0,0-1 0,0 0-1,0 0 1,1 0 0,-1 0 0,0 0 0,0 0-1,0 0 1,1 0 0,-1 0 0,0 0 0,0 1-1,1-1 1,-1 0 0,0 0 0,0 0 0,0-1-1,1 1 1,-1 0 0,0 0 0,0 0 0,1 0 0,-1 0-1,0 0 1,0 0 0,0 0 0,1 0 0,-1 0-1,0-1 1,0 1 0,0 0 0,0 0 0,1 0-1,-1 0 1,0-1 0,0 1 0,0 0 0,0 0-1,0 0 1,0-1 0,1 1 0,-1 0 0,0 0-1,0 0 1,0-1 0,0 1 0,0 0 0,0 0-1,0-1 1,0 1 3,4-27-395,-1-1 0,-1 0 0,-2 1-1,0-2 396,-1 1-772,1 0 0,2 0 0,1 0 1,2-8 771,-4 34-68,-1-1 1,1 1 0,-1-1-1,1 1 1,0 0-1,0-1 1,1 1 0,-1 0-1,0 0 1,1 0 0,-1 0-1,1 0 1,0 0 0,-1 0-1,2-1 68,-2 3-5,0-1 0,0 0-1,1 1 1,-1-1 0,0 1-1,1-1 1,-1 1 0,0 0-1,1-1 1,-1 1 0,0 0-1,1 0 1,-1 0 0,0 0-1,1 0 1,-1 0 0,0 0-1,1 1 1,-1-1 0,1 1 5,2 0 56,-1 1 0,1-1 0,-1 1 0,0 0 0,0 0 0,0 1 0,0-1 1,0 1-1,0-1 0,-1 1 0,1 0 0,-1 0 0,1 0 0,-1 0 1,0 1-1,-1-1 0,1 1-56,9 23 189,-1 1 0,-1 0 0,-1 0 0,-2 1 0,-1 0 0,-1 0 0,-1 0 0,-2 6-189,-1-33-1280,0-2-1786,0 0-2341</inkml:trace>
  <inkml:trace contextRef="#ctx0" brushRef="#br2" timeOffset="429792.833">22720 5559 8836,'0'0'2559,"0"0"-1031,0 0 4,0 0-105,0 0-749,3-8-404,1-1-221,-1 0-1,0-1 0,-1 1 0,0-1 0,0 0 1,-1 0-1,-1 1 0,1-1 0,-2 0 1,1 0-1,-1 0 0,-1 0 0,-2-7-52,3 10-12,-2-1 0,1 1 1,-1 0-1,0 0 0,0 0 0,-1 0 0,0 0 0,0 1 0,-1 0 1,0 0-1,0 0 0,0 0 0,-1 1 0,0 0 0,0 0 0,0 1 1,0-1-1,-1 1 0,-1 0 12,6 3 8,0 0 1,0 0-1,0 0 1,-1 0-1,1 0 1,0 1-1,0-1 1,-1 1-1,1-1 1,0 1-1,-1 0 0,1 0 1,0 0-1,-1 0 1,1 0-1,0 1 1,0-1-1,-1 1 1,1-1-1,0 1 1,0 0-1,0 0 1,-1 0-1,1 0 0,0 0 1,1 1-1,-1-1 1,0 1-1,0-1 1,0 1-1,1-1 1,-1 1-1,1 0 1,-1 0-1,1 0 0,0 0 1,0 0-1,0 0 1,0 0-1,0 0 1,0 1-1,1-1 1,-1 0-1,1 0-8,-6 16 267,2 0 0,0 0 0,1 0 0,1 0 0,1 6-267,0-15 163,-4 193 2519,6-153-2208,-2-42-408,1 1-1,1 0 1,-1 0 0,1-1-1,1 1 1,0 0-1,0-1 1,0 1 0,1-1-1,0 0 1,1 3-66,-1-7 11,-1 1 0,1-1-1,0 0 1,-1 0 0,1 0 0,1-1 0,-1 1 0,0-1 0,1 0 0,-1 1-1,1-2 1,0 1 0,-1 0 0,1-1 0,0 1 0,0-1 0,0 0-1,0-1 1,0 1 0,0-1 0,4 1-11,-2-1-42,0 0 0,0 0 0,0 0 0,0 0 0,0-1 0,0 0 0,0 0 0,0-1 0,0 0 0,-1 0 0,1 0 0,-1-1 0,1 1 0,-1-1 0,0-1 0,0 1 0,0-1 0,0 0 0,-1 0 0,0 0 0,1 0 0,-1-1 0,-1 0 0,1 0 0,-1 0 0,0 0 0,0-1 0,-1 1 0,1-1 0,-1 1 0,0-1 0,0-2 42,5-21-1036,-1 1-1,-1-1 0,-2 0 1,0 0-1,-2 0 1,-2-7 1036,-4-66-6965,-5 0 1,-19-79 6964,14 86 288,5 50 818,0 5 1426,6 2 3808,5 130-3218,1 103 3034,13 65-6156,-8-195 455,-2-2-3,3 0-1,2-1 0,14 42-451,-22-97 6,-1-4-5,-1-1 1,1 1 0,0-1 0,-1 1-1,1-1 1,0 1 0,0-1-1,1 0 1,-1 0 0,0 0 0,1 1-1,0-1 1,-1-1 0,1 1 0,0 0-1,0 0 1,2 1-2,-3-3-227,-1-64-4644,0 21-1583,0 1-5154</inkml:trace>
  <inkml:trace contextRef="#ctx0" brushRef="#br2" timeOffset="430213.174">23044 5672 8308,'0'0'1683,"0"0"-768,0 0 8,0 0-16,0 0-274,14-11-49,-7 6-566,7-5 194,-1-1 0,0 0 0,-1-1 0,3-4-212,-10 11 10,-1-1 1,0 1 0,0-1-1,-1 1 1,0-1-1,0 0 1,0-1 0,0 1-1,-1 0 1,0-1-1,-1 0 1,1 1-1,-1-1 1,-1 0 0,1-1-11,-1-5-299,1 4-9,-1-1-1,-1 1 0,1-1 1,-1 1-1,-1 0 1,0-1-1,-2-6 309,3 14-15,-1-1 0,1 0-1,-1 1 1,0-1 0,0 1 0,0 0-1,0-1 1,0 1 0,0 0 0,0 0-1,-1 0 1,1 1 0,-1-1 0,0 0-1,1 1 1,-1 0 0,0 0 0,0-1 0,0 2-1,0-1 1,0 0 0,0 1 0,0-1-1,0 1 1,0 0 0,-2 0 15,3-1 53,0 1-1,0-1 1,0 1 0,1 0-1,-1 0 1,0-1-1,0 1 1,0 1 0,0-1-1,0 0 1,0 0 0,0 1-1,1-1 1,-1 1 0,0-1-1,0 1 1,1 0 0,-1 0-1,0 0 1,1 0 0,-1 0-1,1 0 1,-1 0 0,1 0-1,-1 1 1,1-1 0,0 0-1,0 1 1,-1-1 0,1 1-1,0 0 1,1-1 0,-1 1-1,0 0 1,0 0 0,1-1-1,-1 1 1,1 0 0,-1 0-1,1 0 1,0 0 0,0 1-53,-6 32 1185,1 1 1,2 0 0,1 0 0,3 35-1186,0-16 955,-1-45-842,0-1 0,1 1 0,0-1 0,1 0 0,0 1-1,0-1 1,1 0 0,0 0 0,0 0 0,1-1 0,4 6-113,-6-10 0,1 1 1,1-1-1,-1 0 1,1-1-1,-1 1 0,1-1 1,0 1-1,0-1 1,1 0-1,-1-1 1,0 1-1,1-1 1,0 0-1,0 0 0,-1 0 1,1 0-1,0-1 1,0 0-1,1 0 1,-1-1-1,0 1 0,2-1 0,1 0-272,0 1 0,0-2-1,-1 1 1,1-1-1,0-1 1,6-1 272,-9 2-453,-1-1 1,0 0-1,1 0 0,-1-1 1,0 1-1,0-1 0,0 0 1,0 0-1,0 0 0,-1 0 1,2-3 452,25-29-6699</inkml:trace>
  <inkml:trace contextRef="#ctx0" brushRef="#br2" timeOffset="430679.405">23348 5401 9604,'0'0'1348,"0"0"55,5 37 547,36 243 1052,-27-158-1245,-5 1 1,-6 27-1758,12 153 1209,-14-299-1203,6 35 109,-7-38-101,0 0 1,0 1-1,1-1 0,-1 0 0,0 0 1,1 0-1,-1 0 0,1 0 1,-1 0-1,1-1 0,-1 1 0,1 0 1,0 0-1,0 0 0,-1 0 0,1-1 1,0 1-1,0 0 0,0-1 0,0 1 1,0 0-1,0-1 0,0 0 1,0 1-1,0-1 0,0 1 0,0-1 1,1 0-15,-2 0-1,1 0 0,-1 0 0,1-1 1,-1 1-1,1 0 0,0-1 0,-1 1 1,1-1-1,-1 1 0,0 0 0,1-1 0,-1 1 1,1-1-1,-1 1 0,0-1 0,1 0 1,-1 1-1,0-1 0,1 1 0,-1-1 1,0 0-1,0 1 0,0-1 0,0 1 1,1-1-1,-1 0 0,0 1 0,0-1 1,2-24-88,-2 20 48,2-68-1113,-3 0-1,-3 1 0,-4-1 1,-3 2-1,-9-28 1154,9 42-747,3-1 0,1 0 0,4 0 0,2-1 0,3-5 747,-2 57-11,1 0 0,-1 0-1,2 0 1,-1-1 0,1 1 0,0 1-1,1-1 1,-1 0 0,1 1 0,1-1-1,-1 1 1,1 0 0,0 0 0,2-2 11,-2 4 93,0 0 0,0 0 0,1 1-1,-1-1 1,1 1 0,0 0 0,-1 1 0,1-1 0,1 1 0,-1 0 0,0 0 0,0 1 0,1-1 0,-1 1 0,1 0 0,-1 1 0,1-1 0,5 1-93,-8 1 115,0-1 0,1 0 1,-1 1-1,0-1 0,0 1 0,0 0 1,1 0-1,-1 0 0,0 1 1,0-1-1,-1 1 0,1 0 1,0-1-1,0 1 0,-1 0 0,1 1 1,-1-1-1,1 2-115,3 2 178,-2 0 1,1 1-1,-1 0 0,0 0 0,-1 0 1,1 0-1,-1 1 0,0 0-178,3 13 435,-1 0-1,0 1 1,-2-1 0,0 1-1,-1 13-434,-2-20 180,0 0 0,0 0 0,-1-1-1,-1 1 1,-1 0 0,0-1 0,-1 0 0,0 1 0,-2 1-180,3-11 3,0 1 0,0-1 0,0 0 0,0 0 0,-1 0 1,0 0-1,0-1 0,-1 1 0,1-1 0,-1 0 1,0-1-1,0 1 0,0-1 0,0 0 0,-1 0 0,1 0 1,-1-1-1,0 0 0,0 0 0,1 0 0,-1-1 0,0 0 1,-6 0-4,6 0-166,1 0 1,-1-1 0,1 0-1,-1 0 1,0 0-1,1-1 1,-1 0 0,1 0-1,-1 0 1,1-1 0,-1 1-1,-1-2 166,3 1-260,1-1-1,-1 1 0,1-1 1,0 1-1,0-1 0,0 0 1,0 0-1,0 0 0,0-1 1,1 1-1,0-1 0,0 1 1,0-1-1,0 0 0,0 0 1,0-3 260,-10-39-4549</inkml:trace>
  <inkml:trace contextRef="#ctx0" brushRef="#br2" timeOffset="431076.119">23719 5130 7587,'0'0'2290,"0"0"-199,0 0-5,0 0-680,0 0-389,5-1-310,-4 1-660,1 0 1,-1 0-1,0 0 0,1 1 1,-1-1-1,0 0 1,1 1-1,-1-1 0,0 0 1,0 1-1,1 0 0,-1-1 1,0 1-1,0 0 1,0-1-1,0 1 0,0 0 1,0 0-1,0 0 1,0 0-1,0 0 0,0 0 1,0 0-1,-1 1 0,1-1 1,0 0-1,-1 0 1,1 0-1,-1 1 0,1-1 1,-1 0-1,0 1 1,1-1-1,-1 1-47,12 65 1046,-10-48-830,10 103 2347,-4 78-2563,-5-89 721,4 0 0,10 32-721,-12-128-40,0-21-278,1-22-482,-5-100-7591,-1 81 873</inkml:trace>
  <inkml:trace contextRef="#ctx0" brushRef="#br2" timeOffset="431467.062">23947 5776 16311,'0'0'894,"0"0"-576,0 0 42,30-9-440,92-32-699,-118 40 686,-1 0 0,1-1 0,-1 1 0,0-1 0,1 0 0,-1 0 0,0 0 0,0-1 0,-1 1 0,1-1 0,0 1 0,-1-1 0,0 0 0,1 0 0,-1 0 0,0 0 0,0 0 1,-1-1-1,1 1 0,-1-1 0,0 1 0,0-1 0,0 1 0,0-1 0,0 0 0,-1 1 0,0-1 0,0 0 0,0 0 0,0 1 0,0-1 0,-1 0 0,0-3 93,-1-12-355,3 16 368,-1-1 0,0 1-1,-1 0 1,1 0 0,-1-1 0,1 1 0,-1 0 0,0 0-1,0 0 1,0 0 0,-1 0 0,1 0 0,-1 0 0,0 0-1,0 0 1,0 1 0,0-1 0,0 1 0,0 0 0,0-1-1,-1 1 1,0 0 0,0 0-13,-2-1 131,0 1 0,-1-1 1,1 1-1,0 1 0,-1-1 0,0 1 1,1 0-1,-1 0 0,1 1 0,-1 0 0,0 0 1,1 0-1,-3 1-131,5-1 92,1 1 1,-1 0-1,0 1 0,1-1 1,-1 0-1,1 1 1,0-1-1,-1 1 0,1 0 1,0 0-1,0 0 1,0 0-1,0 0 0,1 0 1,-1 1-1,0-1 0,1 1 1,0-1-1,-1 1 1,1-1-1,0 1 0,1 0 1,-1-1-1,0 4-92,-17 77 1457,16-73-1172,-4 29 342,2 1 0,2-1 0,1 0 0,3 1 0,1-1-627,-3-34 17,0-1 0,1 0 1,0 0-1,0 0 0,0 0 0,1 0 1,-1 0-1,1 0 0,0 0 1,0 0-1,0-1 0,1 1 0,-1-1 1,1 0-1,0 0 0,0 0 1,0 0-1,0 0 0,0 0 0,2 0-17,1 0-29,0 0 0,1 0-1,-1 0 1,1-1-1,0 0 1,0-1-1,-1 1 1,1-1-1,0 0 1,0-1-1,7 0 30,-10 0-207,-1-1 0,0 0 0,1 1 0,-1-1 1,0-1-1,1 1 0,-1 0 0,0-1 0,0 0 0,0 1 0,0-1 0,0 0 0,-1-1 0,1 1 1,-1 0-1,1-1 0,-1 0 0,0 1 0,0-1 0,0 0 0,0 0 0,-1 0 0,1 0 0,-1 0 1,0-1-1,0 1 0,0 0 0,0-1 0,0 1 207,8-38-6872</inkml:trace>
  <inkml:trace contextRef="#ctx0" brushRef="#br2" timeOffset="432119.44">24394 5499 5218,'0'0'2794,"0"0"-2047,0 0-513,0 0 401,0 0 83,0-5 74,-4-17 1717,3 22-2424,0-1 0,1 1 0,-1-1 0,0 1 0,1 0 0,-1-1 0,0 1 1,0 0-1,0 0 0,1-1 0,-1 1 0,0 0 0,0 0 0,0 0 0,0 0 1,0 0-1,1 0 0,-1 0 0,0 0 0,0 0 0,0 1 0,1-1 0,-1 0 0,0 0 1,0 1-1,0-1 0,1 0 0,-1 1 0,0-1 0,1 1 0,-1-1 0,0 1 1,0 0-86,-5 4 257,0-1 1,-1 1 0,2 1 0,-1-1 0,1 1 0,0 0 0,0 1 0,0-1 0,1 1 0,-2 4-258,-34 74 1681,35-71-1493,1 1-1,1 0 1,1 0-1,0 0 1,0 0-1,2 0 1,0 7-188,0-19-2,0-1 1,1 1-1,-1-1 1,1 1-1,0-1 1,0 1-1,0-1 1,0 0-1,0 1 1,0-1-1,1 0 1,-1 0-1,1 0 1,-1 0-1,1 0 1,0 0-1,0-1 1,0 1-1,0 0 1,0-1-1,2 1 2,58 29-409,-16-9 156,-41-19 242,1 1 1,-1-1-1,-1 1 0,1-1 0,0 1 0,-1 1 1,0-1-1,0 1 0,0-1 0,-1 1 0,1 0 1,-1 1-1,-1-1 0,1 0 0,-1 1 1,1 0-1,-1-1 0,-1 1 0,1 0 0,-1 0 1,0 0-1,-1 0 0,0 0 0,0 0 11,0-4 4,0-1 0,0 0 1,-1 0-1,1 0 0,0 1 0,-1-1 0,0 0 0,1 0 0,-1 0 0,0 0 0,1 0 0,-1 0 0,0 0 0,0 0 0,0 0 0,0-1 0,0 1 0,0 0 1,0 0-1,0-1 0,0 1 0,0-1 0,0 1 0,0-1 0,0 1 0,-1-1 0,1 0 0,0 1 0,0-1 0,-1 0 0,1 0 0,0 0 0,0 0 0,-1 0 1,1 0-1,0-1-4,-1 2 19,-1-1 1,1-1 0,0 1 0,0 0 0,-1 0 0,1-1-1,0 0 1,0 1 0,0-1 0,0 0 0,0 0 0,-1 0 0,2 0-1,-1 0 1,0-1 0,0 1 0,0 0 0,1-1 0,-1 0-1,0 1 1,0-3-20,-1-2-66,0-1 1,0 1-1,1-1 0,0 0 0,0 0 0,1 0 0,0 0 1,0 0-1,1 0 0,0 0 0,0-1 0,0 1 0,1 0 1,0 0-1,1 0 0,-1 0 0,1 0 0,1 1 0,-1-1 1,1 0-1,1 1 0,-1 0 0,1 0 0,0 0 0,0 0 1,0 0-1,1 1 0,0 0 0,0 0 0,1 0 0,-1 1 1,1 0-1,0 0 0,1 0 66,0 0-41,-1 1-1,1 0 1,-1 1 0,1 0 0,0 0-1,0 0 1,0 1 0,0 0-1,0 0 1,1 1 0,-1 0 0,0 0-1,3 1 42,-6-1 65,0 1-1,0 0 0,0 0 0,0 1 0,-1-1 0,1 1 1,0 0-1,-1 0 0,1 0 0,-1 0 0,1 0 0,-1 1 0,0 0 1,0-1-1,0 1 0,-1 0 0,1 1 0,-1-1 0,1 0 1,-1 1-1,0-1 0,-1 1 0,1 1-64,6 19 350,-1 0 0,-2 1 0,0-1-1,-2 1 1,0 0 0,-2 1 0,-2 18-350,2-35-290,0-18-524,1-17-2068,-2-11-1674</inkml:trace>
  <inkml:trace contextRef="#ctx0" brushRef="#br2" timeOffset="432451.758">24625 5362 14679,'0'0'3217,"0"0"-2288,0 0 367,0 0-303,0 0-529,0 0-464,106-23-400,-106 23-513,0 0-1440,0 0-2593,-23 0-7604</inkml:trace>
  <inkml:trace contextRef="#ctx0" brushRef="#br2" timeOffset="434572.891">25469 5487 7331,'0'0'1065,"0"0"-334,0 0 208,0 0-99,0 0-442,0-6 7,0-56 3314,-1 62-3727,1 0-1,-1 0 0,0 0 0,1 0 0,-1 1 0,1-1 0,-1 0 0,0 0 0,1 0 0,-1 1 1,1-1-1,-1 0 0,1 1 0,-1-1 0,1 0 0,-1 1 0,1-1 0,0 1 0,-1-1 1,1 1-1,0-1 0,-1 1 0,1-1 0,0 1 0,-1-1 0,1 1 0,0-1 0,0 1 0,0 0 1,0-1 8,-5 37 401,2 0 1,2 0 0,2 0 0,1 0 0,2 5-402,18 72 1189,-3-19 119,-18-91-1178,0-5-96,1-15-172,1-23-350,-8-53-425,2 66 808,1 1 0,2-1-1,0 0 1,2 0 0,1 0-1,5-23 106,-2 25-159,10-34-279,-15 55 416,0 0 1,1 1-1,-1-1 1,0 0-1,1 1 1,-1-1-1,1 0 1,0 1-1,0 0 1,0-1-1,0 1 1,0 0-1,1 0 0,-1 0 1,3-1 21,-4 3 5,0 0-1,0-1 1,0 1 0,0 0 0,0 0-1,1 0 1,-1 0 0,0 0-1,0 0 1,0 0 0,0 0 0,0 1-1,0-1 1,0 0 0,0 1-1,0-1 1,0 0 0,0 1 0,0 0-1,0-1 1,0 1 0,0-1-1,-1 1 1,1 0 0,0 0-1,0-1 1,-1 1 0,1 0 0,0 0-1,-1 0 1,1 0 0,-1 0-1,1 0 1,-1 0 0,1 0 0,-1 0-1,0 0 1,0 0-5,15 49 432,-13-41-277,29 142 1610,11 42 498,-40-187-2209,10 30 480,-12-36-532,0 0 1,0 0-1,0-1 1,0 1-1,0 0 1,0 0-1,0 0 1,0 0-1,0 0 1,0 0-1,0 0 1,0 0 0,0 0-1,0 0 1,0-1-1,1 1 1,-1 0-1,0 0 1,0 0-1,0 0 1,0 0-1,0 0 1,0 0-1,0 0 1,0 0-1,0 0 1,0 0-1,1 0 1,-1 0-1,0 0 1,0 0-1,0 0 1,0 0-1,0 0 1,0 0 0,0 0-1,0 0 1,1 0-1,-1 0 1,0 0-1,0 0 1,0 0-1,0 0 1,0 0-1,0 0 1,0 0-1,0 0 1,0 0-1,0 0 1,1 0-1,-1 0 1,0 1-1,0-1 1,0 0-1,0 0 1,0 0-1,0 0 1,0 0 0,0 0-1,0 0 1,0 0-1,0 0 1,0 0-1,0 1 1,0-1-1,0 0 1,0 0-1,0 0 1,0 0-1,0 0-2,3-21-43,-3-106-1387,-1 71-19,2 0 0,5-32 1449,-5 79-81,1-1 0,-1 1 0,2 0-1,-1-1 1,1 1 0,0 0 0,1 1 0,0-1-1,1 0 82,-2 6 32,-1 0-1,1 0 1,-1 0-1,1 0 1,0 1-1,0-1 1,0 1 0,0 0-1,1 0 1,-1 0-1,1 0 1,-1 1-1,1-1 1,0 1-1,-1 0 1,1 0-1,0 0 1,0 1-1,0-1 1,0 1-1,-1 0 1,5 0-32,-6 1 50,0-1-1,0 1 1,0-1 0,0 1 0,0 0-1,0 0 1,0 0 0,0 0 0,0 0 0,0 0-1,-1 1 1,1-1 0,0 1 0,-1-1-1,1 1 1,-1 0 0,0-1 0,0 1 0,1 0-1,-1 0 1,0 0 0,0 0 0,-1 0-1,1 0 1,0 0 0,-1 0 0,1 0-1,-1 0 1,0 0 0,0 1-50,4 15 264,-1 0 1,-1 1-1,-1 8-264,1-4 342,4 61 416,-6-54-464,2-1 1,1 1-1,2-1 1,1 0-1,5 15-294,-10-42 3,-1 0 1,1 1-1,-1-1 0,1 0 1,0 0-1,0 0 0,0-1 1,0 1-1,0 0 0,1 0 1,-1 0-1,0-1 0,1 1 1,0-1-1,-1 1 0,1-1 1,0 0-1,-1 1 0,1-1 1,0 0-1,0 0 0,0 0 1,0-1-1,0 1 0,0 0 1,0-1-1,1 1 0,-1-1 1,0 0-1,0 0 0,0 0 1,0 0-1,1 0 0,-1 0 1,0 0-1,0-1 0,0 1 1,0-1-1,0 0 0,0 1 1,0-1-1,0 0 0,1-1-3,6-3-83,-1 0-1,0 0 0,0 0 0,0-1 0,-1-1 1,0 1-1,0-1 0,0 0 0,0-3 84,4-4-418,-1-1-1,0 0 1,-2-1 0,0 0-1,0 0 1,-2-1 0,0 0-1,0 0 1,0-10 418,0-12-426,-1 0 1,-2 0-1,-2-34 426,-2 70 4,0-1 0,1 0 0,-2 0 1,1 0-1,0 1 0,-1-1 0,0 1 0,0-1 1,0 1-1,0-1 0,0 1 0,-1 0 0,1 0 1,-1 0-1,0 1 0,0-1 0,0 1 0,0-1 1,0 1-1,-1 0 0,-1-1-4,3 2 25,0 0-1,1 0 1,-1 0 0,0 0 0,0 0-1,0 1 1,0-1 0,0 1-1,0-1 1,0 1 0,0 0 0,0-1-1,0 1 1,0 0 0,0 0-1,0 1 1,0-1 0,0 0-1,0 1 1,0-1 0,0 1 0,0 0-1,0-1 1,0 1 0,0 0-1,1 0 1,-1 0 0,0 1-1,1-1 1,-1 0 0,1 1 0,-1-1-1,1 1 1,-1-1 0,1 1-1,0-1 1,0 1 0,0 0 0,0 0-1,0 0 1,0 0 0,0 0-25,-4 14 289,0 0 0,1 1 0,0 0 0,2 0 0,0 0 0,0 11-289,4 108 1518,-2-123-1350,1-4-106,0 0 1,0 0-1,1 0 0,0 0 1,0 0-1,1 0 1,0-1-1,1 1 0,0-1 1,0 0-1,0 0 1,1 0-1,5 5-62,-5-7 24,0-1 0,0 0 0,0 0 1,1-1-1,-1 0 0,1 0 0,0 0 0,1 0 0,-1-1 1,0 0-1,1-1 0,0 1 0,0-1 0,0 0 0,0-1 1,0 0-1,7 1-24,-10-2-9,6 1-384,-1-1 0,1 1 0,-1-2 0,1 1 0,-1-1 0,6-2 393,-12 3-174,-1-1-1,0 0 1,1 0 0,-1 0 0,0 0 0,0 0 0,0-1-1,0 1 1,0-1 0,0 1 0,0-1 0,0 0-1,-1 1 1,1-1 0,-1 0 0,1 0 0,-1 0 0,0-1-1,0 1 1,0 0 0,0 0 0,0-1 0,0 1-1,-1 0 1,1-1 0,-1 1 0,1-3 174,0-18-6366</inkml:trace>
  <inkml:trace contextRef="#ctx0" brushRef="#br2" timeOffset="435575.434">26362 5380 5683,'0'0'1536,"0"0"-255,0 0-54,0 0-90,0 0-550,-3-14 171,3 13 2536,0 377 2920,0-375-6194,1 29 281,-1-29-285,0 0 0,0 0 0,0 0 0,0 0 0,0 0 0,1 0 0,-1 0 0,0 0 0,0-1 0,1 1 0,-1 0 0,0 0-1,1 0 1,-1 0 0,1-1 0,-1 1 0,1 0 0,-1 0 0,1-1 0,-1 1 0,1-1 0,0 1 0,0 0 0,-1-1 0,1 1 0,0-1 0,0 1-16,1-4-7,0 0 0,-1 0 0,1 0 0,-1 0 0,0 0 0,0-1 0,0 1 0,0 0 0,-1-1 0,0 1 0,1 0-1,-1-1 1,0 1 7,0 0-33,5-41-682,-2 4-255,3 0 1,7-27 969,-10 57-43,0 0 0,0 0 0,1 0 0,0 0 0,1 0 0,0 1 0,1-1 0,0 2 0,0-1 0,1 0 0,0 1 0,2-2 43,-6 8-14,-1 0-1,1 0 0,0 0 1,0 0-1,0 0 0,0 1 1,0-1-1,0 1 1,0 0-1,0-1 0,0 2 1,1-1-1,-1 0 1,0 1-1,2-1 15,-4 1 5,1 0-1,0 1 1,-1-1 0,1 0 0,-1 1-1,1-1 1,0 1 0,-1-1-1,1 1 1,-1 0 0,1-1 0,-1 1-1,0 0 1,1 0 0,-1 0 0,0 0-1,0 0 1,0 0 0,1 1-1,-1-1 1,0 0 0,-1 1 0,1-1-1,0 0 1,0 1 0,-1-1 0,1 1-1,0 0 1,-1-1 0,0 1-5,14 51 732,-3 2 0,-2-1-1,-3 1 1,-1 39-732,-2-53 338,1-19-70,0-15-367,-2-11-865,4-61-5017,-3 24-1457</inkml:trace>
  <inkml:trace contextRef="#ctx0" brushRef="#br2" timeOffset="436347.164">26878 5502 7780,'0'0'1232,"0"0"-768,0 0 126,0 0 256,0 0-427,3-11-155,-1 3-305,1-1 578,-1 0 0,0 0 0,0 0 0,-1 0 0,0 0 0,0-1 0,-1 1 0,-1-8-537,0 15 56,-1 0 0,1 0 1,-1 0-1,0 1 0,1-1 1,-1 0-1,0 1 0,0-1 0,0 1 1,0 0-1,0 0 0,0 0 0,0 0 1,0 0-1,-1 0 0,1 1 1,0-1-1,-1 1 0,1-1 0,0 1 1,-1 0-1,1 0 0,0 0 0,-1 0 1,0 1-57,0-2 104,-1 1 1,0 0-1,1 0 1,-1 0-1,1 1 1,-1-1-1,1 1 0,-1 0 1,1 0-1,0 0 1,-1 0-1,1 1 1,0-1-1,0 1 1,0 0-1,0 0 1,-2 1-105,-2 8 193,1 1 0,-1 0 0,2 0 1,0 0-1,0 0 0,2 1 1,-1 0-1,1 0 0,0 12-193,-2 21 763,3-1 0,1 10-763,1-50 35,0 0 0,0 0 0,0 0 0,1-1 0,0 1 0,-1 0 0,2 0 0,-1-1 0,0 1 0,1-1 0,0 1 0,0 0-35,0-3 10,0 0-1,0 0 1,0-1-1,0 1 1,0 0-1,1 0 1,-1-1-1,1 0 1,-1 1-1,1-1 1,-1 0-1,1 0 0,-1 0 1,1-1-1,0 1 1,0-1-1,-1 1 1,1-1-1,0 0 1,0 0-1,0 0-9,3 0-42,1 1-1,-1-1 0,0 0 1,0 0-1,1-1 1,-1 1-1,0-2 0,0 1 1,0-1-1,0 0 1,0 0-1,0 0 0,-1-1 1,1 0-1,-1 0 1,0 0-1,1-1 0,-1 0 1,-1 0-1,1 0 1,-1 0-1,1-1 0,-1 0 1,-1 0-1,1 0 1,-1 0-1,0-1 0,0 1 1,0-1-1,-1 0 1,1-1 42,1-11-311,0 0 0,-1-1 1,-1 1-1,-1 0 1,0-1-1,-2 1 1,-1-13 310,0-20-214,2 33 1702,-1 38-1062,-1 46-24,4 165 535,-7 294-111,4-492-822,-2-1 0,-2 1 0,-1-1 0,-1 0 0,-1-1 0,-2 1 0,-2-2 0,-2 4-4,12-30-7,-1 1 0,1-1 0,-1 0 1,0 1-1,0-1 0,-1-1 0,1 1 0,-1 0 0,0-1 0,0 0 1,0 0-1,-4 3 7,7-6-23,-1 1-1,1-1 1,-1 1 0,1-1 0,-1 1 0,1-1 0,-1 0 0,1 1 0,-1-1 0,0 0 0,1 0 0,-1 0 0,1 0-1,-1-1 1,0 1 0,1 0 0,-1-1 0,1 1 0,-1-1 0,1 1 0,-1-1 0,1 0 0,0 0 0,-1 0 0,1 1-1,0-1 1,-1-1 0,1 1 0,0 0 0,0 0 0,0 0 0,0 0 0,0-1 0,0 1 0,1-1 0,-1 1 0,0 0-1,1-1 1,-1 1 0,0-2 23,-6-14-587,1 1 0,1-1 0,0 0 0,1-1 1,1 1-1,-1-15 587,-1-110-7897,5 73 1835</inkml:trace>
  <inkml:trace contextRef="#ctx0" brushRef="#br2" timeOffset="436920.196">27057 5728 10501,'0'0'1312,"0"0"-383,0 0 584,0 0-70,0 0-491,-14 2 1842,29-8-2666,-1-2 1,0 0 0,-1 0-1,0-1 1,0-1 0,-1 0-1,11-12-128,12-8-55,-24 21-146,-1 1 1,0-2-1,-1 1 0,0-2 0,0 1 0,0-3 201,-5 7-132,0 0 0,-1-1 0,0 1 0,-1-1 1,0 1-1,0-1 0,0 0 0,0 0 0,-1 0 0,-1 0 0,1 0 0,-1-4 132,0 10 10,-1-1-1,0 1 1,0-1-1,1 1 0,-1-1 1,0 1-1,0-1 1,0 1-1,-1 0 0,1 0 1,0 0-1,0 0 1,-1 0-1,1 0 1,0 0-1,-1 0 0,1 0 1,-1 0-1,1 1 1,-1-1-1,1 1 0,-1-1 1,0 1-1,1 0 1,-2-1-10,-43-6 109,44 7-103,-1 0 0,1 1 0,0-1 0,0 1 1,0 0-1,0-1 0,0 1 0,0 0 0,0 0 1,0 0-1,1 1 0,-1-1 0,0 0 0,1 1 1,-1-1-1,1 1 0,-1-1 0,1 1 0,-1 0 1,1-1-1,0 1 0,0 0 0,0 0 0,0 0 1,0 0-1,1 0 0,-1 0 0,1 0 0,-1 0 1,1 1-1,0-1 0,-1 1-6,-1 14 197,0-1 0,1 1 0,1 0 0,1 2-197,-1 0 249,0 12 113,-1-12-55,0 0 0,2 0 0,1 0 0,0 1 0,5 17-307,-6-32 27,1-1 0,-1 0 0,1 1 0,0-1 0,0 0 0,0 0 1,1 0-1,-1-1 0,1 1 0,0-1 0,0 1 0,0-1 0,1 0 0,-1 0 0,1 0 0,-1 0 0,1-1 0,0 0 0,0 1 0,0-2 0,1 1 0,-1 0 0,0-1 0,1 0 0,-1 0 1,1 0-1,2 0-27,0 0-65,1 0 0,0 0 1,0-1-1,0-1 0,0 1 1,0-1-1,0 0 65,-5 0-226,0 0 1,0 0-1,0 0 1,0 0-1,0 0 0,-1-1 1,1 1-1,0-1 0,-1 0 1,1 0-1,-1 0 0,0 0 1,1 0-1,-1 0 0,0-1 1,0 1-1,0-1 1,0-1 225,12-25-5141</inkml:trace>
  <inkml:trace contextRef="#ctx0" brushRef="#br2" timeOffset="437435.862">27688 5458 8180,'0'0'1360,"0"0"-148,0 0 82,0 0-257,0 0-615,0-5-169,0-2-344,1 6 161,-1 0 0,0 0 0,0 0 0,1 0 0,-1 0 0,0 0 0,0 0 0,0-1 0,0 1 0,-1 0 0,1 0 0,0 0 0,0 0 0,-1 0 0,1 0 0,0 0 0,-1 0 0,1 0 0,-1 0 0,0 0 0,1 0 0,-1 1-1,0-1 1,1 0 0,-1 0 0,0 0 0,0 1 0,0-1 0,1 0 0,-1 1 0,0-1 0,0 1 0,0-1 0,0 1 0,0 0 0,0-1 0,0 1 0,-1 0 0,1 0 0,0-1 0,0 1 0,0 0 0,0 0 0,-1 0-70,-5-1 289,0 0-1,0 1 0,0-1 0,-1 2 0,1-1 0,0 1 1,0 0-1,-7 1-288,10 0 83,0-1 1,1 1 0,-1 0 0,0 1-1,1-1 1,-1 0 0,1 1 0,0 0-1,-1 0 1,2 0 0,-1 0 0,0 0-1,0 1 1,1-1 0,0 2-84,-4 3 122,2 1 0,-1 0 0,2 1 0,-1-1 0,1 0 0,0 1 0,1 0 0,0 0 0,1 0 0,0 2-122,-1 25 463,1 0 0,3 6-463,-1 12 442,-1-37-363,0-5 36,0 0 1,0 0-1,1 0 0,1 0 1,0 0-1,3 8-115,-4-18 17,0 0 0,1 1 0,-1-1 0,1 0 0,0 0 0,0 0 0,0 0 0,0 0 0,1 0-1,-1-1 1,1 1 0,-1-1 0,1 0 0,0 0 0,0 0 0,0 0 0,0 0 0,0 0 0,1-1 0,-1 0-1,0 1 1,1-1 0,-1-1 0,1 1 0,-1 0 0,4-1-17,3 1-258,0 0 0,0-1 0,1 0 0,-1-1 0,0 0 0,0-1 0,-1 0 0,1-1 0,0 0 0,-1 0 1,9-4 257,-8 2-605,-1 0 0,1-1 1,-1 0-1,-1-1 1,1 0-1,-1 0 1,0 0-1,-1-1 1,0-1-1,0 1 1,0-1-1,-1 0 1,-1 0-1,1-1 1,-2 0-1,5-10 605,2-21-10092</inkml:trace>
  <inkml:trace contextRef="#ctx0" brushRef="#br2" timeOffset="437766.022">27688 5458 10037</inkml:trace>
  <inkml:trace contextRef="#ctx0" brushRef="#br2" timeOffset="437767.022">27688 5458 10037,'182'3'3449,"-182"22"-479,-2 103 106,-1-31 125,9 74-3201,-3-155-438,0-19-2760,0-27-4139,-3 6-469</inkml:trace>
  <inkml:trace contextRef="#ctx0" brushRef="#br2" timeOffset="438087.638">27884 5166 8868,'0'0'2225,"0"0"-1953,0 0 192,0 0-464,0 0-1888,0 0-7701</inkml:trace>
  <inkml:trace contextRef="#ctx0" brushRef="#br2" timeOffset="438418.51">28178 5136 7587,'0'0'1665,"0"0"-462,0 0 86,0 0 58,0 0-175,3-7 67,0 4-19,-2 8 2510,-11 621 88,10-619-3813,-1 8 15,1 0 0,1-1 0,0 1 0,1 0 0,1-1 0,2 7-20,-4-18-1,0 1 0,1-1 0,-1 0 0,1 0 0,0 0 1,0 0-1,0 0 0,0 0 0,0 0 0,1-1 0,-1 1 0,1-1 0,0 0 0,0 0 0,0 0 0,0 0 0,0 0 0,0-1 0,0 1 0,1-1 0,-1 0 0,0 0 0,1 0 0,-1 0 0,1-1 0,-1 0 0,1 1 0,0-1 1,3 0-88,0 1-1,0-1 1,0-1-1,0 1 0,0-1 1,0 0-1,0-1 1,-1 0-1,1 0 0,0 0 1,-1-1-1,4-2 89,-6 3-396,0-1 0,0 0 0,-1 1-1,1-2 1,-1 1 0,0 0 0,1-1 0,-2 1 0,1-1-1,0 0 1,-1 0 0,0 0 0,0 0 0,0 0 0,0-1-1,-1 1 1,1-1 0,-1 1 0,0-2 396,1-16-6606</inkml:trace>
  <inkml:trace contextRef="#ctx0" brushRef="#br2" timeOffset="438758.856">28797 5883 21930,'0'0'832,"0"0"-431,0 0-33,0 0-304,0 0-64,0 0-576,52 0 31,-52 0-1039,0 0-1218,-16 0-2192</inkml:trace>
  <inkml:trace contextRef="#ctx0" brushRef="#br1" timeOffset="446063.027">15432 3315 9812,'0'0'1348,"0"0"-649,0 0 0,0 0-11,0 0-181,0 0-318,7-8 25,1-4-39,26-27 1581,-33 39-979,-1 0-190,0 0 5,0 0-88,116-15 1841,-24 6-2089,-83 8-185,0 0-1,0-1 0,1 1 0,-1-2 0,2 0-70,32-7 82,45-8-19,-61 12 9,0 0 0,1 2 0,-1 1 1,4 1-73,3 1 97,-28 0-68,0 0 0,-1 0 0,1 1-1,0 0 1,0 0 0,-1 1 0,1-1-1,0 1 1,0 1 0,-1-1 0,1 1-1,-1 0 1,1 0 0,-1 0 0,0 1-1,0 0-28,38 29 4,-29-20 0,1 0 0,0-1 0,1-1 0,0-1-1,0 0 1,1-1 0,0-1 0,15 5-4,7-3 27,-1-2 1,2-2-1,-1-1 0,31-2-27,69 7-32,-89-7-55,41 8 87,-41-4-89,42 0 89,34-5-21,-1 5 0,0 6-1,16 7 22,-66-9-37,1-5-1,0-2 0,23-5 38,-12 1-15,29 0 6,8 0-18,0 5-1,3 5 28,-29-1-156,89-6 156,8 1-140,311 0-675,-259-6 603,-211 3 160,-1 1-1,1 2 1,-1 1 0,1 2-1,26 9 53,-33-14 3825,-23-1-5530,-3 0-3378,-3 0 1908,0 0-10312</inkml:trace>
  <inkml:trace contextRef="#ctx0" brushRef="#br2" timeOffset="450698.951">27583 5431 6259,'0'0'1446,"0"0"-307,0 0 78,0 0-294,0 0-566,-7-38 6324,6 43-6568,0 0 0,1 0 0,-1 0 0,1 0 0,0 0 0,0 0 0,0 0 0,1 0 0,0 1-113,0 13 589,39-19-507,-38 0-108,-1 0-1,1 0 0,0 0 0,-1-1 0,1 1 0,-1 0 0,1-1 1,-1 1-1,1-1 0,-1 0 0,1 1 0,-1-1 0,1 0 0,-1 0 1,0 0-1,0 0 0,1 0 0,-1 0 0,0-1 0,0 1 1,0 0-1,0 0 0,0-1 0,-1 1 0,1-1 0,0 1 0,-1-1 1,1 1-1,0-1 0,-1 1 0,0-1 0,1 1 0,-1-1 0,0-1 27,0 0-5,0 0-1,-1-1 0,1 1 0,-1 0 0,1 0 1,-1 0-1,0-1 0,-1 1 0,1 0 0,0 0 1,-1 1-1,1-1 0,-1 0 0,0 0 0,0 1 1,-2-3 5,1 3-17,1-1-1,-1 0 1,1 1 0,0-1 0,0 0 0,0-1 0,0 1 0,0 0 0,1 0 0,0-1 0,0 1 0,-1-1 0,2 1 0,-1-1 0,0 0 0,1 1 0,0-1 0,0 0 17,0 4-27,-9 16 110,4-4-213,-1-1 0,-1 0 0,0-1 0,-6 8 130,-20 19-3679,7-15-2780</inkml:trace>
  <inkml:trace contextRef="#ctx0" brushRef="#br2" timeOffset="461249.309">15757 6520 7043,'0'0'2044,"0"0"-825,0 0-323,0 0-44,0 0-276,0 0-96,0 0 390,-1-13 264,-2-57 2200,3 70-2376,2 0-852,1 1-1,-1 0 1,0 0-1,0 0 0,0 1 1,0-1-1,0 0 1,0 1-1,0-1 1,0 1-1,0 0 1,-1 0-1,1 0 1,-1 0-1,0 0 0,1 0 1,-1 0-1,0 0 1,0 0-1,0 0 1,0 1-1,-1-1 1,1 0-1,-1 1 0,1-1-105,16 72 160,-6 36 243,-5 1-1,-5 0 0,-5 6-402,3-61 124,-4 14-1,-3-1 0,-7 17-123,-8 83 72,22-130-59,1-38-13,1-1 0,-1 0 0,1 0 0,-1 0 0,1 0 0,-1 0 0,1 0 0,-1 0 0,1 0 0,-1 0 0,1 0 0,-1 0 0,1 0 0,-1 0 0,1 0 0,-1 0 0,1-1 0,-1 1 0,1 0 0,-1 0 0,1-1 0,-1 1 0,1 0 0,-1 0 0,0-1 0,1 1 0,-1-1 0,1 1 0,54-45-63,-38 30-2,0 1 1,1 1-1,9-5 65,-20 14-11,1 0-1,0 1 1,0 0-1,0 0 0,0 0 1,0 1-1,0 0 1,1 1-1,-1 0 1,1 0-1,1 1 12,3 0-15,-11-1 10,1 1 1,-1-1 0,0 1-1,0 0 1,0 0-1,1 0 1,-1 0 0,0 0-1,0 0 1,0 1-1,1-1 1,-1 1-1,0-1 1,0 1 0,0 0-1,0 0 1,0 0-1,0 0 1,0 0 0,0 0-1,-1 1 1,1-1-1,0 1 1,-1-1-1,1 1 1,-1 0 0,1-1-1,-1 1 1,0 0-1,0 0 1,1 0 4,8 18-105,-7-17-6556,-3-25-457</inkml:trace>
  <inkml:trace contextRef="#ctx0" brushRef="#br2" timeOffset="462090.23">16388 7091 4306,'0'0'2956,"0"0"-2174,0 0-537,0 0 646,0 0 336,0-11-85,0-87 4962,-1 96-6084,0 1 0,0-1 0,0 1 0,0 0 0,0 0 0,0 0-1,-1-1 1,1 1 0,0 0 0,-1 1 0,1-1 0,-1 0-1,1 0 1,-1 1 0,0-1 0,1 0 0,-1 1 0,0 0 0,1-1-1,-1 1 1,0 0 0,-1 0-20,-43-6 905,36 6-906,3 0 14,0 0 0,0 0 0,0 1 0,0 0 0,0 0 0,-5 1-13,10-1 28,0 0 0,0 0 1,0 1-1,0-1 0,0 0 0,0 1 1,0-1-1,0 1 0,0-1 0,1 1 1,-1 0-1,1 0 0,-1 0 0,1 0 1,0 0-1,-1 0 0,1 0 0,0 0 1,1 0-1,-1 1 0,0 0-28,-27 64 106,20-50 44,0 1 1,2 0 0,-4 13-151,5-11 293,0 1 1,1 0-1,2 1 0,0-1 1,1 0-1,1 1 1,1-1-1,3 15-293,-3-33 18,0-1 0,1 1 0,-1-1 0,1 0-1,-1 1 1,1-1 0,0 0 0,0 0 0,0 0-1,0 0 1,0 0 0,1-1 0,-1 1 0,1-1 0,-1 1-1,1-1 1,-1 0 0,1 0 0,0 0 0,-1 0-1,1-1 1,0 1 0,0-1 0,-1 0 0,3 1-18,2 0 6,-1-1 1,1 1-1,0-1 0,0 0 1,0-1-1,-1 0 1,1 0-1,0 0 0,0-1 1,2-1-7,-2 0-58,0-1 0,0 0 0,-1 0 0,1-1 1,-1 0-1,0 0 0,0-1 0,-1 1 0,0-1 0,0 0 1,0-1-1,-1 1 0,1-1 0,-2 0 0,1 0 0,1-6 58,1-2-218,-1 0 0,-1-1 0,0 1 0,-1-1 0,-1 1 0,0-1 0,-1-15 218,-1-51-304,0 68 454,0 55 300,0-34-363,0 50 1378,7 49-1465,-6-90 65,2 1 0,0-1 0,1-1-1,1 1 1,0-1 0,1 1 0,1-2 0,8 15-65,-15-29-47,0 0 0,0 1 1,0-1-1,0 0 1,0 0-1,0 0 1,0 1-1,0-1 1,0 0-1,0 0 1,0 0-1,0 1 0,0-1 1,0 0-1,0 0 1,0 0-1,0 1 1,0-1-1,0 0 1,0 0-1,0 0 1,1 0-1,-1 1 1,0-1-1,0 0 0,0 0 1,0 0-1,0 0 1,1 0-1,-1 1 1,0-1-1,0 0 1,0 0-1,0 0 1,1 0-1,-1 0 1,0 0-1,0 0 0,0 0 1,1 0-1,-1 0 1,0 0-1,0 0 1,0 0-1,1 0 1,-1 0-1,0 0 1,0 0-1,0 0 0,1 0 1,-1 0-1,0 0 1,0 0-1,0 0 1,1 0-1,-1 0 1,0-1-1,0 1 1,0 0-1,0 0 1,1 0-1,-1 0 0,0 0 1,0-1-1,0 1 1,0 0-1,0 0 1,0 0-1,1-1 47,0-15-4155,-1-17-2285</inkml:trace>
  <inkml:trace contextRef="#ctx0" brushRef="#br2" timeOffset="462873.782">16567 6996 11317,'0'0'779,"0"0"-464,0 0 299,0 0-238,0 0-136,2-4 288,5-10 717,-1 16 1451,3 37-912,7 102-113,-6-45-151,9 32-1520,-9-93 247,-5-24-205,-3-21-304,-9-253-2438,8 254 2667,0 0 0,1 0 0,-1 1-1,2-1 1,-1 0 0,1 1 0,1 0 0,2-6 33,-4 11-6,-1 1 0,0-1 0,1 1 0,0-1 0,0 1 1,-1 0-1,1 0 0,1 0 0,-1 0 0,0 0 0,0 1 0,1-1 0,1-1 6,-2 3 14,-1-1 0,1 1-1,0 0 1,0-1-1,-1 1 1,1 0-1,0 0 1,-1 0 0,1 0-1,0 0 1,0 0-1,-1 1 1,1-1-1,0 1 1,-1-1-1,1 1 1,-1-1 0,1 1-1,-1 0 1,1 0-1,-1 0 1,1 0-1,-1 0 1,1 1-14,5 5 160,-1 1 0,0 0 0,0 1 0,-1-1 0,0 1 0,-1 0 0,0 1 0,0-1 0,-1 1 0,0 0 1,1 7-161,2 1 208,79 283 2220,-84-299-2380,-1-4-70,-1-65-204,-1 6-802,6-48 1028,-2 93-202,0 0 0,1-1 0,0 1 0,1 1 0,1-1 0,1 1 0,0-1 0,8-12 202,-13 26 0,0 0 0,-1 0 1,1 1-1,0-1 1,0 0-1,1 1 0,-1-1 1,0 1-1,0-1 0,1 1 1,-1 0-1,1-1 0,-1 1 1,1 0-1,0 0 1,-1 0-1,1 0 0,0 1 1,0-1-1,-1 0 0,1 1 1,0-1-1,0 1 1,0-1-1,0 1 0,0 0 1,0 0-1,0 0 0,0 0 1,0 0-1,0 1 0,-1-1 1,1 0-1,0 1 1,0 0-1,3 1 60,-1 0 0,0 1 0,0 0 0,0 0 0,0 0 0,0 1 0,-1-1 0,1 1 0,-1 0 0,0 0 0,0 0 0,2 4-60,5 9 20,0 1-1,-1 0 0,0 1 0,-2 0 0,0 0 0,-1 1 0,-1-1 0,-1 1 0,0 0 1,-2 1-1,0-1 0,-2 19-19,0-38-686,0-1-485,0-17-4821,0-5-123</inkml:trace>
  <inkml:trace contextRef="#ctx0" brushRef="#br2" timeOffset="463726.18">17457 7175 7139,'0'0'254,"0"0"-65,0 0 97,0 0 258,0 0 51,0 0 509,9-7 153,26-20 109,-33 24-1246,-1 1 0,1-1 0,0 1 1,-1-1-1,0 0 0,0 1 0,0-1 0,0 0 0,0 0 1,0 0-1,-1 0 0,0 0 0,1 0 0,-1 0 1,0 0-1,0 0 0,-1 0 0,1 0 0,-1-2-120,0-7 147,-10-30 842,11 40-962,-1 1 0,1-1 0,-1 0 0,0 1 0,0-1 0,1 1 0,-1-1 0,0 1 0,0-1 0,0 1 0,-1-1 0,1 1 0,0 0 0,-1 0 0,1 0 0,0 0 0,-1 0 0,1 0 0,-1 0 0,0 0 0,0 0-27,-25-11 1032,11 12-1073,13-1 87,0 1 1,0-1-1,0 1 1,-1 0-1,1 0 1,0 0-1,0 0 1,0 1 0,0-1-1,-1 1 1,1 0-1,0 0 1,0 0-1,0 0 1,1 1-1,-1-1 1,0 1 0,0 0-1,1-1 1,-1 1-1,1 0 1,0 1-1,-1-1 1,1 0-1,0 1 1,0-1 0,0 1-1,0 0-46,-6 13 238,1 1 1,0-1-1,1 1 1,1 0-1,0 1 1,2-1-1,0 1 1,0 0-1,2 1-238,-2 45 2241,5 54-2241,-2-98 180,0-17-157,0 1 0,0-1 0,1 1 0,-1-1 0,1 1 0,-1-1-1,1 0 1,0 1 0,1-1 0,-1 0 0,1 0 0,-1 0-1,1 0 1,0 0 0,0 0 0,0 0 0,0 0 0,1-1-1,-1 1 1,1-1-23,0 0 12,1 0-1,0 0 1,-1 0 0,1-1-1,0 0 1,0 0-1,0 0 1,0 0-1,0 0 1,0-1 0,0 0-1,0 1 1,0-2-1,0 1 1,0 0 0,0-1-1,1 0-11,1-1-41,0 0 0,0 0 0,0-1 0,0 0 0,0 0 0,-1 0 0,1-1 0,-1 1 0,0-2 0,0 1 0,0 0 0,-1-1 0,0 0 0,0 0 0,0 0 0,0 0 0,-1-1 0,0 0 0,0 1 0,1-4 41,4-8-218,-1-1-1,-1 1 0,0-1 1,-1 0-1,-1 0 0,1-14 219,-1-88-2190,-3 70 1758,-2 39 979,1 15 736,0 189 1048,0-64-7194,0-128 1262,0-1-2389</inkml:trace>
  <inkml:trace contextRef="#ctx0" brushRef="#br2" timeOffset="464246.941">17900 6502 9108,'0'0'1902,"0"0"-794,0 0 172,0 0-167,0 0-481,11-14-392,34-45 67,-42 57-203,-1 0-1,1 0 1,0 0 0,-1 0-1,1 0 1,0 0 0,0 1-1,0 0 1,1-1 0,-1 1 0,0 0-1,0 1 1,1-1 0,-1 0-1,0 1 1,1 0 0,-1 0 0,0 0-1,1 0 1,-1 0 0,0 1-1,1 0 1,-1-1 0,0 1-1,0 1 1,0-1 0,1 0 0,-1 1-1,0-1 1,-1 1 0,1 0-1,0 0 1,0 0 0,-1 0 0,0 1-1,1-1 1,-1 1 0,0-1-1,1 2-103,1 3 145,0 0-1,0 0 1,0 1 0,-1-1-1,0 1 1,-1 0-1,0 0 1,0 0-1,0 0 1,-1 0-1,-1 0 1,1 0-1,-1 1 1,-1-1 0,1 0-1,-1 0 1,-1 0-1,1 0 1,-3 6-145,0-2 63,0-1 1,-1 0 0,0-1 0,-1 1-1,0-1 1,0 0 0,-1 0 0,0-1-1,-1 0 1,0 0 0,-1-1 0,0 0-1,-1 1-63,-24 12-29,29-18-306,21-8 91,-10 3 228,14-3-70,0 2-1,0 0 1,1 1 0,0 1-1,-1 1 1,1 1-1,-1 1 1,6 2 86,-8 2-810,-6 0-1476,-4-5-2611,-8-1-2077</inkml:trace>
  <inkml:trace contextRef="#ctx0" brushRef="#br2" timeOffset="464576.135">18383 6496 9508,'0'0'5285,"0"0"-3038,0 0-1097,0 0 26,0 0-293,17-1-218,-7 0-567,-5 0-58,-1 0-1,0 1 0,1-1 1,-1 1-1,0 0 0,1 0 1,-1 1-1,1-1 0,-1 1 1,0 0-1,1 0 0,-1 0 1,0 1-1,0 0 1,0-1-1,0 2 0,0-1 1,-1 0-1,1 1 0,0-1 1,-1 1-1,0 0 0,0 0 1,2 2-40,51 78 1047,-37-52-863,2-1-1,0-1 1,3-1 0,3 3-184,-25-29-49,0 1-1,0-1 1,1 0 0,-1 0-1,1 0 1,-1-1 0,1 1 0,-1-1-1,1 1 1,0-1 0,0 0 0,0 0-1,-1 0 1,1 0 0,0 0-1,0-1 1,3 1 49,-5-7-3491,-4-16 835,-11-4-2861</inkml:trace>
  <inkml:trace contextRef="#ctx0" brushRef="#br2" timeOffset="464898.988">18687 6306 11269,'0'0'3266,"0"0"-2146,0 0 289,0 0-33,-102 187-559,59-112-609,-7 2-208,-9 3-720,-7-2-1874,-4-10-6514</inkml:trace>
  <inkml:trace contextRef="#ctx0" brushRef="#br2" timeOffset="482624.365">19385 6945 800,'0'0'870,"0"0"-430,0 0 259,0 0 462,0 0-473,0 0-306,0 0-140,0 0 103,0 0 31,0 0-99,0 0 35,0 0-61,0 0-13,0 0 122,0 0-51,0 0-58,0 0 10,0 0-74,0 0 59,0 0-97,0 0-64,7-14 4008,-7 11-4061,0 1-5,-1 1 1,1 0-1,-1-1 0,1 1 1,-1 0-1,0 0 0,0 0 1,1 0-1,-1 0 0,0 0 1,0 0-1,0 0 0,0 0 0,0 0 1,0 0-1,0 0 0,-1 1 1,1-1-1,0 1 0,0-1 1,0 1-1,-1-1 0,1 1 1,0-1-1,-1 1 0,1 0 1,0 0-1,-1 0 0,1 0 1,0 0-1,-1 0 0,0 0-27,-61 1 772,41 0-516,16-1-215,1 0-1,-1 0 1,0 0-1,0 1 1,0 0-1,1 1 1,-1-1 0,0 1-1,1 0 1,-1 0-1,1 1 1,0 0-1,-1 0-40,3-1 31,1 1 0,-1-1 0,0 1 0,1 0 1,0 0-1,-1 0 0,1 0 0,0 0 0,1 1 0,-1-1 0,0 0 0,1 1 0,0-1 0,0 1 0,0 0 0,0-1 0,1 1 0,-1 0 0,1 0 0,0-1 0,0 4-31,-2 57 944,0-39-463,2 0 0,0 0 0,2 0 0,2 14-481,-3-36 25,0 0-1,0-1 0,0 1 0,0-1 0,0 1 1,1-1-1,-1 1 0,1-1 0,0 0 1,-1 0-1,1 0 0,0 0 0,0 0 0,1 0 1,-1 0-1,0-1 0,1 1 0,-1-1 1,1 0-1,-1 1 0,1-1 0,-1 0 0,1-1 1,1 2-25,7 0 68,-1 0 0,1 0 1,0-1-1,0 0 0,6-1-68,-14-2-9,-1-1 0,0 1 0,0-1 0,-1 0 0,1 1-1,0-1 1,-1 0 0,0 0 0,1 0 0,-1 0 0,0 0-1,-1 0 1,1-3 9,3-3-22,47-86-493,-42 81 415,0-1 1,0 0-1,-1 0 0,-1 0 1,-1-1-1,0-1 0,-1 1 1,0-1-1,-2 1 0,0-1 1,1-16 99,-4-344-1975,-8 375 2002,0 1 0,0 0 0,0 1-1,1 0 1,-1 0 0,-1 1-27,1-1 232,7 0-212,-1 0 0,1 1 0,0-1 1,-1 1-1,1 0 0,0-1 0,-1 1 1,1 0-1,0-1 0,0 1 0,0 0 1,0 0-1,0 0 0,0 0 0,0 0 1,0 0-1,0 1 0,0-1 0,0 0 1,1 0-1,-1 1 0,1-1 0,-1 0 1,1 1-1,-1-1 0,1 1 0,0-1 1,-1 0-1,1 1 0,0-1 0,0 1 1,0-1-1,0 1-20,0 64 389,1-45-131,2 20 125,1 0 1,3-1-1,1 0 0,10 29-383,-7-26 271,-1 0-1,-2 0 0,-2 1 0,-2 2-270,-3 166 481,-1-212-551,0 0 22,0 0-18,0-11-588,0-64-5034,0 45 0</inkml:trace>
  <inkml:trace contextRef="#ctx0" brushRef="#br2" timeOffset="483396.806">19739 6978 4946,'0'0'1734,"0"0"-688,0 0 69,0 0 134,0 0-94,0-7-280,0-98 3130,0 103-3995,-1 0 1,1 1 0,-1-1-1,1 1 1,-1 0 0,0-1-1,0 1 1,0-1 0,1 1-1,-1 0 1,-1 0-1,1 0 1,0-1 0,0 1-1,0 0 1,-1 0 0,1 1-1,0-1 1,-1 0 0,1 0-1,-1 1 1,1-1 0,-1 1-1,1-1 1,-1 1 0,1-1-1,-1 1 1,0 0-1,1 0 1,-1 0-11,-52-5 185,51 5-157,-1 0 1,0 1-1,0-1 0,0 1 1,0 0-1,1 0 0,-1 0 1,0 0-1,1 1 0,-1-1 1,1 1-1,0 0 0,-1 0 1,1 0-1,0 1 0,0-1 1,0 1-1,0-1 1,1 1-1,-1 0 0,1 0 1,0 0-1,0 1 0,0-1 1,0 0-1,0 1 0,1-1 1,0 1-1,-1 0 0,1 0 1,0-1-1,0 4-28,-2 16 333,0 1 1,1-1 0,1 0-1,2 1 1,1 6-334,-1 14 610,-2-2-142,-1-13 97,2 0 0,3 24-565,-2-47 53,-1 0 0,1 0 0,1 0-1,-1 0 1,1-1 0,0 1 0,0 0 0,0-1 0,1 0 0,0 1-1,0-1 1,0 0 0,1-1 0,0 1 0,4 4-53,-5-7 11,0 0 0,0 0 0,0 0 0,0 0 0,0-1 0,1 1 0,-1-1 1,1 0-1,-1 0 0,1 0 0,-1 0 0,1-1 0,-1 0 0,1 1 0,0-1 0,-1 0 0,1-1 0,0 1 1,-1-1-1,1 0 0,-1 1 0,1-1 0,-1-1 0,1 1 0,-1-1 0,1 1-11,3-3-64,1-1 0,-1 1-1,0-1 1,0 0 0,0-1-1,0 0 1,-1 0 0,0 0-1,0-1 1,-1 0 64,4-6-426,-1 1-1,-1-1 1,0-1-1,0 1 1,-2-1 0,0 0-1,0-1 1,-1 1-1,-1-1 1,0-2 426,2-26-836,-3 0 1,-1-34 835,-1 50 1304,0 246 2672,0 4-5797,-10-223-5422,3-5 1355</inkml:trace>
  <inkml:trace contextRef="#ctx0" brushRef="#br2" timeOffset="483912.858">19987 7255 9780,'0'0'1975,"0"0"-1348,0 0-403,30-25 8,94-81-320,-114 98-18,-1 0 1,1-1-1,-1 0 1,-1-1-1,0 0 1,0 0-1,4-9 106,-10 13 50,0 0 0,0 0-1,0 0 1,-1-1 0,0 1 0,0-1-1,-1 1 1,0-1 0,0 1 0,0-2-50,0 2 115,-1 4-95,1 0-1,-1 0 0,0 0 0,1 0 0,-1 0 0,0 0 1,0 0-1,0 0 0,0 0 0,-1 1 0,1-1 0,0 0 1,-1 1-1,1-1 0,-1 1 0,0 0 0,1-1 0,-1 1 1,0 0-1,0 0 0,0 0 0,0 0 0,1 1 0,-1-1 1,-1 0-1,1 1 0,0-1 0,0 1 0,0 0 0,0 0 1,-1 0-20,-14-3 259,1 1 0,-1 2 1,-11 0-260,20 0 279,5 0-216,0 0-1,1 1 1,-1 0 0,0-1 0,1 1 0,-1 0 0,1 0-1,-1 1 1,1-1 0,0 0 0,0 1 0,-1-1-1,1 1 1,0 0 0,0 0 0,1 0 0,-1 0-1,0 0 1,1 0 0,-1 0 0,1 0 0,-1 1-1,1-1 1,0 1 0,0-1 0,0 1 0,1-1-1,-1 3-62,-3 8 282,1 1 0,0-1-1,1 1 1,0 0 0,2 1-282,-1-7 53,-1 22 473,0-1-1,2 1 1,2 0 0,0-1 0,7 27-526,-8-49 67,1-1 1,-1 0-1,1 0 0,1 0 1,-1 0-1,1-1 0,0 1 0,0-1 1,1 0-1,-1 1 0,1-1 0,0-1 1,1 1-1,-1-1 0,1 0 1,0 0-1,0 0 0,0 0 0,1-1 1,-1 0-1,1 0 0,0 0 1,-1-1-1,1 0 0,0 0 0,1-1 1,-1 1-1,0-1 0,0-1 0,5 1-67,1 0-336,0 0 0,-1-1 0,1-1-1,0 0 1,0 0 0,5-2 336,-13 2-236,0-1 0,-1 1-1,1-1 1,-1 1 0,1-1 0,-1 0 0,0 0 0,0-1 0,0 1-1,0-1 1,0 1 0,0-1 0,-1 0 0,0 0 0,1 0 0,-1 0 0,0-1-1,0 1 1,-1 0 0,1-1 0,0-2 236,7-29-7371</inkml:trace>
  <inkml:trace contextRef="#ctx0" brushRef="#br2" timeOffset="484362.861">20365 6957 5987,'0'0'3745,"0"0"-2219,0 0-827,0 0 297,0 0-369,0 0-270,5 2 270,-3 0-536,1-1-1,-1 0 1,0 1-1,1 0 1,-1-1 0,0 1-1,0 0 1,-1 0-1,1 0 1,0 0 0,-1 0-1,1 1 1,-1-1-1,1 0 1,-1 1 0,0-1-1,0 1 1,0 0-1,-1-1 1,1 1 0,-1 0-1,1-1 1,-1 3-91,2 13 649,-1 1 0,0 0 0,-2 7-649,1 1 483,2 70 982,0-38-367,-2 1-1,-4 13-1097,22-200-1342,3-20-3801,-19 129 4042,0 1 1,2 0-1,0 0 1,0 0-1,2 0 1,0 1-1,6-12 1101,-8 22 110,-1 0 1,1 0-1,0 1 0,1-1 0,-1 1 0,1 0 0,0 0 0,1 0 1,1-1-111,-2 3 439,-1 0-1,1 1 1,0-1 0,-1 1 0,1 0 0,0 0 0,0 1 0,0 0 0,1 0 0,-1 0 0,0 0 0,0 1 0,3 0-439,-1 0 260,0 0 0,0 0 1,-1 1-1,1 0 0,0 0 0,0 1 1,-1 0-1,1 0 0,-1 0 1,1 1-1,-1 0 0,0 0 0,0 1 1,-1-1-1,1 2 0,-1-1 0,1 0 1,-1 1-1,-1 0 0,1 1-260,7 1 101,-10-5-5271,-2-2-1329</inkml:trace>
  <inkml:trace contextRef="#ctx0" brushRef="#br2" timeOffset="485386.926">21053 6966 656,'0'0'5419,"0"0"-3197,0 0-864,0 0 75,0 0-179,0-6 2932,-4-17-3463,-1 20-607,-1 0 0,0 0 0,0 0 0,0 1 0,-1 0 0,1 1 0,0-1 0,-1 1 1,1 0-1,-1 1 0,0-1 0,1 1 0,-1 1 0,1-1 0,-1 1 0,1 0 0,-1 1 1,1-1-1,0 1 0,0 1 0,0-1 0,0 1 0,-5 2-116,-27 18 32,-10 8 112,42-25-82,1 0 0,0 0 0,0 0 0,0 1 1,1 0-1,0 0 0,0 0 0,1 0 0,0 1 0,0-1 0,1 1 0,0 0 0,0 0 0,0 5-62,-1 18 422,1 0 1,1 0-1,2 7-422,-1-1 129,0-35-119,0 0 0,0 0 0,0 0 0,0 0-1,1 0 1,-1 0 0,0 0 0,1 0 0,-1-1 0,1 1-1,0 0 1,0 0 0,0 0 0,0-1 0,0 1 0,0 0-1,0-1 1,0 1 0,1-1 0,-1 0 0,0 1 0,1-1-1,0 0 1,-1 0 0,1 0 0,-1 0 0,1 0 0,0 0-1,0 0 1,0-1 0,-1 1 0,2 0-10,5 0 10,-1 0-1,0-1 1,1 0 0,-1 0-1,0 0 1,1-1 0,-1 0-1,6-2-9,-5 1-24,0 0 0,-1-1 0,1 0 0,-1 0-1,0-1 1,0 0 0,0 0 0,-1 0 0,1-1-1,-1 0 1,0-1 0,0 1 0,-1-1 0,0 0-1,0-1 1,0 1 0,-1-1 0,0 0 0,0 0 0,-1 0-1,0-1 1,0 1 0,0-1 0,-1 1 0,0-1-1,-1 0 1,0 0 0,0 0 0,-1-1 24,6-80-1768,-5-26 1768,-1 101 76,0 13 44,0 1 104,0 0 27,0 18 272,-2 83 346,-1-42-459,3 1-1,3-1 0,3 14-409,-5-68 16,0 0 1,0 1-1,1-1 0,-1 0 0,1 1 0,0-1 1,1 0-1,2 4-16,-4-7-45,0 0 0,1-1 1,-1 1-1,1-1 0,-1 1 1,1-1-1,0 1 0,0-1 0,-1 0 1,1 0-1,0 0 0,0 0 1,0 0-1,0 0 0,0-1 1,0 1-1,1-1 0,-1 1 1,0-1-1,0 0 0,0 0 0,2 0 45,-4-1-85,1 1 0,0-1 0,0 1-1,-1-1 1,1 0 0,0 0-1,-1 1 1,1-1 0,0 0 0,-1 0-1,1 0 1,-1 0 0,0 0-1,1 0 1,-1 0 0,0 1 0,1-1-1,-1 0 1,0 0 0,0 0-1,0 0 1,0 0 0,0 0-1,0 0 1,0 0 0,0-1 85,0-36-2519,0 31 1367,0-37-4877</inkml:trace>
  <inkml:trace contextRef="#ctx0" brushRef="#br2" timeOffset="486056.909">21218 6550 7475,'0'0'1705,"0"0"-747,0 0-51,0 0-237,0 0-187,0 11 5425,3 44-5323,10 66 760,-6 0 1,-5 0-1,-5 4-1345,1 34 454,2-50 45,0-128-518,-1-21-190,2 1-1,2-1 1,2 1 0,3-11 209,-6 41-58,0-1 0,0 0 0,1 1 1,1 0-1,-1 0 0,2 0 0,-1 0 1,1 1-1,1 0 0,-1-1 0,1 2 1,1-1-1,-1 1 0,1 0 0,1 0 1,-1 1-1,1 0 0,0 1 0,0-1 1,2 1 57,-8 4-2,1-1 1,0 1-1,0-1 1,0 1-1,0 0 1,0 1-1,1-1 1,-1 0-1,0 1 1,0 0-1,1 0 1,-1 0 0,0 0-1,0 0 1,0 0-1,1 1 1,-1 0-1,0 0 1,0 0-1,3 1 2,-3 0 19,1 0 0,-1 1 0,0 0 0,0-1 1,0 1-1,0 0 0,0 1 0,-1-1 0,1 0 0,-1 1 0,0 0 0,0-1 0,0 1 0,0 1-19,5 15 154,-1 0-1,-1 0 1,0 1 0,-2-1-1,1 19-153,0 58 508,2 21-242,-2-111-311,-4-8-4405,0-6-1137</inkml:trace>
  <inkml:trace contextRef="#ctx0" brushRef="#br2" timeOffset="488127.754">22293 6972 8180,'0'0'1747,"0"0"-1034,0 0 20,0 0 401,0 0-432,-2-9-369,2 9-341,-3-13 388,-1 1 1,0-1 0,0 1 0,-1 1 0,-6-11-381,9 19 58,0-1 1,0 1 0,-1-1-1,1 1 1,-1 0-1,0 0 1,0 0 0,0 0-1,0 1 1,0-1 0,-1 1-1,1 0 1,-1 0 0,0 0-1,0 1 1,1-1 0,-1 1-1,0 0 1,0 0-1,0 0 1,0 0 0,-1 1-1,-2-1-58,3 1-5,1 1 0,0-1 0,-1 1-1,1-1 1,0 1 0,0 0 0,0 0 0,0 0-1,-1 1 1,1-1 0,1 1 0,-1-1-1,0 1 1,0 0 0,1 0 0,-1 1-1,1-1 1,-1 0 0,1 2 5,-3 2 30,0 1 0,0 0 0,1 0 0,0 0 0,1 1 0,0-1 0,0 1 0,0 2-30,-4 18 559,1 0 0,1 0 0,2 0 0,0 14-559,2 69 2089,1-108-2052,0 0-1,1 0 0,-1 0 1,0 0-1,1 0 1,0-1-1,0 1 0,0 0 1,0 0-1,0-1 0,0 1 1,1 0-1,-1-1 0,1 1 1,0-1-1,0 0 0,0 0 1,0 1-1,0-1 1,0 0-1,0-1 0,1 1 1,-1 0-1,1-1 0,-1 1 1,1-1-1,0 0 0,0 0 1,-1 0-1,1 0 0,0-1 1,0 1-1,0-1 1,0 1-1,0-1 0,0 0-36,3 0 2,1 0-1,-1 0 0,0 0 1,0-1-1,0 0 0,0 0 0,0 0 1,0-1-1,0 0 0,0 0 1,-1-1-1,1 1 0,-1-1 1,1 0-1,-1-1 0,0 1 1,1-3-2,4-5-457,0 0 0,-1-1 0,-1 0 0,0-1 1,-1 0-1,0 0 0,-1 0 0,-1-1 0,0 0 0,0 0 1,-2 0-1,1-1 0,-2 1 0,0-1 0,-1 0 1,-1 1-1,0-14 457,-2-6-1434,-1 0 1,-1 0 0,-2 1-1,-2-2 1434,-22-69-766,22 70 332,-2-22 4967,9 40-45,8 58-3270,21 112 235,8 64 5,-25-126-980,-3-13-110,3 1 0,16 49-368,-25-120 39,1 0 0,1-1 1,0 1-1,0-1 1,5 7-40,-9-13-34,1-1 0,-1 0 0,1 0 0,-1 0 0,1 0 0,0 1 0,0-1 0,-1 0 0,1 0 0,0-1 0,0 1 0,0 0 0,0 0 0,0 0 0,0-1 0,1 1 1,-1 0-1,0-1 0,0 1 0,0-1 0,1 1 0,-1-1 0,0 0 0,0 1 0,1-1 0,-1 0 0,0 0 0,1 0 0,-1 0 0,0 0 0,1 0 0,-1-1 0,0 1 0,0 0 0,1-1 1,-1 1-1,0-1 0,0 1 0,0-1 0,1 1 0,-1-1 0,0 0 0,0 0 0,0 0 34,1-3-606,1 0 1,-1 0-1,0 0 0,-1 0 1,1 0-1,-1-1 1,0 1-1,0 0 0,0-1 1,-1 1-1,1-1 1,-1-3 605,1-36-10483</inkml:trace>
  <inkml:trace contextRef="#ctx0" brushRef="#br2" timeOffset="488563.097">22621 7270 10149,'0'0'1101,"0"0"-794,0 0 163,0 0 717,0 0-66,0 0-116,11-15 49,86-114 598,-91 121-1624,0 0 1,-1-1-1,0 0 0,0 0 1,2-10-29,-6 16-72,1-1 0,-1 0 0,0 0 0,0 0-1,-1 0 1,1 0 0,-1 0 0,0 0 0,0 0 0,0 1 0,0-1 0,-1 0 0,0 0 0,1 0 0,-2 0-1,0-3 73,1 5-20,0 1-1,0-1 0,-1 1 0,1 0 0,0 0 0,-1 0 0,1 0 1,-1 0-1,1 0 0,-1 0 0,1 0 0,-1 1 0,0-1 1,1 0-1,-1 1 0,0 0 0,0-1 0,1 1 0,-1 0 0,0 0 1,0 0 20,-43 0-307,37 1 291,4-1 50,0 1 0,0 0 1,0 0-1,0 0 0,0 1 0,0-1 0,1 1 0,-1 0 0,1 0 1,-1 1-1,1-1 0,0 0 0,-1 1 0,2 0 0,-1 0 0,0 0 0,0 0 1,1 0-1,0 1 0,-1-1 0,1 1 0,1-1 0,-1 1 0,0 0 1,1 0-1,0 0 0,-1 2-34,-2 11 317,-1 1 0,2-1 1,0 1-1,1 0 0,1 13-317,1-26 116,-1 14 382,1 0 1,0 0-1,2 0 0,0 0 1,5 17-499,-6-31 42,0-1 0,1 1 0,0-1 0,0 1 0,0-1 1,0 0-1,1 0 0,0 0 0,-1 0 0,1 0 0,1-1 0,-1 1 0,1-1 1,-1 0-1,1 0 0,0 0 0,0 0 0,0-1 0,0 0 0,1 0 0,-1 0 1,1 0-1,-1-1 0,1 1 0,0-1 0,0 0-42,7 1-47,0-1 0,1 0 0,-1-1 0,0 0 0,1 0 0,-1-2 0,0 1 0,1-2 0,-1 0 0,-1 0 0,1-1 0,2-1 47,-5 1-400,-1 0 1,0-1-1,1 0 0,-1 0 1,-1-1-1,1 1 0,2-5 400,-4 5-858,-1-1 0,-1 0-1,1 0 1,-1 0-1,0 0 1,0-1-1,0 1 1,-1-1-1,2-6 859,4-31-8019</inkml:trace>
  <inkml:trace contextRef="#ctx0" brushRef="#br2" timeOffset="489037.2">22928 7023 12550,'0'0'2438,"0"0"-824,0 0-338,0 0-407,0 0-389,-2 17-271,-1 9-63,1-1 0,1 1 0,2 0 0,2 20-146,9 106 962,-8-1-1,-7 33-961,1-2 171,2-129 105,0-50-87,0-29-190,2-117-2638,12-62 2639,-6 135-2059,3 2 1,4 0 0,21-66 2058,-35 134-12,3-12-220,0 0 0,1 0 0,1 0 0,6-9 232,-11 19 71,-1 1 1,1-1-1,0 1 1,0-1-1,0 1 1,0 0-1,0-1 1,0 1 0,0 0-1,0 0 1,0 0-1,1 0 1,-1 0-1,0 0 1,1 0 0,-1 0-1,1 0 1,-1 1-1,1-1 1,-1 0-1,1 1 1,0 0-1,-1-1 1,1 1 0,0 0-1,-1 0 1,1 0-1,0 0 1,-1 0-1,1 0 1,0 0-1,-1 1 1,1-1 0,-1 0-1,1 1 1,0 0-1,-1-1 1,1 1-1,-1 0 1,1 0-1,-1 0 1,0 0 0,1 0-72,4 6 298,1 0 0,-2 0 0,1 1 0,-1 0 0,0 0 0,-1 0 1,0 1-1,0-1 0,-1 1 0,0 0 0,0 0 0,-1 0 1,1 8-299,2 15 546,-1 0 0,-2 1 0,-1 13-546,-1-42 3,-1 0-1,1 0 0,-1 0 1,0-1-1,0 1 0,-1 0 1,1-1-1,-1 1 1,1-1-1,-1 1 0,0-1 1,-1 0-1,1 0 0,0 0 1,-1 0-1,0 0 1,0-1-1,0 1 0,0-1 1,0 0-1,0 1 0,0-1 1,-1-1-1,1 1 1,-1-1-1,1 1 0,-1-1 1,0 0-1,0 0 0,-1 0-2,0 0-225,-1 1 0,0-1-1,0-1 1,0 1-1,1-1 1,-1 0 0,0 0-1,0-1 1,0 0-1,0 0 1,1 0 0,-1 0-1,0-1 1,1 0-1,-1 0 1,1-1 0,0 0-1,0 0 1,0 0-1,-1-1 226,-23-33-5111,7-9-4499</inkml:trace>
  <inkml:trace contextRef="#ctx0" brushRef="#br2" timeOffset="489553.96">23438 6600 8868,'0'0'1489,"0"0"-713,0 0 43,0 0 14,0 0-244,1-6 292,3-18 159,-3 19-88,-1 5-114,0 0-131,0 14 758,-10 907 3190,11-921-4661,-1 0 0,0 1 0,1-1-1,-1 0 1,0 0 0,1 0 0,-1 1-1,1-1 1,-1 0 0,0 0 0,1 0 0,-1 0-1,1 0 1,-1 0 0,0 0 0,1 0-1,-1 0 1,1 0 0,-1 0 0,0 0 0,1 0-1,-1 0 1,1 0 0,-1 0 0,0 0-1,1-1 1,-1 1 0,1 0 0,-1 0 0,0 0-1,1-1 1,-1 1 0,0 0 0,1 0-1,-1-1 1,0 1 6,2-4-146,-1 1 0,0-1 0,0 0 0,0 1 0,-1-1 0,1 0 0,-1 0-1,0 0 1,0-3 146,0-13-2912,-1 1-4069,1 10 952</inkml:trace>
  <inkml:trace contextRef="#ctx0" brushRef="#br2" timeOffset="490072.057">23656 7359 8116,'0'0'4655,"0"0"-2160,0 0-959,0 0-298,0 0-333,19-25-494,62-82-249,-66 89-140,1 1 0,1 1 0,10-7-22,-20 17-33,1-1 1,-1 1 0,0-1 0,-1-1 0,1 1-1,-1-1 1,1-3 32,-6 8-32,1 1 0,-1-1 0,0 0-1,0 0 1,-1 1 0,1-1 0,0 0 0,-1 0-1,0 0 1,1 0 0,-1 0 0,-1 1 0,1-1-1,0 0 1,-1 0 0,1 0 0,-1 0 0,0 0 0,0 1-1,0-1 1,0 0 0,0 1 0,-1-1 0,1 1-1,-1-1 1,1 1 0,-1 0 0,0 0 0,0-1-1,0 2 1,0-1 0,-1 0 0,1 0 0,-1 1-1,1-1 1,-2 0 32,-4-3-14,1 0-1,-1 1 0,0 0 0,0 0 1,-1 1-1,1 0 0,-1 1 1,1 0-1,-1 0 0,0 1 1,-5-1 14,11 2 7,-1 0 0,1-1 0,-1 1 1,1 1-1,-1-1 0,1 0 0,0 1 1,-1 0-1,1 0 0,0 0 0,0 0 1,-1 0-1,1 1 0,0-1 0,0 1 1,0 0-1,1 0 0,-1 0-7,0 2 60,1 0-1,0 0 1,0 0-1,0 1 1,1-1-1,-1 1 1,1-1-1,0 1 1,0-1-1,1 1 1,0-1-1,-1 1 1,2 3-60,-3 16 293,1 0 0,1 0 0,1 0 0,2 0-1,0 0 1,1 0 0,5 13-293,-7-30 63,1 0 1,-1 0-1,1-1 0,0 1 0,1-1 0,0 0 1,0 0-1,0 0 0,0 0 0,1-1 0,0 1 1,0-1-1,1-1 0,0 1 0,-1-1 0,1 0 0,1 0 1,-1-1-1,0 1 0,1-1 0,0-1 0,0 1 1,0-1-1,0-1 0,0 1 0,0-1 0,4 0-63,-7 0-207,1-1-1,-1 0 1,1 1-1,-1-1 1,1-1-1,-1 1 0,1-1 1,-1 0-1,0 0 1,1 0-1,-1 0 1,0-1-1,0 0 0,1 0 208,-2-1-405,0 1-1,0 0 0,-1-1 0,0 0 1,1 1-1,-1-1 0,0 0 0,0 0 0,-1 0 1,1-1-1,-1 1 0,1 0 0,-1-1 0,0 1 1,0-1-1,-1 1 0,1-1 0,-1 0 406,5-33-11319</inkml:trace>
  <inkml:trace contextRef="#ctx0" brushRef="#br2" timeOffset="490639.591">24235 6859 7251,'0'0'1814,"0"0"25,0 0-15,0 0-188,0 0-422,-5 0-433,-2-1-536,6 0-161,-1 0 1,0 1-1,0-1 1,0 1-1,0 0 0,0-1 1,0 1-1,0 0 0,-1 0 1,1 1-1,0-1 1,0 0-1,0 1 0,0-1 1,1 1-1,-1-1 1,0 1-1,0 0 0,0 0 1,0 0-1,1 0 1,-1 0-1,0 0 0,1 1 1,-1-1-1,1 1 1,-1-1-1,1 1 0,-1 0-84,-4 17 152,0 0 0,1 1-1,1 0 1,1 0 0,0 0-1,2 0 1,1 0-1,0 0 1,2 8-152,-2 12 177,0-30-158,1 0 0,0 0 0,0 0 0,1 0 0,0 0 0,1 0 0,0-1 0,0 0 0,1 1 0,0-1 0,1 0 0,1 1-19,5 5-36,0 0 1,1-1-1,1 0 0,0-1 0,1 0 1,1-1 35,-5-5-86,-8-6 62,0 1 0,0-1 0,0 0 0,-1 1 0,1-1 0,0 1 0,0 0 0,-1-1 0,1 1 0,-1 0 0,1 0 0,-1 0 0,0 0 0,0 0 0,0 0 24,-14-1-88,-65-1 136,77 0-40,1 0 0,-1 0 0,1 0 0,-1-1 0,0 1 0,1 0 0,-1 0 0,1 0 0,-1-1 0,1 1 0,-1 0 0,0-1 0,1 1 0,-1 0 0,1-1 0,0 1 0,-1-1 0,1 1 0,-1-1-1,1 1 1,0-1 0,-1 1 0,1-1 0,0 1 0,-1-1 0,1 1 0,0-1 0,0 0 0,0 1 0,0-1 0,-1 1 0,1-1 0,0 0 0,0 1 0,0-1 0,0 0 0,0 1 0,1-1 0,-1 1 0,0-1 0,0 0 0,0 1 0,0-1 0,1 1 0,-1-1-1,0 1 1,1-1-8,0-2 21,0-1 0,0 1 0,0 0-1,1 0 1,-1 0 0,1 0 0,0 0-1,0 0 1,0 1 0,1-1-21,12-11-16,1 0 0,1 1 0,0 1 0,1 1 0,0 0 0,15-5 16,-21 10-11,1 0-1,0 1 1,0 1 0,1 0 0,-1 1 0,1 0-1,-1 1 1,1 1 0,0 0 0,13 1 11,-25 1 13,0-1 1,0 1 0,0 0 0,0 0-1,0 0 1,0 0 0,0 0-1,0 0 1,0 0 0,0 1 0,-1-1-1,1 1 1,-1-1 0,1 1-1,-1 0 1,1-1 0,-1 1 0,0 0-1,0 0 1,0 0 0,0 0-1,0 0 1,-1 0 0,1 0-1,0 0 1,-1 0 0,0 1 0,1 1-14,1 10 173,0 0 1,-1 1 0,-1-1 0,0 2-174,0-6 105,0 7 116,0-4-52,0 0 0,0 0-1,-2 0 1,0 5-169,1-15 24,0 1 1,0-1-1,0 0 1,0 0-1,0 0 1,-1 0-1,1 0 1,-1 0-1,0-1 1,1 1-1,-2 0 1,1-1-1,0 1 1,0-1-1,-1 0 0,1 0 1,-1 0-1,0 0 1,-2 1-25,4-2-27,0-1 1,0 1-1,0-1 1,0 1-1,0-1 1,0 0-1,0 0 0,0 1 1,0-1-1,-1 0 1,1 0-1,0 0 1,0 0-1,0 0 1,0 0-1,0 0 1,0-1-1,-1 1 0,1 0 1,0-1-1,0 1 1,0-1-1,0 1 1,0-1-1,0 1 1,0-1-1,0 0 0,0 1 1,1-1-1,-1 0 1,0 0-1,0 0 1,1 0-1,-1 1 1,0-1-1,1 0 0,-1-1 27,-18-45-2795,14 31 1050,-14-33-4231</inkml:trace>
  <inkml:trace contextRef="#ctx0" brushRef="#br2" timeOffset="490959.173">24413 6725 15719,'0'0'2145,"0"0"-1665,0 0 433,0 0-849,0 0-64,0 0-1345,133-92-2817,-133 92-9396</inkml:trace>
  <inkml:trace contextRef="#ctx0" brushRef="#br2" timeOffset="492545.57">25558 6838 4674,'0'0'822,"0"0"-603,0 0-67,0 0 74,0 0-111,4-7 64,10-20 329,12-22 5032,-15 113-3162,-9-52-2061,80 418 2748,-75-391-2905,-7-37-142,0 0 0,0 0-1,1-1 1,-1 1 0,0 0-1,1 0 1,-1 0 0,1-1 0,0 1-1,0 0 1,0-1 0,-1 1-1,1 0 1,1-1 0,-1 1 0,0-1-1,0 0 1,0 1 0,1-1 0,-1 0-1,1 0 1,-1 0 0,1 0-1,-1 0 1,1 0 0,0 0 0,0 0-1,-1-1-17,0-3 16,0 0-1,0 0 1,0 0-1,-1 0 0,0 0 1,1 0-1,-1 0 1,0 0-1,0-1 0,-1-1-15,1-1 14,0-2-69,1-109-1538,5-5 1593,-2 80-1910,2 1-1,10-33 1911,-15 70-124,0 0-1,0 0 1,1 0 0,-1 1-1,1-1 1,0 0-1,0 1 1,1-1-1,-1 1 1,1 0 0,0-1-1,0 1 1,0 0-1,3-2 125,-5 5 5,0-1 1,0 0-1,0 1 0,0-1 0,0 1 0,0 0 0,1-1 0,-1 1 1,0 0-1,0-1 0,1 1 0,-1 0 0,0 0 0,0 0 1,1 0-1,-1 1 0,0-1 0,0 0 0,1 0 0,-1 1-5,1 0 79,0 0 1,0 0-1,0 0 0,0 1 0,0-1 0,0 1 0,0-1 0,0 1 1,-1 0-1,1 0 0,-1-1 0,1 1 0,-1 0 0,1 2-79,16 30 1114,-1 2 0,-2-1 0,-2 2 0,-1 0 0,0 5-1114,32 96 2261,-45-176-2563,3 21 30,-1-11-581,2 0 1,1 1-1,1-1 0,1 1 1,2-2 852,-5 19-277,0 1 0,0 0 1,1 0-1,0 0 1,1 0-1,0 1 0,0 0 1,1 0-1,0 0 0,0 0 1,0 1-1,1 0 1,1 1-1,-1 0 0,1 0 1,3-2 276,-8 6 75,0 1 0,0 0 0,-1-1 0,1 1 0,0 0 0,0 0 0,1 1 0,-1-1 0,0 0 0,0 1 0,0 0 0,0 0 0,0 0 0,1 0 0,-1 0 0,0 1 0,2 0-75,-3 0 148,0 0 0,0 0-1,0 0 1,0 1 0,0-1-1,0 1 1,0-1 0,0 1-1,-1-1 1,1 1 0,-1 0-1,1 0 1,-1 0 0,0 0 0,1 0-1,-1 0 1,0 0 0,-1 1-1,1-1 1,0 0 0,0 0-1,-1 1-147,5 24 941,-1-1 0,-1 1 0,-1 0 0,-3 25-941,1-26 405,0 0-1,2 0 1,0 0-1,2-1 1,2 5-405,-5-27 9,-1-1 1,1 1-1,0-1 0,0 1 0,0-1 1,0 0-1,1 0 0,-1 1 1,0-1-1,1 0 0,0 0 0,-1 0 1,1-1-1,2 3-9,-3-4-19,0 1 1,1 0-1,-1-1 0,0 1 1,1 0-1,-1-1 0,0 0 1,1 1-1,-1-1 0,1 0 1,-1 0-1,1 0 0,-1 0 1,1 0-1,-1 0 0,0 0 1,1 0-1,-1-1 0,1 1 19,2-2-92,1 0-1,-1 0 0,0 0 0,0 0 1,-1-1-1,1 1 0,0-1 0,-1 0 1,0 0-1,1-1 0,-1 1 0,-1-1 0,1 1 1,1-3 92,22-34-1313,-2 0 0,-2-2 1,-2-1-1,5-16 1313,-22 48-73,-1 0-1,0 0 0,-1-1 1,0 1-1,-1 0 0,0 0 1,-1-4 73,1-11 382,0 24-345,0 0 0,0 1 0,0-1 1,-1 0-1,1 0 0,0 0 0,-1 1 0,1-1 0,-1 0 1,0 1-1,0-1 0,1 0 0,-1 1 0,0-1 1,0 1-1,-1-1 0,1 1 0,0 0 0,0-1 0,-1 1 1,1 0-1,-1 0 0,1 0 0,-1 0 0,1 0 0,-1 0-37,-1 0 22,0 0-1,-1 0 0,1 0 1,0 0-1,0 0 0,-1 1 0,1 0 1,-1 0-1,1 0 0,0 0 1,-1 0-1,1 0 0,-2 1-21,3 0 22,0 0 1,1 0-1,-1 0 0,1 0 0,-1 0 1,1 1-1,0-1 0,-1 0 0,1 1 0,0-1 1,0 1-1,0-1 0,0 1 0,0-1 1,0 1-1,0 0 0,1 0 0,-1-1 1,1 1-1,-1 0 0,1 0 0,-1 0 0,1 0-21,-7 47 641,7-44-542,-3 48 1487,2 0 1,5 35-1588,-4-80 86,1-1 0,0 0 1,0 0-1,1 1 0,0-1 1,0 0-1,1 0 1,0 0-1,0-1 0,0 1 1,1-1-1,0 0 0,1 0 1,-1 0-1,1 0 0,0-1 1,3 3-87,-1-3 7,0 0 1,0 0 0,1-1 0,0 0 0,0 0-1,0-1 1,0 0 0,0 0 0,1-1-1,-1 0 1,1-1 0,0 0 0,0 0 0,5-1-8,-6 0-40,6 1-189,0-1 1,0 0 0,0-1-1,0-1 1,1 0 228,-10 1-367,-1-1-1,1 1 1,-1-1-1,0 0 1,0 0 0,0 0-1,0-1 1,0 1-1,0-1 1,-1 0 0,1 0-1,-1 0 1,0 0-1,0-1 1,0 0 0,0 1-1,1-3 368,14-29-5976</inkml:trace>
  <inkml:trace contextRef="#ctx0" brushRef="#br2" timeOffset="492926.18">26722 6931 12182,'0'0'2774,"0"0"-1181,0 0-152,0 0 285,-1 29-368,-3 12-962,1-6 85,2 1-1,1 0 1,3 27-481,0-32 300,-1 2 189,1 1 0,8 25-489,-10-50 13,0-34-602,1 0-1,1 1 1,1-1 0,1 1-1,5-13 590,-5 21-712,1 0-1,0 0 1,1 1-1,0 0 1,1 0-1,1 1 1,1 0-1,7-8 713,-13 17 45,1 1 0,0 0-1,0 0 1,0 0-1,0 0 1,1 1 0,-1 0-1,1 0 1,0 1-1,0-1 1,0 1 0,0 1-1,0-1 1,0 1-1,0 0 1,1 0 0,-1 1-1,0 0 1,1 0-1,-1 0 1,1 1-45,-5 0 118,1 0 0,-1 0 0,1 0 0,-1 0 1,0 0-1,1 0 0,-1 1 0,0-1 0,0 1 0,0 0 0,0-1 0,0 1 1,-1 0-1,1 0 0,-1 0 0,1 1 0,-1-1 0,1 0 0,-1 0 1,0 1-1,0-1 0,0 1 0,-1-1 0,1 1 0,-1-1 0,1 1 0,-1-1 1,0 1-119,3 14 591,-1 0 1,-1 1-1,0 13-591,-1-27 94,-4 194 1517,4-197-2393,0-19-4471,0-14-787</inkml:trace>
  <inkml:trace contextRef="#ctx0" brushRef="#br2" timeOffset="493377.869">27268 6978 10277,'0'0'1563,"0"0"-514,0 0 106,0 0-312,0 0-363,-1-6 286,1 4-715,0 1 0,0 0-1,0 0 1,0 0 0,-1-1 0,1 1 0,0 0 0,-1 0 0,1 0 0,-1 0 0,1 0 0,-1 0 0,1 0-1,-1 0 1,0 0 0,0 0 0,1 0 0,-1 0 0,0 0 0,0 0 0,0 0 0,0 1 0,0-1 0,0 0-1,0 1 1,0-1 0,0 1 0,-2-1-51,1 1 101,-1 1 0,1-1 0,-1 1 0,1-1 0,-1 1 0,1 0 0,-1 0 0,1 0 0,0 0 0,-1 1 0,1-1 0,0 1 0,0-1 0,0 1 0,0 0 0,0-1 0,-1 2-101,-8 8 248,1 1 0,-1 0 0,2 0 0,0 1-1,0 0 1,1 0 0,1 1 0,0 0 0,1 1-1,1 0 1,0-1 0,1 2 0,0-1 0,1 0-1,1 1 1,1-1 0,0 1-248,1-15 2,1 0 0,-1 0 0,0-1 0,1 1 0,-1 0 0,1 0 0,-1-1 0,1 1 0,-1 0 0,1-1 0,-1 1 0,1 0 0,0-1 0,-1 1 0,1-1 0,0 1 0,-1-1 0,1 0 0,0 1 0,0-1 0,0 0 0,-1 1 0,1-1 0,0 0 0,0 0 0,0 0 0,0 0 0,0 0 0,-1 0 0,1 0 0,0 0 0,0 0 0,0 0 0,0 0 0,0-1-2,34-4-49,-24 0-79,-1 0-1,0-1 0,0 0 0,-1 0 0,1-1 0,-1 0 0,-1-1 0,7-7 129,47-35-1431,-58 47 1311,1 1 1,0-1-1,0 1 1,0 0 0,0 0-1,1 0 1,-1 1-1,0 0 1,1 0-1,-1 0 1,1 1 0,-1 0-1,2 0 120,-5 0 8,0 0 0,1 1 0,-1-1 0,0 1 0,0 0 0,0-1 0,0 1 0,0 0 0,0 0 0,0 1 0,0-1-1,0 0 1,0 1 0,0-1 0,-1 1 0,1-1 0,0 1 0,-1 0 0,2 1-8,0 3 83,1 0-1,-1 0 1,0 1-1,0-1 1,-1 1-1,1-1 1,-1 3-83,3 15 496,-1-1 0,-1 1 0,0 20-496,-1 13 559,-3 1 0,-2-1-1,-3 4-558,1-29 126,-1 0-1,-2 0 0,-1-1 1,-1 0-1,-2-1 0,-2 3-125,6-15 30,-2-1 0,1 0 0,-2 0 0,0-1 1,-1 0-1,-8 7-30,17-20-22,0 1 1,-1-1 0,1 1-1,-1-1 1,0 0 0,0 0-1,-1-1 1,1 1 0,0-1 0,-1 0-1,1 0 1,-1 0 0,0-1-1,0 0 1,1 0 0,-1 0-1,0 0 1,0-1 0,0 0-1,0 0 1,0 0 0,0 0-1,0-1 1,0 0 0,0 0 0,1 0-1,-1-1 1,-4-1 21,4-1-200,-1 1 0,1-1 1,0 0-1,0 0 0,1-1 0,-1 1 0,1-1 1,0 0-1,0 0 0,0 0 0,1-1 1,0 1-1,0-1 0,-2-5 200,-1-4-1606,0-1-1,1 0 1,1 0-1,0 0 1,0-7 1606,-1-38-8780</inkml:trace>
  <inkml:trace contextRef="#ctx0" brushRef="#br2" timeOffset="494135.332">27536 7106 10853,'0'0'3340,"0"0"-1921,0 0-221,27-30-283,88-97-578,-37 52-259,-59 58-73,-1 0 0,0-2 1,-2 0-1,2-4-5,-13 16-36,0-1-1,-1 1 0,0-1 1,-1 0-1,0 0 1,0-1-1,-1 1 0,0-1 1,0 1-1,-1-1 1,0 1-1,-1-1 0,0-3 37,0 10-2,0 1-1,0-1 0,-1 0 0,1 0 0,-1 0 0,0 1 0,1-1 1,-1 0-1,0 0 0,0 1 0,0-1 0,0 1 0,0-1 1,0 1-1,-1 0 0,1-1 0,0 1 0,-1 0 0,1 0 1,-1 0-1,1 0 0,-1 0 0,0 0 0,1 0 0,-1 0 0,0 1 1,0-1-1,1 1 0,-1-1 0,0 1 0,0 0 0,0-1 1,-1 1 2,-12-1-23,0 0 0,0 0 0,0 2 0,-3 0 23,-6 0-23,-42-7 359,66 6-231,0 0-52,0 0 19,-2 143 1660,0-7 210,6 0 0,9 40-1942,-11-164 46,6 39 106,-7-49-140,-1 1 1,1 0 0,0-1 0,0 1-1,0-1 1,1 1 0,-1-1 0,0 0 0,1 1-1,-1-1 1,1 0 0,0 0 0,0 0 0,0 0-1,0 0-12,-1-1 1,1-1-1,-1 1 0,0-1 0,0 1 0,1-1 1,-1 0-1,0 1 0,0-1 0,1 0 0,-1 0 1,0 0-1,1 0 0,-1 0 0,0 0 0,1 0 1,-1-1-1,0 1 0,0 0 0,1-1 1,-1 1-1,0-1 0,0 1 0,1-1 0,-1 0 1,0 1-1,0-1 0,0 0 0,0 0 0,0 0 1,0 0-1,0 0 0,-1 0 0,1 0 0,0 0 1,0 0-1,-1 0 0,1-1 0,24-46-277,-23 43 202,9-27-651,-2 1 0,3-17 726,17-57-1973,-25 95 1780,0 0 1,0 0-1,1 1 0,1 0 0,-1-1 0,2 2 0,-1-1 1,4-3 192,-9 10 13,1 1-1,-1-1 1,1 1 0,-1 0 0,1-1 0,-1 1 0,1 0 0,0 0 0,-1 0 0,1 0 0,0 0 0,0 0 0,0 0 0,0 1 0,-1-1 0,1 1-1,0 0 1,0-1 0,2 1-13,-3 0 43,1 1 0,-1-1-1,0 1 1,1-1 0,-1 1 0,0 0-1,1-1 1,-1 1 0,0 0-1,0 0 1,0 0 0,0 0-1,0 0 1,0 0 0,0 0 0,0 0-1,0 0 1,-1 1 0,1-1-1,0 1-42,3 7 227,0 0 0,-1 1-1,-1-1 1,1 1 0,-1 0-1,-1-1 1,0 1-227,4 69 860,-3 1 1,-3 1-861,-1 13-640,2-93-918,0-2-1724,0-7-2344</inkml:trace>
  <inkml:trace contextRef="#ctx0" brushRef="#br2" timeOffset="494469.294">28251 6856 11845,'0'0'2450,"0"0"-113,0 0-272,0 179-737,0-120-143,6-2-721,1-16-288,3-14-128,-3-9-48,2-12-256,-2-6-544,-7 0-753,0-9-1953,0-21-3185</inkml:trace>
  <inkml:trace contextRef="#ctx0" brushRef="#br2" timeOffset="494801.169">28221 6621 15335,'0'0'2737,"0"0"-2305,0 0 33,0 0-465,0 0-1169,0 0-2865,0 0-8724</inkml:trace>
  <inkml:trace contextRef="#ctx0" brushRef="#br2" timeOffset="495133.523">28496 6475 9204,'0'0'1942,"0"0"-440,0 0 473,0 0-313,0 0-640,12-3-121,41-9-20,-52 12-843,0 0 1,0 0-1,0-1 1,0 1-1,0 0 1,0 0-1,0 0 1,0 0-1,0 0 1,0 0-1,0 0 1,0 1-1,0-1 1,0 0-1,0 1 1,0-1-1,0 0 1,0 1-1,0-1 1,-1 1-1,1-1 1,0 1-1,0 0 1,0-1-1,-1 1 1,1 0-1,0-1 1,-1 1-1,1 0 1,-1 0-1,1 0 1,-1 0-1,1 0 1,0 0-39,4 36 552,-5-22-359,68 612 2656,-66-595-2775,-1-10-34,0 0-1,2-1 0,0 1 0,1-1 1,1 1-1,5 11-39,-3-26-25,-4-18-145,-2-19-315,-1 29 450,0-101-3698,0 33-3769,0 33 592</inkml:trace>
  <inkml:trace contextRef="#ctx0" brushRef="#br2" timeOffset="495606.655">28916 6910 3105,'0'0'6323,"0"0"-4751,0 0-1172,0 0 181,0 0-258,13-11-232,59-44 653,-66 44 3138,-6 11-3827,-1-1 0,1 0 0,-1 1 0,1-1 0,0 1 0,-1-1 0,1 1 0,-1-1 0,1 1 0,-1-1 0,1 1-1,-1-1 1,0 1 0,1 0 0,-1-1 0,0 1 0,1 0 0,-1 0 0,0-1 0,1 1 0,-1 0 0,0 0 0,0 0-55,-29-4-125,16 4 483,12 0-304,-1-1 1,0 1 0,0 0 0,0 0 0,0 0-1,0 0 1,0 0 0,0 0 0,0 1-1,0 0 1,0-1 0,0 1 0,0 0 0,1 1-1,-1-1 1,0 0 0,1 1 0,-1-1 0,1 1-1,0 0 1,-1 0 0,1 0 0,0 0 0,0 0-1,0 1 1,0-1 0,1 1 0,-1-1-1,1 1 1,-1 0-55,-12 21 333,2 1 0,0 0-1,2 1 1,1 0 0,0 1-1,2 0 1,2 0 0,0 0-1,2 1 1,0 3-333,5-31 13,-1 1 0,0-1 0,1 1 0,-1-1 0,0 0 0,1 1 0,-1-1 0,1 0 0,-1 0-1,1 0 1,-1 0 0,1 0 0,-1 0 0,0-1 0,1 1 0,0-1-13,-1 1 1,9-2-87,0-2-1,-1 1 1,0-1-1,0 0 1,0-1-1,0 0 1,-1 0 0,0-1-1,0 0 1,0-1-1,-1 0 1,0 0-1,2-2 87,13-16-565,-1 0 0,-1-2-1,8-13 566,-22 31-171,0-1 0,0 0 0,-1 0-1,0 0 1,-1 0 0,0-1 0,-1 0-1,0 0 1,-1 0 0,0 0 0,0-1 171,-2 9 1062,-1 10 117,-22 100 822,12-59-1544,1 0 0,3 1 0,0 26-457,6-52 76,-1-10-43,2 1 0,0 0 0,0 0 0,2 2-33,-2-14-2,0 0 1,0-1 0,1 1-1,-1 0 1,0 0 0,1 0-1,-1-1 1,1 1 0,0 0-1,0-1 1,0 1 0,0 0-1,0-1 1,0 1 0,0-1-1,0 0 1,0 1 0,1-1 0,-1 0-1,0 0 1,1 1 0,-1-1-1,1 0 1,0-1 0,-1 1-1,1 0 1,0 0 0,-1-1-1,1 1 1,1 0 1,1-1-60,0 1 0,0-1-1,0 0 1,0 0 0,0 0 0,-1-1-1,1 0 1,0 1 0,0-1 0,0 0-1,-1-1 1,1 1 0,-1 0 0,1-1-1,-1 0 1,0 0 0,1 0 0,-1-1-1,0 1 1,2-2 60,-2-1-254,1 1 1,-1-1-1,0 0 0,0 0 1,0 0-1,-1-1 0,1 1 0,-1-1 1,-1 1-1,1-1 0,-1 0 1,0 1-1,0-1 0,-1-1 254,2-96-8537,-2 50-270</inkml:trace>
  <inkml:trace contextRef="#ctx0" brushRef="#br2" timeOffset="496377.601">29154 6865 8884,'0'0'4231,"0"0"-1203,0 0-723,0 0-701,0 0-310,4 18-363,5 21-554,-3 1 0,-1 0 1,-2 0-1,-2 0 0,-1 0 1,-2 0-1,-3 5-377,-12 3 173,18-53-261,0 0 0,0 1 0,-1-1 0,0 0 0,0 0 0,0 0 0,-1-3 88,2-32-603,3 19 9,2 1-1,0 0 1,1 0-1,0 1 1,2 0-1,1 1 1,0-1-1,3-1 595,-9 13-80,1 0-1,0 1 1,0-1-1,1 1 1,0 0-1,0 0 1,0 1 0,1 0-1,-1 0 1,1 0-1,1 1 1,-1 0-1,1 0 1,-1 1-1,1 0 1,0 1-1,0-1 1,0 2 0,0-1-1,1 1 1,4 0 80,-10 1 127,0 0 1,0 0-1,0 1 1,0-1 0,0 1-1,0 0 1,0-1-1,0 1 1,0 1-1,-1-1 1,1 0 0,0 1-1,-1-1 1,1 1-1,-1 0 1,0 0-1,1 0 1,-1 0 0,0 0-1,0 1 1,0-1-1,-1 1 1,1-1-1,0 1 1,-1 0 0,0-1-1,0 1 1,0 0-1,0 0 1,0 0-1,0 0 1,-1 1-128,4 13 352,-2 1 0,0-1 0,-2 1 0,0 0 0,-1 6-352,1 3 304,-20 181 769,23-186-1290,2-23 24,-4 0 115,5-3-168,0 0 0,0-1 0,-1 0 0,1 0 0,-1 0 1,0 0-1,-1-1 0,1 0 0,-1 0 0,0 0 0,-1 0 0,1-1 1,-1 0 245,18-27-1993,-2 11-76,1 1 1,0 1-1,2 1 1,8-6 2068,51-50-1383,-72 65 1975,0 0 0,0 0 0,-2 0 0,1-1 1,-1 0-1,-1-1 0,0-2-592,1 1 680,-1-2 1,-1 1 0,-1 0-1,0-1 1,-1 0 0,0 0-1,-1 0 1,-1-4-681,-2 19 70,0 0 0,1 1 0,-1-1 0,0 0 0,0 1 0,1-1 0,-1 1 0,0-1 0,0 1 1,0 0-1,0-1 0,1 1 0,-1 0 0,0 0 0,0-1 0,0 1 0,0 0 0,0 0 0,0 0 0,0 0 0,0 0 0,0 0 0,0 1-70,-32-1 692,27 0-340,2 0-295,0 0 0,-1 1 1,1 0-1,0 0 1,0 0-1,0 0 0,0 1 1,0 0-1,0 0 1,0 0-1,0 0 1,1 0-1,-1 1 0,1 0 1,-1-1-1,1 1 1,0 0-1,1 1 1,-1-1-1,0 0 0,1 1 1,0 0-1,-1 0 1,2-1-1,-1 1 0,0 0 1,1 0-1,0 1 1,-1 2-58,-4 13 64,2 1 1,0 0-1,2 0 1,0 0-1,1 10-64,-3 175-541,8-1-1,18 86 542,-14-218 59,-2 72-59,-6-144-2,0 0 1,1 1-1,-1-1 0,0 0 1,0 0-1,0 0 1,0 0-1,0 0 0,-1 0 1,1 0-1,0 0 1,0 0-1,-1 0 1,1 0-1,0 0 0,-1 0 1,1 0-1,-1 0 1,1-1-1,-1 1 1,0 0-1,1 0 0,-1 0 1,0-1-1,0 1 1,0 0-1,1-1 1,-1 1-1,0-1 0,0 1 1,0-1-1,0 1 1,0-1-1,0 1 1,0-1-1,0 0 0,0 0 1,0 0-1,0 1 1,0-1-1,0 0 1,0 0-1,0 0 0,0-1 1,0 1-1,0 0 1,0 0-1,0 0 1,0-1-1,0 1 0,0-1 1,0 1 1,-5-2-23,1 0-1,0-1 1,0 0 0,0 1 0,0-2 0,1 1-1,-1 0 1,1-1 0,-3-4 23,-2-3-25,1 0 0,0-1 1,1 0-1,0-1 0,1 0 1,0 0-1,1 0 0,1-1 1,0 0-1,1 1 0,0-1 1,1-1-1,1 1 0,0 0 1,1 0-1,1-9 25,0 12 4,0 1 0,1 0 0,1 0 0,-1-1 1,2 1-1,-1 1 0,2-1 0,-1 0 0,1 1 0,0 0 0,1 0 0,0 1 0,5-5-4,16-19-209,2 2-1,28-23 210,-30 28-365,61-53-4221,-54 48-1878</inkml:trace>
  <inkml:trace contextRef="#ctx0" brushRef="#br2" timeOffset="496724.967">30411 7228 17176,'0'0'944,"0"0"881,-27 182 0,24-129-1457,3-11-368,0-12-576,-3-16-2658,-4-14-7426</inkml:trace>
  <inkml:trace contextRef="#ctx0" brushRef="#br2" timeOffset="497563.922">31145 6639 4434,'0'0'3346,"0"0"-1615,0 0 3,0 0-173,0 0-774,1-4-561,-1 1 0,0 0 0,0-1 0,0 1 0,0-1 0,-1 1 0,1-1 0,-1 1 0,0-1 0,0 1-226,-3 0 7,-1 1 0,1 1 0,-1-1 0,0 0 0,1 1 0,-1 0 0,0 0 0,0 1 0,0-1 0,1 1 0,-3 0-7,-59 2 634,64-2-577,-1 1 9,-1 0-1,1 0 1,-1 0-1,1 0 1,0 1 0,0-1-1,0 1 1,-1 0 0,2 0-1,-1 0 1,0 1-1,0-1 1,1 1 0,-1-1-1,1 1 1,0 0 0,0 0-1,0 0 1,0 0-1,0 0 1,1 0 0,-1 1-1,1-1 1,0 0 0,0 1-1,0 2-65,-1-1 90,1 1 0,-1-1 0,1 1 0,0 0 0,1 0 0,0 0 0,0-1 0,0 1 0,0 0 0,1 0 0,0 0 0,0-1 0,1 1-1,0-1 1,0 1 0,2 4-90,1-4 25,-1 0-1,1 0 1,1-1-1,-1 0 0,1 0 1,0 0-1,0-1 1,0 1-1,4 0-24,69 35 70,-51-27-45,-9-4-3,86 47 19,-94-50-46,0 1-1,-1 0 1,0 1-1,-1 0 1,0 1-1,0 0 0,-1 0 1,1 3 5,-7-9-2,1 0 1,-1 0-1,-1 0 1,1 0-1,0 0 1,-1 1-1,0-1 1,1 0 0,-1 1-1,-1-1 1,1 1-1,0-1 1,-1 1-1,0 0 1,0-1-1,0 1 1,0-1-1,-1 1 1,1-1-1,-1 1 1,0 0-1,0-1 1,0 0-1,0 1 1,-1-1-1,1 0 1,-1 0-1,0 0 1,0 0-1,0 0 1,0 0-1,-1 0 1,1-1-1,-1 1 1,0-1-1,-2 2 3,-12 3 15,1-2 1,-1 0-1,0-1 1,0 0 0,0-2-1,-1 0 1,1-1-1,-1 0 1,1-2 0,-1 0-17,-4 1 4,19 0-8,1 0-1,0 0 0,0 0 0,0 0 0,0 0 1,0-1-1,0 1 0,0-1 0,0 1 1,0-1-1,0 0 0,0 0 0,0 1 1,0-2-1,0 1 0,0 0 0,1 0 1,-1 0-1,1-1 0,-1 1 0,1-1 1,-1 1-1,0-3 5,1 2-36,0-1 1,0 1-1,0-1 0,0 0 1,1 0-1,0 0 1,-1 1-1,1-1 0,0 0 1,0 0-1,0 0 0,1 0 1,-1 1-1,1-1 1,0 0-1,-1 0 0,2-1 36,1-1-336,-1 0-1,1 0 0,0 1 0,0-1 1,1 1-1,-1 0 0,1 0 0,0 0 1,0 0-1,0 1 0,1-1 1,-1 1-1,1 0 0,5-2 337,38-22-5600</inkml:trace>
  <inkml:trace contextRef="#ctx0" brushRef="#br2" timeOffset="498353.034">31770 6684 5475,'0'0'3358,"0"0"-2050,0 0-265,0 0-147,0 0-576,-7-21 329,4 19-283,1 0 0,-1 0 0,0 0 0,1-1 0,-1 1 1,1-1-1,0 1 0,0-1 0,-1-2-366,2 3 82,-1 0-1,1-1 1,-1 1-1,0 0 0,0 0 1,0 0-1,0 0 1,0 0-1,0 1 1,0-1-1,-1 0 1,1 1-1,0 0 1,-1 0-1,1-1 1,-1 1-1,0 1 1,0-1-82,-16-3 229,0 2 0,0 0 0,0 1 0,0 1 0,0 0 0,-15 4-229,29 0 32,0 1 0,0-1 0,1 1 0,0 0 0,0 1 0,0-1 0,1 1 0,0-1 0,0 1 0,0 0 0,-1 3-32,-4 11 319,1 0 0,0 1 0,2 0 1,0 0-1,1 0 0,0 14-319,0 32 1652,2 28-1652,2-88 74,0 0 1,0 0-1,1-1 0,0 1 1,0 0-1,1 0 0,-1-1 1,2 1-75,-2-4 9,0-1 1,0 0 0,0 0-1,1 0 1,-1 0-1,1 0 1,0 0 0,-1-1-1,1 1 1,0 0 0,0-1-1,0 1 1,0-1 0,0 0-1,0 0 1,1 0-1,-1 0 1,0 0 0,1 0-1,-1-1 1,1 1 0,-1-1-1,1 1-9,7 0-27,0 1 0,0-2 0,0 1 0,0-1 0,0-1 0,0 0 0,0 0 1,-1-1-1,1 0 0,0-1 0,-1 0 0,0 0 0,1-1 0,-1-1 0,-1 1 0,1-1 0,-1-1 0,0 0 0,4-3 27,-4 2-248,-1-1 0,1 0 0,-1 0 0,-1-1 0,1 0 0,-2 0 0,1 0 0,-1-1 0,0 0 0,-1 0 0,-1 0 1,1-1-1,-2 1 0,1-1 0,-1 0 0,-1 1 0,0-11 248,0-49-1161,-2 70 1236,0 0 0,1 0 0,-1 0 0,0 1 0,0-1 0,1 0 0,-1 1 0,0-1 0,1 0 0,-1 1 0,0-1 0,1 1 0,-1-1 0,0 1 0,1-1 0,-1 1 0,1-1 0,-1 1 0,1 0 0,-1-1 0,1 1 0,0 0 0,-1-1 0,1 1 0,0 0 0,0 0 0,-1-1 0,1 1 0,0 1-75,-6 37 672,1 1 0,2 1 1,2-1-1,1 0 0,6 31-672,-6-67 9,0 0-1,1 0 1,0 0-1,-1 0 1,2 0-1,-1 0 1,0 0-1,1-1 1,0 1-1,-1 0 1,1-1-1,1 1 1,-1-1-1,0 0 1,1 0-1,0 0 1,0 0-1,0-1 1,0 1-1,0-1 1,0 1-1,2-1-8,1 1-288,0 0 0,0 0 0,1-1 0,-1 0 0,1-1-1,-1 1 1,1-1 0,0 0 0,-1-1 0,1 0-1,0 0 1,5-1 288,-10 1-199,-1 0-1,0-1 1,0 1 0,0-1-1,0 1 1,0-1-1,0 1 1,0-1 0,0 0-1,0 1 1,0-1-1,0 0 1,0 0 0,0 0-1,0 1 1,0-1-1,-1 0 1,1 0 0,0 0-1,-1-1 1,1 1-1,-1 0 1,1 0-1,-1 0 1,0 0 0,1 0-1,-1-1 1,0 1-1,0 0 1,0 0 0,0-1 199,1-1-598,6-34-6197</inkml:trace>
  <inkml:trace contextRef="#ctx0" brushRef="#br2" timeOffset="498699.018">32078 6377 8100,'0'0'2225,"0"0"-1393,0 0 625,0 0-465,0 0-688,0 0 577,7 24-449,-7-12 304,0-3-175,0-3-385,0-6-160,0 0 32,0 0-48,0 0-64,0 0-673,0 0-1680,-10 0-1713</inkml:trace>
  <inkml:trace contextRef="#ctx0" brushRef="#br2" timeOffset="499388.8">32124 6719 7283,'0'0'2943,"0"0"-1564,0 0 254,0 0-54,0 0-706,-1-9-318,1 6-475,0-1 0,0 1 0,0 0 0,-1 0 0,1-1 0,-1 1 0,0 0 1,0 0-1,0 0 0,-1 0 0,1 0 0,-1 0 0,1 1 0,-1-1 0,0 0 0,0 1 1,0-1-1,-1 1 0,1 0 0,0-1 0,-1 1 0,0 1 0,1-1 0,-1 0 0,0 0 0,0 1 1,0 0-1,0 0 0,0 0 0,0 0 0,0 0 0,-1 0 0,1 1 0,0-1 0,0 1 0,0 0 1,-1 0-1,1 0 0,0 1 0,-1-1-80,2 1 42,0 0 1,0 0-1,0 0 1,0 0-1,1 0 1,-1 0-1,0 0 1,1 1-1,-1-1 0,1 0 1,-1 1-1,1-1 1,0 1-1,0 0 1,0-1-1,0 1 1,0 0-1,0 0 0,0 0 1,0 0-1,1 0 1,-1 1-43,-15 55 725,14-47-503,-8 44 409,3 0 1,2 1 0,3-1-1,2 6-631,0-58 12,0 0 0,1-1 0,-1 1-1,0 0 1,1-1 0,0 1 0,-1-1-1,1 1 1,0-1 0,0 1 0,1-1-1,-1 0 1,0 1 0,1-1-1,-1 0 1,1 0 0,0 0 0,0 0-1,0 0 1,0-1 0,0 1 0,0 0-1,0-1 1,1 0 0,-1 1 0,0-1-1,1 0 1,-1 0 0,1 0 0,-1-1-1,1 1 1,0-1 0,-1 1 0,1-1-1,0 0 1,-1 0 0,3 0-12,1 0-15,1 0 1,-1-1-1,0 1 0,1-1 1,-1-1-1,0 1 0,0-1 1,0 0-1,0 0 0,0-1 1,0 0-1,-1 0 0,1 0 1,-1-1-1,0 0 0,1 0 15,3-5-182,-1-1 0,0 1 0,-1-1 0,0 0 0,0-1 0,-1 0 0,0 0 0,-1 0 0,0-1-1,-1 0 1,3-11 182,-2-5-846,-1 0-1,-1-1 1,-1 1-1,-1-19 847,-1 40-73,-1 1 0,1 0 0,-1 0-1,0 0 1,-1 1 0,0-1 0,-1-3 73,3 8 47,0-1 1,-1 1-1,1 0 1,-1 0 0,1 0-1,-1 0 1,1 0-1,-1 0 1,0 0-1,1 0 1,-1 1 0,0-1-1,0 0 1,0 0-1,0 0 1,0 1 0,0-1-1,0 1 1,0-1-1,0 1 1,0-1 0,0 1-1,0-1 1,0 1-1,0 0 1,0 0-1,0-1 1,-1 1 0,1 0-1,0 0 1,0 0-1,0 0 1,0 0 0,0 1-1,-1-1 1,1 0-1,0 0 1,0 1-1,0-1 1,0 1 0,0-1-1,0 1-47,-1 1 87,0 0-1,0 0 1,0 0-1,1 0 1,-1 0-1,1 0 1,0 0-1,0 1 0,-1-1 1,1 1-1,1-1 1,-1 1-1,0-1 1,1 1-1,-1-1 1,1 1-1,0-1 1,0 1-1,0 0 1,0-1-1,0 2-86,-1 9 287,-5 70 668,3 0 0,7 49-955,-4-125 10,0 1 1,1-1-1,0 0 1,1 0-1,0 1 1,0-1 0,0 0-1,1-1 1,0 1-1,0 0 1,1-1-1,1 3-10,-2-6-2,0 1 0,1-1-1,-1 1 1,1-1 0,-1 0-1,1 0 1,0-1 0,0 1-1,0-1 1,0 0 0,1 0 0,-1 0-1,0-1 1,1 1 0,0-1-1,-1 0 1,1 0 0,0-1-1,2 1 3,0-1-55,0 1 0,0-1 0,0 0 0,1 0 0,-1 0 0,0-1-1,0-1 1,0 1 0,0-1 0,0 0 0,0-1 0,-1 1 0,1-1 0,-1-1-1,1 1 1,-1-1 0,0 0 0,-1-1 0,1 1 0,-1-1 0,0 0-1,0 0 1,0-1 0,-1 0 0,0 1 0,0-2 0,0 0 55,10-14-585,-2 0 1,-1-1 0,0-1 0,-2 0-1,0 0 1,-2 0 0,-1-1-1,0-1 1,-2 1 0,0-13 584,2-25-4180,-3-52 4180,-6-3 506,1-1 5092,2 99-2351,0 50-2589,-3 683 212,3-709-1232,0 21 327,0-26-129,0 1 0,0-1 0,0 1-1,0 0 1,0-1 0,0 1 0,1-1 0,-1 1 0,0 0 0,0-1 0,0 1 0,0-1 0,1 1 0,-1-1 0,0 1 0,1-1 0,-1 1 0,0-1 0,1 1 0,-1-1 0,1 1 0,-1-1 0,1 0 0,-1 1 0,0-1 0,1 0 0,0 1 0,-1-1 0,1 0 164,0-4-5637,-1-18-4867</inkml:trace>
  <inkml:trace contextRef="#ctx0" brushRef="#br2" timeOffset="499716.127">32313 6654 16359,'0'0'2450,"0"0"-1890,0 0 304,228 9-768,-168-6-96,-17 0-2161,-20 0-3713</inkml:trace>
  <inkml:trace contextRef="#ctx0" brushRef="#br2" timeOffset="500525.493">15641 8606 9636,'0'0'3605,"0"0"-1796,0 0-686,0 0 29,0 0-415,18-20-348,-8 11-366,54-57-35,38-27 12,-97 89-29,0 0 1,1 0 0,-1 1-1,1 0 1,-1 0-1,1 0 1,2 0 28,-7 2-3,0 1-1,1-1 1,-1 1-1,0 0 1,0 0-1,1 0 1,-1-1-1,0 1 1,0 0-1,1 0 1,-1 1-1,0-1 1,0 0-1,1 0 1,-1 1-1,0-1 1,0 0-1,0 1 1,1-1-1,-1 1 1,0 0-1,0-1 1,0 1-1,0 0 1,0 0 0,0 0-1,0-1 1,-1 1-1,1 0 1,0 0-1,0 0 1,-1 1-1,1-1 1,0 0-1,-1 0 1,1 0-1,-1 0 1,0 1-1,1-1 1,-1 0-1,0 1 4,8 32 263,-1 0 1,-2 0-1,-1 0 0,-2 14-263,-2 148 1742,-2-87-1253,3-72-368,0 0-231,-2-14-2867,4-48-1313,3-14-3695</inkml:trace>
  <inkml:trace contextRef="#ctx0" brushRef="#br2" timeOffset="500857.631">15991 7990 10917,'0'0'1153,"0"0"-1153,0 0-1729,0 0-1361</inkml:trace>
  <inkml:trace contextRef="#ctx0" brushRef="#br2" timeOffset="501210.026">15991 7990 6947,'165'-149'1395,"-133"123"-826,-24 25 63,-5 3-371,-1 1 0,0-1 0,0 1-1,-1-1 1,1 1 0,0 0 0,-1 0 0,0 0 0,0 0-1,0 0 1,0 0 0,0 0 0,0 1-261,8 51 1652,-6-34-927,23 187 5394,-2 176-6119,-7-75 1167,-15-284-1094,-2-15-59,0 0 0,1 0 0,0 0 0,1 0 0,0-1 0,1 1 0,2 5-14,-5-16-28,0 1 1,0 0 0,0 0-1,0 0 1,0 0-1,0-1 1,1 1-1,-1 0 1,0 0 0,0 0-1,0 0 1,0 0-1,1 0 1,-1 0 0,0-1-1,0 1 1,0 0-1,0 0 1,1 0 0,-1 0-1,0 0 1,0 0-1,0 0 1,1 0 0,-1 0-1,0 0 1,0 0-1,0 0 1,1 0 0,-1 0-1,0 0 1,0 0-1,0 0 1,0 0-1,1 0 1,-1 1 0,0-1-1,0 0 1,0 0-1,0 0 1,1 0 0,-1 0-1,0 0 1,0 1-1,0-1 1,0 0 0,0 0-1,0 0 1,1 0-1,-1 1 1,0-1 0,0 0-1,0 0 1,0 0-1,0 0 1,0 1 0,0-1-1,0 0 1,0 0 27,2-16-1859,-2-44-7076,0 30-1102</inkml:trace>
  <inkml:trace contextRef="#ctx0" brushRef="#br2" timeOffset="501540.202">16134 8579 13478,'0'0'1606,"0"0"-1152,35-11 103,117-37-28,-130 40-602,0 2 1,0 1 0,1 1-1,-1 0 1,1 2 0,0 1 0,14 1 72,-29 0-95,-4 0 71,0 0-1,1 0 0,-1 0 0,0 1 1,0-1-1,0 1 0,1 0 0,-1 0 1,0 1-1,0-1 0,-1 1 1,1 0-1,0 0 0,-1 0 0,4 3 25,-3-1 21,-1 0-1,1 1 1,-1-1-1,1 1 1,-1 0-1,-1 0 1,1 0-1,-1 0 1,0 1-1,0-1 0,0 0 1,-1 1-21,9 37 987,-1 1-1,-3 0 1,-2 1 0,-1 27-987,-3-34 585,2 1 0,2 0 0,2-1 0,1 0 0,2 0 0,6 14-585,-14-48 27,0 0 0,1-1 0,-1 1 1,1-1-1,0 1 0,0-1 0,0 0 0,0 0 1,1 0-1,-1 0 0,1 0 0,0 0 0,0-1 1,0 1-1,0-1 0,0 0 0,0 0 0,1 0 1,-1 0-1,1-1 0,-1 0 0,1 1 0,0-1 1,-1 0-1,1-1 0,0 1 0,0-1 0,0 1 1,-1-1-1,1 0 0,0-1 0,0 1 0,0-1 1,0 1-1,-1-1 0,1 0 0,1-1-27,5-2-24,1 0 0,-1-1 0,0 0 0,-1 0 0,1-1 0,-1-1 0,0 1 0,0-1 0,-1-1 0,0 0-1,-1 0 1,2-3 24,3-5-425,-1 0 0,0-2 0,-1 1-1,-1-1 1,-1-1 0,-1 1 0,-1-1-1,0-1 1,2-14 425,-3 3-1634,-1-1-1,-2 1 0,-1-1 1,-1 1-1,-4-25 1635,-5 18-1635,8 36 1696,0 1 0,1 0 0,-1 0 0,0 0-1,1 0 1,-1 0 0,0 0 0,0 0 0,0 0 0,0 0-1,0 0 1,0 0 0,0 1 0,0-1 0,0 0 0,0 1-1,0-1 1,-1 1 0,1-1 0,0 1 0,0 0 0,-1-1-1,1 1 1,0 0 0,0 0 0,-1 0-61,1 0 134,0 1 0,0 0 0,1 0 0,-1-1 0,0 1 0,1 0-1,-1 0 1,0 0 0,1 0 0,-1 0 0,1 0 0,0 0 0,-1 0 0,1 0 0,0 0 0,-1 0 0,1 0 0,0 0 0,0 0 0,0 0 0,0 0 0,0 0 0,0 0 0,0 0 0,0 0-1,1 0 1,-1 0 0,0 0 0,1 1-134,-1 5 611,-1 61 1534,-1-22-599,3 0-1,4 28-1545,-4-59-34,2-1 1,0 0-1,1 1 0,0-1 0,1-1 1,0 1-1,2-1 0,-1 1 0,2-2 0,2 5 34,-9-16-193,8 12-1753,-6-4-3024,-2-5-4339</inkml:trace>
  <inkml:trace contextRef="#ctx0" brushRef="#br2" timeOffset="505524.637">17583 8903 1905,'0'0'640,"0"0"83,0 0 638,0 0 370,0 0-119,0 0-89,0 0 46,17-3-3,53-9 3,-68 11-1502,-1 1 1,1 0 0,-1 0 0,1-1-1,-1 1 1,1 1 0,0-1 0,-1 0 0,1 0-1,-1 1 1,1-1 0,-1 0 0,1 1-1,-1 0 1,1-1 0,-1 1 0,0 0 0,1 0-1,-1-1 1,0 1 0,0 0 0,1 0 0,-1 1-1,0-1 1,0 0 0,0 0 0,0 0-1,-1 1 1,1-1 0,0 0 0,0 1 0,-1-1-1,1 1 1,-1 0-68,2 5 54,-1-1 0,-1 0 0,1 1 0,-1-1 0,0 1 0,0-1 0,-1 2-54,0 5-12,1-9-45,-1 1-1,1-1 1,-1 1 0,0-1-1,0 1 1,0-1-1,-1 0 1,1 0 0,-1 1-1,0-1 1,-1 0-1,1-1 1,-1 1 0,1 0-1,-2 0 58,2-1-407,-1 0-1,0 0 0,0-1 0,0 1 0,-1-1 1,1 1-1,-1-1 0,1 0 0,-1-1 0,0 1 1,0-1 407,-16 2-5360</inkml:trace>
  <inkml:trace contextRef="#ctx0" brushRef="#br2" timeOffset="506846.699">18522 8448 5330,'0'0'2540,"0"0"-1417,0 0-213,0 0 323,0 0-206,13-44 1838,-12 42-2842,-1 1-1,0-1 0,0 0 0,0 0 1,0 1-1,0-1 0,-1 0 1,1 0-1,0 1 0,-1-1 0,1 0 1,-1 1-1,0-1 0,1 0 1,-1 1-1,0-1 0,0 1 1,0-1-1,0 1 0,0 0 0,0-1 1,-1 1-1,1 0 0,-1-1-22,-2 1 3,0 0 0,0 0 1,-1 0-1,1 0 0,0 1 0,0-1 0,-1 1 0,1 0 0,-3 1-3,-2-1 53,-8 0 72,4-1-28,0 1 0,0 1 0,0 0 0,-11 3-97,18-2 9,1 0 0,0 0 0,0 0-1,0 0 1,0 1 0,0 0 0,0 0 0,1 0-1,0 1 1,-1-1 0,1 1 0,1 0-1,-2 1-8,-9 10 142,1 1-1,1 0 0,-4 8-141,12-17 58,0 1 1,1-1-1,-1 1 1,2 0-1,-1-1 1,1 1-1,0 1 1,1-1-1,0 0 1,0 0-59,-1 20 349,2 0 1,0 0-1,2 0 1,1 0-1,1-1 0,2 5-349,-4-21 96,1-1 0,0 0 0,1 0 0,0 0-1,1-1 1,0 1 0,0-1 0,1 0-1,0 0 1,1-1 0,-1 0 0,2 0-1,-1-1 1,1 0 0,0 0 0,1-1-1,7 5-95,-12-8 18,1-1-1,-1 1 0,1-1 0,0 0 0,0-1 1,0 1-1,0-1 0,0 0 0,0 0 1,0 0-1,0-1 0,0 0 0,1 0 1,-1 0-1,0-1 0,0 0 0,0 0 0,0 0 1,0 0-1,0-1 0,0 0 0,-1 0 1,2-1-18,2-1-18,-1-1 0,0 0 0,0-1 0,0 0 0,-1 0 0,0-1 0,0 1 0,0-1 0,-1-1 1,0 1-1,0-1 0,2-5 18,1-4-162,-1 0 1,-1 0 0,0-1 0,-1 0-1,-1 0 1,-1 0 0,1-19 161,-1-19-1475,-5-54 1475,1 91-224,-1-8-99,-2-1 1,-6-24 322,5 27-123,0 0 0,2 1 0,0-21 123,3 45 16,0 0-16,2 12 127,-1 1 1,0 0-1,0 0 1,-1 0-1,-1 0 1,-1 4-128,0 27 419,4 31 206,3-1-1,4 0 0,2-1 1,12 31-625,-23-101-22,4 11 46,0 0-1,0 0 1,1 0 0,4 6-24,-8-17-85,1-1 1,-1 1 0,1-1-1,-1 1 1,1-1 0,0 0-1,-1 0 1,1 0 0,0 0-1,1 0 1,-1 0-1,0 0 1,0-1 0,1 1-1,-1-1 1,1 0 0,0 0-1,-1 0 1,1 0 0,0 0-1,-1 0 1,1-1 0,0 1-1,0-1 1,0 0 84,-3 0-132,1 0 1,0-1-1,0 1 0,-1-1 1,1 1-1,0-1 1,-1 1-1,1-1 0,-1 1 1,1-1-1,-1 1 0,1-1 1,-1 0-1,1 1 0,-1-1 1,1 0-1,-1 1 1,0-1-1,1 0 0,-1 0 1,0 1-1,0-1 0,0 0 1,1 0-1,-1 0 0,0 1 1,0-1-1,0 0 1,0 0-1,-1 0 0,1 1 1,0-1-1,0 0 0,0 0 132,0-4-977,0-29-4524</inkml:trace>
  <inkml:trace contextRef="#ctx0" brushRef="#br2" timeOffset="507348.545">18810 8225 7796,'0'0'1430,"0"0"-110,0 0 118,0 0-293,0 0-204,3 0-239,-2 1-639,1-1 0,-1 1 0,0 0 0,0-1 0,0 1 1,1 0-1,-1 0 0,0 0 0,0 0 0,0-1 0,0 2 0,0-1 0,-1 0 0,1 0 0,0 0 0,0 0 0,-1 0 0,1 1 0,-1-1 1,1 0-1,-1 1 0,1-1 0,-1 0 0,0 1 0,0 0-63,7 48 1019,-4-25-582,32 292 2840,-11-93-2245,-22-202-1006,-1-6 24,1 1-1,1-1 1,0 1-1,1-1 0,0 0 1,1 0-1,1-1 1,3 4-50,-9-19 0,0 1 1,0-1-1,0 1 1,0-1-1,0 0 1,0 1 0,0-1-1,0 1 1,1-1-1,-1 1 1,0-1-1,0 0 1,1 1 0,-1-1-1,0 1 1,0-1-1,1 0 1,-1 1-1,0-1 1,1 0 0,-1 0-1,1 1 1,-1-1-1,0 0 1,1 0-1,-1 0 1,1 1 0,-1-1-1,0 0 1,1 0-1,-1 0 1,1 0-1,-1 0 1,1 0-1,-1 0 1,1 0 0,-1 0-1,1 0 1,-1 0-1,1 0 1,-1 0-1,0 0 1,1 0 0,-1-1-1,1 1 1,-1 0-1,0 0 1,1-1-1,-1 1 1,1 0 0,-1 0-1,0-1 1,1 1-1,-1 0 1,0-1-1,1 1 1,-1 0 0,0-1-1,0 1 1,1-1-1,8-28-69,-4-32-802,-3 1 0,-3-1 0,-2 0 0,-7-33 871,0-2-3367,5-29 3367,5 118-16,0 0 1,0 0-1,1 0 1,0 0-1,0 1 0,1-1 1,-1 0-1,2 1 1,-1-1-1,1 1 1,0 0-1,2-4 16,-2 7 98,0-1-1,0 1 1,0 0 0,0 0-1,0 0 1,1 0 0,-1 1-1,1-1 1,0 1 0,0 0-1,0 0 1,0 0-1,0 1 1,0-1 0,0 1-1,1 0 1,-1 0 0,0 1-1,1-1 1,0 1-98,5-1 369,1 0 0,0 1 0,0 0 1,-1 1-1,1 0 0,0 1 0,7 2-369,-15-3-59,0 0 0,0 0 0,0 0-1,0 1 1,0-1 0,-1 1 0,1 0 0,-1 0 0,1 0-1,-1 0 1,0 0 0,2 2 59,-3-1-503,1-1 1,0 1-1,-1 0 1,0 0-1,1 0 0,-1 0 1,0 0-1,0 0 1,-1 0-1,1 0 0,-1 0 1,0 1-1,1-1 1,-2 2 502,1-4-6027</inkml:trace>
  <inkml:trace contextRef="#ctx0" brushRef="#br2" timeOffset="507781.543">19342 8356 8324,'0'0'1521,"0"0"-289,0 0 318,0 0 112,0 0-435,0-10 428,3 95-478,4-1 1,3 0-1,4-1 1,3 0 0,16 38-1178,-26-99 85,0-1 0,2 0 0,0 0 0,1-1 0,1 0 0,5 6-85,-13-22 6,0 1-1,0-1 1,0 0 0,0 0 0,1 0-1,0-1 1,0 1 0,0-1 0,0 0-1,0 0 1,1 0 0,-1-1 0,1 1 0,0-1-1,-1 0 1,1 0 0,0-1 0,0 0-1,0 0 1,0 0 0,1 0 0,-1-1-1,0 0 1,0 0 0,0 0 0,1-1-1,-1 1 1,0-1 0,0-1 0,2 0-6,0-1-37,0-1 0,-1 0 0,0 0 1,0 0-1,0-1 0,0 0 1,-1 0-1,1 0 0,-1-1 1,-1 0-1,1 0 0,-1 0 0,0-1 1,0 1-1,-1-1 0,0 0 1,0 0-1,1-7 37,5-13-348,-1-1 0,-2 1 1,-1-1-1,1-14 348,-1-12-927,-2-1 1,-3-21 926,-1 51-230,-1 1 0,-1-1 0,-1 1 0,-1 0 0,-1 0-1,-5-10 231,-9-24 635,19 56-154,1 2-276,3 17-1400,1-7-2503,3-4-3294</inkml:trace>
  <inkml:trace contextRef="#ctx0" brushRef="#br2" timeOffset="508201.492">19934 8395 11077,'0'0'2729,"0"0"-608,0 0-227,0 0-397,0 0-568,-4-4-532,3 3-392,1 1 1,-1-1-1,0 1 0,1-1 0,-1 1 1,1-1-1,-1 1 0,0-1 1,1 1-1,-1-1 0,0 1 0,1 0 1,-1 0-1,0-1 0,0 1 0,1 0 1,-1 0-1,0 0 0,0 0 1,1 0-1,-1 0 0,0 0 0,0 0 1,0 0-1,1 0 0,-1 0 0,0 0 1,0 0-1,1 1 0,-1-1 0,0 0 1,1 1-1,-1-1 0,0 0 1,0 1-1,1-1 0,-1 1 0,1-1 1,-1 1-1,1-1 0,-1 1-5,-1 4 14,0-1-1,1 1 0,0-1 1,0 1-1,0-1 0,0 1 1,1 0-1,0-1 0,0 3-13,-1 8 24,0 1 0,2-1 0,-1 0 0,2 0-1,0 0 1,1 0 0,0 0 0,1-1 0,1 1-1,0-1 1,1 0 0,1 0 0,0-1 0,6 9-24,52 65 9,-42-60 2,-2 1 1,-2 0 0,0 2 0,11 25-12,-29-52-1,1 1 0,-1-1 1,1 1-1,-1 0 0,0-1 0,0 1 1,-1 0-1,1 0 0,-1 0 0,0-1 1,0 1-1,0 0 0,0 0 0,-1 0 1,0 0-1,0 2 1,0-3-14,-1-1 1,1 1-1,-1 0 1,0-1-1,0 1 1,0-1-1,0 1 1,0-1-1,0 0 1,0 0-1,-1 0 1,1 0-1,-1 0 1,0-1-1,1 1 1,-3 0 13,-11 4-168,0-1-1,-1 0 1,1-1 0,-1-1 0,0 0 0,-13-1 168,3 1-343,-25 3-2802,-48 0 3145,99-6-244,1 0 137,-1 0-1,1 0 0,0 0 0,0 0 1,-1 0-1,1 0 0,0 0 1,0 0-1,-1 0 0,1 0 1,0 0-1,0 0 0,-1 0 1,1 0-1,0 0 0,0-1 1,-1 1-1,1 0 0,0 0 1,0 0-1,0 0 0,0-1 0,-1 1 1,1 0-1,0 0 0,0 0 1,0-1-1,0 1 0,0 0 1,-1 0-1,1 0 0,0-1 1,0 1-1,0 0 0,0 0 1,0-1-1,0 1 0,0 0 0,0 0 1,0-1-1,0 1 0,0 0 1,0 0-1,0-1 0,0 1 1,0 0-1,0 0 0,0-1 1,0 1-1,0 0 0,1 0 1,-1 0-1,0-1 0,0 1 108,0-21-6520</inkml:trace>
  <inkml:trace contextRef="#ctx0" brushRef="#br2" timeOffset="508535.026">19925 8415 14967,'0'0'1873,"0"0"-1377,172 6 176,-113-6-608,-9 0-64,-11 0-2545,-19 0-3874</inkml:trace>
  <inkml:trace contextRef="#ctx0" brushRef="#br2" timeOffset="510377.546">21225 8433 3698,'0'0'2836,"0"0"-1697,0 0-253,0 0 293,0 0-299,0-5-175,6-17 208,-4 17-565,0 0 0,0 0 0,-1 0 0,0 0 0,0-1 0,0 1 0,0 0 0,-1-1-1,0 1 1,0 0 0,-1-5-348,-1 7 0,1 1-1,-1 0 1,1 0-1,-1 0 1,0 0-1,0 1 1,0-1-1,0 0 1,0 1-1,0-1 1,0 1-1,0 0 0,-1 0 1,1 0-1,0 0 1,-1 0-1,1 0 1,-1 1-1,1-1 1,-1 1-1,-1 0 1,-53-5-10,29 5 13,24-1-3,-1 0 0,1 1 0,-1-1 0,1 1 1,-1 1-1,1-1 0,-1 1 0,1-1 1,-1 1-1,1 0 0,-1 1 0,1-1 1,0 1-1,0 0 0,0 0 0,0 0 0,0 1 1,0-1-1,0 1 0,1 0 0,0 0 1,-1 0-1,1 0 0,0 1 0,-2 3 38,0-1 0,0 1 0,1 0 1,0-1-1,1 2 0,-1-1 0,1 0 0,1 1 0,0 0 0,0-1 0,-1 8-38,0 9 270,1 0 0,2 0 0,1 7-270,-1 3 236,0-17 45,2 0 0,0 0-1,0 0 1,2 0 0,0 0 0,1-1 0,3 6-281,-7-16 51,1-1 0,1 1 0,-1-1 0,1 0 0,0 0 0,0 0 0,0 0 0,0-1 0,1 1 0,0-1 0,0 0 0,0 0 1,1-1-1,-1 1 0,1-1 0,0 0 0,0 0 0,0 0 0,0-1 0,1 1 0,-1-2 0,1 1 0,4 1-51,-4-2 11,0-1 0,0 1 0,1-1 0,-1 0 0,0-1 0,0 0 0,0 0 0,0 0 0,0 0 0,0-1 0,0 0 0,0 0 0,0-1 0,-1 0 0,4-2-11,-1-1-79,-1 1 1,0-2 0,-1 1-1,1-1 1,-1 0-1,-1 0 1,1-1 0,-1 0-1,-1 0 1,2-3 78,2-7-360,0 0-1,-1 0 1,-2 0 0,0-1 0,0 1-1,-2-1 1,0 0 0,-1-7 360,1-42-2509,-5-50 2509,-1 27-329,3 89 516,0 2 23,1 2-176,0 0 0,-1 1 0,1-1-1,-1 1 1,0-1 0,1 0 0,-1 1-1,-1-1 1,1 1 0,0-1 0,0 0-1,-1 2-33,-1 10 174,4 120 3255,16 124-3429,-17-249 26,0 0 0,1 0 0,0-1 1,0 1-1,1-1 0,2 4-26,-4-10-101,0 0-1,0 0 1,0 0 0,1 0-1,-1 0 1,0 0 0,1-1-1,0 1 1,-1-1-1,1 1 1,0-1 0,0 0-1,0 0 1,0 0-1,0 1 1,0-2 0,0 1-1,0 0 1,0 0-1,0-1 1,0 1 0,1-1-1,-1 0 1,0 0-1,0 0 1,2 0 101,10-5-2865,-1-19-1628</inkml:trace>
  <inkml:trace contextRef="#ctx0" brushRef="#br2" timeOffset="510757.965">21562 7978 4002,'0'0'3591,"0"0"-2073,0 0-374,0 0 276,0 0-169,0-5-349,0-14-331,0 9 227,0 14 938,5 127 724,8 21-2460,2 15 968,-11-52-237,6 68-130,-7-151-560,2 1-1,2-1 1,0-1-1,7 16-40,-13-44-20,13 29 86,-14-31-88,1 0-1,-1 0 0,1 0 0,-1 0 0,1 0 0,0 0 1,0 0-1,-1 0 0,1 0 0,0 0 0,0 0 0,0 0 1,0 0-1,0-1 0,0 1 0,0 0 0,1-1 0,-1 1 1,0-1-1,0 1 0,0-1 0,1 0 23,-2 0-77,1 0 0,0-1 0,-1 1 0,1-1 0,-1 1 0,1-1 0,0 1 0,-1-1 0,1 1 0,-1-1 0,1 1 0,-1-1 0,1 0 0,-1 1 0,0-1 0,1 0 1,-1 1-1,0-1 0,0 0 0,1 0 0,-1 1 0,0-1 0,0 0 0,0 0 0,0 1 0,0-1 0,0 0 0,0 0 0,0 0 77,0-30-1903,0 25 1169,0-34-3593,0-1-785</inkml:trace>
  <inkml:trace contextRef="#ctx0" brushRef="#br2" timeOffset="511162.716">21810 8389 7235,'0'0'1585,"0"0"-355,0 0 267,0 0 106,0 0-120,8-9-431,25-25-287,-32 34-717,-1 0 0,0 0 0,0 0 0,0-1 0,0 1 0,1 0 0,-1 0 0,0 0 0,0 0 0,0 0 0,0-1 0,0 1 0,0 0 0,0 0 0,0 0 0,1 0 0,-1-1 0,0 1 0,0 0 0,0 0 0,0 0 0,0-1 0,0 1 0,0 0 0,0 0 0,0 0 0,0 0 0,0-1 0,0 1 0,0 0 0,0 0 0,0 0 0,0-1 0,-1 1 0,1 0 0,0 0 0,0 0 0,0 0 0,0-1 0,0 1 0,0 0 0,0 0 0,-1 0 0,1 0 0,0 0 0,0 0 0,0-1 0,0 1 0,-1 0-48,-12-3 404,-16 4-583,19 1 180,0 0 0,1 1-1,-1 0 1,1 0-1,-1 1 1,1 1 0,0-1-1,1 1 1,-1 1-1,-2 2 0,-14 11-200,2 0 0,-17 18 200,36-32-31,-1 0 1,1 0 0,0 0 0,1 0 0,-1 1-1,1 0 1,0-1 0,1 1 0,-3 6 30,4-9 0,0 1 0,0-1 0,1 0 0,-1 0 0,1 1 0,0-1 1,0 0-1,0 1 0,0-1 0,0 0 0,1 0 0,0 1 0,-1-1 0,1 0 0,0 0 1,1 0-1,-1 0 0,0 0 0,1 0 0,0 0 0,0 0 0,7 7 79,0 0 0,2 0 0,-1-1 0,1 0-1,0-1 1,1-1 0,0 0 0,1 0-79,108 52 692,-104-51-612,34 13 183,-30-13-264,0 1-1,0 1 1,-1 0-1,0 2 0,-1 0 1,12 10 1,-23-11-628,-8-8-8506,0-10-1124</inkml:trace>
  <inkml:trace contextRef="#ctx0" brushRef="#br2" timeOffset="511841.824">22396 8466 9877,'0'0'1011,"0"0"-424,0 0 424,0 0 56,0 0-392,0 0-254,0-16 36,0-51-151,0 65-254,0 0 0,0 0 0,-1 0 0,1 1 0,0-1 0,-1 0-1,1 0 1,-1 0 0,1 1 0,-1-1 0,0 0 0,0 1 0,0-1 0,0 1-1,0-1 1,0 1 0,0-1 0,0 1 0,-1 0 0,1-1 0,-1 1-1,1 0 1,0 0 0,-1 0 0,0 0 0,1 0 0,-1 1 0,-1-1-52,-3-1 62,-1 0 1,1 1 0,0 0 0,-1 0 0,1 0-1,-5 1-62,3 0 47,-60-7 170,-61-2 927,127 10-1123,-1-1 0,0 1 1,0 0-1,1-1 0,-1 1 1,0 1-1,1-1 0,-1 0 1,1 1-1,-1-1 0,1 1 0,0 0 1,0-1-1,0 1 0,0 0 1,0 1-1,0-1 0,0 0 1,1 0-1,-1 1 0,1-1 1,0 1-1,-1-1 0,1 1 1,0 0-1,1 0 0,-1-1 1,0 4-22,-3 9 213,0 1 1,2 1-1,0-1 1,0 9-214,1 155 1827,1-176-1798,0-1 0,0 1 0,0-1 0,1 1 0,-1-1 0,1 1 0,0-1-1,0 0 1,0 1 0,0-1 0,1 0 0,-1 0 0,1 0 0,0 0 0,0 0 0,0 0-1,0 0 1,1-1 0,-1 1 0,1-1 0,-1 1 0,1-1 0,1 0-29,2 1 24,0 0 0,1-1 0,-1 0 0,1 0 0,0-1 0,-1 0 0,1 0 0,0 0 0,0-1 0,0 0 0,4-1-24,0 0-77,0-1 1,0 0-1,0-1 0,0 0 1,0-1-1,0-1 1,-1 1-1,0-1 0,0-1 1,-1 0-1,1 0 1,-1-1-1,0-1 0,-1 1 1,0-1-1,0 0 0,-1-1 1,0 0-1,6-9 77,-3 3-376,-1 0-1,0 0 0,0-1 0,-2 0 1,0-1-1,-1 1 0,-1-1 1,0 0-1,-1-1 0,-1 1 0,-1-1 1,0-9 376,-2-14 336,-13 434 4813,13-384-5106,0 1 1,1-1-1,0 0 1,0 0-1,1 0 1,0 0-1,1-1 1,0 1-1,0 0 1,1 0-44,-2-6-97,0 0 0,0 1 0,0-1 0,1 0 1,-1-1-1,1 1 0,0 0 0,-1-1 1,1 1-1,0-1 0,1 0 0,-1 0 0,0 0 1,0-1-1,1 1 0,-1-1 0,1 1 0,0-1 1,-1 0-1,1-1 0,0 1 0,-1-1 1,1 1-1,0-1 0,1 0 97,-5-1-155,1 1 0,0 0 0,-1 0 0,1 0 0,0 0-1,-1-1 1,1 1 0,-1 0 0,1 0 0,0-1 0,-1 1 0,1-1 0,-1 1 0,1 0 0,-1-1 0,1 1 0,-1-1-1,1 1 1,-1-1 0,0 1 0,1-1 0,-1 0 0,0 1 0,1-1 0,-1 0 0,0 1 0,0-1 0,1 1-1,-1-1 1,0 0 0,0 0 0,0 1 0,0-1 0,0 0 0,0 1 0,0-1 0,0 0 0,0 1 0,0-1 0,-1 0-1,1 1 156,0-5-1178,1-26-7407</inkml:trace>
  <inkml:trace contextRef="#ctx0" brushRef="#br2" timeOffset="512211.768">22624 8341 10517,'0'0'3039,"0"0"-1183,0 0-49,0 0 266,-1 35-353,-2 7-1290,1-8-134,1 0 1,1 1 0,2-1-1,1 0 1,3 2-297,-2-8 321,-2-13-193,0 0 0,1 0 0,0 0 0,1 0 0,1 0 0,1-1 0,1 1-128,-7-13 0,0-1 1,1 0 0,0 0-1,-1 0 1,1 0-1,0 0 1,-1 0 0,1 0-1,0 0 1,0 0 0,0 0-1,0 0 1,0 0-1,0-1 1,0 1 0,0 0-1,0-1 1,0 1-1,0-1 1,0 1 0,1-1-1,-1 1 1,0-1 0,0 0-1,1 0 1,0 1-1,0-2-7,-1 0 1,1 1 0,0-1 0,-1 0-1,1 0 1,0 0 0,-1 0-1,1 0 1,-1 0 0,0 0-1,1 0 1,-1 0 0,0-1-1,0 1 1,0-1 0,1 0 6,5-10-126,0 1 1,-1-1 0,0 0 0,2-8 125,-7 19-31,30-95-1059,-25 72 498,2 1 1,0-1 0,1 1 0,1 0 0,2 1 0,0 0-1,7-8 592,-17 27 12,0 0-1,0 1 0,0-1 1,1 1-1,-1-1 1,0 1-1,1 0 0,0 0 1,-1 0-1,1 0 0,0 0 1,0 1-1,0-1 0,0 1 1,0 0-1,0 0 1,1 0-1,-1 0 0,0 1 1,1-1-1,-1 1 0,0 0 1,1 0-1,-1 0 0,0 0 1,1 1-1,-1-1 0,0 1 1,1 0-12,1 1 119,0 1 1,0-1-1,-1 1 1,1 0-1,-1 1 1,0-1-1,0 1 1,0 0-1,0 0 1,0 0-1,-1 0 1,0 1-1,0-1 0,0 1 1,-1 0-1,3 5-119,4 13 294,0 0-1,-1 1 0,-2 1 0,0-1 0,-2 1 1,0 5-294,1 37 492,-2 47-492,-3-108-152,1 21 128,7-19-2916,-7-13-2052,-1-20-4295</inkml:trace>
  <inkml:trace contextRef="#ctx0" brushRef="#br2" timeOffset="513298.897">23901 8216 912,'0'0'4320,"0"0"-2733,0 0-789,0 0 56,0 0 119,0-4-148,0-14-185,0 13 246,0 5 96,0 0-81,0 0-23,0 0-310,0 0 6,4 115 1828,5 0 1,24 111-2403,-24-182 67,-9-44-76,0 0 0,0 0 0,0 0 1,0 0-1,1 0 0,-1 0 0,0 0 0,0 0 1,0-1-1,0 1 0,0 0 0,0 0 0,0 0 1,0 0-1,0 0 0,0 0 0,0 0 0,0 0 1,0 0-1,1 0 0,-1 0 0,0 0 1,0 0-1,0 0 0,0 0 0,0 0 0,0 0 1,0 0-1,0 0 0,0 0 0,0 0 0,0 0 1,1 0-1,-1 0 0,0 0 0,0 1 0,0-1 1,0 0-1,0 0 0,0 0 0,0 0 0,0 0 1,0 0-1,0 0 0,0 0 9,1-25-728,-1 18 551,0-51-2632,6-43 2809,-3 80-104,1 1-1,0 0 0,1 0 0,2 0 0,0 0 0,7-13 105,-6 16-19,18-36-137,-25 51 157,0 0 0,0 0 0,1 0 0,-1 1 0,0-1 0,1 0 0,0 1 0,-1-1 0,1 1 0,0-1 0,0 1 0,-1 0 0,1 0 0,0 0 0,0 0 0,1 0 0,-1 0 0,0 0 0,0 1 0,0-1 0,1 1-1,-1 0 36,0 0 0,-1 1 0,1-1 0,0 1 0,-1 0 1,1-1-1,-1 1 0,1 0 0,-1 0 0,1 0 0,-1 0 1,1 0-1,-1 0 0,0 0 0,0 1 0,1-1 0,-1 0 1,0 1-1,0-1 0,-1 1 0,1-1 0,0 1 1,0-1-1,-1 1 0,1 0-36,15 50 977,-12-39-719,25 111 3574,-5 6-3832,21 97 1931,-43-222-1878,11 38 124,-12-42-175,-1-1 0,0 1 0,0 0 0,0-1 0,1 1 1,-1 0-1,0-1 0,1 1 0,-1-1 0,1 1 0,-1 0 0,1-1 1,-1 1-1,1-1 0,-1 1 0,1-1 0,-1 0 0,1 1 0,-1-1 1,1 0-1,0 1 0,-1-1 0,1 0 0,0 1 0,-1-1 0,1 0 1,0 0-1,-1 0 0,1 0 0,0 0 0,-1 0 0,1 0 0,0 0 1,0 0-1,-1 0 0,1 0 0,0 0 0,-1-1 0,1 1 1,0 0-1,-1 0 0,1-1 0,0 1 0,-1 0 0,1-1 0,-1 1 1,1-1-1,-1 1 0,1-1 0,-1 1 0,1-1 0,-1 1-2,4-5-22,-1 1-1,0-1 1,0 0 0,0 1-1,0-1 1,-1-1-1,0 1 1,0 0-1,0 0 1,-1-1 0,0 0 22,11-68-534,-11 58 373,4-102-1458,-6 90 925,2 0 1,0 0-1,2 1 0,1-1 0,8-25 694,-11 50 40,0 0 0,0 0 1,0 0-1,1 0 0,0 0 0,0 0 1,0 0-1,0 0 0,0 1 1,0-1-1,1 1 0,-1-1 0,1 1 1,-1 0-1,1 0 0,0 0 0,0 0 1,0 1-1,0-1 0,0 1 1,1 0-1,-1 0 0,0 0 0,0 0 1,1 1-1,-1-1 0,1 1 0,-1 0 1,0 0-1,1 0 0,-1 0 0,1 1 1,-1-1-1,0 1 0,1 0 1,-1 0-1,0 0 0,0 0 0,0 1 1,0-1-1,0 1 0,0 0 0,0 0 1,0 0-1,-1 0 0,1 0 1,-1 1-1,1-1 0,-1 1 0,0 0 1,0-1-1,0 1 0,0 1-40,9 20 281,-1 0 0,-1 0 0,-1 1 1,-1 0-1,-2 1 0,0 0 0,-2 0 0,-1 0 0,0 5-281,13 93-206,-15-123 105,7 20-1130,-7-21 1006,1 1-1,-1-1 0,0 0 1,0 0-1,1 1 1,-1-1-1,0 0 0,1 0 1,-1 1-1,1-1 1,-1 0-1,0 0 0,1 0 1,-1 0-1,1 0 1,-1 0-1,0 0 1,1 1-1,-1-1 0,1 0 1,-1 0-1,0 0 1,1-1-1,-1 1 0,1 0 1,-1 0-1,1 0 1,-1 0-1,0 0 1,1 0-1,-1-1 0,1 1 226,5-5-8179</inkml:trace>
  <inkml:trace contextRef="#ctx0" brushRef="#br2" timeOffset="513772.505">24705 8796 7796,'0'0'2772,"0"0"-78,0 0-706,0 0-713,18-25-531,115-154-216,-125 168-593,0 1 0,0-2-1,-1 1 1,-1-1 0,0 0-1,-1 0 1,0-1 0,0 0-1,-2 1 1,1-2-1,-2 1 1,0 0 0,0 0-1,-1-1 1,-1 1 0,0-1-1,-1 1 1,-1-7 65,1 16-4,0 0-1,-1 0 1,1-1 0,-1 1-1,1 0 1,-1 0-1,-1 0 1,1 1 0,0-1-1,-1 0 1,0 1 0,0-1-1,0 1 1,0 0 0,0 0-1,-1 1 1,1-1 0,-1 0-1,0 1 1,-3-1 4,0-1-1,0 1 1,0 1-1,0-1 1,0 1-1,0 0 0,-1 1 1,1 0-1,-1 0 1,0 1-1,1 0 1,-7 0 0,13 0 8,-1 1 1,1-1 0,-1 1 0,1-1 0,0 1 0,0-1-1,-1 1 1,1 0 0,0 0 0,0-1 0,-1 1 0,1 0-1,0 0 1,0 0 0,0 0 0,0 0 0,1 1 0,-1-1-1,0 0 1,0 0 0,1 0 0,-1 1 0,1-1 0,-1 0 0,1 1-1,-1-1 1,1 1 0,0 0-9,-5 45 503,5-40-394,0-7-107,-2 48 1044,2 0-1,6 40-1045,-4-72 135,1 0 1,1 0 0,0-1-1,1 0 1,1 0 0,0 0-1,1 0 1,1-1 0,0 0-1,5 5-135,-7-10-51,1 0 0,0-1-1,1 0 1,0 0 0,0-1-1,1 0 1,0 0 0,0-1-1,0 0 1,1-1 0,0 0-1,0 0 1,1-1 0,-1-1-1,1 1 1,0-2 0,-1 1-1,1-2 1,0 0 0,0 0-1,1 0 1,-1-2 0,0 1-1,0-1 1,3-2 51,-8 3-289,-1-1 0,0-1 0,0 1 0,1-1 1,-1 0-1,0 0 0,-1 0 0,1-1 0,0 1 0,-1-1 0,1 0 0,-1-1 1,0 1-1,0-1 0,0 0 0,-1 0 0,1 0 0,-1 0 289,32-45-5293</inkml:trace>
  <inkml:trace contextRef="#ctx0" brushRef="#br2" timeOffset="514138.129">25221 8287 9957,'0'0'3945,"0"0"-2421,0 0-116,2 28 401,-1-23-1726,7 70 2547,16 65-2630,-10-63 2033,3 69-2033,-7-48 593,-10-97-589,-1 0 0,1 0 0,0 0 0,0 0 1,0 0-1,0-1 0,0 1 0,0 0 0,1 0 0,-1 0 1,0 0-1,0 0 0,1-1 0,-1 1 0,0 0 0,1 0 1,-1 0-1,1-1 0,-1 1 0,1 0 0,-1-1 1,1 1-1,-1 0 0,1-1-4,7-25-50,1-65-407,10-66-1269,-15 133 1021,1 1 0,1 0-1,1 0 1,1 0 0,7-12 705,-11 26-80,0 1 0,1 0 0,0 0 0,0 1 0,1 0 0,-1 0 0,1 0 1,1 0-1,-1 1 0,1 0 0,0 1 0,0-1 0,0 1 0,2 0 80,-6 2 57,1 1 0,-1 0 1,1-1-1,0 1 0,-1 0 1,1 1-1,0-1 0,-1 1 0,1 0 1,0-1-1,0 2 0,-1-1 0,1 0 1,0 1-1,0 0 0,-1 0 1,1 0-1,-1 0 0,1 0 0,-1 1 1,1-1-1,-1 1 0,0 0 0,0 0 1,0 1-1,0-1 0,0 0 1,0 1-1,-1 0 0,1 0 0,0 2-57,4 4 160,-1 1 0,0 1 0,0 0-1,-2-1 1,1 1 0,-1 1 0,-1-1-1,0 1 1,-1-1 0,0 1 0,0 4-160,1 29 332,-2-1 1,-2 21-333,-1 0-576,2-63-1020,0-4-1531,0-5-3340</inkml:trace>
  <inkml:trace contextRef="#ctx0" brushRef="#br2" timeOffset="514757.999">25981 8412 10997,'0'0'1726,"0"0"-1088,0 0-350,0 0 360,0 0-237,0-18-200,0-9 6,1-7 1637,-2-1-1,-2-8-1853,2 41 41,1-1 0,-1 1-1,0 0 1,1 0 0,-1-1 0,0 1-1,0 0 1,-1 0 0,1 0-1,0 0 1,-1 0 0,1 0-1,-1 0 1,0 1 0,1-1 0,-1 0-1,0 1 1,0-1 0,0 1-1,0 0 1,0 0 0,-1 0-1,1 0 1,0 0 0,0 0 0,-1 1-1,1-1 1,0 1 0,-1-1-1,1 1 1,-1 0 0,1 0-1,0 0 1,-1 0 0,1 1 0,-1-1-1,1 0 1,0 1 0,-1 0-1,1 0 1,0 0 0,0 0-1,-2 1-40,-1 2 18,0 1-1,1 0 0,-1 0 0,1 0 0,1 1 0,-1-1 0,1 1 0,0 0 0,0 0 0,-1 5-17,-22 69 388,23-70-293,-6 30 217,2 1 0,2 0 0,1 0 1,2 0-1,2 6-312,0-38 22,0 0 1,1 0 0,-1 1-1,2-1 1,-1 0 0,2 0-1,-1 0 1,1-1-1,0 1 1,1 0 0,0-1-23,-1-4 4,-1 0 0,1 0 1,0 0-1,1-1 1,-1 0-1,0 1 1,1-1-1,0-1 0,0 1 1,0 0-1,0-1 1,0 0-1,0 0 0,1 0 1,-1-1-1,0 1 1,1-1-1,0 0 0,-1 0 1,1-1-1,4 1-4,-1 0-98,1 0 0,-1 0 1,1-1-1,0 0 0,-1-1 0,1 0 0,-1 0 0,1-1 0,-1 0 0,1 0 0,-1-1 0,0 0 0,0 0 1,-1-1-1,1 0 0,-1-1 0,1 0 0,-1 0 0,-1 0 0,1-1 0,-1 0 0,0 0 0,0-1 0,-1 1 0,0-1 1,0 0-1,0-1 0,-1 1 0,0-1 0,1-5 98,1-5-491,-2 0-1,0 0 1,0 0-1,-2 0 1,0-1-1,-2 1 1,0-1 0,0 1-1,-3-6 492,2 4-627,2 16 653,-1 0 1,0 0-1,-1 0 1,1 0-1,-1 0 1,1 0-1,-1 0 1,0 0-1,-1 0 1,1 0-1,-1 1 1,1-1-1,-1 1 1,0-1-1,-3-2-26,4 14 2174,5 48-927,2 0-1,2-1 0,16 51-1246,8 61 495,-16-23-284,-7 1 0,-10 130-211,0-241 3,-1-1 0,-7 32-3,7-52 5,-1-1-1,-1 0 1,0 0 0,-1 0-1,0-1 1,0 0 0,-1 0-1,-1 0 1,-2 2-5,8-11-24,-1 1 1,0-1-1,0 1 1,-1-1 0,1 0-1,0 0 1,-1 0-1,1 0 1,-1 0-1,0 0 1,1-1-1,-1 1 1,0-1-1,0 0 1,0 0-1,0 0 1,0 0-1,0-1 1,-1 1-1,1-1 1,0 0-1,0 1 1,0-2-1,0 1 1,-1 0-1,-1-1 24,2 0-104,-1 0-1,0-1 0,0 1 1,1-1-1,-1 0 0,1 0 0,-1 0 1,1 0-1,0-1 0,0 0 0,0 1 1,0-1-1,1 0 0,-1 0 0,1 0 1,-1-1-1,1 1 0,0-1 0,1 1 1,-1-2 104,-4-11-942,0 0 0,2 0 0,0-1 1,1 0-1,0 0 0,2 0 0,0 0 1,1-13 941,0-34-4915</inkml:trace>
  <inkml:trace contextRef="#ctx0" brushRef="#br2" timeOffset="515506.036">26623 8591 8708,'0'0'1678,"0"0"-624,0 0 90,0 0-373,0 0-416,0-7 19,0 2-284,0 0 0,0 0 0,-1 0 0,0 0 0,0 0 0,0 0 0,0 0 0,-1 0 0,0 0 0,0 0 0,0 1 0,-1-1 0,0 1 0,1 0 0,-4-3-90,-22-34 494,20 28-198,0 1 0,-1 0 0,0 1 0,-10-10-296,17 20 63,0 0 0,1-1-1,-1 1 1,0 0 0,1 0 0,-1 0 0,0 1 0,0-1-1,0 0 1,0 1 0,0-1 0,0 1 0,0 0 0,0 0-1,0-1 1,0 1 0,0 1 0,0-1 0,0 0 0,0 0-1,0 1 1,0-1 0,0 1 0,0 0 0,0-1 0,0 1-63,-1 1 30,0-1 0,1 1 0,-1 0 0,0-1 0,0 1 0,1 0 0,0 1 0,-1-1 0,1 0 0,0 1 0,0-1-1,0 1 1,0 0 0,1 0 0,-2 2-30,-4 14 269,1 0-1,1 0 0,0 1 0,2-1 0,0 1 0,1 2-268,-1 121 1269,4-92-884,-2-45-344,1 0-1,1 0 1,-1 0-1,1-1 1,0 1-1,0 0 1,1 0-1,-1-1 1,1 1-1,1 0-40,-1-3 12,-1-1-1,1 0 1,0 1-1,0-1 1,0 0-1,0 0 1,0-1-1,0 1 0,0 0 1,1-1-1,-1 1 1,1-1-1,-1 0 1,1 0-1,0 0 1,-1 0-1,1 0 1,0 0-1,0-1 0,-1 0 1,3 1-12,6 0-60,0-1-1,-1 0 1,1 0 0,0-1 0,-1-1-1,1 1 1,0-2 0,-1 1 0,0-2 0,0 1-1,0-1 1,0-1 0,-1 0 0,1 0-1,-1-1 1,0 0 0,-1-1 0,0 0-1,0 0 1,0-1 0,-1 1 0,5-8 60,0 0-283,-2 0 0,0-1 0,0 0-1,-2 0 1,0-1 0,0 0 0,-2 0 0,0-1 0,-2 1 0,1-1 0,-2-1 0,-1 1 0,0-2 283,-1-106 128,-1 126-92,0 0 0,0 0 0,0 1 0,0-1 0,-1 0 0,1 0 0,0 0 0,0 0 1,0 0-1,-1 0 0,1 0 0,0 0 0,0 0 0,0 0 0,-1 1 0,1-1 0,0 0 0,0 0 0,-1 0 0,1-1 0,0 1 0,0 0 0,0 0 0,-1 0 0,1 0 0,0 0 1,0 0-1,0 0 0,-1 0 0,1 0 0,0 0 0,0 0 0,0-1 0,0 1 0,-1 0 0,1 0 0,0 0 0,0 0 0,0-1 0,0 1 0,0 0 0,-1 0 0,1 0 0,0-1 1,0 1-1,0 0 0,0 0 0,0 0 0,0-1 0,0 1 0,0 0 0,0 0 0,0 0 0,0-1-36,-10 26 841,4 43 247,2-1 1,5 37-1089,0-31 200,-1-62-163,0 0 0,0 0 0,2-1-1,-1 1 1,1 0 0,1-1 0,0 1 0,0-1 0,4 8-37,-5-14-12,1-1 0,-1 1 0,1-1 0,-1 1 0,1-1 0,0 0 1,0 0-1,0 0 0,1-1 0,-1 1 0,1-1 0,-1 1 0,1-1 0,0 0 1,0-1-1,0 1 0,0-1 0,0 0 0,0 0 0,0 0 0,1 0 0,-1-1 1,0 1-1,0-1 0,4-1 12,-5 2-148,0-1 1,0 0 0,1 0 0,-1 0-1,0 0 1,0-1 0,0 1-1,1-1 1,-1 0 0,0 0-1,0 0 1,0 0 0,0-1 0,0 1-1,-1-1 1,1 1 0,0-1-1,-1 0 1,1 0 0,-1-1 0,0 1-1,1 0 1,-1-1 0,0 1-1,-1-1 1,1 0 0,0 0-1,-1 1 1,1-1 0,-1 0 0,0 0-1,0 0 1,0-1 0,-1 1-1,1 0 1,-1 0 0,0 0-1,1-1 148,2-42-4554,-2-8-1806</inkml:trace>
  <inkml:trace contextRef="#ctx0" brushRef="#br2" timeOffset="515856.624">26934 7838 8452,'0'0'1481,"0"0"-214,0 0 64,0 0 184,0 0-455,0-9 2864,4 95-1260,12 72-2664,1-9 706,-4 37-1,23 232-285,-36-499-8266,0 34 1467</inkml:trace>
  <inkml:trace contextRef="#ctx0" brushRef="#br2" timeOffset="516196.555">27232 8287 8644,'0'0'2038,"0"0"-581,0 0 269,0 0 43,0 0-718,5 22 8,8 57 801,-3 0-1,-2 33-1859,-7-71 359,-1-14-163,0 0 0,2-1 0,1 1 0,1-1 0,1 1 0,2-1-1,0-1 1,4 7-196,2-14-157,-12-18 125,-1 0 1,0 0 0,1 0-1,-1 0 1,0 0-1,1 0 1,-1 0 0,0 0-1,0 0 1,1-1-1,-1 1 1,0 0 0,0 0-1,1 0 1,-1 0-1,0-1 1,0 1 0,1 0-1,-1 0 1,0-1-1,0 1 1,0 0 0,0 0-1,1-1 1,-1 1 0,0 0-1,0-1 1,0 1-1,0 0 1,0 0 0,0-1-1,0 1 1,0 0-1,0-1 1,0 1 0,0-1 31,3-41-2893,-3 41 2831,0-43-3878,0-5-1887</inkml:trace>
  <inkml:trace contextRef="#ctx0" brushRef="#br2" timeOffset="516526.659">27268 8115 5523,'0'0'6098,"0"0"-4529,0 0-256,0 0-321,0 0-992,0 0-352,20-21-1921,-20 21-1665</inkml:trace>
  <inkml:trace contextRef="#ctx0" brushRef="#br2" timeOffset="516877.051">27573 8320 8820,'0'0'2484,"0"0"-761,0 0-178,0 0-11,0 0-288,0 30 155,3 209 1274,-2-210-2225,4 92 759,-4-105-1055,1-1 0,1 1 0,1-1 0,0 0 0,1-1 0,3 8-154,-8-20 7,1-1-1,0 1 1,-1-1-1,1 0 1,0 1-1,-1-1 1,1 0-1,0 0 1,0 1-1,0-1 1,0 0-1,0 0 1,0 0-1,1 0 1,-1 0-1,0 0 1,0-1-1,1 1 1,-1 0-1,1-1 1,-1 1-1,0-1 1,2 1-7,-2-1 3,1 0 0,-1 0-1,1-1 1,-1 1 0,1-1 0,-1 1 0,1-1-1,-1 1 1,1-1 0,-1 0 0,0 0 0,1 0 0,-1 0-1,0 0 1,0 0 0,0 0 0,0 0 0,1-1-3,4-5-14,-1 1 0,-1-1 0,1-1 0,-1 1 1,0-1-1,-1 1 0,2-6 14,3-18-466,-2 0 0,-1-1-1,-1 0 1,-1-21 466,-2 24-801,1 1 0,2-1 0,0 1 1,2 0-1,10-27 801,-15 52 58,1-1 1,0 1-1,0 0 1,1 0-1,-1 1 1,1-1 0,-1 0-1,1 1 1,0 0-1,0-1 1,0 1-1,0 0 1,0 1 0,1-1-1,-1 0 1,0 1-1,1 0 1,-1 0-1,1 0 1,0 0-1,-1 0 1,1 1 0,0 0-1,-1 0 1,1 0-1,2 0-58,14 1 553,0 0 0,0 1 1,0 1-1,7 3-553,-16-4-330,62 11 1232,-25-16-6674,-48 3-1245</inkml:trace>
  <inkml:trace contextRef="#ctx0" brushRef="#br2" timeOffset="518004.359">29227 8359 9044,'0'0'1876,"0"0"-382,0 0 250,0 0-354,0 0-362,5-9-268,-4 8-750,3-6 62,0 0-1,-1 0 1,1-1 0,-1 1-1,0-1 1,-1 1-1,0-1 1,0 0-1,-1 0 1,0 0 0,0-4-72,-1 7 10,0-1 1,0 0 0,0 0-1,-1 1 1,0-1 0,0 0-1,-1-2-10,1 5-7,-1 1-1,0-1 0,1 1 1,-1-1-1,0 1 1,0 0-1,0 0 0,-1 0 1,1 0-1,0 0 0,-1 1 1,1-1-1,-1 1 1,-2-2 7,2 2-13,-74-36-186,72 35 180,-1 1 0,0-1 0,1 1 0,-1 0 1,0 0-1,0 1 0,0-1 0,0 1 1,0 1-1,0-1 0,0 1 0,1 0 0,-3 1 19,6-1 7,-1 0-1,0 1 1,1-1-1,-1 1 1,1-1-1,0 1 1,0 0-1,-1 0 1,1 0-1,1 0 1,-1 1-1,0-1 1,0 1-1,1-1 1,-1 1-1,1-1 1,-1 3-7,-17 51 218,16-48-160,-8 44 569,2 0 0,3 1 0,1 0 0,3 0 0,3 0 0,1 2-627,-2-52 18,0-1 0,0 0 1,1 1-1,-1-1 0,0 0 0,1 1 0,-1-1 0,1 0 1,0 0-1,0 1 0,0-1 0,0 0 0,0 0 1,0 0-1,0 0 0,1 0 0,-1-1 0,1 1 0,-1 0 1,1-1-1,0 1 0,0-1 0,0 1 0,0-1 1,0 0-1,0 0 0,0 0 0,0 0 0,0 0 1,0 0-1,1-1 0,-1 1 0,0-1 0,1 1 0,-1-1 1,0 0-1,1 0 0,-1 0 0,0 0 0,1-1 1,-1 1-1,0 0 0,1-1 0,0 0-18,7-1 20,-1 0 0,0-1 0,-1 0 0,1-1 0,0 0 0,-1 0 0,0-1 0,0 1 0,0-2 0,5-4-20,4-6-66,-1-1-1,-1 0 0,-1-2 0,0 1 0,-1-1 1,-1-1-1,-1-1 0,-1 1 0,-1-2 1,6-19 66,-5 3-240,-1 1 1,-2-1 0,-2-1 0,-1 1 0,-2-1 0,-2-6 239,1-48-419,0-3-787,-4-3 1206,3 96-11,-1 0-1,1 0 0,-1-1 1,0 1-1,0 0 1,0 0-1,0 0 0,-1 0 1,1 0-1,-1 1 0,0-1 1,0-1 11,1 4 1,1 0 1,0-1 0,-1 1-1,1-1 1,-1 1-1,1 0 1,-1-1 0,1 1-1,-1 0 1,1-1 0,-1 1-1,1 0 1,-1 0-1,1 0 1,-1-1 0,1 1-1,-1 0 1,1 0 0,-1 0-1,0 0 1,1 0-1,-1 0 1,1 0 0,-1 0-1,1 0 1,-1 0 0,0 1-3,0-1 5,0 1 0,-1 0 0,1 0 0,0 0 0,0 0-1,0 1 1,0-1 0,0 0 0,0 0 0,0 1 0,0-1-1,0 0 1,1 1 0,-1-1 0,1 1 0,-1-1-4,-9 30 200,1 1 1,2-1-1,1 1 0,1 1 1,2-1-1,1 3-200,-2 9 252,-5 118 1848,8 53-2100,1-120 354,0-77-318,1 1 0,0-1-1,2 1 1,0-1 0,0 0-1,3 2-35,-5-16 2,0 0 0,0 0 0,0-1 0,1 1 0,0 0 0,-1-1 0,2 1-1,-1-1 1,0 0 0,1 1 0,-1-1 0,1 0 0,0-1 0,0 1 0,0 0 0,0-1 0,0 0 0,1 1-1,-1-1 1,1-1 0,0 1 0,-1 0 0,1-1 0,0 0 0,0 0 0,0 0 0,0 0 0,0-1 0,3 1-2,-5-1-34,0 0 0,0 0 1,-1 0-1,1 0 0,0 0 0,0 0 1,0 0-1,0-1 0,0 1 1,-1-1-1,1 1 0,0-1 0,-1 0 1,1 1-1,0-1 0,-1 0 1,1 0-1,-1 0 0,1-1 1,-1 1-1,1 0 0,-1-1 0,0 1 1,1-1 33,0-3-255,-1 0-1,1 1 1,-1-1 0,0 0 0,-1 0 0,1 0 0,-1 0-1,0 0 1,0-1 255,1-81-7110,2 47 1238</inkml:trace>
  <inkml:trace contextRef="#ctx0" brushRef="#br2" timeOffset="518453.376">29839 8270 11493,'0'0'1412,"0"0"239,0 0-122,0 0-377,0 0-263,-11-7-364,7 5-465,1 0 1,0 0-1,-1 1 0,1-1 1,-1 1-1,0 0 0,1 0 0,-1 0 1,0 0-1,0 1 0,1-1 0,-1 1 1,-2 0-61,1 1 74,0 0 1,0 0-1,1 1 1,-1 0 0,1-1-1,-1 2 1,1-1-1,0 0 1,0 1-1,0 0 1,0 0-1,1 0 1,-4 3-75,-15 15 440,0 0 0,2 2 0,0 1 0,-15 24-440,28-37 85,0 0 1,1 0-1,0 1 0,0 0 1,2 0-1,-1 0 1,2 1-1,0-1 1,0 1-1,1 0 1,0 0-1,1 11-85,1-22 3,0 0 0,1 0 0,-1-1 0,1 1 0,-1 0 0,1-1 0,-1 1 0,1-1 0,0 1 0,0-1 0,0 1 0,0-1 0,0 1 0,0-1 0,0 0 0,0 1 0,0-1 0,1 0 0,-1 0 0,1 0 0,-1 0 0,0 0 0,1 0 0,0-1 0,-1 1 0,1 0 0,-1-1 0,1 0 0,0 1 0,0-1 0,1 1-3,8 0-7,1 0-1,0 0 0,-1-1 0,10-1 8,0 1-24,67-3-181,-45 1 71,0 1 1,0 2-1,0 2 1,7 3 133,-42-4-10,0 0 1,1 0-1,-1 1 1,0 0-1,0 1 1,-1 0 0,1 0-1,-1 0 1,0 1-1,0 0 1,0 1-1,0-1 1,-1 1-1,0 1 1,-1-1 0,1 2 9,1 2 30,0 1 0,-1 0 1,0 0-1,-1 1 1,0 0-1,-1 0 0,0 0 1,-1 0-1,0 0 1,0 9-31,-1-1 38,-1 0 0,0 0 1,-2 0-1,0 0 0,-1 0 1,-1 0-1,-1 0 0,0-1 0,-2 1 1,0-1-1,-2 0 0,0-1 1,-9 17-39,-2-6 20,-1 0 0,-1-2 1,-1 0-1,-24 21-20,37-39 3,1-1 1,-1-1-1,-1 1 1,1-2-1,-1 1 1,-1-1-1,1-1 0,-1 0 1,0 0-1,0-1 1,0-1-1,0 0 0,-1 0 1,0-1-1,1-1 1,-2 1-4,10-3-14,1 1 1,0-1-1,0 1 0,0-1 1,0 0-1,0 0 1,0 1-1,0-1 1,0-1-1,0 1 1,0 0-1,1 0 1,-1-1-1,1 1 1,-1-1-1,1 1 0,-1-1 1,1 0-1,0 0 1,-1 0-1,1 1 1,0-1-1,0 0 1,1 0-1,-1 0 1,0-1-1,1 1 0,-1 0 1,1 0-1,0 0 1,-1 0-1,1 0 1,0-1-1,1 0 14,-2-6-74,0-1 1,2 1-1,-1-1 0,1 1 0,0-1 0,1 1 0,0-1 1,1 0 73,2-1-47,0 0 0,0 1 0,1 0 0,0 0 0,1 0 1,0 1-1,1 0 0,0 0 0,7-5 47,16-14-251,1 2 0,8-3 251,46-28-2384,53-24 2384,-27 17-5240,-61 30-2161</inkml:trace>
  <inkml:trace contextRef="#ctx0" brushRef="#br2" timeOffset="519660.35">30828 8383 8404,'0'0'1641,"0"0"-684,0 0-135,0 0 208,0 0-350,1-12-437,2-2-139,-2 8-56,0 1 1,0 0-1,-1 0 0,1-1 1,-1 1-1,0 0 0,-1-1 1,1 1-1,-1-2-48,0 4 106,-1 1-1,1-1 1,-1 1 0,1 0 0,-1 0-1,0-1 1,0 1 0,0 0 0,0 1 0,0-1-1,0 0 1,0 0 0,0 1 0,-3-2-106,-41-22 1702,42 23-1486,4 2-188,-4-3 48,0 1-1,-1 0 0,1 0 1,-1 1-1,1-1 1,-1 1-1,1 0 0,-1 0 1,0 1-76,5 0 61,0 0-133,20 0 83,-18 0-7,0 0 0,0 0-1,0 0 1,0 0 0,0 0 0,0 0 0,0 0 0,0-1 0,-1 1 0,1-1-1,0 0 1,0 1 0,0-1 0,-1 0 0,1 0 0,0 0 0,-1 0 0,1-1 0,-1 1-1,1 0 1,-1-1 0,1 1 0,-1-1 0,1 0-4,13-14-56,-20 17 274,0-1 1,0 0-1,0 0 0,0 0 0,0-1 1,0 0-1,1 0 0,-5-1-218,-30-4 188,35 7-190,0-1-1,0 1 1,0 0-1,0 0 1,0 1 0,0-1-1,1 1 1,-1 0-1,0 0 1,1 0-1,-1 0 1,1 0-1,0 1 1,-1 0-1,1 0 1,1 0-1,-1 0 1,0 0 0,1 0-1,-1 1 1,1-1-1,0 1 1,0 0-1,0 2 3,-5 9 53,0 1 0,2 0 0,0 0 0,0 0 0,0 10-53,-2 31 511,2 0 1,3 1 0,2 7-512,0-57 36,0 1 25,0 0 0,0 0-1,1 0 1,1 0 0,-1 0-1,1 0 1,1 0 0,0 2-61,-1-8 8,0 0 0,-1 0 0,1 0 1,0 0-1,0 0 0,0 0 1,1-1-1,-1 1 0,1-1 0,-1 0 1,1 1-1,0-1 0,0 0 0,0-1 1,0 1-1,0-1 0,0 1 0,1-1 1,-1 0-1,0 0 0,4 0-8,1 1 4,1 0-1,-1-1 1,0 0-1,1 0 1,-1-1-1,0 0 1,1-1-1,-1 0 1,0 0-1,1-1 1,-1 0-1,0 0 1,0-1-1,0 0 1,-1 0-1,1-1 1,-1 0-1,0 0 1,0-1-1,0 0 1,0 0-1,-1 0 1,0-1-1,0 0 1,-1 0-1,1-2-3,3-5-102,0-1 0,-1 0 0,-1 0 0,0-1 0,-1 0 0,0 0 0,-1 0 0,-1-1 0,-1 0 0,0 0 0,-1 0 0,-1 0 0,0-4 102,1-82-771,-4-1 0,-5 1 0,-4 1 0,-18-66 771,24 145 227,-2 0-1,-1 0 1,0 0 0,-2 1 0,-4-7-227,14 28 7,0 0-1,0 1 1,0-1 0,0 0 0,0 0 0,-1 0 0,1 1 0,0-1 0,0 0 0,0 0 0,0 0-1,0 1 1,0-1 0,0 0 0,0 0 0,0 0 0,0 0 0,0 1 0,-1-1 0,1 0 0,0 0 0,0 0-1,0 0 1,0 0 0,-1 1 0,1-1 0,0 0 0,0 0 0,0 0 0,0 0 0,-1 0 0,1 0-1,0 0 1,0 0 0,0 0 0,-1 0 0,1 0 0,0 0 0,0 0 0,0 0 0,-1 0 0,1 0-1,0 0 1,0 0 0,0 0 0,-1 0 0,1 0 0,0 0 0,0 0 0,0 0 0,0 0 0,-1 0-1,1-1 1,0 1 0,0 0 0,0 0 0,0 0 0,-1 0 0,1 0 0,0-1 0,0 1 0,0 0-1,0 0 1,0 0 0,0 0 0,0-1-7,-4 19 161,1 196 1173,9-1 0,28 165-1334,-6-210 219,-28-313-7735,-2 97 1842</inkml:trace>
  <inkml:trace contextRef="#ctx0" brushRef="#br2" timeOffset="520059.238">31043 8490 8436,'0'0'4999,"0"0"-3083,0 0-665,0 0-170,0 0-660,21-18-338,67-57-46,-76 65-74,-1-1 1,0 0-1,-1 0 0,0-1 0,-1-1 0,-1 1 0,7-14 37,-11 16-134,0 1 0,0-1 0,-1-1 0,-1 1 0,0 0 0,0-1 0,-1 1 0,0-1 0,-1-7 134,0 17-9,0 0 1,0 0 0,-1-1 0,1 1 0,0 0-1,0 0 1,-1 0 0,1 0 0,-1 0 0,1 0-1,-1-1 1,0 1 0,1 0 0,-1 0 0,0 1-1,0-1 1,0 0 0,0 0 0,1 0 0,-1 0-1,0 1 1,0-1 0,0 1 0,-1-1 0,1 0 8,-38-9 11,25 9 32,0 1 0,-1 0 0,1 1 0,-8 2-43,18-1 53,0-1-1,1 1 0,-1 0 1,1 0-1,-1 0 0,1 1 1,0-1-1,0 1 0,0 0 0,0 0 1,1 0-1,-1 0 0,1 0 1,0 1-1,-1-1 0,2 1 1,-1-1-1,0 1 0,1 0 1,-1 0-1,1 3-52,-6 13 401,1 2 0,1-1 1,-1 10-402,1 23 735,2 1 1,2-1-1,3 5-735,-2-53 18,0-1 1,0 0-1,1 0 1,-1 0-1,1 0 0,1 0 1,-1 0-1,1 0 1,0 0-1,0 0 0,0-1 1,0 1-1,1-1 0,0 1 1,0-1-1,0 0 1,1 0-1,-1-1 0,2 2-18,1-1-11,0 0 0,0-1 0,1 1-1,-1-1 1,1 0 0,0-1-1,0 1 1,0-2 0,0 1 0,0-1-1,1 0 1,-1 0 0,5-1 11,-4 1-211,0-1-1,1 0 1,-1-1 0,0 1 0,0-2 0,0 1 0,0-1-1,0 0 1,0-1 0,0 0 0,-1 0 0,0-1 0,1 0-1,-1 0 1,5-4 211,-5 2-783,0-1 0,-1 1 0,1-1 0,-1 0 0,-1 0 0,1-1 0,-1 0 0,-1 0-1,1-1 784,18-47-9361</inkml:trace>
  <inkml:trace contextRef="#ctx0" brushRef="#br2" timeOffset="520392.661">31400 8222 9668,'0'0'4424,"0"0"-2149,0 35-671,-1 20-902,-1 15 1205,7 52-1907,19 87 1868,-20-391-1804,-5 140-235,0 16-357,1-1 1,1 1 0,1 0-1,1 0 1,6-20 527,-8 40 9,1 0 1,0 0-1,0 1 1,0-1-1,1 1 1,0-1-1,0 1 1,1 0-1,-1 0 1,1 1 0,0-1-1,1 1 1,-1 0-1,1 0 1,-1 0-1,1 0 1,0 1-1,1 0 1,-1 0-1,0 0 1,1 1-1,0 0 1,-1 0 0,1 0-1,0 1 1,0 0-1,0 0-9,-3 0-40,62-4 1319,-38 12-2091,-26-6 628,0-1-1,0 1 1,0-1 0,0 1 0,-1 0 0,1-1-1,0 1 1,-1 0 0,1 0 0,-1 0 0,1 0-1,-1-1 1,1 1 0,-1 0 0,1 0 0,-1 0 0,0 0-1,0 0 1,1 0 0,-1 0 0,0 0 0,0 0-1,0 1 185,0 5-5746</inkml:trace>
  <inkml:trace contextRef="#ctx0" brushRef="#br2" timeOffset="521182.924">31886 8186 4210,'0'0'2137,"0"0"-390,0 0-133,0 0 294,0 0-262,4-3 2249,-103-27-2510,94 29-1220,-1 0-5,0 0 1,0 0-1,0 0 0,0 1 1,0 0-1,0 0 1,-5 1-161,9-1 31,0 1 0,0 0 0,-1 0 0,1 0 0,1 0 0,-1 0-1,0 0 1,0 1 0,0-1 0,1 1 0,-1-1 0,0 1 0,1 0 0,0-1 0,-1 1 0,1 0 0,0 0 0,0 0 0,0 0 0,0 0 0,0 0 0,0 2-31,-9 29 372,2-1 1,1 1-1,1 1 1,2-1-1,2 1 1,1 0-1,1 0 1,3 17-373,-3-47 25,1 0 0,-1 1 0,1-1 0,0 1 0,0-1 0,0 0 0,0 0 0,1 0 0,-1 0 0,1 0 0,0 0 0,1 0 0,-1 0 0,1-1 0,-1 1 0,1-1 0,0 0 0,3 3-25,-1-3 4,0 0-1,0 0 1,0-1-1,0 1 1,1-1-1,-1-1 1,1 1-1,-1-1 0,1 0 1,0 0-1,-1 0 1,1-1-1,0 0 1,1 0-4,-4-1-21,1 1 0,-1-1 0,1 0 0,-1 0 0,1-1 0,-1 1 1,0-1-1,0 1 0,1-1 0,-1 0 0,0 0 0,-1-1 0,1 1 1,0 0-1,-1-1 0,1 0 0,-1 1 0,0-1 0,0 0 0,0 0 1,0-1-1,-1 1 0,1 0 0,-1 0 0,0-1 0,0 1 0,1-2 21,4-16-398,0-1 0,-1 0 0,2-21 398,-6 37-83,6-69-964,-4 0 0,-3-17 1047,0 62 1547,3 141-767,4 0 1,16 70-781,-22-175-44,-1-4-24,-1 0-1,1-1 1,0 1 0,1 0 0,-1-1 0,0 1-1,0 0 1,1-1 0,-1 1 0,1-1 0,-1 1-1,1-1 1,0 1 0,-1-1 0,1 1 0,0-1-1,0 1 1,0-1 0,0 0 0,0 0 0,1 0 0,-1 1-1,0-1 1,0 0 0,1-1 0,0 2 68,0-7-802,0 0 1,0 0-1,0 0 1,-1 0-1,0 0 1,0-1-1,0 1 0,-1 0 802,1-2-1724,6-23-4954</inkml:trace>
  <inkml:trace contextRef="#ctx0" brushRef="#br2" timeOffset="521649.012">32296 8157 6547,'0'0'2575,"0"0"-1519,0 0-253,0 0 83,0 0-139,6-11-296,16-31 573,-22 42-924,1-1-1,-1 1 1,0-1-1,0 1 1,0 0 0,1-1-1,-1 1 1,0-1-1,0 1 1,0-1 0,0 1-1,0 0 1,0-1-1,0 1 1,0-1 0,0 1-1,0-1 1,0 1-1,0-1 1,0 1 0,0 0-1,0-1 1,-1 1-1,1-1 1,0 1-1,0 0 1,0-1 0,-1 1-1,1-1 1,0 1-1,-1 0 1,1-1 0,0 1-1,0 0 1,-1-1-1,1 1 1,-1 0 0,1 0-1,0 0 1,-1-1-1,1 1 1,-1 0 0,1 0-1,0 0 1,-1 0-1,1-1 1,-1 1-1,1 0 1,-1 0 0,1 0-1,-1 0 1,1 0-100,-28 1 68,23-1 453,-3 1-441,0 0 0,0 1-1,0-1 1,0 2 0,0-1-1,1 1 1,-1 0 0,1 1 0,0 0-1,0 0 1,0 0 0,0 1-1,1 0 1,0 0 0,0 1 0,0 0-1,1 0 1,0 0 0,-5 7-80,3-3 90,0 0 1,1 1-1,0-1 1,0 1 0,1 1-1,1-1 1,0 1-1,0 0 1,1-1-1,1 2 1,0-1-1,-1 12-90,4-19-13,-1 0 0,1-1-1,-1 1 1,1 0 0,0 0-1,1-1 1,-1 1 0,1-1-1,0 1 1,0-1 0,1 0-1,-1 0 1,1 0 0,2 3 13,7 5-120,-1 1 0,2-2 0,9 8 120,-11-10-48,0 1 1,0 0-1,0 0 1,-2 1-1,3 4 48,-8-9 17,0 1 1,-1 0-1,0 0 1,0 1-1,0-1 1,-1 1-1,0 0 0,-1-1 1,0 1-1,0 0 1,0 0-1,-1 0 1,0-1-1,-1 1 0,0 4-17,-1-9 3,1-1-1,-1 1 0,1 0 0,-1 0 1,0 0-1,0-1 0,0 1 0,-1-1 1,1 0-1,-1 0 0,1 0 0,-1 0 1,1 0-1,-1 0 0,0-1 0,0 1 1,0-1-1,0 0 0,0 0 0,-1 1-2,-66 18-18,64-18-60,0-1-1,0 0 1,-1 0-1,1 0 0,0-1 1,-1 0-1,1 0 1,0-1-1,0 0 1,-3 0 78,7 0-235,0 0 0,0 0 0,0 0 1,0 0-1,0-1 0,1 1 0,-1-1 0,0 1 0,1-1 1,-1 1-1,1-1 0,-1 0 0,1 0 0,0 0 0,0 0 0,0 0 1,0 0-1,0 0 0,0 0 0,1 0 0,-1 0 0,1 0 1,-1-1-1,1 1 0,0 0 0,0 0 0,0 0 0,0-3 235,0-29-5717</inkml:trace>
  <inkml:trace contextRef="#ctx0" brushRef="#br2" timeOffset="521978.487">32240 8106 12566,'0'0'4114,"0"0"-3842,0 0 560,172 42-256,-125-42-576,-11 0-432,-13 0-1569,-13 0-2625</inkml:trace>
  <inkml:trace contextRef="#ctx0" brushRef="#br2" timeOffset="522314.209">32631 8778 17864,'0'0'3218,"0"0"-2834,0 0 656,0 0-1040,0 0-112,0 0-992,-10 0-1874,-7 0-3761</inkml:trace>
  <inkml:trace contextRef="#ctx0" brushRef="#br1" timeOffset="531754.77">18443 9356 880,'0'0'5747,"0"0"-4122,0 0-956,0 0-212,0 0 124,0 0 44,4 0-305,37 0 2249,-40 0-1964,29 9 319,40 11 303,-58-16-1128,0-1 1,0 0-1,0-1 1,0-1 0,1 0-1,-1 0 1,1-1-1,-1-1 1,0 0-1,3-1-99,29 0 248,306 2 352,-334-1-596,0 0-1,0-1 1,12-4-4,-12 3 3,0 0 1,0 1 0,13 0-4,661 2-6,-670-1 27,0-1-1,-1-1 1,7-2-21,-6 1 10,-1 1 1,1 1 0,6 1-11,44-2 217,18-5-217,-18 2 81,20 2-81,40 2 137,23-8-137,-71 3-16,64-7 16,107-25 0,-177 26 5,0 3 1,59 0-6,156 7-158,-178 4 56,119-16 78,201 2 86,-294-1 36,-67 5-114,63 0 16,449 3-5,-301-9-11,-211 15 27,74-2-13,-1 7 0,0 6 0,53 14 2,-105-10-22,1-4 0,40-3 22,190-7 7,30 2-31,43 6 101,-117-7-212,-147-3 142,36 10-17,115 5-63,1 1 34,996-9-223,-955-23 3,-91 1 203,-93 5-45,44-13 101,52-5-75,150 9-413,25 18 488,-267 2-59,-50 4-30,44 9 89,-73-5-285,-1-2 0,1-4 0,0-2 0,19-5 285,7-3-272,1 5 0,22 5 272,99-2-326,308-3 161,-268 5 122,-195-4 393,-40 0-186,-1 1-1,1 1 0,-1 0 1,1 2-1,-1 0 0,1 1 1,11 4-164,1 5 1440,-34-24-8904</inkml:trace>
  <inkml:trace contextRef="#ctx0" brushRef="#br4" timeOffset="544525.604">19855 10266 6931,'0'0'1886,"0"0"-437,0 0-441,0 0 129,0 0-118,0 0-125,0-14-118,0-58 1375,0 72-1695,0 0-21,0 0-397,-1 0 0,1 0 0,-1 0 0,1 0-1,-1 0 1,1 0 0,0 1 0,-1-1 0,1 0 0,-1 0 0,1 0 0,0 1 0,-1-1 0,1 0 0,0 0 0,-1 1 0,1-1 0,0 0 0,-1 1 0,1-1 0,0 0 0,-1 1 0,1-1 0,0 1 0,0-1 0,0 0 0,0 1 0,-1-1 0,1 1 0,0-1 0,0 1 0,0-1 0,0 0-1,0 1 1,0-1 0,0 1 0,0-1 0,0 1 0,0-1-38,0 63 408,2 0-1,3 0 0,5 14-407,-1-2 347,-3 1 1,-3 1-1,-6 47-347,1-4 204,2-76-159,0 125 267,-7 1 1,-9 16-313,6-72 81,5 1 1,6 30-82,0-47 24,-1 101 156,2 92-22,-12 0 0,-16 19-158,-4 8 69,-9 67 0,30-300-33,3 86-36,4-75 26,-8 36-26,-13 137 101,10 208-101,7 71-10,2 816 146,4-1363-198,0-1-39,0-7-190,-10-132-1585,-2-3-2579,11 10-2561</inkml:trace>
  <inkml:trace contextRef="#ctx0" brushRef="#br4" timeOffset="546101.28">19832 9960 6371,'0'0'1115,"0"0"-325,0 0 213,0 0 24,0 0-203,-16-18 742,21 7 591,-4 20-395,-8 26-988,-3-10-651,1 1 0,1 0 0,1 1 0,2-1 0,0 1 0,2 0 0,0 18-123,-10 64 428,8-82-375,0-1 0,-2 0 0,-1 0 0,-2 3-53,7-22 2,-1 0 0,1 0 0,-1 0 0,0 0-1,0-1 1,-1 0 0,0 1 0,0-2 0,-1 1 0,1-1 0,-1 1 0,0-2 0,-1 1 0,1-1 0,-1 0 0,-2 1-2,8-4 5,1-1 11,1-3-24,0 1 1,1-1-1,-1 1 1,1-1-1,0 1 1,0-1-1,0 1 1,0 0-1,0 0 0,0 0 1,0 0-1,1 1 1,-1-1-1,1 1 1,-1-1-1,1 1 1,0 0-1,-1 0 0,1 0 1,0 0-1,0 0 1,0 1-1,0-1 1,0 1-1,0 0 1,0 0-1,1 0 8,2 0 1,1-1-1,-1 1 1,0 1-1,0-1 1,0 1-1,0 0 1,0 1-1,0-1 1,0 1-1,0 1 1,-1-1-1,1 1 1,1 1-1,32 31-51,-36-30 67,1-1 1,0 1-1,0-1 1,1 0-1,-1 0 0,1-1 1,0 1-1,0-1 1,0 0-1,1 0 1,-1-1-1,1 1 1,-1-1-1,1 0 1,0-1-1,0 0 1,0 1-1,0-2-16,-5 0 2,0 0-1,0-1 1,0 1 0,1-1 0,-1 1-1,0-1 1,0 1 0,0-1-1,-1 0 1,1 0 0,0 1 0,0-1-1,0 0 1,0 0 0,-1 0 0,1 0-1,0 0 1,-1 0 0,1 0-1,-1 0 1,1 0 0,-1 0 0,0 0-1,1-1 1,-1 1 0,0 0-2,10-40 19,-7 25-11,4-15 38,-2 1 0,-1-1 0,-1 1 0,-2-1-1,-1 0 1,-2-8-46,1-22 35,-2 24-34,-1 0 0,-3 0 0,0 1 1,-3 0-1,-5-13-1,-2-6-62,12 40 74,-1 0 1,-1 0 0,0 1 0,-1 0 0,-6-8-13,66 71-87,-12-14-4076,-32-22-1667</inkml:trace>
  <inkml:trace contextRef="#ctx0" brushRef="#br2" timeOffset="551367.202">20460 9692 9220,'0'0'2375,"0"0"-980,0 0-237,0 0-323,0 0-147,0-4-69,7-65 2665,-7 68-2833,0 1-189,0 0-110,0 0-83,0 0-5,0 0 3,0 0-38,0 42 860,-3 832 959,3-869-1829,1 0 0,0 1 0,0-1-1,1 0 1,0 0 0,-1 0 0,2 0-1,-1 0 1,1 0 0,0 0-19,-1 0-2,1-1 0,-1 0-1,0 1 1,0-1 0,-1 1 0,1 0 0,-1 0 0,0-1-1,0 6 3,-1-10-64,0 0-157,0 0-145,-1-2-2,-1 0-1,1 1 0,-1-1 0,0 0 0,0 1 0,0-1 0,0 1 0,0-1 0,0 1 0,0 0 0,0 0 0,0 0 0,-1 0 0,1 0 0,0 1 0,-1-1 369,-1-1-1460,-14-7-4895</inkml:trace>
  <inkml:trace contextRef="#ctx0" brushRef="#br2" timeOffset="551733.888">20328 10656 11669,'0'0'2007,"0"0"-962,0 0-81,0 0-44,0 0-328,-1-5-120,0 3-407,1 0-1,-1 0 0,1 0 1,0 0-1,-1-1 0,1 1 1,0 0-1,0 0 0,0 0 1,1 0-1,-1 0 0,0 0 0,1 0 1,-1 0-1,1 0 0,0 0 1,0 0-1,-1 0 0,1 1 1,1-1-1,-1 0 0,0 0 1,0 1-1,1-1 0,-1 1 0,1-1 1,-1 1-1,1 0 0,-1-1 1,1 1-1,0 0 0,0 0 1,0 0-1,-1 0 0,1 1 1,0-1-1,0 0 0,2 1-64,9-5 98,0 2 1,0 0-1,1 1 0,-1 0 0,1 1 0,0 0 1,-1 1-1,7 1-98,-10 0 8,-1 0 1,1 1-1,-1-1 1,1 2 0,-1-1-1,0 2 1,0-1-1,-1 1 1,1 0-1,-1 1 1,0 0 0,3 2-9,-2-1 139,-1 1 0,0 0 0,0 1 1,0 0-1,-1 0 0,0 1 0,-1-1 1,0 2-1,0-1 0,3 9-139,-42-92-1968,-8-20-4340,23 36-447</inkml:trace>
  <inkml:trace contextRef="#ctx0" brushRef="#br2" timeOffset="552123.965">20421 9466 8788,'0'0'2062,"0"0"-192,0 0-39,0 0-279,0 0-626,0 0 29,-3 8-10,2-6-907,0 0 0,1-1-1,-1 1 1,1 0 0,-1 0 0,1 0 0,-1 0 0,1 0 0,0-1 0,0 1 0,0 0 0,0 0 0,0 0 0,1 0 0,-1 0 0,1 0 0,-1-1 0,1 1 0,0 1-38,1-1 42,0 0 1,0-1 0,1 1-1,-1 0 1,1-1 0,-1 0-1,1 1 1,-1-1-1,1 0 1,0 0 0,0 0-1,0-1 1,-1 1 0,1-1-1,0 1 1,0-1 0,1 0-43,56 4 451,-39-3-426,-1 0 1,1 2 0,7 2-26,-26-5-81,-1 0 1,0 1-1,0-1 0,0 0 1,0 1-1,0-1 1,0 1-1,0 0 0,0-1 1,0 1-1,0 0 1,0-1-1,0 1 0,0 0 1,-1 0-1,1 0 1,0 0-1,-1 0 0,1 0 1,0 0-1,-1 0 1,1 0-1,-1 0 0,0 0 1,1 1-1,-1-1 81,2 22-4403,-2 6-3134</inkml:trace>
  <inkml:trace contextRef="#ctx0" brushRef="#br2" timeOffset="553053.751">20937 10448 656,'0'0'1337,"0"0"-11,0 0 45,0 0-26,0 0 306,-2-5 67,-3-5-503,2 0 0,-1-1 0,2 1 0,-1-1 0,1 0 0,1 1 0,0-1-1,1-1-1214,0 12 459,0 0-141,9 60 391,-2 1-1,-2 0 1,-4 0 0,-3 26-709,2 54 614,9-3-256,-9-137-369,-4-40-1032,-28-42-5990,25 55 2202</inkml:trace>
  <inkml:trace contextRef="#ctx0" brushRef="#br2" timeOffset="553609.685">20947 10347 8724,'0'0'1819,"0"0"-866,0 0 146,0 0-157,0 0-131,-6-5 1242,3 1 3852,282 10-5643,-278-6-281,-1 0-50,0 0-147,0 0-214,0 0-330,0 0-588,0 0-773,0 0-1283,0 0-1961</inkml:trace>
  <inkml:trace contextRef="#ctx0" brushRef="#br2" timeOffset="554260.247">20943 10567 4130,'0'0'3580,"0"0"-1776,0 0-686,0 0 255,0 0-167,-27 0 5995,325 3-6539,-297-3-745,-1 0-264,0 0-533,0 6-4664,0 0-784</inkml:trace>
  <inkml:trace contextRef="#ctx0" brushRef="#br2" timeOffset="556705.947">5343 6990 8868,'0'0'1521,"0"0"-78,0 0-80,0 0-122,0 0-275,3-7-94,0 1-574,-1 4-131,-1 0 1,0 0-1,0-1 1,0 1-1,0 0 1,0 0-1,0 0 1,-1-1-1,1 1 1,-1-1-1,0 1 1,1-2-168,-1 3 363,0 1-73,0 0-151,-3 12-13,-18 30-117,10-20-7,0-1-1,2 1 1,1 1 0,-2 6-2,0 25 163,3 1 1,1 0-1,3 0 1,3 1 0,2-1-1,5 26-163,-4-60 97,0 0 0,1-1 0,1 1 0,1-1 0,1-1 0,1 1 0,1-1 0,3 4-97,-8-15 26,0-1-1,1 1 1,0-1 0,0-1 0,0 1-1,1-1 1,0 0 0,1 0-1,-1 0 1,1-1 0,0 0-1,0-1 1,1 1 0,-1-1-1,1-1 1,0 1 0,0-2 0,0 1-1,1-1 1,-1 0 0,2 0-26,-4-1-282,1 0 1,0-1-1,0 0 1,-1 0-1,1 0 1,0-1-1,-1 0 1,6-1 281,-10 1-178,-1 0 1,1 0-1,0 0 1,0 0-1,-1 0 1,1 0-1,-1-1 1,1 1-1,-1-1 0,1 1 1,-1-1-1,0 1 1,0-1-1,0 0 1,0 1-1,0-1 1,0 0-1,0 0 0,-1 0 1,1 0-1,-1 0 1,1 0-1,-1 0 1,0 0-1,1 0 1,-1 0-1,0 0 0,-1 0 1,1-2 177,0-22-7033</inkml:trace>
  <inkml:trace contextRef="#ctx0" brushRef="#br2" timeOffset="557101.959">5826 7008 7716,'0'0'1040,"0"0"-258,0 0 159,0 0 89,0 0 160,4 14-61,6 42 261,-3 1 0,-1 0 0,-3 40-1390,-3 362 2870,0-458-2907,0-1-81,0 0-196,0-26-4342,0-8 484,3-4-1652</inkml:trace>
  <inkml:trace contextRef="#ctx0" brushRef="#br2" timeOffset="557438.567">5766 6963 7203,'0'0'2786,"0"0"-1090,0 0-127,0 0 0,0 0-513,0 0 113,153 27-145,-97-3-672,3-6-95,1-6-257,-7-3 0,-10-4-32,-13 1-369,-11-6-415,-12 3-577,-7-3-976,0 0-528,-3 0-1777</inkml:trace>
  <inkml:trace contextRef="#ctx0" brushRef="#br2" timeOffset="557754.404">5806 7222 9268,'0'0'1777,"0"0"-192,0 0 208,179 6-657,-133 0-464,-3 0-672,-10 6 0,-10 0-1328,-6 0-2866,-7-6-6131</inkml:trace>
  <inkml:trace contextRef="#ctx0" brushRef="#br2" timeOffset="558174.004">6484 7106 6099,'0'0'1670,"0"0"-342,0 0 102,0 0-429,0 0-75,-1-7-105,-7-24-220,8 30-514,-1 0 0,0 1 0,0-1 0,0 0 0,0 0 0,0 0 0,0 0 0,0 1 0,0-1 0,0 1 0,0-1 0,-1 1 0,1-1 0,0 1 0,0-1 0,-1 1 0,1 0 0,0 0 0,0 0 0,-1 0 0,1 0 0,0 0 0,0 0 0,-1 0 0,1 0 0,0 1 0,0-1 0,-1 0 0,1 1 0,0-1 0,0 1 0,0-1 0,0 1 0,-1 0-87,-2 5 142,0 0 0,1 0 0,0 1-1,1-1 1,-1 1 0,1-1 0,0 1-1,1 0 1,0 0 0,-1 4-142,-4 76 1178,5-63-900,-1 12 88,2 0 0,1-1 0,2 1 0,1-1 0,4 11-366,-6-38 34,0 0 0,0 0 0,1 0 0,0-1 1,0 1-1,0-1 0,1 0 0,1 0 0,-1 0 0,1 0 0,0-1 1,0 0-1,1 0 0,0 0 0,0-1 0,0 0 0,1 0 0,0 0 1,0-1-1,0 0 0,0 0 0,1-1 0,-1 0 0,1 0 1,7 1-35,-6-2-18,1 0-1,-1-1 1,1 0 0,-1-1 0,1 0 0,-1 0 0,1-1 0,-1 0 0,0-1 0,1 0 0,-1-1 0,0 1 0,0-2 0,-1 1 0,1-1 0,-1-1 0,1 1 0,-1-2-1,-1 1 1,1-1 0,6-6 18,-4 2-206,-1-1 0,0 0 0,0 0 0,-1 0 0,-1-1 1,0-1-1,-1 1 0,0-1 0,-1 0 0,0 0 0,-1-1 0,0 1 0,-2-1 0,2-12 206,-2 6-249,0 0 0,-2 0-1,0-1 1,-2 1 0,0 0 0,-1 0 0,-1 1 0,-1-1 0,0 1 0,-8-16 249,8 23 79,-1-1 1,-1 1 0,0 0 0,0 1 0,-1 0 0,-1 0-1,0 0 1,0 1 0,-1 1 0,0 0 0,-1 0 0,0 1-1,0 0 1,-1 1 0,0 0 0,-5-1-80,7 4 172,0 1 0,0 0 0,0 1-1,-1 0 1,1 0 0,0 1 0,-1 1 0,1 0 0,-5 0-172,9 0-40,4 0-167,1 1 0,-1-1-1,0 0 1,1 1 0,-1-1-1,0 1 1,1 0 0,-1-1 0,1 1-1,-1 0 1,1 0 0,-1 0-1,1 0 1,0 0 0,-1 0 0,1 0-1,0 0 1,0 1 0,0-1-1,0 1 1,0-1 0,0 0-1,0 1 1,1-1 0,-1 1 0,0 0-1,1-1 1,-1 1 0,1 0-1,0 0 208,-8 21-7616</inkml:trace>
  <inkml:trace contextRef="#ctx0" brushRef="#br2" timeOffset="558980.237">7103 7109 7443,'0'0'1076,"0"0"-103,0 0 28,0 0 87,0 0 289,-5-10-374,-12-32-171,12 32-277,5 10-181,3 41 680,1 1-1,2 0 1,8 28-1054,-3-20 1180,3 50-1180,-11 14 667,-4-74-462,3-1-1,1 1 0,7 38-204,-9-74-16,-3-33-400,-1 0 0,-1 0-1,-1 1 1,-2 0 0,-1 0-1,-1 0 1,-12-23 416,8 16-656,2-1 369,1 1-1,1-1 0,3 0 0,0-1 1,3 1-1,1-1 0,2-17 288,0 47 20,0 1 0,1-1 1,0 1-1,1-1 0,-1 1 0,1-1 0,0 1 0,1 0 0,0 0 1,0 0-1,0 0 0,0 0 0,1 1 0,0 0 0,0-1 0,1 1 1,-1 1-1,1-1 0,0 1 0,0 0 0,1 0 0,-1 0 0,1 1 0,0 0 1,0 0-1,0 0 0,0 1 0,7-2-20,7-2 41,0 1 0,1 0 0,0 2 0,0 0 0,0 1-1,1 2 1,-1 0 0,11 2-41,-23 0 66,0 0-1,0 0 1,-1 1-1,1 0 1,-1 0-1,0 1 1,0 0 0,0 1-1,0 0 1,-1 0-1,0 1 1,0-1-1,0 2 1,-1-1-1,0 1 1,0 0-1,-1 0 1,0 0-1,0 1 1,3 7-66,-5-10 77,0 0 1,0 0-1,-1 1 0,0 0 1,0-1-1,0 1 0,0 0 1,-1 0-1,0 0 0,-1 0 1,1 0-1,-1 0 0,0 0 1,-1 0-1,1 0 0,-1 0 1,0 0-1,-1 0 0,1 0 1,-1-1-1,-1 1 1,1 0-1,-1-1 0,1 0 1,-2 1-1,1-1 0,-1 0 1,1-1-1,-1 1 0,0-1 1,-2 1-78,-13 11 63,-1-1 1,-1-1 0,-1-1 0,0-1 0,-1 0 0,0-2 0,0-1-1,-1-1 1,0 0 0,-1-2 0,1-1 0,-1-1 0,0-1 0,-1-2-1,-5 0-63,28-1-24,0 0 0,1-1 0,-1 1 0,0-1 0,1 1 0,-1-1 0,0 0 0,1 0 0,-1 0 0,1-1 0,0 1 0,-1 0 0,1-1 0,0 0 0,-1 0 24,2 1-12,0 0-1,1 1 0,-1-1 1,0 0-1,0 0 0,1 0 1,-1 0-1,1 0 0,-1 0 1,1 0-1,-1 0 0,1 0 1,-1-1-1,1 1 0,0 0 0,0 0 1,0 0-1,0 0 0,0 0 1,0-1-1,0 1 0,0 0 1,0 0-1,0 0 0,1 0 1,-1 0-1,0-1 0,1 1 1,-1 0-1,1 0 0,-1 0 1,1 0-1,-1 0 0,1 0 1,0 0-1,0 0 13,2-1-11,-1 1 0,1 0 0,-1 0 0,1 0 0,0 0 0,0 0 0,-1 1 0,1-1 0,0 1 0,0-1 1,0 1-1,0 0 0,-1 0 0,1 1 0,0-1 0,0 0 0,0 1 0,0 0 11,6 0-11,2 1 23,1 0-1,0 2 1,-1-1 0,0 1-1,0 1 1,0 0 0,0 0 0,-1 1-1,0 0 1,9 8-12,17 14 225,-1 2 0,3 7-225,-35-35 12,20 21 37,-2 1 1,-1 0-1,0 2 0,-2 0 1,-1 1-1,0 3-49,-15-30-4018,-2-7 1891,-1-15-1877,-5-10-6022</inkml:trace>
  <inkml:trace contextRef="#ctx0" brushRef="#br2" timeOffset="559682.497">7745 7032 5106,'0'0'3279,"0"0"-1246,0 0-568,0 0 55,0 0-314,-1-6-373,-2-12-74,2 34 610,5 44 403,16 23 880,23 58-2652,-13-44 640,-16-48-437,-7-21-89,1 0 0,2 0 0,0-1 0,7 9-114,-17-36 1,0 0 0,0-1 0,0 1 0,0 0-1,0 0 1,0 0 0,0 0 0,1-1 0,-1 1-1,0 0 1,0 0 0,0 0 0,0 0 0,0 0-1,1-1 1,-1 1 0,0 0 0,0 0 0,0 0 0,1 0-1,-1 0 1,0 0 0,0 0 0,0 0 0,0 0-1,1 0 1,-1 0 0,0 0 0,0 0 0,0 0-1,1 0 1,-1 0 0,0 0 0,0 0 0,0 0-1,1 0 1,-1 0 0,0 0 0,0 0 0,0 0-1,1 0 1,-1 0 0,0 0 0,0 1 0,0-1 0,0 0-1,1 0 1,-1 0 0,0 0 0,0 0 0,0 1-1,0-1 1,0 0 0,0 0 0,0 0 0,1 0-1,-1 1 1,0-1 0,0 0-1,1-19-53,-1-376-1945,0 385 1934,1 0 0,0 0 0,1 0 0,0 0 0,2-6 64,-4 14 6,0 1-1,0-1 1,1 1 0,-1-1-1,1 1 1,-1-1-1,1 1 1,-1-1-1,1 1 1,0 0 0,0-1-1,0 1 1,0 0-1,0 0 1,0 0 0,0 0-1,0-1 1,0 1-1,0 1 1,1-1-1,-1 0 1,0 0 0,1 0-1,-1 1 1,1-1-1,-1 1 1,1-1-1,-1 1 1,1-1 0,-1 1-1,1 0 1,-1 0-1,1 0 1,-1 0 0,1 0-1,-1 0 1,1 0-1,0 0 1,-1 1-1,1-1 1,-1 1-6,1 0 12,0 0 0,0 1 0,0-1 0,-1 1 0,1 0-1,0-1 1,-1 1 0,0 0 0,1 0 0,-1 0 0,0 0 0,0 0 0,0 0 0,0 0-1,0 1 1,0-1 0,0 2-12,10 49 263,-8-37-104,18 123 578,-17-102-574,0 0 0,3-1 0,1 0 1,2 0-1,1-1 0,14 31-163,-22-61 11,0 0 1,0 0-1,0-1 1,1 1-1,-1-1 1,1 0-1,0 0 0,1 0 1,-1-1-1,1 1 1,-1-1-1,3 1-11,-5-3 0,0 0 0,0 0 1,1 0-1,-1-1 0,0 1 0,0 0 0,0-1 0,1 0 0,-1 1 0,0-1 1,0 0-1,1 0 0,-1 0 0,0-1 0,1 1 0,-1 0 0,0-1 0,0 0 1,0 1-1,0-1 0,1 0 0,-1 0 0,0 0 0,0 0 0,-1-1 0,1 1 0,0 0 1,0-1-1,-1 0 0,1 1 0,0-1 0,-1 0 0,1 0 0,6-10-28,-1 0 0,0-1 0,0 0-1,-2 0 1,1 0 0,-2-1 0,0 1 0,0-1-1,-1-1 29,5-30-293,-1 0 0,-2-14 293,0-233-1304,-6 187 2442,1 104-1060,0 1-286,-2 4-865,-11 14-1381,-8 8-2284</inkml:trace>
  <inkml:trace contextRef="#ctx0" brushRef="#br2" timeOffset="560396.868">8710 7088 5442,'0'0'1943,"0"0"-964,0 0-275,0 0 150,0 0-131,9-15 107,27-45 314,-28 39 3104,-16 21-3442,-11 14-956,-8 17 627,2 1 0,1 1 0,2 1-1,1 1 1,2 1-477,-4 2 478,-9 15 60,18-32-372,0 1 1,1 1-1,1 0 0,1 1 1,1 0-1,1 0 0,-3 19-166,11-41 5,1 0 0,-1 0 0,1 1 0,0-1 0,0 0 0,0 0 0,0 0 0,0 1 0,1-1 0,-1 0-1,1 0 1,-1 0 0,1 1-5,-1-3-6,1 0-1,-1 1 0,0-1 0,1 1 1,-1-1-1,0 0 0,1 1 1,-1-1-1,0 0 0,1 0 0,-1 1 1,1-1-1,-1 0 0,1 0 0,-1 0 1,1 1-1,-1-1 0,0 0 1,1 0-1,-1 0 0,1 0 0,-1 0 1,1 0-1,-1 0 0,1 0 1,-1 0-1,1 0 0,-1 0 0,1 0 1,-1-1-1,1 1 0,-1 0 1,1 0 6,2-2-65,1 0 1,-1 0 0,1 0 0,-1-1-1,0 0 1,0 1 0,0-1 0,0 0 0,0 0-1,0-1 1,0 0 64,13-22-871,-1-1 0,-2 0 0,0-1 1,-2-1-1,-1 0 0,0-4 871,31-79-3045,-36 99 2823,38-75-331,-39 81 829,0 0 1,0 1-1,1-1 1,0 1-1,0 0 1,1 1-1,-1-1 1,1 1-1,1 0 1,3-3-277,-9 8 49,0-1 0,0 0 0,0 1 1,0-1-1,0 1 0,0-1 0,0 1 0,0-1 0,0 1 1,0 0-1,0 0 0,1-1 0,-1 1 0,0 0 0,0 0 1,0 0-1,0 0 0,0 0 0,0 0 0,1 1 1,-1-1-1,0 0 0,0 1 0,0-1 0,0 0 0,0 1 1,0 0-1,0-1 0,0 1 0,0-1 0,0 1 0,-1 0 1,1 0-1,0-1 0,0 1 0,0 0 0,-1 0 1,1 0-1,-1 0 0,1 0 0,0 0 0,-1 0 0,0 0 1,1 0-50,2 7 140,-1 1 0,0-1 0,0 1 0,0-1 0,-1 8-140,2-1 359,5 38 380,4 38 132,5 0 1,3-1 0,5-1 0,18 40-872,-60-140-3948,-9-14 2053,-12-16-1824,-6-8-355</inkml:trace>
  <inkml:trace contextRef="#ctx0" brushRef="#br2" timeOffset="560731.097">8558 7288 11829,'0'0'3170,"0"0"-1297,0 0 160,0 0-913,0 0-383,0 0-705,199 0-32,-156 0-209,-7 0-1423,-3 0-2338,-3 0-4274</inkml:trace>
  <inkml:trace contextRef="#ctx0" brushRef="#br2" timeOffset="561205.596">9111 7017 8212,'0'0'1560,"0"0"-450,0 0-21,0 0-83,0 0-241,-2-4-325,-3 67 2107,2-1-1,3 11-2546,1-38 306,7 131 1802,-5-138-1784,1 0 1,1-1-1,1 0 1,9 23-325,-15-50-1,0 0 0,0 0 0,0-1 0,0 1 0,0 0 0,0 0 0,0 0 0,0 0 0,0 0 1,0 0-1,0 0 0,0-1 0,0 1 0,0 0 0,0 0 0,0 0 0,0 0 0,0 0 0,0 0 1,0 0-1,0 0 0,0 0 0,0-1 0,1 1 0,-1 0 0,0 0 0,0 0 0,0 0 1,0 0-1,0 0 0,0 0 0,0 0 0,0 0 0,0 0 0,0 0 0,0 0 0,1 0 0,-1 0 1,0 0-1,0-1 0,0 1 0,0 0 0,0 0 0,0 0 0,0 0 0,0 0 0,1 0 0,-1 0 1,0 0-1,0 0 0,0 0 0,0 1 0,0-1 0,0 0 0,0 0 0,0 0 1,3-21-135,-4-29-298,-23-59-1179,16 81 902,1-1-1,1 0 1,2 0 0,-1-28 710,5 37-209,-1 11 174,0 0 1,1 0-1,0 0 1,1 0-1,0-1 0,0 1 1,1 0-1,0 0 0,1 1 1,0-1-1,0 0 0,1 1 1,0 0-1,0 0 0,1 0 1,2-2 34,2-2-41,1 1 0,0 0 0,1 0 0,0 1 1,1 1-1,0 0 0,2 0 41,-12 7 19,1 0 0,-1 0 0,1 1 1,0-1-1,-1 1 0,1-1 0,0 1 1,0 0-1,0 1 0,0-1 0,0 0 0,0 1 1,1-1-1,-1 1 0,0 0 0,0 0 0,0 0 1,0 1-1,0-1 0,0 1 0,0 0 0,0 0 1,0 0-1,0 0 0,0 0 0,0 0 0,0 1 1,-1 0-1,1-1 0,0 1 0,-1 0 1,0 0-1,1 1 0,-1-1 0,0 0 0,1 3-19,3 3 189,-1 0 0,-1 1 0,1 0-1,-2 0 1,1 0 0,-1 0-1,0 1 1,-1-1 0,0 1 0,-1 1-189,3 22 787,-2 0 1,-2 13-788,0-46 11,-1 10 94,0-1 1,-1 1-1,0-1 0,-1 0 0,1 1 1,-2-2-1,1 1 0,-1 0 1,-1-1-1,0 1 0,0-1 1,0 0-1,-1-1 0,0 1 1,-1-1-1,-1 1-105,1-1 37,-1 0-1,0 0 1,0 0 0,0-1-1,0-1 1,-1 0 0,0 0 0,-1 0-1,1-1 1,-1 0 0,1-1-1,-1 0 1,0-1 0,0 0 0,-5 0-37,13-2-4,1 1 0,-1-1 0,1 0 0,-1 0 0,1 0 0,-1 0 0,1 0 0,0 0 0,-1-1 0,1 1 0,-1 0 0,1-1 0,0 1 0,-1-1 0,1 0 0,0 1 0,-1-1 0,1 0 0,0 0 0,0 0 0,0 0 0,0 0 0,0 0 0,0 0 0,0 0 0,0 0 0,0 0 0,0-1 4,0-1-77,0-1 0,0 0 0,0 0 0,1 0-1,-1 0 1,1 0 0,0 0 0,1-4 77,-1-3-197,0 10 169,0 1-1,0-1 1,0 0 0,1 0 0,-1 1 0,0-1-1,0 0 1,1 0 0,-1 1 0,1-1 0,-1 0-1,0 1 1,1-1 0,-1 1 0,1-1-1,0 0 1,-1 1 0,1-1 0,-1 1 0,1-1-1,0 1 1,-1 0 0,1-1 0,0 1 0,0 0-1,-1-1 1,1 1 28,31-6-234,-23 6 235,0 0-1,0 1 1,0 0-1,-1 0 1,1 0-1,3 2 0,1 3 40,-1-1 1,0 2-1,0 0 0,-1 0 0,0 1 0,0 1 0,3 3-40,74 73 362,-62-59-346,-26-25-228,10 8 631,-5-9-1728,-3-6-3375,-2-17-1452</inkml:trace>
  <inkml:trace contextRef="#ctx0" brushRef="#br2" timeOffset="561791.972">9600 7091 11093,'0'0'2036,"0"0"-852,0 0-391,0 0-297,0 0-29,9-13-62,28-38-250,-37 50-145,0 1 0,0-1 1,1 0-1,-1 1 0,1-1 0,-1 1 0,0-1 1,1 1-1,-1-1 0,1 1 0,-1 0 1,1-1-1,-1 1 0,1 0 0,0-1 0,-1 1 1,1 0-1,-1-1 0,1 1 0,0 0 0,-1 0 1,1 0-1,0 0 0,-1 0 0,1 0-10,5 11 214,-4 25 201,-2-34-325,0 640 5571,-1-635-5650,4 23 59,-3-30-72,0 1 0,0 0 0,0 0 0,1-1 0,-1 1 0,0 0 0,1-1 0,-1 1 0,0 0 0,1-1 0,-1 1 0,1 0 0,-1-1 0,1 1-1,-1-1 1,1 1 0,-1-1 0,1 1 0,0-1 0,-1 1 0,1-1 0,0 0 0,-1 0 0,1 1 0,0-1 0,0 0 0,-1 0 0,1 1 0,0-1 0,0 0 0,-1 0 0,1 0 2,0-1-21,0 1 1,0-1-1,0 0 0,-1 0 1,1 1-1,0-1 0,0 0 1,-1 0-1,1 0 0,-1 1 1,1-1-1,-1 0 1,1 0-1,-1 0 0,0 0 1,1 0-1,-1 0 0,0 0 1,0 0-1,0 0 0,1 0 1,-1 0-1,0-1 0,-1 1 1,1 0-1,0 0 0,0 0 21,0-43-735,-1 32 403,1-10-218,1-9-526,-1 0 0,-2-1 0,-1 1 0,-2 0 0,-6-22 1076,1 19-16,2 0 0,1-1 1,2 0-1,1 0 0,1 0 1,3-1-1,2-29 16,-1 59 77,0 0 0,0 0 0,1 1 0,-1-1 0,1 0 0,1 1 0,-1-1-1,1 1 1,0-1 0,0 1 0,1 0 0,-1 0 0,1 1 0,0-1 0,0 1 0,1 0 0,-1 0 0,1 0-1,0 0-76,2 0 77,0 0-1,1 0 1,-1 0-1,0 1 0,1 0 1,0 1-1,0-1 1,0 1-1,0 1 0,0 0 1,0 0-1,0 0 1,7 1-77,-10 2 21,1-1 1,-1 1 0,1-1 0,-1 1 0,0 1-1,0-1 1,0 1 0,0 0 0,0 0 0,0 0-1,-1 1 1,0 0 0,0 0 0,0 0 0,0 0-1,0 1 1,-1-1 0,0 1 0,0 0 0,0 0-1,-1 0 1,0 0 0,1 3-22,5 9 89,-1 1 0,-1 0 0,0 1 0,-2-1 0,0 1 0,0 11-89,-1-10 201,-2 1-1,-1-1 1,0 1 0,-2-1 0,-1 8-201,1-18 97,0-2 0,-1 1 0,1 0-1,-2 0 1,1-1 0,-1 1 0,-1-1 0,1 0 0,-1-1-1,-1 1 1,0-1 0,-5 6-97,1-2 9,-1 0 0,0-1-1,0 0 1,-1-1 0,-1-1 0,1 0-1,-1 0 1,0-1 0,-1-1 0,0 0-1,0-1 1,0-1 0,-1 0-1,1 0 1,-1-2 0,0 0 0,0-1-1,-9 0-8,-1 0-946,16 0 63,1-1 1,-1 0-1,1 0 0,-1-1 0,1 0 1,-5-1 882,-11-11-4877</inkml:trace>
  <inkml:trace contextRef="#ctx0" brushRef="#br2" timeOffset="562126.499">10216 6565 10085,'0'0'2273,"0"0"288,115 214-208,-75-101-784,-10 24-145,-4 23-431,-19 28-337,-7 23-400,-36-3-128,-21-26-128,-12-39-304,6-48-432,-3-35-129,-14-28-1152,-6-29-3393</inkml:trace>
  <inkml:trace contextRef="#ctx0" brushRef="#br4" timeOffset="568161.238">19319 16274 7716,'0'0'1099,"0"0"-264,0 0-427,0 0 198,0 0 247,0-5 132,0 4-880,0 0 1,0 0-1,0 0 1,1 0 0,-1 0-1,0 0 1,0 0-1,1 0 1,-1 0-1,1 0 1,-1 0 0,1 0-1,-1 0 1,1 0-1,-1 0 1,1 0-1,0 0 1,0 1-1,-1-1 1,1 0 0,0 1-1,0-1 1,0 0-1,0 1 1,0-1-1,0 1 1,0-1-106,2 1 99,-1-1 0,1 0 1,-1 1-1,1 0 0,-1 0 0,1-1 0,-1 2 0,1-1 1,0 0-1,-1 0 0,1 1 0,-1-1 0,0 1 1,1 0-1,0 0-99,45 6 750,-42-7-730,0 1-1,0-1 1,0 1 0,0 0-1,-1 0 1,1 1-1,0 0 1,2 1-20,51 28-83,-52-26 82,1 0 0,1 0 0,-1-1 0,1-1 0,0 1 0,4 0 1,38 16 17,-37-14-24,0-1 1,1-1-1,-1-1 0,1 0 1,-1-1-1,1 0 0,0-1 1,8-1 6,47 6-11,116 26-232,-118-30-56,7 2 192,-45-1 89,1-1 0,-1-1 0,29-4 18,12 1-20,28 3-60,76 13 80,50 3-368,3 3-137,-80-12 154,107-9 351,-96-2-54,53 9 54,-105 8-17,26 2-1,476-12 145,-359-5-94,492-14 2,40 15-169,-438-18-2,-103 20 148,256-4 11,30-7-50,-241 3 121,21-8 36,-179 14-99,237-5-163,254-4 161,-376 11 300,-169 1-317,0 4 0,9 4-12,35 0 608,0-5 0,31-6-608,-102 0 470,-52 0-558,0-1 1,-1 1 0,1-1-1,0-1 1,0 1 0,-1-1 0,1 0-1,1 0 1,-1 0 0,0-1-1,0 0 1,1 0 0,0 0-1,-4-4 88,-9-8-120,0-1 0,2-1 0,-1-3 120,-32-31 35,38 39 16,-7-7-64,17 19 79,0 0 1,0 0-1,0 0 1,0 0-1,0 0 0,0 0 1,-1 1-1,1-1 1,0 0-1,0 0 0,0 0 1,0 0-1,0 0 0,0 0 1,0 0-1,0 0 1,-1 0-1,1 0 0,0 0 1,0 0-1,0 0 0,0 0 1,0 1-1,0-1 1,-1 0-1,1 0 0,0 0 1,0 0-1,0 0 1,0-1-1,0 1 0,0 0 1,-1 0-1,1 0 0,0 0-66,5 9 93,0 0-1,1-1 1,0 0 0,0 0-1,1 0 1,0-1-1,0 0 1,1 0-1,-1-1 1,8 5-93,91 56 293,-98-63-290,14 11 4,2-2 0,0-1-1,1-1 1,0-1 0,0-1-1,14 2-6,-23-11-49,-24-6 41,-22-8 15,19 12-13,0-1 0,0 2 1,0-1-1,0 1 0,-1 1 1,1 0-1,0 1 0,0 0 1,-1 0-1,1 1 0,0 1 1,1 0-1,-9 3 6,-20 10 77,0 1 1,2 2 0,-3 3-78,-17 9 118,47-26-120,-17 7 21,2 2 0,-1 0 0,2 2 0,0 1 0,1 0 0,-5 8-19,17-9-353,9-12-6172,2-4-4341</inkml:trace>
  <inkml:trace contextRef="#ctx0" brushRef="#br2" timeOffset="574195.23">29276 16146 5090,'0'0'1521,"0"0"-835,0 0-150,0 0 256,0 0-45,-1-8-138,-1 3-265,1-1 0,0 1 1,-1-1-1,0 1 0,-1 0 0,1 0 1,-1 0-1,0 0 0,0 0 1,0 1-1,-1-1 0,1 1 1,-1 0-1,0 0 0,0 1 1,-1-1-1,0 0-344,-2-1 790,7 5-644,0 0 0,0 1 1,0-1-1,0 0 0,0 0 0,0 0 1,-1 0-1,1 0 0,0 0 0,0 1 1,0-1-1,0 0 0,0 0 0,0 0 0,0 0 1,0 0-1,0 0 0,-1 0 0,1 0 1,0 0-1,0 0 0,0 1 0,0-1 1,0 0-1,0 0 0,-1 0 0,1 0 1,0 0-1,0 0-146,7 15-466,19 47 773,-2-10 90,-3 2 1,12 50-398,-1 54 503,-25-109-373,2 0 0,2-1 1,2 0-1,3-1 1,1-1-1,4 2-130,-18-42 5,0 0-1,1 0 0,0-1 0,0 1 0,0-1 1,1 0-1,0 0 0,3 2-4,-7-6 2,1 0 0,-1 0 1,0 0-1,1 0 0,-1-1 1,1 1-1,-1-1 0,1 1 1,-1-1-1,1 1 0,-1-1 1,1 0-1,-1 1 0,1-1 0,-1 0 1,1 0-1,0 0 0,-1-1 1,1 1-1,-1 0 0,1-1 1,-1 1-1,1-1 0,-1 1 1,1-1-1,-1 1 0,1-1 1,-1 0-1,0 0 0,0 0 0,1 0 1,-1 0-1,0 0 0,0 0 1,0 0-1,0 0 0,0-1 1,0 1-1,0 0 0,-1-1 1,2 0-4,6-13 3,0 1-1,0-1 0,-2 0 0,1 0 0,-2-1 1,0-3-2,24-107-87,-13 53 46,112-383-426,-124 442 417,-1 5 38,0 0 0,1 1 0,0-1 0,1 0 0,-1 1 0,1 0 0,1 0 0,0 1 0,0-1 0,0 1 0,1 1 0,0-1 0,1 1 0,-1 0 0,1 1 0,1-1 12,-8 8-163,0-1 1,0 1 0,-1 0-1,1-1 1,-1 1 0,1 0-1,-1 0 1,0 0 0,0-1-1,0 1 1,0 0 0,0 0-1,0 0 1,0 1 162,0-2-99,-1 11-731,0 0 1,0 0-1,-1 0 0,-1 0 0,0-1 1,-3 9 829,-10 25-5531</inkml:trace>
  <inkml:trace contextRef="#ctx0" brushRef="#br2" timeOffset="574530.265">29789 16804 4946,'0'0'1700,"0"0"-900,0 0-64,0 0-42,0 0 42,0-15-77,0-59 516,0 8 4918,0 66-5931,0 0-47,1 7 317,8 148 2031,-8 85-2463,-2-107 128,1-132-144,0-17-566,0-87-6794,0 70 2098</inkml:trace>
  <inkml:trace contextRef="#ctx0" brushRef="#br2" timeOffset="574531.265">29782 16708 5250,'0'0'1526,"0"0"-645,0 0 77,0 0 282,0 0-474,-10-16 1315,9 12 3153,335 4-3606,-319-1-2815,-15 1 265,-23 14-3343,7 0 1304,2 0-929</inkml:trace>
  <inkml:trace contextRef="#ctx0" brushRef="#br2" timeOffset="574532.265">29772 16875 7267,'0'0'1825,"0"0"-432,0 0-81,0 0 49,0 0-240,0 0-193,113-18-192,-80 18 49,3 0-113,-3 0-288,1 0-224,-1 0-160,-7 0-112,-3 0-400,0 0-2129,-13 0-3378</inkml:trace>
  <inkml:trace contextRef="#ctx0" brushRef="#br3" timeOffset="588149.058">19624 16351 1777,'0'0'2889,"0"0"-1779,0 0-664,0 0 247,0 0-109,0 0-346,0 0-147,0 0 90,0 0 24,0 0 108,0 0-55,0 0-20,0 0 15,0 0-101,0 0-77,0 0 13,0 0-27,0 0 41,0 0 2,0 0 120,0 0 69,0 0-20,0 0 47,0 0-11,0 0 107,0 0 62,0 0-241,0 0-133,0 0 123,0 0-37,0 0-41,0 0-24,0 0-47,0 0 68,0 0-55,0 0-43,0 0 22,0 0-6,0 0-14,0 0-7,0 0-11,0 0 35,0 0 34,0 0 121,0 0-41,0 0-56,0 0-18,0 0-30,0 0 113,0 0-118,0 0-8,0 0 107,0 0-38,0 0 67,0 0 78,6-20 607,-6 20-886,3-5-8,-3 4 43,0 1-10,0 0 14,0 0 23,0 0-29,34 0 56,81-6 5,-115 6-58,2-2-34,0 1-1,0 0 0,-1 0 1,1 0-1,0 0 0,0 0 1,0 0-1,0 0 0,0 0 1,1 1-1,-1 0 0,0-1 1,0 1-1,0 0 0,1 0 0,-3 0 3,46-3-62,-45 3 67,-1 0 14,55 0-36,-54 0 28,19 0-1,-17 0-18,-2 0-1,110 0-124,-110 0 103,-1 0 46,0 0 5,17 0-99,-15 0 70,1 0-30,-2 0 27,-1 0 48,3 0-37,0 0-35,14-1-68,-12 0 72,0 0 0,0 1-1,0 0 1,-1 0-1,1 0 1,0 0 0,0 1-1,0 0 1,-1 0-1,1 0 1,0 0 0,2 2 28,-6-2-27,-1-1 64,0 1-40,0 0 0,1-1 0,-1 1-1,0 0 1,0 0 0,1-1 0,-1 1 0,1 0 0,-1-1-1,0 1 1,1-1 0,-1 1 0,1-1 0,-1 1 0,1-1-1,0 1 1,-1-1 0,1 1 0,-1-1 0,1 1-1,0-1 1,0 0 0,-1 1 0,1-1 0,0 0 0,-1 0-1,1 0 1,1 0 3,25 5 12,-14-3-28,-11-1 4,0 0 0,0 0 0,0 0 0,1-1 1,-1 1-1,0 0 0,1-1 0,-1 0 0,0 0 0,1 1 0,1-1 12,-2-1-22,1 1-1,-1 1 0,1-1 0,-1 0 0,1 1 0,-1-1 0,1 1 0,-1 0 0,0 0 0,1 0 0,-1 0 0,0 0 23,1-1-112,-3 0 78,56 6-609,-56-6 589,24 5-170,-18-3 171,0-1-1,0 0 1,0 0-1,1-1 1,-1 0-1,0 0 1,3-1 53,-2 1 14,169 6-1052,49-6 1035,-147 6-543,-77-6 532,-1 0 17,0 0-24,0 0-3,33 6-342,16-6-909,-49 0 1296,26 0-2,-25 0-46,-1 0 6,29 0 138,-28 0-138,-1 0-19,0 0 10,8 0 65,-7 0-32,0 1 1,1-1-1,-1 0 1,0 0-1,0 1 0,0-1 1,0 0-1,0 0 1,0 0-1,0 0 0,0-1 1,0 1-1,0 0 1,0 0-1,0-1 0,0 1 1,0 0-1,0-1 1,0 1-1,0-1 0,0 0 1,0 1-1,0-1 1,0 0-1,0 0-3,7-7 137,15-14 156,-17 13 156,-6 9-450,0 0 0,0 0 1,0 0-1,0-1 0,0 1 0,0 0 1,0 0-1,1-1 0,-1 1 1,0 0-1,0 0 0,0-1 1,0 1-1,0 0 0,0 0 0,0-1 1,-1 1-1,1 0 0,0 0 1,0-1-1,0 1 0,0 0 1,0 0-1,0-1 0,0 1 0,0 0 1,-1 0-1,1 0 0,0-1 1,0 1-1,0 0 0,0 0 1,-1 0-1,1-1 0,0 1 0,0 0 1,0 0-1,-1 0 0,1 0 1,0 0-1,0 0 0,-1 0 1,1 0-1,0-1 0,0 1 0,-1 0 1,1 0-1,0 0 0,0 0 1,-1 0-1,1 0 0,0 0 1,0 0-1,-1 1 1,-12-2-227,11 1 221,0 0 1,0-1-1,0 1 1,0 0-1,0 0 1,0 0 0,0 0-1,0 1 1,0-1-1,0 0 1,0 1 0,0-1-1,1 1 1,-1 0-1,0 0 1,0 0-1,0 0 1,1 0 0,-1 0-1,0 0 1,1 0-1,-1 1 1,1-1-1,-1 1 6,-1 0 8,0-1-1,0 1 0,0-1 1,0 1-1,-1-1 0,1 0 0,-1 0 1,1-1-1,-1 1 0,1-1 0,-1 0-7,1 0-17,-3 5-83,6-4 12,0-1 51,-1 0 34,0 1 0,0-1 1,0 0-1,1 0 0,-1 1 1,0-1-1,0 0 0,1 1 1,-1-1-1,0 1 0,1-1 1,-1 1-1,0-1 0,1 1 1,-1-1-1,1 1 0,-1 0 1,1-1-1,-1 1 0,1 0 1,-1-1-1,1 1 0,0 0 1,-1 0-1,1-1 0,0 1 1,0 0-1,-1 0 0,1 0 1,0-1-1,0 1 0,0 0 1,0 0 2,0 0 24,0-1-54,0 0 44,0 0-1,-3 5 6,3-4-25,0-1 36,0 0 52,0 0 60,0 0-145,0 0-61,0 0-85,0 0 71,0 0-10,0 0 72,0 0 3,0 0 34,0 0 1,0 0-44,0 0-15,139 0-1753,-138 0 1794,0-1 0,-1 1 0,1 0 0,0-1 0,0 1 1,0-1-1,-1 0 0,1 1 0,0-1 0,-1 0 0,1 1 1,0-1-1,-1 0 0,1 1 0,-1-1 0,1 0 0,-1 0 0,1 0 1,-1 0-5,0 0-47,1 1 1,-1-1-1,0 1 1,0 0 0,0-1-1,0 1 1,0-1 0,0 1-1,0-1 1,0 1-1,0-1 1,0 1 0,0 0-1,0-1 1,0 1 0,-1-1-1,1 1 1,0-1 0,0 1-1,0 0 1,-1-1-1,1 1 1,0-1 0,0 1-1,-1 0 1,1-1 0,0 1-1,-1 0 1,1 0-1,0-1 1,-1 1 0,1 0-1,0 0 1,-1-1 0,1 1-1,-1 0 1,1 0 0,-1 0-1,1 0 1,0-1-1,-1 1 1,1 0 0,-1 0-1,1 0 1,-1 0 0,1 0-1,-1 0 1,1 0 0,0 1-1,-1-1 1,1 0-1,-1 0 1,1 0 0,-1 0 46,-11 0-2647</inkml:trace>
  <inkml:trace contextRef="#ctx0" brushRef="#br3" timeOffset="603002.58">21063 16357 5795,'0'0'344,"0"0"152,0 0 486,0 0 58,0 0-237,-14-24 5590,41 16-331,17-23-5049,-35 24-1069,1-1 0,0 1 0,0 1 0,6-3 56,-13 8-14,2 0 22,0-1-1,0 0 0,0 0 1,-1 0-1,1 0 0,-1-1 0,1 0 1,-1 0-1,0 0 0,0-1 1,0 1-1,0-1 0,-1 0 0,1 0 1,-1 0-8,12-11-6,1 2 7,15-18 12,-15 10-2,-1-1 1,-1 0-1,8-19-11,-15 24-1,-1-2-1,0 1 0,-1-1 1,-1 1-1,0-1 0,-2 0 1,0-9 1,10-57-5,8-5 42,-2 10 71,0-25-108,19-53 328,-5-87-304,-25 150 141,-3 40-157,1 1 0,10-34-8,-3 33 5,-1 1-1,-4-1 1,-1-1 0,-3-9-5,17-136-8,-18 153-1,2 0 1,4-5 8,4-62-5,-12 111 7,27-377 10,3 77-39,-10-134 27,-20 400 15,9-329-30,-7 225 38,-4 94-19,3 0 1,6-37-5,9-36-8,20-116 37,-17 119-56,18-83 9,-17 126 6,-10 43 18,-2 0 0,-1 0 0,-2 0 1,-1-1-1,-1-7-6,-1 9-5,2-1 0,1 1 0,1 0 1,2 1-1,6-14 5,-7 14-2,-2-1 1,0 0 0,-2 0 0,-2-5 1,5-32 15,1-45-53,-7-83 38,-1 88 97,-5-179-118,2-41-203,5 324 223,0 0 0,-1 0 0,1 0 1,1 0-1,-1 0 0,0 0 0,1 1 0,0-1 1,0 0-1,2-2 1,-2 3-1,0-1 0,0 0 0,0 0 1,0 1-1,-1-1 0,1-1 0,-1 1 0,0 0 0,0 0 1,0-4 0,8-49-8,-8 57-6,1 0 41,-1 0 16,-2 2-139,1-1 1,0 1 0,-1-1-1,1 1 1,-1-1-1,0 0 1,1 1 0,-1-1-1,0 0 1,0 1 0,0-1-1,0 0 1,0 0-1,0 0 1,0 0 0,0 0-1,-1 0 1,1 0 0,0 0-1,-1 0 1,1-1 0,0 1-1,-1 0 1,1-1-1,-1 1 1,0-1 95,-9 6-735,-54 30-5126,-13 12-7233</inkml:trace>
  <inkml:trace contextRef="#ctx0" brushRef="#br3" timeOffset="606914.97">21489 15527 1393,'0'0'912,"0"0"-304,0 0 753,0 0-209,0 0-415,0 0-161,0 0-272,0 3-288,0-3 160,0 0-176,0 6-48,0 0 16,0 0-448,-3 0-688,3-3-1650</inkml:trace>
  <inkml:trace contextRef="#ctx0" brushRef="#br2" timeOffset="610243.134">21516 15432 5491,'0'0'1470,"0"0"-465,0 0-122,0 0-53,0 0-350,11-21 3794,33 6-8905,-43 15 4332,-1 0 515,0 0 142,-9-23 1429,7 22-1720,1 1 0,0-1 0,0 1 1,0-1-1,-1 1 0,1-1 0,0 1 0,-1 0 0,1 0 0,0 0 0,-1 0 0,1 0 0,0 0 1,-1 0-1,1 0 0,0 0 0,-1 1 0,1-1 0,0 1 0,0-1 0,-1 1 0,1-1 1,0 1-1,0-1 0,0 1 0,0 0 0,0 0 0,0 0 0,0 0 0,0 0 0,0 0 1,0 0-68,-1 4 83,0-1 0,1 0 0,0 0 0,0 1 0,0-1 0,1 1 0,0-1 0,0 5-83,-3 15 286,-20 69 755,11-53-885,11-32-348,0 1-1,0-1 0,1 1 0,0 0 0,1 7 193,0 9-3963,-1-24 1055</inkml:trace>
  <inkml:trace contextRef="#ctx0" brushRef="#br2" timeOffset="610574.857">21459 15703 4274,'0'0'790,"0"0"-155,0 0 514,0 0 124,0 0-256,0 8 44,1 32 36,0-11 1412,-1 0 0,-4 28-2509,-10-1-699,11-49-291,0 0 1,-1 0-1,0 0 0,0 0 0,-1-1 0,-2 3 990,-3 1-2697</inkml:trace>
  <inkml:trace contextRef="#ctx0" brushRef="#br2" timeOffset="610893.548">21413 16158 7828,'0'0'1648,"0"0"-671,0 0 207,0 0-319,0 0-433,0 0 160,-3 98-512,3-83 112,0-3 192,0 3-127,0 0 143,0 3-384,0-7 32,6 4-96,4-12-737,-3-3-1584,0 0-2049</inkml:trace>
  <inkml:trace contextRef="#ctx0" brushRef="#br2" timeOffset="611246.088">21463 16470 11013,'0'0'2497,"0"0"-1440,0 0-241,0 0-144,0 0-576,0 0-32,-20 99-128,20-99-480,0 0-528,-3 0-257,-4 0-1904,0-6-6692</inkml:trace>
  <inkml:trace contextRef="#ctx0" brushRef="#br2" timeOffset="611943.873">21397 16438 848,'0'0'5632,"0"0"-3930,0 0-963,0 0 147,0 0-408,0 0-142,0 0 19,0 0 53,0 0 240,0 0-42,-26-42 914,22 41-1326,1-1-1,-1 1 0,1 0 0,-1 0 0,0 0 0,0 1 0,1-1 1,-1 1-1,0 0 0,0 0 0,1 0 0,-1 0 0,-3 1-193,-8 0 200,15 0-178,-1-1 0,0 1 1,1 0-1,-1-1 0,0 1 0,1 0 1,-1 0-1,1 0 0,-1-1 0,1 1 0,0 0 1,-1 0-1,1 0 0,0 0 0,0 0 1,0 0-1,-1 0 0,1 0 0,0-1 0,0 1 1,0 0-1,1 0 0,-1 1-22,0 31 642,0-28-416,0-3-155,0 0 0,0 0 0,0-1 0,0 1 0,0 0-1,0 0 1,1 0 0,-1 0 0,0-1 0,1 1 0,0 0-1,-1 0 1,1-1 0,0 1 0,0-1 0,0 1 0,0-1 0,0 1-1,0-1 1,1 1 0,-1-1 0,0 0 0,2 1-71,0 0 50,1-1-1,0 0 1,-1 0 0,1 0 0,0 0-1,0 0 1,0-1 0,-1 0 0,1 1 0,0-2-1,0 1-49,1 0 10,0 1 0,0-2 0,-1 1-1,1 0 1,0-1 0,-1 0 0,1 0 0,-1 0-1,5-3-9,-8 3-52,1 0-1,-1 0 1,0 0 0,0 0-1,0 0 1,0 0-1,0-1 1,0 1-1,0 0 1,0-1-1,-1 1 1,1-1-1,-1 1 1,1-1-1,-1 1 1,1-1-1,-1 1 1,0-1-1,0 0 1,1 1 0,-1-1-1,0 1 1,-1-1-1,1 0 1,0 1-1,0-1 1,-1 1-1,1-1 1,-1 1-1,0-2 53,1 2-24,-1 0-1,1 0 1,-1 0-1,0 0 1,0 0-1,1 0 0,-1 0 1,0 1-1,0-1 1,0 0-1,0 0 1,0 1-1,0-1 1,0 0-1,0 1 0,0-1 1,0 1-1,0 0 1,0-1-1,-1 1 1,1 0-1,0 0 1,0-1-1,0 1 0,0 0 1,-1 0-1,1 0 1,0 1-1,0-1 1,0 0-1,0 0 0,-1 1 1,1-1 24,-1 0 2,1 0 1,-1 1-1,0-1 1,1 0-1,-1 1 0,1-1 1,-1 1-1,0 0 1,1-1-1,-1 1 0,1 0 1,-1 0-1,1 0 1,0 0-1,-1 0 0,1 0 1,0 0-1,0 1 1,0-1-1,0 0 0,0 1 1,0-1-1,0 1-2,-1 55-258,2-17-5356,-3-16-5273</inkml:trace>
  <inkml:trace contextRef="#ctx0" brushRef="#br2" timeOffset="612820.956">21076 16750 7059,'0'0'2591,"0"0"-1017,0 0 19,0 0-153,0 0-386,-5-12 313,3 11 2554,5 45-3374,1 0 0,3 0 0,8 29-547,8 50 416,-11-28-153,-8-46-62,2-1 0,3 0 0,1 0 0,10 21-201,-20-66 3,1 0-1,1 0 1,-1 0 0,0 0 0,1-1 0,-1 1-1,1 0 1,0-1 0,0 1 0,0-1 0,0 1-1,1-1 1,-1 0 0,1 0 0,-1 0 0,1 0-3,2 0 6,-1-1 0,1 1 1,-1-1-1,1 0 1,-1 0-1,1-1 1,0 0-1,-1 1 1,1-2-1,0 1-6,-3 0 1,0-1 0,0 1 0,0-1-1,0 0 1,0 0 0,-1 1 0,1-1-1,0-1 1,0 1 0,-1 0 0,1 0-1,0-1 1,-1 1 0,0 0 0,1-1-1,-1 0 1,0 1 0,0-1 0,1 0-1,-1 0 1,-1 1 0,1-1 0,0 0-1,0-1 0,19-56-52,-18 49 46,30-87-387,4 2-1,17-27 394,15-38-488,-61 144 412,-3 6 20,0 1 0,-1-1-1,0 0 1,0 1 0,-1-1 0,0 0 0,-1-1 0,0 1-1,-1-1 57,0 10-58,0 1-65,0 18-1331,0 49-3970,0-24-456</inkml:trace>
  <inkml:trace contextRef="#ctx0" brushRef="#br2" timeOffset="613505.127">21602 17437 4370,'0'0'1993,"0"0"-1275,0 0 74,0 0 152,0 0-39,0-11-148,0-28-221,0 13 7004,-14 492-4578,7-413-2716,4-41-205,1 1-1,0 0 0,1 0 1,0 4-41,1-16-51,0-1-77,0 0 0,0 0-264,-1-56-4722,2 24-2135,-1 7-1598</inkml:trace>
  <inkml:trace contextRef="#ctx0" brushRef="#br2" timeOffset="613991.478">21254 17473 7139,'0'0'1332,"0"0"-295,0 0 300,0 0 261,0 0-312,-1-7 45,0 6-1262,1 0 0,-1 0-1,1 0 1,0 0 0,0 0 0,-1 0-1,1 0 1,0 0 0,0-1 0,0 1-1,0 0 1,0 0 0,0 0-1,1 0 1,-1 0 0,0 0 0,0 0-1,1 0 1,-1-1 0,1 1 0,-1 0-1,1 0 1,-1 1 0,1-1 0,0 0-1,-1 0 1,1 0 0,0 0-1,0 0 1,0 1 0,0-1 0,-1 0-1,1 1 1,0-1 0,1 0-69,5 0 267,-1-1 0,1 1 0,0 0-1,-1 0 1,1 1 0,0 0 0,2 1-267,440-1 2062,-449 0-2099,0 0-251,0 0-184,0 0-585,0 0-1282,-1 0-2664,-8 0-6237</inkml:trace>
  <inkml:trace contextRef="#ctx0" brushRef="#br2" timeOffset="616918.67">22320 17735 5138,'0'0'1809,"0"0"-349,0 0 242,0 0-62,0 0-90,0 0-304,0-10-66,-2 10 3374,-6 11-4542,1-1 1,1 2 0,0-1-1,0 1 1,1-1 0,1 2 0,0-1-1,0 0 1,1 1 0,1 0-1,0 1-12,-3 36 27,1 0 0,3 11-27,1-43 25,-3 49 114,1-8 294,2-1 1,4 16-434,-3-59 86,1 0 1,1 0 0,0-1-1,1 1 1,0-1-1,1 0 1,1 0 0,0 0-1,1-1 1,1 1 0,0-2-87,-5-7 18,0-1 1,0 0 0,0 0 0,1 0-1,0-1 1,0 1 0,0-1 0,0 0-1,0 0 1,1 0 0,-1-1 0,1 1-1,0-1 1,-1 0 0,1 0 0,0-1-1,0 0 1,1 0 0,-1 0 0,0 0-1,0-1 1,0 0 0,0 0 0,1 0-1,-1-1 1,0 1 0,0-1-1,0-1 1,0 1 0,3-2-19,1 0-34,0-2-1,0 1 1,0-1-1,-1-1 1,1 1-1,-1-1 1,-1-1-1,1 0 1,-1 0-1,0 0 1,-1-1 0,1 0-1,-2 0 1,6-9 34,-8 11-310,0 0 0,0 0 1,-1 0-1,1 0 0,-1-1 1,0-2 309,1-25-4198,-3 18-1397</inkml:trace>
  <inkml:trace contextRef="#ctx0" brushRef="#br2" timeOffset="617717.407">22746 17771 7603,'0'0'2095,"0"0"-665,0 0 240,0 0-24,0 0-235,7-8-269,23-24-277,-30 31-817,1 1 0,-1-1 0,1 0 0,-1 1 0,1-1 1,0 1-1,-1-1 0,1 1 0,0-1 0,-1 1 0,1-1 1,0 1-1,0 0 0,0-1 0,-1 1 0,1 0 0,0 0 1,0-1-1,0 1 0,0 0 0,0 0 0,-1 0 0,1 0 1,0 0-1,0 0 0,0 1 0,0-1 0,-1 0 0,1 0 1,0 0-1,0 1 0,0-1 0,-1 0 0,1 1 0,0-1 1,0 1-1,-1-1 0,1 1 0,0-1 0,-1 1 0,1 0 1,-1-1-1,1 1 0,-1 0 0,1-1 0,-1 1 0,1 0 1,-1 0-1,0 0 0,1-1 0,-1 1 0,0 0 0,0 0 1,1 0-1,-1 0 0,0-1 0,0 2-48,1 0 136,17 49 294,-3 0 0,-1 1 1,-3 0-1,-2 1 0,-2 2-430,1 2 261,2 0 1,2 0-1,3-2 0,3 3-261,-17-55 20,0 1 0,1 0 0,0-1 0,0 1 0,0-1 0,0 1 1,0-1-1,0 0 0,1 0 0,0 0 0,-1 0 0,4 2-20,-4-4 4,0 0 1,1 0-1,-1 0 0,0 0 1,1-1-1,-1 1 0,0-1 1,1 1-1,-1-1 1,1 0-1,-1 0 0,1 0 1,-1 0-1,1 0 0,-1-1 1,1 1-1,-1-1 0,1 1 1,-1-1-1,2-1-4,2-1 0,1 0 0,-1-1 0,0 0 0,-1 0 0,1-1 0,-1 0 0,0 0 1,0 0-1,0 0 0,-1-1 0,1 1 0,-1-1 0,-1 0 0,1-1 0,-1 1 0,11-21-30,-2 0 1,-1-1-1,0-2 30,20-66-239,-17 45-15,4 1 0,1 1 1,16-28 253,-1 13-79,4 1 0,4-1 79,-33 55-537,-6 12-1811,-4 20-2929,0-14 4673,-5 31-4559</inkml:trace>
  <inkml:trace contextRef="#ctx0" brushRef="#br2" timeOffset="618182.391">23388 18262 7139,'0'0'1017,"0"0"250,0 0 120,0 0-167,0 0-145,-2-6-59,-4-18-90,4 18-115,-1 16 1721,3 395 560,-1-404-3082,1 0 0,0 1-1,0-1 1,0 0 0,0 1 0,0-1 0,0 0 0,0 1 0,0-1 0,1 0-1,-1 1 1,0-1 0,1 0 0,-1 1 0,1-1 0,0 0 0,-1 0 0,1 0-1,0 1 1,0-1 0,0 0 0,-1 0 0,1 0 0,0 0 0,0 0 0,1-1 0,-1 1-1,0 0 1,0 0 0,0-1 0,0 1 0,1-1 0,-1 1 0,0-1 0,1 1-1,-1-1 1,0 0 0,1 0 0,-1 0 0,0 1 0,1-1 0,-1-1 0,0 1-1,1 0 1,-1 0 0,1 0 0,-1-1-10,0 1-42,0-1 0,0 0-1,0 0 1,0 1 0,-1-1 0,1 0 0,0 0-1,0 0 1,-1 0 0,1 0 0,-1 0 0,1 0 0,-1 0-1,1 0 1,-1 0 0,1-1 0,-1 1 0,0 0-1,0 0 1,0 0 0,0 0 0,0-1 0,0 1-1,0 0 1,0-1 42,2-35-1987,-2 34 1593,0-30-5294,0 20 1366</inkml:trace>
  <inkml:trace contextRef="#ctx0" brushRef="#br2" timeOffset="618807.072">23560 18339 5539,'0'0'1085,"0"0"-252,0 0 149,0 0-265,0 0-213,0 0-95,0 0-65,0 0 213,0 0-114,0 0-40,0 0 195,0 0-153,0 0-39,0 0-46,0 0-104,0 0 51,0 0 34,0 0-5,0 0 54,0 33 1814,-1-28-2134,1 0 0,-1 0 0,0 0 0,-1 0 0,1-1 1,-1 1-1,0 0 0,0-1 0,-1 1 0,1-1 0,-1 0 0,0 0 1,0 0-1,-1 0 0,1-1 0,-1 1 0,1-1 0,-1 0 1,-4 3-71,-12 7 95,0 0 0,-1-1 1,-13 5-96,18-9-5,15-7-22,0 0 1,0-1 0,-1 1 0,1 0 0,0-1-1,0 1 1,-1-1 0,1 1 0,0-1-1,-1 0 1,1 1 0,0-1 0,-1 0-1,1 0 1,0 0 0,-1 0 0,1 0-1,0 0 1,-1-1 0,1 1 0,0 0-1,-1-1 1,1 1 0,-1-1 26,2 0-26,0 0 1,0 1-1,0-1 1,0 0 0,0 0-1,1 0 1,-1 1-1,0-1 1,0 0-1,1 0 1,-1 0-1,1 1 1,-1-1-1,0 0 1,1 1-1,-1-1 1,1 0-1,0 1 1,-1-1-1,1 1 1,-1-1-1,1 1 1,0-1-1,-1 1 1,1-1-1,0 1 1,0 0-1,-1-1 1,1 1-1,0 0 1,0 0-1,0-1 1,-1 1-1,1 0 1,0 0-1,0 0 26,3-2 6,0 0 0,0 1 0,1-1 0,-1 1 0,0 0 0,1 0 0,-1 1 0,0-1 0,1 1 0,-1 0 0,1 0 0,-1 0 0,1 1 0,-1 0 0,1 0 0,-1 0 0,0 0 0,0 0 0,0 1 0,1 0-1,-1 0 1,-1 0 0,1 0 0,0 1 0,-1 0 0,1-1 0,-1 1 0,0 1 0,1-1 0,0 2-6,35 55 895,-33-48-638,1 1 0,1-2 0,0 1-1,0-1 1,1 0 0,1 0 0,0-1 0,0-1 0,8 6-257,-16-14 2,0 0 0,0 1 0,0-1 0,0 0 1,0 0-1,0 0 0,0 0 0,0-1 0,1 1 0,-1-1 0,0 1 1,1-1-1,-1 0 0,0 0 0,1 0 0,-1 0 0,0 0 0,1 0 1,-1-1-1,0 1 0,1-1 0,-1 1 0,0-1 0,0 0 0,0 0 1,0 0-1,0 0 0,0-1 0,2 0-2,-1-1-202,-1 0 0,0 0 0,1 0-1,-1-1 1,0 1 0,0-1 0,-1 1 0,1-1 0,-1 0 0,0 0 0,0 1-1,0-1 1,0 0 0,-1 0 0,1 0 0,-1-1 202,0-23-4730,0 1-3605</inkml:trace>
  <inkml:trace contextRef="#ctx0" brushRef="#br2" timeOffset="619977.17">24245 17934 4290,'0'0'2703,"0"0"-1474,0 0 183,0 0 293,0 0 39,3 1 4747,25 4-6240,30 1-354,1-3 1,20-3 102,-72 0-206,-6 0-343,-1 0-302,0 0-302,0 0-789,0 0-1246,0 0-1308</inkml:trace>
  <inkml:trace contextRef="#ctx0" brushRef="#br2" timeOffset="620312.534">24291 18172 8308,'0'0'1873,"0"0"-1249,0 0 817,0 0-33,0 0-831,0 0 191,152 21-416,-112-36-64,-4 3-192,-9 1-96,-4 2-176,-3 3-992,-10 6-2082,-4 0-1360</inkml:trace>
  <inkml:trace contextRef="#ctx0" brushRef="#br2" timeOffset="620878.55">25462 17768 2225,'0'0'4581,"0"0"-2607,0 0-355,0 0 100,0 0-356,-6-10 2089,12 248 1257,21 92-4709,-18-278 56,-8-52-187,-1 0-144,0 0-349,0 0-198,0 0-207,-11-20-9229,5 1 1763</inkml:trace>
  <inkml:trace contextRef="#ctx0" brushRef="#br2" timeOffset="621482.905">25227 17821 5811,'0'0'1382,"0"0"-323,0 0 296,0 0 62,0 0-59,11-4-329,1-2-673,1 1-1,0 1 0,0 0 0,0 1 1,1 1-1,-1 0 0,8 0-355,56 3 943,-1 0-608,18-4-335,-86 2-37,-1-1 0,0 1 0,1-1 0,-1-1 0,0 1 0,0-1 0,0 0 0,-1-1-1,5-2 39,21-11-1434,-26 16 680,2-2-1096,-6 1-2230,-2 2-1320</inkml:trace>
  <inkml:trace contextRef="#ctx0" brushRef="#br2" timeOffset="624997.463">25730 18172 688,'0'0'1201,"0"0"-1201,0 0 0,0 0-16,0 0-368,0 0 64,0 0 256,0-11 64,0 5 16,0 6-16,0-6 64,0 3-64,0 3-64,0-6-849</inkml:trace>
  <inkml:trace contextRef="#ctx0" brushRef="#br2" timeOffset="625345.337">25730 18172 416</inkml:trace>
  <inkml:trace contextRef="#ctx0" brushRef="#br2" timeOffset="625680.027">25730 18172 416,'6'1'9124,"9"-1"-4653,60 0-2603,-25-1-883,-45 1-1014,0-1 0,0 0 0,0 0 0,1 0 0,-1-1 0,-1 0 0,1 0 1,0 0-1,0 0 0,-1-1 0,1 0 0,-1 0 0,0 0 0,0 0 0,0-1 0,0 0 1,0 1-1,-1-1 0,0-1 0,0 1 0,0 0 0,0-1 0,-1 0 0,0 1 0,0-1 1,0 0-1,0 0 0,-1 0 0,0 0 0,0-1 0,0 1 0,-1 0 0,0 0 0,0-1 1,0-1 28,0 5-6,1 0 1,-1-1-1,0 1 0,0 0 1,0 0-1,-1 0 1,1 0-1,0 0 1,-1-1-1,0 1 1,1 0-1,-1 0 1,0 0-1,0 0 1,0 0-1,0 1 1,0-1-1,-1 0 1,1 0-1,0 1 1,-1-1-1,0 0 6,-2 1 9,1-1 0,-1 1 0,0 0 0,0 0 1,0 0-1,-1 0 0,1 1 0,0-1 0,0 1 0,0 0 0,-3 1-9,4-1-1,0 0-1,0 0 1,0 1-1,0-1 1,0 1-1,0 0 1,0 0-1,1 0 1,-1 0-1,0 0 1,0 1-1,1-1 1,-1 1-1,1 0 1,-1 0-1,1 0 1,0 0 0,-2 2 1,0 1 11,0 0 1,0 1 0,1-1 0,0 1-1,0 0 1,0 0 0,1 0 0,0 0 0,0 1-12,-4 17 189,2 1 0,0 0 0,2 0 0,1 8-189,0-29 45,0 20 166,-1-3 102,2-1 0,0 0 0,1 1 0,0-1-1,3 3-311,-4-18 46,1-1 0,0 0 0,0 0 0,1 0 0,-1 0 0,1 0 0,0 0 0,0 0 0,0 0 0,0-1 0,1 1 0,0-1 0,-1 0 0,1 0 0,0 0 0,1 0 0,-1 0 0,0 0 0,1-1 0,0 0 0,-1 0 0,1 0 0,0 0 0,0 0 0,0-1 0,3 1-47,1 0 24,1 0 0,-1-1 0,1 0 0,0 0 0,-1-1 0,1 0 0,0-1 0,-1 0 0,1 0 0,0-1 0,-1 0 0,0 0 0,1-1 0,-1 0 0,0 0 0,0-1 0,-1 0 0,1-1 0,2-2-24,-1 1-220,-1-1 1,0 0-1,-1-1 1,1 0-1,-1 0 1,-1-1-1,1 0 220,0-3-1160,1-1 0,-2 0 1,1 0-1,-2-1 0,2-4 1160,4-19-6299</inkml:trace>
  <inkml:trace contextRef="#ctx0" brushRef="#br2" timeOffset="626148.231">26375 18095 8452,'0'0'176,"0"0"-120,-17-8 3775,12 8-3656,0 0 0,0 1-1,0 0 1,0 0 0,0 0-1,0 1 1,0-1 0,0 1 0,0 0-1,1 1 1,-1-1 0,1 1 0,0 0-1,0 0 1,0 0 0,0 1 0,0-1-1,1 1 1,-1 0 0,1 0-1,-1 2-174,-12 16 535,1-1-1,2 2 1,-7 14-535,18-33 92,-6 10 218,2 0 0,-1 1 0,2 0 0,0 0 0,0 2-310,6 7 379,-1-23-375,1 0 0,0-1 0,0 1 0,0-1 1,0 0-1,0 1 0,0-1 0,0 0 0,0 1 0,0-1 0,0 0 0,0 0 0,0 0 1,0 0-1,0 0 0,0 0 0,0 0 0,0 0 0,-1 0 0,1 0 0,0-1 0,0 1 0,0 0 1,0-1-1,0 1 0,1-1-4,26-12-48,-15 5-54,-1-1 1,-1-1 0,1 0 0,-1 0-1,-1-1 1,1-1 101,1-1-466,1 0-1,0 0 1,1 1 0,2 0 466,-13 10-38,-1 0 1,1 1 0,0-1-1,0 1 1,0 0 0,0 0 0,0 0-1,0 0 1,0 0 0,0 0 0,1 1-1,-1 0 1,0-1 0,0 1-1,0 1 1,1-1 0,-1 0 0,0 1-1,0-1 1,0 1 0,0 0-1,0 0 1,0 0 0,0 1 0,0-1-1,0 1 1,0 0 0,-1-1-1,1 1 1,0 0 0,-1 1 0,0-1-1,0 0 1,1 1 0,-1-1-1,-1 1 1,1 0 0,0-1 0,-1 1-1,1 2 38,15 33 449,-2 1 0,-1 1-1,-3 0 1,-1 0 0,-1 1 0,-3 1-1,-2-1 1,-1 1 0,-2 0 0,-2 0-449,0-31 66,0-1 1,-1 1-1,0-1 1,-1 1-1,0-1 1,-1 0-1,0 0 1,-1 0-1,0-1 1,0 0-1,-1 0 1,-4 6-67,7-10-1,0-1 1,-1 0-1,1-1 0,-1 1 1,1 0-1,-1-1 1,0 0-1,0 0 0,-1 0 1,1 0-1,-1-1 1,1 0-1,-1 0 0,0 0 1,0 0-1,0-1 0,0 0 1,0 0-1,0 0 1,0 0-1,0-1 0,0 0 1,0 0-1,0 0 1,-1-1-1,1 0 0,0 0 1,2 0-35,1 0-1,-1-1 1,1 1-1,-1-1 1,1 0-1,-1 0 1,1 0-1,0 0 1,0 0-1,0 0 1,0-1-1,0 1 1,0 0-1,1-1 1,-1 0-1,1 1 1,0-1-1,0 0 1,0 0-1,0 0 1,0 0-1,1 1 1,-1-1-1,1-2 36,-3-13-414,1-1 0,1 1-1,2-13 415,-1 17-311,0 6 219,1-1 0,0 1 0,0 0-1,1-1 1,0 1 0,0 0 0,1 0 0,0 1 0,1-1 0,0 1 0,0-1-1,3-4 93,3 0-37,-1-1-1,2 2 0,0-1 0,0 2 0,1-1 1,11-6 37,6-3-75,1 2-1,0 1 1,2 2 0,0 1 0,32-10 75,16-2-5351,-55 19-881</inkml:trace>
  <inkml:trace contextRef="#ctx0" brushRef="#br2" timeOffset="626629.001">26941 17954 6643,'0'-5'7387,"0"-12"-5991,9 269 1894,-1-60-2141,-8-155-933,2-1 0,2 1 0,3 12-216,-7-48-9,0 0 0,0-1 0,0 1 0,1 0 0,-1 0 0,0 0-1,0-1 1,1 1 0,-1 0 0,0 0 0,1-1 0,-1 1 0,0 0-1,1-1 1,-1 1 0,1 0 0,0-1 0,-1 1 0,1-1 0,-1 1-1,1-1 1,0 1 0,-1-1 0,1 0 0,0 1 0,0-1 0,-1 0-1,1 1 1,0-1 0,0 0 0,-1 0 0,1 0 0,0 0 0,0 0-1,0 0 1,-1 0 0,1 0 0,0 0 0,0 0 0,0 0 0,-1 0-1,1 0 1,0-1 0,0 1 0,-1 0 0,1-1 0,0 1 0,-1 0 0,1-1-1,0 1 1,-1-1 0,1 1 0,0-1 0,-1 0 0,1 1 0,-1-1-1,1 1 1,-1-1 0,1 0 0,-1 1 0,0-2 9,4-5-430,-1 0-1,-1 0 1,1-1 0,-1 1-1,0-1 1,-1 0 0,0-2 430,4-37-6521,-4 6-3582</inkml:trace>
  <inkml:trace contextRef="#ctx0" brushRef="#br2" timeOffset="627212.466">27255 17996 5475,'0'0'1643,"0"0"-659,0 0 84,0 0-49,0 0-411,0 0 32,-10 14 1390,-3 6-1352,-1-1-1,-1-1 0,0 0 0,-2 0 0,-15 11-677,-97 72 363,108-85-251,8-6-117,64-8-566,-44-1 565,1 0 0,-1 0 0,0 0 0,1 1 0,-1 0 1,0 0-1,0 1 0,0 0 0,-1 0 0,1 1 0,-1-1 0,1 2 1,-1-1-1,-1 1 0,1-1 0,4 7 6,8 7 206,-2 1 0,-1 1 1,0 1-1,3 8-206,-1-11 291,-16-18-356,-1 0 0,1 0-1,-1 0 1,0 0 0,1 0-1,-1-1 1,1 1 0,-1 0-1,0 0 1,1 0 0,-1-1-1,0 1 1,1 0 0,-1 0-1,0-1 1,1 1 0,-1 0-1,0-1 1,0 1 0,1 0-1,-1-1 1,0 1 0,0-1 0,0 1-1,1 0 1,-1-1 0,0 1-1,0-1 1,0 1 0,0 0-1,0-1 1,0 1 0,0-1-1,0 1 1,0-1 0,0 1-1,0 0 1,0-1 0,0 1-1,0-1 1,-1 1 0,1-1-1,0 1 1,0-1 65,0-24-4223</inkml:trace>
  <inkml:trace contextRef="#ctx0" brushRef="#br2" timeOffset="627835.988">27387 18142 5843,'0'0'1712,"0"0"-1333,0 0-203,0 0 371,0 0 72,1-9 6,-1 0-1702,2-14 5789,-1 44-949,-3 97-2272,0-23 1422,7 56-2913,-5-146 33,0-1-8,0 1 1,1-1-1,-1 0 0,1 0 0,0 0 1,0 1-1,0-1 0,0 0 1,1 0-1,0-1 0,0 1 0,1 1-25,-3-5 0,0 0-1,1 0 1,-1 0-1,0 0 1,1-1-1,-1 1 1,0 0-1,0 0 1,1-1-1,-1 1 0,0 0 1,0-1-1,0 1 1,1 0-1,-1-1 1,0 1-1,0 0 1,0-1-1,0 1 1,0 0-1,0-1 1,0 1-1,1 0 0,-1-1 1,0 1-1,0 0 1,0-1-1,0 1 1,-1-1-1,1 1 1,0 0-1,0-1 1,0 1-1,0 0 0,0-1 1,0 1 0,0-1-5,-1-36-90,0 4-296,1 0 0,2-1 0,1 1 0,2 0 0,4-17 391,-7 42-61,0 0 0,1 1 0,-1-1 0,2 1 0,-1 0 0,1 0 0,0 0 0,0 0 0,1 1 0,0-1 0,0 1 0,0 0 0,1 1 0,0-1 0,0 1 0,1 0 0,-1 1 0,1 0 0,0 0 0,0 0 0,0 1 0,1 0 0,-1 0 0,1 1 0,7-2 61,-13 4 8,-1-1 0,1 1-1,0 0 1,0 0-1,-1-1 1,1 1 0,0 0-1,-1 0 1,1 1-1,0-1 1,0 0 0,-1 1-1,1-1 1,0 1-1,-1-1 1,1 1 0,-1 0-1,1-1 1,-1 1-1,1 0 1,-1 0-1,0 0 1,1 0 0,-1 1-1,0-1 1,0 0-1,0 0 1,0 1 0,0-1-1,0 1 1,0-1-1,0 1 1,0-1 0,-1 1-1,1 0 1,0 0-8,1 8 88,0 0 1,0 0-1,-1 0 0,-1 0 1,1 0-1,-2 1-88,2 6 125,-1 294 2812,0-310-2907,0-1-191,1-31-4153,-2 17 662,1-7-3418</inkml:trace>
  <inkml:trace contextRef="#ctx0" brushRef="#br2" timeOffset="628322.846">27768 18484 8516,'0'0'2217,"0"0"-211,0 0-213,0 0-905,0 0-450,22-24 58,0 0-421,25-27 109,36-54-184,-78 99-6,0-1 0,0 0 0,-1 0 0,0-1 0,0 1 0,-1-1 0,0 1 0,0-1 0,-1 0-1,0 0 1,0-1 0,-1 1 0,0 0 0,-1 0 0,0-9 6,-26 16 126,-4 0-111,19 0 55,0 1 1,0 0-1,-1 1 0,-8 1-70,18-1 42,1 0-1,-1 0 1,1 0 0,-1-1 0,1 2 0,-1-1 0,1 0 0,0 0 0,-1 0-1,1 1 1,0-1 0,0 1 0,0-1 0,0 1 0,0-1 0,1 1 0,-1-1-1,0 1 1,1 0 0,-1-1 0,1 1 0,-1 0 0,1 0 0,0-1 0,0 1-1,0 0 1,0 0-42,0 59 797,1-43-518,-2 8 80,2 0-1,1-1 1,1 1-1,5 18-358,-6-35 78,1 0 1,0 0-1,1 0 0,0-1 0,0 1 1,0-1-1,1 0 0,1 0 0,-1-1 0,1 1 1,1-1-1,-1-1 0,1 1 0,6 4-78,-12-10-28,1 1 0,0-1 1,0 1-1,0-1 0,0 0 0,0 1 0,0-1 0,0 0 0,1 0 0,-1-1 0,0 1 0,1 0 0,-1-1 0,0 1 0,1-1 1,-1 0-1,0 0 0,1 0 0,-1 0 0,1 0 0,-1 0 0,0-1 0,1 1 0,-1-1 0,0 0 0,1 0 0,-1 0 1,0 0-1,0 0 0,2-1 28,-2 0-307,0 0 1,0 0-1,0 0 1,0-1-1,-1 1 1,1 0-1,-1-1 1,0 1-1,1-1 1,-1 0-1,0 1 1,-1-1-1,1 0 1,0 0-1,-1 1 1,1-4 306,0-21-7070</inkml:trace>
  <inkml:trace contextRef="#ctx0" brushRef="#br2" timeOffset="628855.491">28145 18392 8740,'0'0'1433,"0"0"-203,0 0 354,0 0-437,0 0-101,5-13-259,5-10-324,1 0-1,1 1 0,0 1 0,11-13-462,5-2 450,-6 10-468,-1-1 1,-1-2 0,13-27 17,-28 37-601,-5 18 511,-10 1 15,-12 0 61,10-1 14,0 1 0,1 0-1,-1 1 1,-8 2 0,16-2 16,0 0 0,0 1 1,0-1-1,0 1 0,0 0 0,1 0 0,-1 0 0,1 0 0,-1 1 0,1-1 0,0 1 0,0 0 1,0 0-1,0 0 0,-1 2-16,-3 5 148,0 2 1,0-1 0,1 1-1,1 0 1,0 0-1,1 1 1,0-1 0,0 1-1,2 0 1,0 0 0,-1 11-149,1 22 1038,1 0 1,5 32-1039,-4-75 47,0 2-4,0-1 0,1 0 1,-1 0-1,1 1 0,0-1 0,0 0 1,1 0-1,-1 0 0,1 0 0,0 0 1,0-1-1,0 1 0,0-1 0,1 1 1,-1-1-1,1 0 0,0 1 0,0-1 1,3 2-44,-1-2 17,0 0 0,1 0 0,0-1 0,-1 0 0,1 0 0,0 0 0,0 0 0,0-1 0,0 0 0,0 0 0,0-1 0,0 0 0,3 0-17,2 0-7,0 0 0,0-1 0,0 0 0,0-1 0,0 0 1,-1-1-1,1 0 0,6-3 7,-12 3-363,0 1 0,0-1 1,0-1-1,0 1 0,0-1 0,-1 0 1,1 0-1,-1 0 0,0 0 1,0-1-1,-1 0 0,1 1 0,-1-1 1,0-1-1,0 1 0,1-5 363,10-28-6806</inkml:trace>
  <inkml:trace contextRef="#ctx0" brushRef="#br2" timeOffset="629260.211">28869 17690 11557,'0'0'1793,"0"0"-1569,0 0 1265,0 0 416,153 208-849,-127-110-367,-13 13 111,-13 17 64,0 11-335,-20 7 47,-29-9-224,-11-18-336,4-30 64,3-29-80,3-21-752,1-22-705,-7-17-1953</inkml:trace>
  <inkml:trace contextRef="#ctx0" brushRef="#br5" timeOffset="640417.139">22382 16576 5651,'0'0'1651,"0"0"-771,0 0 19,0 0 123,0 0-53,0 0-137,-14 4-202,-5 0-438,10-3 38,-1 1 0,1 1 0,0-1 0,0 2 0,-8 3-230,11-3 2546,14-3-529,16-6-1306,26-16-595,0-2-1,-1-3 1,-2-1 0,10-9-116,181-138 139,-227 167-125,470-365 109,201-152-31,19 28-26,-628 448-90,270-184-213,-214 137 161,65-67 76,-83 63 1220,-106 95-898,-5 4 35,-12 1-407,-13-1-310,-144 0-857,-45 12 1217,293-13 171,0 3 0,5 4-171,-67-5-34,1 1-1,-1 1 1,0 1-1,0 0 1,0 2-1,10 4 35,-23-8-8,1 0 0,0 0-1,-1 1 1,1-1 0,-1 1 0,0 0-1,0 1 1,0-1 0,-1 1-1,1-1 1,-1 1 0,0 0 0,0 1-1,0-1 1,0 0 0,-1 1-1,1 0 1,-1-1 0,-1 1 0,1 0-1,-1 0 1,1 0 0,-2 0-1,1 1 9,0 2 25,-1 1-1,0-1 0,0 1 1,-1-1-1,0 1 0,0-1 1,-1 0-1,0 1 0,-1-1 0,1 0 1,-4 5-25,-4 5 99,-1 0 1,0-1-1,-1-1 1,-1 0-100,-19 27 71,20-31-4655,12-34-2123</inkml:trace>
  <inkml:trace contextRef="#ctx0" brushRef="#br5" timeOffset="644568.197">26173 11669 5731,'0'0'899,"0"0"-366,0 0 404,0 0-12,0 0-327,0 0-14,0-4 38,1-17 923,0 11-708,0-1 0,-1 1 0,0-1 0,-1 1 1,-1-5-838,1 12 5,-1 0-1,1 1 1,0-1 0,-1 1 0,0-1 0,1 1 0,-1-1 0,0 1 0,0 0 0,0 0 0,-1 0 0,1 0 0,0 1 0,-1-1 0,1 1-1,-1-1 1,0 1 0,1 0 0,-1 0 0,0 0 0,0 0 0,0 0 0,0 1 0,0 0 0,-2-1-5,-13-1 65,-1 1 0,0 0 0,-16 3-65,6-1 26,24 0-23,-1 0 0,1 0 0,0 0 0,0 0 0,0 1 1,0 0-1,0 0 0,1 1 0,-1-1 0,1 1 0,-1 0-3,-48 37 53,49-37-50,-3 3 2,1 0 0,0 1 0,0-1 0,1 1-1,0 1 1,0-1 0,0 1 0,1-1 0,1 1 0,-1 1-1,1-1 1,0 0 0,1 1 0,0-1 0,0 8-5,-2 18 198,1-1 0,2 1 0,3 19-198,-1-2 401,-1-40-360,1 0 0,0 0 1,1-1-1,0 1 0,1-1 0,0 1 1,1-1-1,0 0 0,1 0 1,0 0-1,0-1 0,1 0 0,0 0 1,0 0-1,1-1 0,0 0 1,1 0-1,0-1 0,0 0 1,1 0-1,0-1 0,0 0 0,0 0 1,1-1-1,6 2-41,-2-3 15,-1-1-1,1-1 0,0 0 1,0-1-1,-1 0 1,1-1-1,0-1 1,11-2-15,24 1-449,-22 1 393,-16 0 45,0 1 0,1 0 1,-1 0-1,0 1 1,0 1-1,3 1 11,-12-3 4,0 1-1,1 0 1,-1-1 0,0 1-1,0 0 1,0 1 0,0-1-1,0 0 1,0 0 0,0 1 0,-1-1-1,1 1 1,0 0 0,-1-1-1,0 1 1,1 0 0,-1 0-1,0 0 1,0 0 0,0 0-1,0 0 1,0 0 0,0 1-1,0-1 1,-1 0 0,1 0 0,-1 1-1,0-1 1,0 0 0,0 1-1,0 1-3,3 69 562,-1-45-352,-1 0 1,-1 1-1,-4 20-210,3-43 12,-1 0 1,0-1-1,0 1 1,0-1-1,-1 1 1,1-1-1,-1 0 1,-1 0-1,1 0 1,-1-1-1,0 1 1,0-1-1,0 0 1,0 0-1,-1 0 1,0-1-1,0 1 0,0-1 1,-3 1-13,-6 4 0,-1-1 0,0-1 0,0 0 0,0-1 0,0-1 0,-11 2 0,-2-1-75,0-1-1,0-1 0,-13-1 76,40-2-346,2-9-2757,1-6-1667,15 1-2279</inkml:trace>
  <inkml:trace contextRef="#ctx0" brushRef="#br5" timeOffset="645029.132">26484 12097 7587,'0'0'1671,"0"0"-916,0 0-40,0 0 373,0 0-146,0-8-345,0-16-429,0 16 81,0 17 746,0 20-375,1 81 2811,5 8-3431,-3-85 249,1-1 1,2 1-1,1-1 1,2 0-1,11 28-249,-20-60-54,0 0 0,0 1 0,0-1 0,0 0-1,0 0 1,0 1 0,0-1 0,0 0 0,0 0 0,0 1 0,0-1-1,0 0 1,0 1 0,0-1 0,0 0 0,0 0 0,0 1-1,0-1 1,0 0 0,1 0 0,-1 1 0,0-1 0,0 0 0,0 0-1,0 0 1,1 1 0,-1-1 0,0 0 0,0 0 0,0 0-1,1 0 1,-1 1 0,0-1 0,0 0 0,1 0 0,-1 0 0,0 0-1,0 0 1,1 0 0,-1 0 0,0 0 0,1 0 0,-1 0-1,0 0 1,0 0 0,1 0 0,-1 0 0,0 0 0,0 0 0,1 0-1,-1 0 55,2-14-3990,-2-8-1031</inkml:trace>
  <inkml:trace contextRef="#ctx0" brushRef="#br5" timeOffset="645361.74">26388 11731 9236,'0'0'1953,"0"0"-1056,0 0-545,0 0 320,0 0-672,0 0-384,-13-9-1025,13 9-1184</inkml:trace>
  <inkml:trace contextRef="#ctx0" brushRef="#br5" timeOffset="645981.121">26894 11925 7924,'0'0'872,"0"0"289,0 0 178,0 0 280,0 0-520,8-10-314,-5 7-726,0-1 17,0 0-1,0 0 1,0 1 0,1-1-1,0 1 1,0-1 0,0 1 0,0 0-1,0 1 1,1-1 0,-1 1-1,1 0 1,0 0 0,-1 0 0,1 1-1,0-1 1,0 1 0,1 0-76,135-15 689,274-42-645,-384 54 2,-24 4-10,1 0 1,-1-1 0,0 0-1,0-1 1,0 0 0,0 0 0,0 0-1,0-1 1,-1 0 0,1 0-1,-1 0 1,4-4-37,-9 6-36,0 0 0,-1 0-1,1 0 1,-1 0 0,1 0 0,-1 0 0,1 0 0,-1 0-1,0-1 1,0 1 0,1 0 0,-1 0 0,0 0-1,0-1 1,0 1 0,0 0 0,0 0 0,-1 0 0,1 0-1,0-1 1,0 1 0,-1 0 0,1 0 0,-1 0-1,1 0 1,-1 0 0,1 0 0,-1 0 0,0 0 0,0 0-1,1 0 1,-1 0 0,0 0 0,0 0 0,0 1-1,0-1 1,0 0 0,0 1 0,0-1 0,0 1-1,0-1 1,0 1 0,0-1 0,0 1 0,-1 0 0,1-1-1,0 1 1,-1 0 36,-32 0-7401,19 0 2108</inkml:trace>
  <inkml:trace contextRef="#ctx0" brushRef="#br5" timeOffset="646318.473">27401 11484 9812,'0'0'1873,"0"0"-803,0 0 107,0 0-214,0 0-614,33 16-255,106 53-84,-129-64-40,1 0 0,-1 1 0,0 0 0,0 1 0,-1 0 0,1 0 0,-2 1 0,1 1 0,-1-1 1,0 1-1,-1 0 0,1 3 30,-4-4-15,-1-1 1,0 1-1,-1 0 1,0 0 0,0 0-1,-1 1 1,0-1-1,0 0 1,-1 0 0,0 1-1,0-1 1,-1 0-1,-1 8 15,0-8 67,0-1 0,-1 0 0,1 0-1,-1 0 1,0 0 0,-1-1 0,0 1-1,0-1 1,0 0 0,-1 0 0,0 0-1,0-1 1,0 0 0,-1 0 0,0 0-1,-3 2-66,0 1 87,0-1 0,0 2 0,1-1 0,1 1 1,0 1-1,-6 8-87,13-16-400,3-2-2341,13 0-1962</inkml:trace>
  <inkml:trace contextRef="#ctx0" brushRef="#br5" timeOffset="646888.955">28175 10993 10629,'0'0'1473,"0"0"34,0 0-149,0 0-235,0 0-205,-10-12-419,-27-41 2,37 54-471,0-1 0,0 0 0,0 0 0,0 0 0,0 0 0,0 0 0,0 0 0,0 1 0,0-1 0,0 0 0,0 0 0,0 0 0,-1 0 1,1 0-1,0 0 0,0 0 0,0 0 0,0 1 0,0-1 0,0 0 0,0 0 0,0 0 0,0 0 0,0 0 0,-1 0 0,1 0 0,0 0 0,0 0 0,0 0 0,0 0 0,0 0 0,0 0 0,0 0 0,0 0 0,-1 0 0,1 0 0,0 0 0,0 0 0,0 0 0,0 0 0,0 0 0,0 0 0,-1 0 0,1 0 0,0 0 0,0 0 0,0 0 0,0 0 0,0 0 0,0 0 0,0 0 0,0 0 0,-1 0 0,1 0 0,0 0 0,0 0 0,0-1 0,0 1 0,0 0 0,0 0 0,0 0 0,0 0 0,0 0 0,0 0-30,-1 19 430,8 25-294,19 21 281,2-1 0,3-1 0,3-2 1,3-1-1,15 15-417,-38-52 58,1-1 1,1-1-1,1-1 1,1 0-1,1-1 1,1-1-1,0-1 0,1 0 1,1-2-1,9 5-58,-30-19 1,0 0 0,0-1 0,1 1 0,-1 0 0,1 0 0,-1 0 0,1-1 0,-1 1 0,1-1 0,-1 1 0,1-1 0,-1 0 0,1 0 0,0 1 0,-1-1-1,1 0 1,-1 0 0,1-1 0,0 1 0,-1 0 0,1-1 0,-1 1 0,1 0 0,-1-1 0,1 0 0,-1 1 0,1-1 0,-1 0 0,1 0 0,-1 0 0,0 0 0,0 0 0,1 0 0,-1 0-1,0 0 1,0 0 0,0-1 0,0 1 0,0 0 0,-1-1 0,1 1 0,0-1 0,-1 1 0,1-1 0,-1 1 0,1-1 0,-1 1 0,0-1 0,1-1-1,1-11-66,0-1 0,-1 0 0,0 0 0,-1 0 0,-2-6 66,2-1-90,-1-57-371,-2 36 292,3-1 1,1 1 0,2 0 0,3 0 0,1 0 0,6-18 168,-12 59-13,0-1 1,0 0-1,0 1 1,0-1-1,1 0 1,-1 1-1,1-1 0,0 1 1,-1 0-1,1 0 1,0-1-1,0 1 1,1 1-1,-1-1 1,0 0-1,1 0 1,-1 1-1,1-1 0,0 1 13,-2 1-71,0-1 0,1 1 0,-1 0 0,1 0 0,-1 0 0,1 0-1,-1 0 1,0 0 0,1 0 0,-1 0 0,1 1 0,-1-1 0,0 0-1,1 1 1,-1-1 0,0 1 0,1 0 0,-1-1 0,0 1 0,0 0-1,1 0 1,-1 0 0,0 0 0,0 0 0,0 0 0,0 0 0,-1 0-1,1 0 1,0 1 0,0-1 0,-1 0 0,1 0 0,0 1 0,-1-1-1,1 0 1,-1 1 0,0 0 71,11 36-3455,-1 5-2465</inkml:trace>
  <inkml:trace contextRef="#ctx0" brushRef="#br5" timeOffset="647309.659">28998 11586 6563,'0'0'2036,"0"0"-313,0 0-34,0 0 37,0 0-699,-8-22-451,-25-65-207,25 56 634,8 31-587,0 0-3,0 0-92,0 16 137,9 254 1919,-4-216-2070,3-1 1,1 1 0,4-2-1,2 4-307,-11-53-1930,-4-14-1807,0 6 3340,0-22-5285</inkml:trace>
  <inkml:trace contextRef="#ctx0" brushRef="#br5" timeOffset="647637.12">28677 11443 8180,'0'0'2353,"0"0"-961,0 0 545,0 0-288,0 0-833,0 0-239,96-21-321,-46 15 160,-4-6-192,4 0-224,-4 3 0,-6-6-544,-4 6-1297,-9-2-2497</inkml:trace>
  <inkml:trace contextRef="#ctx0" brushRef="#br5" timeOffset="648157.946">29485 10958 1681,'0'0'7403,"0"0"-4711,0 0-995,0 0-147,0 0-326,-3-5-322,2 5-668,-6-12-161,6 11-22,1 1 0,0 0 0,0 0 0,0 0 0,0 0 0,0-1 0,-1 1 0,1 0 1,0 0-1,0-1 0,0 1 0,0 0 0,0 0 0,0 0 0,0-1 0,0 1 0,0 0 0,0 0 0,0-1 0,0 1 0,0 0 0,0 0 0,0-1 1,0 1-1,0 0 0,0 0 0,0-1 0,0 1 0,0 0 0,1 0 0,-1 0 0,0-1 0,0 1 0,0 0 0,0 0 0,0 0 0,1-1 0,-1 1 0,0 0 1,0 0-1,0 0 0,1 0 0,-1 0 0,0-1 0,0 1 0,0 0 0,1 0 0,-1 0 0,0 0 0,0 0 0,1 0 0,-1 0 0,0 0 0,0 0 1,1 0-1,-1 0 0,0 0-51,43 0-127,0-1 0,0-2 0,0-3 1,22-5 126,-47 6-384,-3 0 66,-18 9-5308,-9 8 1090</inkml:trace>
  <inkml:trace contextRef="#ctx0" brushRef="#br5" timeOffset="648511.468">29488 11217 9973,'0'0'1059,"0"0"27,0 0 141,0 0-624,0 0-310,12-11 54,38-31 16,-45 39-245,0 0-1,0 0 1,0 1 0,1 0 0,-1 0 0,0 0-1,1 0 1,-1 1 0,1 0 0,0 1 0,-1-1-1,1 1 1,0 0 0,-1 0 0,1 1 0,3 0-118,15 0 529,-15 0-328,1 0 0,-1 0 0,1 1 0,-1 1 0,0-1 0,5 3-201,25 7-934,3-10-4028,-28-4-462</inkml:trace>
  <inkml:trace contextRef="#ctx0" brushRef="#br5" timeOffset="649163.441">30249 10627 5346,'0'0'3095,"0"0"-1654,0 0 56,0 0 157,0 0-342,-7-4-341,1 0-680,0 1-1,0 0 1,0 0-1,-1 1 1,1 0-1,-1 0 1,-4-1-291,8 2 106,0 1 1,-1-1 0,1 1-1,0 0 1,0 0 0,0 0 0,-1 0-1,1 0 1,0 1 0,0 0-1,0-1 1,0 1 0,0 0-1,0 0 1,0 1 0,0-1 0,0 1-1,0-1 1,1 1 0,-1 0-1,0 1-106,-3 4 67,0 0 1,0 0-1,1 1 0,0 0 0,0 0 0,1 0 1,0 0-1,0 1 0,1 0 0,0 0 0,1-1 1,0 2-1,1-1 0,-1 0-67,-1 24 287,2 0-1,0 1 1,3 9-287,0-4 240,-2-25-170,1 0 0,1 0 0,0-1-1,1 1 1,1 0 0,0-1 0,1 0 0,0 1 0,1-2-1,0 1 1,1-1 0,1 0 0,7 9-70,-9-14 13,0 0 0,0-1 0,1 1 0,0-2-1,0 1 1,0-1 0,1 0 0,0 0 0,0-1 0,0 0 0,0 0 0,1-1 0,-1 0 0,1-1 0,0 0 0,0 0 0,0-1 0,0 0 0,0 0 0,0-1-1,8-1-12,-11 0-20,0-1 0,-1 0 0,1 0-1,0 0 1,-1-1 0,0 1-1,0-1 1,1-1 0,-2 1 0,1-1-1,0 1 1,-1-1 0,0-1-1,0 1 1,0-1 0,0 1-1,-1-1 1,1 0 0,-1 0 0,1-4 20,5-8-187,0 0 1,-2-1 0,0 0 0,0 0 0,2-19 186,-4 10-221,-1-1 0,-2 0 0,0 0 0,-2 1 0,-1-1 0,-4-19 221,2 36 42,-1 0 1,0 0-1,-1 1 1,0-1-1,-1 1 1,0 0-1,0 1 1,-1-1-1,0 1 1,-1 1-1,0-1 0,0 1 1,-1 1-1,0 0 1,0 0-1,-1 0 1,1 1-1,-2 1 1,1 0-1,-1 0 1,1 1-1,-1 0 1,0 1-1,-4-1-42,15 4 37,-14 1-927,10 11-3691,4 8-1596</inkml:trace>
  <inkml:trace contextRef="#ctx0" brushRef="#br5" timeOffset="649648.868">30695 11112 8548,'0'0'1558,"0"0"-502,0 0 236,0 0-265,0 0-310,12 7-50,-4-2-532,0 0-1,0 1 1,0 0-1,-1 0 0,0 1 1,0 0-1,0 0 1,-1 0-1,0 1 0,-1 0 1,0 0-1,0 1 1,-1 0-1,0-1 0,0 1 1,0 3-135,3 11 520,-1 0 1,-2 0 0,2 16-521,-4-29 125,-2-1 0,1 0 1,-1 1-1,-1-1 0,1 0 0,-2 0 1,1 1-1,-1-1 0,-1 0 0,-2 6-125,3-12-23,0 1 0,0-1 0,0 0-1,0 0 1,-1-1 0,1 1 0,-1 0 0,0-1-1,1 0 1,-1 1 0,-1-1 0,1 0-1,0-1 1,0 1 0,-1 0 0,1-1-1,-1 0 1,1 0 0,-1 0 0,1 0 0,-1-1-1,0 1 1,0-1 0,0 0 23,3 0-120,1 0 0,-1 0-1,0 0 1,1 0 0,-1-1 0,0 1 0,1 0 0,-1-1 0,0 1 0,1 0 0,-1-1-1,1 1 1,-1-1 0,1 1 0,-1 0 0,1-1 0,-1 0 0,1 1 0,-1-1 0,1 1-1,-1-1 1,1 1 0,0-1 0,0 0 0,-1 1 0,1-1 0,0 0 0,0 1-1,0-1 1,-1 0 0,1 0 0,0 1 0,0-1 0,0 0 0,0 1 0,0-1 0,1 0-1,-1 1 1,0-1 0,0 0 0,0 0 120,0-4-1006,0-36-7022</inkml:trace>
  <inkml:trace contextRef="#ctx0" brushRef="#br5" timeOffset="650303.013">30838 10312 8036,'0'0'5357,"0"0"-2924,0 0-478,0 0-631,0 0-775,13 0-258,260 29-851,-183-28-3565,-90-1 4033,1 0 0,0 0 0,0-1 0,-1 1 0,1 0 0,0 0 0,0 0 0,-1-1-1,1 1 1,0 0 0,-1-1 0,1 1 0,-1 0 0,1-1 0,0 1 0,-1-1 0,1 1 0,-1-1-1,1 0 1,-1 1 0,1-1 0,-1 1 0,0-1 0,1 0 0,-1 1 0,0-1 0,1 0 0,-1 0 0,0 1-1,0-1 1,0 0 0,1 1 0,-1-1 0,0 0 0,0 0 92,0-19 618,0 14 632,0 5-316,0 1-294,-1 0-585,-1 0-1,0 1 1,1-1 0,-1 0-1,1 1 1,-1-1 0,0 1-1,1 0 1,-1-1 0,1 1-1,0 0 1,-1 0 0,1 0-1,0 0 1,-1 0 0,1 0-1,0 0 1,0 1 0,0-1-1,0 0 1,0 1 0,0-1 0,0 1-1,1-1 1,-1 1 0,0-1-1,1 1 1,-1-1 0,1 1-1,0-1 1,-1 1 0,1 0-1,0-1 1,0 2-55,-1 12 46,0 0 1,0-1-1,2 1 1,0 1-47,0 9 255,3 38 149,4-1 1,2 1-1,3-1 1,2-1-1,11 24-404,16 68 755,-32-115-678,-4-20-105,-2-1 0,0 1-1,-1 0 1,-1 0 0,0 3 28,-12-21-971,-6 1 18,-27-2-2305,16-5-1706,10-3-884</inkml:trace>
  <inkml:trace contextRef="#ctx0" brushRef="#br5" timeOffset="650648.704">30957 10684 12726,'0'0'1649,"0"0"-1633,178-9 496,-95-3-512,-10 0-977,-14-3-3713</inkml:trace>
  <inkml:trace contextRef="#ctx0" brushRef="#br5" timeOffset="651290.342">31622 10380 8964,'0'0'1539,"0"0"52,0 0-1,0 0-635,0 0-251,-1 0-582,1 0 0,0-1 1,0 1-1,0 0 0,0-1 0,0 1 1,-1 0-1,1-1 0,0 1 0,0 0 0,-1 0 1,1-1-1,0 1 0,-1 0 0,1 0 1,0-1-1,0 1 0,-1 0 0,1 0 0,0 0 1,-1-1-1,1 1 0,-1 0 0,1 0 1,0 0-1,-1 0 0,1 0 0,0 0 0,-1 0 1,1 0-1,-1 0 0,1 0-122,3 36 260,2 0 1,1 0-1,2 0 0,2-1 0,1-1 1,1 0-1,5 6-260,26 83 382,-38-108-364,-3-7-23,0-1 1,0 1 0,1-1-1,0 0 1,0 0 0,4 5 4,-7-12-7,1 1 1,-1-1-1,0 1 1,1-1-1,-1 0 1,1 1-1,-1-1 1,0 0 0,1 0-1,-1 1 1,1-1-1,-1 0 1,1 0-1,-1 0 1,1 0-1,-1 1 1,1-1-1,-1 0 1,1 0-1,-1 0 1,1 0-1,0 0 1,-1 0-1,1-1 1,-1 1-1,1 0 1,-1 0-1,1 0 1,-1 0-1,1 0 1,-1-1-1,0 1 1,1 0 0,-1-1-1,1 1 1,-1 0-1,1-1 1,-1 1-1,0 0 1,1-1-1,-1 1 1,0-1-1,1 1 1,-1 0-1,0-1 1,0 1-1,0-1 1,1 1-1,-1-1 1,0 1-1,0-1 1,0 1-1,0-1 7,12-28-363,0-16 343,3 1-1,15-34 21,-17 48-206,-1 1 0,-1-2 0,-2 0-1,-1 0 1,-2 0 0,3-31 206,-8-123-835,-2 184 849,1 1 0,0-1 0,-1 0 1,1 0-1,0 0 0,-1 1 0,1-1 0,-1 0 0,0 1 1,1-1-1,-1 0 0,1 1 0,-1-1 0,0 1 1,1-1-1,-1 1 0,0-1 0,0 1 0,0-1 0,1 1 1,-1 0-1,0-1 0,0 1 0,0 0 0,0 0 0,0 0 1,1 0-1,-1 0 0,0 0 0,0 0 0,0 0 1,0 0-1,0 0 0,0 0 0,1 0 0,-1 1 0,0-1 1,0 0-1,0 1 0,1-1 0,-1 1 0,0-1 0,0 1 1,1-1-1,-1 1 0,0-1 0,1 1 0,-1 0 1,0-1-1,1 1 0,-1 0-14,-1 8 80,-1 0 0,1 0 0,1 0 1,0 1-1,0-1 0,0 0 0,1 1 0,1-1 1,0 0-1,0 1 0,1-1 0,0 0 0,0 0 1,1 0-1,1 0 0,-1-1 0,5 7-80,-3-9 32,1 0-1,0-1 1,0 0 0,1 0-1,-1 0 1,1-1 0,0 0-1,0-1 1,1 1-1,-1-1 1,1-1 0,-1 1-1,1-2 1,0 1 0,7 0-32,6 1-1119,-1-2 1,1 0 0,0-2-1,0 0 1,10-3 1118,-2-3-6091</inkml:trace>
  <inkml:trace contextRef="#ctx0" brushRef="#br5" timeOffset="654997.081">26679 13157 9620,'0'0'1897,"0"0"-766,0 0-285,0 0-29,0 0-292,0 0-223,-2-6 130,-1 1-315,0-1 0,0 1-1,-1 1 1,1-1 0,-1 0 0,0 1 0,0 0 0,-1 0 0,1 0-1,-1 0 1,0 1 0,0 0 0,0 0 0,-1 0 0,1 1 0,0-1 0,-1 1-1,-4-1-116,-9-1 372,1 0-1,-1 1 0,0 1 0,0 1 0,-14 0-371,30 2 6,-1 0 1,1 1-1,0-1 1,-1 1 0,1-1-1,0 1 1,0 0-1,0 0 1,0 0-1,0 0 1,1 1-1,-1-1 1,1 1-1,-1 0 1,1 0-1,0 0 1,0 0-7,-36 55 118,29-41-60,1 1 0,1 0 0,0 1 0,1 0 0,1 0 0,1 0 0,1 0 0,0 1-58,-1 37 388,2 1 0,3 3-388,0-4 177,1-8-39,3 0 0,1 0 0,3-1-1,2 0 1,2 0 0,14 30-138,-25-71 24,1 1 1,0-1-1,1 0 1,-1 0-1,1 0 0,1-1 1,-1 1-1,1-1 0,0 0 1,1 0-1,-1-1 0,1 1 1,0-1-1,1-1 1,-1 1-1,1-1 0,2 1-24,3 0 30,1-1 0,1 0 0,-1-1 0,0 0 0,1-1-1,0 0 1,-1-2 0,1 1 0,4-2-30,-10 2-11,1-1-1,0-1 1,0 1 0,0-1-1,-1-1 1,1 0 0,-1 0-1,1-1 1,-1 0 0,0 0-1,0-1 1,0 0 0,0 0-1,-1-1 1,1 0 0,-1 0-1,-1-1 1,1 0 0,-1 0-1,3-4 12,1 1-56,-1 0 0,0-1 0,-1 0 0,0 0-1,0-1 1,-1 1 0,0-2 0,-1 1 0,-1-1 0,0 0-1,0 0 1,-1-1 0,-1 1 0,0-1 0,-1 0-1,0 0 1,-1 0 0,0-5 56,0-54-302,0 12-308,-4-30 610,3 88 6,0 0 0,-1 0 0,1 0 0,-1 0 0,0 0 1,1 0-1,-1 1 0,0-1 0,0 0 0,0 0 0,-1 1 0,1-1 1,0 0-1,-1 1 0,1 0 0,-1-1 0,1 1 0,-1 0 0,1 0 1,-1-1-1,0 1 0,0 1 0,0-1 0,1 0 0,-1 0 0,0 1 1,0-1-1,0 1 0,0-1 0,0 1 0,-1 0-6,-1-1 8,0 1-1,0 0 1,0 0 0,0 0-1,0 0 1,0 1-1,0-1 1,0 1-1,0 0 1,1 0 0,-1 1-1,0-1 1,0 1-1,1 0 1,-3 1-8,-11 11 51,2 1 0,0 0-1,1 1 1,-12 17-51,-19 22 29,40-45-1831,18-12 170,19-13-1169,13-10-2799</inkml:trace>
  <inkml:trace contextRef="#ctx0" brushRef="#br5" timeOffset="655467.325">27262 13740 1345,'0'0'9311,"0"0"-6337,0 0-1653,0 0 173,0 0-451,-6 0-563,-12-3-325,15-4-60,26-22 38,-19 25-116,4-4-40,1-1 0,-1 0-1,-1-1 1,0 1-1,0-2 1,-1 1-1,0-1 1,-1 1 0,0-2-1,-1 1 1,0 0-1,0-1 1,-2 0 0,1 0-1,-2 0 1,1 0-1,-2 0 1,0-6 23,0 16-9,0 1 0,-1 0 0,1 0 0,-1-1 0,0 1 0,1 0 0,-1 0 0,0 0 0,0 0 0,1 0-1,-1 0 1,0 0 0,0 0 0,0 0 0,0 1 0,0-1 0,-1 0 0,1 1 0,0-1 0,0 0 0,0 1 0,-1 0 0,1-1 0,0 1 0,0 0 0,-1-1 0,1 1 0,0 0 0,-1 0 0,0 0 9,-46 0 137,39 1-104,4-1 9,0 1 0,1 0 1,-1 1-1,1-1 1,-1 1-1,1 0 1,0 0-1,-1 0 1,1 0-1,0 1 0,0 0 1,1 0-1,-1 0 1,1 0-1,-1 0 1,1 1-1,0-1 1,0 1-1,1 0 1,-1 0-1,1 0 0,0 1 1,0-1-1,0 0 1,-1 4-43,-3 8 251,1 1 0,1-1-1,0 1 1,1 0 0,1 0 0,0 11-251,0-7 333,1 50 472,2-68-768,-1 1 0,1-1-1,-1 0 1,1 0 0,0 0 0,0 0 0,0 0 0,1 0 0,-1 0 0,1-1 0,-1 1-1,1 0 1,0-1 0,0 1 0,0-1 0,1 0 0,-1 0 0,0 0 0,1 0 0,-1 0-37,7 2 20,-1 0 1,0-1 0,1 0 0,-1-1-1,1 0 1,0 0 0,0-1 0,-1 0 0,1 0-1,0-1 1,0-1 0,0 1 0,1-1-21,3-1-57,0 0-1,1-1 1,-1 0 0,-1-1 0,1 0 0,0-1 0,-1 0 0,4-4 57,-1 1-668,0-1 0,-2-1 0,1 0 0,-1-1 0,-1-1 1,7-7 667,8-23-5432</inkml:trace>
  <inkml:trace contextRef="#ctx0" brushRef="#br3" timeOffset="658810.845">25508 12172 7347,'0'0'1748,"0"0"-612,0 0-245,0 0 201,0 0-183,0 0-143,-12-4 1027,8-51-1580,2 51 249,-2 10-277,-3 10 22,5-9-40,1 0 64,0-1 0,0 0 0,0 1 0,1-1 0,0 1 0,0 0 0,0-1 0,1 0 0,1 5-231,1-11 19,-1 1 0,1-1 0,0 0 0,-1 0 0,1 0 0,0 0 0,0 0 0,-1 0-1,1-1 1,0 1 0,-1-1 0,1 0-19,-1-1-110,0 0 0,0 0 1,0 0-1,-1 0 0,1 0 0,-1 0 0,1-1 0,-1 1 1,0-1-1,0 1 0,0-1 0,0 1 0,0-1 0,-1 0 0,1 1 1,-1-1-1,1 0 0,-1 1 0,0-1 0,0 0 0,-1 0 0,1 1 1,-1-3 109,0 4-26,0 0 0,0 0 0,0 0 1,0 0-1,-1 0 0,1 1 0,0-1 1,0 0-1,-1 1 0,1-1 1,0 1-1,-1-1 0,1 1 0,-1 0 1,1 0-1,0 0 0,-1 0 0,1 0 1,-1 0-1,1 0 0,0 0 0,-1 0 1,1 0-1,-1 1 26,-1-1 5,-1 0 1,0 1-1,1-1 1,-1 1-1,0 0 1,1 0-1,-1 0 1,1 0-1,-3 2-5,4 0 21,-1 0-1,1 0 1,0 1 0,0-1-1,0 1 1,0 0-1,0-1 1,1 1-1,0 0 1,0 0-1,0 0 1,0 0-1,0 0 1,1 1-21,-1 7-576,0-1 1,1 0 0,0 1-1,2 8 576,3 2-5357</inkml:trace>
  <inkml:trace contextRef="#ctx0" brushRef="#br3" timeOffset="659887.643">25872 13713 7732,'0'0'2195,"0"0"-968,0 0 83,0 0-349,0 0-566,6-9-195,0-4-133,-5 9 18,1 0 0,0 0 0,0 0 0,1 0 0,-1 0 0,1 0 0,0 1 0,0-1 0,0 1 1,3-2-86,-1-11 2658,-5 14-2640,0 0 0,0-1 0,0 1 0,-1 0 0,1 0 1,-1-1-1,1 1 0,-1 0 0,0 0 0,1 0 0,-1 0 0,0 0 1,0 0-1,-1 0 0,1 0 0,0 0 0,-2 0-18,1 1 16,-1 0 1,1 0-1,-1 0 0,1 1 0,-1 0 1,0-1-1,1 1 0,-1 0 1,0 0-1,0 0 0,1 1 0,-1-1 1,1 1-1,-1-1 0,0 1 0,1 0 1,-1 0-1,1 0 0,-1 0 0,1 0 1,0 1-1,0-1 0,-1 1 0,1 0 1,0-1-1,0 1 0,1 0 0,-1 0 1,0 0-1,0 0 0,1 1 0,0-1 1,-1 2-17,-2 5 263,1 1 0,1 0 1,0 0-1,0-1 1,1 1-1,1 0 1,-1 0-1,2 6-263,-1-15 18,0 0 1,0 0-1,0-1 1,0 1-1,0 0 0,0 0 1,1 0-1,-1-1 1,0 1-1,1 0 0,-1 0 1,0-1-1,1 1 1,-1 0-1,1 0 0,-1-1 1,1 1-1,-1-1 1,1 1-1,0 0 0,-1-1 1,1 1-1,0-1 0,-1 0 1,1 1-1,0-1 1,-1 1-1,1-1 0,0 0-18,2 1 11,-1-1-1,1 1 1,-1-1-1,1 0 1,-1 1-1,1-1 1,0-1-1,-1 1 1,1 0-1,-1 0 0,1-1-10,0 0-27,0 1 0,1-1 0,-1 0-1,0 0 1,0 0 0,0 0 0,0-1-1,0 1 1,-1-1 0,1 0-1,0 0 1,-1 0 0,1 0 0,-1 0-1,1-1 1,-1 1 0,0-1-1,1-2 28,-2 3-20,1 0-1,-1 0 0,-1 0 1,1 0-1,0 0 0,0 0 0,-1 0 1,0 0-1,1 0 0,-1-1 1,0 1-1,0 0 0,0 0 0,0 0 1,0-1-1,-1 1 0,1 0 1,0 0-1,-1 0 0,0 0 0,0 0 1,0 0-1,0 0 0,0 0 1,0 0-1,0 0 0,-1-1 21,-1 1 33,0 0 0,0 1 0,0-1 0,-1 0 0,1 1 0,-1 0 0,1 0 0,-1 0 0,1 0 0,-1 0 0,1 1 0,-1 0 0,0-1 0,1 1 0,-3 1-33,-10-1-1563,28 0-2164</inkml:trace>
  <inkml:trace contextRef="#ctx0" brushRef="#br5" timeOffset="663460.145">27718 13291 8868,'0'0'1070,"0"0"-254,0 0 35,0 0 144,0 0-242,2-5-236,3-2-346,0 0 0,1 0 0,-1 0 0,1 1-1,0 0 1,1 0 0,0 1 0,-1-1 0,2 1-1,5-2-170,90-49 658,-70 40-529,36-15-109,1 2 0,61-14-20,21-9-366,-139 46 356,1-1-1,-1-1 0,0 0 0,0-1 0,-1 0 11,-3 2 94,0 0 0,0 0 0,1 2-1,0-1 1,0 1 0,0 0 0,0 1-1,1 0 1,2 0-94,-12 4 40,0 0 0,0 0-1,0-1 1,0 1 0,0 0 0,0-1 0,-1 1-1,1-1 1,0 1 0,0-1 0,-1 1 0,1-1-1,0 1 1,0-1 0,-1 0 0,1 0-1,-1 1 1,1-1 0,-1 0 0,1 0 0,-1 0-1,1 1 1,-1-1 0,0 0 0,1 0 0,-1 0-1,0 0 1,0 0 0,0 0 0,0 0 0,0 0-1,0 0 1,0 0 0,0 1 0,0-1 0,0 0-1,0 0 1,-1 0 0,1 0 0,0 0 0,-1 0-1,1 0 1,-1 1 0,1-1 0,-1 0-1,1 0-39,-2-2-77,1 0 0,-1 0 0,1 0 0,-1 0 0,0 1 0,0-1 0,0 1 0,-1-1 0,1 1 0,0 0 0,-1 0 0,0 0 0,1 0 0,-2 0 77,-41-21-599,33 16 440,0 1 0,0 1 0,0 0 0,0 0 0,-1 1 0,0 1 0,0 0 0,0 0 0,-1 2 159,-9-1 4,19 2 163,6 0 65,45 1 128,206-1-1123,-248 0 712,-1 0-1,1 0 1,0 0-1,0 0 1,0 1 0,-1 0-1,1 0 1,0 0-1,-1 1 1,1 0-1,-1 0 1,1 0 0,-1 0-1,2 2 52,-4-2-14,1 1 1,-1 0-1,0-1 1,0 1-1,0 0 0,0 1 1,-1-1-1,1 0 0,-1 0 1,0 1-1,0-1 0,0 1 1,0-1-1,-1 1 1,1-1-1,-1 1 0,0-1 1,0 1-1,0 2 14,0 4 102,0 0 0,0 0-1,-1 0 1,-1 0 0,1 0 0,-2-1-1,1 1 1,-1-1 0,0 1 0,-1-1-1,0 0 1,-1 0 0,0-1 0,-2 3-102,-101 134 1470,107-143-1459,-8 11-70,9-12 4,0-1 0,0 1 0,0-1 0,0 0-1,1 1 1,-1-1 0,0 0 0,0 1 0,0-1-1,1 0 1,-1 1 0,0-1 0,0 0 0,1 1-1,-1-1 1,0 0 0,1 0 0,-1 0 0,0 1 0,1-1-1,-1 0 1,0 0 0,1 0 0,-1 0 0,0 1-1,1-1 1,-1 0 0,1 0 0,-1 0 0,0 0-1,1 0 1,-1 0 0,1 0 0,-1 0 0,0 0-1,1 0 1,-1-1 0,1 1 0,-1 0 0,0 0-1,1 0 1,-1 0 0,0 0 0,1-1 55,33-1-3562</inkml:trace>
  <inkml:trace contextRef="#ctx0" brushRef="#br5" timeOffset="664149.953">29055 12582 2609,'0'0'5998,"0"0"-4040,0 0-883,0 0 206,0 0-236,-4-7-146,-1-1-664,4 6-174,-1 0 0,1-1 0,0 1 0,0-1 0,0 1 0,0-1 0,0 0 0,0 1 0,1-1 0,-1 0 0,1 1 0,0-1 0,0 0 0,0-2-61,0 5 448,0 0-24,21 10 764,-12 1-927,0 1 0,-1 0 1,0 1-1,-1 0 0,0 0 0,1 6-261,33 92 654,-27-72-338,16 62 160,-22-68-286,2 0 0,2 0-1,0-1 1,15 25-190,-24-53 19,0 1 1,1-1-1,-1 0 0,1 0 1,-1 0-1,1 0 1,3 1-20,-6-4 5,0-1 0,-1 1 1,1 0-1,0-1 0,0 1 1,0 0-1,0-1 0,0 0 1,-1 1-1,1-1 0,0 1 1,0-1-1,0 0 0,0 0 1,0 1-1,0-1 0,0 0 1,0 0-1,0 0 1,0 0-1,0 0 0,0-1 1,0 1-1,0 0 0,0 0 1,0-1-1,0 1 0,0 0 1,0-1-1,0 1 0,0-1 1,0 1-1,0-1 0,0 0 1,-1 1-1,1-1 0,0 0 1,-1 0-1,1 1 0,0-1 1,-1 0-1,1 0 1,-1 0-1,1 0-5,5-17-59,0 0 1,-2 0-1,0 0 0,0-1 1,-2 0-1,0 1 0,-2-1 1,0-3 58,2-11-169,7-53-251,5 0-1,3 1 1,19-52 420,-21 81-150,-8 33-1694,-6 39-2365,-1 2 3347,0 26-3751</inkml:trace>
  <inkml:trace contextRef="#ctx0" brushRef="#br5" timeOffset="664616.194">29673 13017 2161,'0'0'4832,"0"0"-3184,0 0-506,0 0-88,0 0 179,-4-11-94,-11-33-408,11 33-200,4 11-137,5 72 793,2-2 0,4 1 0,3-1 0,8 18-1187,8 48 623,-24-116-570,2 15-42,-8-34-385,0-1-333,-1 0 481,0 0-1,1 0 0,-1-1 0,1 1 0,-1 0 0,1 0 1,-1 0-1,1 0 0,-1-1 0,1 1 0,-1 0 0,1-1 0,-1 1 1,1 0-1,-1-1 0,1 1 0,0 0 0,-1-1 0,1 1 0,0-1 1,-1 1-1,1-1 0,0 1 0,0-1 0,-1 1 0,1-1 0,0 1 1,0-1-1,0 1 0,0-1 0,0 0 0,-1 1 0,1-1 227,-1-16-4370</inkml:trace>
  <inkml:trace contextRef="#ctx0" brushRef="#br5" timeOffset="664966.909">29445 13005 9284,'0'0'1217,"0"0"95,0 0-47,0 0-128,0 0-593,0 0-256,0 0-32,16-30-144,18 18 176,-1-3 176,6-2-304,-2-1-63,-4-3-97,-3 6-16,-1 0-481,-2 9-959,-1 0-1442,-3 6-1184</inkml:trace>
  <inkml:trace contextRef="#ctx0" brushRef="#br5" timeOffset="665404.024">30050 12454 8020,'0'0'1467,"0"0"-58,0 0 266,0 0-189,0 0-277,-5-1-244,2 1-835,1 0-1,0 0 1,-1 0-1,1-1 1,0 0 0,0 1-1,-1-1 1,1 0-1,0 0 1,0 0-1,-1 0-129,4 0 59,0 0-1,0 0 1,0 0-1,0 1 1,0-1-1,0 0 1,0 1-1,1-1 1,-1 1-1,0-1 1,0 1-1,0 0 1,0 0-1,1-1 0,-1 1 1,0 0-1,1 0-57,3-1 90,19-5-398,78-17 823,-33 17-5463,-68 13 110,-1 7 1257</inkml:trace>
  <inkml:trace contextRef="#ctx0" brushRef="#br5" timeOffset="665734.729">30034 12716 9925,'0'0'928,"0"0"401,0 0-145,0 0-576,0 0-576,172 21-32,-133-42-352,-9 1-1216,-7-1-1666</inkml:trace>
  <inkml:trace contextRef="#ctx0" brushRef="#br5" timeOffset="666474.41">30828 11972 6275,'0'0'1923,"0"0"-943,0 0 44,0 0 131,0 0-144,0-5-288,0-25 2097,-2 30-2761,0 0 1,0 0-1,0 0 0,1 0 0,-1 0 0,0 1 0,0-1 0,0 1 1,1-1-1,-1 1 0,0 0 0,1 0 0,-1 0 0,1-1 0,-1 2 0,1-1 1,-1 0-1,0 1-59,-3 6 80,1 2-1,-1-1 1,2 0 0,-1 1 0,1 0-1,1-1 1,0 1 0,0 0 0,0 7-80,0 97 1195,3-73-768,-2-23-247,2 0 0,1 1 1,0-1-1,1 0 1,1 0-1,1 0 1,0-1-1,7 14-180,-7-21 55,0-1-1,0 0 1,1 0-1,0 0 1,0 0 0,1-1-1,1 0 1,-1-1-1,1 0 1,0 0 0,1 0-1,0-1 1,0 0-1,0-1 1,9 4-55,-8-5 11,-1 0-1,0-1 1,1 0 0,0-1 0,0 0-1,0 0 1,0-1 0,0-1 0,0 1 0,0-2-1,0 1 1,4-2-11,-9 1-7,1 0 0,-1 0 0,0-1 1,0 0-1,0 0 0,0 0 0,0 0 0,0-1 0,-1 0 0,1 0 0,-1 0 0,0 0 0,0-1 1,0 0-1,0 0 0,-1 0 0,0 0 0,1 0 0,-2-1 0,1 0 0,0 1 0,-1-1 1,1-1 6,3-15-173,-1-1 0,0 1 0,-2-1 1,-1 1-1,0-1 0,-1 0 0,-2 0 1,-1-7 172,1 18-36,-1 1 1,0-1 0,0 0 0,-2 1 0,1-1 0,-1 1-1,0 0 1,-1 0 0,-1 1 0,1 0 0,-1 0 0,-1 0 0,0 0-1,-6-6 36,1 3 8,-1 0 0,0 0 0,0 1 0,-1 0 0,0 2-1,-1-1 1,0 2 0,-1 0 0,-1 0-8,9 5 21,1 1-1,-1 0 1,1 0-1,-1 0 1,0 1 0,0 0-1,1 1 1,-1 0-1,0 0 1,-6 1-21,11-1-30,0 1 0,1-1 0,-1 1 1,0 0-1,1-1 0,-1 1 0,0 1 0,1-1 1,-1 0-1,1 0 0,0 1 0,-1 0 0,1-1 0,0 1 1,0 0-1,0 0 0,0 0 0,0 0 0,1 0 0,-1 1 1,1-1-1,-1 1 0,1-1 0,0 1 0,0-1 1,0 1-1,0-1 0,0 1 0,0 2 30,-2 58-6277,3-35-977</inkml:trace>
  <inkml:trace contextRef="#ctx0" brushRef="#br5" timeOffset="666841.269">31526 12493 10181,'0'0'2321,"0"0"-2209,0 0 1489,0 0-449,0 0 33,-30 152-321,30-107 64,0-10-223,0-8-481,0-9-144,0-12-64,0 0-16,0-6-112,0 0-657,0 0-751,0-12-801,10-27-3058</inkml:trace>
  <inkml:trace contextRef="#ctx0" brushRef="#br5" timeOffset="667563.246">31502 11895 5923,'0'0'949,"0"0"-324,0 0 18,0 0-190,0 0-205,-2-6 283,-15-29 189,1 5 2738,15 28-3354,0 0 1,0 1-1,0-1 0,0 0 0,0 0 0,1 0 1,-1 1-1,1-1 0,0 0 0,-1 0 1,1 0-1,0 0 0,0 0 0,0 0 0,0 0 1,0 0-1,1 0 0,-1 0 0,1 0 0,-1 1 1,1-1-1,0 0 0,0-2-104,1 1 33,1 1 0,-1-1 1,0 0-1,1 1 0,-1-1 0,1 1 0,0 0 0,0 0 1,0 0-1,0 0 0,0 0 0,3 0-33,4-2-20,1 0 0,0 0 0,0 2 0,0-1 0,1 1 0,-1 1 0,8-1 20,-12 2 57,-1 0-1,1 0 1,0 0 0,0 1 0,-1 0-1,1 0 1,0 1 0,-1 0 0,2 1-57,-5-1 63,0 0 1,-1 0 0,1 0-1,0 0 1,-1 1 0,0-1-1,1 1 1,-1 0 0,0 0-1,-1 0 1,1 0 0,0 0-1,-1 0 1,1 0 0,-1 0-1,0 1 1,0-1 0,0 2-64,2 10 204,0 0 0,-1 1 0,0-1 0,-1 1 0,-1-1 0,-1 1 0,0-1 0,-1 1 0,0-1 0,-2 0 1,1 0-1,-2 0 0,0 0 0,-4 6-204,4-1-376,25-17-1377,115-3-984,-133 0 2805,0 0-1,0 1 1,-1-1 0,1 1 0,0 0 0,0 0 0,-1-1 0,1 1 0,-1 0 0,1 0 0,-1 0 0,1 1 0,-1-1 0,1 0 0,-1 0 0,0 1-1,0-1 1,0 1 0,0-1 0,0 1 0,0 0 0,0-1 0,0 1 0,-1 0 0,1-1 0,-1 1 0,1 0 0,-1 0 0,0 0 0,1-1 0,-1 1-1,0 0 1,0 1-68,0 5 203,1 0-1,-1-1 0,-1 1 1,1 0-1,-1-1 0,-1 1 1,1-1-1,-2 4-202,-2-1 48,0 0 0,-1 0 0,0 0 0,0-1 0,-1 0-1,0 0 1,-1-1 0,0 0 0,0 0 0,-1 0-48,-10 8-1,-1-1 0,0-1 0,-1 0 0,-5 1 1,20-12-158,0 1 1,0-1-1,-1-1 0,1 1 0,-1-1 1,1-1-1,-1 1 0,0-1 1,-3 0 157,11-16-6446,13-11-1955</inkml:trace>
  <inkml:trace contextRef="#ctx0" brushRef="#br5" timeOffset="668281.016">32005 11642 7459,'0'0'1473,"0"0"-40,0 0 101,0 0 29,0 0-330,-2-7-193,-1 1-1304,-5-15 3280,7 19-1563,5 14-1032,8 18 61,2 0-1,11 16-481,14 31 446,4 29-52,-31-71-296,1 0 0,2-1 0,2-1 0,0-1 0,3 0 0,8 9-98,-27-39 2,0-1 0,0 1 1,0-1-1,1 1 0,-1-1 0,0 0 1,1 1-1,-1-1 0,1 0 0,0 0 1,-1 0-1,1 0 0,0 0 1,0 0-1,0-1 0,0 1 0,-1-1 1,1 1-1,0-1 0,0 0 0,1 1-2,-1-2 0,0 1 0,-1-1 0,1 1-1,0-1 1,-1 0 0,1 0-1,-1 0 1,1 0 0,-1 0 0,1 0-1,-1 0 1,0 0 0,0 0-1,1-1 1,-1 1 0,0 0 0,0-1-1,0 1 1,0-1 0,4-9-53,0 1 0,0-1-1,-1 0 1,-1-1 0,3-10 53,7-42-1561,1-30 1561,5-35-824,-12 95 797,-2-1 1,-1 0 0,-2 0 0,-1 0 0,-3-18 26,1 49-4,0 0 0,0 1 1,0-1-1,-1 0 0,1 1 0,-1-1 1,0 1-1,0 0 0,0 0 0,0 0 1,-1 0-1,1 0 0,-1 0 1,0 0-1,0 1 0,0-1 0,0 1 1,0 0-1,-1 0 0,1 0 0,-1 1 1,1-1-1,-1 1 0,1-1 0,-1 1 1,0 1-1,0-1 0,1 0 1,-1 1-1,0 0 0,0 0 0,0 0 1,0 0-1,0 1 0,0-1 4,3 1 7,0 0 0,0-1 0,0 1 0,0-1 0,0 1 0,0 0 1,1 0-1,-1 0 0,0 0 0,0-1 0,1 1 0,-1 0 0,0 0 0,1 0 0,-1 0 0,1 0 0,0 1 0,-1-1 0,1 0 0,0 0 0,0 0 0,-1 0 0,1 0 1,0 0-1,0 1 0,0-1-7,1 38 344,-1-32-208,0-3-70,1 1-1,-1 0 0,1-1 0,0 1 0,1-1 0,-1 1 0,1-1 0,0 0 1,0 1-1,0-1 0,0 0 0,1 0 0,-1-1 0,1 1 0,0 0 1,3 2-66,1 0 54,0-1 1,0 0-1,0 0 1,1-1-1,-1 1 1,1-2-1,0 1 1,0-1-1,0 0-54,16 4 2,0-2 0,1 0 0,-1-2 0,1 0 0,0-2 0,3 0-2,9-1-305,-13 1-1461,1-1 0,0-2 1,22-3 1765,-29-1-5571</inkml:trace>
  <inkml:trace contextRef="#ctx0" brushRef="#br2" timeOffset="688501.387">22571 11234 912,'0'0'4525,"0"0"-2831,0 0-885,0 0 18,0 0-224,0 0-171,1-6 184,1-4-1195,0-5 3894,0 35-1169,-2 768 504,-12-819-2934,4 11 149,-14-78-420,18 74 424,-1-1 0,-1 1-1,-1 0 1,-1 0 0,-1 1 0,-4-5 131,12 25-7,-1 1-1,0-1 1,0 1 0,0 0 0,0 0 0,-1 0 0,1 0-1,-1 0 1,1 1 0,-1-1 0,1 1 0,-1-1 0,0 1 0,0 0-1,0 0 1,0 0 0,1 1 0,-3-1 7,-55-4-55,58 6 48,1-1 1,-1 1 0,0-1 0,1 1 0,0 0-1,-1 0 1,1 0 0,-1 0 0,1 0-1,0 0 1,0 0 0,-1 1 0,1-1 0,0 0-1,0 1 1,0-1 0,1 0 0,-2 2 6,-19 37-7,13-26-2,0 1 105,1 1 0,0-1 1,1 1-1,0 0 1,1 0-1,1 1 1,1 0-1,0-1 0,1 1 1,1 0-1,1 0 1,0 0-1,1 0 1,3 14-97,-2-27 64,-1 1 0,1-1 1,0-1-1,0 1 1,0 0-1,0 0 1,0-1-1,1 1 0,0-1 1,0 0-1,0 0 1,0 0-1,0 0 1,1 0-1,-1-1 0,1 1 1,0-1-1,-1 0 1,1 0-1,0 0 1,0-1-1,0 0 1,2 1-65,-2-1 17,0 0 0,0 0 0,0 0 0,0 0 0,0-1 1,0 1-1,0-1 0,0 0 0,0-1 0,1 1 0,-1-1 1,0 1-1,0-1 0,0 0 0,0-1 0,-1 1 1,1-1-1,0 0 0,0 0 0,-1 0 0,1 0 0,-1 0 1,0-1-1,1-1-17,1-1-113,0-1 0,-1 0 1,0 0-1,0 0 0,-1-1 1,0 1-1,0-1 0,2-4 113,2-36-4757,-7 31 35</inkml:trace>
  <inkml:trace contextRef="#ctx0" brushRef="#br2" timeOffset="689434.106">22766 11654 8132,'0'0'1259,"0"0"-325,0 0-62,0 0-200,0 0-309,3-12-235,3-5-32,-3 10 50,-1 0 0,0 1 1,-1-1-1,0 0 0,0 0 0,0 0 0,-1 0 0,0 0 1,0 0-147,0 7 368,0 0-72,0 0-53,-3 0-228,-1 0 0,1 0 1,-1 0-1,1 0 0,0 1 1,-1-1-1,1 1 0,0 0 1,0 0-1,-1 0 0,1 1 1,0-1-1,0 1 0,0 0 1,1 0-1,-1 0 0,-1 1-15,1 1 5,0 0 0,0 0 0,0 0 0,0 1 0,1 0 0,0-1 0,0 1 0,0 0 0,1 0 0,-1 0 0,1 4-5,-9 29 342,3 1 1,1-1-1,2 1 1,2 0 0,1 1-1,2-1 1,2 0-343,-2-34 102,0-1 0,0 1 0,1-1 0,-1 1-1,1-1 1,0 0 0,0 1 0,1-1 0,-1 0 0,1-1 0,0 1 0,0 0 0,0-1-1,0 1 1,2 0-102,-3-3 19,-1 0-1,1 1 1,0-1-1,-1-1 1,1 1-1,0 0 1,-1 0-1,1-1 1,0 1-1,0-1 1,0 1-1,0-1 1,0 0-1,-1 0 1,1 1-1,0-2 0,0 1 1,0 0-1,0 0 1,0 0-1,0-1 1,0 1-1,-1-1 1,1 0-1,0 0 1,0 1-1,-1-1 1,1 0-1,0 0 1,-1 0-1,1-1 1,-1 1-1,0 0 1,1-1-1,-1 1 1,0 0-1,0-1 0,0 0 1,1-1-19,6-8-225,0-1 0,-1-1 0,0 1 0,-2-1 0,1-1 0,-1 1 0,-1 0 0,-1-1 0,0 0 0,0 0 0,-1-1 225,2-37-2396,-1 0 1,-4-23 2395,1 24 39,0 50 190,0 1-133,0 0 22,0 0-25,0 41 873,2 32 298,3-1 0,3 0-1,4 0 1,4 5-1264,-11-66 197,-4-8-4233,-1-13-131</inkml:trace>
  <inkml:trace contextRef="#ctx0" brushRef="#br2" timeOffset="690206.639">23001 11898 7812,'0'0'2171,"0"0"-762,0 0-366,0 0-229,0 0-267,13-13-169,2-2-341,62-66 243,-67 70-360,-1-1 1,-1 0-1,0 0 1,0 0-1,-1-1 1,-1 0-1,1-3 80,-5 12 18,-1 1 0,0-1 0,0 1-1,0-1 1,-1 0 0,1 0-1,-1 1 1,0-1 0,0 0 0,0 0-1,0 1 1,-1-1 0,0 0 0,0 1-1,0-1 1,0-1-18,-1 2-9,1 1 1,-1-1-1,0 1 0,0-1 1,0 1-1,0 0 1,0 0-1,-1 0 0,1 0 1,-1 0-1,1 1 0,-1-1 1,1 1-1,-1 0 0,0-1 1,0 1-1,0 0 0,-2 0 9,-5-1 15,0 0-1,0 1 1,0 0-1,0 0 1,0 1-1,-1 0-14,-4 1 207,14-1-193,0 0 1,1 0 0,-1 1-1,0-1 1,1 0-1,-1 1 1,0-1-1,1 0 1,-1 1-1,1-1 1,-1 1-1,1-1 1,-1 1-1,1-1 1,-1 1 0,1 0-1,-1-1 1,1 1-1,-1 0 1,1-1-1,0 1 1,0 0-1,-1-1 1,1 1-1,0 0 1,0 0-1,0-1 1,0 1 0,0 0-1,0 0 1,0-1-1,0 1-14,-1 31 238,1-24-77,0 17 401,1 0 0,0 0 0,2-1 0,1 1-1,1-1 1,6 17-562,-7-32 145,0 1-1,0-1 1,0 0 0,1 0-1,1 0 1,-1-1-1,1 0 1,1 0 0,-1 0-1,2-1 1,-1 0 0,1-1-1,0 1 1,0-1-1,0-1 1,1 0 0,9 4-145,-12-5 26,1-2 0,0 1-1,0-1 1,0 0 0,0-1 0,0 1 0,0-1 0,0-1 0,1 1 0,-1-1 0,0-1 0,0 1 0,0-1 0,1-1 0,3 0-26,-8 1-166,1-1 0,0 1 1,0-1-1,-1 0 0,1 0 1,-1 0-1,1-1 0,-1 1 1,0-1-1,0 1 0,0-1 0,-1 0 1,1 0-1,-1-1 0,1 1 1,-1 0-1,0-1 0,0 0 1,0 1-1,-1-1 0,0 0 1,1 0-1,-1 0 0,0 0 0,-1 0 1,1 0-1,-1-2 166,1-29-5240,-1 2-3876</inkml:trace>
  <inkml:trace contextRef="#ctx0" brushRef="#br2" timeOffset="690686.883">23315 11583 6419,'0'0'1465,"0"0"-406,0 0 197,0 0 54,0 0-371,0 14-50,1 20 382,1 1 1,2 0 0,6 28-1272,14 46 2056,-14-53-1215,3-1-1,3-1 1,6 12-841,-22-66 3,0 0 1,0 0-1,0-1 0,0 1 1,0 0-1,0 0 1,0 0-1,0 0 0,0 0 1,0 0-1,0 0 0,0 0 1,0 0-1,0-1 1,0 1-1,0 0 0,0 0 1,0 0-1,0 0 0,1 0 1,-1 0-1,0 0 0,0 0 1,0 0-1,0 0 1,0 0-1,0 0 0,0 0 1,0 0-1,0 0 0,0 0 1,1 0-1,-1 0 1,0 0-1,0 0 0,0 0 1,0 0-1,0 0 0,0 0 1,0 0-1,0 0 1,1 0-1,-1 0 0,0 0 1,0 0-1,0 0 0,0 0 1,0 0-1,0 0 1,0 0-1,0 0 0,0 0 1,1 0-4,1-20-83,-1-25-392,0 10-531,-2 1-1,-1-1 1,-2 1 0,-1 0-1,-2-4 1007,1 20-373,1-1-1,1 0 0,1 1 0,0-2 0,2 1 1,0 0-1,1 0 0,1 0 0,1-4 374,0 20 99,-1 0-1,1 0 1,-1 0-1,1 0 1,0 0 0,0 1-1,0-1 1,0 1-1,1-1 1,-1 1-1,1 0 1,0 0 0,-1 0-1,1 0 1,0 0-1,0 1 1,0-1-1,0 1 1,0 0-1,1 0 1,-1 0 0,0 0-1,0 1 1,4-1-99,2-1 182,1 0 0,0 1 0,0 1 1,0-1-1,0 2 0,0-1 0,0 1 0,1 1-182,-10-2-137,-1 1 0,1-1-1,-1 0 1,1 0 0,-1 1-1,1-1 1,-1 1 0,1-1-1,-1 0 1,0 1 0,1-1-1,-1 1 1,0-1 0,0 1-1,1-1 1,-1 1 0,0-1-1,0 1 1,1-1 0,-1 1-1,0-1 1,0 1 0,0-1-1,0 1 1,0-1 0,0 1-1,0-1 1,0 1 0,0 0-1,0-1 1,0 1 0,0-1-1,-1 1 138,1 3-2492,0 5-7086</inkml:trace>
  <inkml:trace contextRef="#ctx0" brushRef="#br2" timeOffset="691474.067">23765 11651 6243,'0'0'2009,"0"0"-755,0 0 178,0 0-92,0 0-209,0 0-251,0 0-293,0 0-8,0 0-109,0 0-161,0-44 238,-1 43-550,0 0 0,0 0 0,-1 0 0,1 1 0,0-1 0,0 0 0,0 0 0,-1 1 0,1-1 0,0 1 1,0 0-1,-1-1 0,1 1 0,0 0 0,-1-1 0,1 1 0,-1 0 0,1 0 0,-2 1 3,-35-2 30,30 2-4,-9-2-31,15 0 24,-1 1-1,0 0 1,0-1-1,0 1 1,0 0-1,0 1 0,0-1 1,0 0-1,0 1 1,0-1-1,0 1 0,0 0 1,0 0-1,0 0 1,1 1-1,-1-1 0,1 1 1,-1-1-1,1 1 1,-1 0-1,1 0 0,0 0 1,-1 1-19,-5 6 117,1 0 0,1 0 0,0 1 0,0-1 0,1 2 0,0-1 0,1 0 0,0 1 0,0 0 0,1 0 0,1 0 0,0 0 0,0 0 0,1 6-117,1-16 8,-2 21 365,2-1 0,0 1 0,1-1 0,2 1 0,0-1 1,2 4-374,-5-21 52,1 0 1,1 0 0,-1 0 0,0-1 0,1 1 0,0 0-1,0-1 1,0 1 0,0-1 0,1 0 0,-1 0 0,1 0-1,0 0 1,0 0 0,0 0 0,0-1 0,0 1 0,1-1-1,-1 0 1,1 0 0,-1 0 0,1-1 0,0 1 0,0-1-1,0 0 1,0 0 0,0 0 0,0-1 0,0 1 0,0-1-1,0 0 1,0 0 0,0 0 0,0-1 0,0 0 0,0 1-53,1-2-63,-1 0 1,1 1 0,-1-2 0,0 1 0,1 0-1,-1-1 1,0 0 0,-1 0 0,1 0 0,0 0 0,-1-1-1,0 1 1,1-1 0,-1 0 0,-1 0 0,1 0 0,-1 0-1,1-1 1,-1 1 0,-1-1 0,1 1 0,0-1 0,0-3 62,4-12-456,-1-1 0,0 1 1,-2-1-1,0 0 0,-2 0 456,0-142-4807,-6 138 5060,2 23 1412,2 16-425,4 137 1858,0 89-3725,-4-233 302,0-1 1,0 0-1,0 1 1,-1-1-1,1 0 1,-2 0-1,1 0 1,-1 1 324,2-5-463,0 0 0,0 0 1,-1 0-1,1 0 0,0 0 1,-1 0-1,0-1 0,1 1 1,-1 0-1,0-1 0,0 1 1,0-1-1,0 0 0,-1 1 463,-6-1-4799</inkml:trace>
  <inkml:trace contextRef="#ctx0" brushRef="#br2" timeOffset="691977.502">23868 11249 8756,'0'0'1745,"0"0"-1137,0 0-34,0 0 626,0 0-423,1-11-214,4-32 130,-3 34 84,2 11-427,0 11 180,18 89 2058,-4 0 0,-1 48-2588,3 206 1854,-20-348-1773,0-5-58,-1 0 1,1 0-1,0 0 0,0 1 1,1-1-1,-1 0 0,1 0 1,-1 0-1,1-1 1,0 1-1,0 0 0,0 0 1,0 0-1,2 2-23,-1-7-6,-1 0-1,0-1 1,0 1 0,0 0-1,0-1 1,0 1 0,-1-1 0,1 1-1,-1-1 1,1 1 0,-1-3 6,7-47-270,15-72-1022,-19 109 988,1 1 1,1 1-1,0-1 0,1 1 1,0 0-1,1 0 1,5-6 303,-9 15-63,1 0 1,-1 1 0,0-1-1,1 1 1,0 0-1,0 0 1,0 0 0,0 1-1,0-1 1,0 1 0,1 0-1,-1 1 1,1-1-1,0 1 63,-2 0 4,0 0-1,0 0 0,0 1 1,1-1-1,-1 1 0,0 0 0,0 0 1,0 0-1,1 1 0,-1-1 1,0 1-1,0-1 0,0 1 0,0 0 1,0 1-1,0-1 0,0 0 1,0 1-1,0-1 0,-1 1 0,1 0 1,0 0-1,-1 0-3,6 8 96,0 0 0,0 0 0,-2 1-1,1 0 1,-1 0 0,-1 1 0,0-1 0,0 1 0,-1 0 0,-1 1 0,0-1-96,6 26 458,-2 1 1,-2-1-1,-1 4-458,0 51 921,-5 9-921,0-25 53,2-75-128,-1-2 41,0 0-1,0 0 0,0 0 1,0 1-1,0-1 1,0 0-1,0 0 1,0 0-1,0 0 1,0 0-1,0 0 0,0 1 1,0-1-1,0 0 1,0 0-1,0 0 1,0 0-1,0 0 1,0 0-1,0 0 0,0 1 1,0-1-1,-1 0 1,1 0-1,0 0 1,0 0-1,0 0 1,0 0-1,0 0 0,0 0 1,0 1-1,0-1 1,0 0-1,0 0 1,-1 0-1,1 0 1,0 0-1,0 0 0,0 0 1,0 0-1,0 0 1,0 0-1,0 0 1,-1 0-1,1 0 1,0 0-1,0 0 0,0 0 1,0 0-1,0 0 1,0 0-1,-1 0 1,1 0-1,0 0 1,0 0-1,0 0 0,0 0 1,0 0-1,0 0 1,-1 0 34,-2 0-893,-19 0-3288</inkml:trace>
  <inkml:trace contextRef="#ctx0" brushRef="#br2" timeOffset="692844.608">22750 12318 7668,'0'0'1120,"0"0"-368,0 0 577,0 0-273,0 0-279,0 18 3926,0 1-4460,4 63 838,3 1 0,11 38-1081,-2-8 970,-12-72-647,-3-27-191,0-1-1,0 1 1,2 0 0,-1-1-1,2 1 1,1 1-132,-3-12-67,-1-31-1643,-2-45-4922,-1 34 1072</inkml:trace>
  <inkml:trace contextRef="#ctx0" brushRef="#br2" timeOffset="693228.967">22693 12353 8308,'0'0'2470,"0"0"-794,0 0 119,0 0-13,0 0-698,3-3-399,0-1-587,1 1-1,0-1 1,0 1-1,1 0 1,-1 0-1,1 0 1,-1 1-1,1-1 1,0 1-1,0 0 1,0 0-1,0 1 0,0 0 1,0 0-1,1 0 1,4 0-98,19-2 321,0 2 0,21 2-321,-17 0 167,75 14-1549,-156-7-7022,25-5 2279</inkml:trace>
  <inkml:trace contextRef="#ctx0" brushRef="#br2" timeOffset="693571.07">22693 12353 6051</inkml:trace>
  <inkml:trace contextRef="#ctx0" brushRef="#br2" timeOffset="693572.07">22693 12353 6051,'16'132'1379,"-13"-96"3082,-4-36-4382,1 0 0,0 0 0,0 1 0,0-1 0,0 0 0,-1 0 0,1 1 0,0-1 0,0 0-1,0 0 1,0 1 0,0-1 0,0 0 0,0 1 0,0-1 0,0 0 0,0 0 0,0 1 0,0-1 0,0 0 0,0 1 0,0-1 0,0 0 0,0 0 0,0 1 0,0-1 0,1 0 0,-1 0 0,0 1 0,0-1 0,0 0 0,0 0 0,1 1 0,-1-1 0,0 0 0,0 0 0,0 0 0,1 0 0,-1 1 0,0-1 0,0 0 0,1 0 0,-1 0 0,0 0 0,0 0 0,1 0 0,-1 0 0,0 1 0,0-1 0,1 0 0,-1 0 0,0 0 0,1 0 0,-1 0 0,0 0 0,0 0 0,1-1-79,9 1 127,161 2 3692,-89-3-5363,-82 1-745,0 2-2059,0 8-2784</inkml:trace>
  <inkml:trace contextRef="#ctx0" brushRef="#br2" timeOffset="694189.052">23203 12484 8308,'0'0'1654,"0"0"-403,0 0 179,0 0-203,0 0-466,-9 1 2335,4-1-2936,0 1 0,1-1 0,-1 1 0,0 0-1,1 0 1,-1 1 0,-2 1-160,3 1 67,0 1-1,1-1 1,-1 1 0,1 0-1,0 0 1,1 1 0,-1-1 0,1 1-1,0-1 1,1 1 0,-1 0-1,1-1 1,0 1 0,0 6-67,-1 17 256,1 0 0,2 16-256,0-11 285,-1-26-203,-1 2 45,1 0 1,1-1-1,-1 1 0,1-1 1,1 1-1,0-1 1,2 4-128,-3-10 24,0-1 0,0 1 1,1-1-1,-1 1 1,1-1-1,0 0 1,0 0-1,0 0 0,0 0 1,0 0-1,0 0 1,0-1-1,1 1 1,-1-1-1,0 1 0,1-1 1,0 0-1,-1 0 1,1 0-1,0 0 1,-1-1-1,1 1 0,0-1 1,0 1-1,-1-1 1,1 0-1,2 0-24,0 0-4,0 0-1,1 0 0,-1-1 1,0 1-1,0-1 0,1-1 1,-1 1-1,0-1 0,0 1 1,0-1-1,0-1 0,0 1 1,-1-1-1,1 0 0,-1 0 1,0 0-1,0-1 0,0 1 1,0-1-1,0 0 0,-1 0 1,0 0-1,0-1 0,0 1 1,0-1-1,-1 0 1,1 1-1,-1-2 5,4-10-302,0 0-1,-1 0 1,-1-1 0,-1 0 0,-1 1 0,0-1 0,-1 0-1,0-10 303,-1 23-12,-1 0 1,1 0-1,-1 0 0,1 0 0,-1 1 0,0-1 0,-1 0 0,1 0 0,-1 1 0,1-1 1,-1 0-1,0 1 0,-1 0 0,1-1 0,0 1 0,-1 0 0,0 0 0,0 1 0,0-1 0,0 0 1,0 1-1,0 0 0,-1 0 0,1 0 0,-1 0 0,1 0 0,-1 1 0,0 0 0,0-1 1,-2 1 11,-8-3-136,0 1 0,-1 1 0,1 0 0,-10 0 136,-26 1-3998,46 1-1322</inkml:trace>
  <inkml:trace contextRef="#ctx0" brushRef="#br2" timeOffset="694853.949">23540 12550 3522,'0'0'3094,"0"0"-1802,0 0-471,0 0 375,0 0 23,0 0-269,0 0 55,0 0-58,0 0-31,0 0-199,0 0-277,0 0-127,-7 25 788,1 64 1103,4 0 0,8 57-2204,-4-141 179,1-20-176,1-24-164,-4-220-2064,1 258 2237,-1 0 0,1 0 1,-1-1-1,1 1 0,0 0 0,-1 0 0,1 0 0,0 0 1,0 0-1,0 0 0,0 0 0,0 0 0,0 1 0,0-1 0,0 0 1,0 0-1,1 1 0,-1-1 0,0 1 0,0-1 0,1 1 1,-1-1-1,0 1 0,0 0 0,1 0 0,-1 0 0,0 0 1,1 0-1,-1 0 0,2 0-12,53-1 679,-44 2-530,7-1-98,4 1-168,-8-2-4844,-15 3 1031,0 7-1336</inkml:trace>
  <inkml:trace contextRef="#ctx0" brushRef="#br2" timeOffset="695553.746">23798 12556 6227,'0'0'1803,"0"0"-936,0 0 265,0 0 364,0 0-373,0-15-94,0 14 2024,4 65-1675,4 0-1,1 0 0,4-1 1,6 11-1378,-15-67 331,0-24-349,1-50-658,-1 16-95,-3 43 581,12-61-1063,-12 65 1233,0 0 0,0 1-1,0-1 1,1 0 0,-1 1 0,1-1 0,0 1 0,0-1 0,0 1 0,0 0-1,1 0 1,-1 0 0,1 0 0,0 0 0,0 0 20,-2 3 20,0-1 0,0 1 0,0 0 0,-1 0 0,1-1 1,0 1-1,0 0 0,0 0 0,0 0 0,0 0 0,-1 0 0,1 0 0,0 0 0,0 0 1,0 0-1,0 0 0,-1 1 0,1-1 0,0 0 0,0 0 0,0 1 0,-1-1 0,1 1 1,0-1-1,0 1 0,-1-1 0,1 1 0,0-1 0,-1 1 0,1 0 0,-1-1 0,1 1 1,-1 0-1,1-1 0,-1 1 0,1 0 0,-1 0-20,15 29 460,-15-28-413,29 105 1215,-25-85-1091,1 0 0,1 0-1,1-1 1,1 0 0,1 0-1,10 17-170,-18-37 7,-1 0 0,1 1 0,0-1 0,0 0 0,0 1 0,0-1 0,0 0 0,0 0 0,0 0 0,0 0 0,0 0 0,0 0 0,1 0 0,-1 0-1,0 0 1,1-1 0,-1 1 0,1-1 0,-1 1 0,1-1-7,-1 0 0,0 0 0,-1 0 0,1 0 1,0-1-1,0 1 0,0 0 0,-1-1 0,1 1 0,0-1 0,0 1 0,-1-1 1,1 1-1,0-1 0,-1 0 0,1 1 0,-1-1 0,1 0 0,0 0 0,-1 1 1,0-1-1,1 0 0,-1 0 0,0 0 0,1 0 0,3-9-50,-1-1 1,0 1 0,-1-1-1,2-10 50,-3 14-37,12-114-1246,-10 73 964,3 1 0,4-10 319,-10 41-29,-5 14-7153,-6 2-840</inkml:trace>
  <inkml:trace contextRef="#ctx0" brushRef="#br2" timeOffset="696476.668">24404 12582 7267,'0'0'2505,"0"0"-800,0 0-139,0 0 96,0 0-674,0-5-722,1-10-578,-2-29 1901,1 42-1559,0 1 1,0 0-1,-1 0 0,1 0 0,-1 0 0,1-1 1,-1 1-1,1 0 0,-1 0 0,1 0 0,-1 0 0,0 0 1,0 0-1,0 1 0,1-1 0,-1 0 0,0 0 1,0 0-1,0 1 0,0-1 0,0 0 0,0 1 0,0-1 1,-1 1-1,1 0 0,0-1 0,0 1 0,0 0 1,0-1-1,-1 1 0,1 0 0,0 0 0,-1 0-30,-3 0 24,1 0 0,0 0 0,-1 0 0,1 1 0,-1-1 0,1 1-1,0 0 1,-1 0 0,1 1 0,0-1 0,0 1 0,0 0 0,0 0 0,-2 2-24,1 0 25,1 1 0,0 0 0,0 0 1,0 0-1,1 0 0,0 0 0,0 1 1,0 0-1,1-1 0,-1 2-25,-6 14 173,1 2 0,1-1-1,0 1 1,2 0-1,1 0 1,1 1 0,1 0-1,1-1 1,0 1-1,2 1-172,0-21 61,0 0 0,0 1 0,0-1 0,0 0 0,1 0 0,-1 0 0,1-1 0,0 1 0,0 0 0,0 0 0,1-1 0,-1 0 0,1 1 0,0-1 0,0 0 0,0 0 0,0-1 0,1 1 0,-1-1 0,1 1 0,-1-1 0,2 0-61,-1 1 28,1-1 0,0 0 0,-1 0 0,1 0 0,0-1 0,0 0-1,0 0 1,1 0 0,-1 0 0,0-1 0,0 0 0,0 0 0,0 0-1,1-1 1,-1 0 0,0 0 0,0 0 0,2-1-28,-3-1-27,0 1 0,0-1 1,0 0-1,-1 0 0,1 0 1,-1-1-1,0 1 0,0-1 1,0 0-1,0 0 0,0 0 0,-1 0 1,0 0-1,0-1 0,0 1 1,-1-1-1,1-1 27,21-83-1944,-23 89 1938,4-36-607,-2 1-1,-2-1 1,-1-6 613,0 23 882,1 349 2325,1-318-3693,0-19-2238,-1-22-2838,-8 3-505</inkml:trace>
  <inkml:trace contextRef="#ctx0" brushRef="#br2" timeOffset="696911.065">24476 12523 5763,'0'0'2153,"0"0"-641,0 0 246,0 0 206,0 0-278,5 10-245,12 39 438,-2 0 0,-2 2 0,3 30-1879,0-1 1022,-12-166-1745,-5 51-118,0 20 300,0-1-1,2 1 1,-1 0 0,2 0-1,0 0 1,2-5 541,-4 17 9,1 0 1,0 0 0,0 0 0,1 1-1,-1-1 1,1 0 0,-1 0-1,1 1 1,0-1 0,0 1-1,0-1 1,0 1 0,1 0 0,-1 0-1,1 0 1,-1 0 0,1 0-1,0 1 1,-1-1 0,1 1-1,0 0 1,0-1 0,0 2 0,0-1-1,0 0 1,0 0 0,0 1-1,1 0 1,-1-1 0,0 1-1,3 1-9,-6-1 24,7-1 77,0 0 0,-1 1 0,1 0 0,0 0 0,-1 1-1,1 0 1,0 0 0,-1 1 0,1 0 0,-1 0 0,0 0 0,0 1 0,1-1 0,-2 2 0,1-1 0,0 1 0,4 3-101,-10-7-1206,0 0-1246,-1 0-3420,-4 0-4762</inkml:trace>
  <inkml:trace contextRef="#ctx0" brushRef="#br2" timeOffset="697499.147">24887 12568 4786,'0'0'1361,"0"0"-321,0 0 217,0 0 248,0 0-123,0 0-99,-8-4 3,-24-10-39,32 14-1163,-1-1 0,0 1 0,0-1 0,0 1 0,0-1 0,0 1 0,0-1 0,0 1 0,0 0 0,0 0 0,0 0 1,0-1-1,0 1 0,0 0 0,0 0 0,0 0 0,0 1 0,0-1 0,-1 0 0,1 0 0,0 0 0,0 1 0,0-1 1,0 1-1,1-1 0,-1 1 0,0-1 0,0 1 0,0-1 0,0 1 0,0 0 0,1-1 0,-1 1 0,0 0 0,1 0 0,-1 0 1,0 0-1,1-1 0,-1 1 0,0 1-84,-2 43 1417,1 1 0,3 30-1417,0-11 970,-1-60-913,1 0 0,-1 1 0,1-1-1,0 0 1,0 0 0,1 1 0,0-1-1,-1 0 1,2-1 0,-1 1 0,1 0-57,-2-3 6,0-1 1,-1 1-1,1-1 0,0 0 1,1 0-1,-1 0 1,0 0-1,0 1 1,0-1-1,1-1 0,-1 1 1,0 0-1,1 0 1,-1 0-1,1-1 1,-1 1-1,1-1 0,-1 1 1,1-1-1,0 0 1,-1 0-1,1 1 1,-1-1-1,1 0 0,0 0 1,-1-1-1,1 1 1,-1 0-1,1 0 0,0-1 1,-1 1-1,1-1 1,-1 1-1,1-1 1,-1 0-1,0 0 0,1 0 1,-1 1-1,1-2-6,2-1-7,-1 0-1,0 0 1,0 0-1,0 0 0,0 0 1,-1-1-1,0 1 1,1-1-1,-1 0 0,0 1 1,-1-1-1,2-3 8,16-55-290,-14 44 127,9-44-391,-3 0-1,-3 0 1,-2-1-1,-3 1 1,-3-1-1,-5-26 555,5 85 10,0 1 0,0-1 1,-1 1-1,1-1 0,-1 1 0,0-1 0,0 1 0,0-1 0,0 1 0,-1 0 0,0-1 0,1 1 1,-1 0-1,0 0 0,0 0 0,-1 1 0,1-1 0,-1 0 0,1 1 0,-1 0 0,0-1 1,0 1-1,0 0 0,0 1 0,0-1 0,0 0 0,-1 1 0,1 0 0,0 0 0,-1 0 1,1 0-1,-1 0 0,1 1 0,-1-1 0,0 1 0,1 0 0,-1 0 0,0 1-10,2-1 3,1 0-1,-1 0 1,1 1-1,-1-1 0,0 1 1,1-1-1,0 1 0,-1 0 1,1-1-1,-1 1 1,1 0-1,0 0 0,0 0 1,-1 0-1,1 0 1,0 0-1,0 0 0,0 1 1,0-1-1,0 0 0,0 1 1,1-1-1,-1 0 1,0 1-1,1-1 0,-1 1 1,1-1-1,-1 1 1,1-1-1,0 1 0,0 0 1,-1 0-3,-2 59 223,3-49-130,0 4 145,0 1 1,1 0 0,1-1 0,1 1 0,0-1 0,1 0 0,6 15-239,-8-24 54,1-1 0,1 0 0,-1 0 1,1 0-1,0-1 0,0 1 0,0-1 0,1 0 0,0 0 1,0-1-1,0 1 0,1-1 0,-1 0 0,1-1 1,0 1-1,0-1 0,0 0 0,1-1 0,-1 1 0,7 0-54,-1 0-303,0 0 0,0-1 0,1-1-1,-1 0 1,1-1 0,-1 0 0,1-1-1,-1 0 1,1-1 303,0-5-4463,-11 1-4744</inkml:trace>
  <inkml:trace contextRef="#ctx0" brushRef="#br1" timeOffset="1.34382E6">30394 16284 10741,'0'0'2001,"0"0"-1793,0 0-208,0 0 0,0 0-224,0 0-272,0 0 47,23-77 113,-16 56 208,-7 9-240,0 0-817,0 6-1120</inkml:trace>
  <inkml:trace contextRef="#ctx0" brushRef="#br1" timeOffset="1.34432E6">30451 15963 1361,'0'0'3924,"0"0"-1918,0 0-456,0 0 187,0 0-123,0 4-701,0 1 0,0-1 0,0 1-1,0 0 1,-1-1 0,1 1 0,-2 2-913,-79 81 1497,60-59-1325,2 1-1,1 1 1,1 0 0,1 1 0,2 1 0,2 1 0,0 0 0,3 0 0,1 1 0,1 0 0,2 1 0,1-1 0,2 31-172,1-32 187,0-1 0,3 1 0,1-1 0,1 0 0,2 0 0,2 3-187,-6-28 21,0-1 0,1 0 1,0 0-1,0 0 1,0 0-1,1 0 0,0-1 1,0 0-1,1 0 1,0 0-1,0 0 0,0-1 1,1 1-1,0-2 1,0 1-1,0 0 0,1-1 1,-1 0-1,1-1 1,0 0-1,0 0 0,0 0 1,0-1-1,1 0 1,-1 0-1,1-1 1,-1 0-1,1 0 0,4 0-21,-4-1-2,-1 0-1,1 0 0,0-1 0,0 1 1,-1-2-1,1 1 0,-1-1 0,1 0 1,-1-1-1,0 0 0,1 0 1,-2 0-1,1-1 0,0 0 0,-1 0 1,2-2 2,0-1-138,-1 0 0,0-1 0,0 0 0,-1 0 0,0 0 0,-1-1 0,0 1 0,0-1 0,0-1 0,-1 1 0,-1-1 0,1-1 138,7-47-3114,-10 20-2491,-1 14-958</inkml:trace>
  <inkml:trace contextRef="#ctx0" brushRef="#br1" timeOffset="1.34465E6">30636 16418 10709,'0'0'1729,"0"0"82,0 0-23,0 0-422,0 0-142,9 4-351,5 3-584,1-2 1,0 0 0,0-1 0,1 0-1,0-1 1,-1-1 0,10 0-290,124 1 787,-102-3-822,-34 0-60,0-1 1,1 0-1,-1-1 1,-1 0-1,2-1 95,-13 2-102,-1 1 0,1-1-1,0 1 1,0-1-1,-1 0 1,1 1 0,-1-1-1,1 0 1,-1 0-1,1 1 1,-1-1 0,1 0-1,-1 0 1,1 0 0,-1 1-1,0-1 1,0 0-1,1 0 1,-1 0 0,0 0-1,0 0 1,0 0-1,0 0 1,0 0 102,-2-14-6622,-1 14 1994</inkml:trace>
  <inkml:trace contextRef="#ctx0" brushRef="#br1" timeOffset="1.34498E6">30881 16132 5763,'0'0'3126,"0"0"-1418,0 0-91,0 0-353,0 0-362,1 8-72,12 86 1414,-4-1 0,-4 2 1,-6 74-2245,0-63 326,1-105-566,6-14-2324,7-17-966,1-8-2593</inkml:trace>
  <inkml:trace contextRef="#ctx0" brushRef="#br1" timeOffset="1.34534E6">31400 15835 13494,'0'0'1569,"0"0"368,0 0 192,136 217-545,-100-122-895,-6-3-289,-10 1 48,-14-7-304,-6 0-16,-3 7-80,-43-7 0,-11 0-32,-12-6-16,-4-20-336,0-18-384,-3-19-1041,7-23-2801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31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27 6323,'0'0'4527,"0"0"-2859,0 0-276,0 0 228,0 0-753,-4-2-408,3 1-393,0 0 1,0 0-1,0 1 1,0-1-1,0 1 1,0-1-1,0 1 1,0-1-1,0 1 1,0 0-1,-1 0 1,1-1-1,0 1 1,0 0-1,0 0 1,-1 0-1,1 0 1,0 0-1,0 1 1,0-1-1,-1 0 1,1 0-1,0 1 1,0-1-1,0 1 1,0-1-1,0 1 1,-1 0-67,-1 1 141,-1 1 0,1 0 0,0 0 0,0 0 0,0 0 0,1 1 0,-1-1-1,1 1 1,-1 1-141,-5 9 273,1 0 0,1 0 0,1 0 0,0 1 0,0 3-273,-6 39 522,3 1 1,2 0-1,3 1 0,4 23-522,-2-78 15,1 0 0,1 0 0,-1 0 0,0 1 0,1-1 0,0 0 1,0 0-1,0 0 0,1 0 0,-1-1 0,1 1 0,0 0 0,0-1 0,0 1-15,0-2 2,-1-1 0,1 0 0,-1 0 0,1 0 0,-1 0 0,1 0 0,0 0 0,-1 0 0,1-1 0,0 1 0,0-1 0,0 1 0,0-1 0,-1 0 0,1 1 0,0-1 0,0 0 0,0 0 0,0-1 0,0 1 0,0 0 0,-1 0 0,1-1 0,0 1 0,0-1 0,0 0 0,-1 0 0,1 1 0,0-1 0,-1 0 0,1 0 0,0-2-2,5-1-20,-1 0 0,0-1 0,0 0 0,-1 0 0,0-1 0,0 1 0,0-1 0,0 0 0,-1-1 0,0 1-1,0-2 21,38-80-627,-39 81 533,6-18-284,-1-1 0,-2 0 0,0 0-1,-2 0 1,-1 0 0,-1-1 0,-1 1 0,-2-18 378,1 37-14,-1 1 0,0-1 0,0 1 0,0 0 1,-1-1-1,0 1 0,0 0 0,0 0 0,-1 0 0,0 0 1,-3-4 13,4 8 55,1 0-1,0 0 1,-1 0 0,1 0 0,-1 1 0,0-1 0,1 0 0,-1 1 0,0 0 0,0-1 0,0 1 0,0 0 0,0 0-1,0 0 1,0 0 0,0 1 0,-1-1 0,1 0 0,0 1 0,0 0 0,-1-1 0,1 1 0,0 0 0,-1 0-1,1 1 1,0-1 0,0 0 0,-1 1 0,1-1 0,0 1 0,0 0 0,-1-1 0,1 1 0,0 0 0,0 0 0,0 1-55,-2 0 42,1 0 1,0 1 0,0-1 0,0 1 0,0 0 0,1 0 0,-1 0 0,1 0 0,-1 0 0,1 0 0,0 1 0,0-1 0,1 1 0,-1-1 0,1 1 0,0 0-1,0 0 1,0-1 0,0 4-43,-3 28-5386,4-29-907</inkml:trace>
  <inkml:trace contextRef="#ctx0" brushRef="#br0" timeOffset="344.081">34 637 15383,'0'0'2113,"0"0"-448,0 0 192,0 0-737,0 0-848,0 0 16,76 77-240,-30-77 0,-3-18-96,0-8-416,-13-1-992,-4-3-1938,-9 6-5090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0 507 3362,'0'0'3137,"0"0"-2302,0 0-469,0 0 354,0 0-128,0 0-397,8-12 451,-5 11 3473,0 9-4001,0 0-1,-1 0 1,0 0 0,0 1 0,-1-1-1,0 0 1,-1 1 0,0 5-118,1 11 312,3 71 1825,-5 32-2137,-1-33 1830,6 38-1830,-4-132 9,5 32 256,-5-32-251,1 0 0,-1 0 1,0 0-1,0 0 0,0-1 1,1 1-1,-1 0 0,1 0 1,-1 0-1,1 0 0,-1 0 0,1 0 1,-1-1-1,1 1 0,0 0 1,-1-1-1,1 1 0,0 0 1,-1-1-1,1 1 0,0-1 1,0 1-1,0-1 0,0 1 1,0-1-1,0 0 0,-1 1 1,2-1-15,-1 0 3,0-1 1,-1 1 0,1-1-1,0 0 1,0 1 0,-1-1 0,1 0-1,0 0 1,-1 1 0,1-1-1,0 0 1,-1 0 0,1 0-1,-1 0 1,0 0 0,1 1-1,-1-1 1,0 0 0,1 0-1,-1 0 1,0 0 0,0 0-1,0-1-3,6-30-102,-5 24 56,8-66-939,-4-1 0,-3 1 0,-5-45 985,0-8-47,3 126 23,0-1 0,0 0 1,0 0-1,0 1 0,0-1 0,1 0 0,-1 0 0,0 1 0,1-1 0,0 0 0,-1 1 0,1-1 0,0 0 0,0 1 0,0-1 0,0 1 1,0-1-1,0 1 0,0 0 24,0 0 4,0 1 0,0 0 0,0 0 0,0 0 0,0 0 0,0 0 0,0 0 0,0 0 0,0 0 0,0 0 0,0 0 0,0 1 0,0-1 0,-1 0 0,1 1 0,0-1 0,0 0 0,0 1 0,0-1 0,0 1 0,-1 0 0,1-1 0,0 1 0,-1 0 0,1-1 0,0 1 0,-1 0 0,1 0 0,-1-1 0,1 1 0,-1 0 0,1 0 0,-1 0 0,0 0 0,1 0 0,-1 0 0,0 0-4,12 23 368,-2 0 0,0 1 0,-2 0 0,0 1 0,2 21-368,-4-24 318,66 326 3398,-75-392-3791,2 0 0,3-22 75,0-14-490,-2 42 238,0-3-180,1 0 0,4-18 432,-4 45-126,2 1 1,0-1-1,0 1 1,1 0-1,0 0 0,1 0 1,1 1-1,0 0 1,6-9 125,-12 19 4,0 0 1,1 0 0,-1 0 0,0 1 0,1-1 0,-1 0 0,0 1 0,1-1-1,-1 0 1,1 1 0,-1-1 0,1 0 0,0 1 0,-1-1 0,1 1-1,0-1 1,-1 1 0,1-1 0,0 1 0,-1 0 0,1-1 0,0 1 0,0 0-1,0 0 1,-1 0 0,1-1 0,0 1 0,0 0 0,0 0 0,-1 0-1,1 0 1,0 0 0,0 0 0,0 1 0,-1-1 0,1 0 0,0 0 0,0 0-1,0 1 1,-1-1 0,1 0 0,0 1 0,-1-1 0,1 1 0,0-1-1,-1 1 1,1-1 0,0 1 0,-1 0 0,1-1 0,-1 1 0,1-1 0,-1 1-1,1 0 1,-1 0 0,0-1 0,1 1 0,-1 0 0,0 0-5,18 49 544,-18-50-543,43 211 1734,-11-46-1058,-29-158-1650,-2-9-32,1-20-1232,-2-34-4089,-2 12-675</inkml:trace>
  <inkml:trace contextRef="#ctx0" brushRef="#br0" timeOffset="386.997">523 587 2017,'0'0'8529,"0"0"-5533,0 0-1278,0 0-381,0 0-670,4-7-392,12-20 50,-7 20 111,-4 18 147,2 33 756,-2-1 0,0 36-1339,-4-45 318,2 0 0,0 0 1,3 0-1,1-1 0,5 16-318,-10-44 29,0 0 1,0-1-1,1 1 1,-1-1 0,1 1-1,0-1 1,0 0-1,1 0 1,-1 0-1,1-1 1,-1 1-1,4 1-29,-5-4 3,0 1 0,0-1 0,-1 0 0,1 0 0,0 0-1,0 0 1,1-1 0,-1 1 0,0-1 0,0 1 0,0-1 0,0 1-1,1-1 1,-1 0 0,0 0 0,0 0 0,0 0 0,1-1 0,-1 1 0,0-1-1,0 1 1,0-1 0,0 0 0,0 0 0,0 0 0,0 0 0,0 0 0,0 0-1,2-1-2,1-3-13,0-1-1,-1 1 1,1-1-1,-1 1 1,0-1-1,-1 0 1,1-1-1,-1 1 1,0 0-1,-1-1 1,1-1 13,4-14-188,0-1 0,-2 1 0,-1-1 188,0 3-232,-1 1 0,-1-1 0,-1 1 1,-1-1-1,0 0 0,-2 1 0,0-1 0,-5-16 232,6 31 5,-1-1 0,1 1 0,-2 0 0,1-1 0,0 1 0,-1 0 0,0 0 0,0 1 0,-1-1 0,1 1 0,-1-1 0,0 1 0,0 0 0,-1 1 0,1-1 0,-1 1 0,0-1 0,0 2 0,0-1 0,0 0 0,0 1 0,0 0 1,-1 0-1,1 1 0,-1-1 0,1 1 0,-1 0 0,0 1 0,0-1 0,1 1 0,-5 1-5,-4-1 37,8-1 65,0 1 0,0 0 1,0 0-1,0 1 1,0 0-1,0 0 1,-2 1-103,6-1-40,1 0 1,-1-1 0,1 1-1,0 0 1,-1 0 0,1 0-1,0 0 1,0 0 0,0 0-1,0 0 1,0 1 0,0-1-1,0 0 1,0 0 0,0 1-1,0-1 1,1 1 0,-1-1-1,0 1 1,1-1 0,0 1-1,-1-1 1,1 1 0,0 0-1,0-1 1,0 1 0,0-1-1,0 1 1,0 0 39,12-1-8695,9-1-3129</inkml:trace>
  <inkml:trace contextRef="#ctx0" brushRef="#br0" timeOffset="1138.861">1105 507 7652,'0'0'2595,"0"0"-1608,0 0 65,0 0 234,0 0-457,-9 1-541,6-1-364,-4 0 359,-1 1-1,1-1 1,-1-1 0,1 1-1,-1-1 1,1 0 0,-1-1 0,1 0-1,0 0 1,-7-3-283,0-3 564,9 5-395,0 0 0,0 0 0,0 1 1,0 0-1,-1 0 0,1 0 0,-1 0 0,1 1 0,-6-1-169,10 3 9,0-1-1,1 1 0,-1-1 0,0 1 1,1-1-1,-1 1 0,1-1 0,-1 1 1,1-1-1,-1 1 0,1 0 0,-1-1 1,1 1-1,0 0 0,-1-1 0,1 1 1,0 0-1,0 0 0,-1-1 0,1 1 1,0 0-1,0 0 0,0-1 0,0 1 1,0 0-1,0 0-8,-3 29 144,3-22-76,-4 101 1783,4 5-1851,1-36 633,-2-74-612,1-1 0,0 1 0,1-1 0,-1 1 0,0-1 0,1 1 1,0-1-1,0 0 0,0 1 0,0-1 0,0 0 0,1 0 0,-1 0 0,1 0 0,0 0 0,0 0 0,0 0-21,0-2 10,1 1 1,-1-1-1,0 0 0,0 0 0,0 0 0,1 0 0,-1 0 0,0 0 0,1-1 0,-1 1 0,1-1 0,-1 0 0,1 1 0,-1-1 0,1 0 0,-1-1 0,1 1 0,-1 0 0,1-1 0,-1 1 0,1-1 1,-1 0-1,2-1-10,3-1-1,-1 0 0,0-1 1,0 1-1,0-2 1,0 1-1,-1-1 1,0 1-1,0-1 0,0-1 1,-1 1-1,1-1 1,-1 0-1,0 0 1,-1 0-1,1-2 1,12-22-168,-2 0 0,7-22 168,-10 19-540,-1-1 0,-2-1-1,-1 0 1,-2 0 0,-1 0-1,-2-2 541,-1-25-1028,-2-1-1,-3 1 0,-3-1 1029,-16-55-375,10 55 3960,13 103-3190,1 94 1827,8 42-2222,1 27 753,0 9-378,-3-173 401,-1-26-2838,-1-11-4671,7-6 3689,4-4-1070</inkml:trace>
  <inkml:trace contextRef="#ctx0" brushRef="#br0" timeOffset="1559.298">1357 724 11605,'0'0'3842,"0"0"-2641,0 0-41,0 0-162,14-15-779,47-52-270,-54 59-17,0-1-1,0 0 1,-1 0-1,-1-1 1,1 0 0,-2 0-1,1 0 1,-1 0 0,-1-1-1,0 1 1,0-1-1,-1 0 1,-1 0 0,0 0-1,0 0 1,-1 0-1,0 0 1,-1-4 68,1 12-31,0 2 30,0 1 0,0 0 0,0 0 0,0 0 0,0 0 0,1-1 0,-1 1 0,0 0 0,0 0 0,0 0 0,0-1 0,0 1 0,0 0 0,0 0 0,0 0 0,0-1 0,0 1 0,0 0 0,0 0 0,0 0 0,0-1 0,0 1 0,0 0 0,0 0 0,0-1 0,0 1 0,0 0 0,0 0 0,0 0 0,0-1 0,-1 1 0,1 0 0,0 0 0,0 0 0,0 0 0,0-1 0,0 1 0,-1 0 0,1 0 0,0 0 0,0 0 0,0 0 0,0 0 0,-1-1 0,1 1 0,0 0 0,0 0 0,0 0 0,-1 0 0,1 0 0,0 0 0,0 0 0,-1 0 0,1 0 0,0 0 0,0 0 0,0 0 0,-1 0 0,1 0 1,-3 1 6,-1 0 45,-1 0 1,0 0-1,0 1 1,1 0-1,-1 0 1,1 0-1,-1 0 1,1 1-1,0 0 1,0 0-1,0 0 1,0 0-1,1 1 1,-1-1-1,1 1 1,0 0 0,0 0-1,0 0 1,-1 4-52,-6 7 272,1 0 0,1 0 0,0 1 0,1 1 0,-1 4-272,1 9 447,1 1 0,2-1 0,0 1 0,2 0 0,2 0 0,2 26-447,-1-54 20,-1 1 1,0 0-1,1-1 1,0 0-1,0 1 1,0-1-1,0 1 1,1-1-1,-1 0 0,1 0 1,0 0-1,0 0 1,0 0-1,0 0 1,0 0-1,1-1 1,-1 1-1,1-1 1,0 0-1,0 0 1,0 0-1,0 0 1,0 0-1,0 0 1,0-1-1,1 0 1,-1 1-1,0-1 0,1-1 1,-1 1-1,2 0-20,4 1 4,0-1-1,0 0 0,1-1 0,-1 0 0,0 0 0,1-1 0,-1 0 0,0 0 1,0-1-1,0-1 0,0 1 0,1-2-3,4-3-163,0 0 0,0-1 0,-1-1 0,0 0 0,-1-1 1,0 0-1,0-1 0,-1 0 0,6-8 163,-1 0-1373,-1-1 1,-1-1-1,0 0 0,-2-1 1,9-19 1372,1-21-5800,-10-3-3359</inkml:trace>
  <inkml:trace contextRef="#ctx0" brushRef="#br0" timeOffset="1900.931">1783 40 7347,'0'0'3079,"0"0"-1398,0 0-115,0 0 75,0 0-539,-7-10-550,2 3-465,-15-15 172,12 25-70,5 20 103,2 250 2456,3 303-443,-2-574-2303,-1 13-2,2-1-1,-1 1 1,2-1 0,0 1 0,0-1 0,1 0-1,1 0 1,1 0 0,3 7 0,1-12-1442,-5-21 286,-4-31-1840,0 35 1547,0-33-5536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3:31.24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</inkml:brush>
    <inkml:brush xml:id="br3">
      <inkml:brushProperty name="width" value="0.05" units="cm"/>
      <inkml:brushProperty name="height" value="0.05" units="cm"/>
      <inkml:brushProperty name="color" value="#849398"/>
    </inkml:brush>
    <inkml:brush xml:id="br4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12836 17004 5138,'0'0'385,"0"0"31,0 0 80,0 0 48,0 0-256,0 0-272,0 0-32,-79 36-16,69-36-48,0 0 48,-3 0-128,-4 0-576,-3 0-961</inkml:trace>
  <inkml:trace contextRef="#ctx0" brushRef="#br0" timeOffset="1172.58">12575 17019 6451,'0'0'1254,"0"0"42,0 0 81,0 0-88,0 0-316,-5-13-263,2 5-517,-1-2 75,1 1 0,0-1 0,0-1-1,1 1 1,0 0 0,1 0 0,0-5-268,2 14 73,-1 1 1,0-1-1,1 1 0,-1-1 1,1 1-1,-1-1 1,1 1-1,-1-1 1,1 1-1,-1-1 1,1 1-1,-1 0 0,1-1 1,0 1-1,-1 0 1,1-1-1,0 1 1,-1 0-1,1 0 0,0 0 1,-1 0-1,1 0 1,0 0-1,-1 0 1,1 0-1,0 0 1,-1 0-1,2 0-73,25 0 37,-22 1 161,18-3 163,1 0-1,-1-2 0,20-5-360,-20 4 25,1 1 0,0 0 0,21 1-25,34 0 117,-42 1-9,1 2-1,-1 1 1,22 4-108,-6 6 32,-37-7-4,0 0 0,0-1 0,1-1 0,11 0-28,534-2 117,-554 1-112,1 0-1,-1 0 1,1 1 0,-1 1-1,0-1 1,0 2-1,0-1 1,0 1-1,7 4-4,38 16 330,-50-23-269,0 0-1,0 0 0,0-1 1,0 1-1,0 0 1,0-1-1,1 0 0,-1 0 1,0 0-1,0 0 1,0-1-1,0 1 0,0-1 1,0 1-1,0-1 1,0 0-1,0 0 0,0-1 1,0 1-1,0-1 1,-1 1-1,1-1 0,1-1-60,2-3 26,-1-1-1,1 1 0,-1-1 0,0-1 0,-1 1 1,0-1-1,2-4-25,-3 5-4,0 0 0,1 0 0,0 1 0,1-1 0,-1 1 0,1 0 0,0 0 0,1 0 0,-1 0 0,6-3 4,54-31-18,-27 18-90,-1-1 0,-1-2 0,-1-1 0,-2-2 1,15-16 107,-28 24-13,1 1 1,1 0 0,1 2 0,0 1-1,11-5 13,43-21-99,9 0 99,-7 4-106,-54 28 99,-21 8 15,0 1 0,0 0 0,0-1 1,0 0-1,-1 0 0,1 0 0,-1 0 0,2-2-8,-4 3 67,-1 1 51,0 0-73,0 0-8,0 0-7,-13 25-54,9-20-266,0 0 0,0 1 0,0 0 0,1 0 0,-1 0 0,1 0 0,-1 4 290,-5 28-5355,5-8-3732</inkml:trace>
  <inkml:trace contextRef="#ctx0" brushRef="#br0" timeOffset="2433.833">14655 16912 6435,'0'0'1547,"0"0"-701,0 0 389,0 0 6,0 0-481,-10 14 4283,10-14-5054,0 1 1,0-1 0,0 0-1,0 1 1,0-1 0,0 1-1,0-1 1,0 0 0,-1 1-1,1-1 1,0 0 0,0 1-1,0-1 1,-1 0 0,1 1-1,0-1 1,0 0 0,-1 0 0,1 1-1,0-1 1,-1 0 0,1 0-1,0 0 1,-1 1 0,1-1-1,0 0 1,-1 0 0,1 0-1,-1 0 1,1 0 0,0 0-1,-1 0 1,1 0 0,0 0 0,-1 0-1,1 0 1,-1 0 0,1 0-1,0 0 1,-1 0 0,1 0-1,0 0 1,-1 0 0,1-1-1,-1 1 1,1 0 0,0 0 10,-9-1-68,8 1 148,1 0-2,0 0 100,0 0-26,0 0-18,1-1-125,0 0 0,-1 0 0,1-1 0,0 1 0,0 0 1,0 0-1,0 0 0,0 0 0,0 0 0,0 0 0,0 0 0,0 0 0,1 0 1,-1 1-1,0-1 0,0 0 0,1 1 0,-1-1 0,1 1 0,-1 0 0,0-1 0,1 1 1,-1 0-10,50-13-8,-27 8 17,6-2-16,0 1 0,0 1 0,1 2 0,0 1 0,-1 2 0,7 1 7,-12-1 7,45 1-47,-42 1-9,1-1 0,-1-2 0,1 0 0,-1-2 0,0-1 0,0-2 0,0 0 0,2-3 49,-1 1-14,1 1 1,0 2-1,0 1 1,0 1-1,1 1 1,-1 2-1,3 1 14,-16-1 463,-16 0-226,-1 0-95,0 0 39,0 0-103,0 0-54,0 0-43,0 0-13,0 0-83,0 0-293,0 0-891,-1-2-1569,-4-8-1905</inkml:trace>
  <inkml:trace contextRef="#ctx0" brushRef="#br0" timeOffset="3129.656">15549 16278 1969,'0'0'2959,"0"0"-1601,0 0-393,0 0-140,0 0-105,-3-12 581,2 11 4193,3 40-4736,2 0-1,2 0 1,5 16-758,8 56 507,-12-10 302,-4 0 0,-6 23-809,1 12 370,14 137 355,-11-270-708,-1-1-1,0 1 0,1-1 0,-1 1 1,0-1-1,0 1 0,-1-1 0,1 1 1,-1-1-1,1 1 0,-1 1-16,0-3-4,0-1 0,0 1-1,0 0 1,-1 0 0,1-1 0,0 1 0,0-1 0,0 1-1,-1-1 1,1 1 0,0-1 0,-1 0 0,1 1-1,0-1 1,0 0 0,-1 0 0,1 0 0,0 0-1,-1 0 1,1 0 0,-1-1 4,1 1-37,1-1 1,-1 1-1,0-1 0,1 0 0,-1 1 1,1-1-1,-1 0 0,1 0 0,-1 1 1,1-1-1,0 0 0,-1 0 1,1 0-1,0 1 0,0-1 0,0 0 1,-1 0-1,1 0 0,0 0 0,0 1 1,0-1-1,0 0 0,0 0 1,0 0-1,1 0 37,0-34-1322,-1 28 755,7-43-2834,15-10-2490</inkml:trace>
  <inkml:trace contextRef="#ctx0" brushRef="#br0" timeOffset="3677.917">15757 16721 4770,'0'0'974,"0"0"-657,0 0 30,0 0-88,0 0-190,0-5-53,0-26 149,0 14 4446,-3 141 824,-1-52-4668,3 0 1,3 0 0,4 0-1,4 11-767,-8-79 31,3 11-179,-2-85-7971,0 42 3445</inkml:trace>
  <inkml:trace contextRef="#ctx0" brushRef="#br0" timeOffset="5873.898">15770 16864 6947,'0'0'1668,"0"0"-142,0 0 85,0 0-146,0 0-361,0 0-1057,0-1-1,0 1 0,0 0 1,0-1-1,0 1 1,0 0-1,0-1 0,0 1 1,0 0-1,0-1 1,0 1-1,0 0 0,0-1 1,0 1-1,0 0 1,0-1-1,0 1 0,0 0 1,1-1-1,-1 1 1,0 0-1,0-1 0,0 1 1,0 0-1,1 0 1,-1-1-1,0 1 0,0 0 1,1 0-1,-1-1 1,0 1-1,1 0 0,-1 0 1,0 0-1,1 0 1,-1-1-1,0 1 0,1 0 1,-1 0-1,0 0 1,1 0-1,-1 0 0,0 0 1,1 0-1,-1 0 1,0 0-47,57-6 550,0 3 0,1 2 1,9 3-551,21-1 651,40 3-21,-69 0-588,0-3 1,0-3 0,15-4-43,-55 5 296,-18 1-255,0 1 0,0-1 0,0 0 0,0 0 0,0 0 0,0 0 0,1 0 0,-1 0 1,0-1-1,0 1 0,0 0 0,0 0 0,0-1 0,0 1 0,0-1 0,0 1 0,0-1 0,0 1 0,0-1 0,0 0 0,0 0 0,0 1 0,0-1 0,0 0 0,-1 0 0,1 0 0,0 0 0,-1 0 0,1 0 0,-1 0 1,1 0-1,-1 0 0,1 0 0,-1 0 0,0 0 0,1-1-41,11-29-179,1 1 0,1 0 0,1 1 0,2 1 0,9-11 179,-3 3-504,-1 0 1,14-35 503,4-37-2271,-39 137 2868,0-1 0,2 0-1,2 7-596,-5-34 14,25 272 1260,-16-147-704,5-1 0,14 45-570,-12-135 141,-16-35-135,0 1 0,1 0 0,-1-1 0,1 1-1,-1-1 1,1 1 0,-1-1 0,1 1 0,-1-1 0,1 1-1,-1-1 1,1 0 0,0 1 0,-1-1 0,1 0 0,0 0-1,-1 1 1,1-1 0,0 0 0,-1 0 0,1 0-1,0 0 1,-1 0 0,1 0 0,0 0 0,0 0 0,-1 0-1,1 0 1,0 0 0,-1 0 0,1 0 0,0-1 0,-1 1-1,1 0 1,0-1 0,-1 1 0,1 0 0,0-1-1,-1 1 1,1-1 0,-1 1 0,1 0 0,-1-1 0,1 0-1,-1 1 1,0-1 0,1 1 0,-1-1 0,1 0 0,-1 1-1,0-1 1,0 1 0,1-1 0,-1 0 0,0 0-6,12-23-88,0-1 1,-2-1-1,-1 0 1,5-21 87,15-44-600,-2 25 97,-13 36 58,-2-1 1,0-1 0,-3 0 0,0-1 0,1-17 444,2 2-335,-1-3 2084,2 89-1405,9 100 1292,2 122-1636,-20-197 144,-4-52-114,1 0 0,-1 0 1,2 0-1,0 0 0,0-1 0,1 1 1,0 0-1,1-1 0,0 0 1,0 0-1,6 9-30,-9-18 6,-1 0-1,1 0 0,0-1 1,-1 1-1,1 0 1,0-1-1,-1 1 1,1-1-1,0 1 1,-1-1-1,1 1 1,0-1-1,0 1 1,0-1-1,0 0 1,-1 1-1,1-1 0,0 0 1,0 0-1,0 0 1,0 1-1,0-1 1,0 0-1,0 0 1,0 0-1,0-1 1,0 1-1,-1 0 1,1 0-1,0 0 0,0-1 1,0 1-1,0 0 1,0-1-1,-1 1 1,1-1-1,0 1 1,0-1-1,-1 1 1,1-1-1,0 0 1,-1 1-1,1-1 1,0 0-1,-1 0 0,1 1 1,-1-1-1,0 0 1,1 0-1,-1 0-5,4-4-7,-1-1-1,0 0 0,0 1 0,0-1 1,-1-1-1,1-3 8,6-33-519,-2 1 0,-2-1 0,-1-25 519,0 11-978,8-39 978,2 12-419,-6 27-153,2 1-1,4 0 0,10-26 573,-22 76 11,-1 5 26,-1 1 75,0 0-5,0 0 53,2 1-105,-1-1-1,0 1 1,1 0 0,-1 0-1,0 0 1,1 0-1,-1 1 1,0-1-1,0 0 1,0 0 0,0 1-1,0-1 1,0 0-1,-1 1 1,1-1-1,0 1 1,-1 0 0,1-1-1,-1 1 1,1-1-1,-1 1 1,0 0-1,0-1 1,1 1-55,3 51 468,-3-35-317,5 152 978,4 42-126,-10-207-991,1-1 1,-1 0 0,1 0 0,0 0-1,0 0 1,0 0 0,0 0-1,1 0 1,0 0 0,2 3-13,-3-6 2,0 1 0,0-1 0,1 0 1,-1 0-1,0 0 0,1 0 0,0 0 0,-1 0 0,1 0 1,-1-1-1,1 1 0,0 0 0,-1-1 0,1 0 0,0 1 1,0-1-1,0 0 0,-1 0 0,1 0 0,0 0 1,0 0-1,-1 0 0,1 0 0,0-1 0,1 0-2,87-31-579,-67 28 576,0 1 0,0 1 0,0 1 0,0 2 0,15 1 3,19 0 42,147-13-24,-1 1-12,22-2 773,-224 12-774,0-1-1,0 1 1,0 0-1,-1-1 1,1 1 0,0-1-1,0 1 1,0-1-1,-1 1 1,1-1 0,0 0-1,-1 1 1,1-1-1,-1 0 1,1 0-1,0 1 1,-1-1 0,0 0-1,1 0 1,-1 0-1,1 0 1,-1 1 0,0-1-1,0 0 1,0 0-1,1 0 1,-1 0 0,0 0-1,0 0 1,0 0-1,0 0-4,1-36 161,-1 31-149,0-9-31,-2-47-194,2 59 205,-1 1 0,1-1 0,-1 1 0,1 0 0,-1-1 0,0 1 0,0-1 0,0 1 0,0 0 0,0 0 0,0 0 0,-1-1 0,1 1 0,-1 1 0,0-1 0,1 0 0,-1 0 0,0 0 0,0 1 0,0-1 0,-1 0 8,2 2 0,-1-1 0,1 1 1,0-1-1,-1 1 1,1 0-1,0 0 1,-1-1-1,1 1 0,0 0 1,-1 0-1,1 0 1,-1 0-1,1 1 1,0-1-1,-1 0 0,1 0 1,0 1-1,-1-1 1,1 1-1,0-1 0,0 1 1,-1 0-1,1 0 1,0-1-1,0 1 1,0 0-1,0 0 0,0 0 1,0 0-1,0 0 1,0 0-1,1 0 1,-1 0-1,0 1 0,1-1 1,-1 0-1,0 0 1,1 1-1,0-1 1,-1 0-1,-3 9 72,1 1 1,0-1 0,1 0 0,0 1 0,0 0-73,1-2 69,-3 22 438,1-1 0,2 31-507,2-59 13,-1-1-1,0 1 1,1 0-1,0 0 1,-1 0-1,1-1 0,0 1 1,0 0-1,-1-1 1,2 1-1,-1-1 1,0 1-1,0-1 1,0 1-1,1-1 1,-1 0-1,0 0 0,1 0 1,-1 0-1,1 0 1,0 0-1,-1 0 1,1 0-1,0 0 1,-1-1-1,1 1 1,0-1-1,0 1 0,0-1 1,0 0-1,-1 0 1,1 1-1,0-1 1,0-1-1,0 1 1,1 0-13,4 0 7,-1 0 1,0-1-1,0 0 1,0 0-1,0 0 1,0 0-1,0-1 1,0 0-1,0-1 1,0 1-1,1-2-7,-1-1-26,-1 0 0,0 0 0,0 0 0,-1-1 0,1 0 0,-1 1 0,-1-2 0,1 1-1,-1 0 1,0-1 0,0 0 0,-1 1 0,2-6 26,-3 8-23,0 1 1,0-1-1,0 1 0,0-1 0,-1 1 1,1-1-1,-1 1 0,0-1 0,0 1 1,0-1-1,-1 1 0,1-1 0,-1 1 0,0-1 1,0 1-1,0-1 0,0 1 0,-1 0 1,1-1-1,-1 1 0,0 0 0,0 0 1,0 0-1,0 1 0,0-1 0,-1 0 0,1 1 1,-2-1 22,-4-2-12,0 1 0,0 0 1,-1 1-1,1 0 1,-1 0-1,0 1 0,0 0 1,0 0-1,0 1 0,-1 1 12,-98 0-1255,52 1-1874,7-1-3287</inkml:trace>
  <inkml:trace contextRef="#ctx0" brushRef="#br0" timeOffset="6876.728">12796 16846 7972,'0'0'1395,"0"0"-106,0 0 410,0 0-285,0 0-483,0 0-205,-10 2 26,8-2-678,-1 1 0,1-1 0,-1 1 0,1 0 0,0 0 0,-1-1 0,1 2 0,0-1 0,-1 0 0,1 0 0,0 1 0,0-1 0,0 1 0,0 0 0,1-1 1,-1 1-1,0 0 0,-1 2-74,2-1 104,-1 1 0,1 0 0,0 0 1,1-1-1,-1 1 0,0 0 1,1 0-1,0 0 0,0-1 1,0 1-1,0 0 0,1 0 1,0 0-1,-1 0 0,1-1 0,1 1-104,-2 0 51,1 0 0,0 0 0,0 0-1,0 0 1,0-1 0,1 1-1,-1 0 1,1-1 0,0 1-1,0-1 1,0 0 0,1 0-1,-1 0 1,1 0 0,0 0-1,-1 0 1,1-1 0,1 1 0,-1-1-1,0 0 1,1 0 0,-1 0-1,1 0 1,-1-1 0,1 1-1,0-1 1,-1 0 0,1 0-1,0 0 1,4 0-51,-7-4-42,0 0 0,0-1-1,0 1 1,-1 0 0,1 0-1,-1 0 1,0-1 0,0 1-1,0 0 1,0 0 0,-1 0-1,1-1 1,-1 1 0,0 0 42,0-1-72,-1 1 1,0-1-1,1 1 1,-1 0-1,-1 0 1,1 0-1,0 0 1,-1 1-1,1-1 1,-1 0-1,0 1 1,0 0-1,0 0 1,0 0-1,0 0 1,-1 0-1,1 0 0,-4 0 72,0-1-250,-1 0 0,-1 1 0,1 0 0,0 0 0,0 0-1,-1 1 1,-6 1 250,12-1-2350,3-4-2941</inkml:trace>
  <inkml:trace contextRef="#ctx0" brushRef="#br1" timeOffset="-79126.561">345 12347 8420,'0'0'1128,"0"0"-114,0 0 101,0 0-146,0 0-212,0 0-143,-7-12 2758,7 7-3352,0 1 0,0 0 0,0-1 0,1 1 0,-1 0 0,1-1 0,0 1 0,0 0 0,1 0 0,-1 0 0,1 0 0,0 0 0,0 0 0,0 1 0,0-1 0,1 0 0,-1 1 0,1 0 0,0 0 0,0 0 0,0 0 0,1 0 0,-1 0-1,1 1 1,-1 0 0,1-1 0,0 1 0,0 1 0,0-1 0,0 1 0,2-1-20,0-1 4,0 1 0,1 0 0,-1 0 0,1 1 0,0-1 0,-1 2 0,1-1 0,0 1 0,-1 0 0,1 0 0,0 0 0,5 2-4,-9-1 42,0 0 0,0-1 0,0 1 1,-1 0-1,1 1 0,0-1 0,-1 0 0,1 1 0,-1 0 0,1-1 0,-1 1 0,0 0 0,0 0 0,0 1 0,0-1 0,0 0 0,0 1 0,-1-1 0,1 1 0,-1-1 0,1 1 0,-1 0 0,0-1 0,0 1 0,-1 0 0,1 0 0,0 0 0,-1 0 1,0 0-44,2 10 107,-2 0-1,0-1 0,0 1 0,-1 0 0,-1 0 0,0-1 0,0 1 0,-2-1 0,1 0 0,-2 0 0,1 0 0,-7 11-105,-1-3 27,0-1-1,-1 0 1,-1-1-1,-1 0 0,0-1 1,-13 10-27,23-22-27,4-4-4,0 1-1,-1 0 0,1-1 1,-1 0-1,1 1 0,-1-1 0,0 0 1,0 0-1,1 0 0,-1 0 1,0 0-1,0 0 0,0 0 0,0-1 1,0 1-1,0-1 0,-1 1 32,3-1-28,0-1-1,0 1 1,0 0-1,0 0 1,-1 0-1,1 0 1,0-1-1,0 1 1,0 0-1,0 0 1,0 0 0,0-1-1,0 1 1,0 0-1,0 0 1,0 0-1,0-1 1,0 1-1,0 0 1,0 0-1,0-1 1,0 1-1,0 0 1,0 0-1,0 0 1,0-1-1,0 1 1,0 0-1,0 0 1,0-1 0,0 1-1,0 0 1,1 0-1,-1 0 1,0 0-1,0-1 1,0 1-1,0 0 1,0 0-1,1 0 1,-1 0-1,0 0 1,0-1-1,0 1 1,1 0-1,-1 0 1,0 0-1,0 0 1,0 0 0,1 0-1,-1 0 1,0 0 28,7-6-230,-1 1-1,1 0 1,0 0 0,1 1 0,-1-1 0,1 2 0,0-1 0,0 1 0,0 0 0,0 1 0,0 0 0,1 0 230,9-1 160,1 1 0,-1 0 0,1 1 0,0 1 0,5 1-160,-21 0 64,0-1 0,0 0 0,0 1 0,0 0 0,0 0 0,0 0 1,0 0-1,0 0 0,0 1 0,0-1 0,-1 1 0,1 0 0,-1 0 1,1 0-1,-1 0 0,1 0 0,-1 0 0,0 1 0,0-1 0,1 2-64,0 2 138,0 0-1,0 0 0,0 1 1,-1-1-1,0 0 0,0 1 1,0 0-1,-1-1 0,0 1 1,-1 1-138,1 4 141,0 1 1,-1 0 0,-1 0 0,0-1-1,-1 1 1,0-1 0,-1 1 0,-1-1-1,0 0 1,0 0 0,-2 1-142,-1-1 54,-1 1 0,0-1 0,-1-1 0,-1 0 0,1 0 0,-2-1 0,0 0 0,-9 7-54,12-11 2,0-1 1,-1 1-1,1-2 1,-1 1-1,0-1 1,0 0-1,0-1 1,-1 0-1,1-1 1,-1 0-1,1 0 1,-1-1-1,-4 0-2,11-1-58,1 0 1,-1 0-1,1 0 0,-1 0 1,1-1-1,0 1 0,-1-1 1,1 0-1,-1 1 0,1-1 1,0 0-1,0 0 0,-1-1 1,1 1-1,0 0 0,0-1 1,0 1-1,0-1 0,1 0 1,-1 0-1,0 1 0,1-1 1,-1 0-1,1 0 0,0-1 1,-1 1-1,1 0 0,0 0 1,0-1-1,0-1 58,-2-7-806,1-1 0,1 1 0,0-1 0,0 0 0,1 1 0,0-4 806,1-2-1392,-1-48-6991</inkml:trace>
  <inkml:trace contextRef="#ctx0" brushRef="#br1" timeOffset="-78409.204">828 12157 8788,'0'0'2236,"0"0"-665,0 0-64,0 0-461,0 0-235,-11-16-296,-36-48-179,40 57-233,0-1-1,-1 1 1,0 1-1,0-1 1,0 1-1,0 1 1,-1 0-1,0 0 1,0 0-1,-1 1 0,1 1 1,-1 0-1,-7-2-102,-7-3 184,-15-3-136,-1 1 1,-1 1-1,1 3 1,-1 1-1,0 2 1,-37 2-49,68 2 40,1 0 1,-1 1 0,0 0 0,1 0 0,-1 1 0,1 0 0,-1 1 0,1 0 0,1 1 0,-1 0 0,1 0 0,-1 0 0,1 1 0,1 1 0,-1-1 0,1 1 0,1 1 0,-5 4-41,-2 4 107,1 1 0,0 0 1,1 0-1,1 1 0,1 1 0,0-1 1,2 1-1,-3 12-107,-1 9 222,3 1-1,1 0 1,-1 41-222,4 125 582,4-167-484,0-7-11,2-1 1,1 0 0,2 0 0,1 0-1,1-1 1,2 0 0,1 0 0,1-1 0,2 0-1,9 13-87,-15-29 40,1-1-1,0 0 0,1 0 1,1-1-1,0-1 0,0 0 0,2 0 1,-1-1-1,1 0 0,0-1 1,1 0-1,0-1 0,0 0 0,1-1 1,0-1-1,0 0 0,1-1 1,0-1-1,0 0 0,0-1 0,0 0 1,14-1-40,-7 1 28,1-2 1,0 0-1,0-2 1,0-1-1,-1 0 1,1-2-1,-1-1 1,0 0 0,0-2-1,18-7-28,-19 4-1,-1-1 1,-1-1-1,0-1 0,0 0 1,-2-1-1,1-1 0,-2-1 0,0 0 1,-1-1-1,5-8 1,-10 9-48,1 0 0,-2-1 0,0 0 0,-1-1 0,-1 0-1,-1 0 1,0 0 0,-2-1 0,0 0 0,-1 0 0,0 0 0,-2-10 48,3-61-541,-5-1 541,-1 62-74,0-1-1,-2 1 0,-2 0 0,0 1 0,-3-4 75,-3-5 35,-1-1 0,-2 1 0,-2 1 0,-1 1 1,-2 0-1,-13-16-35,25 40-1,0 1 1,-1-1-1,0 2 1,0-1-1,-1 2 1,0-1-1,-1 1 1,0 1-1,0-1 1,-1 2-1,0 0 1,0 0-1,0 1 0,-1 1 1,0 0-1,0 1 1,0 0-1,0 1 1,0 0-1,0 1 1,-2 1 0,13 0-280,0 0-1,0 0 1,1 0 0,-1 0 0,0 0-1,0 1 1,1-1 0,-1 0-1,0 1 1,1 0 0,-1-1 0,0 1-1,1 0 1,-1 0 0,1 0 0,-1 0-1,1 0 1,0 0 0,-2 2 280,-11 14-7788</inkml:trace>
  <inkml:trace contextRef="#ctx0" brushRef="#br1" timeOffset="-135310.571">481 8288 8500,'0'0'1939,"0"0"-282,0 0-59,0 0-365,0 0-313,0 0-287,0-3-63,0-86 2274,1 88-2847,-1-1-1,1 1 1,0 0-1,0-1 1,0 1-1,0-1 1,0 1-1,0 0 1,0 0-1,0 0 1,0 0-1,0-1 1,1 2-1,-1-1 1,0 0-1,1 0 0,-1 0 1,1 0-1,-1 1 1,1-1-1,-1 1 1,1-1-1,-1 1 1,1 0-1,0 0 1,-1-1-1,2 1 4,-1 0-7,1 0-1,-1-1 0,0 1 1,0 0-1,1 0 0,-1 0 1,0 1-1,1-1 0,-1 0 1,0 1-1,0 0 0,0-1 1,1 1-1,-1 0 1,0 0-1,0 0 0,0 1 1,0-1-1,-1 0 0,2 2 8,1 2 6,0 0 0,-1 1 0,0 0 1,0 0-1,-1 0 0,0 0 0,0 0 0,0 0 0,-1 1 0,1-1 0,-1 6-6,1 77 402,-3-55-209,0-20-141,-1 0-1,-1-1 1,0 1-1,-1 0 1,0-1-1,-1 0 1,0 0-1,-1-1 1,-1 1-1,0-1 1,-1 0-1,0-1 1,0 0 0,-1 0-1,-1-1 1,0 0-1,0-1 1,-1 0-1,0-1 1,-1 0-1,0 0 1,-1-1-52,7-4-2,0-1-1,0 0 1,0 0 0,-1 0 0,1-1-1,-1 1 1,1-2 0,-1 1-1,1-1 1,-1 0 0,0 0 0,1-1-1,-2 0 3,7-1-65,0 1-1,0-1 0,0 0 0,0 0 1,0 0-1,0 0 0,0-1 0,1 1 1,0 0-1,-1 0 0,1 0 0,0 0 0,0-1 1,0 1-1,0 0 0,0 0 0,0 0 1,1 0-1,-1-1 0,1 1 0,0 0 1,-1 0-1,2 0 66,1 0-6,0 1-1,0-1 1,1 1 0,-1 0 0,1 1 0,-1-1 0,1 0 0,-1 1-1,1 0 1,-1 0 0,1 0 0,-1 0 0,1 0 0,2 2 6,2-2 61,1 2 0,0-1 0,-1 2 0,0-1 0,8 4-61,38 31 651,-49-32-555,0 1 0,1-2 0,0 1 0,0-1 0,1 0 0,-1 0 0,1-1 0,0 1 0,0-2 0,0 1 0,0-1 0,0 0 0,1 0 0,5 0-96,-13-2-2,1 0 0,0-1 0,-1 1 0,1 0 0,0 0 0,-1-1 0,1 1 0,0 0 0,-1-1 0,1 1 0,0 0 0,-1-1 1,1 1-1,-1-1 0,1 1 0,-1-1 0,1 1 0,-1-1 0,0 0 0,1 1 0,-1-1 0,0 0 0,1 1 0,-1-1 0,0 0 0,0 1 0,1-1 0,-1 0 0,0 1 0,0-1 0,0 0 0,0 1 0,0-1 2,0-31-559,0 23 209,0-38-2123,0-3-2396</inkml:trace>
  <inkml:trace contextRef="#ctx0" brushRef="#br1" timeOffset="-134621.147">712 8020 11125,'0'0'1609,"0"0"-475,0 0 32,0 0-398,0 0-256,-6-19-162,-23-62-54,28 78-226,-1 0 0,1 0 0,-1 0 1,1 1-1,-1-1 0,0 1 0,0-1 0,0 1 0,-1 0 1,1 0-1,0-1 0,-1 2 0,0-1 0,1 0 1,-1 0-1,0 1 0,0 0 0,0-1 0,0 1 1,0 0-1,0 1 0,0-1 0,0 0 0,0 1 0,-3 0-69,-6-2 351,-13-3-75,-1 2-1,1 1 1,-1 1-1,-19 2-276,4 0 111,31 0-75,-1 1 0,1 0 1,-1 0-1,1 1 0,0 1 0,0 0 1,0 0-1,1 1 0,-1 0 0,1 0 1,1 1-1,-1 1 0,1-1 0,0 1 1,-3 4-37,-10 9 83,1 1-1,2 1 1,0 0 0,1 2 0,-2 4-83,7-5 84,0-1 0,2 2 0,0-1 0,2 1 1,0 1-1,2 0 0,-4 25-84,3 11 355,2 0 0,3 44-355,2-83 84,2 0 0,0-1 0,1 1 0,1-1 0,1 0-1,1 0 1,1-1 0,1 1 0,1-2 0,0 1 0,2 0-84,-4-8 41,1 0 1,0 0-1,1-1 0,0-1 0,0 0 1,1 0-1,1 0 0,0-1 1,0-1-1,0 0 0,1-1 0,0 0 1,1 0-1,-1-2 0,1 1 0,1-2 1,9 3-42,-5-3 18,1-1 1,-1 0-1,1-2 1,-1 0-1,1-1 1,0-1-1,-1 0 1,1-2 0,-1 0-1,0-1 1,0-1-1,0-1 1,0 0-1,-1-1 1,0-1-1,11-7-18,-14 6-40,0-1 0,-1 0 0,0-1 0,0 0-1,-1-1 1,-1 0 0,0-1 0,-1 0 0,0-1-1,-1 0 1,-1-1 0,0 0 0,-1 0 0,0 0-1,-1-1 1,-1 0 0,-1 0 0,2-13 40,-1 0-64,-1 0 0,-1 0 1,-1-1-1,-2 1 0,-1-1 1,-2 1-1,0 0 0,-2 0 0,-1 0 1,-2 0-1,-1 1 0,0 1 1,-3-1-1,0 1 0,-1 1 0,-2 1 1,-8-12 63,17 29 3,-1 1 0,1-1 0,-1 1 0,-1 0 0,1 0 0,-1 1 1,0 0-1,-1 1 0,1 0 0,-1 0 0,0 0 0,0 1 0,-3 0-3,-6-1-89,0 1-1,-1 0 1,1 2-1,-1 0 1,1 1-1,-12 1 90,28 0-189,1 0 0,-1 0 0,1 0 0,-1 0-1,1 0 1,-1 1 0,1-1 0,0 0-1,-1 1 1,1-1 0,-1 1 0,1 0 0,0-1-1,0 1 1,-1 0 0,1 0 0,0 0-1,0 0 1,0 0 0,0 0 0,0 0 0,0 0-1,0 1 1,0-1 0,1 0 0,-1 0-1,0 1 190,-12 16-6085</inkml:trace>
  <inkml:trace contextRef="#ctx0" brushRef="#br2" timeOffset="-332582.516">580 108 6915,'0'0'1289,"0"0"-540,0 0 148,0 0 90,0 0-251,0 0-127,1-13 2,-1 9-394,4-46 201,-2 10 3277,4 210-2300,8 0 0,19 77-1395,-9-87 713,41 240 588,-57-366-1111,2 0-1,1 0 1,2-1-1,4 7-189,-10-30-565,-7-18-1923,-6-20-1422,-11-9-2272</inkml:trace>
  <inkml:trace contextRef="#ctx0" brushRef="#br2" timeOffset="-331997.527">573 183 7491,'0'0'1724,"0"0"-297,0 0-154,0 0-86,0 0-189,0 0-406,4-17-256,15-53 46,-17 66-332,0-1 1,1 1-1,-1 0 0,1 0 1,0 0-1,0 1 1,0-1-1,1 1 1,-1-1-1,1 1 0,0 0 1,0 1-1,0-1 1,0 1-1,0-1 1,1 1-1,-1 1 0,1-1 1,1 0-51,8-4-14,4 0 68,-1 0-1,2 2 0,-1 0 1,0 1-1,1 1 0,-1 0 1,1 2-1,0 0 0,-1 1 1,3 1-54,-12-1 21,-2 0 16,1 1 1,-1-1-1,1 2 0,-1-1 0,0 1 1,0 0-1,0 1 0,-1 0 0,1 0 1,-1 0-1,0 1 0,0 0 0,0 0 1,-1 0-1,1 1 0,-1 0 0,-1 0 0,2 2-36,6 8 208,-1 1 1,0 0 0,-1 1-1,-1 0 1,-1 1 0,3 10-210,-6-12 167,0 0 1,-1 1-1,-1 0 0,0-1 1,-1 1-1,-1 0 1,-1 0-1,-2 14-167,1-20 63,-1-1 0,-1 1-1,0 0 1,0 0 0,-1-1 0,-1 0 0,0 0 0,0 0-1,-1-1 1,0 1 0,-1-1 0,0-1 0,-4 4-63,-2 1-1,-1 0 1,-1 0-1,0-2 1,-1 0-1,-1 0 1,1-2 0,-2 0-1,1-1 1,-1-1-1,-1 0 1,0-1 0,0-2-1,0 1 1,0-2-1,-1-1 1,0-1-1,0 0 1,1-1 0,-18-2 0,34 1-79,1 0 0,0 0 0,-1-1 0,1 1 0,-1-1 1,1 1-1,-1-1 0,1 0 0,0 0 0,0 0 0,-1 0 0,1 0 1,0-1-1,0 1 0,0 0 0,0-1 0,0 0 0,1 1 1,-1-1-1,0 0 0,1 0 0,-1 0 0,1 0 0,0 0 1,0-1-1,-1 0 79,0-4-792,0 0 1,0 0 0,0-1 0,1 1-1,0 0 1,0-1 0,1 1 0,0-3 791,0-26-6875</inkml:trace>
  <inkml:trace contextRef="#ctx0" brushRef="#br2" timeOffset="-331240.146">931 977 8212,'0'0'1310,"0"0"58,0 0 78,0 0 179,0 0-11,10 17-349,35 49-481,-42-63-721,1 0-1,-1-1 0,1 1 1,0-1-1,0 0 1,0 0-1,0 0 1,0-1-1,0 1 0,0-1 1,1 0-1,-1 0 1,1-1-1,-1 1 1,0-1-1,1 0 0,-1 0 1,1 0-1,-1-1 1,1 0-1,3-1-62,10 1 178,-8-1-160,0 0 0,0 0 0,0-1 0,-1 0-1,0-1 1,1 0 0,-1 0 0,0-1 0,-1 0 0,1 0 0,-1-1 0,0-1 0,-1 1 0,0-1 0,4-4-18,-4 4-69,0 0 0,-1-1 0,0 0 0,0 0 0,-1 0 0,1 0 0,-2-1 0,1 0 0,-1 0 0,-1-1 0,0 1 0,0-1 0,-1 1 0,0-1 0,0-8 69,-1 15-14,-1-1 0,0 0 0,0 1 0,0-1 0,0 1 0,-1-1 0,0 0 0,1 1 1,-1-1-1,0 1 0,-1 0 0,1-1 0,-1 1 0,1 0 0,-1 0 0,0 0 0,0 0 0,0 0 0,-1 0 0,1 1 0,-1-1 0,1 1 0,-1-1 0,0 1 0,0 0 0,0 0 0,0 0 0,0 1 1,-1-1-1,1 1 0,-1 0 0,1 0 0,0 0 0,-1 0 0,-3 0 14,1 0-4,0-1-1,0 1 1,0 1 0,0 0-1,0-1 1,0 2 0,1-1 0,-1 1-1,0 0 1,0 0 0,0 0-1,0 1 1,1 0 0,-1 0 0,1 1-1,-1-1 1,1 1 0,0 0 0,0 1-1,0-1 1,0 1 0,-3 4 4,2-1 44,0 0 1,1 1 0,0 0-1,1-1 1,0 2 0,0-1 0,0 0-1,1 1 1,1 0 0,-1-1-1,1 1 1,1 0 0,0 0-1,0 0 1,0 2-45,-1 20 358,1 0 1,1 1-1,1-1 0,2 0 0,2 0 0,2 8-358,-5-31 46,0-1-1,0 0 1,1 0-1,0 0 1,0 0-1,0 0 1,1-1-1,0 1 1,1-1-1,-1 0 1,1 0-1,0-1 1,1 0-1,-1 1 1,1-2-1,0 1 1,0-1-1,1 0 1,-1 0-1,1-1 1,0 1-1,0-2 1,0 1-1,0-1 1,1 0-1,-1 0 1,0-1-1,7 1-45,6 0 7,1 0 1,0-2-1,0 0 1,-1-1-1,11-2-7,-24 1-255,0 1-1,0-1 1,0 0 0,0-1-1,-1 0 1,0 0 0,1 0-1,0-1 256,-3 1-563,0 0 0,0 0 0,0-1 0,-1 1 0,1-1 0,-1 0 0,0 0 1,0 0-1,0 0 0,-1-1 0,1 1 0,-1-2 563,9-26-7094</inkml:trace>
  <inkml:trace contextRef="#ctx0" brushRef="#br2" timeOffset="-330338.543">1529 867 7475,'0'0'1494,"0"0"-731,0 0 123,0 0 48,0 0-243,0-9-200,-1-5-358,-1-22 2540,22 99-901,-1 58 1550,3 121-3322,-13-132 554,-2-61-162,-7-49-387,0 0-1,1 0 1,-1 0-1,0 0 0,0-1 1,0 1-1,0 0 1,0 0-1,0 0 0,0 0 1,0 0-1,1 0 1,-1 0-1,0 0 0,0 0 1,0 0-1,0 0 0,0 0 1,0 0-1,0 0 1,0 0-1,1 0 0,-1 0 1,0 0-1,0 0 1,0 0-1,0 1 0,0-1 1,0 0-1,0 0 1,0 0-1,0 0 0,0 0 1,1 0-1,-1 0 0,0 0 1,0 0-1,0 0 1,0 0-1,0 0 0,0 1 1,0-1-1,0 0 1,0 0-1,0 0 0,0 0 1,0 0-1,0 0 1,0 0-1,0 0 0,0 0 1,0 1-1,0-1 1,0 0-1,0 0-4,2-26-9,-5-73-579,1 50 132,1 0 0,3-1 0,2 1 0,3-8 456,-4 41-124,1 1 0,0 0-1,1 0 1,1 0 0,0 1 0,3-4 124,-7 14-15,0 0 0,0 0 1,1 1-1,-1-1 0,1 0 0,0 1 1,0 0-1,0 0 0,1 0 0,-1 0 1,1 1-1,0-1 0,-1 1 0,1 0 1,0 0-1,0 0 0,0 0 0,1 1 1,-1 0-1,0 0 0,1 0 0,-1 0 0,0 0 1,1 1 14,-2 0 19,0 0 1,-1 0-1,1 0 0,0 0 1,-1 1-1,1-1 1,0 1-1,-1 0 1,1 0-1,-1 0 0,1 0 1,-1 0-1,1 0 1,-1 1-1,0-1 1,1 1-1,-1-1 0,0 1-19,2 4 95,0-1-1,0 1 1,0 0-1,-1 0 1,0 0-1,0 0 1,0 2-95,11 29 391,0 0 0,-3 1 0,-1 1 0,-2 0 1,0 9-392,0 27 843,-3 1 0,-3 19-843,-2-352-998,1 245 918,1-1 0,0 1 1,1 0-1,0 0 1,1 0-1,1 1 0,-1-1 1,2 1-1,0 0 0,0 1 1,1-1-1,0 1 0,0 1 1,1-1-1,1 1 1,0 0-1,0 1 0,0 0 1,1 1-1,5-3 80,-11 8-8,-1 0 0,1 1 0,0-1 0,0 1 0,0 0 0,0 0 0,0 0 0,0 0 1,1 1-1,-1 0 0,0 0 0,0 0 0,2 0 8,-4 0 12,0 1 1,0-1-1,0 0 1,1 1-1,-1 0 1,0-1-1,0 1 1,0 0 0,0 0-1,0 0 1,0 0-1,-1 1 1,1-1-1,0 0 1,-1 1-1,1-1 1,0 1-1,-1 0 1,0-1-1,1 1 1,-1 0-1,0 0 1,0 0-1,0 1-12,8 27 289,-2 1 0,-1 0-1,-2 1 1,-1-1-1,-2 1 1,-1 31-289,1 10 379,-1 47-414,0-119-456,0-1-384,0-4-760,-1-16-1476,-8-7-2657</inkml:trace>
  <inkml:trace contextRef="#ctx0" brushRef="#br2" timeOffset="-329633.258">2413 956 4562,'0'0'3127,"0"0"-1374,0 0-361,0 0-271,0 0-166,0-6-72,0-15-75,0 4 2338,0 17-2701,0 0-101,0 0-31,0 0-60,0 0-104,0 0 12,0 0-25,0 0-43,-1 8 88,-17 66 81,-2 9 157,15-31 172,2 0 1,2 0 0,3 0-1,3 7-591,-5-53 35,1-1 1,1 0-1,-1 1 0,1-1 0,-1 0 0,1 0 1,1 0-1,-1 0 0,1 0 0,0 0 1,0-1-1,0 1 0,1-1 0,0 0 0,-1 0 1,1 0-1,1 0 0,-1-1 0,0 0 1,1 0-1,0 0 0,0 0 0,0-1 0,0 0 1,2 1-36,0-1 6,-1 0 0,1-1 0,0 0 1,0 0-1,-1 0 0,1-1 1,0 0-1,0 0 0,0-1 0,0 0 1,-1 0-1,1 0 0,0-1 0,-1 0 1,1 0-1,-1-1 0,0 0 0,0 0 1,0 0-1,5-5-6,0 0-50,-1 0-1,-1-1 1,1 0-1,-2-1 1,1 0 0,-1-1-1,-1 1 1,0-2 0,0 1-1,-1-1 1,-1 0 0,4-10 50,-3 5-118,-1-1 0,-1 0 0,-1 0 0,0 0 0,-1 0 1,-1-1-1,-1 1 0,-1-1 0,-1-1 118,2 13-1,-2 0 1,1 0-1,-1 0 0,0 0 1,0 0-1,-1 0 0,0 1 1,0-1-1,-1 1 0,1 0 0,-2 0 1,1 0-1,0 1 0,-1-1 1,0 1-1,0 0 0,-1 1 1,0-1-1,-5-3 1,1 2 67,0 1-1,0 0 1,-1 0 0,1 1-1,-1 0 1,0 1 0,0 1-1,-1-1 1,1 2 0,0-1 0,-1 2-1,-1-1-66,8 1 27,0 0-1,0 0 1,0 0 0,0 1-1,1 0 1,-1 0 0,0 0-1,0 0 1,1 1 0,-1-1-1,0 1 1,1 0 0,0 1-1,-1-1 1,-1 3-27,-21 18-4050,18-15 1732,6-7-3919,3-1-4555</inkml:trace>
  <inkml:trace contextRef="#ctx0" brushRef="#br2" timeOffset="-328869.513">3005 915 12630,'0'0'1838,"0"0"-955,0 0-173,0 0 10,0 0-149,9-12-227,29-38-112,-37 48-202,1 0 0,-1 0 0,0 0 0,1 0 0,-1 0 0,0 0 0,0 0 0,0-1 0,0 1 0,-1 0 0,1-1 0,-1 1 0,1-1 0,-1 1 0,0 0 0,0-1 0,0 1 0,0-1 0,-1 1 0,1-1 0,-1 1-30,0 0 31,0 0 1,0 0-1,0 0 0,0 1 1,-1-1-1,1 0 0,-1 1 0,1-1 1,-1 1-1,0 0 0,0-1 1,1 1-1,-1 0 0,0 0 0,0 0 1,0 0-1,0 1 0,-2-1-31,-8-3 55,-1 2-1,0 0 1,0 0-1,0 1 1,-1 1-1,0 0-54,11 0-26,-1 0 41,0 1 0,-1-1 0,1 1-1,0 0 1,-1 0 0,1 1 0,0-1 0,0 1 0,0 0-1,0 0 1,0 0 0,0 1 0,1-1 0,-1 1-1,1 0 1,0 0 0,0 0 0,0 1 0,0-1-1,0 1 1,1-1 0,-1 1 0,1 0 0,0 0 0,0 0-1,1 0 1,-1 0 0,1 0 0,0 1 0,0 1-15,-5 17 284,2 1 0,0 0 0,2-1 0,1 1 0,0 3-284,1-7 236,-2 7 34,2-1 1,1 0-1,1 1 1,1-1-1,1 0 0,3 7-270,-5-27 23,-1-1 0,2 1-1,-1-1 1,0 1 0,1-1-1,0 0 1,0 0-1,1 0 1,-1 0 0,1-1-1,0 0 1,0 1 0,1-1-1,-1-1 1,1 1-1,0-1 1,0 1 0,0-1-1,0-1 1,1 1 0,-1-1-1,1 0 1,0 0-1,-1-1 1,1 1 0,0-1-1,0-1 1,0 1 0,0-1-1,2 0-22,0 1-2,0-1-1,1 0 1,-1 0-1,0-1 1,0 0-1,0-1 1,0 0-1,0 0 1,0 0-1,0-1 1,-1 0 0,1-1-1,-1 0 1,0 0-1,0 0 1,0-1-1,-1 0 1,1 0-1,-1-1 1,-1 0-1,1 0 1,-1 0-1,0-1 1,0 1-1,-1-1 1,0 0-1,0-1 1,2-4 2,1-6-142,-1 0 0,0 0 0,-1 0 0,-1-1-1,0 0 1,-1-13 142,1-29-1222,-4-27 1222,0 43-321,-4-26-818,-2 1-1,-13-51 1140,5 31-768,1-29 768,9-60 112,4 178 16,0 1-42,0 0 26,0 44 646,0 928 3225,0-958-3928,3 50 144,-3-60-195,1-1 0,0 1 0,-1 0 0,1-1 0,1 1 0,-1-1 0,0 1 0,1-1 0,0 0 0,0 0-1,0 0 1,0 0 0,0 0 0,2 2-4,-3-5-117,-1 0-366,-11-8-2028,-24-28-4937,18 18 354</inkml:trace>
  <inkml:trace contextRef="#ctx0" brushRef="#br2" timeOffset="-328300.069">3375 1141 10405,'0'0'2009,"0"0"-54,0 0-133,0 0-237,0 0-344,9-4-446,11-5-738,0-2 0,-1 0 0,-1-1 0,1-1 0,-2-1 0,0-1 0,-1 0 0,0-1 0,-2 0 0,1-2 0,9-16-57,-22 31-34,1-1-1,-1 0 1,0 0 0,0 0 0,-1 0 0,1 0 0,-1 0 0,0-1-1,0 1 1,0 0 0,-1-1 0,0 1 0,1 0 0,-2-1 0,1 1-1,0 0 1,-1-1 0,0 1 0,0 0 0,0-1 0,0 1 0,-1 0 0,0 0-1,0 0 1,0 0 0,0 0 0,0 1 0,-1-1 0,0 1 0,0 0-1,0-1 1,0 1 0,0 0 0,-1 1 0,1-1 0,-1 1 0,1-1-1,-1 1 1,0 0 0,0 0 0,0 1 0,0-1 0,-1 1 0,-1 0 34,-1-2 24,-1 0 0,0 1 0,1 1 1,-1-1-1,0 1 0,0 1 0,0-1 1,0 1-1,0 1 0,0-1 0,-6 2-24,10-1 19,1 0-1,-1 1 1,1-1-1,-1 1 0,1 0 1,0 0-1,-1 0 0,1 0 1,0 0-1,1 1 0,-1-1 1,0 1-1,1 0 0,-1-1 1,1 1-1,0 1 0,0-1 1,0 0-1,0 0 1,1 1-1,-1-1 0,1 1 1,0-1-1,0 1 0,0 0-18,-4 23 296,1 0 0,2 0-1,0 0 1,2 0-1,1 9-295,0 13 515,-1-35-358,1 1-1,0 0 1,1-1 0,1 1-1,0-1 1,1 0-1,0 0 1,1 0-1,7 12-156,-9-20 37,1 0-1,-1 0 1,1-1-1,0 1 1,1-1-1,-1 0 1,1 0-1,0 0 1,0-1-1,1 0 1,-1 0-1,1 0 1,0 0-1,0-1 1,0 0-1,1-1 1,-1 1-1,1-1 0,-1 0 1,1-1-1,0 0 1,4 1-37,-3-1-16,0-1 0,0 1 0,0-1 1,0-1-1,0 1 0,0-2 0,-1 1 0,1-1 0,0 0 0,-1 0 1,1-1-1,-1 0 0,0-1 0,0 1 0,0-1 0,0-1 1,-1 1-1,0-1 0,1 0 16,-2-1-327,0 0 1,0-1-1,0 1 0,0-1 1,-1 0-1,0 0 0,-1 0 1,0-1-1,0 1 1,0-1-1,-1 0 0,1-6 327,3-42-5127</inkml:trace>
  <inkml:trace contextRef="#ctx0" brushRef="#br2" timeOffset="-327796.655">3795 203 7091,'0'0'1508,"0"0"-409,0 0 173,0 0-175,0 0 31,5 0-44,-4 1-962,1-1 0,0 0 0,0 0 0,-1 0 1,1 1-1,0-1 0,-1 1 0,1-1 0,-1 1 1,1 0-1,-1 0 0,1 0 0,-1 0 0,1 0 1,-1 0-1,0 0 0,1 0 0,-1 0 0,0 1 1,1-1-123,1 4 245,0 0 1,-1-1 0,1 1 0,-1 0 0,0 1-1,0-1 1,1 2-246,3 19 308,-1 0 0,-1 0 1,-1 0-1,-1 8-308,3 32 210,21 336 1278,-11-99-558,-11-266-751,2-1 1,11 36-180,-2-12 75,-14-50-114,-3-8-6727,-10-4 1910</inkml:trace>
  <inkml:trace contextRef="#ctx0" brushRef="#br2" timeOffset="-209497.986">4341 900 96,'0'0'936,"0"0"228,0 0 12,0 0-266,0 0-318,0 0-266,3-5-383,-3 4-2810,0 1 1007</inkml:trace>
  <inkml:trace contextRef="#ctx0" brushRef="#br2" timeOffset="-207328.15">4351 933 2849,'0'0'1444,"0"0"-497,0 0-374,0 0-186,0 0-83,1-9 5777,1-22-5831,-2 31-248,0-1-1,0 0 0,0 0 0,-1 1 1,1-1-1,0 0 0,-1 1 1,1-1-1,0 0 0,-1 1 0,1-1 1,-1 1-1,1-1 0,-1 0 1,1 1-1,-1 0 0,1-1 1,-1 1-1,0-1 0,1 1 0,-1-1 1,0 1-1,1 0 0,-1 0 1,0-1-1,1 1 0,-1 0 0,0 0 1,0 0-1,1 0 0,-1 0 1,0 0-2,0 0 2,0 0 1,1 0 0,-1 0 0,0 0 0,1-1-1,-1 1 1,1 0 0,-1 0 0,0 0 0,1-1-1,-1 1 1,1 0 0,-1-1 0,0 1 0,1 0-1,-1-1 1,1 1 0,-1-1 0,1 1 0,0 0-1,-1-1 1,1 0 0,-1 1 0,1-1 0,0 1-1,-1-1 1,1 1 0,0-1 0,0 0-1,-1 1 1,1-1-3,-1 0 31,0 0 0,-1 0 0,1 0-1,-1 1 1,1-1 0,-1 0 0,1 1-1,-1-1 1,1 1 0,-1 0 0,0-1-1,1 1 1,-1 0 0,0 0 0,1 0-1,-1 0 1,0 0-31,-33-1 163,-47 10 501,81-9-642,0 1-1,0-1 0,0 1 1,0 0-1,0-1 0,0 1 1,0 0-1,0-1 0,0 1 1,0 0-1,0 0 1,0 0-1,0 0 0,1 0 1,-1 0-1,0 0 0,1 0 1,-1 0-1,1 0 0,-1 0 1,1 1-22,-14 34 295,8-20-220,-1 3 372,0 0 0,2 0 0,-3 17-447,7-30 12,-10 47 375,-1 46-387,10-86 182,1-1 1,1 1-1,0-1 0,1 1 1,0-1-1,1 1 1,2 7-183,-2-13 83,1-1 0,-1 1 0,2-1 0,-1 0 0,1 0 0,0 0-1,0 0 1,0-1 0,1 1 0,0-1 0,0-1 0,0 1 0,1-1 0,2 2-83,5 3 56,41 28 256,-50-35-296,-1-1 1,0 1-1,1-1 0,-1 0 1,1 0-1,0 0 1,-1 0-1,1 0 0,0-1 1,-1 0-1,1 0 0,0 0 1,-1 0-1,1-1 0,0 1 1,0-1-17,0-1-9,-1 0 0,0 0 0,0 0 0,0 0 0,-1-1 0,1 1 0,-1-1 0,1 0 0,-1 0 0,0 0 0,0 0 0,0 0 0,0 0 0,-1-1 0,1 0 9,24-58-463,-22 53 359,5-17-250,-1 0 0,-1-1 0,-1 0 0,-2 0 1,1-11 353,-1-41-1042,-4-19 1042,0 60-132,0 37 218,0 1-43,0 0-6,0-4 386,0 8 90,-2 134 59,0-3 1271,7 14-1843,-2-114-1136,-1-28-2765,-1-25-845,-1-20-4130</inkml:trace>
  <inkml:trace contextRef="#ctx0" brushRef="#br2" timeOffset="-206387.4">4556 873 5859,'0'0'1443,"0"0"-629,0 0 119,0 0 119,0 0-359,15 1 424,-11 2 4185,-1 14-5213,-2-1-1,0 1 0,-1 0 1,-2 14-89,0 14 241,2 388 2630,0-433-2919,0 0-134,3-14-92,40-293-3216,-40 294 3396,0-1-1,0 0 1,1 1 0,1 0 0,0 0-1,1 0 1,0 1 0,1 0 0,7-10 94,-9 15 63,0 0 0,0 1 1,1-1-1,0 1 0,0 0 1,0 1-1,1 0 0,0 0 1,0 0-1,0 1 1,0 0-1,1 0 0,0 1 1,0 0-1,0 0 0,5-1-63,-10 3 61,0 1 0,0-1 0,0 1 0,0-1 1,0 1-1,0 0 0,0 0 0,0 0 0,0 1 0,0-1 0,0 1 0,-1 0 0,1 0 0,0-1 0,0 2 0,0-1 0,-1 0 0,1 1 0,-1-1 0,1 1 0,-1 0 0,1 0 0,-1 0 0,0 0 0,0 0 0,1 1-61,2 5 86,-1 0 0,0 0-1,-1 1 1,0-1 0,0 1 0,0-1 0,-1 1-1,0 2-85,11 53 815,-3-1 0,-3 1-1,0 59-814,-5-111 631,1-9-4838,-2-2 1073,-1-1-2791</inkml:trace>
  <inkml:trace contextRef="#ctx0" brushRef="#br0" timeOffset="-201573.129">5737 379 3490,'0'0'2257,"0"0"-1969,0 0-112,0 0-176,0 0 0,0 0-496,0 0-3810</inkml:trace>
  <inkml:trace contextRef="#ctx0" brushRef="#br0" timeOffset="-200903.427">5737 379 4274,'-3'-20'7005,"4"19"-6822,-1-1 0,0 1 0,0 0 0,0-1 0,0 1 1,0 0-1,0-1 0,0 1 0,0 0 0,-1-1 0,1 1 0,0 0 0,-1 0 1,1-1-1,-1 1 0,0 0 0,1 0 0,-1 0 0,0 0 0,1 0 0,-1 0 1,0 0-1,0 0 0,-1-1-183,2 2 315,0-11-1590,0 8-628,0-3-4569</inkml:trace>
  <inkml:trace contextRef="#ctx0" brushRef="#br2" timeOffset="-198715.695">5674 373 5651,'0'0'1592,"0"0"-621,0 0-437,0 0-24,0 0 23,-8-7-239,-25-24 20,30 28 100,1 0 0,0 0 0,0 0 0,0 0 0,0 0 0,0 0 0,0-1 0,1 1 0,0-1 0,0 1 0,0-1 0,0 0 0,0 1 0,0-2-414,-3-13 727,6 27-412,-1 0 0,-1 0 0,1 0 0,-2 0 0,1 0 0,-1 2-315,-1 26 290,7 103 1187,7 4-1477,4 77 748,-15-175-647,-1-16 49,1 0-1,2 0 1,0-1-1,9 30-149,-12-56 30,0-2-26,0-1-1,0 1 0,1 0 0,-1 0 0,0-1 0,0 1 1,0 0-1,1-1 0,-1 1 0,0 0 0,0-1 1,1 1-1,-1 0 0,1-1 0,-1 1 0,1 0 1,-1-1-1,1 1 0,-1-1 0,1 1 0,-1-1 0,1 1 1,0-1-1,-1 0 0,1 1 0,0-1 0,-1 0 1,1 1-1,0-1-3,-1-43-2094,0-60-6180,0 65 2864</inkml:trace>
  <inkml:trace contextRef="#ctx0" brushRef="#br2" timeOffset="-198179.44">5542 364 7555,'0'0'1188,"0"0"-367,0 0-84,0 0-118,0 0-136,4-12 7,16-35 17,-19 45-465,1 1-1,-1 0 0,0-1 1,1 1-1,-1 0 0,0 0 1,1 0-1,-1 0 0,1 1 1,0-1-1,-1 0 0,1 0 1,0 1-1,-1-1 0,1 1 1,0 0-1,0 0 1,0-1-1,-1 1 0,1 0 1,0 0-1,0 0 0,-1 1 1,1-1-1,0 0 0,0 1 1,0 0-42,8 0 401,-4-1-259,0 1-1,0 0 0,0 1 0,0-1 1,0 1-1,0 0 0,-1 0 0,1 1 1,-1 0-1,0 0 0,0 0 0,0 1 0,0-1 1,1 3-142,16 13 412,-1 1 0,10 14-412,9 8 405,-20-23-267,0 0-1,-2 2 1,0 0-1,4 8-137,-16-20 88,-1 0 1,0 1-1,0 0 1,-1-1-1,-1 2 1,0-1-1,0 0 1,-1 1-1,0-1 1,0 1-1,-2-1 1,1 9-89,-1 18 583,-2 0 0,-2 10-583,2-34 118,-1 1-1,0 0 1,-1-1 0,-1 1-1,0-1 1,0-1 0,-6 9-118,2-5 75,-1 0 0,-1 0-1,0-1 1,-1-1 0,0 0 0,-2 0 0,1-1 0,-2-1 0,1 0-1,-6 2-74,8-7-9,-1 0 0,1 0-1,-1-2 1,-1 1 0,1-2-1,-1 1 1,0-2 0,0 0-1,0-1 1,0 0 0,0-1-1,0-1 1,-12-1 9,24 1-69,0 0-1,0 0 1,0-1 0,0 1 0,1-1 0,-1 1-1,0-1 1,0 0 0,1 0 0,-1 0 0,0 0-1,1 0 1,-1 0 0,1 0 0,-1-1 0,1 1-1,0 0 1,-1-1 0,1 1 0,0-1 0,0 0-1,0 1 1,0-1 0,0 0 0,1 1 0,-1-1-1,0 0 1,1 0 0,-1 0 0,1-1 69,-2-7-1038,1-1 0,0 0 1,1 0-1,0 1 0,0-3 1038,1-5-2849,-1-23-6278</inkml:trace>
  <inkml:trace contextRef="#ctx0" brushRef="#br2" timeOffset="-197728.387">5979 665 3762,'0'0'3767,"0"0"-2100,0 0-549,0 0 45,0 0 22,1-7-449,4-19-314,-5 26-413,0 1 1,0-1-1,0 1 1,0-1-1,0 1 1,0-1-1,0 0 0,0 1 1,0-1-1,1 1 1,-1-1-1,0 1 1,0-1-1,1 0 1,-1 1-1,0-1 1,0 0-1,1 1 1,-1-1-1,0 0 1,1 0-1,-1 1 1,0-1-1,1 0 0,-1 0 1,1 1-1,-1-1 1,1 0-1,-1 0 1,0 0-1,1 0 1,-1 0-1,1 0 1,-1 0-1,1 1 1,-1-1-1,0 0 1,1-1-1,-1 1 1,1 0-1,-1 0 1,1 0-1,-1 0 0,1 0 1,-1 0-1,0 0 1,1-1-1,-1 1 1,0 0-1,1 0 1,-1-1-1,1 1 1,-1 0-1,0-1 1,1 1-1,-1 0 1,0-1-1,0 1 1,1 0-1,-1-1 1,0 1-1,0-1 0,0 1 1,1 0-1,-1-1 1,0 1-1,0-1 1,0 1-1,0-1-9,8 67 1644,-4 1 0,-2-1-1,-5 28-1643,2-7 1894,5 50-1894,1-107 195,-5-28-204,0-1 1,0 0 0,0 0 0,0 1 0,0-1 0,1 0 0,-1 0-1,0 0 1,1 0 0,-1 0 0,1 1 0,0-1 0,-1 0 0,1 0-1,0 0 1,-1 0 0,1 0 0,0-1 0,0 1 0,0 0 8,3-12-2060,-1-61-6018,-3 30-1433</inkml:trace>
  <inkml:trace contextRef="#ctx0" brushRef="#br2" timeOffset="-197390.721">6071 388 11477,'0'0'1889,"0"0"-1409,0 0-368,0 0-112,0 0-736,0 0-2225,0 0-5043</inkml:trace>
  <inkml:trace contextRef="#ctx0" brushRef="#br2" timeOffset="-197003.357">6253 691 7908,'0'0'2958,"0"0"-1336,0 0-245,0 0 26,0 0-333,-43 0 2196,42 1-3256,0-1 0,0 0 0,1 1 0,-1-1 0,0 0 0,0 1 0,0-1 0,0 1 0,1-1 0,-1 1 0,0-1 0,1 1 0,-1 0-1,0-1 1,1 1 0,-1 0 0,1 0 0,-1 0 0,1-1 0,-1 1 0,1 0 0,-1 0 0,1 0 0,0 0 0,0 0 0,-1 0-10,-6 30 165,5-21-117,-8 46 522,3 0 0,2 1 1,3 0-1,3 9-570,-2-58 86,2 1 1,-1-1-1,1 1 1,1-1-1,0 1 1,0-1-1,0 0 1,1 1-87,-2-6 17,1 0 0,-1-1 0,1 1-1,-1 0 1,1-1 0,0 1 0,0-1 0,0 0 0,0 1 0,0-1 0,1 0 0,-1 0-1,1-1 1,-1 1 0,1 0 0,0-1 0,-1 0 0,1 1 0,0-1 0,0 0 0,0 0 0,0-1-1,3 1-16,0 0 2,0 0 0,0-1 0,0 1 0,0-1 0,0-1 0,0 1 0,0-1 0,0 0 0,0-1 0,-1 1 0,1-1 0,0 0 0,-1-1-1,1 1 1,-1-1 0,0 0 0,1 0 0,-2-1 0,4-2-2,-1-2-56,0 1 0,0-1 0,-1 0 0,-1 0 0,1-1 0,-1 1 0,-1-1 0,0-1 0,0 1 0,0 0 0,0-5 56,2-10-188,-1 1 0,-1-1 0,-1 0 0,-1 0 0,-1 0 0,-2 0 0,0 0 0,-1-1 188,2 20 37,-1 1 0,0-1-1,0 1 1,0-1 0,0 1 0,0 0 0,-1-1 0,0 1 0,0 0 0,0 0 0,-1 0 0,1 0-1,-1 1 1,0-1 0,0 1 0,0 0 0,0-1 0,-1 1 0,1 0 0,-1 1 0,0-1-1,0 1 1,-1-1-37,-5-1-1,0 0 0,0 1 0,0 1 0,-1-1-1,1 2 1,-1-1 0,0 2 0,1-1-1,-5 1 2,14 0-1675,1 0-1692,0 0-2225</inkml:trace>
  <inkml:trace contextRef="#ctx0" brushRef="#br2" timeOffset="-196236.815">6736 703 7972,'0'0'2035,"0"0"-599,0 0 140,0 0-180,0 0-220,6-8-133,-5 7-1120,20-36 1314,-19 34-1116,-1 0 0,0 1 0,0-1 0,0 0 0,-1 0 0,1 0-1,-1 0 1,1 0 0,-1 0 0,0 0 0,0 0 0,0 1 0,-1-1-1,1 0 1,-1 0 0,0 0 0,0-1-121,-2 2 42,0 1-1,0 0 1,0 0-1,0 1 1,-1-1-1,1 1 1,0-1-1,0 1 1,-1 0-1,1 0 1,0 1-1,-1-1 1,-1 1-42,-2-1 122,4 1-103,0-1 1,1 1-1,-1-1 1,1 1-1,-1 0 1,1 0-1,0 0 1,-1 1-1,1-1 1,0 0-1,0 1 1,0 0-1,0-1 1,0 1-1,0 0 1,0 0-1,1 0 1,-1 0-1,1 0 1,-1 1-20,-26 50 258,17-25-2,2 0-1,1 1 1,1 0-1,2 0 1,1 1-1,1-1 1,1 1-1,2 0 1,3 27-256,-3-53 13,1-1 0,0 0 0,0 0 0,0 0 0,0 0 0,0 0 0,0-1 1,1 1-1,0 0 0,-1 0 0,1-1 0,0 1 0,0-1 0,0 0 0,1 1 0,-1-1 1,1 0-1,-1-1 0,1 1 0,-1 0 0,1-1 0,0 1 0,0-1 0,0 0 0,0 0 1,0 0-1,0 0 0,0 0 0,0-1 0,1 0-13,2 1-2,-1 0 1,1 0-1,0-1 0,-1 0 1,1 0-1,0-1 1,-1 0-1,1 0 0,-1 0 1,1 0-1,-1-1 0,1 0 1,-1 0-1,0-1 1,0 1-1,0-1 0,0 0 2,3-5-73,0 0-1,0-1 0,0 1 0,-1-1 1,-1-1-1,1 1 0,-2-1 0,1 0 1,-1-1-1,-1 1 0,0-1 1,0 0-1,-1 0 0,-1 0 0,2-11 74,2-25-516,-2-1 0,-2 1 0,-3-14 516,1 21-158,0-546-391,-2 754 934,0 34 1075,13 70-1460,-5-208 258,3-2 1,2 1-1,3-1 1,3-1-1,2-1 1,13 25-259,-30-81 17,13 29 53,-14-32-71,0 0 0,-1 1 1,1-1-1,0 0 0,0 0 0,0 0 0,0 1 0,0-1 0,0 0 0,0 0 0,0-1 0,0 1 1,0 0-1,0 0 0,1 0 0,-1-1 0,0 1 0,1-1 0,-1 1 0,0-1 1,0-28-1598,-1-33-2311,0 19-1754,0 7-2197</inkml:trace>
  <inkml:trace contextRef="#ctx0" brushRef="#br2" timeOffset="-195464.529">7421 730 1569,'0'0'5434,"0"0"-3265,0 0-979,0 0-139,0 0 131,0-4-299,1-1-396,0-1-1,0 0 1,-1 1-1,0-1 1,0 0-1,0 1 1,-1-1 0,0 0-1,-1-2-486,1 5 66,-1-1 1,1 1-1,-1 0 0,0 0 1,0 0-1,-1 0 0,1 1 1,0-1-1,-1 0 0,0 1 0,1 0 1,-1 0-1,0 0 0,0 0 1,0 0-1,-2 0-66,-7-4 142,0 2 0,-1-1-1,1 2 1,-1 0 0,1 0 0,-1 1 0,0 1-1,0 0 1,0 0 0,0 2 0,0-1 0,0 2 0,-8 1-142,15-2 13,1 0 0,-1 0 0,1 1 0,-1-1 1,1 1-1,0 1 0,-1-1 0,1 1 0,0 0 1,1 0-1,-1 0 0,0 0 0,1 1 1,0 0-1,0 0 0,0 0 0,0 1 0,1-1 1,0 1-1,0 0 0,0 0 0,0 0 0,1 0 1,0 0-1,0 1 0,-1 1-13,-2 15 247,1 0 0,1 1 1,1-1-1,1 0 0,1 1 0,2 2-247,-2 8 367,0-22-258,-1 4 56,2 1 0,-1-1 0,2 0 1,0 1-1,3 7-165,-4-19 25,0 0 1,1 0-1,0 0 0,-1 0 1,2 0-1,-1 0 1,0-1-1,1 1 0,-1-1 1,1 1-1,0-1 1,0 0-1,0 0 0,1 0 1,-1-1-1,0 1 1,1-1-1,0 0 0,0 0 1,0 0-1,0-1 1,1 1-26,4 1-27,0 0 0,-1-1 0,1-1 1,0 1-1,0-1 0,0-1 0,0 0 1,0 0-1,0 0 0,0-2 0,0 1 1,0-1-1,-1 0 0,1-1 0,-1 1 1,1-2-1,-1 1 0,0-1 0,0-1 1,0 0-1,-1 0 0,0 0 0,0-1 1,0 0-1,-1 0 0,1 0 0,-1-1 1,4-7 26,1-1-324,-1-1 0,0 0 0,-1-1 0,-1 0 0,-1 0 0,0-1 0,-1 0 0,-1 0 1,-1 0-1,-1 0 0,0-1 0,-1 0 0,-1-10 324,-1-46 283,0 74 560,0 7 75,0 40-52,-1 24 905,8 53-1771,-5-102 84,1-1 0,1 0 0,1 0 1,1 0-1,0-1 0,1 1 0,2-2 0,3 8-84,-8-21 1,-1 0-1,1 0 0,0 0 0,0-1 1,1 1-1,-1-1 0,1 0 0,0 0 1,0-1-1,2 2 0,22 16-1339,-29-20-115,0-2-2151,0-1-3126</inkml:trace>
  <inkml:trace contextRef="#ctx0" brushRef="#br0" timeOffset="-191887.952">692 1566 6259,'0'0'670,"0"0"53,0 0 42,0 0 174,0 0 179,0 2-1231,-1-2 368,1 0-1,0 1 0,-1-1 1,1 0-1,0 1 0,0-1 1,-1 0-1,1 1 0,0-1 1,0 1-1,0-1 0,0 0 1,-1 1-1,1-1 0,0 1 1,0-1-1,0 0 0,0 1 1,0-1-1,0 1 0,0-1 1,0 0-1,0 1 0,0-1 1,0 1-1,1-1 0,-1 0 1,0 1-1,0-1 0,0 1 1,0-1-1,1 0 0,-1 1 1,0-1-255,31 2 258,0 0 1,0 2 0,21 6-259,-3-3 12,0-1 1,25-3-13,4 1 7,57 1-3,73-9-4,-197 3 1,142-5-17,74-3 30,89 13-14,-1 4-35,-92-5 11,540 0 325,-390-5-194,1148 2-472,-942-12-574,-93-18-398,459-22 1324,-867 52 21,-62 1 128,-1 0 1,1-1-1,0-1 0,-1 0 1,1-1-1,-1-1 0,0 0 1,15-6-137,-29 0 4692,-8 7-7020,-17 2-1213,-11 0-3043</inkml:trace>
  <inkml:trace contextRef="#ctx0" brushRef="#br0" timeOffset="-183611.628">3177 2676 14663,'0'0'1857,"0"0"-785,0 0-368,0 0-191,0 0-369,0 0-144,0 0-913,6 0-159,-2 0-1521,-1 6-1825,-3 6-5251</inkml:trace>
  <inkml:trace contextRef="#ctx0" brushRef="#br0" timeOffset="-183272.793">3187 3024 6659,'0'0'5875,"0"0"-4403,0 0-559,0 0-161,0 0-560,0 0-192,-7-23-784,14 11-1393,-7 6-1873</inkml:trace>
  <inkml:trace contextRef="#ctx0" brushRef="#br0" timeOffset="-186682.854">802 2700 8388,'0'0'1475,"0"0"-501,0 0-24,0 0 306,0 0-365,0 0-397,0-12-139,0 6-38,0 8 1711,-2 140-1193,-1-14 1099,14 122-1934,-10-239 10,-1-5-5,1 0 0,-1 0 0,1 0 0,0 0 0,1 0 0,-1 0 0,1 0 0,1 0 0,-1 0 0,1-1 0,0 1 0,0-1 0,0 0-5,-3-4-84,1-1 0,-1 1 0,0 0 0,1-1 0,-1 1 0,1-1 0,-1 1 1,1-1-1,-1 1 0,1-1 0,-1 1 0,1-1 0,-1 0 0,1 1 0,-1-1 0,1 0 0,0 1 0,-1-1 0,1 0 1,0 0-1,-1 0 0,1 1 0,0-1 0,-1 0 0,1 0 0,0 0 0,-1 0 0,1 0 0,0 0 0,-1 0 1,1 0-1,0-1 0,-1 1 0,1 0 0,0 0 0,-1-1 0,1 1 0,-1 0 0,1-1 0,0 1 0,-1 0 1,1-1-1,-1 1 0,1-1 0,-1 1 0,1-1 0,-1 1 84,10-29-5525,-10 9 2145</inkml:trace>
  <inkml:trace contextRef="#ctx0" brushRef="#br0" timeOffset="-186334.716">706 2257 11941,'0'0'1761,"0"0"-1329,0 0-159,0 0-177,0 0-96,0 0-993,76 6-1504,-53 8-2593</inkml:trace>
  <inkml:trace contextRef="#ctx0" brushRef="#br0" timeOffset="-185510.805">1146 2789 7684,'0'0'955,"0"0"226,0 0 12,0 0-107,0 0-200,7 0-179,21-3 98,-27 3-710,0 0-1,0-1 1,-1 1 0,1-1-1,0 1 1,-1-1-1,1 1 1,0-1 0,-1 1-1,1-1 1,-1 0-1,1 1 1,-1-1 0,1 0-1,-1 0 1,1 1-1,-1-1 1,0 0 0,0 0-1,1 1 1,-1-1-1,0 0 1,0 0 0,0 0-1,0 0 1,0 1-1,0-1 1,0 0 0,0 0-95,-1-27 857,1 24-627,0 1-191,-1 0-1,1 0 0,-1 1 1,0-1-1,0 0 0,0 1 1,0-1-1,0 1 0,-1-1 1,1 1-1,-1-1 0,1 1 0,-1 0 1,0 0-1,0 0 0,0 0 1,0 0-1,0 0 0,-1 1 1,0-1-39,-1-1 7,0 0-1,0 1 1,0 0 0,0 0 0,0 0 0,0 1 0,0-1-1,-1 1 1,1 0 0,-1 0 0,1 1 0,-1-1-7,2 2-5,0-1 1,0 1 0,0 0 0,0 0-1,1 0 1,-1 0 0,0 1-1,1-1 1,-1 1 0,1-1 0,-1 1-1,1 0 1,0 0 0,0 0-1,-1 0 1,2 1 0,-1-1 0,0 0-1,0 1 1,1 0 0,-1-1-1,1 1 1,0 0 0,0-1 0,0 1-1,0 0 1,0 0 4,-5 17 20,0 0-1,2 0 1,-2 14-20,4-20 30,-6 48 752,3 0 0,4 62-782,1-96 272,0-24-234,0 0 0,0 0 0,0 1 0,0-1 0,1 0 0,0 0 0,0 0 0,0 0 1,0-1-1,1 1 0,-1 0 0,1 0 0,0-1 0,0 1 0,1-1 0,-1 0 0,0 1 1,1-1-1,1 1-38,-1-2 18,1 0 0,-1 0 0,1-1 0,-1 1-1,1-1 1,0 1 0,-1-1 0,1 0 0,0-1 0,0 1 0,0-1 0,0 0 0,0 0 0,0 0 0,-1 0 0,1 0 0,0-1 0,0 0 0,0 0 0,3-1-18,-1 0-8,0-1 0,0 0 1,0 0-1,-1 0 1,1-1-1,-1 0 0,1 0 1,-1-1-1,-1 1 0,1-1 1,-1 0-1,1 0 0,-2 0 1,1-1-1,0 1 0,-1-1 1,2-5 7,5-9-207,-2-1 1,0 1 0,-1-1 0,3-20 206,-2-15-808,-2 0 0,-2-1 0,-3 0 0,-4-27 808,1-19-450,4 7 247,0 39-426,-2 0-1,-7-47 630,2 86 755,2 33-138,0 32-242,14 387 2298,-1-298-2027,6-2 0,10 24-646,-23-139 111,-2-14-93,-1 1 0,1-1 0,0 0-1,0 0 1,0 0 0,1 0 0,0 0-1,0 0 1,0 0 0,1-1 0,1 5-18,-3-10-99,0 0 1,-1 1-1,1-1 0,-1 0 1,1 1-1,-1-1 1,1 0-1,-1 1 0,0-1 1,1 0-1,-1 0 1,0 0-1,1 1 0,-1-1 1,0 0-1,0 0 1,0 0-1,0 0 0,0 1 1,0-1-1,0 0 1,0 0-1,0 0 0,0 0 1,-1 0 98,2-29-2169,-1-8-1812,0 0-2462</inkml:trace>
  <inkml:trace contextRef="#ctx0" brushRef="#br0" timeOffset="-185014.599">1490 3140 8852,'0'0'1534,"0"0"-533,0 0 346,0 0 192,0 0-341,1-9 227,7-11-1320,0 1 0,1 0-1,0 0 1,2 1 0,3-3-105,1-2-69,-2-1 0,0 0 0,0-5 69,-6 14-208,-2-1-1,0 0 0,-1 0 1,0 0-1,-1 0 0,-1 0 1,-1-1-1,0 1 1,-1-1-1,-1-1 209,0 15-11,1 1 0,-1-1 1,0 1-1,0 0 0,0-1 0,0 1 0,0 0 1,-1 0-1,1 0 0,0 0 0,-1 0 1,0 0-1,1 0 0,-1 1 0,0-1 0,0 0 1,0 1-1,0-1 0,0 1 0,-1 0 1,1 0-1,0 0 0,0 0 0,-1 0 0,-1 0 11,-3-1-4,-1 0 0,1 1 0,0-1 0,-1 2 0,1-1 0,-1 1 0,1 0 0,-3 1 4,8 0 18,0 0 0,-1 0 0,1 0-1,0 1 1,0-1 0,0 1-1,0 0 1,0-1 0,0 1-1,1 0 1,-1 0 0,0 0-1,1 0 1,0 0 0,-1 1 0,1-1-1,0 0 1,0 1 0,0-1-1,1 1 1,-1-1 0,0 1-1,1-1 1,0 1 0,0 0-18,-11 72 911,11-73-872,-3 84 2783,4 23-2822,0-103 129,-1 3 7,0-1-1,1 1 1,1-1 0,-1 0-1,1 1 1,1-1 0,-1 0 0,2 0-1,-1-1 1,1 1 0,1 1-136,-3-5 33,1-1-1,-1 1 1,1-1 0,0 1 0,0-1 0,1 0 0,-1 0-1,1-1 1,-1 1 0,1-1 0,0 0 0,0 0-1,0 0 1,0 0 0,0-1 0,0 1 0,1-1 0,-1 0-1,0 0 1,1-1 0,2 1-33,-2-1-78,0 1 1,0-1-1,0 0 0,0 0 0,0-1 0,0 1 1,0-1-1,-1 0 0,1 0 0,0-1 1,-1 0-1,1 0 0,-1 0 0,1 0 0,-1 0 1,0-1-1,2-1 78,-2-1-589,0 1 1,0-1-1,0 0 1,-1 1-1,1-2 1,-2 1-1,1 0 1,0-1-1,0-1 589,8-23-5864</inkml:trace>
  <inkml:trace contextRef="#ctx0" brushRef="#br0" timeOffset="-184316.561">2029 2816 5603,'0'0'3607,"0"0"-2132,0 0-907,0 0-66,0 0-99,2-8-81,-1 6-175,6-31-48,-4 5 3185,-8 27-3207,0 0-1,-1 0 1,1 0-1,0 1 1,-1 0-1,1 0 1,0 0 0,-3 1-77,1-1 41,0-1-15,0 1-1,0 1 1,0-1 0,-1 1 0,1 1 0,0-1 0,0 1 0,1 0 0,-1 1 0,0-1 0,-1 2-26,4-1 29,0 0 0,0 0 0,1 0 1,-1 1-1,1-1 0,0 1 0,0 0 0,0 0 1,0 0-1,1 0 0,-1 1 0,1-1 0,0 1 1,1-1-1,-1 1 0,1 0 0,-1 1-29,-6 39 644,2 0 0,1 1 0,3-1 0,1 1 0,3-1-1,2 7-643,-4-49 30,0 1 0,1-1-1,-1 0 1,1 0-1,0 0 1,0 0 0,0 0-1,0-1 1,1 1 0,-1 0-1,1 0 1,-1-1-1,1 1 1,0-1 0,0 1-1,0-1 1,1 0-1,-1 0 1,0 0 0,1 0-1,-1 0 1,1-1 0,0 1-1,0-1 1,0 1-1,-1-1 1,4 0-30,-2 1-1,0-2 0,0 1-1,1 0 1,-1-1 0,0 0 0,1 0 0,-1 0 0,0-1 0,1 1-1,-1-1 1,0 0 0,0-1 0,1 1 0,-1 0 0,0-1-1,-1 0 1,1 0 0,0 0 0,0-1 0,2-2 1,5-4-276,-1-2 0,0 0-1,-1 0 1,0 0 0,-1-1 0,0-1 0,-1 1 0,0-1 0,-1-1 0,-1 1-1,0-1 1,0 0 0,-2 0 0,0 0 0,1-8 276,4-36-641,-3 0 1,-2-1-1,-3-13 641,0 72 10,0-1 34,0 1-1,0 0 1,-1 0-1,1 0 1,0 0-1,0-1 1,0 1-1,0 0 1,0 0-1,0 0 1,0 0-1,0-1 0,-1 1 1,1 0-1,0 0 1,0 0-1,0 0 1,0 0-1,0 0 1,-1-1-1,1 1 1,0 0-1,0 0 1,0 0-1,0 0 1,-1 0-1,1 0 1,0 0-1,0 0 0,0 0 1,-1 0-1,1 0 1,0 0-1,0 0 1,0 0-1,-1 0 1,1 0-1,0 0 1,0 0-1,0 0 1,0 0-1,-1 0 1,1 0-1,0 1 1,0-1-1,0 0 0,0 0 1,-1 0-1,1 0 1,0 0-1,0 0 1,0 1-1,0-1 1,0 0-1,0 0 1,0 0-1,-1 0 1,1 0-1,0 1 1,0-1-1,0 0-43,-11 14 641,3 9-328,1 1 0,2 0 0,0 0 0,1 0 0,0 23-313,3 132 646,2-102-475,-1-73-174,0 0 1,0 0-1,1 0 0,0 0 1,-1 0-1,2 0 1,-1 0-1,0 0 0,1 0 1,0-1-1,-1 1 1,1-1-1,1 1 0,-1-1 1,1 0-1,-1 1 0,2 0 3,-2-2-66,0-1 0,0 1 0,1-1 0,-1 1-1,0-1 1,1 0 0,-1 0 0,1 0-1,-1 0 1,1 0 0,-1-1 0,1 1-1,0-1 1,-1 1 0,1-1 0,0 0-1,-1 0 1,1 0 0,0-1 0,-1 1 0,1-1-1,0 1 1,-1-1 0,1 0 0,-1 0-1,1 0 1,1-2 66,3-1-324,-1 0 0,0 0 0,0-1 0,0 0 1,-1 0-1,0-1 0,0 0 0,0 0 0,-1 0 0,4-6 324,38-74-3756,-39 74 3052,22-52-2594,-2-4-840</inkml:trace>
  <inkml:trace contextRef="#ctx0" brushRef="#br0" timeOffset="-183978.544">2383 2376 3714,'0'0'2822,"0"0"-1610,0 0-271,0 0 60,0 0-107,-5-13-73,-15-39-15,15 39-155,5 13-163,0 0-138,0 0 10,0 0-53,0 0-91,2 10-16,-1-1 1,0 1 0,-1-1 0,1 1-1,-2 4-200,2 34 408,9 25 268,25 243 1556,-31-197-1454,-2-36-346,4-1-1,4 6-431,-9-82 69,-1-5-5330,0-1 747</inkml:trace>
  <inkml:trace contextRef="#ctx0" brushRef="#br3" timeOffset="-180532.425">6045 1956 7571,'0'0'2039,"0"0"-81,0 0-21,0 0-424,0 0-369,0 0-413,-10-17-205,-1-2-375,4 9-24,0-1-1,1-1 1,0 1-1,1-1 1,0-2-127,2 85 1323,13 1370 267,-10-1145-1374,0-45-125,19 120-91,0-175 191,-9 1 0,-13 152-191,0-321 16,-1-1 0,-2 0 1,-9 24-17,7-23-2,1 0 1,1 0 0,0 13 1,3 111 92,3-105-160,0-47-151,0 0-224,0 0-520,0-24-3052,-2 1 45,-6-1-2051</inkml:trace>
  <inkml:trace contextRef="#ctx0" brushRef="#br3" timeOffset="-179026.395">3551 5128 7860,'0'0'683,"0"0"-203,0 0 288,0 0 302,0 0 53,25-9 2882,285 3-756,-65-16-2613,-124 9-637,66 4 1,470 0 371,-191-3-222,-360 11-88,15-1-33,0 5 0,-1 6-1,51 12-27,-102-13 7,1-2 0,-1-4 0,53-5-7,-6 1 27,505-15-29,-497 12-29,-25 1-160,13-5 191,108-8 3,-40 4-8,-168 13-559,-11 0 591,-1 0-1,1 0 0,0 0 0,-1 0 1,1 0-1,0 0 0,-1 0 0,1 0 1,0 0-1,-1-1 0,1 1 0,0 0 1,-1 0-1,1 0 0,-1-1 0,1 1 1,-1 0-1,1-1 0,0 1 1,-1-1-1,1 1 0,-1 0 0,1-1-26,2-5-3048,0-4-3463,0-2-4329</inkml:trace>
  <inkml:trace contextRef="#ctx0" brushRef="#br0" timeOffset="-174479.42">3557 5083 2977,'0'0'2884,"0"0"-1358,0 0-176,0 0 24,0 0-277,0 0-145,0-11 2110,2 8 1045,47 0-2957,-35 2-1075,0 0-1,-1 0 0,1 2 0,0-1 1,0 2-1,0 0 0,0 1 1,2 1-75,-5-2 93,-1 0 0,1 0 0,0 0 0,-1-2 1,1 1-1,6-2-93,35 4 276,133 25-82,-119-22-179,1-3-1,0-3 0,25-4-14,97-5-8,-125 1-8,40-2 37,91-1-29,-82-1 8,-68 10-5,1 1 0,9 3 5,-8 0 108,0-2 0,0-2-108,14-12 5,-51 10-4,0 1-1,1 1 1,-1 0-1,1 0 0,-1 1 1,2 0-1,40-9 20,-17 2 0,55-1 1,1 4 0,82 8-21,-38-1 379,-135-2-296,0 0 11,0 0-46,0 0 37,0 0-32,0 0-18,0 0 34,0 0-47,-6 0-118,-60 11-4000,42-7-1789</inkml:trace>
  <inkml:trace contextRef="#ctx0" brushRef="#br0" timeOffset="-170945.565">6055 4964 2961,'0'0'1873,"0"0"-640,0 0-187,0 0-67,0 0 85,0 0-221,0-4-323,0-62 6481,0 65-6849,0-32 1897,13-199-1211,3 72-710,-14 70 152,0 32-126,-2 0-1,-4-13-153,-12-35 141,8 57-40,2-1 1,0-40-102,6-735 293,-20 511-93,17 75 99,3 234-297,0-3 11,0 0 0,0-1 0,0 1 0,-1 0 1,-1 0-1,1 0 0,-1 0 0,-1-2-13,1 6 12,2 0 0,-1 0 0,0 0 0,1 0 0,0 0 0,0 0 0,0-1 0,1 1 0,0-3-12,0-8-4206,-1 6-1999</inkml:trace>
  <inkml:trace contextRef="#ctx0" brushRef="#br0" timeOffset="-156430.06">7960 4798 1649,'0'0'2577,"0"0"-2305,0 0-272,0 0 80,0 0-32,0 0 48,0 0 48,0 0-128,-3 12 176,3-6-192,0-3-480,0 6-3009</inkml:trace>
  <inkml:trace contextRef="#ctx0" brushRef="#br0" timeOffset="-153235.703">7834 4872 3169,'0'0'2818,"0"0"-1748,0 0-721,0 0-7,0 0-132,0 0-140,0 0-6,0 0-14,0 0 33,0 0 13,0 0 56,0 0 38,0 0 28,0 0 76,0 0 130,0 0 171,0 0-51,0 0-101,0 0-64,0-3-76,1-2 6250,2 11-6455,1-1-1,-1 0 1,1 0-1,0-1 0,0 1 1,0-1-1,0 0 1,1 0-1,0 0 1,0 0-1,4 2-97,63 32 190,-33-29-120,-34-8-52,0-1 0,0 1-1,0 0 1,0 1 0,0-1-1,-1 1 1,1 0 0,0 0-1,-1 0 1,1 1-1,1 1-17,-5-4 16,1 0-5,-1 0 24,-1 0-19,0 0-30,0 0-4,0 0 26,-41 4-86,33 2 78,-1 0-1,1 0 1,0 1-1,1 0 1,-1 0-1,1 1 1,1 0-1,0 0 0,0 1 1,0 0-1,1 0 1,-1 4 0,-14 27 0,2 1 1,-1 11-1,13-34 0,-1 7 4,6-21-3,0 1 0,0-1 0,0 1 0,-1-1 0,1 1 0,-1-1 0,0 0 0,0 0 0,-1 0-1,-1 3 0,3-6-32,1-1-170,0 0-492,0 0-675,0-5-1189,0-17-1564</inkml:trace>
  <inkml:trace contextRef="#ctx0" brushRef="#br0" timeOffset="-151945.936">6002 1888 6355,'0'0'995,"0"0"-565,0 0 68,0 0-119,0 0-277,0 0 42,0-39 7136,-1 44-7267,0 0-1,0 0 0,0 1 1,0-1-1,-1 0 0,0 0 1,0 0-1,0 0 0,-1 0 1,-2 3-13,-38 52 13,21-31-3,15-19-4,-2 3 10,-1 1 0,0-2 0,-1 1 0,-11 9-16,21-22 24,1 0-67,6-15-291,6 0 98,1 0 0,0 1 0,1 1 0,14-11 236,15-14-1033,-38 33 986,0 0 0,1 0-1,0 1 1,0 0 0,0 0-1,1 0 1,4-1 47,-9 4 71,1 0 1,-1 0 0,0 0-1,0 1 1,1-1-1,-1 1 1,0-1-1,0 1 1,1 0-1,-1 0 1,0 0 0,1 0-1,-1 1 1,0-1-1,1 1 1,-1-1-1,0 1 1,0 0 0,0 0-1,1 0 1,-1 0-1,0 0 1,0 0-1,0 1 1,-1-1 0,1 0-1,0 1-71,39 51 1321,-33-41-1053,1 1 1,1-1-1,0-1 1,3 2-269,-10-10-214,0 0 0,1 0 0,-1 0 1,1-1-1,0 0 0,0 0 0,0 0 0,0 0 0,0 0 0,0-1 0,0 0 1,1 0-1,-1 0 0,0 0 0,1-1 0,2 0 214,-3 0-5488</inkml:trace>
  <inkml:trace contextRef="#ctx0" brushRef="#br0" timeOffset="-150909.35">8215 4673 7523,'0'0'2679,"0"0"-1190,0 0-33,0 0-10,0 0-424,-2-7-219,2 5-1405,-8-22 3305,7 19-617,4 19-1391,8 21-216,2 0 0,11 20-479,16 40 430,12 65 300,24 66 7,-72-216-706,1 0-1,0 0 1,1 0 0,-1 0-1,2-1 1,0 1-31,-7-9 4,1 0 1,0 0-1,0 1 0,0-1 1,0 0-1,0 0 0,0 0 1,0 0-1,0 0 0,0-1 1,0 1-1,1 0 1,-1 0-1,0-1 0,1 1 1,-1-1-1,0 1 0,1-1 1,-1 1-1,1-1 0,-1 0 1,0 0-1,1 0 0,-1 0 1,1 0-1,-1 0 0,1 0 1,-1 0-1,0 0 0,1-1 1,-1 1-1,1-1 0,-1 1 1,0-1-1,1 1 0,-1-1 1,0 0-1,0 0 0,1 1 1,-1-1-1,0 0 0,0 0 1,0 0-1,0-1 1,0 1-1,-1 0 0,1 0 1,0 0-1,0-1 0,-1 1 1,1-1-5,7-13 4,-1 0-1,0 0 1,-1 0 0,-1 0 0,-1-1 0,0 0 0,-1 0 0,1-8-4,3-43-106,-2-28 106,-5 89-11,4-349-998,-5 245 940,6 85 349,-1 16-975,-3 11-3225,-1 26 1073,0 8-1827</inkml:trace>
  <inkml:trace contextRef="#ctx0" brushRef="#br0" timeOffset="-150426.694">8724 5271 6659,'0'0'1953,"0"0"-419,0 0 256,0 0 35,0 0-464,0 0-401,0 0-181,0 0-149,0 0-86,0 0 51,0 0-142,0 0-154,0 0-77,1 17-108,7 53 1216,10 36-1330,2 10 951,-11-52 5,11 30-956,-20-93 5,1 0 0,-1 0 1,0 1-1,1-1 1,-1 0-1,0 0 0,1 0 1,-1 0-1,1 0 1,0 0-1,-1 0 0,1-1 1,0 1-1,0 0 1,-1 0-1,1 0 1,0-1-1,0 1 0,0 0 1,0-1-1,0 1 1,0-1-6,0 0-6,-1 0 1,1 0 0,0 0-1,-1 0 1,1 0 0,0-1-1,-1 1 1,1 0 0,0-1 0,-1 1-1,1 0 1,-1-1 0,1 1-1,-1-1 1,1 1 0,-1 0-1,1-1 1,-1 1 0,1-1-1,-1 0 1,0 1 0,1-1-1,-1 1 1,0-1 0,1 0 0,-1 1-1,0-1 1,0 0 0,0 1-1,1-1 1,-1 0 0,0 1-1,0-1 1,0 0 0,0 1-1,0-1 1,0 0 5,4-31-1553,-1 0 0,-1-28 1553,-5-70-8136,-1 94 4873,-5 3-643</inkml:trace>
  <inkml:trace contextRef="#ctx0" brushRef="#br0" timeOffset="-150108.916">8724 5271 5699</inkml:trace>
  <inkml:trace contextRef="#ctx0" brushRef="#br0" timeOffset="-150107.916">8724 5271 5699,'0'-7'632,"0"5"-252,1-1-1,-2 1 1,1-1 0,0 1 0,0-1 0,-1 1-1,1-1 1,-1 1 0,0-1 0,0 1 0,0-1-1,0 1 1,0 0 0,-1-2-380,2 4 139,0 0 0,0 0 1,-1 0-1,1 0 0,0-1 0,0 1 1,0 0-1,0 0 0,0 0 0,0-1 1,0 1-1,0 0 0,0 0 0,0 0 1,0-1-1,0 1 0,0 0 0,0 0 1,0 0-1,0-1 0,0 1 0,0 0 1,0 0-1,0 0 0,0 0 0,0-1 1,1 1-1,-1 0 0,0 0 0,0 0 1,0 0-1,0-1 0,0 1 0,0 0 1,1 0-1,-1 0 0,0 0 0,0 0 1,0 0-1,0 0 0,1-1 0,-1 1 1,0 0-1,0 0-139,14-2 1377,13 6-1088,-18 0-142,0 1 1,0 0-1,-1 0 0,0 1 1,0 0-1,0 1 1,-1 0-1,6 7-147,52 64 710,-55-64-589,-1 0 0,0 1 0,-1 0-1,0 1 1,-1 0 0,-1 0 0,-1 0 0,0 4-121,1 8 123,-1-1 0,-2 1 0,-1 0 0,-1 18-123,-1-42 6,0 0 0,-1 0 0,1 0 0,-1 0 0,0 0 0,0 0 0,0 0 0,0 0 0,-1 0 0,1-1 0,-1 1 0,0-1 0,0 1 0,0-1-1,-1 0 1,1 1 0,-1-1 0,0-1 0,0 1 0,0 0 0,0-1 0,0 1 0,0-1 0,-1 0 0,1 0 0,-1 0 0,-3 1-6,-5 1-257,0-1 0,1 0-1,-2 0 1,1-2 0,0 1 0,0-1-1,0-1 1,-10-1 257,18 1-368,-1 0 0,1 0 0,0-1 0,-1 0-1,1 0 1,-1 0 0,1 0 0,-1-1 368,-34-26-4837</inkml:trace>
  <inkml:trace contextRef="#ctx0" brushRef="#br0" timeOffset="-149207.582">6591 1926 4098,'0'0'1176,"0"0"-405,0 0-40,0 0 40,0 0-237,6-20 469,-6-96 7500,3 175-7289,3-1 0,7 28-1214,4 36 979,-14-87-782,-3-21-193,1 0 0,0-1 1,1 1-1,1-1 1,0 0-1,1 1 0,0-2 1,5 10-5,-8-21-865,-1-1-925,0 0-1449,0 0-1896</inkml:trace>
  <inkml:trace contextRef="#ctx0" brushRef="#br0" timeOffset="-148890.075">6571 2370 11397,'0'0'2524,"0"0"-1254,0 0 0,0 0-400,0 0-457,7-2-151,23-5-61,-1 1 0,1 2 0,22-1-201,-51 5-470,-1 0-170,-3-34-6516,-8 11 3008</inkml:trace>
  <inkml:trace contextRef="#ctx0" brushRef="#br0" timeOffset="-148536.856">6488 1792 7619,'0'0'2546,"0"0"-1314,0 0 641,0 0-480,0 0-705,0 0-240,79-47-400,-49 47-48,-3 0-448,-4 0-1585,-3 0-2321</inkml:trace>
  <inkml:trace contextRef="#ctx0" brushRef="#br0" timeOffset="-148205.557">6964 2197 6371,'0'0'1734,"0"0"-515,0 0-53,0 0-285,0 0-158,0 6 90,4 88 2071,4-1 0,6 19-2884,-13-107 0,-1-1-56,0-1-1,0 0 0,1 1 0,-1-1 0,1 1 1,0-1-1,0 1 0,0-1 0,1 0 0,-1 0 1,1 0-1,-1 0 0,1 0 0,1 1 57,-3-10-4338,0-15-624</inkml:trace>
  <inkml:trace contextRef="#ctx0" brushRef="#br0" timeOffset="-147883.949">6954 2197 8724,'0'0'1019,"0"0"-488,0 0 59,0 0 47,0 0-189,16-11-165,-3 2-182,0 1 0,1 0-1,0 1 1,1 0-101,-12 6 44,0 1-1,-1 0 1,1 0-1,-1 0 0,1 0 1,0 1-1,-1-1 1,1 1-1,-1-1 1,1 1-1,-1 0 1,0 0-1,1 0 1,-1 0-1,0 1 1,1-1-1,-1 1 1,0-1-1,0 1 1,0 0-1,0-1 1,-1 1-1,1 0 1,0 0-1,-1 1 0,0-1 1,1 0-1,-1 0 1,0 1-1,1 0-43,2 5 225,8 10 134,-1 1-1,-1 0 1,-1 0 0,0 1 0,-2 1 0,0-1 0,-2 1-1,0 0 1,-1 1 0,-1-1 0,-1 1 0,-1-1 0,-1 1-1,-1 0 1,-1-1 0,-3 16-359,3-30-11,0 0 1,0 0-1,0 0 0,-1-1 0,0 1 1,-1-1-1,0 0 0,1 0 0,-2 0 0,1 0 1,-1-1-1,0 1 0,0-1 0,0-1 1,-1 1-1,0-1 0,-5 3 11,5-3-629,0-1 1,-1 1-1,1-2 0,-1 1 0,0-1 1,0 0-1,1 0 0,-1-1 0,-1 0 1,1 0-1,-4-1 629,-25 0-9204</inkml:trace>
  <inkml:trace contextRef="#ctx0" brushRef="#br0" timeOffset="-146029.611">904 3658 3586,'0'0'4805,"0"0"-2484,0 0-825,0 0 1,0 0-190,-7 0 3174,4 0-2152,6 0-2125,895 0 877,-855-2-1051,0-2 0,12-3-30,-12 1 82,0 1 0,13 2-82,-34 2 181,-1-1 1,0-1-1,0 0 0,20-7-181,-37 9 29,-1 0 0,1 0 0,0 0 0,1 1 0,-1 0-1,0 0 1,0 0 0,0 0 0,0 1 0,0 0 0,0 0-1,0 0 1,-1 0 0,1 0 0,0 1 0,0-1 0,-1 1-1,1 0 1,-1 1 0,0-1 0,4 3-29,-5-5 51,-2 0-33,0 0-71,0 0-67,0 0-126,0 0-119,-24 2-6492,-1 8-2229</inkml:trace>
  <inkml:trace contextRef="#ctx0" brushRef="#br1" timeOffset="-138399.899">454 4390 5891,'0'0'2900,"0"0"-1121,0 0-744,0 0-400,0 0-229,0 0-139,1-11-139,2-11-774,6-99 7748,-4 112-6528,-4 9-566,-1 0 0,1 0 0,-1 0 0,0 1 0,1-1 0,-1 0 0,1 0-1,-1 1 1,0-1 0,1 0 0,-1 1 0,1-1 0,-1 0 0,0 1 0,0-1 0,1 0-1,-1 1 1,0-1 0,1 1 0,-1-1 0,0 0 0,0 1 0,0-1 0,0 1 0,0-1 0,1 1-1,-1-1 1,0 1 0,0-1 0,0 1 0,0-1-8,10 47 605,-2 0 0,-2 1 0,-1 23-605,-1-9 824,12 54-824,-15-114 16,-1 1-9,0-1 0,0 1 0,1-1 0,-1 1 1,1-1-1,0 0 0,-1 1 0,1-1 0,0 0 1,1 1-1,-1-1 0,0 0 0,1 0 1,-1 0-1,1 0 0,-1 0 0,3 1-7,-4-3-45,0 0-75,0 0-190,0-7-1317,0-56-5270,0 17-1402</inkml:trace>
  <inkml:trace contextRef="#ctx0" brushRef="#br1" timeOffset="-137531.357">719 4057 7571,'0'0'3621,"0"0"-1508,0 0-534,0 0-82,0 0-446,0-6-477,1-5-452,-1 8-29,1 1 1,-1-1-1,1 0 0,-1 0 1,0 1-1,0-1 1,0 0-1,0 0 0,-1 1 1,1-1-1,-1 0 1,0 1-1,1-1 0,-1 0 1,0 1-1,-1-1 1,1 1-1,0 0 0,-1-1 1,1 1-1,-1 0 1,0 0-1,0 0 0,0-1-93,-18-7 126,-1 1 0,0 1-1,-1 1 1,1 1-1,-1 1 1,0 1-1,-1 0 1,1 2 0,-1 1-1,1 0 1,-1 2-1,1 1 1,-2 0-126,15 1 8,0 0 0,0 1 1,0 0-1,1 0 0,0 1 0,0 0 0,0 0 0,0 1 1,1 0-1,0 0 0,0 1 0,0 0-8,-13 13 23,2 2 1,0 0-1,-7 13-23,4-4 98,2 2-1,0 1 0,-3 12-97,16-30 46,-1 1-1,2 0 1,0 1-1,1 0 1,1-1-1,1 1 1,1 0-1,0 5-45,0-3 59,2 0-1,0 0 0,1 0 1,1 0-1,1 0 0,0-1 1,2 1-1,0-1 0,2-1 1,0 1-1,0-1 1,2-1-1,0 0 0,2 0 1,9 12-59,-13-20 28,0-1 0,1 0 0,-1 0 0,1-1 0,1 0 0,0 0 0,0-1 0,0-1 0,0 1 0,1-2 1,0 0-1,0 0 0,0-1 0,12 2-28,12 0 67,1-1-1,0-3 1,-1 0 0,8-3-67,-28 1 12,-4 1-14,0-1 1,0 0-1,0-1 1,0 0 0,0-1-1,-1 0 1,1-1-1,-1 0 1,0 0-1,0-1 1,0-1-1,0 0 1,-1 0-1,0-1 1,-1 0 0,1 0-1,-1-1 1,0-1 1,2-3-47,-1 0 1,0-1 0,-1-1 0,0 1-1,-1-1 1,-1-1 0,0 1-1,-1-1 1,0 0 0,-1 0 0,-1-1-1,1-8 47,4-71-355,-4 0 1,-7-79 354,3 159 11,-2 0 1,0 0 0,-1 0 0,0 0-1,-1 0 1,-1 1 0,0 0 0,-1 0-1,-1 0 1,0 1 0,-8-11-12,10 16 7,0 1 0,-1 0 0,1 0-1,-2 1 1,1 0 0,-1 0 0,0 0 0,0 1 0,-1 0 0,1 0 0,-1 1-1,0 0 1,0 1 0,-1-1 0,1 2 0,-1-1 0,1 1 0,-1 0-1,0 1 1,-3 0-7,-3 0-38,-40 0-185,53 2 46,-1-1 1,1 0-1,-1 1 0,0 0 0,1-1 1,-1 1-1,1 0 0,-1 0 1,1 0-1,0 1 0,0-1 0,-1 1 1,1-1-1,0 1 0,0 0 1,0 0-1,-1 1 177,-11 15-3567,-2 0-2753</inkml:trace>
  <inkml:trace contextRef="#ctx0" brushRef="#br0" timeOffset="-108863.593">8152 3361 7684,'0'0'3193,"0"0"-1398,0 0-407,0 0 66,0 0-64,0 0-424,-17 0 1739,77-1-2030,22 0-525,0 3 0,0 3 0,0 4 0,13 6-150,35 9-13,-81-17 26,0 2 0,0 3 1,27 10-14,-68-20 7,-1 0 0,1 0 1,-1-1-1,1 0 0,0 0 1,0-1-1,-1 0 0,1-1 1,0 0-1,0 0 0,-1 0 1,1-1-1,-1 0 0,1-1 1,-1 1-1,1-2-7,19-1 455,-26 5-451,0 0 1,0 0 0,0 0-1,0 0 1,-1 0-1,1 0 1,0 0 0,0 0-1,0 0 1,0-1 0,0 1-1,-1 0 1,1-1-1,0 1 1,0 0 0,0-1-1,-1 1 1,1-1 0,0 1-1,-1-1 1,1 0-1,0 1 1,-1-1 0,1 0-5,149-166 49,-87 92-498,4 2 0,46-36 449,48-42-168,-2 1 139,-126 121 38,-24 19 28,2 0 0,-1 1 0,1 1 0,0-1 1,1 2-1,7-4-37,10 2 716,-25 18-439,-11 14-400,0-12-418,0 0 0,-1 0 0,0-1 0,0 0 0,-1 0 0,0-1-1,-1-1 1,-5 4 541,1 1-2232,-19 14-6220</inkml:trace>
  <inkml:trace contextRef="#ctx0" brushRef="#br0" timeOffset="-107595.929">9925 3489 7347,'0'0'1646,"0"0"-245,0 0 61,0 0 99,0 0-379,0 0-1033,0 1 1,0 0-1,0 0 1,0-1-1,0 1 1,0 0-1,0 0 1,0-1 0,0 1-1,0 0 1,0-1-1,0 1 1,1 0-1,-1 0 1,0-1-1,1 1 1,-1 0-1,0-1 1,1 1-1,0 0-149,52 5 1021,0-2 0,1-3 0,37-4-1021,11 0 96,232-10 740,-317 12-831,74-1 171,-59 2-142,0 0 0,0-3 0,0 0 0,0-2 0,8-4-34,7 0 22,0 2-1,0 2 1,1 2-1,-1 2 1,39 4-22,12-1 709,-97-4-719,0 1 0,0-1 0,0 0 1,0 0-1,0 1 0,-1-1 0,1 0 0,-1 0 1,1 0-1,-1 0 0,0 0 0,0 0 1,0 0-1,0 0 0,0 0 0,0-1 10,-3-39-505,2 40 482,-1 0-1,0 0 1,1 0-1,-1 0 1,0 0 0,0 1-1,0-1 1,0 0-1,-1 1 1,1 0 0,0-1-1,-1 1 1,1 0-1,0 0 1,-1 0 0,1 1-1,-1-1 1,0 1-1,0-1 24,2 1 2,-1-1-1,0 1 0,0-1 0,1 1 0,-1 0 0,0 0 1,0 0-1,0 0 0,1 0 0,-1 0 0,0 0 0,0 1 0,1-1 1,-1 1-1,0-1 0,0 1 0,1 0 0,-1 0 0,1 0 0,-1-1 1,1 1-1,-1 1 0,1-1 0,-1 0 0,1 0 0,0 0 1,-1 2-2,-2 8 112,0-1-1,1 1 1,1 0 0,0 0 0,0 0 0,1 0 0,1 0 0,0 0 0,1 5-112,-1-16 1,1 0 3,0 1 0,1 0 0,0-1 0,-1 1-1,1-1 1,-1 0 0,1 1 0,-1-1 0,1 0 0,0 0 0,-1 0-1,1 0 1,0 0 0,-1 0 0,1-1 0,-1 1 0,1-1 0,-1 1 0,1-1-1,0 1-3,1-2-31,0 0 0,0 0-1,-1 0 1,1 0-1,0-1 1,-1 1-1,1-1 1,-1 1 0,0-1-1,0 0 1,0 0-1,0 0 1,0 0-1,-1 0 1,1-1 0,-1 1-1,0 0 1,0-1-1,0 1 32,1-9-230,1 1 0,-2 0 0,0-1 0,0 0 0,-1-2 230,0 13 0,-1 1 0,1-1 0,-1 0-1,1 1 1,-1-1 0,0 0 0,1 1 0,-1-1 0,0 1 0,0-1 0,1 1 0,-1-1-1,0 1 1,0 0 0,0-1 0,1 1 0,-1 0 0,0 0 0,0-1 0,0 1 0,0 0-1,0 0 1,0 0 0,0 0 0,1 0 0,-1 0 0,0 1 0,0-1 0,0 0-1,0 0 1,0 0 0,1 1 0,-1-1 0,0 1 0,-33 8 119,29-6-404,-1-1 0,1 1 0,0-1 0,-1 0 1,1-1-1,-1 1 0,1-1 0,-1 0 1,1-1-1,-1 1 0,0-1 0,0 0 285,-26 0-7611</inkml:trace>
  <inkml:trace contextRef="#ctx0" brushRef="#br0" timeOffset="-106538.559">8175 3396 7507,'0'0'1652,"0"0"218,0 0-152,0 0-309,0 0-710,2-4-400,0-1-157,0-1 1,0 0 0,0 0 0,-1 0 0,1 0-1,-2 0 1,1-2-143,-1 6 38,0 0 0,0 0 0,0 0-1,0 0 1,0 0 0,-1 0 0,1 0 0,-1 0 0,0 0-1,1 0 1,-1 0 0,0 0 0,0 0 0,0 1 0,0-1-1,-1 0 1,1 1 0,0-1 0,-1 1 0,1-1 0,-1 1-1,1-1 1,-1 1 0,-1-1-38,2 1-98,-12-10 697,13 11-564,0-1-1,0 1 1,-1 0-1,1 0 1,0-1 0,0 1-1,-1 0 1,1 0 0,0 0-1,-1 0 1,1 0 0,0-1-1,-1 1 1,1 0 0,0 0-1,-1 0 1,1 0 0,0 0-1,-1 0 1,1 0-1,-1 0 1,1 0 0,0 0-1,-1 0 1,1 0 0,0 1-1,-1-1 1,1 0 0,0 0-1,0 0 1,-1 0 0,1 1-1,0-1 1,-1 0-1,1 0 1,0 0 0,0 1-1,-1-1 1,1 0 0,0 1-1,0-1 1,0 0 0,-1 0-1,1 1 1,0-1 0,0 0-1,0 1 1,0-1-35,-2 8 258,1-1 1,0 1-1,0 0 1,1 0-1,0-1 0,1 8-258,-1 7 659,7-21-543,-6-2-148,-1 1-1,0 0 1,1 0-1,-1 0 0,1-1 1,0 1-1,-1 0 1,1 0-1,-1 0 0,1 0 1,-1 0-1,1 0 1,-1 0-1,1 0 1,-1 0-1,1 0 0,-1 1 1,1-1-1,-1 0 1,1 0-1,-1 0 0,1 1 1,-1-1-1,0 0 1,1 1-1,-1-1 1,1 0-1,-1 1 0,0-1 1,1 0-1,-1 1 1,0-1-1,1 1 1,-1-1-1,0 0 0,1 1 33,-2 7-4,0 0-1,0 0 1,-1 0-1,0-1 0,-3 8 5,2-8-427,1 1 0,0 0 0,0 0 0,1 0 0,-1 7 427,2-12-4085</inkml:trace>
  <inkml:trace contextRef="#ctx0" brushRef="#br0" timeOffset="-105399.48">8215 1781 8644,'0'0'2292,"0"0"-652,0 0-42,0 0-186,0 0-372,13 0-293,205 2 1697,100 19-2444,-83-6 11,-114-10 26,25 9-37,-93-2 170,-41-8 70,0-1 1,0-1-1,0 0 0,13 1-240,-25-3 64,0 0-18,0 0 2,0 0-86,-6 9-642,5-9 603,0-1 1,0 1-1,0 0 1,1 0-1,-1-1 1,0 1-1,0 0 1,1-1-1,-1 1 0,0-1 1,1 1-1,-1-1 1,0 0-1,1 1 1,-1-1-1,1 1 1,-1-1-1,1 0 0,-1 0 1,1 1-1,-1-1 1,1 0-1,0 0 1,-1 0-1,1 1 1,0-2 76,-8-28-961,5 16 281,-12-37-1001,-25-93-1831,36 125 5327,1 0-1,1 0 1,0-12-1815,19 432 3444,-17-67-1803,10-373-2658,-4-72-12993,-9-109 14010,2 196-1421,-1-25-2975</inkml:trace>
  <inkml:trace contextRef="#ctx0" brushRef="#br0" timeOffset="-104979.281">9290 1623 3458,'0'0'2000,"0"0"65,0 0-210,0 0-28,0 0-202,-1-15-595,-4-42-99,8 42 30,4 15-845,-5 1 66,5-1-21,0 1 0,0 1 1,-1-1-1,1 1 0,-1 1 0,1-1 0,-1 1 0,0 0 1,0 0-1,0 1 0,4 2-161,70 57 956,-39-29-462,40 22-51,43 20-443,-85-53-32,-39-23 27,0 0 1,1 0 0,-1 1 0,0-1 0,0 0-1,0 0 1,0 0 0,1 0 0,-1 0 0,0 0-1,0 0 1,0 1 0,0-1 0,0 0 0,1 0-1,-1 0 1,0 0 0,0 1 0,0-1 0,0 0-1,0 0 1,0 0 0,0 1 0,0-1 0,0 0-1,0 0 1,0 0 0,0 1 0,0-1 0,0 0-1,0 0 1,0 0 0,0 1 0,0-1 0,0 0-1,0 0 1,0 0 0,0 0 0,0 1 0,0-1-1,0 0 1,0 0 0,0 1 4,-12 6-71,-27 7 61,24-9-30,-5 3 23,2 1 1,-1 1-1,2 1 0,-1 0 0,1 1 0,1 1 1,0 1-1,-9 10 17,-22 27 500,-39 56-500,6-8 1014,65-84-1307,13-22-1827,20-34-1980,4-1-625</inkml:trace>
  <inkml:trace contextRef="#ctx0" brushRef="#br0" timeOffset="-104567.08">9611 1453 1505,'0'0'4303,"0"0"-2614,0 0-555,0 0 90,0 0-95,4-4-369,14-14-77,-17 17-593,0 0 0,0 1-1,0-1 1,0 0 0,0 1 0,0-1 0,0 1 0,1 0-1,-1-1 1,0 1 0,0 0 0,0 0 0,1-1-1,-1 1 1,0 0 0,0 0 0,1 0 0,-1 1 0,0-1-1,0 0 1,1 0 0,-1 1 0,0-1 0,0 0-1,0 1 1,0 0 0,0-1 0,1 1 0,-1-1 0,0 1-1,0 0 1,0 0 0,-1 0 0,1 0 0,0 0-1,0 0-88,8 22 437,-2 1 0,0 1 0,-2-1 0,0 1 0,-2 0 0,-1 0 0,-1 17-438,3 7 626,2 40 134,2 13 993,20 101-1753,-28-191 321,1-7-974,-1-13-4628,0-15-135</inkml:trace>
  <inkml:trace contextRef="#ctx0" brushRef="#br0" timeOffset="-104049.465">9733 1828 8324,'0'0'1430,"0"0"-142,0 0-164,0 0-124,35 1-394,118 1-268,-56 3 387,86 16-725,-88-8 87,5-5-87,682 1 3271,-476-11-3819,-161-1 644,-179-9 3162,-69-4-1639,57 14-8352,24 2-1693</inkml:trace>
  <inkml:trace contextRef="#ctx0" brushRef="#br1" timeOffset="-90751.379">8344 709 7908,'0'0'1550,"0"0"-497,-8 28-7,0-5-767,-11 44 1513,-7 42-1792,18-66 608,-3 13 859,-3 0 1,-17 46-1468,31-102-41,0 0 1,0-1 0,0 1 0,0 0-1,0 0 1,-1 0 0,1 0-1,0 0 1,0-1 0,0 1 0,0 0-1,0 0 1,0 0 0,0 0 0,0 0-1,0 0 1,0-1 0,0 1 0,-1 0-1,1 0 1,0 0 0,0 0 0,0 0-1,0 0 1,0 0 0,0 0 0,-1 0-1,1 0 1,0 0 0,0 0 0,0 0-1,0 0 1,0-1 0,-1 1 0,1 0-1,0 0 1,0 0 0,0 0 0,0 1-1,0-1 1,-1 0 0,1 0 0,0 0-1,0 0 1,0 0 0,0 0 0,0 0-1,-1 0 1,1 0 0,0 0 0,0 0-1,0 0 1,0 0 0,0 1 0,0-1-1,0 0 1,-1 0 0,1 0 0,0 0-1,0 0 1,0 0 0,0 1-1,0-1 1,0 0 0,0 0 0,0 0-1,0 0 1,0 0 0,0 1 40,-4-13-907,3-12 354,1-1 0,1 0-1,2 1 1,0-1 0,1 1 0,2 0-1,0 0 1,2-2 553,6-8-250,92-218 3363,-106 251-2975,0 0 1,0 0-1,1 0 1,-1 0-1,1 0 1,-1 1-1,1-1 1,-1 0-1,1 0 1,-1 0-1,1 1 1,0-1-1,0 0 0,-1 0 1,1 1-1,0-1 1,0 1-1,0-1 1,-1 1-1,1-1 1,0 1-1,0-1 1,1 1-139,-1 0 69,0 0 0,0 1 0,-1-1 0,1 0 0,0 1 0,0-1 0,-1 1 0,1-1 1,0 1-1,-1 0 0,1-1 0,0 1 0,-1 0 0,1-1 0,-1 1 0,1 0 0,-1-1 0,0 1 0,1 0 1,-1 0-1,1 0-69,16 57 870,-15-50-584,1 5-75,43 178 4191,40 93-4402,-78-267 80,0 1 0,0-1 1,2-1-1,3 5-80,12 20-169,-24-40-365,-1-1-589,-10-17-5085,-13-11 317</inkml:trace>
  <inkml:trace contextRef="#ctx0" brushRef="#br1" timeOffset="-90418.873">8268 956 11877,'0'0'1457,"0"0"-1457,175-6-48,-109-9-1873,-6 1-5938</inkml:trace>
  <inkml:trace contextRef="#ctx0" brushRef="#br1" timeOffset="-89949.533">11070 700 8180,'0'0'1627,"0"0"-152,0 0-311,0 0-233,0 0-366,3-2-322,-3 2-227,1 0-1,-1-1 1,1 1-1,-1 0 1,1 0 0,-1-1-1,1 1 1,-1 0-1,1 0 1,-1 0-1,1 0 1,-1 0 0,1 0-1,-1 0 1,1 0-1,0 0 1,-1 0-1,1 0 1,-1 0 0,1 0-1,-1 0 1,1 0-1,-1 0 1,1 0-1,-1 1 1,1-1 0,-1 0-1,1 0 1,-1 1-1,1-1 1,-1 1-16,10 19 594,-5 42 654,-4-42-841,6 206 2726,-2-41-1490,-5-175-1549,6 49 210,-6-57-297,0 1-1,1-1 0,0 1 0,-1 0 0,1-1 1,0 1-1,0-1 0,0 1 0,0-1 0,1 0 1,-1 0-1,1 1 0,-1-1 0,1 0 0,0 0 1,-1 0-1,3 1-6,-3-3-27,-1 0 1,1 0-1,0 1 1,-1-1-1,1 0 1,0 0-1,-1 0 1,1 0-1,-1 0 1,1 0-1,0 0 1,-1 0-1,1-1 1,0 1-1,-1 0 0,1 0 1,0 0-1,-1-1 1,1 1-1,-1 0 1,1-1-1,-1 1 1,1 0-1,-1-1 1,1 1-1,-1-1 1,1 1-1,-1-1 1,1 1-1,-1-1 1,0 1-1,1-1 1,-1 1-1,0-1 1,0 0-1,1 1 0,-1-1 1,0 1-1,0-1 1,0 0-1,0 1 1,0-1-1,1 0 1,-1 1-1,-1-1 1,1 0-1,0 1 1,0-1 26,3-46-2739,-2 34 1532,2-25-3269,0-3-2103</inkml:trace>
  <inkml:trace contextRef="#ctx0" brushRef="#br1" timeOffset="-89515.582">11407 647 6051,'0'0'3388,"0"0"-1569,0 0-151,0 0 119,0 0-378,4 9-286,-2-4-997,1 0-1,-1 1 1,0-1 0,0 1-1,-1-1 1,1 1-1,-2 0 1,1 0 0,0-1-1,-1 1 1,0 0-1,0 0 1,-1 0-1,0-1 1,0 1 0,0 0-1,-1-1 1,1 1-1,-1-1 1,-1 1 0,1-1-1,-1 0 1,0 0-1,0 0 1,0 0 0,-1-1-1,-3 4-125,-26 24 247,-2-1 1,-37 24-248,54-42-5,-2 0 0,1-2 0,-2 0-1,1-1 1,-1-1 0,-21 5 5,-11-8-693,53-7 632,-1 1 1,1-1 0,0 1-1,0-1 1,-1 1-1,1-1 1,0 1 0,0-1-1,0 0 1,0 1-1,0-1 1,0 1 0,0-1-1,0 0 1,0 1 0,0-1-1,0 1 1,0-1-1,0 1 1,0-1 0,1 0-1,-1 1 1,0-1-1,0 1 1,1-1 0,-1 1-1,0-1 1,1 1 0,-1 0-1,1-1 61,2-1-72,0 0-1,1 0 1,-1 1-1,1-1 0,-1 1 1,1 0-1,-1 0 1,1 0-1,0 1 1,0-1-1,0 1 1,-1 0-1,1 0 1,0 0-1,0 0 0,1 1 73,5-1-47,4 1 137,-1 0 1,0 0-1,0 2 1,0-1 0,0 2-1,0 0 1,-1 0-1,0 1 1,0 1 0,0 0-1,6 4-90,18 14 1194,-2 1 0,30 29-1194,24 18 1028,-86-70-1099,0 0 1,1 0-1,-1-1 0,1 1 0,0 0 0,0-1 0,-1 0 0,1 1 0,0-1 0,0 0 1,0-1-1,0 1 0,0 0 0,2-1 71,-3-4-3562,-2-16-4255</inkml:trace>
  <inkml:trace contextRef="#ctx0" brushRef="#br1" timeOffset="-88428.972">8059 2507 4274,'0'0'459,"0"0"-75,0 0 726,0 0 104,0 0-48,12-14 349,0 1-1034,34-38 1262,-18 10 2999,-31 80-969,-3 39-3510,-27 57 299,10-46 21,-6 60-583,26-339-7097,5 149 5498,2 0-1,2 0 0,9-31 1600,-9 51 182,0 0-1,2 0 0,0 0 0,9-14-181,-16 33 146,0-1 0,0 1 0,0 0 0,0 0 0,1 0 0,-1 0 0,1 1 0,-1-1 0,1 0 0,0 1 0,-1-1 0,1 1 0,0-1 0,0 1 0,0 0 0,0 0 0,0 0 0,0 0 0,1 0 0,-1 0 0,0 1 0,0-1 0,1 1-1,-1-1 1,0 1 0,1 0 0,-1 0 0,1 0-146,0 1 118,0 0-1,0 0 1,0 0-1,0 1 1,-1-1 0,1 1-1,0-1 1,-1 1-1,1 0 1,-1 0-1,1 1 1,-1-1-1,0 0 1,0 1-1,0-1 1,0 1-1,0 0 1,-1-1-1,1 1 1,-1 1-118,115 247 3685,11 21-2288,-106-242-1149,-1 2-1664,-20-32 1392,0 0 1,0 0 0,0 0 0,0 0 0,0 0-1,1 0 1,-1 0 0,0 0 0,0 1-1,0-1 1,0 0 0,0 0 0,0 0 0,0 0-1,0 0 1,0 0 0,0 0 0,0 0-1,0 1 1,0-1 0,0 0 0,0 0 0,0 0-1,0 0 1,0 0 0,-1 0 0,1 0-1,0 0 1,0 1 0,0-1 0,0 0 0,0 0-1,0 0 1,0 0 0,0 0 0,0 0-1,0 0 1,0 0 0,0 0 0,0 0 0,-1 0-1,1 0 1,0 0 0,0 0 0,0 1-1,0-1 1,0 0 0,0 0 0,0 0 0,0 0-1,-1 0 1,1 0 0,0 0 0,0 0-1,0 0 1,0 0 0,0 0 0,0 0 0,0-1-1,0 1 1,-1 0 0,1 0 0,0 0-1,0 0 1,0 0 0,0 0 0,0 0 0,0 0 22,-19-11-2258,-23-19-2730,-10-3-2110</inkml:trace>
  <inkml:trace contextRef="#ctx0" brushRef="#br1" timeOffset="-88093.047">8063 2795 12486,'0'0'2577,"0"0"-1377,0 0 353,0 0-752,215-59-801,-156 29-257,-3 3-1663,-6 3-3123</inkml:trace>
  <inkml:trace contextRef="#ctx0" brushRef="#br1" timeOffset="-87541.736">11126 2435 7491,'0'0'2015,"0"0"-367,0 0-60,0 0-313,0 0-184,0-4-152,3 158 3585,9 160-2596,-11-278-1681,-1-33-234,1 17 87,0 1-1,0-1 0,2 1 0,1-1 0,0 0 1,5 10-100,3-13 54,-5-17-136,-3-13-336,-3-122-6833,-1 84 701</inkml:trace>
  <inkml:trace contextRef="#ctx0" brushRef="#br1" timeOffset="-87084.149">11420 2435 4610,'0'0'4221,"0"0"-2010,0 0-498,0 0-35,0 0-357,6 0-289,34 0 1345,-40 4-2133,0-1 0,1 0-1,-2 1 1,1-1 0,0 0-1,-1 1 1,0-1 0,1 0-1,-2 2-243,-6 7 122,-1 1-1,-1-2 0,0 1 1,0-1-1,-1-1 0,-1 0 0,1 0 1,-2-1-1,-4 2-121,-10 9 32,-194 142 29,219-162-76,1 1 1,0 0-1,-1-1 1,1 1-1,0 0 1,0 0-1,0 0 0,0 0 1,0 0-1,0 0 1,0 0-1,0 0 1,0 1-1,1-1 0,-1 0 1,0 1-1,1-1 15,0 0-14,1 0 0,-1 0-1,1 0 1,-1 0-1,1 1 1,0-1 0,-1-1-1,1 1 1,0 0 0,0 0-1,0 0 1,0 0-1,0-1 1,0 1 0,0 0-1,0-1 1,0 1 0,0-1-1,0 1 1,0-1-1,1 1 15,75 41-49,-31-16 198,1-1 0,2-2 0,47 14-149,-33-26 111,-31-14-1269,-31 2 953,0 1 1,0 0 0,0-1 0,0 1 0,0 0 0,0-1 0,-1 1 0,1-1 0,0 0 0,0 1 0,0-1 0,-1 0-1,1 1 1,0-1 0,-1 0 0,1 0 0,-1 0 0,1 1 0,-1-1 0,1 0 0,-1 0 0,0 0 0,1-1 204,1-28-8532</inkml:trace>
  <inkml:trace contextRef="#ctx0" brushRef="#br3" timeOffset="-127328.824">6075 6357 2881,'0'0'3938,"0"0"-2609,0 0-601,0 0 19,0 0 80,-2-2-213,1 0-1,-1 0 1,1 0 0,-1 1-1,0-1 1,1 0-1,-1 1 1,0-1 0,0 1-1,0 0 1,0-1-1,-1 1-613,3 139 1184,-1 99-20,16 61-1164,-3-174 157,2 12 257,-4 60-414,7 215 387,3-55-168,23 182-43,-10-164 11,-26 205-140,-8-377-49,-2-42 146,3-159-109,0-1-27,0 0-56,0 0-62,0-3-285,0-47-2728,0 15-2232,0-11-7531</inkml:trace>
  <inkml:trace contextRef="#ctx0" brushRef="#br3" timeOffset="-124718.671">3603 9737 4786,'0'0'3122,"0"0"-1442,0 0 4,0 0 26,0 0-416,-9-26 2601,9 26-3415,0 0-72,0 0 33,0 0 49,4 0-327,1 0-1,0 0 0,-1 0 1,1 0-1,0 0 0,-1-1 1,5-1-163,-7 2 88,49-6 74,0 4-1,0 1 1,25 4-162,25 0 6,794-3-65,-513-15-10,-321 15 44,377 12 45,-305-6 1,-60-3-8,50 8-13,-53-3 0,0-3 0,0-4 0,1-3 0,18-4 0,30-8 15,63-5-16,-1 4 25,-78 5-35,39 3 11,208-13-37,-80 1 39,152-16-28,-45-21 148,-304 43 326,-75-2 233,-16 5-643,15 9-43,0 0 0,0-1 1,0 1-1,0-1 0,0 0 1,1 0-1,-1 0 0,1 0 1,-1 0-1,1-1 0,-1 0 5,-5-8-8,-21-24-60,28 34 65,-1-1 0,1 0 0,-1 1 0,1-1 0,-1 1 0,0-1-1,0 1 1,0 0 0,0 0 0,0 0 0,0 0 0,0 0 0,0 1 0,0-1 0,-2 0 3,4 4 2,0-1 1,1 1-1,-1 0 1,1-1-1,0 1 0,0 0 1,0-1-1,0 1 1,0-1-1,0 0 1,1 1-1,0-1-2,11 12 6,1-1 0,1-1 0,0 0 0,1-1-1,0-1 1,1 0 0,0-1 0,0-1 0,1-1 0,18 5-6,-35-12-7,0 1 1,0-1-1,0 0 0,0 0 1,0 1-1,0-1 1,0 1-1,0-1 1,0 1-1,0-1 0,0 1 1,0-1-1,-1 1 1,1 0-1,0-1 1,0 1-1,-1 0 0,1 0 1,0 0-1,-1-1 1,1 1-1,-1 0 1,1 0-1,-1 0 0,0 0 1,1 0-1,-1 0 1,0 0-1,0 0 1,1 0 6,-2 2-6,1 0 0,0-1 0,-1 1 0,0-1 0,1 1 0,-1-1 0,0 1 0,0-1 0,-1 1 0,1-1 0,0 0 0,-2 2 6,-8 11 2,-2 0 0,0-1 1,-10 8-3,14-12-8,-3 2-522,-29 27 1077,40-37-1212,-1-1 0,0 0-1,0 1 1,0-1 0,0 0 0,0 0-1,0-1 1,0 1 0,0 0 0,0-1-1,-1 1 1,-1-1 665,1 0-8745</inkml:trace>
  <inkml:trace contextRef="#ctx0" brushRef="#br0" timeOffset="-116806.429">3888 9714 4738,'0'0'1545,"0"0"-534,0 0-61,0 0 152,0 0 5,0-5-339,0-9-782,0-29 5863,-46 42-4393,32 0-1090,-39 2 225,52-1-628,0 0 0,0 0 0,-1 0-1,1 0 1,0 0 0,0 1 0,0-1-1,-1 0 1,1 1 0,0-1 0,0 1-1,0-1 1,0 1 0,0 0 0,0-1-1,0 1 1,0 0 0,0 0 0,0-1 0,0 1-1,1 0 1,-1 0 0,0 0 0,1 0-1,-1 0 1,0 0 0,1 0 0,-1 1-1,1-1 1,0 0 0,-1 0 0,1 0-1,0 1 38,9-2 3515,28 0-3436,-16-1 81,0-1 0,0-1 0,2-2-160,63-5 136,40-2-80,-54 2 24,-57 6-83,0 2-1,0-1 1,13 1 3,316 2 290,-255 9-234,120-3-5,115 3-45,-303-10 7,1-1 1,-1-1-1,11-3-13,14-2-19,-31 6 30,0 0-8,-1 0 0,1-1 0,-1 0 0,1-2 0,-1 1 0,0-2 0,0 0-3,-5 3-3,1 0 0,0 1 1,-1 0-1,1 0 0,0 1 0,0 0 1,0 1-1,3 0 3,24-2-7,51-5 7,49 3 0,-133 5-4,0 0 1,0 0-1,0 0 1,-1 1-1,1-1 1,0 1-1,-1 0 1,1 0-1,-1 1 1,0-1-1,0 1 1,1 1 3,22 13-9,71 15 9,-52-29-18,-39-3 8,0 0 0,1 0 1,-1 0-1,0 1 1,0 0-1,0 0 0,5 2 10,6 1 7,1-1-1,-1-1 0,1 0 0,0-1 0,0-1 0,-1-1 0,9-2-6,29 1 13,-41 3-22,-1 0 0,1 1 0,0 1 0,-1 0 0,0 1 0,2 1 9,52 12-28,-55-14 29,0 0 1,-1 1 0,1 0-1,9 5-1,26 9-20,-28-13 34,0 0-1,0-2 0,0 0 1,0-2-1,0 0 0,6-1-13,7 1-18,-22 0 4,0 0 1,0-1-1,1 0 0,-1-1 1,0 0-1,0-1 0,1 0 0,8-3 14,-11 3-12,0 0-1,0 1 0,0 0 0,0 0 0,1 0 1,-1 2-1,4-1 13,0 0-12,-10 0 15,79-59-107,-80 59 42,-1-45 1,0 19 142,-1 1 1,-1-1-1,-2 1 0,0-1 1,-2 1-1,-6-18-81,8 27 30,1 0 0,0 0 0,1 0-1,1 0 1,1 0 0,0-3-30,1 0 19,-2-1 1,-1 1 0,-3-16-20,2 12 12,1 0 0,1 0 0,1 0 0,1-10-12,0-12 10,-1-36 2,-1-34 62,8-37-74,-2 50 60,-7-73-60,0 41-20,4 18 52,0 28-46,-7-65 14,-44-213-138,41 316 74,-10-34 64,9 49-29,1-1-1,3 1 1,0-1-1,2-16 30,4-53-204,-3-120-85,-14 24-136,7 127 413,4 34-29,1 1 1,2-5 40,2-27-45,0 70 31,0-43 519,3 41-802,2 9 0,3 11-611,-7 2-1934,-1 1-2552</inkml:trace>
  <inkml:trace contextRef="#ctx0" brushRef="#br0" timeOffset="-115473.435">6743 10127 6819,'0'0'2214,"0"0"-712,0 0-232,0 0 120,0 0-304,0 0-317,-1-5-60,0-20 402,0 14 567,0 24-81,3 11-1388,1 1 0,1-1 0,7 23-209,0 5 294,7 54 264,-10-45-165,4 0 0,13 37-393,-24-93 29,1-1-1,0 0 0,0 0 1,1 0-1,-1 0 0,1 0 1,0 0-1,0-1 0,1 2-28,-3-4 9,0 0 0,-1 0 0,1-1 0,0 1 0,0 0 0,0-1 0,-1 1 0,1 0 0,0-1 0,0 1 0,0-1 0,0 0 0,0 1 0,0-1 0,0 0 0,0 0 0,0 1 0,1-1 0,-1 0 0,0 0 0,0 0 0,0 0-1,0 0 1,0-1 0,0 1 0,0 0 0,0 0 0,0-1 0,0 1 0,0 0 0,0-1 0,0 1 0,0-1 0,0 0 0,0 1 0,-1-1 0,1 0 0,0 1 0,0-1 0,-1 0 0,1 0 0,0 0 0,0 0-9,6-11-23,-1 0 1,0-1-1,-1 0 1,0 0-1,-1 0 1,0-1 0,-1 1-1,0-2 23,13-49-325,23-38-145,-22 59 407,-1-1 0,-2 0 0,3-25 63,-17 68-45,0 1-1,0-1 0,0 1 0,0-1 0,1 1 0,-1-1 0,0 1 1,0-1-1,1 1 0,-1 0 0,0-1 0,1 1 0,-1-1 1,0 1-1,1 0 0,-1-1 0,0 1 0,1 0 0,-1-1 1,1 1-1,-1 0 0,1 0 0,-1-1 0,1 1 0,-1 0 1,1 0-1,-1 0 0,1 0 46,16-1-4884,-8 2 1412,7-1-4038</inkml:trace>
  <inkml:trace contextRef="#ctx0" brushRef="#br0" timeOffset="-114932.345">7275 10636 4130,'0'0'3423,"0"0"-2441,0 0-259,0 0 386,0 0-276,-1-10-217,-2-3-384,-3-32 1102,5 40 3499,-2 16-3953,-2 24-918,3 260 2403,3-153-1521,-1-141-833,0-1-40,0 0-140,0 0-263,0 0-200,-1-1-14,0-1 0,0 1 0,0 0 0,0 0 0,0 0 0,0-1 0,0 1 0,0-1 0,1 1 0,-1 0 0,1-1 0,-1 1 0,1-1 0,-1 0 0,1 0 646,-4-17-5562</inkml:trace>
  <inkml:trace contextRef="#ctx0" brushRef="#br0" timeOffset="-114603.065">7040 10562 5250,'0'0'4069,"0"0"-2194,0 0-583,0 0 186,0 0-179,22 0-371,162 0 1121,-107-2-36,-38 1-2631,-1 1-5283,-30 0-342</inkml:trace>
  <inkml:trace contextRef="#ctx0" brushRef="#br0" timeOffset="-102173.148">8972 7488 7571,'0'0'1796,"0"0"-502,0 0 133,0 0 17,0 0-497,0-11-227,-1-35-64,2 43-593,-1 1-1,1 0 1,0-1-1,0 1 1,0 0 0,0 0-1,0-1 1,0 1-1,1 0 1,-1 0-1,1 0 1,-1 1-1,1-1 1,0 0-1,-1 1 1,1-1 0,0 1-1,0-1 1,1 1-1,-1 0 1,0 0-1,0 0 1,2-1-63,55-15 625,-56 17-581,74-11 496,1 4 0,0 4 0,78 6-540,-26-1 106,-22 0-19,-55 1-65,0-2 0,0-3-1,49-9-21,-89 8 41,0 0 1,0-1-1,-1-1 0,0 0 1,0-1-1,0 0 1,0 0-1,-1-2 0,0 1 1,2-4-42,-12 10 130,-2-6-373,0 1-1,0-1 0,-1 0 0,1 0 1,-1 0-1,-1 1 0,0-1 1,-1-2 243,-11-35-1583,-1-40-6649,2-20 8232,7-22 1373,7 125-354,0 1-112,0 0-42,0 0-177,0 9 592,2 20-668,1 0 0,2 0 0,0-1-1,5 9-611,12 71 766,-10 28 604,-6 0 0,-7 43-1370,0-57 805,17-218-4118,-15 7-2759,-1 36 1742</inkml:trace>
  <inkml:trace contextRef="#ctx0" brushRef="#br0" timeOffset="-101620.301">10080 6789 10197,'0'0'1963,"0"0"-469,0 0-80,0 0 11,0 0-563,34 30-315,112 97-41,-126-110-367,0-1-1,2-1 0,0 0 1,1-2-1,0-1 0,1-1 1,6 2-139,6 2 67,11 3-48,0-3 1,1-1-1,23 2-19,-53-12-34,-16-4 36,-1 0 0,1 1 1,-1-1-1,0 1 1,1 0-1,-1-1 1,1 1-1,-1 0 0,0 0 1,0 0-1,0 0 1,1 0-1,-1 0 0,0 0 1,0 0-1,0 0 1,-1 1-1,1-1 1,0 0-1,0 1 0,-1-1 1,1 1-1,-1-1 1,1 0-1,-1 1 0,1-1 1,-1 1-1,0-1 1,0 1-1,0 0 1,0-1-1,0 1 0,0-1 1,0 1-1,0-1 1,-1 1-1,1-1 1,-1 1-1,1-1 0,-1 0 1,1 1-1,-1-1 1,-1 2-3,-3 1 19,0 0 1,0 0-1,-1 0 1,1 0-1,-1-1 1,0 0-1,0 0 1,-1-1-1,1 0 1,0 0-1,-2 0-19,-13 5 23,-21 13-11,0 2 1,2 1-1,0 2 1,2 2-1,0 2 0,-5 8-12,-33 22 25,35-29-25,-1-2 0,-43 20 0,85-48-28,-1 1 0,1-1 0,-1 1 0,1-1 0,-1 0 1,1 1-1,-1-1 0,1 0 0,-1 1 0,1-1 0,-1 0 0,0 0 0,1 0 1,-1 1-1,1-1 0,-1 0 0,0 0 0,1 0 0,-1 0 0,0 0 1,1 0-1,-1 0 0,1 0 0,-1 0 0,0-1 0,1 1 0,-1 0 0,1 0 1,-1-1-1,1 1 0,-1 0 28,5-19-779,24-25-1184,-28 43 1911,26-35-3195,3-10-1832</inkml:trace>
  <inkml:trace contextRef="#ctx0" brushRef="#br0" timeOffset="-101122.474">10702 6753 6659,'0'0'1291,"0"0"-192,0 0 198,0 0-310,0 0-416,4-2 77,-3 1-526,0 0 0,1 1 0,-1-1 0,0 0 0,0 1 0,0-1 0,1 1-1,-1-1 1,0 1 0,0 0 0,1-1 0,-1 1 0,0 0 0,1 0 0,-1 0 0,0 0-1,1 0-121,0 1 106,-1 1 0,-1-1-1,1 0 1,0 1-1,0-1 1,0 1-1,-1-1 1,1 0 0,-1 1-1,1 0 1,-1-1-1,1 1 1,-1-1 0,0 1-1,0-1 1,0 1-1,0 0 1,0 1-106,16 331 5270,-15 30-5270,-2-190 543,6-126-146,-1-34-622,-3-33-1788,-1-34-4376,0 24 733</inkml:trace>
  <inkml:trace contextRef="#ctx0" brushRef="#br0" timeOffset="-100621.691">10788 7208 7828,'0'0'2147,"0"0"-650,0 0-14,0 0-63,0 0-332,17 0-370,63 4 568,59 10-1286,-5 12 361,-85-14-197,0-3 0,1-1 0,34-1-164,42-11 490,-1-5 1,0-6-1,8-7-490,145-17 509,-239 36-752,-2-1 1783,-75 2 7,27 3-1730,0 1 1,0 0-1,1 0 1,-1 1 0,-8 3 182,-35 8-6017,18-8-2338</inkml:trace>
  <inkml:trace contextRef="#ctx0" brushRef="#br0" timeOffset="-99077.499">9184 8949 6819,'0'0'1652,"0"0"-270,0 0 26,0 0-183,0 0-83,0 0-177,-4 1-300,-8 1 2196,13-3-1133,27-8-632,45-10-1093,209-12 34,32-12-645,161 3 608,-295 40 1542,-178-1-1540,0-1 0,0 1 0,0-1 0,-1 1 0,1-1 0,0 1 0,-1-1 0,1 0 0,-1 0 0,0 0 0,0 0 0,0 0 0,0 0 0,1-2-2,5-8 1,47-59-76,3 2 0,3 3 0,36-28 75,23-12-250,72-45 250,-147 114 315,-48 39-965,-12 9-3305,3 6-2133</inkml:trace>
  <inkml:trace contextRef="#ctx0" brushRef="#br0" timeOffset="-98589.093">11036 8877 8836,'0'0'1059,"0"0"232,0 0-125,0 0-283,0 0-194,2-6-70,3-56 2625,-5 62-2639,0 0-2,0 4 14,0 93 1573,24-105-1923,-15 0-344,-1 1 0,0-1 0,0-1 1,-1 1-1,0-1 0,-1-1 0,0 1 1,0-1-1,-1 0 0,0 0 0,-1-2 77,0 2-765,0 0-1,-1 0 0,-1-1 0,1 1 0,-2-1 0,1 0 0,-2-6 766,-20 21-1139,-32 47-603,22-26-947</inkml:trace>
  <inkml:trace contextRef="#ctx0" brushRef="#br0" timeOffset="-97023.357">11106 8848 816,'0'0'3445,"0"0"-2386,0 0 168,0 0-160,0 0-56,-16 8 2962,12-4 1549,9-3-5480,0 0-1,0 1 0,0-2 1,0 1-1,0 0 0,0-1 1,0 0-1,2 0-41,518 0 760,-155-18-218,-342 16-267,0 0 1,16-5-276,52-3 743,-96 10-607,0 0 69,0 0-36,0 0-55,0 0-71,0 0 8,0 0-6,0 0 16,0 0-18,0 0 61,0 0 35,0 0-38,0 0 3,-20-9-1579,8-10-1484,1-7-2403</inkml:trace>
  <inkml:trace contextRef="#ctx0" brushRef="#br0" timeOffset="-96083.548">12165 8351 3185,'0'0'289,"0"0"89,0 0 375,0 0 143,0 0 86,0-24 152,1-7-691,0 9 196,0 0-1,-2 0 0,-2-14-638,-11-14 2790,1 13-473,9 18-1068,-4-27 1402,8 45-2248,0 1-102,0 0 1,0 0-67,0 0 23,0 0 68,0 0-118,0 45 504,2 95-340,6-1 0,7 1-1,17 63-371,-23-135 20,-2 1 0,-4-1 0,-3 1 0,-2 1-20,0 31 227,6 33-227,9-88 51,-9-37-101,-8-31-140,-1 2-674,2-1 0,0 0 0,1 0 0,1-7 864,1 15-1594,1-1-1,0 1 1,1-1-1,2-5 1595,12-22-5186</inkml:trace>
  <inkml:trace contextRef="#ctx0" brushRef="#br0" timeOffset="-95471.34">12469 8604 3169,'0'0'1649,"0"0"-971,0 0 218,0 0 187,0 0-77,0 0-115,-3-2 123,-30-5 3340,32 7-3690,1 0-103,-3 25 1114,3 422 2543,0-446-4213,0-1-82,0-4-330,0-1 1,0 1-1,0 0 1,-1 0-1,0 0 0,0 0 1,0 0-1,-1-3 407,-5-28-6562,7 12 274</inkml:trace>
  <inkml:trace contextRef="#ctx0" brushRef="#br0" timeOffset="-94561.858">12426 8806 5218,'0'0'2359,"0"0"-465,0 0-80,0 0-293,0 0-350,10 0 2581,39 0-2691,-30-1-854,0-2 0,0 0-1,-1 0 1,1-2 0,4-2-207,-3 1 92,0 1 1,0 0-1,1 2 0,6 0-92,348 0 150,69-4 1189,-369 4-513,-47 4-286,-26 1-364,-13 1-109,4-1-80,0 0 0,-1-1 0,1 0 0,0 0 0,-1-1 0,1 0 0,0 0 0,-1-1 0,1 0 0,0 0 0,0-1 0,0 0 0,0 0 0,0-1 0,0 0 0,0 0 13,5 2-6,1-1 0,-1 1 0,0 0 0,0 0 0,0-1 0,0 2 0,0-1 0,0 0 0,0 0 0,0 1 0,0-1 0,0 1 0,0-1 0,-1 1 0,1 0 0,0 0 0,0 0 0,0 0 0,-1 0 0,1 1 0,-1-1 6,2 1 0,-1 0 0,1-1 0,0 1 0,0 0 0,-1 0 0,1 0 0,0 0-1,0 0 1,0 0 0,0 0 0,0 0 0,0 1 0,1-1 0,-1 0 0,0 1 0,0-1 0,1 0-1,-1 1 1,1-1 0,0 1 0,-1-1 0,1 1 0,0-1 0,0 1 0,0-1 0,0 1 0,0-1 0,0 1 0,-1 11 95,0 28 245,1-40-327,0 0-1,0 1 1,0-1-1,0 0 0,0 0 1,1 0-1,-1 1 0,0-1 1,1 0-1,-1 0 1,0 0-1,1 0 0,0 0 1,-1 0-1,1 0 0,-1 0 1,1 0-1,0 0 1,0 0-1,0 0 0,-1 0 1,1-1-1,0 1 0,0 0 1,0-1-1,0 1-12,4 0 1,0 0 0,-1 0 0,1 0 0,0-1-1,-1 1 1,1-1 0,0 0 0,-1-1 0,1 1 0,0-1-1,-1 0 1,1 0 0,0-1 0,-1 1 0,0-1 0,1 0 0,-1 0-1,0 0 1,0-1 0,0 0 0,0 1 0,-1-1 0,1-1-1,0 0 0,1-1-70,-1-1 0,0 0 0,0 0 0,-1 0 0,1 0 0,-1-1 0,-1 1-1,1-1 1,-1 0 0,-1 0 0,1 0 0,-1 0 0,0 0 0,0 0-1,-1 0 1,0-1 70,-1 7-3,1 0 0,-1 1-1,0-1 1,1 0-1,-1 0 1,0 0-1,0 1 1,0-1 0,1 0-1,-1 1 1,0-1-1,0 1 1,0-1-1,0 1 1,0 0 0,0-1-1,0 1 1,0 0-1,0-1 1,0 1-1,-1 0 1,1 0 0,0 0-1,0 0 1,0 0-1,0 0 1,0 1 0,0-1-1,0 0 1,0 0-1,0 1 1,-1-1 3,-6 1-3,-9 0 88,1 1 0,0 0 0,0 1 0,1 1 0,-7 3-85,-30 6-1134,-2-6-4250,17-7-3962</inkml:trace>
  <inkml:trace contextRef="#ctx0" brushRef="#br0" timeOffset="-93576.663">9201 8952 1473,'0'0'1598,"0"0"-624,0 0 346,0 0-127,0 0 42,1 0-808,0 0 1,1 0-1,-1-1 1,0 1-1,1 0 1,-1 0-1,0-1 0,1 1 1,-1-1-1,0 1 1,0-1-1,1 0 1,-1 0-1,0 0-427,0 1 86,-1-1 1,0 1-1,0-1 1,0 1-1,0-1 1,0 1-1,0-1 1,1 0-1,-1 1 1,0-1-1,-1 1 1,1-1-1,0 1 1,0-1-1,0 1 1,0-1-1,0 0 1,-1 1-1,1-1 1,0 1-1,0-1 1,-1 1-1,1-1 0,0 1 1,-1 0-1,1-1 1,0 1-1,-1-1 1,1 1-1,-1 0 1,1-1-1,-1 1 1,1 0-1,-1-1 1,1 1-1,-1 0 1,1 0-1,-1 0 1,1 0-1,-1-1 1,1 1-1,-1 0 1,0 0-1,1 0 1,-1 0-1,1 0 1,-1 0-1,1 0 0,-1 0 1,1 0-1,-1 1 1,0-1-1,1 0 1,-1 0-1,1 0 1,-1 1-1,1-1 1,-1 0-1,1 1 1,0-1-1,-1 0 1,1 1-1,-1-1 1,1 0-1,-1 1-86,-2 2 52,-1 0 0,1 0 0,-1 0 0,1 0 0,0 1 0,0-1 0,0 1 0,0 0-52,-3 8 238,1 0 0,0 1 0,1-1 0,0 1 0,1 0 0,0 0 0,1 0 0,0 0 0,1 1 0,1-1 0,0 1-238,2-13 12,0-1 0,0 0 0,0 0 0,-1 0 0,1 0 0,0 0 0,0-1 0,-1 1 0,1-1 0,0 1 0,-1-1 0,3 0-12,1-3-30,1 0 0,-1 0 0,0-1 0,0 0 0,0 0-1,-1 0 1,0 0 0,0-1 0,0 1 0,0-1 0,-1 0 0,0-1 0,0 0 30,1-2-301,0-1-1,0 0 0,-1 0 0,0-1 1,-1 1-1,0-1 0,-1 1 1,1-4 301,-4 13-8,1 0 1,0 1-1,0-1 1,0 1-1,-1-1 1,1 1-1,0-1 1,-1 1-1,1 0 1,0-1-1,-1 1 0,1 0 1,0 0-1,-1 0 1,1 0-1,0 0 1,-1 1-1,1-1 1,0 0-1,-1 0 1,1 1-1,-1 0 8,-4 1 23,0 0 0,1 0-1,-1 1 1,1 0 0,0 0-1,0 0 1,-5 4-23,5-3-132,0 0 0,0-1 0,-1 1 0,1-1 0,-1-1 0,0 1 0,-1-1 132,-1-3-3952,4-8-4422</inkml:trace>
  <inkml:trace contextRef="#ctx0" brushRef="#br1" timeOffset="-85998.393">8995 6509 8900,'0'0'1788,"0"0"-540,0 0 6,0 0-304,0 0-310,4-23-266,12-72-4,-9 61 640,-5 39-147,-6 30-233,-115 411 1508,92-348-1990,28-105-423,0-1-1,0 0 0,-1 1 1,0-1-1,-1-7 276,2-37-1783,35-88-9014,-23 102 5611</inkml:trace>
  <inkml:trace contextRef="#ctx0" brushRef="#br1" timeOffset="-85669.266">8995 6509 5346</inkml:trace>
  <inkml:trace contextRef="#ctx0" brushRef="#br1" timeOffset="-85668.266">8995 6509 5346,'37'-125'3266,"-36"123"-3070,-1 0-1,1 0 1,0 0-1,0 0 1,0 0-1,0 0 1,0 1-1,0-1 1,0 0 0,1 0-1,-1 1 1,1-1-1,-1 1 1,1-1-196,-1 2 59,-1-1 1,1 1-1,-1 0 1,1 0-1,0-1 1,-1 1-1,1 0 1,0 0-1,-1 0 1,1 0-1,0 0 1,-1 0-1,1 0 1,0 0-1,-1 0 1,1 0-1,-1 0 1,1 0-1,0 1 1,-1-1-1,1 0 1,0 0-1,-1 1 1,1-1-1,-1 0 1,1 1-60,2 1 188,-1 0 0,1 1 1,-1-1-1,1 1 1,-1 0-1,0 0 0,0 0 1,1 3-189,-2-6 83,30 64 1751,-2 0 1,-3 2 0,3 20-1835,13 32 1237,-27-71-832,-10-31-368,0 0-1,1 0 1,6 10-37,-11-25-445,-1-1-756,-26-20-4588,-11-8 205</inkml:trace>
  <inkml:trace contextRef="#ctx0" brushRef="#br1" timeOffset="-85318.121">8890 6741 7812,'0'0'6867,"0"0"-4978,0 0-625,0 0 161,201 12-961,-131-36-464,-4-6-880,-10 1-1473,-6-1-3938</inkml:trace>
  <inkml:trace contextRef="#ctx0" brushRef="#br1" timeOffset="-84932.016">12029 6399 8740,'0'0'1483,"0"0"-391,0 0-60,0 0-90,0 0-233,6-14 9,21-42-35,-21 48 2109,-3 15-1951,-2 23-999,-1-25 511,-1 162 1288,2 183 595,0-345-2218,-1 1-1,1-1 1,-1 0-1,1 1 1,1-1 0,-1 0-1,2 3-17,-3-7-1,1-1 0,-1 1-1,0 0 1,1 0 0,-1 0-1,1-1 1,-1 1-1,1 0 1,-1-1 0,1 1-1,0 0 1,-1-1 0,1 1-1,0 0 1,-1-1 0,1 0-1,0 1 1,0-1 0,0 1-1,-1-1 1,1 0 0,0 1-1,0-1 1,0 0 0,0 0-1,0 0 1,-1 0-1,1 0 1,0 0 0,0 0-1,0 0 1,0 0 0,0 0-1,0 0 1,0 0 0,-1-1-1,1 1 1,0 0 0,0-1-1,0 1 1,0-1 0,-1 1-1,1-1 1,0 0 1,2-1-75,-1 0-1,0 0 1,0 0 0,-1 0 0,1-1 0,0 1-1,-1 0 1,0-1 0,1 0 0,-1 1-1,0-1 1,0 0 0,0 0 0,-1 1-1,1-4 76,7-49-2371,-6 42 1186,2-40-4444</inkml:trace>
  <inkml:trace contextRef="#ctx0" brushRef="#br1" timeOffset="-84595.982">12346 6384 9780,'0'0'2887,"0"0"-1110,0 0-86,0 0-509,0 0-461,-3-2-129,-1 2-548,0-1 1,0 0 0,1 1-1,-1 0 1,0 0-1,0 0 1,1 0 0,-1 1-1,0-1 1,0 1-1,1 0 1,-1 0 0,1 1-1,-1-1-44,-60 27 76,35-14-56,-20 6-27,27-12-68,2 0 1,-1 2 0,1 0-1,0 1 1,1 1 0,-8 7 74,25-18-14,1 1 0,-1-1 0,1 1 1,-1 0-1,1-1 0,0 1 1,0 0-1,0 0 0,0 0 0,0 0 1,0 0-1,1 0 0,-1 0 1,1 0-1,-1 0 0,1 0 0,0 1 1,-1-1-1,1 0 0,1 0 1,-1 0-1,0 0 0,0 1 0,1-1 1,-1 0-1,1 0 0,0 0 0,-1 0 1,1 0-1,0 0 0,0 0 1,1 0-1,-1-1 0,0 1 0,1 0 14,4 7 12,1-1 0,0-1-1,0 1 1,1-1-1,-1-1 1,7 4-12,218 147 571,-229-155-641,1 1-230,0 0 0,0 0 0,0 0 1,-1 0-1,1 0 0,-1 1 0,1 0 0,-1 0 0,0 0 1,0 1 299,-1 8-4736</inkml:trace>
  <inkml:trace contextRef="#ctx0" brushRef="#br1" timeOffset="-84040.823">12188 7220 7379,'0'0'1985,"0"0"-240,0 0-230,0 0-29,0 0-109,-14-10 648,12 18-1445,1-1 1,1 1-1,-1-1 1,1 1-1,1 7-580,-1-8 470,5 19 699,-5-26-1158,1 0 0,-1 0 0,0 0 1,0 0-1,1 0 0,-1 1 0,0-1 1,1 0-1,-1 0 0,0 0 0,1 0 0,-1 0 1,0 0-1,1 0 0,-1 0 0,0-1 0,1 1 1,-1 0-1,0 0 0,1 0 0,-1 0 0,0 0 1,0 0-1,1-1 0,-1 1 0,0 0 1,1 0-1,-1 0 0,0-1 0,0 1 0,0 0 1,1 0-1,-1-1 0,0 1 0,0 0 0,0 0 1,1-1-1,-1 1 0,0 0-11,3-5-100,-1 1-1,1 0 1,-1-1 0,0 1-1,0-1 1,-1 0 0,1 1-1,0-6 101,0-56-4965,-3 65 4889,1 1 1,0 0-1,0 0 0,0-1 0,0 1 0,-1 0 1,1-1-1,0 1 0,0 0 0,-1 0 0,1-1 0,0 1 1,0 0-1,-1 0 0,1 0 0,0-1 0,-1 1 0,1 0 1,0 0-1,-1 0 0,1 0 0,0 0 0,-1 0 0,1 0 1,0 0-1,-1 0 0,1 0 0,0 0 0,-1 0 0,1 0 1,0 0-1,-1 0 0,1 0 0,0 0 0,-1 0 0,1 0 1,0 0-1,-1 1 0,1-1 0,0 0 0,-1 0 0,1 0 1,0 0-1,-1 1 76,-15 7-241,-23 44-1936,22-30-2052</inkml:trace>
  <inkml:trace contextRef="#ctx0" brushRef="#br1" timeOffset="-83058.373">9062 8050 8660,'0'0'2326,"0"0"-802,0 0-169,0 0-64,0 0-384,0-5-306,0 4-551,0 1 0,0 0 0,0 0 0,1-1 0,-1 1 0,0 0 0,0-1 0,0 1 0,0 0 0,0-1 0,0 1 0,0 0 0,0-1 0,0 1 0,0 0 0,0-1 0,0 1 0,0 0 0,0-1 0,0 1 1,0-1-1,0 1 0,0 0 0,0 0 0,-1-1 0,1 1 0,0 0 0,0-1 0,0 1 0,0 0 0,-1-1 0,1 1 0,0 0 0,0 0 0,-1 0 0,1-1 0,0 1 0,-1 0 0,1 0 0,0 0 0,0-1 0,-1 1 0,1 0 1,0 0-1,-1 0 0,1 0 0,0 0 0,-1 0 0,1 0 0,-1 0 0,1 0-50,-17 20 643,-22 54-841,34-65 407,-50 110 101,5 2-1,5 3 1,-27 119-310,67-215-14,7-22-471,19-37-836,-13 19 1103,13-22-2653,-2-2 0,0 0 1,3-14 2870,-5-4-5011</inkml:trace>
  <inkml:trace contextRef="#ctx0" brushRef="#br1" timeOffset="-82716.465">8976 8154 1521,'0'0'5688,"0"0"-3325,0 0-1183,0 0-215,0 0 177,17-5-269,-5 1-677,-6 2-130,-1 0-1,1 0 0,0 1 1,0 0-1,0 0 0,0 0 1,3 0-66,-6 1 50,-1 1 0,1-1 1,-1 0-1,1 1 1,-1 0-1,1-1 1,-1 1-1,0 0 1,1 0-1,-1 0 0,0 1 1,1-1-1,-1 1 1,0-1-1,0 1 1,0-1-1,-1 1 1,1 0-1,0 0 0,-1 0 1,1 0-1,-1 0 1,1 2-51,26 45 783,-2 2 1,-2 1 0,7 27-784,47 165 2987,-35-101-2314,-42-137-2097,-9-12-2154,5 3 2329,-27-23-5221</inkml:trace>
  <inkml:trace contextRef="#ctx0" brushRef="#br1" timeOffset="-82369.211">8943 8529 14663,'0'0'1841,"0"0"-1633,181-32-208,-108 2-32,-10-6-3138,-17 9-10340</inkml:trace>
  <inkml:trace contextRef="#ctx0" brushRef="#br1" timeOffset="-81595.23">13554 8065 7299,'0'0'1833,"0"0"-702,0 0-357,0 0-344,0 0-212,0-23-68,0-99 2056,0 121-1336,0 1-198,0 0-112,0 0-157,0 4-227,0 83 756,-2 44 1291,6-1 1,20 123-2224,-20-236-335,-2-20-2195,-1-25-2660,-1 26 5041,0-27-5008</inkml:trace>
  <inkml:trace contextRef="#ctx0" brushRef="#br1" timeOffset="-81130.355">13895 7934 7363,'0'0'1614,"0"0"179,0 0 179,0 0-363,0 0-273,5 4-149,-4-3-1117,1 0 0,-1 0 0,0 0 0,1 0 0,-1 0-1,0 0 1,0 0 0,1 0 0,-1 1 0,0-1 0,0 0-1,0 1 1,0-1 0,-1 1 0,1-1 0,0 1 0,-1-1 0,1 1-1,-1 0 1,1-1 0,-1 1 0,0 0 0,0-1 0,0 1-1,0 0 1,0 0 0,0-1 0,0 1 0,0 0 0,-1-1-1,1 1 1,-1 0 0,1-1 0,-1 1 0,0-1 0,1 1-1,-1-1 1,0 1 0,0-1 0,0 0 0,0 1 0,0-1-1,-1 0 1,1 0 0,-1 1-70,-16 16 261,0-1 0,-1-1 0,-1-1 0,-20 11-261,-90 49 138,113-66-130,-14 8-167,-1-1 0,0-1-1,-13 2 160,46-17-18,-1 0-1,0 0 0,1 1 0,-1-1 1,1 0-1,-1 0 0,0 0 0,1 0 1,-1 1-1,0-1 0,1 0 0,-1 0 0,0 1 1,1-1-1,-1 0 0,0 1 0,0-1 1,1 0-1,-1 1 0,0-1 0,0 0 0,0 1 1,0-1-1,1 1 0,-1-1 0,0 0 1,0 1-1,0-1 0,0 1 0,0-1 0,0 0 1,0 1-1,0-1 0,0 1 0,0-1 1,0 0-1,0 1 0,0-1 0,-1 1 0,1-1 1,0 0-1,0 1 0,0-1 0,0 0 1,-1 1-1,1-1 0,0 0 0,0 1 1,-1-1-1,1 0 0,0 1 0,-1-1 0,1 0 1,0 0-1,-1 0 0,1 1 0,0-1 1,-1 0-1,1 0 0,-1 0 0,1 0 0,0 0 1,-1 1-1,1-1 0,-1 0 0,1 0 1,0 0-1,-1 0 0,1 0 0,-1 0 19,40 18-506,-26-12 384,57 32 162,-2 3 0,0 4-40,8 5 627,28 12-627,-95-57-129,1-1-1,-1 0 1,1 0-1,0-1 0,2 0 130,14 0-5253,-24-3-4546</inkml:trace>
  <inkml:trace contextRef="#ctx0" brushRef="#br3" timeOffset="-50356.801">6038 6217 6403,'0'0'2460,"0"0"-742,0 0-211,0 0 59,0 0-293,0 0-387,10-8 250,-10 8-1100,0-1-1,0 1 1,0 0 0,0 0-1,1 0 1,-1-1 0,0 1-1,0 0 1,0 0-1,0 0 1,0 0 0,1-1-1,-1 1 1,0 0-1,0 0 1,0 0 0,1 0-1,-1 0 1,0 0 0,0 0-1,0-1 1,1 1-1,-1 0 1,0 0 0,0 0-1,0 0 1,1 0-1,-1 0 1,0 0 0,0 0-1,1 0 1,-1 0 0,0 0-1,0 0 1,0 0-1,1 0 1,-1 0 0,0 1-1,0-1 1,1 0-1,-1 0 1,0 0 0,0 0-1,0 0 1,0 0 0,1 1-1,-1-1 1,0 0-1,0 0 1,0 0 0,0 0-1,0 1 1,1-1-1,-1 0 1,0 0 0,0 0-1,0 1-35,-2 38 188,-1-1 0,-2 1 0,-2-1 0,-4 13-188,-48 152 170,57-197-147,2-25 243,-1 6-399,1-1 1,1 0-1,0 0 1,2-3 132,16-74-4311,-3-8 4311,1-4-1804,-16 100 1843,-1 1-1,0-1 1,1 1 0,0-1 0,-1 1-1,1-1 1,0 1 0,0-1-1,0 1 1,1 0 0,-1 0 0,0-1-1,1 1 1,0 0 0,-1 0 0,1 0-1,0 1 1,2-3-39,-3 4 39,0 0 0,-1 0 1,1-1-1,0 1 0,0 0 0,0 0 1,-1 0-1,1 0 0,0 0 0,0 0 1,0 0-1,-1 0 0,1 0 0,0 0 1,0 1-1,0-1 0,-1 0 0,1 1 1,0-1-1,0 0 0,-1 1 0,1-1-39,20 24 539,27 65 1369,8 18-529,-49-97-1453,0 0-1,0 0 0,1-1 0,0 0 1,1 0-1,0-1 0,0 0 1,4 2 74,-3-4-2132,-3-5-2737</inkml:trace>
  <inkml:trace contextRef="#ctx0" brushRef="#br3" timeOffset="-48564.018">8979 9589 2001,'0'0'2601,"0"0"-672,0 0-688,0 0-278,0 0 29,0-5 46,0-63 5155,0 37-3111,0 25-2381,0 8-878,7 134 984,5 0 0,15 51-807,-21-147 107,-3-19-44,-1-1-4,2 0-1,0 0 0,2 3-58,-5-20 21,-1 0-1,1 0 1,0 0-1,0 0 0,1 0 1,-1 0-1,1 0 1,-1 0-1,1-1 0,0 1 1,0-1-1,0 0 1,1 1-1,-1-1 0,0 0 1,1 0-1,-1 0 1,1-1-1,0 1 0,0 0 1,2 0-21,-3-1 6,-1-1 0,1 0 0,-1 1 0,1-1 0,-1 0 1,1 0-1,0 0 0,-1 0 0,1 0 0,-1 0 0,1 0 0,0 0 0,-1-1 1,1 1-1,-1-1 0,1 1 0,-1-1 0,0 0 0,1 1 0,-1-1 0,1 0 1,-1 0-1,0 0 0,0 0 0,1 0 0,-1 0 0,0 0 0,0-1 0,0 1 1,0 0-1,-1 0 0,1-1 0,0 1 0,0-1 0,-1 1 0,1-1 0,-1 1 1,1-1-1,-1 1 0,0-1 0,0-1-6,2-10-45,0-1-1,-2 1 1,1-1 0,-2 0 0,0-2 45,0-17-169,6-21-48,2 1 0,3 0 0,13-38 217,-6 22-152,6-56 152,-20 110-1602,0 30-5080,-2 6 532</inkml:trace>
  <inkml:trace contextRef="#ctx0" brushRef="#br3" timeOffset="-47869.432">9303 10166 2417,'0'0'4834,"0"0"-2990,0 0-689,0 0-80,0 0-296,2-10-261,6-41 393,-5 7 2817,-3 441 31,0-395-3684,0-10 5,-2-75-762,0 41-599,2 1-1,1-1 1,2 1-1,7-34 1282,-9 70-48,0 1 1,0 0-1,0 0 0,0 0 0,1 0 1,0 0-1,0 0 0,0 0 1,0 0-1,0 1 0,1-1 1,0 1-1,0-1 0,0 1 0,2-1 48,-2 1 78,1 1-1,1 1 0,-1-1 0,0 1 1,0-1-1,0 1 0,1 0 0,-1 1 0,1-1 1,-1 1-1,1 0 0,-1 0 0,0 0 1,1 0-1,0 1-77,-1 0 98,0 1 0,0-1 1,0 1-1,0 0 0,-1-1 0,1 2 0,-1-1 1,1 0-1,-1 1 0,0-1 0,0 1 0,0 0 1,0 0-1,0 1 0,-1-1 0,1 0 0,-1 1 1,0-1-1,0 1 0,1 4-98,2 2 189,0 1 1,-1 0-1,0 0 0,-1 0 1,0 1-1,0-1 0,-1 2-189,-1-6 44,0 0-1,0 1 1,0-1-1,-1 1 1,0 0-1,-1-1 1,0 1-1,0-1 1,0 0-1,-1 1 1,0-1-1,-1 0 1,1 0-1,-1 0 1,-1 0-1,1 0 1,-1-1-1,0 0 1,-1 0-1,0 0 1,0 0-1,0-1 1,-5 5-44,-72 60 104,74-63-163,-1-1 0,0 0 0,0-1 0,-1 1 0,0-2 0,1 0 0,-2 0 0,-8 2 59,-5-6-3346,14-8-1675</inkml:trace>
  <inkml:trace contextRef="#ctx0" brushRef="#br3" timeOffset="-46825.895">5122 6051 5763,'0'0'3612,"0"0"-1670,0 0-608,0 0-133,0 0-286,10 23 1627,17 87-794,-5 1 0,6 94-1748,-26-186 31,5 14-327,-1-26-5136,-6-7-584</inkml:trace>
  <inkml:trace contextRef="#ctx0" brushRef="#br3" timeOffset="-46495.429">5115 6678 3009,'0'0'9301,"0"0"-8085,0 0-704,0 0 369,0 0-481,0 0 32,119-38-128,-92 32-208,-7 3 177,-7 3-273,-3-6 16,-7 3-48,0 0 32,-3 0-209,0 3-431,0 0-913,0 0-864,0-3-1392</inkml:trace>
  <inkml:trace contextRef="#ctx0" brushRef="#br3" timeOffset="-46156.979">4956 5949 12342,'0'0'2465,"0"0"-1969,0 0 64,0 0 257,0 0-433,0 0-368,159-9-16,-126 4-368,-3-1-1441,-7 6-1537,-10 0-5490</inkml:trace>
  <inkml:trace contextRef="#ctx0" brushRef="#br3" timeOffset="-45677.874">5466 6375 6227,'0'0'1857,"0"0"-937,0 0-141,0 0 11,0 0 21,0 12 480,0 20-415,0 76 2596,4 0 0,6 0-3472,-8-129-2113,0 0 0,-1-1 0,-2-12 2113,-3 9-2327,-2 0 0,-7-21 2327,7 28-290,1-1 0,0 0 0,2 0 0,0-1 0,0-14 290,3 29 236,-1 0 1,1 0-1,0 1 1,1-1-1,-1 0 0,1 1 1,0-1-1,0 1 1,1-1-1,-1 1 1,1-1-1,0 1 1,0-1-237,1 3 184,-1 0 0,1 0 0,-1 0 0,1 1 1,-1-1-1,1 1 0,0-1 0,0 1 0,0 0 1,0 0-1,0 0 0,0 1 0,0-1 0,0 1 1,0-1-1,0 1 0,0 0 0,0 0 0,1 1 0,-1-1-184,4 1 214,0 0-1,-1 1 0,1 0 0,-1 0 0,1 0 0,-1 1 0,0 0 0,0 0 0,0 0 1,-1 1-1,1 0 0,-1 0 0,0 0 0,0 1 0,3 3-213,15 17 834,-1 0 1,11 16-835,-28-34 139,2 2-3,0 2-1,-1-1 1,0 1-1,0 0 1,-1 0-1,-1 1 1,0-1-1,-1 1 1,3 12-136,-5-18 20,0 1 0,0-1 1,-1 1-1,0 0 0,0-1 1,-1 1-1,0 0 0,0-1 0,0 1 1,-1-1-1,0 0 0,0 1 1,0-1-1,-1 0 0,0 0 1,0 0-1,-1-1 0,-4 6-20,-5 3-85,-1 0 0,0-1 0,-1 0 0,-1-1-1,0-1 1,0-1 0,-1 0 0,-6 2 85,6-4-1151,0-1 1,0-1-1,-1 0 0,0-1 0,-7 0 1151,-13-2-6208</inkml:trace>
  <inkml:trace contextRef="#ctx0" brushRef="#br3" timeOffset="-74658.439">6018 11544 5298,'0'0'1270,"0"0"-170,0 0-47,0 0-39,0 0-101,0-13 58,0-40 13,0 50-917,0 1 0,0 0 0,0-1-1,-1 1 1,1 0 0,-1 0 0,1-1 0,-1 1 0,0 0-1,0 0 1,0 0 0,0 0 0,0 0 0,-1 0 0,1 0-1,-1 0 1,1 1 0,-1-1 0,1 1 0,-1-1 0,0 1-1,-1-1-66,-12-14 112,9-6 656,3 9 1917,2 23-794,4 84-365,5 4-1526,0-3 323,-4 5-323,5 118 261,22 109-261,4 72 38,-3-72 36,-14-166-37,-6-64-28,0 88-9,-12 596 349,-12-572-346,3-86 7,3 16 43,-13 163 7,11-172 284,7 130-344,3-104 234,-2-155-199,0-1-8,0 0 16,0 0 5,0 0-3,0 0-24,0 0-58,0 0-19,0 0 36,-1 1 1,1-1 0,0 0-1,0 0 1,0 0 0,0 0-1,-1 0 1,1 0 0,0 0-1,0 0 1,0 0 0,0 0-1,-1 0 1,1 0 0,0 0-1,0 0 1,0 0-1,0 0 1,-1 0 0,1 0-1,0 0 1,0 0 0,0 0-1,0 0 1,-1 0 0,1 0-1,0 0 1,0 0 0,0-1-1,0 1 1,-1 0-1,1 0 1,0 0 0,0 0-1,0 0 1,0 0 0,0-1-1,0 1 1,0 0 0,0 0-1,-1 0 1,1 0 0,0-1-1,0 1 1,0 0 0,0 0-1,0 0 1,0 0-1,0-1 1,0 1 0,0 0 19,-3-12-1147,1 1 1,1-1 0,-1 0-1,2-6 1147,-2-7-3741,-1-19-6800</inkml:trace>
  <inkml:trace contextRef="#ctx0" brushRef="#br3" timeOffset="-73742.011">3719 15150 2209,'0'0'2833,"0"0"-2433,0 0-367,0 0-33,0 0 432,0 0-176,-13 51-160,13-42 624,0 2-15,0 1-33,0-3-352,0 3-320,0 3 0,0 0-176,-7 3-913,-6-3-2432</inkml:trace>
  <inkml:trace contextRef="#ctx0" brushRef="#br3" timeOffset="-71447.714">3289 15373 7684,'0'0'1048,"0"0"-522,0 0 234,0 0 200,0 0-245,6-3-168,18-8-281,0 1 1,1 1-1,0 1 0,0 1 0,1 2 0,0 0 0,0 2 1,6 0-267,70-2 2871,55 7-2871,-46 0 463,290-8 63,-159-8-220,0 1-233,-213 13 22,157 0 250,153-21-345,-124 4 105,191 10-105,-297 7 7,150 18 222,217-18-133,-431-2-74,-1-2 0,34-8-22,17-3-14,129-1 14,-103 9 8,79-17-8,-100 10-27,0 4 0,26 4 27,203 7-115,-134 1 46,539-2 888,-733 0-760,-1 0 58,0 0 70,0 0-8,42 0 210,61-12-325,-101 12-56,-1-1 0,1 0 0,-1 0 0,0 0 0,1 1 1,-1-1-1,0 0 0,0 0 0,0-1 0,0 1 0,0 0 0,0 0 0,0-1 0,0 1 0,0 0 0,-1-1 0,1 1 0,-1 0 0,1-1 0,-1 1 0,1-1 0,-1 1 0,0-1 0,1 0-8,9-45 151,-9 41-135,0 4-12,-1 0 0,1 0 0,-1 0-1,1 0 1,0 1 0,0-1-1,0 0 1,0 0 0,0 1 0,0-1-1,0 0 1,0 1 0,1 0-1,-1-1 1,1 1 0,-1 0 0,1-1-1,0 1 1,-1 0 0,1 0-1,0 1 1,0-1 0,0 0-1,-1 0 1,1 1 0,0-1 0,0 1-1,2 0-3,7-2 48,1 1-1,-1 1 1,1 0 0,11 2-48,9 0-14,119-2 14,-150 0 13,-1 0 11,0 0 19,0-2-50,-1 0 1,1 1-1,0-1 1,-1 0-1,0 0 1,1 0 0,-1 1-1,0-1 1,0 0-1,0 1 1,0-1-1,-1 0 7,-20-7-107,-1 1 0,0 2-1,-1 0 1,1 1 0,-9 1 107,-25-6-13,55 9 17,1 1 88,29 6 244,0 1 0,0 2 0,-1 0 0,22 12-336,-48-20 2,1 1-1,0 0 0,-1 0 0,1 0 0,-1 0 0,1 0 0,-1 0 1,0 0-1,0 1 0,0-1 0,0 0 0,0 1 0,-1-1 1,1 0-1,-1 1 0,0-1 0,1 1 0,-1-1 0,0 1 0,0-1 1,-1 1-1,1-1 0,0 1 0,-1-1 0,0 0 0,0 2-1,0 1 4,0-1-1,-1 0 0,0 1 0,0-1 1,0 0-1,0 0 0,0 0 0,-1-1 0,0 1 1,0-1-1,0 1 0,0-1 0,-2 2-3,-4 1-562,-31 18 1543,38-23-1564,-1 0 1,1-1-1,0 1 0,0-1 0,-1 1 1,1-1-1,-1 0 0,1 0 1,0 0-1,-1-1 0,1 1 1,0 0 582,-5-3-8081</inkml:trace>
  <inkml:trace contextRef="#ctx0" brushRef="#br0" timeOffset="-66446.637">3924 15290 4178,'0'0'288,"0"0"-208,0 0-179,0 0-287,-4-8-9,-5-10-150,4 7 1460,-3-6 4200,10 18 634,24 2 654,-13-2-6510,0 1-1,0 1 1,0 0 0,0 1 0,3 2 107,-8-3 39,0 1 1,0-2-1,0 1 0,1-1 1,-1 0-1,1 0 0,-1-1 1,1-1-1,1 1-39,89-3 321,-42 0-137,-16 1-159,0-1 1,-1-2-1,1-2 0,12-4-25,-25 6-4,1 1-1,0 1 1,-1 2 0,28 3 4,14-1-7,-25-1 11,0-2-1,-1-3 0,0-1 1,11-4-4,-30 6-14,1 0 0,0 2 1,0 1-1,24 2 14,14 0 33,216 4-38,220-6 37,-450-2-12,-1-2-1,0-3 1,6-2-20,41-4 16,-78 8-22,1 1 0,0 1 0,0 1 0,12 1 6,-28-3 911,-3 3-2697,3 0-6386,-9 1 1049</inkml:trace>
  <inkml:trace contextRef="#ctx0" brushRef="#br0" timeOffset="-56146.288">6266 15284 4402,'0'0'1032,"0"0"-311,0 0 28,0 0-162,0 0-189,4-4-123,3-2-467,-4 4 538,-1 1 1,0-1 0,0 1-1,0-1 1,0 0 0,0 0-1,0 0 1,-1 0 0,1 0-1,-1-1 1,1 1 0,-1 0-1,0-1 1,0 1 0,0-1-1,0 1 1,0-3-347,-1 4 496,0 1 3,0 0-117,0 0-68,2 1 1249,-3-5-1021,-4-5-395,5 8 171,-3-4-259,-7-21 1682,10 26-1731,0-1 0,1 0-1,-1 0 1,0 1-1,1-1 1,-1 0 0,1 1-1,-1-1 1,0 0-1,1 1 1,0-1 0,-1 0-1,1 1 1,-1-1-1,1 1 1,0 0-1,-1-1 1,1 1 0,0-1-1,0 1 1,-1 0-1,1-1 1,0 1 0,0 0-1,-1 0 1,1 0-1,0 0 1,0 0 0,0 0-1,-1 0 1,1 0-1,0 0 1,0 0-1,0 0 1,-1 0 0,1 0-1,0 1-9,54-3 159,53-10-159,-103 11-4,25 1 46,-26 0-31,0 0 0,0 0-1,1 0 1,-1 0 0,0 0 0,0-1-1,0 0 1,0 0 0,2-1-11,40-8 58,-38 8-59,0-1-1,0 1 0,1 1 0,-1 0 1,0 0-1,0 1 0,0 0 0,1 0 1,0 1 1,0-1 4,1 1 0,0-2 1,0 1-1,0-2 1,0 1-1,1-1-4,3-1-6,0 2 0,0-1 0,-1 2 0,1 0 0,8 1 6,10 0-10,60-7 23,-20 0-29,78 6 136,-149 0-106,0-1-1,0 1 0,0-1 0,1 1 1,-1-1-1,0 0 0,0 1 0,0-1 0,-1 0 1,1 0-1,0 0 0,0 0 0,0 0 1,0 0-1,-1 0 0,1 0 0,-1 0 0,1 0 1,-1 0-1,1-1 0,-1 1 0,1 0 1,-1 0-1,0 0 0,0-1 0,0 1 0,0 0 1,0-2-14,3-36 358,4-110-438,-8 90 53,0 5 40,3 1 1,4-28-14,15-7 11,-15 69-10,-1 0 0,-1-1 0,-1 1 0,0-1 0,-1-9-1,0-4 6,1-1 0,2 1 0,7-27-6,5-30-37,-17 86 37,4-26 2,1 2 0,1-1 0,1 0 0,4-5-2,-8 21-1,0 1-1,-1-1 0,-1 0 1,0 1-1,0-1 1,-2-7 1,1 18 4,1-5 49,0 0 1,0 0 0,1 0-1,0 0 1,0 1 0,0-1-1,1 0 1,0 1 0,1 0-1,0-2-53,12-25 19,6-36-22,9-50 3,-5 18 0,7-15-4,0 5 23,-4-2 1,4-65-20,-26 124-7,0-4-18,10-38 25,20-103 13,-5 20-37,-11 68 45,7-114-21,-26 195-10,2 0-1,2 0 0,6-21 11,1 5 0,44-178-5,-49 183 16,-2 19 5,-2 0 0,-1 0 0,0 0 0,-2-6-16,9-118 784,-10 146-677,0 0-27,0-1-152,-1 1 0,1-1 1,-1 1-1,1 0 0,-1-1 0,1 1 0,-1-1 1,1 1-1,-1 0 0,1 0 0,-1-1 1,0 1-1,1 0 0,-1 0 0,0 0 1,1-1-1,-1 1 0,0 0 0,1 0 0,-1 0 1,0 0-1,1 0 0,-1 1 0,0-1 1,1 0-1,-1 0 0,1 0 0,-1 0 1,0 1-1,1-1 0,-1 0 0,1 1 1,-1-1-1,0 0 0,1 1 0,-1-1 0,1 1 1,-1-1 71,0 1-224,-28 17-6195</inkml:trace>
  <inkml:trace contextRef="#ctx0" brushRef="#br3" timeOffset="-43787.848">7447 13558 1105,'0'0'4177,"0"0"-2488,0 0-864,0 0-265,0 0-371,0 0-143,0 0 20,0 0 17,0 0 50,-13-6 1692,-3 7-3658,-13-3 828,28 1 789,0 1 0,1-1 1,-1 0-1,0 1 0,0-1 0,1 0 0,-1 0 1,0 1-1,1-1 0,-1 0 0,1 0 0,-1 0 0,1 0 1,-1 0-1,1 0 0,-1 0 0,1 0 0,0 0 0,0 0 1,0 0-1,0 0 0,-1 0 0,1 0 0,0 0 1,1 0-1,-1 0 0,0 0 216,0 0 1286,0 1 832,0 0-162,0 0-564,0 0-394,0 0-411,0 0-304,0 0-144,0 0-3,0-4 1032,0 2-4375,0 2 641</inkml:trace>
  <inkml:trace contextRef="#ctx0" brushRef="#br4" timeOffset="-41274.634">7421 13665 5282,'0'0'1302,"0"0"-635,0 0-277,0 0-262,0 0-32,0-21 1680,0 18 2333,0 148-3655,0-81-4363,0-52 1025</inkml:trace>
  <inkml:trace contextRef="#ctx0" brushRef="#br4" timeOffset="-40895.485">7388 14091 5955,'0'0'1483,"0"0"-555,0 0-71,0 0-332,0 0-71,3 7 66,8 22-78,3 4 1673,-2 0 0,7 31-2115,-4-24-2090,0-17-2693,-12-14 984</inkml:trace>
  <inkml:trace contextRef="#ctx0" brushRef="#br4" timeOffset="-40506.367">7500 14439 1201,'0'0'4033,"0"0"-2605,0 0-588,0 0-96,0 0-269,0 13 395,-2 8-633,0-2 342,1-1 1,0 1 0,2-1 0,0 1 0,1-1 0,1 0-1,2 10-579,-1-17-673,-1-1 0,-1 1 0,0-1 0,0 1 0,-1 0 0,0 0 0,-1-1 0,-1 5 673,1-11-301,0 13-1561</inkml:trace>
  <inkml:trace contextRef="#ctx0" brushRef="#br4" timeOffset="-40176.44">7527 14945 7091,'0'0'2577,"0"0"-880,0 0 272,0 0-400,20 172-945,-11-148 128,-2 0-255,-4-6-353,-3-9-16,0-6-128,0 0 0,0-3-16,4 0-496,-4 0-529,0 0-576,0 0-1280,0-3-2145</inkml:trace>
  <inkml:trace contextRef="#ctx0" brushRef="#br4" timeOffset="-38883.223">7785 12264 3105,'0'0'2175,"0"0"-815,0 0-375,0 0-268,0 0-340,-30-18 2293,30 17-2675,0 1 0,0-1 0,1 0 0,-1 0 1,0 0-1,0 0 0,0 0 0,-1 0 0,1 0 0,0 0 0,0 1 0,0-1 0,-1 0 0,1 0 0,0 0 0,-1 0 0,1 1 0,-1-1 0,1 0 0,-1 0 1,1 1-1,-1-1 0,1 0 0,-2 0 5,2 2 44,-1-1-1,0 1 1,1 0 0,-1-1 0,1 1 0,-1 0 0,1 0 0,-1-1-1,1 1 1,0 0 0,-1 0 0,1 0 0,0-1 0,-1 1 0,1 0-1,0 0 1,0 0 0,0 0 0,0 0 0,0-1 0,0 1 0,0 0-1,0 0 1,0 0 0,0 0 0,1 0-44,-1 28 646,2 1-1,2-1 1,0 0 0,5 13-646,-1-1 236,-2 0 0,-2 0-1,-1 37-235,-3 8-2448,-1-37-896,1-27 574</inkml:trace>
  <inkml:trace contextRef="#ctx0" brushRef="#br4" timeOffset="-38529.373">7881 13130 5106,'0'0'2143,"0"0"-343,0 0-175,0 0-227,0 0-163,5 13-274,42 108 1816,-40-91-2725,-2 0 0,0 0 0,-1 20-52,2 11-7196,-6-48 2441</inkml:trace>
  <inkml:trace contextRef="#ctx0" brushRef="#br4" timeOffset="-38183.326">7977 13698 2945,'0'0'2209,"0"0"-691,0 0-370,0 0 15,0 0 349,-1 14-82,-2 175 2991,3-51-6765,0-49-4858,0-82 466</inkml:trace>
  <inkml:trace contextRef="#ctx0" brushRef="#br4" timeOffset="-37847.816">7963 14356 3762,'0'0'2812,"0"0"-1783,0 0-292,0 0 274,0 0 507,0 20 189,10 167 3611,-3-120-4844,0-11-2093,-1 47 1619,-6-61-7030,0-32 2898</inkml:trace>
  <inkml:trace contextRef="#ctx0" brushRef="#br4" timeOffset="-37515.981">8030 14977 6787,'0'0'2961,"0"0"-1328,0 0 192,0 0-464,9 161-273,-9-143-47,4-9-401,-4-3-384,3-6 32,-3 0-144,0 0-144,3 0-48,-3-6-512,0-12-993,0 0-1328,0-3-2369</inkml:trace>
  <inkml:trace contextRef="#ctx0" brushRef="#br4" timeOffset="-36355.328">6055 13790 160,'0'0'2022,"0"0"-528,0 0-98,0 0-281,0 0-248,6 12 4933,86-12-2693,-1 0-3077,1 0-5059,-79 0 2039</inkml:trace>
  <inkml:trace contextRef="#ctx0" brushRef="#br4" timeOffset="-36026.876">6468 13802 6131,'0'0'1272,"0"0"-378,0 0 280,0 0 19,0 0-209,16 0 54,146 0 2934,-123 1-3970,9 0-2405,-2-6-3754,-33 2 2795</inkml:trace>
  <inkml:trace contextRef="#ctx0" brushRef="#br4" timeOffset="-35691.14">7047 13772 7892,'0'0'784,"0"0"160,0 0 161,0 0-689,0 0-112,0 0-256,89 12 16,-72-12 48,-4 0-96,0 0 288,1 0-223,2 0-81,1-6 0,-1 3-497,1-3-751,-1-3-1201,1 0-5427</inkml:trace>
  <inkml:trace contextRef="#ctx0" brushRef="#br4" timeOffset="-35343.549">7497 13734 9973,'0'0'1264,"0"0"65,0 0 63,0 0-847,0 0-241,0 0-256,73-3-48,-70-9-64,0 3-641,-3-3-399,0 0-993,0-3-2129</inkml:trace>
  <inkml:trace contextRef="#ctx0" brushRef="#br4" timeOffset="-34637.358">6065 12287 4914,'0'0'1721,"0"0"-729,0 0-170,0 0-80,0 0-56,4 27 2555,3-22-2876,0 0 1,1 0-1,0-1 0,0-1 1,0 1-1,0-1 0,0 0 0,1-1 1,-1 0-1,1 0-365,91 12-6,-94-13 54,126 10-1441,-44-5-4001,-51-4 1301,-16 1 145</inkml:trace>
  <inkml:trace contextRef="#ctx0" brushRef="#br4" timeOffset="-34299.574">6686 12406 4418,'0'0'1369,"0"0"-550,0 0 61,0 0-37,0 0-72,15 4-24,117 25 2647,-81-10-2254,-43-16-1183,-1 0-1,0 0 1,0 0-1,1-1 1,0 0 0,-1-1-1,1 0 1,0 0-1,1 0 44,27-3-4546,-19-8-1472</inkml:trace>
  <inkml:trace contextRef="#ctx0" brushRef="#br4" timeOffset="-33965.77">7305 12472 9444,'0'0'1409,"0"0"-144,0 0-545,0 0-560,0 0-160,0 0-16,103-39-288,-84 27-865,5-5-640,-1 2-624</inkml:trace>
  <inkml:trace contextRef="#ctx0" brushRef="#br4" timeOffset="-33964.77">7682 12368 6979,'0'0'1793,"0"0"-30,0 0 33,0 0-371,0 0-369,13 0-530,11 1-496,1-1 0,-1-1 0,1-1 0,-1-1 0,0-1 0,0-2 0,8-3-30,-31 9 250,-1 0-311,0 0 0,0 0 0,0 0 0,0 0-1,0 0 1,0 0 0,0 0 0,0 0 0,-1 0 0,1 0 0,0 0-1,0 0 1,0 0 0,0 0 0,0-1 0,0 1 0,0 0 0,0 0-1,0 0 1,0 0 0,0 0 0,0 0 0,0 0 0,0 0 0,0 0-1,0 0 1,0 0 0,0-1 0,0 1 0,0 0 0,0 0 0,0 0-1,0 0 1,0 0 0,0 0 0,0 0 0,0 0 0,0 0 0,0 0-1,0 0 1,0-1 0,0 1 0,0 0 0,0 0 0,0 0 0,0 0-1,0 0 1,0 0 0,0 0 0,1 0 0,-1 0 0,0 0 0,0 0-1,0 0 1,0 0 0,0 0 0,0 0 0,0 0 0,0 0 0,0 0-1,0 0 1,0 0 0,1 0 0,-1 0 0,0 0 0,0 0 61,-8-6-4784</inkml:trace>
  <inkml:trace contextRef="#ctx0" brushRef="#br4" timeOffset="-33016.757">5343 12772 944,'0'0'3146,"0"0"-1455,0 0-586,0 0 167,0 0 49,8-8 202,-3 3-996,25-31 452,-28 34-531,-1-1 0,0 1 0,0-1 0,0 0-1,0 0 1,0 1 0,0-1 0,-1 0 0,1 0 0,-1 0 0,0 0-448,-1 7 14,0 0 1,0 1 0,0-1 0,-1 0 0,0 0 0,0 0-1,0 0 1,0 0 0,-1 0 0,0 0-15,-9 17 22,-28 77 793,4 1 0,0 19-815,32-109 34,0 23 15,4-29-86,0-6-110,0-20-646,2 1-1,0 0 1,1 0-1,1 0 1,1 0-1,1 1 1,5-13 793,26-79-7150,-24 72 2801</inkml:trace>
  <inkml:trace contextRef="#ctx0" brushRef="#br4" timeOffset="-32692.813">5343 12772 4898</inkml:trace>
  <inkml:trace contextRef="#ctx0" brushRef="#br4" timeOffset="-32365.629">5343 12772 4898,'7'-53'842,"-2"0"186,-3-1 3377,2 53-1444,12 5-2275,-8 7-281,0 0 0,-1 0-1,0 0 1,0 1 0,-2 0 0,1 1-1,1 6-404,7 15 646,-14-33-636,12 21 258,-2 1-1,0 0 0,-1 1 0,-2 0 0,0 0 0,-2 0 1,0 1-1,-1 16-267,-4-40 0,0-1 0,0 1 1,0-1-1,0 1 1,-1-1-1,1 1 0,0-1 1,0 0-1,-1 1 1,1-1-1,0 1 0,-1-1 1,1 0-1,0 1 0,-1-1 1,1 0-1,-1 1 1,1-1-1,-1 0 0,1 0 1,-1 1-1,1-1 0,-1 0 1,1 0-1,-1 0 1,1 0-1,-1 0 0,1 0 1,-1 0-1,1 0 0,-1 0 1,1 0-1,-23 1-79,18-1 42,-29 0-190,-3 1-123,0-2 1,0-2-1,-8-2 350,24 4 290,21 1-291,-1 1 0,1-1 0,-1 0 0,1 0 0,0 1 0,-1-1 0,1 0 0,-1 1 0,1-1 0,0 1 0,-1-1-1,1 1 1,0-1 0,0 0 0,-1 1 0,1-1 0,0 1 0,0-1 0,0 1 0,-1-1 0,1 1 0,0 0 0,0-1 0,0 1-1,0-1 1,0 1 0,0-1 0,0 1 0,0 0 1,10-2-2798,10-6-988</inkml:trace>
  <inkml:trace contextRef="#ctx0" brushRef="#br4" timeOffset="-31993.537">5668 12520 4738,'0'0'2172,"0"0"-1086,0 0-214,0 0-130,0 0-161,-9 10 350,8 0-542,-1-1-1,1 1 0,0 0 1,1 0-1,1-1 0,-1 1 0,2 2-388,-1 12 703,3 10 86,1 0 1,2 0 0,1-1 0,9 24-790,11 44 1045,-14-37-196,4 48-849,-13-35-7430,-5-77 2851</inkml:trace>
  <inkml:trace contextRef="#ctx0" brushRef="#br4" timeOffset="-31657.133">5641 13171 5795,'0'0'1286,"0"0"10,0 0-2,0 0 51,0 0-238,16-9 5,1-2-814,1 1 0,0 1-1,0 1 1,1 0 0,1 1-1,-1 1 1,8 0-298,-19 5 990,6-2-4514,-24 0-2066,-8 1 140</inkml:trace>
  <inkml:trace contextRef="#ctx0" brushRef="#br4" timeOffset="-31324.631">5489 12472 8548,'0'0'2337,"0"0"-1505,0 0-63,0 0 31,0 0-800,0 0 0,112-42-864,-88 42-1297,2 0-1697</inkml:trace>
  <inkml:trace contextRef="#ctx0" brushRef="#br4" timeOffset="-30889.432">6018 12972 80,'0'0'1897,"0"0"-531,0 0-206,0 0-407,0 0 215,-6 1 342,1 0-650,-14 5-318,3-9 4365,5-7-3069,0 0-618,11 10-1015,-1 0 0,1 1-1,-1-1 1,0 1-1,1-1 1,-1 1-1,1-1 1,-1 1-1,1-1 1,0 1-1,-1-1 1,1 1 0,0 0-1,-1-1 1,1 1-1,0 0 1,0-1-1,-1 1 1,1 0-1,0-1 1,0 1-1,0 0 1,0-1-1,0 1 1,0 0 0,0 0-1,0-1 1,0 1-5,-5 62 1206,2-1 1,3 0 0,5 31-1207,2-58-414,-3-29-1810,-2-23-1373,-2-1-693</inkml:trace>
  <inkml:trace contextRef="#ctx0" brushRef="#br4" timeOffset="-30519.958">5955 12903 8548,'0'0'1665,"0"0"-270,0 0-173,0 0-235,0 0-96,6 0 552,114 0 1042,-37 0-4263,-97 13-3912,-2-5 1261</inkml:trace>
  <inkml:trace contextRef="#ctx0" brushRef="#br4" timeOffset="-30190.534">5955 12903 1697,'11'165'4557,"-11"-129"-3622,0-34 2893,2-2 2504,107-2-3313,3 1-6601,-95 4-1716,-3 12-4269</inkml:trace>
  <inkml:trace contextRef="#ctx0" brushRef="#br4" timeOffset="-29133.396">7725 15427 3490,'0'0'1686,"0"0"221,0 0 86,0 0-37,0 0-209,4-22 5019,-7 54-6694,-1 1 0,-1-1 0,-2 0 0,-6 19-72,2-11 148,2 0 0,-2 32-148,11-73-87,-1-81-3082,2 69 1233,0-1 0,1 1 0,0-1 1,3-7 1935,1 3-3479</inkml:trace>
  <inkml:trace contextRef="#ctx0" brushRef="#br4" timeOffset="-28799.183">7725 15427 6243</inkml:trace>
  <inkml:trace contextRef="#ctx0" brushRef="#br4" timeOffset="-28465.335">7725 15427 6243,'-1'27'566,"1"-27"-490,0 0 0,0 0 1,0 0-1,0 0 0,1 0 0,-1 0 0,0 0 0,0 0 0,0 0 0,0 0 0,0 0 0,1 0 0,-1 0 0,0 0 0,0 0 0,0 0 0,0 0 0,0 0 0,0 0 0,1 0 0,-1 1 0,0-1 0,0 0 0,0 0 0,0 0 0,0 0 0,0 0 0,0 0 0,0 0 0,0 1 0,1-1 0,-1 0 0,0 0 1,0 0-1,0 0 0,0 0 0,0 0-76,14-13 2404,-14 12-2319,1 1-1,-1-1 1,1 1 0,0 0 0,-1-1-1,1 1 1,-1 0 0,1 0 0,0-1 0,-1 1-1,1 0 1,0 0 0,-1 0 0,1 0-1,0 0 1,-1 0 0,1 0 0,0 0-1,-1 0 1,1 0 0,0 0 0,-1 1 0,1-1-1,0 0 1,-1 0 0,1 1 0,0-1-1,-1 0 1,1 1 0,-1-1 0,1 0-1,-1 1 1,1-1 0,-1 1 0,1-1 0,-1 1-1,1-1 1,-1 1 0,0 0 0,1-1-85,16 29 1067,-14-24-744,30 51 1300,-15-28-774,-2 1 0,-1 0 0,4 12-849,-19-40 7,0 0-1,0-1 1,0 1 0,1 0 0,-1 0 0,0-1 0,0 1 0,0 0 0,0-1 0,0 1 0,-1 0 0,1 0 0,0-1 0,0 1 0,0 0 0,-1-1 0,1 1 0,0 0 0,-1-1-1,1 1 1,0 0 0,-1-1 0,1 1 0,-1-1 0,1 1 0,-1-1 0,1 1 0,-1-1 0,0 1 0,1-1 0,-1 0 0,1 1 0,-1-1 0,0 0 0,1 1 0,-1-1-1,0 0-6,-34 9-118,19-5 102,-14 5-178,-1-1-1,0-2 0,0-1 0,0-2 1,0 0-1,-21-3 195,52-1-301,0-1 1,-1 1-1,1-1 1,0 0-1,0 1 1,0-1-1,0 1 1,0-1-1,1 0 0,-1 1 1,0-1-1,1 1 1,-1-1-1,1 1 1,0-1-1,-1 1 1,2-2 300,12-13-4760,3-7-4439</inkml:trace>
  <inkml:trace contextRef="#ctx0" brushRef="#br4" timeOffset="-28133.62">7987 15224 8260,'0'0'2780,"0"0"-1486,0 0 24,0 0-353,0 0-191,0 0 90,0 0-95,7 3 1835,9 33-1968,-1 0 0,-2 1 0,-1 0 0,0 9-636,18 53 545,-23-79-426,25 63 281,-30-78-376,0-1 1,1 0-1,-1 0 0,1 0 0,0 0 1,0-1-1,0 1 0,1-1 0,-1 1 1,1-1-1,0 0 0,0 0 0,0-1 1,0 1-1,0-1 0,1 0-24,-4-2 3,0 1 1,0-1-1,-1 0 0,1 0 1,0 0-1,0 0 0,-1 0 1,1 0-1,0 0 0,0 0 0,0 0 1,-1 0-1,1 0 0,0-1 1,0 1-1,-1 0 0,1-1 1,0 1-1,-1 0 0,1-1 0,0 1 1,-1-1-1,1 1 0,0-1 1,-1 1-1,1-1 0,-1 1 0,1-1 1,-1 0-1,0 1 0,1-1 1,-1 0-1,1 1 0,-1-1 1,0 0-4,9-28 52,-8 25-57,7-53-396,-1-1 0,-4 0-1,-2 0 1,-3-2 401,2-8-465,0 64 512,0 1 0,1-1 0,0 0 0,0 0 0,0 0 0,0 0 0,0 0 0,2-2-47,9-7-2353,-11 13 1892,0 0 0,0 0 0,-1 0 0,1 0-1,0-1 1,0 1 0,0 0 0,-1 0 0,1 0-1,0 1 1,0-1 0,0 0 0,0 0-1,-1 0 1,1 1 0,0-1 0,0 0 0,-1 1-1,1-1 1,0 1 0,0-1 0,0 1 461,5 6-8393</inkml:trace>
  <inkml:trace contextRef="#ctx0" brushRef="#br4" timeOffset="-27798.069">8380 15671 8036,'0'0'1432,"0"0"-79,0 0-182,0 0 86,0 0 218,0-10 1488,0 5-2314,0 6 944,-1 95-892,0 13 796,4 3-1497,-2-103 47,-1 0-1,1 0 1,1-1-1,0 1 0,0-1 1,1 1-1,0-1 0,2 5-46,-5-14-11,0 1-1,0 0 0,0 0 0,1 0 0,-1 0 1,0-1-1,0 1 0,0 0 0,0 0 0,0 0 1,0 0-1,1 0 0,-1-1 0,0 1 0,0 0 1,0 0-1,1 0 0,-1 0 0,0 0 0,0 0 1,0 0-1,0 0 0,1 0 0,-1 0 0,0 0 1,0 0-1,1 0 0,-1 0 0,0 0 0,0 0 1,0 0-1,0 0 0,1 0 0,-1 0 0,0 0 1,0 0-1,0 0 0,1 0 0,-1 0 0,0 1 1,0-1-1,0 0 0,0 0 0,1 0 0,-1 0 1,0 0-1,0 1 0,0-1 0,0 0 0,0 0 1,0 0-1,0 0 0,1 1 0,-1-1 0,0 0 1,0 0-1,0 0 0,0 1 0,0-1 12,1-13-523,-1-80-8292,0 60 1842</inkml:trace>
  <inkml:trace contextRef="#ctx0" brushRef="#br4" timeOffset="-27464.065">8380 15671 8580</inkml:trace>
  <inkml:trace contextRef="#ctx0" brushRef="#br4" timeOffset="-27463.065">8380 15671 8580,'-11'-35'2006,"11"36"-1556,1 0-1,-1 0 1,1 0 0,0 0-1,-1 0 1,1 0 0,0-1-1,0 1 1,0 0-1,0 0 1,0-1 0,0 1-1,0 0 1,0-1 0,0 1-1,0-1 1,0 0-450,28 8 3449,48-4-3806,-12-1-857,-58-1-88,-4 8-7793,-3-7 8468,0 4-3063</inkml:trace>
  <inkml:trace contextRef="#ctx0" brushRef="#br4" timeOffset="-27129.557">8387 15793 4578,'0'0'3650,"0"0"-1921,0 0 303,0 0-351,0 0-112,0 0-96,3 38-305,27-38 33,0 0-305,6 0-464,-3-6-208,-3-14-224,0-1-448,-7 3-1136,-10 9-1954,-6 6-4242</inkml:trace>
  <inkml:trace contextRef="#ctx0" brushRef="#br4" timeOffset="-26007.031">9621 14933 5042,'0'0'3183,"0"0"-2180,0 0-531,0 0-111,4-12-244,1-2 191,1-1 1,1 1-1,0 0 1,1 1-1,1-1-308,-6 7 641,0 1-1,0 0 1,0-1 0,-1 0-1,0 0 1,-1 1-1,0-1 1,0 0 0,0 0-1,-1-1-640,6-29 2782,-5 36-2705,0 0 0,0 0 0,0 0 0,0 0-1,0 0 1,0 0 0,1 0 0,-1 1 0,0-1-1,1 0 1,-1 1 0,0-1 0,1 1 0,-1 0 0,1-1-1,-1 1 1,0 0 0,1 0 0,-1 0 0,1 0 0,0 0-77,1 0-2,0-1 1,0 1 0,0 0-1,0 0 1,0 1 0,0-1 0,0 1-1,0-1 1,-1 1 0,1 0 0,0 0-1,1 1 2,5 6 44,-1 1 0,0 0-1,-1 0 1,0 1 0,0 0-1,-1 0 1,0 0 0,3 9-44,-4-9 56,54 112 1162,24 79-1218,-16-35 484,-65-163-475,3 9 34,0 0 0,1 0 0,0-1 0,1 0-1,6 7-42,-12-16 3,1 0 0,-1-1 0,0 0-1,0 1 1,0-1 0,1 0-1,-1 1 1,1-1 0,-1 0-1,1 0 1,-1 0 0,1-1-1,0 1 1,-1 0 0,1 0-1,0-1 1,0 1 0,-1-1-1,1 0 1,0 1 0,0-1-1,0 0 1,0 0 0,-1 0 0,1 0-1,0-1 1,0 1 0,0 0-1,0-1 1,-1 1 0,1-1-1,0 0 1,-1 0 0,1 1-1,0-1 1,-1 0 0,1 0-1,-1-1 1,1 1 0,-1 0-1,0 0 1,1-1 0,-1 1-1,0-1-2,6-6 2,-1-1 0,0 0-1,0 0 1,-1-1 0,0 1 0,-1-1-1,0 0 1,0-1 0,0-2-2,23-107-54,-24 103 31,12-85-421,-4-1 0,-4-19 444,8-94-251,-15 210 256,1 1-1,0-1 1,0 0 0,0 0-1,1 0 1,-1 1 0,1-1 0,1 1-1,-1 0 1,1-1 0,0 1 0,0 0-1,3-3-4,-2 11-1435,-2 10 207,-1 15-1605,-1 12-3578</inkml:trace>
  <inkml:trace contextRef="#ctx0" brushRef="#br4" timeOffset="-25585.673">10382 15442 8548,'0'0'2609,"0"0"-869,0 0-257,0 0-493,0 0-75,-3-38 799,3 32 1942,9 60-2768,10 29-888,6 34 401,-18-67-249,-3-16-55,2 1 1,1-1-1,2 0 0,2 3-97,0-19 55,-10-18-58,-1 1 0,0-1 1,0 0-1,0 0 0,1 0 0,-1 0 0,0 0 1,0 0-1,0 0 0,1 0 0,-1 0 1,0 0-1,0 0 0,1 0 0,-1 0 0,0 0 1,0 0-1,0 0 0,1 0 0,-1 0 1,0 0-1,0 0 0,0-1 0,1 1 0,-1 0 1,0 0-1,0 0 0,0 0 0,1 0 0,-1-1 1,0 1-1,0 0 0,0 0 0,0 0 1,0 0-1,0-1 0,1 1 0,-1 0 0,0 0 1,0 0-1,0-1 0,0 1 0,0 0 3,6-36-698,-6-52-2819,0 28-3368,0 12-3738</inkml:trace>
  <inkml:trace contextRef="#ctx0" brushRef="#br4" timeOffset="-25254.209">10382 15442 10869</inkml:trace>
  <inkml:trace contextRef="#ctx0" brushRef="#br4" timeOffset="-25253.209">10382 15442 10869,'44'-3'6726,"10"-4"-4126,-6 1-2127,37 1-473,-26 5-795,-19 0-5685,-40 0 3038,0 0-698</inkml:trace>
  <inkml:trace contextRef="#ctx0" brushRef="#br4" timeOffset="-24919.22">10484 15635 14182,'0'0'2113,"0"0"-1232,0 0-385,0 0-32,0 0-464,0 0-432,182-116-736,-165 116-1954,-11 0-2673</inkml:trace>
  <inkml:trace contextRef="#ctx0" brushRef="#br4" timeOffset="-23718.07">6002 11243 1793,'0'0'2513,"0"0"-395,0 0-274,0 0-524,0 0-28,0 0-20,0 0 145,0 0 88,0 0-284,0 0-500,0 0-382,0 3-171,-5 82 450,-3-1 0,-4 0 0,-15 48-618,20-100 109,10-79-209,-3 23-626,1 0 0,2-1 0,0 1 0,7-22 726,-6 31-176,1 0 7,-1 0 0,2 1-1,0 0 1,1 0 0,5-8 169,-11 21 40,-1 1 0,0-1 0,1 1 0,-1 0-1,1-1 1,-1 1 0,1 0 0,-1-1 0,1 1 0,-1 0-1,1 0 1,-1 0 0,1-1 0,-1 1 0,1 0-1,-1 0 1,1 0 0,-1 0 0,1 0 0,-1 0 0,1 0-1,-1 0 1,1 0 0,0 0 0,-1 0 0,1 1-1,-1-1 1,1 0 0,-1 0 0,1 0 0,-1 1-1,1-1 1,-1 0 0,0 1 0,1-1 0,-1 0 0,1 1-1,-1-1 1,0 0 0,1 1 0,-1 0-40,16 18 462,-1 13 249,0 1 0,0 6-711,-7-15 362,1-1 1,1 0-1,1 0 0,2-1 1,0-1-1,5 7-362,-18-29-66,0 1-1,0-1 1,0 1-1,0-1 1,0 1 0,0 0-1,0-1 1,0 1-1,0-1 1,1 1-1,-1-1 1,0 1 0,0 0-1,0-1 1,0 1-1,1-1 1,-1 1-1,0 0 1,0-1 0,1 1-1,-1 0 1,0-1-1,1 1 1,-1 0 0,0 0-1,1-1 1,-1 1-1,0 0 1,1 0-1,-1-1 1,1 1 0,-1 0-1,0 0 1,1 0-1,-1 0 1,1 0 0,-1 0-1,1 0 1,-1 0-1,0 0 1,1 0-1,-1 0 1,1 0 0,-1 0-1,1 0 1,-1 0-1,0 0 1,1 0 0,-1 0-1,1 1 1,-1-1-1,0 0 1,1 0-1,-1 0 1,0 1 0,1-1-1,-1 0 1,0 1-1,1-1 1,-1 0 0,0 1-1,1-1 1,-1 0-1,0 1 1,0-1-1,0 0 1,1 1 66,-1-32-6040</inkml:trace>
  <inkml:trace contextRef="#ctx0" brushRef="#br4" timeOffset="-23232.321">6415 10981 7123,'0'0'2465,"0"0"-709,0 0-273,0 0-344,0 0-272,1 0-806,-1-1-1,0 1 0,1-1 0,-1 1 1,0-1-1,1 1 0,-1 0 0,1-1 1,-1 1-1,1 0 0,-1-1 0,1 1 0,-1 0 1,1 0-1,-1 0 0,1-1 0,-1 1 1,1 0-1,-1 0 0,1 0 0,0 0 1,-1 0-1,1 0 0,-1 0 0,1 0 0,-1 0 1,1 0-1,0 0 0,-1 0 0,1 1 1,-1-1-1,1 0 0,-1 0-60,7 14 425,-1-1 1,-1 1-1,0 0 0,0 1 0,-2-1 0,0 1 1,-1 0-1,1 8-425,5 26 525,12 84 408,-15-85-826,3-1-1,1 0 0,3 0 1,1-1-1,5 5-106,-17-48-572,6 11 847,-2-9-7192,-5-5 1634</inkml:trace>
  <inkml:trace contextRef="#ctx0" brushRef="#br4" timeOffset="-22894.045">6521 11773 5394,'0'0'5888,"0"0"-3214,0 0-1372,0 0-473,0 0-188,5-16-57,18-49-349,-22 64-231,0-1 1,0 0 0,1 0 0,-1 1 0,0-1-1,1 1 1,-1-1 0,1 1 0,-1 0-1,1-1 1,-1 1 0,1 0 0,0 0-1,0 0 1,0 1 0,0-1 0,-1 0-1,1 1 1,0-1 0,0 1 0,2-1-5,39 2-33,-30 0 14,16-1-190,-23 0-7324,-6 0 3106</inkml:trace>
  <inkml:trace contextRef="#ctx0" brushRef="#br4" timeOffset="-22560.843">6293 11041 11349,'0'0'1953,"0"0"-1169,0 0 545,0 0-785,0 0-544,192-45-272,-169 42-1361,-13-3-1808,-4 6-6596</inkml:trace>
  <inkml:trace contextRef="#ctx0" brushRef="#br4" timeOffset="-22228.416">6736 11335 3073,'0'0'3743,"0"0"-1998,0 0-240,0 0 208,0 0 58,9 21-343,2 1-1036,-2-5-80,-1 0 1,-1 0 0,0 1-1,-2 0 1,0 0-1,0 7-312,0-2 379,33 152 1441,-37-172-3283,-1-8-2072,-1 1 2447,1-10-3386</inkml:trace>
  <inkml:trace contextRef="#ctx0" brushRef="#br4" timeOffset="-21894.407">6706 11338 8548,'0'0'2641,"0"0"-1921,0 0 785,0 0 320,0 0-624,0 0-769,136-15-80,-116 15-176,0 0-160,-7 0-16,-6 0-224,-4 0-945,-3 0-1200,0 0-1921</inkml:trace>
  <inkml:trace contextRef="#ctx0" brushRef="#br4" timeOffset="-21893.407">6816 11555 9012,'0'0'4834,"0"0"-4369,0 0-273,0 0 0,175-95-192,-145 80-721,-7 9-1328,-13 6-1152,-10 0-4851</inkml:trace>
  <inkml:trace contextRef="#ctx0" brushRef="#br4" timeOffset="-20282.768">10461 12177 6227,'0'0'4167,"0"0"-2470,0 0-254,0 0-501,0 0-480,8-19 42,26-64 277,-32 79-625,0 0 0,1-1 0,-1 1 0,1 0-1,0 0 1,0 1 0,0-1 0,1 1 0,0 0-1,-1-1 1,1 1 0,1 0-156,-4 3 44,0-1 1,0 0 0,0 1-1,0-1 1,0 1-1,0-1 1,0 1-1,0 0 1,0 0 0,0-1-1,0 1 1,1 0-1,-1 0 1,0 0-1,0 0 1,0 0 0,0 0-1,0 0 1,0 1-1,1-1 1,-1 0-1,0 1 1,0-1 0,0 0-1,0 1 1,0-1-1,0 1 1,0 0-1,0-1 1,0 1 0,-1 0-1,1 0 1,0-1-1,0 1 1,0 0-1,-1 0 1,1 0 0,-1 0-1,1 0 1,0 1-45,14 34 417,-2 1-1,-1 0 1,-2 0 0,4 32-417,1-2 240,15 69 352,35 131-79,-64-260-485,-1-6-22,0 1 0,0-1 1,1 0-1,-1 0 1,0 0-1,0 1 1,1-1-1,-1 0 1,0 0-1,1 0 1,-1 0-1,1 0 1,0 0-1,-1 0 1,1 0-1,0 0 0,0 0 1,-1 0-1,1 0 1,0 0-1,0 0 1,0-1-1,0 1 1,0 0-1,1 0-6,-2-31 83,-2 6-194,-1 0 0,0 0 1,-2 0-1,-1 0 0,-5-10 111,1 1-290,2-1 0,-3-19 290,6 18-181,2 1 0,1-1 0,1 0 1,3 0-1,3-22 181,-4 51 4,0 0 1,1 0 0,0 0-1,0 0 1,1 1-1,0-1 1,-1 1 0,2-1-1,-1 1 1,1 0-1,0 1 1,0-1 0,0 0-1,0 1 1,1 0-1,0 0 1,0 1 0,0-1-1,0 1 1,1 0 0,-1 0-1,1 1 1,-1-1-1,1 1 1,0 1 0,2-1-5,18-4 91,1 2 1,-1 1 0,1 1 0,0 1 0,12 2-92,-14-1-8,-24 0-45,0 0 0,0 0 0,0 0 0,-1 0 0,1 0 0,0 0 0,0 0 0,-1 0 0,1 1 0,0-1 0,0 0 0,-1 1 0,1-1 0,0 0 0,0 1 0,-1-1 0,1 1 0,0-1 0,-1 1 1,1-1-1,-1 1 0,1-1 0,-1 1 0,1 0 0,-1-1 0,1 1 0,-1 0 0,0-1 0,1 1 0,-1 0 0,0 0 53,1 27-4234,-1-15 1047,0 10-6386</inkml:trace>
  <inkml:trace contextRef="#ctx0" brushRef="#br4" timeOffset="-19533.659">11341 12790 10197,'0'0'1531,"0"0"-493,0 0 200,0 0-198,0 0-245,-3-19-216,-10-57-125,12 73-428,0 1 0,0-1 1,0 1-1,-1 0 0,1-1 1,-1 1-1,1 0 1,-1 0-1,0 0 0,0 0 1,0 0-1,0 1 0,0-1 1,0 0-1,0 1 0,-1 0 1,1-1-1,0 1 0,-1 0 1,1 0-1,-1 1 0,1-1 1,-1 0-1,0 1 0,1-1 1,-1 1-1,0 0 1,1 0-1,-1 0 0,0 0 1,1 1-1,-1-1 0,1 1 1,-2 0-27,-7-1 86,3 0-29,0 0 1,0 0 0,0 1 0,0 0 0,0 0 0,0 1 0,0 0 0,1 0 0,-1 1 0,0 1-58,3-1 51,1 0 0,-1 0 0,1 0 0,0 1 0,0 0 0,1 0 0,-1 0 0,1 0 0,0 1 0,0-1 0,0 1 0,1 0 0,-1 0 0,1 0 0,-1 4-51,-6 21 328,1 0 1,2 0-1,1 1 0,1 0 0,2 0 0,1 0 1,3 24-329,-2-25 258,0-24-189,0-1 1,0 1-1,0 0 0,1 0 0,0 0 1,1-1-1,-1 1 0,1 0 1,0-1-1,1 4-69,-1-8 17,-1 1-1,0 0 1,0-1 0,1 0 0,-1 1-1,1-1 1,-1 0 0,1 1-1,-1-1 1,1 0 0,0 0 0,-1-1-1,1 1 1,0 0 0,0 0-1,0-1 1,0 1 0,0-1 0,0 0-1,0 1 1,0-1 0,0 0-1,0 0 1,0 0 0,-1-1 0,1 1-1,0 0 1,0-1 0,0 1-1,0-1 1,1 0-17,2-1 19,-1 0 0,1 0 0,-1 0 0,0-1 0,0 1-1,0-1 1,0 0 0,0 0 0,-1-1 0,1 1 0,-1-1 0,0 1 0,0-1 0,1-2-19,36-64 12,-29 48 2,11-23-307,-2-1-1,-2-1 1,-3 0-1,-1-1 1,-2-1-1,-3 0 1,-1 0-1,-3-1 1,-2 1-1,-3-26 294,1 35-375,0 6 228,-2 0 1,-3-11 146,3 35 49,-1-1 1,0 1 0,0 0-1,-1 0 1,-1 0 0,0 1-1,0-1 1,-1 1 0,-4-6-50,9 15 5,0 0 0,0 0-1,0 1 1,0-1 0,0 0 0,0 0 0,0 0 0,0 1 0,0-1 0,0 0-1,0 0 1,0 0 0,0 0 0,0 1 0,0-1 0,0 0 0,0 0-1,0 0 1,0 0 0,-1 1 0,1-1 0,0 0 0,0 0 0,0 0 0,0 0-1,0 0 1,0 1 0,-1-1 0,1 0 0,0 0 0,0 0 0,0 0-1,0 0 1,-1 0 0,1 0 0,0 0 0,0 0 0,0 0 0,-1 0-1,1 0 1,0 0 0,0 0 0,0 0 0,0 0 0,-1 0 0,1 0 0,0 0-1,0 0 1,0 0 0,-1 0 0,1 0 0,0 0 0,0 0 0,0 0-1,0 0 1,-1 0 0,1-1 0,0 1 0,0 0-5,0 26-46,0-18 72,0 68 260,4 1 0,3-1 1,6 18-287,72 439 1363,-83-516-1332,-1-13-24,-1 1-1,1 0 1,0-1-1,0 1 1,0 0-1,0-1 1,1 0-1,0 1 1,0-1-1,0 0 1,0 0-1,3 3-6,-1-51-1048,-10-24-2271,-8 23-2300,-3 4-3811</inkml:trace>
  <inkml:trace contextRef="#ctx0" brushRef="#br4" timeOffset="-19181.228">11949 12359 12374,'0'0'2729,"0"0"-974,0 0-71,0 0-556,0 0-471,0 0-142,20-12-185,65-35-28,-73 42-272,0-1 0,0 1 0,1 1 0,-1 0 1,1 1-1,0 1 0,0 0 0,0 0 0,5 1-30,4-1-47,-13 2 718,-6 0-2966,1 0-4981,-10 0 337</inkml:trace>
  <inkml:trace contextRef="#ctx0" brushRef="#br4" timeOffset="-18850.864">11949 12359 15047,'10'205'2305,"14"-205"-1425,22-3 657,7-24-1009,0-5-224,-7-1-176,-10 6-128,-12 6-496,-8 6-752,-9 1-865,-7 2-3026</inkml:trace>
  <inkml:trace contextRef="#ctx0" brushRef="#br4" timeOffset="-18197.261">13068 11225 10117,'0'0'2668,"0"0"-1225,0 0-312,0 0-256,0 0-229,-18 35 15,-2 3-431,-16 32 418,3 1 0,0 11-648,-8 23 1004,-5-2-1,-17 22-1003,61-123 5,2-19-805,2 4 482,0 1 0,0 0 0,1-1 0,1 1 0,0 1 1,0-1-1,1 1 0,1-1 318,13-34-1422,52-135-4577,-35 101 6318,14-16-319,-50 95 80,0 0 0,0 0 0,1 1 0,-1-1 0,0 0 0,1 0 0,-1 0 0,1 0 0,-1 0 0,1 1 0,-1-1 0,1 0 0,0 0 0,-1 1 0,1-1 0,0 0 0,-1 1 0,1-1 0,0 1 0,0-1 0,0 1 0,0-1 0,0 1 0,-1 0 0,1-1 0,0 1 0,0 0 0,0 0 0,0 0 0,0 0 0,0-1 0,0 1 0,0 1 0,0-1 0,0 0 0,0 0 0,0 0 0,0 0 0,0 1-1,0-1 1,-1 0 0,1 1 0,0-1 0,0 1 0,0-1 0,0 1 0,-1-1 0,1 1 0,0 0 0,0-1 0,-1 1 0,1 0 0,-1-1 0,1 1 0,-1 0 0,1 0 0,-1 0 0,1 0 0,-1-1 0,1 1 0,-1 0 0,0 0 0,0 1-80,7 11 334,-1 0 0,0 1-1,-2 0 1,1 2-334,-1-5 371,76 249 3114,13 37-1320,-74-244-1508,-36-67-810,-2 1 1,1 1-1,-2 0 1,1 1-1,-2 1 1,1 1 0,-1 1-1,-1 1 1,1 1-1,-1 1 1,0 1 0,-1 0-1,1 2 1,0 1-1,-1 0 1,-5 2 152,20 0 29,0 0-1,0 0 1,1 1 0,-1 0 0,1 0-1,-1 1 1,1 0 0,0 0-1,0 1 1,0 0 0,1 0 0,-1 1-1,1 0 1,0 0 0,0 0-1,1 1 1,-1-1 0,1 1 0,1 1-1,-1-1 1,-3 7-29,6-6-35,9-14-1459,37-61-4415,-19 22-819</inkml:trace>
  <inkml:trace contextRef="#ctx0" brushRef="#br4" timeOffset="-17591.49">13372 11106 144,'0'0'10810,"0"0"-7160,0 0-1702,0 0-478,0 0-462,0 0-202,0 0-227,0 0-163,0 0-40,2 3 96,9 13-287,0 1 0,-1 0-1,-1 1 1,-1 0 0,0 1-1,-2-1 1,4 15-185,-5-15 108,81 288 572,-28-85-288,-55-210-341,1 3 0,1 1-1,0 0 1,1-1-1,5 9-50,-10-21 9,0 0 0,0 1 0,1-1-1,-1 0 1,1 0 0,-1 0 0,1 0-1,0 0 1,-1 0 0,1-1-1,0 1 1,0-1 0,0 1 0,1-1-1,-1 0 1,0 1 0,0-1 0,1-1-1,-1 1 1,1 0 0,-1 0-1,1-1 1,-1 1 0,1-1 0,-1 0-1,1 0 1,-1 0 0,1 0 0,-1 0-1,1-1-8,0 0 5,0 0 0,0 0-1,-1-1 1,1 1 0,0-1-1,0 0 1,-1 0 0,0 0 0,1 0-1,-1 0 1,0-1 0,0 1-1,0-1 1,0 1 0,0-1-1,-1 0 1,1 1 0,-1-1-1,0 0 1,1-3-5,19-70 26,-17 58-42,10-64-541,-3-1-1,-1-41 558,-7 57-294,3 0 0,3 1 0,3 0 0,9-21 294,-16 69 156,1 1 0,1 0 0,1 1 0,0-1-156,-8 17-26,1 0 0,-1 0 1,0 0-1,0 0 0,0 0 0,1 0 1,-1 0-1,0 0 0,0 0 0,0 0 1,1 0-1,-1 0 0,0 0 1,0 0-1,0 0 0,1 0 0,-1 0 1,0 1-1,0-1 0,0 0 0,0 0 1,1 0-1,-1 0 0,0 0 0,0 0 1,0 0-1,0 1 0,1-1 0,-1 0 1,0 0-1,0 0 0,0 0 0,0 1 1,0-1-1,0 0 0,0 0 0,0 0 1,0 1-1,0-1 0,1 0 1,-1 0-1,0 0 0,0 1 0,0-1 1,0 0-1,0 0 0,0 0 0,0 1 1,-1-1-1,1 0 0,0 0 0,0 0 1,0 0-1,0 1 0,0-1 26,3 14-1332,-2 12-3049,-1 1-4247</inkml:trace>
  <inkml:trace contextRef="#ctx0" brushRef="#br4" timeOffset="-17140.416">13948 11796 6851,'0'0'2036,"0"0"-985,0 0 32,0 0-213,0 0-91,0 0 155,0 0-158,0 12 918,-2 87 729,0-36-1782,2 1 0,2 0-1,4-1 1,2 0 0,5 9-641,-3-50 13,-5-31-552,-2-38-1224,-3-57-6713,0 52-1163</inkml:trace>
  <inkml:trace contextRef="#ctx0" brushRef="#br4" timeOffset="-16772.59">13948 11796 10517</inkml:trace>
  <inkml:trace contextRef="#ctx0" brushRef="#br4" timeOffset="-16771.59">13948 11796 10517,'-53'-9'1995,"43"7"180,9-5 2349,14-3-3158,18 6-706,0 3 0,0 0 0,26 4-660,11-1 235,42-2-1401,-137-3-10765,15 3 3212</inkml:trace>
  <inkml:trace contextRef="#ctx0" brushRef="#br4" timeOffset="-16442.294">13924 12005 9973,'0'0'2721,"0"0"-256,0 0-512,0 0-705,0 0-159,0 0-241,43 0-223,-6 0-289,-1 0-32,4 0-144,-7-6-144,-3 3-16,-7 0-384,-3 3-385,-10 0-1167,-7 0-2130,-3 6-3458</inkml:trace>
  <inkml:trace contextRef="#ctx0" brushRef="#br4" timeOffset="-15521.325">12796 12633 7603,'0'0'1836,"0"0"-638,0 0 373,0 0-66,0 0-366,-2-6-336,-1 0-1525,-4-21 4232,8 27-3412,-1-1-1,1 0 1,-1 0 0,0 0 0,1 1 0,0-1 0,-1 0 0,1 1 0,-1-1 0,1 0 0,0 1 0,-1-1 0,1 1-1,0-1 1,0 1 0,0-1 0,-1 1 0,1 0 0,0-1 0,0 1 0,0 0 0,0 0 0,0-1 0,0 1 0,-1 0-1,1 0 1,0 0 0,0 0 0,0 0 0,0 0 0,0 0 0,0 1 0,0-1-98,49-2 305,41-7-305,-70 6 28,38 0 28,0 1 1,0 4-1,34 5-56,80 3-30,-2-17-368,69-15 398,91-5-637,-303 26 526,-12-1 110,-1 2 0,1 0 0,0 1 0,4 1 1,-20-2 11,0 0-1,0 0 1,0 0-1,0 0 1,1-1 0,-1 1-1,0 0 1,0 0-1,0 0 1,0 0-1,1 0 1,-1 0-1,0 0 1,0 0 0,0 0-1,0 0 1,0 0-1,1 0 1,-1 0-1,0 0 1,0 0-1,0 0 1,0 0-1,1 0 1,-1 0 0,0 0-1,0 0 1,0 1-1,0-1 1,0 0-1,1 0 1,-1 0-1,0 0 1,0 0-1,0 0 1,0 0 0,0 0-1,0 1 1,0-1-1,1 0 1,-1 0-1,0 0 1,0 0-1,0 0 1,0 1 0,0-1-1,0 0 1,0 0-1,0 0 1,0 0-1,0 1 1,0-1-1,0 0 1,0 0-1,0 0 1,0 0 0,0 1-1,0-1 1,0 0-1,0 0 1,0 0-1,0 0 1,0 0-1,0 1 1,-1-1-1,1 0 1,0 0 0,0 0-11,-14 3 8,-1 0-1030,-1-1 0,1 2 0,0 0 0,1 1 0,-1 0 0,1 1 0,0 1 0,0 0 0,1 1 0,-4 4 1022,5-6-1351,-49 30-8608</inkml:trace>
  <inkml:trace contextRef="#ctx0" brushRef="#br4" timeOffset="-15102.944">13121 13106 8676,'0'0'1651,"0"0"-864,0 0 633,0 0 357,0 0-246,13-18-549,1-3-740,-7 10 265,0 0 0,1 0 0,1 1 0,0 0 0,3-2-507,-13 39 373,-3 1-234,-1 0 0,-1-1-1,-2 0 1,-1 0-1,-1-1 1,-3 5-139,-8 22 158,-10 29 126,4-14 291,-16 65-575,41-215-2618,0-57-5574,2 91 3278</inkml:trace>
  <inkml:trace contextRef="#ctx0" brushRef="#br4" timeOffset="-14766.533">13121 13106 8516</inkml:trace>
  <inkml:trace contextRef="#ctx0" brushRef="#br4" timeOffset="-14434.909">13121 13106 8516,'-17'-33'2364,"17"33"-2260,0-1 1,-1 1 0,1 0-1,0-1 1,0 1 0,0 0-1,0-1 1,0 1-1,0-1 1,0 1 0,0 0-1,0-1 1,0 1 0,0 0-1,0-1 1,0 1 0,0-1-1,0 1 1,0 0 0,1-1-1,-1 1 1,0 0 0,0-1-1,0 1 1,0 0 0,1-1-1,-1 1 1,0 0-1,0 0 1,1-1 0,-1 1-1,0 0 1,1 0 0,-1-1-1,0 1 1,1 0 0,-1 0-1,0 0 1,1 0 0,-1 0-1,0-1 1,1 1 0,-1 0-1,0 0 1,1 0-1,-1 0 1,1 0 0,-1 0-1,0 0 1,1 0 0,-1 0-1,0 0 1,1 0 0,-1 1-105,21 1 984,-15 0-820,0 0 1,-1 0-1,1 1 1,-1 0-1,0 0 1,1 0 0,-2 1-1,1-1 1,0 1-1,-1 0 1,4 5-165,49 59 906,-35-40-488,143 182 1234,-165-209-1650,0-1 0,0 0-1,-1 1 1,1-1 0,0 0 0,0 1 0,0-1-1,0 0 1,0 1 0,0-1 0,-1 0 0,1 1-1,0-1 1,0 0 0,0 0 0,-1 1 0,1-1 0,0 0-1,0 0 1,-1 1 0,1-1 0,0 0 0,0 0-1,-1 0 1,1 0 0,0 1 0,-1-1 0,1 0 0,0 0-1,-1 0 1,1 0 0,0 0 0,-1 0 0,1 0-1,-1 0 1,1 0 0,0 0 0,-1 0 0,1 0 0,0 0-1,-1 0 1,1 0 0,0 0 0,-1 0 0,1-1-1,0 1 1,-1 0-2,-26 0-56,21 0 48,-29 0-130,-12 0-25,0 1 1,-22 5 162,52-3 6,0 0 1,0 1-1,1 1 0,0 1 0,0 0 0,0 1 1,1 1-1,-9 6-6,-75 55 397,99-69-398,-1 0 0,1 1 0,0-1 0,0 1 0,-1-1 0,1 0 0,0 1-1,-1-1 1,1 0 0,0 1 0,-1-1 0,1 0 0,-1 0 0,1 1 0,0-1 0,-1 0 0,1 0 0,-1 0 0,1 0-1,-1 0 1,1 1 0,0-1 0,-1 0 0,1 0 0,-1 0 0,1 0 0,-1 0 0,1 0 0,-1 0 0,1-1-1,-1 1 1,1 0 0,0 0 0,-1 0 0,1 0 0,-1 0 0,1-1 0,-1 1 0,1 0 0,0 0 0,-1-1-1,1 1 1,0 0 0,-1-1 0,1 1 0,0 0 0,-1-1 0,1 1 0,0-1 0,0 1 0,0 0 0,-1-1-1,1 1 1,0-1 0,0 1 0,0-1 0,0 1 0,0-1 0,0 1 1,1-27-371,2 19 13,0-1 0,0 1-1,1 1 1,0-1-1,0 0 1,1 1 0,2-4 358,24-28-5040,-28 35 4185,23-26-8451</inkml:trace>
  <inkml:trace contextRef="#ctx0" brushRef="#br4" timeOffset="-14082.171">13848 12996 11157,'0'0'699,"0"0"270,0 0 343,0 0-269,0 0-88,0 0-96,0 18-144,-3 314 3383,3-113-4167,0-217-1388,0-2-1357,0-2-3133,0-5-5317</inkml:trace>
  <inkml:trace contextRef="#ctx0" brushRef="#br4" timeOffset="-13744.934">13693 13522 13222,'0'0'107,"0"0"-3,0 0 75,0 0 175,0 0 455,28-10-233,93-31-13,-117 40-497,0-1 0,0 1 0,0 0 0,0 0 0,1 1 0,-1-1-1,0 1 1,1 0 0,-1 0 0,0 1 0,1-1 0,-1 1 0,0 0 0,0 0 0,0 0 0,0 0 0,0 1 0,0 0 0,0 0-1,0 0 1,0 0 0,-1 1 0,1-1 0,-1 1 0,1 0-66,-1 0 91,1 0-1,0 0 0,0 0 1,0-1-1,1 0 1,-1 1-1,4 0-90,-9-5-5918,-12-12 3475,-12-8-1676</inkml:trace>
  <inkml:trace contextRef="#ctx0" brushRef="#br4" timeOffset="-13743.934">13637 12948 10309,'0'0'5026,"0"0"-3505,0 0-193,0 0-591,211 0-513,-154-9-224,-11-3-673,-10 6-799,-13 6-2098,-13 0-2529</inkml:trace>
  <inkml:trace contextRef="#ctx0" brushRef="#br4" timeOffset="-13414.506">14100 13329 8244,'0'0'2953,"0"0"-1104,0 0-339,0 0-523,0 0-352,0 6-115,4 128 2372,6-1 0,14 59-2892,-22-190-408,-1-11-89,3-30-890,0-52-3871,-4 52 931,0 3-1476</inkml:trace>
  <inkml:trace contextRef="#ctx0" brushRef="#br4" timeOffset="-13076.901">14100 13329 1649,'-7'12'2563,"-14"29"567,12-33-602,6-19 1779,3 9-4218,0 0-1,0 1 1,1-1-1,-1 0 0,0 1 1,1-1-1,-1 1 1,1-1-1,0 1 1,-1-1-1,1 1 1,0-1-1,0 1 1,0 0-1,0-1 1,0 1-1,0 0 0,1 0 1,-1 0-1,0 0 1,0 0-1,1 0-88,3-2 116,-1 1 0,1-1-1,0 1 1,0 0 0,0 1-1,0-1 1,4 0-116,11-1 195,0 1 0,0 0-1,12 2-194,-26 0 65,1 1 0,0-1 0,-1 1 0,1 1 0,-1-1 0,1 1 0,-1 0 0,0 1 0,0 0 0,0 0 0,0 0 0,0 0 0,-1 1 0,1 0 0,-1 0 0,0 1 0,0-1 0,-1 1-1,1 0 1,-1 0 0,0 1 0,0-1 0,-1 1 0,0 0 0,0 0 0,0 1-65,4 10 178,0 0 0,-2 1-1,0 0 1,-1 0 0,0 0 0,-2 0-1,0 1 1,-1 17-178,-3-35-30,0-1 0,0 0 0,0 0 0,0 1 0,-1-1 0,1-1 0,0 1 0,0 0-1,0 0 1,0-1 0,-1 0 30,-1-1-160,0-1 1,1 0-1,-1 0 0,1 0 0,0 0 0,0 0 0,0-1 0,0 1 1,1-1-1,-1 0 0,1 0 0,0 0 0,0 0 0,0 0 160,0-2-1334,-1 0 0,-1 0 0,1 1 0,-1 0 0,0 0 0,-3-3 1334,-3-1-9591</inkml:trace>
  <inkml:trace contextRef="#ctx0" brushRef="#br4" timeOffset="-12639.931">14126 13516 3618,'0'0'3519,"0"0"-1417,0 0 102,0 0-59,0 0-265,0 0-1689,0-1-1,0 0 0,0 1 1,1-1-1,-1 0 0,0 1 1,0-1-1,1 1 0,-1-1 1,0 0-1,1 1 0,-1-1 1,0 1-1,1-1 1,-1 1-1,1-1 0,-1 1 1,1-1-1,-1 1 0,1-1 1,-1 1-1,1 0 0,-1-1 1,1 1-1,0 0 0,-1 0 1,1-1-1,0 1 0,-1 0-190,66-3 1705,37 4-1705,-24 1-432,-77-3 311,0 1 0,0 0 1,-1 0-1,1 0 0,0 1 1,-1-1-1,1 0 0,0 1 1,-1-1-1,1 1 0,0-1 0,-1 1 1,1 0-1,-1 0 121,5 15-8432,-6-8-2010</inkml:trace>
  <inkml:trace contextRef="#ctx0" brushRef="#br4" timeOffset="-12154.953">14090 13362 11813,'0'0'4290,"0"0"-2753,0 0 160,0 0-865,0 0-191,0 0-113,129 3-432,-93-3-32,-3-3-64,-6-12-144,-7 3-657,-1 3-1039,-12 0-1378,-4 9-2657</inkml:trace>
  <inkml:trace contextRef="#ctx0" brushRef="#br0" timeOffset="-4115.274">12714 15361 9428,'0'0'1305,"0"0"-691,0 0 55,0 0 236,0 0-148,0 0-151,-5 1-81,-2 0 1174,12-3-624,30-7-247,-15 3-764,0 2 0,0 0 0,12 0-64,108 2 42,-45-1-15,-1 4 0,87 13-27,-90-5 32,-1-3-1,8-5-31,111 8-52,-189-6 54,0 1 1,0 1-1,-1 1 1,1 1-1,-1 0 1,10 7-3,-12-5 73,1-2-1,-1 0 1,1-1-1,1-1 1,-1 0-1,1-1 1,12 0-73,-14-3 156,-5 0-37,-1 0 0,1-1 1,0-1-1,-1 0 0,6-1-119,-15 2 7,0 0 1,0-1-1,0 1 1,0-1-1,-1 0 1,1 1-1,0-1 1,0 0-1,0 0 0,-1 0 1,1 0-1,-1 0 1,1-1-1,-1 1 1,1 0-1,-1-1 1,0 1-1,1-1 0,-1 1 1,0-1-1,0 0 1,0 1-1,0-1 1,-1 0-1,1 0 1,0 0-1,-1 0 0,1 0 1,-1 1-1,0-1 1,0 0-1,0 0 1,0-1-8,-1 1-104,1 1 0,-2-1 0,1 1-1,0 0 1,0 0 0,0-1 0,-1 1 0,1 0 0,0 0 0,-1 0 0,1 0 0,-1 0 0,1 1 0,-1-1 0,0 0 0,1 1 0,-1-1 0,0 1 0,1 0 0,-1-1 0,0 1 104,-19-8-2500,4-9-1345</inkml:trace>
  <inkml:trace contextRef="#ctx0" brushRef="#br0" timeOffset="-3694.755">14225 14469 8644,'0'0'1753,"0"0"-430,0 0 251,0 0-304,0 0-608,1-6-161,4-16 14,1 15-79,2 20 123,-3 9-257,-1 0-1,-1 0 0,-1 1 1,0-1-1,-2 0 0,-2 12-301,1 9 308,1 6-35,1 130 651,-7-1 0,-22 108-924,9-172 221,1-14-37,4 1-1,4 0 0,5 2-183,15-141-1358,-10-155-9463,0 129 6005</inkml:trace>
  <inkml:trace contextRef="#ctx0" brushRef="#br0" timeOffset="-3156.324">14073 14412 3778,'0'0'7016,"0"0"-4180,0 0-1240,0 0-270,0 0-227,32 29-19,219 200 801,-110-109-236,94 58-1645,163 88 289,-380-253-273,-13-9-17,0 0 0,0 0 0,0-1 0,0 1 0,1-2 0,-1 1 0,1 0 0,0-1 0,0 0 0,5 1 1,-10-3-32,-5 0-30,-66-2-142,-69 3-194,120 0 382,1 1-1,-1 1 1,1 1 0,0 1 0,0 0 0,-6 4 16,-17 10 10,1 2 0,1 1 0,1 2 0,1 2 0,2 1 0,-11 12-10,-63 63 280,-21 32-280,27-27 63,33-35-55,-96 92 56,165-163-72,1-1-1,0 1 1,-1-1-1,1 1 0,0-1 1,-1 1-1,1-1 1,-1 0-1,1 1 1,0-1-1,-1 0 1,1 1-1,-1-1 1,1 0-1,-1 0 0,1 1 1,-1-1-1,1 0 1,-1 0-1,0 0 1,1 0-1,-1 0 1,1 0-1,-1 0 1,1 0-1,-1 0 1,1 0-1,-1 0 0,0 0 1,1 0-1,-1 0 1,1 0-1,-1-1 1,1 1-1,-1 0 1,1 0-1,-1-1 1,1 1 8,-6-24-381,12-33-443,-2 46 503,0 0-1,0 0 0,1 1 0,0 0 0,1 0 0,0 0 0,1 1 1,0 0-1,2-2 322,75-74-7135,-79 80 6391,51-45-8994</inkml:trace>
  <inkml:trace contextRef="#ctx0" brushRef="#br0" timeOffset="-2640.364">14907 14650 8468,'0'0'1422,"0"0"112,0 0-93,0 0-412,0 0-204,-6-5-364,-18-17 116,17 16 31,7 6-155,0 0-52,4 1-204,0 0-149,0 1-1,0 0 1,0 0-1,0 0 1,0 1-1,-1-1 1,1 1-1,-1 0 1,1 0-1,-1 0 1,0 1-1,0-1 1,0 1-1,-1-1 1,0 1 0,1 0-1,-1 0 1,0 1-48,8 15 338,-1 0 0,0 0 0,0 8-338,3 12 370,-2 1-1,-2 0 1,-2 0 0,1 37-370,-5 171 963,-3-141-636,1 484 917,3-738-10601,-3 99 2410</inkml:trace>
  <inkml:trace contextRef="#ctx0" brushRef="#br0" timeOffset="-1957.236">15029 15400 8404,'0'0'1683,"0"0"-389,0 0 37,0 0-215,0 0-415,10 0 260,50-3-88,-1-2 1,44-10-874,-42 9-43,0 2 0,0 3 0,1 3-1,8 3 44,91 1-691,23-6 1123,1-8 0,41-14-432,-143 12 48,-39 6 70,-1-1 1,1-3-1,-2-2 1,1-1 0,0-3-119,-27 6 1789,-18 4-4,-11 4-1823,-3 1-3643,-13 4-3823</inkml:trace>
  <inkml:trace contextRef="#ctx0" brushRef="#br0" timeOffset="8050.14">12819 15248 7267,'0'0'1292,"0"0"-31,0 0-89,0 0-244,0 0-186,-1 8-198,-3 24 46,3-24 93,1-8-155,0-42 211,0 42-743,0-1 0,0 1 0,0-1-1,0 1 1,0-1 0,0 1 0,0 0 0,0-1 0,0 1 0,0-1 0,0 1-1,0-1 1,0 1 0,-1-1 0,1 1 0,0 0 0,0-1 0,0 1 0,-1-1-1,1 1 1,0 0 0,-1-1 0,1 1 0,0 0 0,-1-1 0,1 1 0,0 0-1,-1 0 1,1-1 0,0 1 0,-1 0 0,1 0 0,-1 0 0,1-1 0,-1 1-1,1 0 1,0 0 0,-1 0 0,1 0 0,-1 0 0,1 0 4,-24 9-104,-17 27 17,33-21 234,0-1 1,2 2-1,0-1 0,0 1 1,1 0-1,1 0 1,1 1-1,1-1 0,0 1 1,1 0-1,0-1 1,2 12-148,-1-26 33,0 0 1,1-1-1,-1 1 1,0 0 0,1 0-1,-1-1 1,1 1 0,0 0-1,0-1 1,-1 1 0,1-1-1,0 1 1,0-1 0,0 1-1,1-1 1,-1 1 0,0-1-1,0 0 1,1 0 0,-1 0-1,1 0 1,-1 0 0,1 0-1,-1 0 1,1 0 0,0-1-1,-1 1 1,1-1 0,0 1-1,0-1 1,-1 0 0,1 1-1,1-1-33,3 1 41,0-1 0,0 0 0,0 0 0,0 0 0,-1-1 0,1 1 0,0-1 0,0-1 0,-1 1 0,6-3-41,-4 1-38,-1-1-1,1 1 0,-1-1 1,0 0-1,-1-1 0,1 1 1,-1-1-1,0 0 0,0-1 1,0 1-1,-1-1 0,0 0 0,0 0 1,0 0-1,-1-1 0,0 1 1,2-7 38,1-2-441,-2-1 1,0 0 0,-1 0-1,0 0 1,-2-1-1,1 1 1,-2-8 440,0 23-31,0-1 0,-1 0 0,1 1 0,0-1 0,-1 0 0,1 1 0,-1-1 0,0 1 0,1-1 0,-1 1 0,0-1 0,0 1 0,0 0 0,0-1 0,0 1 0,0 0 0,0 0 1,0 0-1,-1-1 0,1 1 0,0 1 0,-1-1 0,1 0 0,-1 0 0,1 0 0,-1 1 0,1-1 0,-1 1 0,0-1 0,1 1 0,-1 0 0,1-1 0,-1 1 0,0 0 0,1 0 0,-1 0 0,0 1 0,1-1 0,-2 0 31,0 0-7,1 0-1,-1 1 0,0-1 0,0 1 1,1-1-1,-1 1 0,0 0 1,1 0-1,-1 0 0,1 0 0,-1 1 1,1-1-1,0 1 0,0-1 1,-1 1-1,1 0 0,0 0 0,0 0 1,1 0-1,-1 0 0,0 0 1,1 0-1,-1 1 0,0 1 8,0 4-373,1-1 0,0 1 0,0 0 0,0 0 0,1 0-1,1 0 1,-1 1 373,3 24-4159</inkml:trace>
  <inkml:trace contextRef="#ctx0" brushRef="#br0" timeOffset="9084.421">16756 15388 3394,'0'0'2321,"0"0"-1206,0 0-299,0 0-202,0 0-283,0-10-14,1 2-483,-2-36 1249,1 42-1066,0 0 0,-1 0 0,1 0 1,-1 0-1,0 0 0,1 0 0,-1 0 1,0 0-1,0 0 0,0 0 1,-1 0-1,1 1 0,0-1 0,-1 0 1,1 1-1,-1-1 0,1 1 1,-1 0-1,0-1 0,1 1 0,-1 0 1,0 0-18,-16-12 217,0-12 5390,7 7-4631,8 17-883,0 0 0,-1 0 0,1 0 0,0 1 1,-1-1-1,1 1 0,0 0 0,-1 0 0,1 0 0,-1 0 0,1 1 0,0-1 0,-1 1 0,1 0 1,0 0-1,0 0 0,0 1 0,0-1 0,0 1-93,-1 1 117,0 0-1,1 1 1,-1-1 0,1 1-1,0 0 1,0 0 0,0 0-1,1 0 1,-1 0 0,1 1-1,0-1 1,1 1 0,-1 0 0,1-1-1,0 1 1,0 0 0,0 0-1,0 0 1,1 1-117,22-5 123,-10-1-177,-1-1 1,1 0-1,-1 0 1,1-1-1,-1 0 1,4-2 53,-12 3-37,0 0 1,-1 0-1,1 0 1,-1 0-1,1 0 1,-1-1-1,1 1 1,-1-1-1,0 1 1,0-1-1,0 0 1,0 0-1,0 0 1,0 0-1,0 0 1,-1 0-1,1-1 1,-1 1-1,1-1 1,-1 1-1,0-1 1,0 1-1,0-1 1,0 0-1,-1 1 1,1-1-1,-1 0 1,0 0-1,1-1 37,-2 3 30,0 0 0,0 0 0,0 0 0,0 1 0,0-1 0,1 0 0,-1 1 0,0-1 0,-1 1 0,1-1 0,0 1 0,0-1-1,0 1 1,0 0 0,0-1 0,0 1 0,0 0 0,-1 0 0,1 0 0,0 0 0,0 0 0,0 0 0,0 0 0,0 1 0,-1-1 0,1 0 0,0 0-1,0 1-28,-4-1 113,-15-1 205,16 1-350,-1-1 1,1 1-1,0-1 0,0 1 1,-1 0-1,1 1 1,0-1-1,-1 1 0,1 0 1,0 0-1,0 0 1,0 1-1,0-1 0,-3 3 31,6-4-3273</inkml:trace>
  <inkml:trace contextRef="#ctx0" brushRef="#br1" timeOffset="14321.419">12717 14347 7587,'0'0'1076,"0"0"116,0 0 161,0 0-94,0 0-114,4-13-73,14-36-53,-14 36-48,-4 13-149,0 0-56,0 0-81,0 0-100,0 5-295,-1 7-236,-1 0-1,0 1 0,-2-1 1,1 0-1,-1 0 0,-1-1 1,-2 5-54,-9 25 77,-37 136 382,7 3 0,2 34-459,37-183 8,5-27-63,2-6-48,6-44-894,53-281-12908,-47 266 9911</inkml:trace>
  <inkml:trace contextRef="#ctx0" brushRef="#br1" timeOffset="14650.138">12717 14347 3986</inkml:trace>
  <inkml:trace contextRef="#ctx0" brushRef="#br1" timeOffset="14651.138">12717 14347 3986,'75'-135'6451,"-74"134"-6410,-1 1 0,0 0 0,0-1 0,0 1 1,1-1-1,-1 1 0,0 0 0,0 0 0,1-1 0,-1 1 1,0 0-1,1-1 0,-1 1 0,0 0 0,1 0 0,-1 0 1,1-1-1,-1 1 0,0 0 0,1 0 0,-1 0 1,0 0-1,1 0 0,-1 0 0,1 0 0,-1-1 0,1 1 1,-1 0-1,0 1 0,1-1 0,-1 0 0,1 0 0,-1 0 1,0 0-1,1 0 0,-1 0 0,1 0 0,-1 1 0,0-1 1,1 0-1,-1 0 0,0 1 0,1-1 0,-1 0 0,0 0 1,1 1-1,-1-1 0,0 0 0,0 1 0,1-1 0,-1 0 1,0 1-1,0-1 0,0 1 0,1-1 0,-1 0 0,0 1 1,0-1-1,0 1 0,0-1 0,0 0 0,0 1-41,12 28 305,-12-27-153,74 275 4953,-46-161-3810,5-1-1,19 39-1294,-48-144-6,0-1-1,1 1 0,0-1 1,1-1-1,0 1 0,3 3 7,-7-10-242,-2-2-553,-14-25-3874,-15-18-1057</inkml:trace>
  <inkml:trace contextRef="#ctx0" brushRef="#br1" timeOffset="14984.395">12482 14674 12438,'0'0'1985,"0"0"-1377,225-24-240,-129 0-368,-3-2-2305,-11 2-5875</inkml:trace>
  <inkml:trace contextRef="#ctx0" brushRef="#br1" timeOffset="15652.325">16610 14236 8180,'0'0'752,"0"0"-8,0 0 372,0 0-236,0 0-210,-1-11 194,-4-129 5491,5 140-6264,0 28-25,0 694 1895,-1-800-7070,-5 40-496</inkml:trace>
  <inkml:trace contextRef="#ctx0" brushRef="#br1" timeOffset="16262.915">16994 14135 5186,'0'0'1406,"0"0"86,0 0-116,0 0-146,0 0-208,0 0-46,0 0-124,0 0-52,0 0-261,0 0-51,0 0 150,0 0-105,0 0-61,0 12 694,-1-6-1030,0 0-1,0 0 1,-1 1-1,0-1 1,0 0-1,0-1 1,-1 1-1,0 0 1,0-1-1,0 1 1,-1-1-1,0 0 1,0 0-1,-4 3-135,-15 16 195,0-1 0,-12 7-195,15-13 192,-37 33 360,-29 16-552,68-53 23,0-2 1,0 0-1,-1-1 0,0 0 0,-1-2 1,0 0-1,-11 2-23,32-11-23,0 1 0,-1-1 0,1 1-1,0-1 1,0 1 0,0-1 0,-1 0 0,1 1 0,0-1 0,-1 0 0,1 0 0,-1 1 0,1-1 0,0 0 0,-1 0-1,0 0 1,1 0 0,-1 0 0,0 0 0,1 0 0,-1 1 0,0-1 0,0 0 0,0 0 0,0 0 0,0 0 0,0 0-1,0 0 1,0 0 0,0 0 0,0 0 0,0 0 0,-1 0 0,1 0 0,0 0 0,-1 0 0,1 0 0,-1 0 0,1 1-1,-1-1 1,1 0 0,-1 0 0,0 0 0,1 1 0,-1-1 0,0 0 0,0 1 0,1-1 0,-1 1 0,0-1 0,0 1-1,0-1 1,0 1 0,0 0 0,0-1 0,0 1 0,0 0 0,1 0 0,-1-1 0,0 1 0,0 0 0,0 0 0,0 0-1,0 0 1,0 1 0,0-1 0,0 0 0,0 0 0,0 0 23,6-2-62,0 0 0,1 0 0,-1 0-1,1 0 1,-1 1 0,1 0 0,-1 0 0,1 0 0,0 1-1,0 0 1,-1 0 0,1 0 0,1 1 62,3 0 11,0 0 0,-1 1 0,1 0 0,-1 1 0,0 0 0,0 0 0,0 1 0,2 1-11,3 4 135,0 0 1,-1 1-1,0 1 1,-1 0-1,0 1 1,0 0-1,-2 1 0,2 1-135,22 35 1293,19 35-1293,12 17 927,-62-96-885,1 0 0,0-1 0,0 1 0,0-1 1,1 0-1,-1 0 0,5 2-42,-8-5-3,1 0 0,-1 0 0,0 0 0,1-1 0,-1 1 0,1-1 0,-1 1 0,1-1 0,-1 1 0,1-1 0,-1 0 0,1 0 0,0 0 0,-1 0 0,1 0 0,-1 0 0,1 0 0,-1 0 0,1 0 0,0-1 0,-1 1 0,1-1 0,-1 1 0,0-1 0,1 0 1,-1 0-1,1 1 0,-1-1 0,0 0 0,0 0 0,1 0 0,0-2 3,3-5-425,-1 0 1,1 0 0,-1-1 0,-1 0 0,0 1-1,0-1 1,-1-1 0,0 1 0,0 0 0,-1 0 0,0-6 424,1-58-8354</inkml:trace>
  <inkml:trace contextRef="#ctx0" brushRef="#br1" timeOffset="18602.67">12350 16046 6371,'0'0'1537,"0"0"-804,0 0 169,0 0 69,0 0-347,1-7 78,6-16 1005,-5 18 691,-4 22-1618,-22 94 377,-21 57-1157,10-41 385,13-54-243,13-48-119,2 0 0,0 1 0,1 0-1,2 0 1,-1 20-23,5-45-83,0-4-167,5-130-2227,10 43-2031,2 21-585,-7 31-59</inkml:trace>
  <inkml:trace contextRef="#ctx0" brushRef="#br1" timeOffset="18933.901">12350 16046 1745</inkml:trace>
  <inkml:trace contextRef="#ctx0" brushRef="#br1" timeOffset="18934.901">12350 16046 1745,'-11'-55'5143,"11"54"-5052,-1 1 0,1-1 0,0 1 0,0-1 0,0 1 0,0-1 0,0 1 0,0 0 0,0-1 0,0 1 0,0-1 0,0 1 0,0-1 0,0 1 0,0-1 0,0 1 0,1-1 0,-1 1 0,0 0 0,0-1 0,1 1 0,-1-1 0,0 1 0,0 0 0,1-1 0,-1 1 0,0 0 0,1-1 0,-1 1-1,0 0 1,1-1 0,-1 1 0,1 0 0,-1 0 0,0 0 0,1-1 0,-1 1 0,1 0 0,-1 0 0,1 0 0,-1 0 0,1 0 0,-1 0 0,1 0 0,-1 0 0,0 0 0,1 0 0,-1 0 0,1 0 0,-1 0 0,1 0 0,-1 0 0,1 0 0,-1 1 0,0-1 0,1 0 0,-1 0 0,1 1-91,25 13 966,-1 19-122,-2 1-1,-1 1 0,-2 1 1,-1 1-1,4 13-843,-11-24 343,34 73 983,56 111-155,-86-188-1211,-15-21-384,-1-4-531,0 0 545,0-1 1,-1 1 0,0 0-1,1-1 1,-1 1-1,-1 0 1,1 0 0,0 0-1,-1 0 1,1 0 0,-1 0-1,0 1 1,0-1 0,0 0-1,-1 1 1,1-1 409,-37-32-6424</inkml:trace>
  <inkml:trace contextRef="#ctx0" brushRef="#br1" timeOffset="19266.65">12198 16376 12278,'0'0'2513,"0"0"-1217,188 0 129,-92 0-1025,3-9-400,1 3-368,-14-6-2113,-14 6-3874</inkml:trace>
  <inkml:trace contextRef="#ctx0" brushRef="#br1" timeOffset="20169.339">18357 16171 9044,'0'0'1598,"0"0"-240,0 0-88,0 0-507,0 0-248,-3-14-174,-2-16 469,1-1-1,1 1 0,2-6-809,0 22 273,1-23 999,0 30-574,1 20-163,4 85 202,-3-15-79,4 0-1,3 0 1,18 69-658,-26-148 19,13 33 91,-14-36-109,0 0 0,1-1 0,-1 1 1,0 0-1,1-1 0,-1 1 0,0-1 0,1 1 0,-1-1 0,1 1 0,-1-1 0,1 1 0,-1-1 0,1 1 0,0-1 0,-1 1 0,1-1 0,-1 0 0,1 1 0,0-1 0,-1 0 0,1 0 0,0 0 0,0 1 0,-1-1 0,1 0 0,0 0 0,-1 0 0,1 0 0,0 0 0,0 0 0,-1 0 0,1-1 0,0 1 0,-1 0 1,1 0-1,0 0 0,-1-1 0,1 1 0,0 0 0,-1-1 0,1 1 0,-1-1 0,1 1 0,-1-1 0,1 1 0,-1-1 0,1 1-1,1-3-23,-1 1 1,1 0-1,-1 0 0,0-1 1,1 1-1,-1-1 0,0 0 1,-1 1-1,1-1 0,0 0 1,-1 1-1,0-1 1,1 0-1,-1-2 23,0-49-3530,-1 32-2588,1 11 2079</inkml:trace>
  <inkml:trace contextRef="#ctx0" brushRef="#br1" timeOffset="20654.445">18718 15903 3458,'0'0'3799,"0"0"-1478,0 0-78,0 0-356,0 0-561,5-2-329,7-3-518,-5 2-30,1 0 1,0 0 0,0 1-1,0 0 1,1 0-1,-1 1 1,1 0-450,-9 24 1497,-1-17-1426,0 0 0,0 0 0,-1 0 0,0 0 0,0 0 0,-1-1 0,0 1 0,0-1 0,0 0 1,0 1-1,-1-1 0,0-1 0,0 1 0,0-1 0,-1 1 0,0-1-71,-20 19 122,0-2 0,-15 8-122,36-26 14,-38 27 39,-2-2 0,-23 11-53,51-31-2,-2 1-1,1-2 0,-1 0 1,0-1-1,-1-1 1,1-1-1,-1-1 0,-7 1 3,26-4-12,-1 0-1,0 0 1,1 0 0,-1 0-1,0 0 1,0 1-1,1-2 1,-1 1-1,0 0 1,1 0-1,-1 0 1,0 0-1,0 0 1,1 0 0,-1-1-1,0 1 1,1 0-1,-1-1 1,1 1-1,-1-1 1,0 1-1,1 0 1,-1-1 0,1 1-1,-1-1 1,1 1-1,-1-1 1,1 0-1,0 1 1,-1-1-1,1 1 1,-1-1-1,1 0 1,0 1 0,0-1 12,0-1-41,0 1 1,0-1 0,0 1-1,0-1 1,0 1 0,1-1-1,-1 1 1,0-1 0,1 1-1,0 0 1,-1-1 0,1 1 0,0-1-1,-1 1 1,2 0 40,1-3-54,0 1 0,0 0 1,1-1-1,0 2 0,-1-1 0,1 0 1,0 1-1,1 0 0,-1 0 0,0 0 1,0 0-1,1 1 0,-1 0 0,1-1 1,0 2-1,-1-1 0,1 0 0,0 1 54,16-1-35,-1 0 0,1 1 0,11 2 35,-16 0 100,-1 1 0,0 0 0,0 2 0,0-1-1,0 2 1,-1 0 0,0 1 0,0 0-1,0 1 1,-1 1 0,-1 0 0,6 5-100,27 24 729,-2 3-1,26 31-728,-28-27 357,-38-43-346,-1 1 0,0-1-1,1 1 1,-1-1 0,1 0-1,0 0 1,0 0 0,0 0-1,0-1 1,0 1 0,0-1-1,1 1 1,-1-1 0,0 0-1,2 0-10,-3-2-26,0 1-1,0 0 0,-1-1 1,1 1-1,0-1 0,-1 0 1,1 1-1,-1-1 0,1 0 0,-1 0 1,1 0-1,-1 0 0,1 0 1,-1 0-1,0-1 0,0 1 1,1 0-1,-1-1 0,0 1 1,0-1-1,-1 1 0,1-1 1,0 1-1,0-1 0,-1 0 1,1 1-1,-1-1 0,1 0 1,-1 0-1,0 0 27,12-56-2316,-10-11-2510</inkml:trace>
  <inkml:trace contextRef="#ctx0" brushRef="#br4" timeOffset="29776.249">20755 888 5619,'0'0'2633,"0"0"-1083,0 0 40,0 0-251,0 0-408,-1-15 2121,-12 47-2604,1 2 1,2-1-1,1 2 0,2-1 0,-2 31-448,1 22 2103,5 66-2103,2-148 46,1 0 1,0 0 0,1 0 0,0 0 0,-1 0 0,1-1-1,1 1 1,-1 0 0,1-1 0,0 1 0,0-1 0,0 1-1,0-1 1,1 0 0,2 3-47,-3-5 22,1 1 0,0-1 0,-1 0 0,1 0 1,0-1-1,0 1 0,0-1 0,0 1 0,1-1 0,-1 0 0,0 0 0,1 0 1,-1-1-1,0 1 0,1-1 0,-1 0 0,1 0 0,-1 0 0,0 0 0,1-1 1,-1 1-1,0-1 0,2 0-22,2-1-3,0-1-1,-1 0 1,1 0 0,-1 0-1,0-1 1,1 1 0,-2-2-1,1 1 1,0-1 0,-1 0-1,0 0 1,0 0 0,0-1-1,-1 1 1,0-1 0,0 0-1,0-1 1,-1 1 0,0-1 3,5-9-163,0 0 0,-2-1 0,0 1 0,-1-2 0,-1 1 1,0 0-1,0-9 163,-2 7-265,0-1 0,-1 1 1,-2-1-1,0 0 0,-1 1 1,-4-19 264,5 33-9,0-1 1,-1 1 0,0-1-1,0 1 1,-1-1 0,1 1 0,-1 0-1,0 0 1,-1 0 0,1 1-1,-1-1 1,0 1 0,0 0-1,0 0 1,-1 0 0,1 1 0,-1-1-1,0 1 1,0 0 0,0 1-1,-1-1 1,1 1 0,0 0-1,-1 0 1,0 0 8,-1 1 18,0-1-1,0 1 1,0 1 0,-1-1-1,1 1 1,0 1 0,0-1-1,0 1 1,0 0 0,0 1-1,0-1 1,0 1-1,0 1 1,1-1 0,-1 1-1,1 1 1,0-1 0,-2 2-18,8-5-87,-5 3 449,8-7-4204,28-24-734</inkml:trace>
  <inkml:trace contextRef="#ctx0" brushRef="#br4" timeOffset="30460.202">21387 1004 10853,'0'0'619,"0"0"-283,0 0 168,0 0 89,0 0-156,5-27 25,15-83 143,-19 107-546,0 0 0,-1 0 0,1 0 0,-1 0 0,0 0 0,0 0 0,0-1 0,0 1 0,0 0 0,-1 0 0,1 0 0,-1 0 0,0 0-1,0 1 1,0-1 0,0 0 0,-1 0 0,1 1 0,-1-1 0,1 0 0,-1 1 0,0 0 0,0-1 0,0 1 0,0 0 0,-1 0 0,1 0 0,-1 0 0,1 0 0,-1 1-1,1-1 1,-1 1 0,0 0-59,-7-2 144,1 0 0,-1 1 0,0 0 0,0 1 0,1 0 0,-1 0 1,-10 2-145,13-1 5,3 0-1,0 0 1,-1 1 0,1-1-1,-1 1 1,1 0-1,0 0 1,-1 0-1,1 1 1,0 0-1,0 0 1,0 0-1,0 0 1,0 0 0,1 1-1,-1 0 1,1 0-1,-1 0 1,1 0-5,-3 4 42,0 0 1,1 1-1,0-1 1,1 1-1,0 0 1,0 0-1,0 0 1,1 1-1,0 1-42,-6 24 381,2 0 0,1 1 0,2 0 0,1 14-381,2-41 106,-1 12 46,-1 22 256,1 0-1,2-1 1,1 1-1,3 5-407,-3-43 21,-1 0-1,1 0 0,0-1 0,0 1 1,1 0-1,-1-1 0,1 1 1,0-1-1,-1 0 0,2 1 0,-1-1 1,0 0-1,1 0 0,-1 0 0,1-1 1,0 1-1,0-1 0,0 1 1,0-1-1,0 0 0,0 0 0,1 0 1,-1-1-1,1 1 0,-1-1 0,1 0 1,0 0-1,-1 0 0,1 0 1,0-1-1,0 1 0,0-1 0,1 0-20,2 0 5,-1-1-1,1 1 0,-1-1 1,1 0-1,-1-1 0,1 1 1,-1-1-1,0 0 0,0-1 1,0 0-1,0 0 0,0 0 1,0-1-1,-1 1 0,0-1 1,0-1-1,0 1 0,4-5-4,11-19-275,-2 0-1,-1-1 1,-1-1-1,-1-1 1,-2 0-1,-1 0 0,-2-2 1,-1 1-1,-1-1 1,-2 0-1,1-18 276,3-69-1795,-5 0-1,-7-69 1796,1 143-365,-1 11 368,0 1 0,-3-1-1,-1 1 1,-1-1 0,-2 2-1,-1-1 1,-2 1 0,-14-26-3,26 57 48,-1 1 1,1-1-1,-1 1 1,0 0-1,0-1 1,0 1-1,0 0 1,0 0-1,0 0 1,0-1 0,0 1-1,0 0 1,-1 1-1,1-1 1,0 0-49,0 1 19,1 0 1,-1 0-1,1 0 1,0 0-1,-1 0 1,1 0-1,-1 0 1,1 0-1,-1 0 1,1 0-1,0 0 1,-1 0-1,1 0 1,-1 1-1,1-1 1,0 0-1,-1 0 1,1 0-1,-1 1 1,1-1-1,0 0 0,-1 1 1,1-1-1,0 0 1,0 1-1,-1-1 1,1 0-1,0 1 1,0-1-1,-1 1-19,-11 39 342,4 40 396,4 1 1,4-1-1,6 42-738,-5-106 130,18 229 2716,33 137-2846,-51-377 11,7 48 204,14 41-215,-18-80 24,0 0 0,1-1 0,1 1 1,0-1-1,1-1 0,0 1 0,1-1 0,9 10-24,-17-21 0,1 0-3,-1 0 0,1 0 0,0 0 0,0 0 0,0 0 0,0 0 0,0-1 1,0 1-1,0 0 0,0 0 0,0-1 0,0 1 0,1 0 0,-1-1 0,0 1 0,0-1 0,0 0 0,1 1 0,-1-1 1,0 0 2,0-16-737,-1 0-554,-1 0 0,-1 0 0,-2-13 1291,-12-24-5897,-4 0-5556</inkml:trace>
  <inkml:trace contextRef="#ctx0" brushRef="#br4" timeOffset="31179.668">22002 974 6419,'0'0'800,"0"0"-135,0 0 231,0 0 289,0 0-4,3-7-257,-2 4-1043,12-37 3077,-13 38-2872,0 0-1,1 0 0,-1 0 1,0 0-1,0 1 0,0-1 1,0 0-1,0 0 0,-1 0 1,1 1-1,-1-1 0,1 0 1,-1 0-1,1 1 0,-1-1 1,0 0-1,0 1 0,0-1 0,0 1 1,0-1-1,0 1 0,0-1 1,-2 0-86,-7-6 66,-1 0 1,0 1 0,-1 0-1,1 1 1,-1 0-1,0 1 1,-1 1 0,1 0-1,-1 0 1,0 1-1,-4 0-66,11 3 31,0-1 0,0 1-1,0 0 1,0 1-1,0-1 1,1 1 0,-1 0-1,0 1 1,0 0 0,0-1-1,1 2 1,-1-1-1,1 1 1,0 0 0,0 0-1,0 0 1,0 0-1,0 1 1,1 0 0,-1 0-1,1 1 1,0-1 0,0 1-1,1 0 1,0 0-1,-2 2-30,-4 11 248,0 0-1,1 1 0,1 0 1,0 0-1,2 0 0,0 1 1,2 0-1,-2 16-247,-1 36 1893,4 56-1893,2-104 234,0-21-213,-1 1 0,1-1 0,0 1 0,0 0 0,1-1-1,-1 1 1,1-1 0,-1 1 0,1-1 0,0 1 0,1-1 0,-1 0-1,1 1 1,-1-1 0,1 0 0,0 0 0,0 0 0,0 0-1,0 0 1,1-1 0,-1 1 0,1-1 0,0 1 0,0-1 0,0 0-1,0 0 1,0 0 0,0 0 0,0-1 0,1 0 0,-1 1 0,0-1-1,1 0 1,-1 0 0,1-1 0,0 1 0,-1-1 0,2 0-21,6 1-18,0 0 1,-1-2 0,1 1 0,0-1 0,-1-1 0,1 1-1,-1-2 1,0 0 0,1 0 0,-1-1 0,-1 0 0,1 0-1,0-1 1,-1-1 0,0 1 0,0-2 0,-1 1-1,0-1 1,0 0 0,4-6 17,-2 2-259,0 0-1,-1 0 1,0-1 0,-1 0-1,0-1 1,-1 0-1,-1 0 1,0 0-1,-1-1 1,0 0 0,-1 0-1,-1 0 1,0-1-1,1-13 261,-2 3-454,-1 11 326,0 0 0,0-1 0,-1 1 0,-1-1 0,-1 1 1,-1-6 126,3 19 7,0 1 1,0-1-1,0 1 1,0-1-1,0 1 1,0-1-1,0 1 1,0-1-1,0 1 1,0-1-1,0 1 1,0-1-1,-1 1 1,1 0-1,0-1 1,0 1-1,-1-1 1,1 1-1,0-1 1,0 1-1,-1 0 1,1-1-1,0 1 1,-1 0-1,1-1 1,0 1-1,-1 0 1,1 0-1,-1-1 1,1 1-1,-1 0 1,1 0-1,-1 0 1,1-1-1,0 1 1,-1 0-1,1 0 1,-1 0-1,1 0 1,-1 0-1,1 0 1,-1 0-1,1 0 1,-1 0-1,1 0 1,-1 0-1,1 1 1,-1-1-1,0 0-7,0 1 56,0 1 0,0-1-1,0 1 1,0-1 0,0 1 0,0 0-1,0-1 1,1 1 0,-1 0-1,0 0 1,1-1 0,0 1-1,-1 0 1,1 0 0,0 1-56,-6 66 981,4 0 0,3 1 0,4 23-981,-3-81 83,0 0 0,0 0 1,1 0-1,1 0 1,0-1-1,0 1 0,1-1 1,1 0-1,5 8-83,-9-14-159,1-1 0,1 1-1,-1-1 1,1 1 0,-1-1 0,1 0-1,0-1 1,1 1 0,-1-1 0,1 0-1,-1 0 1,1 0 0,0-1-1,0 1 1,0-1 0,0 0 0,1-1-1,-1 1 1,1-1 0,-1 0 0,0 0-1,2-1 160,2-3-5530,-8-15-6169</inkml:trace>
  <inkml:trace contextRef="#ctx0" brushRef="#br4" timeOffset="27549.028">19624 415 7443,'0'0'1644,"0"0"-289,0 0 310,0 0-206,0 0-477,0-13-331,-3-119 1422,3 132-2062,-1 0-1,1 1 1,0-1 0,0 0-1,0 0 1,-1 1 0,1-1-1,0 0 1,0 0 0,0 0-1,-1 1 1,1-1 0,0 0-1,0 0 1,-1 0 0,1 0-1,0 0 1,-1 0 0,1 0-1,0 0 1,0 0 0,-1 1-1,1-1 1,0 0 0,-1 0-1,1 0 1,0-1 0,0 1-1,-1 0 1,1 0 0,0 0-1,-1 0 1,1 0 0,0 0-1,0 0 1,-1 0 0,1-1-1,0 1 1,0 0 0,-1 0-1,1 0 1,0 0 0,0-1-1,0 1 1,-1 0 0,1 0-1,0-1 1,0 1 0,0 0-1,0 0 1,-1-1 0,1 1-1,0 0 1,0-1 0,0 1 0,0 0-1,0-1-10,-4 65-51,6 60 51,-1-23 97,8 419 2324,3-310 101,24 106-2522,-26-257 112,-10-58-232,0-1-155,-3-1 70,1 1 0,-1-1 1,1 1-1,-1-1 0,1 0 0,0 1 0,-1-1 0,1-1 0,0 1 0,0 0 0,0 0 0,0-1 0,0 1 0,0-1 0,0 0 0,0 1 0,1-1 0,-1 0 0,0-1 205,-24-43-4299,12 0-810</inkml:trace>
  <inkml:trace contextRef="#ctx0" brushRef="#br4" timeOffset="28147.831">19389 456 7972,'0'0'1051,"0"0"-107,0 0 38,0 0-416,0 0-401,29-13-90,97-43 10,-115 52-48,1 0-1,-1 1 1,1 0 0,0 1 0,0 1-1,0 0 1,0 0 0,0 1-1,0 1 1,8 1-37,20 0 500,-25-1-265,0 1 0,0 1 0,0 0 0,0 0 0,-1 2 0,0 0 0,1 1 0,-2 0 0,1 1 0,-1 0 0,0 1 0,-1 1 0,0 0 0,0 0 0,-1 2-1,4 4-234,7 6 217,-2 2-1,-1 0 0,0 1 0,-2 2 0,-1-1 0,-1 2 0,8 20-216,-13-22 185,-1 0-1,-1 1 1,-1 0-1,-2 0 1,0 0 0,-2 4-185,2 47 1032,-3 36-1032,-2-107 24,-1 10 54,0-1 1,-1 1 0,-1-1-1,-1 1 1,0-1-1,-1 0 1,0 0 0,-1-1-1,-1 0 1,0 0 0,-1 0-1,-1-1 1,0 0 0,-1-1-1,0 0 1,-10 10-79,6-9 2,0 0 1,0-1-1,-2-1 0,1 0 1,-1-1-1,-1-1 0,0 0 1,0-1-1,-1-1 0,0-1 1,0-1-1,0 0 0,-16 2-2,-29-2-281,0-2 1,0-4 280,32 1-237,30 0 165,1 0-1,-1-1 0,1 1 0,0 0 0,-1 0 0,1-1 0,-1 1 0,1 0 0,0-1 0,-1 1 0,1-1 0,0 1 0,0 0 0,-1-1 0,1 1 0,0-1 0,0 1 0,0-1 0,-1 1 0,1-1 1,0 1-1,0-1 0,0 1 0,0-1 0,0 1 0,0-1 0,0 1 0,0-1 0,0 1 0,0-1 0,0 1 0,1-1 0,-1 1 0,0-1 0,0 1 0,0 0 0,1-1 0,-1 1 0,0-1 0,0 1 1,1 0-1,-1-1 0,0 1 0,1-1 0,-1 1 73,13-23-4158,8 0-2888</inkml:trace>
  <inkml:trace contextRef="#ctx0" brushRef="#br4" timeOffset="28922.002">20362 879 5811,'0'0'1208,"0"0"-357,0 0 46,0 0-294,0 0-54,0 0 233,3-14-134,0-1-347,8-39 280,4 16 2558,-14 37-2675,0 1-451,-1 1 1,1-1-1,-1 0 0,1 1 1,-1-1-1,0 1 0,1-1 1,-1 1-1,0-1 1,1 1-1,-1-1 0,0 1 1,0-1-1,1 1 0,-1-1 1,0 1-1,0-1 1,0 1-1,0 0 0,0-1 1,0 1-1,0-1 0,0 1 1,0 0-1,0 0-13,0 1 42,10 99 1964,-5 16-2006,0 0 1249,-4-55-740,-1-41-343,0 0-1,1 0 1,1 0-1,1-1 1,1 1-1,1 0 0,6 16-165,-5-28-266,-3-14-1525,-2-18-2175,-1 19 3666,0-27-4889</inkml:trace>
  <inkml:trace contextRef="#ctx0" brushRef="#br4" timeOffset="29253.748">20299 465 8356,'0'0'160,"0"0"-160,0 0 0,0 0-576,0 0-4851</inkml:trace>
  <inkml:trace contextRef="#ctx0" brushRef="#br4" timeOffset="32850.859">17212 221 7523,'0'0'1388,"0"0"-148,0 0-44,0 0-172,0 0-434,0 7 1893,3 56-260,8 43-2223,2 19 877,0 150 436,8 100-152,-21-364-1128,2 14 94,1-1 0,0 0-1,7 19-126,-10-39 18,1 0 0,0 0 0,1-1 0,-1 1 0,0 0 0,1 0 0,0-1 0,0 1 0,0-1 0,1 0 0,-1 1 1,1-1-1,-1 0 0,1 0 0,0-1 0,0 1 0,0-1 0,1 1 0,-1-1 0,1 0 0,-1 0 0,1 0 0,0-1 0,-1 0 0,2 1-18,2-1 13,0 0 1,0-1-1,0 1 1,0-1-1,0-1 0,0 1 1,0-1-1,0-1 0,0 1 1,0-1-1,0 0 1,0-1-1,-1 0 0,1 0 1,-1 0-1,0-1 0,0 0-13,10-8-125,0-2 0,-1 0 0,0 0 0,-1-2 0,0-2 125,25-25-1547,-30 36-236,-7 6-4867,-2 1 2349</inkml:trace>
  <inkml:trace contextRef="#ctx0" brushRef="#br4" timeOffset="33572.938">17808 1081 6547,'0'0'1214,"0"0"-440,0 0-147,0 0-379,0 0-3,8-13 1,23-42 116,-28 47-169,0 0 0,0-1-1,-1 1 1,-1-1 0,1 1-1,-1-1 1,-1 0 0,1 1-1,-1-1 1,-1 0 0,0 1-1,0-2-192,-1-23 407,1 30-396,1 0 1,0 0-1,-1 1 0,1-1 1,-1 0-1,0 1 1,0-1-1,0 1 0,0-1 1,0 1-1,0-1 1,-1 1-1,1 0 0,-1-1 1,0 1-1,0 0 0,0 0 1,0 1-1,0-1 1,0 0-1,0 0 0,0 1 1,-1 0-1,1-1 0,-1 1 1,1 0-1,-1 0 1,1 0-1,-1 1 0,0-1 1,-2 0-12,-10-2 97,-1 1 0,0 0 0,0 1-1,0 1 1,-1 0-97,4 1 35,10-1-9,0 1-1,0-1 0,1 1 1,-1 0-1,0 0 0,1 0 0,-1 0 1,1 1-1,-1-1 0,1 1 1,0 0-1,0-1 0,-1 1 1,1 0-1,1 0 0,-1 0 0,0 1 1,0-1-1,1 0 0,-1 1 1,1-1-1,0 1 0,0-1 0,-1 1 1,2 0-1,-1-1 0,0 1 1,1 0-1,-1 0 0,1 1-25,-4 15 247,1 0 0,1 0 0,1 0 0,1 1-247,0-14 60,-1 206 2661,1-200-2520,1 0 1,0 1 0,0-1-1,2 0 1,-1 1 0,5 9-202,-6-18 35,0 0 1,1 0 0,0-1 0,0 1 0,0 0 0,0-1-1,0 1 1,1-1 0,0 0 0,-1 0 0,1 0 0,0 0-1,1 0 1,-1-1 0,0 1 0,1-1 0,0 0 0,-1 0-1,1 0 1,0-1 0,0 1 0,0-1-36,2 1 15,0-1 0,-1 0 1,1-1-1,0 1 0,0-1 0,-1 0 0,1 0 1,0-1-1,0 0 0,-1 0 0,1 0 0,-1-1 1,1 1-1,-1-2 0,0 1 0,4-2-15,-2 0-20,-1-1-1,1 0 0,-1 0 0,0 0 1,0-1-1,0 0 0,-1 0 0,0-1 1,0 1-1,-1-1 0,0-1 21,6-10-247,-2 0 1,0-1-1,-1 0 0,-1 0 0,-1 0 0,0-1 0,-2 0 0,0 0 1,-1-7 246,1-24-1184,-2 1 1,-5-39 1183,-7 68-242,3 18 217,3 16 81,1 49 1145,2 1-1,4 33-1200,1 8 1132,-3-90-1000,1 1 0,0 0 0,1-1 0,0 1 0,2-1 0,1 6-132,-4-17 4,-1-1-1,1 0 1,-1 0 0,1 1-1,0-1 1,0 0 0,0 0-1,0 0 1,1 0 0,-1 0-1,1 0 1,-1 0 0,1-1-1,-1 1 1,1 0 0,0-1-1,0 1 1,0-1 0,0 0-1,0 0 1,0 0 0,0 0 0,0 0-1,0 0 1,1 0 0,-1-1-1,0 1 1,0-1 0,1 1-1,-1-1 1,0 0 0,1 0-1,-1 0 1,0 0 0,1-1-1,-1 1 1,0-1 0,1 1-1,-1-1 1,0 0 0,0 0-1,0 0 1,0 0 0,1 0 0,-1-1-4,1 0-22,1 0 1,-1-1-1,0 1 1,-1-1-1,1 0 1,0 0 0,-1 0-1,1 0 1,-1 0-1,0 0 1,0-1-1,0 1 1,0-3 21,19-54-896,-16 44 528,98-327-9316,-80 273 6899,-6-1-1097</inkml:trace>
  <inkml:trace contextRef="#ctx0" brushRef="#br4" timeOffset="33903.019">18228 447 912,'0'0'3458,"0"0"-1777,0 0-409,0 0-36,0 0 82,-8-8-307,4 3-893,-20-16 385,15 26-80,5 18 248,6 168 3068,8 1 1,12 24-3740,9 135 1106,-30-341-880,-1 4-667,-7-23-931,1-3 694,-49-76-4916,20 30 1261</inkml:trace>
  <inkml:trace contextRef="#ctx0" brushRef="#br4" timeOffset="34240.13">17977 852 11365,'0'0'1822,"32"9"-205,4 2-1210,4 1-24,0-2 1,1-2 0,0-1 0,2-2-384,40 0 130,-48-4-373,0 2-1,0 1 1,7 3 243,-40-6-39,1 0 0,-1-1-1,0 1 1,0 1 0,0-1 0,1 0 0,-1 0 0,0 1-1,-1-1 1,1 1 0,0 0 0,0 0 0,-1-1-1,1 1 1,-1 0 0,1 0 0,-1 1 0,0-1-1,0 0 1,0 0 0,0 0 0,0 1 0,-1-1-1,1 1 1,-1-1 0,1 0 0,-1 2 39,1 11 60,0-1 1,-1 0-1,0 1 0,-2 7-60,0 10 321,-4 196 2459,-1-232-3162,-20-76-7200,14 42-83</inkml:trace>
  <inkml:trace contextRef="#ctx0" brushRef="#br4" timeOffset="34574.758">18377 638 11317,'0'0'672,"0"0"209,0 0 79,0 0-960,0 0-1264,0 0-2082,-7-9-3457</inkml:trace>
  <inkml:trace contextRef="#ctx0" brushRef="#br4" timeOffset="34995.928">18377 638 4482,'137'-177'2583,"-113"143"-1917,-22 27-209,-3 4 52,2 76 5561,15 167-3931,9 123 316,-11-112-1596,-10-229-813,-3-18-18,0 1-1,0-1 0,-1 1 0,1 0 0,-1-1 1,0 1-1,-1 0 0,1 1-27,-15-9-211,11 1 108,-1-1-1,1 0 0,0 0 0,0 0 0,1-1 1,-1 1-1,1-1 0,-1 0 0,1 0 0,0 0 1,1 0-1,-1-1 0,1 1 0,0-1 1,0 0-1,0 1 0,1-1 0,-1 0 0,1 0 1,0 0-1,1-2 104,-4-19-696,1-1 1,1 1 0,2-14 695,0 35-123,0-13-380,1-1 1,0 1 0,1 0-1,2-1 1,-1 1 0,7-15 502,-6 21-189,2 0-1,-1 1 1,1 0 0,1 0 0,-1 1-1,2 0 1,0 0 0,0 1 0,1 0-1,6-5 190,-12 11 42,0 0-1,0 0 1,1 1-1,-1-1 0,1 1 1,0 0-1,-1 0 1,1 0-1,0 1 1,0-1-1,0 1 0,0 0 1,1 0-1,-1 1 1,0-1-1,0 1 1,1 0-1,-1 0 0,2 0-41,-5 1 56,0-1 0,1 1 0,-1 0 0,0-1 0,1 1 0,-1 0 0,0 0-1,0 0 1,0 0 0,0 0 0,0 0 0,0 0 0,0 0 0,0 1 0,0-1-1,0 0 1,-1 0 0,1 1 0,0-1 0,-1 1 0,1-1 0,-1 0-1,0 1 1,1 0-56,7 43 826,-7-39-645,5 77 1583,-3 0 0,-4 2-1764,1-42-292,1-117-5601,4 28 872</inkml:trace>
  <inkml:trace contextRef="#ctx0" brushRef="#br4" timeOffset="35844.703">19005 968 5811,'0'0'1622,"0"0"-606,0 0-378,0 0-182,0 0-8,4-6-106,-3 3-292,14-38 1925,-14 40-1922,-1-1 1,0 1-1,0-1 0,0 1 1,0-1-1,0 1 1,0-1-1,0 0 0,-1 1 1,1-1-1,-1 1 0,1 0 1,-1-1-1,1 1 0,-1-1 1,0 1-1,0 0 0,1-1 1,-1 1-1,0 0 0,0 0 1,0 0-1,-1 0 0,1 0 1,0 0-1,0 0 0,-1 0 1,1 0-1,0 0 0,-1 0-53,-5-2 0,-9-4 6,0-2-1,1 0 0,0-1 1,-5-4-6,18 13 12,1 1 0,0-1 1,-1 1-1,1-1 1,0 1-1,-1 0 0,1 0 1,0-1-1,-1 1 0,1 0 1,-1 0-1,1 1 0,0-1 1,-1 0-1,1 0 0,0 1 1,-1-1-1,1 0 1,0 1-1,-1-1 0,1 1 1,0 0-1,0-1 0,0 1 1,-1 0-1,1 0 0,0 0 1,0 0-1,0 0 0,0 1-12,-32 30 198,33-31-198,-6 6 119,0 1-1,0 0 1,1 0-1,0 1 1,1-1 0,0 1-1,0 0 1,1 1-1,0-1 1,1 0 0,-1 9-119,-1 10 695,2 1 1,2 0-1,1 8-695,-1 6 621,0-37-502,1 1 0,-1-1 0,1 0 0,1 1-1,-1-1 1,1 0 0,0 0 0,0 0 0,1 0-1,0-1 1,0 1 0,1 0-119,-3-3 14,1-1 1,-1 0-1,1 0 1,0 0-1,0 0 1,0 0-1,0 0 1,0-1-1,0 1 1,1-1-1,-1 1 1,0-1-1,1 0 0,-1 0 1,1 0-1,-1 0 1,1 0-1,0-1 1,-1 1-1,1-1 1,0 0-1,-1 1 1,1-1-1,0-1 1,-1 1-1,1 0 1,0-1-1,-1 1 1,1-1-1,0 0-14,-1 0-5,1-1 1,-1 1-1,0-1 1,1 0-1,-1 0 0,0 0 1,0 0-1,0 0 1,0-1-1,-1 1 0,1 0 1,0-1-1,-1 1 1,0-1-1,0 0 0,0 0 1,0 1-1,0-1 0,0-1 5,14-64-746,-13 57 470,8-50-773,-2 0-1,-4-1 1,-2-4 1049,-2 65-29,3 9 10,1 26 506,-1 1 1,-2 0-1,-1-1 0,-3 5-487,1-4 489,1 1-1,2-1 1,2 1-1,1 4-488,3-23-794,-4-32-4116,-3-12 570</inkml:trace>
  <inkml:trace contextRef="#ctx0" brushRef="#br4" timeOffset="36331.593">19058 816 7123,'0'0'1209,"0"0"-201,0 0 526,0 0 176,0 0 70,4 25 98,0-5-1490,4 30 1019,-2-1 0,-2 26-1407,-4-12 1019,4 77 496,-2-125-1374,0 1 0,0 0-1,2-1 1,0 0-1,1 0 1,0 0 0,4 5-141,0-9 122,-6-23-156,-7-28-303,-20-45-919,17 66 639,1 0-1,1-1 1,0 1 0,2-1-1,-1-10 618,3 11-327,0 11 96,1-1-1,0 1 1,0-1 0,0 1-1,1-1 1,1 1 231,-2 6-25,0 0-1,1 1 0,-1-1 1,1 0-1,0 1 1,0-1-1,-1 1 1,1-1-1,0 1 0,0 0 1,0-1-1,0 1 1,1 0-1,-1 0 1,0-1-1,1 1 0,-1 0 1,0 0-1,1 1 1,-1-1-1,1 0 0,-1 0 1,1 1-1,0-1 1,-1 1-1,1-1 1,0 1-1,-1 0 0,1 0 1,0-1-1,0 1 26,1 0 29,0 0 0,0 0 0,0 0 0,0 1-1,0-1 1,0 1 0,1-1 0,-1 1 0,0 0 0,0 0 0,-1 1-1,1-1 1,0 0 0,0 1 0,-1 0 0,1 0 0,-1 0-1,1 0 1,0 1-29,1 2 127,0 0-1,0 0 0,-1 0 1,0 0-1,0 1 0,0-1 1,-1 1-1,0 0 0,0 0 0,0 0-126,4 22 597,-1 0 0,-2 0 0,-1 0 0,-1 13-597,0-16 147,1 1 26,0 12-2902,-2-38-683,0 0-2185</inkml:trace>
  <inkml:trace contextRef="#ctx0" brushRef="#br4" timeOffset="36665.729">19376 1025 9748,'0'0'2482,"0"0"-1090,0 0-223,0 0-545,0 0-368,0 0-208,0 6 80,0 0-128,0 3-160,0 0-880,0-4-1890,0 4-2016</inkml:trace>
  <inkml:trace contextRef="#ctx0" brushRef="#br4" timeOffset="36993.881">19356 1352 9044,'0'0'1041,"0"0"-753,0 0 96,0 0 560,0 0-944,0 0 0,20-30-64,-10 24 32,-4 6-384,-6 0-2305,0 0-5491</inkml:trace>
  <inkml:trace contextRef="#ctx0" brushRef="#br0" timeOffset="68072.549">17385 1667 6307,'0'0'976,"0"0"-69,0 0-72,0 0-85,0 0 160,0 0-64,9 5 7465,-1-4-8974,128 1 514,24 8 149,-26-3-428,96-8 428,-67-2-42,-96 3-9,-19-2 42,1 3-1,0 1 0,42 9 10,50 10 22,0-6 0,132-5-22,-197-8-6,-18 3 28,0 1 1,1 4-23,-8-2-24,0-1 0,36-2 24,180-4 110,803-19-380,-410 6-30,-530 12 360,-47 3-91,13 5 31,30 2 90,-4-7 1134,-121-3-912,-1 0-37,0 0 123,0 0-22,0 0-48,0 0 67,0 0-208,0 0-30,0 0-40,0 0-79,0 0-20,0 0-42,0 0-181,-1 2-4101,-2-1-1585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4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40 272,'0'0'8062,"0"0"-4876,0 0-1094,0 0 111,0 0-928,0 0-533,0 0-336,0 0 63,2 0-364,0 0 0,0 0 0,0 1-1,1-1 1,-1 0 0,0 1 0,0 0-1,0-1 1,0 1 0,0 0 0,0 0-1,0 0 1,-1 0 0,1 0 0,1 2-105,3 11 109,0 1-1,-2 1 1,0-1 0,0 1 0,-1 0 0,-1 0 0,-1 0 0,0 6-109,1 3 174,7 94 271,-3-29 540,13 57-985,-19-144 18,0 1-1,1-1 0,0 0 1,0 1-1,0-1 0,0 0 0,0 0 1,0 0-1,1 0 0,0 0 1,-1 0-1,1 0 0,0 0 1,1-1-1,-1 1 0,0-1 0,1 1 1,-1-1-1,1 0 0,0 0 1,0 0-1,2 0-17,-2-1-1,0 0 1,1-1 0,-1 1-1,1-1 1,-1 0-1,1 0 1,-1-1-1,1 1 1,-1-1 0,1 1-1,-1-1 1,0 0-1,1 0 1,-1-1-1,0 1 1,0-1-1,0 1 1,0-1 0,0 0-1,0 0 1,0-1-1,0 1 1,26-21-227,-1-2 0,-1 0 0,-2-2 0,0-1 0,-2-1 0,-1-1 0,-1 0 0,-2-2 0,-1-1 0,1-4 227,-12 15 26,0 0 1,-2-1-1,0 1 1,-2-1 0,0 0-1,-2 0 1,-1-1-1,-1-16-26,1 13-15,-1 24 19,0 0-1,0 0 1,0 0 0,0 0-1,0 1 1,0-1-1,-1 0 1,1 1-1,-1-1 1,0 1-1,0 0 1,0 0 0,0 0-1,0-1 1,0 2-1,0-1 1,-1 0-1,1 0 1,-3 0-4,5 1 19,-1 0 1,0 1-1,0-1 1,0 0-1,-1 1 1,1-1-1,0 1 1,0-1-1,0 1 1,0-1-1,0 1 1,-1 0-1,1 0 0,0 0 1,0-1-1,-1 1 1,1 0-1,0 0 1,0 1-1,-1-1 1,1 0-1,0 0 1,0 1-1,0-1 1,0 0-1,-1 1 1,1-1-1,0 1 0,0 0 1,0-1-1,0 1 1,0 0-1,0 0 1,0-1-1,0 1 1,1 0-1,-1 0 1,0 0-1,0 0 1,1 0-1,-1 0 1,1 1-1,-1-1 0,1 0 1,-1 0-1,1 1-19,-4 17 221,1 0 0,1 0-1,1 0 1,1 0-1,0 0 1,2 4-221,-1-8 157,-1-11-141,1-1 1,0 1-1,-1 0 0,2 0 0,-1 0 0,0 0 1,1-1-1,-1 1 0,1 0 0,0-1 0,1 0 1,-1 1-1,0-1 0,1 0 0,0 0 0,0-1 1,0 1-1,0 0 0,0-1 0,0 0 0,1 0 1,-1 0-1,1 0 0,-1 0 0,1-1 0,0 1 1,0-1-1,-1 0 0,1 0 0,0-1 0,0 1 1,2-1-17,2 1-61,1 0 0,-1 0-1,1-1 1,-1 0 0,0-1 0,1 0 0,-1 0 0,1-1 0,-1 0 0,0-1 0,0 0 0,0 0 0,0 0 0,-1-1 0,2-1 61,3-3-536,-1-1 1,0 0 0,0-1 0,2-3 535,2-8-3111,-5 0-3459,-9 11-4339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5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18488,'0'0'3074,"0"0"-2834,0 0 512,0 0-480,0 0-272,0 0-480,33 3-496,-33 0-961,0 0-2897,-13 0-3810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4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131 123 7780,'0'0'1675,"0"0"-40,0 0 313,0 0-347,0 0-489,2-4-74,-1 3-870,0 0 1,0 0-1,0-1 1,0 1-1,0 0 1,-1-1-1,1 1 0,-1 0 1,1-1-1,-1 1 1,1-1-1,-1 1 1,0-1-1,0 1 0,0-1 1,0 1-1,0-1 1,0 1-1,0-1-168,-1 1 103,0 0 0,0 0 0,0 0 0,0 0 0,0 1 0,0-1 0,0 0 0,0 1 0,0-1 0,-1 0 0,1 1 0,0 0 0,0-1 0,-1 1 0,1 0 0,0-1 0,-1 1 0,1 0 0,0 0 0,-1 0 0,1 0 0,0 1 0,-1-1 0,1 0-103,-2 0 11,0 0 0,1 0-1,-1 0 1,0 0 0,1 1 0,-1-1-1,0 1 1,1 0 0,-1 0 0,0 0 0,1 0-1,-1 0 1,1 0 0,0 1 0,-1-1 0,1 1-1,-2 1-10,0 2 18,1-1-1,0 1 1,0 0-1,0 0 1,1 0-1,-1 0 0,1 0 1,0 4-18,-7 17 89,1 2 1,2-1 0,1 1-1,1 0 1,0 18-90,1 42 596,5 11-596,-1-77 28,-1-17-3,0 1-1,0-1 1,1 1 0,0-1-1,0 1 1,0-1-1,1 0 1,-1 1-1,1-1 1,1 0 0,-1 0-1,1 0 1,0-1-1,0 1 1,0-1 0,2 2-25,-2-3 11,1 0 0,-1 0 0,1-1 1,0 1-1,0-1 0,1 0 1,-1 0-1,0-1 0,0 1 1,1-1-1,-1 0 0,1 0 1,-1 0-1,1-1 0,0 0 1,-1 0-1,1 0 0,0 0 1,2-1-12,2-1 0,-1 0 0,0-1 1,0 0-1,0 0 0,-1 0 1,1-1-1,-1-1 1,0 1-1,0-1 0,0 0 1,-1 0-1,1-1 0,-2 0 1,1 0-1,0-1 0,-1 0 1,0 1-1,-1-2 1,0 1-1,1-2 0,11-20-85,-2 0 0,0-1-1,-2-1 1,5-22 85,-10 24-142,-1 0-1,-1 0 1,-2-1-1,0 1 1,-3-1 0,0 1-1,-2-1 1,-1-4 142,2 29 12,0 0 1,-1 0 0,1 0-1,-1 0 1,0 0 0,0 1-1,0-1 1,-1 0-1,0 1 1,0 0 0,0 0-1,0 0 1,-1 0-1,1 0 1,-1 0 0,0 1-1,0 0 1,0 0-1,-1 0 1,1 0 0,-1 1-1,1 0 1,-1 0-1,0 0 1,0 0 0,0 1-1,0 0 1,0 0-1,-3 0-12,1 0 16,1 0-1,0 0 0,-1 1 1,1 0-1,0 1 0,-1-1 1,1 1-1,0 0 0,0 1 1,0 0-1,0 0 0,0 0 0,0 0 1,0 1-1,1 0 0,-1 1 1,1-1-1,0 1 0,0 0 1,0 0-1,1 0 0,-1 1 1,-3 4-16,2 13-561,7-15-2562,2-3-4271,14 0-4454</inkml:trace>
  <inkml:trace contextRef="#ctx0" brushRef="#br0" timeOffset="365.089">416 560 12422,'0'0'1809,"0"0"-1025,0 0 1377,0 0-1185,0 0-768,0 0 481,109 161 111,-109-105-304,0-2 193,-27-1-289,-9-5 128,0-12-352,9-12-144,7-18-64,7-6-80,13-12-896,0-42-1474,0-8-3520</inkml:trace>
  <inkml:trace contextRef="#ctx0" brushRef="#br0" timeOffset="974.364">661 114 9540,'0'0'3919,"0"0"-1995,0 0-86,0 0-253,0 0-625,-1 0-940,1 1-1,0-1 0,0 0 1,0 1-1,-1-1 0,1 1 1,0-1-1,0 1 0,0-1 0,0 1 1,0-1-1,0 1 0,0-1 1,0 1-1,0-1 0,0 1 1,1-1-1,-1 0 0,0 1 1,0-1-1,0 1 0,0-1 0,1 1 1,-1-1-1,0 0 0,0 1 1,1-1-1,-1 0 0,0 1 1,1-1-1,-1 0 0,0 1 1,1-1-1,-1 0 0,1 0 0,-1 1 1,1-1-1,-1 0-19,8 2 52,-1 0 0,1 0 1,0-1-1,0 0 0,0 0 0,0-1 0,0 0 1,0-1-1,4 0-52,15 0 24,-6 0-188,0 0 1,0-1-1,0-1 1,5-1 163,-17 1-215,0 1 0,1-1 0,-1-1 0,0 1 0,-1-2 0,1 1 0,-1-1 0,0 0 0,0-1 0,4-3 215,-11 23 2650,1 61-2350,-1 52 80,1 15 392,-6 0 0,-11 40-772,10-106 496,3-44-552,2-71-1072,4-74-5896,-2 77 1340,-2 2-3584</inkml:trace>
  <inkml:trace contextRef="#ctx0" brushRef="#br0" timeOffset="1323.249">829 361 10869,'0'0'4370,"0"0"-2705,0 0 96,0 0-369,0 0-1040,0 0-288,169 59-64,-133-59-112,1-12-912,-14-14-1793,-7-1-4403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4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7924,'0'0'2083,"0"0"-221,0 0 225,0 0-225,0 0-547,6 3 2374,31 8-3229,-5-7-190,0-1 0,-1-2 0,6-1-270,19-4-9297,-56 4 3289</inkml:trace>
  <inkml:trace contextRef="#ctx0" brushRef="#br0" timeOffset="329.972">37 0 5026</inkml:trace>
  <inkml:trace contextRef="#ctx0" brushRef="#br0" timeOffset="683.458">37 0 5026,'57'132'1652,"-56"-130"-1088,0 0 0,0 0 0,0 0 0,0 0 0,0 0 0,-1 0 0,1 1 0,-1-1 0,0 0 0,0 1 0,1-1 0,-2 2-564,-8-2 7427,3-2-9177,-75 26 2986,81-26-1219,-1 0 0,1 0 0,0 0 0,0 0 1,0 0-1,0 0 0,-1 0 0,1 0 0,0 1 1,0-1-1,0 0 0,0 0 0,-1 0 0,1 0 1,0 0-1,0 0 0,0 0 0,0 1 0,0-1 1,-1 0-1,1 0 0,0 0 0,0 0 0,0 0 1,0 1-1,0-1 0,0 0 0,0 0 0,0 0 1,0 1-1,0-1 0,0 0 0,0 0 0,0 0 1,0 1-1,0-1 0,0 0 0,0 0 0,0 0 1,0 0-1,0 1 0,0-1 0,0 0 0,0 0 1,0 0-1,0 1-17,10 5 244,10 2-108,6-5-122,-1-1 0,1 0-1,0-2 1,-1-2 0,1 0 0,-1-1 0,1-2 0,-1 0 0,0-2 0,13-5-14,-38 11-4,0 1 1,1 0 0,-1 0-1,0 0 1,0-1 0,1 1 0,-1 0-1,0 0 1,0 0 0,1 0-1,-1 0 1,0 0 0,0 0 0,1-1-1,-1 1 1,0 0 0,0 0-1,1 0 1,-1 0 0,0 0 0,1 0-1,-1 0 1,0 0 0,0 0-1,1 0 1,-1 1 0,0-1 0,0 0-1,1 0 1,-1 0 0,0 0-1,0 0 1,1 0 0,-1 1 0,0-1-1,0 0 1,1 0 0,-1 0-1,0 1 1,0-1 0,0 0 0,0 0-1,1 1 1,-1-1 0,0 0-1,0 0 1,0 1 0,0-1 0,0 0-1,0 0 1,0 1 0,0-1-1,0 0 1,0 0 0,0 1 0,0-1-1,0 0 1,0 1 0,0-1-1,0 0 1,0 0 0,0 1 0,0-1-1,0 0 1,0 0 0,0 1-1,0-1 4,0 4-188,0-4-524,0-11-3890,0-25-1499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54:4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50 5106,'0'0'2991,"0"0"-1718,0 0-497,0 0 318,0 0-126,0 0-642,-4 1-41,1 0 42,0 0-1,0-1 1,0 1 0,-1 0-1,1-1 1,0 0 0,0 1-1,-1-1 1,1-1-1,0 1 1,0 0 0,0-1-1,-1 0 1,1 0-327,2 0 138,-1 0 0,1 0 0,-1-1 1,1 1-1,0 0 0,-1-1 0,1 1 0,0-1 1,0 0-1,0 1 0,1-1 0,-1 0 0,0 0 1,1 0-1,-1 1 0,1-1 0,-1 0 0,1 0 1,0 0-1,0 0 0,0 0 0,0 0 0,0 0 1,0 1-1,0-2-138,1-5 1490,-1 21-869,4 93-390,81 638 1367,-82-710-1565,10 62 71,-12-88-91,1-1 0,0 1 1,1 0-1,0-1 0,0 0 1,0 0-1,1 0 0,0 0 1,1-1-1,2 4-13,-6-9 4,0 0 1,0 0-1,0 0 0,0 1 1,0-1-1,0 0 1,1-1-1,-1 1 0,0 0 1,1 0-1,-1 0 1,1-1-1,-1 1 0,1-1 1,-1 1-1,1-1 1,-1 0-1,1 0 0,-1 1 1,1-1-1,0 0 1,-1 0-1,1-1 0,-1 1 1,1 0-1,-1 0 1,1-1-1,-1 1 0,1-1 1,-1 1-1,1-1 1,-1 0-1,1 1 0,-1-1 1,0 0-1,0 0 1,1 0-1,-1 0 0,0 0 1,0 0-1,0-1 1,0 1-1,0 0 1,0 0-1,0-1 0,0-1-4,5-6 16,0 0 0,0-1-1,-1 0 1,-1 0-1,1 0 1,-1-2-16,5-20-1,-1-1 1,-1 0-1,-2 0 1,-1-1-1,-2-3 1,-1-176-247,-3 107 145,2 60-4,2 0 0,3 0 0,4-18 106,-5 43-33,1 0 1,1 0 0,2 0 0,-1 1-1,2 0 1,1 1 0,0 0 0,4-3 32,-14 20-12,1 1 0,0 0 0,-1-1 0,1 1 0,0 0 1,0 0-1,0 0 0,0-1 0,0 1 0,0 0 0,0 0 1,0 0-1,0 1 0,1-1 0,-1 0 0,0 0 1,1 1-1,-1-1 0,0 1 0,1-1 0,-1 1 0,1-1 1,-1 1-1,1 0 0,-1 0 0,0 0 0,1 0 1,-1 0-1,1 0 0,-1 0 0,1 0 0,-1 1 0,1-1 1,-1 0-1,1 1 0,-1-1 0,1 1 12,1 1-137,-1 0 1,0 0-1,0 0 0,1 0 1,-1 1-1,-1-1 0,1 1 1,0-1-1,-1 1 0,1 0 0,-1-1 1,0 1-1,1 0 0,-1 0 1,-1 0-1,1 0 0,0 1 137,5 56-7403,-5-26-182</inkml:trace>
  <inkml:trace contextRef="#ctx0" brushRef="#br0" timeOffset="498.729">491 1017 8452,'0'0'1118,"0"0"-99,0 0 406,0 0 122,0 0-557,0-6-174,0-16 88,0 6 2146,0 15-2546,0 1-232,0 0-106,0 0 58,0 0-115,0 0-32,0 5 65,0 648 2640,0-717-3831,1-38-2073,-6 1-3506,-1 49 1273</inkml:trace>
  <inkml:trace contextRef="#ctx0" brushRef="#br0" timeOffset="846.464">230 993 7972,'0'0'2035,"0"0"137,0 0 178,0 0-471,0 0-767,13 2 147,50 9 2,0-4-1,33 0-1260,-60-7 39,-19 1-75,1 0-1,-1-2 1,0 0-1,0-1 1,0 0 0,0-2-1,8-2 37,-13 5-1653,0 0-4951,-6-4 244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7:58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182 115 6403,'0'0'1291,"0"0"-741,0 0-150,0 0 376,0 0 134,2-7 40,12-37 2033,-13 43-2915,0 0 1,0-1 0,0 1 0,-1-1 0,1 1 0,-1-1 0,1 1-1,-1-1 1,0 0 0,1 1 0,-1-1 0,0 1 0,0-1 0,0 0 0,0 1-1,-1-1 1,1 1 0,0-1 0,-1 0 0,1 1 0,-1-1 0,1 1 0,-1-1-1,0 1 1,1-1 0,-1 1 0,0 0 0,0-1 0,0 1 0,0 0 0,0 0-1,-1 0 1,1 0 0,0 0 0,0 0 0,-1 0 0,1 0 0,-1 0-1,0 0-68,-5-1 111,-1 0-1,0 1 0,1-1 0,-1 2 1,0-1-1,1 1 0,-5 0-110,5 0 294,5 1-267,0 0 1,0-1 0,1 1 0,-1 0 0,1 0 0,-1 0 0,1 0 0,-1 0 0,1 0-1,-1 0 1,1 1 0,0-1 0,0 0 0,0 1 0,-1-1 0,1 1 0,1-1-1,-2 2-27,-20 39 325,14-28-191,0 3 10,0 1 0,1-1-1,1 2 1,1-1 0,1 1 0,0-1 0,1 1 0,1 1-144,-2 46 1802,2 43-1802,2-74 422,0-34-413,0 1 1,0 0 0,0-1-1,0 1 1,0 0-1,1-1 1,-1 1 0,0-1-1,1 1 1,-1-1-1,1 1 1,-1-1 0,1 1-1,0-1 1,0 1-1,0-1 1,0 0 0,0 1-1,0-1 1,0 0-1,0 0 1,0 0 0,1 0-1,-1 0 1,0 0-1,1 0 1,-1 0 0,0 0-1,1-1 1,-1 1-1,1-1 1,0 1 0,-1-1-1,1 1 1,-1-1-1,1 0 1,0 0 0,-1 0-1,1 0 1,0 0-1,-1 0 1,1 0-1,-1-1 1,1 1 0,0 0-1,-1-1 1,1 1-1,0-2-9,5 1-9,-1-1-1,0-1 1,1 1-1,-1-1 0,0 0 1,0-1-1,0 1 1,-1-1-1,1-1 0,-1 1 1,1-2 9,11-14-269,-1-1 1,-1-1-1,-1 0 1,-1-1 0,-1 0-1,6-19 269,-3 1-292,-2-2 0,-1 1 0,2-27 292,-1 35 336,-14 156 466,3 147 792,0-255-1515,2 8-714,-4-22 556,0 0-1,0-1 1,0 1 0,-1 0 0,1 0-1,0 0 1,0 0 0,0-1 0,0 1-1,0 0 1,0 0 0,0 0 0,-1 0-1,1 0 1,0-1 0,0 1 0,0 0-1,0 0 1,-1 0 0,1 0 0,0 0-1,0 0 1,0 0 0,-1 0 0,1 0-1,0 0 1,0 0 0,0 0 0,-1 0-1,1 0 1,0 0 0,0 0 0,0 0 0,-1 0-1,1 0 1,0 0 0,0 0 0,0 0-1,0 0 1,-1 0 0,1 0 0,0 0-1,0 0 1,0 1 0,0-1 0,-1 0-1,1 0 1,0 0 0,0 0 0,0 0-1,0 1 1,0-1 0,0 0 0,-1 0-1,1 0 1,0 0 0,0 1 0,0-1-1,0 0 1,0 0 0,0 0 0,0 1-1,0-1 1,0 0 0,0 0 0,0 1 79,-1-8-3877,1-9-1613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7:59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48 5523,'0'0'2518,"0"0"-1085,0 0 154,0 0 185,0 0-1,3-8-349,8-24-558,-8 24-125,-10 9-561,0 0 0,1 1-1,-1 0 1,0 0-1,1 0 1,0 1-1,0 0 1,-1 1 0,2-1-1,-1 1 1,0 0-1,1 0 1,0 1 0,0-1-1,0 1 1,0 0-1,1 1 1,0-1-1,-3 6-177,4-7-3,0-1-1,1 1 0,0 0 1,0-1-1,0 1 0,0 0 0,0 0 1,1 0-1,0 1 0,0-1 0,0 0 1,0 0-1,1 1 0,-1-1 1,1 0-1,0 1 0,1-1 0,-1 0 1,1 1-1,0-1 0,0 0 0,0 0 1,0 0-1,1 1 0,0-2 1,-1 1-1,2 0 0,-1 0 0,0 0 1,1-1-1,-1 0 0,2 2 4,13 9-327,1-1-1,-1-1 1,2-1 0,0 0 327,6 3-472,-1 2 1,14 11 471,-32-23-12,-1 1 1,1 0-1,-1 0 0,0 1 0,-1 0 1,1 0-1,-1 0 0,0 0 0,-1 0 1,1 1-1,-1 0 0,0 0 12,-2-4 39,0 0 1,0-1-1,-1 1 0,1 0 0,-1 0 0,1 0 1,-1 0-1,0 0 0,0 0 0,0-1 0,0 1 1,-1 0-1,1 0 0,-1 0 0,0 0 0,0 0 1,0-1-1,0 1 0,0 0 0,0-1 0,-1 1 1,0-1-1,1 0 0,-1 1 0,0-1 0,0 0 1,0 0-1,0 0 0,0 0 0,-1 0 0,1-1 1,-1 1-1,0 0-39,-5 2-250,-1-1-1,1 1 1,-1-1 0,1-1 0,-1 0-1,0 0 1,0-1 0,0 0 0,0 0 0,-4-1 250,6 0-4429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7:56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129 170 7491,'0'0'1604,"0"0"-630,0 0 122,0 0 129,0 0-390,0 0-259,0-16 0,0-95 2394,-23 68-1327,23 55-1637,-1 57 423,4 1-1,2-1 0,9 38-428,20 82 1040,-7-35 175,13 22-1215,-38-167 49,7 25 33,-9-33-77,0 0-1,1 0 1,-1 0 0,0 0 0,1 0-1,-1 0 1,1 0 0,-1 0 0,1-1-1,-1 1 1,1 0 0,0 0-1,-1 0 1,1 0 0,0-1 0,0 1-1,-1 0 1,1-1 0,0 1 0,0-1-1,0 1 1,0-1 0,0 1-5,0-1-83,-37-200-11608,29 156 6820</inkml:trace>
  <inkml:trace contextRef="#ctx0" brushRef="#br0" timeOffset="869.694">0 224 6947,'0'0'1473,"0"0"-459,0 0 69,0 0-43,0 0-197,0-8-253,1-1-324,0-1 0,1 1 0,0 1 0,0-1 1,1 0-1,0 0 0,0 1 0,1 0 0,0-1 0,0 1 0,1 1 0,0-1 1,1 1-1,0 0 0,0 0 0,1 0-266,1 0 21,0 0 0,1 0 0,0 0 0,1 1 0,-1 1 0,1-1 0,0 2 0,0-1 0,1 2 0,-1-1 0,1 1 0,0 1 0,0 0 1,0 0-1,0 1 0,0 1 0,0 0 0,5 0-21,-12 0 21,-1 1-1,1-1 1,-1 0 0,0 1 0,1 0 0,-1 0 0,1 0-1,-1 0 1,0 0 0,0 1 0,0-1 0,1 1 0,-2 0-1,1 0 1,0 0 0,0 0 0,2 3-21,-1 0 60,0 0 1,0 0-1,-1 1 0,1-1 1,-1 1-1,0 0 0,-1 0 1,1 0-1,0 4-60,2 11 235,-1 0 0,-1 0 0,0 0 1,-2 0-1,0 13-235,-1-13 139,-1 0-1,-1 0 1,0 0 0,-2-1 0,0 1 0,-3 3-139,4-15 46,-1 1 1,0-1 0,0 0 0,-1 0-1,0 0 1,0-1 0,-1 0 0,0 0-1,-1 0 1,0-1 0,0 0 0,-1 0-1,-6 4-46,13-10 4,0 0-1,0 0 0,1-1 0,-1 1 1,0 0-1,0-1 0,0 1 1,0-1-1,0 1 0,0-1 0,-1 1 1,1-1-1,0 0 0,0 1 1,0-1-1,0 0 0,0 0 0,-1 0 1,1 0-1,0 0 0,0 0 0,0 0 1,0-1-1,-1 1-3,1-1-27,0 0 0,0 0 0,0 0 0,0 0 1,1 0-1,-1 0 0,0 0 0,1 0 0,-1 0 0,1 0 0,-1 0 0,1 0 0,-1 0 1,1-1-1,0 1 0,0 0 0,0 0 0,-1 0 0,1-1 27,0-10-407,0 1 0,1-1 1,0 1-1,2-7 407,-2 16-11,-1-1 0,1 1 0,0-1 1,0 1-1,0 0 0,1 0 0,-1 0 1,0 0-1,1 0 0,0 0 0,-1 0 0,1 0 1,0 0-1,0 1 0,0-1 0,0 1 1,0-1-1,0 1 0,0 0 0,1 0 0,-1 0 1,0 0-1,1 0 0,-1 1 0,1-1 1,-1 1-1,1-1 0,-1 1 0,1 0 0,-1 0 1,1 0-1,-1 0 0,2 1 11,3-1 46,-1 1 1,1-1-1,0 1 0,0 1 1,-1-1-1,1 1 0,-1 0 1,0 1-1,1-1 0,-1 1 1,0 1-1,1 0-46,0 1 74,1 0 1,-2 1-1,1-1 1,0 1-1,-1 1 1,0-1-1,-1 1 0,1 0 1,-1 0-1,-1 1 1,1 0-1,-1-1 1,-1 1-1,0 1 1,0-1-1,0 0 0,-1 1 1,0 0-1,-1-1 1,0 1-1,0 7-74,0-6 56,0 0-1,-1-1 1,0 1-1,-1 0 1,0 0 0,-1-1-1,0 1 1,-1-1-1,1 1 1,-2-1-1,1 0 1,-2 0 0,1 0-1,-1-1 1,0 0-1,-1 0 1,1 0-1,-2 0 1,1-1-1,-1 0 1,0 0 0,-1-1-1,-7 5-55,1-1-8,-1 0 0,0-2 0,0 0 0,-1-1 0,0 0 0,0-1 0,-1-1 0,0 0 0,1-2 0,-1 0 0,-1-1 0,1 0 0,0-1 0,-5-2 8,21 1-52,0 0 0,0 0 0,0-1 0,0 1 0,0 0 0,0-1 0,1 1 0,-1-1 0,0 1 0,0-1 0,0 0 0,1 1 0,-1-1 0,0 0 0,1 0 0,-1 1 0,0-1 0,1 0 0,-1 0 0,1 0 0,0 1 0,-1-1 1,1 0-1,0 0 0,-1 0 0,1 0 0,0 0 0,0 0 0,0 0 0,0 0 0,0 0 0,0 0 0,0 0 0,0 0 0,0 0 0,0 0 52,6-41-1971,14 4-1334,6-3-2242</inkml:trace>
  <inkml:trace contextRef="#ctx0" brushRef="#br0" timeOffset="1335.269">642 435 6787,'0'0'1529,"0"0"-574,0 0-8,0 0 51,0 0-78,7-8-298,19-21-203,-19 21 162,-7 8 78,0 0 24,2 4-426,0 0 0,0 0 0,-1-1 0,1 1 0,-1 1 0,0-1 0,0 0 0,0 0 0,0 0-1,-1 0 1,0 1 0,1-1-257,1 15 564,6 52 860,-3 0-1,-3 9-1423,5 73 912,-6-147-905,2 22 69,-3-27-82,0-1 0,0 1 0,0 0 0,0 0 0,0-1 0,0 1 0,0 0-1,0-1 1,1 1 0,-1 0 0,0-1 0,1 1 0,-1 0 0,0-1 0,1 1 0,-1-1 0,1 1 0,-1 0 0,1-1 0,-1 1 0,1-1 0,-1 1 0,1-1 0,0 0 0,-1 1 0,1-1 6,0 0-478,-1-14-861,0-1 1,-1 1-1,0-1 0,-2 1 0,1 0 1,-2 0-1,0 0 0,0 0 0,-1 1 1,-1-1 1338,-17-36-7975</inkml:trace>
  <inkml:trace contextRef="#ctx0" brushRef="#br0" timeOffset="1671.718">606 149 13094,'0'0'1393,"0"0"-1217,0 0 160,0 0-336,0 0-336,0 0-2402,135-24-3456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02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5507,'0'0'1085,"0"0"-298,0 0 83,0 0 197,0 0 27,9-9 6141,-9 9-6968,0 0 45,0 0-58,0 0 37,0 29 210,0 41 203,-2-28-181,1-1 1,3 1 0,2-1-1,1 1 1,7 22-524,-12-61 48,0-2-67,0-12-128,0-36 6,-1 14 74,1 1 0,2-1 0,3-9 67,-3 31-99,0-1 1,1 1-1,1 0 0,0 0 1,0 0-1,1 1 0,0 0 1,1 0-1,0 0 1,1 0-1,3-2 99,-7 7-62,9-9-231,0 0 1,1 0 0,1 1-1,2 0 293,-11 9-49,0 0 0,0 1 1,0 0-1,1 0 0,-1 0 0,1 1 0,0 0 0,0 0 1,0 0-1,0 1 0,0 0 0,0 0 0,0 1 0,4-1 49,-8 2 5,0-1 0,0 1 0,0-1 0,0 1 0,0-1 0,1 1 0,-1 0 0,0 0-1,-1 0 1,1 0 0,0 1 0,0-1 0,0 0 0,-1 1 0,1-1 0,-1 1 0,1 0 0,-1 0-1,1-1 1,-1 1 0,0 0 0,0 0 0,0 0 0,0 0 0,0 0 0,0 2-5,17 65 424,-14-53-301,7 49 656,-3 1 0,-3-1 0,-3 59-779,-2-123-77,0-22-1385,0-53-5941,0 32-1780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04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93 9764,'0'0'814,"0"0"-462,0 0 481,0 0 493,0 0-454,-1-4-258,-3-4 982,3 12-360,1 25 413,6 47 134,36 181 1264,-40-249-3006,-3-7-29,1 1 1,0 0 0,0-1 0,0 1 0,1 0 0,-1-1-1,0 1 1,1 0 0,-1-1 0,1 1 0,-1 0 0,1-1-1,0 1 1,0-1 0,-1 1 0,1-1 0,0 0 0,0 1-1,1-1 1,-1 0 0,0 0 0,0 0 0,1 0-1,-1 0 1,0 0 0,1 0 0,-1 0 0,1 0-13,0-2-3,-1 1 1,1-1 0,-1 0-1,0 0 1,0 0 0,0 0-1,1-1 1,-1 1-1,0 0 1,0 0 0,-1-1-1,1 1 1,0 0 0,0-1-1,-1 1 1,1-1-1,0 1 1,-1-1 0,0 1-1,1-1 1,-1 1 0,0-1-1,0 0 1,0 0 2,8-50-118,-7 43 79,6-107-705,-6 82 283,1-1 0,1 1 0,2 0 1,5-14 460,-9 43 7,0 0 0,1 1 0,0-1 0,0 0 0,0 0 0,1 1 0,-1 0 0,1-1 0,0 1 0,0 0 0,1 0 0,-1 1 0,1-1 0,0 1 0,0-1 0,0 1 0,0 0 0,0 1 0,1-1 0,-1 1 0,1 0 0,4-1-7,8-1 143,-1 0-1,0 2 1,1 0-1,0 1 1,-1 1-1,6 0-142,-18 0 20,-1 0-26,0 1-1,-1-1 0,1 0 1,0 1-1,0 0 0,0 0 0,0 0 1,0 0-1,-1 0 0,3 1 7,16 7-4116,-14-9-1553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08:0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3 7331,'0'0'5184,"0"0"-3282,0 0-1200,0 0 376,0 0 136,-2-1-1068,0 0 0,0 1 0,0 0 0,0-1 0,0 1 0,-1 0 0,1 0 1,0 0-1,0 1 0,0-1 0,0 0 0,0 1 0,-1 0-146,-2 3 113,0 0 0,0 1 0,0 0-1,0 0 1,1 0 0,0 1 0,0-1-1,0 1 1,1 0 0,-1 3-113,-30 68 625,23-40-389,1 1-1,2 0 1,2 1 0,1 0-1,1 7-235,2 197 963,2-203-810,1-19-73,0 1-1,1-1 1,1 0-1,1 0 1,1 0 0,1-1-1,1 1 1,4 6-80,-8-20 2,0 0 1,1 1-1,0-1 1,0-1-1,1 1 1,0-1-1,0 0 1,1 0-1,-1 0 1,1 0-1,1-1 1,-1 0-1,1-1 1,-1 1-1,1-1 1,1-1-1,-1 1 1,0-1-1,1 0 1,0-1-1,-1 0 1,1 0-1,4 0-2,-7-1-58,1-1 0,0 1 0,0-1-1,0 0 1,0-1 0,0 1 0,0-1 0,0 0 0,-1-1 0,1 1-1,0-1 1,-1 0 0,1-1 0,-1 1 0,0-1 0,1 0 58,-1-2-285,0 1 0,0-1 0,-1 1 0,0-1 0,0-1 0,0 1 0,0 0 0,-1-1 0,0 0 0,0 0 0,0 0 0,-1 0 0,0 0 0,0-3 285,9-46-5247,-10 3-3018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A34D-133E-43A8-B152-483D2BBF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D3E66-6A68-498B-AD70-0B17F96CB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05E8-79F4-4A69-95BB-AD57F6C5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BF18-C297-4AAD-85A7-EF3CF293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B734-569B-44A8-9A22-58FCEB1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79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F21E-268A-4561-B2FD-FC704A01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DE65-532A-469F-982F-88CDDC286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F2EC-3401-4380-9A4A-7F3992DE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3C64-4586-4CCC-AFA7-F51C0178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91B6-2731-4997-BDA7-1D7C9F8A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44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8099-C70A-440B-BFE6-D5DAD7CA7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69CE3-3B81-4509-98C2-A8AAE43CC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867F0-7E5B-4E6C-8AEF-1BD35DD1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24E4-8339-4E5C-A8CA-DB9746FA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0A46-55E2-49BE-92B4-C639021A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195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2389-8A36-4D02-81E2-D979780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6815-9071-49B9-B644-0194080A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48EF-34A3-40B6-B089-CC06D44E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C13C-4240-4C39-A053-8E8D2A6E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EE6C-E8D0-464D-9F07-AA1FAE36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8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7943-C059-4DD0-98A0-C0DDF8A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13178-570C-4EAE-A268-8ACC1C48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6E8E-0721-4132-91D2-32331AD5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DF50-5539-4AC6-856D-894E3E6C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E804-CB22-4B5D-8AAF-B5BBFF5C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79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54C-FE08-4ECD-BA51-20970B77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2984-7F91-4C5A-AD0A-D8B4D9D0D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9DD9D-696A-4BCC-B3A6-BFF08117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3303-0747-434C-BBD8-88895531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4900-2CF6-4EEB-8806-F1C2E34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80DB5-72BF-44A0-BAA6-87679DF3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4AB0-3C4E-427C-81FF-1D539511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DE95-AE9E-4782-A63D-320678AC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B5198-CDB9-4D3B-80F2-55A921AD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52312-BCDE-4207-A1CB-34433B112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00BF0-382A-469B-9822-489A42393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FE7A8-1FD9-4849-87A3-6F73CD3F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F0EE-9F9C-4B76-BC08-0D6DCCBC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FE515-42FD-48D6-B3F2-D721BDFB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3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BC74-72CC-457A-83A0-2FEE0296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44FF-CF93-4D4A-ABE5-0593E97E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106D0-0504-4B0A-BA2D-97F7A389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B6B10-F5AB-46BC-88C3-FA713960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62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D4188-63A6-433E-906C-1BE96498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3DEC3-7EEF-4663-B098-F4DFB9CD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64B9-C4E1-4ABA-B1EF-BA1CD49C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9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D48-64B5-4CC1-8BE0-B4EF302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D6C3-97B2-4338-B025-F856B595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6268-F84E-4050-80E0-7F88D334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30B15-FECA-4AA7-8CCA-F2E2C322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2CF8-FDBD-41CB-A44F-9075A801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586D-4CF6-43F4-BF34-9345D910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4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1B22-8912-415A-BB82-0EE03EDF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FB4D6-2AAC-4D28-BFA9-34EBF0367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420ED-D77B-4ACF-BE93-F1966812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0DBF-6E67-4324-9D54-8DEB87D4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F69DE-F36C-4DF2-806A-A3C70939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F653-3A1E-4556-9E69-B1850612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7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8C67B-6CD1-4215-B9AF-F3A73E15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847A1-BE52-48EC-AA6E-9643192B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C9E2-B12C-46DD-8969-55BE26877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7986-84A6-4651-A99B-9DEED3DDD296}" type="datetimeFigureOut">
              <a:rPr lang="en-ID" smtClean="0"/>
              <a:t>22/02/2021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6FCA-50FC-4514-BCCB-FD696A116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E3591-4524-4080-8BC6-C26BC8288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089D-500C-4E13-B780-FFAD43D8C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19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24" Type="http://schemas.openxmlformats.org/officeDocument/2006/relationships/customXml" Target="../ink/ink15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2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20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9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8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7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23.xml"/><Relationship Id="rId9" Type="http://schemas.openxmlformats.org/officeDocument/2006/relationships/image" Target="../media/image26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5.png"/><Relationship Id="rId30" Type="http://schemas.openxmlformats.org/officeDocument/2006/relationships/customXml" Target="../ink/ink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6EE918D1-6A58-4272-AF35-710E19617306}"/>
                  </a:ext>
                </a:extLst>
              </p14:cNvPr>
              <p14:cNvContentPartPr/>
              <p14:nvPr/>
            </p14:nvContentPartPr>
            <p14:xfrm>
              <a:off x="164061" y="205362"/>
              <a:ext cx="11818800" cy="6190920"/>
            </p14:xfrm>
          </p:contentPart>
        </mc:Choice>
        <mc:Fallback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6EE918D1-6A58-4272-AF35-710E19617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61" y="196722"/>
                <a:ext cx="11845440" cy="62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DF21634-7CB1-4E83-A207-B55C9FDC9E0C}"/>
                  </a:ext>
                </a:extLst>
              </p14:cNvPr>
              <p14:cNvContentPartPr/>
              <p14:nvPr/>
            </p14:nvContentPartPr>
            <p14:xfrm>
              <a:off x="1622061" y="3790602"/>
              <a:ext cx="96840" cy="1252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DF21634-7CB1-4E83-A207-B55C9FDC9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4421" y="3682602"/>
                <a:ext cx="132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DAB65268-94AF-4B3E-88B0-F09285ED364D}"/>
                  </a:ext>
                </a:extLst>
              </p14:cNvPr>
              <p14:cNvContentPartPr/>
              <p14:nvPr/>
            </p14:nvContentPartPr>
            <p14:xfrm>
              <a:off x="252261" y="85482"/>
              <a:ext cx="11890800" cy="6833024"/>
            </p14:xfrm>
          </p:contentPart>
        </mc:Choice>
        <mc:Fallback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DAB65268-94AF-4B3E-88B0-F09285ED36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261" y="76483"/>
                <a:ext cx="11908440" cy="68506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9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18AA26-18A4-4D61-AA71-296A5994C9E2}"/>
                  </a:ext>
                </a:extLst>
              </p14:cNvPr>
              <p14:cNvContentPartPr/>
              <p14:nvPr/>
            </p14:nvContentPartPr>
            <p14:xfrm>
              <a:off x="839421" y="475002"/>
              <a:ext cx="110160" cy="17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18AA26-18A4-4D61-AA71-296A5994C9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421" y="466362"/>
                <a:ext cx="1278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6AD1A9-53C9-4EDD-8678-6DC0D6C04439}"/>
                  </a:ext>
                </a:extLst>
              </p14:cNvPr>
              <p14:cNvContentPartPr/>
              <p14:nvPr/>
            </p14:nvContentPartPr>
            <p14:xfrm>
              <a:off x="1003581" y="492642"/>
              <a:ext cx="96120" cy="184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6AD1A9-53C9-4EDD-8678-6DC0D6C044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4581" y="483642"/>
                <a:ext cx="1137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F069F5-1598-44C1-B24F-6D2D092025CC}"/>
                  </a:ext>
                </a:extLst>
              </p14:cNvPr>
              <p14:cNvContentPartPr/>
              <p14:nvPr/>
            </p14:nvContentPartPr>
            <p14:xfrm>
              <a:off x="502461" y="346842"/>
              <a:ext cx="267120" cy="327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F069F5-1598-44C1-B24F-6D2D092025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61" y="337842"/>
                <a:ext cx="2847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04FA98-5BB0-4C1E-B7E9-2F1ABB335525}"/>
                  </a:ext>
                </a:extLst>
              </p14:cNvPr>
              <p14:cNvContentPartPr/>
              <p14:nvPr/>
            </p14:nvContentPartPr>
            <p14:xfrm>
              <a:off x="1771821" y="431442"/>
              <a:ext cx="124200" cy="159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04FA98-5BB0-4C1E-B7E9-2F1ABB3355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3181" y="422442"/>
                <a:ext cx="141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6A9A74-9825-4AF3-9767-FF0B95E25D6F}"/>
                  </a:ext>
                </a:extLst>
              </p14:cNvPr>
              <p14:cNvContentPartPr/>
              <p14:nvPr/>
            </p14:nvContentPartPr>
            <p14:xfrm>
              <a:off x="2338821" y="400122"/>
              <a:ext cx="141840" cy="178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6A9A74-9825-4AF3-9767-FF0B95E25D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0181" y="391482"/>
                <a:ext cx="1594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DD4A17-04A7-4A07-88EB-3B15413796B7}"/>
                  </a:ext>
                </a:extLst>
              </p14:cNvPr>
              <p14:cNvContentPartPr/>
              <p14:nvPr/>
            </p14:nvContentPartPr>
            <p14:xfrm>
              <a:off x="2630421" y="252882"/>
              <a:ext cx="126720" cy="350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DD4A17-04A7-4A07-88EB-3B15413796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1781" y="243882"/>
                <a:ext cx="1443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F29099-1F74-41B4-8250-F1C5AFB8101D}"/>
                  </a:ext>
                </a:extLst>
              </p14:cNvPr>
              <p14:cNvContentPartPr/>
              <p14:nvPr/>
            </p14:nvContentPartPr>
            <p14:xfrm>
              <a:off x="4418181" y="109962"/>
              <a:ext cx="408600" cy="426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F29099-1F74-41B4-8250-F1C5AFB810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9181" y="101322"/>
                <a:ext cx="426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1E63F4-1F5A-487B-A30C-E32782251C3F}"/>
                  </a:ext>
                </a:extLst>
              </p14:cNvPr>
              <p14:cNvContentPartPr/>
              <p14:nvPr/>
            </p14:nvContentPartPr>
            <p14:xfrm>
              <a:off x="4130901" y="222282"/>
              <a:ext cx="202680" cy="278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1E63F4-1F5A-487B-A30C-E32782251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2261" y="213642"/>
                <a:ext cx="2203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F3AE175-E938-47E9-B8A5-BFC3918BD544}"/>
                  </a:ext>
                </a:extLst>
              </p14:cNvPr>
              <p14:cNvContentPartPr/>
              <p14:nvPr/>
            </p14:nvContentPartPr>
            <p14:xfrm>
              <a:off x="1992861" y="249282"/>
              <a:ext cx="276120" cy="343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F3AE175-E938-47E9-B8A5-BFC3918BD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4210" y="240642"/>
                <a:ext cx="293783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42058B-04F6-4691-BAC9-46CAED9A1200}"/>
                  </a:ext>
                </a:extLst>
              </p14:cNvPr>
              <p14:cNvContentPartPr/>
              <p14:nvPr/>
            </p14:nvContentPartPr>
            <p14:xfrm>
              <a:off x="1346661" y="325242"/>
              <a:ext cx="344880" cy="30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42058B-04F6-4691-BAC9-46CAED9A12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8012" y="316602"/>
                <a:ext cx="362538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BFEC42-E57B-4A74-BE4C-66635AA94046}"/>
                  </a:ext>
                </a:extLst>
              </p14:cNvPr>
              <p14:cNvContentPartPr/>
              <p14:nvPr/>
            </p14:nvContentPartPr>
            <p14:xfrm>
              <a:off x="549981" y="734562"/>
              <a:ext cx="1868760" cy="73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BFEC42-E57B-4A74-BE4C-66635AA940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1341" y="725922"/>
                <a:ext cx="188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5D456EF-0B8C-496A-A9F4-FF9F99643BF0}"/>
                  </a:ext>
                </a:extLst>
              </p14:cNvPr>
              <p14:cNvContentPartPr/>
              <p14:nvPr/>
            </p14:nvContentPartPr>
            <p14:xfrm>
              <a:off x="2893581" y="255042"/>
              <a:ext cx="1026000" cy="308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5D456EF-0B8C-496A-A9F4-FF9F99643B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84938" y="246402"/>
                <a:ext cx="1043646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9D81C4F0-9690-4B79-A238-3C20A709D78C}"/>
                  </a:ext>
                </a:extLst>
              </p14:cNvPr>
              <p14:cNvContentPartPr/>
              <p14:nvPr/>
            </p14:nvContentPartPr>
            <p14:xfrm>
              <a:off x="384021" y="1354842"/>
              <a:ext cx="5998320" cy="48866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9D81C4F0-9690-4B79-A238-3C20A709D7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5381" y="1346201"/>
                <a:ext cx="6015960" cy="490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69629EEF-241D-4D1F-B7D1-19F477AE1155}"/>
                  </a:ext>
                </a:extLst>
              </p14:cNvPr>
              <p14:cNvContentPartPr/>
              <p14:nvPr/>
            </p14:nvContentPartPr>
            <p14:xfrm>
              <a:off x="6849981" y="108882"/>
              <a:ext cx="5330520" cy="5891040"/>
            </p14:xfrm>
          </p:contentPart>
        </mc:Choice>
        <mc:Fallback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69629EEF-241D-4D1F-B7D1-19F477AE11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41341" y="100242"/>
                <a:ext cx="5348160" cy="59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17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FA431BF-5860-4CC2-BE15-FEA38E3E28E1}"/>
                  </a:ext>
                </a:extLst>
              </p14:cNvPr>
              <p14:cNvContentPartPr/>
              <p14:nvPr/>
            </p14:nvContentPartPr>
            <p14:xfrm>
              <a:off x="698301" y="254322"/>
              <a:ext cx="3276000" cy="609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FA431BF-5860-4CC2-BE15-FEA38E3E2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660" y="245327"/>
                <a:ext cx="3293642" cy="62711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65635EDD-E2D4-4076-A0F0-65068691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36" y="863802"/>
            <a:ext cx="7987942" cy="5510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2748B0F-D472-483B-BCF7-99FFD6493903}"/>
                  </a:ext>
                </a:extLst>
              </p14:cNvPr>
              <p14:cNvContentPartPr/>
              <p14:nvPr/>
            </p14:nvContentPartPr>
            <p14:xfrm>
              <a:off x="4067541" y="3708162"/>
              <a:ext cx="224280" cy="360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2748B0F-D472-483B-BCF7-99FFD64939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8901" y="3699522"/>
                <a:ext cx="2419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1336AE-2666-4B2B-91F3-399262B3DC6D}"/>
                  </a:ext>
                </a:extLst>
              </p14:cNvPr>
              <p14:cNvContentPartPr/>
              <p14:nvPr/>
            </p14:nvContentPartPr>
            <p14:xfrm>
              <a:off x="4602501" y="4369122"/>
              <a:ext cx="131400" cy="298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1336AE-2666-4B2B-91F3-399262B3D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3861" y="4360482"/>
                <a:ext cx="149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A145FEF-4AB9-4194-89B9-15BED4063E9F}"/>
                  </a:ext>
                </a:extLst>
              </p14:cNvPr>
              <p14:cNvContentPartPr/>
              <p14:nvPr/>
            </p14:nvContentPartPr>
            <p14:xfrm>
              <a:off x="4588101" y="3835602"/>
              <a:ext cx="114840" cy="428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A145FEF-4AB9-4194-89B9-15BED4063E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9101" y="3826962"/>
                <a:ext cx="13248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93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748FD50-4D28-4DBF-BB72-131E2A7B4E97}"/>
                  </a:ext>
                </a:extLst>
              </p14:cNvPr>
              <p14:cNvContentPartPr/>
              <p14:nvPr/>
            </p14:nvContentPartPr>
            <p14:xfrm>
              <a:off x="8581221" y="812682"/>
              <a:ext cx="8640" cy="46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748FD50-4D28-4DBF-BB72-131E2A7B4E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581" y="804042"/>
                <a:ext cx="262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06444DD-CA08-40DA-B069-A878B0B10C74}"/>
                  </a:ext>
                </a:extLst>
              </p14:cNvPr>
              <p14:cNvContentPartPr/>
              <p14:nvPr/>
            </p14:nvContentPartPr>
            <p14:xfrm>
              <a:off x="8583741" y="935082"/>
              <a:ext cx="18360" cy="19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06444DD-CA08-40DA-B069-A878B0B10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4741" y="926082"/>
                <a:ext cx="3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89EEDD7-827A-43FC-BFCA-112E68A202E6}"/>
                  </a:ext>
                </a:extLst>
              </p14:cNvPr>
              <p14:cNvContentPartPr/>
              <p14:nvPr/>
            </p14:nvContentPartPr>
            <p14:xfrm>
              <a:off x="8970741" y="504882"/>
              <a:ext cx="151560" cy="4626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89EEDD7-827A-43FC-BFCA-112E68A202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1741" y="495882"/>
                <a:ext cx="1692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C6CDC0A-F670-4443-8537-09201EAE9748}"/>
                  </a:ext>
                </a:extLst>
              </p14:cNvPr>
              <p14:cNvContentPartPr/>
              <p14:nvPr/>
            </p14:nvContentPartPr>
            <p14:xfrm>
              <a:off x="10241181" y="784962"/>
              <a:ext cx="38520" cy="1749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C6CDC0A-F670-4443-8537-09201EAE97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2541" y="775962"/>
                <a:ext cx="56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C08235A-7189-4FC2-82A5-5531BE871C87}"/>
                  </a:ext>
                </a:extLst>
              </p14:cNvPr>
              <p14:cNvContentPartPr/>
              <p14:nvPr/>
            </p14:nvContentPartPr>
            <p14:xfrm>
              <a:off x="9937701" y="608202"/>
              <a:ext cx="171720" cy="3427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C08235A-7189-4FC2-82A5-5531BE871C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28720" y="599211"/>
                <a:ext cx="189323" cy="36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A925477-EAA2-45C0-95F5-2981B9232037}"/>
                  </a:ext>
                </a:extLst>
              </p14:cNvPr>
              <p14:cNvContentPartPr/>
              <p14:nvPr/>
            </p14:nvContentPartPr>
            <p14:xfrm>
              <a:off x="9191421" y="581202"/>
              <a:ext cx="639360" cy="5554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A925477-EAA2-45C0-95F5-2981B92320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2781" y="572562"/>
                <a:ext cx="6570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E651EB9-CE38-44EC-9BE7-044AF046BC16}"/>
                  </a:ext>
                </a:extLst>
              </p14:cNvPr>
              <p14:cNvContentPartPr/>
              <p14:nvPr/>
            </p14:nvContentPartPr>
            <p14:xfrm>
              <a:off x="11371581" y="674442"/>
              <a:ext cx="130320" cy="2073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E651EB9-CE38-44EC-9BE7-044AF046BC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62581" y="665802"/>
                <a:ext cx="147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CF48078-1849-43DD-9678-856194931DC6}"/>
                  </a:ext>
                </a:extLst>
              </p14:cNvPr>
              <p14:cNvContentPartPr/>
              <p14:nvPr/>
            </p14:nvContentPartPr>
            <p14:xfrm>
              <a:off x="11869101" y="621162"/>
              <a:ext cx="121680" cy="3034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CF48078-1849-43DD-9678-856194931D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60461" y="612162"/>
                <a:ext cx="139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5F22157-7A32-4400-B10B-AF1B3675D699}"/>
                  </a:ext>
                </a:extLst>
              </p14:cNvPr>
              <p14:cNvContentPartPr/>
              <p14:nvPr/>
            </p14:nvContentPartPr>
            <p14:xfrm>
              <a:off x="11573901" y="662922"/>
              <a:ext cx="113400" cy="2574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5F22157-7A32-4400-B10B-AF1B3675D6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64901" y="653922"/>
                <a:ext cx="131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3BE6FBF-9989-41D5-8743-45BF5E2A0E64}"/>
                  </a:ext>
                </a:extLst>
              </p14:cNvPr>
              <p14:cNvContentPartPr/>
              <p14:nvPr/>
            </p14:nvContentPartPr>
            <p14:xfrm>
              <a:off x="10579581" y="531882"/>
              <a:ext cx="643320" cy="3981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3BE6FBF-9989-41D5-8743-45BF5E2A0E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70581" y="523234"/>
                <a:ext cx="660960" cy="415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446BCDA-3CA5-4EE0-9A40-EC6EB90F6996}"/>
                  </a:ext>
                </a:extLst>
              </p14:cNvPr>
              <p14:cNvContentPartPr/>
              <p14:nvPr/>
            </p14:nvContentPartPr>
            <p14:xfrm>
              <a:off x="308061" y="401202"/>
              <a:ext cx="7980840" cy="62366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446BCDA-3CA5-4EE0-9A40-EC6EB90F69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9421" y="392562"/>
                <a:ext cx="7998481" cy="625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418BB17C-1659-4DFB-AE55-BACAF9CE1D2C}"/>
                  </a:ext>
                </a:extLst>
              </p14:cNvPr>
              <p14:cNvContentPartPr/>
              <p14:nvPr/>
            </p14:nvContentPartPr>
            <p14:xfrm>
              <a:off x="11420181" y="1309482"/>
              <a:ext cx="258840" cy="2325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418BB17C-1659-4DFB-AE55-BACAF9CE1D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11541" y="1300482"/>
                <a:ext cx="276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7595A29-C855-4D59-B02F-4F125F63239E}"/>
                  </a:ext>
                </a:extLst>
              </p14:cNvPr>
              <p14:cNvContentPartPr/>
              <p14:nvPr/>
            </p14:nvContentPartPr>
            <p14:xfrm>
              <a:off x="11770461" y="1531602"/>
              <a:ext cx="12240" cy="46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7595A29-C855-4D59-B02F-4F125F6323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61461" y="1522602"/>
                <a:ext cx="29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AB1FD12-4B0D-43DB-B650-74BA2278A69F}"/>
                  </a:ext>
                </a:extLst>
              </p14:cNvPr>
              <p14:cNvContentPartPr/>
              <p14:nvPr/>
            </p14:nvContentPartPr>
            <p14:xfrm>
              <a:off x="10852821" y="1256202"/>
              <a:ext cx="399960" cy="3592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AB1FD12-4B0D-43DB-B650-74BA2278A6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43821" y="1247202"/>
                <a:ext cx="4176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F5F320E-80CA-4B29-96CA-627C94E63C66}"/>
                  </a:ext>
                </a:extLst>
              </p14:cNvPr>
              <p14:cNvContentPartPr/>
              <p14:nvPr/>
            </p14:nvContentPartPr>
            <p14:xfrm>
              <a:off x="10533141" y="1371042"/>
              <a:ext cx="120960" cy="784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F5F320E-80CA-4B29-96CA-627C94E63C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24501" y="1362042"/>
                <a:ext cx="138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0F2DC75-32FF-4619-96BA-11335EBA1CB3}"/>
                  </a:ext>
                </a:extLst>
              </p14:cNvPr>
              <p14:cNvContentPartPr/>
              <p14:nvPr/>
            </p14:nvContentPartPr>
            <p14:xfrm>
              <a:off x="10138581" y="1155042"/>
              <a:ext cx="243720" cy="5871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0F2DC75-32FF-4619-96BA-11335EBA1C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29941" y="1146042"/>
                <a:ext cx="26136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55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NAIDAH GANI</dc:creator>
  <cp:lastModifiedBy>MINA NAIDAH GANI</cp:lastModifiedBy>
  <cp:revision>8</cp:revision>
  <dcterms:created xsi:type="dcterms:W3CDTF">2021-02-22T05:46:44Z</dcterms:created>
  <dcterms:modified xsi:type="dcterms:W3CDTF">2021-02-22T06:59:11Z</dcterms:modified>
</cp:coreProperties>
</file>