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8:41:52.57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5414 105 7988,'0'0'3121,"0"0"-1520,0 0-689,0 0-111,0 0-481,0 0-320,76-10 0,-62 10-1025,0 0-1680,-6 0-3266</inkml:trace>
  <inkml:trace contextRef="#ctx0" brushRef="#br0" timeOffset="-802.386">4966 295 4338,'0'0'1622,"0"0"-589,0 0-52,0 0-68,0 0-177,0 18 2375,6 124-383,6 0 0,18 65-2728,-30-206 6,2 12 81,0-1-1,0 0 0,1 0 0,1-1 0,2 5-86,-1-13-308,-2-13-7,-2-15-510,-6-56-1054,-2 0 0,-15-58 1879,2 15-298,17 105 234,1 6 210,0 1 1,1-1-1,0 0 1,1 0-1,0 0 1,2-12-147,-1 22 19,0 0 1,0 0-1,0 0 1,0 0-1,0 0 1,1 0-1,-1 0 1,1 0-1,0 0 1,0 1 0,0-1-1,0 1 1,0 0-1,1-1 1,-1 1-1,1 0 1,0 0-1,-1 1 1,1-1-1,0 1 1,0-1 0,0 1-1,0 0 1,0 0-1,0 0 1,0 0-1,0 1 1,1-1-1,-1 1 1,1 0-20,0-1 36,0 0-1,0 1 1,0 0-1,-1 0 1,1 0-1,0 0 1,0 0-1,0 1 1,0 0-1,0 0 1,-1 0-1,1 0 1,0 1-1,-1-1 1,1 1-1,-1 0 1,1 0 0,-1 0-1,0 0 1,0 1-1,0-1 1,2 4-36,-1-1 94,0 1 1,-1-1-1,0 1 1,0 0 0,-1 0-1,0 0 1,0 1 0,0-1-1,0 0 1,-1 1-1,0-1 1,-1 1 0,1 3-95,1 18 597,-2 1 1,0-1 0,-4 22-598,3-41 40,-1-1 1,0 0 0,0 0 0,0 0-1,-1 0 1,-1 0 0,1 0-1,-1-1 1,0 0 0,-1 1 0,0-2-1,0 1 1,0 0 0,-1-1-1,0 0-40,5-12-1946,5-7 1377,0 9 518,1 0 0,-1 1 1,1 0-1,0 0 1,0 0-1,0 0 1,1 1-1,-1 0 1,0 0-1,1 0 1,0 1-1,-1-1 0,1 1 1,0 1-1,0-1 1,0 1-1,-1 0 1,1 0-1,0 1 1,3 0 50,-5 0 48,0-1-1,1 1 1,-1-1 0,0 1 0,0 0 0,1 1 0,-1-1 0,0 1 0,0 0 0,0 0 0,-1 0 0,1 0 0,0 1-1,-1-1 1,0 1 0,1 0 0,-1 0 0,0 0 0,-1 0 0,1 1 0,0-1 0,-1 1 0,0 0 0,0 0-1,0 0 1,0 0 0,0 2-48,-1 2 48,0 1-1,-1 0 1,1 0-1,-2 0 1,1-1 0,-1 1-1,-1 0 1,0 0-1,0-1 1,0 1-1,-1-1 1,-1 0-1,1 0 1,-1 0-1,-1 0 1,1-1 0,-1 1-1,-1-1 1,1 0-1,-1-1 1,0 0-1,-1 0 1,1 0-1,-1 0 1,-1-1-1,1 0 1,-1-1 0,1 0-1,-1 0 1,0 0-1,-1-1 1,1 0-1,-1-1 1,1 0-1,-1 0 1,0-1-1,1 0 1,-1-1 0,-4 0-49,-1 0-26,7 1-49,0-1 1,0 0 0,1 0-1,-1-1 1,0 0-1,0 0 1,0-1-1,-2-1 76,7 2-63,0 0 0,0-1 0,0 1 0,0-1 0,0 1 0,0-1 0,1 0 0,-1 0 0,1 1 0,-1-1 0,1 0 0,0-1 0,-1 1 0,1 0 0,0 0 0,0 0 0,1-1 0,-1 1-1,0 0 1,1-1 0,0 1 0,-1-1 0,1 1 0,0 0 0,0-1 0,1 0 63,-2-7-312,0-1-415,1 0-1,0 0 1,1 0 0,0 0 0,2-7 727,16-27-5171</inkml:trace>
  <inkml:trace contextRef="#ctx0" brushRef="#br0" timeOffset="-338.838">5481 366 4306,'0'0'2623,"0"0"-953,0 0 80,0 0-16,0 0-555,0-12 285,0 12 2616,2 24-3916,1 0 0,1 0 1,1 0-1,1-1 0,1 1 0,3 2-164,20 82 416,-24-64-269,-2-1 1,-2 2-1,-2 8-147,0-51 6,0 0-1,0-1 0,0 1 1,0-1-1,-1 1 0,1 0 1,0-1-1,-1 1 0,0-1 1,1 1-1,-1-1 0,0 1 0,0-1 1,1 0-1,-1 1 0,0-1 1,-1 0-1,1 0 0,0 1 1,0-1-1,0 0 0,-1 0 1,1 0-1,0-1 0,-2 2-5,-1-1-18,0 1-1,0-1 0,0 0 1,0 0-1,-1 0 1,1 0-1,0-1 0,-1 1 1,1-1-1,-2-1 19,-4 1-111,0-1-1,1 0 1,-1-1-1,1 0 1,-1-1-1,1 0 1,0 0-1,0-1 1,-4-2 111,4-1-276,-1 0 0,1 0 1,1-1-1,-1 0 0,1 0 0,1-1 0,-1 0 1,1 0-1,1-1 0,-5-9 276,7 12-544,1-1 0,0 0 0,0 0 0,0-1 0,1 1 0,1 0 0,-1-1 0,1 1 0,0-9 544,1-23-4368</inkml:trace>
  <inkml:trace contextRef="#ctx0" brushRef="#br0" timeOffset="383.29">5743 330 5939,'0'0'2313,"0"0"-406,0 0-138,0 0-336,0 0-291,-5 18 2697,6 72-3378,4 0 0,4-1 0,4 0 0,4 0 0,11 23-461,-25-106-4689,-4-20 2373,-4-26-3008,-3 11-1297</inkml:trace>
  <inkml:trace contextRef="#ctx0" brushRef="#br0" timeOffset="715.019">5552 341 9124,'0'0'2801,"0"0"-1424,0 0-400,0 0-225,0 0 80,152-26-448,-90 26-159,-3-2-209,-8 2-16,-15-5-64,-7 2-593,-18 3-831,-3 0-1410,-8 0-3409</inkml:trace>
  <inkml:trace contextRef="#ctx0" brushRef="#br0" timeOffset="7957.361">3300 1742 6115,'0'0'1048,"0"0"-85,0 0 73,0 0 161,0 0-244,3-25 1106,-48 17-605,42 7-1432,0 1 0,0-1 0,0 1 0,0-1 0,0 1 0,0 0 0,0 0 0,0 1-1,0-1 1,0 1 0,0-1 0,0 1 0,0 0 0,0 0 0,0 0 0,0 1 0,1-1-1,-1 1 1,0-1 0,1 1 0,-1 0 0,1 0 0,0 0 0,-2 2-22,-1 3 44,1 0 0,0 0 0,1 0-1,-1 1 1,1-1 0,1 1 0,-1-1 0,1 1 0,0 3-44,-3 12 312,1 0 1,1 1-1,1-1 1,0 0-1,2 1 1,1-1-1,1 1 1,3 12-313,-4-32 4,1 0 0,-1 0 1,1 0-1,0 0 0,0 0 1,1 0-1,-1 0 0,1 0 0,0-1 1,0 0-1,0 1 0,0-1 1,0 0-1,1-1 0,-1 1 1,1 0-1,0-1 0,0 0 0,0 0 1,0 0-1,0 0 0,0-1 1,1 0-1,-1 0 0,0 0 1,1 0-1,-1-1 0,1 1 1,-1-1-1,1 0 0,-1-1 0,1 1 1,-1-1-1,0 0 0,1 0 1,-1 0-1,0 0 0,0-1 1,1 0-1,-1 0 0,0 0 0,-1 0 1,1-1-1,3-2-4,2-4-261,0-1 0,-1 0 0,0-1 0,-1 1 0,0-1 0,0-1 0,-2 1 0,1-1 0,-1 0 0,-1-1 0,0 1 0,1-12 261,2-12-480,-3 0 1,-1-1 0,-2-35 479,-1 70 630,0 2 21,0 0-62,0 0-85,0 22 633,1 74-825,4-1 0,11 48-312,-15-141-483,-1 1 403,0-1-5277,0-2 256</inkml:trace>
  <inkml:trace contextRef="#ctx0" brushRef="#br0" timeOffset="9795.624">4991 1512 5074,'0'0'1988,"0"0"-769,0 0 102,0 0 309,0 0-424,-3-16 2209,-36 13-2431,-20-1-483,56 4-483,0 1-1,0-1 1,0 0 0,0 1 0,0 0 0,0 0 0,0 0 0,0 0 0,0 0 0,1 0 0,-1 1-1,1-1 1,-1 1 0,1 0 0,-1 0 0,-1 2-18,-2 4 51,-1 0 0,1 1 0,1 0 0,0 0 0,0 1 0,1 0 0,0-1-1,1 1 1,0 1 0,0-1 0,1 0 0,-1 9-51,0 20 446,1 0 1,3 34-447,0-19 257,-1-45-209,1 0-1,0 0 1,0 0 0,0 0 0,1 0 0,1 0 0,-1 0-1,2 0 1,-1-1 0,1 0 0,2 4-48,-3-7 14,1 0 1,-1-1-1,1 1 1,-1-1-1,1 0 0,1 0 1,-1 0-1,0-1 1,1 0-1,0 0 1,0 0-1,0 0 1,0-1-1,0 1 0,0-1 1,1-1-1,-1 1 1,1-1-1,0 0-14,4 1-77,0-1-1,1-1 0,-1 1 0,0-2 1,0 1-1,1-1 0,-1-1 1,0 0-1,0-1 0,0 0 1,0 0-1,-1-1 0,1 0 1,-1 0-1,0-1 0,0-1 0,-1 0 1,1 0-1,-1 0 0,-1-1 1,1 0-1,-1-1 0,0 1 1,-1-1-1,0-1 0,0 1 1,-1-1-1,0 0 0,0-1 1,-1 1-1,-1-1 0,1 1 0,1-10 78,-4 14-254,0 3 149,0 1 0,-1-1 0,1 1 0,-1-1 0,1 1 0,-1-1 0,0 0 0,0 1 0,0-1 0,0 1-1,0-1 1,0 0 0,0 1 0,0-1 0,-1 0 105,-1 2-528,0 0 0,-1 1 0,1-1-1,0 1 1,0-1 0,0 1 0,0 0-1,0 0 1,0 0 0,0 0 0,0 0-1,-2 2 529,-18 14-5178</inkml:trace>
  <inkml:trace contextRef="#ctx0" brushRef="#br0" timeOffset="11956.14">6439 1780 9076,'0'0'889,"0"0"-273,0 0-8,0 0-48,0 0-245,0-3 3,0 0-217,-1 0 0,0 0 0,0 0 1,-1 0-1,1 1 0,0-1 1,-1 0-1,0 1 0,1-1 0,-1 1 1,0 0-1,-1 0 0,1 0 0,0 0 1,0 0-1,-1 0 0,1 0 1,-1 1-1,0-1 0,1 1 0,-1 0 1,0 0-1,0 0 0,-1 0-101,-3-2 17,0 1 0,0 0 0,0 0 0,0 1 0,-1 0 0,1 0 0,0 1-1,-1 0 1,1 0 0,0 1 0,-1 0 0,1 0 0,0 0 0,-3 2-17,5-1 21,0 0 0,1 0 0,-1 1 0,1-1 1,0 1-1,0 0 0,0 0 0,0 0 0,0 1 0,0-1 0,1 1 0,0 0 1,0 0-1,0 0 0,0 1 0,1-1 0,0 0 0,-1 1 0,2 0 0,-1 0 0,0 0-21,-2 16 207,0 0 0,1 1-1,1-1 1,2 0 0,0 1-1,1 9-206,0-17 158,-1-10-127,0 1 0,0-1-1,1 0 1,-1 1-1,1-1 1,0 0 0,0 0-1,1 0 1,-1 0-1,1 0 1,0 0 0,0 0-1,0 0 1,0-1-1,1 1 1,0-1-1,-1 0 1,1 0 0,1 0-1,-1 0 1,2 2-31,2-2 10,-1 1 1,1-1-1,0-1 1,0 1-1,0-1 1,0 0-1,0-1 1,0 0-1,0 0 1,1 0-1,-1-1 1,4-1-11,-6 1-4,1 0 1,0-1-1,-1 1 0,1-2 1,-1 1-1,1 0 1,-1-1-1,0 0 0,0-1 1,0 1-1,0-1 1,0 0-1,0 0 0,0 0 1,-1-1-1,1 0 4,3-4-124,-1 1 0,-1-1 1,1-1-1,-1 1 0,0-1 0,-1 0 0,0 0 0,2-9 124,2-4-361,-2 0 0,0-1-1,-2-1 1,0 1 0,-2-1-1,0 1 1,-1-19 361,-2 40-16,1-19-8,-1 0-1,-1 0 1,0 0 0,-2 0-1,0 1 1,-2-1 0,0 1 0,-1 0-1,-2-4 25,1 8 174,0 0 0,-1 0-1,0 0 1,-1 1 0,-1 0-1,-1 1 1,0 0 0,-1 1-1,0 0 1,-1 1 0,-3-3-174,15 15 17,1 0 0,0-1 0,-1 1 0,1 0 0,0 0 0,-1-1 0,1 1 0,0 0 0,-1 0 1,1 0-1,0 0 0,-1-1 0,1 1 0,-1 0 0,1 0 0,0 0 0,-1 0 0,1 0 0,-1 0 1,1 0-1,0 0 0,-1 0 0,1 0 0,-1 0 0,1 1 0,0-1 0,-1 0 0,1 0 0,-1 0 1,1 0-1,0 1 0,-1-1 0,1 0 0,0 0 0,-1 1 0,1-1 0,0 0 0,0 0 0,-1 1 1,1-1-1,0 0 0,0 1 0,0-1 0,-1 1 0,1-1 0,0 0 0,0 1 0,0-1 0,0 0 1,0 1-1,0-1 0,-1 1 0,1-1 0,0 0 0,0 1 0,0-1 0,1 1 0,-1-1 0,0 0 0,0 1 1,0-1-1,0 1 0,0-1 0,0 0 0,1 1 0,-1-1 0,0 1-17,6 37-107,-5-34 154,80 442 311,-61-326-289,-17-99-71,-3-13-2,1 0 0,0 0-1,0 0 1,1 0 0,0 0 0,1 0-1,-1-1 1,1 1 0,1-1-1,0 0 1,0 0 0,4 6 4,-4-70-5515,-4 24 1145</inkml:trace>
  <inkml:trace contextRef="#ctx0" brushRef="#br0" timeOffset="13818.255">7891 1144 9124,'0'0'1761,"0"0"-448,0 0-401,0 0-688,0 0-224,146 0-1553,-132 0-2128</inkml:trace>
  <inkml:trace contextRef="#ctx0" brushRef="#br0" timeOffset="15231.639">8736 1142 7924,'0'0'2948,"0"0"-1553,0 0-749,0 0-206,0 0-165,17 0-155,-6 0-106,62-2-150,-67 1 24,0 0 1,1 0-1,-1 0 0,0-1 0,0 0 1,0 0-1,0-1 0,-1 0 1,1 0-1,-1 0 0,0 0 1,3-3 111,-11 11 379,0 0 1,0 1 0,1-1 0,0 1 0,0-1 0,0 1 0,1 0-1,0 0 1,0 0 0,0 0 0,1 2-380,-6 86 346,7-44-226,2-1-1,2 0 1,3-1-1,9 36-119,-1 0 170,-4 0 0,-4 1 0,-4-1 0,-5 51-170,1-133 26,0 0 0,-1 1 0,1-1 0,-1 0 0,0 0 0,0 1 0,0-1 0,0 0 0,0 0 0,0 0 0,0 0-1,-1 0 1,1 0 0,-1-1 0,1 1 0,-1 0 0,0-1 0,0 1 0,0-1 0,0 1 0,0-1 0,0 0 0,0 0 0,0 0 0,0 0 0,-1 0 0,1-1-1,0 1 1,0-1 0,-3 1-26,-11 2-48,-1 0 0,0-1 0,0-1 0,-3-1 48,-3 2-52,-20 5-54,36-5-64,-1 0 0,1 0 0,0-1 0,-1 0 0,1-1 0,-1 1 0,1-1 0,-1-1 0,1 1 0,-1-1 0,1 0-1,-1-1 1,1 0 0,-3-1 170,-15-19-3609</inkml:trace>
  <inkml:trace contextRef="#ctx0" brushRef="#br0" timeOffset="12960.105">7265 1418 2289,'0'0'2105,"0"0"-712,0 0-49,0 0 78,0 0-381,0-6-89,0-14 276,-1 17-85,1 6 70,2 44 125,17 90 967,10 20-2305,-8-45 491,-15-82-409,-3-5-57,2-1 0,1 1 1,8 20-26,-2-27-154,-7-30-304,-5-41-448,0 45 852,2-52-534,-3 0 0,-3 0 0,-2 0 0,-3 0 0,-12-39 588,0 42 75,15 43-32,0-1 1,1 0-1,0 0 0,0-6-43,5 18 15,-1 0 0,1 0 0,0 0 0,0 0 0,0 0 0,0 0 0,1 0 0,-1 0 0,1 0 0,0 0 0,0 1-1,0-1 1,0 0 0,0 0 0,1 1 0,-1-1 0,1 1 0,-1-1 0,1 1 0,0-1 0,0 1 0,0 0 0,0 0-1,1 0 1,-1 0 0,1 1 0,-1-1 0,1 1 0,-1-1 0,1 1 0,0 0 0,0 0 0,0 0 0,-1 0 0,4 0-15,5-2 52,0 1 1,1 1 0,-1 0 0,0 0 0,1 1 0,-1 0 0,1 1-1,-1 0 1,2 2-53,-9-3 33,-1 1-1,1 0 1,0 1-1,-1-1 0,1 1 1,-1-1-1,1 1 1,-1 0-1,0 0 0,0 0 1,0 1-1,0-1 1,0 1-1,0 0 1,-1 0-1,0 0 0,1 0 1,0 2-33,1 1 105,-1 1 0,0 0-1,0 0 1,-1 0 0,0 0 0,0 0 0,0 1 0,-1-1 0,0 6-105,0 1 139,-1 0 1,0 0 0,-1 0-1,-1 0 1,0 0 0,-1 0-1,0 0 1,-1 0 0,-1-1-1,-1 3-139,0-3-53,0 0-1,-1-1 0,0 0 1,0 0-1,-1-1 0,-1 0 1,0-1-1,-1 1 0,-8 6 54,16-16-472,11-19-1131,-3 12 1535,-1 0-1,1 1 1,0 0 0,1 0 0,-1 1 0,1 0-1,0 0 1,0 0 0,1 1 0,-1 0 0,0 0-1,1 1 1,0 0 0,0 1 0,-1-1 0,1 1-1,0 1 1,0 0 0,0 0 0,5 1 68,-8-1 83,-1 0 1,1 1-1,-1 0 0,1 0 1,-1 1-1,1-1 1,-1 1-1,0 0 0,0 0 1,0 0-1,0 0 1,0 1-1,0 0 1,-1 0-1,1 0 0,-1 0 1,0 0-1,0 1 1,0 0-1,0-1 0,0 1 1,-1 0-1,0 0 1,0 0-1,0 1 0,0-1 1,-1 0-1,0 1 1,1-1-1,-2 1 1,1-1-1,0 1 0,-1 0 1,0-1-1,0 3-83,0 1 56,1-1-1,-1 1 1,-1 0 0,1-1-1,-1 1 1,0 0 0,-1-1-1,0 1 1,0-1-1,-1 0 1,0 0 0,0 0-1,-1 0 1,1 0 0,-2-1-1,1 1 1,-1-1-1,0 0 1,0-1 0,-5 6-56,0-2-23,0 0 0,0 0-1,-1-1 1,0-1 0,0 1 0,-1-2 0,0 0 0,0 0 0,0-1 0,-1 0 0,0-1 0,0-1 0,0 0 0,0-1 0,0 0 0,-1-1-1,-5 0 24,18-2-35,-1 1 0,1 0 0,0-1 0,0 0-1,0 1 1,0-1 0,0 1 0,0-1-1,0 0 1,0 0 0,0 0 0,1 0 0,-1 0-1,0 1 1,0-1 0,1-1 0,-1 1-1,1 0 1,-1 0 0,1 0 0,-1 0-1,1 0 1,0 0 0,-1-1 0,1 1 0,0 0-1,0 0 1,0 0 0,0-1 0,0 1-1,0 0 1,0 0 35,0-55-2010,1 38 641,-1-27-3166</inkml:trace>
  <inkml:trace contextRef="#ctx0" brushRef="#br0" timeOffset="13477.261">7995 1329 8340,'0'0'1977,"0"0"-192,0 0-436,0 0-271,0 0-363,0 24 438,0 26-291,-2 12-392,4 1 0,2-1 0,2 0 0,10 31-470,-9-62 82,6 20 61,-2 1 0,-3 0 0,-2 0 0,-1 13-143,-5-64 9,-1 1 1,1-1-1,-1 1 1,0-1-1,1 0 1,-1 1-1,0-1 0,0 0 1,0 1-1,0-1 1,0 0-1,0 0 1,0 0-1,-1 0 0,1 0 1,0 0-1,0 0 1,-1 0-1,1-1 0,-1 1 1,1 0-1,-1-1 1,1 1-1,-1-1 1,1 0-1,-1 1 0,1-1 1,-1 0-1,1 0 1,-1 0-1,1 0 1,-1 0-1,0-1 0,1 1-9,-62-5-245,52 2 91,0 0 1,0-1-1,1-1 1,-1 1-1,1-2 1,0 1-1,1-1 1,-1-1-1,1 0 1,1 0-1,-1-1 1,1 0-1,1 0 1,-1-1-1,1 0 1,1 0-1,0-1 1,0 0-1,1 0 1,0 0-1,0-1 1,2 1-1,-1-1 1,1 0-1,1 0 1,0 0-1,0-1 1,1 1 153,2-97-6537,3 54-1247</inkml:trace>
  <inkml:trace contextRef="#ctx0" brushRef="#br0" timeOffset="14227.726">8336 1342 2817,'0'0'3340,"0"0"-1608,0 0-281,0 0 262,0 0-179,0 2 3994,0 23-5171,1 4-175,2 0 0,1-1 0,4 9-182,6 55 241,21 280 237,-32-358-663,1-21-1154,0-25-1350,-5 20 1751,0 0-1,-1 0 0,0 1 0,-1-1 1,-1 1-1,0-1 0,0 1 0,-4-7 939,-5-9-2812</inkml:trace>
  <inkml:trace contextRef="#ctx0" brushRef="#br0" timeOffset="14568.264">8167 1415 5442,'0'0'3298,"0"0"-1777,0 0 47,0 0-303,0 0-497,0 0-496,73-12-191,-42 2 111,-6-1 208,-2 1-336,-3 3-64,-6-1-144,0 3-657,-3 0-431,3 2-1089,-3 1-689</inkml:trace>
  <inkml:trace contextRef="#ctx0" brushRef="#br0" timeOffset="10738.753">5803 1763 6339,'0'0'2025,"0"0"-715,0 0-70,0 0 22,0 0-472,-6-2 2998,6 662-1400,0-657-2436,2 22 149,-2-24-135,1-1 0,-1 1 0,0 0 0,1-1 0,-1 1 0,0-1-1,1 1 1,-1-1 0,1 1 0,-1-1 0,1 1 0,-1-1 0,1 1 0,-1-1 0,1 0 0,0 1 0,-1-1 0,1 0 0,0 1 0,-1-1 0,1 0 0,-1 0 0,1 0 0,0 1 0,0-1 0,-1 0 0,1 0 0,0 0 0,-1 0 0,1 0 34,1-3-294,-1 0 0,0 0 0,0-1 1,0 1-1,-1 0 0,1 0 0,-1 0 1,0-1-1,0 1 0,0 0 0,0-1 1,0 1-1,-1-1 294,1 0-495,0-75-6090,0 40 206</inkml:trace>
  <inkml:trace contextRef="#ctx0" brushRef="#br0" timeOffset="11125.335">5693 1897 5955,'0'0'2283,"0"0"-1069,0 0-106,0 0 17,0 0-346,4-22-474,19-71-145,-22 88-153,1 1 0,-1 0 0,1 0-1,0 0 1,1 0 0,-1 0 0,0 1 0,1-1 0,0 1 0,0-1 0,0 1 0,0 0 0,1 0 0,-1 1 0,1-1 0,0 1 0,0-1 0,-1 1 0,1 0 0,1 1 0,0-1-7,6-3 56,-6 2 10,-1 0 1,1 1-1,0 0 0,0 0 0,1 0 0,-1 1 0,0 0 0,1 0 0,-1 0 0,0 1 0,1-1 0,-1 1 1,1 1-1,-1-1 0,1 1 0,0 0-66,-2 0 93,-1 1 1,1 0 0,0 0-1,-1 0 1,1 1-1,-1-1 1,1 1 0,-1 0-1,0 0 1,0 0-1,-1 0 1,1 1 0,0-1-1,-1 1 1,0-1-1,0 1 1,0 0-1,0 0 1,-1 0 0,1 1-94,4 13 254,-1 1 0,0-1 0,-1 1 0,-1 0 1,-1 0-1,-1 4-254,-2 116 1044,1-135-1007,-1 0 0,0 0 1,0 0-1,0 1 0,0-2 1,-1 1-1,0 0 0,0 0 1,0 0-1,0-1 0,0 1 0,-1-1 1,1 0-1,-4 3-37,5-4-31,-1-1 0,1 1 0,-1-1 0,0 1 0,1-1 0,-1 0 0,0 0 0,0 0 0,1 0 0,-1 0 0,0 0 0,0-1-1,0 1 1,0-1 0,0 1 0,0-1 0,0 0 0,-1 0 0,1 0 0,0 0 0,0 0 0,0 0 0,0 0 0,0-1 0,0 1 0,0-1 0,0 1 0,0-1 0,0 0 0,0 0 0,0 0 31,0-1-100,0 0 0,0 1 0,1-1 0,-1 0 1,0 0-1,1 0 0,0 0 0,-1 0 0,1-1 1,0 1-1,0 0 0,0-1 0,0 1 0,1 0 1,-1-1-1,1 1 0,-1-1 0,1 1 0,0-1 100,-2-55-3585,3 41 1076,-1-9-2440</inkml:trace>
  <inkml:trace contextRef="#ctx0" brushRef="#br0" timeOffset="-4198.186">3892 44 5314,'0'0'1604,"0"0"-500,0 0-135,0 0-153,0 0-344,0 0-237,0 0-8,0 0-30,0 0 89,0 0 90,0 0 38,0 0 122,0 0-101,0 0-62,0 0 51,0 0-117,0 0-99,0 0-77,0 0-48,0 0 26,0 0 22,0 0-3,0 0 69,0 0-31,0 0 55,0 0-15,0 0-116,0 0 41,0 0-48,0 0 18,0 0-42,0 0-19,0 0 21,0 0 16,0 0-15,0 0-60,0 0 31,0 0-49,0 0-14,0 0 9,0 0 2,0 0 38,0 0 2,0 0-5,0 0-64,0 0-139,0 0-328,0 15-3873,0-2 287</inkml:trace>
  <inkml:trace contextRef="#ctx0" brushRef="#br0" timeOffset="-3030.666">3686 470 4706,'0'0'1334,"0"0"-59,0 0 169,0 0-9,0 0-306,0 2 3610,0 19-4746,0 824 2595,0-834-2485,2 30 275,-2-40-381,1 0 0,-1 0 0,0 0 0,0-1 0,1 1 1,-1 0-1,0 0 0,1 0 0,-1 0 0,1 0 0,-1 0 0,1-1 0,0 1 0,-1 0 0,1 0 0,0-1 0,-1 1 0,1 0 0,0-1 0,0 1 0,0-1 0,-1 1 1,1-1-1,0 1 0,0-1 0,0 0 0,0 0 0,0 1 0,0-1 0,0 0 0,0 0 0,1 0 3,-1-30-2569,-1-84-5987,0 71 2076</inkml:trace>
  <inkml:trace contextRef="#ctx0" brushRef="#br0" timeOffset="-2678.635">3672 602 6771,'0'0'1841,"0"0"-595,0 0-11,0 0-141,0 0-347,11-18-384,39-53-59,-47 68-249,1 1 1,-1 0 0,1 0-1,-1 0 1,1 0-1,-1 0 1,1 1 0,0-1-1,0 1 1,0 0-1,0 0 1,0 1-1,0-1 1,0 1 0,0 0-1,0 0 1,0 0-1,0 1 1,0-1 0,0 1-1,0 0 1,0 0-1,0 1 1,1 0-56,2 1 97,0 0 0,0 0 1,0 1-1,0 0 0,0 1 0,-1-1 1,0 1-1,0 1 0,-1-1 0,1 1 1,-1 0-1,0 0 0,-1 0 0,1 1 1,-1 0-1,-1 0 0,1 0 0,-1 0 1,0 0-1,-1 1-97,5 12 232,-1-1 1,-1 1-1,-1 1 1,-1-1-1,-1 0 1,0 1-1,-2 2-232,0-15 77,0 0 0,0 0-1,-1 0 1,0 0 0,0-1-1,-1 1 1,0 0 0,-1-1-1,-1 4-76,2-8 14,0 1-1,0-1 0,0 0 0,-1 0 1,0 0-1,1 0 0,-1 0 0,0 0 1,-1-1-1,1 1 0,0-1 0,-1 0 0,1 0 1,-1-1-1,0 1 0,1 0 0,-1-1 1,0 0-1,-4 1-13,0 0-70,0 0 0,-1-1 0,1 0 0,0 0 0,-1-1 0,1 0 0,-1 0 0,1-1-1,-1 0 1,-1-1 70,8 1-118,-1 0 1,0 0-1,1 0 0,-1 0 0,1 0 0,-1-1 0,1 1 0,-1-1 0,1 1 0,0-1 0,0 0 0,0 0 0,0 0 0,0 0 0,1-1 0,-1 1 0,0 0 0,1-1 1,0 1-1,0-1 0,-1 1 0,2-1 0,-1 0 0,0 1 0,0-1 0,1 0 0,0 0 0,-1 0 0,1 1 0,0-1 0,0-2 118,1-22-2724,4 4-1976</inkml:trace>
  <inkml:trace contextRef="#ctx0" brushRef="#br0" timeOffset="-1890.201">4334 594 6531,'0'0'1625,"0"0"-507,0 0 23,0 0-4,0 0-369,-4-5-250,1 2-349,-1 0-1,0 0 1,1 1 0,-1-1 0,0 1-1,0 0 1,-1 0 0,1 0 0,0 0 0,-2 1-169,3 0 83,0 0 1,0 0 0,0 0 0,0 1-1,1 0 1,-1-1 0,0 1 0,0 0 0,0 0-1,0 1 1,0-1 0,0 1 0,0-1-1,0 1 1,1 0 0,-1 0 0,0 0-1,0 0 1,1 1 0,-1-1 0,0 2-84,-3 2 70,0 1 0,1 1 1,0-1-1,1 1 0,-1 0 0,1 0 1,0 0-1,1 0 0,0 1 0,0-1 1,1 1-1,-2 4-70,-3 19 529,2-1 1,-2 18-530,5-32 207,0 1 0,1 0 0,1 0 0,1-1 0,1 5-207,-2-19 9,1 0 0,0-1 0,0 1 0,0 0-1,0-1 1,0 1 0,0-1 0,1 1 0,-1-1 0,0 0 0,1 1-1,-1-1 1,1 0 0,0 0 0,-1 0 0,1 0 0,0 0-1,-1 0 1,1-1 0,0 1 0,0-1 0,0 1 0,0-1 0,0 0-1,0 1-8,0-1-25,1 1-1,0-1 1,-1 1 0,1-1-1,0 0 1,-1 0-1,1 0 1,0 0-1,-1-1 1,1 1-1,0-1 1,-1 0-1,1 1 1,0-1-1,-1 0 1,1-1-1,-1 1 1,2-1 25,1-4-95,-1 0 0,1 0-1,-1 0 1,-1 0 0,1-1 0,-1 0 0,0 0 0,-1 0 0,1 0 0,-1 0 0,0-5 95,14-83-969,-7-26 73,-6-117 896,-4 139 35,2 92 9,-1 0 0,-1 0 0,0 0 0,0 0 0,0 0 1,-1 0-1,1 0 0,-2 0 0,1 0 0,-1 1 0,-3-6-44,4 9 28,0 0-1,-1 0 0,1 1 0,-1-1 0,1 1 0,-1-1 0,0 1 0,0 0 1,0 0-1,0 0 0,-1 0 0,1 1 0,0-1 0,-1 1 0,1 0 1,-1 0-1,0 0 0,1 1 0,-1-1 0,1 1 0,-1 0 0,0 0 1,0 0-28,-1-1 1,1 1 1,-1 0 0,1 1 0,0-1 0,-1 1 0,1-1 0,0 1-1,-1 0 1,1 1 0,0-1 0,0 1 0,0 0 0,0 0 0,0 0 0,1 1-1,-1-1 1,0 1 0,1 0 0,0 0 0,0 0 0,0 0 0,0 1-1,0-1 1,1 1 0,0 0 0,-1-1 0,1 1 0,0 0 0,1 0 0,-2 4-2,-2 9 93,0 0 1,1 0 0,1 1-1,1-1 1,0 1 0,1-1 0,1 1-1,1 11-93,0-22 31,-1 1 0,1-1 1,0 0-1,1 0 0,-1 0 0,1 0 0,1 0 0,-1 0 0,1-1 0,1 1 1,-1-1-1,1 0 0,0 0 0,0 0 0,1 0 0,0-1 0,0 1 0,0-2 0,0 1 1,1 0-1,0-1 0,0 0 0,0 0 0,0-1 0,1 0 0,0 0 0,-1 0 1,7 1-32,15 4-155,0-2 0,0 0 0,1-2 0,0-1 0,-1-2 0,20-1 155,-5-4-913,-10 1-3286,-33 3 2491,0 0-399,0 0-526,0 0-2797</inkml:trace>
  <inkml:trace contextRef="#ctx0" brushRef="#br0" timeOffset="8746.057">4267 1415 6563,'0'0'2046,"0"0"-722,0 0-215,0 0-129,0 0-492,0 0-235,0 0 73,0 14 181,51 516 3710,-49-514-4172,-1-8-34,-1 1 0,2-1 1,-1 0-1,1 0 0,0 0 1,1 0-1,0-1 0,0 1 1,1-1-1,3 6-11,-7-13-22,0 0 1,0 1-1,0-1 0,0 0 1,0 0-1,0 1 0,0-1 1,0 0-1,0 1 1,0-1-1,1 0 0,-1 0 1,0 1-1,0-1 0,0 0 1,1 0-1,-1 0 0,0 1 1,0-1-1,0 0 1,1 0-1,-1 0 0,0 0 1,0 0-1,1 1 0,-1-1 1,0 0-1,0 0 1,1 0-1,-1 0 0,0 0 1,1 0-1,-1 0 0,0 0 1,1 0-1,-1 0 0,0 0 1,0 0-1,1 0 1,-1 0-1,0 0 0,0 0 1,1 0-1,-1-1 0,0 1 1,1 0-1,-1 0 0,0 0 1,0 0-1,0 0 1,1-1-1,-1 1 0,0 0 1,0 0-1,0-1 0,1 1 1,-1 0-1,0 0 0,0 0 1,0-1-1,0 1 1,0 0-1,1-1 0,-1 1 1,0 0 21,2-20-1757,-2 19 1729,0-33-2933,0-6-2855</inkml:trace>
  <inkml:trace contextRef="#ctx0" brushRef="#br0" timeOffset="9179.443">4191 1463 7668,'0'0'1261,"0"0"-471,0 0-142,0 0 70,0 0-115,14-8-208,49-26-56,-57 32-283,0 0 0,0 0 0,0 0 0,0 1 1,0 0-1,1 0 0,-1 0 0,0 1 0,1 0 1,-1 1-1,0-1 0,2 1-56,16 1 206,-15-2-157,0 1 0,0 0 0,0 0 0,0 1 0,0 0 0,0 1 1,0 0-1,-1 0 0,0 1 0,1 0 0,-1 1 0,-1 0 0,1 0 0,-1 0 0,0 1 0,0 0 0,0 0 0,-1 1 0,0 0 0,0 0 0,-1 1 0,0-1 0,1 3-49,3 6 139,-1 1-1,-1-1 0,0 1 1,-1 0-1,-1 1 0,0 0 0,-1-1 1,-2 2-1,1-1 0,-2 0 0,-1 5-138,1-4 223,-2 0 0,0 1-1,-2-1 1,0 0 0,-1 2-223,1-11 50,-1 1 1,0-1 0,-1 0 0,0 0 0,0-1 0,-1 1 0,0-1 0,-1-1 0,-6 8-51,2-3 8,-1-1 0,0 0 0,-1 0 1,-1-1-1,0-1 0,0 0 0,-1-1 0,0-1 1,0 0-1,-1-1 0,0-1 0,-1 0 0,0-1-8,17-6-80,-1 1-1,0-1 0,1 0 1,-1 0-1,1 0 0,-1 1 1,1-1-1,-1 0 0,1 0 0,0 0 1,-1 0-1,1 0 0,0 0 1,0 0-1,0 0 0,0 0 1,0 0-1,0 0 0,0 0 0,0 0 1,0 0-1,0 0 81,0-35-1316,0 30 672,1-35-3958,4-2-4530</inkml:trace>
  <inkml:trace contextRef="#ctx0" brushRef="#br0" timeOffset="-6210.277">2148 675 5346,'0'0'1575,"0"0"-714,0 0 148,0 0-118,0 0-144,0-13 1480,0 11 2240,-1 77-3570,4-1 0,3 1 0,11 43-897,-16-110 7,7 24 117,-7-31-124,-1 0 1,0 0 0,0 0 0,1 0 0,-1 0 0,1 0 0,-1-1-1,1 1 1,-1 0 0,1 0 0,0 0 0,-1 0 0,1-1-1,0 1 1,-1 0 0,1-1 0,0 1 0,0-1 0,0 1-1,0-1 1,0 1 0,-1-1 0,1 1 0,0-1 0,0 0-1,1 0 0,-2 0-5,0 0-1,1 0 1,-1 0-1,0-1 1,1 1-1,-1 0 1,0-1-1,0 1 0,1 0 1,-1 0-1,0-1 1,0 1-1,0 0 1,0-1-1,1 1 1,-1-1-1,0 1 0,0 0 1,0-1-1,0 1 1,0 0-1,0-1 1,0 1-1,0-1 1,0 1-1,0 0 0,0-1 1,0 1-1,0 0 1,0-1-1,-1 1 1,1-1 5,0-1-47,-1-66-796,0-6-855,3-15 1698,0 69-302,0 0 0,1 0 0,1 0 0,1 1 0,1-1-1,6-14 303,-9 27 37,1 0-1,0 0 1,1 0-1,0 0 0,0 1 1,0-1-1,0 1 1,1 1-1,5-5-36,-9 9 30,-1-1 1,1 1-1,0 0 0,0-1 0,0 1 1,0 0-1,0 0 0,0 0 1,0 0-1,1 1 0,-1-1 1,0 1-1,0-1 0,1 1 0,-1 0 1,0 0-1,1 0 0,-1 0 1,0 0-1,0 0 0,1 1 1,-1-1-1,0 1 0,0 0 0,0-1 1,1 1-1,-1 0 0,0 0 1,0 0-1,0 1 0,-1-1 1,1 0-1,0 1 0,0-1 0,-1 1 1,1 0-1,-1 0-30,10 11 90,-1 1 1,0 0-1,-1 1 0,-1 0 0,0 0 1,-1 1-1,-1 0 0,1 7-90,11 36 552,4 39-552,-21-94 7,7 35-97,-2 2 0,-2-1 0,-1 12 90,-3-117-3569,0 23-978</inkml:trace>
  <inkml:trace contextRef="#ctx0" brushRef="#br0" timeOffset="-5474.287">2770 647 7828,'0'0'787,"0"0"24,0 0 427,0 0-393,0 0-498,8-6-77,20-20 186,-28 26-412,0 0 1,1 0-1,-1 0 0,0-1 1,1 1-1,-1 0 0,0 0 1,0 0-1,1-1 0,-1 1 1,0 0-1,0 0 1,1-1-1,-1 1 0,0 0 1,0-1-1,0 1 0,1 0 1,-1-1-1,0 1 1,0 0-1,0-1 0,0 1 1,0 0-1,0-1 0,0 1 1,0 0-1,0-1 1,0 1-1,0-1 0,0 1 1,0 0-1,0-1 0,0 1 1,0 0-1,0-1 1,0 1-1,-1 0 0,1-1 1,0 1-1,0 0 0,0 0 1,-1-1-1,1 1 1,0 0-1,0-1 0,0 1 1,-1 0-1,1 0 0,0 0 1,-1-1-1,1 1 1,0 0-1,-1 0 0,1 0 1,0 0-1,-1-1 0,1 1 1,0 0-1,-1 0 1,1 0-1,0 0 0,-1 0 1,1 0-1,0 0 0,-1 0 1,1 0-1,-1 0 1,1 0-45,-29 0-299,27 0 516,-12 0-160,4 0 71,0 0 1,0 0 0,0 1 0,0 0 0,1 1 0,-8 2-129,13-3 35,0 1-1,1 0 1,-1 0-1,1 0 1,-1 0-1,1 1 1,0-1-1,0 1 1,0 0-1,0 0 1,0 0-1,1 1 1,-1-1-1,1 0 1,0 1-1,0 0 1,0-1-1,0 3-34,-5 15 211,1 0 0,1 1 0,0-1-1,2 1 1,1 1 0,1-1 0,0 0 0,2 0 0,1 8-211,-1-6 127,-1-18-88,0 1-1,1-1 1,0 0-1,0 0 1,0 0 0,1 0-1,0 0 1,0 0-1,0 0 1,1 0-1,0-1 1,0 1-39,-1-3 8,1 0 0,-1 0 1,1-1-1,0 1 0,0-1 0,-1 1 0,2-1 1,-1 0-1,0 0 0,0 0 0,1 0 0,-1-1 1,1 0-1,-1 1 0,1-1 0,-1 0 0,1-1 1,0 1-1,0-1 0,2 1-8,-1 0-47,1-1 0,-1 1 0,1-1 0,-1 0 0,1-1 0,-1 1 1,1-1-1,-1 0 0,1 0 0,-1-1 0,0 0 0,0 0 0,0 0 0,0 0 0,0-1 0,0 0 0,0 0 0,-1 0 1,0 0-1,1-1 0,-1 0 0,-1 0 0,1 0 0,0 0 0,-1-1 0,0 1 0,0-1 0,0 0 0,1-3 47,5-13-498,0 0-1,-2 0 0,0 0 0,-1-1 0,-1 0 0,-2 0 0,0-1 1,-1-1 498,1-35 4028,-2 69-3956,0-1 0,1 1 0,0-1 0,0 0 0,1 0 0,3 7-72,5 20 77,6 33 186,-4 0 0,-3 1 0,-2 18-263,1 214 681,-9-298-673,-1-1-1,1 0 0,-1 0 1,0 0-1,0 0 1,0-1-1,0 1 0,0 0 1,0 0-1,-1 0 1,1-1-1,-1 1 0,0-1 1,0 1-1,0-1 0,0 0 1,0 0-1,-1 0 1,1 0-1,-1 0 0,1 0 1,-1-1-1,1 1 1,-1-1-1,0 0 0,0 0 1,0 0-1,0 0 1,0 0-1,0-1 0,0 1 1,0-1-1,0 0 0,0 0-7,-9 2-174,1-2 0,0 1 0,0-1 0,-1-1 0,1 0 0,0-1 0,0 0 0,0-1 0,-3-1 174,7 1-313,-1 0-1,1-1 1,-1 0-1,1 0 1,1-1-1,-1 0 1,1 0-1,-3-2 314,-24-34-4802,15 6-2524</inkml:trace>
  <inkml:trace contextRef="#ctx0" brushRef="#br0" timeOffset="-7596.684">1593 477 4930,'0'0'2431,"0"0"-929,0 0-70,0 0-95,0 0-646,-5 0-355,2 0-301,0 0 16,1 0 1,-1 0-1,1 0 0,0 0 1,-1 0-1,1 0 1,-1 1-1,1-1 1,0 1-1,-1 0 1,1 0-1,0-1 1,0 1-1,0 1 1,-1-1-1,1 0 0,0 1 1,0-1-1,1 1 1,-1-1-1,-1 2-51,-7 9 177,0 0-1,0 1 1,2 0-1,-1 1 1,0 2-177,7-10 54,-1-1 0,1 0-1,1 1 1,-1-1 0,1 1 0,0 0 0,0-1 0,1 1 0,-1 0 0,1-1 0,0 1 0,1 0-1,0 0 1,0-1 0,0 1 0,1 2-54,0-5-15,-1 1 0,1-1 1,0 0-1,0 0 0,0 0 0,1 0 0,-1 0 1,1 0-1,0-1 0,0 1 0,0-1 0,0 1 1,0-1-1,0 0 0,1-1 0,-1 1 15,66 28-413,-33-16 284,-11-3 31,46 24 11,-66-33 83,0 2-1,0-1 0,0 1 0,0 0 1,0 0-1,-1 0 0,0 0 0,0 1 1,0 0-1,2 3 5,-4-6 12,-1 1 1,0-1 0,0 0-1,0 1 1,0-1-1,0 1 1,-1 0-1,1-1 1,-1 1-1,1-1 1,-1 1-1,0 0 1,0-1-1,0 1 1,0 0-1,-1-1 1,1 1-1,-1-1 1,0 1-1,0 0 1,0 1-13,-2 0 29,1 0 0,-1-1 0,1 1 0,-1 0 1,0-1-1,0 0 0,-1 0 0,1 0 0,-1 0 1,0 0-1,1-1 0,-2 1-29,-8 3 55,1 1-1,-1-2 1,0 0-1,-1-1 1,1 0 0,-1-1-1,-12 2-54,24-5 18,-36 1-422,37-2 291,0 1 0,0 0 0,0-1 0,0 1 0,0 0 0,0-1 0,0 1 1,0-1-1,1 0 0,-1 1 0,0-1 0,0 0 0,0 1 0,1-1 0,-1 0 0,0 0 0,1 0 0,-1 0 0,0 0 0,1 1 0,-1-1 0,1 0 0,0 0 0,-1 0 0,1 0 0,0-1 0,-1 1 0,1 0 0,0 0 0,0 0 113,-3-24-4573</inkml:trace>
  <inkml:trace contextRef="#ctx0" brushRef="#br0" timeOffset="-7245.274">1838 604 7059,'0'0'1761,"0"0"-400,0 0 512,0 0-577,0 0-47,14 178-81,-3-120-223,0-5-65,-2-10-400,2-17-336,-5-9 32,2-12-176,-5-5-176,3 0-736,-1 0-657,-2-30-1152,-3-8-3170</inkml:trace>
  <inkml:trace contextRef="#ctx0" brushRef="#br0" timeOffset="-6909.1">1807 447 9492,'0'0'2321,"0"0"-1568,0 0-81,0 0-240,0 0-432,0 0-464,84-18-1313,-75 18-1952</inkml:trace>
  <inkml:trace contextRef="#ctx0" brushRef="#br0" timeOffset="-10886.295">127 275 2145,'0'0'1040,"0"0"-706,0 0-174,0 0 37,0 0-50,0 0-59,0 0 8,0-21 2004,0 18 7424,3 61-9231,2 0 0,7 21-293,-3-20 101,-3 0-1,-1 25-100,-2-3 113,10 55-113,-10-107 50,-3 76 444,0-104-452,0-1-36,0 0-54,0 0-11,0 0-42,0 0-49,0 0-7,0-5-889,0-76-5859,0 37-639</inkml:trace>
  <inkml:trace contextRef="#ctx0" brushRef="#br0" timeOffset="-9755.031">122 417 4370,'0'0'808,"0"0"-223,0 0 172,0 0-20,0 0-233,0-6-219,-1-3-15,1 0 0,1 0 0,0 0-1,0 0 1,1 0 0,0 0-1,0 0 1,1 0 0,0 1 0,3-6-270,3 1 58,1-1 0,0 2 0,1-1 0,0 2 0,10-9-58,-14 13-24,1 1 0,0 0 1,1 0-1,0 0 0,0 1 1,0 0-1,0 1 1,1 0-1,6-1 24,-13 4 5,0 0-1,1 0 1,-1 1 0,1-1 0,-1 1-1,0 0 1,1 0 0,-1 0 0,1 1-1,1 0-4,-3-1 26,-1 1 0,1 0 0,-1 0 0,0-1 0,1 1 0,-1 0 0,0 0 0,0 0-1,0 0 1,0 1 0,0-1 0,0 0 0,0 0 0,0 1 0,0-1 0,-1 0 0,1 1-1,0-1 1,-1 1 0,1-1 0,-1 1 0,0-1 0,1 1-26,4 26 199,0 1 0,-2 0 0,-1 0 0,-2 0 0,-1 13-199,1 0 117,-1-32-104,-1-1 0,0 0-1,0 0 1,-1 0-1,0 0 1,-1 0-1,1 0 1,-2-1 0,1 0-1,-1 0 1,-1 0-1,1-1 1,-1 1-1,-2 0-12,-5 7-12,0-1-1,-1 0 0,-1-1 0,-1-1 0,1 0 0,-6 1 13,21-12-13,0-1-1,-1 0 0,1 1 1,-1-1-1,1 0 1,-1 1-1,1-1 0,-1 0 1,1 0-1,-1 0 1,1 1-1,-1-1 1,1 0-1,-1 0 0,0 0 1,1 0-1,-1 0 1,1 0-1,-1 0 1,1 0-1,-1 0 0,1 0 1,-1-1-1,1 1 1,-1 0-1,1 0 0,-1 0 1,1-1-1,-1 1 1,1 0-1,-1-1 1,1 1-1,-1 0 0,1-1 1,0 1-1,-1 0 1,1-1-1,-1 1 0,1-1 1,0 1-1,0-1 1,-1 1-1,1-1 1,0 1-1,0-1 0,0 1 1,-1-1-1,1 1 1,0-1-1,0 1 1,0-1-1,0 0 0,0 1 1,0-1-1,0 1 1,0-1-1,0 1 0,0-1 1,1 1-1,-1-1 1,0 1-1,0-1 1,0 1-1,1-1 14,-1-2-24,0-1 0,1 1 0,-1-1 0,1 1 0,0 0 0,0-1-1,0 1 1,1 0 0,-1 0 0,1-1 24,2-1-21,1 1 0,-1-1 0,1 1 0,-1 1-1,1-1 1,0 1 0,0 0 0,1 0 0,-1 0 0,1 0-1,-1 1 1,1 0 0,6-1 21,4 0 96,1 1-1,0 1 0,-1 0 1,7 2-96,-12-1 133,-6 1-105,-1-1 0,0 2 0,1-1 0,-1 0 0,0 1 0,0 0 0,0 0 0,0 0 0,0 0 0,0 1-1,-1 0 1,1 0 0,-1 0 0,1 0 0,-1 0 0,0 0 0,-1 1 0,1 0 0,0-1 0,-1 1 0,0 0-1,1 2-27,6 11 186,-1 0-1,-1 0 0,0 1 1,3 14-186,-6-12 326,-1-1 1,0 1-1,-2 0 0,0 0 1,-2 8-327,1-6 355,-1-15-298,0-1-1,-1 0 0,1 0 0,-2 1 1,1-1-1,0 0 0,-1-1 0,0 1 1,-1 0-1,1-1 0,-1 0 0,0 0 1,0 0-1,-1 0 0,1-1 0,-1 1 1,-4 2-57,-1 1 31,0 0 1,0-1 0,-1 0 0,0 0 0,-1-1 0,1-1 0,-1 0-1,-7 2-31,12-5-9,1 0 0,-1-1 0,0 1 0,1-1 0,-1-1 0,0 0 0,0 1 0,0-2 0,1 1 0,-1-1 0,0 0 0,1-1 0,-1 1 0,-3-3 9,7 2-36,-1 0 0,1 0 1,0 0-1,0-1 0,0 1 1,0-1-1,0 0 0,1 0 1,-1 0-1,1 0 0,0 0 0,0 0 1,0-1-1,0 1 0,1-1 1,-1 0-1,1 1 0,0-1 1,0 0-1,0 0 0,1 0 0,-1 1 1,1-1-1,0 0 0,0-1 36,-1-10-244,-1-37-807,5 21-2856,2 22 236</inkml:trace>
  <inkml:trace contextRef="#ctx0" brushRef="#br0" timeOffset="-8935.351">550 442 10261,'0'0'1440,"0"0"-847,0 0-225,0 0-16,0 0-352,0 0-976,152-38-2450</inkml:trace>
  <inkml:trace contextRef="#ctx0" brushRef="#br0" timeOffset="-9255.033">668 657 3778,'0'0'656,"0"0"48,0 0 187,0 0-16,0 0-165,0-8-54,0-24-162,0 24 122,0 8 129,0 0 108,0 0-10,0 0-104,0 0-69,0 18 464,0 91 219,5 0-1,11 49-1352,-11-134 100,-5-23-108,0 0 1,0 0 0,1 0-1,-1 0 1,0 0 0,1 0-1,-1 0 1,0-1-1,1 1 1,-1 0 0,1 0-1,-1 0 1,1-1 0,0 1-1,-1 0 1,1-1 0,0 1-1,-1 0 1,1-1 0,0 1-1,0-1 1,0 1 0,0-1 7,0 0-539,-1-46-5120,0 19 476</inkml:trace>
  <inkml:trace contextRef="#ctx0" brushRef="#br0" timeOffset="-8145.122">1105 647 5298,'0'0'1121,"0"0"-443,0 0 157,0 0 77,0 0-165,-4-5-360,-17-25 243,19 28-500,0 0 0,0 1 0,0-1 0,-1 0 0,1 1 0,0-1 1,-1 1-1,1 0 0,-1 0 0,1 0 0,-1 0 0,1 0 0,-1 0 1,0 1-1,1 0 0,-4-1-130,-49 0 140,38 2-12,13-1-106,0 1-1,-1 0 1,1 0 0,0 0-1,0 1 1,0 0 0,0 0 0,0 0-1,1 0 1,-1 0 0,1 1-1,-1-1 1,1 1 0,0 0 0,0 0-1,0 0 1,-2 3-22,-1 2 153,-1 0 1,1 1-1,1-1 0,-1 1 0,2 0 1,-4 9-154,3 0 228,1 0 1,0 0 0,1 1 0,2-1 0,0 1 0,0-1 0,2 1 0,0-1 0,2 1 0,1 7-229,-2-21 40,0 1 1,0 0 0,0-1 0,1 0 0,0 1 0,0-1 0,1 0 0,-1 0 0,1-1-1,0 1 1,0-1 0,1 0 0,-1 0 0,1 0 0,0-1 0,0 0 0,0 0-1,0 0 1,1 0 0,-1-1 0,1 0 0,0 0 0,-1 0 0,1-1 0,1 0-41,0 1-36,-1-1 0,1-1 1,-1 1-1,1-1 1,-1 0-1,1-1 0,-1 1 1,1-1-1,-1-1 0,0 1 1,1-1-1,-1 0 1,0 0-1,0-1 0,0 0 1,-1 0-1,1 0 0,-1-1 1,1 0-1,-1 0 1,0 0-1,-1-1 0,2 0 36,4-9-255,-1 0 0,0-1 0,0 0 0,-2 0 0,0-1-1,0 1 1,-2-2 0,0 1 0,0-1 0,-2 1 0,0-5 255,3-27 977,-2 0 1,-2-41-978,-5 256 709,0 64 135,11-171-682,-8-58-166,0 0 0,1 0 1,-1-1-1,1 1 0,-1 0 1,1 0-1,0-1 1,-1 1-1,1 0 0,0-1 1,0 1-1,0-1 0,0 1 1,0-1-1,1 0 0,-1 1 1,0-1-1,1 0 0,-1 0 1,1 0-1,-1 0 1,1 0-1,-1 0 0,1 0 1,0-1-1,-1 1 0,1-1 1,0 1-1,0-1 4,-1-1-89,0 0-1,0-1 1,0 1-1,0-1 1,0 1-1,0-1 1,0 1-1,0-1 1,0 0 0,-1 1-1,1-1 1,-1 0-1,0 0 1,1 1-1,-1-1 1,0 0-1,0 0 1,0 0-1,0 1 1,0-3 89,0-2-340,10-73-6260,-6 36-1495</inkml:trace>
  <inkml:trace contextRef="#ctx0" brushRef="#br0" timeOffset="2326.244">105 1385 5907,'0'0'2998,"0"0"-1223,0 0-711,0 0-330,0 0-219,12 0-326,118 2-237,-129-2 72,-1 0 19,0 0 58,0 0 19,-23 8-1374,-44-1-1721,20-6 4816,36-1 134,10 34 1632,14 337-899,-1-6-2298,-14-316-364,1-34-24,0 0 0,1 0 0,0 0 1,2 0-1,-1 0 0,3 8-22,-4-23-9,1 1 1,-1-1-1,0 0 0,0 1 0,0-1 0,1 0 1,-1 0-1,0 1 0,0-1 0,1 0 0,-1 0 1,0 0-1,1 1 0,-1-1 0,0 0 0,1 0 1,-1 0-1,0 0 0,1 0 0,-1 0 1,0 0-1,1 0 0,-1 0 0,0 1 0,1-1 1,-1-1-1,0 1 0,1 0 0,-1 0 0,1 0 1,-1 0-1,0 0 0,1 0 0,-1 0 0,0 0 1,1-1-1,-1 1 0,0 0 0,0 0 0,1 0 1,-1-1-1,0 1 0,0 0 0,1 0 9,11-10-681,-11 10 663,6-6-26,1 0 0,1 0 0,-1 1 0,1 0 0,0 1-1,0 0 1,1 0 0,-1 1 0,1 0 0,-1 1 0,6-1 44,14-1-927,0 1 0,0 1 1,10 2 926,-39 0-859,0 0-267,-2 0-704,-7 0-1497</inkml:trace>
  <inkml:trace contextRef="#ctx0" brushRef="#br0" timeOffset="3156.234">739 1469 7491,'0'0'1545,"0"0"-3,0 0 19,0 0-379,0 0-353,0 4-378,-3 29 39,-1 0 0,-2 0 0,0 0 0,-12 28-490,-2 17 383,-4 22-59,-57 274 11,80-372-1281,0-8 220,3-24-320,5-42-1177,15-24-2769,-13 50 1244</inkml:trace>
  <inkml:trace contextRef="#ctx0" brushRef="#br0" timeOffset="3510.124">742 1593 1281,'0'0'4882,"0"0"-2796,0 0-541,0 0 221,0 0-456,1-7-502,2-20-151,1 33 2348,14 32-2876,26 82 842,-5 1 1,-6 1-1,8 70-971,-33-163 95,1 15-28,-9-43-195,0-1-258,0 0-252,0-5 331,0 1 1,0 0-1,0 0 1,0 0-1,-1 0 1,0 0-1,0 0 1,0 1-1,0-1 1,0 0-1,-1 0 1,0 1-1,0-1 1,0 0-1,0 0 307,-36-50-5511,13 26 1109</inkml:trace>
  <inkml:trace contextRef="#ctx0" brushRef="#br0" timeOffset="3828.247">623 1922 9316,'0'0'3282,"0"0"-2466,0 0 49,0 0 319,0 0-608,0 0-576,164-12-480,-128 1-1377,-2-1-3057</inkml:trace>
  <inkml:trace contextRef="#ctx0" brushRef="#br0" timeOffset="4461.033">1052 1813 7155,'0'0'1262,"0"0"-203,0 0-40,0 0-74,0 0-436,-1 0-379,1 1 0,-1-1-1,1 0 1,0 0 0,-1 1 0,1-1-1,0 0 1,-1 1 0,1-1-1,0 0 1,-1 1 0,1-1-1,0 0 1,0 1 0,-1-1-1,1 1 1,0-1 0,0 0-1,0 1 1,0-1 0,-1 1-1,1-1 1,0 1 0,0-1-1,0 0 1,0 1 0,0-1-1,0 1 1,0-1 0,0 1-1,1-1 1,-1 1 0,0-1-130,-2 120 918,1 7 317,5 6-1235,-4-132-2,4 32 117,-4-32-122,1 0 1,-1 0 0,0 0 0,0 0 0,0 0-1,1 0 1,-1 0 0,0 0 0,1 0-1,-1 0 1,1 0 0,-1 0 0,1-1 0,-1 1-1,1 0 1,0 0 0,-1-1 0,1 1-1,0 0 1,0-1 0,0 1 0,-1 0 0,1-1-1,0 0 1,0 1 0,0-1 0,0 1-1,0-1 7,-1-40-821,-2-34-50,0 41 361,1-1 0,2 1 0,1 0 0,4-19 510,-4 44-44,1-1 0,0 0 0,1 1 0,-1 0 0,1 0 0,1 0 0,0 1 0,0-1 0,0 1 0,1 0 0,0 0 1,0 1-1,7-6 44,-8 8 19,-1 1 1,1 0-1,0-1 1,0 1-1,0 1 1,0-1-1,0 1 1,0 0-1,1 0 1,-1 0 0,1 1-1,0 0 1,-1 0-1,1 1 1,0-1-1,0 1 1,-1 0-1,1 1 1,0-1 0,-1 1-1,1 0 1,2 2-20,-5-2 24,-1 0-1,1 1 1,-1-1 0,1 1 0,-1 0 0,0-1 0,0 1 0,0 1 0,0-1 0,0 0 0,0 0 0,0 1 0,-1-1 0,1 1 0,-1-1-1,0 1 1,1 0-24,15 50 445,-16-50-408,9 42 480,-3 1 0,-1 1 0,-3-1 0,-1 11-517,6 82 1262,-2-242-3709,-6 33-3318,0 39-62</inkml:trace>
  <inkml:trace contextRef="#ctx0" brushRef="#br0" timeOffset="5429.507">1795 1854 6723,'0'0'1142,"0"0"-286,0 0 11,0 0 70,0 0-316,-6-28 2493,4 26-3049,0 0-1,-1 1 1,1-1 0,-1 1 0,1-1 0,-1 1-1,0 0 1,0 0 0,1 0 0,-1 0-1,0 1 1,0-1 0,0 1 0,0-1-1,0 1 1,0 0 0,0 1 0,0-1 0,-1 0-65,-1 1 79,0-1 0,-1 1 0,1 0 0,0 1 0,0-1 1,0 1-1,0 0 0,0 0 0,0 0 0,-3 3-79,1 2 48,-1 0 1,1 0-1,1 1 0,-1-1 0,1 2 1,1-1-1,-1 1 0,1 0 0,1 0 0,0 0 1,0 1-1,1-1 0,0 1 0,1 0 1,0 0-1,-1 7-48,0 13 274,1 1 1,1-1 0,2 0-1,4 30-274,-4-48 91,1-1-1,1 1 1,0-1-1,0 0 1,1 0-1,1 0 1,0-1-1,0 0 1,2 3-91,-5-9 14,0-1 1,0 0 0,0 0-1,0-1 1,1 1 0,-1 0 0,1-1-1,0 1 1,-1-1 0,1 0-1,0 0 1,0 0 0,1 0-1,-1-1 1,0 1 0,0-1-1,1 0 1,-1 0 0,1 0 0,-1 0-1,1-1 1,0 1 0,-1-1-1,1 0 1,-1 0 0,1 0-1,0-1 1,-1 1 0,1-1 0,-1 0-1,4-1-14,-2-1-44,0 0-1,0 0 1,0-1-1,0 1 1,-1-1-1,1 0 1,-1-1-1,0 1 1,0-1-1,-1 0 1,1 0-1,-1 0 1,0 0-1,0-3 45,37-80-1042,-29 53 738,-1-1 0,-1 0 0,-3-1 0,-1 0 0,-1 1 0,-2-2-1,-3-28 305,1 65 193,-1 2-134,0-1 0,0 1 0,0-1 0,0 1 0,0-1 1,0 1-1,1 0 0,-1 0 0,0 0 0,0-1 0,1 1 1,-1 0-1,0 0 0,1 0 0,-1 0 0,1 0 1,-1 0-1,1 0 0,-1 0 0,1 0 0,0 0 0,0 0 1,0 0-1,-1 0 0,1 1 0,0-1 0,0 0 0,0 0 1,1 0-1,-1 1-59,0 51 47,1-33 137,-1 11 5,-2 1-42,2-1 1,1 1-1,2 0 1,1-1 0,1 0-1,2 0 1,9 27-148,-13-53 8,-1 0 1,1 0-1,0 0 1,1-1 0,-1 1-1,1-1 1,0 0-1,0 1-8,-3-4-35,0 0 0,0 0 0,0 0 0,0 0 0,0-1 0,0 1 0,0 0 0,0 0 0,0-1-1,0 1 1,0 0 0,1-1 0,-1 1 0,0-1 0,0 0 0,1 1 0,-1-1 0,0 0 0,1 0 0,-1 0 0,0 0-1,0 0 1,1 0 0,-1 0 0,0 0 0,1-1 0,-1 1 0,0 0 0,0-1 0,1 1 0,-1-1 0,0 1 0,0-1-1,0 0 1,0 0 0,0 1 0,0-1 0,1-1 35,3-7-609,0 0 0,0-1-1,-1 0 1,-1 0 0,1 0-1,-2-1 1,1 1 0,-2-1-1,1-3 610,0 7-780,4-39-5298</inkml:trace>
  <inkml:trace contextRef="#ctx0" brushRef="#br0" timeOffset="5834.886">2077 1474 6627,'0'0'1521,"0"0"-422,0 0 11,0 0 10,0 0-330,-8 27 1664,8 121-1047,6 0 0,7-1 0,16 59-1407,-26-191 32,0 0 1,1 0-1,1 0 1,0-1-1,2 2-32,-5-13-42,-1 0-1,1 0 1,-1 0 0,1 0 0,0 0 0,0 0-1,0-1 1,0 1 0,1-1 0,-1 0-1,1 1 1,-1-1 0,1 0 0,0-1 0,0 1-1,0 0 1,0-1 0,0 1 0,0-1-1,0 0 1,1 0 0,-1-1 0,0 1-1,1-1 1,1 1 42,-3-2-148,0 1 0,0-1 0,0 0 0,0 0 0,0 0 0,0 0 0,0 0 0,0 0 0,0 0 0,0-1 0,0 1 0,-1-1 0,1 1 0,-1-1 0,1 0 0,-1 1 0,1-1 0,-1 0 0,0 0 0,0 0 0,1-2 148,21-50-3257,-21 48 2635,13-42-3716</inkml:trace>
  <inkml:trace contextRef="#ctx0" brushRef="#br0" timeOffset="6171.233">2356 1790 5330,'0'0'841,"0"0"-196,0 0-135,0 0 77,0 0-174,0 22 2143,3 34-1043,3 0-1,8 36-1512,0 4 673,-12-82-596,2 23 88,2 0 1,2 0 0,3 6-166,-11-43-66,0 0 0,0 0 1,0 0-1,0 0 1,0-1-1,0 1 0,0 0 1,0 0-1,0 0 0,0 0 1,0 0-1,0 0 1,0 0-1,0-1 0,0 1 1,0 0-1,1 0 0,-1 0 1,0 0-1,0 0 1,0 0-1,0 0 0,0 0 1,0 0-1,0 0 1,0 0-1,0-1 0,1 1 1,-1 0-1,0 0 0,0 0 1,0 0-1,0 0 1,0 0-1,0 0 0,1 0 1,-1 0-1,0 0 0,0 0 1,0 0-1,0 0 1,0 0-1,0 0 0,0 0 1,1 0-1,-1 0 1,0 1-1,0-1 66,2-15-1893,-2-11-2375</inkml:trace>
  <inkml:trace contextRef="#ctx0" brushRef="#br0" timeOffset="6500.394">2396 1499 4498,'0'0'7491,"0"0"-6354,0 0-785,0 0-288,0 0-64,0 0-208,-9 0-784,9 5-305,0 3-960,-3 2-928</inkml:trace>
  <inkml:trace contextRef="#ctx0" brushRef="#br0" timeOffset="7153.38">2824 1768 6547,'0'0'1390,"0"0"21,0 0 41,0 0-380,0 0-410,-9-16 1077,1 16-1433,-7 0-120,1 0 0,-1 1 0,1 1 0,0 0 0,-12 3-186,23-4 7,0 0 0,0-1 0,1 2 1,-1-1-1,0 0 0,1 0 1,-1 1-1,1 0 0,-1-1 0,1 1 1,0 0-1,-1 0 0,1 0 1,0 1-1,0-1 0,1 0 0,-1 1 1,0-1-1,1 1 0,0 0 1,-1-1-1,1 1 0,0 0 0,0 0 1,1 0-1,-1 0 0,1 0 1,-1 0-1,1 0 0,0 2-7,0 0 43,-1 0 1,1 0-1,1-1 0,-1 1 0,1 0 0,0 0 0,0-1 0,0 1 1,0-1-1,1 1 0,0-1 0,1 2-43,-1-3 2,1 0 0,0 0 0,0-1 0,0 1 0,0-1 0,0 0 0,1 0 0,-1 0-1,1 0 1,-1-1 0,1 1 0,0-1 0,-1 0 0,1 0 0,3 0-2,63 10-190,-59-11 107,0 1 0,-1 0 1,1 0-1,-1 1 1,1 1-1,-1 0 0,0 0 1,0 1-1,0 0 0,-1 1 1,1 0-1,7 6 83,-16-10 8,1 1 0,0 0 0,0 0 0,-1 0 1,1 0-1,-1 0 0,0 0 0,0 1 0,0-1 0,0 0 0,0 1 0,0-1 0,0 1 0,-1-1 0,1 1 0,-1-1 0,0 1 0,0-1 0,0 1 0,0-1 1,0 1-1,0-1 0,-1 1 0,1-1 0,-1 1 0,0-1 0,0 2-8,-1 1 32,0 0-1,0-1 1,-1 1 0,0-1-1,0 0 1,0 1 0,0-1-1,0-1 1,-1 1 0,0 0-1,0-1 1,-3 2-32,-2 3 48,-1-2-1,0 1 1,0-1 0,-1-1 0,0 0 0,0 0-1,0-1 1,0-1 0,-1 0 0,1 0 0,-1-1-1,-4 0-47,15-2-36,0 0-1,1-1 0,-1 1 1,1 0-1,-1 0 0,0-1 1,1 1-1,-1 0 0,1-1 1,-1 1-1,1 0 0,-1-1 1,1 1-1,0-1 0,-1 1 1,1-1-1,-1 1 0,1-1 1,0 0-1,-1 1 0,1-1 1,0 1-1,0-1 0,0 0 1,-1 1-1,1-1 0,0 1 1,0-1-1,0 0 0,0 1 37,-2-24-1500,2 21 1078,-1-27-3924,1-3-2452</inkml:trace>
  <inkml:trace contextRef="#ctx0" brushRef="#br1" timeOffset="21922.163">0 2693 6995,'0'0'1428,"0"0"-762,0 0-89,0 0 437,0 0 55,0 0-292,0 0-209,0 0 43,0 0 123,0 0 101,0 0-160,0 0-86,0 0-50,0 0-208,0 0-83,0 0-29,0 0-99,0 0-75,0 0 3,0 0 46,0 0-41,38-3 547,129-8-72,159 10-528,-140 3 81,845-2 281,-877-6-338,43-12-24,-126 11 3,138-15 6,-5-1 30,127 5-39,22 5 61,114-11-42,1500 11 320,-1223 15-248,394 1-281,-574-21 165,-192 2 18,314 7 845,-732 10-7644,20 5-3441</inkml:trace>
  <inkml:trace contextRef="#ctx0" brushRef="#br1" timeOffset="26406.266">6797 29 5394,'0'0'1849,"0"0"-888,0 0-228,0 0 311,0 0-44,0 0-413,-3 23 3023,-30 21-2871,3 0 1,2 2-1,-18 41-739,35-63 99,2 1 0,0-1 0,2 1 0,0 1 0,2 0-1,1-1 1,1 1 0,1 26-99,3-26 147,1-1 0,0 0 0,2-1 0,2 1 0,0-1-1,1 0 1,8 17-147,-8-23 63,1-1 0,1 0-1,0 0 1,2-1-1,0 0 1,0-1-1,2 0 1,0-1 0,0 0-1,7 4-62,-16-15-10,0 1 1,0-1-1,1 0 0,-1 0 0,1-1 1,-1 0-1,1 1 0,0-1 1,0-1-1,0 1 0,0-1 0,0 0 1,0 0-1,4 0 10,-9-1-157,0 0-246,0 0-165,0-16-3928,0 4 356</inkml:trace>
  <inkml:trace contextRef="#ctx0" brushRef="#br1" timeOffset="27240.87">7147 138 6707,'0'0'1788,"0"0"-809,0 0-46,0 0-52,0 0-241,0 0-250,0 0-116,0 0 111,0 0 164,0 0 169,0 0 26,0 0-237,0 0-139,0 19 158,2 20-179,1-1-1,9 36-346,4 37 294,-4 282 979,-9-431-7596,-3 15 2833</inkml:trace>
  <inkml:trace contextRef="#ctx0" brushRef="#br1" timeOffset="28411.637">7493 483 5314,'0'0'1601,"0"0"-752,0 0-359,0 0-25,0 0-119,12-38 2178,-12 35-2511,0 1 1,0 0-1,0-1 0,0 1 0,0 0 0,0 0 0,0-1 1,-1 1-1,1 0 0,-1 0 0,1-1 0,-1 1 0,0 0 1,0 0-1,0 0 0,0 0 0,-1 0 0,1 0 0,0 1 1,-1-1-1,1 0 0,-1 1 0,-1-2-13,-2 1 38,1 1 0,-1-1-1,-1 1 1,1 0 0,0 0 0,0 1-1,0 0 1,0 0 0,-1 0 0,-1 0-38,3 0 11,0 0 1,-1 1 0,1-1 0,-1 1-1,1 0 1,-1 0 0,1 0-1,0 1 1,0-1 0,0 1 0,0 0-1,0 0 1,0 1 0,0-1 0,1 1-1,-1 0 1,1 0 0,0 0 0,-1 0-1,2 0 1,-1 1 0,0 0-1,1-1 1,-1 1 0,1 0 0,0 0-1,1 0 1,-1 0 0,1 1 0,-2 3-12,0 7 226,0 0 1,1 0 0,1 0 0,0 0 0,1 0-1,0 0 1,2 0 0,2 15-227,-3-24 42,0 0 1,1 1-1,0-1 1,0 0 0,0 0-1,1 0 1,-1-1-1,2 1 1,-1-1-1,0 1 1,1-1-1,0 0 1,0 0-1,1-1 1,0 1-1,-1-1 1,1 0-1,0 0 1,1-1-1,-1 0 1,1 0-1,0 0 1,-1 0-1,1-1 1,1 0-1,-1 0 1,0-1-1,0 1 1,0-1-1,1-1 1,-1 1-43,-3-1-19,0-1 1,0 1-1,0 0 1,0-1-1,-1 0 1,1 0-1,0 1 1,0-2-1,-1 1 1,1 0-1,-1 0 0,1-1 1,-1 1-1,0-1 1,1 0-1,-1 0 1,0 0-1,1-1 19,2-3-134,-1 0 0,0 0 0,0 0-1,-1 0 1,0-1 0,0 1 0,0-1-1,-1 0 135,6-21-800,-1 0-1,-2 0 1,2-21 800,-5 34-201,3-35 74,-2 0 1,-2-2 126,-1 51 426,0 1-23,0 0 62,0 0-92,0 0-120,0 39 1628,-1 43-934,2 91 537,-1-172-1505,0 1 0,0-1-1,0 1 1,0-1 0,0 1 0,0-1 0,0 1 0,1-1 0,-1 1-1,1-1 1,-1 1 0,1-1 0,-1 1 0,1-1 0,0 1 0,0-1-1,-1 0 1,1 0 0,0 1 0,0-1 0,1 0 0,-1 0 0,0 0-1,0 0 1,0 0 0,1 0 0,-1-1 0,1 2 21,0-2-331,0-1 0,0 1 0,-1 0 1,1-1-1,0 1 0,0-1 0,-1 0 0,1 1 0,-1-1 1,1 0-1,0 0 0,-1 0 0,0 0 0,1 0 0,-1 0 1,1-1-1,-1 1 0,0 0 0,0-1 0,0 1 0,0-1 1,0 1-1,0-1 0,0-1 331,10-16-4357</inkml:trace>
  <inkml:trace contextRef="#ctx0" brushRef="#br1" timeOffset="29220.924">7722 358 6867,'0'0'1822,"0"0"-650,0 0-159,0 0-26,0 0-253,-3 27 832,3 384 3042,0-410-4715,5-32-507,1-19-1154,11-42 1768,2-19-441,-19 106 438,1 0 0,-1 0 0,1 0 0,0 0 0,0 1 0,1-1 0,-1 0 0,1 0 0,0 1 0,1-1 0,-1 1 0,1-1 0,0 1 0,0 0 0,0 0-1,0 1 1,1-1 0,-1 1 0,1-1 0,0 1 0,0 0 0,0 0 0,1 1 0,-1-1 0,1 1 0,-1 0 0,1 0 0,0 1 0,0-1 0,-1 1 0,1 0 0,0 1 0,0-1 0,0 1 0,5 0 3,-7 0 34,-1 1 0,0-1 0,0 1 0,1-1 0,-1 1 0,0 0 0,0 0 0,0 0 0,0 0 0,0 0 1,0 1-1,0-1 0,0 0 0,-1 1 0,1 0 0,0-1 0,-1 1 0,1 0 0,-1 0 0,0 0 1,0 0-1,0 0 0,0 0 0,0 0 0,0 0 0,0 0 0,-1 0 0,1 1 0,-1-1 0,1 0 0,-1 1 1,0 1-35,3 14 213,-2 0 0,0 1 1,-1-1-1,-1 2-213,1 1 118,0 181 1021,0-201-1160,0-1-33,0 0-2,0 0-21,0 0-27,-1 2-161,2-3-5836,-1-8 200</inkml:trace>
  <inkml:trace contextRef="#ctx0" brushRef="#br1" timeOffset="29773.416">8144 361 7283,'0'0'1102,"0"0"0,0 0 221,0 0-205,0 0-288,0 0-230,0 0 14,0 0 109,9 26 1648,3 12-1895,-2 0 0,-2 2 0,-1-1 0,-2 1 0,0 33-476,4 24 214,-7-77-179,1-4-12,-1-1 1,-1 1-1,-1 0 1,0 0-1,-1-1 1,-1 10-24,1-23-10,0 1-1,0-1 1,0 1 0,-1-1 0,1 0-1,-1 1 1,1-1 0,-1 0-1,0 0 1,0 0 0,0 0 0,0-1-1,0 1 1,0 0 0,0-1 0,-1 1-1,1-1 1,0 0 0,-1 0 0,1 0-1,-1 0 1,0 0 0,1-1 0,-1 1-1,-1-1 11,0 1-99,1 0 0,0-1 0,0 0 0,-1 1 0,1-1 0,0-1 0,-1 1 0,1 0 0,0-1-1,0 0 1,-1 1 0,1-1 0,0-1 0,0 1 0,0 0 0,0-1 0,0 1 0,0-1-1,1 0 1,-2-1 99,-2-3-419,1-1-1,0 1 0,1-1 0,-1 0 1,1 0-1,1 0 0,-1-2 420,-11-33-4900,6 14 151</inkml:trace>
  <inkml:trace contextRef="#ctx0" brushRef="#br1" timeOffset="30119.153">8102 188 7908,'0'0'2481,"0"0"-688,0 0-545,0 0-127,0 0-481,0 0-432,0-5-16,8 5-80,4 0-96,-7-2-16,4-3-656,-1-5-785,1 2-2417</inkml:trace>
  <inkml:trace contextRef="#ctx0" brushRef="#br1" timeOffset="31681.848">8327 338 192,'0'0'3228,"0"0"-1995,0 0-694,0 0-75,0 0-192,0 0-163,0 0-77,0 0 22,0 0 199,0 0 452,0 0 175,0 0-24,0 0 9,0 0 98,0 0-96,0 0-277,0 2 391,0-89-3883,0 25 8149,0 62-4985,0 0 162,0 0-98,0 0-25,0 0 22,0 0-128,0 0-75,0 25 381,2 9-263,1-1 0,2 1 1,4 9-239,6 52 302,-9-20-151,-4-40-70,1-1-1,1 0 1,3-1 0,0 1 0,6 13-81,-12-46-24,-1 1 1,1-1 0,-1 1-1,1-1 1,-1 0 0,1 1 0,-1-1-1,1 0 1,0 0 0,0 1-1,0-1 1,0 0 0,0 0 0,0 0-1,0 0 1,0 0 0,0 0-1,0-1 1,1 1 0,-1 0 0,0 0-1,1-1 1,-1 1 0,0-1 0,1 1-1,-1-1 1,1 0 0,-1 0-1,0 1 1,1-1 0,-1 0 0,1 0-1,-1 0 1,1-1 0,-1 1-1,1 0 1,-1 0 0,0-1 0,1 1-1,-1-1 1,0 1 0,1-1-1,-1 0 1,0 0 0,1 1 0,-1-1-1,1-1 24,4-2-200,0-1 0,1 0 0,-1 0 0,-1-1 0,1 0 0,-1 0 0,0 0 0,0-1 200,1-3-767,-1 1 0,1-1-1,-2 0 1,5-10 767,-2-23-6589,-7 31 3908</inkml:trace>
  <inkml:trace contextRef="#ctx0" brushRef="#br1" timeOffset="32028.9">8288 333 5843,'0'0'2625,"0"0"-1056,0 0-49,0 0-527,0 0-833,0 0 432,51-3 513,-29 3-273,1 0-352,-6 0-352,2 0-128,-2 0-176,-3 0-1393,-2 0-1232,-7 0-2945</inkml:trace>
  <inkml:trace contextRef="#ctx0" brushRef="#br1" timeOffset="32360.055">8753 589 14839,'0'0'2833,"0"0"-1456,0 0-689,0 0-256,0 0-432,0 0-496,-6 0-224,6 0-641,0 0-512,0-3-1728,0-7-4547</inkml:trace>
  <inkml:trace contextRef="#ctx0" brushRef="#br1" timeOffset="32880.646">8992 1 8436,'0'0'1705,"0"0"-230,0 0-197,0 0-574,0 0-421,5 2 165,5 5-227,1 0 1,-1 1-1,0 0 0,-1 0 0,0 1 1,0 1-1,-1-1 0,0 1 0,-1 1 1,0 0-1,-1 0 0,2 3-221,5 12 172,0 1-1,-2 1 0,-1 0 0,6 26-171,-9-22 157,0 1-1,-3 0 0,0 1 1,-3-1-1,0 1 0,-3 9-156,0-20 45,-1 0 0,-2 0 0,0-1 0,-1 1 0,-1-1 0,-1 0 0,-1-1-1,-1 0 1,-5 7-45,0-2 14,-2 0 0,0-2 0,-2 0-1,-1-1-13,14-16-114,-1 0 0,1-1 1,-1 0-1,0 0 0,0 0 0,-1-1 0,1 0 0,-1-1 0,0 0 0,-1 0 0,1-1 0,-1 0 0,1 0 0,-1-1 0,-3 1 114,-9-3-2705,6-5-1686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30:51.8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0 10661,'0'0'656,"0"0"-128,0 0-143,0 0-49,0 0 736,0 0-271,-9 0-353,9 0-272,0 0-176,0 0-560,0 0-225,0 3-960,3-3-1824,11 0-4163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2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26 134 6195,'0'0'1473,"0"0"-569,0 0 214,0 0 290,0 0-463,-5-2-353,-16-9 489,21 11-348,0 0-116,0 0-129,0 0 27,0 0-214,0 0-183,0 5 2,3 88 351,4 0 1,4 0-1,4-1 1,19 62-472,-32-147 34,-2-6-29,0 1 1,0-1 0,0 0-1,0 1 1,0-1 0,1 0 0,-1 1-1,1-1 1,-1 0 0,1 1 0,-1-1-1,1 0 1,0 0 0,0 0-1,-1 0 1,1 0 0,0 0 0,0 0-1,0 0 1,0 0 0,0 0-1,1 0 1,0 0-6,-2-40-1030,0 18 649,0-18-209,-1 1 1,-1 0-1,-3 0 0,-2-5 590,-2-6-228,2 0 0,2-1-1,3 0 1,1 0 0,6-46 228,-4 93 46,1-1 0,-1 1 1,1 0-1,0 0 1,-1 0-1,1 0 0,1 0 1,-1 0-1,0 1 0,1-1 1,-1 1-1,1 0 1,0 0-1,0-1 0,0 2 1,2-3-47,53-25 311,-53 27-253,0 0 0,0 1-1,0-1 1,1 1 0,-1 0-1,0 1 1,1-1 0,-1 1-1,0 0 1,1 1 0,-1-1 0,0 1-1,1 0 1,-1 0 0,0 1-1,0-1 1,0 1 0,5 3-58,-4-1 27,-1 0 1,1 0 0,-1 0-1,0 1 1,0 0 0,-1 0-1,1 1 1,-1-1 0,0 1-1,0 0 1,-1 0 0,0 0-1,1 2-27,4 14 113,-1-1-1,0 2 1,-2-1-1,-1 1 0,0-1 1,-2 1-1,0 0 0,-2 5-112,0-22 30,0 0-1,-1 1 0,1-1 0,-1 0 0,-1 0 0,1 0 0,-1 0 0,0 0 0,-1 0 0,1-1 0,-1 1 0,0-1 0,0 0 0,-1 1 0,0-1 0,0-1 1,0 1-1,0-1 0,-1 1 0,1-1 0,-1-1 0,0 1 0,-1-1 0,1 1 0,-1-2 0,1 1 0,-1-1 0,-4 2-29,-6 2-51,-2 0-1,1-1 0,-1-1 1,0-1-1,1-1 1,-1 0-1,0-1 1,-1-1-1,0-1 52,3-6-78,15 7 74,1 0 1,0 0-1,0-1 1,-1 1-1,1 0 1,0 0-1,0-1 1,0 1-1,0 0 1,-1 0-1,1-1 1,0 1-1,0 0 1,0-1-1,0 1 1,0 0-1,0 0 1,0-1-1,0 1 1,0 0-1,0-1 1,0 1-1,0 0 1,0-1-1,0 1 1,0 0-1,0 0 1,0-1-1,0 1 0,0 0 1,1-1-1,-1 1 1,0 0-1,0 0 1,0-1-1,0 1 1,1 0-1,-1 0 1,0 0-1,0-1 1,0 1-1,1 0 1,-1 0-1,0 0 1,0 0-1,1-1 1,-1 1-1,0 0 1,1 0-1,-1 0 1,0 0-1,0 0 1,1 0-1,-1 0 1,0 0-1,1 0 1,-1 0-1,0 0 0,1 0 5,8-3 8,1 2 0,0-1 1,0 1-1,0 0 1,0 1-1,0 0 0,0 1 1,-1 0-1,1 1 1,0 0-1,0 0 1,-1 1-1,0 0 0,1 1 1,-1 0-1,0 0 1,1 1-10,13 15 147,0 1 1,0 1-1,-2 1 1,-1 0 0,-1 2-1,-1 0 1,-1 1 0,-1 1-1,0 5-147,-15-31-272,-1-1-326,0 0-575,0-2-1154,0-9-2174</inkml:trace>
  <inkml:trace contextRef="#ctx0" brushRef="#br0" timeOffset="504.441">609 547 7603,'0'0'1081,"0"0"-9,0 0 297,0 0-126,0 0-410,-1 5 3083,-4 28-3489,-2 86 1874,6 44-2301,1-108 292,-1-51-275,1 0 0,0 1 0,1-1 0,-1 0 0,1 0 0,0 0-1,0 0 1,0 0 0,0 0 0,1 0 0,-1 0 0,1 0 0,0-1 0,1 1 0,-1 0 0,0-1-1,1 0 1,0 0-17,0 0-17,1 0 0,0-1-1,0 1 1,0-1 0,0 0-1,0-1 1,0 1 0,0-1-1,1 0 1,-1 0 0,1 0-1,-1 0 1,1-1 0,-1 1-1,1-1 1,1-1 17,1 1-165,-1 0 1,0-1-1,0 0 0,1 0 0,-1 0 1,0-1-1,0 0 0,0 0 1,-1 0-1,1-1 0,1 0 165,-4 1-320,-1 0-1,1 0 1,0-1-1,-1 1 1,1 0-1,-1-1 1,0 1-1,1-1 0,0-2 321,-1 2-653,-1 1 0,0-1 0,0 0 0,0 0 0,0 0 0,0 0 0,0 0 0,-1 0 0,1 0 0,-1 0 0,0-3 653,0 0-5067</inkml:trace>
  <inkml:trace contextRef="#ctx0" brushRef="#br0" timeOffset="842.637">558 778 9284,'0'0'3074,"0"0"-1906,0 0 401,0 0-256,0 0-1057,0 0 112,121 0-208,-84 0-64,-6 0-48,-9 0-48,-5 0-368,-8-3-273,-4-2-815,-5 0-337,0-3-272,0 1-368,0-3-320,0 7-1729</inkml:trace>
  <inkml:trace contextRef="#ctx0" brushRef="#br0" timeOffset="1186.08">561 542 4994,'0'0'6483,"0"0"-4818,0 0 32,0 0-673,0 0 65,144 12-353,-102-6-640,-3-1-96,-5 0 0,-6-3-1216,-11-2-1506,-11 3-4001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2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46 102 8580,'0'0'1683,"0"0"-466,0 0-9,0 0-111,0 0-347,-1 0-719,1 0 0,-1 1 0,0-1 0,1 0 0,-1 0 0,0 0 0,1 1 0,-1-1 0,0 0 0,1 1 0,-1-1 0,1 1 1,-1-1-1,1 1 0,-1-1 0,1 0 0,-1 1 0,1 0 0,-1-1 0,1 1 0,0-1 0,-1 1 0,1 0 0,0-1 0,0 1 0,-1-1 1,1 1-1,0 0 0,0-1 0,0 1 0,0 0-31,-1 50 1123,-1-18-40,2-1 0,4 27-1083,-3-56 18,-1-1 0,1 1 0,0 0 0,0 0 1,0 0-1,0 0 0,0 0 0,1-1 0,-1 1 0,1-1 0,0 1 0,0-1 0,0 0 0,0 1 0,0-1 0,0 0 0,0 0 0,1 0 0,-1-1 0,1 1 0,0-1 0,-1 1 0,1-1 0,0 0 0,0 0 0,0 0 0,1 0-18,10 2-247,0-1-1,0 0 0,-1-1 1,1-1-1,8-1 248,-6 1-695,-14 0 431,1 0 0,-1 0 0,1 0 0,-1 0 0,1-1 0,-1 1 0,0-1 0,1 0-1,-1 1 1,0-1 0,2-1 264,10-14-5018,-10 8-78</inkml:trace>
  <inkml:trace contextRef="#ctx0" brushRef="#br0" timeOffset="350.603">43 196 7700,'0'0'1008,"0"0"-336,0 0 401,0 0-641,0 0-432,0 0-48,133-20-688,-122 15-321,-6-5-79,-5 2-737,0-5-1265</inkml:trace>
  <inkml:trace contextRef="#ctx0" brushRef="#br0" timeOffset="680.719">43 196 8580,'-42'-180'3329,"56"180"-2128,17 0-369,3 0 225,2 0-561,-2 0-64,-6 0-432,-2 0-192,-4 0-544,-2-5-1409,-6-5-3154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9:3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5523,'0'0'1069,"0"0"-370,0 0 208,0 0-98,0 0-289,0 0-58,0 24 1192,0 611 3460,0-635-5047,0 0-46,0 0-218,-5 0-987,4-1-2186,1-5 240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9:3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6531,'0'0'736,"0"0"-736,0 0-1280,0 0-433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9:3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2257,'0'0'990,"0"0"-94,0 0 323,0 0-143,0 0-116,14-18 3522,-13 18-4111,-1 0-24,0 0 69,0 0 35,0 0 69,0 0-48,-1 4-276,0 1 1,0-1-1,1 0 0,0 0 0,0 0 0,0 1 0,0-1 0,1 4-196,1 10 344,-2-6-178,-1 25 216,2-1 0,1 1 0,2-1 0,7 27-382,-10-61-14,0 1 0,-1-1 0,2 0 0,-1 0 0,0 0 0,0 0 0,1 0 0,-1 0 0,1 0 0,-1-1 0,1 1 0,0-1 0,0 1 0,0-1 0,0 1 0,0-1 0,0 0 0,0 0 0,0 0 0,0 0 0,0 0 0,1-1 0,-1 1 0,0-1 0,1 1 0,-1-1 0,1 0 14,11 1-269,1 0 0,0-1 0,-1 0 0,6-2 269,12 0-317,-29 2-295,27 0 930,-18 0-6593,-12-2 3514</inkml:trace>
  <inkml:trace contextRef="#ctx0" brushRef="#br0" timeOffset="340.928">82 160 4498,'0'0'2145,"0"0"-1078,0 0-109,0 0 459,0 0-123,0 0-545,24 0 97,5 1-462,-21 1-541,1-2 0,-1 1 0,1-1 0,-1 0 0,1-1 0,0 0 0,-1-1 0,6-1 157,-13 3-163,0-1 1,0 1-1,-1-1 1,1 1-1,0 0 1,-1-1-1,1 0 1,-1 1-1,1-1 1,0 1-1,-1-1 1,1 0-1,-1 1 1,0-1 0,1 0-1,-1 1 1,0-1-1,1 0 1,-1 0-1,0 1 1,0-1-1,1 0 1,-1 0-1,0 0 1,0 1-1,0-1 1,0 0 0,0 0-1,0 0 163,0-6-2364</inkml:trace>
  <inkml:trace contextRef="#ctx0" brushRef="#br0" timeOffset="685.796">82 160 5426</inkml:trace>
  <inkml:trace contextRef="#ctx0" brushRef="#br0" timeOffset="686.796">82 160 5426,'-82'-142'1185,"91"142"16,8 0 303,3 0-559,2 0-609,3 0 80,1 0-336,-4 0-160,1 0-624,-6 0-2274,-6 0-2096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9:3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3714,'0'0'1398,"0"0"-627,0 0 56,0 0 58,0 0-76,0 0-241,0 0-197,0 0-43,0 0-152,0 0 70,0 0 127,26-11 1761,82-74-2152,-103 83 16,0 1 1,0 0-1,1 0 1,-1 0-1,0 1 1,0 0-1,1 0 1,-1 0-1,0 0 1,4 2 1,11-1 95,-17 0-95,0-1 1,0 1-1,-1 0 1,1 0-1,0 0 1,0 0-1,0 1 1,-1-1-1,1 1 0,-1 0 1,1 0-1,-1 0 1,0 0-1,2 2 0,37 40 182,-20-20 233,1-2-155,-19-18-222,0 0 0,0 0 0,0 0 0,1-1 0,-1 0 0,1 0 0,0 0 0,0 0 0,0 0 0,1-1 0,-1 0 0,0 0 0,1 0 0,-1 0 0,1-1 0,0 0 0,0 0 0,-1 0 0,1 0 0,0-1 0,0 0 0,2 0-38,-1 0-112,-1-1-1,1 1 1,0-2-1,-1 1 1,1 0-1,-1-1 1,1 0-1,-1-1 1,0 1-1,1-1 1,-2 0-1,1 0 1,0 0-1,0-1 1,-1 0-1,0 0 1,0 0-1,0 0 1,0-1-1,-1 1 1,1-1-1,-1 0 1,-1 0-1,2-3 113,0-15-4530,-4 15 761</inkml:trace>
  <inkml:trace contextRef="#ctx0" brushRef="#br0" timeOffset="651.849">4 252 4786,'0'0'1081,"0"0"-180,0 0 121,0 0 21,0 0-72,8 1 2571,16-2-2730,-17 0-764,1-1-1,-1 0 0,0 0 0,0-1 0,0 0 0,0 0 0,2-2-47,-3 2-1,0 0 0,1 0 0,-1 0 0,1 1 0,-1 0 0,1 0 0,0 1 0,0 0 0,3-1 1,-7 4 20,-1 1 1,0-1 0,1 0 0,-1 1 0,0-1 0,-1 1 0,1 0-1,0 0 1,-1-1 0,0 1 0,1 0 0,-1 0 0,0 0 0,-1 1-1,1-1-20,1 2 80,12 36 483,-9-25-347,1 0 1,0 0-1,1-1 1,0 0-1,5 6-216,-10-18 20,1 1 0,0 0 0,0-1 0,0 1-1,1-1 1,-1 0 0,1 0 0,0 0 0,0-1 0,0 1 0,0-1-1,0 0 1,0 0 0,0 0 0,1-1 0,-1 1 0,1-1 0,-1 0-1,1-1 1,0 1 0,2-1-20,3 0-132,0 0 1,1 0-1,-1-2 0,0 1 1,0-1-1,0-1 0,0 0 1,0 0-1,0-1 0,2-1 132,-7 2-345,0 1 0,0-1 0,-1 0 0,1 0 0,-1 0 0,0-1 0,0 0 0,0 0 0,0 0 0,-1 0 0,1 0 0,-1-1 0,0 1 0,-1-1 0,1 0 0,-1 0 0,0 0 0,0 0 0,0 0 0,-1-2 345,0-4-3322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9:3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8388,'0'0'1563,"0"0"-874,0 0 234,0 0 256,0 0-245,7 0 2213,32 0-2626,18 1-400,-27 1-322,0-2 0,0-1 1,0-1-1,0-2 0,-1 0 1,1-3 200,-25 5 57,-5 1-9009,-5 1 2867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9:3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3698,'0'0'1894,"0"0"-667,0 0-266,0 0 255,0 0-74,7 0 3534,36 0-4507,169 0-3237,-215 6-1086,-8 1 267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0:0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16 175 2385,'0'0'4581,"0"0"-2751,0 0-216,0 0 40,0 0-661,0 0-257,0 0-74,0 0-99,0 0 45,0-18-40,-1-31-1132,-2 1 0,-4-11 564,6 190 794,-1-33 188,2-75-805,-1-12-103,1 1 0,0-1-1,0 0 1,1 0-1,1 0 1,0 0-1,0-1 1,1 1-1,1 0 1,0-1-1,0 0 1,3 4-74,-7-13-38,0-1-213,0 0-373,0 0-387,0 0-977,0 0-2005,0 0-1938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0:1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1921,'0'0'3127,"0"0"-1876,0 0-595,0 0 54,0 0 16,6-49 2144,-3 40-2403,4-10 1839,-4 17-1265,-2 10-605,5 35 29,2 0-1,4 13-464,12 68 739,-23-352-1791,0 225 1021,0-1 0,1 1-1,0 0 1,-1 0-1,1 0 1,0 0 0,1 0-1,-1 0 1,0 0-1,1 1 1,0-1-1,-1 1 1,1 0 0,0 0-1,1-1 32,-2 1 6,0 1 0,-1-1 0,1 1 0,0 0-1,0-1 1,0 1 0,0 0 0,0 0 0,0 0 0,1 1-1,-1-1 1,0 0 0,0 1 0,1-1 0,-1 1-1,0 0 1,1 0 0,-1 0 0,0 0 0,1 0 0,-1 0-1,0 1 1,0-1 0,1 1 0,-1 0-6,1 2 29,0 0 0,-1 0-1,0 0 1,1 0 0,-1 1 0,-1-1 0,1 1-1,0 0 1,-1-1 0,0 1 0,0 0 0,0 0-29,12 55 565,-10-42-284,6 22 271,-3-13-89,-1 0 1,-1 0 0,0 21-464,-4-46 53,0-1 6,0 0 7,0-26-116,1 5-280,1 1 0,0 0 0,2 0-1,0 1 1,1-1 0,6-14 330,-6 20-311,0 1 1,1 0-1,1 0 0,0 0 0,1 1 0,0 0 0,1 0 0,0 1 1,11-9 310,-19 19 4,-1 0 1,1 0 0,1-1 0,-1 1 0,0 0 0,0 0 0,0 1-1,1-1 1,-1 0 0,0 0 0,1 1 0,-1-1 0,0 0-1,1 1 1,-1-1 0,1 1 0,-1 0 0,1 0 0,-1-1 0,1 1-1,-1 0 1,1 0 0,-1 0 0,1 1 0,-1-1 0,1 0 0,-1 1-1,1-1 1,-1 0 0,1 1 0,-1 0 0,1-1 0,-1 1 0,0 0-1,0 0 1,1 0 0,-1 0 0,0 0 0,0 0 0,0 0 0,0 0-1,0 0 1,0 0 0,0 1 0,0-1 0,-1 0 0,1 1-1,0-1 1,-1 0 0,1 1 0,-1 0-5,5 11 285,0-1 0,-2 1 0,1-1 0,-2 1 0,1 5-285,8 59 1220,-5-28-652,3-1 0,5 13-568,-14-77-3940,0-16 1474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30:54.6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189 32 1361,'0'0'736,"0"0"-464,0 0-224,0 0 16,0 0-64,0 0-192,-5 30-16,5-30-96,0 0 304,0 0 816,0 0-288,0 0-143,0 0-385,0 0-208,0 0-625,0 0-47,0 0-705</inkml:trace>
  <inkml:trace contextRef="#ctx0" brushRef="#br0" timeOffset="1605.375">189 32 1297,'2'0'103,"-1"0"0,0 0 0,0 0 0,0 0 0,0-1 0,0 1 0,0 0 0,0 0 0,0-1 0,1 1 0,-1 0 0,0-1 0,0 1 0,0-1 0,-1 0 0,1 1 0,0-1 0,0 0 0,0 1 0,0-1 0,0 0 0,-1 0 0,1 0 0,0 0 0,-1 0 0,1 0 0,-1 0 0,1 0 0,-1 0 0,1 0 0,-1 0 0,0 0 0,0 0 0,1 0 0,-1 0 0,0 0 0,0 0 0,0-1 0,0 1 0,0 0 0,0 0-103,0 0-32,0 1-64,0 0 45,0 0 54,0 0 80,0 9 3250,0 43-4551,0-52 1213,0 0 45,0 3-61,0-1 0,-1 1 0,1-1 0,0 1 0,-1-1 0,1 1 0,-1-1 0,0 0 0,0 1 0,0-1 0,0 0 0,0 1 0,-1-1 0,1 0 0,-1 0 0,1 0 0,-1 0 0,0-1 0,1 1 0,-1 0 0,-1 0 21,-4 2-78,-1 1 0,1-1 0,-1-1 1,0 1-1,-5 1 78,-31 14-1008,-15 7-2786,48-21 1897</inkml:trace>
  <inkml:trace contextRef="#ctx0" brushRef="#br0" timeOffset="2006.654">1 196 176,'0'0'1635,"0"0"-351,0 0-519,0 0-239,0 0-96,3-46 1304,1 34-1648,-4 12-87,1-1-1,-1 1 1,0-1 0,0 0 0,0 1 0,0-1 0,0 1 0,1-1 0,-1 0-1,0 1 1,1-1 0,-1 1 0,0-1 0,1 1 0,-1-1 0,1 1-1,-1 0 1,1-1 0,-1 1 0,1-1 0,-1 1 0,1 0 0,-1-1 0,1 1-1,-1 0 1,1 0 0,-1-1 0,1 1 0,0 0 0,-1 0 0,1 0 0,-1 0-1,1 0 1,0 0 0,-1 0 0,1 0 1,14-3-1446,9-4-2390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0:1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11909,'0'0'2514,"0"0"-1410,0 0 753,0 0-608,0 0-817,0 0-432,-6 0-128,6 0-64,0 0-33,0 0-687,6 0-449,2-18-1216,-2 1-4626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0:1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84 6147,'0'0'1363,"0"0"-635,0 0 204,0 0-268,0 0-165,4-10-337,-2 6-134,-1 0 0,1 0-1,0 0 1,-1 0-1,2 0 1,-1 0-1,0 1 1,1-1-1,0 1 1,0-1-1,0 1 1,0 0-1,0 0 1,1 1 0,-1-1-1,1 1 1,0 0-1,0-1 1,0 2-1,0-1 1,0 0-1,0 1 1,0 0-1,0 0 1,1 0-1,-1 0 1,0 1-1,4 0-27,-5 0 24,0 0-1,0 1 1,1 0-1,-1 0 1,0 0-1,-1 0 1,1 0-1,0 1 0,0-1 1,0 1-1,-1 0 1,1-1-1,-1 1 1,1 1-1,-1-1 0,0 0 1,0 0-1,0 1 1,0-1-1,0 1 1,-1 0-1,1 0 0,-1-1 1,0 1-1,1 0 1,-1 0-1,-1 0 1,1 0-1,0 0 0,-1 1 1,1 1-24,0 1 23,0 1 1,0-1-1,-1 1 1,0 0-1,0-1 0,0 1 1,-1 0-1,0-1 1,0 1-1,0-1 1,-1 1-1,0-1 0,-1 0 1,1 1-1,-2-1-23,-6 9 91,0-2-1,-1 1 1,-1-2-1,0 1 0,0-2 1,-2 1-1,-9 5-90,14-10 21,0-1 1,-1-1-1,0 0 0,1 0 1,-1-1-1,-1 0 0,1 0 1,-1-1-1,1-1 0,-1 0 0,0 0 1,-7-1-22,17-1 42,5-1-22,-1-1-1,0 1 0,0 0 1,0 0-1,1 0 0,-1 0 0,0 1 1,1 0-1,-1-1 0,1 1 1,-1 0-1,1 1 0,1-1-19,0 0 35,7 1 120,-1 0 0,0 1 0,0 0 0,0 1 0,0 0 0,10 4-155,37 10 361,-51-17-327,-5 0-2834,-2-3-546</inkml:trace>
  <inkml:trace contextRef="#ctx0" brushRef="#br0" timeOffset="350.183">384 358 4914,'0'0'2113,"0"0"-832,0 0-465,0 0-240,0 0-63,0 0 31,0 56 993,-6-23-321,0-3-415,1-7-257,5-8-528,0-5 112,0-5-128,0-5-961,0 0-1856,5-12-2193</inkml:trace>
  <inkml:trace contextRef="#ctx0" brushRef="#br0" timeOffset="981.776">547 153 5282,'0'0'1545,"0"0"-496,0 0 39,0 0-31,0 0-161,0-5-341,-1 3-497,0 0 0,1-1-1,0 1 1,-1-1 0,1 1 0,0-1 0,0 1 0,1-1-1,-1 1 1,0 0 0,1-1 0,-1 1 0,1-1 0,0 1-1,0 0 1,0-1 0,0 1 0,0 0 0,0 0 0,1 0-1,-1 0 1,1 0 0,0 0 0,-1 0 0,1 1 0,0-1-1,0 1 1,1-1-58,1-1 7,1 0-1,-1 1 0,1 0 0,0 0 0,-1 0 1,1 1-1,0 0 0,0 0 0,1 0 0,-1 0 1,0 1-1,0 0 0,0 0 0,5 0-6,-1 0-68,-9 1 66,1-1 1,0 1-1,0-1 1,0 0-1,-1 1 0,1-1 1,0 1-1,0 0 1,-1-1-1,1 1 0,0-1 1,-1 1-1,1 0 1,-1 0-1,1-1 0,-1 1 1,1 0-1,-1 0 1,0 0-1,1-1 0,-1 1 1,0 0-1,0 0 1,0 0-1,1 0 0,-1 0 1,0 0-1,0 0 1,0 0 1,2 33 52,-2-27 11,2 18 355,-2 1-1,-1-1 0,-1 1 0,-4 18-417,5-37 91,0 0 0,-1 0 0,0 0 0,-1-1 0,1 1 0,-1-1 0,0 0 0,-1 1 0,1-1-1,-1-1 1,-1 1 0,1 0 0,-1-1 0,0 0 0,0 0 0,0-1 0,-1 1 0,1-1 0,-6 3-91,8-6 6,1 0 1,-1 1 0,0-1-1,0 0 1,1 0 0,-1 0 0,0-1-1,0 1 1,0-1 0,0 1-1,0-1 1,0 0 0,1 0 0,-1-1-1,0 1 1,0 0 0,0-1-1,0 0 1,0 0-7,1 0-90,1 0-1,-1 0 1,1 0-1,-1 0 1,1 0 0,0 0-1,0-1 1,0 1-1,0 0 1,0-1-1,0 1 1,0-1 0,0 1-1,0-1 1,1 0-1,-1 1 1,1-1 0,-1 0-1,1 1 1,-1-1-1,1 0 1,0 0-1,0 1 1,0-1 0,0 0-1,0 0 1,1 0-1,-1 1 1,0-1-1,1 0 91,0 1-8,-1 0 0,1 0-1,0 0 1,0 1 0,0-1 0,0 0-1,0 0 1,0 1 0,0-1-1,0 1 1,0-1 0,0 1-1,0 0 1,0-1 0,0 1-1,0 0 1,0 0 0,0-1-1,1 1 1,-1 0 0,0 0 0,0 0-1,0 1 1,1-1 8,31 2 624,-27 0-496,-1 0 1,1 0 0,-1 0 0,1 1 0,-1-1 0,0 2 0,0-1-1,0 0 1,-1 1 0,4 2-129,-5-2 52,1 0 0,0-1 1,1 0-1,-1 0 0,1 0 0,-1 0 0,1-1 0,0 0 0,0 0 0,0 0 0,0 0 1,0-1-1,0 0 0,1 0 0,1 0-52,-5-1-117,-1-1 1,1 1-1,-1 0 1,1-1-1,-1 1 1,1 0-1,-1-1 1,0 0-1,1 1 1,-1-1-1,0 0 1,1 0-1,-1 0 1,0 0-1,0 0 1,0 0-1,0 0 1,0 0-1,0 0 0,0 0 1,0-1-1,0 1 1,-1 0-1,1-1 1,0 1-1,-1 0 1,1-1-1,-1 1 1,0-1-1,1 1 1,-1-1-1,0 1 1,0-1-1,0 1 1,0-1-1,0 1 1,0-2 116,2-9-1572,3-14-2707</inkml:trace>
  <inkml:trace contextRef="#ctx0" brushRef="#br0" timeOffset="1483.534">837 41 3730,'0'0'1184,"0"0"-13,0 0-114,0 0-243,0 0-19,2-1 2420,2 9-2402,17 78 1192,-4 1-1,4 73-2004,-16-113 327,-3-43-2052,-1-17 412,0-23-2071,-1 14-362</inkml:trace>
  <inkml:trace contextRef="#ctx0" brushRef="#br0" timeOffset="2151.687">1147 31 3858,'0'0'1174,"0"0"-174,0 0-61,0 0-88,0 0-234,0 0-95,0 0 57,0 0 64,0 0-66,0 0-175,0 0-169,0 0 36,0 0-136,-28 5 164,16 3-88,1 2 0,0 0 0,1 0 0,-7 8-209,-35 32 810,16-26-258,23-16-373,0 0 1,1 1-1,0 0 1,0 2-180,48-12-1408,-27 2 1153,-3-2 281,0 1-1,0 0 0,0 1 0,0-1 0,0 1 0,0 0 0,0 0 0,0 1 1,-1 0-1,1 0 0,0 0 0,-1 1 0,0 0 0,1 0 0,-1 0 0,0 0 1,-1 1-1,1 0 0,-1 0 0,1 0 0,-1 1 0,0-1 0,-1 1 0,3 4-25,4 4 335,0-1-1,0 0 0,1 0 0,1-2 0,7 7-334,-17-15-1,1-1-1,-1 1 1,1 0 0,0 0-1,-1-1 1,1 0-1,0 1 1,0-1 0,0 0-1,0 0 1,0-1-1,0 1 1,0-1 0,0 1-1,0-1 1,0 0-1,0 0 1,0 0 0,0-1-1,1 1 1,-1-1-1,0 1 1,0-1 0,-1 0-1,1 0 1,0-1-1,0 1 1,0-1 0,-1 1-1,1-1 1,2-2 1,11-17-1708,-9-6-1453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0:1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3522,'0'0'925,"0"0"-106,0 0 299,0 0-96,0 0-224,0 0-1,0 0-55,0 0 320,0 0 18,0 0-279,0 0-46,0 0-51,0 0-128,0 0 19,0 0-178,0 0-87,0 0-100,0 0-19,0 0 31,0 0-95,0 0 26,0 0 110,0 0-69,0 0 111,0 0 35,0 0-72,0 0 105,0 0-161,0 0-37,15 0-206,147-10-128,-161 10 88,-1 0-13,0 0 32,0 0-13,0 0 0,0 0 50,0 0-40,0 0-157,0 7-5821,0-6 674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0:1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3906,'0'0'459,"0"0"162,0 0 209,0 0-134,0 0-130,-15 0 10188,168 0-11226,-152 39-6846,1-37 1982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2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1731 343 8388,'0'0'2908,"0"0"-1238,0 0-539,0 0-40,0 0-189,-2 0-494,69 1 722,17 0-4885,-84 8-1311,0 3 997</inkml:trace>
  <inkml:trace contextRef="#ctx0" brushRef="#br0" timeOffset="334.293">1652 601 8116,'0'0'1280,"0"0"177,0 0 128,0 0-641,0 0-512,158 51-400,-127-46-32,-3-5-304,-3 0-560,-2 0-1825,-6-7-3474</inkml:trace>
  <inkml:trace contextRef="#ctx0" brushRef="#br0" timeOffset="-5932.369">29 138 1121,'0'0'3497,"0"0"-2163,0 0-408,0 0-99,0 0-43,0-10 91,0 7 4490,0 3-9113</inkml:trace>
  <inkml:trace contextRef="#ctx0" brushRef="#br0" timeOffset="-3494.802">1 16 8036,'0'0'1416,"0"0"-317,0 0 22,0 0-169,0 0-402,0 0-190,0 0 43,0 0-40,0 0 21,0 0-117,6 15 434,33 93 189,-5 1-1,-4 2 0,-6 0 0,3 53-889,-25-151 24,1 7 18,0-1 0,1 0 0,2 1 0,0-2 1,1 3-43,-7-20 3,0 0 1,0 0-1,1-1 1,-1 1 0,0 0-1,0 0 1,1 0 0,-1-1-1,1 1 1,-1 0 0,0 0-1,1-1 1,-1 1 0,1 0-1,0-1 1,-1 1 0,1-1-1,-1 1 1,1-1-1,0 1 1,0-1 0,-1 1-1,1-1 1,0 1 0,0-1-1,-1 0 1,1 0 0,0 1-1,0-1 1,0 0 0,0 0-1,-1 0 1,1 0 0,0 0-1,0 0 1,0 0-1,0 0 1,0 0 0,-1 0-1,1-1 1,0 1 0,0 0-1,0-1 1,-1 1 0,1 0-1,0-1 1,0 1 0,-1-1-1,1 1 1,0-1 0,-1 1-1,1-1 1,-1 0-1,1 1 1,-1-1 0,1 0-1,-1 1 1,1-1 0,-1 0-1,1 0 1,-1 0-4,31-56 155,-26 46-218,29-60-389,-3-3 0,-4 0-1,0-9 453,51-233-1236,-74 298 1256,0 0-1,1 0 1,4-7-20,-6 22-5,-3 3-35,0 0-198,0 29-2312,-1 9 453,-4 6-1889</inkml:trace>
  <inkml:trace contextRef="#ctx0" brushRef="#br0" timeOffset="-2217.651">513 655 5106,'0'0'953,"0"0"-438,0 0 306,0 0 121,0 0-227,-2-4-197,-2 4 2121,1 10-993,-1 34-491,3 65-1517,1-94 790,0 205-190,-1-334-849,3-125-1374,-2 231 1947,0 1 0,1 0 0,0-1-1,1 1 1,-1 0 0,2 0 0,-1 0 0,1 0 0,-1 0 0,2 1 0,1-4 38,-2 7 9,-1 0-1,1 0 1,0 0 0,0 1 0,0-1 0,0 1-1,1 0 1,-1 0 0,0 0 0,1 0-1,-1 1 1,1-1 0,0 1 0,0 0-1,-1 0 1,1 0 0,0 1 0,0-1 0,0 1-1,0 0 1,3 0-9,-2 0 27,0 0 1,0 0-1,-1 1 0,1-1 1,0 1-1,0 0 1,-1 0-1,1 1 0,0-1 1,-1 1-1,0 0 0,1 0 1,-1 1-1,0-1 0,0 1 1,0 0-1,0 0 1,-1 0-1,1 1 0,-1-1 1,0 1-1,0 0 0,0 0 1,-1 0-1,1 1-27,2 5 62,-1 1 0,0 0 0,-1 0 0,0 0 0,-1 1 0,0-1 0,-1 0 1,0 1-1,-1-1 0,0 3-62,0-10 19,0 1-1,0-1 1,-1 1 0,1-1 0,-1 1 0,0-1 0,0 0 0,-1 1 0,0-1 0,1 0-1,-1 0 1,0 0 0,-1 0 0,1-1 0,-1 1 0,0 0 0,0-1 0,0 0 0,0 0-1,0 0 1,-1 0 0,1 0 0,-1-1 0,0 0 0,-2 2-19,-3 2-37,-1 0 0,1 0 0,-1-1 0,0-1 0,0 1 0,-1-2 0,1 1 1,-1-1-1,-2-1 37,-12 2-299,1-1 1,-1-2 0,-13 0 298,37-1-19,0 0 1,0 0-1,0 0 0,0 0 1,0 1-1,0-1 1,0 0-1,0-1 1,0 1-1,0 0 1,0 0-1,0 0 1,0-1-1,0 1 1,0 0-1,0-1 1,0 1-1,1-1 0,-1 1 1,0-1-1,0 1 1,0-1-1,1 0 1,-1 1-1,0-1 1,0 0-1,1 0 1,-1 0-1,1 1 1,-1-1-1,1 0 1,-1 0-1,1 0 0,-1 0 1,1 0-1,0 0 1,0 0-1,-1 0 1,1 0-1,0 0 1,0 0-1,0 0 1,0 0-1,0 0 1,0 0-1,1 0 1,-1 0-1,0-1 19,1 0-10,0-1-1,0 0 1,0 1 0,0 0 0,1-1-1,-1 1 1,1 0 0,-1-1-1,1 1 1,0 0 0,0 0 0,0 0-1,0 1 1,0-1 0,0 0-1,0 1 1,2-1 10,1 0 30,0-1-1,0 2 1,0-1 0,1 0-1,-1 1 1,1 0-1,-1 0 1,1 1 0,-1 0-1,1 0 1,-1 0-1,1 0 1,-1 1 0,1 0-1,-1 0 1,2 1-30,0 1 71,0 0 1,0 0-1,0 1 1,0 0-1,-1 0 0,1 1 1,-1 0-1,-1 0 1,1 0-1,-1 1 0,1 0-71,45 57 703,-35-41-383,0-1 0,2-1-1,10 9-319,-22-6-4924,-3-14 818</inkml:trace>
  <inkml:trace contextRef="#ctx0" brushRef="#br0" timeOffset="-1702.306">970 1017 5651,'0'0'1197,"0"0"-273,0 0 140,0 0 22,0 0-136,-3-4 4786,1 63-4429,1-31-911,0 1 0,2-1-1,3 20-395,-2-43 15,-1-1 1,0 1-1,1 0 0,0-1 1,0 1-1,0-1 1,1 1-1,-1-1 0,1 0 1,0 0-1,0 0 0,1-1 1,-1 1-1,1-1 0,0 0 1,0 0-1,0 0 0,0 0 1,0-1-1,1 1 0,0-1-14,2 1-114,-1 0 0,1-1 0,0 0 0,0 0 0,0 0 0,0-1 0,0 0 0,0-1 0,0 1 0,0-1 0,0-1 0,0 0 0,0 0 0,5-1 113,-9 1-365,0 0 0,0-1 0,0 1 0,0-1 0,0 0 0,0 0 0,0 0 0,0-1 0,-1 1 0,1-1 0,-1 1 0,0-1 0,0 0 0,0 0 0,0 1 0,0-2 365,2-9-4528</inkml:trace>
  <inkml:trace contextRef="#ctx0" brushRef="#br0" timeOffset="-1349.868">947 1151 6611,'0'0'1441,"0"0"-307,0 0 261,0 0 99,0 0-744,10 0-548,25-1-62,-7 2-432,-1-2 0,1 0 0,-1-2 0,0-2 0,10-2 292,-37 6-161,1 1 1,-1-1-1,1 1 0,0-1 1,-1 1-1,1-1 1,-1 1-1,0-1 1,1 1-1,-1-1 1,1 1-1,-1-1 1,0 0-1,1 1 0,-1-1 1,0 0-1,0 0 1,0 1-1,0-1 1,1 0-1,-1 1 1,0-1-1,0 0 0,0 0 1,0 1-1,0-1 1,-1 0-1,1 1 1,0-1 160,0-3-907,0-4-947</inkml:trace>
  <inkml:trace contextRef="#ctx0" brushRef="#br0" timeOffset="-1019.83">947 1151 5955,'-59'-154'2465,"59"154"-1121,9 0-463,13 0 191,6 0 33,3 0-577,3 0 16,0 0-496,-3 0-48,-6-5-496,-2 2-816,-6 3-2786</inkml:trace>
  <inkml:trace contextRef="#ctx0" brushRef="#br0" timeOffset="113423.779">699 1448 6979,'0'0'1710,"0"0"-290,0 0 212,0 0-388,0 0-495,-3-30 358,-1 26-1083,0 1-1,0 0 0,0-1 0,0 2 1,0-1-1,-1 0 0,1 1 0,-1 0 1,0 0-1,0 0 0,1 0 0,-1 1 1,0 0-1,-3 0-23,-4-1 65,0 1-1,0 1 1,-1 0-1,1 0 1,-8 3-65,17-2 8,-1 0 1,1 0-1,0 1 0,0-1 1,0 1-1,0 0 0,0 0 1,0 0-1,1 0 1,-1 1-1,1-1 0,0 1 1,-1 0-1,1-1 1,0 1-1,1 0 0,-2 2-8,-2 3 120,0 1-1,0 1 0,1-1 0,0 1 1,0 3-120,1-3 144,1-1 0,0 1 0,1 0 0,0 0 0,1 0 0,0 0 0,0 0 0,2 9-144,-1-16 40,-1 0 1,1 1-1,0-1 0,-1 0 1,2 0-1,-1 0 0,0 0 1,1 0-1,-1 0 0,1 0 1,0 0-1,0 0 0,0-1 1,0 1-1,0-1 0,1 0 1,-1 1-1,1-1 0,-1 0 1,1-1-1,0 1 0,0 0 1,0-1-1,0 1 0,0-1 0,0 0 1,0 0-41,5 1 17,0-1 0,-1 1 1,1-1-1,0-1 0,0 0 1,0 0-1,-1 0 0,1-1 1,0 0-1,0-1 0,-1 1 1,1-2-1,-1 1 0,0-1 1,1 0-1,-1 0 0,0-1-17,-2 1-124,-1-1 0,1 0 0,-1 1 0,0-1 0,0-1 0,0 1 0,-1 0 0,1-1 0,-1 0 0,0 0 0,0 0 0,-1 0 0,1 0 0,-1-1 0,0 1 0,-1-1 0,0 0-1,1 1 1,-2-1 0,1 0 0,-1 1 0,0-1 0,0 0 124,0-18 388,0 34-66,1 40-98,15 62 240,-9-69-153,-2 0 0,0 33-311,-5-72 16,1 1 0,-1-1 0,0 0 0,-1 1 0,1-1 0,-1 1 0,0-1 0,0 0 0,-1 0 0,1 0 0,-1 1 0,0-1 0,0-1 0,-1 3-16,0-3 3,0 0 0,0-1 0,-1 1-1,1-1 1,-1 0 0,1 0 0,-1-1 0,0 1 0,0-1-1,1 1 1,-1-1 0,0 0 0,0-1 0,-1 1 0,-1 0-3,-25 2-674,-1-1 1,-28-1 673,35-2-1158,25 1 1153,-1 1-124,1-1 1,-1 0-1,0 0 1,1 0-1,-1 0 1,0 0-1,1 0 1,-1 0-1,0 0 1,1 0-1,-1 0 1,0 0-1,1 0 1,-1 0-1,1-1 1,-1 1-1,0 0 1,1 0-1,-1-1 1,1 1-1,-1 0 1,0-1-1,1 1 1,-1-1-1,1 1 1,0-1-1,-1 1 1,1-1-1,-1 1 1,1-1-1,0 1 1,-1-1-1,1 0 1,0 1-1,-1-1 1,1 1-1,0-1 1,0 0 128,-1-15-4882</inkml:trace>
  <inkml:trace contextRef="#ctx0" brushRef="#br0" timeOffset="114427.945">857 1889 1857,'0'0'862,"0"0"-308,0 0 300,0 0 267,0 0-11,0 0-163,3 0 7779,14 4-8683,-12 1-17,-1 1-1,0-1 1,0 1-1,0 0 1,-1 1 0,0-1-1,0 0 1,-1 1 0,0 0-1,0-1 1,0 1-1,-1 0 1,0 0 0,0 0-1,-1 0 1,0 0-1,0 0 1,0 0 0,-1 0-1,-1 1-25,2-6-9,-1 0-1,0 1 1,0-1 0,-1 0-1,1 0 1,0 0-1,-1 0 1,1 0-1,-1 0 1,0 0 0,0-1-1,0 1 1,0 0-1,0-1 1,0 0-1,0 1 1,0-1 0,0 0-1,0 0 1,-1 0-1,1 0 1,-1-1-1,1 1 10,-6 1-794,-1 1-1,1-2 1,-1 1 0,1-1-1,-1 0 1,-1-1 794,5-1-3882,4-3-2558</inkml:trace>
  <inkml:trace contextRef="#ctx0" brushRef="#br0" timeOffset="115491.241">1043 1547 2369,'0'0'2615,"0"0"-1228,0 0-397,0 0 58,0 0-66,4-1 7249,26-3-8442,-3 2-192,0 0 0,1-2 1,6-2 402,15-3-2314,-48 10 2354,-1-1 0,1 1 0,-1-1 1,0 1-1,1-1 0,-1 1 0,1-1 0,-1 1 0,0-1 0,0 1 1,1 0-1,-1-1 0,0 1 0,0-1 0,0 1 0,0 0 0,0-1 1,0 1-1,1 0 0,-2-1 0,1 1 0,0-1 0,0 1 0,0 0 1,0-1-1,0 1 0,0-1 0,-1 1-40,-3 34 1,2-16 64,-1 28 0,-8 240 1367,11-286-1483,-1-1-457,-3-1-5384,4-1 3499</inkml:trace>
  <inkml:trace contextRef="#ctx0" brushRef="#br0" timeOffset="115845.363">1122 1780 5555,'0'0'3089,"0"0"-1360,0 0-321,0 0-1184,0 0 593,0 0-657,0 0 224,124-10-368,-110 10-16,0-3 0,3 1-528,-6-3-641,-2 0-2272,-6-3-1329</inkml:trace>
  <inkml:trace contextRef="#ctx0" brushRef="#br0" timeOffset="116582.449">1497 1577 784,'0'0'1764,"0"0"-278,0 0-160,0 0 56,0 0-112,-2 0 6704,-11 2-8081,9 2 155,-1 2-1,1-1 0,1 0 0,-1 1 1,1 0-1,0-1 0,0 1 1,0 1-1,1-1 0,0 0 1,0 1-1,1-1 0,-1 1 0,1 1-47,-2 20 513,1 0-1,2 22-512,0-35 31,0-4 88,-1-3-45,1 0 0,0 0 0,1-1 0,0 1 0,0 0 0,1-1 0,2 8-74,-3-13 9,0 0 1,0 0-1,1 1 0,-1-1 0,1 0 1,-1 0-1,1-1 0,0 1 0,0 0 1,0 0-1,0-1 0,0 1 1,0-1-1,1 0 0,-1 0 0,0 0 1,1 0-1,-1 0 0,1 0 0,-1-1 1,1 1-1,-1-1 0,1 1 1,-1-1-1,1 0 0,1 0-9,3 0 45,0 1 0,0-2 0,0 1 0,0-1 0,0 0 0,0 0 0,-1 0 0,1-1 0,0 0 0,-1-1 0,1 0 0,-1 0 0,5-3-45,-6 3-95,-1-1 0,0 1 1,0-1-1,0 0 1,-1 0-1,1 0 1,-1-1-1,0 1 0,0-1 1,-1 0-1,1 1 1,-1-1-1,0 0 1,0-1-1,-1 1 0,1 0 1,-1 0-1,0-3 95,0-4 38,1 0-1,-2-1 1,0 1-1,0 0 0,-1 0 1,-1 0-1,0 0 1,0 0-1,-1 0 1,-1 0-1,-3-6-37,6 13-37,-2 0-1,1 1 1,-1-1 0,1 0 0,-1 1-1,0 0 1,-1-1 0,1 1-1,-1 1 1,0-1 0,0 0 0,0 1-1,0 0 1,-1 0 0,1 0-1,-1 1 1,0-1 0,0 1 0,0 0-1,0 1 1,0-1 0,0 1-1,0 0 1,-1 0 0,1 0 0,0 1-1,-1 0 38,1 4-3937,5 5-628</inkml:trace>
  <inkml:trace contextRef="#ctx0" brushRef="#br0" timeOffset="117468.929">1731 1625 5250,'0'0'1198,"0"0"-21,0 0 178,0 0-61,0 0-296,39-25 1120,-37 23-2114,0 0-1,0 0 1,0 1-1,0-1 1,0 1-1,0 0 1,1-1-1,-1 1 1,1 0-1,-1 0 1,1 1-1,-1-1 1,1 0-1,-1 1 1,1 0-1,0-1 1,-1 1-1,1 0 1,0 0-1,-1 1 1,1-1-1,0 0 1,-1 1-1,1 0 1,-1 0-1,1 0 1,-1 0-1,1 0 1,-1 0-1,1 1-3,1 1 14,0 0 0,0 0 0,0 0 0,-1 1 0,0-1 0,0 1 0,0 0 0,0 0 0,0 0 0,-1 0 0,0 0 0,1 1-1,-2-1 1,1 1 0,0-1 0,0 4-14,-2-4-21,0-1 0,0 0 0,0 1 0,-1-1 0,1 0 0,-1 0 0,0 0 0,0 1 0,0-1 0,0 0 0,0 0 0,-1 0 0,1 0 0,-1-1 0,0 1 0,0 0 0,0-1 0,0 1 0,0-1 0,-1 0 0,1 0 0,-1 0 0,1 0 0,-2 1 21,-19 21-8,6 0 40,-29 45 1961,-3 10-1993,52-86 594,-2 5-645,0-1-1,0 1 0,0-1 1,0 1-1,0 0 1,0 0-1,0 0 0,1 0 1,-1 0-1,1 0 1,0 0-1,-1 0 0,1 0 1,0 1-1,0-1 0,0 1 1,0 0-1,1-1 1,-1 1-1,0 0 0,0 0 1,1 0-1,-1 1 0,1-1 1,-1 0-1,0 1 1,1 0-1,0-1 52,2 2 75,0-1 1,0 0-1,-1 1 0,1 0 1,0 0-1,0 1 0,-1-1 1,1 1-1,-1 0 1,0 0-1,1 1 0,-1-1 1,0 1-1,0 0 0,-1 0 1,2 2-76,26 16 608,-28-18-582,1-1-1,-1 0 1,1 0-1,0 0 1,0-1-1,0 1 1,0-1-1,0 0 1,0 0-1,0-1 1,1 1-1,-1-1 1,0 0-1,0 0 1,0 0-1,1 0 1,-1-1-1,0 0 1,0 0-1,0 0 1,0 0-1,0-1 1,0 1-1,2-2-25,-3 1-222,1-1-1,0 0 0,-1 0 1,0 0-1,0 0 0,0 0 1,0-1-1,0 1 0,-1-1 1,1 0-1,-1 1 0,0-1 1,0 0-1,1-4 223,7-26-4421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0:0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52 544,'0'0'2284,"0"0"-1460,0 0-399,0 0 236,0 0-63,0 0-65,-1-3-18,1-3-418,1 5 64,-1 0 1,0-1-1,0 1 1,0 0 0,0-1-1,0 1 1,0 0 0,0-1-1,0 1 1,-1 0-1,1-1 1,0 1 0,-1 0-1,1 0 1,-1-1-1,1 1 1,-1 0 0,0 0-1,1 0 1,-1 0 0,0 0-1,0 0 1,0 0-1,-1-1-161,-1-4 2347,1 0 1715,-2 16-1904,-20 110-2106,10-57 35,-3 46-87,16-60-107,5-48 6,-1 0 0,1 0 0,0-1 0,0 1 0,0-1 0,-1 0 1,1 0-1,0 0 0,0-1 101,1 1-7,5-1 47,0 0 0,0-1 1,1 0-1,-1 0 0,7-4-40,-7 3-52,1 0-1,-1 0 1,1 1-1,-1 1 1,9-1 52,7 2-186,-12-1 76,-1 1 0,1 0 0,0 1 0,0 1 0,-1 0 0,1 1 110,-12-2 15,-1-1-3367,-1 0-4282,0-13 6191</inkml:trace>
  <inkml:trace contextRef="#ctx0" brushRef="#br0" timeOffset="441.345">308 136 4482,'0'0'1958,"0"0"-1104,0 0-347,0 0 197,0 0-168,0 0-231,-1-5 236,-3-20 580,3 25-566,1 4 2830,-6 30-3436,-24 284 1551,27-293-1423,-4 37-365,0 50 288,-1-116-5186,7-7 1245</inkml:trace>
  <inkml:trace contextRef="#ctx0" brushRef="#br0" timeOffset="790.795">404 625 7491,'0'0'1953,"0"0"-1232,0 0 431,0 0-351,0 0-433,0 0 512,45 46-256,-37-23-303,-5 2 207,-3 0 16,0 3-240,0-5-256,0-8-48,0 3-96,-3-10-1200,-2-8-1346,-4 0-1936</inkml:trace>
  <inkml:trace contextRef="#ctx0" brushRef="#br0" timeOffset="1209.916">553 202 5843,'0'0'813,"0"0"588,0 0-14,0 0-69,0 0-211,0-14 2647,0 42-3285,-1-12-253,0-1 1,2 1 0,0-1-1,1 1 1,0-1 0,3 9-217,-3-21 4,-1 1-1,0-1 1,1 1 0,0-1-1,0 1 1,0-1 0,0 0 0,0 0-1,1 0 1,-1 0 0,1 0-1,0 0 1,0-1 0,0 0 0,0 1-1,0-1 1,1 0 0,-1-1 0,1 1-1,-1 0 1,1-1 0,-1 0-1,1 0 1,0 0 0,0 0 0,0-1-1,-1 0 1,5 1-4,4 0 164,36-1-2107,-47 0 1715,0 0-1,0 0 1,1-1-1,-1 1 1,0 0-1,0-1 1,0 1 0,0-1-1,1 1 1,-1-1-1,0 0 1,0 1 0,0-1-1,0 0 1,0 0-1,0 1 1,0-1-1,-1 0 1,1 0 0,0 0-1,0 0 1,-1 0-1,1-1 1,-1 1-1,1 0 1,-1 0 0,1 0-1,-1 0 1,0-1-1,1 1 1,-1 0 228,0-10-3530</inkml:trace>
  <inkml:trace contextRef="#ctx0" brushRef="#br0" timeOffset="1545.861">553 202 3586</inkml:trace>
  <inkml:trace contextRef="#ctx0" brushRef="#br0" timeOffset="1891.729">553 202 3586,'148'-30'2126,"-117"20"-102,-32 10-1623,1-1 610,0 1-128,0 0-165,0 0-30,0 0-79,0 0 9,0 0-36,0 0-243,0 0-144,0 0-49,0 0-31,0 0 83,0 0-118,0 1-60,1-1 0,-1 0 0,1 1 1,-1-1-1,1 0 0,-1 1 0,1-1 1,-1 1-1,1-1 0,-1 1 0,1-1 1,-1 1-1,0-1 0,1 1 0,-1-1 1,0 1-1,1-1 0,-1 1 0,0 0 1,0-1-1,0 1 0,0-1 0,0 1 1,1 0-1,-1-1 0,0 1 0,0 0-20,4 37 333,0-1 0,-3 1 0,-1 0 0,-2 7-333,0-11 216,1 1-1,2-1 1,2 1-1,0-1 1,5 10-216,-8-43-2,0-1 1,0 1 0,0-1 0,0 1-1,0-1 1,0 0 0,0 1 0,0-1-1,0 1 1,0-1 0,0 0 0,0 1-1,0-1 1,0 1 0,1-1 0,-1 0-1,0 1 1,0-1 0,0 0 0,1 1 0,-1-1-1,0 0 1,1 1 0,-1-1 0,0 0-1,1 0 1,-1 1 0,0-1 0,1 0-1,-1 0 1,0 0 0,1 0 0,-1 1-1,1-1 1,-1 0 0,0 0 0,1 0-1,-1 0 1,1 0 0,-1 0 0,0 0-1,1 0 1,-1 0 0,1 0 0,-1 0 0,0 0-1,1 0 1,-1 0 0,1-1 0,-1 1-1,0 0 1,1 0 0,-1 0 0,0-1-1,1 1 1,-1 0 0,0 0 0,1-1-1,-1 1 1,0 0 0,1-1 1,13-21-1354,5-20-3766,-10 24-435</inkml:trace>
  <inkml:trace contextRef="#ctx0" brushRef="#br0" timeOffset="18186.468">550 149 672,'0'0'2788,"0"0"-1350,0 0-371,0 0 22,0 0-283,0-9 4584,0-19-3268,1 41-1990,1-1 1,0 1-1,0-1 0,4 8-132,-3-7 52,0 0 0,0 0 0,-1 0 0,0 10-52,-4 5 150,1-20-134,1 0-1,0 0 1,0 0 0,0 0 0,1 0 0,0 0 0,2 5-16,2-12 9,-1 0-1,1 0 1,-1 0-1,1-1 1,0 0-1,0 0 1,-1 0-1,1 0 1,3-1-9,-4 1 123,80 0-293,-83 0 105,-1 0 4,0 0-110,0 0 86,0 0 26,0 0 57,0 2-1,0-2-21,0 0-120,0 0-611,-4 0-2857,-1 0-123</inkml:trace>
  <inkml:trace contextRef="#ctx0" brushRef="#br0" timeOffset="19022.457">767 204 2193,'0'0'2020,"0"0"-1020,0 0-218,0 0 154,0 0-248,5-22 2655,-4 37 812,-1 32-4288,0-32 508,-6 305 732,3-299-1251,3-21-60,-1 1 0,0-1 0,1 0 0,-1 1 1,0-1-1,1 0 0,-1 0 0,0 0 0,1 1 0,-1-1 0,0 0 1,1 0-1,-1 0 0,0 0 0,0 0 0,1 0 0,-1-1 0,0 1 1,1 0-1,-1 0 0,0 0 0,1-1 0,-1 1 0,0 0 204,-10-1-6451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0:4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 5939,'0'0'1502,"0"0"-264,0 0-105,0 0-241,0 0-314,0 0-228,-17-10 3518,17 0-3841,0 9-35,0 1 24,6 16 37,5 21 399,-2 1 0,1 11-452,-5-18 235,2-1 0,1 1 0,1-2 0,8 17-235,-16-44-15,-1 0 1,1 0-1,0 0 1,0-1-1,0 1 0,0 0 1,0-1-1,0 1 1,0-1-1,1 1 0,-1-1 1,1 1-1,-1-1 0,1 0 1,-1 0-1,1 0 1,0 0-1,-1 0 0,1 0 1,0 0-1,0 0 1,0-1-1,0 1 0,0-1 1,0 0-1,1 1 15,0-2-11,0 1 0,1-1 0,-1 0 0,0 0 0,1 0 0,-1 0 0,0-1 0,0 1 0,0-1 0,0 0 0,0 0 0,0 0 0,-1 0 0,2-2 11,11-11-71,0-1 0,-1-1 1,0 0-1,5-11 71,-17 25-21,6-11-83,0 0-1,-1-1 1,0 0-1,-2 0 1,1-1 0,-2 1-1,0-1 1,-1 0-1,-1-1 1,0 1-1,-1 0 1,-1 0-1,-1-11 105,-2 26-20,-1 0 0,1 0-1,-1 0 1,1 0 0,-1 1 0,1-1-1,-1 1 1,0 0 0,1 0-1,-3 1 21,4-1-10,1 0 15,0 0 0,0 0-1,-1 0 1,1 0 0,0 1 0,-1-1 0,1 0-1,0 1 1,0-1 0,0 1 0,-1-1 0,1 1 0,0 0-1,0-1 1,0 1 0,0 0 0,0 0 0,0 0 0,0 0-1,1 0 1,-1 0 0,0 0 0,0 0 0,1 0 0,-1 0-1,1 0 1,-1 1 0,1-1 0,-1 0 0,1 0-1,0 1 1,-1-1 0,1 0 0,0 1-5,0 48 351,0-45-330,1-3 12,0 0-1,-1 0 1,1 0 0,0 0-1,0 0 1,0 0-1,0 0 1,1-1 0,-1 1-1,0 0 1,1-1-1,-1 1 1,1-1 0,0 1-1,-1-1 1,1 0-1,0 0 1,0 0 0,0 0-1,0 0 1,0 0 0,0 0-1,0-1 1,0 1-1,0-1 1,0 1 0,0-1-1,0 0 1,2 0-33,71 4 518,-62-4-515,-2 0-13,-8 1-30,0-1-1,1 0 1,-1 0 0,0 0 0,0 0 0,0-1-1,1 1 1,-1-1 0,0 0 0,0 0 0,0 0 0,0 0-1,0 0 1,0-1 0,0 1 0,1-2 40,-3 2-499,-1 1-24,0 0-189,0 0-153,0 11-3801,0 1 1097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0:4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12438,'0'0'2721,"0"0"-2545,0 0 256,0 0 80,0 0-512,0 0-768,0 23-1409,0-13-2257,-5 2-1953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1:3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26 352,'0'0'6088,"0"0"-4049,0 0-756,0 0 550,0 0-326,-1 1 3957,-1 12-5328,6 37 136,1-1 0,3 1 0,2-1 0,3-1 1,1 1-1,2-2 0,15 27-272,-27-64 42,1 1 0,1-2 0,-1 1 0,2 0 0,-1-1 0,7 6-42,-12-13-3,0-1 0,0 1 0,0-1 0,0 1 0,1-1 0,-1 0 0,1 0-1,-1 0 1,0 0 0,1 0 0,0 0 0,-1 0 0,1 0 0,0 0-1,-1-1 1,1 1 0,0-1 0,0 1 0,-1-1 0,1 0 0,0 0-1,0 0 1,0 0 0,0 0 0,-1 0 0,1 0 0,0 0 0,0-1 0,0 1-1,-1-1 1,1 1 0,0-1 0,-1 0 0,1 0 0,0 0 0,-1 0-1,1 0 1,-1 0 0,0 0 0,1 0 0,-1 0 0,0-1 0,0 1 0,1-2 2,16-21-119,-1 0 0,-1-1 0,-2-1 0,0-1 0,-2 0 0,9-28 120,6-34-568,8-53 568,-15 56-382,-16 79 440,-4 18-1972,-4 20-5156,-4-11-2911</inkml:trace>
  <inkml:trace contextRef="#ctx0" brushRef="#br0" timeOffset="659.398">421 478 5699,'0'0'1454,"0"0"-755,0 0 402,0 0 151,0 0-324,0 0-106,0 0-121,0 0 265,-14 18 4797,14 8-5479,-1 29 165,2-1 0,3 1 1,2-1-1,6 22-449,-11-74-7,0 1 0,-1-1 0,1 0 0,0 1 1,1-1-1,-1 0 0,0 0 0,1 0 0,-1 0 0,1 0 1,-1 0-1,1 0 0,0-1 0,0 1 0,0 0 0,0-1 1,0 0-1,0 1 0,0-1 0,1 0 0,-1 0 0,0 0 1,1 0-1,-1-1 0,0 1 0,1-1 0,1 1 7,9 0-230,0 0 0,1-1 0,-1 0 0,13-2 230,10 0-226,-33 2 183,-1 0 0,1 0 1,-1 0-1,1 0 1,-1-1-1,0 1 0,1-1 1,-1 1-1,1-1 1,-1 0-1,0 0 0,0 0 1,1 0-1,-1 0 0,0-1 1,0 1-1,0-1 1,0 1 42,0-2-476,0 0 1,-1 1-1,1-1 0,-1 0 1,0 0-1,1 1 1,-1-1-1,0 0 1,-1 0-1,1 0 1,0-1-1,-1 1 0,0 0 1,0-1 475,1-13-4418</inkml:trace>
  <inkml:trace contextRef="#ctx0" brushRef="#br0" timeOffset="1041.747">421 627 4786,'0'0'1476,"0"0"-172,0 0 260,0 0 28,0 0-535,35-2 1677,9 1-1710,12 1-460,-19 1-4115,-38-12-1982,-1 6 2998</inkml:trace>
  <inkml:trace contextRef="#ctx0" brushRef="#br0" timeOffset="1390.115">421 627 5747</inkml:trace>
  <inkml:trace contextRef="#ctx0" brushRef="#br0" timeOffset="1391.115">421 627 5747,'-3'-142'4658,"3"142"-2449,14 0-512,6 0-177,8 0-783,6 0 143,-9 0-416,3 0-416,-5 0-48,-6 0 0,-3 0-880,-6 0-593,-5 0-2865,-3 0-5570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1:3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4 185 3954,'0'0'2929,"0"0"-1323,0 0 200,0 0-101,0 0-576,-3-1-241,15-1 3841,33 1-3770,61 4-1199,-57-3 553,-43-1-4115,-5 0-4128,-11-3-116</inkml:trace>
  <inkml:trace contextRef="#ctx0" brushRef="#br0" timeOffset="335.651">72 0 7251,'0'0'1073,"0"0"-51,0 0 178,0 0-434,0 3-489,1 17 438,2 0-1,0-1 0,1 1 1,1 0-715,10 53 1315,-11 14-321,-4-59-1039,1-1 0,2 0 0,3 17 45,-4-41-511,-1-2-6208,-1-7-95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30:58.1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194 1 864,'0'0'2719,"0"0"-1705,0 0-531,0 0-16,0 0-51,-4 10 4400,-9 36-4222,3 7-47,3 1 0,3 0 0,1 0-1,4 23-546,-1-53 6,-8 230 242,8-244-716,0-24-703,0-30-1869,0 11-60</inkml:trace>
  <inkml:trace contextRef="#ctx0" brushRef="#br0" timeOffset="8963.552">247 39 3522,'0'0'1512,"0"0"-506,0 0-85,0 0-404,0 0-298,0 0-128,-20-3 1795,21 1-1746,-1 1 0,0-1 1,0 1-1,-1-1 0,1 1 1,0-1-1,0 1 0,-1 0 0,1-1 1,-1 1-1,1-1 0,-1 1 1,0 0-1,1 0 0,-1-1 0,0 1 1,0 0-1,0 0 0,0 0 1,0 0-1,0 0 0,0 0 1,-1 0-1,1 0 0,0 0 0,0 1 1,-1-1-1,1 0 0,-1 1-140,2 41 985,-1 9-277,0-22-406,1 0 0,1 1 1,1-1-1,2 0 0,2 5-302,0-1 294,0 1-1,-1 11-293,4 27 48,0 2 20,-5-39 40,1 1-1,4 9-107,1-2 125,-3 0-1,-1 0 0,-2 0 0,-2 1 1,-2 3-125,2 110 160,-5 173 301,-3-222-423,-1-16-13,4 0 0,6 42-25,13-14-11,-8-71 10,-3 1 0,0 29 1,-2 65-32,22 136 32,28 56 19,-33-218-17,-11-28-27,-3 1 0,-4 0 0,-5 30 25,0 23-2,17 682 5,-12-765-3,4 107-11,-8 18 11,-6-115 15,-2-1-1,-13 42-14,13-67-13,-12 83 25,5 1 0,2 56-12,8 28-26,4-72-148,-12 53 174,0-78-80,1-21 99,5 0-1,2 28-18,7-55-9,-2-17-3,3 0 1,2-1-1,1 0 0,4 3 12,16 58-4,22 119-58,-34-157 50,14 96-11,-2 60 23,-21 194-13,-5-216 71,-12 19 25,0 149 0,7-257-41,-5 1 1,-5-1 0,-14 39-43,30-150 0,-20 95 23,5-31 34,3 0 0,3 1 0,0 67-57,-7 192 94,17-272-98,-1 38 23,4 1 1,14 82-20,14 88-19,28 139 51,-31-196-19,-8 29-13,-16 162 14,-5-242-14,-4-58 53,-4 0 1,-18 70-54,11-72 23,-9 28 245,-26 73-268,14-58 159,5 4-159,30-136 9,-18 97 45,5 0 0,4 2 0,5 7-54,2 67 156,1-33-11,8 37-145,0-145 20,2 0-1,11 37-19,0-4 57,11 62-26,40 218-38,-58-229 176,-5 1-1,-8 58-168,1-48 152,-3-49-110,-4 0 1,-12 45-43,-13 171-12,24-207-8,-1-21 19,-15 51 1,12-65 3,2 0 0,-2 61-3,8-64 0,-2 0 0,-8 25 0,2-13-26,-55 424 34,51-376-78,8-64 53,2 1 0,1 41 17,2-19 52,1-54-69,2 1 1,1 0 0,1 0-1,3 20 17,14 12-58,-13-46 21,-1-1-1,-1 1 1,0 0-1,-1 0 1,2 11 37,-1 0 2,0-1 0,2 0 0,5 16-2,8 37 15,1 58 83,-6 0-1,-5 86-97,-7-215-9,-1 0 0,1 1 0,0-1 0,0 0 0,0 0 0,0 0 0,0 0 0,1 0 0,0 0 0,-1 0 0,1 0 0,0-1 0,0 1 1,2 1 8,-2-2-11,0 1 0,0-1 0,0 0 0,0 1 0,-1 0 0,1-1 1,-1 1-1,0 0 0,1-1 0,-1 1 0,-1 0 0,1 0 0,0 0 0,0 1 11,-1-2 65,0-2-9,0 0-38,0 0-36,19-10-511,-19 10 461,1 0-1,-1 0 1,1 0-1,-1 0 0,0 0 1,1 0-1,-1 0 1,1 1-1,-1-1 0,1 0 1,-1 0-1,0 0 1,1 1-1,-1-1 0,1 0 1,-1 0-1,0 1 1,1-1-1,-1 0 0,0 1 1,1-1-1,-1 0 1,0 1-1,0-1 1,0 0-1,1 1 0,-1-1 1,0 1-1,0-1 1,0 1-1,0-1 0,1 0 1,-1 1-1,0-1 1,0 1-1,0-1 0,0 1 1,0-1-1,0 1 1,0-1-1,-1 1 1,1-1-1,0 0 0,0 1 1,0-1-1,0 1 1,0-1-1,-1 1 0,1-1 1,0 0-1,0 1 1,-1-1-1,1 0 0,0 1 1,-1-1 68,-6 10-4303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1:1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4882,'0'0'1964,"0"0"-1020,0 0-298,0 0 346,0 0-18,0 0-435,-1 7 4871,-4 25-5524,10 50 346,3 0-1,19 78-231,-13-78 124,-13-74-117,5 27 193,1 0 1,11 31-201,-15-58 23,0 0 1,0 0-1,0 0 1,1 0-1,1-1 0,-1 1 1,1-1-1,0 0 1,1-1-1,-1 1 1,2-1-1,-1 0 1,0-1-1,6 4-23,-11-8 1,-1-1 0,1 0 0,-1 1 0,1-1 0,0 0 0,-1 1 0,1-1 0,-1 0 0,1 0 0,0 1 0,-1-1 0,1 0 0,-1 0 0,1 0 0,0 0 0,-1 0 0,1 0 0,0 0 0,-1 0 0,1 0 0,-1 0 0,1-1 0,0 1 1,-1 0-1,1 0 0,-1 0 0,1-1 0,-1 1 0,1 0 0,-1-1 0,1 1 0,-1-1 0,1 1 0,-1 0 0,1-1 0,-1 1 0,1-1 0,-1 1 0,0-1 0,1 1 0,-1-1 0,0 0 0,0 1 0,1-1 0,-1 1 0,0-1-1,7-35 79,-6 24-58,58-323-507,-54 302 429,1-14 81,3 0 1,3-5-25,-9 49-587,-1 2-3022,-2 1-348</inkml:trace>
  <inkml:trace contextRef="#ctx0" brushRef="#br0" timeOffset="21585.784">463 571 6547,'0'0'1409,"0"0"-145,0 0 302,0 0-328,0 0-568,0 0-270,5-49 806,-6 48-1219,1 0 0,0 1 0,-1-1 0,0 0 0,1 0 0,-1 0 0,1 0 0,-1 0 0,0 1 0,0-1 0,1 0 0,-1 1 0,0-1 1,0 0-1,0 1 0,0-1 0,0 1 0,0-1 0,0 1 0,0 0 0,0-1 0,0 1 0,0 0 0,0 0 0,0 0 0,0 0 0,0 0 0,0 0 0,0 0 0,0 0 0,0 0 0,0 0 0,0 0 0,0 1 0,0-1 1,0 1-1,-1-1 13,-31 17-394,28-11 382,1 0-1,-1 0 0,1 1 0,0-1 0,1 1 1,-1 0-1,2 0 0,-1 0 0,1 1 0,0-1 1,0 1-1,1-1 0,0 1 13,-1 13 154,1 0-1,1 0 1,1 0 0,1 5-154,-1-22 56,0 0 0,1-1 1,-1 1-1,1 0 0,0-1 0,0 1 1,0-1-1,1 0 0,-1 0 1,1 1-1,0-2 0,0 1 0,0 0 1,0 0-1,0-1 0,1 0 1,-1 0-1,1 0 0,0 0-56,8 5 127,0-1 0,0 0 0,1-1 0,-1-1 0,5 1-127,-9-3 65,-1 0 0,1-1 0,0 0 0,0 0 0,-1 0 0,1-1 0,0-1 0,0 1 0,5-2-65,-9 1-21,0 0-1,-1 0 1,1-1-1,-1 1 1,0-1-1,1 0 1,-1 0-1,0 0 1,0 0-1,0-1 1,0 1-1,-1-1 1,1 0-1,-1 1 1,1-1-1,-1 0 1,0-1-1,0 1 1,0 0-1,0-2 22,5-13-381,-2 0-1,0-1 1,0 1-1,-2-1 1,-1 0-1,0 0 1,-1 0-1,-1 0 1,-1-3 381,1 22 317,0 0-119,0 0-33,0 0 91,0 0-35,0 0 214,0 0-5,0 0-230,0 0 35,3 24 322,2 62 1012,-4-44-644,2 1-1,6 22-924,-9-62 3,1 0 0,-1 0-1,1-1 1,0 1 0,0 0 0,0 0-1,1 0 1,-1-1 0,1 1 0,-1-1 0,1 1-1,0-1 1,0 0 0,0 1 0,0-1 0,0 0-1,1 0 1,-1-1 0,1 1 0,-1 0 0,1-1-1,0 0 1,-1 1 0,1-1 0,0 0 0,0 0-1,0-1 1,0 1 0,0-1 0,0 1 0,0-1-1,0 0-2,1 0-231,-1-1 0,1 1 0,-1-1-1,1 1 1,-1-1 0,0 0-1,1-1 1,-1 1 0,0 0-1,0-1 1,0 0 0,0 0 0,0 0-1,0 0 1,0 0 0,-1-1-1,1 1 1,0-2 231,10-13-3041,-3 4-2543</inkml:trace>
  <inkml:trace contextRef="#ctx0" brushRef="#br0" timeOffset="21979.502">699 662 3570,'0'0'4444,"0"0"-2323,0 0-789,0 0-17,0 0-221,0 0-329,12-1 6,111-1-997,-122-23-7413,-1 15 4190</inkml:trace>
  <inkml:trace contextRef="#ctx0" brushRef="#br0" timeOffset="22316.31">699 662 6787,'-11'-76'2369,"11"76"-544,9 0-496,7-5-1105,7 0 272,2 0-128,1-6-368,-7 1 0,-2 3-304,-5 2-752,-4-3-1890,-8 3-1024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1:3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8564,'0'0'1184,"0"0"-287,0 0 418,0 0-328,0 0-306,12 1 2053,46 1-2355,35-2-227,-93 15-7867,0-10 2907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1:3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5026,'0'0'1398,"0"0"-627,0 0 294,0 0 50,0 0-315,11 5 1148,1-4-1326,0 1-1,0 0 1,-1 0 0,1 1-1,6 3-621,40 9 219,-47-13 16,-4 0-1398,-2-1-2762,-5-1-2190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1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9444,'0'0'2220,"0"0"-955,0 0 247,0 0-282,0 0-363,4 0-200,52 2 1466,38 8-2133,-35-3-1802,44-1 1802,-104-12-4303,-4-3-1070</inkml:trace>
  <inkml:trace contextRef="#ctx0" brushRef="#br0" timeOffset="356.605">116 0 5955,'0'0'2497,"0"0"-96,3 142 16,0-86-800,0 0-545,0-11-367,2-9-625,1-11 32,0-10-112,-1-7-609,1-8-1359,-6 0-3635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1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87 4018,'0'0'2886,"0"0"-1933,0 0-310,0 0 197,0 0-335,0 0-276,1 6 3886,-3 25-4303,-13 42 444,7-39-115,1 0 1,2 0-1,1 1 1,2 7-142,2-27 112,-1-7-17,1 0 1,0 0 0,1-1-1,0 1 1,0 0 0,0 0-1,1 0 1,1 2-96,-1-7 24,-1-1 0,1 1 1,0-1-1,0 0 0,-1 1 0,1-1 1,1 0-1,-1 0 0,0-1 0,0 1 1,1 0-1,-1-1 0,1 1 0,0-1 1,-1 0-1,1 0 0,0 0 0,0 0 1,-1-1-1,1 1 0,0-1 0,0 1 1,0-1-1,0 0 0,1 0-24,5 1-22,0-1-1,0 0 1,1 0-1,-1-1 1,0 0-1,0-1 1,1 0 0,-1 0-1,-1-1 1,1 0-1,0-1 1,3-2 22,-8 4-16,0-1 0,0 0 0,0 0 0,0 0 0,0 0 0,-1-1 0,0 1 1,0-1-1,0 0 0,0 0 0,0 0 0,-1 0 0,1-1 0,-1 1 0,-1-1 0,1 1 0,0-1 1,-1 0-1,0 0 0,0 1 0,-1-1 0,1 0 0,-1 0 0,0-2 16,-1 4 14,1 0 1,-1 0-1,0 1 0,0-1 0,-1 0 1,1 1-1,0-1 0,-1 1 0,0-1 1,1 1-1,-1 0 0,0-1 0,0 1 1,0 0-1,-1 0 0,1 1 0,0-1 1,-1 0-1,1 1 0,-1-1 0,0 1-14,-64-32 440,52 27-384,-31-14-11,26 13-30,0-2 0,0 0 0,1-1 0,1 0 0,-1-2 0,2 0 0,-2-3-15,16 12-34,0 1 0,1-1-1,-1 0 1,1 0 0,0 0 0,0 0 0,0 0 0,1-1 0,-1 1 0,1-1 0,-1 1 0,1-1 0,0 1 0,0-1 0,1 1 0,-1-1 0,1 0 0,0 1 0,0-1 0,0 0 0,1 0 0,-1 1 0,1-1 0,-1 1 0,1-1 0,1 0 34,0-1-59,0 0 0,0 0 1,1 0-1,0 0 1,0 1-1,0-1 1,0 1-1,1 0 0,0 0 1,0 0-1,0 1 1,0-1-1,0 1 1,1 0-1,0 0 0,3-2 59,3 1-19,0 1-1,0 0 0,1 0 0,-1 1 0,1 0 0,-1 1 0,1 0 0,-1 1 0,10 1 20,-3-1 54,-15 1-38,-1-1 0,0 0 0,0 1 0,1-1 0,-1 1 1,0 0-1,0 0 0,0 0 0,0 0 0,0 0 0,0 0 0,0 1 0,0-1 0,0 1 0,-1-1 0,1 1 0,0 0 0,-1-1 1,0 1-1,1 0 0,-1 0 0,0 0 0,0 0 0,0 0 0,0 0 0,0 1 0,-1-1 0,1 0 0,-1 0 0,1 1 0,-1-1 1,0 1-17,3 13-4,-1 0 0,-1 0 0,-1 0 0,0 6 4,-1-7-11,1-5-81,0 0-1,-1-1 1,0 0-1,-1 1 0,0-1 1,-2 3 92,-16 29-3559,14-31-1352</inkml:trace>
  <inkml:trace contextRef="#ctx0" brushRef="#br0" timeOffset="471.181">436 496 5010,'0'0'1321,"0"0"-553,0 0 377,0 0 263,0 0-380,8 21 2707,-5 46-2079,-4 19-1656,0-66-1276,1-20 729,0 0 0,0 0-1,0 0 1,1 0 0,-1 0 547,4-40-4199</inkml:trace>
  <inkml:trace contextRef="#ctx0" brushRef="#br0" timeOffset="1252.438">639 247 5731,'0'0'1160,"0"0"-474,0 0 397,0 0 59,0 0-574,2-18-197,0 16-344,-1-1 0,1 1 0,0 0 0,0 0 0,0 0 0,0 0 0,0 1 0,0-1-1,0 1 1,1-1 0,-1 1 0,1 0 0,-1-1 0,1 1 0,0 0 0,-1 1 0,1-1 0,0 0 0,-1 1 0,1 0 0,0 0 0,0 0 0,-1 0 0,1 0 0,3 0-27,-3 0-30,0 0 1,0 0 0,0 1 0,0-1 0,1 1 0,-1-1 0,0 1-1,0 0 1,0 0 0,0 1 0,0-1 0,-1 0 0,1 1-1,0 0 1,0 0 0,-1 0 0,1 0 0,-1 0 0,0 0-1,0 0 1,2 3 29,-2 1 45,0 0-1,0 0 0,-1 0 0,0 0 1,0 0-1,0 0 0,-1 0 0,0 1 1,0-1-1,0 0 0,-1 0 0,-1 5-44,-23 73 770,12-45-438,7-20-205,-1 0 0,-1-1 0,0 0 0,-1-1 0,-3 3-127,8-13 59,-1 0-1,1-1 1,-1 1 0,-1-1-1,1 0 1,-1-1 0,0 1 0,0-1-1,-1 0 1,0-1 0,0 0-1,0 0 1,-6 3-59,13-8-18,-1 1 1,0 0-1,1-1 1,-1 1-1,0 0 0,1-1 1,-1 1-1,1-1 1,-1 1-1,1-1 0,-1 1 1,1-1-1,-1 0 0,1 1 1,0-1-1,-1 1 1,1-1-1,0 0 0,0 1 1,-1-1-1,1 0 1,0 1-1,0-1 0,0 0 1,0 1-1,0-1 1,0 0-1,0 0 0,0 1 1,0-1-1,0 0 0,0 1 1,0-1-1,0 0 1,1 0 17,1-30-435,-2 29 428,1-1-1,0 1 1,0-1 0,1 1 0,-1 0-1,0-1 1,1 1 0,0 0 0,-1 0-1,1 0 1,0 0 0,0 1 0,0-1-1,0 0 1,0 1 0,0-1 0,1 1-1,-1 0 1,0 0 0,1 0 0,-1 0 0,1 0-1,-1 0 1,1 1 0,0-1 0,-1 1-1,1 0 1,-1 0 0,3 0 7,0-1 164,1 1 0,-1 1 0,1-1-1,-1 1 1,1 0 0,-1 0 0,1 0 0,-1 1 0,0 0 0,0 0 0,0 0 0,0 1 0,4 2-164,52 43 1721,-60-47-1794,-1-1-441,0 0-658,0-3-1322,0-7-1849</inkml:trace>
  <inkml:trace contextRef="#ctx0" brushRef="#br0" timeOffset="1945.782">960 267 5106,'0'0'1404,"0"0"-991,0 0-2,0 0 115,0 0-310,4-7-134,12-22 164,-14 28-116,0-1 1,1 1-1,-1 0 1,0 0-1,1 0 1,-1 0-1,1 0 1,-1 0 0,1 1-1,-1-1 1,1 1-1,-1 0 1,1 0-1,0 0 1,-1 0-1,1 0 1,-1 0-1,1 1 1,-1-1-1,1 1 1,-1 0-1,1 0 1,-1 0-1,1 0 1,-1 0-1,1 1-130,1 6 45,-1 0-1,0 0 0,0 1 1,-1 0-1,0-1 1,0 1-1,-1 0 0,0 9-44,-2 80 1251,-1-44-223,2-48-1035,-1 0 1,1-1-1,-1 1 1,0-1 0,-1 1-1,1-1 1,-1 1-1,0-1 1,-1 0-1,1 0 1,-1 0 0,0 0-1,0 0 1,0 0-1,-1-1 1,0 0-1,1 0 1,-2 0 0,1 0-1,0 0 1,-1-1-1,0 0 1,1 0 0,-1 0-1,0-1 1,-1 1-1,1-1 1,0 0-1,-1-1 1,1 1 0,-1-1-1,-4 0 7,9-5-317,0-1 1,0 1-1,0-1 0,1 1 0,0-1 1,0 1-1,0-1 0,0 1 0,0-1 1,1 1-1,0-2 317,3 5 124,0 0 1,0 0 0,0 0-1,0 1 1,0 0-1,0 0 1,0 0-1,0 0 1,-1 0 0,1 1-1,0-1 1,0 1-1,0 0 1,0 1-1,-1-1 1,1 1 0,0-1-1,-1 1 1,1 0-1,-1 0 1,1 1-125,13 9 1056,0 0 0,-1 1 0,8 9-1056,-14-13 419,-8-8-478,-2-26-4487,0 2-750</inkml:trace>
  <inkml:trace contextRef="#ctx0" brushRef="#br0" timeOffset="2593.892">1270 212 6227,'0'0'1238,"0"0"170,0 0 276,0 0-337,0 0-392,0 0-224,-9 14-32,4-6-657,0 1-1,0 0 0,1 0 1,0 0-1,1 1 0,-1-1 1,2 1-1,0 0 0,0 0 1,0 0-1,2 0 0,-1 0 1,1 0-1,1 7-41,0-13 36,-1-1 0,1 1 0,0-1 1,0 0-1,1 1 0,-1-1 0,1 0 0,-1 0 0,1 0 0,0 0 0,0 0 0,1-1 1,-1 1-1,0-1 0,1 1 0,1 0-36,55 40 275,-14-11-213,-43-31-49,0 0 0,0 1-1,0 0 1,0-1 0,-1 1-1,1 0 1,-1-1-1,1 1 1,-1 0 0,0 0-1,0 0 1,1 1 0,-2-1-1,1 0 1,0 0 0,0 1-1,-1-1 1,1 0 0,-1 1-1,1-1 1,-1 2-13,-1-2-23,0 0 1,0 0-1,0-1 1,-1 1-1,1 0 1,0-1-1,-1 1 1,1-1-1,-1 1 1,1-1-1,-1 0 1,0 0-1,0 0 1,1 0-1,-1 0 1,0 0-1,0 0 1,0 0-1,0-1 1,0 1-1,0-1 0,0 0 1,0 1-1,-1-1 23,-14 3-979,0-1 0,1 0 0,-1-1 0,-3-1 979,20 0-85,-1 0-1,1 0 1,0 0-1,-1 1 1,1-1-1,-1-1 1,1 1 0,0 0-1,-1 0 1,1 0-1,0 0 1,-1 0-1,1 0 1,0 0 0,-1 0-1,1-1 1,0 1-1,-1 0 1,1 0-1,0 0 1,0-1 0,-1 1-1,1 0 1,0 0-1,0-1 1,-1 1 0,1 0-1,0-1 1,0 1-1,0 0 1,-1 0-1,1-1 1,0 1 0,0-1-1,0 1 1,0 0-1,0-1 1,0 1-1,0 0 1,0-1 0,0 1-1,0 0 1,0-1-1,0 1 1,0 0-1,0-1 1,0 1 0,0 0-1,0-1 1,1 1-1,-1 0 1,0-1 85,0-20-2748</inkml:trace>
  <inkml:trace contextRef="#ctx0" brushRef="#br0" timeOffset="2962.914">1251 250 8468,'0'0'2769,"0"0"-1840,0 0 879,0 0-239,0 0-672,0 0-257,129 2-208,-112-2-16,-6 0-336,-2 0-80,-3 0-128,2 0-848,-2-5-737,-4-5-2081</inkml:trace>
  <inkml:trace contextRef="#ctx0" brushRef="#br0" timeOffset="3526.769">1589 255 816,'0'0'3933,"0"0"-2460,0 0-398,0 0 37,0 0-69,0 1-713,-1 0 0,1 0 0,0 0 0,0 0 0,0 0 0,0 0 0,0 0 0,0 0 0,0 0 0,1 0 1,-1 0-1,0 0 0,1 0 0,-1 0 0,0 0 0,1 0 0,-1-1 0,1 1 0,-1 0 0,1 0-330,37-4 268,-27 2-145,0 0 1,0 0-1,-1 1 0,1 0 1,0 1-1,3 1-123,-12-2 46,1 1 0,-1 0-1,0-1 1,0 1 0,0 0 0,0 0 0,1 0-1,-1 1 1,-1-1 0,1 0 0,0 1 0,0-1-1,0 1 1,-1 0 0,1-1 0,-1 1 0,1 0-1,-1 0 1,0 0 0,0 0 0,0 0 0,0 0-1,0 1 1,0-1 0,-1 0 0,1 0 0,-1 1-1,1-1 1,-1 0 0,0 2-46,2 10 183,-2 0 0,1 1 0,-2-1 0,0 1-1,-1 6-182,1-18-22,1 1-1,-1 0 1,0-1-1,0 1 1,0-1-1,0 1 0,-1-1 1,1 1-1,-1-1 1,0 0-1,0 0 0,0 0 1,-1 0-1,1 0 1,-1-1-1,1 1 0,-1-1 1,0 1-1,0-1 1,0 0-1,0 0 1,0 0-1,-2 0 23,8-3-65,0 0 0,1 0 0,-1 1 0,1-1 0,-1 1 0,0 0 0,1 0 0,-1 0 0,1 0 0,-1 0 0,1 1 0,-1 0 0,0 0 0,0 0 0,1 0 0,-1 0 0,0 0 0,0 1 0,0 0-1,0-1 1,0 1 0,0 0 0,-1 1 0,1-1 0,-1 0 0,3 3 65,-2-1 107,1 1-1,0 0 1,-1 0-1,0 0 1,0 0-1,0 1 1,-1-1-1,0 1 1,0 0-1,0 0 1,-1-1-1,0 1 1,0 0-1,0 0 1,-1 4-107,1-4 10,-1-1 1,-1 0 0,1 0-1,-1 0 1,0 0 0,0 0-1,-1 0 1,1 0 0,-1 0-1,0-1 1,-1 1 0,1-1-1,-1 1 1,1-1 0,-1 0-1,-1 0 1,1 0 0,-1 0-1,0-1-10,-1 1-39,0 0 0,0-1 0,0 0-1,-1 0 1,0 0 0,1-1-1,-1 1 1,0-1 0,0-1-1,0 1 1,-1-1 0,1-1-1,0 1 1,0-1 0,-4 0 39,9 0-122,-1 1 1,1-1-1,0 0 1,-1 0 0,1 0-1,0-1 1,-1 1-1,1 0 1,-1 0-1,1-1 1,0 1 0,0-1-1,-1 1 1,1-1-1,0 0 1,0 1-1,-1-1 1,1 0 0,0 0-1,0 0 1,0 0-1,0 0 1,0 0-1,1 0 1,-1 0 0,0 0-1,0 0 1,1-1-1,-1 1 1,0 0-1,1-1 1,0 1 0,-1-1 121,-6-27-4675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1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30 8148,'0'0'1038,"0"0"93,0 0 80,0 0-427,0 0-437,2-11 2449,-27 4-2943,18 4 143,-1 1 0,1 0 0,-1 1-1,1-1 1,-7 1 4,11 1 0,1 0-1,-1 0 0,1 1 0,-1-1 0,1 1 0,-1-1 1,1 1-1,0 0 0,-1 0 0,1 0 0,0 0 1,0 0-1,-1 0 0,1 1 0,0-1 0,0 1 0,1 0 1,-1-1-1,0 1 0,-1 2 1,-4 7 96,1 0 0,0 1 1,0-1-1,1 1 0,0 1 0,2-1 0,-1 1 1,1 0-1,1 0 0,0 0 0,1 0 1,0 0-1,1 0 0,1 0 0,0 0 0,2 8-96,-2-19 37,-1 0-1,1 0 0,0 0 0,0 0 1,0 0-1,1 0 0,-1-1 0,0 1 1,1 0-1,-1-1 0,1 1 0,-1-1 0,1 1 1,0-1-1,0 0 0,0 1 0,0-1 1,0 0-1,0 0 0,0-1 0,0 1 1,0 0-1,0-1 0,0 1 0,0-1 1,1 0-1,-1 1 0,0-1 0,2 0-36,2 0-3,1 1-1,0-1 1,-1 0-1,1-1 1,-1 0-1,1 0 1,-1 0-1,1-1 0,4-1 4,-6 0-92,1 0 0,-1 0-1,0-1 1,-1 0-1,1 1 1,-1-2 0,1 1-1,-1 0 1,0-1-1,-1 0 1,1 0-1,-1 0 1,0 0 0,0-1-1,-1 1 1,0-1-1,1-2 93,2-6-461,-1-1-1,-1 1 1,-1 0-1,0-1 0,0 1 1,-2-13 461,0 26 531,0 1 96,0 0 202,0 0-143,9 8 429,-7-7-1101,-1 1 1,1-1-1,-1 1 1,0-1-1,1 1 1,-1-1-1,0 1 1,0 0-1,0-1 1,0 1-1,0 0 1,0 0-1,-1 0 1,1 0-15,8 31 190,-2 1 0,-1-1-1,-1 1 1,-3 0 0,0 0 0,-2 1 0,-4 22-190,4-51 1,-2 1 1,1-1 0,-1 1 0,1-1 0,-2 1 0,1-1 0,-1 0-1,0 0 1,0 0 0,-1-1 0,1 1 0,-1-1 0,-1 0 0,1 0-1,-1 0 1,0 0 0,0 0-2,-1 0-300,0-1-1,0 1 1,0-1-1,-1 0 1,1 0-1,-1-1 1,0 0-1,0 0 1,0 0-1,0-1 1,0 0-1,-1-1 1,1 1-1,-8-1 301,14-4-4065,1-14-2837</inkml:trace>
  <inkml:trace contextRef="#ctx0" brushRef="#br0" timeOffset="352.077">407 430 6403,'0'0'2305,"0"0"-1489,0 0 1009,0 0-288,0 135-593,0-102-351,0-3-81,0-10-512,0-7-48,0-8-16,0-5-945,0 0-1104,0-28-2929</inkml:trace>
  <inkml:trace contextRef="#ctx0" brushRef="#br0" timeOffset="870.884">542 86 9652,'0'0'2756,"0"0"-960,0 0-153,0 0-464,0 0-458,5 0-398,45 1-168,50-1-368,-35-9-2936,-60 9 2661,-4 0 440,-1 0 202,0 0 190,0 0 1,-2 0-303,0 0 0,0 0 0,1 1 0,-1-1 0,0 1 0,1-1 0,-1 1 1,0-1-1,1 1 0,-1 0 0,1 0 0,-1 0 0,1 0 0,-1 0-42,-4 8 25,1 0 0,0 0 0,1 0 0,0 0 0,1 1 0,0 0 0,0 0 0,1 0 0,-1 9-25,-7 95 555,9-105-476,-4 325 1930,5-334-2524,0-14-3022,0-7 199</inkml:trace>
  <inkml:trace contextRef="#ctx0" brushRef="#br0" timeOffset="1202.026">565 392 8548,'0'0'4050,"0"0"-3538,0 0 593,0 0 239,0 0-864,0 0-480,163-35-336,-137 25-1249,-10-5-1328,1-1-3810</inkml:trace>
  <inkml:trace contextRef="#ctx0" brushRef="#br0" timeOffset="1643.847">897 86 4674,'0'0'1926,"0"0"-610,0 0 364,0 0 12,0 0-657,0 0-288,0 0-35,0 0-103,0 0-25,-5 26 315,-1-14-710,1 0 0,0 0 0,1 1 0,1 0 0,0 0 0,0-1 0,2 2 0,-1 9-189,2 108 1545,1-115-1342,0-10-164,-1-1-1,1-1 1,0 1 0,1 0-1,-1 0 1,1 0 0,0-1-1,0 1 1,1-1-1,-1 1 1,1-1 0,0 0-1,0 0 1,0 0 0,1 0-1,-1-1 1,1 1 0,1-1-39,-4-1-17,1-1 1,0 0-1,0 0 1,0 0-1,0 0 1,0 0-1,0 0 1,0 0-1,0 0 1,0-1-1,0 1 1,0-1-1,0 0 0,1 0 1,-1 0-1,0 0 1,0 0-1,0 0 1,0 0-1,1-1 1,-1 1-1,0-1 1,0 1-1,0-1 1,0 0-1,0 0 1,0 0-1,0 0 1,0 0-1,-1-1 1,1 1-1,0 0 1,-1-1-1,1 1 1,-1-1-1,1 0 1,-1 0-1,0 1 1,0-1-1,1 0 1,-1 0 16,4-7-248,1-1 1,-2 1 0,1-1-1,-1 0 1,-1-1-1,1 1 1,-2 0 0,0-1-1,0-2 248,2-20-309,-2 0-1,-2-13 310,0 44 69,0-2-20,-1 0 1,1 0-1,-1 0 1,0 1 0,0-1-1,0 0 1,-1 1 0,1-1-1,-1 1 1,0-1 0,0 1-1,0 0 1,0 0 0,0 0-1,-1 0 1,0 0 0,1 0-1,-1 1 1,0-1-1,0 1 1,-1 0 0,1 0-1,0 0 1,-1 0 0,-2-1-50,-4-1-483,-1 0 0,1 1 0,0 0 0,-1 0 0,0 2 0,1-1 0,-1 1 0,-8 0 483,18 2-2625,1 3-1988</inkml:trace>
  <inkml:trace contextRef="#ctx0" brushRef="#br0" timeOffset="2208.07">1137 179 7491,'0'0'1916,"0"0"-494,0 0-37,0 0-262,0 0-307,5-2-368,9-3-417,-4 1 95,0 0 0,1 0 0,0 1 0,0 0 0,0 1 0,0 1 0,5-1-126,-11 2 92,-1 0 1,1 0 0,-1 0-1,1 1 1,-1-1-1,1 1 1,-1 0 0,1 1-1,-1-1 1,0 1-1,0 0 1,0 0 0,0 0-1,0 1 1,0-1-93,-1 1 74,0 0 1,-1 0-1,1 0 1,-1 1-1,0-1 0,0 1 1,0-1-1,0 1 1,-1 0-1,1-1 1,-1 1-1,0 0 1,0 0-1,-1 0 0,1 0 1,-1 0-1,0 3-74,2 5 49,-2 1 0,0-1-1,0 1 1,-1-1 0,-1 0-1,0 1 1,0-1 0,-1 0-1,-1 0 1,0 0 0,-1 0-1,0-1 1,-1 0 0,0 0-1,0 0 1,-1-1 0,-1 0-1,0 0 1,0-1 0,-1 0-1,0-1 1,-1 1 0,0-2-1,0 1 1,-1-1-49,7-5-57,-1 0 0,0 0 0,1 0 0,-1-1 0,0 0 1,0 0-1,0 0 0,-1 0 0,1-1 0,0 0 0,0 0 0,-1 0 57,5 0-24,0-1-34,0 1-1,1-1 1,-1 1-1,0-1 1,1 0 0,-1 1-1,1-1 1,-1 0-1,1 0 1,-1 1 0,1-1-1,0 0 1,-1 0 0,1 1-1,0-1 1,-1 0-1,1 0 1,0 0 0,0 0-1,0 0 1,0 1 0,0-1-1,0 0 1,0 0-1,0 0 1,0 0 0,0 0-1,1 0 59,-1-1-30,0 0-1,0 0 1,0 1-1,0-1 0,1 0 1,-1 0-1,1 1 1,-1-1-1,1 0 1,0 1-1,-1-1 0,1 0 1,0 1-1,0-1 1,0 1-1,1-1 31,7-1 49,1 0-1,-1 1 0,0 0 1,1 0-1,-1 1 1,1 1-1,0 0 0,-1 0 1,1 1-1,7 1-48,8-1 375,-13 1-185,-1-1-1,1 2 0,-1-1 0,0 2 0,0-1 1,0 2-190,-3-2-190,0 0 1,0 0 0,1-1-1,-1 0 1,0 0 0,1-1-1,0 0 1,-1 0 0,1-1 0,7-1 189,-6-3-3226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1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8564,'0'0'2174,"0"0"-845,0 0 13,0 0-102,0 0-581,13 1 4289,47 3-5147,33-4-62,-94 21-9829,-4-9 1280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1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3169,'0'0'836,"0"0"-570,0 0 150,0 0 380,0 0 284,-1 1 10562,3 0-11313,46 2-126,1 1-1,14 5-202,-63-9-88,1 0 1,0 0-1,-1 1 0,1-1 0,-1 0 0,1 0 0,0 1 0,-1-1 0,1 0 1,-1 1-1,1-1 0,-1 1 0,1-1 0,-1 0 0,1 1 0,-1-1 0,1 1 1,-1 0-1,0-1 0,1 1 0,-1-1 0,0 1 0,0-1 0,1 1 0,-1 0 1,0-1-1,0 1 0,0 0 0,0-1 0,0 1 0,0 0 0,0-1 0,0 1 1,0 0-1,0-1 0,0 1 0,0 0 0,0-1 0,-1 1 0,1-1 0,0 1 1,0 0-1,-1-1 0,1 1 0,0-1 0,-1 1 0,1-1 0,-1 1 88,-13 11-4668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5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7379,'0'0'1428,"0"0"135,0 0 201,0 0-209,0 0-157,5 0-344,267 3-1428,-270-3 242,-1 0 1,1 0-1,-1 0 0,1 0 0,-1 0 1,1 0-1,-1 0 0,1 0 0,-1-1 0,1 1 1,-1-1-1,1 1 0,-1-1 0,1 1 1,-1-1-1,0 0 0,1 0 132,-3 0 49,0 1 1,0-1-1,0 1 1,0-1-1,0 1 1,0 0-1,0-1 1,0 1-1,0 0 0,0 0 1,-1 0-1,1 0 1,0 0-1,0 0 1,0 0-1,0 0 0,0 0 1,-1 1-1,1-1 1,0 0-1,0 1 1,0-1-50,-2 1 0,1 1-1,-1-1 1,1 0 0,-1 1 0,1 0 0,-1-1 0,1 1 0,0 0 0,0 0 0,0 0 0,0 0-1,0 1 1,1-1 0,-1 0 0,1 1 0,-1-1 0,1 1 0,0 0 0,-22 50 142,23-51-136,-8 24 233,1 0-1,2 1 0,0 0 0,0 26-238,0 109 894,5-160-876,0 114 1460,0-116-1422,0 0-26,0 0-153,0-25-2446,0-2 651,0-4-1545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5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65 5811,'0'0'1363,"0"0"-549,0 0 234,0 0 310,0 0-261,5-26 2256,-2 22-3327,1 1-1,0-1 1,0 1-1,0 0 1,1 0-1,-1 1 1,1-1 0,-1 1-1,1 0 1,0 0-1,0 0 1,0 1-1,0-1 1,0 1 0,0 1-1,0-1 1,0 1-1,1 0 1,-1 0-1,2 0-25,-4 1 41,0-1 0,1 0 0,-1 1 0,0 0 0,1 0 0,-1 0 0,0 0 0,0 0 0,0 1 0,0-1 0,0 1 0,0 0 0,0 0 0,-1 0 0,1 0 0,-1 0 0,1 0 0,-1 1 0,0 0 0,0-1 0,0 1 0,0 0 0,-1 0 0,1 0 0,-1 0 0,1 0 0,-1 0 0,0 0 0,0 1 0,-1-1 0,1 2-41,0 4 99,0 1-1,-1-1 0,0 0 0,-1 1 1,0-1-1,0 0 0,-1 0 0,0 0 1,-1 0-1,-1 3-98,2-6 1,0-1 0,-1 0 0,1 0 0,-1 0 0,0-1 0,0 1 0,-1-1 0,0 0 0,1 1 0,-1-2 0,-1 1 0,1 0 1,0-1-1,-1 0 0,0 0 0,0 0 0,-4 1-1,-2 0-2252,12-5-2108,11-3 675,-1 2 4631,-7 2-779,1-1 1,-1 1-1,1 0 1,-1 1-1,0-1 1,1 1-1,-1 0 1,0 0-1,1 0 1,-1 0-1,0 1 1,0 0-1,0 0 1,0 0-1,-1 0 1,1 0-1,0 1 1,-1 0-1,0 0 0,1 0 1,-1 0-1,0 0 1,-1 1-1,1-1 1,-1 1-1,1 0 1,-1-1-1,0 1 1,0 0-1,-1 0 1,1 1-1,-1-1 1,0 0-1,0 0 1,-1 1-1,1 1-167,0 2 172,0 0 0,0 0 0,-1 0 0,-1 0 0,1 0 0,-1 0 0,0 0 0,-1 0 0,0-1 0,0 1 0,-1 0 0,0-1 0,0 0 0,-1 0 0,0 0 0,-1 2-172,1-3-4,0-1 0,-1-1 0,1 1-1,-1-1 1,0 0 0,0 0 0,0 0 0,-1 0-1,1-1 1,-1 0 0,0 0 0,0-1 0,0 0-1,0 0 1,0 0 0,-1-1 0,1 0 0,0 0-1,-1 0 1,-2-1 4,4 1-101,1-1-1,-1 0 0,1 0 1,-1-1-1,1 1 0,-1-1 1,1 0-1,-1 0 1,0-1 101,3 1-179,0 0 1,1 0 0,-1 0 0,0-1 0,0 1-1,1 0 1,-1-1 0,1 0 0,0 1-1,-1-1 1,1 0 0,0 1 0,0-1 0,0 0-1,0 0 1,0 0 0,0 0 0,1 0-1,-1-1 179,-7-34-4428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3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5555,'0'0'2329,"0"0"-979,0 0 42,0 0-47,0 0-510,0 0-318,0 0-106,0 15 1764,-7 185 316,-16 59-2491,6-87 876,11-27-1127,-3-168-5733,1 3 851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2049,'0'0'5552,"0"0"-3965,0 0-584,0 0 382,0 0-430,4 17 1665,48 127-160,-20-54-595,13 19-1865,-22-66 113,-22-41-113,0 0 1,1 0-1,-1-1 0,0 1 0,1 0 0,-1-1 1,1 0-1,-1 1 0,1-1 0,0 0 0,0 1 0,-1-1 1,1 0-1,0-1 0,0 1 0,0 0 0,0 0 1,0-1-1,0 1 0,1-1 0,-2 0-15,0-1-1,-1 1 1,1-1 0,0 1-1,0-1 1,0 1 0,-1-1-1,1 0 1,0 1 0,0-1-1,-1 0 1,1 1 0,-1-1 0,1 0-1,-1 0 1,1 0 0,-1 0-1,1 0 1,-1 1 0,0-1-1,1 0 1,-1-1 15,9-28-274,-6 21 141,9-34-1103,-1 1 1,-3-1 0,-1-1 0,-2 0-1,-2 1 1,-2-21 1235,0 45-598,-2-21 240,0 39 490,1 0-1,0 0 1,-1 0-1,1 0 0,-1 0 1,1 0-1,-1 0 1,0 1-1,1-1 0,-1 0 1,0 0-1,0 0 1,1 1-1,-1-1 1,0 0-1,0 1 0,0-1 1,0 1-1,0-1 1,0 1-1,0-1 1,0 1-1,0 0 0,0-1 1,0 1-1,0 0 1,0 0-1,0 0 0,0 0 1,-1 0-1,1 0 1,0 0-132,1 0 357,0 0-87,0 0 36,0 0 199,42 16-303,-7-2-124,-1-6-41,-19-5-292,0 1 0,-1 0 1,1 1-1,-1 0 0,5 3 255,-16-6-34,0 0 0,1 0 0,-1 0 0,0 0 1,0 1-1,0 0 0,0-1 0,-1 1 0,1 0 0,-1 0 0,0 0 0,0 0 1,0 1-1,0-1 0,0 1 0,-1-1 0,1 1 0,-1 0 0,0-1 0,0 1 0,0 0 1,0 4 33,0 119 1953,-1-21-193,0-104-1763,0 1 0,0-1 0,1 0 0,-1 0-1,1 1 1,-1-1 0,1 0 0,0 0 0,-1 0-1,1 0 1,1 0 0,-1 0 0,0 0 0,0 0-1,1-1 1,-1 1 0,1 0 0,-1-1 0,1 1-1,0-1 1,-1 1 0,1-1 0,0 0 0,0 0-1,0 0 1,0 0 0,0 0 0,0 0 0,0-1-1,1 1 1,-1-1 0,1 1 3,1-1-51,-1 1-1,1-1 1,-1 0-1,1-1 1,-1 1-1,1-1 1,-1 1-1,1-1 1,-1 0 0,0 0-1,1 0 1,-1-1-1,0 1 1,0-1-1,0 0 1,0 0-1,0 0 1,0 0 0,-1 0-1,3-3 52,5-6-274,0-1-1,0 0 1,-1-1-1,-1 0 1,0-1-1,-1 1 1,0-2-1,-1 1 1,-1 0 0,-1-1-1,0 0 1,0 0-1,-1-1 1,-1 1-1,-1-1 1,0-2 274,-2 15 110,1 0 0,-1-1 0,1 1 0,-1 0 0,0 0 0,0 0 0,-1 0 0,1 0 0,0 1 0,-1-1 0,0 0 0,0 1 0,0-1 0,0 1 1,0-1-1,0 1 0,-1 0 0,1 0 0,-1 0 0,1 0 0,-1 0 0,0 1 0,0-1 0,1 1 0,-1 0 0,0 0 0,0 0 0,-1 0 0,1 0 0,0 1 0,-3-1-110,-14-2-86,-1 0 1,0 1-1,-1 1 0,-9 1 86,18 1-1558,12-1-1841,1 0-2348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5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6163,'0'0'2452,"0"0"-716,0 0-292,0 0-209,0 0-323,6 25 953,2 80-926,3 92 694,-13-131-1269,0-43-290,1 1 1,1-1-1,0 1 0,2-1 0,1 1 0,1-1 1,1 0-1,3 8-74,-8-30-13,1 0-1,-1 0 1,0 0 0,1 0 0,-1 0 0,0 0 0,1 0-1,-1 0 1,1 0 0,0 0 0,-1 0 0,1 0-1,0-1 1,0 1 0,-1 0 0,1 0 0,0-1-1,0 1 1,0-1 0,0 1 0,0 0 0,1-1 13,-1 0-56,-1 0 0,1-1 1,0 1-1,-1 0 1,1-1-1,0 1 0,-1-1 1,1 1-1,0-1 1,-1 1-1,1-1 1,-1 0-1,1 1 0,-1-1 1,0 0-1,1 1 1,-1-1-1,0 0 0,1 0 1,-1 1-1,0-1 1,1-1 55,10-51-3534,-10 52 3317,4-39-3963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7619,'0'0'1433,"0"0"-208,0 0-3,0 0-62,0 0-199,0 0-236,0 0-66,0 0-93,0 0 29,0 0 16,0 0-184,0 0-51,0 0 5,0 0-221,5 15 75,27 58 166,-4 1 0,-3 1 0,9 49-401,-8-3 286,-1-7 229,14 28-515,-39-140 8,18 44 80,-17-45-64,0 1 1,-1-1-1,1 1 1,0-1 0,0 1-1,0-1 1,1 1-1,-1-1 1,0 0 0,0 0-1,1 0 1,-1 1-1,1-1 1,-1 0 0,1-1-1,-1 1 1,1 0-1,-1 0 1,1-1-1,0 1 1,0-1 0,-1 1-1,2-1-24,-1-3 11,1 0 0,-1-1 0,0 1 0,0 0 0,0-1 0,0 0 0,-1 1 0,1-1 0,-1 0 0,0 0 0,0-3-11,0 4-6,37-126-815,-6-2 0,-6-1 1,2-57 820,-22 89 98,-6 100-132,3 29-6834,-3-7 554</inkml:trace>
  <inkml:trace contextRef="#ctx0" brushRef="#br0" timeOffset="517.292">666 670 7700,'0'0'1971,"0"0"-450,0 0-417,0 0-181,0 0-264,-1-3-218,-1 0-344,1 0 1,-1 0 0,0 0 0,0 0 0,0 0-1,0 1 1,-1-1 0,1 1 0,-1 0 0,0-1-1,1 1 1,-1 1 0,0-1 0,0 0 0,0 1-1,0-1 1,-1 1 0,0-1-98,1 1 40,1 0-1,-1 0 1,1 1 0,-1-1 0,0 1-1,1-1 1,-1 1 0,0 0-1,1 0 1,-1 0 0,0 0 0,1 0-1,-1 0 1,0 1 0,1 0 0,-1-1-1,1 1 1,-1 0 0,1 0-1,-1 0 1,1 1 0,0-1 0,-1 0-1,1 1 1,0 0 0,-1 0-40,-3 7 40,0-1 1,0 1-1,1 0 1,1 1 0,-1-1-1,1 1 1,1 0-1,0 0 1,0 0-1,1 0 1,0 4-41,-3 19 555,2 0-1,1 32-554,2-57 89,0 0 0,0 0-1,1 0 1,-1 0 0,2-1 0,-1 1-1,1 0 1,0-1 0,1 1 0,0-1-89,-1-4 22,0 0-1,0 0 1,1 0 0,-1-1 0,1 1 0,0-1 0,0 1 0,0-1 0,0 0-1,0 0 1,0 0 0,0-1 0,1 1 0,-1-1 0,0 0 0,1 0 0,-1 0-1,1 0 1,0-1 0,-1 1 0,1-1 0,2 0-22,8 1 18,0 0 0,0-1 0,0 0 1,0-2-1,0 1 0,0-2 0,-1 0 0,1 0 1,1-2-19,-6 2-168,-2-1 0,1 1-1,0-2 1,-1 1 0,0-1 0,0 0 0,1-1 168,-3 1-560,1 0 0,-1 0 0,-1-1 0,1 1 0,-1-1 0,0 0 0,0-1 0,2-5 560,-1 2-4650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7732,'0'0'2483,"0"0"-1114,0 0-139,0 0 98,0 0-407,3 13-406,7 29 260,-2 1 1,-2-1-1,-2 2-775,-3 91 1090,-2-81-834,2 0 0,2 1-1,3-1 1,4 10-256,-8-99-6488,-2 8 2675</inkml:trace>
  <inkml:trace contextRef="#ctx0" brushRef="#br0" timeOffset="356.207">1 343 11253,'0'0'3186,"0"0"-2322,0 0 160,163-3-127,-126 3-513,-9 0-384,-8 0-272,-9 0-721,-11 0-1280,0 0-2081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4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34 3217,'0'0'2524,"0"0"-1256,0 0-353,0 0 72,0 0-158,2-20 3445,-7 18-4104,-3-1-49,0 1 1,0 0 0,-1 0-1,1 1 1,-1 0-1,-5 0-121,12 1 8,0 0 0,-1 1 0,1-1 0,0 1-1,0-1 1,0 1 0,0 0 0,0-1 0,0 1 0,0 0-1,0 1 1,0-1 0,0 0 0,0 0 0,0 1-1,1-1 1,-1 1 0,1 0 0,-1-1 0,1 1 0,0 0-1,0 0 1,-1 0 0,1 0 0,0 0 0,1 0-1,-1 0 1,0 0-8,-5 21 269,0 0-1,2-1 0,0 2 1,2-1-1,0 0 1,2 0-1,1 8-268,-1-30 18,0 0 1,1 0 0,-1 1 0,0-1 0,1 0-1,-1 0 1,1 0 0,-1 0 0,1 0 0,0 0 0,-1 0 0,1 0-1,0 0 1,0 0 0,0 0 0,-1-1 0,1 1 0,0 0 0,0-1-1,0 1 1,0 0 0,1-1 0,-1 1 0,0-1 0,0 0 0,0 1-1,0-1 1,0 0 0,1 0 0,-1 1 0,0-1 0,0 0-1,0 0 1,1 0 0,-1-1 0,0 1 0,0 0 0,0 0 0,0-1-1,1 1 1,-1-1-19,4 1-7,1-1-1,-1 0 0,0-1 1,1 1-1,-1-1 1,0 0-1,0 0 0,0-1 1,0 0 7,8-9-380,-1 0 0,-1-1 0,0 0 1,-1-1-1,-1 0 0,0 0 0,0-1 0,-2-1 1,0 1-1,0-1 0,-2 0 0,0-1 0,-1 1 1,0-5 379,-7 80 3761,5 80-2461,0-19-76,-2-109-1157,-1 0 1,0-1-1,-1 1 0,0 0 0,-1-1 1,0 1-1,-1-1 0,0 0 0,0 0 1,-1 0-1,-5 7-67,7-13-159,0 0 0,0 0 0,0 0 0,0 0 0,0 0-1,-1-1 1,0 0 0,1 1 0,-1-2 0,-1 1 0,1 0 0,0-1 0,-1 0 0,1 0 0,-1 0 0,1 0 0,-1-1 0,0 1 0,0-1-1,0-1 1,0 1 0,0-1 0,0 0 0,0 0 0,1 0 0,-6-1 159,5-5-2748,4-13-1531</inkml:trace>
  <inkml:trace contextRef="#ctx0" brushRef="#br0" timeOffset="853.671">387 122 3762,'0'0'2598,"0"0"-1197,0 0-56,0 0 42,0 0-344,0 0-381,0 0-204,0 0-65,26-15-63,-18 11-317,0 0 0,1 1-1,-1 0 1,1 1 0,-1 0-1,1 0 1,0 0 0,0 1 0,0 1-1,0-1 1,0 2 0,2-1-13,-10 1 26,0 0 1,1-1-1,-1 1 1,0 0 0,1 0-1,-1 0 1,0 0-1,0 0 1,0 0 0,0 0-1,0 0 1,0 0-1,0 1 1,0-1 0,0 0-1,-1 1 1,1-1-1,0 1 1,-1-1 0,1 1-1,-1-1 1,0 1 0,1-1-1,-1 1-26,9 40 154,-8-25-29,0 1-1,-1-1 1,-1 0 0,-1 0-1,0 0 1,-1 0 0,-1 0-1,0 0 1,-1-1 0,-1 0-1,-1 0 1,0 0 0,-1-1-1,-1 0 1,-9 12-125,6-10 46,-1 0-1,-1 0 0,-13 10-45,22-21 32,0-1 0,-1-1-1,0 1 1,0-1-1,-1 0 1,1 0-1,-1-1 1,0 0-1,0 0 1,0 0-1,0-1 1,-4 1-32,10-3-5,1 0 0,0 0 1,-1 0-1,1 0 0,-1 0 0,1 0 0,0-1 0,-1 1 1,1 0-1,0 0 0,-1 0 0,1 0 0,0-1 1,-1 1-1,1 0 0,0 0 0,-1-1 0,1 1 1,0 0-1,0 0 0,-1-1 0,1 1 0,0 0 0,0-1 1,0 1-1,-1 0 0,1-1 0,0 1 0,0-1 1,0 1-1,0 0 0,0-1 0,0 1 0,0 0 1,0-1-1,0 1 5,-1-24-332,12-19-964,-10 40 1245,1 1-1,0-1 1,0 1 0,1 0-1,-1 0 1,0 0 0,1 0-1,-1 0 1,1 1 0,0-1-1,-1 1 1,1-1 0,0 1-1,0 0 1,0 0-1,0 0 1,0 1 0,0-1-1,0 1 1,0-1 0,0 1-1,0 0 1,0 0 0,1 1-1,-1-1 1,0 1 0,0-1-1,0 1 1,0 0-1,1 1 52,4 1 144,-1 0-1,1 1 0,-1 0 0,-1 1 0,1-1 0,0 1 0,-1 1 1,0-1-1,-1 1 0,6 5-143,-6-4 131,37 38 1305,-39-43-1406,-1 1 0,1-1 0,0 0 0,0 0 0,1 0 0,-1-1 0,0 1 0,1-1 0,-1 0 0,1 0 0,-1 0 0,1 0 0,0 0 0,-1-1 0,2 0-30,-5 0-80,1 0 0,-1 0 0,1 0 1,-1 0-1,1 0 0,-1 0 0,1 0 0,-1-1 1,1 1-1,-1 0 0,0 0 0,1 0 0,-1-1 1,1 1-1,-1 0 0,1-1 0,-1 1 1,0 0-1,1-1 0,-1 1 0,0 0 0,1-1 1,-1 1-1,0-1 0,1 1 0,-1-1 1,0 1-1,0-1 0,0 1 0,0-1 0,1 1 1,-1-1-1,0 1 0,0-1 0,0 1 0,0-1 1,0 1-1,0-1 0,0 1 0,0-1 1,0 1-1,-1-1 0,1 0 80,0 0-203,1-22-4479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2:4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5 143 8116,'0'0'1552,"0"0"-370,0 0 139,0 0-289,0 0-589,0 0-203,0 0-136,0-26 1030,0-30-1616,0 44-67,0 40 679,-2 71 95,0-32 1240,2-1 1,7 33-1466,-4-91 201,0-9-419,2-14-480,-5-62-5281,0 54 1953</inkml:trace>
  <inkml:trace contextRef="#ctx0" brushRef="#br0" timeOffset="578.698">112 1 7027,'0'0'3079,"0"0"-1740,0 0-784,0 0 3,0 0 151,18 6-311,5 2-336,0-2 1,1 0-1,0-1 1,1-2-1,23 1-62,34-4-480,-81 0 473,-1 1 0,0-1 0,1 1 0,-1-1 0,0 1 0,0-1 0,0 1 0,1-1 0,-1 1 0,0 0 0,0-1 0,0 1 0,0-1 0,0 1 0,0-1 0,0 1 0,0-1 0,0 1 0,-1 0 0,1-1 0,0 1 0,0-1 0,0 1 0,0-1 0,-1 1 0,1-1 0,0 1 0,-1-1 0,1 0 0,-1 1 7,-6 16 20,-35 76 868,5 1-1,4 1 0,-11 59-887,32-114 342,4 6-90,7-39-745,0-30-410,1-26-3160,0 30-158</inkml:trace>
  <inkml:trace contextRef="#ctx0" brushRef="#br0" timeOffset="914.205">444 505 6323,'0'0'2881,"0"0"-1664,0 0 159,0 0-79,0 0-641,0 0 81,-28 137 47,22-106-400,4-9-80,-1-9-240,3-8-64,0-2 0,0-3-320,0-3-1377,3-30-1152,8-12-3106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3:0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4402,'0'0'1073,"0"0"-396,0 0 137,0 0 93,0 0-376,0 0-139,0 0 35,0 0-123,0 0 59,0 0-102,0 0 25,0 0 170,0 0-26,0 0 47,0 0-45,0 0-48,0 0 41,0 0-87,0 0-71,0 0 37,0 0-128,0 0-18,0 0-41,28 0 174,158 33 600,-37-13-883,-49-12-2,79 2 15,-146-8-6,0 1 1,32 8-16,13 1 6,14-5 75,-1-4 0,31-6-81,9 1 62,250-16 136,-86 20-185,311-4 0,-402-6-118,173-2 178,184-5-19,-392 8-83,71-15 29,-69 5-19,-62 7 6,382-27 90,-335 32-11,67 10-66,-174-2 225,499 19 2445,-546-5-2898,-2-12-6390,0-5-532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3:1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4770,'0'0'1561,"0"0"-875,0 0-51,0 0-123,0 0-221,-2-8-30,2 7 5526,4 139-4439,7 0 1,16 70-1349,-26-194 46,2-1 0,-1 1 0,2-1-1,0 0 1,0 0 0,1-1 0,1 1 0,0-1 0,0 0 0,4 2-46,-10-13 5,1 0 1,0 0-1,0-1 1,0 1-1,0-1 1,0 1-1,0-1 1,0 1 0,0-1-1,0 0 1,0 1-1,0-1 1,0 0-1,0 0 1,0 0-1,0 1 1,0-1-1,0-1 1,0 1-1,0 0 1,1 0 0,-1 0-1,0 0 1,0-1-1,0 1 1,0 0-1,0-1 1,0 1-1,0-1 1,-1 1-1,1-1 1,1 0-6,27-22-119,-6-4-160,-1 0-1,-1-1 1,-1-2-1,-2 0 0,-1 0 1,-2-2-1,0 0 1,-3-1-1,0 0 0,-1-5 280,-11 37-8,1-4 30,-1 0-1,2 0 1,-1 0-1,0 1 1,1-1 0,0 0-1,0 1 1,0-1-1,1 1 1,0 0 0,-1 0-1,4-4-21,-5 8-85,-1 0-78,0 0-504,0 6-4242,0 11 139</inkml:trace>
  <inkml:trace contextRef="#ctx0" brushRef="#br0" timeOffset="555.199">443 433 512,'0'0'3420,"0"0"-1435,0 0-896,0 0-174,0 0 347,0 14 4645,2 62-5283,-2-24-145,4 52 192,-4-97-645,2 1-1,-1 0 1,1-1-1,0 1 0,1-1 1,-1 0-1,2 0 1,-1 0-1,1 0 0,0 0 1,3 3-26,-5-8-17,0 0 0,0 0 0,0 0 0,1 0 1,-1-1-1,1 1 0,-1 0 0,1-1 0,0 0 0,-1 0 0,1 0 0,0 0 1,0 0-1,0 0 0,0-1 0,0 1 0,0-1 0,0 0 0,0 0 1,0 0-1,0 0 0,0-1 0,0 1 0,0-1 0,0 0 0,1 0 17,4-1-322,-1-1-1,0 0 1,0 0 0,0 0-1,0-1 1,0 0-1,-1-1 1,1 0 0,1-1 322,26-27-6486,-29 30 3954</inkml:trace>
  <inkml:trace contextRef="#ctx0" brushRef="#br0" timeOffset="903.725">505 504 6851,'0'0'1793,"0"0"-1249,0 0 193,0 0 495,0 0-255,0 0-625,82 0 64,-63 0-320,-2 0 16,-5 0-112,-4 0-240,-5 0-320,0 0-369,-3 0-800,0 0 17,0 0-65,-9 0-1265</inkml:trace>
  <inkml:trace contextRef="#ctx0" brushRef="#br0" timeOffset="1239.092">505 504 7251,'-51'-64'2113,"51"62"0,6-6-704,19 3 144,4 0-1153,2 5-336,-3 0 416,-3 0-464,-2 0 48,-7 0-64,4 8-960,-6-1-1265,-5-4-2193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3:2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1056,'0'0'4037,"0"0"-2524,0 0-697,0 0 313,0 0 186,3-8 286,0 6 2971,115 3-3561,48 8-1011,58 6 111,149-13-111,-190-3 26,-83 1-2,92 0-99,100-16 75,-185 9-4,0 5 0,50 7 4,52 19 24,5-8-18,-77-4-49,13-6 43,845-6-35,-755 17 1702,-240-15-1222,0-1-2648,0-1-988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4:4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8084,'0'0'1424,"0"0"-31,0 0-16,0 0-993,0 0 16,0 0-240,98 0-128,-75 0 0,-3 0-32,-6 0-160,-3 0-16,-2 0-144,-4 0 48,-2 0-449,-3 0-703,0 3-529,0-1-800</inkml:trace>
  <inkml:trace contextRef="#ctx0" brushRef="#br0" timeOffset="330.08">1 0 5907</inkml:trace>
  <inkml:trace contextRef="#ctx0" brushRef="#br0" timeOffset="668.782">1 0 5907,'36'122'1328,"-36"-120"-543,0 3 815,12 0-591,7 3-97,1-3-47,6-2-257,-1-1-48,0-2-176,-5 0-368,-6 0-16,0 0-400,-3 0-880,-8 0-2306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3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4898,'0'0'1054,"0"0"-336,0 0-110,0 0-98,0 0-313,0-14 1009,0 3 7419,2 33-8344,1 1 0,0-1 0,2 0-1,1 0 1,3 6-281,8 37 429,-6-28-284,-8-26-88,1 0 1,-2 0-1,1 1 1,-2 0-1,1 0-57,-2-11 24,0-1-13,0 0-67,0 0-176,0 0-46,-4-34-1493,-7-15-864,2-1 1,3 0-1,1 0 1,3-33 2634,2 77 259,1-1 0,-2 1 1,1 0-1,-1-1 1,0 1-1,0-1 0,0 1 1,-1 0-1,0 0 1,0 0-1,-1 0 0,0 0 1,-3-5-260,5 11 60,1-1 0,-1 1 0,0-1 0,1 1-1,-1-1 1,1 1 0,-1-1 0,1 0 0,-1 1 0,1-1 0,0 1 0,-1-1 0,1 0 0,0 1 0,-1-1 0,1 0 0,0 0 0,0 1-1,0-1 1,-1 0 0,1 1 0,0-1 0,0 0 0,0 0 0,0 1 0,0-1 0,1 0 0,-1 0 0,0 1 0,0-1 0,0 0 0,1 0-1,-1 1 1,0-1 0,1 0 0,-1 1 0,0-1 0,1 1 0,-1-1 0,1 0 0,-1 1 0,1-1 0,-1 1 0,1-1 0,0 1 0,-1 0-1,1-1 1,0 1 0,-1-1 0,1 1 0,0 0 0,-1 0 0,1-1 0,0 1 0,-1 0 0,1 0 0,0 0 0,0 0 0,-1 0 0,1 0-1,0 0 1,0 0 0,-1 0 0,2 0-60,58 1 242,-52 0-61,-5 0-123,0-1-1,0 1 1,0 0 0,0 1 0,0-1 0,-1 0 0,1 1 0,0 0-1,-1 0 1,1-1 0,-1 1 0,0 1 0,0-1 0,0 0-1,0 0 1,0 1 0,0-1 0,0 1 0,-1 0 0,0 0-1,1-1 1,-1 1 0,0 0 0,0 0-58,2 6 159,1 0 1,-2 1 0,0-1-1,0 0 1,0 1-1,-1-1 1,0 5-160,-1 5 369,-1 0 0,0 0 1,-2 0-1,-2 10-369,5-25 18,-1 0 0,0 0 0,-1 0 0,1 0-1,-1 0 1,1 0 0,-1 0 0,-1 0 0,1-1 0,0 1 0,-1-1 0,0 0 0,1 1 0,-1-1 0,0-1-1,-1 1 1,1 0 0,-1-1 0,1 1 0,-1-1 0,0 0 0,1-1 0,-3 2-18,4-3-312,2 0-382,1-1 649,-1 1-1,0-1 1,1 0-1,-1 0 1,0 0-1,1 0 1,-1 1-1,1-1 1,-1 0-1,1 1 1,0-1-1,-1 0 0,1 1 1,0-1-1,-1 1 1,1-1-1,0 1 1,0-1-1,0 1 1,-1-1-1,1 1 1,0 0-1,0-1 1,0 1-1,0 0 1,0 0-1,-1 0 1,1 0-1,0 0 1,0 0-1,0 0 1,0 0-1,0 0 1,0 0-1,0 0 1,0 1-1,-1-1 1,2 1 45,2-1 110,0 1-1,0-1 1,-1 1 0,1 0 0,0 1-1,0-1 1,-1 1 0,1 0-1,1 1-109,1 2 84,0 0-1,-1 0 0,0 1 1,0 0-1,0 0 1,-1 0-1,0 0 0,0 1 1,-1 0-1,0 0 0,0 0 1,0 0-1,-1 0 1,0 0-1,-1 1 0,1-1 1,-2 1-1,1-1 0,-1 1 1,0-1-1,0 1 1,-1-1-1,0 1 0,-1 5-83,0-11 12,1 0 0,0 1-1,-1-1 1,0 0 0,1 0-1,-1 0 1,0 0 0,0 0 0,0-1-1,0 1 1,0 0 0,0-1-1,-1 0 1,1 1 0,-1-1-1,1 0 1,-1 0 0,1 0 0,-1-1-1,1 1 1,-1-1 0,0 1-12,-5 0-148,0 0 1,0 0 0,0-1-1,0 0 1,0 0-1,-8-2 148,14 1-198,1 0-1,-1 0 1,0 0-1,1 0 0,-1 0 1,1 0-1,0 0 1,-1-1-1,1 1 1,0-1-1,0 1 0,0-1 1,0 1-1,0-1 1,0 1-1,0-1 1,1 0-1,-1 0 0,0 1 1,1-1-1,0 0 1,-1 0-1,1 0 1,0 1-1,0-1 0,0 0 1,0-1 198,0 1-185,-1-18-4276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4:4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3522,'0'0'1536,"0"0"-303,0 0-65,0 0-226,0 0-248,0 0-65,0 0-100,0 0-25,0 0 91,0 0-67,0 0 32,0 0-69,0 0-131,0 0 25,0 0-121,0 0-144,0 0 27,0 0-89,0 0-76,0 0-20,9 18-31,3 38 507,-2 1 1,1 35-439,-2-18 67,2 33 99,-8-60-28,3 0 0,1-1 0,2 0-1,2 0 1,2-1 0,6 10-138,6-9-107,-25-45 166,1-1-48,0 0 0,0 0 0,0 0 0,1 0 0,-1 0 0,0 0 0,0 0 1,0 0-1,0-1 0,0 1 0,0 0 0,0-1 0,0 1 0,0-1 0,0 1 1,0-1-1,0 1 0,0-2-11,13-18-258,-2-1 0,0-1 1,-1 0-1,-2 0 1,0-1-1,-1 0 0,4-24 258,-1 10-461,66-236-745,-44 194 1430,-33 79-285,0 0 0,0 0 0,0 0 0,0 0 1,0 0-1,0 0 0,0 0 0,0 0 0,0 0 0,0 0 0,1 0 1,-1 0-1,0 0 0,0 0 0,0 0 0,0 0 0,0 1 0,0-1 1,0 0-1,0 0 0,0 0 0,0 0 0,0 0 0,1 0 0,-1 0 0,0 0 1,0 0-1,0 0 0,0 0 0,0 0 0,0-1 0,0 1 0,0 0 1,0 0-1,0 0 0,0 0 0,1 0 0,-1 0 0,0 0 0,0 0 1,0 0 60,0 10-3209,0-10 3241,0 17-4189</inkml:trace>
  <inkml:trace contextRef="#ctx0" brushRef="#br0" timeOffset="1269.965">369 634 2689,'0'0'1446,"0"0"-560,0 0-182,0 0-117,0 0-176,0 0-203,0 0 11,0 7 323,0 378 4633,0-378-5154,0-3 10,-1 0 0,1 0 1,0 0-1,0 1 0,1-1 1,-1 0-1,1-1 1,0 1-1,0 0 0,0 0 1,0 0-1,1 0 0,0-1 1,-1 1-1,3 2-31,-4-6 147,0 0 101,0 0-80,3-30-440,0-159-3384,0 0 4044,-3 187-372,1 0 0,-1 0 1,1 0-1,0 0 0,0 1 1,0-1-1,0 0 0,0 1 1,0-1-1,0 1 0,1-1 1,-1 1-1,0-1 0,1 1 1,-1 0-1,1 0 0,0 0 1,-1 0-1,1 0 0,0 0 1,0 0-1,-1 0 0,1 1 0,0-1 1,1 0-17,3-1 30,1 0-1,0 0 1,0 1 0,0-1 0,0 1 0,4 0-30,0 1 172,-8 0-66,1 0 1,0 0 0,-1 0 0,1 0-1,0 1 1,0 0 0,-1-1 0,1 1 0,1 1-107,-4-1 24,0 0 1,1 0 0,-1 0-1,0 0 1,0 0 0,1 1-1,-1-1 1,0 0-1,0 1 1,0-1 0,-1 1-1,1-1 1,0 1 0,-1 0-1,1-1 1,0 1 0,-1 0-1,0-1 1,1 1 0,-1 0-1,0-1 1,0 2-25,1 9 83,0-1 0,-1 1 0,0-1 0,-1 1 0,-1-1 0,1 0-1,-2 0 1,1 1 0,-2-1 0,0-1 0,0 1 0,-4 7-83,-2 0 59,-1-1 0,0 0 0,-2 0 1,0-1-1,0-1 0,-11 9-59,13-13-318,13-14-1265,21-16-926,-17 15 2474,0 1 0,0 0 0,0 0 0,1 1 0,-1 0 0,1 0 0,-1 0 0,1 1 0,0 0 0,0 0 0,-1 1 0,1 0 0,0 0 0,0 0-1,6 2 36,-11-1 105,0 1-1,0-1 0,0 1 0,0 0 0,-1-1 0,1 1 1,-1 0-1,1 0 0,-1 0 0,0 0 0,0 0 0,1 0 0,-1 0 1,-1 1-1,1-1 0,0 0 0,-1 0 0,1 1 0,-1-1 0,1 1 1,-1-1-1,0 0 0,0 1 0,0-1 0,-1 1-104,2 3 90,-1 0-1,0 0 0,0-1 1,-1 1-1,0 0 1,0 0-1,0 0 0,-1-1 1,0 1-1,-1 3-89,-2-4 58,1 1-1,-1 0 1,-1-1-1,1 0 1,-1 0 0,0 0-1,0-1 1,0 0-1,0 0 1,-1-1-1,1 1 1,-1-1 0,0-1-1,-3 1-57,-4 2-59,-1-1 0,-1-1 0,1 0-1,0-1 1,-1-1 0,-6 0 59,21-24-4317,1-5 1567</inkml:trace>
  <inkml:trace contextRef="#ctx0" brushRef="#br0" timeOffset="1786.442">648 736 2289,'0'0'1526,"0"0"-128,0 0-368,0 0-166,7-11 571,-5 11 4093,-2 400-1995,0-397-3524,0 0 1,0-1 0,0 1-1,1 0 1,0 0 0,-1 0-1,1 0 1,0-1 0,0 1 0,0 0-1,1-1 1,-1 1 0,1-1-1,-1 0 1,1 1 0,0-1-1,0 0 1,0 0 0,0 0-1,0 0 1,1 0 0,-1-1-1,0 1 1,1-1 0,-1 1-1,1-1 1,0 0 0,-1 0-1,1 0 1,0 0 0,0-1-1,0 1 1,1 0-10,2-1-115,-1 1 0,1-1 1,-1 0-1,0 0 0,1 0 0,-1-1 0,0 0 0,1 0 1,-1 0-1,0-1 0,0 1 0,0-1 0,0-1 0,0 1 1,0-1-1,-1 1 0,5-4 115,-2-1-1241,1 0 1,-1 0-1,-1 0 1,1-1-1,-1-1 1241,4-9-4661</inkml:trace>
  <inkml:trace contextRef="#ctx0" brushRef="#br0" timeOffset="2139.3">651 898 4018,'0'0'3185,"0"0"-2352,0 0 847,0 0-559,0 0-657,0 0 80,107-3-159,-79 3-17,-5 0-240,-3-2-112,-6-1-32,-6-4-368,-2-3-385,-6-3-1424,0-2-560,0 0-224,0-3-353</inkml:trace>
  <inkml:trace contextRef="#ctx0" brushRef="#br0" timeOffset="2468.186">651 898 4578,'-3'-129'1361,"3"126"-177,0 1 113,0-3 47,0 2-31,14 3-561,6-3-143,-3 1 463,3 2-432,-1 0 1,1 0-545,-3 0-96,-3 0-240,0 0-1537,-8 0-2753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4:4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5539,'0'0'1707,"0"0"-450,0 0 178,0 0-80,0 0-440,0 0-314,0 0 95,0 0-120,0 0-130,0 0-89,0 10 35,2 18-29,1 0 1,1-1-1,3 8-363,6 46 316,-5 5 6,10 83 88,-13-144-279,0-1 0,1 1 0,2-1 0,0 0 1,7 11-132,-13-31 17,-1 0 0,1 0 0,0 0 0,0 0 0,1 0 1,-1-1-1,1 1 0,0-1 0,0 0 0,0 0 0,0 0 0,0 0 1,1 0-1,-1-1 0,1 1 0,0-1 0,0 0 0,0 0 0,0-1 1,0 1-1,0-1 0,0 0 0,0 0 0,1 0 0,-1 0 1,0-1-1,1 0 0,0 0-17,-3 0-4,0-1 1,-1 0 0,1 0-1,0 0 1,0 0 0,-1 0-1,1 0 1,0 0 0,-1 0-1,1-1 1,-1 1 0,1-1-1,-1 1 1,0-1 0,0 1-1,0-1 1,0 0 0,0 0-1,0 0 1,0 1 0,-1-1-1,1 0 1,0-1 3,18-55-341,-16 45 159,19-79-678,-4-1 1,-4-1 0,0-57 859,-9 102-64,-3 28 330,-1 20-3781,-1 17-428</inkml:trace>
  <inkml:trace contextRef="#ctx0" brushRef="#br0" timeOffset="1994.769">392 599 4162,'0'0'2041,"0"0"-737,0 0 62,0 0 40,0 0-261,3-8 2478,5 71-3257,-4 0-1,-2 0 1,-5 47-366,0 5 517,3-78-406,0-60-441,-3-296-2818,2 292 3072,0 19 122,0 0 0,1-1 1,0 1-1,1 0 0,0-1 1,0 1-1,1 0-46,-2 6 9,1 0 0,0 0 0,0 0 0,-1 0 1,1 1-1,1-1 0,-1 0 0,0 1 0,0-1 0,0 1 0,1-1 1,-1 1-1,1 0 0,-1-1 0,1 1 0,0 0 0,-1 0 0,1 0 0,0 0 1,0 1-1,0-1 0,0 0 0,0 1 0,0-1 0,0 1 0,-1 0 0,1-1 1,0 1-1,0 0 0,0 0 0,2 1-9,0-2 56,0 1-1,0 0 1,0 1-1,0-1 1,-1 1-1,1-1 1,0 1 0,0 1-1,0-1 1,0 0-1,-1 1 1,2 0-56,-3 0 47,0-1-1,0 1 1,-1 0 0,1 0 0,0 0 0,-1 1 0,1-1 0,-1 0-1,0 0 1,0 1 0,0-1 0,0 1 0,0-1 0,0 1-1,-1 0 1,1-1 0,-1 1 0,1 2-47,0 6 136,0 0 0,-1 0-1,0 0 1,0 0 0,-1 0-1,-1 0 1,0 0 0,0-1 0,-1 3-136,1-7 23,-1 1 1,1-1 0,-1 0-1,0 0 1,0 0 0,-1-1-1,0 1 1,0-1 0,0 0-1,-1 0 1,1 0 0,-1 0-1,-1-1 1,1 0 0,-4 3-24,11-9-65,1 0-1,-1 1 1,1-1 0,0 1 0,-1-1 0,1 1-1,0 0 1,0 0 0,0 1 0,0-1 0,0 0-1,0 1 1,0 0 0,1 0 0,-1 0-1,0 0 1,0 0 0,0 1 0,0-1 0,0 1-1,0 0 1,0 0 0,0 0 0,0 0 0,-1 0-1,1 1 1,0-1 0,-1 1 0,1 0 0,-1 0-1,1 0 1,-1 0 0,0 0 0,0 0 0,0 1-1,0-1 1,0 1 0,-1-1 0,1 1 0,-1 0 65,4 6 182,0 1 0,-1 0 1,-1 0-1,0 0 1,0 0-1,0 0 1,-2 1-1,1-1 1,-1 1-1,-1-1 0,0 1 1,0-1-183,-1-7 22,0 0 0,0 0-1,0 0 1,0 0 0,-1-1 0,1 1 0,-1-1 0,1 1 0,-1-1-1,0 1 1,0-1 0,0 0 0,0 0 0,0 0 0,-1 0 0,1 0-1,-1-1 1,1 1 0,-1-1 0,1 1 0,-1-1 0,0 0 0,0 0-1,0 0 1,0-1 0,1 1 0,-1-1 0,0 1 0,-1-1-22,-16 3-63,0 0-1,0-2 1,-17 0 63,36-1-31,-9 0-285,1 0-1,0-1 0,0 0 0,-1 0 0,1-1 1,-7-2 316,13 2-364,0 1 0,0 0 0,0-1 1,0 0-1,0 1 0,0-1 0,0 0 1,1-1-1,-1 1 0,1 0 0,-1-1 1,1 1-1,0-1 0,0 0 0,0 0 1,1 0-1,-1 0 0,0 0 0,0-3 364,-4-12-4700</inkml:trace>
  <inkml:trace contextRef="#ctx0" brushRef="#br0" timeOffset="2658.45">722 449 3105,'0'0'3634,"0"0"-2433,0 0-297,0 0 302,0 0-118,12 1 2920,52 2-3045,-13 2-1057,0-1 1,33-4 93,-59 0-699,-25-7-4399,0 1 319</inkml:trace>
  <inkml:trace contextRef="#ctx0" brushRef="#br0" timeOffset="4934.36">1153 155 3153,'0'0'787,"0"0"-106,0 0 7,0 0-18,0 0-49,-1-41 3284,2 30 1016,1 15-4890,1 1 1,-1-1-1,0 1 1,0 0-1,0 0 1,0 0-1,-1 0 1,0 0-1,0 1-31,3 9 138,4 16 21,-1 0-1,-2 1 0,-1 0 1,-1 15-159,-2-21 19,1-1 1,2 1 0,0-1-1,1 0 1,2 0 0,0 0-1,9 16-19,35 60 43,-51-100-51,1-1 13,4-1-11,0 0 0,0 0-1,0 0 1,0 0 0,0-1-1,0 0 1,-1 0 0,1 0-1,0-1 1,-1 0 0,0 1-1,0-2 1,0 1 0,0 0-1,0-1 1,0 0 0,-1 1 0,0-1-1,0-1 1,0 1 0,0 0-1,-1-1 1,0 0 0,1 1-1,0-6 7,7-16-47,-1 0 1,-1-1-1,-1 1 0,-1-8 47,-5 31-2,-1 2 5,5-28 187,1 0 0,1 0-1,2 1 1,0 0 0,2 0 0,1 1 0,5-5-190,-9 23 551,-2 11-6110,-6 5-881</inkml:trace>
  <inkml:trace contextRef="#ctx0" brushRef="#br0" timeOffset="7193.246">1564 558 4434,'0'0'1238,"0"0"-459,0 0 211,0 0-62,0 0-82,0 0 45,0 13 5530,0 43-6508,0 182-650,0-238 540,0 0 117,0 0 42,0 1 70,0 3-65,0-3 31,0-1 0,0 0 0,0 0 0,0 0-1,0 1 1,0-1 0,0 0 0,0 0 0,0 0 0,0 1 0,0-1 0,0 0-1,0 0 1,0 0 0,0 1 0,0-1 0,0 0 0,0 0 0,0 0-1,1 1 1,-1-1 0,0 0 0,0 0 0,0 0 0,0 0 0,0 0 0,1 1-1,-1-1 1,0 0 0,0 0 0,0 0 0,0 0 0,1 0 0,-1 0 0,0 0-1,0 0 1,0 0 0,1 1 0,-1-1 0,0 0 0,0 0 0,0 0 0,1 0-1,-1 0 1,0 0 0,0 0 0,0-1 0,1 1 0,-1 0 0,0 0 0,0 0-1,0 0 1,1 0 0,-1 0 0,0 0 0,0 0 0,0 0 0,0 0 0,1-1 2,-1 1-10,1 0 69,38 0 264,115 5-206,-149-4-645,-10 0-568,-11 0-1738,2-1-1080</inkml:trace>
  <inkml:trace contextRef="#ctx0" brushRef="#br0" timeOffset="7845.362">1556 700 4562,'0'0'1267,"0"0"-533,0 0 181,0 0-139,0 0-207,0 0 196,0 0 273,0 0 107,0 0-278,0 0-294,28 0 1476,101 5-1270,-87-1-156,-26-1-1470,-21-2-4601,-8-1 2076</inkml:trace>
  <inkml:trace contextRef="#ctx0" brushRef="#br0" timeOffset="8542.483">1536 526 3009,'0'0'526,"0"0"58,0 0 534,0 0 88,0 0-475,0 0-184,0 0-46,0 0 28,34 7 3801,-18 1-4273,-1 0 1,1-1-1,1-1 1,-1-1-1,1 0 1,0-1-1,0-1 1,0 0-1,9-1-57,-23 0 76,-4-2-4036,-3 0-1352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1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7395,'0'0'1927,"0"0"-596,0 0-99,0 0-204,0 0-311,67 8 2066,-53-2-2963,14 6 534,-13-10-5712,-15-2 1732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1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92 1585,'0'0'992,"0"0"-538,0 0 18,0 0 48,0 0-138,0 0 37,0 0 13,-1-5-136,-14-55 165,3 33 2191,11 38 3085,10 63-5663,24 181 375,-15-95-100,-15-142-333,0 0 0,1-1 0,6 17-16,-8-29-2,-1-1 0,1 1-1,0-1 1,0 1 0,1-1 0,-1 0 0,1 0-1,0 0 1,0 0 0,0-1 0,1 1 0,-1-1 0,1 0-1,0 0 1,0 0 0,4 2 2,-5-4 11,0 0 0,0 0 1,0 0-1,0-1 0,-1 1 0,1-1 0,0 0 1,0 0-1,0 0 0,0 0 0,0 0 0,0 0 0,0-1 1,0 0-1,0 1 0,0-1 0,0 0 0,-1-1 1,1 1-1,0 0 0,-1-1 0,1 1 0,-1-1 1,1 0-1,-1 0 0,0 0 0,0 0 0,0 0 1,0-1-1,0 1 0,0 0 0,0-3-11,8-10-25,0-1-1,-1 0 1,-1-1-1,6-17 26,-9 20-75,17-50-650,-3 0-1,-4 0 1,-2-2-1,4-54 726,-14 97 50,4-15 646,-2 31-11,-1 23-1196,2 29-5259,-3-27-1738</inkml:trace>
  <inkml:trace contextRef="#ctx0" brushRef="#br0" timeOffset="1335.173">401 535 4098,'0'0'1064,"0"0"-12,0 0 17,0 0-223,0 0-251,0 0-80,0 0-136,0 0-80,0 0 42,0 0-117,0 0-50,0 0-41,0 0-85,0 6-83,0 396 2188,-9-526-1795,9-159-1473,1 281 1127,-1 0 0,1 0 0,0 0 0,-1 0 1,1 0-1,0 0 0,0 0 0,0 0 1,0 0-1,0 1 0,1-1 0,-1 0 1,0 1-1,1 0 0,-1-1 0,1 1 0,0 0 1,-1-1-1,1 1 0,0 0 0,0 0 1,0 0-1,-1 1 0,1-1 0,0 0 0,0 1 1,0-1-1,1 1 0,-1 0 0,1-1-12,6 0 82,0 0-1,0 0 0,0 0 0,0 1 0,0 0 0,4 2-81,-11-1 40,0 0-1,0 0 1,-1 0-1,1 0 0,-1 1 1,1-1-1,-1 1 1,1 0-1,-1-1 0,0 1 1,0 0-1,0-1 1,0 1-1,0 0 0,0 0 1,0 0-1,-1 0 1,1 0-1,-1 0 0,1 0 1,-1 0-1,0 0 1,0 0-1,0 1 0,0-1 1,0 0-1,0 1-39,0 7 88,0 1-1,0 0 1,-1 0-1,-3 10-87,-1-10-14,0 1 0,-2-1 0,1 0 0,-1 0 1,-1-1-1,0 1 0,0-2 0,-1 1 0,-1-1 0,1-1 0,-1 0 0,-1 0 0,-9 5 14,70-23-1785,-44 8 1809,0 0 1,1 1-1,0 0 0,-1 0 1,1 0-1,0 1 0,-1 0 0,1 0 1,0 0-1,-1 1 0,1 0 1,-1 1-1,5 0-24,-8 0 49,0-1 0,-1 0-1,1 1 1,0-1 0,-1 1 0,1 0 0,-1 0-1,1 0 1,-1 0 0,0 0 0,0 1 0,0-1-1,0 1 1,0-1 0,0 1 0,-1 0 0,1-1 0,-1 1-1,0 0 1,0 0 0,0 0 0,0 0 0,-1 0-1,1 0 1,-1 0 0,1 1 0,-1-1 0,0 0 0,-1 0-49,2 1 34,-1 1 0,0-1 0,0 0 0,-1 1 0,0-1 0,1 0 0,-1 1 0,0-1 0,-1 0 0,1 0 1,-1 0-1,-2 4-34,2-6 13,-1 1 0,1-1 0,-1 0 1,0 1-1,0-1 0,0 0 1,0-1-1,0 1 0,0 0 0,0-1 1,-1 0-1,1 0 0,-1 0 1,1 0-1,-1 0 0,1-1-13,-17 3 99,0 0-1,1-2 1,-1-1-1,-13-1-98,-4 1-111,36 0-183,3-9-2357,7-5-175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1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3714,'0'0'541,"0"0"-159,0 0 330,0 0-13,0 0-27,6 2 7097,25 8-6867,-12-7-956,-1 0 0,1-2 0,0 0 0,1-1 54,-20 5-5266,0 3-1281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23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5939,'0'0'883,"0"0"-88,0 0 259,0 0-249,0 0-266,13 0 3373,49 0-3555,-3-1-227,-17 0 111,0 1-1,0 3 0,19 3-240,-43-2 300,-11 0-3773,-6-4 2924,2 0-3661</inkml:trace>
  <inkml:trace contextRef="#ctx0" brushRef="#br0" timeOffset="703.463">169 0 4018,'0'0'926,"0"0"-414,0 0 280,0 0-53,0 0-237,2 13 4532,5 52-4834,-3 43 1400,-4 14-1600,-1-30 94,3-89-66,-2-3-4002,0 0 498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2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1505,'0'0'1774,"0"0"-1097,0 0-308,0 0-193,0 0-107,0 0-18,0 0 178,1 7 5352,4 27-5322,5 2 388,-1 1 0,-3 0 1,2 18-648,-2-7 302,11 38-302,1-11 48,-11-42-19,1-1 0,1 1-1,2-2 1,1 1 0,13 21-29,-15-33 16,-6-13 5,0 0-1,0 0 0,0 0 0,1 0 0,0 0 0,0-1 0,5 4-20,-10-10 75,20-23 1350,-19 21-1424,15-25-168,0-1 0,-2-1 0,-1 0 0,-1-1 0,-2 0-1,0-1 1,2-23 167,-4 6-142,14-40 142,-11 42-77,6-41 77,-14 67-74,-3 13 221,0 1 1,1-1-1,0 1 0,0-1 0,1 1 1,-1 0-1,1-1 0,1 1 0,-1 0 0,2-1-147,-4 7-3,0-1-1,1 1 1,-1 0-1,0 0 1,0 0-1,0-1 1,1 1-1,-1 0 1,0 0-1,0 0 1,0 0-1,1-1 1,-1 1-1,0 0 1,0 0-1,1 0 1,-1 0-1,0 0 1,1 0-1,-1 0 1,0 0-1,0 0 1,1 0-1,-1 0 1,0 0-1,0 0 1,1 0-1,-1 0 1,0 0-1,1 0 1,-1 0-1,0 0 1,0 0-1,1 1 1,-1-1-1,0 0 1,0 0-1,0 0 0,1 0 1,-1 0-1,0 1 1,0-1-1,0 0 1,1 0-1,-1 1 1,0-1-1,0 0 1,0 0-1,0 0 1,0 1-1,1-1 1,-1 0-1,0 1 1,0-1-1,0 0 4,8 19-2222,-7-15 1527,4 11-3753</inkml:trace>
  <inkml:trace contextRef="#ctx0" brushRef="#br0" timeOffset="1606.255">434 535 3650,'0'0'1352,"0"0"-559,0 0 220,0 0-169,0 0-236,0 0-56,0 0-513,-1 1-1,1-1 1,0 1 0,-1-1-1,1 1 1,0 0-1,0-1 1,-1 1 0,1-1-1,0 1 1,0-1 0,0 1-1,0 0 1,0-1 0,0 1-1,0-1 1,0 1-1,0 0 1,0-1 0,0 1-1,0-1 1,0 1 0,0 0-1,0-1 1,1 1 0,-1-1-1,0 1-38,10 43 340,-1-1 0,-3 2 0,-2-1 0,-1 1 0,-3-1 0,-2 2-340,2-8 44,0-38-122,0 0 62,0-44 403,-1-120-1692,0-5 2762,48 166-1294,-35 3-131,-5-1-12,0 1-1,0 0 1,0 1 0,0 0-1,0 0 1,-1 0 0,3 1-20,-7-1 10,0 0 0,-1 0 0,1 0 0,-1 0 1,1 0-1,0 0 0,-1 0 0,0 0 0,1 1 0,-1-1 0,0 1 1,0-1-1,0 1 0,0-1 0,0 1 0,0-1 0,0 1 1,0 0-1,-1 0 0,1-1 0,-1 1 0,1 0 0,-1 0 1,0 0-1,1 0 0,-1-1 0,0 1 0,0 0 0,-1 1-10,1 2 29,0 0-1,0 0 0,-1 0 1,0 0-1,0 0 0,-1-1 1,1 1-1,-1 0 0,0-1 1,0 1-1,0-1 0,-1 1 1,1-1-1,-2 0-28,-4 6-50,-1 0 0,0-1 1,-1 0-1,-8 5 50,18-14-97,0 1 0,-1-1 0,1 0 0,0 0 0,-1 0 0,1 0 0,0 1 0,-1-1 0,1 0 0,0 0 0,0 0 0,-1 1 0,1-1 0,0 0 0,0 1 0,0-1 0,-1 0 0,1 0 0,0 1 0,0-1 0,0 0 0,0 1 0,0-1 0,-1 0 0,1 1 0,0-1 0,0 0 0,0 1 0,0-1 0,0 0 0,0 1 0,0-1 0,0 1 0,0-1 0,1 0 0,-1 1 0,0-1 0,0 0 0,0 1 0,0-1 0,0 0 0,1 0 0,-1 1 0,0-1 0,0 0 0,0 1 0,1-1 0,-1 0 0,0 0 0,0 1 0,1-1 0,-1 0 0,0 0 0,1 0 0,-1 0 0,0 1 0,1-1 0,-1 0 0,0 0 0,1 0 1,-1 0-1,0 0 0,1 0 0,-1 0 0,0 0 0,1 0 0,-1 0 0,0 0 0,1 0 97,38 4-3188,-17-2 1940,-18 0 1419,0-1 0,-1 0 0,1 1 0,0 0 0,-1 0 0,1 0 0,-1 0 0,0 1 1,0-1-1,0 1 0,0 0 0,0 0 0,0 0 0,-1 0 0,0 0 0,1 1 0,-1-1 0,0 1 0,-1-1 0,1 1 0,-1 0 0,1-1 1,-1 1-1,0 0 0,-1 0 0,1 0 0,-1 0 0,1 1-171,-1 0 114,0 0 0,0 1 0,0-1 0,0 0 0,-1 0 0,0 1 0,0-1 0,0 0 0,0 0 0,-1 0 0,0 0 0,0 0 0,-1-1 0,1 1 0,-1 0 0,0-1 0,0 0 0,-1 0 1,1 0-1,-1 0 0,0 0-114,-2 0 20,0 0 0,0 0 1,0 0-1,-1-1 1,0 0-1,0 0 1,0 0-1,0-1 1,0 0-1,0-1 1,0 0-1,-1 0 0,1 0 1,0-1-1,-2 0-20,8-1-1259,1-3-1579</inkml:trace>
  <inkml:trace contextRef="#ctx0" brushRef="#br0" timeOffset="2077.302">758 535 6419,'0'0'968,"0"0"268,0 0 391,0 0-309,0 0-616,-3 19 247,1-4-624,-5 31 382,2 0-1,2 1 1,2 0-1,3 21-706,-1-65 21,0 0-1,0 0 1,0 0 0,1-1-1,-1 1 1,0 0-1,1-1 1,0 1 0,0-1-1,-1 0 1,1 1-1,1-1 1,-1 0 0,0 0-1,0 0 1,1-1-1,-1 1 1,1 0 0,0-1-1,-1 0 1,1 0-1,0 1 1,0-2 0,0 1-1,0 0 1,0-1-1,0 1 1,0-1 0,0 0-1,2 0-20,1 1-184,1-1 0,-1 0-1,1 0 1,-1-1 0,1 0 0,-1 0-1,1 0 185,-4 0-500,1 0 0,-1 0-1,0-1 1,1 1-1,-1-1 1,0 1 0,0-1-1,0 0 1,0 0-1,0 0 1,1-2 500,8-11-5632</inkml:trace>
  <inkml:trace contextRef="#ctx0" brushRef="#br0" timeOffset="2429.684">792 659 4770,'0'0'1601,"0"0"-1297,0 0 496,0 0-479,0 0-321,0 0-16,141 5-257,-135-5-623,-6 0-337,0 0-960</inkml:trace>
  <inkml:trace contextRef="#ctx0" brushRef="#br0" timeOffset="2777.118">792 659 8628,'-79'-147'2113,"82"145"-1025,25-3-143,6-3-321,5 0-448,-2 3-48,-6 3-128,-6 2-400,-5 0-977,-11 0-2368,-7 0-2786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2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96,'0'0'2663,"0"0"-1668,0 0-310,0 0-151,0 0-171,0 10 7521,-3 33-7855,3-26 138,-1 27-50,2 0 0,2-1 0,1 1 0,3-1 0,5 16-117,-2-20 67,-4-12-7,1-1 1,2 0-1,0-1 1,2 0-1,0 0 1,5 5-61,-15-28-7,0 0 1,0 0-1,0 0 1,1 0-1,-1-1 1,0 1-1,1 0 1,-1-1-1,1 1 1,0-1-1,-1 1 1,1-1-1,0 0 1,0 1-1,0-1 1,0 0-1,0 0 1,0-1-1,0 1 1,0 0-1,0-1 1,1 1-1,-1-1 7,1-1 24,-1 0 0,0 0 1,0 0-1,0 0 0,0 0 0,0-1 0,0 1 0,0-1 0,0 1 1,-1-1-1,1 0 0,-1 0 0,1 0 0,-1 0 0,0 0 1,1 0-1,-1 0 0,0 0 0,0 0 0,0-2-24,13-31-42,-1-1 0,-2-1 1,-2 0-1,-1 0 0,-1 0 0,-2-14 42,16-74 70,-19 113 31,0 0 0,1 0 1,1 1-1,0-1 1,1 1-1,0-1 0,0 1 1,1 1-1,1-1 0,0 1 1,1 0-102,-8 9 35,0 1-225,3 3-2963,-3 9-1441</inkml:trace>
  <inkml:trace contextRef="#ctx0" brushRef="#br0" timeOffset="689.668">404 495 4786,'0'0'1886,"0"0"-933,0 0 333,0 0-139,0 0-429,-1 10 3590,-6 42-4398,3-5 236,2 0 0,2 11-146,0-29 185,1-27-173,-1 0 1,0 0-1,1 0 1,0 0-1,-1 0 0,1 0 1,0 0-1,0 0 0,0-1 1,0 1-1,0 0 1,1-1-1,-1 1 0,0-1 1,1 1-1,-1-1 0,1 0 1,-1 0-1,1 1 1,0-1-1,0 0 0,-1-1 1,1 1-1,0 0 0,0 0 1,0-1-1,0 1 0,0-1 1,0 1-1,0-1 1,0 0-1,0 0 0,1 0-12,16 2-152,-1-1-1,1-1 1,13-2 152,-6 1-1213,-25 1 1071,0 0 1,-1 0-1,1 0 0,0 0 1,0 0-1,-1 0 0,1 0 1,0-1-1,0 1 0,-1 0 1,1 0-1,0-1 0,-1 1 0,1-1 1,0 1-1,-1 0 0,1-1 1,-1 1-1,1-1 0,-1 1 1,1-1-1,-1 1 0,1-1 0,-1 0 1,1 1-1,-1-1 0,0 0 1,1 1-1,-1-1 0,0 0 1,0 1-1,0-1 0,1 0 1,-1 0-1,0 1 0,0-1 0,0 0 1,0 0-1,0 1 0,0-1 1,0 0-1,0 1 0,-1-1 1,1 0-1,0 0 142,0-19-7177</inkml:trace>
  <inkml:trace contextRef="#ctx0" brushRef="#br0" timeOffset="1087.994">365 574 5346,'0'0'1985,"0"0"-1312,0 0-129,0 0-112,0 0 176,0 0-464,84-3-48,-67 3 113,-5 0-193,-1 0 208,0 0-128,-5-2-48,-1 2-64,1 0 16,-6 0-673,0 0-207,0 0-529,0-5-1120</inkml:trace>
  <inkml:trace contextRef="#ctx0" brushRef="#br0" timeOffset="1428.138">365 574 2593</inkml:trace>
  <inkml:trace contextRef="#ctx0" brushRef="#br0" timeOffset="1429.138">365 574 2593,'34'-155'5395,"-34"155"-4531,14 0 241,11 0 623,1 0-575,5 0-609,0 0-144,0 0-64,-3 0-191,-6 0-145,-5 0-48,-8 0-1185,-9 0-2145,0 5-6226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2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5442,'0'0'1609,"0"0"-1177,0 0 110,0 0 480,0 0-358,7 0 4966,31 3-5364,40 3 18,-43-5-2894,-35 4-797,0-5 0</inkml:trace>
  <inkml:trace contextRef="#ctx0" brushRef="#br0" timeOffset="335.989">1 0 3185</inkml:trace>
  <inkml:trace contextRef="#ctx0" brushRef="#br0" timeOffset="671.123">1 0 3185,'1'41'26,"0"-1"322,0-1 5556,4-36-5501,0-1 0,0 1 0,0-1-1,1 0 1,-1 0 0,1 0 0,-1-1 0,7 1-403,52 0 776,-31-3-1490,-1 4-3662,-24-1-618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3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7267,'0'0'1884,"0"0"-844,0 0 260,0 0-129,0 0-309,15-1 856,27-3-1207,-1 2 0,0 1 1,36 5-512,-39 7 66,-38-11-79,0 0-158,0 0-261,0 0-248,-1-10-2732,-6-2-782</inkml:trace>
  <inkml:trace contextRef="#ctx0" brushRef="#br0" timeOffset="366.126">71 0 6755,'0'0'496,"0"0"-95,0 0 991,0 0-800,0 0-400,0 0 481,17 58 415,-6-12 49,-5 5-497,-3 2-400,-3 5-96,0-10-144,0 1-672,0-16-1985,-3-11-1905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3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2897,'0'0'6961,"0"0"-3856,0 0-1427,0 0-173,0 0-659,6 0-497,126 0 928,-73 0-9362,-59 0 2370</inkml:trace>
  <inkml:trace contextRef="#ctx0" brushRef="#br0" timeOffset="337.02">1 1 8052</inkml:trace>
  <inkml:trace contextRef="#ctx0" brushRef="#br0" timeOffset="338.02">1 1 8052,'8'177'1809,"-8"-177"528,0 0-577,0 0-335,14 0-336,9 0-497,5 5 208,0-2-240,3-1-303,-5-2-241,-4 0-32,-5 0-241,-6 0-575,-5 0-465,-6 0-1488,0 0-6691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3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43 2609,'0'0'3218,"0"0"-1887,0 0-82,0 0 90,0 0-368,0 0-331,0 0-144,0 0 41,0 0 95,0 0-88,0 0 83,0 0-184,0 0-334,0 0-114,0 0-166,0 0 73,-9 18 119,3-2 5,0 1-1,2 0 1,-1 1 0,2-1-1,1 1 1,0 0-1,1 0 1,0 0 0,2-1-1,0 2-25,0 14-21,-1-28 36,1 1-1,0-1 1,0 0 0,0 1 0,1-1-1,-1 0 1,1 0 0,1 0 0,-1 0 0,1 0-1,0-1 1,0 1 0,0-1 0,0 0-1,1 0 1,0 0 0,0 0 0,0-1 0,0 1-1,1-1 1,-1 0 0,1 0 0,0-1-1,0 0 1,0 1 0,1-1-15,4 2 49,1 0-1,0 0 1,0-1 0,1-1-1,-1 0 1,0 0 0,1-1-1,-1-1 1,1 0 0,0 0-1,-1-1 1,3-1-49,-11 1-11,0 0 0,1-1 0,-1 1 0,0-1 0,0 0 0,0 0 0,0 0-1,-1 0 1,1-1 0,0 1 0,-1-1 0,0 0 0,1 1 0,-1-1 0,0 0 0,-1 0 0,1 0 0,0-1-1,-1 1 1,0 0 0,0-1 0,0 1 0,0 0 0,0-2 11,3-12-214,-1 0 0,0 0-1,-1 0 1,-1-5 214,0 0-382,1-4 471,-2 0-1,0 0 1,-4-17-89,3 37 38,1 0 0,-2 0 0,1 0 0,-1 0 0,0 1 0,0-1 0,0 0 0,-1 1 0,0-1 0,0 1 0,0 0 1,-1 0-1,0 0 0,0 1 0,0-1 0,0 1 0,-5-3-38,-1 3 48,0 0 1,-1 1-1,1 0 1,-1 1-1,1 0 1,-1 1-1,0 0 0,0 1 1,0 0-1,0 0 1,1 1-1,-1 1 1,-8 2-49,-24 19 70,42-22-92,-1 0 0,1 0 0,0 0-1,-1 0 1,1 0 0,0 0 0,0 0-1,0 0 1,-1 0 0,1 0 0,1 1-1,-1-1 1,0 0 0,0 1 0,0-1-1,1 1 1,-1-1 0,1 1 0,-1-1-1,1 1 1,-1-1 0,1 1 0,0 0-1,0-1 1,0 1 0,0-1 0,0 1-1,0 1 23,2-2-135,-1 0 0,0 0 0,0 0 0,0 0 0,1 0 0,-1 0 0,1 0 0,-1 0 0,1-1 0,-1 1 0,1-1 0,-1 1 0,1-1 0,-1 1 0,1-1 0,0 0 0,-1 0 0,1 0 0,-1 0 0,1 0 0,0 0 0,0 0 135,5 0-778,32 3-3099</inkml:trace>
  <inkml:trace contextRef="#ctx0" brushRef="#br0" timeOffset="398.932">425 406 5346,'0'0'465,"0"0"495,0 0 305,0 0-401,0 0-368,0 0 113,12 139-225,-12-119 144,0 1-432,-6-9-32,-11 1-128,0-5 64,0-1-240,-2-7 80,2 0-1409,5 0-1664</inkml:trace>
  <inkml:trace contextRef="#ctx0" brushRef="#br0" timeOffset="1020.269">493 74 10613,'0'0'899,"0"0"-622,0 0-109,0 0 49,29 0-103,125 0-331,-65 0-2271,-88 0 2800,-1 0 246,0 0 127,0 0-343,0 0-67,0 0 93,0 0 24,0 0-74,-23 6 82,17 11-378,0 0 1,1 0 0,1 1 0,0 0-1,2 0 1,0 0 0,1 0-1,0 0 1,3 11-23,-3 18 423,-2 221 1105,3-180-1320,0-87-373,0-1-566,-6-19-4163,4 15 3684,-4-9-2392</inkml:trace>
  <inkml:trace contextRef="#ctx0" brushRef="#br0" timeOffset="1352.382">524 276 7491,'0'0'1889,"0"0"-1633,0 0 1409,0 0-80,0 0-865,0 0-272,161 21-384,-139-21 129,-8 0-193,-3 0-80,-2 0-721,-3 0-992,-1 0-2801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3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60 2849,'0'0'1654,"0"0"-626,0 0 276,0 0 17,0 0-169,-1-5 4881,-4-18-5919,4 21-124,-1-1-1,0 1 0,0-1 1,0 1-1,-1 0 1,1 0-1,0 0 1,-1 0-1,1 1 0,-1-1 1,0 1-1,1-1 1,-1 1-1,0 0 1,0 0-1,0 0 0,0 1 1,0-1-1,0 1 1,0-1-1,0 1 1,0 0-1,0 0 0,0 1 1,0-1-1,-2 1 11,2-1-3,-1-1 0,0 2-1,1-1 1,-1 0 0,1 1-1,-1 0 1,0 0 0,1 0-1,0 0 1,-1 0-1,1 1 1,0 0 0,0-1-1,0 1 1,0 0 0,0 0-1,-1 2 4,1 0-40,-1 0 0,1 0-1,0 1 1,0-1-1,1 1 1,-1 0-1,1 0 1,0 0 0,0 0-1,1 0 1,0 1 40,-7 19 303,4-14-214,0 0 0,1 1 1,1-1-1,0 1 0,0-1 0,1 1 0,0 0 1,1 0-1,1-1 0,0 3-89,0-13 24,0 1 0,0-1 0,1 0 0,-1 1 0,1-1 0,-1 0 0,1 0 0,0 0 0,-1 0 0,1 0 0,0 0 0,-1-1 0,1 1 0,0-1 0,0 1 0,0-1 0,0 1-24,32 6 77,-14-4-24,-17-2-72,-1 0 0,1 0 1,0 0-1,-1-1 0,1 1 0,0-1 1,0 1-1,0-1 0,-1 0 0,1-1 1,0 1-1,0 0 0,-1-1 1,1 1-1,0-1 0,0 0 0,-1 0 1,1 0-1,-1 0 0,1-1 0,-1 1 1,1-1-1,-1 1 0,0-1 0,0 0 1,1 0 18,3-5-139,-1-1 0,1 1 1,-1-1-1,0 0 1,-1 0-1,0-1 1,0 0-1,-1 1 1,0-1-1,-1 0 0,0 0 1,0-1-1,-1 1 1,0 0-1,0-1 1,-1-6 138,0-31-574,0 46 745,0 1-65,0-14 417,0 13-464,0 1 16,0 0-11,0 0-14,0 0-7,0 0-16,0 0 10,0 0-10,0 0 16,0 0-11,0 0-70,0 0-28,0 0 34,0 0 18,0 0-47,0 0 88,0 0-3,0 0 0,0 1 21,0 231 878,-17-95-768,16-126-223,-1 0 0,0 0 0,0-1 1,-1 1-1,0-1 0,-1 1 0,0-1 1,-1-1-1,0 1 0,0 0 0,-2 1 68,1-1-127,4-8 131,0 0-1,0 0 1,0 1-1,-1-1 1,1 0 0,-1-1-1,1 1 1,-1 0-1,0-1 1,0 0-1,0 1 1,1-1-1,-1 0 1,-1 0-1,1-1 1,0 1-1,0-1 1,0 0-1,0 1 1,0-1 0,0 0-1,0-1 1,-1 1-1,0-1-3,-5 1 43,6-2-31,1 1 1,-1-1-1,1 1 0,0-1 0,0 0 0,0 0 0,0 0 0,0 0 0,1 0 0,-1-1 0,0 1 0,1 0 0,0-1 0,-1-2-12,-15-18 125,9 15-518,-5-4 973,1 9-7845,11 3 2217</inkml:trace>
  <inkml:trace contextRef="#ctx0" brushRef="#br0" timeOffset="552.62">293 592 5394,'0'0'2444,"0"0"-1526,0 0 45,0 0 246,0 0-502,0 0-438,0 0 115,6 5-82,-2 2-109,0 1 0,-1-1 0,0 1 0,0 0 0,-1 0 0,0 0 0,-1 0 0,0 0 0,0 1 0,0-1 0,-1 0 0,-1 1 0,1-1 0,-1 0-193,0 15-264,1-22 163,-1 0 0,0 1 0,0-1 1,1 0-1,-1 0 0,0 1 0,0-1 0,-1 0 0,1 0 0,0 0 0,0 0 0,0 0 0,-1-1 0,1 1 0,0 0 0,-1-1 1,1 1-1,-1 0 0,1-1 0,-1 0 0,1 1 0,-1-1 0,1 0 0,-1 0 0,1 0 0,-1 0 0,1 0 0,-1 0 1,-1 0 100,-8 0-3026</inkml:trace>
  <inkml:trace contextRef="#ctx0" brushRef="#br0" timeOffset="1640.192">445 80 4386,'0'0'2076,"0"0"-1135,0 0 175,0 0 330,0 0-153,7 3 2579,33 9-3448,-2-9-1103,0-1 1,26-3 678,-9 0-3848,-54 1 3709,-1 0 387,0 0 224,0 0-101,0 0-61,0 0 63,-23 5 43,20 3-408,-1-1-1,1 0 1,0 1-1,1 0 1,0 0-1,0-1 0,1 1 1,0 0-1,0 0 1,1 0-1,0 1 1,1 2-8,-2 17 76,-11 346 2952,12-374-2956,0 0-110,0 0-167,-1 0-1,0 0 1,1 1-1,-1-1 0,0 0 1,1 0-1,-1 0 0,0 0 1,1 0-1,-1-1 0,0 1 1,1 0-1,-1 0 0,0 0 1,1-1-1,-1 1 0,0 0 1,1-1-1,-1 1 0,1 0 1,-1-1-1,1 1 0,-1-1 1,1 1-1,-1-1 0,1 1 1,-1-1-1,1 1 0,0-1 1,-1 1-1,1-1 1,0 0-1,-1 1 0,1-1 1,0 0 205,-3-13-4413</inkml:trace>
  <inkml:trace contextRef="#ctx0" brushRef="#br0" timeOffset="1972.961">516 359 6851,'0'0'2145,"0"0"-1585,0 0 753,0 0 48,0 0-929,0 0-432,144 3 0,-119-3-913,-2 0-1840,-7-13-2625</inkml:trace>
  <inkml:trace contextRef="#ctx0" brushRef="#br0" timeOffset="2443.811">879 156 5859,'0'0'1544,"0"0"-154,0 0 139,0 0-371,0 0-595,0 0-504,0 0 1,1 0-1,-1-1 0,0 1 1,-1 0-1,1 0 0,0 0 1,0-1-1,0 1 0,0 0 1,0 0-1,0 0 1,0-1-1,0 1 0,0 0 1,0 0-1,0 0 0,0 0 1,-1-1-1,1 1 0,0 0 1,0 0-1,0 0 0,0 0 1,0 0-1,-1-1 1,1 1-1,0 0 0,0 0 1,0 0-1,-1 0 0,1 0 1,0 0-1,0 0 0,0 0 1,-1 0-1,1 0 1,0 0-1,0 0 0,0 0 1,-1 0-1,1 0 0,0 0 1,0 0-60,-2 3 19,-1 1 0,2-1-1,-1 1 1,0 0 0,1 0 0,0 0 0,-1-1 0,1 1 0,1 1 0,-1-1 0,1 3-19,-3 54 360,3-41-200,-1 152 1921,1-168-2043,0 0 1,1 0-1,0 0 1,-1-1-1,1 1 1,0 0-1,1 0 1,-1-1-1,1 1 0,-1-1 1,1 0-1,0 1 1,1-1-1,-1 0 1,0 0-1,1 0 0,0 0 1,-1-1-1,1 1 1,0-1-1,3 2-38,-4-3 26,0 1 0,1-1 0,-1 0 0,1 0 0,0 0 0,-1 0 0,1 0 0,0-1 0,0 1 0,-1-1 0,1 0 0,0 0 0,0 0 0,0 0 0,-1 0 0,1 0 0,0-1 0,0 1 0,-1-1 0,1 0 0,0 0 0,-1 0 0,1 0 0,-1-1 0,1 1 0,-1-1 0,0 1 0,0-1 0,1 0 0,-1 0-26,5-5-87,0 0-1,-1 0 1,0 0-1,-1-1 1,1 0-1,-2 0 1,1 0-1,-1-1 1,0 0-1,-1 0 1,0 0-1,0 0 0,1-9 88,0-13-301,0 0-1,-3 0 0,-1-19 302,0 35 141,0 12-109,0 0 0,0 0 0,-1-1 0,0 1 0,1 0 0,-1 0 0,0 0 0,-1 0 0,1 0 0,0 0 0,-1 0-1,0 1 1,1-1 0,-1 1 0,0-1 0,-1 1 0,1-1 0,0 1 0,-1 0 0,1 0 0,-1 0 0,1 0 0,-1 1 0,0-1 0,0 1 0,0 0 0,0-1 0,-1 1-32,-2-1-96,0 0 1,-1 1 0,1-1 0,-1 1 0,1 1 0,-4-1 95,-37 7-4248,40-2-13</inkml:trace>
  <inkml:trace contextRef="#ctx0" brushRef="#br0" timeOffset="3267.667">1209 217 3826,'0'0'3289,"0"0"-2102,0 0-13,0 0 403,0 0-558,-11-15 1465,12 13-2522,0 0 0,0 0 0,0 0-1,0 1 1,0-1 0,1 1 0,-1-1 0,0 1 0,1-1-1,0 1 1,-1 0 0,1 0 0,0 0 0,-1 0 0,1 0 0,0 0-1,0 0 1,0 1 0,1-1 38,42-14-686,-41 13 652,1 1 1,0 0 0,-1 0 0,1 0 0,0 1 0,-1-1-1,1 1 1,0 1 0,0-1 0,-1 1 0,3 0 33,-5 0-2,0 0 1,-1 1 0,1-1 0,-1 0 0,1 1-1,-1-1 1,0 1 0,1 0 0,-1 0 0,0-1-1,0 1 1,0 0 0,0 0 0,-1 0 0,1 0-1,0 0 1,-1 0 0,0 0 0,1 0 0,-1 0-1,0 0 1,0 0 0,0 0 0,0 0 0,0 0-1,-1 1 1,1-1 1,0 24 242,1-4 61,-1-1-1,-2 0 0,0 1 1,-1-1-1,-1 3-302,2-17 81,-1 1-1,0-1 1,0 0 0,0 0-1,-1 0 1,0 0 0,0-1-1,-1 1 1,0-1-1,0 0 1,0-1 0,-1 1-1,0-1 1,0 0 0,0-1-1,-2 2-80,2-2 59,0-1 1,0 1-1,0-1 0,-1 0 0,0 0 0,0-1 0,0 0 0,0 0 0,0-1 1,0 1-1,0-2 0,-5 1-59,11-1-267,26-5-240,-19 7 615,-1-1 1,0 1-1,0 0 0,0 0 0,0 0 1,0 1-1,0 0 0,-1 0 0,1 0 1,-1 0-1,0 1 0,0 0 0,0 0-108,1 1 134,1 0-1,0 0 0,0-1 0,1 0 0,-1 0 1,1 0-1,0-1-133,-1-1 13,1 0-1,-1-1 1,0 0-1,0 0 1,1 0 0,-1-1-1,1 0 1,-1 0 0,0 0-1,1-1-12,-4 0-183,0 1 0,0-1 0,-1 1 0,1-1 0,0 0 0,0 0 0,-1 0 0,1-1 0,-1 1 0,1 0 0,-1-1 0,0 0 0,0 0 0,1 0 0,-1 0 0,0 0 0,0 0 0,-1 0 0,1 0 0,0-1 0,-1 1-1,0-1 184,7-22-5826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57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6163,'0'0'3049,"0"0"-1867,0 0-139,0 0 32,0 0-320,0 0-13,0 0 5,0 3-320,2 48 1020,3 0 1,5 18-1448,3 25 608,-10-67-497,-3-17-67,0 0 1,1 1 0,1-1-1,-1 0 1,2 0 0,-1 0-1,2 0 1,-1 0 0,1-1-1,5 9-44,-8-18 15,-1 1-1,1 0 1,0-1-1,0 1 1,0-1-1,0 1 1,0-1-1,0 0 1,0 1-1,0-1 1,0 0-1,0 1 1,0-1-1,0 0 1,0 0-1,0 0 0,0 0 1,0 0-1,0 0 1,0 0-1,0-1 1,0 1-1,0 0 1,0-1-1,0 1 1,0 0-1,0-1 1,0 1-1,0-1 1,-1 1-1,1-1 1,0 0-1,0 1 0,0-1 1,0 0-15,28-25 30,0-5-13,-7 9-179,-1-1 0,-1-1 0,9-15 162,-24 30-79,1 0 0,-1 0 0,-1-1 0,0 0 0,0 0 0,-1 0 0,0 0 0,-1 0 0,0-1 0,0 1 0,-1-1 0,-1-5 79,2-10-255,-1 18 208,-1 0-1,0 0 1,0-1 0,0 1-1,-1 0 1,-2-9 47,2 16 2,1 0-1,-1 1 1,0-1 0,0 0-1,0 0 1,0 1-1,0-1 1,-1 0 0,1 1-1,0-1 1,0 1-1,0-1 1,0 1-1,-1 0 1,1-1 0,0 1-1,0 0 1,-1 0-1,1 0 1,0 0 0,0 0-1,-1 0 1,1 0-1,0 1 1,0-1 0,-1 0-1,0 1-1,0-1 6,0 1 0,0-1 0,-1 1 0,1-1-1,0 1 1,0 0 0,0 0 0,0 0 0,0 0 0,0 0 0,0 0-1,1 0 1,-1 1 0,0-1 0,0 2-6,-1 5 61,1-1 0,1 1 1,-1 0-1,1 0 0,1 0 0,-1 0 1,1 0-1,1 0 0,0 3-61,0 16 447,-1-25-418,0 0-1,1 0 1,-1 0 0,1 0 0,-1 0 0,1 0 0,0 0-1,-1 0 1,1 0 0,0-1 0,0 1 0,1 0 0,-1 0-1,0-1 1,0 1 0,1-1 0,-1 1 0,1-1 0,0 0-1,-1 0 1,1 0 0,0 1 0,-1-1 0,1-1 0,0 1-1,0 0 1,0 0 0,0-1 0,0 1 0,0-1 0,0 0-1,1 1-28,12 1-44,-1 0-1,0-1 0,1-1 0,7-1 45,-5 1-95,-12 0-51,-1 0 1,1-1-1,-1 0 1,1 1-1,0-2 0,-1 1 1,0 0-1,1-1 1,-1 0-1,1 0 146,26-17-5230,-22 12 143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5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6019,'0'0'1112,"0"0"-405,0 0 374,0 0-139,0 0-390,0 0 32,0 0-122,0 8 253,-6 277 4279,6-282-4959,0 1 0,0-1 0,0 0 0,0 1 0,0-1 0,1 0 0,-1 1 0,1-1 1,0 0-1,0 0 0,0 1 0,1-1 0,-1 0 0,1 0 0,0 0 0,-1-1 0,1 1 0,1 0 0,-1-1 0,0 1 1,0-1-1,1 0 0,0 0 0,-1 0 0,1 0 0,0 0 0,0 0 0,0-1 0,0 1 0,0-1 0,0 0 0,1 0 0,-1 0 1,0-1-1,1 1 0,-1-1 0,0 1 0,1-1 0,-1 0 0,0-1 0,1 1 0,-1-1 0,0 1 0,1-1 0,-1 0 0,0 0 1,1-1-36,2 0-33,0-1-1,0 0 1,-1 0 0,1-1 0,-1 1 0,0-1 0,0 0 0,0-1 0,0 1 0,-1-1 0,0 0 0,0 0-1,0-1 1,-1 1 0,0-1 0,2-4 33,0 0-250,0 0 1,-1 0-1,0-1 0,-1 0 0,-1 0 1,0 0-1,0 0 0,-1 0 0,0-5 250,-1 10 47,0 0-1,0 0 0,-1 0 0,0 0 1,0 0-1,0 0 0,-1 1 0,0-1 1,0 0-1,-1 1 0,1 0 0,-1-1 1,0 1-1,0 0 0,-1 0 0,0 1 0,0-1 1,0 1-1,0 0 0,-1 0 0,1 0 1,-1 1-1,0-1 0,0 1 0,0 0 1,-1 1-1,-4-3-46,3 0-60,8 1-3818,1 3-1340</inkml:trace>
  <inkml:trace contextRef="#ctx0" brushRef="#br0" timeOffset="659.585">399 143 7347,'0'0'982,"0"0"243,0 0 520,0 0-457,0 0-546,-1-4-294,0 3-430,1 0-1,0 0 1,0 0 0,0 0-1,0 1 1,0-1 0,0 0-1,0 0 1,0 0 0,0 0-1,0 0 1,0 0 0,0 0-1,1 1 1,-1-1 0,0 0-1,1 0 1,-1 0 0,0 1-1,1-1 1,-1 0 0,1 0 0,0 1-1,-1-1 1,1 0 0,-1 1-1,1-1 1,0 1 0,0-1-18,1 0 6,1 0 1,-1-1 0,1 1 0,-1 1 0,1-1 0,0 0 0,-1 1-1,1-1 1,0 1 0,0 0 0,-1 0 0,2 0-7,15 0-38,-14-1 57,0 1 0,0 0 0,0 0 1,0 0-1,0 1 0,0 0 0,0 0 0,1 0-19,-4 0 18,-1 0 1,1 0-1,-1 0 0,1 0 1,-1 0-1,1 0 0,-1 1 1,0-1-1,0 0 0,0 1 1,1-1-1,-1 1 0,0-1 1,-1 1-1,1-1 0,0 1 1,0 0-1,-1-1 0,1 1 1,-1 0-1,0 0 0,1 0 1,-1-1-1,0 1 1,0 1-19,1 4 32,0 0 1,-1 1 0,0-1 0,-1 1-1,0-1 1,0 0 0,0 1 0,-1-1 0,0 0-1,0 0 1,-1 0 0,0 0 0,0 0 0,0-1-1,-1 0 1,0 1 0,-2 0-33,-2 3 44,-1-1 0,1 0 0,-2-1-1,1 0 1,-1 0 0,0-1 0,-1-1 0,0 1 0,-11 4-44,15-8-26,0 0 0,1 0 0,-1-1 0,-1 0 0,1 0 0,0 0 0,0-1 0,-8 0 26,15-1-307,14 0-776,-2-2 762,73-5 20,-79 8 361,0-1 1,0 0-1,0 1 1,0 0 0,-1 1-1,1-1 1,0 1-1,-1 0 1,1 0 0,-1 1-1,0 0 1,1 0-1,0 1-60,6 6 66,-10-8-84,0 1-1,1-1 1,-1 0-1,1 0 1,0 0 0,0 0-1,0 0 1,0-1-1,0 1 1,0-1-1,0 0 1,0 0 0,0 0-1,3 0 19,-4-4-2027,-1-12-1255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4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37 178 3778,'0'0'1214,"0"0"-721,0 0 43,0 0 17,0 0-255,0 0-207,7 0 4610,9-6-3709,-9-6-1186,-1-1-1,0 1 0,-1-1 0,0 0 1,-1-1-1,-1 1 0,0-1 0,-1 0 1,0 0-1,-1 1 0,-1-13 195,0 25 211,0 1 176,0 0-11,0 0-27,3 2 1172,-3-1-6875,0 1-1257</inkml:trace>
  <inkml:trace contextRef="#ctx0" brushRef="#br0" timeOffset="3594.286">17 107 352,'0'0'1681,"0"0"-646,0 0-147,0 0 164,0 0 124,13-45 7628,-9 32-9351,-2 21 683,0 0 1,-1 0-1,0-1 0,0 1 0,-1 0 0,0 0 0,-1 7-136,1-10 82,0 50-33,0 31 59,-4 5-108,2-63 16,-2 0 0,-1-1 1,-1 1-1,-1-1 0,-4 8-16,10-34 37,1-1-55,4-68-4110,3 42 527</inkml:trace>
  <inkml:trace contextRef="#ctx0" brushRef="#br0" timeOffset="4230.364">262 99 2481,'0'0'3404,"0"0"-2513,0 0-312,0 0 246,0 0-222,0 0-361,0 0 95,0 0 338,0 0 312,0 0-110,0 0-626,-28 2 264,25 0-479,1 1 0,-1-1-1,1 1 1,-1 0 0,1 0-1,0 0 1,0 0 0,1 0-1,-1 1 1,0-1 0,1 1-1,0-1 1,0 0 0,0 1-1,0 0 1,0 2-36,-5 61 798,4-34-404,0 70 953,2-96-1290,1-1 1,0 0-1,0 1 1,0-1-1,0 0 1,1 0 0,0 0-1,1 0 1,-1 0-1,1-1 1,0 1-1,1-1 1,1 3-58,-2-5 32,1 0-1,-1 0 1,1 0 0,-1-1 0,1 0 0,0 1-1,0-2 1,0 1 0,0 0 0,0-1-1,0 0 1,0 1 0,0-2 0,1 1 0,-1 0-1,0-1 1,1 0 0,-1 0 0,0 0-1,1-1 1,-1 1 0,0-1 0,0 0 0,1 0-1,-1-1 1,0 1 0,0-1 0,0 0-1,0 0 1,-1 0 0,1-1 0,-1 1 0,1-1-1,2-2-31,0-4-138,-1 1-1,0-1 0,0 0 0,-1 0 0,0 0 1,0-1-1,-1 1 0,0-1 0,-1 0 0,0 0 0,0-2 139,0-9-386,-1 0 1,-1 0-1,-1-1 0,-3-18 386,3 33 103,0 0 1,-1 0-1,0 0 1,0 0-1,-1 0 1,0 1-1,0-1 1,0 1 0,-3-4-104,4 8 55,0-1 1,0 0-1,0 1 1,0-1 0,0 1-1,0 0 1,-1 0-1,1 0 1,-1 0 0,0 0-1,0 0 1,1 1-1,-1-1 1,0 1 0,0 0-1,0 0 1,-1 0-1,1 0 1,0 1 0,0-1-1,-3 1-55,4 0-14,0 0 0,-1 0-1,1 0 1,-1 0 0,1 0 0,0 1-1,-1-1 1,1 1 0,0 0-1,-1 0 1,1 0 0,0 0-1,0 0 1,0 0 0,0 1 0,0-1-1,0 1 1,0-1 0,-1 2 14,1 0-231,-1 1 0,1 0 1,0-1-1,1 1 0,-1 0 1,1 0-1,0 0 0,-1 0 0,2 0 1,-1 0-1,0 3 231,-2 20-3591,3-4-2849</inkml:trace>
  <inkml:trace contextRef="#ctx0" brushRef="#br0" timeOffset="4704.333">519 467 2065,'0'0'4674,"0"0"-3337,0 0-710,0 0 549,0 0-202,-6 29 1926,6 106-2049,0-132-879,0 0 1,-1 1-1,1-1 1,-1 0-1,0 0 0,0 0 1,0 0-1,0 0 1,-1 0-1,1 0 0,-1-1 1,0 1-1,0 0 0,0-1 1,0 1-1,0-1 1,-1 1 27,0 0-328,1-1 0,-1-1 0,1 1 0,-1 0 0,1-1 0,-1 1 0,0-1 0,0 0 0,0 0 0,0 0 0,-2 1 328,-6-2-4604</inkml:trace>
  <inkml:trace contextRef="#ctx0" brushRef="#br0" timeOffset="6938.328">629 135 4018,'0'0'1635,"0"0"-458,0 0 231,0 0-170,0 0-293,0 19 4890,0 67-5451,-1-60-361,0-17 5,0-1 0,1 1 0,1-1 0,0 1-1,1 5-27,-2-13 5,1 0-1,-1 1 0,1-1 0,0 0 0,0 0 1,0 0-1,0 0 0,-1 0 0,1 0 0,0-1 1,1 1-1,-1 0 0,0 0 0,0-1 0,0 1 1,0-1-1,1 1 0,-1-1 0,0 1 0,0-1 1,1 0-1,-1 0 0,0 1 0,1-1-4,35 2 122,-30-2-115,161-6-6005,-168 6 3733,0-2-581</inkml:trace>
  <inkml:trace contextRef="#ctx0" brushRef="#br0" timeOffset="7313.307">854 140 368,'0'0'4309,"0"0"-2343,0 0-1374,0 0 289,0 0 327,0-4-346,5 104 4666,2 56-5333,-8-123-64,1-23-108,0 0 0,0 0 1,0 0-1,1 0 1,2 3-24,-2-11-43,0-2-269,-1 0-363,0 0-579,1-2-4066,4-14 2722,0-2-2092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5:4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738 270 4482,'0'0'1641,"0"0"-507,0 0 250,0 0 46,0 0-224,69 0 4954,11-5-6563,-80 5 350,0 0-3,0 0 19,0 0-9,0 0-108,0 0-220,0 0 38,0 0 88,0 0-62,0 0-378,0 5-3468,-3 0-1346</inkml:trace>
  <inkml:trace contextRef="#ctx0" brushRef="#br0" timeOffset="624.112">732 394 112,'0'0'3772,"0"0"-2504,0 0-556,0 0 64,0 0-151,0 0-193,0 0-91,0 0 121,0 0 280,0 0 109,0 0 90,0 0-52,0 0-148,0 0-58,0 0-154,0 0-94,0 0-19,0 0-243,0 0-63,26 5 268,75-3-1266,-99 2-830,-1-2-3570,-1-2 2420</inkml:trace>
  <inkml:trace contextRef="#ctx0" brushRef="#br0" timeOffset="15541.443">5 3 2961,'0'0'3935,"0"0"-2473,0 0-392,0 0 387,0 0-144,-4-2 3499,8 7-4781,1 1 0,-1 0-1,-1 1 1,1-1 0,-1 1 0,0 0-1,-1-1 1,0 1 0,0 1-1,1 6-30,3 7 131,33 131 692,-27-99-606,1 0 0,4-1 0,1 0 0,7 8-217,-23-54 18,1 0 0,1 0 0,-1-1 0,1 1 0,0-1 0,0 0 0,1 0 0,-1 0 0,1-1 0,5 4-18,-8-7 15,0 0 0,0 0 0,0 0 0,1 0 0,-1 0-1,0 0 1,0-1 0,1 0 0,-1 1 0,0-1 0,0 0 0,1 0 0,-1 0 0,0 0 0,1 0 0,-1-1 0,0 1 0,0-1 0,0 1 0,1-1 0,-1 0-1,0 0 1,0 0 0,0 0 0,0 0 0,0-1 0,0 1 0,-1 0 0,1-1 0,0 0 0,-1 1 0,1-1 0,-1 0-15,10-10-35,-1 0 0,-1 0 0,0-1 0,-1 0 0,0-1 1,-1 1-1,-1-2 0,0 1 0,1-6 35,9-35-1011,9-53 1011,-7 27-145,14-88 452,-27 160-580,-4 9-386,-1 6-4255,0 13-510</inkml:trace>
  <inkml:trace contextRef="#ctx0" brushRef="#br0" timeOffset="16439.641">456 450 3858,'0'0'2171,"0"0"-1085,0 0-123,0 0 169,0 0-295,-7-9 742,7 10-1527,0-1 0,0 0-1,0 0 1,0 0-1,0 0 1,0 1 0,0-1-1,0 0 1,0 0-1,-1 0 1,1 0 0,0 0-1,0 0 1,0 1-1,0-1 1,0 0 0,0 0-1,0 0 1,0 0 0,-1 0-1,1 0 1,0 0-1,0 1 1,0-1 0,0 0-1,0 0 1,0 0-1,-1 0 1,1 0 0,0 0-1,0 0 1,0 0-1,0 0 1,-1 0 0,1 0-1,0 0 1,0 0-1,0 0 1,0 0 0,0 0-1,-1 0 1,1 0 0,0 0-1,0 0 1,0 0-1,0 0 1,0 0 0,-1-1-1,1 1 1,0 0-1,0 0 1,0 0 0,0 0-1,0 0 1,0 0-1,0 0 1,-1-1 0,1 1-1,0 0 1,0 0 0,0 0-1,0 0 1,0 0-1,0 0 1,0-1 0,0 1-1,0 0 1,0 0-1,0 0 1,0 0-52,-2 88 151,-1-42 260,3-1 0,1 0 0,3 1 0,1 1-411,4-15 415,-5-31 26,-2-17-523,0-250-2407,-1 264 2485,0 0 0,0 0 1,0 0-1,0 0 0,0 0 0,1 0 0,-1 0 0,0 1 1,1-1-1,0 0 0,-1 1 0,1-1 0,0 1 0,0-1 1,0 1-1,0 0 0,1-1 4,40-17-231,-41 18 267,-1 0 0,1 1 0,0-1-1,0 1 1,0 0 0,0 0 0,0-1 0,0 1 0,0 0 0,0 1 0,0-1 0,-1 0-1,1 1 1,0-1 0,0 1 0,0-1 0,0 1 0,-1 0 0,1 0 0,0-1 0,0 1-1,0 1-35,-1 1 67,0 0-1,1 0 0,-1 0 0,0 0 0,-1 0 0,1 0 0,-1 0 0,1 0 0,-1 0 0,0 0 0,0 0 1,0 1-1,0 1-66,0 12 196,-1 0 0,0 1 1,-1-1-1,0 0 1,-2 0-1,0 0 1,-1-1-1,-7 17-196,10-28 22,0 0 0,0 0 1,1 0-1,0 0 0,-1 0 0,2 1 1,-1-1-1,0 0 0,1 2-22,0-6-317,46-7-1048,-37 3 1373,0 2 1,0-1-1,0 1 1,0 1-1,0-1 1,6 2-9,-14-1 7,1 0 1,0 1 0,0-1 0,0 1-1,0 0 1,0-1 0,-1 1-1,1 0 1,0 0 0,-1 0-1,1 0 1,-1 0 0,1 1 0,-1-1-1,1 0 1,-1 1 0,0-1-1,0 1 1,0-1 0,1 1-1,-2 0 1,1-1 0,0 1 0,0 0-1,0 0 1,-1 0 0,1-1-1,-1 1 1,0 0 0,1 0-1,-1 2-7,1 1 27,0 1 1,-1 0-1,1 0 0,-1-1 0,-1 1 0,1 0 0,-1 0 0,0-1 0,0 1 0,0 0 0,-1-1 0,0 1 0,0-1 0,-1 0 0,1 1 0,-1-1 0,0 0 0,0-1 0,-4 4-27,2-2 29,-1-1-1,0-1 1,0 1 0,0-1 0,-1 0-1,1-1 1,-1 1 0,0-1 0,0-1-1,0 1 1,-1-1 0,1 0-1,0-1 1,-1 0 0,-3 0-29,3 0 72,-1 1-192,-1-1 0,0 0 0,0-1 0,0 0-1,0 0 1,-10-3 120,18 3-114,0-1 0,-1 0 0,1 0 0,0 0 0,0 0 0,-1 0 0,1-1 0,0 1 0,0 0 0,0-1-1,0 0 1,1 1 0,-1-1 0,0 0 0,1 0 0,-1 0 0,1 0 0,0 0 0,0-1 0,-1 1 0,1 0 0,1 0 0,-1-1 0,0 1 0,1-1 0,-1 1 0,1-1-1,-1 1 1,1-2 114,-1-35-3140,1 0-4380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6:0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5859,'0'0'904,"0"0"-368,0 0 147,0 0 264,0 0 35,11 0 7054,40 0-7743,95-1 91,158 2-295,-228 5-40,13 5-49,-26-2 150,1-3 0,8-3-150,199 15 176,-190-20-97,-31 0-80,1 3 1,22 3 0,19 7 105,31 5 278,119-1-383,-183-15 16,47 1 40,0-5 0,23-7-56,-79 6 21,0 3 1,0 1-22,29 0-51,256-27-37,-204 8 19,-56 8 105,0 2-1,61 2-35,-83 6 331,42-6-331,-21 0 1003,-73 8-851,-1 0 49,0 0 31,0 0-91,0 0-13,0 0-192,0 0-219,-3 0-544,-101-3-6592,39 1 1077</inkml:trace>
  <inkml:trace contextRef="#ctx0" brushRef="#br0" timeOffset="707.031">1914 14 6243,'0'0'1611,"0"0"-69,0 0-82,0 0-511,0 0-287,3-3-299,6-8 1797,-6 13-895,-11 25-585,-21 46-867,28-70 335,-77 144 244,75-138-408,3-7-69,0-2-92,0-38-5887,2 25-144</inkml:trace>
  <inkml:trace contextRef="#ctx0" brushRef="#br0" timeOffset="1037.332">1914 14 5907</inkml:trace>
  <inkml:trace contextRef="#ctx0" brushRef="#br0" timeOffset="1038.332">1914 14 5907,'101'28'2081,"-101"-28"-1345,0 0 593,0 0 47,0 0-351,0 0-353,0 0-160,0 0-48,0 18 113,0 10-113,0 7 80,0 3-480,-19 3 96,2-3-160,-3-8-720,3-4-2353,0-9-4467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6:23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9845,'0'0'1579,"0"0"-293,0 0-168,0 0-126,0 0-71,12-1-585,203-1-1179,-214 2 727,0 1-1,0-1 1,0 0 0,0 0 0,0 1 0,0-1 0,0 1 0,0-1-1,0 0 1,-1 1 0,1 0 0,0-1 0,0 1 0,0 0 0,-1-1-1,1 1 1,0 0 0,-1 0 0,1-1 0,-1 1 0,1 0 0,-1 0 0,1 0-1,-1 0 1,0 0 0,1 0 0,-1 0 0,0 0 0,0 0 0,1 0-1,-1 0 1,0 0 0,0 0 0,0 0 0,0 0 0,-1 0 0,1 0 0,0 0-1,0 0 1,-1 0 0,1 0 0,-1 1 116,1 6-2432,0-4-930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6:23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6403,'0'0'2641,"0"0"-2177,0 0 801,0 0-193,0 0-335,0 0 175,48 10-832,-23-7 304,0-1-192,1 1-31,-4-1-97,-5 1-64,-3 2-529,0-5-879,-5 0-2770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6:21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3778,'0'0'3287,"0"0"-2100,0 0-464,0 0 333,0 0 17,1 0 3472,7 21-4547,8 44 435,-2 1 0,-4 0 1,-2 0-1,-3 12-433,-3 271 1195,-4-186-1020,2-159-131,0 8-37,0-1-1,1 0 0,0 1 1,3 7-7,-4-18 3,0 0 1,0 0 0,0 0 0,0 0-1,0 1 1,1-1 0,-1 0-1,0 0 1,1-1 0,-1 1 0,1 0-1,-1 0 1,1 0 0,-1 0-1,1 0 1,0 0 0,-1-1 0,1 1-1,0 0 1,0-1 0,0 1-1,0 0 1,-1-1 0,1 1 0,0-1-1,0 1 1,0-1 0,0 0-1,0 1 1,0-1 0,0 0 0,0 0-1,0 1 1,0-1 0,0 0 0,0 0-1,0 0 1,0 0 0,0-1-1,1 1 1,-1 0 0,0 0 0,0-1-1,0 1 1,-1 0 0,1-1-1,0 1 1,0-1 0,0 1 0,0-1-1,0 0 1,0 1 0,0-1-4,9-9 37,0-1 0,0 1 0,-1-2 0,0 1 0,-1-1 0,0 0 0,-1-1 0,0 0 0,3-11-37,-5 13 0,28-64-335,-3-3 1,15-67 334,-15 45-443,19-34 443,-4 50-96,-45 83-64,0 1-625,0 27-4836,0 9 1456</inkml:trace>
  <inkml:trace contextRef="#ctx0" brushRef="#br0" timeOffset="954.966">338 842 3602,'0'0'1542,"0"0"-915,0 0-115,0 0 109,0 0-47,0-13-128,0-35-142,0 15 4944,0 129-4676,3 160 995,-5-278-1720,-6-64-1041,4-16 1194,4 83-89,1-1 0,1 1 0,0 0 0,5-15 89,-7 30 6,1 0-1,0-1 0,1 1 1,-1 0-1,1 0 0,-1 0 1,1 0-1,0 0 1,1 1-1,-1-1 0,1 1 1,0-1-1,-1 1 0,1 0 1,1 0-1,-1 0 1,0 0-1,1 1 0,-1 0 1,1-1-1,0 1 0,0 0 1,0 1-1,2-2-5,-5 3 24,1-1-1,-1 1 1,0-1 0,1 1-1,-1 0 1,1-1 0,-1 1-1,1 0 1,-1 0-1,0 0 1,1 0 0,-1 0-1,1 0 1,-1 1 0,1-1-1,-1 0 1,0 1 0,1-1-1,-1 1 1,0-1-1,1 1 1,-1 0 0,0-1-1,0 1 1,1 0 0,-1 0-1,0 0 1,0 0-1,0 0 1,0 0 0,0 1-24,1 3 80,-1-1 1,0 1-1,0 0 1,0-1-1,-1 1 0,0 0 1,0-1-1,0 1 1,0 0-81,0 4 2,-1 6 90,0 0 0,-1 0-1,-1 0 1,-1-1-1,0 1 1,0-1 0,-2 0-1,1 0 1,-2 0-1,0-1 1,-1 0 0,0 0-92,5-9-105,1 0 1,0-1 0,0 2-1,0-1 1,0 0 0,1 0 0,-1 0-1,1 1 1,0-1 0,1 1-1,-1 1 105,29-5-2262,64-1 4298,-91 2-1921,0 1 1,0-1 0,0 1-1,-1-1 1,1 1-1,-1 0 1,0-1 0,0 1-1,0 0 1,0-1 0,0 1-1,-1 2-115,1 0 115,0-2-120,-1 0-1,0 0 1,0 0 0,0 0 0,0 0 0,0 0 0,-1 0 0,1 0 0,-1 0-1,0 0 1,1-1 0,-1 1 0,-1-1 0,1 0 0,0 1 0,0-1 0,-1 0-1,0 0 1,1 0 0,-1-1 0,0 1 0,0-1 0,0 1 0,0-1 0,0 0-1,0 0 1,0 0 0,-2-1 5,-9 4-342,0 0 0,0-2 0,0 0 0,-1 0-1,-11-1 343,18-1-175,7 0 68,0 0-1,-1 1 1,1-1-1,-1 0 1,1 0-1,-1-1 1,1 1 0,0 0-1,-1 0 1,1-1-1,0 1 1,-1-1 0,1 1-1,0-1 1,-1 1-1,1-1 108,-3-16-4090,4 0-3294</inkml:trace>
  <inkml:trace contextRef="#ctx0" brushRef="#br0" timeOffset="1456.673">781 774 4610,'0'0'2508,"0"0"-1438,0 0-166,0 0 35,0 0 80,-12-20 1220,4 18-2104,0 1 0,0 1 0,0 0 0,0 0 0,0 0 0,0 1 1,-4 1-136,9-2 42,-1 1 0,1 0 0,0 1 0,0-1 0,0 0 1,0 1-1,0 0 0,0 0 0,0 0 0,1 0 0,-1 0 1,1 0-1,-1 1 0,1-1 0,0 1 0,0 0 0,0-1 1,-1 4-43,-4 12 185,0-1 0,2 1 0,0 1 0,1-1 0,1 1 1,0 0-1,2-1 0,0 1 0,1 0 0,1 9-185,0-9 296,-2-14-252,1 0 0,1 0 0,-1 0-1,1 1 1,0-1 0,0 0 0,0 0-1,1 0 1,0-1 0,0 1 0,0 0 0,0-1-1,1 1 1,0-1 0,0 0 0,0 1 0,0-1-1,1-1 1,-1 1 0,1-1 0,0 1-1,0-1 1,1 0 0,-1 0 0,0-1 0,1 0-1,0 1 1,0-1 0,-1-1 0,1 1-1,0-1 1,0 0 0,1 0 0,3 0-44,6 2 90,-1-1 1,0 0-1,1-1 0,-1-1 1,1-1-1,8-1-90,-20 2-67,0 0 1,0 0-1,-1-1 0,1 0 0,0 1 0,0-1 0,-1 0 0,1-1 0,0 1 0,-1 0 1,1-1-1,-1 1 0,1-1 0,-1 0 0,0 0 0,0 0 0,0 0 0,0 0 1,0 0-1,0 0 0,-1-1 0,1 1 0,-1-1 0,1 1 0,-1-1 0,0 0 1,0 0-1,0 1 0,-1-1 0,1 0 0,0 0 0,-1 0 0,0 0 0,0-2 67,0-23-3737,0 15-236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3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60 8180,'0'0'427,"0"0"47,0 0 751,0 0 146,0 0-218,5-4-201,-4 3-592,1 0-211,-1 0 0,1 1 0,-1-1 0,0 0 0,0 0 0,0 0 0,0 0 0,1 0 0,-1 0 0,0-1 0,-1 1 0,1 0 0,0 0 0,0-1 0,-1 1 0,1 0 0,0-1 0,-1 1 0,1-1-149,-38-21 1395,35 22-1370,-1 0 0,1 0 0,-1 0 0,1 0 0,-1 0 0,1 0 0,-1 0 0,0 1 0,1 0-1,-1-1 1,0 1 0,1 0 0,-1 0 0,0 1 0,1-1 0,-1 0 0,1 1 0,-1 0 0,0-1-1,1 1 1,-1 0 0,1 1 0,0-1 0,-1 0 0,1 1 0,0-1 0,0 1 0,0-1 0,0 1-1,0 0 1,0 0 0,0 0 0,0 0 0,1 0 0,0 1 0,-1-1 0,1 0 0,0 1-1,-1 2-23,-5 23 297,1 0 1,1 0 0,2 0 0,0 1 0,3 0-1,0-1 1,2 5-299,-2-28 44,0 0 0,0 0 0,1-1 1,0 1-1,-1 0 0,2-1 0,-1 1 0,1-1 0,-1 1 0,1-1 0,0 0 1,1 0-1,-1 0 0,1 0 0,0 0 0,0 0 0,3 2-44,-1-2 12,0 0 0,-1-1 0,2 0 0,-1 0 0,0-1 0,1 1 0,-1-1 0,1 0 0,0-1 0,-1 1 0,1-1 0,0 0 0,0-1 0,1 1-12,2 0-4,0-1-1,0 1 1,0-1 0,0-1-1,0 0 1,0 0 0,-1-1-1,1 0 1,0 0 0,-1-1 0,2-1 4,-5 2-51,-1-1 1,0 0 0,1 0-1,-1-1 1,0 1 0,0-1-1,-1 0 1,1 0 0,-1 0 0,0 0-1,0-1 1,0 1 0,0-1-1,-1 0 1,0 0 0,0 0-1,0 0 1,-1 0 0,1-2 50,1-9-163,0 1 0,0 0-1,-2-1 1,0 0 0,-1 1 0,0-1 0,-2-2 163,2 13 35,0-1 0,-1 0 0,0 0 0,0 0 0,-1 0 1,0 1-1,0-1 0,0 1 0,-1-1 0,1 1 0,-1 0 0,0 0 0,-1 0 0,1 0 0,-1 1 1,0 0-1,0-1 0,-1 1 0,-3-2-35,7 5 547,0 1-174,-1 0-247,2 0-516,0 0-693,0-3-4079,0 1 525</inkml:trace>
  <inkml:trace contextRef="#ctx0" brushRef="#br0" timeOffset="331.452">61 123 9300,'0'0'3023,"0"0"-982,0 0-358,0 0-349,0 0-283,22 26-90,69 84-78,-6-17 144,-73-83-944,0 1-1,1-2 1,0 0 0,1 0 0,3 0-83,-17-8-71,0-1 0,0 0 0,1 0 0,-1 0 0,0 0 0,0 0 0,0 1 0,1-1 0,-1 0 0,0 0-1,0 0 1,1 0 0,-1 0 0,0 0 0,0 0 0,0 0 0,1 0 0,-1 0 0,0 0 0,0 0 0,1 0 0,-1 0 0,0 0 0,0 0 0,1 0 0,-1 0 0,0 0 0,0 0 0,1 0 0,-1 0 0,0 0 0,0-1 0,0 1 0,1 0 0,-1 0 0,0 0 0,0 0 0,0 0 0,0-1 0,1 1 0,-1 0 0,0 0 0,0 0 0,0-1 0,0 1 0,0 0 0,0 0 0,0-1 0,1 1 0,-1 0 0,0 0 0,0 0 71,-1-16-3021,1 8 1800,0-24-6318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7:06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3458,'0'0'1035,"0"0"-360,0 0-80,0 0 309,0 0 43,8-34 3567,-5 12-2073,-3 22-2413,0 0 0,0 0 0,0 0 0,0 0 0,0 0-1,0-1 1,0 1 0,1 0 0,-1 0 0,0 0 0,0 0 0,0 0 0,0 0 0,0 0 0,0 0-1,1 0 1,-1 0 0,0 0 0,0 0 0,0 0 0,0 0 0,0 0 0,1 0 0,-1 0 0,0 0 0,0 0-1,0 0 1,0 0 0,0 0 0,0 0 0,1 0 0,-1 0 0,0 0 0,0 1 0,0-1 0,0 0-1,0 0 1,0 0 0,0 0 0,1 0 0,-1 0 0,0 0 0,0 0 0,0 1 0,0-1 0,0 0-1,0 0 1,0 0 0,0 0 0,0 0 0,0 1 0,0-1 0,0 0 0,0 0 0,0 0 0,0 0-1,0 0 1,0 0 0,0 1-28,16 39 1152,-12-25-1372,24 76 1409,3 29-1189,23 81 608,-43-169-533,1-1 0,2 0 0,0-1-1,2-1 1,4 3-75,-16-26 22,-4-4-10,1-1 0,0 1 0,0-1 0,0 1 0,0-1 0,0 1 0,1-1 0,-1 0 0,0 0 0,1 1 0,-1-1 0,1 0 0,-1 0 0,2 0-12,6-25 386,23-115-659,6 1 0,5 2 0,21-33 273,-62 164 4,0 1-1,0 0 1,0-1 0,1 1-1,0 0 1,0 1-1,0-1 1,2-2-4,14-4-1841,4 13-3843,-14 6 956</inkml:trace>
  <inkml:trace contextRef="#ctx0" brushRef="#br0" timeOffset="971.479">463 577 4498,'0'0'931,"0"0"-525,0 0 279,0 0 201,0 0 32,2-3-177,-2 3-665,0-1 0,0 1 0,0-1 0,0 1 0,0-1 0,0 1 0,0 0 0,0-1 0,0 1 0,0-1 0,1 1 0,-1 0 0,0-1 0,0 1 0,0 0 0,1-1 0,-1 1 0,0 0 0,0-1 0,1 1 0,-1 0-1,0 0 1,1-1 0,-1 1 0,0 0 0,1 0 0,-1-1 0,0 1 0,1 0 0,-1 0 0,0 0 0,1 0 0,-1 0 0,1 0 0,-1-1 0,0 1 0,1 0 0,-1 0 0,1 0 0,-1 0-76,2 27 1006,-2 398 2958,2-515-4345,0 25-1179,-3 0 1,-3-10 1559,-5 32-459,7 35 437,0 1-1,0 0 1,0-1-1,1 1 1,1-1-1,-1 1 0,1-1 1,0 1-1,1-1 1,-1 1-1,3-8 23,-2 13 15,1 1 0,-1-1 0,1 1 0,-1 0 0,1-1 0,-1 1 0,1 0 0,0 0 0,0 0 0,0 0 0,-1 0 0,1 1 0,0-1 0,0 0 0,0 1 0,0 0 0,0-1 0,0 1 0,0 0 0,0 0 0,0 0 0,0 0 0,1 0-15,-1 0 50,0 0-1,0 0 0,1 0 1,-1 0-1,0 0 0,0 1 1,0-1-1,0 1 0,0-1 0,0 1 1,0 0-1,0 0 0,0 0 1,0 0-1,0 0 0,0 0 1,-1 0-1,1 0 0,0 1 1,-1-1-1,1 1 0,-1 0-49,3 12 213,-1 1-1,-1-1 1,-1 1 0,0 0-1,-1 0 1,0 0 0,-2-1-1,1 1 1,-2 0 0,-1 5-213,-19 32 109,19-46-102,0 1 0,1 0 0,0 0 0,0 0 0,0 0 1,1 1-1,0-1 0,0 1 0,1 4-7,1-11-45,1 0 0,0 0 0,0 0 0,0-1 0,0 1 0,0 0 0,0 0-1,0-1 1,0 1 0,0-1 0,0 1 0,0-1 0,0 1 0,0-1 0,0 0 0,1 1 0,-1-1 0,0 0 0,0 0 0,0 0 0,0 0 0,1 0 0,-1 0 0,0 0-1,0 0 1,0-1 0,1 1 0,0-1 45,3 1-37,112 0 869,-115 0-822,-1 0 0,1 1 0,0-1 1,0 1-1,0-1 0,-1 1 0,1-1 0,0 1 0,0 0 0,-1 0 0,1 0 1,-1 0-1,1 0 0,-1 0 0,1 1 0,-1-1 0,0 0 0,0 1 0,1-1 1,-1 1-1,0-1 0,0 1 0,-1 0 0,1-1 0,0 1 0,0 0 0,-1 0 1,1-1-1,-1 1 0,0 0 0,1 0 0,-1 0 0,0 0 0,0-1 0,0 1 1,0 2-11,0 0-3,0-1 1,0 1 0,-1-1-1,1 1 1,-1-1 0,0 1-1,1-1 1,-1 1 0,-1-1-1,1 1 1,-1-1 0,1 0-1,-1 0 1,0 0 0,0 0-1,0 0 1,0 0 0,-1-1-1,-1 2 3,-3 1-147,-1-2 0,0 1 0,0-1-1,-1 0 1,1-1 0,0 1 0,-1-2 0,0 1 0,1-1-1,-1-1 1,0 0 0,-6 0 147,14-1-132,0 1 0,1-1 0,-1 1 0,0-1 1,1 1-1,-1-1 0,1 0 0,-1 1 0,1-1 0,-1 0 0,1 0 0,-1 1 0,1-1 0,0 0 1,-1 0-1,1 0 0,0 0 0,0 1 0,0-1 0,0 0 0,0 0 0,0 0 0,0 0 0,0 0 1,0 1-1,0-1 0,0 0 0,0 0 0,0 0 0,1 0 0,-1 0 132,1-5-1129,-1-21-4079</inkml:trace>
  <inkml:trace contextRef="#ctx0" brushRef="#br0" timeOffset="1324.173">826 623 7187,'0'0'1113,"0"0"-139,0 0 242,0 0-154,0 0-222,0 16 302,0 334 2607,0-347-3732,0-1 0,0 1 0,0-1 0,0 1 0,0 0 0,1-1 0,-1 1 0,1-1 0,-1 1 0,1-1 0,0 1 0,0-1 0,0 0 0,0 1 0,1-1 0,-1 0 0,0 0 0,1 0 0,0 0 0,-1 0 0,1 0 0,0 0 0,0-1 0,0 1 0,0-1 0,1 1-17,4 0-37,-1 0 1,1 0 0,0 0 0,0-1 0,0 0 0,0-1 0,0 0 0,0 0 0,2 0 36,-4 0-321,1 1 0,-1-1 0,1-1 0,-1 1 1,1-1-1,-1 0 0,0 0 0,1 0 0,-1-1 0,0 0 0,0 0 0,0 0 0,0-1 1,0 1-1,0-1 0,-1-1 0,0 1 0,4-3 321,15-19-6614</inkml:trace>
  <inkml:trace contextRef="#ctx0" brushRef="#br0" timeOffset="1654.384">784 826 6883,'0'0'1985,"0"0"-1969,0 0 1969,0 0-1025,0 0-351,172 5-497,-132-5-112,-7 0 0,-4 0-705,-10 0-639,-7 0-545,-12-5-688,0-5-1713</inkml:trace>
  <inkml:trace contextRef="#ctx0" brushRef="#br0" timeOffset="1988.036">860 641 9861,'0'0'1824,"0"0"-799,0 0-433,0 0 1265,0 0-1425,0 0-256,189 0-16,-141 0-160,-11 0-576,-9 0-1201,-8 0-3857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7:36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19 1745,'0'0'2486,"0"0"-1523,0 0-373,0 0 186,0 0 129,-6-2-308,-11-3 270,-1 1 0,1 1 1,-1 1-1,0 1 0,0 0 0,-16 2-867,32-1 39,0 1-1,0-1 1,0 1 0,0 0 0,0 0 0,1 0-1,-1 0 1,0 0 0,0 0 0,1 0 0,-1 1 0,1-1-1,-1 1 1,1-1 0,-1 1 0,1-1 0,0 1 0,0 0-1,0 0 1,0 0 0,0-1 0,0 1 0,0 0-1,1 1-38,-17 50 1075,13-37-783,0 1 1,2 0-1,0 0 0,1 0 0,1 1 1,0-1-1,1 0 0,1 0 1,5 17-293,-6-29 29,1 0 1,-1 1-1,1-1 1,1 0 0,-1 0-1,1 0 1,0 0-1,0-1 1,0 1 0,1-1-1,0 0 1,0 0-1,0 0 1,0 0 0,0-1-1,1 0 1,-1 0-1,1 0 1,0 0 0,0-1-1,0 0 1,1 0-1,-1 0 1,0 0 0,1-1-1,-1 0 1,1 0-1,-1-1 1,1 1 0,-1-1-1,4-1-29,-4 1-46,-1 0-1,0 0 1,0-1-1,1 0 1,-1 1-1,0-2 1,0 1 0,0 0-1,0-1 1,0 0-1,0 0 1,-1 0-1,1 0 1,-1-1-1,1 1 1,-1-1-1,0 0 1,2-1 46,0-2-165,0-1 1,-1 0 0,1 1-1,-1-2 1,-1 1-1,1 0 1,-1-1-1,0 1 1,0-6 164,4-15-698,-2 1 0,-2-1 1,0 0-1,-2 0 0,-1-5 698,0-13 27,-4 251 5061,0 17-5241,4-222 109,0 0 1,0 0-1,0 0 0,0 0 0,0 0 1,1 0-1,-1 0 0,0-1 0,0 1 0,0 0 1,0 0-1,0 0 0,1 0 0,-1 0 0,0 0 1,0 0-1,0 0 0,0 0 0,0 0 0,1 0 1,-1 0-1,0 0 0,0 0 0,0 0 1,0 1-1,0-1 0,0 0 0,1 0 0,-1 0 1,0 0-1,0 0 0,0 0 0,0 0 0,0 0 1,0 0-1,0 0 0,1 1 0,-1-1 1,0 0-1,0 0 0,0 0 0,0 0 0,0 0 1,0 0-1,0 1 0,0-1 0,0 0 0,0 0 1,0 0-1,0 0 0,0 0 0,0 1 0,0-1 1,0 0-1,0 0 0,0 0 0,0 0 1,0 0-1,0 1 0,0-1 0,0 0 0,0 0 1,0 0-1,0 0 0,0 0 0,0 1 0,0-1 1,-1 0-1,1 0 0,0 0 44,7-13-3180,-1-12-1092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7:37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148 270 6243,'0'0'1806,"0"0"-197,0 0-46,0 0-197,0 0-635,0 0-360,-5-3 64,-48-16 593,51 18-940,0 0 0,0 1 0,0-1 1,0 1-1,0 0 0,0-1 0,-1 1 1,1 0-1,0 0 0,0 0 0,0 0 0,0 1 1,-1-1-1,1 1 0,0-1 0,0 1 0,0 0 1,0 0-1,0 0 0,0 0 0,0 0 0,1 0 1,-1 0-1,0 1 0,0-1 0,1 0 0,-2 2-88,-2 9 140,0 0 0,0 0-1,1 1 1,1-1-1,0 1 1,0 0 0,2 0-1,-1 5-139,0 15 380,2 1-1,3 21-379,-3-51 8,1 0 0,-1-1 0,1 0 0,0 1 0,1-1 0,-1 1 0,0-1 0,1 0 0,0 0 1,-1 0-1,1 0 0,1 0 0,-1 0 0,0-1 0,1 1 0,-1-1 0,1 1 0,0-1 0,0 0 0,0 0 0,0 0 0,0-1 0,0 1 0,0-1 0,1 1 1,-1-1-1,0 0 0,1 0 0,-1-1 0,1 1 0,-1-1 0,3 1-8,1-1-182,0 1 0,0-1 1,-1 0-1,1-1 0,0 0 1,0 0-1,-1 0 0,1-1 1,-1 0-1,1 0 0,-1 0 1,0-1-1,0 0 0,0 0 1,0-1-1,0 0 0,-1 0 182,8-8-1350,-1-1 0,-1 0 0,0-1 0,7-12 1350,8-18-3831</inkml:trace>
  <inkml:trace contextRef="#ctx0" brushRef="#br0" timeOffset="345.778">363 1 5619,'0'0'4375,"0"0"-2342,0 0-801,0 0-50,0 0-155,-3 2-434,0 5-447,0 1 1,0-1-1,1 0 1,0 1 0,0-1-1,1 1 1,0 0-1,0-1 1,0 1-1,1 0 1,1 5-147,-3 26 607,-7 107 1191,7 67-1798,2-148 6,0-60-73,1 19 161,-1-24-127,0 1 1,0 0 0,0-1 0,0 1-1,1-1 1,-1 1 0,0-1 0,0 1-1,1 0 1,-1-1 0,0 1-1,0-1 1,1 1 0,-1-1 0,1 1-1,-1-1 1,0 0 0,1 1 0,-1-1-1,1 1 1,-1-1 0,1 0 0,-1 1-1,1-1 1,-1 0 0,1 0-1,0 0 1,-1 1 0,1-1 0,-1 0-1,1 0 1,0 0 32,0-2-320,1 0 0,-1 0 0,1 0 0,-1 0 0,0 0 0,0 0 0,0-1 0,0 1 0,-1 0 0,1-1 0,-1 1 0,1-1 0,-1 1 0,0-1 0,0-1 320,1 0-851,5-32-4796</inkml:trace>
  <inkml:trace contextRef="#ctx0" brushRef="#br0" timeOffset="700.1">286 232 976,'0'0'11304,"0"0"-7977,0 0-2759,0 0 222,0 0-240,27 7-305,85 24-266,-105-30-10,-2 0 0,1 1 0,0 0 0,0 0 0,-1 0 0,1 1 0,-1 0 0,1 0 0,-1 1 1,0-1-1,-1 1 0,1 0 0,-1 0 0,1 1 0,-1-1 0,0 1 0,-1 0 0,3 4 31,-3 0 44,0-1 0,-1 1 0,0 0-1,0 0 1,-1 0 0,-1 0 0,1 0 0,-1 0 0,-1 6-44,0 6 274,0 9 292,0-18-411,1 1 1,0-1-1,0 0 0,3 10-155,0-17-1255,-1-13-3517,-2-11 965</inkml:trace>
  <inkml:trace contextRef="#ctx0" brushRef="#br0" timeOffset="1030.584">546 100 6131,'0'0'6755,"0"0"-5987,0 0-720,0 0-96,0 0-544,0 0-3026</inkml:trace>
  <inkml:trace contextRef="#ctx0" brushRef="#br0" timeOffset="1453.344">546 100 6275,'131'80'2646,"-104"-64"-642,-29 39 5665,-1-30-7368,2 0 0,1 0 1,1 0-1,1 0 0,1 0 0,1-1 1,3 7-302,-6-30-6,-1 1 0,0-1-1,1 0 1,-1 0 0,1 1 0,-1-1 0,1 0 0,0 0 0,-1 0 0,1 0-1,0 0 1,0 0 0,0 0 0,0 0 0,0 0 0,0 0 0,0 0 0,0 0-1,0-1 1,1 1 0,-1 0 0,1-1 6,-1 0-13,0 0 0,0 0 0,0 0 0,0 0 0,0 0 0,0-1 0,1 1-1,-1 0 1,0-1 0,0 1 0,0-1 0,0 1 0,0-1 0,0 0 0,-1 1 0,1-1 0,0 0 0,0 0 0,0 0 0,0 0 13,6-8-146,0-1 0,-1 1 0,0-1 0,4-10 146,-5 11-93,23-38-474,-18 33 539,-2 0 0,1-1 0,-2 1 0,0-2 0,2-7 28,2 11 336,0 1-3852,-7 1-990</inkml:trace>
  <inkml:trace contextRef="#ctx0" brushRef="#br0" timeOffset="2089.719">966 394 3682,'0'0'3868,"0"0"-1675,0 0-168,0 0-88,0 0-331,5 2-574,9 2-819,0 0-1,0 0 1,1-1-1,-1-1 1,1-1-1,-1 0 1,1-1-1,0 0 1,-1-1-1,1-1 1,0-1-213,-10 2-55,0-1 1,-1-1 0,1 1-1,-1-1 1,0 1 0,1-1 0,-1 0-1,-1-1 1,1 1 0,0-1-1,-1 0 1,0 0 0,1 0-1,-2 0 1,1 0 0,0-1 0,-1 0 54,2-2-101,0-1 0,-1 0 0,0 0 0,0 0 1,-1 0-1,0-1 0,-1 1 0,0 0 0,0-9 101,-1 16-13,0-1 0,0 1-1,-1-1 1,1 1 0,-1-1 0,1 1-1,-1-1 1,1 1 0,-1 0-1,0-1 1,1 1 0,-1 0-1,0 0 1,0-1 0,0 1-1,0 0 1,0 0 0,-1 0-1,1 0 1,0 0 0,0 1 0,-1-1-1,1 0 1,0 0 0,-1 1-1,1-1 1,0 1 0,-1-1-1,1 1 1,-1 0 0,1 0-1,-1-1 14,-55-2 347,47 3-193,7 0-115,0 1 0,1 0 0,-1 0 0,0 0 0,1 0 0,-1 0 0,1 0 0,-1 1 0,1-1 0,-1 1 0,1 0 0,0-1 0,0 1 0,0 0 0,0 0 0,0 1 0,0-1 0,1 0 0,-1 1 0,1-1 0,0 1 0,-1-1 0,1 1-39,-5 10 170,1 0 0,0 0 0,0 0 0,0 4-170,0 7 267,0 0 0,2 0 0,1 0 0,0 1 1,2-1-1,1 0 0,1 2-267,-2-23 29,1 0 0,-1 0 0,1-1 1,0 1-1,0-1 0,0 1 0,0 0 0,0-1 0,1 0 1,-1 1-1,1-1 0,-1 0 0,1 0 0,0 0 0,0 0 0,0 0 1,0 0-1,0 0 0,0-1 0,1 1 0,-1-1-29,4 2-1,0 0 0,-1-1 0,1 0 0,0 0 0,0 0 0,1-1 0,-1 0 0,0 0 0,5-1 1,0 1-232,-1-1 0,1-1-1,0 0 1,-1 0 0,1-1 0,-1 0 0,0-1 0,0 0 0,0-1 0,0 0 0,4-2 232,17-17-2671,-7 3-1747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7:33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6051,'0'0'1072,"0"0"-287,0 0 47,0 0-18,0 0-211,0-5 901,0 7 308,2 42-1465,2 1 0,1-1 1,3 0-1,2-1 0,2 0 0,11 28-347,-21-67 10,-2-1-6,1 1-1,0-1 1,1 0 0,-1 1-1,0-1 1,1 0-1,0 0 1,0 0-1,0 0 1,0-1-1,0 1 1,0 0-1,1-1-3,-2-2 59,-1 0 64,0 0-22,-9-327-2030,9 326 1960,0 0 0,0-1 0,0 1 0,0 0 0,0-1 0,1 1 0,-1 0 1,0 0-1,1-1 0,-1 1 0,1 0 0,-1 0 0,1 0 0,-1 0 0,1-1 0,0 1 0,0 0 0,-1 0 0,1 0 0,0 0 0,0 1 0,0-1 0,0 0 0,0 0 0,0 1 0,0-1 0,1 0 0,-1 1 0,0-1 0,0 1 0,0-1 0,1 1 0,-1 0 0,0 0 0,0-1 0,1 1 0,-1 0 0,0 0 0,1 0 0,0 1-31,0 23 1510,0 15-503,-3-26-902,1 0 0,1 0-1,0-1 1,1 1 0,1-1 0,2 9-105,-4-17-116,1-1 0,-1 0-1,1 0 1,0 1 0,0-1 0,0 0 0,1 0 0,-1-1 0,0 1 0,1 0-1,0-1 1,0 0 0,0 1 0,0-1 0,0 0 0,0-1 0,0 1 0,1-1-1,-1 1 1,1-1 0,-1 0 0,1 0 0,-1 0 0,1-1 0,1 1 116,22 2-342,-17-3 292,0 1 0,0 1 1,0 0-1,0 0 0,-1 1 1,2 0 49,-8-1 27,-1-1 1,1 0 0,-1 0-1,0 1 1,0-1 0,1 1-1,-1 0 1,0 0 0,0 0-1,-1 0 1,1 0 0,0 0-1,-1 0 1,1 1 0,-1-1-1,0 0 1,1 1 0,-1-1-1,-1 1 1,1 0 0,0-1-1,0 1 1,-1 0 0,1 2-28,-1 2 104,1 0 0,-1 1 0,0-1 1,0 0-1,-1 0 0,0 0 0,0 1 1,-1-1-1,0 0 0,0-1 0,-3 8-104,3-11 7,0 0 0,1 0-1,-1 0 1,-1-1 0,1 1-1,0 0 1,-1-1 0,1 0-1,-1 1 1,0-1-1,1 0 1,-1 0 0,0-1-1,0 1 1,-1-1 0,1 1-1,0-1 1,0 0 0,-1 0-1,1-1 1,0 1-1,-1 0 1,1-1 0,-1 0-1,-2 0-6,5 0-35,-1-1 0,1 1 0,0 0-1,0-1 1,0 1 0,-1-1 0,1 0-1,0 1 1,0-1 0,0 0 0,0 0-1,0 1 1,0-1 0,0 0 0,1 0-1,-1 0 1,0 0 0,0 0 0,1 0-1,-1-1 1,1 1 0,-1 0 0,1 0-1,-1 0 1,1 0 0,0-1 0,-1 1-1,1 0 1,0 0 0,0-1 0,0 1-1,0 0 1,0-1 35,0-53-2014,1 39 723,-1-13-2911</inkml:trace>
  <inkml:trace contextRef="#ctx0" brushRef="#br0" timeOffset="418.669">513 143 9540,'0'0'2844,"0"0"-1382,0 0-467,0 0-280,0 0-192,0 0-513,0-1 0,0 1 0,0 0 0,0 0 0,0 0 0,-1 0 0,1 0 0,0 0 0,0 0 0,0 0 0,0 0 0,0 0 0,-1 0 0,1 0 0,0 0 0,0 0 0,0 0 0,0 0-1,0 0 1,-1 0 0,1 0 0,0 0 0,0 0 0,0 0 0,0 0 0,0 0 0,-1 0 0,1 0 0,0 0 0,0 1 0,0-1 0,0 0 0,0 0 0,0 0 0,0 0 0,-1 0 0,1 0 0,0 0 0,0 1-1,0-1 1,0 0 0,0 0 0,0 0 0,0 0 0,0 0 0,0 1 0,0-1 0,0 0 0,0 0 0,0 0 0,0 0 0,0 1-10,0 12 23,0 60 783,3-1 0,5 15-806,-3-39 62,-2 0-1,-3 24-61,-13-70-963,9-2 809,0-1 0,1 0 0,-1 0 0,0 0 0,1 0 0,-1 0 0,1-1 0,-1 1 0,1-1 0,-1 0 0,1 0 0,0 0 0,0-1 0,0 1 1,1-1-1,-4-2 154,-1-4-1221,0 1 1,0-1 0,0 0 0,1-1 0,-1-3 1220,-11-23-6011</inkml:trace>
  <inkml:trace contextRef="#ctx0" brushRef="#br0" timeOffset="746.7">519 1 9877,'0'0'1984,"0"0"-1856,0 0-128,0 0-368,0 0-2737</inkml:trace>
  <inkml:trace contextRef="#ctx0" brushRef="#br0" timeOffset="1138.653">818 178 8148,'0'0'2137,"0"0"-569,0 0-218,0 0-72,0 0-461,0 31 1072,0 405-385,3-485-5858,-1 14 438</inkml:trace>
  <inkml:trace contextRef="#ctx0" brushRef="#br0" timeOffset="1468.428">654 178 8436,'0'0'4114,"0"0"-2385,0 0-497,0 0-31,0 0-481,0 0-32,178 5-288,-130 0-287,-6-5-113,-5 5-129,-6 0-767,-9-5-657,-11 8-1232,-8-3-3106</inkml:trace>
  <inkml:trace contextRef="#ctx0" brushRef="#br0" timeOffset="1823.409">1133 318 11781,'0'0'2193,"0"0"-1264,0 0-65,0 0-704,0 0-160,0 0-736,12 0-897,-12 0-528,0 0-2929</inkml:trace>
  <inkml:trace contextRef="#ctx0" brushRef="#br0" timeOffset="2173.813">1099 515 8996,'0'0'5379,"0"0"-4339,0 0-304,0 0 33,0 0-497,0 0-272,9 5-304,-9-5 32,0 0 48,0 0-1185,0 0-1504,0 0-8869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10:06:30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2681 494 4130,'0'0'3780,"0"0"-2038,0 0-450,0 0 140,0 0-378,-1 1-379,30 6 875,3-4-1375,4 0-117,1 2 0,17 6-58,-45-7-526,-8 4-4061,-1-2 613,0-1-2277</inkml:trace>
  <inkml:trace contextRef="#ctx0" brushRef="#br0" timeOffset="345.795">2681 494 3602</inkml:trace>
  <inkml:trace contextRef="#ctx0" brushRef="#br0" timeOffset="686.682">2681 494 3602,'-3'148'1326,"1"-115"-322,1-36-560,1 3 864,0 0 316,0 0-34,0 0-312,0 0-299,26 5 1102,74 11-1756,-58-5-4454,-35-10 493,-2-1-1263</inkml:trace>
  <inkml:trace contextRef="#ctx0" brushRef="#br0" timeOffset="-3651.271">192 43 4866,'0'0'1065,"0"0"-332,0 0 41,0 0 208,0 0 109,0-5 1748,0 10-929,3 28-1586,1 0 0,2-1-1,1 1 1,11 28-324,-2 0 551,6 32 60,-12-44-369,2 0-1,2-1 1,3 0 0,1-2 0,10 16-242,-27-59 18,0-1 1,0 1-1,0-1 1,1 0-1,-1 1 1,1-1 0,-1 0-1,1 0 1,0 0-1,0 0 1,0 0 0,0-1-1,0 1 1,0-1-1,1 1 1,-1-1-1,1 0 1,-1 1 0,1-1-1,-1-1 1,1 1-1,-1 0 1,1-1 0,0 1-1,-1-1 1,1 0-1,0 0 1,0 0-1,0 0-18,0-1 54,1 0-1,0-1 1,-1 0-1,1 1 0,-1-1 1,1-1-1,-1 1 0,0 0 1,0-1-1,0 1 0,0-1 1,0 0-1,-1 0 0,1 0 1,-1-1-1,0 1 1,0-1-1,1-1-53,9-18-62,-1-1 1,-2 1 0,0-1-1,-2-1 1,0 0-1,1-14 62,2-37-606,0-41 606,6-47 20,-14 148-40,2 0 1,0 1-1,5-15 20,-7 24-40,0 1-1,0 1 1,1-1 0,-1 0-1,1 1 1,0-1-1,0 1 1,1 0-1,-1 0 1,1 0-1,0 0 1,0 1 0,3-3 40,-7 6-55,0 0 0,0-1 0,1 1 0,-1 0 0,0 0 1,1 0-1,-1-1 0,0 1 0,0 0 0,1 0 0,-1 0 1,0 0-1,1-1 0,-1 1 0,1 0 0,-1 0 1,0 0-1,1 0 0,-1 0 0,0 0 0,1 0 0,-1 0 1,0 0-1,1 0 0,-1 0 0,0 0 0,1 1 1,-1-1-1,0 0 0,1 0 0,-1 0 0,0 0 0,1 0 1,-1 1-1,0-1 0,1 0 0,-1 0 0,0 1 1,0-1-1,1 0 0,-1 0 0,0 1 0,0-1 0,0 0 1,1 1-1,-1-1 0,0 0 0,0 1 0,0-1 0,0 0 1,0 1-1,0-1 0,0 0 0,0 1 55,0 24-2620,0-15 2147,0 33-1936,0 3-1011</inkml:trace>
  <inkml:trace contextRef="#ctx0" brushRef="#br0" timeOffset="-2877.843">728 613 3185,'0'0'3586,"0"0"-2324,0 0-331,0 0 262,0 0-345,0-4-205,0-29 507,0 32-705,0 1-82,3 5-195,8 107 236,-9-82-163,0 0 0,2 0 0,1-1 0,2 0 0,4 12-241,-8-157-635,-3-99-2257,0 213 2871,1-1-1,0 0 0,0 1 1,0-1-1,0 1 1,0-1-1,1 1 1,-1-1-1,1 1 1,0 0-1,-1 0 1,1 0-1,0 0 1,0 0-1,1 0 0,-1 0 1,0 1-1,1-1 22,0-1 98,0 1 0,1 0 1,-1-1-1,1 1 0,0 1 0,0-1 0,0 0 0,0 1 0,0 0 0,0 0 0,3 0-98,-6 16 504,-1 3-201,0 1 0,-1-1 0,-1 0 0,-1 0-1,-1 0 1,-3 9-303,-6 28 151,12-52-195,1 0 0,-1 0 0,1 0-1,0 0 1,0 0 0,0 0 0,0-1 0,0 1-1,1 0 1,0 0 0,-1 0 0,1 0 0,0 0-1,0-1 1,1 1 0,-1 0 0,2 2 44,2-1-109,0 0 0,1-1 0,-1 1 0,1-1 0,0 0 0,0-1 1,0 1-1,0-1 0,5 1 109,-3-1 22,0 1 0,0 0 0,0 0 0,-1 1 0,0 0 0,2 1-22,-7-3 41,0-1 0,0 1 1,0 0-1,0 0 0,-1 0 1,1 0-1,-1 0 0,1 0 0,-1 1 1,0-1-1,1 0 0,-1 1 0,0-1 1,-1 1-1,1-1 0,0 1 0,-1-1 1,0 1-1,1 0 0,-1-1 1,0 3-42,0-2 52,0 1 0,0-1 0,0 0 0,0 0 0,-1 1 0,1-1 0,-1 0 1,0 0-1,0 0 0,0 0 0,0 0 0,-1 0 0,1 0 0,-1 0 0,0-1 1,1 1-1,-1 0 0,-1-1 0,1 1 0,0-1 0,-1 0-52,-1 1-25,0-1 0,-1 0 0,0 0 0,1 0 0,-1 0 0,0-1-1,0 0 1,0 0 0,0 0 0,0-1 0,0 1 0,0-1 0,-3-1 25,0 1-138,5 1-13,1-1-1,-1 0 0,1 0 0,0 1 0,-1-2 1,1 1-1,-1 0 0,1 0 0,-1-1 1,1 0-1,0 1 0,-1-1 0,1 0 1,0 0-1,0 0 0,0 0 0,0-1 0,0 1 1,0 0-1,0-1 0,0 0 0,0 1 1,0-1 151,-6-11-3391</inkml:trace>
  <inkml:trace contextRef="#ctx0" brushRef="#br0" timeOffset="-2479.872">1148 692 4194,'0'0'4994,"0"0"-4754,0 0-240,0 0 0,0 0 208,0 0-208,76 0-48,-54 0-448,-5-5-928,-6 0-2162</inkml:trace>
  <inkml:trace contextRef="#ctx0" brushRef="#br0" timeOffset="-1679.501">1520 43 8052,'0'0'1510,"0"0"-1115,0 0 21,0 0 37,0 0-42,6 17 395,31 92 2723,19 91-3529,-38-91 941,-10-56-605,2-1 1,2 0 0,5 6-337,-15-51 27,0-1 1,1 0 0,0 0 0,0 0-1,1 0 1,0 0 0,0-1-1,0 1 1,0-1 0,1 0-1,0-1 1,3 3-28,-6-5 29,0-1 0,0 0 0,0 0 0,1 0 0,-1 0 0,0 0 0,0-1 0,1 1 0,-1-1-1,0 1 1,1-1 0,-1 0 0,0 0 0,1 0 0,-1 0 0,1 0 0,-1-1 0,0 1 0,1-1 0,-1 1 0,0-1 0,0 0 0,0 0 0,1 0-1,-1 0 1,0-1 0,0 1 0,0 0 0,-1-1 0,1 1 0,0-1 0,0 0 0,-1 1 0,1-1 0,-1 0 0,1-2-29,11-13-85,-1 0 1,0-1-1,-2-1 1,0 1-1,-1-2 1,-1 0-1,-1 0 1,-1 0 0,2-10 84,9-49-1497,4-71 1497,-13 94-38,-6 23 55,-2 25 76,0 0 0,1 0 0,0 0 0,0 0 0,1 0 0,0 0 0,0 1 0,1-1 0,2-4-93,-5 11-47,0 1 0,1 0 0,-1 0 0,0-1 0,0 1 0,1 0 0,-1 0 0,0 0 0,1-1 0,-1 1 0,0 0 0,1 0 0,-1 0 0,0 0 0,1 0 0,-1-1 0,1 1 0,-1 0 0,0 0 0,1 0 0,-1 0 0,0 0 0,1 0 0,-1 0 0,1 1 0,-1-1 0,0 0 0,1 0 0,-1 0 0,0 0 0,1 0 0,-1 1 0,0-1 0,1 0 0,-1 0 0,0 0 0,0 1 0,1-1 0,-1 0 0,0 0 0,0 1-1,1-1 1,-1 0 0,0 1 0,0-1 0,0 0 0,1 1 0,-1-1 0,0 0 0,0 1 0,0-1 0,0 0 0,0 1 0,0-1 0,0 1 0,0-1 0,0 0 0,0 1 0,0-1 0,0 0 0,0 1 0,0-1 0,0 1 0,0-1 0,0 0 0,-1 1 47,4 22-3321,0 7-2076</inkml:trace>
  <inkml:trace contextRef="#ctx0" brushRef="#br0" timeOffset="-1287.599">2210 634 5314,'0'0'2644,"0"0"-1291,0 0 37,0 0-200,0 0-585,0 0 6,-4-7-58,2 3-449,-1-1 0,0 2 1,-1-1-1,1 0 1,-1 0-1,1 1 1,-1 0-1,0 0 1,-4-3-105,6 5 29,-1 0 1,1-1-1,0 1 1,-1 0 0,1 0-1,0 1 1,-1-1 0,1 0-1,-1 1 1,0-1 0,1 1-1,-1 0 1,1 0-1,-1 0 1,1 0 0,-1 1-1,1-1 1,-1 0 0,0 1-1,1 0 1,0 0-1,-1 0 1,1 0 0,0 0-1,-2 1-29,-1 4 69,0 0 0,-1 1-1,2 0 1,-1 0-1,1 0 1,0 0-1,1 1 1,0-1 0,0 1-1,0 0 1,1 0-1,0 3-68,-1-1 28,-2 11 227,1 0-1,1 0 1,0 1-1,2-1 1,1 19-255,0-37 23,0 0 0,1 0 0,-1 0 1,0 0-1,1 0 0,0 0 0,0 0 0,0 0 0,0 0 1,0 0-1,0 0 0,1-1 0,-1 1 0,1-1 0,0 1 1,0-1-1,0 0 0,0 1 0,1 0-23,2 0 48,-1 0 0,1 0 1,0 0-1,0-1 0,0 1 0,0-1 0,0 0 0,0-1 0,1 1 1,3-1-49,10 2-60,0-1 0,1-2 0,-1 0 0,0 0 1,0-2-1,2-1 60,-19 3-172,0 0-1,0 0 1,0 0-1,0-1 1,0 1 0,-1-1-1,1 0 1,0 1-1,0-1 1,0 0 0,-1 0-1,1 0 1,-1 0-1,1 0 1,-1 0 0,1-1-1,-1 1 1,1 0-1,-1-1 1,0 1 0,0-1 172,4-13-3874</inkml:trace>
  <inkml:trace contextRef="#ctx0" brushRef="#br0" timeOffset="-737.033">1058 352 6531,'0'0'3169,"0"0"-2144,0 0 464,0 0-353,0 0-384,0 0 561,70 5-1089,-28-5 96,6 0-160,3 0-144,-3 0-32,0 0-960,-9-2-1921,-11-1-3762</inkml:trace>
  <inkml:trace contextRef="#ctx0" brushRef="#br0" timeOffset="2709.698">3191 408 6259,'0'0'1200,"0"0"-194,0 0 173,0 0-141,0 0-654,-1-4-77,-1-61 607,2 48-451,0 30-90,1 75 664,6 26-1037,-3-78 394,1-2 0,2 1-1,1 0 1,11 24-394,-19-57-18,1 0-1,-1 0 1,1 0 0,0-1-1,-1 1 1,1 0-1,0 0 1,1-1 0,-1 1-1,0 0 1,0-1-1,1 1 1,-1-1-1,0 0 1,1 1 0,0-1-1,-1 0 1,1 0-1,0 0 1,-1 0 18,0-1-952,-1-15-2319,0-11-1870</inkml:trace>
  <inkml:trace contextRef="#ctx0" brushRef="#br0" timeOffset="4645.911">4419 674 10101,'0'0'1958,"0"0"-907,0 0-53,0 0 165,0 0-347,60 0 980,12 1-1427,-36 0-1225,2 0-3369,-33-2 277,-4-1-1977</inkml:trace>
  <inkml:trace contextRef="#ctx0" brushRef="#br0" timeOffset="3159.514">3461 299 5747,'0'0'2195,"0"0"-1357,0 0-192,0 0-9,0 0 6,0 18 451,-9 93 25,2-52-192,3 1 0,2-1-1,3 1 1,3 1-927,-3-57 33,-1 0 0,1 0 0,1-1 0,-1 1 0,0-1 0,1 1 0,0-1 0,0 1 0,0-1 0,0 0 0,1 0-1,-1 0 1,1 0 0,-1-1 0,1 1 0,0-1 0,0 1 0,0-1 0,1 0 0,-1 0 0,0 0 0,1-1 0,0 1 0,-1-1 0,1 0 0,0 0 0,-1 0-1,1-1 1,0 1 0,0-1-33,2 1 40,0 0 1,1-1-1,-1 0 0,0-1 0,1 1 0,-1-1 0,0 0 0,0-1 0,0 1 1,0-1-1,0-1 0,0 1 0,0-1 0,0 0 0,-1 0 0,0 0 0,4-4-40,-1-1-84,-1 0 0,0 0 0,0-1 0,-1 0-1,0 0 1,-1-1 0,0 1 0,0-1 0,-1 0 0,0-1-1,-1 1 1,0-1 0,0-4 84,0-4-148,0 0-1,-2 0 0,0 0 1,-1 0-1,-1 0 1,0 0-1,-3-8 149,2 20-9,1-1 0,-2 1 0,1 0 0,-1 0 0,0 0 1,-1 0-1,1 0 0,-1 0 0,-1 1 0,-2-3 9,5 5 13,-1 1-1,0 0 1,0 0 0,0 0-1,-1 0 1,1 1 0,-1-1-1,1 1 1,-1 0 0,0 0 0,0 0-1,0 0 1,0 1 0,0-1-1,0 1 1,-1 0 0,1 1-1,0-1 1,-2 1-13,-3 0 101,1 0 0,-1 0 0,1 1 1,0 0-1,-1 1 0,1 0 0,0 0 0,-5 3-101,11-4-92,-1 0-1,1 0 1,0 0 0,0 1-1,0-1 1,0 1 0,0 0-1,1-1 1,-1 1 0,0 0-1,1 0 1,-1 0 0,1 0-1,0 1 1,0-1 0,0 0-1,0 1 1,0-1 0,0 0-1,0 1 1,1-1 0,-1 1 0,1-1-1,0 1 1,0-1 0,0 1-1,0-1 1,0 1 0,0-1-1,1 2 93,5 7-3890,13 1-2011</inkml:trace>
  <inkml:trace contextRef="#ctx0" brushRef="#br0" timeOffset="3489.78">3853 839 5298,'0'0'3634,"0"0"-3282,0 0 128,0 0 545,-28 139-225,25-106-480,0-5-143,3-8-177,0-9-32,0-11-625,0 0-1808,0-3 896</inkml:trace>
  <inkml:trace contextRef="#ctx0" brushRef="#br0" timeOffset="3879.544">3912 413 4738,'0'0'2356,"0"0"-1556,0 0-26,0 0 21,0 0-85,0 7 330,-2 41 230,0-13-223,2 0 1,2 8-1048,-2-35 75,1 0 1,0 1-1,1-1 1,0 0-1,0-1 1,1 1 0,-1 0-1,2-1 1,-1 1-1,1-1 1,0 0-1,1 0-75,-2-4-23,0 0 0,0 0 0,1 0 1,-1-1-1,1 1 0,-1-1 0,1 0 0,0 0 0,0 0 0,0-1 0,0 1 0,0-1 0,0 0 0,1 0 0,-1-1 0,0 1 0,1-1 0,-1 0 0,0 0 0,0 0 0,1-1 0,-1 1 0,0-1 0,1 0 23,-1 0-469,0 0 0,0 0 0,0-1 0,0 1 0,0-1 0,-1 0 0,1 0-1,0 0 1,-1 0 0,0-1 0,0 0 0,1 1 0,-2-1 0,1 0 0,2-3 469,7-14-6648</inkml:trace>
  <inkml:trace contextRef="#ctx0" brushRef="#br0" timeOffset="4261.77">4126 464 5042,'0'0'1404,"0"0"-473,0 0-78,0 0 164,0 0-129,-1-4 350,-1 6 1358,2 480-286,4-525-5842,4 16-715</inkml:trace>
  <inkml:trace contextRef="#ctx0" brushRef="#br0" timeOffset="6137.309">4839 385 3890,'0'0'376,"0"0"222,0 0 103,0 0 158,0 0-216,3-6 11,1 1-240,6-11-324,-7 1 3941,-2 14-3240,-1 1-779,0 0 0,0 0 0,0 0 0,1 0 0,-1 0 0,0 0 0,0 0 0,1 0 0,-1 0 0,0 0 0,0 0 0,1 0 0,-1 0 0,0 0 0,0 0 0,1 0 0,-1 0 0,0 0 0,0 0 0,0 0 0,1 0 0,-1 0 0,0 0 0,0 1 0,1-1 0,-1 0 0,0 0 0,0 0 0,0 0 0,0 1 0,1-1 0,-1 0 0,0 0 0,0 0-1,0 1 1,0-1 0,0 0 0,0 0 0,1 0 0,-1 1 0,0-1 0,0 0 0,0 0 0,0 1-12,7 34 343,-1 0 0,-1 1 0,-2 0 0,-2 0 0,-2 15-343,2 26 625,0-21-182,-2-31-347,1 0 0,2 0 0,0 0 0,2 0 0,0-1 0,6 18-96,-3-28-503,-4-13-1625,-1-9-1228,-2-14-3172</inkml:trace>
  <inkml:trace contextRef="#ctx0" brushRef="#br0" timeOffset="8044.735">6186 575 6979,'0'0'3650,"0"0"-2127,0 0-477,0 0 347,0 0-291,7 0-123,108 0-212,-65 0-9004,-50 0 4734</inkml:trace>
  <inkml:trace contextRef="#ctx0" brushRef="#br0" timeOffset="8375.583">6113 768 7331,'0'0'1745,"0"0"-176,0 0-16,0 0-49,0 0-1136,0 0-95,104 0 351,-79 0-592,-2 0 16,-6 0-48,-6 0-352,0 0-737,-2 0-880,-3 5-2529</inkml:trace>
  <inkml:trace contextRef="#ctx0" brushRef="#br0" timeOffset="6565.841">5079 385 6051,'0'0'3012,"0"0"-2241,0 0-622,0 0-106,0 0-64,25 0-139,163 0-1351,-187 1 1567,1 0-1,-1 0 1,0-1-1,-1 1 1,1 0-1,0 0 1,0 0-1,0 0 1,0 0-1,-1 0 1,1 1-1,-1-1 1,1 0-1,-1 0 1,1 0-1,-1 1 1,1-1-1,-1 0 1,0 1-1,0-1 1,0 0-1,0 1-55,6 36 925,-6-37-875,7 130 5129,-8 89-5179,-2-69 600,3-150-662,0-1-151,0 0-318,0-4-301,0-52-4779,0 15-135</inkml:trace>
  <inkml:trace contextRef="#ctx0" brushRef="#br0" timeOffset="6906.549">5228 667 8756,'0'0'2465,"0"0"-2417,0 0 1985,0 0-960,0 0-801,0 0-272,161 63-432,-136-50-1441,-5-1-2769</inkml:trace>
  <inkml:trace contextRef="#ctx0" brushRef="#br0" timeOffset="7238.249">5521 945 7587,'0'0'1809,"0"0"160,0 0-656,-37 132-737,29-114-176,2-5-384,6-6 64,0-4-80,0-3-224,0 0-368,0 0-961,3-26-528,11-9-3153</inkml:trace>
  <inkml:trace contextRef="#ctx0" brushRef="#br0" timeOffset="7591.325">5752 573 7187,'0'0'134,"0"0"-22,0 0 128,0 0 280,0 0 195,2-7-27,0 2-689,9-37 2821,-10 41-2792,-1 0 1,0 0 0,0 0 0,0 0-1,0 0 1,-1 0 0,1 0 0,0 0-1,0 0 1,-1 0 0,1 0 0,0 0-1,-1 0 1,1 0 0,-1 0 0,1 0-1,-1 0 1,0 0 0,1 1 0,-1-1-1,0 0 1,1 0 0,-1 1 0,0-1-1,0 0 1,0 1 0,0-1 0,0 1-1,1-1 1,-1 1 0,0 0 0,0-1-1,0 1 1,0 0 0,0 0 0,0-1-1,-1 1 1,1 0 0,0 0 0,0 0-1,0 0 1,0 1-29,-3-2 6,-1 1 0,1-1 0,-1 1-1,1 0 1,0 1 0,-1-1 0,1 1-1,0 0 1,-1 0 0,1 0 0,0 1-1,0-1 1,0 1 0,0 0 0,0 0-1,0 1 1,1-1 0,-1 1 0,1 0-1,0 0 1,0 0 0,0 0 0,0 0 0,0 1-1,-1 1-5,-8 12 197,1 1 0,1-1 0,0 2 0,1-1-1,1 1 1,1 1 0,1-1 0,0 1 0,2 0-1,0 1 1,1-1 0,2 1 0,-1 11-197,3-31 15,-1 1 0,1 0 0,-1 0 0,1 0 0,0-1 0,-1 1 0,1 0 0,0-1 0,0 1 0,0-1 0,0 1 0,1-1 0,-1 1 0,0-1 0,1 0 0,-1 0 0,0 1 0,1-1 0,0 0 0,-1 0 0,1-1 0,-1 1 0,1 0 0,0 0 0,0-1 0,0 1 0,-1-1 1,1 0-1,0 1 0,0-1 0,0 0 0,0 0 0,0 0 0,0-1-15,13 2 78,-1-1 0,0 0 1,0-1-1,3-2-78,-10 2-105,0 0-1,1-1 1,-1 0-1,0-1 1,0 0 0,0 0-1,0 0 1,-1-1-1,1 0 1,-1 0 0,0 0-1,0-1 1,-1 0-1,1 0 1,-1-1-1,0 0 1,-1 0 0,1 0-1,-1 0 1,0 0-1,-1-1 1,1 0-1,-1 0 1,-1 0 0,1 0-1,-1-1 106,5-19-252,-1 0-1,-1 0 1,-1-1 0,-1 0-1,-2 0 1,-1-10 252,0 37 493,0 1-122,0 47 1009,3 349 44,-3-392-1421,0 1-1,-1-1 1,1 1-1,-1-1 1,0 0-1,0 1 1,0-1-1,0 0 1,-1 0-1,0 1 1,0-1-1,0 0 1,0-1-1,0 1 1,-1 0-1,0-1 1,0 1-1,0-1 1,0 0-1,0 0 1,-1 0-1,1 0 1,-2 0-3,-3 1-418,1-1 0,-1 1 0,0-1 0,0 0 0,0-1 0,0 0 0,-1-1 0,1 1 0,0-1 0,-1-1 0,-6 0 418,-3 0-4403</inkml:trace>
  <inkml:trace contextRef="#ctx0" brushRef="#br0" timeOffset="26587.109">6724 542 2801,'0'0'3885,"0"0"-2218,0 0-306,0 0 234,0 0-498,-3-10 60,5 8 3827,179-6-4712,-146 9-432,23-1 379,-20-4-3909,-29 1-143,4-6-2720</inkml:trace>
  <inkml:trace contextRef="#ctx0" brushRef="#br0" timeOffset="27379.411">7155 261 4530,'0'0'3420,"0"0"-1763,0 0-259,0 0-88,0 0-435,32-3 1481,26 4-4338,0-4-1,22-4 1983,-80 7 66,0 0 0,0-1 0,0 1 0,0 0-1,-1 0 1,1 0 0,0 0 0,0 0 0,0 0-1,0 0 1,0 0 0,0-1 0,0 1 0,0 0-1,0 0 1,0 0 0,0 0 0,0 0 0,0 0-1,0 0 1,0 0 0,1-1 0,-1 1 0,0 0-1,0 0 1,0 0 0,0 0 0,0 0 0,0 0 0,0 0-1,0 0 1,0 0 0,0-1 0,0 1 0,0 0-1,0 0 1,1 0 0,-1 0 0,0 0 0,0 0-1,0 0 1,0 0 0,0 0 0,0 0-66,0 0 2,-1 0 0,1 0 0,-1 0 1,1 1-1,-1-1 0,1 0 0,-1 0 0,1 1 1,-1-1-1,1 0 0,-1 0 0,1 1 0,-1-1 1,1 1-1,-1-1 0,1 0 0,0 1 0,-1-1 1,1 1-1,0-1 0,-1 1 0,1-1 0,0 1 0,0-1 1,0 1-1,-1-1 0,1 1 0,0-1 0,0 1 1,0 0-3,-24 107 857,5 1 1,-5 99-858,20-163 206,2-24-101,-5 54 742,2 21-847,5-95 27,0-1 39,0 0-7,0 0-40,0 0-89,0 0-258,13-54-5915,-4 24 1332</inkml:trace>
  <inkml:trace contextRef="#ctx0" brushRef="#br0" timeOffset="27713.2">7234 542 6035,'0'0'2609,"0"0"-2273,0 0 160,0 0 769,0 0-657,0 0-416,141 28-192,-121-18-496,-6-7-1457,-8-1-2401</inkml:trace>
  <inkml:trace contextRef="#ctx0" brushRef="#br0" timeOffset="30407.216">7491 879 3121,'0'0'1892,"0"0"-678,0 0-110,0 0-50,0 0-240,3-3 45,-3 2-705,11-12 453,-9 13 3109,-7 15-3694,0 1 1,-1-1 0,0-1 0,-2 0 0,1 0 0,-2 0-1,-1 1-22,-34 65 62,42-77-152,1 1 206,1-6-3442,2-15-1583</inkml:trace>
  <inkml:trace contextRef="#ctx0" brushRef="#br0" timeOffset="32241.211">7629 322 3554,'0'0'1286,"0"0"-681,0 0-130,0 0 93,0 0-122,-1-8 897,-3 3 5923,-6 17-7085,1 1 0,0 0 0,0 0 0,2 1 0,0 0 0,-1 4-181,4-11 32,1 1-1,1-1 1,-1 1-1,1 0 1,1-1 0,-1 1-1,1 0 1,1 0-1,0 0 1,0 0 0,0 0-1,1 0 1,1 4-32,-1-9-12,1 0 0,-1 1 0,1-1 0,0 0 0,0 0 0,1 0 0,-1 0 0,0 0 0,1-1-1,0 1 1,0-1 0,0 0 0,0 1 0,0-1 0,0-1 0,0 1 0,2 0 12,70 27 0,-37-15-190,-32-12 193,0 1 0,0 1 0,-1-1 0,0 1 0,1 0 0,-1 0-1,-1 0 1,1 1 0,-1 0 0,1 0 0,-1 0 0,-1 0 0,1 1 0,-1-1 0,0 1 0,0 0 0,-1 0 0,1 0 0,-1 0-1,-1 0 1,1 1 0,-1-1 0,0 1 0,-1-1 0,1 1 0,-1-1 0,0 1 0,-1-1 0,0 0 0,0 1 0,-1 1-3,1-5 14,0 0-1,-1 0 1,1-1 0,-1 1 0,0 0 0,1-1 0,-1 0 0,0 1-1,-1-1 1,1 0 0,0 0 0,-1 0 0,1 0 0,-1-1 0,1 1 0,-1-1-1,0 1 1,0-1 0,0 0 0,0 0 0,0 0 0,0-1 0,0 1 0,-1-1-14,-11 4-214,0-2 1,0 0 0,0-1-1,-6-1 214,18 1-357,3-1 251,-1 0 0,1 0 0,-1 0-1,1 0 1,-1 1 0,1-1 0,-1 0-1,1 0 1,-1 0 0,1 0-1,-1 0 1,1 0 0,-1 0 0,1-1-1,-1 1 1,1 0 0,-1 0 0,1 0-1,-1 0 1,1-1 0,-1 1-1,1 0 1,-1 0 0,1-1 0,-1 1-1,1 0 1,0-1 0,-1 1 0,1-1-1,-1 1 1,1 0 0,0-1-1,0 1 1,-1-1 0,1 0 106,0-18-3991</inkml:trace>
  <inkml:trace contextRef="#ctx0" brushRef="#br0" timeOffset="32575.413">7688 309 9716,'0'0'2113,"0"0"-1953,0 0 721,0 0-753,0 0 16,0 0-144,166 5-32,-140 8 16,-9 0-576,-9 7-641,-5 0-1216,-3 3-929</inkml:trace>
  <inkml:trace contextRef="#ctx0" brushRef="#br0" timeOffset="33346.203">7928 494 3826,'0'0'1571,"0"0"-779,0 0-47,0 0 15,0 0 83,-1 2 3010,-1 17-3458,2 45 2020,6 37-2415,-3-79 246,1 0-1,0 0 0,2-1 0,0 0 0,1 1 1,5 6-246,-11-26 36,-1-1 1,1 0 0,-1 1-1,1-1 1,0 0-1,0 1 1,0-1 0,0 0-1,0 0 1,0 0 0,0 1-1,0-1 1,0 0 0,0-1-1,1 1 1,-1 0-1,0 0 1,0 0 0,1-1-1,-1 1 1,1-1 0,-1 1-1,1-1 1,-1 0 0,1 1-1,-1-1 1,1 0-1,0 0-36,2-1 17,-1 1 0,1-1-1,-1-1 1,1 1 0,-1 0-1,0-1 1,1 1 0,-1-1-1,0 0 1,0 0 0,-1 0-1,3-2-16,8-9-219,0 0 0,0 0 0,-2-1 0,7-10 219,-11 13-137,-1 0-1,0 0 1,0-1 0,-1 0-1,0 0 1,-1 0-1,-1-1 1,0 0 0,0-6 137,2-16-575,-3-1 1,0-26 574,-3 61-1,1 0 0,-1 1 0,1-1-1,-1 1 1,0-1 0,1 1 0,-1-1 0,1 1-1,-1-1 1,0 1 0,1-1 0,-1 1 0,0 0 0,0 0-1,1-1 1,-1 1 0,0 0 0,0 0 0,1 0 0,-1 0-1,0 0 1,0 0 0,0 0 0,1 0 0,-1 0 0,0 0-1,0 0 1,1 0 0,-2 1 1,0-1 1,0 0 0,0 0-1,0 0 1,1 1 0,-1-1 0,0 1-1,0-1 1,0 1 0,0 0 0,0 0-1,1 0 1,-1 0 0,0 0-1,0 3 45,0-1 0,0 1 0,0 0 0,1 1 1,-1-1-1,1 0 0,0 0 0,0 1 0,1-1 0,-1 0 0,1 1 0,0-1 0,0 0 1,1 1-1,-1-1 0,1 0 0,0 1 0,0-1 0,0 0 0,1 0 0,-1 0 0,1 0 1,0 0-1,0 0 0,1 0 0,-1-1 0,1 1 0,0-1 0,-1 0 0,2 1 0,-1-2 1,0 1-1,1 0-45,6 2 41,1 0 0,0-1 0,0-1 0,0 0 0,1 0 0,-1-1 1,1 0-1,-1-1 0,7-1-41,35 1-4089,-46-1 3035,3 0-4351</inkml:trace>
  <inkml:trace contextRef="#ctx0" brushRef="#br0" timeOffset="37832.835">1 1866 8036,'0'0'2929,"0"0"-1808,0 0 287,0 0-319,0 0-129,0 0-608,76-3-304,-45 3-32,-6 0-16,1 0-208,-7 0-272,-5 0-929,-2 0-1216,-10-3-1233</inkml:trace>
  <inkml:trace contextRef="#ctx0" brushRef="#br0" timeOffset="38177.293">43 2002 5955,'0'0'2625,"0"0"-2273,0 0 16,0 0 289,155 3-449,-127-3-208,-8 0-1969,-9 0-2769</inkml:trace>
  <inkml:trace contextRef="#ctx0" brushRef="#br0" timeOffset="39449.409">1615 1754 12246,'0'0'1464,"0"0"-1013,0 0-251,0 0 230,23 0-249,194-3-392,-163 3-741,-52-2 845,-2 2-2,-3 0 167,0 0 1,0 0-1,0 0 0,0 1 1,0-1-1,0 1 0,0 0 1,0-1-1,0 2 0,0-1 1,1 0-1,-1 0 1,0 1-1,1 0 0,-3 1-58,2 0 64,0 0 0,1 1 0,-1-1-1,1 1 1,0-1 0,0 1 0,1 0 0,-1 0-1,1 0 1,-1 0 0,1 0 0,0 2-64,-3 19 203,1 1 1,1 0-1,1 0 1,2 23-204,0 28 365,-10 242 761,9-319-1417,-9-12-5242,1-6-788</inkml:trace>
  <inkml:trace contextRef="#ctx0" brushRef="#br0" timeOffset="39783.859">1692 2099 10837,'0'0'1905,"0"0"-1569,0 0-128,171-5 48,-125 5-256,-7 0-1296,-11 0-3875</inkml:trace>
  <inkml:trace contextRef="#ctx0" brushRef="#br0" timeOffset="38548.746">959 1698 8084,'0'0'1454,"0"0"-352,0 0 37,0 0-195,0 0-429,-4-1-363,0 1 0,0 0 0,-1-1 0,1 1 0,0 1 0,0-1 1,0 1-1,0-1 0,0 1 0,-1 0-152,0 7 82,0 0-1,0-1 1,1 2 0,0-1 0,0 0-1,1 1 1,0 0 0,0 0 0,1 0-1,1 0 1,-2 8-82,0 21 657,1 0 1,2 10-658,0-31 251,-1-3-47,2 1 0,-1-1 0,2 0 0,0 0 0,0 0 0,1-1 0,3 8-204,-4-16 29,0-1-1,1 1 1,-1-1-1,1 1 1,0-1-1,0 0 0,1 0 1,-1 0-1,1-1 1,0 1-1,0-1 1,0 0-1,0 0 1,1 0-1,-1-1 0,1 1 1,-1-1-1,1 0 1,0-1-1,0 1 1,0-1-1,2 1-28,2 0-18,0 0-1,1 0 1,-1 0-1,0-2 1,1 1-1,-1-1 1,1 0-1,-1-1 1,0 0-1,1 0 1,-1-1-1,0-1 1,0 1 0,0-1-1,0-1 1,-1 0-1,1 0 1,-1-1-1,0 0 1,0 0-1,-1-1 1,1 1-1,-1-2 1,-1 1-1,1-1 1,-1 0-1,0-1 1,-1 1-1,1-1 1,-2 0-1,1-1 1,-1 1 0,0-1-1,-1 0 1,0 0-1,0 0 1,-1 0-1,0 0 1,-1 0-1,0-4 19,1-1-126,-1-1 0,0 1 0,-1-1 1,-1 0-1,0 1 0,-1-1 0,-1 1 0,-2-9 126,3 17-6,-1 0-1,1 0 1,-1 0 0,0 0-1,-1 1 1,1-1 0,-1 1-1,0 0 1,0 0 0,-1 0-1,0 1 1,0-1 0,0 1-1,0 1 1,0-1 0,-1 1-1,0-1 1,1 2 0,-1-1-1,-3 0 7,-7-2 8,-1 1 0,1 1-1,0 0 1,-1 1 0,0 1 0,1 1-1,-12 1-7,6-1-91,21 0-30,1 0 0,-1 0 0,0 0 0,1 1 0,-1-1 1,0 0-1,1 0 0,-1 0 0,1 1 0,-1-1 0,0 0 0,1 1 0,-1-1 0,1 0 0,-1 1 1,1-1-1,-1 1 0,1-1 0,0 1 0,-1-1 0,1 1 0,-1-1 0,1 1 0,0-1 0,0 1 1,-1 0-1,1-1 0,0 1 0,0-1 0,0 1 0,-1 0 0,1-1 0,0 1 0,0 0 0,0-1 1,0 1-1,0 0 0,0-1 0,1 1 0,-1-1 0,0 1 0,0 0 0,0-1 0,1 1 0,-1 0 121,0 5-925,0 17-4522</inkml:trace>
  <inkml:trace contextRef="#ctx0" brushRef="#br0" timeOffset="38917.345">1232 2167 2385,'0'0'5619,"0"0"-4963,0 0 224,0 0 785,0 0-832,0 0-417,65 109 160,-65-71 112,0-5-544,-11-5-16,-6-5-128,3-5-16,0-13-688,5-5-1729,9 0-2129</inkml:trace>
  <inkml:trace contextRef="#ctx0" brushRef="#br0" timeOffset="50143.4">7730 1153 7700,'0'0'1152,"0"0"-520,0 0 107,0 0 147,0 0-99,-2 34 3135,-3 36-3565,-3-1 0,-2-1-1,-4 0 1,-18 52-357,7-40 98,-19 39-98,-18 51 166,53-131-158,2 1 0,2 0 0,1 0-1,2 0 1,3 36-8,-1-44 7,0-32-34,0 0-8,0 0-23,0 0-105,0-25-2070,0 9 171,0-6-1087</inkml:trace>
  <inkml:trace contextRef="#ctx0" brushRef="#br0" timeOffset="50526.373">7327 1901 960,'0'0'7473,"0"0"-4904,0 0-1267,0 0 152,0 0-269,3 19 338,5 22-525,-3 0-1,-1 0 1,-1 21-998,-3-34 182,1 1 1,1-1-1,1-1 1,2 1-1,1 0 1,1-1-1,1 0 1,7 15-183,-14-40-3,0 0-1,0 0 1,0 0 0,0 0-1,0 0 1,1 0 0,-1 0 0,1-1-1,-1 1 1,1-1 0,-1 1-1,1-1 1,0 1 0,0-1 0,0 0-1,0 0 1,0 0 0,0 0-1,0 0 1,0 0 0,0-1-1,0 1 1,0-1 0,0 1 0,2-1 3,1 0-28,-1-1 1,0 0 0,0 0 0,0 0 0,0 0 0,0-1 0,0 1-1,-1-1 1,1 0 0,0 0 0,-1-1 0,0 1 0,2-2 27,13-11-338,-2-1 0,1 0 1,-2-2-1,9-12 338,-22 27-68,21-25-571,27-38-4274,-44 55 668</inkml:trace>
  <inkml:trace contextRef="#ctx0" brushRef="#br0" timeOffset="51424.625">6572 2631 4610,'0'0'1750,"0"0"-808,0 0-67,0 0 502,0 0 37,-13-5 2266,9 7 273,0 118-3517,-7 12-436,1-10-66,4 13 66,6-134-352,0-1-211,0 0-322,0-28-4491,0 5 1200</inkml:trace>
  <inkml:trace contextRef="#ctx0" brushRef="#br0" timeOffset="52484.804">6527 2677 4594,'0'0'1054,"0"0"-102,0 0 51,0 0-248,0 0-210,18-14-153,58-42 0,-71 52-217,0 0-1,1 1 1,0-1 0,0 1-1,0 0 1,0 1 0,0-1 0,0 1-1,1 0 1,-1 1 0,1 0-1,0 0 1,-1 0 0,1 1-1,0 0 1,-1 0 0,8 1-175,9 0 362,-20 0-324,-1-1-1,0 0 1,0 1-1,1 0 1,-1 0-1,0-1 1,0 1-1,0 0 1,0 1-1,0-1 1,0 0-1,0 1 1,0-1-1,-1 1 0,1-1 1,0 1-1,-1 0 1,0 0-1,1 0 1,-1 0-1,0 0 1,0 0-1,0 0 1,0 0-1,0 0 1,0 0-1,-1 1 1,1-1-1,-1 0 1,0 0-1,1 1 1,-1 0-38,2 15 197,0 0 0,-1 1-1,-1-1 1,-1 0-197,1 1 193,-1-10-84,1 0-1,-1 0 1,-1 0 0,0 0 0,0 0 0,0 0-1,-1-1 1,-1 1 0,1-1 0,-1 1-1,-1-1 1,1-1 0,-2 1 0,-3 4-109,5-7 21,-1 0 1,0 0 0,0 0 0,0 0 0,-1-1-1,1 0 1,-1 0 0,0-1 0,0 0 0,-1 0-1,1 0 1,-1-1 0,1 1 0,-1-2 0,0 1-1,0-1 1,1 0 0,-1 0 0,-3-1-22,8 1-45,1-1 1,0 0-1,-1 0 1,1 1-1,-1-1 1,1 0-1,0 0 1,-1 0-1,1 0 0,-1-1 1,1 1-1,0 0 1,-1-1-1,1 1 1,0-1-1,0 1 1,-1-1-1,1 1 1,0-1-1,0 0 1,0 0-1,-1 1 0,1-1 1,0 0-1,0 0 1,0 0-1,1 0 1,-1 0-1,0-1 1,0 1-1,1 0 1,-1 0-1,0-1 1,1 1-1,-1 0 0,1 0 1,0-1-1,-1 1 1,1 0-1,0-1 1,0 1-1,0-1 1,0 1-1,0 0 1,0-1-1,0 1 1,0-1-1,1 1 1,-1-1 44,2 3 47,0 0 0,0 0 1,0-1-1,-1 1 0,1 0 1,0 1-1,-1-1 0,1 0 1,-1 0-1,1 1 0,-1-1 1,2 2-48,44 76 799,-41-66-689,0 0-1,1 0 1,1-1-1,0 0 1,1 0-1,0-1 1,0 0-1,2 0 0,-1-1 1,1-1-1,8 6-109,-15-13-137,0 0 1,0-1-1,0 1 0,0-1 0,1 0 0,-1-1 0,0 1 0,0-1 0,1 0 0,-1 0 0,0 0 0,1 0 0,-1-1 0,0 0 0,0 1 1,0-2-1,1 1 0,-1 0 0,0-1 0,-1 0 0,1 0 0,2-1 137,12-8 14,0-1 0,0-1 0,-1 0 0,1-3-14,16-12 507,-27 23-543,0 0-1,0-1 1,0 0-1,-1 0 0,0 0 1,0-1 36,-4 3 32,1 1 0,-2-1-1,1 0 1,0 1 0,-1-1 0,0 0 0,0 0 0,0 0 0,0 0-1,0 0 1,-1 0 0,0 0 0,0-4-32,0 0 13,0 3-57,1 0-1,-2 0 1,1-1 0,-1 1-1,1 0 1,-2 0-1,0-4 45,2 8 7,-1-1 0,0 1 0,0 0 0,0 0-1,0-1 1,0 1 0,0 0 0,0 0 0,0 0 0,0 0-1,0 0 1,0 0 0,-1 0 0,1 1 0,0-1-1,-1 0 1,1 1 0,-1-1 0,1 1 0,-1-1 0,1 1-1,-1 0 1,1-1 0,-1 1 0,1 0 0,-1 0-1,1 0 1,-2 1-7,-1-2 16,0 1-1,0 0 0,0 0 0,0 1 1,0-1-1,0 1 0,1 0 0,-1 0 1,0 0-1,0 0 0,0 1 0,1-1 1,-1 1-1,-1 1-15,2 0 35,0 1 0,0-1 0,0 1 0,1 0 0,-1 0 0,1 0 1,0 0-1,0 1 0,1-1 0,-1 0 0,1 1 0,-1 0-35,-5 16 318,1 0 0,1 1-1,0 0 1,2 0 0,0 0 0,2 0-1,0 0 1,2 0 0,0 0 0,2 2-318,-3-22-17,1 0 0,0-1 0,-1 1 0,1 0 1,0-1-1,0 1 0,0 0 0,0-1 0,0 1 0,1-1 1,-1 0-1,0 1 0,1-1 0,-1 0 0,1 0 0,-1 0 1,1 0-1,0 0 0,-1 0 0,1 0 0,0-1 1,0 1-1,-1-1 0,1 1 0,0-1 0,0 0 0,0 1 1,0-1-1,0 0 0,0 0 0,-1 0 0,1-1 0,0 1 1,0 0-1,0-1 0,1 0 17,3 0-277,0 0 0,0-1 0,0 0 0,0 0 0,-1 0 0,1 0 0,-1-1 0,1 0 0,-1-1 0,0 1 0,0-1 277,45-51-6995,-25 27 267</inkml:trace>
  <inkml:trace contextRef="#ctx0" brushRef="#br0" timeOffset="52919.812">7175 2907 5699,'0'0'2529,"0"0"-929,0 0-308,0 0 79,0 0-258,23 47 2205,-17-15-2058,0 0-1,-1 23-1259,-2-23 218,1-1 0,2 0 0,1 1-218,-7-32-2,0 1 1,1-1-1,-1 1 1,0-1-1,1 1 1,-1-1-1,0 0 1,1 1-1,-1-1 1,0 1-1,1-1 1,-1 0-1,1 0 1,-1 1-1,1-1 1,-1 0-1,1 0 1,-1 1-1,1-1 1,-1 0 0,1 0-1,-1 0 1,1 0-1,0 0 1,-1 0-1,1 0 1,-1 0-1,1 0 1,-1 0-1,1 0 1,-1 0-1,1 0 1,-1 0-1,1-1 1,-1 1-1,1 0 1,-1 0-1,1-1 1,-1 1-1,1 0 1,-1 0 0,1-1-1,-1 1 2,22-16-265,-4-4-227,-1-2 0,-1 0 0,4-9 492,27-36-170,-20 28 454,-12 11-4887,-9 15-1274</inkml:trace>
  <inkml:trace contextRef="#ctx0" brushRef="#br0" timeOffset="53781.523">7491 3138 6051,'0'0'2027,"0"0"-677,0 0 67,0 0 133,0 0-576,0 0-449,15 0 86,-4-1-650,0-1 0,0 0 0,0-1 0,0 0 0,-1-1 0,1 0 0,-1-1 0,0 0 0,0 0 0,-1-1 0,0-1 0,0 1 0,3-4 39,-11 9-41,1-1-1,-1 1 1,0 0-1,1-1 1,-1 1-1,0-1 1,0 1-1,0-1 1,0 0-1,-1 0 1,1 1-1,0-1 1,-1 0-1,1 0 1,-1 0-1,1 0 1,-1 1-1,0-1 1,0 0-1,0 0 1,0 0-1,0 0 1,0 0-1,-1 0 1,1 0-1,-1 1 1,1-1-1,-1 0 1,0 0-1,0 1 1,0-2 41,-2-2-62,1 1 0,-2-1 0,1 1 0,0-1 0,-1 1 0,0 0 1,0 1-1,0-1 0,-5-3 62,5 5-5,1 0 1,-1-1-1,0 1 1,0 1-1,0-1 1,0 0-1,0 1 1,0 0-1,0 0 1,0 0-1,-1 0 1,1 1-1,0 0 1,-1 0-1,1 0 1,-2 0 4,4 1 47,1 0 0,0 0 0,0-1 1,0 1-1,0 0 0,0 0 0,1 0 0,-1 0 1,0 0-1,0 0 0,1 0 0,-1 0 0,0 0 0,1 0 1,-1 1-1,1-1 0,-1 0 0,1 0 0,0 0 1,0 1-1,-1-1 0,1 0 0,0 2-47,-6 36 343,6-35-184,-4 24 539,2 0 0,0 0 0,2 0 0,2 0 0,3 23-698,-4-47 28,1 0 0,-1 0 1,1 0-1,0-1 0,0 1 0,0 0 1,0-1-1,1 1 0,-1-1 0,1 0 1,0 0-1,0 0 0,0 0 0,1-1 1,-1 1-1,1-1 0,-1 0 0,1 0 1,3 2-29,0-1-386,0-1 0,0 1 0,-1-1 0,1-1 0,1 1 0,-1-1 0,0 0 0,0-1 0,0 0 0,0 0 0,4-1 386,8-6-3791,-4-13-2043</inkml:trace>
  <inkml:trace contextRef="#ctx0" brushRef="#br0" timeOffset="54222.855">7804 3037 6339,'0'0'2268,"0"0"-1148,0 0-146,0 0 82,0 0-405,0 16 750,-9 220 3473,9-235-4815,0-1 16,0 0-190,1-39-854,-1 23 738,2 0-1,0 0 0,1 0 1,1 0-1,0 0 0,6-11 232,-9 23 55,1 0 0,-1 0 0,1 0-1,0 0 1,1 0 0,-1 1 0,1-1-1,-1 1 1,1 0 0,0 0 0,0 0-1,1 0 1,-1 0 0,0 1 0,1-1-1,0 1 1,0 0 0,-1 0 0,1 1-1,0-1 1,1 1 0,-1 0 0,0 0-1,0 0 1,0 0 0,1 1-1,1-1-54,46 1 42,-19 0-4694,-19 0-1004</inkml:trace>
  <inkml:trace contextRef="#ctx0" brushRef="#br0" timeOffset="54591.051">8150 2981 4130,'0'0'4087,"0"0"-1769,0 0-703,0 0-295,0 0-471,-13 1-249,-41 4-243,52-5-336,0 1 0,1-1 0,-1 1-1,1-1 1,-1 1 0,1 0-1,-1-1 1,1 1 0,0 0 0,-1 0-1,1 0 1,0 0 0,0 0-1,0 0 1,0 1 0,0-1 0,0 0-1,0 0 1,0 1 0,0-1 0,0 1-1,1-1 1,-1 1 0,1-1-1,-1 1 1,1-1 0,-1 1-21,0 41-173,2-31-275,-1-7 313,1 1 1,0-1-1,0 1 0,0-1 1,1 0-1,0 0 1,0 0-1,0 0 0,1 0 1,-1 0-1,3 2 135,-2-3-30,0 1 1,0 0-1,-1 0 0,0 0 0,0 0 0,0 1 0,0-1 1,-1 0-1,0 1 0,0-1 0,0 4 30,-1-8 1,0 0-1,0 0 1,-1-1 0,1 1-1,0 0 1,0 0-1,0 0 1,-1 0 0,1 0-1,0-1 1,-1 1-1,1 0 1,-1 0 0,1-1-1,-1 1 1,1 0-1,-1-1 1,1 1 0,-1 0-1,0-1 1,1 1-1,-1-1 1,0 1 0,0-1-1,1 1 1,-1-1 0,0 0-1,0 1 1,0-1-1,1 0 1,-1 1 0,0-1-1,-1 0 0,-34 0-302,22 0-822,10-3-2083,3-12-1888</inkml:trace>
  <inkml:trace contextRef="#ctx0" brushRef="#br0" timeOffset="54943.212">8142 3189 9556,'0'0'2516,"0"0"-1571,0 0-801,24-3-227,78-12-632,-99 15 634,1 0 0,-1-1 0,0 1-1,1-1 1,-1 0 0,0 0 0,0 0 0,0 0 0,0-1 0,0 1 0,0-1-1,0 0 1,0 0 0,-1 0 0,1 0 0,-1 0 0,1 0 0,-1-1-1,0 1 1,0-1 0,0 0 0,0 0 0,0 0 0,-1 1 0,1-2-1,-1 0 82,0 2 138,-1 0 0,0 0 0,0 0 0,-1 0-1,1 0 1,0 0 0,-1 0 0,1 0 0,-1 0-1,0 0 1,1 0 0,-1 0 0,0 0 0,0 0-1,0 1 1,-1-1 0,1 0 0,0 1-1,-1-1 1,1 1 0,-1-1 0,1 1 0,-1 0-1,0 0 1,1-1 0,-1 1 0,0 0 0,0 1-1,0-1 1,0 0 0,0 1 0,0-1-138,-3-1 106,0 1-1,1-1 1,-1 1 0,0 0 0,0 0 0,0 1 0,0-1-1,0 1 1,0 0 0,0 1 0,0-1 0,0 1 0,0 0-1,0 0 1,1 1 0,-1-1 0,0 1 0,1 0 0,-1 0-1,1 1 1,-1-1 0,1 1 0,-2 2-106,1 0 68,0 0 0,1 0 0,-1 1 0,1-1 0,0 1 0,1 0 0,-1 0 0,1 1 0,0-1 0,1 1 0,-1-1 0,1 1 0,1 0 1,-1 0-1,1 0 0,1 0 0,-1 0-68,1-3 39,-1 1 1,1-1-1,0 0 0,0 0 1,0 1-1,1-1 1,-1 0-1,1 0 1,0 0-1,0 0 0,1 0 1,-1 0-1,1 0 1,0 0-1,0-1 1,0 1-1,1 0 0,1 1-39,0-1-103,1 0 0,-1-1 0,1 0 0,0 0 0,0 0 0,0-1 0,0 0 0,0 0 0,0 0-1,1 0 1,-1-1 0,1 0 0,0 0 0,0 0 103,69 1-5168,-46-2-669</inkml:trace>
  <inkml:trace contextRef="#ctx0" brushRef="#br0" timeOffset="56347.215">2120 1980 8196,'0'0'1886,"0"0"-958,0 0-111,0 0 234,0 0-344,8 4-334,60 35 1044,-1 3 0,13 15-1417,202 136 508,-39-30-456,-205-134 5,-16-12 137,1 0 0,0-1 0,1-2 0,1 0 0,18 6-194,-24-16 531,-16-16-2225,-1-13 259,9-37-1601,-9 18 6581,35 71-1315,-27-19-2246,-1 0 0,-1 0 0,0 1 0,0-1 0,0 2 0,3 6 16,-10-15-26,1 1 0,-1 0 0,0 0 0,0 0 0,0 0 0,0 0 0,0 0 0,-1 0 0,1 1 0,-1-1 0,1 0 0,-1 0 0,0 1 0,0-1 0,0 0 0,0 0 0,0 1 0,0-1 0,-1 0 0,1 0 0,-1 0 0,1 1 0,-1-1 0,0 0 0,0 0 0,0 0 0,0 0 0,0 0 0,-1 0 0,1-1-1,0 1 1,-1 0 0,1-1 0,-1 1 0,0-1 0,0 1 0,-1 0 26,-13 9-10,0-1-1,0-1 0,-1-1 0,-1 0 0,1-1 1,-13 2 10,-29 0-6333,58-9-1658</inkml:trace>
  <inkml:trace contextRef="#ctx0" brushRef="#br0" timeOffset="56983.361">2379 2857 7171,'0'0'1452,"0"0"-471,0 0 111,0 0-100,0 0-445,-6 18 3215,6 47-3328,-2-1 704,8 62-1138,-4-108-77,1 0 0,0 0 1,2 0-1,0 0 0,1-1 0,0 0 0,1 0 0,1 0 0,2 1 77,-5-13-452,-4-5-5432,-1-11 2674</inkml:trace>
  <inkml:trace contextRef="#ctx0" brushRef="#br0" timeOffset="57316.809">2289 2793 8228,'0'0'3041,"0"0"-1312,0 0-432,0 0-97,0 0-816,0 0-304,197 23 48,-129-18-128,-6 3-432,-6-3-704,-16 0-945,-21 5-1473,-13-10-1472</inkml:trace>
  <inkml:trace contextRef="#ctx0" brushRef="#br0" timeOffset="57649.623">2309 3029 7043,'0'0'1841,"0"0"-544,0 0 191,0 0-207,0 0-321,157 30-960,-114-30 0,-1 0-976,-8 0-1793,-9 0-2146</inkml:trace>
  <inkml:trace contextRef="#ctx0" brushRef="#br0" timeOffset="57982.463">2836 3047 2353,'0'0'3284,"0"0"-1704,0 0-588,0 0 99,0 0 102,-8-2-289,6 1-884,-35-7 685,35 7-636,0 1-1,-1 0 0,1-1 1,0 1-1,0 0 0,0 0 1,0 1-1,-1-1 0,1 0 1,0 1-1,0-1 0,0 1 1,0 0-1,0-1 0,0 1 1,0 0-1,0 0 0,0 1 1,1-1-1,-2 0-68,-3 9 212,1 1 1,-1-1-1,1 1 0,1-1 1,0 1-1,1 1 0,0-1 1,0 0-1,1 1 0,1-1 1,0 1-1,1 0 1,0-1-1,0 1 0,2 0-212,-2-11 21,0 1-1,0-1 1,1 1-1,-1-1 1,0 0-1,1 1 1,0-1-1,-1 0 1,1 1-1,0-1 1,-1 0-1,1 0 1,0 1-1,0-1 1,0 0-1,0 0 1,0 0-1,1 0 0,-1 0 1,0-1-1,0 1 1,1 0-21,2 1 7,0 0 1,1 0 0,-1-1-1,0 1 1,1-1-1,-1 0 1,1-1-1,0 1-7,7 0-94,-1-1 0,1 0 0,-1 0 0,1-1 0,-1-1 0,1 0 94,-8 1-150,0 0 1,1-1-1,-1 0 0,0 0 1,0 0-1,0 0 0,0 0 1,0-1-1,0 0 0,-1 0 1,1 0-1,-1 0 0,0 0 1,0-1-1,0 1 0,-1-1 1,1 0-1,-1 0 0,0 0 0,0 0 1,1-2 149,0-2-432,-1 1 0,0-1 0,0 0 0,0 0 0,-1 0 0,-1-1 0,1 1 0,-1 0 1,0 0-1,-1 0 0,-1-5 432,2 11 10,-1-1 0,0 0 1,0 1-1,0-1 1,0 1-1,0-1 0,0 1 1,-1 0-1,1 0 1,-1-1-1,1 1 0,-1 0 1,0 0-1,0 1 1,0-1-1,0 0 0,0 1 1,0-1-1,-1 1 0,1-1 1,0 1-1,-1 0 1,1 0-1,-1 0 0,1 1 1,-3-1-11,-7-2 868,0 1 1,0 1 0,0 0-1,0 0 1,-4 2-869,11-1 496,-2 2-39,12 1-2910,16-3-935</inkml:trace>
  <inkml:trace contextRef="#ctx0" brushRef="#br0" timeOffset="58355.653">3089 3024 6531,'0'0'1734,"0"0"-549,0 0-70,0 0 75,0 0-505,0 11-250,0 293 4386,3-298-4412,2-15-342,5-16-241,6-46-1081,16-58-3685,-31 126 4830,0-1 1,0 1 0,1 0-1,-1 0 1,1 0 0,0 0-1,0 0 1,0 1 0,0-1-1,0 0 1,2 0 109,-1 1 178,-1 0 0,1 0-1,0 0 1,-1 1 0,1-1-1,0 1 1,0 0 0,0 0 0,0 0-1,0 1 1,1-1 0,-1 1 0,0-1-1,0 1 1,0 0 0,2 0-178,3 1 258,1 0-1,-1 1 1,0 0 0,0 0 0,0 1-1,-1 0 1,1 0 0,-1 1 0,1 0 0,-1 0-1,0 1-257,38 18-3310,-35-18-375</inkml:trace>
  <inkml:trace contextRef="#ctx0" brushRef="#br0" timeOffset="58954.158">3472 3032 4626,'0'0'2756,"0"0"-1014,0 0 376,-1 22-231,-17 172 1504,15-89-2356,12-108-1033,-1-6-221,-1 0 0,-1-1 0,1 0 1,-2 0-1,1-1 0,-2 1 0,1-1 0,0-5 219,9-16-836,-5 12 261,1-3-173,1 0 1,1 1 0,1 1-1,13-18 748,-26 39 69,0 0-1,0 0 0,0 0 1,0 1-1,0-1 1,0 0-1,0 0 0,0 0 1,0 1-1,0-1 0,0 0 1,0 0-1,0 0 1,0 1-1,0-1 0,1 0 1,-1 0-1,0 0 1,0 0-1,0 0 0,0 1 1,0-1-1,0 0 1,0 0-1,1 0 0,-1 0 1,0 0-1,0 1 0,0-1 1,0 0-1,0 0 1,1 0-1,-1 0 0,0 0 1,0 0-1,0 0 1,1 0-1,-1 0 0,0 0 1,0 0-1,0 0 0,0 0 1,1 0-1,-1 0 1,0 0-1,0 0 0,0 0 1,1 0-1,-1 0 1,0 0-1,0 0 0,0 0 1,0 0-1,1 0 1,-1 0-1,0-1 0,0 1 1,0 0-1,0 0 0,0 0 1,1 0-1,-1 0 1,0 0-1,0-1 0,0 1 1,0 0-1,0 0 1,0 0-1,0-1-68,1 17 839,-1-15-773,0 182 2519,0-182-2596,0 1 0,0-1 0,0 1-1,0-1 1,0 0 0,0 1 0,0-1-1,1 1 1,-1-1 0,0 0 0,1 1 0,-1-1-1,1 0 1,0 0 0,-1 1 0,1-1-1,0 0 1,0 0 0,0 0 0,0 0 0,0 0-1,0 0 1,0 0 0,0 0 0,0 0-1,0-1 1,0 1 0,1 0 0,-1-1-1,0 1 1,1-1 0,-1 1 0,0-1 0,1 0-1,-1 1 1,1-1 11,1 0-13,-1 0-1,1 0 0,0-1 1,0 1-1,-1-1 1,1 1-1,0-1 1,-1 0-1,1 0 0,-1 0 1,1 0-1,-1-1 1,1 1-1,-1-1 1,0 1-1,0-1 1,0 0-1,1-1 14,17-17-238,-1-1 0,-1-1 1,-1 0-1,-2-2 0,0 0 0,-1 0 1,-1-2-1,4-13 238,-14 23 270,-3 9-2981,0 6-2916</inkml:trace>
  <inkml:trace contextRef="#ctx0" brushRef="#br0" timeOffset="59773.686">4166 3102 3089,'0'0'3015,"0"0"-1262,0 0-296,0 0 5,0 0-486,-20-33 294,5 23-846,11 6-346,-1 1-1,1 0 1,-1-1-1,0 2 1,0-1-1,-1 1 1,1-1 0,0 1-1,-1 1 1,1-1-1,-1 1 1,0 0-1,0 0 1,1 1-1,-4-1-77,1 1 22,3 0-1,0-1 0,-1 1 1,1 0-1,0 0 0,-1 1 1,1-1-1,0 1 0,0 0 1,-1 1-1,1-1 0,0 1 1,0 0-1,0 0 1,1 1-1,-1 0 0,1-1 1,-1 2-1,1-1 0,0 0 1,-1 2-22,-2 2 171,2 0 0,-1 1 0,1-1 0,0 1 0,0 1 0,1-1 0,0 0 0,0 1 0,1 0 0,0 0 0,1 0 0,0 0 0,1 1 0,0-1 0,0 0 0,0 1 0,2-1 0,-1 1 0,2 5-171,-2-12 27,1 0 0,-1 0 0,1 0 0,0 0-1,0 0 1,0 0 0,1-1 0,-1 1 0,1 0 0,-1-1 0,1 1 0,0-1-1,0 0 1,0 1 0,0-1 0,0 0 0,0 0 0,1-1 0,-1 1 0,1 0-1,-1-1 1,1 1 0,0-1 0,0 0 0,-1 0 0,1 0 0,0 0 0,0-1-1,0 1 1,2 0-27,14 2-34,0-1-1,0 0 1,0-2-1,10 0 35,-13 0-52,-11 0-50,-1 0-1,1 0 0,-1-1 0,0 1 0,0-1 0,1 0 1,-1 0-1,0-1 0,0 1 0,0-1 0,0 0 1,0 0-1,0 0 0,-1-1 0,1 1 0,-1-1 1,1 0-1,-1 0 0,0 0 0,0 0 0,0 0 0,-1-1 1,1 0-1,0-1 103,1-4-170,0 1 0,-1-1 0,0 0 0,0-1 0,-1 1 0,0 0 0,-1-1 0,0 1 0,0-1 0,-1-6 170,0 15 464,0 1 110,0 0 122,-2 11-458,1 0 0,0 1 0,1-1 0,1 0 0,0 8-238,1 14-37,-2-30-32,0 0-1,0 0 1,0-1 0,0 1 0,0 0-1,1 0 1,-1-1 0,1 1 0,0 0 0,0-1-1,0 1 1,0 0 0,1-1 0,-1 0-1,0 1 1,1-1 0,0 0 0,0 0 0,-1 0-1,1 0 1,1 0 0,-1 0 0,0 0-1,2 1 70,0-1-492,0-1 0,0 1 0,0-1 0,0 0 0,1 0 0,-1 0 0,0-1 0,0 1 0,1-1 0,1 0 492,17 0-5106</inkml:trace>
  <inkml:trace contextRef="#ctx0" brushRef="#br0" timeOffset="60141.025">4436 3029 8420,'0'0'3103,"0"0"-1703,-4 26-239,-5 55 2048,0 65-3209,9-62 1257,0-117-2233,2 0 0,4-23 976,-4 45-260,0-1 0,1 1-1,0-1 1,1 1-1,0 0 1,1 1-1,0-1 1,0 1 0,4-5 260,-6 12 140,-1 1 0,1 0 1,0 0-1,-1 0 1,1 0-1,0 0 1,0 0-1,1 1 1,-1-1-1,0 1 1,0 0-1,1 0 1,-1 0-1,0 0 1,1 1-1,-1 0 1,2-1-141,67 1 2200,-46 1-2144,-24-1-67,63-3-1132,-22-6-4511,-26 3-754</inkml:trace>
  <inkml:trace contextRef="#ctx0" brushRef="#br0" timeOffset="60673.547">4867 3070 6771,'0'0'2407,"0"0"-1180,0 0-179,0 0 115,0 0-482,-30-22 1490,26 21-2094,0 0-1,0 1 0,0 0 0,0 0 0,0 0 1,1 1-1,-1-1 0,0 1 0,0 0 0,0 0 1,1 0-1,-1 1 0,0-1 0,1 1 0,-1 0 1,1 0-1,0 0 0,0 0 0,0 1 0,0-1 0,0 1 1,0 0-1,1 0 0,-1 0 0,1 0 0,-2 2-76,-5 9 188,1 0-1,0 1 1,1 0 0,0 1-1,-2 9-187,6-15 103,1-1 1,0 1-1,0 0 0,0 0 1,2-1-1,-1 1 0,1 5-103,1-14 0,0-1 0,-1 1 0,1 0 1,0 0-1,0 0 0,0 0 0,0-1 0,0 1 0,0 0 0,0-1 0,0 1 1,0-1-1,0 1 0,0-1 0,0 0 0,0 1 0,0-1 0,0 0 0,1 0 1,-1 0-1,0 0 0,0 0 0,0 0 0,0 0 0,1 0 0,-1 0 1,0 0-1,0-1 0,0 1 0,1-1 0,39-6-297,-30 2 61,0 0 1,-1 0 0,0-2-1,0 1 1,0-1 0,-1 0-1,0-1 1,0 0 0,-1-1-1,0 0 1,0 0 0,-1-1-1,1-1 236,0-2-536,0-1 0,-1 0 0,0 0 0,-1-1 0,0 0 0,-1 0 0,-1 0 0,-1-1 0,2-12 536,0-23-2888,-1-41 2888,-4 74 348,-1 0 0,-1 1 0,0-1 0,-1 1 0,-1-1 0,-5-14-348,8 30 254,0-1 1,0 1 0,0 0-1,0-1 1,0 1 0,0 0 0,0 0-1,-1 0 1,1 0 0,-1 0-1,0 0 1,0 0 0,1 0-1,-1 1 1,0-1 0,-1 1 0,1-1-1,-1 0-254,2 2 126,0 0 0,1 0 1,-1 0-1,0 0 0,1 0 0,-1 0 0,0 0 0,1 0 0,-1 0 0,1 0 0,-1 1 0,0-1 0,1 0 0,-1 0 1,1 1-1,-1-1 0,0 0 0,1 1 0,-1-1 0,1 0 0,-1 1 0,1-1 0,0 1 0,-1-1 0,1 1-126,-12 27 569,7-10-420,1 1 0,2-1 0,-1 1 0,2 0 0,1 0 0,0 0 0,1 0 0,1 0-149,-1-12 0,0-1 1,1 0-1,0 0 1,0 0-1,0 0 1,1 0-1,0-1 0,0 1 1,0-1-1,0 0 1,1 0-1,0 0 1,0 0-1,1 0 1,-1-1-1,1 0 0,0 0 1,0 0-1,0-1 1,1 0-1,-1 0 1,1 0-1,0 0 1,0-1-1,5 1 0,8 2-975,0-1-1,0 0 1,1-2-1,-1-1 1,14 0 975,-3-1-5432</inkml:trace>
  <inkml:trace contextRef="#ctx0" brushRef="#br0" timeOffset="62061.666">4988 3323 1105,'0'0'4001,"0"0"-2403,0 0-653,0 0 309,0 0 106,3 2 4153,-3 4-5826,0 12 566,1 1 1,1-1-1,1 0 1,0 1-1,1-1 1,1 0-1,1-1 0,0 1 1,1-1-1,3 2-253,-6-11 8,0 0-1,1 0 1,0-1 0,1 0-1,0 0 1,0-1 0,0 1-1,1-1 1,0 0 0,0-1-1,0 0 1,1 0-1,-1-1 1,1 0 0,1 0-1,-1 0 1,0-1 0,1-1-1,0 1 1,-1-1 0,9 0-8,-6 0-85,-1 0 1,1-1-1,0-1 1,-1 0-1,1 0 1,0-1-1,-1 0 1,1-1-1,0 0 1,-1-1-1,0 0 1,0 0-1,0-1 1,0-1-1,-1 1 1,1-2-1,-1 1 1,1-2 84,44-38-413,-34 28 276,1 0-1,1 1 1,13-7 137,-26 18 30,0 0 1,1 1 0,0 0-1,0 1 1,0 0 0,0 1-1,1 0 1,-1 0-1,1 1 1,-1 0 0,2 1-31,-10 1 19,0-1 1,0 1-1,0-1 1,0 1-1,0 0 1,0 0-1,-1 0 1,1 0-1,0 0 1,0 0-1,-1 0 1,1 1-1,0-1 1,-1 0-1,1 1 1,-1 0-1,0-1 1,0 1 0,1 1-21,24 40 283,-18-28-201,5 9 2,-8-13-42,1 1 0,1-1 1,0 0-1,1 0 0,0 0 0,0-1 0,1-1 1,0 1-1,9 5-41,-16-14-4,0 0 0,0 0 0,-1 0-1,1-1 1,0 1 0,1-1 0,-1 1 0,0-1 0,0 0 0,0 0 0,0 0 0,0 0-1,0 0 1,0-1 0,0 1 0,0-1 0,0 1 0,0-1 0,0 1 0,0-1 0,0-1 4,39-23-232,-34 20 168,27-19-482,0 2-1,2 2 1,0 1-1,20-7 547,-32 17 78,1 0-1,-1 2 1,1 1-1,1 1 1,-1 1 0,1 1-1,21 1-77,-42 3 97,0 0 0,0 1 1,0 0-1,-1 0 0,1 0 0,0 1 1,-1-1-1,0 1 0,0 0 0,0 0 0,0 1 1,0-1-1,0 1 0,-1 0 0,0 0 0,0 0 1,3 4-98,19 20 348,-16-19-318,0-1 1,1 0-1,0-1 1,1 0-1,0-1 1,0 0-1,0-1 1,0 0-1,1-1 0,0 0 1,0-1-1,8 2-30,-12-4-27,1 0-1,-1-1 0,1 0 0,0 0 0,-1 0 0,1-1 0,-1-1 0,1 0 1,-1 0-1,1 0 0,-1-1 0,0 0 0,0-1 0,-1 1 0,1-2 1,-1 1-1,1-1 0,1-2 28,-6 5-7,51-46-710,-50 45 678,0-1 0,-1 0 0,0 0 0,1 0 1,-1 0-1,-1-1 0,1 1 0,-1-1 0,0 0 1,0 0-1,0 0 0,0-1 39,-2 6 29,0-1-1,0 1 1,0 0-1,0-1 1,0 1-1,0 0 1,0-1-1,0 1 1,0 0-1,0-1 1,0 1-1,0 0 1,0-1-1,-1 1 1,1 0-1,0-1 1,0 1 0,0 0-1,-1-1 1,1 1-1,0 0 1,0 0-1,0-1 1,-1 1-1,1 0 1,0 0-1,-1 0 1,1-1-1,0 1 1,-1 0-1,1 0 1,0 0-29,-21-2-3054,18 2 2226,-18 0-6138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4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6819,'0'0'1916,"0"0"-524,0 0 126,0 0-136,0 0-565,3-3-366,-2 3-296,0-1-55,0 1 1,0-1 0,1 0 0,-1 0 0,0 0 0,0 0-1,0 1 1,0-1 0,0-1 0,0 1 0,-1 0 0,1 0-1,0 0 1,-1 0 0,2-2-101,-2 3 582,0 0-161,2 13 1180,10 326-1636,-10-252 88,0-29 98,-3-1 0,-3 14-151,-3-54-980,6-17 787,1 0 0,0 1 0,0-1 0,-1 0-1,1 0 1,0 0 0,-1 0 0,1 0 0,0 1 0,-1-1-1,1 0 1,0 0 0,-1 0 0,1 0 0,0 0-1,-1 0 1,1 0 0,0 0 0,-1 0 0,1 0-1,0 0 1,-1 0 0,1 0 0,0-1 0,-1 1 0,1 0-1,0 0 1,0 0 0,-1 0 0,1-1 0,0 1-1,-1 0 1,1 0 0,0 0 0,0-1 0,-1 1 193,1-2-6054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4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41 4690,'0'0'3636,"0"0"-2464,0 0-281,0 0 152,0 0-29,9-12 3182,-17 7-4127,1 1 0,-1 1 0,0 0 0,1 0 0,-2 0 0,1 1 0,0 0 0,0 1 0,-1-1 0,1 2 0,-1-1 0,1 1 0,-3 1-69,9 0 3,-1 1 0,1 0 0,-1-1 0,1 1 0,0 0 0,0 0 0,0 1 0,0-1 0,0 0 0,0 1 0,1-1 0,-1 1 0,1-1 0,0 1 0,0 0 0,0 0 0,-1 2-3,-2 3 10,-3 9 92,1 0 0,0 0 0,1 1 0,1-1-1,1 1 1,1 0 0,0 0 0,1 0 0,1 0 0,1 0 0,2 18-102,-2-30 75,0 0 1,1 0 0,0 0-1,0 0 1,0 0 0,1-1-1,-1 1 1,1-1 0,1 1-1,-1-1 1,1 0 0,0 0-1,0-1 1,0 1 0,1-1-1,-1 0 1,1 0 0,0 0-1,0-1 1,1 0 0,1 1-76,2 0 42,0 0 0,0 0 0,0-1-1,1 0 1,-1-1 0,0 0 0,1 0 0,0-1 0,-1-1 0,1 0 0,0 0 0,0 0 0,2-2-42,-11 2-31,0 0 1,0-1-1,0 1 0,0 0 1,0-1-1,0 1 0,0-1 1,0 1-1,0-1 0,0 1 1,-1-1-1,1 0 0,0 1 1,0-1-1,-1 0 1,1 0-1,0 0 0,-1 1 1,1-1-1,-1 0 0,1 0 1,-1 0-1,0 0 0,1 0 1,-1 0-1,0 0 0,0 0 31,3-29-2847,-3 27 2243,0-10-3310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5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9412,'0'0'2460,"0"0"-907,0 0 197,0 0-336,0 0-459,17 0-40,105 0 224,-70 0-9249,-54 0 2016</inkml:trace>
  <inkml:trace contextRef="#ctx0" brushRef="#br0" timeOffset="336.936">1 1 5426</inkml:trace>
  <inkml:trace contextRef="#ctx0" brushRef="#br0" timeOffset="667.07">1 1 5426,'6'144'2652,"-7"-111"-1610,1-34 1437,1 0 3445,22 1-5620,43 0-459,32 5 155,-97-5-179,0 0 0,0 0 0,-1 0 0,1 0 0,0 0 0,-1 1-1,1-1 1,0 0 0,-1 0 0,1 0 0,0 1 0,-1-1 0,1 0 0,0 1 0,-1-1 0,1 0 0,-1 1-1,1-1 1,-1 1 0,1-1 0,-1 1 0,1-1 0,-1 1 0,1-1 0,-1 1 0,0 0 0,1-1 0,-1 1-1,0-1 1,0 1 0,1 0 0,-1-1 0,0 1 0,0 0 0,0 0 0,0-1 0,0 1 0,0 0 0,0 0 179,0 6-4141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8:49:3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3650,'0'0'2742,"0"0"-1413,0 0-225,0 0-20,0 0-124,0 0-264,0 0-242,0 0 45,0 0-59,0 0-77,0 0 104,0 0 16,0 0 82,0 0-39,0 0-201,0 0 1,0 0-60,0 0-103,0 0 67,0 0-118,0 0 16,0 0 66,0 0-105,0 0 20,1 0-107,-1-1-1,0 1 1,0 0 0,1 0 0,-1 0 0,0 0-1,0 0 1,1 0 0,-1-1 0,0 1-1,0 0 1,1 0 0,-1 0 0,0 0 0,0 0-1,1 0 1,-1 0 0,0 0 0,1 0 0,-1 1-1,0-1 1,0 0 0,1 0 0,-1 0-1,0 0 1,0 0 0,1 0 0,-1 0 0,0 1-1,0-1 1,1 0 0,-1 0 0,0 0-1,0 1 1,0-1 0,0 0 0,1 0 0,-1 0-1,0 1 1,0-1 0,0 0 0,0 0-1,0 1 1,0-1 0,0 0 0,1 1 0,-1-1-1,0 0-1,15 24 146,-1 0 0,-1 1 0,-1 1 0,-1-1 0,0 5-146,3 6 143,16 42 189,-19-44-167,3 0 0,0-1 0,2-1 0,12 18-165,-25-47 6,-3-1-5,1 0 1,0-1-1,0 1 1,0-1-1,0 1 1,0-1-1,0 1 0,0-1 1,1 1-1,-1-1 1,0 0-1,1 0 1,-1 0-1,1 0 1,0 0-1,-1 0 1,1 0-1,0-1 0,-1 1 1,2 0-2,-3-1-70,8-12-108,12-53-75,-2-1 0,-3-1 0,-3 0 0,-3-1 0,-3 0 0,-3-66 253,-3 133 32,0 1-24,0 33-4434,-1-12 896,-1-1-1995</inkml:trace>
  <inkml:trace contextRef="#ctx0" brushRef="#br0" timeOffset="1067.208">505 340 6035,'0'0'1681,"0"0"-324,0 0-127,0 0-216,0 0-358,-8-15 2607,5 14-3257,0 1-1,1 0 1,-1 0-1,0 0 1,1 0-1,-1 1 1,0-1 0,1 1-1,-1-1 1,1 1-1,-1 0 1,1 0-1,-1 0 1,1 0-1,-1 1 1,1-1-1,0 1 1,0-1-1,0 1 1,0 0-1,-1 0-5,1 2 31,0 0-1,1 1 0,-1-1 1,1 0-1,0 0 0,0 1 1,1-1-1,-1 1 0,1-1 1,0 1-1,0-1 1,0 2-31,0 0 50,0-1 1,0 1 0,1-1 0,-1 1-1,1-1 1,0 1 0,1-1 0,-1 0-1,1 0 1,0 1 0,0-1 0,1 0-1,-1-1 1,1 1 0,0 0 0,1-1 0,-1 0-1,1 0 1,0 0 0,0 0 0,0 0-1,0-1 1,1 0 0,-1 0 0,1 0-1,0 0 1,0-1 0,0 0 0,0 0-1,0 0 1,1 0 0,-1-1 0,0 0 0,1 0-1,-1-1 1,5 1-51,58-1-9823,-64 0 3575</inkml:trace>
  <inkml:trace contextRef="#ctx0" brushRef="#br0" timeOffset="1657.934">733 335 4322,'0'0'1750,"0"0"-664,0 0-59,0 0 99,0 0-240,-6 5 2857,-22 16-3244,23-17-412,0 1 0,0 0 0,0 1 0,0-1 0,1 1 0,0 0 0,0 0 0,1 0 0,0 0 0,0 1 0,0-1 1,1 1-1,0 0 0,0 0 0,0 0 0,1 0 0,0 0 0,1 0 0,0 0 0,0 0 0,0 0 0,1 1 0,0-1 1,0 0-1,1 0-87,0-2 68,0 0 0,0 0 1,1 0-1,0-1 0,0 1 1,0-1-1,1 1 1,0-1-1,-1 0 0,1 0 1,1-1-1,-1 1 0,0-1 1,1 0-1,0 0 1,0-1-1,0 1 0,2 0-68,3 1 51,1 1 0,-1-2 0,1 0 0,0 0 0,0-1 0,0 0 0,1-1 0,6 0-51,-18-1-98,1 0 1,0 0 0,0 0 0,0 0-1,-1 0 1,1-1 0,0 1 0,0 0-1,-1-1 1,1 1 0,0 0 0,-1-1-1,1 1 1,0-1 0,-1 1-1,1-1 1,-1 1 0,1-1 0,-1 0-1,1 1 1,-1-1 0,1 0 0,-1 1-1,1-1 1,-1 0 0,0 0 0,0 1-1,1-1 98,4-8-3383,-1 4-728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4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16 8148,'0'0'693,"0"0"86,0 0 659,0 0-208,0 0-376,-8-16 1486,-9 16-2200,-1 0 0,1 1 1,-1 1-1,1 1 0,0 0 0,-6 3-140,18-5 30,1 1-1,-1 0 1,0 0 0,1 0-1,-1 1 1,1 0-1,0 0 1,0 0-1,0 0 1,0 1-1,1-1 1,-1 1-1,1 0 1,0 0-1,0 0 1,0 0-1,1 1 1,-1-1-1,1 1 1,0 0-1,1 0 1,-1-1-1,1 1 1,-1 2-30,0 6 100,-1-1 1,2 1 0,-1 0-1,2 0 1,0 0 0,0 0-1,1 0 1,1 0 0,0-1-1,1 3-100,-1-9 88,0 0-1,1 0 1,-1 0 0,1 0-1,0-1 1,1 0 0,-1 1-1,1-1 1,0 0-1,0-1 1,0 1 0,1-1-1,0 0 1,0 0 0,0 0-1,0-1 1,1 0 0,-1 0-1,1 0 1,0 0-1,5 1-87,-3-1 57,1-1-1,-1 0 0,1 0 1,0 0-1,-1-1 0,1-1 0,0 1 1,0-2-1,0 1 0,0-1 0,-1 0 1,1-1-1,0 0 0,4-2-56,-8 2-44,1 0 0,0-1 0,-1 0 0,1 0 0,-1-1 0,0 1 0,0-1 0,-1 0 0,1-1 0,-1 1 0,0-1 0,0 0-1,0 0 1,-1 0 0,1 0 0,-1-1 0,-1 1 0,1-1 0,-1 0 0,1-4 44,1-3-490,0 0 1,-2-1-1,1 0 0,-2 1 1,0-1-1,0-3 490,-1 11-83,0 1 0,-1-1 0,1 1 0,-1-1 0,0 1 0,0-1 0,-1 1 0,0 0 0,0 0 0,0 0 0,0 0 0,-1 0 0,0 0 0,0 0 0,0 1 0,-2-2 83,-2 0 102,0 0 0,0 0 0,0 1 0,-1 0 0,1 0 0,-1 1-1,-1 0 1,1 0 0,0 1 0,-1 0 0,-7-2-102,11 5-657,0-1 1,0 0-1,1 1 0,-1 0 1,0 0-1,0 1 1,0-1-1,1 1 0,-2 0 657,-2 3-5800</inkml:trace>
  <inkml:trace contextRef="#ctx0" brushRef="#br0" timeOffset="333.851">156 168 9204,'0'0'2684,"0"0"-1467,0 0 37,0 0 285,12 22-210,14 24-451,2-1 1,2-1-1,11 10-878,-31-42 144,25 26 215,-33-36-379,0 0-1,0 0 1,0 0 0,0-1-1,1 1 1,-1-1 0,1 1-1,-1-1 1,1 0 0,0 0-1,-1 0 1,1 0 0,0-1-1,0 1 1,0-1 20,-3-10-2962,0-14-612,0-5-4427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8932,'0'0'1377,"0"0"-913,0 0-448,0 0 64,0 0-80,0 0-896,0 15-1586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0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1319 6531,'0'0'2751,"0"0"-1473,0 0-286,0 0 128,0 0-210,0-38 1489,0 30-2235,0-53 341,2-1 0,7-33-505,-2 27-86,-3 1 0,-4-1 0,-3-9 86,1-38-97,2-491-552,0 604 655,1 0 0,-1-1 0,1 1 0,0 0 0,0-1 0,-1 1 0,2 0 0,-1 0 0,0 0 0,0 0 0,1 0-1,-1 0 1,1 0 0,-1 0 0,1 1 0,0-1 0,0 1 0,0-1 0,-1 1 0,2 0 0,-1-1 0,0 1 0,0 0-1,0 0 1,0 1 0,1-1 0,-1 0 0,0 1 0,1 0 0,-1-1 0,0 1 0,1 0-6,16-3-147,0 1 0,0 1 1,18 2 146,-21-1-88,-8 0 93,1 1 1,-1 0-1,0 0 1,0 0-1,0 1 1,0 1-1,0-1 1,0 1-1,0 1 1,-1-1-1,0 1 1,0 1-1,1 0-5,-4-2 26,1 0-1,-1 1 1,-1-1 0,1 1 0,0 0-1,-1 0 1,0 0 0,0 1-1,0-1 1,0 1 0,-1 0-1,0-1 1,0 1 0,0 0-1,-1 0 1,1 0 0,-1 1-1,0-1 1,-1 0 0,1 0 0,-1 2-26,0-1 17,0-1 1,0 1-1,-1 0 1,0 0 0,0-1-1,0 1 1,-1-1-1,0 1 1,0-1 0,0 1-1,-3 4-17,-3 0 21,0 0 0,0 0 0,-1 0 0,-9 7-21,2-1-21,-1 0 0,0-1 0,-2-1 0,1 0 0,-2-2 1,-6 4 20,24-15-179,2-1-272,9 0-899,3 0 1264,-1 1-1,1 0 1,0 1-1,-1 1 1,0 0 0,1 0-1,-1 1 1,0 0 0,-1 1-1,1 0 1,-1 1-1,3 3 87,-7-6 76,0 1-1,-1 1 0,0-1 0,0 1 0,0 0 0,0 0 0,-1 0 1,0 1-1,0 0 0,0-1 0,-1 1 0,0 1 0,0-1 1,0 0-1,-1 1 0,0-1 0,0 1 0,-1 0 0,0 0 0,0 0 1,0 5-76,-1-10 12,-1 0 1,1 0 0,-1 0 0,1 1 0,-1-1 0,0 0 0,0 0 0,0 0 0,0 0-1,0 0 1,-1-1 0,1 1 0,0 0 0,-1 0 0,0-1 0,1 1 0,-1-1 0,0 0-1,0 1 1,0-1 0,1 0 0,-1 0 0,-1 0 0,1 0 0,0 0 0,0-1 0,0 1-1,0-1 1,0 1 0,-1-1 0,1 0 0,-2 0-13,-14 3-131,0-2 0,0 0-1,-18-2 132,15 0-419,12 1 243,1-1 1,-1-1-1,1 0 0,-1 0 0,1 0 0,-8-4 176,8 3-899,0 0 0,0 0 0,0 1 1,0 1-1,-1-1 0,-7 1 899,15 1-3407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0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7059,'0'0'7668,"0"0"-7364,0 0-304,0 0-16,0 0-1041,0 0-2496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0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4802,'0'0'1670,"0"0"-523,0 0 38,0 0 224,0 0-43,-1-6-446,1-19 688,1 18 948,1 23-1504,20 223-361,-10 24-691,-12-215 13,-1-22 24,2 0 1,0 0-1,2-1 0,2 8-37,-5-33-29,1 0-1,-1 0 0,0 0 0,0 0 0,0 0 0,0 0 0,0 0 0,0 0 0,1 0 0,-1-1 0,0 1 0,0 0 0,0 0 0,0 0 0,1 0 0,-1 0 0,0 0 0,0 0 0,0 0 0,0 0 0,0 0 0,1 0 0,-1 0 0,0 0 0,0 0 0,0 0 0,0 0 0,0 1 0,1-1 0,-1 0 0,0 0 0,0 0 0,0 0 0,0 0 0,0 0 0,1 0 0,-1 0 0,0 0 0,0 1 0,0-1 0,0 0 0,0 0 0,0 0 30,6-29-1737,2-8-3886,0 19-678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0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4914,'0'0'1126,"0"0"-181,0 0 170,0 0 35,0 0-289,0-4 6,0 4-909,0 0-13,1-17 1228,1 12-28,1 13-362,3 29-385,-2 0-1,-1 0 0,-2 1 1,-2 0-398,1-6 382,0 0 1,2 0 0,1 0 0,2-1-1,6 25-382,-11-56-20,0-1-1,1 1 1,-1 0-1,0 0 1,0 0-1,0 0 1,0 0-1,0 0 1,0 0-1,0 0 1,0 0-1,0 0 1,1 0-1,-1 0 1,0 0-1,0 0 1,0 0-1,0 0 1,0 0-1,0 0 1,0 0-1,0 0 1,1 0-1,-1 0 1,0 0-1,0 0 1,0 0-1,0 0 1,0 0-1,0 0 1,0 0-1,0 0 1,0 0-1,1 0 1,-1 0-1,0 0 1,0 0-1,0 1 1,0-1-1,0 0 1,0 0-1,0 0 21,2-21-553,-2-30-546,-9-240-360,10 290 1517,-1-1 0,1 1 1,0 0-1,0 0 0,-1 0 0,1 0 1,0 0-1,0 0 0,0 0 0,0 0 1,0 1-1,0-1 0,1 0 0,-1 1 1,0-1-1,0 0 0,0 1 0,1 0 1,-1-1-1,0 1 0,0 0 0,1-1 1,-1 1-1,0 0 0,1 0 0,-1 0 1,0 0-59,40-3 406,-39 4-341,0-1 0,1 1-1,-1-1 1,0 1 0,1 0-1,-1 0 1,0 0 0,0 0-1,0 0 1,1 1 0,-1-1-1,-1 0 1,1 1 0,0 0-1,0-1 1,-1 1 0,1 0-1,0 0 1,-1 0-1,0 0 1,0 0 0,1 0-1,-1 1 1,0-1 0,-1 0-1,1 1 1,0-1 0,-1 0-1,1 1 1,-1-1 0,0 1-1,0 1-64,3 15 486,-1 1-1,-2 0 0,0 19-485,-1-17 307,3 46-2015,0-70 1719,0 1 0,-1-1 0,1 1 0,0 0 0,0-1 0,0 1 0,0 0 0,0 0 0,0 0 0,0 0 0,0 1 0,0-1 0,1 1 0,-1-1 0,0 1 0,0 0 0,1-1 0,-1 1 0,0 0 0,0 1 0,1-1 0,-1 0 0,0 1 0,0-1 0,1 1 0,-1 0 0,0-1 0,0 1 0,0 0 0,0 0 0,0 1 0,0-1 0,0 0 0,-1 1 0,1-1 0,0 1 0,-1-1 0,1 1 0,-1 0 0,0 0 0,1 0 0,-1 0 0,0 0 0,0 0 0,0 0 0,0 0 0,-1 0 0,1 0 0,0 0 0,-1 2-11,2 6 102,-1 0-1,-1 0 1,0 0 0,0 0 0,-1 0 0,0 0 0,0 0 0,-1 0 0,-1 1-102,1-8-1,1 1 0,0-1-1,-1 0 1,0 0 0,0-1 0,0 1 0,0 0 0,0-1 0,-1 1 0,1-1-1,-1 1 1,1-1 0,-1 0 0,0 0 0,0-1 0,0 1 0,0 0 0,0-1-1,0 0 1,0 0 0,-1 0 0,1 0 0,0 0 0,-1-1 0,1 1 0,-1-1-1,1 0 1,-1 0 1,-2 0-89,0 1-1,-1-1 0,1 0 0,0-1 0,0 1 1,0-1-1,0-1 0,0 1 0,0-1 0,-6-2 90,9 1-294,-1 1-1,0-1 0,1 1 0,-1-1 0,1 0 1,0-1-1,0 1 0,0-1 0,1 1 1,-1-1-1,1 0 0,0 0 0,0 0 0,0 0 1,0-2 294,-7-16-3519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1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6195,'0'0'1715,"0"0"-850,0 0 44,0 0 460,0 0-235,11-1 5725,41-3-6800,14 4-323,-65 0-177,-1 0-423,0 0-286,0 0-816,0 0-1345,0 0-2516</inkml:trace>
  <inkml:trace contextRef="#ctx0" brushRef="#br0" timeOffset="335.905">0 6 5507</inkml:trace>
  <inkml:trace contextRef="#ctx0" brushRef="#br0" timeOffset="670.629">0 6 5507,'5'106'2395,"-4"-85"-1232,-1-21-29,0 0 83,0 0-235,0 0-137,0 0-151,0 0 24,0 0-166,77 1 1319,0 0-4289,-76-1 657,-1 0-2032,0 0-2704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1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1825,'0'0'2094,"0"0"-1499,0 0-336,0 0 408,0 0 173,0 0-181,6-3 5571,-6 23-6181,0 0 1,2 0 0,1 0-1,0-1 1,1 1 0,2-1 0,-1 0-1,8 15-49,-12-32-7,-1-1-1,1 0 0,0 1 1,-1-1-1,1 0 0,0 1 0,0-1 1,0 0-1,0 0 0,0 1 1,0-1-1,0 0 0,0 0 1,0 0-1,0 0 0,1-1 1,-1 1-1,0 0 0,1 0 1,-1-1-1,1 1 0,-1-1 1,1 1-1,-1-1 0,1 0 1,-1 0-1,1 1 0,-1-1 1,1 0-1,-1 0 0,1-1 1,-1 1-1,1 0 0,-1 0 0,1-1 1,-1 1-1,1-1 0,-1 1 1,0-1-1,1 0 0,-1 1 1,0-1-1,1 0 0,-1 0 1,0 0-1,0 0 0,1 0 8,6-6-131,0-1-1,-1 1 1,0-1-1,0 0 1,-1 0-1,3-5 132,74-112-4487,-41 70-1089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1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11125,'0'0'4658,"0"0"-4162,0 0 545,0 0 320,0 0-769,0 0-336,0 2-256,0-2 0,0 0-80,0 0-448,0 0-161,0-2-815,0-18-1442,0-8-2912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1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7043,'0'0'1145,"0"0"-171,0 0 85,0 0-286,0 0-258,0 0-13,0 0-49,1-4 3767,7-12-3926,6 11-218,1 2-1,0-1 1,0 2-1,0 0 0,0 0 1,0 2-1,0 0 0,9 1-75,-23-1 18,1 1 0,0-1-1,-1 1 1,1-1-1,-1 1 1,1 0 0,-1-1-1,1 1 1,-1 0-1,1 0 1,-1 0 0,0 0-1,0 0 1,1 0-1,-1 0 1,0 1 0,0-1-1,0 0 1,0 1-1,0-1 1,0 2-18,1 1 52,0 1 0,-1 0 1,1 0-1,-1-1 0,0 1 0,0 0 1,0 0-1,-1 1-52,0 5 121,1 1 0,-2-1-1,0 0 1,0 1 0,-1-1 0,-3 8-121,3-11-5,-1-1-1,0 0 0,-1 0 1,0 0-1,0-1 1,0 1-1,-1-1 1,1 0-1,-2 0 1,1-1-1,-1 1 1,1-1-1,-6 3 6,13-9-91,0 1 0,0 0 0,1 0 0,-1 0 0,0 0 0,0 0 0,0 0-1,0 0 1,1 1 0,-1-1 0,0 1 0,0 0 0,0-1 0,0 1 0,0 0 0,0 0 0,0 0 0,-1 1 0,1-1 0,0 0 0,-1 1 0,1-1-1,0 1 1,-1-1 0,0 1 0,1 0 0,-1 0 0,0-1 0,0 2 91,3 2 113,0 1-1,-1 0 1,1 0 0,-2 0 0,1 0-1,0 0 1,-1 0 0,-1 1-1,1-1 1,-1 1 0,0 0-1,0 0-112,-1-1 50,1 1 0,-1-1 0,-1 0-1,1 1 1,-1-1 0,0 0 0,-1 0-1,1 1 1,-1-1 0,0-1 0,-1 1-1,1 0 1,-1 0 0,-2 2-50,2-4-78,-1-1-1,1 0 1,0 1 0,-1-1-1,0 0 1,1-1 0,-1 1-1,0-1 1,-1 0 0,1 0-1,0 0 1,-1 0 0,1-1 0,-1 0-1,1 0 1,-1 0 0,1 0-1,-1-1 1,0 1 0,-1-1 78,-21 0-2012,1 0-1507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8:49:4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 6419,'0'0'984,"0"0"-250,0 0 106,0 0 44,0 0-391,0 0 35,-1 2 3834,-3 12-5186,3 44 1011,6 163 677,-2-177-667,2 0 1,2 0-1,2-1 1,3 0-198,0-10 46,-12-33-58,0 0-1,0 0 1,0 1 0,0-1 0,1 0 0,-1 0-1,0 0 1,0 0 0,0 0 0,0 0 0,0 0-1,0 0 1,0 0 0,0 0 0,0 0 0,0 1-1,0-1 1,0 0 0,1 0 0,-1 0 0,0 0-1,0 0 1,0 0 0,0 0 0,0 0 0,0 0-1,0 0 1,0 0 0,1 0 0,-1 0 0,0 0-1,0 0 1,0 0 0,0 0 0,0 0 0,0 0-1,0 0 1,0 0 0,1 0 0,-1 0 0,0 0-1,0 0 1,0 0 0,0-1 0,0 1 0,0 0-1,0 0 1,0 0 0,0 0 0,0 0 0,0 0-1,1 0 1,-1 0 0,0 0 0,0 0 0,0 0-1,0-1 1,0 1 0,0 0 0,0 0 0,0 0-1,0 0 1,0 0 0,0 0 0,0 0 0,0 0-1,0-1 13,2-20-1325,-4 3 1181,0 1 0,-2-1 0,0 1 0,-1-1 0,0 1 0,-2 1 0,0-1 0,-4-5 144,0-3-78,1 0-1,1-1 1,-2-11 78,5 10-12,1-1 1,2 0 0,0-1 0,2 1 0,1 0 0,2-12 11,-1 37 15,0 0-1,0 0 1,0 0 0,0 0 0,1 1-1,-1-1 1,1 0 0,0 1 0,-1-1-1,1 1 1,1-1 0,-1 1 0,0 0-1,0 0 1,1 0 0,0 0 0,-1 0-1,1 1 1,0-1 0,0 1 0,-1-1-1,1 1 1,0 0 0,0 0 0,1 1-1,-1-1 1,0 1-15,12-4 103,0 2-1,0 0 1,0 0-1,15 2-102,3-2-12,-19 1-36,-1 1 0,1 0-1,-1 1 1,6 1 48,-11 3 38,-1 0 0,0 0 0,0 0 0,-1 1 0,1 0 0,-1 0 0,0 0 0,-1 1 1,0 0-1,0 1-38,0-3 104,-3-1-59,1 1 0,-1 0-1,0-1 1,0 1-1,0 0 1,0 0 0,-1 0-1,0 0 1,0 0-1,0 0 1,-1 1 0,0-1-1,0 0 1,0 0-1,-1 0 1,1 1 0,-1-1-1,-1 2-44,-1 7 57,-1 0 0,0 0 0,-1 0 0,-1-1 0,0 0 0,-1 0-57,0-1-24,0-1 0,-1 0 0,0 0 0,0-1 0,-1 0 0,-1 0 0,1-1 0,-2 0 0,1-1 0,-11 6 24,12-9-109,0 0 0,1-1 0,-2 0 0,1 0 0,0-1 0,-1-1 0,1 0 0,-1 0 0,0-1 0,0 0 0,0 0 0,0-1-1,1-1 1,-1 1 0,-1-2 109,10 2-16,0 0 1,-1 0-1,1-1 0,0 1 0,-1-1 0,1 1 0,0-1 0,0 0 1,0 1-1,-1-1 0,1 0 0,0 0 0,0 0 0,0 0 0,0 1 1,0-2-1,1 1 0,-1 0 0,0 0 0,0 0 0,1 0 0,-1 0 1,1-1-1,-1 1 0,1 0 0,-1 0 0,1-2 16,-3-37-210,3 31 267,1 7-40,0 2 0,0-1 0,1 0-1,-1 0 1,0 0 0,0 0 0,1 1 0,-1-1 0,0 1 0,1-1 0,-1 1 0,1-1 0,-1 1 0,1 0 0,-1 0 0,1-1 0,-1 1 0,1 0-1,-1 1 1,1-1 0,-1 0 0,2 0-17,38 2 319,-34 0-256,0-1-1,-1 1 1,1 0 0,-1 1 0,0-1 0,0 1 0,0 1-1,0-1 1,0 1 0,2 2-63,60 52 752,-36-30-185,111 96 1869,-141-123-2619,-1 0 0,0-1-1,0 1 1,1-1 0,-1 0 0,0 1 0,1-1-1,-1 0 1,0 0 0,1 0 0,-1 0 0,0 0-1,1 0 1,-1 0 0,2 0 183,4-1-2935,3 1-1130</inkml:trace>
  <inkml:trace contextRef="#ctx0" brushRef="#br0" timeOffset="1136.517">549 487 5346,'0'0'1406,"0"0"-325,0 0-115,0 0-235,0 0-160,-1 4 2395,-3 20-2491,1 61 574,1-41-433,2 1 0,2 0 1,3 13-617,-5-106-1046,1 24 904,-1 1 0,-1 0-1,-1 0 1,-1-4 142,-6-4-56,6 23 43,1 1 0,0 0 0,0-1 0,0 1 0,1-1 1,0 0-1,0 0 0,1 1 0,0-1 0,1 0 1,-1 1-1,2-6 13,-1 11 16,0 1 0,1-1 0,-1 1 0,0 0 0,0 0 0,0-1 0,1 1 0,-1 0 0,1 0 0,-1 0 0,1 0 0,-1 1 0,1-1 0,0 0 0,-1 1 0,1-1 0,0 1 0,-1-1 0,1 1 0,0 0 0,0-1 0,-1 1 0,1 0-16,50 0 558,-38 0-468,-12 0-67,1 1-1,-1-1 0,1 1 1,-1 0-1,1-1 1,-1 1-1,0 0 1,1 1-1,-1-1 1,0 0-1,0 1 1,0-1-1,0 1 0,0-1 1,0 1-1,-1 0 1,1 0-1,0 0 1,-1 0-1,1 0 1,-1 0-1,0 1 0,0-1 1,0 0-1,0 1 1,0 1-23,2 4 54,0 0 1,-1 1 0,0-1-1,0 1 1,-1-1-1,0 1 1,-1 4-55,1 1 50,-3 42 248,2-54-321,0 0 0,0-1 0,-1 1 0,1 0 0,0 0-1,-1-1 1,1 1 0,-1 0 0,0-1 0,0 1 0,1-1 0,-1 1-1,0-1 1,0 1 0,-1-1 0,1 0 0,0 1 0,0-1 0,0 0-1,-1 0 1,1 0 0,-1 0 0,1 0 0,-1 0 0,1-1-1,-2 2 24,2-5-224,0 0 0,1 1 0,-1-1 0,1 0 0,0 1 0,0-1 0,0 0 0,0 1 0,0-1-1,0 0 1,1 1 0,-1-1 0,1 0 0,0-2 224,1 3 10,0 0 1,0 0-1,0 1 0,0-1 1,0 0-1,0 1 0,0-1 1,0 1-1,1 0 0,-1-1 1,1 1-1,-1 0 0,1 1 1,-1-1-1,1 0 0,-1 1 1,1-1-1,0 1 0,0 0-10,2-1 91,-1 1 0,0 0-1,1 0 1,-1 0-1,0 0 1,1 1-1,-1-1 1,0 1-1,0 0 1,1 0 0,2 2-91,-5-2 36,-1 0 1,0 1-1,0-1 1,0 0-1,0 0 1,0 1-1,0-1 1,-1 0-1,1 1 1,0-1-1,-1 1 1,1-1-1,-1 1 1,1-1 0,-1 1-1,0-1 1,1 1-1,-1-1 1,0 1-1,0 0-36,-1 38 598,1-24-414,-1-11-146,0 1-1,-1-1 1,1 1-1,-1-1 1,0 0-1,0 1 1,-1-1-1,0 0 1,1-1-1,-2 1 1,1 0-1,0-1 1,-1 0-1,0 0 1,0 0 0,0 0-1,-1 0-37,-8 7 36,0-1-1,0 0 1,-1-1 0,-1 0 0,-4 1-36,18-9-8,0-1 0,1 1 0,-1-1-1,0 1 1,0-1 0,0 1 0,0-1 0,0 0 0,1 1 0,-1-1 0,0 0 0,0 0 0,0 1 0,0-1 0,0 0 0,0 0 0,0 0 0,0 0 0,0 0 0,0-1 0,0 1-1,0 0 1,0 0 0,0-1 0,0 1 0,0 0 0,1-1 0,-1 1 0,0-1 0,0 1 0,0-1 0,1 0 0,-1 1 0,0-1 0,1 0 0,-1 1 0,0-1 0,1 0 0,-1 0-1,1 0 1,-1 0 8,-1-5-297,1 1-1,-1-1 1,1 1-1,1-1 0,-1 0 1,1 1-1,0-1 298,-1-14-1399,-3-13-2024</inkml:trace>
  <inkml:trace contextRef="#ctx0" brushRef="#br0" timeOffset="1741.917">794 264 1297,'0'0'4354,"0"0"-2500,0 0-534,0 0 372,0 0-171,0 0-620,0 0-170,0 0 35,0 0-75,21-3 582,39-3-447,-38 5-787,-1-1 0,0-1 1,17-5-40,-36 8 419,-2 0-592,1 0 1,-1 0-1,0 0 0,1 0 1,-1 0-1,1-1 1,-1 1-1,0 0 0,1 0 1,-1 0-1,1 0 0,-1 0 1,0-1-1,1 1 1,-1 0-1,0 0 0,1 0 1,-1-1-1,0 1 0,0 0 1,1-1-1,-1 1 1,0 0-1,0 0 0,1-1 1,-1 1-1,0-1 0,0 1 1,0 0-1,0-1 1,0 1-1,1 0 0,-1-1 1,0 1-1,0-1 1,0 1-1,0-1 173,0-2-3981</inkml:trace>
  <inkml:trace contextRef="#ctx0" brushRef="#br0" timeOffset="2663.658">890 368 5026,'-1'0'2245,"-9"1"2307,8 0-4333,0-1 0,0 0 0,0 1 0,0-1 0,0 1 0,0 0 0,0 0 0,1-1 0,-1 1 0,0 0 0,0 1 0,0-1 0,1 0 0,-2 1-219,36 1 3020,11 0-3049,-26 1 75,31 2 151,-49-6-253,0 16-7278,0-7-1030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1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62 5539,'0'0'1944,"0"0"-1213,0 0 78,0 0 90,0 0-219,0 0-157,0 0 24,0 0 197,0 0-2,0 0-96,0 0 39,0 0-261,0 0-34,0 0-43,0 0-182,0 0 38,0 0-102,3-28 188,40 13-256,-37 12-107,1 0 0,0 1 0,0-1 0,0 1 1,0 1-1,0-1 0,0 1 0,7 0 74,-12 1 13,1 0-1,0 0 1,-1 0-1,1 0 1,0 0 0,-1 1-1,1-1 1,-1 1-1,1 0 1,-1-1 0,1 1-1,-1 1 1,1-1-1,-1 0 1,0 0 0,1 1-1,-1 0 1,0-1 0,0 1-13,0 1 61,-1 0 1,1 0 0,0 0 0,-1 1 0,0-1 0,0 0 0,0 1 0,0-1 0,0 0 0,-1 1 0,0-1 0,0 1 0,1-1 0,-2 1-1,1-1-61,0 8 124,-1 1 1,0-1-1,0 0 0,-1-1 0,-1 1 0,0 0 0,0-1 0,-4 7-124,5-11 4,-1-1 1,0 1 0,0-1-1,0 0 1,-1 0 0,0-1-1,0 1 1,0-1 0,0 0 0,-1 0-1,0 0 1,0 0 0,0-1-1,0 0 1,0 0 0,-5 2-5,4-1-2063,17-3 1809,-6-1 304,-1 0-1,0 0 1,1 1-1,-1 0 0,0 0 1,0 0-1,0 0 1,2 1-50,0 1 70,-1 1 0,0-1 0,0 1 0,0 0 0,0 0 0,-1 0 0,0 0 0,0 1 0,0 0 0,0 0 0,-1 0-1,0 0 1,0 1 0,0-1 0,0 1 0,-1 0 0,0 0 0,-1 0 0,1 0 0,-1 0 0,0 0 0,0 0 0,-1 0 0,0 0 0,0 1 0,-1 1-70,1-6 8,0 0-1,0 0 1,0 0-1,-1 0 0,0 1 1,1-1-1,-1 0 1,0 0-1,0 0 1,0 0-1,0 0 1,0 0-1,0-1 0,-1 1 1,1 0-1,0-1 1,-1 1-1,0 0 1,0-1-8,-2 3 7,-1-1-1,0 0 1,0 0 0,-1 0 0,1 0 0,0-1-1,-6 1-6,-3 2-69,-1-2-1,0 0 0,0-1 0,0 0 0,-11-1 70,24-1-100,0 1 0,0-1 0,0 0 0,0 0 0,0 0-1,0 0 1,0-1 0,0 1 0,0 0 0,0-1 0,0 0 0,0 1 0,1-1-1,-1 0 1,0 0 0,0 0 0,0 0 0,-1-1 100,2-1-422,0 0 0,0 1-1,0-1 1,1 0 0,-1 1 0,1-1-1,-1 0 1,1 0 0,0 0 0,0 1-1,0-1 1,1-1 422,-1-1-654,0-25-7358</inkml:trace>
  <inkml:trace contextRef="#ctx0" brushRef="#br0" timeOffset="621.194">350 120 5747,'0'0'1472,"0"0"-394,0 0 301,0 0-85,0 0-253,5-2-238,-2-1-574,-1 2-132,-1 0 0,0 0-1,1 0 1,-1 0-1,1 0 1,-1 1 0,0-1-1,1 0 1,0 1 0,-1-1-1,1 1 1,-1-1-1,1 1 1,0 0-97,-2 0 739,0 0-48,0 0 32,0 0-243,0 0-125,-31 19-288,25-12-56,1 1 0,-1 0 1,1 0-1,1 0 1,-1 0-1,1 1 0,1 0 1,0 0-1,0 0 1,0 0-1,2 1-11,-1-5-19,1 0-1,0 0 1,1 1 0,-1-1-1,1 0 1,0 0 0,1 1-1,-1-1 1,1 0 0,0 0-1,0 0 1,1 1 0,-1-1-1,1-1 1,0 1 0,1 0-1,-1 0 1,1-1 0,0 1-1,2 1 20,57 46-98,-50-44 92,-1 1 0,0 0-1,0 1 1,-1 0 0,0 0 0,0 1 0,3 7 6,-12-18-7,-1 1 0,1 0 0,-1 0 0,1 0-1,-1 0 1,1 0 0,-1 0 0,1 0 0,-1 0 0,0 0 0,1 0 0,-1 0 0,0 0 0,0 0 0,0 0 0,0 0 0,0 0 0,0 0-1,0 0 1,0 0 0,0 0 0,-1 1 0,1-1 0,0 0 0,-1 0 0,1 0 0,-1-1 0,0 2 7,0 0-33,-1-1 0,1 0 0,-1 1 0,0-1-1,0 0 1,0 0 0,0 0 0,0 0 0,0-1 0,0 1 0,0 0 0,0-1 0,0 1 0,-1-1 33,-14 2-313,0-1 1,0 0-1,-16-2 313,18 1-98,11 0 38,0 0 1,1 0-1,-1 0 1,0 0-1,0 0 0,0-1 1,0 0-1,1 0 0,-1 0 1,-2-1 59,4 0-152,1 1 0,0-1-1,0 1 1,-1-1 0,1 0 0,0 1 0,1-1 0,-1 0 0,0 0-1,0 0 1,1 1 0,-1-1 0,1 0 0,0 0 0,-1 0 0,1 0 0,0 0-1,0 0 1,0 0 0,1 0 0,-1-1 152,0-29-3652</inkml:trace>
  <inkml:trace contextRef="#ctx0" brushRef="#br0" timeOffset="955.619">457 102 10885,'0'0'1473,"0"0"-1201,0 0-144,0 0-128,0 0-1809,144 16-2865</inkml:trace>
  <inkml:trace contextRef="#ctx0" brushRef="#br0" timeOffset="1308.676">612 452 8100,'0'0'2609,"0"0"-864,0 0-433,0 0-143,0 0-145,0 0-896,0 61 80,0-20 353,0 4 111,0-2 128,-2-10-720,-1-10-16,3-10 49,0-6-113,0-7-657,0 0-944,8-17-1792,1-21-1233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2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0 952 6227,'0'0'1526,"0"0"-430,0 0 212,0 0 348,0 0-282,1 0-1110,-1 1-1,1-1 1,0 1-1,-1-1 1,1 0-1,-1 1 1,1-1-1,0 0 0,-1 1 1,1-1-1,0 0 1,0 1-1,-1-1 1,1 0-1,0 0 1,0 0-1,-1 0 1,1 0-1,0 0 0,0 0-263,26-47 298,-2-1 0,-2-1-1,3-16-297,-4 12-82,12-23-427,0 0-1086,16-58 1595,26-162-2735,-73 283 2548,-1 1 1,-1-1-1,0 1 0,0-1 1,-2-12 186,0 1 21,1 24-24,0 0 235,-3 49 904,0-33-987,0 1-1,1 0 1,1 0-1,1 1 0,0-1 1,1 0-1,1 0 0,2 8-148,-2-17 69,0 1-1,0 0 0,1 0 1,0-1-1,1 0 1,0 0-1,0 0 0,0 0 1,1 0-1,1-1 1,-1 0-1,1 0 0,0 0 1,1-1-1,-1 0 1,7 4-69,-10-7-9,0-1 0,0 0 0,1 1 0,0-1 0,-1 0 0,1-1 0,0 1 0,0-1 0,0 1 0,0-1 0,0-1 0,0 1 0,0 0 0,0-1 0,0 0 0,0 0 0,0 0 0,0 0 0,1-1 0,-1 0 0,0 0 0,0 0 0,0 0 0,-1 0 0,1-1 0,0 0 0,0 0 0,-1 0 0,1 0 0,-1 0 0,0-1 0,0 0 0,0 1 0,0-1 0,0 0 0,0-1 0,-1 1 0,2-2 9,2-5-128,0 0 0,0-1 0,0 1 1,-2-1-1,1-1 0,-1 1 0,-1 0 0,0-1 0,-1 0 1,0 0-1,-1 0 0,0-8 128,-1-43 1157,0 58-725,0 7-54,0 34-8,0 13-298,2 0-1,1 0 1,3-1-1,3 0 1,4 14-72,-11-54 326,3 10-1574,-3-28-2192,-2-13-960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2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7123,'0'0'2455,"0"0"-1065,0 0-43,0 0-125,0 0-350,8 1 3912,36 1-4653,10-1 385,-19 0-1711,-13-1-2907,-22 2-1898,0-1 1251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2273,'0'0'2084,"0"0"-921,0 0-61,0 0 197,0 0-251,-1 1 3227,-10 1-2118,11-2 1539,136 0-3229,-136 0-387,0 0-46,0 0-55,0 0-51,0 0-189,0 0-366,0-5-4098,0-3-699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4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7347,'0'0'950,"0"0"-5,0 0 106,0 0-128,0 0-272,0 0-344,1-5 2022,0 6-14,-1 82-1992,4 161 606,-4-243-926,1 1-1,-1 0 1,1-1 0,-1 1 0,1-1 0,0 1 0,0-1 0,0 1 0,0-1 0,0 1 0,0-1 0,0 0-1,0 0 1,0 1 0,1-1 0,-1 0 0,1 0 0,-1 0 0,0 0 0,1-1 0,0 1 0,-1 0-1,1-1 1,-1 1 0,1-1 0,0 1 0,-1-1 0,1 0 0,0 0 0,0 0 0,-1 0 0,2 0-3,70-1 268,-45 0-90,-25 1-777,26 0 1777,-22 0-3422,-4-1-3295,-3-1 793</inkml:trace>
  <inkml:trace contextRef="#ctx0" brushRef="#br0" timeOffset="501.27">223 23 6371,'0'0'1886,"0"0"-669,0 0-174,0 0 77,0 0-559,0 0-100,0 0-34,0 0-128,0 0 98,0 0-5,0 23 620,2 285 1550,-1-31-4233,-1-328-4033,0 14-1307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1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4978,'0'0'1636,"0"0"-1263,0 0-298,0 0-38,0 0-2,3-17-70,0-4 25,-3 13 11,1-1 0,1 0 0,-1 1 0,1-1 0,1 1 1,-1 0-1,4-6-1,3 3 5351,-3 22-3892,-2 35-2098,-4-39 1180,4 70 382,-4-39-422,2 0-1,2 1 1,1-2-1,2 1 1,5 10-501,-6-36 301,-2-20-1852,-3-20-2234,-1 8-491</inkml:trace>
  <inkml:trace contextRef="#ctx0" brushRef="#br0" timeOffset="748.752">209 152 4402,'0'0'1817,"0"0"-953,0 0-125,0 0-90,0 0 2,-5-4-94,4 3-458,-1 0 0,0-1-1,1 1 1,-1-1 0,1 1-1,0-1 1,-1 1 0,1-1 0,0 0-1,0 0 1,0 0 0,0 1-1,0-1 1,0 0 0,1 0-1,-1 0 1,1 0 0,-1-1 0,1 1-1,0 0 1,0 0 0,0 0-1,0 0 1,0 0 0,0 0 0,1 0-1,-1 0 1,1 0 0,-1 0-1,1 0 1,0 0 0,0 0 0,0 0-1,0 0 1,0 0 0,0 1-1,0-1 1,1 0 0,-1 1 0,0-1-1,1 1 1,0 0 0,-1-1-1,1 1 1,0 0-99,3-2-32,0 0 0,0 1 0,0 0 1,1 0-1,-1 0 0,0 1 0,1-1 0,-1 2 0,1-1 0,-1 0 0,3 1 32,-6 0 13,1 0 0,-1-1-1,0 1 1,0 1 0,0-1-1,1 0 1,-1 0-1,0 1 1,0-1 0,0 1-1,1 0 1,-1 0-1,0 0 1,0 0 0,0 0-1,0 0 1,-1 0 0,1 0-1,0 1 1,0-1-1,-1 1 1,1 0 0,-1-1-1,1 1 1,-1 0 0,0 0-1,0 0 1,1 0-13,2 17 60,-1 0 1,0 0-1,-1 1 0,-1-1 1,-1 1-1,-1-1 0,-1 0 1,0 2-61,0-13 9,-1-1 1,1 0-1,-1 0 0,0 0 1,-1 0-1,1 0 1,-1-1-1,-1 1 1,1-1-1,-1 0 0,0-1 1,-1 1-10,-6 7 16,0-2 1,-1 1-1,0-2 0,-13 9-16,22-17-18,0 0 0,0 1 0,0-2 0,0 1 0,-1-1 0,1 1 0,0-1 0,-1 0 0,1-1 0,-1 1 0,1-1 0,-5 0 18,9 0-14,-1 0 0,1-1-1,0 1 1,-1-1 0,1 1-1,-1-1 1,1 1 0,0-1-1,-1 1 1,1-1 0,0 1-1,0-1 1,0 0 0,-1 1-1,1-1 1,0 1 0,0-1-1,0 0 1,0 1-1,0-1 1,0 1 0,0-1-1,0 0 1,0 1 0,0-1-1,0 1 1,1-1 0,-1 0-1,0 1 1,0-1 0,1 0 14,-1 0-11,0-1 1,0 1 0,1 0-1,-1-1 1,0 1-1,1-1 1,0 1 0,-1 0-1,1-1 1,0 1 0,0 0-1,-1 0 1,1-1-1,0 1 1,1 0 10,3 0 66,0-1 0,0 1 0,0 0 0,0 0 0,1 1 0,-1 0 0,0 0 1,0 0-1,1 0 0,-1 1 0,0 0 0,0 0 0,1 0 0,-1 1 0,0 0 0,-1 0 0,1 0 0,0 0 0,0 1 0,-1 0 0,0 0 0,1 0 0,-1 0 0,0 1 0,1 1-66,5 5 257,-7-6-170,1 1 0,0-1 0,0 0 0,0 0 0,1-1 0,-1 1 0,1-1 0,0 0 0,0 0 0,0-1 1,0 0-1,1 1 0,-1-2 0,5 2-87,-9-5-189,0 0 0,0-1 0,0 1 1,0 0-1,0-1 0,-1 1 0,0-1 0,1 1 1,-1-1-1,0 1 0,0 0 0,0-1 0,0 1 0,-1-3 189,1 2-547,0-27-4154</inkml:trace>
  <inkml:trace contextRef="#ctx0" brushRef="#br0" timeOffset="1273.952">564 26 6211,'0'0'2465,"0"0"-774,0 0-44,0 0-300,0 0-368,-3 0 1461,-12 8-2335,11-2-106,0 0 0,1 0 1,-1 0-1,1 0 0,0 0 0,0 1 0,1-1 0,0 1 1,0 0-1,1 0 0,0-1 0,0 1 0,0 0 0,1 0 1,0 0-1,1 0 0,-1 0 0,1 0 0,1 0 1,-1 0-1,1-1 0,0 1 0,1 0 0,-1-1 0,1 0 1,1 0-1,-1 0 0,1 0 0,3 4 1,41 36-51,-36-36 212,-1 0-1,0 1 1,0 0 0,-1 1 0,-1 0-1,0 0 1,0 1 0,-1 0-1,5 14-160,-12-25-9,0 0-1,0 0 0,-1 0 1,1 1-1,-1-1 1,0 0-1,0 0 0,0 0 1,0 1-1,0-1 0,0 0 1,0 0-1,-1 0 1,1 0-1,-1 1 0,0-1 1,1 0-1,-1 0 0,0 0 1,0 0-1,-1 0 1,1-1-1,0 1 0,0 0 1,-1 0-1,1-1 0,-1 1 1,0-1-1,1 1 1,-1-1-1,0 0 0,0 0 1,0 0-1,0 0 0,0 0 1,0 0-1,0 0 1,0-1-1,0 1 0,0-1 1,-1 1-1,1-1 10,-15 3-117,0 0 0,0-1 0,0-1 1,0 0-1,-3-2 117,11 1-15,-5 1 102,10-1-229,1 0-1,-1 0 0,0 0 1,0 0-1,0-1 0,1 1 0,-1-1 1,0 0-1,1 0 143,1 0-174,1 0 0,0 0 0,0 0 0,0 0 0,0 0 0,0 0 0,0 0 0,0 0 0,0 0 0,0 0 0,0-1 0,0 1 0,1 0 0,-1-1 0,1 1 0,-1-1 0,1 1 0,0 0 1,-1-1-1,1 1 0,0-1 0,0 1 0,0-1 0,0 1 0,0-1 174,0-28-4680</inkml:trace>
  <inkml:trace contextRef="#ctx0" brushRef="#br0" timeOffset="1601.077">561 0 10197,'0'0'3377,"0"0"-2496,0 0 175,0 0-432,0 0-31,144 23-161,-111-18-432,-7-5-64,-6 0-176,-9 0-1041,-8 0-1200,-3 0-2529</inkml:trace>
  <inkml:trace contextRef="#ctx0" brushRef="#br0" timeOffset="31246.483">87 522 1185,'0'0'896,"0"0"-800,0 0-96,0 0 0,0 0 592,0 0-368,-2 0-112,2 0-32,5 0-16,4 0-64,-4 3 0,7 2 0,-1-3-64,3 1-752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4:3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38 112 7555,'0'0'1489,"0"0"-259,0 0-144,0 0-294,0 0-197,0 0-248,0 0 211,1-22 1509,1 17-2088,0 0 0,0 1 0,0-1 0,1 1 0,-1-1 0,1 1 0,0 0-1,1 0 1,-1 1 0,1-1 0,-1 1 0,1-1 0,0 1 0,0 0 0,0 1 0,1-1 0,-1 1 0,1-1-1,2 0 22,5 0-117,0-1 0,-1 1 0,1 1-1,0 0 1,0 1 0,0 0-1,8 1 118,-19 0 6,1 1-1,-1-1 0,0 1 1,1-1-1,-1 1 0,0-1 1,0 1-1,0 0 0,1 0 1,-1 0-1,0 0 0,0 0 1,0 0-1,0 0 0,0 0 1,-1 0-1,1 0 0,0 0 1,0 0-1,-1 1 0,1-1 0,-1 0 1,1 1-1,-1-1 0,1 0 1,-1 1-1,0-1 0,0 1 1,0-1-6,6 46 140,-6-45-123,1 23 138,0 1 0,-2-1-1,-3 13-154,2-27 61,0 0 0,-1 0 1,0 0-1,-1 0 0,0-1 0,0 0 0,-1 0 0,-1 0 0,-1 1-61,-4 7 106,-2 0 0,0-1 0,0 0 0,-2-1 0,0 0 1,-1-2-1,0 1 0,-14 7-106,28-21-10,1 0 0,-1 0 0,0 0 0,0 0 0,1 0 1,-1 0-1,0 0 0,0-1 0,0 1 0,0-1 0,0 1 1,0-1-1,0 0 0,0 0 0,0 0 0,0 0 0,0 0 0,0 0 1,0-1-1,-2 0 10,3 1-69,0-1 1,0 0-1,-1 0 1,1 0-1,0 0 1,0-1-1,0 1 0,1 0 1,-1 0-1,0-1 1,0 1-1,1 0 1,-1-1-1,1 1 1,-1-1-1,1 1 1,-1-1-1,1 1 1,0-1-1,0 1 1,0-1-1,0 1 0,0-1 1,0 1-1,0-1 69,0 2-2,0-1 0,0 1 0,1-1 0,-1 1 0,0-1-1,0 1 1,1-1 0,-1 1 0,0-1 0,1 1-1,-1-1 1,0 1 0,1-1 0,-1 1 0,0 0-1,1-1 1,-1 1 0,1 0 0,-1 0 0,1-1 0,-1 1-1,1 0 1,-1 0 0,1-1 0,-1 1 0,1 0-1,-1 0 1,1 0 0,0 0 0,0 0 2,27-1 209,27 12 619,-44-5-623,0 1 0,0 0 0,-1 1 1,0 0-1,2 4-205,-5-6 48,-1 1 0,1-1 0,0-1-1,0 1 1,1-1 0,0-1 0,0 1 0,0-1 0,0 0 0,1-1-1,-1 0 1,1-1-48,-8-2-1,-1 1-57,0-1-1,0 0 0,1 0 0,-1 0 0,0 0 1,1 1-1,-1-1 0,0 0 0,1 0 0,-1 0 0,0 0 1,1 0-1,-1 0 0,0 0 0,1 0 0,-1 0 1,0 0-1,1 0 0,-1 0 0,0 0 0,1 0 1,-1-1-1,0 1 0,1 0 0,-1 0 0,0 0 0,1 0 1,-1-1-1,0 1 0,0 0 0,1 0 0,-1 0 1,0-1-1,0 1 0,1 0 0,-1-1 0,0 1 0,0 0 1,0 0-1,1-1 0,-1 1 0,0 0 0,0-1 1,0 1-1,0 0 0,0-1 0,0 1 0,0 0 1,0-1-1,0 1 0,0 0 0,0-1 0,0 1 0,0 0 1,0-1-1,0 1 0,0 0 0,0-1 0,-1 1 59,1-21-4050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4:3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5475,'0'0'2152,"0"0"-567,0 0-69,0 0-303,0 0-273,9 0 5418,36 0-6522,27 0-222,-37 0-3707,-33 0 1804,-2-2-2110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4:4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4018,'0'0'2059,"0"0"-364,0 0-356,0 0 123,0 0-262,0 0-442,0 0-27,0 0-165,0 0-129,0 0 102,0 0-192,6 0 2969,25 2-3415,17-2 65,17 0 147,-18 0-5413,-47 0 349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4:3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19 8308,'0'0'1622,"0"0"-592,0 0 365,0 0-130,0 0-257,0 0-871,1 1 1,0-1-1,0 0 1,0 0-1,-1 1 1,1-1-1,0 1 1,0-1-1,-1 0 1,1 1-1,0-1 1,-1 1-1,1 0 0,-1-1 1,1 1-1,-1-1 1,1 1-1,-1 0 1,1 0-1,-1-1 1,1 2-138,-5 39 159,-1 1 0,-1-1-1,-3-1 1,-1 1 0,-3-1 0,-14 32-159,3-3 47,-7 38-47,27-77-85,4-30-75,0 0 8,0-8-747,2-14 182,1 0 0,1 1 0,1 0 0,1 0 0,0 0 0,6-9 717,17-65-2496,-11 9 758,-11 44 2168,2 0 0,2 0 0,10-21-430,-21 62 193,0 0 0,0 0 1,1 0-1,-1 1 1,1-1-1,-1 0 1,0 0-1,1 0 1,-1 1-1,1-1 1,0 0-1,-1 0 1,1 1-1,0-1 0,-1 1 1,1-1-1,0 0 1,0 1-1,-1 0 1,1-1-1,0 1 1,0-1-1,0 1 1,0 0-1,0 0 1,0-1-1,-1 1 0,1 0 1,0 0-1,0 0 1,0 0-1,0 0 1,0 0-1,0 0 1,0 0-194,16 40 1544,17 34-984,-3 3 0,-4 0 0,-3 1 0,3 31-560,5 10 567,-24-85-620,-8-33-342,0-1-315,0 0 19,-26 0-5007,7-1 687,-1-6-2646</inkml:trace>
  <inkml:trace contextRef="#ctx0" brushRef="#br0" timeOffset="336.1">0 301 6243,'0'0'6195,"0"0"-4819,0 0-575,0 0-161,0 0 64,181 17-528,-133-17-32,-3 0-288,-12-5 32,-10-7-1120,-9 1-577,-11 4-3618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8:57:3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24 576,'0'0'4485,"0"0"-2716,0 0-769,0 0 91,0 0-266,-8-5 4592,0 0-3495,5 3-1905,0 0-1,0 1 0,0-1 1,0 1-1,0 0 0,0 0 1,-1 0-1,1 0 0,0 0 1,-1 1-1,1-1 0,0 1 1,-3 0-17,-53 2 10,29 0 333,23-2-332,0 1 0,1 0-1,-1 0 1,0 1 0,1 0 0,-1 0 0,1 1 0,0-1 0,-1 1-1,1 1 1,1-1 0,-2 2-11,-5 3-20,0 2 0,0 0 0,1 0 0,-10 12 20,18-18 24,-1 0-1,2 1 0,-1-1 0,0 1 0,1 0 0,0 0 0,0 0 0,0 0 0,1 0 1,-1 0-1,1 0 0,0 5-23,0 67 220,2-42 206,-1-33-373,1 1 0,-1 0 0,1-1 0,0 1 0,0-1 0,0 1 0,0-1 0,1 0 0,-1 1 0,1-1 0,-1 0 0,1 0 0,0 0 0,0 0 0,-1 0 0,2-1 0,-1 1 0,0 0 0,0-1 0,0 0 0,1 1 0,1 0-53,23 20 386,-20-17-347,-1 1 0,1-1-1,0 0 1,1 0 0,-1-1 0,1 0-1,0 0 1,0-1 0,0 0 0,0-1-1,1 1 1,-1-2-39,42 17 208,2-2-104,-42-13-90,1-1 0,-1 0 0,1-1 0,0 0 0,-1-1 0,1 0 0,-1-1 0,9-1-14,-14-2-19,-1 0-1,-1 0 1,1-1 0,-1 1 0,1-1 0,-1 1 0,0-1 0,-1 0-1,1 0 1,0-5 19,6-6-70,-1 4 46,-1-1 0,0 0-1,-1 0 1,0-1-1,-1 0 1,0 0 0,-1 0-1,-1-3 25,-1 5-9,7-75-326,-10 84 336,1 0-1,-1 1 0,0-1 1,0 0-1,0 1 0,0-1 1,-1 1-1,1-1 0,-1 1 1,0 0-1,1 0 0,-1-1 1,0 1-1,0 1 0,0-1 1,-1 0-1,1 0 1,0 1-1,-1-1 0,1 1 1,-1 0-1,1 0 0,-2-1 0,-3-1 1,0 0 0,0 0 0,0 1 0,-1 0 0,1 0 0,0 1 0,-1-1 0,-3 1-1,-27-9-52,33 7 43,0 1 1,0 1-1,0-1 1,-1 1-1,1-1 1,-1 2-1,-1-1 9,-14-7 11,18 7-8,0-1 0,0 1 0,0 0 1,0 0-1,0 0 0,0 0 0,-1 0 1,1 1-1,0-1 0,-1 1-3,3 0 51,1 0 7,0 0-12,0 0-214,0 0-198,0 0-202,-1 5-5491,-3 10-920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4:3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1 477 8740,'0'0'1969,"0"0"-544,0 0 255,0 0-831,0 0-481,0 0 624,3 142-255,-3-101-97,0-6-80,0-9-544,0-11 192,0-8-208,0-7-592,0 0 32,2 0-1505,1-20-929,3-13-2768</inkml:trace>
  <inkml:trace contextRef="#ctx0" brushRef="#br0" timeOffset="530.95">175 51 5763,'0'0'3108,"0"0"-990,0 0-189,0 0-227,0 0-512,3 24 1691,-2 129-2353,-1-149-578,1 0 0,-1 0 1,1 0-1,0 0 0,1 0 0,-1 0 0,1-1 0,-1 1 0,1 0 0,0-1 0,1 1 0,-1-1 0,1 0 0,-1 0 0,1 0 0,0 0 0,0 0 50,11 9-239,1-1 0,0-1 0,9 5 239,-14-10 91,0 1 1,0 1-1,-1 0 1,0 0-1,0 1 1,-1-1-1,1 2 0,2 4-91,-10-11 5,1 0-1,-1 0 1,1 0-1,-1 0 1,0 0-1,0 0 0,0 0 1,0 1-1,-1-1 1,1 0-1,0 1 1,-1-1-1,0 0 0,1 1 1,-1-1-1,0 1 1,0-1-1,0 1 0,-1-1 1,1 0-1,-1 1 1,1-1-1,-2 3-4,0-3-16,1 0-1,-1 1 0,0-1 1,-1 0-1,1 0 0,0 0 1,-1 0-1,1 0 0,-1-1 1,1 1-1,-1-1 1,0 1-1,1-1 0,-1 0 1,0 0-1,-2 0 17,-15 3-169,1 0-1,-1-2 1,0 0 0,0-1-1,-5-1 170,4 0-327,-31-2-1310,50 2 1373,0-1-1,0 0 1,0 1-1,0-1 0,0 0 1,0 0-1,0 0 1,0 0-1,0-1 0,1 1 1,-1 0-1,0-1 0,1 1 1,-1-1-1,1 0 1,-1 1-1,1-1 0,0 0 1,0 0-1,0 0 1,-1-1 264,-7-24-5035</inkml:trace>
  <inkml:trace contextRef="#ctx0" brushRef="#br0" timeOffset="871.67">201 1 12070,'0'0'2369,"0"0"-1281,0 0 1,0 0-209,166 10-416,-127-8-464,-8 1-304,-8-3-288,-9 2-1121,-8 1-928,-6 2-2994</inkml:trace>
  <inkml:trace contextRef="#ctx0" brushRef="#br0" timeOffset="1625.916">415 1030 8180,'0'0'1915,"0"0"-333,0 0-21,0 0 32,0 0-534,7-13-688,39-66-451,-4-2 1,-4-1 0,-3-2-1,-3-4 80,-12 22-761,-3-1 1,-2-1-1,-4-1 0,-3 0 0,0-55 761,-8 124 256,0 0 131,0 0-118,0 0 212,0 0-20,0 0-119,0 0 175,0 22 417,0 5-581,2 0 0,0 0-1,2 0 1,1 0 0,1 0 0,1-1 0,2 0 0,10 23-353,-16-45 42,-1 1 1,1-1 0,0 0 0,0 0 0,0 0 0,1 0-1,-1-1 1,1 1 0,0-1 0,0 0 0,0 0 0,0 0-1,1-1 1,-1 1 0,1-1 0,0 0 0,-1 0 0,4 0-43,-4-1-14,-1-1 1,1 1 0,-1-1-1,0 0 1,1 0 0,-1 0-1,1 0 1,-1-1 0,0 0-1,1 1 1,-1-1 0,0 0-1,0-1 1,1 1 0,-1 0-1,0-1 1,0 0 0,0 0-1,-1 0 1,1 0-1,0 0 1,-1 0 0,0-1-1,1 1 1,-1-1 0,0 0-1,0 0 14,8-11-372,-2-1 1,0-1-1,0 1 0,-2-1 0,0-1 0,0 1 0,-2-1 0,0 0 0,1-14 372,4-77-693,-9 43 3101,0 51-1365,0 35-881,0 29 401,2 0 0,4 19-563,-4-55-39,1 1-1,0-1 1,1 1-1,1-1 1,0 0-1,0-1 1,2 1-1,0-1 1,0 0 0,4 3 39,-10-14-3233,-1-2-1568,-1-4 2048,-1-14-5480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3:4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1 373 512,'0'0'496,"0"0"-496,0 0 48,0 0-112,0 0-208</inkml:trace>
  <inkml:trace contextRef="#ctx0" brushRef="#br0" timeOffset="49387.645">46 145 5923,'0'0'1302,"0"0"-369,0 0 116,0 0-11,0 0-155,-6-13 2155,6-119-3419,0 132 410,0 0 57,0 0 10,0 0 98,0 0-49,0 36 695,0 394 2695,0-430-3564,0-29-2082,0-29-3561,-3 26-1304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4:3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1713,'0'0'3175,"0"0"-1711,0 0-615,0 0 140,0 0-140,0 0-169,0 0 214,0 0-171,0 0-37,0 0-14,0 0-259,0 0 81,0 0-91,0 0-160,0 0 143,0 0-170,0 0-2,0 0 26,0 0-131,0 0 99,0 0-101,5 16 200,7 30 58,-3 1 0,-2 0 0,-1 1 0,-3-1 0,-2 1 0,-2 7-365,1-53 1,-1 0-1,1 0 0,0 0 1,0-1-1,0 1 0,0 0 1,1 0-1,-1-1 0,0 1 0,1 0 1,0-1-1,-1 1 0,1 0 1,0-1-1,-1 1 0,1-1 1,0 1-1,0-1 0,0 1 1,1-1-1,-1 0 0,0 1 0,0-1 1,1 0-1,-1 0 0,2 1 0,2-1-29,-1 0 1,1 0-1,-1 0 0,1 0 0,0-1 0,0 0 0,-1 0 0,1 0 0,0-1 29,16 1 60,-9-1-46,-9 1 5,0-1 0,0 1 0,-1 0 0,1 0 0,0 0 0,0 0 0,0 0 0,0 0 0,0 1 1,0-1-1,0 1 0,-1 0 0,1 0 0,0 0 0,0 1 0,-1-1 0,1 0 0,-1 1 0,1 0 1,-1-1-1,0 1 0,0 0 0,0 0 0,0 1 0,2 1-19,14 10 636,-8-8-6263,-10-8 1727,0-1 2267,0-1 178,0-12-3296</inkml:trace>
  <inkml:trace contextRef="#ctx0" brushRef="#br0" timeOffset="479.167">232 114 80,'0'0'6536,"0"0"-4180,0 0-1014,0 0-275,0 0-381,-9 1-274,6 2 3578,15 281-3030,-1 0-309,-10-267-790,1-27-1118,0-30-1503,-2 6-407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5:3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5955,'0'0'2628,"0"0"-668,0 0 63,0 0-460,0 0-466,1 7 2827,209 3-3406,-193-5-411,-13-2-2408,-11 0-5897,-4-1 987</inkml:trace>
  <inkml:trace contextRef="#ctx0" brushRef="#br0" timeOffset="337.24">0 1 144</inkml:trace>
  <inkml:trace contextRef="#ctx0" brushRef="#br0" timeOffset="720.236">0 1 144,'40'143'3188,"-35"-113"2050,-10-27 35,5-3-5182,-1 0 1,1 0 0,0 0-1,0 0 1,0 0-1,0 0 1,-1 0 0,1 0-1,0 0 1,0 0-1,0 0 1,-1 0-1,1 0 1,0 0 0,0 0-1,0 0 1,-1 0-1,1 0 1,0 1-1,0-1 1,0 0 0,0 0-1,-1 0 1,1 0-1,0 0 1,0 0 0,0 0-1,0 1 1,0-1-1,-1 0 1,1 0-1,0 0 1,0 0 0,0 0-1,0 1 1,0-1-1,0 0 1,0 0-1,0 0 1,0 1 0,0-1-1,0 0 1,0 0-1,0 0 1,0 0 0,0 1-1,0-1 1,0 0-1,0 0 1,0 0-1,0 1 1,0-1 0,0 0-1,0 0 1,0 0-1,0 1-91,56 1 1182,91-2-979,-147 0-227,0 0-27,0 0-95,0 0 23,0 0-269,0 0-307,0 5-2919,0 2-656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5:2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34 1489,'0'0'749,"0"0"375,0 0 47,0 0-192,0 0-53,4 2 53,3 0-728,12 2 1064,-13-2 1416,-9-1 2421,-1-2-5117,-1 1-1,1-1 0,0 1 1,-1 1-1,1-1 1,0 1-1,0-1 0,-1 1 1,1 1-1,0-1 0,0 0 1,0 1-1,0 0 1,0 0-1,1 0 0,-1 0 1,1 1-1,-1 0 0,1-1 1,0 1-1,0 0 0,0 1 1,0-1-1,0 0 1,1 1-1,0-1 0,0 1 1,0 0-1,0 0 0,0 0 1,1 0-1,-1 0 1,1 0-1,0 1-34,-2 12 164,0 0-1,0 0 1,2 0-1,0 0 1,1 1-1,1-1 1,1 7-164,0-15 92,-1 1 0,2 0 0,-1 0 0,1-1 1,0 1-1,1-1 0,0 0 0,1 0 0,0 0 0,0-1 0,1 1 0,0-1 0,1 0-92,-3-4-5,0 0 1,0-1-1,0 0 0,1 0 0,-1 0 0,1 0 0,0 0 0,-1-1 1,1 0-1,0 0 0,1-1 0,-1 1 0,0-1 0,0 0 0,1 0 1,-1-1-1,0 0 0,1 0 0,-1 0 0,0 0 0,1-1 0,-1 0 1,0 0-1,1 0 0,-1-1 0,0 0 0,0 0 0,0 0 0,-1-1 1,1 1-1,0-1 0,-1 0 0,0 0 0,0-1 0,0 0 0,0 1 1,0-1-1,-1 0 0,3-4 5,3-6-241,0-1-1,-1 0 1,-1 0 0,0-1 0,-1 0-1,0 0 1,-2-1 0,0 0 0,-1 1-1,0-1 1,-2-1 0,0 1 0,0 0-1,-2-1 242,0 11-34,0 1-1,0-1 0,-1 1 0,0 0 0,0 0 0,-1 0 0,0 0 1,0 0-1,0 0 0,0 0 0,-1 1 0,0 0 0,0 0 0,-1 0 1,1 0-1,-1 1 0,0 0 0,0 0 0,-1 0 0,1 0 0,-1 1 1,0 0-1,0 0 0,0 1 0,0-1 0,0 1 0,-1 1 0,1-1 1,0 1-1,-1 0 0,-3 0 35,5 1-191,-10 0 259,8 2-2858,2 7-935</inkml:trace>
  <inkml:trace contextRef="#ctx0" brushRef="#br0" timeOffset="368.238">146 105 7732,'0'0'2635,"0"0"-554,0 0-314,0 0-412,0 0-237,0 0-443,5 12 80,18 42 4,3-1 1,2-2 0,3-1 0,1-1 0,14 13-760,-32-50-210,-7-14-1738,-5-24-4030,-2 21 4990,0-13-5994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5:2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5651,'0'0'1200,"0"0"-573,0 0 384,0 0 278,0 0-11,0 0-238,0 6 4146,0 22-4967,2-19-150,0-1 0,1 1-1,-1-1 1,2 0-1,-1 0 1,1 0-1,2 3-68,13 29 209,19 72 475,-5 1 0,4 47-684,28 100 355,-65-260-354,21 51 128,-21-50-130,1-1 1,-1 1-1,0 0 0,0 0 0,1-1 1,-1 1-1,1 0 0,-1-1 0,1 1 1,-1-1-1,1 1 0,-1 0 0,1-1 1,-1 1-1,1-1 0,0 0 0,-1 1 0,1-1 1,0 1-1,0-1 0,-1 0 0,1 0 1,0 1-1,0-1 0,-1 0 0,1 0 1,0 0-1,0 0 0,-1 0 0,1 0 1,0 0-1,0 0 0,0 0 0,-1 0 0,1 0 1,0-1-1,0 1 0,-1 0 0,1 0 1,0-1-1,-1 1 0,1-1 0,0 1 1,-1 0-1,1-1 0,0 1 0,-1-1 1,1 0-1,-1 1 0,1-1 0,-1 1 0,1-1 1,-1 0-1,0 1 0,1-1 0,-1 0 1,0 0-1,1 1 0,-1-1 0,0 0 1,0 0-1,0 0 1,21-39-395,-3-1-1,-1 0 1,-2-1 0,6-32 395,32-181-1969,-7 30 1336,-44 216 700,12-40 19,-13 46-26,0 1 1,0-1-1,0 1 0,1-1 1,-1 1-1,1-1 1,-1 1-1,1 0 0,0 0 1,0 0-1,0 0 1,0 0-1,0 0 0,0 0 1,3 0-61,-5 3-129,0 0 0,1 0 0,-1 1 0,0-1 0,0 0-1,1 1 1,-1-1 0,0 0 0,0 1 0,-1-1 0,1 0 0,0 1 0,0-1 0,-1 0 0,1 0 0,0 1 0,-1-1 0,1 0 0,-1 0 129,-12 16-3626,-3 1-3550</inkml:trace>
  <inkml:trace contextRef="#ctx0" brushRef="#br0" timeOffset="1155.264">652 637 3794,'0'0'4348,"0"0"-2549,0 0-644,0 0 288,0 0-520,7-3 2647,-30 3-3591,15-1-16,0 1 0,-1 0 0,1 1 0,-1 0 0,1 0 0,0 1 0,-2 0 37,7-1-7,0 1 0,-1-1 0,1 1 0,0 0-1,0 1 1,0-1 0,0 0 0,0 1 0,1-1 0,-1 1 0,1 0-1,0 0 1,-1 0 0,2 0 0,-1 0 0,0 1 0,0-1 0,0 3 7,-5 16 166,0 1 1,2 0 0,0 0 0,2 0-1,1 1 1,0-1 0,2 1 0,1-1-1,0 1 1,5 18-167,-5-36 60,1 0 0,-1 0-1,1 0 1,1 0 0,-1 0 0,1-1 0,0 1-1,0-1 1,1 0 0,-1 0 0,1 0 0,0 0-1,1 0 1,-1-1 0,1 0 0,0 0 0,4 3-60,-6-5 6,-1-1 0,2 1 1,-1 0-1,0-1 1,0 0-1,0 1 1,1-1-1,-1-1 1,1 1-1,-1 0 1,0-1-1,1 0 0,-1 0 1,1 0-1,-1 0 1,1 0-1,-1-1 1,1 1-1,-1-1 1,1 0-1,-1 0 1,0 0-1,0-1 0,1 1 1,-1-1-1,0 0 1,0 0-1,-1 0 1,1 0-1,0 0 1,1-2-7,8-8-467,0 0 0,0-1 0,-2 0-1,1-1 1,-2 0 0,0 0 0,0-1 0,-2 0 0,0-1 0,0 0 0,-2 0 0,0 0 0,-1-1 0,0 0 0,-1 1 0,-1-1 0,-1 0 0,-1-8 467,0-18-29,0 43 418,0 0 67,0 0 9,0 0 90,0 0-137,0 0 228,0 31 1523,6 91 814,11 60-2983,-11-128 336,-5-45-277,0 0 0,1 1-1,0-1 1,0 0 0,1 0 0,3 5-59,-6-13-22,1 0-1,-1 1 1,1-1 0,-1 0 0,1 0-1,0 0 1,0 0 0,0 0 0,-1 0 0,1 0-1,0 0 1,0 0 0,0 0 0,0-1-1,1 1 1,-1 0 0,0-1 0,0 1-1,0-1 1,1 1 0,-1-1 0,0 1 0,0-1-1,1 0 1,-1 0 0,0 0 0,1 0-1,-1 0 1,0 0 0,1 0 0,-1 0 0,0 0-1,1 0 1,-1-1 0,0 1 0,0-1-1,1 1 1,-1-1 0,0 1 0,0-1-1,0 0 1,0 1 0,0-1 0,0 0 0,0 0-1,0 0 1,0 0 0,0 0 0,0 0 22,6-4-44,0 0 0,0 1 0,0 0 0,1 0-1,0 1 1,0 0 0,0 0 0,0 1 0,0 0 0,0 1 0,0-1 0,1 1 0,-1 1 0,0 0 0,1 0 0,3 1 44,-11-1-146,0-1 0,-1 0-1,1 1 1,0-1 0,0 0-1,-1 1 1,1-1-1,-1 0 1,1 0 0,-1 1-1,1-1 1,-1 0 0,1 0-1,-1 0 1,0 0 0,1 0-1,-1 1 1,0-1 0,0 0-1,0 0 1,0 0-1,0 0 1,0 0 0,0 0-1,0 0 1,0 0 0,0 0-1,0 0 1,0 0 0,-1 0-1,1 0 147,0-5-3338,0-1-528</inkml:trace>
  <inkml:trace contextRef="#ctx0" brushRef="#br0" timeOffset="1506.233">798 855 8116,'0'0'2278,"0"0"-771,0 0-175,0 0-567,0 0-343,17 0 130,149 0 161,-124 0-922,-43-38-6847,-10 26 3844,-7 3-811</inkml:trace>
  <inkml:trace contextRef="#ctx0" brushRef="#br0" timeOffset="1841.011">792 644 7283,'0'0'2786,"0"0"-978,0 0-591,0 0 576,0 0-993,0 0-31,155 0-193,-129 0-576,-6 3 144,-6 4-144,-6 1-881,-5 0-255,-3-1-2690,0-4-4242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1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6211,'0'0'771,"0"0"-232,0 0 48,0 0 162,0 0-231,0 0-22,0 0 78,0 0 146,0 0 139,0 0-168,0 0-128,0 0-8,0 0-286,0 0-82,0 0-40,0 0-70,0 0 17,0 0-20,0 0 33,0 0 80,0 20 304,2 17-248,2-1 0,2 1 1,1-1-1,3 5-243,6 31 131,-5-14 103,2 0 1,2-1-1,3 0 0,3-1 0,25 46-234,-44-98 46,-1-1-20,0 0-1,0-1 1,0 1-1,0 0 1,1-1-1,0 0 0,-1 1 1,1-1-1,0 0 1,0 0-1,0 0 1,0 0-1,1 0 0,-1 0 1,0-1-1,1 1 1,-1-1-1,1 1 1,0-1-1,-1 0 0,1 0 1,0 0-1,0-1 1,2 1-26,-3-3 5,0-1 0,0 0-1,0 0 1,-1 1 0,0-1 0,1 0 0,-1-1 0,0 1 0,0 0 0,-1 0 0,1 0 0,-1-1-1,0 1 1,1 0-5,0-3 6,7-51-210,-2-1 0,-2 1-1,-3-1 1,-4-20 204,4-94-394,-1 165 386,0 0-1,1 1 0,0-1 1,0 0-1,0 1 0,1-1 1,0 1-1,0-1 0,1 1 1,0 0-1,0 0 0,2-2 9,-5 6 18,11 0 119,-10 2-108,-1 0-151,0 0-321,0 14-2796,0 3-742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1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35 2545,'0'0'4418,"0"0"-2849,0 0-499,0 0 360,0 0-208,-9 2 2414,-1-9-3682,4 2-27,0 1 1,-1 0-1,1 0 0,-1 0 1,0 1-1,-1 0 73,6 2-1,1 1 0,-1 0-1,0-1 1,0 1 0,1 0 0,-1 0 0,0 0 0,0 0-1,1 0 1,-1 0 0,0 0 0,0 0 0,1 1-1,-1-1 1,0 1 0,0 0 0,1-1 0,-1 1 0,1 0-1,-1 0 1,1 0 0,-1 0 0,1 0 0,0 0 0,-1 0-1,1 1 1,0-1 0,-1 1 1,-4 7 16,0 1 1,0-1-1,1 1 1,1 0-1,-1 1 1,2-1-1,-1 0 1,2 1-1,-1 0 0,1 0 1,1 1-17,-3 29 495,2 1 1,1 10-496,1-43 119,0-6-66,0 0 0,1 0-1,-1 0 1,1 1 0,-1-1-1,1 0 1,0 0 0,0 0-1,0 0 1,1-1 0,-1 1-1,1 0 1,0 0-1,-1-1 1,1 1 0,0-1-1,0 0 1,1 1 0,-1-1-1,0 0 1,1 0 0,0 0-1,-1-1 1,1 1 0,0-1-1,0 1 1,1-1-53,1 1 21,0 0-1,0-1 1,1 1 0,-1-1-1,1-1 1,-1 1 0,1-1-1,0 0 1,-1 0-1,1 0 1,-1-1 0,1 0-1,-1 0 1,1-1 0,1 0-21,10-7-313,0 1-940,-4 5-3083,-8 3 132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1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6707,'0'0'1222,"0"0"-555,0 0 397,0 0 292,0 0-276,0 0-413,-40 0 1846,36 0-2479,0 0-1,0 0 1,0 0-1,0 1 1,0 0-1,0 0 1,0 0-1,0 0 1,0 0-1,0 1 1,1-1-1,-1 1 0,0 0 1,1 0-1,0 1 1,-1-1-1,1 1-33,-1 2 53,0-1 1,1 1-1,0-1 0,0 1 0,0 0 0,1 0 0,0 0 0,0 1 0,0-1 0,0 0 0,1 1 0,-1 3-53,-2 15 376,1 1 1,1-1-1,1 1 0,1 0 0,1-1 0,4 24-376,-4-44 44,0 1 0,1-1 0,-1 1-1,1-1 1,0 0 0,1 1 0,-1-1-1,0 0 1,1 0 0,0-1 0,0 1 0,0 0-1,1-1 1,-1 0 0,1 0 0,0 0-1,0 0 1,0-1 0,0 1 0,0-1 0,0 0-1,1 0 1,-1-1 0,3 1-44,4 1 29,1 0 1,0 0-1,0-2 0,0 1 1,1-2-1,-1 1 1,0-2-1,0 1 1,2-2-30,3-5-62,-14 0-6904,-3-4 790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2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7267,'0'0'2143,"0"0"-457,0 0-88,0 0-29,0 0-446,0 0-408,29 0 517,158 15-386,-178-12-510,-9-1-2137,-3-1-5685,-7-1-269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8:57:2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5202,'0'0'1457,"0"0"-665,0 0-207,0 0 95,0 0-293,2 0-518,2 2 6270,20-2-1601,123 0-4453,-146 0-42,-1 0 114,0 0-26,0 0-51,0 0-50,0 0-22,0 0 90,0 0-63,0 0-166,0 0-146,0 9-5262,0 0-1643</inkml:trace>
  <inkml:trace contextRef="#ctx0" brushRef="#br0" timeOffset="1328.727">9 112 2865,'0'0'811,"0"0"-341,0 0 216,0 0 245,0 0-208,0 0-99,-1 0-202,1 0 1,0 0 0,0-1-1,-1 1 1,1 0-1,0 0 1,-1-1-1,1 1 1,0 0-1,0-1 1,-1 1-1,1 0 1,0-1-1,0 1 1,0 0 0,-1-1-1,1 1 1,0 0-1,0-1 1,0 1-1,0 0 1,0-1-1,0 1 1,0-1-1,0 1 1,0 0-1,0-1 1,0 1 0,0-1-423,35 0 68,-23 0-40,-1 0 0,1 1 0,0 0 1,0 1-1,0 0 0,-1 1 0,1 1 0,10 3-28,-17-5 8,-1 1-1,1-1 1,0 0 0,0-1-1,-1 1 1,1-1 0,0 0-1,0 0 1,0-1-8,9 1 40,-14 6 619,0-4-7856,0-2 7186,0 0-7299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7203,'0'0'1911,"0"0"-567,0 0 9,0 0-134,0 0-112,31 8 390,-11-3-858,-6-2-514,1 0 1,-1 0 0,1-1 0,8-1-126,-20 7-6152,-3-3-134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3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1209 12086,'0'0'992,"0"0"-304,0 0-143,0 0 191,0 0-304,0 0-432,-8 0-48,8 0-1569,2 0-2769</inkml:trace>
  <inkml:trace contextRef="#ctx0" brushRef="#br0" timeOffset="228124.167">1 86 5138,'0'0'401,"0"0"-353,0 0-48,0 0 0,0 0-112,0 0-257,22-30 65,-16 25 128,-6 2 160,0-2-64,3 5-672,-3 0-2866</inkml:trace>
  <inkml:trace contextRef="#ctx0" brushRef="#br0" timeOffset="228529.415">1 86 5442,'51'-71'1062,"-40"56"-155,-11 15 35,0 0 53,0 0-93,0 0-158,0 0 35,0 0-160,0 0-130,0 0 33,0 0-143,-2 181 792,2 145 468,4-241-673,4 0-1,16 66-965,-11-103 822,-7-28-1653,-4-16-1300,-2-6-1678,-2-19-537</inkml:trace>
  <inkml:trace contextRef="#ctx0" brushRef="#br0" timeOffset="229656.346">265 814 3073,'0'0'3445,"0"0"-1959,0 0-603,0 0 168,0 0-203,0-6-295,0-46 2379,0 52-2508,0 0-144,0 0-35,0 0-138,0 0-67,0 30-579,0 297 2591,0-672-3797,1 342 1774,0 0 0,-1 1 0,1-1 0,0 0 0,1 1 0,-1-1 0,0 0 0,1 1 0,-1 0 0,1-1 1,0 1-1,-1 0 0,1 0 0,0 0 0,1 0 0,-1 0 0,0 0 0,0 1 0,1-1 0,-1 1 0,1 0 0,0 0 0,-1-1 0,1 2 0,0-1 0,-1 0 0,3 0-29,6-2 139,-1 1 1,1-1-1,-1 2 0,1 0 0,0 0 0,-1 1 0,2 0-139,-9 0 32,-1 1 0,0 0 0,0-1 0,0 1 0,0 0 0,0 0 0,0 0 0,0 0 0,0 1 1,0-1-1,0 1 0,-1-1 0,1 1 0,-1-1 0,1 1 0,-1 0 0,0 0 0,1 0 0,-1 0 0,0 0 0,0 0 0,0 0 0,0 0 0,-1 0 0,1 0 0,-1 0 0,1 1 0,-1-1 0,0 0 0,0 1-32,2 14 259,0 0-1,-1 0 1,-2 15-259,0-14 115,1-11-65,0 0 1,-1 0 0,0 0-1,0-1 1,-1 1 0,0 0-1,0-1 1,-1 1 0,1-1-1,-2 0 1,1 0 0,0 0 0,-1-1-1,0 1 1,-1-1 0,1 0-1,-2 1-50,12-5-35,-1 0 0,1 0 0,-1 0 0,1 1 0,-1 0-1,0 0 1,1 0 0,-1 0 0,0 1 0,-1 0 0,1 0-1,0 0 1,-1 1 0,0 0 0,1-1 0,-2 2 0,2-1 35,-3 0 17,0 0 0,0 0 0,0 0 0,-1 0 0,1 0 0,-1 0 0,0 1 0,0-1 0,-1 0 0,1 1 0,-1-1 0,0 0 0,0 1 0,-1-1 0,1 0 0,-1 1 0,0-1 0,0 0 0,0 0 0,0 0 0,-1 0 0,0 0 0,0 0 0,0 0 0,0 0 0,-1-1 0,1 1 0,-1-1 0,0 0 0,0 1 0,0-1 0,0-1 0,-1 1 0,1 0 0,-1-1 0,0 0 0,0 0 0,1 0 0,-1 0 0,-3 0-17,-14 4-9,0-1 0,0 0-1,-1-2 1,1-1 0,-1 0 0,0-2 0,-15-1 9,7 0-59,28 2 14,0-1 0,0 0 0,0 0 0,0 0 0,0 0 0,0 0 0,0-1 0,0 1 0,0 0 0,0-1 0,0 0 0,0 1 0,0-1 0,0 0 0,0 0 0,1 0 0,-1 0 0,0 0 0,1-1 0,-1 1 0,1-1 0,-1 1 0,1-1-1,0 1 1,-1-1 0,1 0 45,-1-4-485,0 0-1,1 1 1,0-1-1,0 0 0,1 0 1,-1 0-1,1 0 1,1-4 485,-1 9-70,0-31-3918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2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7876,'0'0'1520,"0"0"-1392,0 0 2017,0 0-800,149 5-305,-115-5-271,-3 3-577,-6-3-128,-5 0-64,-3 0-416,-3 0-1185,-6 0-2961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3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2577,'0'0'4501,"0"0"-3106,0 0-365,0 0 373,0 0-271,13 0 4532,45 0-5238,364-24 419,-165 5-430,404 14-77,-363 7-322,403 14-37,-679-15 9,1 1 1,0 1-1,17 6 12,-18-4 50,0-1 0,1-1 0,18 0-50,-40-3 66,-1 0 121,0 0 168,0 0-136,0 0-75,0 0-83,0 0-31,0 0 7,0 0-61,0 0-35,0 0-216,-10 11-4239,-14 1 232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3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13654,'0'0'577,"0"0"95,0 0 288,0 0-370,7-9-441,23-33-135,-28 37-12,0 1 0,0-1 0,0 1 0,-1-1 0,0 0 0,0 0 0,0 1 0,-1-1 0,0 0-1,0 0 1,0 0 0,0 0 0,-1-2-2,0-14-41,4-22-426,-3 42 461,0 1 52,0 0 79,0 23 398,0 52 264,2 1 0,4-1 0,11 53-787,-13-103 182,-6-19-6572,-8-6 411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5074,'0'0'1694,"0"0"-205,0 0 205,0 0 54,0 0-505,0 0-1185,0 1-1,1-1 1,-1 0-1,0 0 1,0 0 0,0 0-1,0 0 1,0 0 0,0 0-1,0 1 1,0-1-1,0 0 1,0 0 0,0 0-1,0 0 1,0 0 0,0 0-1,0 0 1,0 1-1,0-1 1,0 0 0,0 0-1,0 0 1,0 0 0,0 0-1,0 0 1,0 1-1,0-1 1,0 0 0,0 0-1,0 0 1,0 0 0,0 0-1,0 0 1,-1 0-1,1 0 1,0 1 0,0-1-1,0 0 1,0 0 0,0 0-1,0 0 1,0 0-1,0 0 1,-1 0 0,1 0-1,0 0 1,0 0 0,0 0-1,0 0 1,0 0-1,0 0 1,0 0 0,-1 0-1,1 0 1,0 0 0,0 0-1,0 0 1,0 0-1,0 0 1,0 0 0,-1 0-1,1 0 1,0 0 0,0 0-1,0 0 1,0 0 0,0 0-1,0 0 1,0 0-58,13 12 69,0 1 0,-1 0 0,0 1-1,-1 0 1,0 1 0,-1 1 0,-1-1 0,0 1 0,-2 1 0,0 0 0,0 0 0,-2 0 0,0 1 0,-1 0 0,-1-1-1,0 2 1,-1-1 0,-1 17-69,0-3 91,-2 0-1,-1-1 1,-1 1-1,-6 24-90,7-45-2,-1-1 0,0 0 0,-1 0 0,0 0 0,0-1 0,-1 1 1,0-1-1,-1 0 0,0 0 0,0-1 0,-1 0 0,0 0 0,0 0 0,-1-1 0,0 0 0,-5 2 2,13-8-66,0-1 1,-1 1-1,1-1 1,-1 0-1,1 1 0,-1-1 1,1 1-1,-1-1 0,1 0 1,-1 1-1,1-1 0,-1 0 1,1 0-1,-1 1 0,0-1 1,1 0-1,-1 0 0,1 0 1,-1 0-1,0 0 0,1 0 1,-1 0-1,1 0 0,-1 0 1,0 0-1,1 0 0,-1 0 1,1 0-1,-1 0 1,0-1-1,1 1 0,-1 0 1,1 0-1,-1-1 0,1 1 1,-1 0 65,-2-22-3010,3-5-1600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3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72 7443,'0'0'1105,"0"0"-67,0 0 581,0 0-373,0 0-534,0 16 2511,9 424-1414,-9-431-1747,0-4 30,0 1 1,0-1-1,1 0 0,-1 0 0,1 0 0,0 0 0,1 0 0,-1 0 0,3 5-92,-3-9 80,-1-1-40,0 0-8,0-5-243,0-85-690,-4 0-1,-3 0 0,-7-17 902,10 85-73,2 0-1,0-1 1,1 1 0,2 0-1,0 0 1,3-11 73,-3 31 21,0 0-1,0 0 1,0-1-1,1 1 1,-1 0-1,1 0 1,-1 1-1,1-1 1,0 0 0,0 0-1,0 1 1,0-1-1,0 1 1,0 0-1,0-1 1,0 1 0,1 0-1,0 0-20,2-1 6,0 0-1,0 0 0,0 0 1,1 0-1,-1 1 1,0 0-1,6 0-5,-5 1 55,0 0-1,0 0 0,0 1 1,0 0-1,0 0 1,0 0-1,0 1 0,0 0 1,-1 0-1,1 1 1,-1-1-1,1 1 0,-1 0 1,0 1-1,0-1 1,0 1-1,-1 0 0,1 0 1,-1 1-1,0-1 1,0 1-1,-1 0 0,3 4-54,-1-2 49,0 1 0,-1 0-1,1 1 1,-2-1-1,1 1 1,-1 0 0,-1 0-1,1 0 1,-1 0-1,-1 0 1,0 0-1,0 0 1,-1 1 0,0-1-1,-1 0 1,0 0-1,0 1 1,-1-1 0,0 0-1,0 0 1,-1-1-1,-1 1 1,1 0 0,-1-1-1,-1 0 1,0 0-1,0 0 1,-2 1-49,-1 0-6,-1 0 1,0-1-1,0 0 0,-1 0 1,0-1-1,0 0 1,-1-1-1,0-1 0,0 1 1,0-2-1,-1 1 0,1-2 1,-1 1-1,0-2 0,0 1 1,0-2-1,-1 0 1,-8 0 5,19-1-20,1 0 0,0 0 0,0-1 1,0 1-1,0 0 0,-1-1 1,1 1-1,0-1 0,0 1 0,0-1 1,0 1-1,0-1 0,0 0 1,0 0-1,0 1 0,0-1 1,1 0-1,-1 0 0,0 0 0,0 0 1,1 0-1,-1 0 0,1 0 1,-1 0-1,1 0 0,-1 0 0,1 0 1,-1-1 19,0-1-32,1 1 0,-1 0 0,1-1 0,-1 1 1,1-1-1,0 1 0,0-1 0,0 1 0,0-1 0,1 1 1,-1-1-1,1 1 0,0-2 32,1 2 2,0 1 1,1 0-1,-1 0 1,0 0-1,1 1 1,-1-1 0,1 0-1,-1 1 1,1 0-1,-1-1 1,1 1-1,-1 0 1,1 0-1,-1 1 1,1-1-1,-1 0 1,1 1-3,6 0 45,-2 0 8,0 0 0,1 1-1,-1 0 1,0 0 0,0 0 0,0 1 0,-1 0 0,1 1 0,-1 0-1,0 0 1,0 0 0,0 1 0,0-1 0,-1 1 0,5 6-53,12 12 240,-1 1 1,-2 1 0,1 2-241,-10-12 64,-1 0-1,0 1 0,-1 0 1,4 13-64,-11-28-134,-1-1-255,0 0-358,3 0-3570,0 0-408</inkml:trace>
  <inkml:trace contextRef="#ctx0" brushRef="#br0" timeOffset="372.939">391 482 6931,'0'0'662,"0"0"47,0 0 620,0 0 218,0 0-189,0-3 1607,0 6 49,-1 49-2351,3 1 0,2-1 0,3 1 0,12 47-663,-18-97-22,0 1-1,0-1 1,0 0 0,1 0-1,-1 1 1,1-1-1,0 0 1,0 0 0,0-1-1,0 1 1,0 0-1,1-1 1,-1 1 0,1-1-1,0 0 1,0 0 0,0 0-1,0 0 1,0-1-1,0 1 1,0-1 0,0 0-1,1 1 1,-1-1 0,1-1-1,-1 1 1,0-1-1,1 1 1,-1-1 0,1 0-1,-1 0 1,1 0-1,-1-1 1,1 1 22,-1-1-343,1 0-1,-1 0 1,0 0-1,0 0 1,0-1-1,0 1 1,0-1-1,-1 0 1,1 0-1,0 0 1,-1 0 0,1 0-1,-1 0 1,0-1-1,0 1 1,0-1-1,0 0 1,0 1-1,0-1 1,-1 0-1,1 0 1,-1 0-1,0 0 1,0-1 343,3-14-4255</inkml:trace>
  <inkml:trace contextRef="#ctx0" brushRef="#br0" timeOffset="703.499">394 591 5731,'0'0'4535,"0"0"-2107,0 0-982,0 0 37,0 0-648,13 2-485,136 24 301,-149-26-744,1 0 0,-1 0 0,1 0 1,-1 0-1,0 0 0,1 0 0,-1 0 1,0 0-1,1 0 0,-1 0 0,0 0 1,1 0-1,-1 0 0,1-1 0,-1 1 1,0 0-1,1 0 0,-1 0 1,0-1-1,0 1 0,1 0 0,-1 0 1,0 0-1,1-1 0,-1 1 0,0 0 1,0-1-1,0 1 0,1 0 0,-1-1 1,0 1-1,0 0 0,0-1 0,0 1 1,0 0-1,1-1 0,-1 1 0,0 0 1,0-1-1,0 1 0,0-1 0,0 1 1,0 0 92,-2-19-3915,-3 7-935</inkml:trace>
  <inkml:trace contextRef="#ctx0" brushRef="#br0" timeOffset="1036.275">394 591 7812,'-48'-144'3985,"70"144"-2016,4 5-336,5 3 16,0-1-513,0 3-639,-6-2-161,0-1-336,-8-1-64,-3-1-481,-5-3-927,-9 3-2050,0 0-5026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3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7988,'0'0'3409,"0"0"-2881,0 0 641,0 0 304,0 0-1233,0 0 224,99 17-80,-74-9 32,-5-3-320,-3 3-48,-6-6-96,-5 1 16,-3-3-320,-3 0-400,0 0-865,0 0-800,0 0-1761</inkml:trace>
  <inkml:trace contextRef="#ctx0" brushRef="#br0" timeOffset="331.037">0 343 5426,'45'-107'2306,"-45"107"-1714,0 0 512,0 13 721,0 12-1441,0 16 945,0 10-177,6 4 193,2 4-497,1-1-463,-1-7-113,4-8-272,-7-13-96,1-5-1089,0-12-1664,-1-10-4691</inkml:trace>
  <inkml:trace contextRef="#ctx0" brushRef="#br0" timeOffset="1102.184">457 1362 8180,'0'0'656,"0"0"-440,0 0-5,0 0 384,0 0 371,-1 4 34,2-38 3049,-2-71-2969,-1-45-1263,-12-436-1319,13 561 1511,-2-32 108,2 1 0,6-45-117,-3 96 16,-1 0 0,1 1 0,0-1 0,0 1 0,0-1 0,0 1 0,1 0 0,0 0 1,0 0-1,0 0 0,0 0 0,1 1 0,0 0 0,-1-1 0,1 1 0,2-1-16,-3 2 24,0 0 0,1-1-1,-1 1 1,0 0 0,1 0 0,-1 1 0,1-1 0,0 1-1,0 0 1,-1 0 0,1 0 0,0 0 0,0 1 0,0 0 0,0 0-1,0 0 1,0 0 0,0 0 0,0 1 0,2 0-24,-4 0 51,-1 1 1,1-1 0,-1 0 0,1 1-1,-1-1 1,1 1 0,-1 0-1,0-1 1,0 1 0,0 0 0,0 0-1,0-1 1,0 1 0,-1 0-1,1 0 1,-1 0 0,1 0 0,-1 0-1,0 0 1,1 0 0,-1 1-52,2 49 584,-2-46-501,0 121-740,34-117-1104,-26-6 1811,-1 2-1,1-1 1,-1 1-1,0 0 0,-1 1 1,1-1-1,-1 1 0,-1 1 1,4 4-50,-7-8 53,1 0 1,-1 1 0,0-1 0,0 1 0,0-1 0,0 1 0,-1 0 0,0 0 0,0 0-1,0 0 1,-1 0 0,0 0 0,0 0 0,0 0 0,0 0 0,-1 0 0,0 0-1,0 1-53,0-4 9,0 0 0,0-1 0,0 1 0,0-1 0,0 1 0,-1-1 0,1 1 0,-1-1 0,1 0 0,-1 0 0,1 0 1,-1 0-1,1 0 0,-1 0 0,0 0 0,0 0 0,1 0 0,-1-1 0,0 1 0,0-1 0,0 0 0,0 1 0,1-1 0,-3 0-9,-54 2 144,45-2-155,10 0-13,1 0 0,-1 0 0,1-1 0,-1 1-1,1 0 1,-1-1 0,1 1 0,0-1 0,-1 0 0,1 0 0,0 0 0,0 0 0,-1 0 0,1-1-1,0 1 1,0 0 0,0-1 0,1 0 0,-1 1 0,0-1 0,1 0 0,-1 0 0,0 0 24,0-2-467,0-1 0,0 1 1,1-1-1,-1 1 0,1-1 1,0 1-1,0-1 0,0 1 0,1-1 1,0 0-1,0-4 467,0-9-5605</inkml:trace>
  <inkml:trace contextRef="#ctx0" brushRef="#br0" timeOffset="1487.166">803 431 9092,'0'0'2596,"0"0"-1187,0 0-190,0 0-8,0 0-675,0 0-146,14 0 215,138 3-359,-151-3-1204,-1 0-619,0 0-781,0-1-982,0-3-657</inkml:trace>
  <inkml:trace contextRef="#ctx0" brushRef="#br0" timeOffset="1821.908">865 246 6051,'0'0'1347,"0"0"-330,0 0 276,0 0-127,0 0-421,0 9-364,2 90 2614,3 1 0,14 66-2995,-12-140-368,-4-22-1367,-2-17-1103,-1-15-2063</inkml:trace>
  <inkml:trace contextRef="#ctx0" brushRef="#br0" timeOffset="2991.813">336 1 6675,'0'0'1091,"0"0"-61,0 0 413,0 0-101,0 0-560,-4 5 3399,-18 29-3960,5-9-202,1 0 0,2 2 0,0-1 0,2 2 0,1 0 0,1 0-1,2 1 1,0 0 0,2 1 0,2-1 0,-1 17-19,3-11 256,1 1-1,2-1 1,1 1-1,2-1 1,2 0-1,1 0 1,3 5-256,-6-29 101,0 0 1,1 0-1,0 0 1,1 0-1,0-1 0,1 0 1,0 0-1,0-1 1,1 0-1,4 4-101,-5-7 5,0 0-1,1 0 1,0-1 0,0 0-1,0-1 1,1 0 0,-1 0-1,1-1 1,0 0 0,0 0-1,0-1 1,0 0-1,1-1 1,4 0-5,-4 0-113,55 0-335,-62-1 145,0 0 1,-1-1 0,1 1-1,0-1 1,0 0 0,-1 0-1,1 0 1,-1 0 0,1 0-1,0 0 1,-1-1 0,0 1-1,1-1 1,-1 0-1,0 0 1,0 0 0,0 0-1,0 0 1,0 0 0,-1-1 302,6-10-5630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3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4802,'0'0'1460,"0"0"-473,0 0 227,0 0 21,0 0-229,8-2 747,-5 2 1656,-5 188-3758,7 232 1370,-5-412-1011,0 0 13,1-1 1,-1 1-1,2-1 0,-1 0 1,1 1-1,0-1 1,1 3-24,-3-68-1630,-13-78 188,7 0 0,7-49 1442,0 63 197,-1 119-152,1 1 1,-1-1-1,1 1 0,0-1 0,0 1 0,0 0 1,0-1-1,0 1 0,0 0 0,1 0 1,-1 0-1,1 0 0,-1 0 0,1 0 1,0 0-1,0 1 0,0-1 0,0 0 1,0 1-1,0 0 0,0-1 0,0 1 1,2 0-46,1-2 161,1 0 0,-1 1 0,1 0 1,0 0-1,-1 1 0,1-1 0,0 1 1,0 1-1,3-1-161,1 1 78,0 1 0,0 0 1,0 0-1,-1 1 0,1 1 1,0-1-1,-1 2 0,0-1 1,1 1-1,-1 1 0,5 3-78,-10-6 10,1 1-1,-1 0 1,0 1 0,0-1-1,0 1 1,0 0-1,-1 0 1,0 0 0,0 0-1,0 1 1,0-1-1,0 1 1,-1-1 0,0 1-1,0 0 1,0 0-1,-1 0 1,0 0 0,0 1-1,0-1 1,0 0-1,-1 5-9,1 0 28,-1 1 0,-1-1 0,0 0 0,0 1 0,-1-1 0,0 0-1,-1 0 1,0 0 0,0 0 0,-1 0 0,-1-1 0,1 0 0,-2 0 0,1 0 0,-1 0-1,-1-1 1,1 0 0,-1 0 0,-1-1 0,0 1-28,-1 0-76,0-1-1,0 0 1,0 0 0,-1-1-1,0 0 1,0-1 0,-1 0-1,1-1 1,-1 0 0,0-1-1,0 0 1,0 0 0,-1-1-1,1-1 1,0 0 0,-1 0-1,1-2 1,-6 1 76,17 0-3,-1 0-1,0 0 1,1 0-1,-1 0 1,0-1-1,1 1 1,-1 0-1,0 0 1,1 0 0,-1 0-1,1-1 1,-1 1-1,0 0 1,1-1-1,-1 1 1,1 0 0,-1-1-1,1 1 1,-1-1-1,1 1 1,-1-1-1,1 1 1,0-1 0,-1 1-1,1-1 1,0 1-1,-1-1 1,1 1-1,0-1 1,-1 0 0,1 1-1,0-1 1,0 1-1,0-1 1,0 0-1,0 1 1,0-1 0,0 0-1,0 1 1,0-1-1,0 0 1,0 1-1,0-1 1,0 0 0,1 0 3,-1-1 15,45 3-31,-39 0 48,0 1 0,0 0 0,-1 0 0,1 0-1,0 1 1,-1 0 0,0 0 0,0 0 0,0 1 0,0-1-1,-1 1 1,1 1 0,-1-1 0,0 0 0,1 2-32,11 14 475,0 1 0,11 20-475,65 105 2742,-91-143-2681,-1-2-93,0-1-160,0 0-533,0 0-342,-11-1-3325,2-3-1008</inkml:trace>
  <inkml:trace contextRef="#ctx0" brushRef="#br0" timeOffset="1217.125">377 625 5026,'0'0'376,"0"0"6,0 0 554,0 0-159,0 0-265,-1 4 6412,-1 23-6984,2 307 2323,-9-711-4397,10 376 2148,-1-1 1,1 1 0,-1 0 0,1 0-1,0 0 1,0 0 0,-1 0 0,1 0-1,0 0 1,0 0 0,0 0 0,0 0-1,0 1 1,0-1 0,0 0 0,1 1-1,-1-1 1,0 1 0,0-1 0,0 1 0,1-1-1,-1 1 1,0 0 0,0 0 0,1 0-1,0-1-14,35-3 409,-33 4-323,-1 0 1,1 0-1,-1 0 1,1 0-1,-1 0 1,0 1-1,1 0 1,-1 0-1,1 0 1,-1 0-1,0 0 1,0 1-1,0-1 1,0 1-1,3 2-86,-4-2 54,0 1 0,0 0 0,0 0 0,0 0-1,-1 0 1,1 0 0,-1 0 0,0 1 0,0-1-1,0 0 1,0 1 0,-1-1 0,1 0 0,-1 1-1,0-1 1,0 1-54,2 19 308,-1 0 1,-1-1-1,-2 17-308,1-32 23,0-1 0,0 0 0,-1 1 0,1-1 0,-1 0 0,-1 0 0,1 0 0,-1 0 0,0 0 0,0-1 0,-1 1 0,0-1 0,0 0 0,0 0 0,-2 1-23,5-5-181,1-1-353,14-8-338,-3 4 838,1 1 0,0-1 0,0 2 1,0 0-1,0 0 0,0 1 0,0 1 0,0 0 1,10 1 33,-20 0 13,-1-1 1,1 0-1,0 1 1,-1-1-1,1 1 1,-1 0 0,1 0-1,-1-1 1,1 1-1,-1 0 1,1 0-1,-1 0 1,0 1-1,1-1 1,-1 0 0,0 0-1,0 1 1,0-1-1,0 1 1,0-1-1,0 1 1,-1-1 0,1 1-1,0-1 1,-1 1-1,1 0 1,-1-1-1,0 1 1,1 0-1,-1-1 1,0 1 0,0 1-14,0 1 0,1-1 1,-1 1 0,-1 0-1,1-1 1,0 1 0,-1-1-1,0 1 1,1-1 0,-1 0-1,-1 1 1,1-1 0,0 0-1,-1 0 1,0 0 0,0 0-1,0 0 1,0 0-1,-8 6-78,-1-1-1,0-1 0,-1 0 1,1 0-1,-2-1 0,1 0 1,0-1-1,-1-1 1,0 0-1,0-1 0,0 0 1,-1-1-1,1 0 1,0-2-1,-9 1 79,20-1-51,1 0 1,0 0-1,-1 0 1,1 0-1,0 0 1,0 0-1,-1 0 1,1-1-1,0 1 1,0 0-1,0-1 1,-1 1-1,1-1 1,0 0-1,0 1 1,0-1-1,0 0 1,0 1-1,0-1 1,0 0-1,0 0 0,0 0 1,0 0-1,1 0 1,-2-1 50,-3-31-2035,4-6-1259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2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 5747,'0'0'2929,"0"0"-1398,0 0 94,0 0-222,0 0-415,0 12-252,-1 70 860,-2-44-934,2 1-1,2 0 1,2-1-1,1 0 1,2 1-1,10 32-661,-14-65 30,0-1 0,1 1-1,-1-1 1,1 0 0,0 0 0,0 0-1,1 0 1,-1 0 0,1-1-1,0 0 1,1 1 0,1 0-30,-3-3-51,-1 0 1,1 0-1,0-1 0,0 1 1,0-1-1,0 0 0,0 0 1,0 0-1,1 0 0,-1 0 1,0-1-1,0 1 0,1-1 1,-1 0-1,0 0 0,0 0 1,1-1-1,-1 1 0,0-1 1,0 1-1,1-1 0,1-1 51,-2 0-299,1 0 0,-1-1 0,0 1 0,0 0-1,-1-1 1,1 0 0,0 0 0,-1 0 0,0 0 0,1 0-1,-1 0 1,-1 0 0,1-1 0,0 1 0,-1-1-1,0 1 1,0-1 0,0 0 0,0 1 0,0-1 0,-1-1 299,2-23-4920</inkml:trace>
  <inkml:trace contextRef="#ctx0" brushRef="#br0" timeOffset="331.648">11 208 6019,'0'0'4706,"0"0"-2977,0 0-289,0 0 129,0 0-689,143 18-735,-115-16-65,-2-2-80,-6 0-273,-9 0-383,-8-10-576,-3-13-401,0-2-2129,0-5-4065</inkml:trace>
  <inkml:trace contextRef="#ctx0" brushRef="#br0" timeOffset="668.699">61 0 12438,'0'0'1568,"0"0"-143,0 0-112,0 0-545,0 0-304,0 0-256,164 28-208,-147-23-688,-12 3-593,-5 2-2080,0 3-4483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8:59:4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5715,'0'0'1238,"0"0"-449,0 0 65,0 0 32,0 0-262,0 0 62,0 0 159,0 0-204,0 0-41,0 0 64,0 0-61,0 0 69,0 0-253,0 0-85,0 0 135,28 0 684,57 3 200,37 9-1353,-8-1 413,-55-4-209,30 8-204,-48-7-44,20 6 90,-41-8-37,0-2-1,0 0 1,14 0-9,148 4 85,-69-4-17,27-6-68,-17 0 7,-108 1 64,0 0 1,1-2-1,-2 0 0,1 0 1,1-2-72,-2 1 169,1 0 1,0 1 0,1 0 0,-1 2 0,1-1-170,-15 2 32,-1 0 128,0 0 155,0 0-214,0 0-187,0-1 0,0 0 0,0 1 0,0-1 0,0 0 0,0 0 0,0 1 0,0-1 0,0 0 0,0 1 0,0-1 0,-1 0 0,1 1 0,0-1 0,0 0 0,-1 1 0,1-1 0,0 0 0,-1 1 0,1-1 0,-1 1 0,1-1 0,-1 1 0,1-1 0,-1 1 0,1-1 0,-1 1 0,0 0 0,1-1 0,-1 1 0,1 0 0,-1-1 0,0 1 0,1 0-1,-1 0 1,0-1 0,0 1 0,1 0 0,-1 0 0,0 0 0,1 0 0,-1 0 0,0 0 0,0 0 0,1 1 86,-29-4-5239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2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 4994,'0'0'758,"0"0"269,0 0 563,0 0 232,0 0-290,-5-11 808,4 10 1651,4 46-3739,1 0 1,3-1 0,9 31-253,2 19 391,-12-58-161,-2-3-2,1 1 0,2-1 0,2 0-1,1-1 1,14 31-228,-22-59 51,0-1-1,0 1 1,0-1-1,1 1 0,0-1 1,-1 0-1,1 0 1,0 0-1,1 0 1,2 1-51,-5-3 8,0-1 0,0 1 0,0 0 1,0-1-1,0 0 0,1 1 0,-1-1 0,0 0 1,0 1-1,0-1 0,1 0 0,-1 0 0,0 0 1,0 0-1,1 0 0,-1-1 0,0 1 0,0 0 1,0 0-1,1-1 0,-1 1 0,0-1 0,0 1 1,0-1-1,0 1 0,0-1 0,0 0 0,0 0 1,0 1-1,0-1 0,0 0 0,0 0 0,-1 0 1,1 0-1,0 0 0,0 0 0,-1 0 0,1 0 0,-1-1-8,18-31-282,-3-1-1,0 0 0,-3-1 0,-1-1 0,-1 1 0,0-14 283,12-35-741,-12 41 619,-2 0-1,-1-10 123,1-5 264,-6 54-2439,-2 9 492,-1 14-1369,-14 8-3637</inkml:trace>
  <inkml:trace contextRef="#ctx0" brushRef="#br0" timeOffset="870.878">375 411 5250,'0'0'2073,"0"0"-1235,0 0 101,0 0 510,0 0-169,-3-11 2061,5 139-65,15 97-3276,-16-218 105,3 21 118,-4-27-199,0-1 0,0 1 0,0 0-1,0 0 1,1-1 0,-1 1 0,0 0 0,1-1 0,-1 1-1,0 0 1,1-1 0,-1 1 0,1 0 0,-1-1-1,1 1 1,-1-1 0,1 1 0,0-1 0,-1 1 0,1-1-1,0 1 1,-1-1 0,1 0 0,0 1 0,-1-1-1,1 0 1,0 0 0,0 0 0,0 1-24,-1-23-59,3-73-1018,-1 39-794,-2 0 1,-5-34 1870,2 68-179,2 18 206,0 0 0,0 0 0,1 0 0,-1 0 0,1 0 0,0 0 0,0 0 0,1 0 0,-1 0 0,2-3-27,-1 6 28,0-1 0,0 0 0,0 0 0,1 1 0,-1-1 0,1 1-1,-1-1 1,1 1 0,0 0 0,-1-1 0,1 1 0,0 0 0,0 0 0,0 0-1,0 0 1,0 1 0,0-1 0,0 1 0,0-1 0,0 1 0,0 0 0,1-1-1,-1 1 1,0 0-28,1-1 76,1 1-1,-1-1 1,1 1-1,-1-1 1,1 1-1,-1 0 0,1 1 1,-1-1-1,1 0 1,-1 1-1,0 0 1,1 0-1,-1 0 1,0 0-1,1 0 0,-1 1 1,0 0-1,0-1 1,0 1-1,0 0 1,-1 1-1,1-1 0,0 0 1,-1 1-1,1 0-75,1 4 121,-1-1-1,0 0 0,0 1 1,-1-1-1,0 1 0,0 0 0,0-1 1,-1 1-1,0 0 0,-1 0 1,1 0-1,-1 3-120,1 9 171,-1 1 1,0-1-1,-2 0 1,0 0-1,-1 1 1,-1-2-1,-2 7-171,53-6-1406,-44-17 1416,-1 0-1,1 0 1,-1 0-1,1 1 1,-1-1-1,0 0 0,0 1 1,0 0-1,0 0 1,0 0-1,-1-1 0,1 1 1,-1 1-1,0-1 1,0 0-1,0 0 1,0 0-1,0 1 0,-1-1 1,0 0-1,1 1 1,-1-1-1,0 0 1,-1 1-1,1-1 0,-1 0 1,1 0-1,-1 1 1,0-1-1,0 0 0,0 0 1,-1 0-1,1 0 1,-1 0-1,0 0 1,0 0-1,0-1 0,0 1 1,0-1-1,0 1 1,-1-1-1,1 0 0,-1 0 1,0 0-1,1 0 1,-1 0-1,0-1 1,0 1-1,-2 0-9,-6 2-227,0 1-1,-1-2 1,0 1 0,0-2-1,0 0 1,0 0 0,0-1 0,0 0-1,-1-1 1,-7-1 227,19 1-84,0-1-1,1 1 1,-1 0 0,0 0-1,0-1 1,1 1 0,-1 0-1,0-1 1,1 1 0,-1 0-1,1-1 1,-1 1 0,0-1-1,1 1 1,-1-1-1,1 0 1,-1 1 0,1-1-1,-1 0 1,1 1 0,0-1-1,-1 0 1,1 1 0,0-1-1,0 0 1,-1 0 0,1 1-1,0-1 1,0 0 0,0 0-1,0 1 1,0-1 0,0 0-1,0 0 1,0 1 0,0-1-1,1 0 85,-2-3-347,1-20-2969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2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6227,'0'0'1643,"0"0"-434,0 0 269,0 0 16,0 0-539,1 0-796,0 0-1,1 1 1,-1-1-1,0 0 1,1 1-1,-1-1 1,0 1 0,0-1-1,0 1 1,1-1-1,-1 1 1,0 0-1,0 0 1,0-1 0,0 1-1,0 1-158,11 17 200,-1 1 0,0 0 0,-2 0 0,-1 1 0,0 1 1,-2-1-1,0 1 0,0 9-200,1-4 235,23 111 544,-15-67-382,2-1 1,14 31-398,-29-95 40,0 0 0,1 0 0,0-1 0,0 1 0,1-1 0,0 0 0,3 5-40,-6-9 11,0-1 0,-1 1 0,1 0 0,0 0 1,0 0-1,0-1 0,0 1 0,0 0 0,0-1 1,0 1-1,0-1 0,0 0 0,0 1 0,0-1 0,0 0 1,0 1-1,0-1 0,1 0 0,-1 0 0,0 0 0,0 0 1,0 0-1,0 0 0,0 0 0,1 0 0,-1-1 0,0 1 1,0 0-1,0-1 0,0 1 0,0-1 0,0 1 0,0-1 1,0 1-1,0-1 0,0 0 0,0 0 0,0 1 1,-1-1-1,1 0 0,0 0 0,-1 0 0,1 0 0,0 0 1,-1 0-1,1 0 0,-1 0 0,1 0-11,10-18-19,-1 0 0,0-1 1,-1 0-1,-1 0 0,4-19 19,24-113-542,-32 133 431,24-104-26,26-140 119,-52 252-947,-3 20-1390,0 8-1096,1 17-2306</inkml:trace>
  <inkml:trace contextRef="#ctx0" brushRef="#br0" timeOffset="501.652">615 575 7828,'0'0'1096,"0"0"-394,0 0 416,0 0-86,0 0-306,-26-28 2931,24 26-3656,-1 1 0,0-1 0,0 1 1,0 0-1,1 0 0,-1 0 0,0 0 0,-1 0 0,1 0 0,0 1 0,0 0 0,0-1 0,0 1 0,0 1 0,0-1 0,0 0 0,-1 1 0,1-1 0,0 1 0,0 0 0,0 0 0,0 0 0,1 0 0,-1 1 0,0-1 0,0 1 0,1 0 0,-1 0 0,1 0 0,0 0 0,-1 0 0,1 0 0,0 1 0,0-1 0,0 1 0,1-1 0,-1 1 0,1 0 0,-1 1-1,-4 10 83,0 0 0,2 1 0,0 0 0,0 0 0,2 0 0,0 0 0,0 0 0,2 1 0,0-1 0,0 0 0,2 5-83,-2-16 52,1 0 1,-1 0 0,1 0-1,0 0 1,1 0-1,-1 0 1,1-1-1,-1 1 1,1 0-1,0-1 1,0 1 0,1-1-1,-1 0 1,1 0-1,0 1 1,0-2-1,0 1 1,0 0 0,0-1-1,0 1 1,1-1-1,-1 0 1,1 0-1,0 0 1,-1-1-1,1 1 1,2-1-53,2 2-54,0-1 0,1 0 1,0 0-1,-1-1 0,1 0 0,0 0 0,0-1 1,-1 0-1,1-1 0,0 0 0,-1-1 1,7-1 53,-12 2-173,0 0 1,0 0 0,0-1 0,-1 1-1,1-1 1,0 0 0,-1 0 0,1 0 0,-1 0-1,1 0 1,-1 0 0,0-1 0,2-2 172,9-22-4338,-9 9-1849</inkml:trace>
  <inkml:trace contextRef="#ctx0" brushRef="#br0" timeOffset="964.877">905 532 6035,'0'0'3065,"0"0"-1688,0 0-161,0 0 25,0 0-166,-5-2 2493,3 2-3555,0-1 1,1 1 0,-1-1-1,1 1 1,-1 0 0,0 0-1,0 0 1,1 0-1,-1 0 1,0 0 0,1 0-1,-1 0 1,0 1 0,1-1-1,-2 1-13,-2 4 24,1 0 0,0 0-1,0 0 1,0 0-1,1 1 1,0 0 0,0-1-1,0 1 1,0 1 0,1-1-1,0 0 1,1 0-1,-1 1 1,1-1 0,0 7-24,-1 6 212,1 0 1,1 0 0,0 1 0,4 16-213,-4-33 50,1 1-1,0-1 0,0 1 0,0-1 1,0 0-1,1 1 0,-1-1 1,1 0-1,0 0 0,0 0 0,0 0 1,0 0-1,0 0 0,1-1 1,-1 1-1,1-1 0,0 0 0,0 0 1,0 1-1,0-2 0,0 1 0,0 0 1,0-1-1,0 1 0,1-1-49,7 2-19,1 0 0,-1 0 0,0-1 0,1-1 0,0 0 1,-1-1-1,3 0 19,-13 0-80,1 0 1,-1 0 0,1 0 0,-1 0-1,1-1 1,-1 1 0,1 0 0,-1-1-1,1 1 1,-1-1 0,1 0 0,-1 1 0,0-1-1,1 0 1,-1 0 0,0 0 0,0 0-1,0 0 1,0 0 0,0 0 0,0-1-1,0 1 1,0 0 0,0 0 0,0-1 0,-1 1-1,1-1 1,0 1 0,-1-2 79,5-28-4802,-5 20-149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4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5106,'0'0'1142,"0"0"-296,0 0 245,0 0 280,0 0-263,0 0-388,1 10 727,3-8 2898,82-1-4025,1 3 0,83 15-320,-161-13-26,-9-7-2065,0-3 916,0-5-3008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4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1 912,'0'0'3815,"0"0"-2224,0 0-556,0 0 133,0 0 129,-11 12 5220,11 691-3859,16-764-10307,-13 43 1491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4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5683,'0'0'1571,"0"0"-845,0 0 287,0 0 393,0 0-528,0 0-339,0 0-131,0 0 102,0 0 103,0 0-44,0 0-12,-37 1 1484,34-1-2020,-1 1 0,1 0 0,-1 0 0,1 0 0,-1 1-1,1-1 1,0 1 0,0 0 0,0 0 0,0 0 0,0 0 0,0 0 0,0 1-1,1-1 1,-1 1 0,1 0 0,0 0 0,-1 0 0,2 0 0,-1 0 0,0 0 0,0 0-1,1 1 1,0-1 0,0 1 0,-1 2-21,-1 9 254,2 1 0,-1-1 1,2 0-1,0 1 0,2 13-254,-1-4 489,-1-20-419,1 0-1,0 1 1,0-1 0,0 0 0,1 0 0,0 0 0,0 0 0,0-1 0,0 1 0,1 0 0,0-1 0,0 0-1,0 1 1,0-1 0,1-1 0,0 1 0,0 0 0,0-1 0,0 0 0,0 0 0,4 2-70,-2-1-34,0-1 1,0 0-1,0-1 1,1 1-1,-1-1 1,1 0-1,-1-1 1,1 0-1,-1 0 1,1 0 0,0-1-1,0 0 1,-1 0-1,1 0 1,0-1-1,-1 0 1,3-1 33,-4-1-636,1 1 0,-1-1 1,0-1-1,0 1 1,0-1-1,0 1 0,2-4 636,3-1-2620,2-2-2551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4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6611,'0'0'1601,"0"0"-470,0 0 326,0 0 109,0 0-673,-21 19 1650,12-11-2462,0 0 0,0 0 0,0 1 0,1 0 0,1 0 0,0 1 0,0 0 0,0 1 0,2-1 0,-1 1 0,1 0 0,1 1 0,0-1 0,-2 11-81,-2 11 280,2-1-1,1 1 0,1 0 1,1 29-280,2-34 180,0-1 161,1 0-1,1-1 1,1 1 0,5 23-341,-5-43 44,-1-1 1,1 1-1,0-1 0,0 0 1,1 0-1,0 0 1,0 0-1,0-1 1,1 1-1,0-1 1,0 0-1,0 0 1,1 0-1,0 0 1,-1-1-1,2 0 0,-1 0 1,0 0-1,1-1 1,0 1-1,0-1 1,1 0-45,-3-1-85,0-1 0,0 0-1,1 0 1,-1 0 0,0 0 0,1 0 0,-1-1 0,0 0 0,1 0 0,-1 0-1,1 0 1,-1-1 0,0 0 0,0 0 0,1 0 85,1-1-588,-1-1-1,1 1 1,0-1 0,-1-1 0,0 1-1,1-1 1,-2 0 0,1 0 0,3-3 588,12-13-4672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5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8964,'0'0'2166,"0"0"-802,0 0-57,0 0 270,0 0-710,9 13-355,16 23-281,18 25 983,-3 1 1,18 40-1215,-45-73 121,-1 0 1,-1 1-1,-2 0 1,-1 0 0,-1 1-1,-2 0 1,-1 0-1,-1 0 1,-2 14-122,0-29-20,0-1 0,-2 0 1,0 1-1,0-1 0,-2 0 1,0 0-1,0 0 1,-1 0-1,-1 0 0,-1-1 1,-4 9 19,-1-5-322,0-1 1,-2 0 0,0 0 0,0-1 0,-2-1 0,0 0-1,-1-1 1,0-1 0,-1 0 0,0-1 0,-1-1 0,-1-1-1,-13 6 322,-8-4-2433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5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75 16,'0'0'6504,"0"0"-4842,0 0-1264,0 0 624,0 0 58,-3-6 3885,13 300-2291,-6-224-2504,-4-18 108,0-52-316,0 0-130,0 0-483,0 0 131,0-40-673,-5-345 361,5 382 844,2 1 0,-1-1-1,0 1 1,0-1 0,1 1 0,0 0 0,-1-1-1,1 1 1,0 0 0,0 0 0,0 0 0,0 1-1,0-1 1,1 0 0,-1 1 0,0-1 0,1 1-1,-1 0 1,1 0 0,-1 0 0,1 0-1,0 0-11,6-2 40,-1 0 0,1 0 0,-1 0 0,1 1 0,0 1 0,6-1-40,-3 2 138,-1 0-1,0 1 1,0 0 0,0 0 0,1 1-1,-1 1 1,-1 0 0,3 1-138,-9-2 41,1 1 0,-1-1 1,0 1-1,0 0 0,0 0 1,0 0-1,0 0 0,-1 0 0,1 1 1,-1 0-1,0 0 0,0 0 0,-1 0 1,1 0-1,-1 1 0,0-1 1,0 1-1,0-1 0,1 4-41,1 8 114,0-1 1,-1 0-1,-1 1 0,0 0 1,-1 0-1,-1 11-114,0-24 8,-1 1 0,0-1 1,0 0-1,-1 0 0,1 1 1,-1-1-1,1 0 0,-1 0 0,0 0 1,0-1-1,0 1 0,-1 0 1,1-1-1,-1 1 0,1-1 1,-1 0-1,0 0 0,0 0 0,0 0 1,0-1-1,0 1 0,-1 0-8,-15 7-82,0 0 0,0-2-1,-3 1 83,21-8-5,-6 3-83,-1 0-1,0 0 1,0-1-1,-1 0 1,1 0-1,0-1 1,0 0 0,-1-1-1,1 0 1,-1 0-1,1-1 1,-4 0 88,12 0-18,-1 1 1,1 0 0,0 0 0,-1-1 0,1 1 0,-1 0 0,1 0 0,0-1-1,-1 1 1,1 0 0,0-1 0,-1 1 0,1-1 0,0 1 0,-1 0 0,1-1-1,0 1 1,0-1 0,0 1 0,-1-1 0,1 1 0,0-1 0,0 1-1,0-1 1,0 1 0,0-1 0,0 1 0,0-1 0,0 1 0,0-1 0,0 1-1,0-1 1,0 1 0,0-1 0,1 1 0,-1-1 0,0 1 0,0 0 17,0-1 24,7 2 39,0 0 0,0 0 1,0 1-1,0 1 1,-1-1-1,1 1 0,-1 0 1,0 0-1,1 1 0,-2-1 1,1 2-1,0-1 1,-1 0-1,0 1 0,0 0 1,3 4-64,13 14 423,-1 2 0,-1 0 0,0 3-423,-10-14 174,21 25 479,-29-38-917,-1-1 21,0 0-309,0 0-360,1-9-3053,6-5-1037</inkml:trace>
  <inkml:trace contextRef="#ctx0" brushRef="#br0" timeOffset="570.707">434 384 2001,'0'0'3143,"0"0"-1559,0 0-266,0 0 182,0 0-20,0 0-183,-1 3 4750,-3 15-4853,65 236 881,-60-252-2087,0-1-1,0 1 0,0 0 1,0 0-1,0-1 0,0 1 1,0-1-1,1 1 0,-1-1 1,1 1-1,-1-1 0,1 0 1,-1 0-1,1 0 0,0 0 1,0 0-1,-1 0 0,1 0 1,0 0-1,0-1 0,0 1 1,0-1-1,0 0 0,0 1 1,0-1-1,0 0 0,0 0 13,68-1-987,-43-1 494,-14 3 401,-12-1-2,0 1 1,0-1 0,0 0-1,0 0 1,0 1 0,0-1-1,0 0 1,0 0 0,0 0-1,0 0 1,0 0 0,0 0-1,0 0 1,0 0 0,0-1-1,0 1 1,0 0 0,0-1-1,0 1 1,0 0 0,0-1-1,-1 1 1,1-1-1,0 1 1,0-1 0,0 0-1,-1 1 1,1-1 0,0 0-1,-1 0 1,1 1 0,-1-1-1,1 0 1,-1 0 0,1 0-1,-1 0 1,1 0 0,-1 0-1,0 0 1,1 1 0,-1-1-1,0 0 1,0 0 0,0 0-1,0 0 1,0 0 0,0 0-1,0 0 1,0 0 0,0 0-1,-1-1 94,1-13-3180,0-4-2233</inkml:trace>
  <inkml:trace contextRef="#ctx0" brushRef="#br0" timeOffset="952.254">476 480 7652,'0'0'1518,"0"0"-88,0 0 50,0 0-437,0 0-261,12 0 2020,44 0-1880,59 0-1738,-116 0 748,1 0 0,0 0 0,0 0 0,0 0 0,0 0 0,-1 0 0,1-1-1,0 1 1,0 0 0,0 0 0,0 0 0,0 0 0,0 0 0,0 0 0,-1-1 0,1 1 0,0 0 0,0 0 0,0 0 0,0 0-1,0-1 1,0 1 0,0 0 0,0 0 0,0 0 0,0 0 0,0-1 0,0 1 0,0 0 0,0 0 0,0 0 0,0 0 0,0-1-1,0 1 1,0 0 0,0 0 0,0 0 0,0 0 0,0-1 0,1 1 0,-1 0 0,0 0 0,0 0 0,0 0 0,0 0 0,0-1 0,0 1-1,1 0 1,-1 0 0,0 0 0,0 0 0,0 0 0,0 0 0,0 0 0,1 0 0,-1 0 0,0 0 68,-14-9-4588,3 2 613</inkml:trace>
  <inkml:trace contextRef="#ctx0" brushRef="#br0" timeOffset="1285.353">476 480 2561</inkml:trace>
  <inkml:trace contextRef="#ctx0" brushRef="#br0" timeOffset="1619.81">476 480 2561,'12'-104'2791,"-13"86"-2648,-4 7 4840,12 12 1320,22 1-5646,1 0-1,16 5-656,21 2 555,-63-8-731,30-2-6654,-31-3 1014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4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7283,'0'0'1732,"0"0"-1044,0 0 614,0 0 149,0 0-637,19 0 4808,69 0-5388,-29 0 840,-36 0-2673,-21 0-2065,-10 0-2797,2 0 3684</inkml:trace>
  <inkml:trace contextRef="#ctx0" brushRef="#br0" timeOffset="339.585">1 150 6467</inkml:trace>
  <inkml:trace contextRef="#ctx0" brushRef="#br0" timeOffset="340.585">1 150 6467,'102'-135'1750,"-88"121"3044,-8 18-3355,-7 25-1993,1-23 1233,2 113 4200,13 78-4879,-15-194 20,0-1 0,0 1 0,1 0 0,0 0 0,-1 0 0,1 0 0,0 0 0,1-1 0,-1 1 0,0 0 0,1-1 0,-1 1 0,1-1 0,1 2-20,-3-4-120,0 0-397,0 0-366,10-24-4503,-8 15 3870,6-14-3681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4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91 6211,'0'0'766,"0"0"-292,0 0 316,0 0 42,0 0-234,0-13 513,0 12 3856,10 102-4100,0-18-206,-9 13 143,-1-53-417,1 0-1,2 0 1,4 12-387,-16-162-4961,7 56 4450,-3 0-1,-2-4 512,2 33 36,0 0 0,2 0 1,1 0-1,1 0 0,0 0 1,2-1-1,1 1 1,1-4-37,-1 22 16,-1 0 0,1 0 1,1 0-1,-1 0 1,0 1-1,1-1 1,0 1-1,0-1 0,0 1 1,0 0-1,0 0 1,1 1-1,0-1 1,-1 1-1,1-1 0,0 1 1,0 0-1,0 1 1,0-1-1,0 1 1,0 0-1,1 0 0,-1 0 1,1 0-17,11-2 51,0 1 0,-1 0 1,1 1-1,0 1 0,0 0 0,2 2-51,-15-2 27,-1 1 1,0 0-1,1 0 0,-1 0 1,0 0-1,0 1 0,0-1 0,0 1 1,0-1-1,0 1 0,0 0 1,0-1-1,0 1 0,-1 0 0,1 0 1,-1 0-1,0 0 0,1 1 0,-1-1 1,0 0-1,0 1 0,-1-1 1,1 0-1,0 1 0,-1-1 0,1 1 1,-1-1-1,0 2-27,3 13 67,-1 1 0,-1-1 0,-1 13-67,0-22 44,0-2-16,1 0 1,-1 1 0,0-1-1,-1 0 1,0 1 0,0-1-1,0 0 1,-1 0 0,1 0-1,-2 0 1,1 0-1,0 0 1,-1 0 0,0-1-1,-1 1 1,1-1 0,-1 0-1,0 0 1,0 0 0,-1-1-1,1 0 1,-1 1 0,-1-1-29,-5 5 6,-1 0 0,-1 0 0,0-1 0,0-1 1,-1 0-7,9-4-81,1-1 0,-1 0 1,0-1-1,1 1 0,-1-1 1,0 0-1,0 0 1,0 0-1,-1 0 0,1-1 1,0 0-1,0 0 0,0-1 1,0 1-1,0-1 0,-4-1 81,9 1-31,-1 1 0,0-1 0,0 0 0,1 1 0,-1-1 0,0 0 0,1 0-1,-1 0 1,1 1 0,-1-1 0,1 0 0,-1 0 0,1 0 0,-1 0 0,1 0-1,0 0 1,0 0 0,0 0 0,-1 0 0,1 0 0,0 0 0,0 0 0,0 0-1,0 0 1,1 0 0,-1 0 0,0 0 0,0 0 0,1 0 0,-1 0 31,0-1 5,1 1 0,-1-1 1,0 1-1,1 0 0,-1-1 1,1 1-1,-1-1 0,1 1 1,0 0-1,0-1 0,0 1 1,0 0-1,-1 0 0,2 0 1,-1 0-1,0 0 0,0 0 1,0 0-1,1-1-5,4 1 62,0-1-1,0 2 1,-1-1-1,1 0 1,0 1 0,0 0-1,0 1 1,0-1-1,-1 1 1,1 0 0,0 0-1,0 1 1,-1 0-1,1 0 1,-1 0 0,0 1-1,0-1 1,1 1 0,-2 1-1,1-1 1,0 1-1,-1 0 1,1 0 0,-1 0-1,0 0 1,1 3-62,13 15 617,-1 2 1,-1 0 0,-2 1-1,12 25-617,-11-22 514,-6-8-258,-8-14-211,1-1 0,1 0-1,-1 0 1,1-1 0,-1 1 0,1-1 0,0 1-1,1-1 1,0 1-45,-3-4-75,-1-1-295,0 0-495,0-40-5580,0 21 60</inkml:trace>
  <inkml:trace contextRef="#ctx0" brushRef="#br0" timeOffset="502.072">524 418 7716,'0'0'1614,"0"0"-547,0 0 227,0 0-99,0 0-517,-59 3 1715,57-1-2328,-1 0-1,0 0 1,1 0 0,0 1 0,-1-1 0,1 1 0,0 0 0,0-1 0,1 1 0,-1 0 0,0 0 0,1 0-1,0 0 1,0 0 0,0 0 0,0 1 0,0-1 0,1 0 0,-1 2-65,-3 66 882,4-60-703,0 1 55,0 1 0,1-1 0,0 0 0,1 1 0,0-1 0,1 0 0,1 0 0,3 9-234,-5-17 22,0 0-1,0-1 0,1 1 1,-1 0-1,1-1 0,0 0 1,0 1-1,0-1 1,0-1-1,0 1 0,1 0 1,0-1-1,-1 1 0,1-1 1,0 0-1,0 0 1,0-1-1,0 1 0,0-1 1,0 0-1,1 0 0,-1 0 1,0-1-1,1 1 0,-1-1 1,5-1-22,-5 2-76,1-1-1,-1-1 1,1 1 0,-1-1 0,1 1-1,-1-1 1,1-1 0,-1 1 0,1-1-1,-1 1 1,0-1 0,0-1 0,0 1-1,0 0 1,0-1 0,1-1 76,-2 1-560,0 0 1,-1-1-1,1 1 1,-1-1-1,1 1 1,-1-1-1,0 0 1,-1 1-1,1-1 1,-1 0-1,1 0 0,-1-2 560,2-7-4404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00:26.155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008C3A"/>
    </inkml:brush>
    <inkml:brush xml:id="br3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19165 11628 2145,'0'0'5549,"0"0"-3337,0 0-595,0 0-171,0 0-294,0-4 930,0 7 428,2 16-2429,0 0 1,2 0-1,0-1 1,1 1-1,5 9-81,5 23 254,2 24 155,-12-47-362,1 0-1,1 0 0,2 0 0,0-1 0,11 19-45,-14-42-3225,-3-13 1441,-3-22-1012,0 25 1390,0-24-5145</inkml:trace>
  <inkml:trace contextRef="#ctx0" brushRef="#br0" timeOffset="318.189">19111 11572 9668,'0'0'2898,"0"0"-1794,0 0 497,0 0-1153,0 0-192,0 0 128,122 0-335,-69 3 255,1-1-304,-9-2 16,-9 0-128,-7 0-545,-13 0-1007,-7 0-433,-3 0-721,-6 0 321,0 0-96</inkml:trace>
  <inkml:trace contextRef="#ctx0" brushRef="#br0" timeOffset="667.222">19134 11765 9556,'0'0'2321,"0"0"-1168,0 0-401,0 0-287,0 0-289,0 0-176,180 7-32,-146-7-1265,-6 0-2641,-11 0-1536</inkml:trace>
  <inkml:trace contextRef="#ctx0" brushRef="#br0" timeOffset="1155.224">19574 11815 7139,'0'0'1753,"0"0"-536,0 0 322,0 0-272,0 0-787,0 0-18,0 0 24,-26 2 1957,22 2-2421,1-1-1,-1 0 1,1 1-1,-1 0 1,1 0-1,0 0 1,0 0-1,1 0 1,0 0-1,-1 1 1,1 0-1,1-1 1,-1 1 0,1 0-1,-1 0 1,1 2-22,-3 10 265,2 0 0,0 0 1,0-1-1,2 5-265,0-10 99,-1-6 12,1 1 0,0-1-1,1 0 1,-1 0 0,1 1-1,0-1 1,1 2-111,-1-5 16,-1-1 1,1 1-1,0 0 0,0-1 1,1 1-1,-1-1 0,0 1 0,0-1 1,1 0-1,-1 1 0,1-1 1,-1 0-1,1 0 0,0 0 1,-1 0-1,1 0 0,0 0 1,-1-1-1,1 1 0,0-1 1,0 1-1,1-1-16,5 3-6,0-2 0,1 1 1,-1-1-1,1-1 0,0 1 1,-1-1-1,1-1 0,-1 0 1,1 0-1,-1 0 0,1-1 0,-1-1 1,0 1-1,7-4 6,-10 3-134,0 1-1,0-1 1,-1 0 0,1-1-1,-1 1 1,0-1 0,0 0-1,0 0 1,0 0 0,-1 0-1,0-1 1,0 0 0,0 1-1,0-1 1,-1 0 0,0 0-1,0-1 1,0 1 0,0 0-1,-1-1 1,0 1 0,0 0-1,-1-2 135,1-1-319,1-4-139,-1 1-1,-1 0 1,0 0-1,0 0 1,-2-10 458,2 19 30,-1 0 0,1 0 0,-1 0 0,1 0 0,-1 0 0,0 0 0,0 0 0,0 0 0,0 0 0,0 0 0,0 0 0,-1 1 0,1-1 0,-1 0 0,1 1 0,-1-1 0,1 1 0,-1-1 0,0 1 0,0 0 0,0 0 0,0 0 0,0 0 0,0 0 0,0 0 0,0 1 0,0-1 0,0 1 0,0-1 0,0 1 0,0 0 0,-1 0-30,-97 4 2951,99-4-3677,2 0-741,4 0-1553</inkml:trace>
  <inkml:trace contextRef="#ctx0" brushRef="#br0" timeOffset="1772.213">19858 11767 5442,'0'0'3183,"0"0"-1395,0 0-316,0 0-226,0 0-248,-3 14 240,2 69-351,-1-13 2057,6 45-2944,-1-101-18,2-20-310,1-21-17,-3-2-281,-2 15 494,1 1 1,0 0-1,1 0 1,0 0-1,1 0 1,1-2 131,-4 12 46,1 0 0,-1 0 0,1 0 0,-1 1 0,1-1 0,0 1 0,0-1 0,1 1 0,-1 0 0,0-1 0,1 1 0,-1 0 0,1 1 0,0-1 0,0 0 0,0 1 0,-1 0 0,1-1 0,1 1 0,-1 0 0,0 1 0,0-1 0,0 1 0,0-1 0,0 1 0,1 0 0,1 0-46,19-1 158,-18 0-363,1 0 1,0 1-1,-1 0 0,1 0 0,0 1 1,-1 0-1,1 0 0,0 0 1,-1 1-1,3 1 205,-7 3-5752,-2-5 69</inkml:trace>
  <inkml:trace contextRef="#ctx0" brushRef="#br0" timeOffset="2521.217">20103 11793 5827,'0'0'2545,"0"0"-1310,0 0 72,0 0 86,0 0-499,0 0 2304,-2 15-3120,2 12 274,1 0 1,2-1-1,1 1 1,1 0-1,1-1 1,1 0-1,2-1 1,7 16-353,-15-39 5,-1 0 0,1 0 0,1 0 0,-1 0 0,0 0 0,0 0-1,1-1 1,-1 1 0,1 0 0,-1-1 0,1 1 0,0-1 0,0 0 0,0 1 0,-1-1 0,1 0 0,1 0-5,-2-1-12,0 0-1,0 0 1,0 0 0,0 0 0,0 0-1,0 0 1,0 0 0,0 0 0,-1-1-1,1 1 1,0 0 0,0-1 0,0 1-1,0 0 1,0-1 0,0 1 0,-1-1-1,1 0 1,0 1 0,0-1 0,-1 1-1,1-1 1,0 0 0,-1 0 0,1 1-1,-1-1 1,1 0 0,-1 0 0,1 0-1,-1 0 1,1 0 0,-1 0 0,0 0-1,0 0 1,0 1 0,1-1 0,-1 0-1,0 0 13,14-48-533,-7 22 286,1 0 0,1 0 0,2 1 0,0 0 0,2 1 0,1 0 0,3-2 247,-17 27 31,0-1 1,0 1-1,0 0 0,0 0 1,1-1-1,-1 1 1,0 0-1,0 0 0,0 0 1,1-1-1,-1 1 1,0 0-1,1 0 0,-1 0 1,0 0-1,0-1 0,1 1 1,-1 0-1,0 0 1,1 0-1,-1 0 0,0 0 1,1 0-1,-1 0 0,0 0 1,0 0-1,1 0 1,-1 0-1,0 0 0,1 0 1,-1 0-1,0 0 0,1 0 1,-1 0-1,0 1 1,0-1-1,1 0 0,-1 0 1,0 0-1,1 0 1,-1 1-32,10 15 509,5 36-363,-11-39 84,6 32 95,12 36 171,-21-76-478,1 0 1,1 0 0,-1 0 0,1 0-1,-1-1 1,1 1 0,1-1-1,-1 1 1,1-1 0,-1 0 0,1-1-1,0 1 1,1 0-19,-4-4-8,0 1 1,0-1-1,0 1 1,0-1-1,0 1 0,0-1 1,0 0-1,0 1 1,1-1-1,-1 0 0,0 0 1,0 0-1,0 0 0,1 0 1,-1 0-1,0 0 1,0 0-1,0 0 0,0-1 1,0 1-1,1-1 1,-1 1-1,0 0 0,0-1 1,0 0-1,0 1 0,0-1 1,0 0-1,0 1 1,0-1-1,-1 0 0,1 0 1,0 0-1,0 0 1,-1 0-1,1 0 0,0 0 1,-1 0-1,1 0 0,-1 0 1,1 0 7,21-53-226,-20 46 175,6-14-90,-1 0 0,-1 0 1,-2-1-1,0 0 1,-1 0-1,-1-11 141,-2 34 707,0 0-402,0-25-7162,0 17-1864</inkml:trace>
  <inkml:trace contextRef="#ctx0" brushRef="#br0" timeOffset="3413.208">20777 11841 4834,'0'0'2890,"0"0"-1821,0 0-236,0 0 610,0 0-581,0 0-358,0 0-77,-10-10 2446,9 8-2870,0 0 1,0 0-1,-1 1 0,1-1 1,-1 1-1,1-1 0,-1 1 1,1 0-1,-1-1 0,0 1 0,0 0 1,0 0-1,0 0 0,0 1 1,0-1-1,0 0 0,0 1 0,0-1 1,0 1-1,0 0-3,-47-1-222,29 2 135,17-1 81,0 1-1,1 0 0,-1 0 0,0 0 1,1 0-1,-1 0 0,1 0 0,0 1 0,-1-1 1,1 1-1,0 0 0,0 0 0,0 0 0,0 0 1,0 0-1,0 0 0,1 0 0,-1 1 1,1-1-1,-2 2 7,-24 53 181,24-41-50,0 0 1,1 0 0,1-1 0,0 1-1,1 1 1,1 7-132,0 9 376,-1-29-344,0-1 0,0 1 0,1 0 1,0 0-1,-1 0 0,1-1 0,1 1 1,-1-1-1,1 1 0,-1-1 1,1 1-1,0-1 0,0 0 0,0 0 1,1 0-1,-1 0 0,1 0 0,0 0 1,-1-1-1,1 1 0,1-1 0,-1 0 1,0 0-1,0 0 0,1 0 0,-1-1 1,1 1-1,-1-1 0,1 0 0,0 0 1,1 0-33,-1 0-31,1 0 1,0 0-1,0-1 0,0 0 1,0 0-1,0 0 0,0 0 1,0-1-1,0 0 1,0 0-1,0 0 0,0 0 1,-1-1-1,1 0 1,0 0-1,-1 0 0,0-1 1,1 1-1,-1-1 1,0 0-1,0 0 0,-1-1 1,4-2 30,-1-2-198,-1 0 1,0-1-1,-1 1 1,0-1-1,0 0 1,0 0-1,-2 0 1,1 0-1,-1-1 1,0 1-1,0-3 198,1-17 341,-2-1 0,0-18-341,-2 30 1077,1 30-1033,-1 6 51,1 0 0,0 0 0,1 1 0,1-1 0,1-1 0,0 1 0,1 0 0,2-1 0,-1 0 0,2 0 0,2 5-95,1-10-1290,1-11-3735,-6-1-2765</inkml:trace>
  <inkml:trace contextRef="#ctx0" brushRef="#br0" timeOffset="3809.441">20968 11808 10789,'0'0'1926,"0"0"-637,0 0 125,0 0-430,0 0-245,0 23 75,0 191 2315,0-234-3502,0 4 144,-1 0-1,2 0 1,0 0 0,2 0-1,-1 0 1,4-7 229,-5 19 5,0 0 1,1 1-1,-1 0 1,1-1-1,0 1 0,0 0 1,0 0-1,0 0 1,1 0-1,-1 0 0,1 0 1,0 1-1,-1-1 1,1 1-1,0 0 0,1 0 1,-1 0-1,0 0 1,1 0-1,-1 1 0,1 0 1,-1-1-1,1 2 1,0-1-1,-1 0 0,1 0 1,0 1-1,-1 0 1,1 0-1,2 0-5,7 0-132,41 4 495,-20 12-4132,-28-13-1612,0-3-5117</inkml:trace>
  <inkml:trace contextRef="#ctx0" brushRef="#br0" timeOffset="4668.238">21352 11863 6147,'0'0'1806,"0"0"-155,0 0 222,0 0-520,0 0-219,-6-22 3489,-67 6-4601,70 17-18,0 0 0,1 0 0,-1 0 0,1 0 0,-1 0 0,1 1 1,0-1-1,-1 1 0,1 0 0,0-1 0,0 1 0,0 0 0,0 0 1,0 0-1,1 0 0,-1 1 0,1-1 0,-1 0 0,1 1 0,0-1 1,0 1-1,0-1 0,-1 3-4,-18 64 185,17-56 17,1 0 1,0 1 0,1 0 0,1-1-1,0 1 1,2 13-203,0-25 6,-1-1 0,0 1 0,0 0 0,1 0 0,-1-1-1,1 1 1,-1-1 0,1 0 0,0 1 0,-1-1 0,1 0 0,0 0 0,0 0 0,0 0-1,0 0 1,0 0 0,0-1 0,0 1 0,0-1 0,0 1 0,1-1 0,-1 0-1,0 0 1,0 0 0,0 0 0,2 0-6,6 0-62,0 0 0,0 0 0,0-1 0,0 0 0,4-2 62,-7 1-138,0-1 0,0 0 0,0 0 1,0-1-1,0 0 0,-1 0 0,0-1 1,0 0-1,0 0 0,-1 0 0,1-1 0,-1 1 1,0-1-1,-1 0 0,0-1 0,0 1 1,0-1-1,-1 0 0,1 0 0,0-4 138,2-8-508,0 1-1,-1-1 1,-1 0-1,0 0 1,-2 0-1,0 0 1,-1-13 508,-1 9 142,-1 0-1,-1 0 1,0 0 0,-3-6-142,2 18 146,0 1 0,-1-1 0,0 1 0,-1 0 0,0 0 0,0 1 0,-1 0 0,0-1 0,-8-7-146,-3 1 425,17 16-404,-1-1-1,1 1 0,0 0 0,0 0 0,0 0 0,-1 0 0,1 0 0,0 0 0,0 0 0,0 0 1,-1 0-1,1 0 0,0 0 0,0 0 0,0 0 0,-1 0 0,1 0 0,0 0 0,0 0 1,-1 0-1,1 0 0,0 0 0,0 0 0,0 0 0,-1 0 0,1 0 0,0 0 0,0 1 1,0-1-1,0 0 0,-1 0 0,1 0 0,0 0 0,0 0 0,0 1 0,0-1 0,0 0 1,-1 0-1,1 0 0,0 0 0,0 1 0,0-1 0,0 0 0,0 1-20,0 40 459,1-40-462,32 278 1470,-28-208-1264,8 74 134,-10-127-336,1-1-1,0 1 0,1-1 0,1-1 1,0 1-1,8 14 0,-8-19-2,-5-8-5247,-4-4-337</inkml:trace>
  <inkml:trace contextRef="#ctx0" brushRef="#br0" timeOffset="63240.149">19120 15747 6547,'0'0'1193,"0"0"-462,0 0 408,0 0-43,0 0-407,-14-18 2368,14 512-1913,0-494-1031,0 0-52,0 0-114,0 0 5,0 0-65,-3-36-481,0-40-165,4-41 759,1 24-581,6-61 779,-6 149-193,-1 0 1,1 0 0,0 0-1,0 0 1,0 0 0,1 0-1,-1 1 1,1-1 0,1 1-1,-1 0 1,0 0 0,1 0-1,0 0 1,0 1-1,3-3-5,15-17-388,-18 20 382,-1 0 1,0 0-1,1 0 1,-1 1-1,1 0 1,0 0-1,0 0 1,0 0-1,0 0 1,0 1-1,0-1 1,0 1-1,1 0 1,-1 1-1,0-1 1,1 1-1,0 0 6,77 2-471,-80-2 443,1 1 20,0 0 1,0 0-1,0 0 0,0 1 0,0-1 0,0 1 1,0 0-1,0 0 0,-1 0 0,1 0 0,-1 0 1,1 0-1,-1 1 0,0-1 0,0 1 0,0 0 1,0-1-1,-1 1 0,1 0 0,-1 0 0,0 0 1,0 0-1,0 1 0,0-1 0,0 0 0,0 0 1,-1 2 7,4 12 78,-1 1 1,-1-1 0,-1 1-1,-1 9-78,1-5 62,-1-9-12,0 1-1,-1-1 0,0 0 0,-3 13-49,3-21 22,-1 0 1,0 0-1,1-1 1,-2 1-1,1 0 0,-1-1 1,1 0-1,-1 0 1,0 0-1,-1 0 1,1 0-1,-1-1 0,1 1 1,-1-1-1,-1 0-22,-4 4 1,-1 0-1,0-1 0,-1 0 0,0 0 1,0-2-1,0 1 0,0-1 0,0-1 1,-2 1-1,-11 0-174,1-1 0,-1-1 0,1-1 0,-3-2 174,24 2-11,1-1 1,0 0 0,-1 0-1,1-1 1,0 1 0,-1 0 0,1 0-1,0-1 1,-1 1 0,1 0-1,0-1 1,0 1 0,0-1-1,-1 0 1,1 1 0,0-1 0,0 0-1,0 0 1,0 0 0,0 0-1,0 0 1,0 0 0,1 0 0,-1 0-1,0 0 1,0 0 0,1 0-1,-1 0 1,1-1 10,-5-39-427,5 40 417,1 0 0,-1 1-1,1-1 1,-1 0 0,1 0 0,-1 0 0,1 1-1,0-1 1,-1 0 0,1 1 0,0-1 0,0 1 0,-1-1-1,1 1 1,0-1 0,0 1 0,0 0 0,0-1-1,0 1 1,0 0 0,-1 0 0,1-1 0,0 1-1,0 0 1,0 0 0,0 0 0,0 0 0,0 0 0,0 0 10,38 0-484,-31 0 641,-2 1-124,-1 0 0,0 0 0,0 0 0,1 1 0,-1-1 0,0 1 0,0 1 0,-1-1 0,1 1 0,0 0 0,-1 0 0,0 0 0,0 0 0,0 1 0,0 0 0,0 0 0,2 4-33,12 13 294,-2 1 0,0 1 0,-1 1-294,-3-4 193,37 63 1381,-32-82-3810,-1-1-1547</inkml:trace>
  <inkml:trace contextRef="#ctx0" brushRef="#br0" timeOffset="63886.312">19458 16150 7283,'0'0'1246,"0"0"-509,0 0 602,0 0-80,0 0-600,7-5-355,59-34-65,-50 31-462,0 0-1,0-2 0,0 0 1,-2 0-1,1-1 0,-1-1 0,-1-1 1,0 0-1,9-11 224,-21 22-24,1 0-1,-1 0 1,0 0 0,0 0 0,0 0-1,0-1 1,0 1 0,0 0-1,0 0 1,-1-1 0,1 1-1,-1-1 1,0 1 0,0 0 0,0-1-1,0 1 1,0-1 0,0 1-1,0 0 1,-1-1 0,0-1 24,0 2-12,0 1 1,-1-1-1,1 0 1,0 1-1,-1-1 0,1 1 1,-1-1-1,0 1 1,1 0-1,-1 0 1,0 0-1,0-1 0,0 2 1,0-1-1,0 0 1,0 0-1,0 1 1,0-1-1,0 1 0,0-1 1,0 1-1,0 0 1,-2 0 11,-105-10-115,109 34 110,-1 14 646,0-15-85,1 0 1,0 0-1,2-1 1,1 1-1,2 6-556,-4-24 87,1 1 0,0-1 0,0 1 0,0-1 0,0 0 0,1 1 0,0-1 0,0-1 0,0 1 0,1 0 0,-1-1 0,1 0 0,0 0 0,1 0 0,-1 0 0,1 0 0,-1-1 0,1 0 0,0 0 0,0 0 0,1-1 0,-1 0-1,1 1-86,1-2-17,-1 1-1,0-1 1,1 0-1,-1-1 1,0 1 0,1-1-1,-1 0 1,5-1 17,-8 0-275,0 1 0,0 0 0,-1-1 1,1 1-1,0-1 0,-1 0 0,1 0 1,0 0-1,-1 0 0,1 0 1,-1-1-1,0 1 0,1-1 0,-1 0 1,0 0-1,0 1 0,0-1 0,0 0 1,1-2 274,8-19-5131</inkml:trace>
  <inkml:trace contextRef="#ctx0" brushRef="#br0" timeOffset="64478.396">19807 15917 912,'0'0'5792,"0"0"-3913,0 0-1284,0 0 514,0 0-47,0 0-478,0 0 38,0 0-131,0 0 141,2-1-458,-1 1-1,0 0 1,1 0-1,-1 1 1,0-1 0,0 0-1,1 0 1,-1 0-1,0 1 1,0-1-1,1 1 1,-1-1-1,0 1 1,0-1-1,0 1 1,0 0-1,0 0 1,0-1 0,0 1-1,0 0 1,0 0-174,9 27 706,-1-1 1,5 28-707,-10-33 240,1-1 0,1 0-1,2 0 1,0-1 0,0 0 0,7 8-240,-14-26 24,-1-1-15,0-1 0,1 1 0,-1-1 0,0 1 0,1-1 0,-1 1 1,1-1-1,-1 1 0,0-1 0,1 1 0,-1-1 0,1 1 0,-1-1 0,1 0 0,0 1 0,-1-1 1,1 0-1,-1 1 0,1-1 0,0 0 0,-1 0 0,1 0 0,0 0 0,-1 1 0,1-1 0,-1 0 1,1 0-1,0 0 0,0 0-9,-1 0-19,1-13-384,3-14 172,1 0 0,1 1-1,1 0 1,2 0 0,1 1 0,8-17 231,17-44-110,-34 84-34,-1 2-157,0 0-366,0 0-912,0 0-1511,0 0-3670</inkml:trace>
  <inkml:trace contextRef="#ctx0" brushRef="#br0" timeOffset="65335.808">20132 16033 6355,'0'0'2340,"0"0"-705,0 0-96,0 0-509,0 0-494,6 0-263,132 0 1306,-135 0-1579,0 0 0,0-1 0,0 1 0,0-1 0,0 0 0,0 1 0,0-2 0,0 1 0,0 0 0,0 0 0,-1-1 0,1 0-1,0 1 1,-1-1 0,1 0 0,-1 0 0,0-1 0,0 1 0,0 0 0,0-1 0,0 1 0,0-1 0,-1 0 0,1 1 0,-1-1 0,0 0 0,0 0 0,0-1 0,2-4-135,0-1-1,-1 0 1,-1 1 0,1-1-1,-1 0 1,-1 0-1,0 0 1,0 0 0,-1-7 135,0 13-13,0 1 0,0-1 0,0 0 0,0 1 0,-1 0 0,1-1 0,-1 1 0,1 0 0,-1-1 0,0 1 0,0 0-1,0 1 1,0-1 0,0 0 0,0 0 0,-1 1 0,1-1 0,0 1 0,-1 0 0,1 0 0,-1 0 0,0 0 0,1 0 0,-1 0 0,0 1 0,0-1 13,-10-2-49,-1 1 1,1 0-1,0 1 0,-12 0 49,23 1 18,-1 0-1,0 0 1,1 0 0,-1 0-1,1 0 1,-1 1-1,1-1 1,-1 1 0,1-1-1,-1 1 1,1 0-1,-1 0 1,1 0 0,0 0-1,-2 1-17,2 1 13,1 0-1,-1-1 1,0 1-1,1 0 0,-1 0 1,1 0-1,0 0 1,0 0-1,0 0 1,0 1-1,0-1 1,1 2-13,-5 20 394,1-1 0,1 2 0,1-1 0,1 0 0,1 0 0,2 0 0,2 13-394,-3-34 65,1 1-1,0 0 0,-1-1 0,2 0 1,-1 1-1,0-1 0,1 0 1,0 0-1,0 0 0,0-1 0,0 1 1,1-1-1,0 1 0,-1-1 1,1 0-1,0-1 0,0 1 0,1-1 1,-1 0-1,0 0 0,1 0 1,-1 0-1,1-1 0,1 1-64,3 0-98,1 1 0,0-1 0,0-1 0,0 0 0,1 0 0,-1-1 0,0 0 0,0-1 0,0 0 0,0-1 0,1 0 98,-6 0-404,-1 0 1,0-1 0,0 0 0,0 0 0,0 0 0,-1 0 0,1 0 0,-1-1-1,0 1 1,1-1 0,-2 0 0,1 0 0,0 0 0,-1-1 0,0 1 0,0-1 0,0 1-1,-1-1 1,1 0 0,-1-1 403,3-19-4610</inkml:trace>
  <inkml:trace contextRef="#ctx0" brushRef="#br0" timeOffset="65895.361">20475 15891 5907,'0'0'1731,"0"0"-922,0 0 220,0 0 383,0 0-527,1 1 3457,1 11-4346,12 115 1502,-7-59-301,6 25-1197,-5-63 119,-5-29-362,-2-8-131,-1-54-1358,-1 41 1457,1-14-599,1 1-1,2 0 1,4-21 874,-5 45-115,0 0 0,0 0-1,1 0 1,0 0 0,1 1 0,0-1-1,0 1 1,0 0 0,1 0 0,1 1-1,-1-1 1,1 1 0,1 0 0,-1 1-1,4-3 116,-8 7 84,0 1 0,-1 0-1,1 0 1,0 0-1,0 0 1,0 0-1,0 0 1,0 0-1,0 0 1,0 1-1,0-1 1,0 1-1,0 0 1,0-1-1,0 1 1,0 0 0,0 0-1,0 1 1,0-1-1,1 0 1,-1 1-1,0-1 1,0 1-1,0-1 1,0 1-1,0 0 1,-1 0-1,1 0 1,0 0 0,0 0-1,-1 1 1,3 0-84,4 6 196,-1 0 1,0 0 0,0 0-1,0 1 1,-1 0 0,0 1-197,8 10-559,-13-19-185,0-1-3123,-1 0 2982,0 0-5646</inkml:trace>
  <inkml:trace contextRef="#ctx0" brushRef="#br0" timeOffset="66631.222">20974 15841 6851,'0'0'1014,"0"0"-344,0 0 437,0 0-61,0 0-438,0 0-133,0 0 0,0 0 136,0 0-179,-34 0 571,29-1-988,0 1 0,0 0-1,0 0 1,0 1 0,-1 0 0,1 0 0,0 0 0,0 0 0,1 1-1,-1 0 1,-4 2-15,7-3 6,0 1 0,0 0 0,0 0 0,0 1 0,1-1 0,-1 0 0,1 0 0,-1 1-1,1-1 1,0 1 0,0-1 0,0 1 0,0 0 0,0-1 0,1 1 0,-1 0 0,1 0 0,-1 0 0,1-1 0,0 1-1,0 0 1,1 2-6,-1-1 54,0 0 0,1-1 1,-1 1-1,1 0 0,0 0 0,0-1 0,0 1 0,0 0 0,1-1 0,0 1 0,0-1 0,0 0 0,0 0 0,0 1 0,0-1 0,1-1 1,1 3-55,7 4 53,-1 0 1,1-1 0,1 0 0,6 2-54,-9-5 41,1 1 1,-1 0 0,0 1 0,0 0 0,-1 0 0,0 1 0,4 5-42,-11-12 7,0 0 1,0 0 0,0 0 0,-1 1-1,1-1 1,0 0 0,-1 0 0,1 1 0,-1-1-1,1 0 1,-1 1 0,0-1 0,0 0-1,0 1 1,0-1 0,1 1 0,-2-1-1,1 0 1,0 1 0,0-1 0,0 1-1,-1-1 1,1 0 0,-1 1 0,1-1-1,-1 0 1,1 0 0,-1 1 0,0-1 0,0 0-1,1 0 1,-1 0 0,0 0 0,0 0-1,0 0 1,0 0 0,0 0 0,-1 0-1,1 0 1,0-1 0,0 1 0,-2 0-8,-7 5-44,0-1 0,-1-1 0,1 0 1,-1 0-1,-2 0 44,-2 0 125,5 0-513,-1-1-1,0-1 1,1 0 0,-1-1 0,0 1 0,-9-2 388,19-2-2415,1-9-1819</inkml:trace>
  <inkml:trace contextRef="#ctx0" brushRef="#br0" timeOffset="67621.59">21171 15983 5923,'0'0'2259,"0"0"-586,0 0 163,0 0-313,0 0-474,38-8 1867,-7 9-2606,56-2-518,-83 1 134,1 0 0,-1-1 0,0 0 0,0 0 0,0 0-1,0 0 1,0-1 0,0 1 0,0-1 0,0 0 0,-1 0-1,1 0 1,0-1 0,-1 1 0,0-1 0,0 0 0,1-1 74,-3 3-45,0-1 0,1 0 0,-1 0 0,0 0 0,0 0 0,-1 0 0,1 0 0,0 0 0,-1-1 0,1 1 0,-1 0 0,0 0 0,1 0 0,-1-1 0,0 1 0,-1 0 0,1 0 0,0 0 0,-1-1 0,1 1 0,-1 0 0,1 0 0,-1 0 0,0 0 0,0 0 0,0 0 0,0 0 0,0 0 0,-1 0 0,1 0 0,-1 1 0,1-1 0,-1 1 0,1-1 0,-1 1 0,0-1 0,0 1 0,0 0 0,0 0 0,0 0 0,-1 0 45,-4-4-81,0 1-1,0 0 1,-1 1-1,0 0 1,1 0-1,-1 1 0,0 0 1,-1 0-1,1 1 1,-5-1 81,8 3 45,1-1 0,-1 0 0,0 1 0,0 0 1,1 0-1,-1 0 0,1 0 0,-1 1 0,1 0 0,0 0 0,-1 0 1,1 1-1,0-1 0,0 1 0,1 0 0,-1 0 0,1 0 0,-1 0 1,1 1-1,0 0 0,0-1 0,1 1 0,-1 0 0,1 0 1,-1 1-1,1 0-45,-5 8 182,1 0 0,1 0 0,0 0 0,0 1 1,1 0-1,1 0 0,1 0 0,0 0 0,0 1 0,2-1 1,-1 0-1,2 1 0,0-1 0,1 1-182,-1-10 80,0-1 1,0 1-1,1 0 0,0-1 1,0 1-1,0-1 0,0 0 0,0 0 1,1 0-1,0 0 0,0 0 0,0 0 1,0-1-1,1 1 0,-1-1 0,1 0 1,0 0-1,0 0 0,0-1 1,0 1-1,1-1 0,-1 0 0,4 1-80,4 1 47,0 1-1,1-2 0,0 1 1,0-2-1,0 0 0,0 0 1,0-2-1,0 1-46,80-1-1275,-88-3-2505,-5-2-462</inkml:trace>
  <inkml:trace contextRef="#ctx0" brushRef="#br1" timeOffset="77234.418">19317 12325 2977,'0'0'2329,"0"0"-1091,0 0-181,0 0 15,0 0 169,0 0-262,0 0-379,0 0-31,0 0-257,0 0-27,0 0 137,0 0-108,0 0 87,0 0 42,0 0-78,0 0 155,0 0-248,0 0 35,0 0 184,0 0-229,0 0 92,0 0-49,0 0-113,0 0 194,0 0-252,0 0 23,0 0 51,31 0 78,131 18 608,-148-18-821,64 0 211,18 5-284,-47 2-70,37 1 124,1-5-55,1 3-1,27 8 2,-46-6 74,24-2-74,13 0 33,89 12-89,230-3 75,-45-2 55,-380-13 36,0 0 29,0 0 18,2 0 185,-1 0-4496,-1 0-1729</inkml:trace>
  <inkml:trace contextRef="#ctx0" brushRef="#br1" timeOffset="79747.434">19114 16370 2513,'0'0'2052,"0"0"-1100,0 0-290,0 0 165,0 0-254,0 0-170,0 0 184,0 0 99,0 0 298,0 0-95,0 0-348,0 0 38,0 0-211,0 0-63,0 0 137,0 0-111,0 0 115,0 0 7,0 0-127,0 0 207,0 0-151,0 0 5,0 0 120,0 0-275,0 0 117,0 0-31,0 0-129,0 0 137,0 0-196,38 0 887,33 0-950,130 0 266,63-14-333,-120 5 183,43 7-183,-170 2-2,37 9 180,-15 0-49,71 1 173,101-5-302,415 0 667,-418-10-345,-127-3 92,-80 8-297,15-2 1452,-15 2-1481,1 0-61,-2 0-62,0 0-154,0 0-454,0-1 497,0 1 1,0-1-1,0 0 1,0 1 0,0-1-1,0 1 1,-1-1-1,1 1 1,0-1-1,0 0 1,-1 1-1,1-1 1,0 1 0,-1-1-1,1 1 1,-1 0-1,1-1 1,0 1-1,-1-1 1,1 1-1,-1 0 1,1-1 0,-1 1-1,1 0 1,-1-1-1,0 1 1,1 0-1,-1 0 1,1 0-1,-1 0 1,0-1 0,1 1-1,-1 0 1,1 0 145,-1 0-31,-24-9-4235</inkml:trace>
  <inkml:trace contextRef="#ctx0" brushRef="#br2" timeOffset="94132.381">19266 16609 7363,'0'0'2668,"0"0"-1566,0 0-368,0 0 42,0 0-520,0 16 259,1-2-310,-1 4 139,0 0 0,-2 0 1,0 0-1,0 0 0,-4 10-344,-7 19 823,2 2 0,3-1 0,1 1 1,1 38-824,1-48-1064,-7-15-3326,4-11-241</inkml:trace>
  <inkml:trace contextRef="#ctx0" brushRef="#br2" timeOffset="94463.247">19162 17288 9748,'0'0'1889,"0"0"-640,0 0 15,0 0-319,0 0-705,0 0 144,0 0 176,0 0-512,0 0 49,0 0-97,-3 0-897,3 0-576,0-5-3057</inkml:trace>
  <inkml:trace contextRef="#ctx0" brushRef="#br2" timeOffset="94912.28">19571 16720 5282,'0'0'1828,"0"0"-318,0 0 155,0 0-51,0 0-811,0 0-722,1 1-1,-1-1 1,1 0 0,-1 1 0,0-1 0,1 1 0,-1-1 0,0 1-1,1-1 1,-1 0 0,0 1 0,0-1 0,1 1 0,-1-1-1,0 1 1,0 0 0,0-1 0,0 1 0,1-1 0,-1 1-1,0-1 1,0 1 0,0-1 0,0 1 0,0-1 0,0 1-1,-1 0 1,1-1 0,0 1 0,0-1-81,-3 21 315,-2-1 0,0-1-1,-1 1 1,0-1 0,-2 0 0,-4 7-315,-21 58 547,15-26-297,6-24-122,2 0 0,1 0 1,-1 20-129,9-2-7289,1-41 4096</inkml:trace>
  <inkml:trace contextRef="#ctx0" brushRef="#br2" timeOffset="95252.188">19368 17361 11397,'0'0'2017,"0"0"-608,0 0 31,0 0-303,0 0-753,0 0-160,0 0 16,0 0-96,0 0-288,0 0 32,0 0-1552,0 0-1938,-3 0-8884</inkml:trace>
  <inkml:trace contextRef="#ctx0" brushRef="#br0" timeOffset="-823.859">18280 11894 10277,'0'0'2433,"0"0"-1137,0 0 337,0 0-816,0 0-337,0 0-432,147 0 64,-99 0-96,-3 0-16,-6-5-32,-8-3-208,-11 3-433,-6 3 225,-11-3-560,0-1 127,-3-4 17,2 0-2290,1 0-3489</inkml:trace>
  <inkml:trace contextRef="#ctx0" brushRef="#br0" timeOffset="-485.278">18599 11737 8980,'0'0'2081,"0"0"-782,0 0-61,0 0-365,6 1-807,4 3-59,-1 1 0,1-1 0,-1 2 0,0-1 0,0 1 0,0 0 0,-1 1 0,0 0 0,0 0 0,-1 1 0,0 0 0,2 3-7,-5-6 28,0 0 1,-1 0-1,1 0 0,-1 0 0,0 0 1,0 1-1,-1-1 0,1 1 0,-1 0 1,-1 0-1,1 0 0,-1 0 0,0 0 1,0 0-1,-1 0 0,1 0 0,-2 0 1,1 0-1,-1 0 0,1 0 0,-2 0 1,1 0-1,-2 3-28,1-5-37,-1 0 1,0 0-1,0 0 1,-1-1-1,1 0 0,-1 1 1,0-1-1,0-1 1,0 1-1,0 0 1,0-1-1,-1 0 0,1 0 1,-1 0-1,1-1 1,-1 0-1,0 1 0,1-1 1,-1-1-1,0 1 1,-2-1 36,-1-2-2268,6-6-2315</inkml:trace>
  <inkml:trace contextRef="#ctx0" brushRef="#br1" timeOffset="-493267.765">14614 2890 4210,'0'0'2606,"0"0"-1357,0 0-67,0 0 208,0 0-184,0 0-558,0 0-149,0 0 8,0 0-227,0 0 123,0 0-64,0 0-33,0 0-218,0 0 35,0 0 171,0 0-113,0 0 115,0 0-82,0 0-105,0 0 145,0 0-161,0 0 40,0 0 230,20 0 752,164-11-292,-87 10-3447,-114 1-601,-5 2-2185</inkml:trace>
  <inkml:trace contextRef="#ctx0" brushRef="#br1" timeOffset="-492424.707">14668 3048 4178,'0'0'1427,"0"0"-797,0 0 146,0 0 89,0 0-188,2 0 7229,6 0-4043,41 0-3789,190 0 1167,-239 0-1297,0 0-73,0 0-140,0 0-310,0 0-269,-5-9-5371,-1-5-1619</inkml:trace>
  <inkml:trace contextRef="#ctx0" brushRef="#br1" timeOffset="-491106.515">15375 2718 4626,'0'0'1553,"0"0"-395,0 0 0,0 0 485,0 0-181,13 0 2934,50-3-4281,-45 0-98,-5 0-43,-1 1 0,1 0 0,0 1 0,0 0 0,0 1 0,-1 1 0,11 1 26,-22-2 15,1 1 0,0 0 0,-1 0-1,1 0 1,-1 0 0,1 0 0,-1 0 0,0 1 0,1-1 0,-1 0-1,0 1 1,0-1 0,0 1 0,0-1 0,0 1 0,0 0 0,0-1 0,-1 1-1,1 0 1,-1-1 0,1 1 0,-1 0 0,1 0 0,-1 0 0,0-1-1,0 2-14,2 54 12,-2-45 28,0-9-42,0 0 0,-1 0 0,1 1 0,0-1 0,-1 0 1,0 0-1,0-1 0,0 1 0,0 0 0,0 0 1,0 0-1,-1-1 0,1 1 0,-1 0 0,0-1 1,-2 3 1,-40 27-86,31-24 62,6-5-105,1 0 0,-1-1 0,1 0 1,-1 0-1,0-1 0,1 1 0,-1-2 0,0 1 1,0-1-1,0 0 0,-3 0 129,9 0 43,1 0 50,0 0-34,42 0 707,-25 0-755,-9-1 65,1 1-1,-1 0 1,1 1 0,-1 0-1,1 0 1,-1 0 0,7 3-76,-13-2 45,1-1 0,-1 0 0,1 1 0,-1 0 1,0-1-1,1 1 0,-1 0 0,0 0 0,0 0 0,-1 0 1,1 1-1,0-1 0,-1 0 0,1 1 0,-1-1 0,0 1 1,0 0-1,0-1 0,0 1 0,0 0 0,-1 0 0,1-1 1,-1 1-1,0 0 0,1 0 0,-1 0-45,0 2 46,2 12 100,0 0-1,-2 0 1,0 0 0,-1 0 0,0 0-1,-2 5-145,1-19 1,1 0 0,-1 1 0,0-1 0,0 0 0,0-1-1,0 1 1,-1 0 0,1 0 0,-1-1 0,0 0 0,1 1-1,-1-1 1,0 0 0,0 0 0,0-1 0,-1 1 0,1-1 0,0 1-1,-1-1 1,1 0 0,-3 0-1,-12 4-5,-1-2-1,1 0 1,-13 0 5,14-1-2,-9-2-246,25 0-336,1-9-2361,0-9-441,0-3-4593</inkml:trace>
  <inkml:trace contextRef="#ctx0" brushRef="#br1" timeOffset="-489803.013">15910 2817 3874,'0'0'2302,"0"0"-1587,0 0-440,0 0 347,0 0-92,0-4-225,0-2-448,1 5 318,-1 0-1,0 0 1,0 0-1,0 0 1,0 0-1,0 0 0,0 0 1,0 0-1,0 0 1,0 0-1,0 1 0,0-1 1,0 0-1,-1 0 1,1 0-1,0 0 0,-1 0 1,1 0-1,-1 1 1,1-1-1,-1 0 1,1 0-1,-1 1 0,0-1 1,1 0-1,-1 1 1,0-1-1,1 1 0,-1-1 1,0 0-175,-18-1-104,2 2 314,10-1-30,0 1 1,0 0 0,0 1-1,0-1 1,0 1 0,0 1-1,-4 1-180,8-2 82,0 1-1,0 0 0,0-1 0,0 1 1,1 1-1,-1-1 0,1 0 0,-1 0 1,1 1-1,0 0 0,0-1 1,0 1-1,0 0 0,1 0 0,-1 0 1,1 0-1,0 0 0,-1 1-81,-3 9 218,0-1 1,1 1-1,0 1 0,1-1 0,1 0 0,-1 8-218,3-15 54,0 1 0,0-1 0,0 1 0,1-1 0,0 0 0,0 0 0,1 1 0,-1-1 0,2 0 0,-1 0 0,0 0 0,1-1 0,0 1 0,4 5-54,1-1 96,-1 1 34,0-1 0,1 0-1,0-1 1,0 0 0,2 1-130,-6-8 43,0 1 1,-1 0-1,1-1 1,0 0-1,1 0 1,-1 0 0,0 0-1,1-1 1,-1 1-1,1-1 1,-1 0-1,1-1 1,-1 1 0,1-1-1,3 0-43,-8 0 0,15 0-16,0 0-1,0-1 1,0-1-1,2 0 17,-11 0-28,-1 0 0,1 1 0,0-2 0,-1 1 0,0-1 0,0 0 0,0 0 0,0 0 0,0-1-1,-1 1 1,1-1 0,0-1 28,8-8-64,-1 0-1,0-1 0,0 0 0,-1-1 0,-1 0 0,5-11 65,-10 14-38,0 0 0,0 0 0,-2 0-1,1-1 1,-2 0 0,1 1-1,-2-1 1,0 0 0,0-11 38,-1 22-1,0 1 0,-1 0 0,1-1 1,0 1-1,-1 0 0,1 0 0,0-1 1,-1 1-1,0 0 0,1 0 0,-1 0 0,0-1 1,1 1-1,-1 0 0,0 0 0,0 0 1,0 1-1,0-1 0,0 0 0,0 0 1,0 0-1,0 1 0,-1-1 1,-39-13-38,-42 8-5,83 6 43,-181-2-1355,179 2 1373,0 1 0,0-1 0,1 1 0,-1 0 0,0-1 0,0 1 0,1 0 0,-1 0 0,0 0 0,1 1 0,-1-1 0,1 0 0,-1 1-18,-16 8-3993,18-10 65</inkml:trace>
  <inkml:trace contextRef="#ctx0" brushRef="#br1" timeOffset="-488496.451">16167 3407 5186,'0'0'5109,"0"0"-3511,0 0-605,0 0 125,0 0-241,13-9-204,14-9-475,-2-2 0,-1-1 0,0-1 0,-1-1 0,-1-1-198,1-8 33,0-1 1,-2-1 0,-2 0 0,9-24-34,-9 15-1070,-2-2 1,-2 0-1,5-33 1070,-17 33-1120,-3 44 1128,0 1 229,0 0 46,0 0 202,0 0-2,0 0-168,-8 28 496,4-18-702,0 0-1,0 0 1,1 0 0,0 1-1,1-1 1,0 1 0,1 0-1,0-1 1,0 1-1,1 0 1,1 0 0,0 0-1,0-1 1,2 5-109,-2-13 43,0 1 1,0-1-1,0 1 0,0-1 1,1 1-1,-1-1 0,1 0 1,-1 0-1,1 0 1,0 1-1,0-2 0,0 1 1,0 0-1,0 0 0,0-1 1,0 1-1,1-1 1,-1 0-1,1 1 0,-1-1 1,1 0-1,-1 0 0,1-1 1,0 1-1,-1-1 0,1 1 1,2-1-44,13 2 8,0 0 1,-1-1-1,1-1 1,0-1-9,2 0-21,-16 1-13,0-1-1,0 0 0,-1 0 0,1 0 1,0 0-1,0-1 0,-1 0 0,1 1 1,-1-1-1,1-1 0,-1 1 0,0 0 1,0-1-1,0 0 0,0 1 0,0-1 1,-1 0-1,1-1 0,-1 1 0,0 0 0,2-4 35,6-10-283,-1-1 0,0-1-1,4-13 284,-10 24-44,0-1 62,-1 0 0,1 0 1,-2 0-1,1 0 0,-1 0 1,-1-1-1,0 1 0,0-4-18,0 13-66,1 24 1082,7-4-844,18 43 1300,9 42-1472,-31-136-5824,-2 7 1275</inkml:trace>
  <inkml:trace contextRef="#ctx0" brushRef="#br1" timeOffset="-487490.508">17243 2619 176,'0'0'4538,"0"0"-2961,0 0-875,0 0 170,0 0 139,9-5 805,-7 7 3643,-5 8-5395,-1 0 0,0 0-1,-1 0 1,0-1 0,0 0-1,-1 0 1,0 0 0,-2 2-64,-14 20 235,-11 25 331,2 1 1,2 1-1,-12 38-566,46-115-2495,-4 12 2280,0-1 0,1 1 0,0 0 0,1 0 0,-1 0-1,2 0 216,22-40-1671,-1 2-855,-2 0 1,-2-1-1,-1-1 1,8-36 2525,-23 66-2232,7-4 7781,-12 21-5318,0-1 1,1 1-1,-1 0 1,0-1-1,1 1 1,-1 0 0,0-1-1,1 1 1,-1 0-1,1 0 1,-1 0 0,1-1-1,-1 1 1,0 0-1,1 0 1,-1 0-1,1 0 1,-1 0 0,1 0-1,-1 0 1,1 0-1,-1 0 1,0 0-1,1 0 1,-1 0 0,1 0-1,-1 0 1,1 1-1,0-1-231,14 20 2737,11 26-601,28 40-2136,-25-44 921,-3 2-1,4 12-920,-12-13 439,-14-33-373,-1-1-1,1 0 0,0 1 1,1-1-1,0-1 0,1 1 1,0-1-1,0 0 1,6 6-66,-10-11-19,-2-3-115,0 0 1,0 0-262,0 0-152,-27-19-2681,8 5 1099,-3 1-1547</inkml:trace>
  <inkml:trace contextRef="#ctx0" brushRef="#br1" timeOffset="-487131.584">17066 2845 7043,'0'0'2025,"0"0"75,0 0-134,0 0-339,0 0-397,11-1-808,69-6 372,146-8 1013,-225 15-2349,-1 0-618,-1 0-2052,-4 2-3092</inkml:trace>
  <inkml:trace contextRef="#ctx0" brushRef="#br0" timeOffset="-123367.717">15135 3506 5138,'0'0'1940,"0"0"-753,0 0-128,0 0 160,0 0-130,0 0-619,56 0 1402,-55 0-1306,-1 0-14,0 0-224,0 0 33,26 0 538,198-7-446,-8-1-407,13-11-46,41-2-462,437 13 284,-410 10 199,-258-4 236,0-1 1,36-9-258,-36 5 467,0 1-1,38 1-466,-51 5 6,5 0 32,-10 0-2784,-21 0-3260</inkml:trace>
  <inkml:trace contextRef="#ctx0" brushRef="#br0" timeOffset="-116139.749">16330 3405 2369,'0'0'1673,"0"0"-899,0 0-70,0 0 120,0 0-301,0 0-29,0 0 5,0 0 56,0 0 181,0 0-149,0 0-3,0 0 46,0 0-238,0 0 48,0 0-173,0 0-131,0 0 123,0 0-150,0 0 6,0 0-51,0 0 56,17-12 2081,-20 16-2215,0-1 0,0 2 0,0-1 0,1 0 0,-1 1 0,1-1 0,0 1 1,1-1-1,-1 1 0,0 3 14,-3 7 75,-8 18-32,-30 62 117,43-95-112,0 0-86,0 0-95,0 0-35,0 0 40,0 0-115,0-2-119,0 0 0,0-1-1,0 1 1,0-1 0,1 1 0,-1 0-1,1-1 1,0 1 0,-1 0 0,1-1-1,0 1 1,1 0 0,-1 0 0,0 0 0,0 0-1,1 0 1,0 0 0,-1 0 0,1 1-1,0-1 1,0 0 0,0 1 362,14-14-6419</inkml:trace>
  <inkml:trace contextRef="#ctx0" brushRef="#br0" timeOffset="-115553.362">16429 3435 880,'0'0'2434,"0"0"-1306,0 0-653,0 0-27,0 0 144,0-7 3805,0-21-2740,0 28-1695,-8 44 3348,-4-10-3237,-2-1-1,-12 21-72,9-27-2065,6-16-1245</inkml:trace>
  <inkml:trace contextRef="#ctx0" brushRef="#br1" timeOffset="-27161.516">14518 18264 8180,'0'0'2812,"0"0"-1318,0 0 18,0 0-292,0 0-484,2 5 3447,15 38-3943,-5-11 163,-2 1 0,-1 1 0,3 29-403,-7-33 222,1-1-1,1 0 0,1-1 1,2 1-1,8 14-221,-18-42 7,0 0 1,1 0-1,-1 0 0,1 0 1,-1 0-1,1 0 0,-1 0 0,1 0 1,-1 0-1,1-1 0,0 1 1,0 0-1,-1 0 0,1-1 1,0 1-1,0 0 0,0-1 0,0 1 1,0-1-1,0 1 0,0-1 1,0 0-1,0 1 0,0-1 0,0 0 1,0 0-1,0 0 0,0 0 1,0 1-1,0-1 0,0-1 1,0 1-1,0 0 0,0 0 0,0 0 1,0 0-1,0-1 0,0 1 1,0-1-1,0 1 0,0 0 1,0-1-1,0 0 0,0 1 0,-1-1 1,1 0-1,0 1 0,0-1 1,-1 0-1,1 0 0,0 0-7,6-6-79,0-1 0,-1 0 0,0-1-1,-1 1 1,1-2 79,-2 2-133,17-25-270,-2-1 0,-1-1 0,0-5 403,-11 22-169,-1 1-1,-1-1 0,-1 0 1,-1 0-1,0-1 1,-1 1-1,-1-16 170,-1-35-390,-1 68 371,0 0 0,0 0 0,0-1-1,0 1 1,0 0 0,0 1 0,0-1-1,-1 0 1,1 0 0,0 0 0,-1 1-1,1-1 1,-1 1 0,1-1-1,-1 1 1,1 0 0,-1-1 0,1 1-1,-1 0 1,1 0 0,-1 0 0,1 0 19,-1 0 0,0-1 0,0 1 0,1 0 1,-1 0-1,0 0 0,0 0 0,1 0 1,-1 0-1,0 0 0,0 0 0,1 1 1,-1-1-1,0 1 0,1-1 0,-1 1 1,0 0-1,1 0 0,-1-1 0,1 1 1,-1 1-1,0 3 75,0-1 1,1 1 0,0 0-1,0 0 1,0 0-1,1 0 1,-1 0 0,1 0-1,0 1 1,1-1 0,-1 0-1,1 0 1,0 0 0,1 0-1,-1-1 1,1 1 0,0 0-1,0 0 1,0-1 0,0 0-1,1 1 1,0-1 0,0 0-1,0 0 1,4 3-76,2-2 41,2 0 1,-1-1-1,0 0 1,1 0-1,0-1 0,0-1 1,0 0-1,0 0 0,0-1 1,12-1-42,2 1-565,0-2 0,0-1 0,0-1 0,10-3 565,11-10-3762,-14-2-3545</inkml:trace>
  <inkml:trace contextRef="#ctx0" brushRef="#br3" timeOffset="-770538.194">215 6102 8580,'0'0'1537,"0"0"-385,0 0 17,0 0-369,0 0 64,0 0-207,-26 2-177,26-2-400,0 0 64,0 0-64,0 0-80,0 0-128,0 0-688,0 0-929,3-5-1601</inkml:trace>
  <inkml:trace contextRef="#ctx0" brushRef="#br3" timeOffset="-765338.223">71 1 4466,'0'0'1590,"0"0"-549,0 0-158,0 0-171,0 0-114,-11 1 151,8 2 5035,-9 374-5021,-11-153-389,13-109-114,3-52 155,2 34-415,7 64 848,13 71-848,-7-76 98,-5-59 36,12 779 141,-15-740-243,1-109-24,1 1 1,2-1-1,0 0 1,2 0-1,1-1-8,46 135 33,-31-98-49,19 63 96,-7 2 0,15 103-80,18 243 176,-28-126 221,-5 311-397,-34-70 87,1 2 120,21 59 158,5-258-105,-5-116-253,53 817 244,-62-903-208,8 175 10,-15 170 585,-24 27-638,-83 389 504,100-942-497,-79 519 197,71-471-186,4 0 0,2 1 0,4 56-18,1-52 48,-3 1 1,-3 0 0,-3 8-49,-91 644-54,90-559 94,10 78-40,0-62 27,-4 17 2,-8-1 1,-12 22-30,3-26 18,5 100-18,14 188 131,2-193 40,21 729-3,-17-405-10,-9-331-68,15 84 0,1 1 25,-15-243-173,1-8 39,5 25 19,-3-124-30,1 1 0,0 0 1,1 0-1,0-1 0,0 0 0,0 1 0,1-1 0,0-1 1,1 1-1,1 1 30,-2-1-42,1 0 1,-1 0 0,0 0-1,0 0 1,-1 1-1,0 0 1,0-1 0,0 1-1,-1 0 1,0 4 41,-2 5 49,0-12-28,0 0 1,1 0-1,-1 0 1,1 0 0,0 0-1,0 0 1,0-1-1,0 1 1,1 0-22,1 3-15,0 1-1,0-1 1,-1 0 0,-1 1 0,1 0 0,-2-1 0,1 1 0,-1 0 15,10 58 41,-3-32-44,-2-1 0,0 1 0,-3 0 0,-1 0 0,-1 0 1,-3 12 2,0 41 14,4-61 77,0-17-104,-1 1 0,0 0-1,0-1 1,-1 1-1,-1 0 1,-2 9 13,3-18 13,-5 10-477,7-29-1724,-1-75-4332,-3 30 199</inkml:trace>
  <inkml:trace contextRef="#ctx0" brushRef="#br1" timeOffset="-756470.854">995 4457 13014,'0'0'1168,"0"0"-671,0 0 511,0 0 49,0 0-529,0 0-400,-11 10-128,11-10-352,3 0-353,11-8-1023,5-22-1106</inkml:trace>
  <inkml:trace contextRef="#ctx0" brushRef="#br1" timeOffset="-754485.765">998 285 5507,'0'0'4129,"0"0"-2032,0 0-304,0 0-320,0 0-273,0 0-367,3 7-577,11-2-112,6 0 16,5 0-144,-5 0 48,-1-2-64,-5 0-736,-5 4-1121,-9 3-2305</inkml:trace>
  <inkml:trace contextRef="#ctx0" brushRef="#br1" timeOffset="-751507.612">2559 941 4370,'0'0'2212,"0"0"-798,0 0-3,0 0 336,0 0-474,0-6-627,0 2-571,-1 1 1,0-1 0,0 1 0,0-1-1,0 1 1,0-1 0,-1 1 0,0 0-1,1 0 1,-1 0 0,0 0 0,0 0-1,-1 0 1,1 1 0,-1-1 0,1 1-1,-1-1 1,0 1 0,0 0 0,0 0-1,0 0 1,0 1 0,0-1 0,-1 1-1,1-1 1,-1 1 0,1 0 0,-3 0-76,-2-2 108,-1 1 0,0 0 0,0 0 0,0 1 0,0 0 0,0 1 0,0 0 1,0 0-1,0 1 0,0 0 0,0 1 0,0 0 0,-4 1-108,8-1 30,0-1 0,0 1-1,1 1 1,-1-1 0,1 1 0,0-1 0,0 1-1,0 0 1,0 1 0,0-1 0,1 1 0,-1-1-1,1 1 1,0 0 0,0 1 0,1-1 0,-1 0-1,1 1 1,0-1 0,0 1 0,0 0 0,1 0-1,-1-1 1,1 1 0,1 1-30,-5 37 504,3 0 0,2 38-504,0-32 681,1-41-548,-1 1 1,1 0-1,0-1 1,1 1 0,0 0-1,0-1 1,1 0-1,0 1 1,1-1 0,-1 0-1,2-1 1,2 6-134,-4-10 21,-1 0 0,1 0 1,-1 0-1,1 0 1,0 0-1,0 0 0,0-1 1,1 1-1,-1-1 0,0 0 1,1 0-1,0 0 0,-1-1 1,1 1-1,0-1 0,0 0 1,0 0-1,0 0 1,0-1-1,0 1 0,0-1 1,0 0-1,0 0 0,0 0 1,0-1-1,0 0 0,0 1 1,1-2-22,0 0-42,0 0 1,-1-1 0,1 1-1,-1-1 1,0 0 0,0 0-1,0-1 1,-1 1 0,1-1-1,-1 0 1,1 0 0,-1 0-1,-1 0 1,1-1 0,-1 1-1,2-5 42,4-6-155,-1 0-1,-1-1 1,0 0-1,1-10 156,1-20-182,-3-2 0,-1 1 0,-2-9 182,-3 97 217,3 1 1,1-1 0,1 0 0,3 0 0,1-1 0,3 4-218,11 4 159,-22-46-244,1 0 0,1 0 0,-1 0 1,0 0-1,0-1 0,1 1 0,-1 0 0,1-1 1,-1 1-1,1-1 0,0 0 0,-1 1 0,1-1 0,0 0 1,0 0-1,0 0 0,0 0 0,0 0 0,0-1 1,0 1-1,2 0 85,-2-4-477,-1 0 1,1 0 0,-1 0-1,0 0 1,0 0 0,0 0 0,0 0-1,-1 0 1,1-1 0,-1 1-1,0 0 1,0-3 476,1 0-1442,4-24-5111</inkml:trace>
  <inkml:trace contextRef="#ctx0" brushRef="#br1" timeOffset="-750719.458">2846 328 8196,'0'0'3775,"0"0"-2017,0 0-384,0 0-214,0 0-447,6 26 735,-3 57 187,8 32-1635,0 10 305,9 501 613,-20-625-956,0-1-18,0 0-104,0 0-74,0 0 49,0 0-140,0-10 77,-1-71 62,-1 18-543,6-53 729,-3 110-15,0 0 1,0 0-1,0 0 0,1 0 1,0 1-1,1-1 1,-1 0-1,1 1 0,0-1 1,0 1-1,0 0 1,1 0-1,0 0 0,0 1 1,0-1-1,1 1 0,-1 0 1,1 0-1,0 1 1,0-1-1,3 0 15,0 0 25,0 0 0,0 1-1,0 0 1,0 0 0,1 0 0,0 2-1,-1-1 1,1 1 0,0 0 0,0 1-1,0-1 1,-1 2 0,1 0 0,7 1-25,-12-1 27,1 1 1,-1 0 0,0 1-1,0-1 1,0 0-1,-1 1 1,1 0-1,-1 0 1,1 0 0,-1 0-1,0 1 1,0-1-1,0 1 1,-1 0 0,1 0-1,-1 0 1,1 2-28,4 7 37,-1 1 0,0-1 0,-1 1-1,0 0 1,-1 0-37,0 5 73,0 0 0,-1 1 0,-2-1-1,0 1 1,-1 0 0,0-1-1,-2 1 1,-1 5-73,1-20 25,0 0 0,-1 0-1,1 0 1,-1 0 0,0 0 0,0-1 0,0 1-1,-1-1 1,1 0 0,-1 0 0,0 0 0,0-1-1,-1 1 1,1-1 0,-1 0 0,1 0 0,-1-1-1,0 1 1,0-1 0,0 0 0,-5 1-25,-6 2-31,0-1 0,0-1 0,0 0 1,0 0-1,-1-2 0,-9 0 31,6-1-223,9 1 121,1-1 0,-1-1 0,0 0 0,1 0 0,-7-2 102,13 2-320,0-1 1,1 1-1,-1-1 0,1 0 1,-1 0-1,1 0 0,-1 0 1,1-1-1,0 1 0,0-1 1,0 0-1,1 0 0,-1 0 1,1 0-1,-1 0 0,0-3 320,-9-15-5728</inkml:trace>
  <inkml:trace contextRef="#ctx0" brushRef="#br1" timeOffset="-749062.478">874 1681 1553,'0'0'7561,"0"0"-5104,0 0-1521,0 0-72,0 0-149,42 0 2610,20 1-2513,1 3 0,29 6-812,-22-3 306,0-3-1,1-4 1,5-3-306,46 1 124,1358 2 209,-1474 0-315,51-2-17,-53 1 32,0 1 0,0 0 0,0-1 0,0 0 0,-1 0 0,1 0 0,0-1 0,0 1 0,-1-1 0,1 0 0,2-2-33,-5 4 56,-1 0 64,0 0-48,0 0 27,0 0 66,0 0-77,5-22-2857,4-2-1302</inkml:trace>
  <inkml:trace contextRef="#ctx0" brushRef="#br1" timeOffset="-748447.59">3559 969 8020,'0'0'4066,"0"0"-2610,0 0-95,0 0-417,0 0-239,0 0-577,0-5-96,3 5-64,0 0-96,0 0 16,-3 0-1,0-3-111,0 3-32,0 0-576,0 0-705,0 0-2016,0 0-4067</inkml:trace>
  <inkml:trace contextRef="#ctx0" brushRef="#br1" timeOffset="-747728.154">3568 1177 7075,'0'0'2876,"0"0"-651,0 0-645,0 0-356,0 0-405,0 0-443,0 0-74,0 0-67,-3-9 1763,3 13-1653,0-1-3942,0-14-192</inkml:trace>
  <inkml:trace contextRef="#ctx0" brushRef="#br1" timeOffset="-754883.558">1128 571 7075,'0'0'1558,"0"0"-429,0 0 87,0 0-122,0 0-275,-21 6 2887,18 11-3561,1 1-1,1-1 1,0 1 0,1 0-1,3 16-144,-1 17 125,1 573 2130,-4-622-2262,1 0-1,-1 1 1,0-1 0,0 0 0,0 0 0,0 0 0,0-1 0,0 1 0,0 0 0,0 0-1,-1 0 1,1-1 0,-1 1 0,0-1 0,1 1 0,-1-1 0,0 0 0,0 0 0,0 0 0,0 0-1,0 0 1,0 0 0,0 0 0,0 0 0,0-1 0,0 1 0,0-1 0,0 0 0,-1 1-1,-1-1 8,-13 2-117,0 0-1,0-1 0,-9-1 118,21 0-23,-2 1-27,-1-1 1,0 0-1,0-1 0,1 0 1,-1 0-1,0-1 0,1 0 1,-1 0-1,1 0 0,0-1 1,0 0-1,0-1 0,0 0 1,0 0-1,1 0 0,0-1 1,0 0-1,0 0 0,0 0 1,1-1-1,0 0 0,0 0 1,0 0-1,1-1 0,0 1 1,-1-4 49,-3-6-1193,0 0 1,0-1-1,2 0 1,-1-5 1192,-1-6-4581</inkml:trace>
  <inkml:trace contextRef="#ctx0" brushRef="#br1" timeOffset="-753261.689">1502 928 5939,'0'0'1883,"0"0"-808,0 0 219,0 0 67,0 0-401,0-3-397,1 1-489,-1 0 0,0 1-1,0-1 1,0 0 0,0 1-1,0-1 1,-1 1 0,1-1-1,0 0 1,-1 1-1,1-1 1,-1 1 0,1-1-1,-1 1 1,0-1 0,0 1-1,0 0 1,0-1 0,0 1-1,0 0 1,0 0 0,0-1-1,0 1 1,0 0 0,-1 0-1,1 0 1,-1 0-1,1 1 1,0-1 0,-1 0-1,1 1 1,-1-1 0,0 1-1,1-1 1,-1 1 0,1 0-1,-1-1 1,-1 1-74,-93-7 229,94 7-225,0 1 0,0 0 0,0 0 0,0 0 0,1 0-1,-1 1 1,0-1 0,0 0 0,1 1 0,-1-1 0,1 1 0,-1 0-1,1-1 1,0 1 0,0 0 0,0 0 0,-1 1-4,-21 38 131,21-38-96,-6 11 1,1 1-1,0 0 1,1 0-1,0 0 0,1 1 1,1-1-1,1 1 0,0 0 1,1 0-1,1 1 0,0-1 1,1 9-36,2-16 110,1 0 0,0-1 0,0 1 1,0 0-1,1-1 0,0 0 0,1 0 1,0-1-1,0 1 0,1-1 0,0 0 0,0 0 1,1-1-1,-1 0 0,1 0 0,1 0 1,-1-1-1,1 0 0,0-1 0,0 1 1,0-2-1,8 3-110,-12-4-15,0-1 0,1 0 0,-1 0 0,0-1 0,1 1 1,-1-1-1,0 0 0,1 0 0,-1-1 0,0 1 0,1-1 0,-1 0 0,0 0 1,0 0-1,0-1 0,1 1 0,-1-1 0,-1 0 0,1 0 0,0-1 1,0 1-1,-1-1 0,0 0 0,1 0 0,-1 0 0,0 0 0,0-1 15,5-8-203,0 0-1,-2 0 0,1 0 1,-2-1-1,0 0 1,0 0-1,-1-1 1,0-1 203,6-24-189,-2 0 1,-1-1-1,-2 1 1,-2-1 0,-2-22 188,-3 413 3380,8-292-3088,-6-56-279,1 0 0,-1 0 1,1 0-1,0-1 1,0 1-1,0 0 1,0 0-1,0-1 1,0 1-1,1-1 0,-1 0 1,1 1-1,0-1 1,0 0-1,0 0 1,0 0-1,0 0 1,1 1-14,-2-3-88,-1-1 1,1 1 0,-1 0-1,1-1 1,-1 1 0,1-1-1,-1 1 1,0-1 0,1 1-1,-1-1 1,0 1 0,1-1-1,-1 1 1,0-1 0,0 0 0,1 1-1,-1-1 1,0 1 0,0-1-1,0 0 1,0 1 0,0-1-1,0 1 1,0-1 0,0 0-1,0 1 1,0-1 0,0 0-1,0 1 1,-1-1 87,2-28-1653,-1 25 1001,0-26-3292,0 2-2096</inkml:trace>
  <inkml:trace contextRef="#ctx0" brushRef="#br1" timeOffset="-752423.867">1722 906 6531,'0'0'1924,"0"0"-692,0 0 62,0 0-51,0 0-333,0 0-491,0 0-176,0 0 53,0 0 104,0 18 488,3 22-344,1-1 0,2 0 0,2 0 0,7 20-544,5 23 807,-17-68-662,-1-3-62,0 0 0,1 0 0,0 0 0,1 0 0,2 3-83,-5-14-4,-1 1-1,0-1 1,0 0-1,0 0 1,0 0-1,0 1 0,0-1 1,0 0-1,0 0 1,1 0-1,-1 0 1,0 1-1,0-1 1,0 0-1,0 0 0,1 0 1,-1 0-1,0 0 1,0 0-1,0 0 1,1 0-1,-1 0 0,0 1 1,0-1-1,0 0 1,1 0-1,-1 0 1,0 0-1,0 0 1,0 0-1,1 0 0,-1 0 1,0 0-1,0 0 1,0-1-1,1 1 1,-1 0-1,0 0 1,0 0-1,0 0 0,1 0 1,-1 0-1,0 0 1,0 0-1,0-1 1,0 1-1,1 0 1,-1 0-1,0 0 0,0 0 1,0 0-1,0-1 1,0 1-1,0 0 1,0 0-1,0 0 0,1-1 1,-1 1-1,0 0 1,0 0-1,0 0 1,0-1-1,0 1 1,0 0-1,0 0 0,0 0 1,0-1 4,4-12-214,-4 13 216,65-313-2406,-63 312 3850,3 10-547,7 32-215,13 56-96,-24-91-390,4 15 66,3 15 297,3 0 0,3 7-561,-11-35 44,0 0 0,1 1 0,0-1 0,0 0 0,1-1 0,0 1 0,1-1 0,-1 0 0,1-1 0,1 1 0,4 3-44,-11-9 4,1-1-1,-1 1 1,1 0 0,0-1-1,-1 1 1,1-1-1,-1 1 1,1-1-1,0 1 1,-1-1-1,1 0 1,0 1 0,0-1-1,-1 0 1,1 0-1,0 1 1,0-1-1,-1 0 1,1 0 0,0 0-1,0 0 1,0 0-1,-1 0 1,1 0-1,0 0 1,0 0 0,0 0-1,-1-1 1,1 1-1,0 0 1,0 0-1,-1-1 1,1 1 0,0-1-1,-1 1 1,1 0-1,0-1 1,-1 1-1,1-1 1,-1 0-1,1 1 1,-1-1 0,1 1-1,-1-1 1,1 0-1,-1 1-3,10-42-314,-7 23 235,10-51-323,-3 0-1,-3-1 1,-2 0 0,-5-22 402,-1 91-682,0-1 1,0 1-1,0 0 1,0 0-1,-1-1 0,1 1 1,-1 0-1,0 0 0,1 0 1,-3-1 681,-1 0-5365</inkml:trace>
  <inkml:trace contextRef="#ctx0" brushRef="#br1" timeOffset="-743041.752">2362 2900 8468,'0'0'3420,"0"0"-1760,0 0-303,0 0-260,0 0-347,-5 0 946,86-2 20,-41 0-3035,-1 1-6011,-39 1 3579</inkml:trace>
  <inkml:trace contextRef="#ctx0" brushRef="#br1" timeOffset="-742171.16">2393 3045 4706,'0'0'902,"0"0"-296,0 0 95,0 0-317,-7 0-384,-16 0 11400,156 0-10656,-87 0-6786,-52 0-284</inkml:trace>
  <inkml:trace contextRef="#ctx0" brushRef="#br1" timeOffset="-692863.661">3179 2064 9812,'0'0'1692,"0"0"-660,0 0-186,0 0-232,0 0-446,0 0-35,0 0 65,0 4 2984,4 33-3502,51 236 1078,-34-153 434,29 89-1192,-49-204 19,14 36 11,-14-39-33,-1-1 0,1 0 0,-1 1-1,1-1 1,0 0 0,-1 0 0,1 0 0,0 0-1,0 0 1,0 0 0,0 0 0,0 0 0,0 0-1,0 0 1,0 0 0,1 0 0,-1-1-1,0 1 1,0-1 0,1 1 0,-1-1 0,0 1-1,1-1 1,-1 0 0,1 1 0,0-1 3,0-1-5,-1 0 1,1 0-1,-1 0 1,0-1-1,1 1 1,-1 0-1,0-1 0,0 1 1,0 0-1,0-1 1,0 0-1,0 1 1,0-1-1,0 1 1,-1-1-1,1 0 0,-1 0 1,1 1-1,-1-1 1,1 0-1,-1 0 1,0 0-1,0 0 1,0 0 4,2-10-30,12-56-376,-4 0 0,-3-1 0,-1-59 406,-1 21-583,6-11 583,-9 105 32,-1 0 0,2 0-1,0 1 1,1-1 0,0 1 0,0 0-1,2 0 1,-1 0 0,3-1-32,-4 8 13,-3 4-218,-3 30-5411,-5-5-64</inkml:trace>
  <inkml:trace contextRef="#ctx0" brushRef="#br1" timeOffset="-691814.74">3590 2429 4034,'0'0'2300,"0"0"-417,0 0-138,0 0-136,0 0-630,0 3 1828,0 27-2562,5 76 1169,4 1 0,14 59-1414,-16-138 27,-4-21-121,-2-19-77,0-44-316,0 17 262,-1 1-1,-1 0 0,-3 0 1,-1 0-1,-1 0 0,-5-8 226,7 30 12,1 0-1,0 0 0,1 0 0,0 0 1,2-16-12,2 31 21,1 0 1,0 0 0,0 0-1,-1 0 1,1 1 0,0-1-1,0 1 1,0 0 0,0 0 0,0 0-1,-1 0 1,1 1 0,1-1-22,1 0 59,6 0 37,-1 0 0,0 1 0,1 0 0,-1 0-1,0 1 1,0 0 0,0 1 0,3 1-96,-10-2 21,0-1-1,0 1 1,0 0-1,0 0 1,0 0 0,0 1-1,-1-1 1,1 1-1,-1-1 1,1 1-1,-1 0 1,0 0 0,0 0-1,-1 0 1,1 0-1,0 0 1,-1 1-1,0-1 1,0 0 0,0 1-1,0-1 1,-1 1-1,1-1 1,-1 1-1,0-1 1,0 2-21,1 10 5,-1-1-1,0 0 1,-1 0 0,-1 0-1,-1 9-4,1-18-28,1 0 1,-1 0-1,0 0 0,0 0 0,0 0 0,-1-1 1,0 1-1,0-1 0,0 1 0,0-1 0,-1 0 1,1-1-1,-1 1 0,0-1 0,0 1 0,-3 0 28,5-3-603,2-1 51,32 0-1697,-19 0 2414,-1 1 0,1 0 0,0 0 0,-1 1 0,1 1 0,-1 0 0,0 1 0,6 2-165,-14-4 77,0 0 0,0 0 0,0 0 0,0 0 0,-1 1 0,1 0 0,-1 0 0,0 0 0,0 0 0,0 0 0,0 1 0,0-1 0,0 1 0,-1 0 0,0 0 0,0 0 0,0 0 0,0 0 0,-1 0 0,0 1 0,0-1-1,0 0 1,0 1 0,0-1 0,-1 5-77,1-4 32,-1 0 0,0 0-1,0 0 1,-1 0-1,1 0 1,-1 0 0,0 0-1,-1 0 1,1 0-1,-1 0 1,0 0 0,0-1-1,0 1 1,-1-1-1,-1 2-31,0 0 17,-2-1 0,1 0 0,0 0 0,-1 0 0,0-1 0,0 0 0,-1 0-1,1 0 1,-1-1 0,-2 1-17,-3 1-99,1 0-1,-1-1 1,0-1 0,0 0-1,0 0 1,0-1-1,-1-1 1,1 0-1,-1-1 1,1 0-1,-9-2 100,20 2-176,-1-1 0,1 0-1,-1 0 1,1 0 0,-1 0-1,1 0 1,-1 0-1,1-1 1,0 1 0,0 0-1,0 0 1,0-1-1,0 1 1,0-1 0,0 1-1,0-1 1,1 0 0,-1 1-1,0-1 1,1 0-1,0 1 1,-1-1 0,1 0-1,0 0 1,0 1-1,0-1 1,0 0 0,0 0 176,-2-6-2003,-1-13-5657</inkml:trace>
  <inkml:trace contextRef="#ctx0" brushRef="#br1" timeOffset="-690640.783">4081 2551 1857,'0'0'3183,"0"0"-1476,0 0-336,0 0 1,0 0-174,0-4-454,0 2-455,0-28 308,5 18 2962,-5 12-3583,3 41 48,-1 0 1,-5 31-25,1 1 914,0-22-180,1-33-427,0-1 1,1 1 0,0-1-1,2 1 1,0-1 0,3 8-308,-5-23 16,0-1 1,1 1-1,-1-1 1,1 0-1,-1 1 1,1-1-1,-1 0 1,1 0-1,0 0 1,0 1-1,0-1 1,0 0-1,0 0 1,0 0-1,0 0 1,0 0-1,0-1 1,0 1-1,0 0 1,1 0-1,-1-1 1,1 1-17,-1-1 3,0 0 0,0 0 0,-1 0 0,1-1 0,0 1 0,0 0 0,0 0 0,-1-1 1,1 1-1,0 0 0,-1-1 0,1 1 0,0-1 0,-1 1 0,1-1 0,0 1 0,-1-1 0,1 0 0,-1 1 1,1-1-1,-1 1 0,0-1 0,1 0 0,-1 0 0,0 1 0,1-1 0,-1 0 0,0 0 0,0 1 0,1-1 1,-1 0-1,0 0 0,0 0 0,0 1 0,0-1 0,0 0 0,0-1-3,3-23 50,4-18-424,-2-1 1,-2 0 0,-2 1 0,-2-1-1,-3-23 374,-5 26-470,6 26 254,0-1 0,1 1 0,0-1 0,1-5 216,1 20 9,1 1 0,-1-1 0,0 0-1,1 1 1,-1-1 0,1 0 0,-1 1 0,1-1-1,-1 1 1,1-1 0,0 1 0,-1-1 0,1 1-1,0-1 1,-1 1 0,1-1 0,0 1 0,0 0-1,-1-1 1,1 1 0,0 0 0,0 0 0,-1 0-1,1 0 1,0 0 0,0 0 0,0 0 0,0 0-9,25-2 195,-25 2-180,2 0 34,0 0 0,1 1 0,-1-1 1,0 1-1,1 0 0,-1-1 0,0 2 1,0-1-1,1 0 0,-1 1 0,0-1 1,0 1-1,-1 0 0,1 0 0,0 0 1,-1 0-1,1 0 0,-1 1 0,1-1 1,-1 1-1,0 0 0,0 0 0,-1 0 1,1 0-1,0 0 0,-1 0 0,0 0 1,0 0-1,0 0 0,0 1 0,0-1 1,0 3-50,2 14 115,-1 1 1,0-1 0,-1 1 0,-2 0 0,0 3-116,0-2 40,1-11-34,-1 0 0,-1-1-1,0 1 1,0-1 0,-1 0-1,0 1 1,-1-1 0,-5 9-6,9-19-53,0 0 0,0 0 0,0 0 1,0 1-1,0-1 0,0 0 1,0 0-1,0 0 0,0 0 1,0 0-1,0 0 0,0 1 0,0-1 1,0 0-1,0 0 0,0 0 1,0 0-1,0 0 0,0 0 0,0 1 1,0-1-1,1 0 0,-1 0 1,0 0-1,0 0 0,0 0 1,0 0-1,0 0 0,0 0 0,0 0 1,0 1-1,0-1 0,1 0 1,-1 0-1,0 0 0,0 0 0,0 0 1,0 0-1,0 0 0,0 0 1,1 0-1,-1 0 0,0 0 1,0 0-1,0 0 0,0 0 0,0 0 1,0 0-1,1 0 0,-1 0 1,0 0-1,0 0 0,0 0 0,0 0 1,0 0-1,0 0 0,0 0 1,1-1 52,14-2-1169,17-9 716,-31 12 289,16-6 287,-1 2 0,1 0-1,0 0 1,0 2-1,0 0 1,2 1-123,-12 0 146,1 1 0,-1 0 0,1 0 0,0 1 0,-1 0 0,1 0 0,-1 0 0,1 1 0,-1 1 0,0-1 0,0 1 0,0 0 0,0 1 0,3 2-146,-7-4 32,0 1 1,-1-1-1,1 1 0,-1 0 0,0 0 0,0 0 1,0 0-1,0 0 0,-1 0 0,1 1 0,-1-1 1,0 1-1,0-1 0,0 1 0,0-1 0,0 1 1,-1-1-1,0 1 0,0 0 0,0-1 0,0 1 1,0 0-1,-1-1 0,0 1 0,1-1 0,-1 1 0,-1-1 1,1 2-33,-2 2-25,-1 1 0,1-1 1,-1 0-1,0 0 0,-1 0 0,0-1 1,0 1-1,0-1 0,-1 0 1,0-1-1,-6 5 25,0-1-256,-1-1 0,0 0 0,0-1 0,0-1 0,-1 0 0,0-1 0,0-1 0,0 0 0,-1 0 1,1-2-1,-1 0 0,0 0 0,0-2 0,0 0 0,0 0 256,-4-6-2922,4-13-1773</inkml:trace>
  <inkml:trace contextRef="#ctx0" brushRef="#br1" timeOffset="-690307.234">4687 2285 12054,'0'0'3169,"0"0"-1984,0 0 159,0 0-479,0 0-481,174 32-384,-134-32-64,-6 0-929,-18 0-1920,-16 0-5987</inkml:trace>
  <inkml:trace contextRef="#ctx0" brushRef="#br1" timeOffset="-676071.83">3227 3098 7123,'0'0'641,"0"0"-433,0 0 176,0 0 224,0 0-304,0 0-288,0 0 16,0 0-32,-6 3 80,6-3-48,0 0-32,0 0 0,0 0 0,0 0-112,0 0-144,3 0-544,5 0-1841,4 0-2866</inkml:trace>
  <inkml:trace contextRef="#ctx0" brushRef="#br1" timeOffset="-670941.688">5202 2105 4674,'0'0'560,"0"0"-448,0 0 145,0 0 367,0 0 304,0 0-63,0 0-257,0-69-80,0 54 16,0 0-303,0 5-241,0-3-1089,0 3 49,-14 2-2850</inkml:trace>
  <inkml:trace contextRef="#ctx0" brushRef="#br1" timeOffset="-670273.358">5154 1887 6451,'0'0'1950,"0"0"-819,0 0-71,0 0 73,0 0-474,0 0-272,0 0-61,0 0-17,0 0 158,0 0 88,0 0 56,0 0 45,5 33 1884,50 217-893,-36-154-1442,-4-22-42,-8-26-19,3-1 1,2 0-1,1-1 1,3 0-1,19 38-144,-34-82-4,0 0-1,0 1 0,0-1 1,0 0-1,1 0 1,-1 1-1,1-1 0,-1 0 1,1-1-1,0 1 1,0 0-1,0 0 0,0-1 1,0 1-1,0-1 0,0 0 1,1 1-1,-1-1 1,0 0-1,1 0 0,-1-1 1,1 1-1,-1 0 1,1-1 4,0 0-5,0-1 0,-1 0 1,1 0-1,0 0 1,-1 0-1,1 0 1,-1-1-1,0 1 1,1-1-1,-1 1 1,0-1-1,0 0 0,0 0 1,0 0-1,0 0 1,0 0-1,-1 0 1,1-1-1,-1 1 1,1 0-1,-1-1 0,0 0 5,11-19-53,-1-1 0,-1-1 0,-1 0 0,-1 0 0,3-17 53,6-42-432,-3-6 432,4-22-636,-17 104 599,11-53-616,2 0 1,16-42 652,-30 102 5,0 0 0,0 0-1,-1 0 1,1-1 0,0 1 0,0 0 0,0 0 0,0 0 0,0-1 0,0 1 0,0 0 0,0 0 0,0-1 0,0 1 0,0 0 0,0 0 0,0 0 0,0-1 0,1 1 0,-1 0 0,0 0-1,0 0 1,0-1 0,0 1 0,0 0 0,0 0 0,0 0 0,1 0 0,-1-1 0,0 1 0,0 0 0,0 0 0,0 0 0,1 0 0,-1 0 0,0 0 0,0-1 0,0 1 0,1 0 0,-1 0-1,0 0 1,0 0 0,0 0 0,1 0 0,-1 0 0,0 0 0,0 0 0,0 0 0,1 0 0,-1 0 0,0 0 0,0 0 0,0 0 0,1 0 0,-1 0 0,0 0 0,0 1 0,1-1-5,2 18 248,-2 40-4393,-1-49 1490,0 11-7997</inkml:trace>
  <inkml:trace contextRef="#ctx0" brushRef="#br1" timeOffset="-669050.909">5693 2541 4882,'0'0'1449,"0"0"-523,0 0 18,0 0 297,0 0 15,0-7-250,8-74 1507,-5 121-526,2 0 1,3 11-1988,7 53 646,-13-88-574,5 60 544,14 56-616,-24-204-1509,2 26 767,-5-40 742,-1 25-498,3 0 0,3-44 498,1 78 59,1 25-49,0 0 0,0 0 1,0 0-1,0 0 0,0 0 0,1 0 0,-1 0 0,1 0 1,-1 0-1,1 1 0,-1-1 0,1 1 0,0-1 0,0 1 1,0 0-1,0 0 0,0 0 0,0 0 0,1-1-10,41-17 39,-35 17-19,1 0 0,-1 0-1,0 1 1,1 0 0,5 1-20,-14 0 15,0 1 0,0-1 1,0 1-1,0 0 0,0-1 0,0 1 1,0 0-1,0 0 0,-1 0 0,1 0 0,0 0 1,0 0-1,-1 0 0,1 0 0,-1 0 1,1 0-1,-1 0 0,1 0 0,-1 0 1,0 1-1,0-1 0,1 0 0,-1 0 0,0 0 1,0 1-1,0-1 0,0 0 0,-1 0 1,1 1-16,0 48 598,-1-40-376,0-2-137,0 1 0,0 0 1,-1 0-1,0-1 0,-1 1 0,0-1 1,0 0-1,-1 1 0,-3 3-85,-47 70 324,24-41-239,38-38-3849,14-2 3746,-22-1-124,11 0 314,-1 1 1,0 0-1,1 1 0,-1 0 1,0 0-1,0 1 1,6 3-173,-11-4 84,0 0-1,0 1 1,0 0 0,0-1 0,0 2 0,-1-1 0,1 0 0,-1 1 0,0 0 0,0 0 0,-1 0-1,1 0 1,-1 1 0,0 0 0,1 0-84,-3-2-4,0-1-1,0 1 1,0-1 0,0 1 0,0-1-1,-1 1 1,1 0 0,-1-1-1,0 1 1,0 0 0,0-1 0,0 1-1,0 0 1,0-1 0,-1 1-1,1 0 1,-1-1 0,0 1-1,0-1 1,0 1 0,0-1 0,0 1-1,-1-1 1,1 0 0,-1 1-1,1-1 1,-1 0 0,0 0-1,0 0 1,0 0 0,0-1 0,0 1-1,-1 0 5,-10 7-17,-1 0 0,0 0 0,0-2 0,-1 0 0,-5 2 17,-7 3 150,12-4-311,-27 14 316,20-19-3257,21-5-1132</inkml:trace>
  <inkml:trace contextRef="#ctx0" brushRef="#br1" timeOffset="-668481.676">6076 2439 3522,'0'0'1646,"0"0"-555,0 0 19,0 0 165,0 0-32,6-6 652,-4 7 1973,-2 365 633,0-361-4497,1-1 0,-1 1 1,1 0-1,0 0 1,0-1-1,0 1 0,1-1 1,-1 1-1,1-1 0,0 0 1,0 1-1,1-1 1,-1 0-1,1 0 0,0-1 1,0 1-1,1-1 1,-1 1-1,1-1 0,-1 0 1,1 0-1,0-1 1,0 1-1,0-1 0,1 0 1,-1 0-1,0 0 1,1 0-1,-1-1 0,1 0 1,0 0-1,-1 0 1,1-1-1,2 1-4,-1 0-191,0-1-1,0 0 1,0 0-1,1 0 1,-1 0 0,0-1-1,0 0 1,0-1 0,0 1-1,0-1 1,0 0-1,-1-1 1,1 1 0,-1-1-1,1 0 1,-1-1 0,0 1-1,0-1 1,0 0 0,-1 0-1,1-1 1,-1 1-1,0-1 1,0 0 0,-1 0-1,2-3 192,-4 5-332,0 1-1,0-1 1,-1 0-1,1 1 1,-1-1-1,0 0 1,1 0-1,-1 1 1,0-1-1,-1-2 333,1-4-1957,0-4-898</inkml:trace>
  <inkml:trace contextRef="#ctx0" brushRef="#br1" timeOffset="-668143.749">6081 2657 6115,'0'0'1216,"0"0"-447,0 0 351,0 0-127,0 0-609,0 0-144,155-5-240,-138 5 48,-8 0-48,-4-2-288,1-4-80,-6-1-385,0-6 33,0 3-256,0-5-1554</inkml:trace>
  <inkml:trace contextRef="#ctx0" brushRef="#br1" timeOffset="-667810.628">6076 2437 9540,'0'0'1905,"0"0"-544,0 0-225,0 0-383,0 0-289,155 0-208,-127 0-256,-3 0-432,-8 0-1457,-11 0-2385</inkml:trace>
  <inkml:trace contextRef="#ctx0" brushRef="#br1" timeOffset="-665553.714">3134 3070 7619,'0'0'1166,"0"0"-344,0 0 344,0 0-3,0 0-504,0 4 3960,3 5-3875,18-4-483,-1-1 1,1-1 0,0-1 0,0-1 0,0-1 0,0-1 0,7-1-262,32 0 354,0 4 129,35 6-483,-28-4 29,0-2-1,22-5-28,20 0 141,678 6 283,-115-11-160,205 8-192,-675 5-32,-194-2-201,-8-3-110,0 0 1,0 0-1,0 0 1,0 0-1,-1 0 1,1 1-1,0-1 1,0 0 0,0 0-1,0 0 1,0 0-1,0 0 1,0 0-1,0 0 1,0 0-1,0 0 1,0 0-1,0 0 1,0 0-1,0 1 1,0-1-1,0 0 1,0 0-1,0 0 1,0 0 270,-14-2-9917</inkml:trace>
  <inkml:trace contextRef="#ctx0" brushRef="#br1" timeOffset="-664032.565">4114 3407 4978,'0'0'2247,"0"0"-1041,0 0-67,0 0 293,0 0-437,0-12-273,0 10 3487,0 588-226,0-585-3908,0-1-139,0 0-243,0 0-374,0-8-1474,0-76-4104,0 45 2086</inkml:trace>
  <inkml:trace contextRef="#ctx0" brushRef="#br1" timeOffset="-663281.695">4103 3451 7123,'0'0'1110,"0"0"48,0 0 96,0 0-134,0 0-405,-2-6-72,1 3-529,-1-1 0,1 0 0,0 0 0,0 0-1,0 0 1,1 0 0,0-1 0,-1 1 0,1 0-1,1 0 1,-1 0 0,1 0 0,-1 0 0,1 0-1,0 0 1,0 0 0,1 0 0,0 0 0,-1 0-1,1 0 1,0 1 0,2-3-114,0 1 2,1 0 0,0 1 0,-1 0 0,1 0 0,1 0 0,-1 0 0,0 1 0,1 0 1,0 0-1,0 0 0,0 1 0,0 0 0,0 0 0,0 0 0,4 1-2,2-2 46,-1 1 0,0 1 0,1 0 0,-1 1 0,5 0-46,-12 0 24,-1 0 1,1 1 0,0-1-1,-1 1 1,0 0 0,1 0 0,-1 0-1,0 1 1,1-1 0,-1 1 0,0 0-1,0 0 1,0 0 0,0 0 0,-1 0-1,1 0 1,-1 1 0,3 2-25,1 2 77,-1 1 1,-1 0 0,1-1-1,-1 2 1,0-1-1,-1 0 1,0 1-1,-1-1 1,1 1 0,-2 0-1,1 0 1,-1 0-1,0 0 1,-1 0 0,0 0-1,-1 0 1,0 0-1,0 0 1,-1 0-1,0-1 1,0 1 0,-1 0-1,0-1 1,-1 0-1,-2 4-77,-5 7 85,0-1 1,-2-1-1,0 0 0,-1 0 0,-1-2 0,-15 14-85,21-22-39,1-1 0,-1 0 1,0-1-1,0 0 0,-1 0 0,1-1 0,-1 0 0,0-1 0,0 0 1,0-1-1,0 0 0,-1 0 0,1-1 0,-1 0 0,0-1 39,-11-5-384,22 5 378,0 0-1,0-1 1,0 1-1,0 0 1,-1 0-1,1-1 1,0 1-1,0 0 1,0-1-1,0 1 1,0 0-1,0-1 1,0 1-1,0 0 1,0-1-1,0 1 1,0 0-1,0-1 1,0 1-1,0 0 0,0-1 1,0 1-1,0 0 1,1 0-1,-1-1 1,0 1-1,0 0 1,0-1-1,0 1 1,1 0-1,-1 0 1,0-1-1,0 1 1,0 0-1,1 0 1,-1 0 6,2-2-21,0 0 0,0 0 0,0 1 1,1-1-1,-1 1 0,0 0 0,1-1 1,-1 1-1,1 0 0,0 1 0,-1-1 1,1 0-1,2 0 21,3 1 30,0 1 0,0-1 0,-1 1 0,1 1 0,0-1 0,0 1 1,-1 1-1,1-1 0,-1 1 0,0 1 0,0-1 0,0 1 0,0 0 0,-1 1 0,0-1 0,1 2 0,-2-1 0,5 5-30,15 16 374,-2 1 0,0 2-1,11 20-373,-8-12 299,33 50 253,-56-86-2999,-2-9 1518,-2-8-334,-1-8-2408,-1-1-3810</inkml:trace>
  <inkml:trace contextRef="#ctx0" brushRef="#br1" timeOffset="-662211.668">4608 3859 4386,'0'0'606,"0"0"-118,0 0 331,0 0 155,0 0-310,0-5 54,0-8 3205,0 14-1656,0 32-1075,0 53-803,0 94 1282,3 66-460,2-216-1467,-3-31-581,-1-16 358,-7-452-1543,7 467 2028,-1 1 0,0 0 0,1 0 0,-1 0 0,1-1 0,0 1 0,-1 0 0,1 0 0,0 0 0,0 0 0,-1 0 1,1 0-1,0 0 0,0 1 0,0-1 0,0 0 0,0 0 0,0 1 0,0-1 0,1 1 0,-1-1 0,0 1 0,0-1 0,0 1 0,1 0 0,-1-1 0,0 1 0,0 0 0,1 0 0,-1 0 1,0 0-7,46-3 326,-42 3-248,-3 0-28,1 0 0,-1 0-1,1 1 1,-1-1 0,1 0-1,-1 1 1,0 0 0,1-1 0,-1 1-1,0 0 1,0 0 0,1 0-1,-1 1 1,0-1 0,0 0 0,0 1-1,0-1 1,-1 1 0,1 0-1,0 0 1,-1-1 0,2 3-50,-1 0 70,0 0 0,0 0 0,0 1 0,-1-1 0,1 0 0,-1 1 0,0 0 1,0-1-1,-1 1 0,1 0 0,-1 3-70,0 4 45,-1-1-1,0 1 1,-1-1 0,0 1 0,-1-1 0,0 0-1,0 0 1,-1 0 0,-4 7-45,16-15-2946,16-2 2705,-23-1 98,6 0 214,1 0 0,-1 1 0,0 0 0,1 0 0,-1 1 0,0 0 0,0 0 0,0 1 0,0 0 0,0 0 0,-1 1 0,1 0 0,5 4-71,-8-5 78,0 1 1,0-1-1,-1 1 0,1 0 1,-1 0-1,0 0 0,0 1 1,0-1-1,0 1 0,-1 0 1,0-1-1,0 1 0,0 0 1,-1 0-1,1 1 0,-1-1 1,-1 0-1,1 0 0,-1 1 0,1 1-78,-2-3 33,1 1-1,0-1 0,-1 1 1,0-1-1,0 0 0,-1 1 0,1-1 1,-1 0-1,0 0 0,0 0 1,0 0-1,0 0 0,-1-1 1,1 1-1,-3 2-32,-2 0 43,1 1 0,-1-1-1,0-1 1,-1 1 0,1-1 0,-1-1 0,0 1 0,0-1-43,-8 3-195,0-1 0,0 0 1,0-1-1,-1-1 0,0 0 0,0-2 0,1 0 0,-13 0 195,14-4-2329,4-9-2387</inkml:trace>
  <inkml:trace contextRef="#ctx0" brushRef="#br1" timeOffset="-660169.903">4977 3955 2977,'0'0'1086,"0"0"-259,0 0-72,0 0-133,0 0 2,2-4 582,4-2 5354,-6 6-6157,0 0-275,0 0 0,0 0 43,0 0-48,0 0 90,0 0-39,0 0 79,0 0 57,0 0-124,1 19 657,7 11-480,0 0-83,-2-1 0,0 1 1,-1 12-281,-2 131 399,-4-81-33,5 1-366,-2-75-406,0-24-2023,-1-29-1419,-1-1-367</inkml:trace>
  <inkml:trace contextRef="#ctx0" brushRef="#br1" timeOffset="-659480.721">5030 3940 4738,'0'0'1003,"0"0"24,0 0-79,0 0-145,0 0-262,0 0-31,0 0 117,0 0 48,0 0 48,0 0-131,0-1-522,1 0-1,-1 0 1,0 0-1,0 0 1,1 0 0,-1 0-1,0 1 1,1-1 0,-1 0-1,1 0 1,-1 0 0,1 1-1,-1-1 1,1 0 0,0 1-1,-1-1 1,1 0 0,0 1-1,0-1-69,13-3 267,0 1 0,0 1 0,0 0 0,0 1 0,0 0 0,11 2-267,-20-1 111,-4 0-86,1 0 0,-1 0 0,0 0 0,1 1 0,-1-1 0,1 0 0,-1 1 0,0-1 0,0 1 0,1-1 0,-1 1 0,0 0 0,0-1 0,1 1 0,-1 0 0,0 0 0,0 0 0,0 0 0,0 0 0,0 0 0,-1 0 0,1 0 0,0 1 0,0-1 0,-1 1-25,2 2 41,0 0 1,-1 0-1,0 0 0,0 0 0,0 0 1,0 1-1,-1-1 0,1 0 0,-1 2-41,0 2 34,0-1 0,-1 1 0,0 0-1,0-1 1,0 1 0,-1-1 0,0 1-1,-1-1 1,0 0 0,-1 2-34,-18 21 118,21-28-172,0 0 0,-1 0 0,1-1 0,-1 1 0,0-1 0,1 1 0,-1-1 0,0 1 0,0-1 1,0 0-1,0 0 0,0 0 0,0 0 0,0 0 0,-1 0 54,13-21-1828,-7 17 1896,1 1 0,-1 0 0,1-1-1,-1 1 1,1 0 0,0 0 0,0 1-1,0-1 1,0 1 0,0 0 0,0 0-1,0 1 1,1-1 0,-1 1 0,0 0-1,0 0 1,0 0 0,1 0 0,-1 1-1,0 0 1,0-1 0,0 2 0,0-1-1,0 0 1,0 1 0,0 0 0,0 0-1,-1 0 1,1 0 0,-1 1 0,1-1-1,-1 1 1,0 0 0,0 0 0,0 0-1,-1 0 1,1 1 0,-1-1 0,1 1 0,-1-1-1,0 1 1,-1 0 0,2 2-68,1 4 116,-1 0 0,0 0 0,0 0 0,-1 1 0,-1-1 0,0 1 0,0-1 0,-1 1 0,0 0 0,0-1 0,-2 1 0,1-1 0,-1 1 0,-1-1 0,0 0 0,0 0 0,-1 0 0,0 0 0,-1 0 0,0-1 0,0 0 0,-1 0 0,0 0 0,-1-1 0,-6 6-116,5-5-57,1-1 1,-2-1-1,1 0 0,-1 0 1,0 0-1,0-1 1,-1 0-1,0-1 0,0 0 1,0-1-1,-1 0 1,1 0-1,-1-1 1,0-1-1,0 0 0,0 0 1,0-1-1,-1-1 1,-8 0 56,19 0-145,0 0 0,-1-1 0,1 1 0,0-1 1,0 0-1,-1 1 0,1-1 0,0 0 0,0 0 0,0 0 1,0 0-1,0 0 0,0 0 0,0 0 0,0 0 1,1 0-1,-1 0 0,0 0 0,1 0 0,-1-1 1,1 1-1,-1 0 0,1-1 0,-1 1 0,1 0 0,0-1 1,0 1-1,0 0 0,-1-1 0,1 1 0,1 0 1,-1-1-1,0 1 0,0-2 145,0 1-367,0-18-4347</inkml:trace>
  <inkml:trace contextRef="#ctx0" brushRef="#br1" timeOffset="-657861.311">6806 2951 5314,'0'0'1660,"0"0"-153,0 0 187,0 0-61,0 0-451,0 0-206,0 0 118,0 0-221,0 0-121,0 0-85,0 0-115,0 0 38,0 0-121,0 0-157,0 0 1,0 0-151,0 0-95,0 0 26,32 0 73,113 0-46,-145 0-88,0 0-16,0 0-29,0 0-19,0 0-43,0 0-139,0 0-210,0 0-582,0 0-845,-2 0-1588,-10 0-2884</inkml:trace>
  <inkml:trace contextRef="#ctx0" brushRef="#br1" timeOffset="-657262.863">6777 3139 5683,'0'0'1934,"0"0"-686,0 0 220,0 0 95,0 0-618,10 1 3074,34 3-3631,-10-4-112,-12 1-186,-1-1 0,1-1 0,-1-1 0,0 0 0,21-6-90,-42 7-2,1 1 0,0 0 0,0 0 0,-1-1 1,1 1-1,0 0 0,0-1 0,-1 1 0,1-1 1,-1 1-1,1-1 0,0 1 0,-1-1 0,1 1 1,-1-1-1,1 1 0,-1-1 0,1 0 0,-1 1 1,0-1-1,1 0 0,-1 0 2,1-16-4166,-1 10 2089,0-11-8798</inkml:trace>
  <inkml:trace contextRef="#ctx0" brushRef="#br1" timeOffset="-648307.856">9094 2295 10293,'0'0'1152,"0"0"-511,0 0 815,0 0-880,0 0-351,0 0 47,104 0 176,-67 0 64,-1-5-128,-5 2-320,-5-2 48,-7 2-112,-2 3-368,-5 0-320,-4 0-913,-5 0-2225,0 0-1328</inkml:trace>
  <inkml:trace contextRef="#ctx0" brushRef="#br1" timeOffset="-649746.794">7569 1960 7411,'0'0'2225,"0"0"-717,0 0-300,0 0-327,0 0-268,0 0-247,0 0-70,0 0 171,0 0-43,0 0-2,0 0 50,5 3 224,7 13-390,-1 0 0,0 1-1,-1 0 1,-1 1 0,-1 0-1,3 10-305,0-2 140,33 84 522,-26-62-381,1-1-1,3-1 1,1-1 0,11 13-281,-33-56 5,0 0-1,1 0 1,-1 0-1,1 0 1,0 0-1,0 0 1,-1 0-1,1-1 1,0 1-1,1-1 1,-1 1-1,0-1 1,0 0-1,3 1-4,-4-1-2,0-1 0,-1 0 0,1 0-1,0 0 1,0 0 0,0 0 0,0 0-1,0-1 1,0 1 0,0 0 0,0 0 0,0-1-1,-1 1 1,1-1 0,0 1 0,0 0 0,0-1-1,-1 0 1,1 1 0,0-1 0,-1 1 0,1-1-1,0 0 1,-1 1 0,1-1 0,-1 0 2,5-7-44,-1 0-1,0-1 1,0 1 0,-1-1 0,-1 0 0,3-8 44,-4 12-21,24-103-784,0-33 805,-13 60-54,4 2 1,4-1-1,12-26 54,-23 84-68,-4 17-6843,-5 5 615</inkml:trace>
  <inkml:trace contextRef="#ctx0" brushRef="#br1" timeOffset="-649183.656">8310 2285 4338,'0'0'1926,"0"0"-288,0 0 230,0 0 53,0 0-507,-10 0 1627,-37 0-2566,41-1-473,1 2 0,-1-1-1,1 0 1,-1 1 0,0 0 0,1 1 0,0-1 0,-1 1-1,1 0 1,0 0 0,0 1 0,0 0 0,0-1 0,0 2-1,1-1 1,-1 0 0,1 1 0,0 0 0,0 0 0,0 0-1,1 1 1,-1-1 0,1 1 0,0 0 0,1 0 0,-1 0-1,1 0 1,0 0 0,0 0 0,0 1 0,1-1 0,-1 5-2,-1 3 123,1 1 0,0 0 1,1 0-1,0 0 1,1-1-1,1 1 1,0 0-1,1 0 0,0 0 1,1-1-1,1 1 1,3 7-124,-4-15 48,0 1 0,0-1 0,1 1 0,0-1 0,0 0 0,0-1 1,1 1-1,0-1 0,0 0 0,0 0 0,0 0 0,1-1 0,0 1 0,0-2 0,0 1 1,1-1-1,-1 0 0,1 0 0,0 0 0,0-1 0,0 0 0,0-1 0,0 1 0,0-1 1,1-1-49,-1 1-14,-1 0 0,1-1 1,-1 0-1,1 0 0,0 0 1,-1-1-1,1 0 1,-1 0-1,0-1 0,1 0 1,-1 0-1,3-2 14,-6 2-175,0 0 0,0 0 0,-1 0 0,1 0 0,-1-1 0,1 1 0,-1-1 0,0 0 0,0 0 0,-1 0 0,1 0 0,0 0-1,-1 0 1,0 0 0,0 0 0,0 0 0,0-1 0,0 1 0,-1 0 0,1-1 0,-1 1 0,0-1 0,0 1 0,0-3 175,0-4-1891,0 4-3011,0 6-3160</inkml:trace>
  <inkml:trace contextRef="#ctx0" brushRef="#br1" timeOffset="-648659.766">8657 2307 5939,'0'0'1939,"0"0"-1213,0 0-32,0 0 322,0 0 51,-51 0 2730,47 1-3750,1 0 0,-1 0 1,1 0-1,-1 1 0,1-1 1,0 1-1,-1 0 0,1-1 1,0 1-1,0 1 0,0-1 1,1 0-1,-1 1 0,0 0 1,1-1-1,0 1 1,-1 0-1,1 0 0,1 1 1,-2 0-48,-6 11 26,1 0 1,0 1 0,-4 12-27,6-10 199,1-1 0,0 1 1,1 0-1,1 1 1,1-1-1,1 0 0,0 1 1,2-1-1,0 1 0,1-1 1,1 4-200,-1-17 36,-1 1 0,2-1 0,-1 0 0,0 0 0,1 0 0,0 0 0,0-1 0,1 1 0,-1-1 0,1 0 0,0 0 0,0 0 0,0 0 0,1-1 0,-1 0 0,1 0 0,0 0 0,0 0 0,0-1 0,0 0 0,0 0 0,1 0 0,2 0-36,6 2 14,0-1 0,0 0 0,1-1 1,-1-1-1,1 0 0,0-1 0,-1-1 1,9-1-15,-21 2-37,-1 0 1,1-1-1,0 1 1,-1 0-1,1-1 0,-1 1 1,1-1-1,-1 0 1,1 1-1,-1-1 1,1 0-1,-1 0 1,1 0-1,-1 0 1,0 0-1,0-1 1,1 1-1,-1 0 37,3-13-7506,-4 5 3053</inkml:trace>
  <inkml:trace contextRef="#ctx0" brushRef="#br1" timeOffset="-644631.505">7778 3048 4882,'0'0'542,"0"0"-331,0 0-25,0 0 220,0 0-65,-4-3-205,1 0 158,-8-6-421,1 6 3618,10 3-2386,0 0-134,0 0-192,0 0 32,0 0-99,0 0-101,0 0-53,0 0-129,0 0 3,0 0-34,41 0 1661,14 1-1341,51 7-718,89 8 616,-157-12-547,0-1 0,0-3-1,3-1-68,60 2 16,105 1 338,-107-3-260,84-9-17,279 5 105,-19-11-196,-300 17 25,385-7 64,-341-8 34,-156 10-7614,-55 4-98</inkml:trace>
  <inkml:trace contextRef="#ctx0" brushRef="#br1" timeOffset="-629129.717">8792 3342 5186,'0'0'1553,"0"0"-531,0 0-200,0 0-38,0 0-197,0 0-344,-17-36 3068,18 35-3260,-1 0 0,0 0 1,1 0-1,-1 0 1,0 0-1,0-1 1,0 1-1,0 0 0,0 0 1,0 0-1,-1 0 1,1-1-1,0 1 1,0 0-1,-1 0 1,1 0-1,-1 0 0,1 0 1,-1 0-1,1 0 1,-1 0-1,0 0 1,0 0-1,1 0 1,-1 0-1,0 0 0,0 1 1,0-1-1,0 0 1,0 0-1,0 1 1,0-1-1,0 1 1,0-1-1,0 1 0,0 0 1,0-1-1,0 1 1,-2 0-52,3 43 1246,-3 126-648,0-32 93,6 1-1,6 2-690,-1-28 75,-9-111-165,1 0 1,0-1-1,-1 1 0,1-1 1,-1 1-1,0-1 1,1 1-1,-1-1 0,1 1 1,-1-1-1,0 1 1,1-1-1,-1 0 0,0 1 1,0-1-1,1 0 1,-1 0-1,0 1 0,0-1 1,1 0-1,-1 0 0,0 0 1,0 0-1,1 0 1,-1 0-1,0 0 0,0 0 1,1-1-1,-1 1 1,0 0-1,0 0 0,1-1 1,-1 1-1,0 0 0,1-1 1,-1 1-1,0-1 1,1 1-1,-1-1 90,0-54-3434,1 15-623</inkml:trace>
  <inkml:trace contextRef="#ctx0" brushRef="#br1" timeOffset="-628273.598">8727 3418 4594,'0'0'2121,"0"0"-1139,0 0-299,0 0 189,0 0-135,-1-8-519,1 6-344,-2-4 300,1 0 0,0 1 1,0-1-1,1 0 0,0 0 0,0 0 1,1-4-175,0 8 108,-1-1-1,1 0 1,0 1 0,0-1 0,0 1 0,1 0 0,-1-1 0,0 1 0,1 0 0,0 0-1,-1 0 1,1 0 0,0 0 0,0 0 0,0 1 0,0-1 0,1 1 0,-1-1-1,0 1 1,1 0 0,0-1-108,13-3 67,1 0 1,0 1-1,0 1 0,1 0 0,-1 1 0,0 1 0,1 1 0,-1 1 1,8 1-68,18-2-18,-40 1 16,1-1 0,0 1 0,-1 0 0,1 0 1,-1 0-1,1 0 0,-1 0 0,1 1 0,-1 0 0,0 0 0,0 0 0,0 0 0,0 0 0,0 0 0,0 1 0,-1 0 0,1-1 0,-1 1 1,0 0-1,0 0 0,0 0 0,0 0 0,0 1 0,0-1 0,-1 0 0,0 1 0,0 0 0,0-1 0,0 1 0,0 3 2,3 13 210,0 0 0,-2 0 0,0 0 0,-2 20-210,-1-30 47,-1-1 1,1 0-1,-2 1 0,0-1 1,0 0-1,0 0 0,-1 0 1,-1-1-1,1 1 0,-1-1 1,-1 0-1,-5 6-47,-13 16 260,-2-1 0,-14 13-260,29-32-159,0-1-1,0 0 1,-1-1-1,0 0 1,-1-1-1,0 0 1,0-1 0,0-1-1,-1 0 1,-8 2 159,17-5-60,1-1 0,-1 0 1,0 0-1,0 0 0,0 0 0,0-1 1,0 0-1,-1 0 0,1 0 1,0-1-1,0 1 0,0-1 1,0 0-1,1-1 0,-1 1 1,0-1-1,0 0 0,1 0 0,-1-1 1,1 1-1,0-1 0,0 0 1,0 0-1,0 0 0,0-1 1,1 0-1,-1 1 0,1-1 0,0 0 1,-2-4 59,4 6 0,0 1 0,0-1 1,0 1-1,0-1 0,0 0 1,0 0-1,1 1 0,-1-1 1,1 0-1,-1 0 0,1 0 0,0 1 1,0-1-1,0 0 0,0 0 1,0 0-1,0 0 0,0 0 1,1 1-1,-1-1 0,1 0 0,0-1 0,0 1 39,0 1 0,0 0-1,1 0 1,-1 0 0,0 0-1,0 0 1,1 0-1,-1 0 1,1 0 0,-1 0-1,1 1 1,-1-1 0,1 1-1,0-1 1,-1 1-1,1-1 1,0 1 0,-1 0-1,1 0 1,0 0 0,-1 0-1,2 0-38,8 1 131,1 0 0,-1 0 0,1 1 0,-1 1 0,0 0 1,0 0-1,0 1 0,-1 1 0,1 0 0,-1 0 0,0 1 0,-1 0 0,1 1 0,-1 0 0,0 0 0,3 4-131,171 150 1526,-123-107-1190,-59-53-737,3 2 997,-1-2-5972,-3-1 1220</inkml:trace>
  <inkml:trace contextRef="#ctx0" brushRef="#br1" timeOffset="-627132.614">9246 3851 5763,'0'0'1803,"0"0"-437,0 0-24,0 0-155,0 0-309,-1 5 2399,-1 26-3080,1 46 710,-1-25-377,2 0 0,2 0-1,3 0 1,2 0 0,7 23-530,-24-179-2951,4-176 1753,5 277 1209,2 0-1,-1-1 1,0 1-1,0 0 1,1 0-1,0 0 1,0 0-1,0 0 1,0 0-1,0 0 0,0 1 1,1-1-1,-1 0 1,1 1-1,0-1 1,0 1-1,0-1 1,0 1-1,0 0 1,1 0-1,-1 0 1,1 0-1,-1 0 1,1 1-1,0-1-10,5-2 62,-1 2 0,0-1 0,0 1 0,1 0-1,-1 0 1,1 1 0,0 0 0,-1 1 0,1 0 0,0 0-62,-6 0 37,0 0 0,1 1 1,-1 0-1,0-1 0,0 1 0,0 0 1,0 0-1,0 0 0,0 0 1,0 0-1,0 1 0,0-1 1,0 1-1,0-1 0,-1 1 0,1 0 1,-1-1-1,1 1 0,-1 0 1,0 0-1,0 0 0,0 0 0,0 0 1,0 0-1,0 0 0,0 1 1,-1-1-1,1 0 0,-1 0 1,0 1-1,1 0-37,1 13 217,0 0 0,0-1 0,-2 1 0,0 3-217,0-14 19,0 1 16,-1 0-1,0 0 0,-1 0 0,1 0 1,-1-1-1,0 1 0,-1 0 0,1-1 1,-1 0-1,0 0 0,0 0 0,-1 0 1,0 0-1,-3 3-34,4-4-45,-1 0 0,1 0 0,-1-1 0,0 0 0,0 0 0,0 0 0,-1 0 0,1 0 0,-1-1 0,1 0 0,-1 0 0,0 0 0,0 0 0,0-1 0,0 0 0,0 0 0,-3 0 45,7-1-379,5-1 306,-1 0 0,1 0 1,-1 0-1,1 0 0,0 1 0,-1-1 0,1 1 0,0 0 1,0 0-1,2 1 73,-3-1-27,2 0 105,1 0-1,-1 0 1,0 1 0,1-1 0,-1 2-1,1-1 1,-1 0 0,0 1 0,0 0-1,0 0 1,0 1 0,0-1-1,0 1 1,-1 0 0,1 0 0,-1 1-1,0-1 1,0 1 0,0 0 0,-1 0-1,1 0 1,-1 1 0,0-1 0,0 1-1,0 0 1,-1-1 0,0 1-1,1 1 1,-2-1 0,1 0 0,-1 0-1,0 1 1,0-1 0,0 0 0,-1 1-1,0-1 1,0 3-78,-1-6 5,1 0 1,-1 0 0,0 1-1,0-1 1,-1 0-1,1-1 1,0 1-1,-1 0 1,1 0-1,-1-1 1,1 1-1,-1 0 1,0-1-1,0 0 1,0 1-1,0-1 1,0 0-6,-43 24 73,26-15-59,-3 3-146,13-7-47,0 0 0,-1 0-1,0-1 1,0-1 0,0 1-1,0-2 1,-1 1 0,1-2-1,-1 1 1,0-1-1,-1-1 180,-1-4-3751,0-16-4733</inkml:trace>
  <inkml:trace contextRef="#ctx0" brushRef="#br1" timeOffset="-612470.936">10007 2074 6307,'0'0'1395,"0"0"-306,0 0-62,0 0-53,0 0-345,0 0-207,0 0 45,0 0-102,0 0-7,0 0 98,0 0-123,-20 0-21,17 0-307,-1 0 0,1 1 0,-1-1 0,0 1 0,1 0 0,-1 0 0,1 0 0,0 0 0,-1 1 0,1-1 0,0 1 0,0 0 0,0 0 0,0 0 0,0 0 0,0 0 0,0 1 0,1 0-1,-2 1-4,-1 3 18,0-1 0,1 1 0,0 1 0,0-1-1,1 1 1,0-1 0,0 1 0,-2 8-18,-1 12 268,2 1-1,0 0 1,2 0 0,1 22-268,0-18 330,0-16-269,1 0-1,0 0 0,2 0 0,0 0 0,0 0 1,3 5-61,-4-18 19,1 0 0,0 1 0,-1-1 0,2 0 0,-1 0 1,0 0-1,1 0 0,0 0 0,0-1 0,0 1 0,0-1 1,1 0-1,-1 0 0,1 0 0,0 0 0,-1-1 1,1 1-1,1-1 0,-1 0 0,0 0 0,0-1 0,1 1 1,-1-1-1,1 0 0,1 0-19,8 1 49,0-1 0,0 0 1,0-1-1,1 0-49,9-1-18,-21 0 8,0 1 1,-1-1 0,1 0 0,0-1 0,-1 1 0,1 0-1,-1-1 1,0 1 0,0-1 0,1 0 0,-1 0-1,0 0 1,0 0 0,0 0 0,-1 0 0,1 0-1,-1-1 1,1 1 0,-1-1 0,1-2 9,26-54-159,-28 58 158,17-52-158,-14 40 152,1-1 1,1 1 0,0 1 0,0-1-1,1 1 1,1 0 0,1-1 6,-6 7-1,1 0 1,-1-1-1,0 1 1,0 0-1,-1-1 0,0 1 1,0-1-1,-1 1 1,0-1-1,0 0 1,0 1-1,-1-1 1,0-1 0,0-18 15,-1 21 14,0 0 1,-1 0-1,0 0 1,0 1-1,0-1 1,0 1-1,-1 0 1,0 0-1,0 0 1,0 0-1,0 1 1,0-1-1,-1 1-29,-12-13 12,-5-7-105,16 15 64,-1 0 0,1 1 0,-2 0 0,1 0 0,-1 1 0,0 0 0,0 0 1,0 0-1,-1 2 0,0-1 0,-3 0 29,6 3 3,0 0 0,0 1 1,0 0-1,-1 0 0,1 1 0,0 0 0,-1 0 1,1 0-1,-1 1-3,5-1-32,-1 1 0,0-1 0,1 1-1,-1 0 1,1 0 0,-1 0 0,1 0 0,0 0 0,-1 1 0,1-1 0,0 1-1,0-1 1,0 1 0,0 0 0,0 0 0,0 0 0,0 0 0,1 0 0,-1 0-1,1 0 1,-1 1 0,0 1 32,1 6-2545,1-9-961</inkml:trace>
  <inkml:trace contextRef="#ctx0" brushRef="#br1" timeOffset="-611262.807">10232 2077 5763,'0'0'1707,"0"0"-472,0 0-192,0 0-336,0 0-346,4 0 100,86 6 2013,56-4-2474,-90-3-292,-56 1 295,0 0-1,0 0 1,1 0-1,-1-1 1,0 1-1,0 0 0,1 0 1,-1 0-1,0 0 1,1 0-1,-1 0 1,0 0-1,0 0 0,1 0 1,-1 0-1,0 0 1,1 0-1,-1 0 0,0 0 1,1 0-1,-1 0 1,0 0-1,0 0 1,1 0-1,-1 0 0,0 1 1,0-1-1,1 0 1,-1 0-1,0 0 1,0 0-1,1 1 0,-1-1 1,0 0-1,0 0 1,0 1-1,1-1 0,-1 0 1,0 0-1,0 1 1,0-1-1,0 0 1,0 0-1,1 1 0,-1-1-2,-19 4 436,19-4-444,0 0 21,0 0 14,0 0 2,0 0 43,0 0 8,0 0-2,0 0 146,0 0-70,0 0-12,0 0-76,0 0 12,0 0-25,0 0-7,0 0 31,3 18-82,3 2 109,-2 0 0,0 0 0,-1 0 0,-1 0 0,-1 0 0,-1 1 0,-1-1 0,-1 3-104,1 24 115,1 377 1240,0-423-1318,0-1-149,0 0-82,0 0-177,0 0 147,0-27-1724,-2 12 32,-1-4-2128</inkml:trace>
  <inkml:trace contextRef="#ctx0" brushRef="#br1" timeOffset="-610830.573">10460 2376 6851,'0'0'1457,"0"0"-339,0 0-25,0 0-426,0 0-253,0 0-57,0 0 52,26 0 1642,24 1-1303,65-3-150,-103 1-773,0-1 0,0 0 0,0 0 0,0-2 1,-1 1-1,1-1 0,-1-1 0,2-1 175,-9 1-3772,-4 4-161</inkml:trace>
  <inkml:trace contextRef="#ctx0" brushRef="#br1" timeOffset="-609255.697">10241 2596 2897,'0'0'1662,"0"0"-669,0 0-35,0 0-150,0 0-184,0 0 57,0 0-81,0 0 126,0 0 114,0 0-34,0 0-54,0 0-250,0 0-124,0 0 15,0 0-164,0 0 43,0 0 48,0 0-128,0 0 54,45 0 370,-44 0-617,1 0-1,0 0 1,0 0 0,-1 0 0,1 0-1,0 0 1,-1 0 0,1 1-1,0-1 1,-1 1 0,1-1-1,-1 1 1,1-1 0,0 1-1,-1 0 1,0 0 0,1 0 0,-1 0-1,1 0 1,-1 0 0,0 0-1,0 1 1,0-1 0,0 0-1,0 1 1,0-1 0,1 1 1,-1 3-5,0-1 1,0 1-1,0 0 1,-1 0-1,1 0 1,-1 0-1,0-1 1,-1 5 4,1 8 4,-1-14 4,0 0 0,0 1 0,-1-1 0,1 0 0,-1 0 0,0 0-1,0 0 1,0 0 0,0 0 0,0 0 0,0-1 0,-1 1-1,1-1 1,-1 0 0,0 1-8,-20 22 101,-8 23 22,17-45-3594,11-3-680</inkml:trace>
  <inkml:trace contextRef="#ctx0" brushRef="#br1" timeOffset="-606099.243">10976 2895 5218,'0'0'1502,"0"0"-221,0 0-128,0 0-33,0 0-95,12 2 6262,43 4-7118,24-1 29,-78-5-182,-1 0 10,2 6-1048,-1-6 811,-1 1 0,0-1 0,1 1 0,-1-1 0,0 1 0,0-1 0,1 1 0,-1-1 0,0 1 0,0-1 0,0 1 0,1-1 0,-1 1 0,0 0 0,0-1 0,0 1 0,0-1 0,0 1 0,0 0 0,0-1 0,0 1 0,-1-1 0,1 1 0,0-1 0,0 1 0,0-1 0,-1 1 0,1-1 0,0 1 0,0-1 0,-1 1 211,-11 9-5589</inkml:trace>
  <inkml:trace contextRef="#ctx0" brushRef="#br1" timeOffset="-605473.758">10965 3113 4306,'0'0'1329,"0"0"-241,0 0-15,0 0-118,0 0-299,-12 0 384,10 0 4430,131-12-2987,-68 12-1834,-60 0-564,-1 0 51,0 0-37,0 0 26,0 0-45,0 0 16,0 0-82,0 0-110,0 0-54,0 0-141,0 0-480,0 0-667,-2 0-1456,-10 0-2602</inkml:trace>
  <inkml:trace contextRef="#ctx0" brushRef="#br1" timeOffset="-599953.473">12754 2264 4770,'0'0'3058,"0"0"-1151,0 0 129,0 0-265,0 0-554,0 0-492,16 0 847,255-5 821,-270 5-2417,-1 0-13,0 0-126,0 0-453,0 0-633,0 0-853,0 0-1855</inkml:trace>
  <inkml:trace contextRef="#ctx0" brushRef="#br1" timeOffset="-595305.915">11819 3025 7796,'0'0'2179,"0"0"-727,0 0-97,0 0-139,0 0-397,0 0-384,0 0 19,31 0 2782,851 2-1886,-274 6-1345,-145-18 65,-16 10-36,-446 0 14,-1 0 32,0 0-18,5-3-458,-9 1-6118,-20 2-3149</inkml:trace>
  <inkml:trace contextRef="#ctx0" brushRef="#br1" timeOffset="-598885.791">13405 2011 5298,'0'0'1655,"0"0"-287,0 0-23,0 0-73,0 0-354,0 0-302,-30 0 3549,28 0-4168,1 1-1,-1 0 1,1 0 0,0 0-1,-1-1 1,1 1-1,0 0 1,0 1 0,0-1-1,0 0 1,0 0 0,0 0-1,0 1 1,0-1 0,0 0-1,0 1 1,1-1 0,-1 2 3,-14 30 246,14-30-181,-9 29 110,2 0 1,1 0 0,1 1-1,2 0 1,2 0-1,0 0 1,4 29-176,-2-45 155,1-11-124,0-1 0,0 1 1,1-1-1,0 1 0,0-1 0,0 0 0,0 0 0,1 0 0,0 0 0,0 0 0,0-1 0,1 0 0,0 1 0,0-1 0,0 0 0,0-1 0,0 1 0,1-1 0,0 0 0,4 3-31,7 4 94,1-1 1,0 0-1,0-1 0,1-1 0,12 3-94,-24-8-6,0 0 0,0 0 0,0-1 0,1 0 0,-1 0 0,1-1 0,-1 0 0,0 0 0,1-1 0,-1 1 0,0-1 0,7-2 6,-10 1-29,1 1 0,0-1 0,0 0 0,-1 0 0,1-1 0,-1 1 0,1-1 0,-1 1 1,0-1-1,0 0 0,-1 0 0,1-1 0,0 1 0,-1 0 0,0-1 0,0 0 0,0 1 0,0-1 0,0-2 29,4-11-59,-1 0 0,-1 0 0,0-1 0,-1 1-1,-1-1 1,-1-12 59,-3-107-261,0 128 205,0-1 0,-1 1 0,0 0 0,0 0 0,-1 0 0,0 0 0,0 1 1,-1-1-1,0 1 0,-1 0 0,-3-4 56,-19-31-7,26 40-1,1 1 0,-1 0-1,0 0 1,0 0 0,0 0 0,0 0 0,0 0-1,0 0 1,0 1 0,0-1 0,-1 1-1,1 0 1,-1-1 0,1 1 0,-1 0 0,1 0-1,-1 1 1,0-1 0,-1 0 8,-54-1-201,41 2 182,12 1 28,0 1 1,1-1-1,-1 1 1,1 0-1,0 0 1,-1 1-1,1-1 1,0 1-1,1 0 1,-1 0-1,0 0 0,1 1 1,0-1-1,-1 1 1,2 0-1,-1 0 1,0 0-1,1 0 1,0 1-1,-2 1-9,4-5-115,0-1-1,0 0 1,0 0 0,0 0-1,0 0 1,0 1-1,0-1 1,0 0 0,0 0-1,0 0 1,0 1-1,0-1 1,0 0 0,0 0-1,0 0 1,0 1-1,0-1 1,0 0 0,1 0-1,-1 0 1,0 1-1,0-1 1,0 0 0,0 0-1,0 0 1,0 0-1,1 0 1,-1 1 0,0-1-1,0 0 1,0 0-1,0 0 1,1 0 0,-1 0-1,0 0 1,0 0-1,0 0 1,0 1 0,1-1-1,-1 0 1,0 0-1,0 0 1,0 0 0,1 0-1,-1 0 1,0 0-1,0 0 1,0 0 0,1 0-1,-1 0 1,0-1-1,0 1 1,0 0 0,1 0-1,-1 0 1,0 0-1,0 0 1,0 0 0,0 0-1,1 0 116,-1-1-74,9-1-6323</inkml:trace>
  <inkml:trace contextRef="#ctx0" brushRef="#br1" timeOffset="-598246.895">13771 2480 6995,'0'0'1510,"0"0"-138,0 0-52,0 0-562,0 0-395,28 10 341,-25-6-574,1 1 1,-1 0-1,-1 0 0,1 0 1,-1 0-1,0 1 0,0-1 1,-1 1-1,1-1 0,-1 1 1,-1-1-1,1 1 0,-1 0 1,0 0-131,1-2 45,-1 1 1,0-1 0,0 0-1,-1 1 1,1-1 0,-1 1-1,0-1 1,0 0 0,0 0-1,-1 1 1,1-1 0,-1 0-1,0 0 1,0 0 0,-1-1-1,1 1 1,-2 1-46,4-5-38,0 0-1,-1 1 0,1-1 1,0 0-1,0 1 1,0-1-1,-1 0 0,1 0 1,0 1-1,0-1 1,-1 0-1,1 0 0,0 0 1,-1 1-1,1-1 0,0 0 1,-1 0-1,1 0 1,0 0-1,-1 0 0,1 0 1,0 0-1,-1 0 1,1 0-1,0 0 0,-1 0 1,1 0-1,0 0 1,-1 0-1,1 0 0,0 0 1,-1 0-1,1 0 1,0 0-1,-1 0 0,1 0 1,0-1-1,-1 1 1,1 0 38,-3-14-5818,3-9-529</inkml:trace>
  <inkml:trace contextRef="#ctx0" brushRef="#br1" timeOffset="-597466.028">13929 2107 5619,'0'0'2321,"0"0"-649,0 0 239,0 0-172,0 0-488,2 0 1262,12-1-2563,-1-1 0,1 0 0,0-1 0,-1-1 0,1 0 0,-1-1 0,11-6 50,-9 4-813,1 1 0,0 1 0,0 0 0,0 1 0,6 0 813,-21 5 118,-1 0-1,1 0 1,0-1 0,-1 1 0,1 0-1,-1 0 1,1 0 0,-1 0-1,0 0 1,1 0 0,-1 0-1,0 0 1,0 0 0,0 0-1,0 0 1,0 0 0,0 0 0,0 0-1,0 0 1,0 0 0,0 0-1,0 1-117,-2 41-81,2-24 361,0 514 3402,0-533-3736,0 0-60,0 0-287,0 0-124,0 0-70,0-28-2118,0-8-3026,0 17-720</inkml:trace>
  <inkml:trace contextRef="#ctx0" brushRef="#br1" timeOffset="-597129.946">14014 2356 8180,'0'0'1520,"0"0"-815,0 0 815,0 0-431,0 0-817,163-3-176,-129-2 48,-9-3-144,-8 6-128,-8-1-640,-9 1-1793,0 2-1441</inkml:trace>
  <inkml:trace contextRef="#ctx0" brushRef="#br1" timeOffset="-601881.557">11906 2252 7139,'0'0'2044,"0"0"-427,0 0-14,0 0-325,0 0-496,0 0-190,1 0-477,0 0 1,0 0-1,0 1 1,0-1-1,1 0 1,-1 0-1,0 0 1,0 0-1,0 0 1,0-1-1,0 1 1,0 0-1,0 0 1,0-1-1,0 1 1,0-1-1,1 0-115,8-26-249,-1-1-1,-2-1 0,-1 1 0,-1-1 0,-1-1 0,-1-21 250,-2 21 117,-1 29 39,0 19-79,-6 525 2590,6-543-2761,0 0-1,0 0 1,0-1-1,0 1 1,0 0 0,-1 0-1,1 0 1,0-1-1,0 1 1,0 0-1,0 0 1,-1 0-1,1-1 1,0 1-1,0 0 1,0 0-1,-1 0 1,1 0-1,0-1 1,0 1-1,-1 0 1,1 0-1,0 0 1,0 0-1,-1 0 1,1 0-1,0 0 1,0 0-1,-1 0 1,1 0-1,0 0 1,0 0-1,-1 0 1,1 0-1,0 0 1,0 0-1,-1 0 1,1 0-1,0 0 1,0 1-1,-1-1 1,1 0-1,0 0 1,0 0-1,-1 0 1,1 0-1,0 1 1,0-1-1,0 0 1,-1 0 94,1-24-2682,0-10-2653</inkml:trace>
  <inkml:trace contextRef="#ctx0" brushRef="#br1" timeOffset="-600538.825">12267 2026 3906,'0'0'2134,"0"0"-803,0 0 99,0 0 83,0 0-448,-11 0 3018,-34 0-3860,43 1-194,1 0 0,-1 0 1,1 0-1,0 0 1,-1 0-1,1 0 1,0 0-1,0 0 1,0 1-1,0-1 1,0 0-1,0 1 1,0-1-1,0 1 1,0-1-1,1 1 1,-1 0-1,0-1 1,1 1-1,0-1 0,-1 1 1,1 0-1,0 0-29,-8 49 651,6-36-755,-12 91 502,4 1-1,3 47-397,8-150 25,0 0-1,0-1 1,0 1 0,1 0-1,-1-1 1,1 1 0,0-1-1,-1 0 1,2 1 0,-1-1-1,0 0 1,1 0-1,-1-1 1,1 1 0,0 0-1,0-1 1,0 0 0,2 2-25,61 36 503,-60-37-468,0-1 0,0 0 0,1 0 0,-1 0 0,0-1 0,1 0 0,-1 0 0,1-1 0,-1 0 0,5 0-35,-7 0-18,-1 0 0,0-1-1,1 1 1,-1-1 0,0 0 0,0 0 0,1 0 0,-1 0 0,0 0-1,0-1 1,0 1 0,-1-1 0,1 0 0,0 0 0,0 0-1,-1 0 1,0-1 0,1 1 0,-1-1 0,1-1 18,7-11-59,-2-1 0,0 0-1,-1-1 1,0 0 0,-1 0 0,-1 0 0,-1-1 0,-1 1 0,0-1-1,-1 0 1,-1 0 0,0-2 59,-2 18-8,0 1 0,0-1-1,-1 0 1,1 1 0,0-1-1,0 1 1,-1 0 0,1-1-1,-1 1 1,1 0 0,-1 0-1,1 0 1,-1 0 0,0 0-1,1 0 1,-1 1 0,0-1-1,0 0 1,0 1 0,0 0-1,0-1 9,-44-9-166,39 10 170,-1 0 1,1 0-1,0 0 1,-1 1-1,1 0 1,0 0 0,-1 1-1,1 0 1,0 0-1,0 0 1,1 1-1,-1 0 1,0 1-1,1 0 1,0 0-1,0 0 1,0 0 0,0 1-1,1 0 1,0 0-1,0 1 1,0 0-1,0 0 1,1 0-1,0 0 1,1 0-1,-2 3-4,1 2 74,0 1-1,1-1 0,0 1 1,0-1-1,1 1 0,1 0 0,0 0 1,1 0-1,0 0 0,1 2-73,-1 1 49,0-14-73,0-1-35,0 0-127,0 0-263,7-17-1922,6-5-697,1-3-2863</inkml:trace>
  <inkml:trace contextRef="#ctx0" brushRef="#br1" timeOffset="-589853.73">13619 3339 6547,'0'0'1297,"0"0"-300,0 0-31,0 0-205,0 0-356,0 0-26,0 0 304,0 0-19,0 0-114,0 0-11,0 0-80,0 0 15,0 0-111,0 0-168,0 0 18,0 0-122,0 30 45,11 126 581,-2-46-185,-8-84-345,6 67 351,-6-85-498,0 0 1,1 0-1,0 0 1,1-1-1,-1 1 0,1 0 1,1-1-1,-1 0 0,5 5-40,-6-9-96,-2-3-64,0 0 27,0 0-118,0-7-851,0-60-3158,0 37 1202</inkml:trace>
  <inkml:trace contextRef="#ctx0" brushRef="#br1" timeOffset="-589117.752">13926 3309 6243,'0'0'1830,"0"0"-475,0 0-170,0 0-486,0 0-342,0 0-82,0 0 160,0 0 144,0 0-88,0 0 109,-19 15 742,-7 19-947,0-1 0,-6 2-395,24-27 21,0 1 1,-1-2-1,0 1 0,0-1 1,-1-1-1,0 0 0,0 0 1,0-1-1,-1 0 0,-1 0-21,10-4 14,2-1-4,0 0-42,0 0-69,38 9-89,-17 4 542,-1 2 0,0 1 1,0 0-353,-6-3 155,0-1 1,1-1 0,0 0-1,1-1 1,1-1 0,4 2-156,-12-7 5,22 13 254,-31-17-697,4 0 718,-3-2-5789,-1-6-6182</inkml:trace>
  <inkml:trace contextRef="#ctx0" brushRef="#br1" timeOffset="-592291.341">12365 3255 1905,'0'0'1774,"0"0"-483,0 0-234,0 0-204,0 0-330,0 0 24,0 0 35,0 0-78,0 0 123,0 0 53,0 0 179,0 0 139,0 0-259,0 0-48,0 0 6,0 0-94,0 0 39,0 0-108,0 0-11,0 0 5,0 0-176,0 0 6,0 0 2,0 0-43,0 15 820,6 218-54,-3-233-1260,1 0 1,-1 0-1,1 0 0,-1 0 0,1-1 0,-1 1 1,1-1-1,-1 0 0,1 0 0,-1 0 0,2-1 177,11-3-50,1 0-1,-1 2 0,1 0 1,-1 1-1,1 0 0,0 1 0,13 2 51,-27-1 25,-1 1-1,1-1 0,-1 1 1,0-1-1,1 1 0,-1 0 1,0 0-1,0 0 0,0 0 0,1 1 1,-1-1-1,-1 1 0,1-1 1,0 1-1,0-1 0,0 1 1,-1 0-1,1 0 0,-1 0 0,1 0 1,-1 0-1,0 0 0,0 1 1,0-1-1,0 0 0,0 0 1,-1 1-1,1-1 0,-1 1 0,1 1-24,2 10 152,-1 0-1,0 0 0,-1 0 0,-1 10-151,-1-20 6,0-1-1,0 1 0,0-1 0,-1 0 1,1 1-1,-1-1 0,0 0 0,0 0 1,0 0-1,0 0 0,-1 0 0,1-1 0,-1 1 1,0-1-1,0 0 0,0 1 0,0-1 1,0 0-1,0-1 0,-1 1-5,-66 34 186,11-21-309,57-15-21,0 1-1,1-1 1,-1 0 0,0 1 0,0-1-1,1 0 1,-1 0 0,0 0-1,0 0 1,1 0 0,-1 0-1,0-1 1,0 1 0,1-1-1,-1 1 1,0-1 0,1 0-1,-1 1 1,1-1 0,-1 0-1,1 0 1,-1 0 0,1 0-1,-1 0 1,1-1 0,0 1-1,0 0 1,0-1 0,-1 1-1,1-1 145,-2-22-3489,0-5-3744</inkml:trace>
  <inkml:trace contextRef="#ctx0" brushRef="#br1" timeOffset="-591946.078">12315 3286 9268,'0'0'2770,"0"0"-1234,0 0-63,0 0-657,0 0-576,0 0 129,70 18 143,-42-16-64,3-2-208,-5 0-112,-4 0-128,-5 0-400,-6-2-480,-2-1-1377,-9 3-2290,0 0-3024</inkml:trace>
  <inkml:trace contextRef="#ctx0" brushRef="#br1" timeOffset="-591291.672">12794 3445 7139,'0'0'1734,"0"0"-162,0 0 111,0 0-552,0 0-749,0-23-515,1-1-513,-1 15 576,1 0 0,-1-1 0,1 1 0,1 0 0,0 0 0,0 0 0,1 1 0,2-7 70,-5 15 46,0 0-1,0 0 1,0 1 0,0-1 0,0 0 0,0 0 0,0 0 0,0 0 0,0 0 0,0 0 0,0 0-1,0 0 1,1 0 0,-1 0 0,0 0 0,0 1 0,0-1 0,0 0 0,0 0 0,0 0 0,0 0-1,0 0 1,0 0 0,0 0 0,0 0 0,1 0 0,-1 0 0,0 0 0,0 0 0,0 0 0,0 0-1,0 0 1,0 0 0,0 0 0,0 0 0,0 0 0,1 0 0,-1 0 0,0 0 0,0 0 0,0 0-1,0 0 1,0 0 0,0 0 0,0 0 0,0 0 0,0 0 0,0 0 0,1 0 0,-1 0 0,0 0-1,0-1 1,0 1 0,0 0 0,0 0 0,0 0 0,0 0 0,0 0 0,0 0 0,0 0 0,0 0-1,0 0 1,0 0 0,0-1 0,0 1 0,0 0 0,0 0 0,0 0 0,0 0-46,3 13 767,-2 17-534,2 92 1070,5 0 0,9 23-1303,-15-124-337,-4-24-2011,-3-35-2149,5 6-337</inkml:trace>
  <inkml:trace contextRef="#ctx0" brushRef="#br1" timeOffset="-590557.547">13092 3296 4402,'0'0'1969,"0"0"-643,0 0-128,0 0 109,0 0-267,0 0-330,0 0-6,0 0-159,0 0-158,0 0 55,0 0-68,0 0-59,-14 23 362,5 2-306,0 0-1,2 1 1,0 0 0,2 1-1,1-1 1,1 1-1,2 0 1,0-1-1,2 8-370,-1-29 24,0 0 0,1 0-1,0 0 1,0 0 0,0 0-1,0 0 1,1 0 0,0 0-1,0 0 1,0-1 0,0 1-1,1-1 1,0 0 0,0 1-1,0-1 1,0 0 0,0-1-1,1 1 1,0-1 0,0 1-1,0-1 1,4 2-24,0 0 37,1-1 0,0 0 0,0 0-1,0-1 1,0 0 0,0 0 0,1-1 0,-1-1-1,1 1 1,-1-2 0,8 1-37,-13-1-41,0 0-1,0 0 1,0-1-1,0 1 1,0-1-1,0 0 1,0 0 0,0 0-1,-1 0 1,1-1-1,0 0 1,-1 0-1,1 0 1,-1 0 0,0 0-1,0 0 1,1-1 41,0-2-85,0 0 0,0-1 0,0 1 0,-1-1 0,1 1 1,-1-1-1,-1 0 0,1 0 0,-1-1 0,0 0 85,4-15-85,-2-1-1,0 1 0,-1-1 1,-2 1-1,0-1 1,-2-15 85,0 4 172,1 32-160,0 0 1,0 0 0,-1 0 0,1-1-1,-1 1 1,1 1 0,-1-1-1,0 0 1,0 0 0,0 0-1,0 0 1,0 0 0,0 1-1,-1-1 1,1 1 0,0-1 0,-1 1-1,1-1 1,-1 1-13,-3-3 6,-1 0 0,1 1 0,0-1 0,-1 2 0,0-1 0,-5-2-6,-9-1-172,-1 0-1,1 1 1,-15 0 172,33 4-179,0 1 1,0-1 0,0 1 0,0 0 0,0 0-1,0 0 1,0 0 0,0 1 0,0-1-1,0 1 1,0-1 0,0 1 0,0-1-1,0 1 1,0 0 0,0 0 0,0 0 0,0 0-1,1 1 1,-1-1 0,0 0 0,1 1-1,-1-1 1,1 1 0,0-1 0,-1 1-1,1 0 1,0-1 0,0 1 0,0 0-1,0 1 179,-6 6-5578</inkml:trace>
  <inkml:trace contextRef="#ctx0" brushRef="#br1" timeOffset="-744969.777">1085 2776 5635,'0'0'1560,"0"0"-493,0 0 251,0 0-194,0 0-444,0-58 2721,0-28-1192,0 86-2027,0 0 85,0 0 21,0 0 67,0 0-113,0 0-4,3 24 351,7 198 68,-10 57-657,-1-97-1046,-3-192-2713,-1-10 421</inkml:trace>
  <inkml:trace contextRef="#ctx0" brushRef="#br1" timeOffset="-743691.769">1226 3174 5410,'0'0'1388,"0"0"-449,0 0 0,0 0 67,0 0-305,0 0-47,0 0 192,4 5 3128,1 7-3544,-5 336 1342,2-738-4349,-1 386 2580,-1 1 1,1-1-1,-1 1 1,1 0-1,0-1 1,1 1-1,-1 0 1,0-1-1,1 1 1,0 0-1,0 0 1,0 0-1,0 1 1,0-1-1,0 0 1,1 1-1,-1-1 1,1 1-1,0 0 1,0 0-1,0 0 0,0 0 1,0 0-1,0 1 1,0 0-1,1-1 1,1 1-4,3-2 26,-1 1 1,1-1-1,0 2 0,0-1 1,0 1-1,1 1 0,-1-1 1,0 1-1,0 1 1,0 0-1,5 1-26,-10-1 30,0 0 1,1 0 0,-1 1-1,0-1 1,-1 1-1,1 0 1,0 0-1,0 0 1,-1 0-1,1 1 1,-1-1-1,0 1 1,0-1-1,0 1 1,0 0-1,0 0 1,0 0-1,-1 0 1,0 0 0,1 0-1,-1 1 1,0-1-1,-1 0 1,1 0-1,0 1 1,-1 2-31,2 11 162,-1-1 0,0 1 1,-1-1-1,-3 16-162,2-26 7,0 0 0,-1 0 0,0 0 0,0 0 0,-1 0-1,0 0 1,0-1 0,0 1 0,0-1 0,-1 0 0,0 0 0,0 0 0,-4 2-7,-2 4-14,-1-2 1,0 1 0,0-1 0,-1-1 0,-6 3 13,-1-6-231,13-13-340,6 7 555,0 0 0,1 0 1,-1 0-1,0 0 0,1-1 0,-1 1 0,1 0 0,-1 0 1,1 0-1,0 0 0,-1 0 0,1 0 0,0 0 0,0 1 1,0-1-1,0 0 0,0 0 0,0 0 0,0 1 0,0-1 0,0 1 1,0-1-1,0 1 0,0-1 0,0 1 0,0-1 0,1 1 16,5-2 9,0 0-1,1 1 1,-1 0-1,1 0 0,-1 0 1,1 1-1,-1 0 1,1 1-1,-1 0 1,1 0-1,-1 0 0,0 1 1,1 0-1,5 3-8,-9-3 50,0 0-1,0 0 1,-1 0 0,1 0-1,0 1 1,-1 0-1,0 0 1,1 0 0,-1 0-1,0 0 1,-1 1-1,1-1 1,-1 1 0,1 0-1,-1 0 1,0 0 0,-1 0-1,1 0 1,-1 0-1,1 0 1,-1 1 0,0-1-1,-1 0 1,1 1-1,-1 1-49,1 0 90,-1 1-1,0-1 1,0 1-1,0-1 1,-1 1-1,0-1 1,0 1-1,-1-1 0,0 0 1,0 0-1,0 0 1,-1 0-1,-2 4-89,0-3 52,0-1 0,0 0 0,-1-1 0,0 0 0,0 1 0,0-2 0,-1 1 0,0-1 0,0 0 0,0 0-1,0-1-51,-10 4-33,1-1-1,-1 0 1,0-2-1,0 0 1,0-1-1,-1 0 1,1-2-1,-1 0 1,1-1-1,-11-1 34,21 1-46,7 0 3,-1-1 1,0 1-1,0-1 1,0 1-1,1-1 0,-1 1 1,0-1-1,1 1 1,-1-1-1,0 0 1,1 1-1,-1-1 0,1 0 1,-1 0-1,1 1 1,-1-1-1,1 0 1,0 0-1,-1 0 0,1 1 1,0-1-1,0 0 1,0 0-1,-1 0 1,1 0-1,0 0 0,0 0 1,0 0-1,0 1 1,1-2 42,-1-39-2040,1 29 315,-1-18-3595</inkml:trace>
  <inkml:trace contextRef="#ctx0" brushRef="#br1" timeOffset="-482023.655">1795 3481 4786,'0'0'2116,"0"0"-1452,0 0-301,0 0 96,0 0 61,0 0 107,-42-2 3746,33 10-4243,0 1 0,1-1 1,0 1-1,0 1 0,1-1 1,0 1-1,-5 11-130,-1-2 69,7-9 52,-32 54 403,35-59-414,1 0 0,0 0 0,1 0 0,-1 0 0,1 0 1,0 1-1,0-1 0,1 0 0,0 1 0,0-1 1,0 1-1,0 1-110,1-5 43,0 0 0,1 0 1,-1 0-1,0 0 0,0 0 1,1-1-1,-1 1 0,1 0 1,0-1-1,-1 1 0,1-1 1,0 0-1,0 0 1,0 1-1,0-1 0,0-1 1,0 1-1,0 0 0,0 0 1,0-1-1,2 1-43,47 10 597,29-5-334,-76-6-278,1-1-1,0 1 0,-1-1 0,1 0 1,-1 0-1,1 0 0,-1 0 0,0-1 0,1 0 1,-1 0-1,0 0 0,0 0 0,0-1 1,0 0-1,1 0 16,-1-1-17,-1-1 1,1 1-1,0-1 0,-1 1 1,0-1-1,0 0 1,-1 0-1,1 0 0,-1 0 1,0-1-1,0 1 1,0-5 16,0-5-44,0 0 0,-1 0 1,-1 0-1,0-2 44,0 1-235,0 14 222,0 0-1,0-1 1,0 1-1,0 0 0,-1 0 1,1-1-1,-1 1 0,1 0 1,-1 0-1,0-1 0,0 1 1,0 0-1,0 0 1,0 0-1,0 0 0,-1 0 1,1 1-1,-1-1 0,1 0 1,-3-1 13,0 1-20,0-1 1,0 1 0,0 0 0,-1 0 0,1 1 0,-1-1-1,1 1 1,-1 0 0,-4-1 19,-7 2-4343,6 0 794</inkml:trace>
  <inkml:trace contextRef="#ctx0" brushRef="#br1" timeOffset="-481588.535">1750 3646 6131,'0'0'3308,"0"0"-1363,0 0-520,0 0 93,0 0-275,9 25 1286,135 126 355,-129-141-2882,4 4-469,-14-3-8083,-5-7-1353</inkml:trace>
  <inkml:trace contextRef="#ctx0" brushRef="#br1" timeOffset="-473963.841">3337 6396 8756,'0'0'2038,"0"0"-1080,0 0 200,0 0 112,0 0-614,-6-37 2407,-5-92-2927,6-5-136,1 29-397,-4 0-1,-6-10 398,6 45-312,3 1 0,3-1 0,4-26 312,0-6-41,-2 96 50,1 1-1,1-1 1,-1 0-1,1 0 1,0 1-1,0-1 1,0 1-1,1 0 1,0 0-1,0 0 0,1 0 1,-1 0-1,1 1 1,0-1-1,0 1 1,0 0-1,1 0 1,3-2-9,-1 0 17,0 2 1,-1-1 0,1 1-1,1 0 1,-1 0-1,0 1 1,1 0 0,0 0-1,0 1 1,0 0 0,0 0-1,0 1 1,4-1-18,8 2 26,-14-1-15,0 1 0,0 0 0,0 0 0,0 1 0,0-1 0,0 2 1,6 0-12,-11-1 20,1 0 0,0 0 0,-1 0 0,1 0 0,-1 0 1,1 0-1,-1 0 0,0 0 0,0 1 0,1-1 0,-1 0 0,0 1 1,0-1-1,0 1 0,-1 0 0,1-1 0,0 1 0,0 0 1,-1-1-1,1 1 0,-1 0 0,0 0 0,1-1 0,-1 1 1,0 0-1,0 0 0,0 0 0,0-1 0,-1 2-20,2 3 22,-1 0 0,0 0 1,-1 0-1,1 0 0,-1 0 0,-1 0 0,1 0 0,-1 0 0,0-1 0,0 1 0,-1-1 0,1 1 0,-1-1 1,0 0-1,-1 0 0,1 0 0,-1 0 0,0 0 0,-1-1 0,1 0 0,-1 0 0,1 0 0,-1-1 0,0 1 1,-3 0-23,3 0-19,1-1-9,-1 0-1,1 0 1,-1-1 0,1 1 0,-1-1-1,0 0 1,0 0 0,0 0-1,0-1 1,-3 1 28,8-2-317,0 0-92,0 0 41,32 0-467,-25 0 796,-1 1 0,1 1 0,-1-1 0,1 1 0,-1 0 0,0 1 0,0-1 0,0 1 0,0 1 0,0-1 0,-1 1 0,1 0 0,-1 0 0,0 0 0,1 2 39,-1-2 124,-1 0 0,0 1 0,0-1 0,0 1 0,0 0 0,-1 0 0,0 0 0,0 1 0,0-1 0,-1 1 0,1-1-1,-1 1 1,-1 0 0,1 0 0,-1 0 0,1 6-124,-3-8 74,1 1 0,0-1 0,-1 1-1,0-1 1,0 0 0,0 1 0,0-1 0,-1 0 0,0 0-1,0 1 1,0-1 0,0-1 0,-1 1 0,1 0-1,-1-1 1,0 1 0,0-1-74,-3 3 72,-1 0-1,0-1 1,0 0-1,0-1 1,0 1-1,0-1 1,-1-1-1,0 1 1,-1-1-72,-12 4-73,-1-1 0,1-1 1,-2-1-1,1-1 0,0-1 0,-17-1 73,38-1-66,0 0 0,-1 0 0,1 0 0,0 0 0,0-1 0,0 1 0,0 0 0,0 0 0,0-1 0,0 1 0,0-1 0,0 1 0,0-1 0,1 0 0,-1 1 0,0-1-1,0 0 1,0 1 0,1-1 0,-1 0 0,0 0 0,1 0 0,-1 0 0,1 0 0,-1 1 0,1-1 0,-1 0 0,1 0 0,-1 0 0,1-1 0,0 1 0,0 0 0,0 0 66,-1-2-589,1 0-1,0 0 1,0 0 0,0 0 0,0 0 0,1 0-1,-1 0 1,1 1 0,-1-1 0,1 0-1,0 0 1,0 0 0,1 0 589,8-10-6387</inkml:trace>
  <inkml:trace contextRef="#ctx0" brushRef="#br1" timeOffset="-473633.721">3971 5742 14839,'0'0'1216,"0"0"-1200,0 0 337,0 0-353,0 0-353,0 0-1616,17-76-3825</inkml:trace>
  <inkml:trace contextRef="#ctx0" brushRef="#br1" timeOffset="-472912.773">4253 5063 5026,'0'0'1564,"0"0"-543,0 0-137,0 0 49,0 0-132,8-3 1153,-5 4 4026,0 83-5053,11 53-927,-5-53 764,-1 54-764,-8-136 3,-1 17 50,1 0-1,1 0 1,1 0-1,1 0 0,0 0 1,5 14-53,-7-31-8,-1-1-16,0-1-8,0 0-64,0 0-112,0 0-163,0 0 37,0 0-130,0 0 11,-15-18-3026,1 5 205</inkml:trace>
  <inkml:trace contextRef="#ctx0" brushRef="#br1" timeOffset="-471335.811">4475 5585 7299,'0'0'1132,"0"0"-84,0 0 206,0 0-142,0 0-501,9-7 4061,-1 38-4333,3 50 2222,0 77-2561,-10-144 139,-1-9-91,0-1 1,0 0 0,1 0 0,0 1 0,-1-1 0,1 0 0,1 0 0,-1 0 0,1 0 0,-1 0 0,1 0 0,1 0-49,-1-3 50,-1-1-103,-1 0-182,0 0-202,0 0 87,0 0-23,-9-23-2317,5 15 1628,1 0-1,-1 0 0,1 0 0,1-1 1,0 1-1,0-1 0,1 1 0,-1-1 1,2-7 1062,1-87-3052,1 46 8249,-2 53-4890,0 0 1,0 1-1,1-1 1,-1 0-1,1 0 1,0 0-1,0 0 1,0 1-1,0-1 1,1 1-1,-1-1 1,1 1-1,0-1 1,0 1-1,0 0 1,1 0-1,-1 0 1,1 0-309,1-1 62,0 1-1,0 0 0,0 0 0,1 1 0,-1-1 0,1 1 0,0 0 0,-1 0 0,3 0-60,1 0 181,0 0 1,0 0-1,0 1 0,0 0 1,0 0-1,0 1 1,0 1-1,0-1 0,1 1 1,3 1-182,-10 0 40,1 1 1,-1-1 0,0 1-1,1 0 1,-1 0-1,-1 0 1,1 0 0,0 0-1,-1 0 1,1 0-1,-1 0 1,0 1 0,0-1-1,0 1-40,9 48 691,-10-48-703,0 0 0,-1 0 0,0 0 0,0 0 0,0 0 0,0 0 0,-1-1 0,1 1 0,-1 0 0,0-1 0,0 1 0,0-1 0,-1 0 0,1 0 0,-1 0 0,1 0 0,-1 0 0,0-1 0,0 1 0,-1-1 0,-1 2 12,-4 2-100,-1-1 0,1 0 0,-1-1 0,0 0 0,0 0 0,0-1 0,-7 2 100,45-9 203,0 1 1,0 1-1,1 2 0,2 1-203,-28 0 54,0 0 0,1 0 0,-1 0 0,0 1 0,0-1 0,0 1 0,-1 0 0,1 0 1,0 0-1,-1 0 0,1 0 0,-1 1 0,0-1 0,1 1 0,-1 0 0,0-1 0,-1 1 0,1 0 0,-1 0 0,1 0 0,-1 0 0,1 4-54,2 2 140,-1 0 0,0 0 0,-1 1 0,0-1 0,0 1 0,-1-1 0,0 5-140,-1-11 11,0 0 0,-1 0 0,1 0 0,0 0 0,-1 0 0,0 0 0,0 0 0,0 0 0,0 0 0,0-1 0,0 1 0,-1 0 0,0-1 0,1 1 0,-1-1 0,0 0 0,0 1 0,0-1 0,-1 0-11,-1 1 8,-1 1-1,0-1 0,0 0 0,0 0 0,0-1 0,-1 1 0,1-1 0,-1-1 0,-4 2-7,-14 2-242,0-2 0,0-1 0,-1-1 0,-12-1 242,26 0-236,8 0-67,0 0-1,-1-1 0,1 0 0,0 1 1,0-1-1,0 0 0,0 0 1,1-1-1,-1 1 0,0-1 1,0 1-1,1-1 0,-1 0 1,1 0-1,0 0 0,-1 0 0,1 0 1,-1-2 303,-9-9-5896</inkml:trace>
  <inkml:trace contextRef="#ctx0" brushRef="#br1" timeOffset="-475636.582">2545 5430 10533,'0'0'1710,"0"0"-347,0 0 251,0 0-344,0 0-576,13 7 80,0-5-632,0-1 0,0 0 1,0 0-1,1-1 1,11-2-143,-9 0 62,0 2 0,0 0 1,14 2-63,-13 3-708,-16-4 397,-1-1 1,0 1-1,1-1 1,-1 1-1,0-1 1,1 1 0,-1-1-1,0 1 1,0 0-1,0-1 1,0 1-1,0-1 1,0 1-1,0-1 1,0 1 0,0 0-1,0-1 1,0 1-1,0-1 1,0 1-1,0-1 1,0 1-1,0 0 1,-1-1 0,1 1-1,0-1 1,0 1-1,-1-1 1,1 1-1,0-1 1,-1 0-1,1 1 311,-7 7-8214</inkml:trace>
  <inkml:trace contextRef="#ctx0" brushRef="#br1" timeOffset="-475298.542">2545 5430 3586</inkml:trace>
  <inkml:trace contextRef="#ctx0" brushRef="#br1" timeOffset="-474984.101">2545 5430 3586,'-5'57'1409,"0"-1"393,4-4 6704,37-52-5513,139 0-1242,-175 0-1725,0 0-85,0 0-199,0 0-380,0 0-426,0 0-1071,0 0-2840,0 0-5969</inkml:trace>
  <inkml:trace contextRef="#ctx0" brushRef="#br1" timeOffset="-466664.093">5535 5301 9412,'0'0'1700,"0"0"-350,0 0-211,0 0-37,0 0-449,12 0 3362,47 1-3868,19 5-99,34-3-48,-111-3 35,-1 0 26,0 2 217,-1-1-8871,-4-1-577</inkml:trace>
  <inkml:trace contextRef="#ctx0" brushRef="#br1" timeOffset="-465911.021">5566 5491 5410,'0'0'1318,"0"0"-773,0 0 239,0 0 313,0 0 23,5 6 7699,1-4-9349,187-4 1920,-107 1-7062,-86 1-1230</inkml:trace>
  <inkml:trace contextRef="#ctx0" brushRef="#br1" timeOffset="-464611.918">6236 5339 1569,'0'0'7977,"0"0"-5720,0 0-1502,0 0 205,0 0-397,8-4-400,-3 1-208,0 0 0,0 0 0,-1-1 0,1 1 0,-1-1 0,0 0 0,0 0 0,0-1 0,0 1 0,-1-1 0,0 0 0,0 0 0,0 0 0,-1 0 0,1 0 0,-1-2 45,2-3-107,-2 1 0,1-1 0,-1 0 1,-1 1-1,0-1 0,0 0 1,-1-8 106,0 17 58,0 1 102,0 0 152,0 0-101,0 0 72,0 0 69,0 0-58,0 0 98,1 2-315,1 0-1,-1 0 1,1 0 0,-1 0-1,0 0 1,0 1 0,0-1 0,0 0-1,0 1 1,-1-1 0,1 0 0,-1 1-1,0-1 1,1 1 0,-1-1-1,0 0 1,0 2-77,0 4 123,23 103 686,-8-38 1290,0 23-2099,-13-55 756,-3-27-1773,-2-25-4591,0-10 563</inkml:trace>
  <inkml:trace contextRef="#ctx0" brushRef="#br1" timeOffset="-463725.745">6527 5250 7780,'0'0'1363,"0"0"99,0 0-163,0 0-261,0 0-398,28-10 489,-15 4-1171,0 1 1,0 0 0,0 1-1,1 1 1,-1 0 0,1 0-1,0 2 1,0-1-1,0 2 1,-1 0 0,13 2 41,-3-2-20,-22 0 31,-1 1 0,1-1 1,0 1-1,-1 0 0,1-1 1,-1 1-1,1 0 0,-1 0 1,1-1-1,-1 1 0,1 0 1,-1 0-1,0 0 0,1 0 1,-1-1-1,0 1 0,0 0 0,0 0 1,0 0-1,0 0 0,0 0 1,0 0-1,0-1 0,0 2-11,1 27 415,-1-25-362,0 31 324,1-19-245,-1 0-1,0 0 1,-3 14-132,2-24 18,0-1 1,-1 0-1,0 1 0,1-1 1,-2 0-1,1 0 1,0 0-1,-1-1 0,0 1 1,0-1-1,-1 1 1,1-1-1,-3 2-18,-26 25 89,0-1 0,-3-2 0,-6 4-89,34-31 261,8-11-416,11-11-322,-10 19 431,-1 0 0,1 0 0,0 0 1,0 0-1,0 1 0,0-1 0,0 1 0,0 0 0,1-1 1,-1 1-1,0 0 0,1 0 0,-1 1 0,1-1 1,-1 0-1,1 1 0,-1-1 0,1 1 0,-1 0 0,1 0 46,0 1 98,0 0 0,0 0-1,0 0 1,0 0 0,-1 1-1,1-1 1,0 1-1,-1 0 1,1 0 0,-1 0-1,1 0 1,-1 0 0,0 0-1,0 1 1,0-1 0,0 2-98,8 8 453,-4-3-40,2-1 0,-1 1 0,1-1 0,7 5-413,-12-11-36,-1 0 1,1 0-1,0-1 0,0 1 1,0-1-1,0 1 1,0-1-1,0 0 0,0 0 1,0-1-1,0 1 1,1-1-1,-1 1 1,0-1-1,0 0 0,1 0 1,-1 0-1,3-1 36,-5 0-100,-1 1 0,1-1 0,0 1-1,-1-1 1,1 1 0,-1-1 0,1 0 0,-1 1-1,1-1 1,-1 0 0,1 1 0,-1-1 0,1 0-1,-1 0 1,0 0 0,0 1 0,1-1 0,-1 0-1,0 0 1,0 0 0,0 0 0,0 1 0,0-1-1,0 0 1,0 0 0,0 0 100,0-5-828,5-21-2926</inkml:trace>
  <inkml:trace contextRef="#ctx0" brushRef="#br1" timeOffset="-462622.428">7048 5222 5619,'0'0'1710,"0"0"-675,0 0 72,0 0 224,0 0-634,0 0-185,0 0 99,0 0-88,0 0 64,0 0-129,0 0-84,0 0 88,0 0-214,0 0 13,0 0 3,-22 16 481,17-11-660,1 0 0,0 0 0,0 0 1,0 0-1,1 1 0,-1 0 0,1 0 1,1 0-1,-1 0 0,1 0 0,0 0 1,0 1-1,1-1 0,0 1 0,0 0-85,-1 19 360,1 0-1,0 0 0,3 7-359,-1 13 461,0-40-384,0 1 0,0 0 0,0 0 0,1 0 0,0-1 0,0 1 0,0-1 0,1 1 0,0-1 0,0 0 0,1 0 0,0-1 0,0 1 0,0-1 0,1 1 0,0-1 1,0-1-1,1 2-77,0-1 74,1 0 1,-1 0 0,1 0 0,0-1-1,0 0 1,1 0 0,-1-1-1,1 0 1,0 0 0,-1-1 0,1 0-1,0 0 1,1-1 0,-1 0 0,1-1-75,0 0 22,1 1-32,1-1 0,-1-1 0,0 0 0,1 0 0,-1-1 0,1 0 10,-7 0-25,0 0-1,1 0 0,-1 0 1,0-1-1,0 1 0,0-1 0,0 0 1,-1 0-1,1-1 0,-1 1 0,1-1 1,-1 0-1,-1 0 0,2-2 26,3-3-55,-2 0 0,1-1 1,-1 0-1,-1 0 0,0 0 0,0-1 0,-1 1 0,0-1 0,-1-2 55,2-13-96,-2-1 0,0 0 0,-2-5 96,0 26-33,0-1-1,-1 1 0,1 0 0,-1-1 1,-1 1-1,1 0 0,-1 0 0,0 0 0,0 0 1,-1 0-1,0 0 0,0 1 0,0-1 0,-1 1 1,0 0-1,0 0 0,0 0 0,0 0 0,-1 1 1,0 0-1,0 0 0,0 0 0,0 0 0,-3 0 34,-4-2-19,0 1 0,-1 1 0,1 0-1,-1 0 1,0 2 0,0-1 0,0 2-1,0 0 1,0 0 0,-1 1 0,1 1-1,0 0 1,0 1 0,-7 2 19,18-4-148,0 1 1,1 0-1,-1 0 0,0 0 1,1 0-1,-1 0 0,0 0 1,1 0-1,-1 0 0,1 1 1,0-1-1,-1 1 0,1-1 1,0 1-1,0 0 148,-15 13-3369,8-12-2140</inkml:trace>
  <inkml:trace contextRef="#ctx0" brushRef="#br1" timeOffset="-462158.373">7496 5605 6451,'0'0'7956,"0"0"-6836,0 0-95,0 0 927,0 0-815,0 0-497,0 10 33,3-10-513,-3 0 192,3 0-352,-3 0-176,0 0-208,0 0-913,2-7-1552,7-11-5139</inkml:trace>
  <inkml:trace contextRef="#ctx0" brushRef="#br1" timeOffset="-457602.255">9919 5309 5523,'0'0'3012,"0"0"-1268,0 0 359,0 0-156,0 0-583,2 7 193,0-4 2128,34-3-3638,-1-1 1,1-2-1,-1-2 1,0 0-1,3-4-47,-21 7 78,-3 0-1075,-25 1-4028,-2 1 778</inkml:trace>
  <inkml:trace contextRef="#ctx0" brushRef="#br1" timeOffset="-456988.335">9925 5415 3378,'0'0'3244,"0"0"-1323,0 0-297,0 0 284,0 0-574,39 13 3943,29-14-3456,13 0-1481,-27 3-6420,-54-2-1308</inkml:trace>
  <inkml:trace contextRef="#ctx0" brushRef="#br1" timeOffset="-460704.095">8091 5253 3298,'0'0'5407,"0"0"-2974,0 0-792,0 0-45,0 0-479,55 5 666,-7-5-1925,0-2-1,0-2 1,-1-2 0,14-5 142,-46 8 117,-31 8-253,-11 4 97,2 4-18,2 2 0,-16 13 57,22-15 21,0-1 1,0-1 0,-1-1 0,0 0-1,-10 3-21,13-7-256,26-9-338,12-2 393,16 0 189,0 1 0,29 1 12,-65 3 45,-1 1-1,1 0 1,0 0 0,-1 1-1,1-1 1,-1 0-1,1 1 1,-1 0 0,0-1-1,1 1 1,-1 0-1,0 0 1,0 0 0,0 1-1,-1-1 1,1 0-1,0 1 1,-1-1 0,0 1-1,0-1 1,1 1-1,-1 0 1,-1-1 0,1 1-1,0 1-44,3 7 179,-1-1-1,0 1 0,-1 0 1,0 1-1,-1-1 0,0 3-178,-1-5 132,0-6-100,1-1 0,-1 1-1,0-1 1,1 1 0,-1-1-1,0 1 1,-1-1-1,1 1 1,0-1 0,-1 1-1,0-1 1,1 0 0,-1 1-1,0-1 1,0 0 0,0 1-1,0-1 1,-1 0 0,1 0-1,-1 0 1,1 0 0,-1 0-1,0 0 1,1-1-1,-1 1 1,0-1 0,0 1-1,0-1 1,-1 1 0,1-1-1,0 0 1,0 0 0,-2 0-32,-8 5 2,-1-1 0,0-1 1,0 0-1,0-1 0,-1 0 0,1-1 1,-6 0-3,-97 2-787,115-4 763,0 0-42,1 0 1,-1-1-1,0 1 1,1 0 0,-1-1-1,0 1 1,1 0-1,-1-1 1,1 1 0,-1-1-1,1 1 1,-1-1-1,1 1 1,-1-1 0,1 1-1,0-1 1,-1 0-1,1 1 1,0-1 0,-1 1-1,1-1 1,0 0 0,0 1-1,0-1 1,0 0-1,-1 1 1,1-1 0,0 0-1,0 1 1,0-1-1,1 0 66,-2-30-2088,2 23 454,-1-12-3611</inkml:trace>
  <inkml:trace contextRef="#ctx0" brushRef="#br1" timeOffset="-459748.121">8691 5238 704,'0'0'6091,"0"0"-4207,0 0-817,0 0 168,0 0-256,-7-1 2835,-26 0-3450,27 2-304,-1 1 1,1 0-1,0 0 1,0 1-1,0-1 0,0 1 1,0 1-1,0-1 1,1 1-1,0 0 0,-1 0 1,1 1-1,1-1 1,-1 1-1,1 0 0,0 1 1,0-1-1,0 1 1,1-1-1,0 1 0,0 0 1,1 0-1,-2 4-60,0 3 206,0 1 0,0 0 0,2 1-1,-1-1 1,2 1 0,0-1 0,1 1-1,0-1 1,1 1 0,2 5-206,-2-15 45,1 1 0,0-1-1,0 0 1,1 0 0,-1 0 0,1 0 0,0 0 0,1 0 0,-1-1-1,1 0 1,0 1 0,0-1 0,0-1 0,2 3-45,5 3 97,0-1 0,0 0 0,1-1 0,0 0-1,7 2-96,-15-7-28,0-1-1,1 1 0,-1-1 1,0 0-1,1-1 0,-1 1 1,1-1-1,-1 0 0,1 0 1,-1 0-1,1-1 0,-1 1 1,1-1-1,-1 0 0,0-1 1,0 1-1,1-1 0,-1 0 1,0 0-1,0 0 0,0 0 1,-1-1-1,1 1 0,-1-1 1,1 0-1,-1 0 0,0 0 1,0-1-1,0 1 0,0-2 29,6-7-96,0 0-1,-1 0 0,0-1 1,-1 0-1,0-1 1,-1 0-1,-1 0 1,3-9 96,-5 4-57,0 1-1,-1-1 1,0 0 0,-2 0 0,-1-8 57,1 1-128,0 24 100,-1-1 0,1 1-1,-1-1 1,0 1 0,0 0 0,0-1-1,0 1 1,0 0 0,-1-1 0,1 1-1,0 0 1,-1 0 0,0 0-1,0 0 1,1 0 0,-1 1 0,0-1-1,0 0 1,0 1 0,-1 0 0,1-1-1,0 1 1,-1 0 0,1 0 0,0 0-1,-1 1 1,1-1 0,-1 0 0,-2 1 28,-8-3 41,-1 0 1,0 1-1,1 1 1,-15 0-42,23 1 32,0 0 1,0 1-1,-1-1 1,1 1-1,0 0 1,0 1-1,0-1 1,0 1 0,1 0-1,-3 0-32,6-1 261,0-1-4302,1 0-113</inkml:trace>
  <inkml:trace contextRef="#ctx0" brushRef="#br1" timeOffset="-458356.032">8927 6044 2721,'0'0'5555,"0"0"-2847,0 0-846,0 0-187,0 0-341,0 0-400,0 0-235,0 0 19,2-14-169,4-2-483,0 1 0,2-1 0,-1 1 0,2 1 0,3-4-66,20-37-231,-8 1-265,-2-1 1,-3 0 0,-2-2-1,-2 0 1,-3 0-1,-2-1 1,-2-10 495,-8 8-3375,0 59 3327,0 1 120,0 0 128,0 0-29,0 0-25,0 0 137,0 0-112,0 0 114,0 0 33,0 0-70,-1 4-25,0 0 0,0 0 0,1 0 0,-1 0 1,1 0-1,0 0 0,0 0 0,1 3-223,-1-3 173,0 23-11,-1-2 142,1 0-1,2-1 1,3 16-304,-5-34 93,1-1 0,0 0 0,1 0 0,-1 0 0,1 0 0,0 0 0,0 0 0,0 0 1,1-1-1,0 1 0,0-1 0,0 1 0,0-1 0,1 0 0,0-1 0,0 1 0,0-1 0,0 1 1,1 0-94,-2-3-21,1 0 1,-1 1 0,0-1 0,0 0 0,1 0 0,-1-1 0,0 1 0,1-1 0,-1 0 0,0 0 0,1 0 0,-1 0 0,1 0 0,-1-1 0,0 1 0,1-1 0,-1 0-1,0 0 1,0 0 0,1-1 0,-1 1 0,0-1 0,0 0 0,-1 0 0,1 0 0,0 0 0,-1 0 0,1 0 0,-1-1 0,0 1 0,2-3 20,9-10-423,-1-1 0,0-1 0,-1 0 0,8-17 423,-14 25 57,1-3-91,-1-1 0,-1 1 0,1-1 1,-2 0-1,0 0 0,-1-1 1,0 1-1,-1-1 0,0 1 0,-1-1 1,-1-4 33,-38 9 880,42 53-345,2-1 1,1 1-1,3-1 0,4 9-535,-7-26 169,-4-14-120,-1-7-32,0 0-1,1 0 1,-1-1 0,1 1 0,0 0-1,0 0 1,2 2-17,-4-6-72,0-1-118,0 0-132,1-3 36,-1 0 0,0 1 0,0-1 0,0 0 0,0 0 0,0 1 0,0-1 0,0 0 0,-1 1 0,0-1 0,1 0 0,-1 1 0,-1-2 286,1-1-1261,-2-15-2957</inkml:trace>
  <inkml:trace contextRef="#ctx0" brushRef="#br1" timeOffset="-407283.678">12391 5258 5715,'0'0'1912,"0"0"-908,0 0-47,0 0 415,0 0-252,0 7 1850,0 32-2498,0 259 1104,0-297-1578,0-1-68,0 0-20,0 0-6,0-24-465,-2-32 162,1-49 288,1 95 18,1 1 0,0-1 0,1 0 0,0 1 0,1-1 0,0 1 0,0 0 1,5-8 92,-6 13-2,1 1 0,0 0 0,0 0 0,0 0 0,0 1 0,1-1 1,-1 1-1,0-1 0,1 1 0,0 0 0,0 1 0,-1-1 0,1 1 1,0-1-1,0 1 0,1 0 0,1 0 2,1 0 1,0 0-1,1 0 1,-1 0-1,0 1 1,1 0-1,-1 0 1,1 1-1,-1 0 1,5 2-1,-10-2 8,0 0-1,-1 1 1,1-1 0,0 0-1,-1 1 1,1 0 0,-1-1 0,0 1-1,1 0 1,-1 0 0,0 0 0,0 0-1,0 0 1,-1 0 0,1 0-1,0 0 1,-1 0 0,1 1 0,-1-1-8,8 45 162,-5 75 408,-3-76-222,0-45-273,0-1 16,-1-6-78,0 0 1,0-1-1,1 1 1,0 0 0,0-1-1,0 1 1,1-1 0,0 0-14,0-6-5,0 5-11,-1-1 0,1 1 1,0 0-1,1 0 0,0 0 1,0 0-1,1 1 0,0-1 1,0 1-1,1-1 1,0 1-1,0 0 0,0 0 1,1 1-1,0-1 0,1 1 1,-1 0-1,1 1 0,0-1 1,1 1-1,-1 0 0,1 1 1,0 0-1,0 0 1,1 0-1,-1 1 0,1 0 1,-1 0-1,2 1 16,-6 1 29,-1 0 1,0 1-1,0-1 0,1 1 1,-1 0-1,0 0 1,1 0-1,-1 0 0,0 0 1,1 1-1,-1-1 0,0 0 1,0 1-1,1 0 1,-1 0-1,0-1 0,0 1 1,0 1-1,0-1 0,0 0 1,0 0-1,0 1 1,0-1-1,-1 1 0,1 0 1,-1-1-1,2 2-29,1 4 72,-1 0 0,1 0 0,-1 0 0,-1 1 0,1 0 0,-1-1 0,0 5-72,0-4 18,11 74 58,-4 1 0,-2 20-76,-7-195-7208,2 59 1165</inkml:trace>
  <inkml:trace contextRef="#ctx0" brushRef="#br1" timeOffset="-406729.534">13600 5002 5763,'0'0'2179,"0"0"-834,0 0 237,0 0 123,0 0-310,0 0-523,0 0-311,0 0 28,0 0-156,0 0-81,0 0-152,-7 13-61,-183 333 79,154-281-187,-33 70 178,64-188-3661,8 38 2661,1 1 0,0 1 0,1-1 0,0 1 0,1 0 0,1 0 0,0 0 0,2-2 791,2-4-929,12-23-2413</inkml:trace>
  <inkml:trace contextRef="#ctx0" brushRef="#br1" timeOffset="-406310.358">13563 4976 6163,'0'0'2209,"0"0"-1054,0 0 158,0 0 202,0 0-413,0-4 912,2 30-1186,1 0 1,1 0-1,1 0 1,7 20-829,7 32 389,-9-24-37,-2 1-6,3 1 1,3-1-1,2-1 0,2-1 1,6 9-347,-23-62-2162,-3-7 1164,-11-16-370,-18-9-3447,14 14-265</inkml:trace>
  <inkml:trace contextRef="#ctx0" brushRef="#br1" timeOffset="-405972.961">13335 5359 7780,'0'0'2929,"0"0"-864,0 0-272,0 0-465,0 0-399,0 0-449,155 0-128,-102 0 80,-8 0-432,-2-5-128,-12 0-416,-17 3-609,-9 2-879,-5 0-3459</inkml:trace>
  <inkml:trace contextRef="#ctx0" brushRef="#br1" timeOffset="-410358.749">10818 5144 7171,'0'0'2196,"0"0"-587,0 0-267,0 0-158,0 0 11,-3 1-264,-12 2-437,11-2 16,4-1-57,0 0-66,0 0 131,7 0 61,267 0-1206,-273 0 506,-1 0 68,0 0-6,0 0 99,-4 18-264,-5-4 159,0 0-1,-1 0 0,-1-1 0,0 0 0,0-1 1,-1-1-1,-1 1 0,0-2 0,-3 2 66,10-7-160,0-1-1,0 0 1,0 0-1,0 0 0,-1-1 1,1 0-1,-1 0 1,0-1-1,0 0 1,0 0-1,0 0 1,-5-1 160,12-1-72,0 0 141,0 0 41,42-10 172,-15 7-248,0 1 0,1 1 0,12 2-34,-2-1 80,-35 0-60,-1 1 1,1-1-1,-1 1 1,1 0-1,-1 0 1,1 0-1,-1 0 1,0 0-1,0 0 0,1 0 1,-1 1-1,0-1 1,0 1-1,0 0 1,-1-1-1,1 1 1,0 0-1,-1 0 1,1 0-1,-1 0 1,0 1-1,1-1 0,-1 0 1,0 0-1,0 1 1,-1-1-1,1 1 1,0-1-1,-1 1 1,0-1-1,1 2-20,2 12 158,-1 0 0,-1 1-1,0-1 1,-1 6-158,0-17 42,0 3-6,-1 1 1,0 0-1,0-1 1,-1 1-1,0-1 1,-1 1-1,0-1 0,0 0 1,-1 0-1,0 0 1,0 0-1,-1-1 0,0 0 1,0 0-1,0 0 1,-1-1-1,-4 4-36,3-1-21,0 0-1,-1-1 1,0 0 0,0-1-1,0 1 1,-1-2 0,0 1-1,-1-1 1,1-1 0,-1 1-1,0-2 1,-1 1 0,1-2-1,-1 1 1,0-1 0,1-1-1,-1 0 1,-1 0-1,1-1 1,0-1 0,0 0-1,-7-1 22,16 1-29,0 0 0,0-1-1,1 1 1,-1-1-1,0 1 1,1-1 0,-1 0-1,1 0 1,-1 1 0,1-1-1,-1 0 1,1 0-1,0-1 1,-1 1 0,1 0-1,0 0 1,0-1-1,0 1 1,0 0 0,0-1-1,0 1 1,0-1-1,0 1 1,1-1 0,-1 0-1,0 1 1,1-1-1,0 0 1,-1 0 29,-4-52-5796,5 41 452</inkml:trace>
  <inkml:trace contextRef="#ctx0" brushRef="#br1" timeOffset="-409773.492">11295 5684 7363,'0'0'902,"0"0"-206,0 0 412,0 0 460,0 0-335,9-7-579,28-20-68,-27 20-4,-10 7-152,0 0 63,-9 22 185,-11 19-495,-3 4-81,2 0-1,2 2 1,-7 28-102,24-64-1801,6-17 719,10-28-396,-8 20 274,14-35-4185</inkml:trace>
  <inkml:trace contextRef="#ctx0" brushRef="#br1" timeOffset="-408717.784">11740 5032 7972,'0'0'1214,"0"0"-393,0 0 156,0 0-60,0 0-543,0 0-163,-14 18 2342,-2 0-2278,2 0 0,-1 1 0,2 0 0,1 1 0,0 1 0,2 0 0,-3 6-275,-9 18 244,12-26-177,1 0 1,1 1-1,1-1 1,1 2-1,0-1 1,2 0-1,0 1 1,1 0-1,2 0 1,0 21-68,0-34 55,1-1 1,1 1-1,0 0 1,0-1-1,0 1 0,1-1 1,0 1-1,0-1 1,1 0-1,0 0 0,2 4-55,-2-6 19,1 0-1,0-1 0,0 1 0,1-1 0,-1 1 1,1-1-1,0-1 0,0 1 0,0-1 0,0 0 1,1 0-1,-1 0 0,1-1 0,4 2-18,12 2-19,0-1-1,1 0 1,-1-2-1,1 0 1,0-2 0,0 0-1,7-2 20,-27 1-12,0-1-1,0 1 1,0 0 0,-1-1-1,1 0 1,0 1 0,0-1-1,0 0 1,-1-1 0,1 1-1,0 0 1,-1-1 0,1 1-1,-1-1 1,0 0 0,1 0-1,-1 0 1,1-1 12,1-2-59,0 0 1,-1 0-1,0 0 1,0-1-1,0 1 0,0-1 1,-1 0-1,0 0 1,0 0 58,1-8-69,0 0 1,0 1-1,-2-1 1,1 0 0,-2 0-1,0 0 1,-1 0 0,0 0 68,0 11 4,0 1 1,1 0 0,-2 0 0,1-1 0,0 1 0,0 0 0,-1 0-1,1 0 1,-1 0 0,1 0 0,-1 1 0,0-1 0,0 0 0,0 1-1,0-1 1,0 1 0,0 0 0,0 0 0,0 0 0,-1 0 0,1 0-1,0 0 1,-1 0-5,-5-1 3,1 0 1,-1 0-1,0 0 0,0 1 0,1 0 0,-7 0-3,8 1 8,1 0 0,0 0 0,-1 0 0,1 1 0,0 0 0,0 0 0,0 1 0,0-1 0,0 1 0,0 0 0,0 0 0,0 1 0,-3 1-8,3 1-1,0-1 1,1 1-1,-1 0 1,1 1-1,0-1 1,0 0-1,1 1 1,-1 0 0,1 0-1,-2 6 1,-4 8 144,1 0-1,1 1 1,0 0-1,0 5-143,3 21-6910,4-58 2665</inkml:trace>
  <inkml:trace contextRef="#ctx0" brushRef="#br1" timeOffset="-477209.7">1350 5017 5635,'0'0'1720,"0"0"-829,0 0-7,0 0 249,0 0-226,0 0-280,0 0-144,0 0-69,0 0 207,0 0-34,0 0-98,11 29 1525,-7-12-1737,7 44 646,-2 1 0,1 50-923,12 343 1871,-21-435-2865,-1-36-4322,0-2 1712</inkml:trace>
  <inkml:trace contextRef="#ctx0" brushRef="#br1" timeOffset="-476307.8">1877 5600 4018,'0'0'4343,"0"0"-2246,0 0-432,0 0-104,0 0-470,-1-6 2232,-6-21-3071,1 24-232,0 0 1,0 0-1,0 0 1,0 1-1,-1 0 1,1 0-1,-1 1 1,1 0-1,-1 0 1,0 0-1,1 1 1,-1 0-1,0 0 1,1 1-1,-1 0 1,0 0-21,-24 0 123,29 0-121,-1-1 1,1 1 0,-1 0 0,1-1 0,0 1-1,0 0 1,-1 0 0,1 1 0,0-1 0,0 0 0,0 1-1,0-1 1,0 1 0,0 0 0,1 0 0,-1 0-1,1 0 1,-2 1-3,-28 45 46,20-30-4,4-6 61,0 0 0,1 1-1,0-1 1,1 2-1,0-1 1,1 0 0,1 1-1,0-1 1,1 1 0,0 0-1,1 0 1,1 0-1,0 0 1,1 0 0,3 14-103,-3-24 38,1 0 1,0 0-1,0 1 1,1-2 0,-1 1-1,1 0 1,0 0-1,0-1 1,0 1 0,0-1-1,1 0 1,-1 0-1,1 0 1,0-1-1,0 1 1,0-1 0,0 0-1,0 0 1,0 0-1,4 0-38,15 7 174,1-2 1,0 0-1,4 0-174,-9-4-140,1-1 0,-1 0-1,0-1 1,6-1 140,-25-34-2465,1 17 360,4-3-1859</inkml:trace>
  <inkml:trace contextRef="#ctx0" brushRef="#br1" timeOffset="-376086.837">2108 5940 624,'0'0'5128,"0"0"-3541,0 0-952,0 0 363,0 0 253,0 0-410,2-13 441,-2 10 2057,-27 6-2610,25-3-742,1 0 0,-1-1 1,1 1-1,-1 0 1,0 0-1,1 0 1,-1 1-1,1-1 1,-1 0-1,1 0 0,0 1 1,-1-1-1,1 1 1,-1-1-1,1 1 1,0 0-1,-1 0 1,1-1-1,0 1 0,0 0 1,-1 0-1,1 0 1,0 1 12,-16 16-27,12-14 39,1 0 1,0 0-1,0 0 0,0 1 1,1 0-1,-1 0 0,1 0 1,0 0-1,1 0 0,-1 1 0,1-1 1,0 1-1,0 3-12,-10 32 115,9-31-29,0-1 0,1 0 1,0 1-1,1-1 0,-1 1 0,2 1-86,-1-7 49,1-1 0,0 0 0,0 1-1,0-1 1,0 1 0,1-1 0,-1 0-1,1 1 1,0-1 0,0 0 0,0 0-1,0 0 1,0 0 0,1 0 0,0 0-1,0 0 1,-1 0 0,1 0 0,1-1-1,-1 1 1,0-1 0,1 0-1,-1 0 1,1 1 0,0-2 0,0 1-1,-1 0 1,1 0 0,0-1 0,1 0-1,-1 0 1,0 0 0,0 0 0,1 0-1,-1 0 1,0-1 0,2 1-49,0-1 0,0 1 0,0 0 0,0-1 0,0 0 0,0 0 0,0-1-1,0 1 1,0-1 0,0 0 0,0 0 0,0-1 0,0 1 0,-1-1 0,4-2 0,-3 0 9,1 0 1,-1 0-1,-1-1 0,1 0 1,-1 0-1,1 0 0,-1 0 0,-1-1 1,1 1-1,-1-1 0,0-1-9,41-61-88,-43 63 94,0 1-1,0 0 1,0-1-1,-1 1 1,1-1 0,-1 1-1,-1-1 1,1 1-1,-1-1 1,0-1-6,0-12 78,1 17-79,-1 0 0,1 0 1,0 1-1,-1-1 1,1 0-1,0 0 1,-1 1-1,1-1 0,-1 0 1,1 1-1,-1-1 1,1 1-1,-1-1 0,0 0 1,1 1-1,-1-1 1,0 1-1,1 0 0,-1-1 1,0 1-1,0-1 1,1 1-1,-1 0 1,0 0-1,0-1 0,0 1 1,0 0 0,-35-7-92,1-1-518,31 6 525,0 0 0,0 0 0,-1 1 0,1-1 1,-1 1-1,0 0 0,1 0 0,-1 1 0,0-1 0,1 1 0,-5 0 85,8 0-168,1 0-93,0 0 154,0 0 6,0 0-292,0 0-418,0 0-1275,0 0-2020</inkml:trace>
  <inkml:trace contextRef="#ctx0" brushRef="#br1" timeOffset="-375298.358">2004 6127 5138,'0'0'1188,"0"0"-396,0 0 91,0 0 80,0 0-312,17 4 9288,-8 0-10762,62 48 1072,-17-12 292,31 29-541,-84-68-51,-1-1-63,0 0-68,0 0-98,0 0-350,0 0-402,0 0-916,0 0-1427</inkml:trace>
  <inkml:trace contextRef="#ctx0" brushRef="#br1" timeOffset="-366052.83">3030 7585 7507,'0'0'2356,"0"0"-880,0 0 42,0 0-62,0 0-594,-5 2 2481,11-1-3162,1 0-1,-1 0 1,1 0 0,0-1 0,-1 0-1,1-1 1,0 1 0,0-1-181,17-1 104,9 2-198,10 0-132,-15 0-5932,-28 0 876</inkml:trace>
  <inkml:trace contextRef="#ctx0" brushRef="#br1" timeOffset="-365129.628">3063 7750 5026,'0'0'1131,"0"0"-53,0 0-128,0 0-67,0 0-237,0 0-43,0 0 282,-3 0 2639,-23 6-2216,22-5 2259,164-1-2905,-160 0-604,0 0-2,0 0 62,9 4 238,-7-3-5667,-2-1-256</inkml:trace>
  <inkml:trace contextRef="#ctx0" brushRef="#br1" timeOffset="-370103.696">1423 7189 9492,'0'0'2015,"0"0"-689,0 0-262,0 0 59,0 0-434,0 0-329,0 5-62,2 8-155,1 0-1,0 1 0,0-1 0,2 0 0,-1-1 0,2 1 0,-1-1 1,4 4-143,19 50 554,8 53 936,6 53-1490,-2-4 540,-36-153-516,21 65 202,-23-74-203,0 0-1,1 0 0,0 0 1,0-1-1,0 1 0,1-1 1,-1 0-1,1 0 1,1 0-1,-1-1 0,1 1-22,-4-5 2,-1 1 0,1-1-1,0 1 1,0-1-1,0 1 1,0-1-1,-1 0 1,1 1 0,0-1-1,0 0 1,0 0-1,0 1 1,0-1-1,0 0 1,0 0 0,0 0-1,0 0 1,0 0-1,0-1 1,0 1-1,0 0 1,0 0 0,-1-1-1,1 1 1,0 0-1,0-1 1,0 1-1,0-1 1,0 1 0,-1-1-1,1 1 1,0-1-1,-1 0 1,1 1-1,0-1 1,-1 0 0,1 0-1,-1 1 1,1-1-1,-1 0 1,1 0-1,-1 0-1,21-46-223,-16 31 194,22-52-475,-3-2 1,-3 0 0,-4-1-1,-2-1 1,-4-1 0,0-40 503,-8 75-265,-2 17 254,1 1-1,0-1 1,5-13 11,-7 33 30,0 0 0,1 0 1,-1 0-1,0 0 0,1 1 0,-1-1 0,1 0 1,-1 0-1,1 1 0,-1-1 0,1 0 1,-1 1-1,1-1 0,0 1 0,-1-1 1,1 1-1,0-1 0,-1 1 0,1-1 1,0 1-31,0 0 26,-1 0-1,0 0 1,1 0 0,-1 0 0,0 0 0,1 0 0,-1 0 0,1 0 0,-1 0 0,0 1 0,1-1 0,-1 0 0,0 0 0,1 0 0,-1 0 0,0 1 0,1-1 0,-1 0 0,0 0-1,0 1 1,1-1 0,-1 0 0,0 1 0,0-1 0,0 0 0,1 1 0,-1-1 0,0 0 0,0 1 0,0-1 0,0 0 0,0 1 0,0-1 0,0 1 0,0-1 0,0 0-1,0 1 1,0-1 0,0 0 0,0 1 0,0-1 0,0 1 0,0-1 0,0 0 0,0 1 0,0-1-26,0 1 80,0-1-115,0 0-119,0 0-17,0-33-4862,0 28 984,0-3-1273</inkml:trace>
  <inkml:trace contextRef="#ctx0" brushRef="#br1" timeOffset="-369766.401">1753 7159 8292,'0'0'1937,"0"0"-112,0 0-593,0 0 129,0 0-1105,0 0 48,82 0-256,-54 0 64,-5 0-224,-9 0 0,-3 0-1361,-11 0-1584,0 0-1601</inkml:trace>
  <inkml:trace contextRef="#ctx0" brushRef="#br1" timeOffset="-369447.566">1297 7177 4898,'0'0'3234,"0"0"-1954,0 0-127,0 0 448,0 0-785,0 0-224,90 5-16,-71 0-31,1 2 223,-3-2-80,-3 3-303,0 0-225,-2-3-160,-1 2-256,6-4-865,-6-3-2112,-3 0-5187</inkml:trace>
  <inkml:trace contextRef="#ctx0" brushRef="#br1" timeOffset="-368444.934">2100 7823 5010,'0'0'2415,"0"0"-1161,0 0 56,0 0 298,0 0-562,-4-18 2569,2 18-3612,0 0 0,0-1-1,1 1 1,-1-1 0,0 1 0,0-1 0,0 0-1,0 0 1,0 0 0,1 0 0,-1 0 0,0 0-1,1 0 1,-1-1 0,1 1 0,-1-1-3,0 0-23,1 1 1,-1-1-1,0 1 1,0-1-1,0 1 1,0 0 0,0-1-1,0 1 1,0 0-1,0 1 1,0-1-1,-1 0 1,1 1-1,0-1 1,0 1-1,-3-1 23,1 1-1,0 0 0,0-1-1,0 2 1,0-1-1,0 0 1,-1 1 0,1 0-1,0 0 1,0 0 0,1 0-1,-1 1 1,0-1-1,0 1 1,1 0 0,-1 0-1,1 0 1,-1 1 0,1-1-1,0 1 1,0 0-1,0 0 1,0 0 0,1 0-1,-1 0 1,1 1 0,0-1-1,0 1 1,0 0 0,0-1-1,1 1 1,-1 0-1,1 0 1,0 0 0,0 0-1,1 1 2,-6 24 300,2 0 0,1 1 0,1-1 1,2 27-301,0-42 115,0-10-57,1 0 0,0 0 0,0 0 0,0 0 0,0 0 0,0 0 0,1 0 1,0 0-1,0 0 0,0 0 0,0-1 0,0 1 0,1-1 0,0 0 1,-1 0-1,1 0 0,0 0 0,1 0 0,-1 0 0,0-1 0,1 0 1,0 1-1,-1-2 0,1 1 0,0 0 0,4 1-58,5 2 78,0-1 0,0-1 0,1 0 0,-1 0 0,1-1 0,-1-1-1,11 0-77,-22-1-27,0-1 0,1 1-1,-1 0 1,1-1 0,-1 0-1,0 0 1,0 0 0,1 0-1,-1 0 1,0 0 0,0 0-1,0-1 1,0 1 0,0-1-1,0 0 1,-1 1 0,1-1-1,-1 0 1,1 0 0,-1 0-1,1 0 1,-1 0 0,0 0-1,0 0 1,0-1-1,0 1 1,-1 0 0,1-1 27,9-35-1577,-8 2-3801,-2 31 346</inkml:trace>
  <inkml:trace contextRef="#ctx0" brushRef="#br1" timeOffset="-367709.91">2255 7831 2625,'0'0'1948,"0"0"-628,0 0-76,0 0-153,0 0 24,4 0 5388,3 2-5392,10 173 773,-18-156-1836,1 0 1,2 0-1,-1 0 1,2-1 0,1 1-1,0 0 1,1-1 0,1 0-1,1 1-48,-6-18-41,-1 0 0,1 0 0,-1 0 0,1 0 0,-1 0 0,1 0 0,0-1-1,-1 1 1,1 0 0,0 0 0,0-1 0,-1 1 0,1 0 0,0-1 0,0 1 0,0-1 0,0 1 0,0-1 0,0 0-1,0 1 1,0-1 0,0 0 0,0 0 0,0 0 0,0 1 0,0-1 0,0 0 0,0 0 0,1-1 41,33-10-680,0 0 649,-27 11-581,28 0 2122,-22-5-3239,-8-6-4774,-6 2 2080</inkml:trace>
  <inkml:trace contextRef="#ctx0" brushRef="#br1" timeOffset="-367319.716">2288 7947 7684,'0'0'1432,"0"0"284,0 0-73,0 0-573,0 0-473,11 1-175,43 6 386,-6-1-1093,37 1 285,-85-9-438,0 1 0,0 0 0,0 0-1,0 0 1,0 0 0,-1-1 0,1 1 0,0 0 0,0 0 0,-1 0 0,1 0-1,-1 0 1,1 0 0,-1 0 0,0 0 0,1 0 0,-1 0 0,0 0 438,-9-6-2255</inkml:trace>
  <inkml:trace contextRef="#ctx0" brushRef="#br1" timeOffset="-366993.061">2288 7947 800,'-14'-157'5267,"14"157"-3506,0 0-401,0 0 241,9 0 432,11 0-1505,2 0 32,6 0 353,-2 3-49,2 2-127,-6 0-657,1 0-16,-6-3-128,-3 1-177,-6-3-783,-5 0-1089,-3 2-3554</inkml:trace>
  <inkml:trace contextRef="#ctx0" brushRef="#br1" timeOffset="-321879.532">4780 7919 7780,'0'0'1390,"0"0"-126,0 0 380,0 0-425,0 0-499,-5-3 2940,-13-9-3753,4 12 116,8 0 61,1-1-1,0 2 0,-1-1 1,1 0-1,0 1 1,0 0-1,-3 1-83,5-1 27,1 0 1,0 1-1,0-1 0,0 0 1,0 1-1,0-1 0,0 1 1,1 0-1,-1 0 0,0 0 1,1 0-1,-1 0 0,1 0 1,0 0-1,0 0 1,0 0-1,0 0 0,-1 2-27,-4 18 231,0-1-1,2 0 1,0 1 0,2 0-1,0 0 1,1 0 0,1 0-1,2 0 1,0 3-231,-1-20 25,0 1 1,0-1-1,0 0 1,0-1-1,1 1 1,0 0-1,0 0 1,0-1-1,1 1 0,0-1 1,-1 0-1,2 1 1,-1-1-1,0-1 1,1 1-1,0 0 1,-1-1-1,1 0 1,1 0-1,-1 0 0,0 0 1,1-1-1,-1 0 1,1 0-1,0 0 1,0 0-1,0-1 1,4 1-26,15 3-240,1 0 0,0-2 1,0-1-1,0-1 0,7-2 240,-29 0-206,-1-1 0,0 0 0,0 1 1,0-1-1,0 0 0,0 0 0,0-1 0,-1 1 0,1 0 0,-1-1 0,0 1 0,1-1 0,-1 1 0,0-1 0,0 1 0,0-2 206,3-5-1115,12-22-2294</inkml:trace>
  <inkml:trace contextRef="#ctx0" brushRef="#br1" timeOffset="-321392.476">5360 7671 7828,'0'0'2329,"0"0"-699,0 0 2,0 0 73,0 0-464,16-2 77,205 0 834,-115 3-3925,-103 0 1285,7-2-722,-6-4-2612,-3-2-3342</inkml:trace>
  <inkml:trace contextRef="#ctx0" brushRef="#br1" timeOffset="-320342.708">6149 7293 5042,'0'0'3215,"0"0"-1441,0 0-216,0 0-58,0 0-249,0-2 3031,2 25-4017,0 1-1,2-1 1,0 0 0,6 15-265,10 55 56,-9 32 165,-4 46-221,0 7 433,-6-152-1976,-1-64-3160,2 13-254</inkml:trace>
  <inkml:trace contextRef="#ctx0" brushRef="#br1" timeOffset="-319638.75">6606 7866 6051,'0'0'1502,"0"0"-638,0 0 195,0 0 270,0 0-222,0-7 2381,-3-6-2494,-8 10-958,-1 1 0,0 0 0,0 0 0,0 1 0,0 1 0,0 0 0,1 0 0,-13 3-36,22-2 9,-1 0-1,1 1 0,0-1 1,0 1-1,0-1 1,1 1-1,-1 0 0,0 0 1,1-1-1,-1 1 1,1 0-1,-1 1 0,1-1 1,0 0-1,0 0 1,0 0-1,0 1 0,0-1 1,1 1-1,-1-1 1,1 0-1,-1 1-8,-7 56 514,7-26-58,-1-5 152,1 1 0,4 27-608,-3-49 58,1 0 0,0 0 0,0 0 1,1-1-1,0 1 0,1-1 0,-1 1 1,1-1-1,0 0 0,0 0 0,1 0 0,0 0 1,0-1-1,4 4-58,-5-6 1,1 0 1,0-1 0,0 0-1,0 0 1,0 0 0,0 0-1,0 0 1,1-1-1,-1 0 1,0 0 0,1 0-1,-1 0 1,1-1 0,-1 0-1,1 0 1,-1 0 0,1 0-1,2-1-1,1 0-62,0 0-1,0-1 0,0 0 1,0 0-1,0-1 1,0 0-1,-1-1 1,1 1-1,4-4 63,-5 2 154,21-15-1937,-12 4-4367,-5 3-3660</inkml:trace>
  <inkml:trace contextRef="#ctx0" brushRef="#br1" timeOffset="-318986.009">7180 7197 8084,'0'0'1523,"0"0"86,0 0-51,0 0-451,0 0-211,0 0-199,0 0-38,0 0 58,0 0-180,0 0-41,0 0-27,0 18 345,7 162 465,9 14-1279,-1-15 794,-8 15-794,-6-181-1396,-1-35-236,-3-42-4421,-3 34-342</inkml:trace>
  <inkml:trace contextRef="#ctx0" brushRef="#br1" timeOffset="-318017.857">7172 7347 6659,'0'0'1305,"0"0"-225,0 0-53,0 0-29,0 0-208,0-6-257,0 5-485,0-1 0,0 0-1,1 0 1,-1 0 0,0 0-1,1 0 1,-1 0 0,1 1-1,0-1 1,0 0 0,0 1-1,0-1 1,0 0 0,0 1-1,0-1 1,0 1 0,0-1-1,1 1-47,33-23 916,-19 14-849,-8 5 3,1-1 1,1 2-1,-1-1 0,0 1 0,1 1 0,0 0 1,0 0-1,0 1 0,0 0 0,1 1 0,-1 0 1,0 0-1,1 1 0,-1 1 0,0 0 0,5 1-70,-10 0 68,0 0-1,-1 1 0,1 0 0,-1 0 1,0 0-1,0 0 0,0 1 0,0 0 1,-1-1-1,1 1 0,-1 1 0,0-1 0,2 4-67,3 5 104,-1 0 0,0 1-1,-1-1 1,2 6-104,-3 0 113,0-1 0,-1 1 1,0 0-1,-2 1 0,0-1 0,-2 0 0,0 5-113,0-22 2,-1 0-1,1 0 0,-1 0 0,1 0 0,-1 0 1,0 0-1,0-1 0,0 1 0,0 0 0,0-1 1,0 1-1,0 0 0,-1-1 0,1 1 0,0-1 1,-1 0-1,-1 2-1,-34 23 52,17-13-50,8-3-54,-1-1-1,0 0 1,0-1-1,-1 0 1,0-1-1,-1 0 1,1-2-1,-1 1 1,0-2-1,0 0 1,-1-1-1,1 0 1,-1-2-1,0 1 1,-1-2 52,16 0-25,0 0 1,0 1-1,0-1 1,0 0-1,0 0 1,0 0-1,0 0 1,0 0-1,0 0 0,0-1 1,0 1-1,1 0 1,-1 0-1,0-1 1,0 1-1,0 0 1,0-1-1,0 1 0,1-1 1,-1 1-1,0-1 1,0 0-1,1 1 1,-1-1-1,0 0 1,1 1-1,-1-1 0,1 0 1,-1 0-1,1 1 1,-1-1-1,1 0 1,-1 0-1,1 0 1,0 0-1,0 0 0,-1 0 1,1 0-1,0 0 1,0 1-1,0-1 1,0 0-1,0 0 1,0 0-1,0 0 0,0 0 1,1 0-1,-1 0 1,0 0-1,1-1 25,-1-6 33,0 8-30,0-1 0,1 0 0,-1 1 0,1-1 0,-1 0 0,1 1 0,-1-1 0,1 0 0,-1 1 0,1-1 0,-1 1 0,1-1 0,0 1 0,-1-1 0,1 1 0,0 0 0,0-1 0,-1 1 0,1 0 0,0 0 0,0-1 0,-1 1 0,1 0-1,0 0 1,0 0 0,-1 0 0,1 0 0,0 0 0,0 0 0,0 0-3,35 0 154,-27 1-77,1 0 24,0 0 1,-1 0-1,1 1 0,-1 1 1,1-1-1,-1 1 0,0 1 1,0 0-1,0 0 0,-1 1 1,0 0-1,1 1 1,-2-1-1,1 2 0,-1-1 1,0 1-1,0 0 0,-1 0 1,1 1-1,-2 0 0,5 8-101,11 19 481,-1 0-1,-2 2 0,-2 0 1,7 25-481,-8-41-166,-13-24-1160,-9-12-280,-8-7-1286</inkml:trace>
  <inkml:trace contextRef="#ctx0" brushRef="#br1" timeOffset="-317229.852">7902 7866 5282,'0'0'1671,"0"0"-60,0 0-85,0 0-104,0 0-264,-3-41 3375,-1 36-4528,1 1 0,-1 0 0,-1-1 0,1 1 0,0 1 1,-1-1-1,0 1 0,0 0 0,0 0 0,0 0 1,0 0-1,-1 1 0,1 0 0,-1 0 0,0 1 1,1 0-1,-1-1 0,-5 1-5,5 0 65,1 1 0,-1 0 1,1 0-1,-1 0 0,1 0 1,-1 1-1,1 0 0,-1 0 0,-3 1-65,6 0 73,0 0 0,0 0 0,0 0 0,1 0 0,-1 0 0,0 0 0,1 1 0,0-1 0,0 1 0,-1 0 0,2 0 0,-1 0 0,0 0 0,1 0 0,-1 0 0,0 2-73,-4 12 228,1 0 0,0 1 0,1-1 0,1 1 0,1 0-1,1 0 1,0 0 0,1 1 0,1 3-228,-1-1 118,1-16-96,-1-1-1,1 0 1,0 0-1,0 0 0,1 0 1,-1 0-1,1 0 1,0 0-1,0 0 0,0 0 1,0-1-1,1 1 1,-1-1-1,1 0 0,0 0 1,0 0-1,0 0 1,1 0-1,-1-1 0,1 1 1,-1-1-1,1 0 1,0 0-1,0 0 0,0-1 1,0 1-1,0-1 1,4 1-22,9 3 47,1-1 0,0 0 1,0-2-1,0 0 0,1-1 0,2 0-47,15-1-120,-36 0 40,0 0-192,0 0-163,0 0-149,0 0-382,0 0-669,0 0-1756,0 0-3097</inkml:trace>
  <inkml:trace contextRef="#ctx0" brushRef="#br1" timeOffset="-323070.988">3590 7243 7988,'0'0'1496,"0"0"-247,0 0-161,0 0-138,0 0-374,0 7 2533,1 8-2603,1-1 0,0 0 1,1 0-1,1 0 0,0 0 1,0 0-1,3 3-506,14 47 308,5 53 699,-5 8-1007,-5-24 751,26 80-751,-38-164 57,2-1 0,0 0 1,1-1-1,6 11-57,-11-22 21,0-1 0,0 1 0,0-1 0,0 0 0,1 0 0,-1 0 0,1 0 0,0 0 0,0 0 0,0-1 0,0 0 0,1 1 0,-1-1 0,0 0 0,1-1 0,0 1 0,-1 0 0,1-1 0,0 0 0,0 0 0,0 0 0,3 0-21,-4-2-21,1 0 0,-1 0 0,0 0 0,-1 0 0,1-1 0,0 1 0,0-1 0,-1 0 0,1 0 0,0 0 0,-1 0 0,0 0-1,0-1 1,0 1 0,0-1 0,0 1 0,0-1 0,0 0 0,-1 1 0,1-2 21,32-65-328,-31 63 290,18-53-128,-2-1-1,-3 0 1,-3-1-1,-2-1 1,0-34 166,12-62-262,-22 152 253,0 1 0,0-1 0,0 1 0,1-1 0,0 1 0,0 0 0,1 0 0,-1 0 0,1 0 0,0 0-1,1 1 1,-1-1 0,1 1 0,-1 0 0,4-3 9,-7 7-121,1 0-1,-1 0 1,0 0-1,1 0 1,-1 0-1,0 0 1,1 0-1,-1 0 1,1 0 0,-1 0-1,0 0 1,1 0-1,-1 0 1,0 0-1,1 0 1,-1 0-1,0 0 1,0 1-1,1-1 1,-1 0-1,0 0 1,1 0 0,-1 1-1,0-1 1,0 0-1,1 0 1,-1 1-1,0-1 1,0 0-1,1 0 1,-1 1-1,0-1 1,0 0-1,0 1 1,0-1-1,0 0 1,1 1 0,-1-1-1,0 0 1,0 1-1,0-1 1,0 0-1,0 1 1,0-1-1,0 0 1,0 1-1,0-1 1,0 0-1,0 1 1,0-1 0,-1 0-1,1 1 1,0-1-1,0 0 1,0 1-1,0-1 1,-1 0-1,1 1 122,0 1-353,0 13-6250</inkml:trace>
  <inkml:trace contextRef="#ctx0" brushRef="#br1" timeOffset="-322462.615">4393 7909 5955,'0'0'2254,"0"0"-570,0 0 308,0 0-279,0 0-454,-3-28 1812,-20 16-2619,17 9-445,1 0 0,-1 1 0,1-1 1,-1 1-1,0 0 0,0 1 0,0-1 0,0 1 1,0 0-1,0 1 0,-2-1-7,4 1 0,1 1-1,0-1 1,-1 0-1,1 1 1,0 0-1,-1-1 1,1 1-1,0 1 1,0-1-1,0 0 1,0 1-1,0-1 1,0 1-1,0 0 1,0 0-1,1 0 1,-1 1-1,1-1 1,0 1 0,-3 2 21,2 0-1,-1 1 1,1-1 0,-1 1-1,2 0 1,-1 0 0,1 0 0,0 1-1,-1 4-20,-2 14 243,1 0 0,1 1 0,2 0 0,1 16-243,0-38 52,-1 8 72,1-1 0,1 1 0,0 0 0,1-1 0,0 1 1,0-1-1,2 2-124,-2-9 27,-1 0 0,2 0 0,-1 0 0,0 0 0,1-1 0,-1 1 0,1-1 1,0 1-1,0-1 0,1 0 0,-1 0 0,1-1 0,-1 1 0,1-1 0,0 1 1,0-1-1,0 0 0,0-1 0,0 1 0,2 0-27,6 1-42,1 0 1,-1-1-1,0 0 0,1-1 0,-1-1 1,8 0 41,-16 0-111,-1 0-1,1 0 1,0 0 0,0 0 0,0-1 0,0 1 0,-1-1 0,1 0 0,0 0 0,-1-1 0,1 1-1,-1-1 1,1 0 0,-1 0 0,0 0 0,0 0 0,1 0 0,-2-1 0,1 0 0,0 1-1,0-1 1,0-1 111,-2-25-6138,-1 22 1584</inkml:trace>
  <inkml:trace contextRef="#ctx0" brushRef="#br1" timeOffset="-313990.029">508 3118 8004,'0'0'1835,"0"0"-159,0 0-393,0 0-432,0 0-376,0 0-110,0 0 177,0 0-121,-9-3 1073,9 62-712,2-59-881,-1 1 0,1-1 0,-1 0 0,1-1 0,-1 1 0,1 0 0,0 0 0,-1-1 0,1 1-1,-1-1 1,0 1 0,1-1 0,-1 1 0,1-1 0,0-1 99,-1 2 1,-1-1 0,1 0 0,0 0 0,-1 0 0,1 0 0,-1 0 0,0 0 0,1 0 0,-1 0 0,0 0 0,1 0 0,-1 0 0,0 0-1,0 0 1,0 0 0,0 0 0,0 0 0,0 0 0,0 0 0,0 0 0,0 0 0,-1 0 0,1 0 0,0 0 0,-1 0 0,1 0 0,-1 0 0,1 0 0,-1 0 0,1 1 0,-1-1 0,1 0 0,-1 0 0,0 0 0,0 1 0,1-1-1,-1 0 1,0 1 0,0-1 0,0 1 0,0-1 0,0 1 0,0-1 0,0 1 0,0 0 0,0-1 0,0 1 0,0 0 0,0 0 0,0 0 0,0 0 0,0 0 0,0 0-1,3 25 1200,2-16-1584,-2-25-552,-6 8 2538,3 8-4621,1 0-980</inkml:trace>
  <inkml:trace contextRef="#ctx0" brushRef="#br1" timeOffset="-313284.657">592 2994 7555,'0'0'1289,"0"0"290,0 0-237,0 0-419,0 0-301,0 0-248,3 0 5013,11 4-5188,30 56 724,-33-44-868,0 0-1,1-1 1,0 0 0,1-1 0,1 0-1,6 4-54,-20-16-59,-1 0-1,1-1 0,0 1 0,0 0 0,-1 0 0,0 0 1,1 0-1,-1-1 0,0 1 0,1 0 0,-1-1 0,0 1 1,0-1-1,-1 1 0,1-1 0,0 1 0,0-1 0,-1 1 61,-34 44 206,28-37-311,-13 16-349,-23 30 1209,29-26-2684,9 1-3555,6-25 919</inkml:trace>
  <inkml:trace contextRef="#ctx0" brushRef="#br1" timeOffset="-311460.775">784 5489 5186,'0'0'1236,"0"0"-508,0 0 139,0 0 189,0 0-162,-2 8 4434,-7 26-4853,8-20-134,6-14-791,-5 0 429,0-1-1,1 0 1,-1 1-1,0-1 1,1 1-1,-1-1 1,0 0-1,0 1 1,0-1-1,0 0 1,0 1-1,0-1 1,0 0-1,0 1 1,0-1-1,0 0 0,0 1 1,0-1-1,0 0 1,0 1-1,-1-1 1,1 0-1,0 1 1,-1-1-1,1 1 1,0-1-1,-1 1 1,1-1-1,0 1 1,-1-1-1,1 1 1,-1-1-1,1 1 1,-1-1-1,0 1 22,-7-13 13,4 6 929,2 14 552,4-7-1597,-1 1 64,0-1 0,-1 0-1,1 0 1,0 0 0,0 0 0,0 0 0,-1 0 0,1 0-1,0 0 1,0 0 0,0 0 0,-1-1 0,1 1 0,0 0-1,0 0 1,-1-1 0,1 1 0,0-1 0,0 1-1,-1 0 1,1-1 0,0 1 0,-1-1 0,1 0 0,-1 1-1,1-1 1,-1 1 0,1-1 0,-1 0 0,1 1 0,-1-1-1,0 0 1,1 0 0,-1 1 0,0-1 0,0 0 0,1 0 39,-1 0 288,-2 5 2265,0-3-9119,0-3 25</inkml:trace>
  <inkml:trace contextRef="#ctx0" brushRef="#br1" timeOffset="-310856.039">880 5331 6451,'0'0'2228,"0"0"-694,0 0-38,0 0-396,0 0-321,4 0-160,1 1-412,-1 0 1,0-1 0,1 1 0,-1 1 0,0-1 0,0 1 0,0 0 0,0 0 0,0 0 0,0 0 0,0 0 0,-1 1 0,1 0-1,-1 0 1,0 0 0,0 0 0,2 3-208,12 14 657,-2 0-1,12 21-656,9 11 323,24 7-336,-71-53-2509,-28 27 2835,30-24-283,0 1 0,0 1 0,1-1 1,0 1-1,1 1 0,1-1 1,-1 1-1,2 0 0,0 1 1,0-1-1,1 3-30,0-6-1111,-2-5-2898,-4-1-1796</inkml:trace>
  <inkml:trace contextRef="#ctx0" brushRef="#br1" timeOffset="-308987.833">820 7625 2465,'0'0'3807,"0"0"-1825,0 0-103,0 0-223,0 0-628,0 0-364,0 0-352,0 0-64,0 0 86,0 0-121,0 0 96,0 0-10,0 0-61,0 0 106,0 0-229,0 0-102,0 0-85,0 0-21,0 0-41,0 0 9,0 0 103,0 0 118,0 30 537,0 24 511,0-54-1104,0 0-96,9-14-1478,-12-50 1764,3 63-372,0 1 134,0 0 72,0 0 118,0 0-28,0 0-47,0 0 19,0 0-233,0 0 69,0 0 124,0 0 7,0 0 9,4 6-58,-3-5-90,-1-1-1,0 1 0,1-1 0,-1 0 0,1 1 0,-1-1 0,0 0 1,1 1-1,-1-1 0,1 0 0,-1 1 0,1-1 0,-1 0 1,1 0-1,-1 0 0,1 0 0,-1 0 0,1 1 0,0-1 0,-1 0 1,1 0-1,-1 0 0,1 0 0,-1 0 0,1-1 0,-1 1 1,1 0-1,-1 0 0,1 0 0,0 0 47,0-2-127,0 1 0,-1-1 1,1 1-1,0-1 0,0 1 0,-1-1 0,1 1 1,-1-1-1,1 0 0,-1 1 0,0-1 1,0 0-1,0 1 0,0-1 0,0 0 0,0 0 1,0 1-1,0-1 0,-1 0 0,1 0 127,-1-9-978,0 12 1165,0-1-1,0 1 1,0 0-1,-1-1 0,1 1 1,0 0-1,0 0 1,0-1-1,0 1 1,0 0-1,1 0 0,-1 0 1,0 0-1,0 0 1,1 0-1,-2 2-186,0 14 630,2-11-3768,0-15 30</inkml:trace>
  <inkml:trace contextRef="#ctx0" brushRef="#br1" timeOffset="-308469.747">984 7453 7860,'0'0'2254,"0"0"-336,0 0-373,0 0-222,0 0-242,0 13-329,0-3-538,1 1-1,1-1 1,-1 1 0,2-1-1,-1 1 1,2-1 0,-1 0 0,1-1-1,1 1 1,4 6-214,6 9 108,1-2 1,1 0-1,1-1 0,1 0 1,21 18-109,-39-39-81,-1 0 1,1 0 0,-1 1-1,0-1 1,0 0 0,0 1-1,0-1 1,0 0 0,0 1 0,0-1-1,0 0 1,0 0 0,-1 1-1,1-1 1,-1 0 0,1 1-1,-1-1 1,1 0 0,-1 0 0,1 0-1,-1 0 1,0 0 0,0 0-1,0 0 1,0 0 0,0 0-1,0 0 81,-1 3-153,-208 292-300,207-294-2789,0-2-3702</inkml:trace>
  <inkml:trace contextRef="#ctx0" brushRef="#br1" timeOffset="-306606.206">3007 8845 7876,'0'0'2566,"0"0"-933,0 0-251,0 0-184,0 0-209,0 0-175,6 0 379,247 0 375,-253 0-1685,0 0-176,0 0-54,0 0 115,0 0-273,0 0-55,0 0-133,-3 0-2778,-2 0-134</inkml:trace>
  <inkml:trace contextRef="#ctx0" brushRef="#br1" timeOffset="-306038.236">3030 8946 5122,'0'0'2604,"0"0"-1515,0 0-412,0 0 273,0 0 368,-4 0-331,-13 0 171,1 0 2393,16 0-3220,0 0-43,0 0-67,0 0-34,0 0-72,0 0 34,0 0 25,0 0 34,0 0 88,0 0-139,0 0-58,8 0 18,165 0 300,-98 0-3117,-75-6-2161,0-1-830</inkml:trace>
  <inkml:trace contextRef="#ctx0" brushRef="#br1" timeOffset="-299551.729">4047 8880 10981,'0'0'1217,"0"0"-393,0 0 192,0 0 206,0 0-653,0 0-369,0 0-46,0 0-50,3-19-109,2-103-3322,-5 121 3663,0 1 51,0 0 128,0 0 120,0 0-243,0 0-40,0 0-87,0 42 402,-5 162 2104,3-131-3651,1-17-4840,1-81 985</inkml:trace>
  <inkml:trace contextRef="#ctx0" brushRef="#br1" timeOffset="-298396.83">4334 8766 5026,'0'0'2313,"0"0"-1173,0 0 52,0 0 286,0 0-288,0 0-614,0 0-237,-40-3 2006,37 3-2294,0 0-1,0 0 0,0 0 1,0 1-1,0-1 0,0 1 1,0-1-1,0 1 1,0 0-1,0 0 0,0 1 1,0-1-1,0 1 0,1-1 1,-1 1-1,1 0 1,-1 0-1,1 0 0,0 0 1,-1 0-1,1 0 0,0 1 1,1-1-1,-1 1 1,0 0-1,1-1 0,-1 1 1,1 0-1,0 0 0,0 0 1,0 0-1,0 0 1,1 0-1,-1 1-50,-4 27 127,1-1-1,1 1 1,2 0 0,1-1 0,2 6-127,-1 27 564,0-59-541,-1 0 1,1 0-1,0 0 0,0 0 1,0-1-1,0 1 1,0 0-1,1 0 0,0-1 1,0 1-1,0-1 1,0 0-1,0 1 0,1-1 1,-1 0-1,1 0 0,0-1 1,0 1-1,0 0 1,0-1-1,1 0 0,-1 0 1,1 0-1,-1 0 1,3 0-24,1 2 20,1-1 0,-1-1 0,1 1 0,0-1 1,0-1-1,0 1 0,0-1 0,0-1 0,0 0 0,0 0 1,0 0-1,2-1-20,-6-1-61,0 1 0,-1-1 0,0 0 0,0 0 0,1-1 0,-1 1 0,0-1 1,-1 1-1,1-1 0,0 0 0,-1 0 0,0 0 0,1 0 0,-1-1 0,0 1 0,-1-1 0,1 1 0,0-4 61,4-5-245,-1-1-1,-1 1 1,0-1 0,2-12 245,-5 19 13,0 1 1,0-1 0,-1 1 0,0-1 0,0 1-1,0-1 1,-1 0 0,0 1 0,-1-4-14,1 7 4,1 0 1,-1 0-1,0 0 1,0 1-1,0-1 1,0 1-1,-1-1 1,1 1-1,0-1 1,-1 1-1,1-1 1,-1 1-1,1 0 1,-1 0-1,1 0 1,-1 0-1,0 0 1,0 0-1,1 0 1,-1 1-1,0-1 1,0 1-1,0-1 1,0 1-1,0 0 1,0 0-1,-2 0-4,-6-1-26,-44-1 187,52 2-129,-1 0-1,1 0 0,0 1 1,0-1-1,-1 0 1,1 1-1,0 0 0,0 0 1,0-1-1,0 1 0,0 1 1,0-1-1,0 0 1,0 0-1,0 1 0,0-1 1,1 1-1,-1-1 1,1 1-1,-1 0-31,-1 3 14,0-1-1,1 1 1,-1-1-1,1 1 1,0 0-1,0 0 1,1 0 0,-1 0-1,1 0 1,0 0-1,1 0 1,-1 2-14,1-6-35,0-1 46,-7 16-758,6-9-4738,1-7 1027</inkml:trace>
  <inkml:trace contextRef="#ctx0" brushRef="#br1" timeOffset="-297895.64">5005 8938 6467,'0'0'1494,"0"0"-862,0 0 169,0 0 445,0 0 15,-4 3-273,3-2-846,-1-1 0,1 1 0,-1 0 0,1 0 0,-1 0 0,1 0 0,-1 0 0,1 0 0,0 0 0,0 0 0,0 1 0,0-1 0,-1 1-142,2-2 763,0 0 8,13 0 184,283 3 1193,-295-3-2170,-1 0-63,0 0-217,0 0-79,0 0-334,0 0-448,0 0-820,0 0-1885</inkml:trace>
  <inkml:trace contextRef="#ctx0" brushRef="#br1" timeOffset="-295067.517">5757 8741 7796,'0'0'1075,"0"0"-40,0 0 171,0 0-419,0 0-384,-8-8 2307,8 7-2670,1 0 0,0 0 0,-1 0 0,1 0 0,0 0 0,-1 0-1,1 0 1,0 0 0,0 1 0,0-1 0,0 0 0,0 0 0,0 1 0,0-1-1,0 1 1,0-1 0,0 1 0,0-1 0,0 1 0,1-1 0,-1 1 0,0 0 0,0 0-40,38-10-51,-29 8 105,1-1-43,0 0 15,0 0 0,0 0 0,0 1 0,1 0 0,-1 1 0,0 1 0,1 0 0,-1 0 0,9 2-26,-18 0 24,-1 0 0,0 0 0,0 0 0,0 0 0,0 0 0,-1 0 0,1 0 0,0 0-1,-1 0 1,1 1 0,-1-1 0,0 0 0,0 0 0,0 0 0,0 1 0,0-1 0,0 0-24,-4 44-76,0-39 57,-1 1-1,1-1 1,-1 0 0,-1 0-1,1-1 1,-1 1 0,0-1-1,-1 0 1,0-1 0,1 0-1,-7 4 20,2-2-58,0 0-1,0-1 1,-1 0 0,0-1-1,0 0 1,0-1-1,-8 1 59,-1-4-516,27-12-108,31-10 102,-24 17 533,1 1-1,-1 1 0,1 0 1,0 1-1,0 0 0,-1 1 1,1 1-1,6 1-10,-17-1 54,-1 0-1,0 0 1,0 0 0,0 0-1,0 0 1,0 1 0,0-1 0,0 1-1,0-1 1,-1 1 0,1 0-1,0-1 1,-1 1 0,0 0-1,1 0 1,-1 0 0,0 0 0,0 1-1,0-1 1,0 0 0,0 0-1,-1 1 1,1-1 0,-1 0-1,1 3-53,4 61 521,-5-64-493,0 3 21,-1 1 0,0-1 0,0 1 0,0-1 0,0 0 0,-1 0 0,0 0 0,0 0 0,-1 0 0,1 0 0,-1 0 0,0-1 0,0 1 0,-1-1 0,1 0 0,-1 0 0,0 0 0,0 0-1,0-1 1,-1 0 0,-1 2-49,-2 0-123,0 0-1,0-1 0,-1 0 1,1 0-1,-1-1 0,0 0 1,0-1-1,0 1 0,0-2 1,0 1-1,0-1 0,-5-1 124,13-4-439,0 0 0,0 1 0,1-1 0,-1 0 0,1 0 0,0 0 0,0 0 0,0-1 0,1 0 439,-1 1-1080,0-22-3645</inkml:trace>
  <inkml:trace contextRef="#ctx0" brushRef="#br1" timeOffset="-294416.121">6138 9103 5138,'0'0'1308,"0"0"-212,0 0 283,0 0 305,0 0-412,0 0-413,0 0-85,0 0-176,0 24 1085,-1-15-1544,0-1 1,-1 1-1,1-1 0,-2 1 0,1-1 1,-1 0-1,-4 8-139,3-8 4,1 0 0,0 0 0,1 1 0,-1-1 0,2 1 0,-1 0 0,0 8-4,2-17-523,0 0-429,0 0-257,0-7-1867,0-9 222</inkml:trace>
  <inkml:trace contextRef="#ctx0" brushRef="#br1" timeOffset="-293228.65">6448 8748 5651,'0'0'1715,"0"0"-933,0 0-46,0 0 425,0 0-388,-5-10 541,0 5 2737,2 6-3972,0 0-1,0 0 1,0 0-1,0 0 1,0 0-1,0 1 1,0 0-1,0-1 0,0 1 1,1 0-1,-1 0 1,1 1-1,-1-1 1,1 0-1,0 1 1,0-1-1,0 1 0,0 0 1,0 1-79,-33 58 359,33-59-333,-5 14 15,0 0 0,2 0-1,0 1 1,1 0 0,0 0 0,2 0 0,0 0-1,1 0 1,0 0 0,2 8-41,0-23 11,0 1 0,0 0 0,0-1-1,0 1 1,1-1 0,0 1 0,-1-1 0,1 0 0,0 0 0,0 0-1,1 0 1,-1 0 0,1 0 0,-1 0 0,1-1 0,0 1-1,0-1-10,55 38 192,-55-38-211,0-1-1,0 1 1,1-1-1,-1 0 1,0 1-1,0-2 1,1 1-1,-1 0 1,0-1-1,1 1 1,-1-1-1,1 0 1,-1 0-1,0 0 1,1-1-1,-1 1 1,0-1-1,1 0 1,-1 0-1,3-1 20,-2 0-74,1-1-1,-1 0 1,0 0-1,0 0 1,0 0-1,0-1 1,0 0-1,-1 0 1,1 0-1,-1 0 1,0 0-1,2-4 75,1-4-131,0 0 0,0 0 0,-2-1 0,1 0-1,-1 0 1,-1 0 0,-1 0 0,0 0 0,0-1-1,-1-3 132,-1 15 4,0-1 0,0 0 0,0 0 0,0 0 0,0 0 0,-1 1 0,1-1 0,-1 0 0,0 0 0,0 1 0,0-1 0,0 0 0,0 1 0,-1-1 0,1 1 0,-1-1 0,0 1 0,-1-2-4,0 3 5,0-1 0,0 0 0,0 0 0,0 1 0,0 0 0,-1 0 0,1 0 0,0 0 0,-1 0 0,1 1 0,-1-1 0,1 1 0,-1 0 0,1 0 0,-2 1-5,3-1 11,-1 0-1,1 0 0,0 0 1,-1 1-1,1-1 1,0 1-1,-1 0 0,1 0 1,0 0-1,0 0 1,0 0-1,0 0 0,0 0 1,0 1-1,0-1 1,0 1-1,0 0 0,1-1 1,-1 1-1,1 0 1,-1 1-11,-2 2 57,1 1 1,0 0-1,0 0 1,0 0-1,1 0 0,0 0 1,0 1-1,1 2-57,-4 16 368,2 1 0,1 0 0,2 20-368,0-25-983,0-44-1753,0-2-692</inkml:trace>
  <inkml:trace contextRef="#ctx0" brushRef="#br1" timeOffset="-291877.948">6831 8827 2785,'0'0'1065,"0"0"-46,0 0-53,0 0 63,0 0 103,0-13 282,0 11 4981,1 62-5448,3 0 0,3-1 0,2 1 0,4 4-947,-2-35-338,-7-31-776,-2-17 173,-8-191-1527,7 206 2462,0 0 1,0 0-1,0 1 0,1-1 0,-1 0 0,1 0 1,0 1-1,0-1 0,0 1 0,1-1 1,-1 1-1,1 0 0,0 0 0,-1 0 1,2 0-1,-1 1 0,0-1 0,0 1 1,1 0-1,-1 0 0,1 0 0,0 0 0,0 1 1,0-1-1,-1 1 0,1 0 0,0 0 1,1 0-1,-1 1 0,0 0 0,2-1 6,-6 2 33,1-1 0,0 0 0,0 1-1,0-1 1,0 1 0,0-1 0,0 1 0,0-1-1,0 1 1,-1 0 0,1-1 0,0 1-1,-1 0 1,1 0 0,0-1 0,-1 1 0,1 0-1,-1 0 1,1 0 0,-1 0 0,1 0-1,-1 0 1,0 0 0,1 1-33,8 30 521,-7-23-311,6 27 541,-1 1 0,-1 0 0,-2 1 0,-2 12-751,-2-49 30,0-1-156,0 0-50,0 0-168,0 0 104,0 0 67,0 0-97,0 0 166,0-34-411,0 5 242,2 0 0,0-1 0,2 1 273,-3 19-74,1 1 0,1-1 0,0 1 0,0 0 0,1 0 0,0 0 0,0 0 0,1 1 0,0-1 0,1 1 0,0 0 74,-5 6 2,0 1-1,1-1 0,-1 0 0,1 0 0,-1 1 1,1-1-1,0 1 0,-1 0 0,1-1 0,0 1 1,0 0-1,0 0 0,0 0 0,0 0 0,0 0 1,0 1-1,1-1 0,-1 1 0,0-1 0,0 1 1,2 0-2,-3 0 41,1 1 0,-1 0 0,1-1 1,-1 1-1,1 0 0,-1 0 0,0 0 1,1 0-1,-1 0 0,0 0 1,0 1-1,0-1 0,0 0 0,0 1 1,0-1-1,0 0 0,0 1 0,-1-1 1,1 1-1,0-1 0,-1 1 0,0 0 1,1-1-1,-1 1 0,0-1 0,0 1 1,1 0-42,9 61 1085,-2 2 0,-3-1-1,-3 61-1084,-2-124-93,0-1-219,1-34-3231,-2 25 2548,1-12-1924,0-1-2590</inkml:trace>
  <inkml:trace contextRef="#ctx0" brushRef="#br1" timeOffset="-291559.831">7440 9159 6259,'0'0'9060,"0"0"-7827,0 0 319,0 0-367,0 0-689,0 0-496,0 7 32,0-7-128,0 0 80,0 0-240,0-2-32,5-16-1073,1-2-880,2 0-4018</inkml:trace>
  <inkml:trace contextRef="#ctx0" brushRef="#br1" timeOffset="-288428.818">7874 8875 656,'0'0'9108,"0"0"-6170,0 0-1983,0 0 323,0 0-179,0 0-1051,1 1 0,-1-1 0,1 1 1,0-1-1,-1 0 0,1 0 0,0 1 0,-1-1 0,1 0 1,0 0-1,-1 0 0,1 0 0,0 1 0,0-1 0,-1 0 0,1-1 1,0 1-1,-1 0 0,1 0 0,0 0-48,4-11-98,-1 0 0,0-1 0,0 0 0,-2 1-1,1-1 1,-2 0 0,1 0 0,-2 0 0,0-11 98,2-11-437,-1-4 225,-1 21 156,2 40 529,1 35 31,3 51 2095,19 98-2599,-24-202 33,-1-4-29,0 0 0,0 1 0,0-1 0,0 0-1,0 0 1,0 1 0,1-1 0,-1 0 0,0 0 0,1 1 0,-1-1 0,1 0 0,-1 0-1,1 0 1,0 0 0,0 0 0,-1 0 0,1 0 0,0 0 0,0 0 0,0 0 0,0 0-1,1 0-3,-1-1-181,-1 0-369,0-37-5220,0 26 1056</inkml:trace>
  <inkml:trace contextRef="#ctx0" brushRef="#br1" timeOffset="-287943.819">8206 9128 7091,'0'0'1225,"0"0"-129,0 0 702,0 0-352,0 0-656,0-4 2366,-1 16-3017,-1 1-1,-1-1 0,1 0 1,-2 1-1,0-1 0,-1-1 1,0 1-1,0-1 0,-1 0 1,-3 4-139,2-4-30,1 0 1,0 0 0,1 1 0,0 0 0,1 0-1,0 0 1,1 0 0,0 1 0,1-1-1,0 6 30,2-17-301,0-1-363,0-3-38,9-38-2139,-1 11-1140</inkml:trace>
  <inkml:trace contextRef="#ctx0" brushRef="#br1" timeOffset="-286758.486">8386 8743 5987,'0'0'1550,"0"0"-422,0 0 246,0 0-96,0 0-432,0-2-749,0 0 0,0 1-1,0-1 1,0 0 0,1 0 0,-1 0 0,0 0 0,1 0 0,-1 1 0,1-1-1,0 0 1,-1 0 0,2 0-97,8-5 126,1 0-1,0 0 0,1 2 1,0-1-1,0 1 0,0 1 1,0 0-1,1 1 1,-1 0-1,1 1 0,0 1 1,0 0-1,0 0 1,0 1-1,2 1-125,-13 0 6,0 0 1,0 0-1,-1 0 0,1 0 1,-1 0-1,1 1 0,-1-1 1,1 0-1,-1 1 0,0-1 1,1 1-1,-1-1 0,0 1 1,0 0-1,0 0 0,-1-1 1,1 1-1,0 0 0,-1 0 1,1 0-1,-1 0 0,1 0 1,-1 0-1,0 1-6,10 50 531,-10-49-505,1-1-1,0 1 1,-1-1-1,0 1 1,1-1-1,-1 1 1,-1-1 0,1 1-1,0-1 1,-1 1-1,0-1 1,0 1-1,0-1 1,0 0 0,0 1-1,-1-1 1,1 0-1,-1 0 1,0 0-1,0 0 1,0 0 0,-1-1-1,1 1 1,-1-1-1,1 1 1,-1-1 0,0 0-1,0 0 1,0 0-26,-58 40-109,44-32 127,1 1-1,0 0 0,0 2 0,1-1 0,1 2 0,-7 7-17,19-17 35,0-1 0,0 0 0,0 1 0,1-1-1,-1 1 1,1-1 0,0 1 0,-1 0 0,2-1 0,-1 1-1,0 0 1,1 0 0,0 0 0,0-1 0,0 1-1,0 0 1,1 0 0,-1 0 0,1 0 0,0-1 0,0 1-1,1 0 1,-1-1 0,1 1 0,-1-1 0,1 0 0,0 1-1,1-1 1,-1 0 0,0 0 0,1 0 0,0-1-1,0 1 1,-1 0 0,2-1 0,-1 0 0,0 0 0,2 1-35,1-1-16,0 1 0,1-2 0,-1 1 0,1-1 0,0 0 0,-1 0 0,1-1 0,0 0-1,-1 0 1,1 0 0,0-1 0,-1 0 0,1 0 0,4-2 16,-8 2-35,0-1-1,0 1 1,-1 0-1,1-1 1,0 1-1,-1-1 0,1 0 1,-1 0-1,0 0 1,0 0-1,0 0 1,0-1-1,0 1 0,0 0 1,0-1-1,-1 0 1,1 1-1,-1-1 1,0 0-1,0 0 0,0 0 1,0 0-1,-1 0 1,1 1-1,-1-1 1,1-1-1,-1 1 0,0 0 1,0 0-1,-1 0 1,1 0-1,-1 0 1,1 0 35,-4-4-12,1 1 0,-1-1 0,0 1 0,0 0 0,-1 0 0,0 0 0,0 1 0,0 0 0,-1 0 0,0 0 0,-3-2 12,-7-7-100,-19-22-754,2-2 1,1-1 853,0 0-164,31 37 219,0 1-1,1-1 0,-1 0 0,0 0 0,1 0 0,-1 0 1,1 0-1,0 0 0,0 0 0,0 0 0,0 0 1,0 0-1,0 0 0,0 0 0,0 1 0,1-1 0,-1 0 1,1 0-1,0 0 0,-1 0 0,1 0 0,0 1 1,0-1-1,0 0 0,0 1 0,1-1 0,-1 0 0,1 0-54,3-5-43,1 0 0,-1 1 0,1 0 1,0 0-1,1 1 0,3-3 43,-6 7-333,-1 0 0,1 0 0,0 0 0,-1 1 0,1 0 0,0-1 0,0 1 0,-1 1 0,1-1 0,0 0 0,3 2 333,4 2-4250</inkml:trace>
  <inkml:trace contextRef="#ctx0" brushRef="#br1" timeOffset="-286023.705">9009 8725 6019,'0'0'1254,"0"0"-475,0 0 77,0 0-373,0 0-251,0 0-35,0-5 65,-3-27 2056,3 31-1443,0 1-226,0 0 7,0 0-21,0 0-320,0 0-19,0 0-29,0 30 1003,5 47-215,2 1 0,14 53-1055,-11-70 365,-6-41-543,-2-28-1347,-2-41-2668,-1 39 3164,1-15-3384</inkml:trace>
  <inkml:trace contextRef="#ctx0" brushRef="#br1" timeOffset="-285318.836">9254 8675 4562,'0'0'1737,"0"0"-72,0 0 13,0 0-299,0 0-480,0 0-379,0 0-98,0 0 47,0 0-74,0 0 136,0 0 56,0 0-72,0 0 24,0 0-168,0 0-62,0 0 27,-1 23 126,-3-13-422,-1 1-1,0-1 1,0 0 0,-1-1 0,-1 1 0,0-1-1,0 0 1,-5 4-40,-66 61 218,72-69-207,4-2-4,0-1-1,-1 0 0,1 0 0,-1 0 0,1 0 1,-1 0-1,1-1 0,-1 1 0,0-1 0,0 0 0,0 0 1,0 0-1,0 0 0,0 0 0,-1 0-6,3-1-144,1 0-88,32 1 75,-25 1 207,0 0 0,0 0 0,0 1 1,-1 1-1,1-1 0,-1 1 0,1 0 0,-1 0 1,0 1-1,1 1-50,58 57 677,-42-40-477,-9-7-241,-11-13-5,0 1-1,-1-1 1,1 0 0,0 0-1,0 0 1,1 0 0,-1-1 0,1 1-1,-1-1 1,1 0 0,0 0-1,0 0 1,0 0 0,0-1 0,0 0-1,0 0 1,0 0 0,0 0 0,3 0 46,-7-8-1943,0-12-3120,0 14-126</inkml:trace>
  <inkml:trace contextRef="#ctx0" brushRef="#br1" timeOffset="-283396.683">3049 10059 8100,'0'0'2529,"0"0"-1147,0 0-243,0 0 22,0 0-310,-3 2 4912,6-2-5774,53-2-103,33-7 114,-77 8-25,-7 0 353,-1-1-1302,1 2-5658,-12 0 386</inkml:trace>
  <inkml:trace contextRef="#ctx0" brushRef="#br1" timeOffset="-282526.719">3080 10246 1377,'0'0'3711,"0"0"-2119,0 0-500,0 0-44,0 0-304,0 0-98,0 0-211,-33 0 2815,16 1 1837,76 1-4113,61-2-1028,-119 0 105,-1 0 51,0 0 44,0 0-52,0 0 10,0 0 106,0 0-132,0 0-89,0 0-69,0 0-203,0 0-226,-26 0-8442,10 0 3</inkml:trace>
  <inkml:trace contextRef="#ctx0" brushRef="#br1" timeOffset="-241860.41">4027 9904 3874,'0'0'2372,"0"0"-1540,0 0-368,0 0 230,0 0-57,0 0-183,0 0-171,0 0 250,0 0 140,0 0-86,0 0 56,0 0-217,0 0-137,-8-16 924,-2 12-1220,0 0 0,0 0-1,0 0 1,0 1-1,0 1 1,-1 0 0,1 0-1,-1 1 1,0 1-1,1-1 1,-1 2 0,0-1-1,1 2 1,-1-1-1,1 1 1,0 1 0,-1 0-1,1 0 1,0 1-1,1 1 1,-1-1 0,-7 6 7,9-5 20,-4 2-2,1 0 0,0 0 0,0 1 0,0 1 1,0 1-19,8-7 23,0 0 0,1 1 0,-1-1 0,1 1 0,-1 0 0,1 0 1,0 0-1,1 0 0,-1 0 0,1 0 0,-1 1 0,1-1 0,0 0 0,1 1 1,-1-1-1,1 0 0,0 3-23,0 1 116,0 1 0,1 0 0,0-1 1,0 1-1,1-1 0,0 1 0,1-1 1,-1 0-1,2 0 0,0 2-116,-1-5 60,0 0 0,0 0 0,1 0 1,0-1-1,0 1 0,0-1 0,0 0 0,1 0 1,-1-1-1,1 0 0,0 1 0,0-1 0,1-1 1,-1 1-1,4 1-60,-3-2-40,0 0 0,0 0 1,0 0-1,0-1 0,0 0 0,0 0 0,1-1 1,-1 1-1,0-1 0,0-1 0,1 1 1,-1-1-1,0 0 0,0 0 0,0-1 0,0 0 1,0 0-1,0 0 0,0-1 0,-1 0 1,1 0-1,-1-1 0,0 1 0,0-1 0,0 0 1,0 0-1,-1-1 0,0 1 0,0-1 1,0 0-1,0 0 0,-1 0 0,2-4 40,0 2-223,-1 0 0,1-1 0,-1 0 0,-1 0 0,0-1-1,0 1 1,0-1 0,-1 1 0,0-1 0,-1 0 0,1-5 223,-1-8 1307,0 20-381,0 14-449,0 90 563,1-10 161,-6 35-1201,3-118 14,-1 0-1,1 0 1,-2 0-1,1 0 0,-1 0 1,0-1-1,-1 1 1,0-1-1,0 0 1,-1 0-1,0 0 0,-1-1 1,1 0-1,-1 0 1,-1 0-1,1-1 1,-1 0-1,0 0 0,-1-1 1,1 1-1,-1-2 1,0 1-1,0-1 1,-1 0-1,1-1 0,-1 0 1,0 0-1,0-1 1,0 0-1,0-1 1,0 0-1,0 0-13,4-1-52,-1 0 0,1 0 0,0 0 0,0-1 0,-1 1 0,1-1 0,0-1 0,0 1 0,0-1 0,0 0 0,0 0 0,-4-3 52,5 2-32,0-1 0,0 0 0,0-1 1,0 1-1,1-1 0,-1 1 0,1-1 0,1 0 0,-1 0 1,1-1-1,-1 1 0,1 0 0,0-2 32,6 3-4269,3 2 449</inkml:trace>
  <inkml:trace contextRef="#ctx0" brushRef="#br1" timeOffset="-241321.869">4114 10429 3762,'0'0'3159,"0"0"-1946,0 0-324,0 0 405,0 0 85,0 0-435,0-15 2367,0 23-3304,-1-1 0,-1 0 0,1 0 0,-1 0 0,0 0 0,-1 0 0,0 0 0,0-1 0,-1 1 0,1-1 0,-1 0 0,0 0 0,-1 0 0,0-1 0,0 1 0,0-1 0,0-1-7,-5 7 62,1 0 0,0 0-1,0 1 1,0 3-62,25-49-4055,1 0-315</inkml:trace>
  <inkml:trace contextRef="#ctx0" brushRef="#br1" timeOffset="-240370.027">4230 9970 4594,'0'0'1510,"0"0"-955,0 0 171,0 0 5,0 0-323,0-16-219,0 14 6489,0 273-4802,0-271-1988,0 0-35,9-32-1638,2 28 1698,-1 0-1,0 1 1,1 1-1,0 0 1,-1 0 0,1 1-1,0 1 1,0 0 0,0 0-1,7 2 88,11-2 762,-27 1-735,-1-1-1,1 0 1,-1 1 0,1-1 0,-1 1 0,1-1-1,-1 1 1,1 0 0,-1-1 0,0 1-1,1 0 1,-1 0 0,0 0 0,0 0-1,0 0 1,0 1 0,0-1 0,0 0 0,0 0-1,0 1 1,0-1 0,0 1 0,-1-1-1,1 0 1,-1 1 0,1 0 0,-1-1-1,1 1 1,-1-1 0,0 1 0,0-1-1,0 2-26,3 62 799,-4-51-563,2-4-139,-2 0 0,1-1 0,-1 1 0,-1 0 0,0-1 0,0 1 0,-1-1 0,0 0 0,0 0-1,-2 2-96,2-6 8,0 1 0,-1-1 0,0-1 0,0 1-1,0 0 1,-1-1 0,1 0 0,-1 0 0,0 0-1,0-1 1,0 1 0,-1-1 0,1 0 0,-1-1-1,0 1 1,-2-1-8,5 0-48,0-1-1,0 0 0,0 0 0,1-1 1,-1 1-1,0-1 0,-1 1 0,1-1 1,0 0-1,0 0 0,0 0 1,0 0-1,0-1 0,0 0 0,0 1 1,0-1-1,-2-1 49,2 0-503,-1-1 1,0 1 0,1-1-1,-1 0 1,1 0-1,0 0 1,0-1 0,0 1-1,0-1 1,1 0-1,-1-1 503,-5-7-3385</inkml:trace>
  <inkml:trace contextRef="#ctx0" brushRef="#br1" timeOffset="-239938.847">4191 10023 7988,'0'0'2435,"0"0"-802,0 0-123,0 0-181,0 0-846,12 0 26,14 0-280,-1-2 0,1 0-1,0-2 1,-1-1 0,0 0-1,0-2 1,3-3-229,-10 2-129,-15 6-8362,-3 2 1272</inkml:trace>
  <inkml:trace contextRef="#ctx0" brushRef="#br1" timeOffset="-239038.115">4585 10094 7363,'0'0'1350,"0"0"-293,0 0-86,0 0-200,0 0-398,14-10-306,-3 2-76,-1-1-5,0 1 1,1 0 0,-1 1 0,2 0 0,-1 1 0,1 0-1,0 1 1,0 1 0,0-1 13,-11 5 66,1-1 1,-1 1-1,0 0 0,1-1 0,-1 1 0,0 0 1,0 0-1,1 0 0,-1 0 0,0 0 1,1 0-1,-1 0 0,0 0 0,1 1 1,-1-1-1,0 1 0,0-1 0,1 0 0,-1 1 1,0 0-1,0-1 0,0 1 0,0 0 1,0 0-1,0-1 0,0 1 0,0 0 1,0 0-1,0 0 0,0 0 0,-1 0 0,1 0 1,0 1-1,0 0-66,0 3 117,0 0 0,0 0 0,-1 0-1,0 1 1,0-1 0,0 0 0,0 1 0,-1 0-117,0 18 25,1-10 77,0-1 0,0 0-1,-1 1 1,-1-1-1,0 0 1,-1 1 0,0-1-1,-1-1 1,0 1 0,-3 3-102,1-1 36,-1 0 0,-1-1 0,-1 0-1,0-1 1,0 0 0,-1 0 0,-1-1 0,-6 6-36,10-13-17,0 1 0,0-1 0,-1 0 0,0-1 0,0 0-1,0 0 1,0-1 0,0 0 0,-1 0 0,0-1 0,1 0 0,-1 0-1,0-1 1,0-1 0,0 1 0,-2-1 17,9 0-30,0 0-1,0 0 1,0 0-1,0-1 1,0 1-1,0-1 1,0 1-1,1-1 1,-1 1-1,0-1 1,0 0-1,0 0 1,0 0-1,1 0 1,-1 0 30,1 0 4,1 0 0,-1 0 0,1 1 1,0-1-1,-1 0 0,1 0 0,0 0 0,0 0 0,0 1 0,-1-1 1,1 0-1,0 0 0,0 0 0,0 0 0,0 1 0,1-1 1,-1 0-1,0 0 0,0 0 0,0 0 0,1 1 0,-1-1 1,0 0-1,1 0 0,-1 0 0,1 1 0,-1-1 0,1 0 0,-1 1 1,1-1-1,-1 0 0,1 1 0,0-1 0,-1 1 0,1-1 1,0 1-1,-1-1 0,1 1 0,0 0 0,0-1-4,5-3 12,-1 0 0,2 0 0,-1 0 1,0 1-1,1 0 0,-1 0 0,1 1 0,0 0 0,0 0 0,0 0 0,0 1 0,0 0 0,0 0 0,0 1 0,1 0 1,2 1-13,-2-1 106,1 1 0,-1 0 0,1 0 0,-1 1 1,0 0-1,0 1 0,1 0 0,-2 0 0,1 1 1,0 0-1,-1 0 0,0 0 0,4 4-106,9 9 202,43 33 559,-59-48-817,-3-2-258,-1 0-337,0-10-3722,0-10-1054</inkml:trace>
  <inkml:trace contextRef="#ctx0" brushRef="#br1" timeOffset="-238030.717">5408 10026 6195,'0'0'1862,"0"0"-499,0 0 462,0 0-280,0 0-366,0 0-325,0 0-14,17 2 2247,-7 11-2970,-1-1 0,0 1 0,-1 1 0,0-1 0,-1 2 1,-1-1-1,0 1 0,-1-1 0,1 4-117,12 31 275,-2-10-157,-11-23-80,1 0-1,1-1 1,0 1-1,1-2 1,1 1 0,0-1-1,3 3-37,-11-17-4,-1 1 1,0-1-1,1 1 1,-1-1-1,0 0 1,1 1-1,-1-1 0,1 1 1,-1-1-1,1 0 1,-1 0-1,1 1 0,-1-1 1,1 0-1,-1 0 1,1 1-1,-1-1 1,1 0-1,-1 0 0,1 0 1,-1 0-1,1 0 1,-1 0-1,1 0 0,0 0 1,-1 0-1,1 0 1,-1 0-1,1 0 1,-1-1-1,1 1 0,-1 0 1,1 0-1,-1 0 1,1-1-1,-1 1 1,1 0-1,-1-1 4,13-16-215,-10 11 214,21-29-310,-2-1 0,-2-1 0,-2-1 0,-1-1 0,-2 0 0,-1-1 0,2-17 311,-13 15 93,-3 23-21,-4 17-91,1 1 0,-1 0 1,0 0-1,1 1 0,-1-1 0,0 1 0,0 0 0,1 0 0,-1 0 0,-3 0 19,3 1 11,4-1 87,0 6 22,0 0 0,0 1 0,0-1-1,1 1 1,0-1 0,1 0 0,-1 1-1,1-1 1,1 0 0,2 6-120,-3-8 58,1-1-1,0 1 1,0 0 0,1-1-1,-1 0 1,1 0-1,0 0 1,-1 0 0,1 0-1,0-1 1,1 0 0,-1 1-1,0-2 1,1 1 0,2 0-58,7 2-90,1-1 0,-1 0 0,1-1 0,0-1 0,0 0 1,8-1 89,-22 0-915,-2 6-4061,-4 3-1166</inkml:trace>
  <inkml:trace contextRef="#ctx0" brushRef="#br1" timeOffset="-233603.113">826 11491 3650,'0'0'2585,"0"0"-1830,0 0-222,0 0 65,0 0-230,0 0-133,8-33 1107,-8 30-1191,-1-27 311,1 30-453,0-1-1,0 1 1,0-1-1,0 1 1,0 0 0,-1-1-1,1 1 1,0 0-1,0-1 1,0 1-1,0-1 1,0 1 0,-1 0-1,1-1 1,0 1-1,0 0 1,0-1-1,-1 1 1,1 0 0,0 0-1,0-1 1,-1 1-1,1 0 1,0 0-1,-1-1 1,1 1 0,0 0-1,-1 0 1,1 0-1,-1 0 1,1-1-1,0 1 1,-1 0 0,1 0-1,0 0 1,-1 0-1,1 0 1,-1 0-1,1 0 1,0 0 0,-1 0-1,1 0 1,-1 0-1,1 0 1,0 1-1,-1-1 1,1 0 0,0 0-1,-1 0 1,1 0-1,0 1 1,-1-1-1,1 0 1,0 0-1,-1 1 1,1-1 0,0 0-1,0 0 1,-1 1-1,1-1 1,0 0-1,0 1-8,-2 3 171,0 1-1,0 0 0,0 0 0,1-1 0,0 1 0,0 0 0,0 0 0,1 0 0,0 0 0,0 0 0,0 0 1,0 0-1,1 0 0,0 0-170,-1 10 881,1-13-856,0-1 0,-1 1 0,1-1 0,0 1-1,0-1 1,0 0 0,0 1 0,0-1 0,1 0 0,-1 0-1,0 0 1,1 0 0,-1 0 0,0 0 0,1 0 0,-1 0-1,1-1 1,-1 1 0,1 0 0,0-1 0,-1 1 0,1-1-1,-1 0 1,1 0 0,0 1 0,0-1 0,-1 0-1,1 0 1,0-1 0,0 1-25,-1 0-60,0 1 0,1-1 0,-1 0 0,1 0 0,-1 0 0,1 0 0,-1 0 0,1 0 0,-1 0 0,1-1 0,-1 1 0,1 0 0,-1-1 0,1 1 0,-1-1 0,0 0 0,1 0 0,-1 1 0,0-1 0,0 0 0,1 0 0,-1 0 0,0 0 0,0 0 0,0 0 0,0 0 0,0-1 0,-1 1 0,1 0 0,0-1 0,-1 1 0,1 0 0,0-1 0,-1 1 0,1-2 60,-1 0-66,-1 1-1,1-1 1,-1 0-1,0 0 1,0 1-1,0-1 1,0 1-1,0-1 1,-1 1 0,1-1-1,-1 1 1,1 0-1,-1-1 1,0 1-1,0 0 1,0 0-1,-1-1 67,1 2 59,1 0 0,-1-1 0,1 1-1,-1 0 1,0 0 0,1 0 0,-1 0-1,0 0 1,0 1 0,0-1-1,0 0 1,0 1 0,0-1 0,0 1-1,0 0 1,0 0 0,0 0 0,0 0-1,0 0 1,0 0 0,0 0 0,0 1-1,0-1 1,0 1 0,0 0-59,1 0 84,0 0-1,0 0 1,0 0 0,1 0 0,-1 0 0,0 0 0,1 0-1,-1 0 1,1 0 0,-1 0 0,1 1 0,0-1-1,-1 0 1,1 0 0,0 1 0,0 0-84,0-2-555,0-14-1650,0 0-2342</inkml:trace>
  <inkml:trace contextRef="#ctx0" brushRef="#br1" timeOffset="-233055.756">888 11131 9284,'0'0'2575,"0"0"-1399,0 0-205,0 0 198,0 0-377,0 0-506,6 9 63,43 55 798,2-3-1,30 27-1146,-43-47 87,7-2-9,-34-31-106,-1 1 1,0 0-1,0 0 1,5 8 27,-15-16-57,0 0 0,0 0-1,0-1 1,0 1 0,0 0 0,-1-1 0,1 1-1,0 0 1,0 0 0,-1-1 0,1 1 0,0-1-1,-1 1 1,1 0 0,-1-1 0,1 1 0,-1-1-1,1 1 1,-1-1 0,1 1 0,-1-1-1,1 1 1,-1-1 0,0 1 0,1-1 0,-1 0-1,1 1 1,-1-1 0,0 0 0,0 0 0,1 0-1,-1 1 1,0-1 0,0 0 57,-3 2-181,-17 13 164,1 1 1,0 0-1,2 2 0,0 0 1,0 1-1,2 1 1,-13 20 16,-19 34-637,-23 52 637,34-58-667,-11 13-2748,7-18-4508</inkml:trace>
  <inkml:trace contextRef="#ctx0" brushRef="#br1" timeOffset="-225174.666">403 2959 6035,'0'0'1598,"0"0"-531,0 0 104,0 0 107,0 0-269,0 0-374,13-13 4065,-8 8-5228,0 1 482,0 0 0,0 1 0,0 0 1,0 0-1,0 1 0,1-1 0,-1 1 0,1 0 0,0 0 0,0 1 0,-1 0 0,1 0 0,0 0 1,0 1-1,0 0 0,0 0 0,0 0 0,3 2 46,0-2-68,-8 1 67,1 0 0,0 0-1,0 0 1,-1 1-1,1-1 1,-1 1-1,1-1 1,-1 1 0,0 0-1,0 0 1,1-1-1,-1 1 1,0 0 0,-1 0-1,1 0 1,0 0-1,0 1 2,15 38-24,-12-20 100,-1 1-1,-1-1 1,-1 1-1,0 0 1,-2 0-1,-3 19-75,1 33 161,3-74-81,0 0-11,0 0 73,0 0-68,0 0-4,0 0 10,-14-35-136,12 27 81,-18-60-250,18 65 195,1-1-1,0 1 0,-1-1 1,1 1-1,-1 0 0,0 0 1,0 0-1,-1 0 1,1 0-1,0 1 0,-1-1 1,0 1-1,0-1 0,1 1 1,-1 0-1,-1 0 1,1 0 29,-4 1-23,-1-1 0,0 2 0,1-1 0,-1 1 0,0 0 0,0 0 0,-3 2 24,-16-1-40,24 0 47,0-1-1,0 1 0,1-1 0,-1 1 0,0 0 0,1 0 0,-1 0 0,0 1 1,1-1-1,0 1 0,-1-1 0,1 1 0,0 0 0,0 0 0,0 0 0,0 0 1,0 0-1,0 0 0,0 1 0,1-1 0,-1 1 0,1-1 0,0 1 1,0-1-1,0 1 0,0 0-6,-1 1 14,1-1 1,0 1-1,0 0 1,0-1-1,0 1 1,1 0-1,-1 0 1,1 0-1,0 0 1,0-1-1,0 1 1,1 0-1,-1 0 1,1 0-1,0-1 1,0 1-1,1 0 1,-1-1-1,2 4-14,3 0 52,-1-1-1,1 1 1,0-1-1,1 0 0,-1-1 1,1 0-1,0 0 1,1 0-1,-1-1 0,1 0 1,0 0-1,5 1-51,-3-1 56,1-1 0,0 1-1,0-2 1,1 0-1,-1 0 1,0-1 0,1 0-1,-1-1 1,6 0-56,-16-1-73,0 1-1,0-1 0,0 1 1,0-1-1,0 1 1,0-1-1,0 0 1,0 0-1,0 1 1,0-1-1,0 0 0,0 0 1,-1 0-1,1 0 1,0 0-1,-1 0 1,1 0-1,-1 0 1,1 0-1,-1 0 0,0-1 1,1 1-1,-1 0 1,0 0-1,0-1 74,1 0-263,-1 0 0,1-1 0,-1 1 0,0 0 0,0 0 0,0-1 0,0 1 0,0 0 0,0-1 0,-1 1 0,1 0 0,-1 0 0,0-2 263,-1 3-4042</inkml:trace>
  <inkml:trace contextRef="#ctx0" brushRef="#br1" timeOffset="-223583.502">544 5101 5795,'0'0'1512,"0"0"-623,0 0-142,0 0 205,0 0-253,3-3-120,-2 2-560,1 0 197,0-1 0,-1 1 0,1-1 0,0 0 1,-1 1-1,1-1 0,-1 0 0,0 0 0,1 0 0,-1 0 0,0-1 0,0 1 0,0 0 0,-1 0 0,1-1 0,0 0-216,8 145 3015,1-5-2972,-7 201 442,-3-336-495,0 0 0,0-1-1,0 1 1,0 0 0,0 0-1,1 0 1,-1 0 0,0-1-1,1 1 1,0 0 0,-1 0-1,1-1 1,0 1 0,0 0-1,0-1 1,0 1 0,0-1 0,0 0-1,0 1 1,1-1 0,-1 0-1,0 1 1,1-1 10,1-49-32,-4 27-18,2-1 0,1 0 0,0 0 0,1 1 0,2-1 50,-3 14-17,0 1 0,1-1 0,0 1 0,1 0 0,-1 0-1,2 0 1,-1 0 0,1 0 0,-1 1 0,2 0 0,-1 0-1,1 1 1,0-1 0,0 1 0,2-1 17,-6 5 14,1 0 0,-1-1 0,1 1 0,-1 0 0,1 1 0,-1-1 0,1 0 0,0 1 0,-1-1 0,1 1 0,0 0 0,0 0 0,-1 0 0,1 1 0,0-1 0,-1 0 0,1 1 0,0 0 0,-1-1 0,1 1 0,-1 0 0,1 1 0,-1-1 0,1 0 0,-1 1 0,0-1 0,0 1 0,0 0 0,0 0 0,0-1 0,0 1 0,0 1 0,0-1 0,-1 0-14,5 5 49,0 0-1,-1 0 0,0 0 1,0 1-1,0-1 1,-1 1-1,-1 0 1,1 1-1,-1-1 0,-1 1-48,0-3 18,-1 1-1,0 0 1,0 0-1,-1 0 1,0 0-1,0 0 1,-1 0-1,1 0 1,-2 0-1,1 0 1,-1 0-1,-1 2-17,2-6-2,0 0-1,-1 0 0,1-1 0,-1 1 1,0 0-1,0-1 0,0 1 1,0-1-1,0 0 0,0 0 0,0 0 1,-1 0-1,0 0 0,1 0 0,-1 0 1,0-1-1,1 0 0,-1 1 0,0-1 1,0 0-1,0 0 0,0-1 1,0 1-1,-1-1 0,1 1 0,0-1 1,0 0-1,-1 0 3,-149 0 307,86 0-3285,57-1-431,-2-3-3514</inkml:trace>
  <inkml:trace contextRef="#ctx0" brushRef="#br1" timeOffset="-221932.754">795 7628 4178,'0'0'1979,"0"0"-578,0 0-542,0 0-90,0 0-185,11-28 6507,-11 41-6857,3 35 296,-3-47-499,0 0 1,1 1 0,-1-1-1,1 0 1,-1 0 0,1 0-1,-1 1 1,1-1 0,0 0-1,-1 0 1,1 0 0,0 0-1,0 0 1,0 0 0,0 0-1,0 0 1,0-1 0,0 1-1,0 0 1,0 0 0,0-1-1,1 1 1,-1-1 0,0 1-1,0-1 1,1 0 0,-1 1-1,0-1 1,0 0 0,1 0-1,-1 0 1,1 0-32,-2 0-21,1-2-59,-1 0 1,1 0-1,-1 0 1,0 0-1,0 0 1,0-1-1,0 1 1,0 0-1,0 0 1,-1 0-1,1 0 1,-1 0-1,1 0 1,-1 0-1,0 0 1,0 0-1,0 0 1,0 0 0,0 0 78,-20-2-41,-1 1 0,0 1 0,-14 0 42,28 2 21,1 1 0,-1 0 0,1 0 0,0 0 0,0 1 0,0 0 0,0 1 0,0-1 0,0 1 0,1 1 0,-1-1 0,-3 4-21,5-4-4,0 1 1,0-1 0,0 1-1,1 1 1,-1-1-1,1 0 1,0 1-1,1 0 1,-1 0 0,1 0-1,0 0 1,0 1-1,1-1 1,-1 2 3,1 3 66,0 0 0,0 1 0,1 0 0,0-1 0,0 1-1,2 0 1,0 7-66,-1-13 45,1 0-1,0-1 0,0 1 1,0 0-1,0-1 0,1 1 1,0-1-1,0 0 0,0 1 1,0-1-1,1 0 1,0 0-1,-1 0 0,1-1 1,1 1-1,-1-1 0,1 0 1,-1 1-1,1-1 0,0-1 1,0 1-1,0-1 0,1 1-44,4 2 30,1-1-1,0-1 0,0 1 0,-1-1 1,2-1-1,-1 0 0,0 0 0,0-1 1,1 0-1,1-1-29,-10-1-126,-1 1 0,0-1 1,1 1-1,-1-1 0,0 0 0,0 1 1,1-1-1,-1 0 0,0 0 0,0 0 0,0 0 1,0 0-1,0 0 0,0 0 0,0 0 0,-1 0 1,1 0-1,0-1 0,-1 1 0,1 0 1,0-1-1,-1 1 0,0 0 0,1-1 0,-1 1 1,0-1-1,0 1 0,1 0 0,-1-1 1,0 1-1,0-1 0,-1 1 0,1-1 0,0 0 126,0 1-2788,0 1-2318</inkml:trace>
  <inkml:trace contextRef="#ctx0" brushRef="#br1" timeOffset="-219869.852">716 11407 1873,'0'0'4559,"0"0"-3163,0 0-561,0 0 224,0 0-37,0 0 23,0 0-20,0 0 178,0 0-96,0 0-288,0 0-117,0 0-235,0 0-168,0 0-27,-40 0-251,18 0-141,11-1 5,0 1 0,0 1 0,0 0 0,-9 2 115,16-2-24,0 0-1,0 0 1,0 1 0,0 0-1,0 0 1,1 0 0,-1 0 0,0 0-1,1 1 1,0 0 0,0 0-1,0 0 1,0 0 0,-1 1 24,-1 3 21,0 0 1,1 0 0,0 0-1,1 0 1,-1 0 0,1 1-1,1 0 1,-1 0 0,2 0-1,-1 0 1,1 0 0,0 0-1,0 0 1,1 0 0,0 0-1,1 0 1,1 7-22,-2-13 35,1 0 1,0 1-1,0-1 1,0 0-1,0 0 1,0 0-1,0 1 0,0-1 1,1 0-1,-1-1 1,1 1-1,0 0 1,-1 0-1,1-1 1,0 1-1,0-1 1,0 1-1,0-1 0,0 0 1,1 0-1,-1 0 1,0 0-1,0 0 1,1-1-1,-1 1 1,0-1-1,1 1 1,-1-1-1,1 0-35,14 3 104,0-2-1,0 0 1,16-1-104,-21 0 19,-8 0-55,0 0 0,-1-1 0,1 1 0,-1-1 0,0 1 0,1-1 0,-1 0 0,1-1 0,-1 1 0,0 0-1,0-1 1,0 0 0,0 0 0,0 0 0,0 0 0,-1 0 0,1 0 0,0-1 0,-1 0 0,0 1 0,0-1 0,0 0 0,0 0 0,0 0 0,0 0 0,-1 0 0,1-1 0,-1 1 0,0 0 0,0-1 0,-1 1 0,1-3 36,3-15-249,-2 0 0,0 0 0,-1 0 0,-1 0 0,-2-6 249,1-10-427,1 28 347,0 1 0,-1-1 0,0 0 1,0 1-1,0-1 0,-1 1 0,-1-1 1,0 1-1,-2-5 80,3 2 223,0-1 1,0 1 0,1-1-1,1 0 1,0-6-224,1-14 773,-1 27-515,0 10-155,0 10-39,-1 37 211,3 1-1,2 0 1,2 0 0,3 4-275,13 34 320,15 78 72,-37-168-441,0-1-1,0 0 1,0 1 0,-1-1-1,1 1 1,0-1 0,0 1-1,0-1 1,0 1 0,0-1-1,-1 0 1,1 1 0,0-1-1,0 1 1,-1-1 0,1 0-1,0 1 1,-1-1 0,1 0 0,0 1-1,-1-1 1,1 0 0,0 0-1,-1 1 1,1-1 0,-1 0-1,1 0 1,-1 0 0,1 0-1,0 1 1,-1-1 0,1 0-1,-1 0 1,1 0 0,-1 0-1,1 0 1,-1 0 0,1 0-1,-1 0 1,1 0 0,0-1-1,-1 1 1,1 0 0,-1 0-1,1 0 1,-1 0 0,1-1 49,-27-5-2808,25 5 1795,-12-2-2706</inkml:trace>
  <inkml:trace contextRef="#ctx0" brushRef="#br1" timeOffset="-218319.632">1801 11202 10261,'0'0'1798,"0"0"-451,0 0 217,0 0-295,0 0-663,9 2 1064,40 149 235,14 88-1905,-7-24 779,-53-204-750,2 9 21,1 0 0,1-1 0,1 0 0,0 0 0,4 3-50,-10-18 37,0 0 0,1 0 0,0 0 0,0 0 0,0-1-1,1 1 1,-1-1 0,1 0 0,0 0 0,0 0 0,0 0 0,0-1 0,0 1 0,1-1 0,-1 0 0,1-1 0,0 1 0,-1-1 0,1 0 0,0 0 0,0 0 0,-1-1 0,6 1-37,-8-2-1,0 1 1,0-1 0,1 0 0,-1 0-1,0 0 1,0 0 0,0 0 0,0-1-1,0 1 1,0-1 0,0 1 0,0-1-1,-1 0 1,1 1 0,-1-1 0,1 0-1,-1 0 1,1 0 0,-1 0 0,0-1-1,0 1 1,0 0 0,-1 0 0,1-2 0,20-63-340,-20 62 280,9-45-629,-4-1 1,-1 0-1,-2-51 689,-2 43-295,2 0-1,10-49 296,-8 83 11,-2 3-45,1 0 0,2 0 1,0 0-1,1 1 0,6-13 34,-10 61-8724,-6 0 1510</inkml:trace>
  <inkml:trace contextRef="#ctx0" brushRef="#br1" timeOffset="-217449.417">2500 11798 6739,'0'0'1910,"0"0"-1123,0 0 248,0 0 43,0 0-651,1-7-163,2-2-70,0-6-125,-2-3 2771,-1 17-2808,-1 0-1,1 0 1,-1 0 0,1 0-1,-1 0 1,0 0 0,1 0-1,-1 0 1,0 1 0,0-1-1,0 0 1,1 0 0,-1 1-1,0-1 1,0 0 0,0 1-1,0-1 1,0 1-1,0-1 1,-1 1 0,1 0-1,0-1 1,0 1 0,0 0-1,0 0 1,0 0 0,-1 0-1,1 0 1,0 0-32,-38-3 245,37 3-159,-1 1-77,-1 0 0,1-1 1,0 1-1,0 1 0,-1-1 1,1 0-1,0 1 0,0 0 0,0 0 1,0 0-1,1 0 0,-1 0 1,1 0-1,-1 1 0,1-1 1,0 1-1,0 0 0,0 0 1,0-1-1,0 1 0,0 0 1,1 1-1,-1 0-9,-2 5 44,0 0 0,0 0 1,1 0-1,1 0 0,-1 1 0,1-1 1,1 1-1,0 0-44,0 3 181,1 0 1,0 0-1,1 0 1,0-1-1,1 1 1,0 0-1,1-1 0,1 0 1,0 0-1,1 2-181,-2-9 39,-1-1-1,1 0 0,0 1 1,0-1-1,0 0 1,0 0-1,1-1 0,0 1 1,0-1-1,0 1 0,0-1 1,0-1-1,1 1 0,-1 0 1,1-1-1,-1 0 1,1 0-1,0-1 0,0 1 1,0-1-1,0 0 0,0 0 1,0-1-1,1 1 0,-1-1 1,2-1-39,-1 1 9,-3 1-34,0-1 0,0 1 1,0-1-1,0 0 0,0 0 0,0-1 0,0 1 1,0-1-1,0 1 0,0-1 0,0 0 0,0 0 1,0 0-1,-1-1 0,1 1 0,0 0 0,-1-1 1,1 0-1,-1 0 0,1 0 0,-1 0 1,1-1 24,5-5 23,-7 7-242,0 0 0,-1 0 0,1 0 0,0 0 1,0 0-1,0 0 0,-1 0 0,1 0 0,0-1 0,-1 1 0,1 0 1,-1 0-1,0-1 0,1 1 0,-1 0 0,0 0 0,0-1 0,0 1 1,0 0-1,0-1 0,0 1 0,0 0 0,0-1 219,0-11-4709</inkml:trace>
  <inkml:trace contextRef="#ctx0" brushRef="#br1" timeOffset="-216224.771">3297 11719 6643,'0'0'1483,"0"0"-466,0 0 592,0 0 15,0 0-436,0 0-236,0 0 80,0 0-55,0 0-433,27 0 942,74 0-1132,-87 0-3436,-9 0-3389,-19 0-564</inkml:trace>
  <inkml:trace contextRef="#ctx0" brushRef="#br1" timeOffset="-215120.599">3478 11511 7139,'0'0'2639,"0"0"-1236,0 0-90,0 0-54,0 0-579,-2 36 1703,6-27-2220,-1 0 0,2 0 0,-1-1 0,1 1 0,0-1 0,1 0 0,0 0 0,0-1 0,1 0 0,0 0 0,4 3-163,8 6 90,1 0-1,1 0 1,18 9-90,-30-21-81,26 15 434,-34-19-401,0 1 0,-1-1 0,1 0 0,0 1 0,0-1 0,-1 1 0,1-1 0,0 1 0,-1-1 0,1 1 0,-1-1 0,1 1 0,-1 0 0,1-1 0,-1 1 0,1 0 0,-1-1 0,1 1 0,-1 0 0,0 0 0,1-1 0,-1 1 0,0 0 0,0 0-1,0 0 1,0-1 0,0 1 0,0 0 0,0 0 0,0 0 0,0 0 0,0-1 0,0 1 0,0 0 0,0 0 0,-1 0 48,-39 48 25,-26 25-25,-3 2 82,66-73-484,-6 7 1230,9-10-906,0 0 0,0 0 0,0 0 0,0 0 0,0 0 0,-1 0 0,1 0 0,0 0 0,0 0 0,0 0 0,0 1 0,-1-1 0,1 0 0,0 0 0,0-1 0,0 1 0,0 0 0,-1 0 0,1 0 0,0 0 0,0 0 0,0 0 0,0 0 0,0 0 0,-1 0 0,1 0 0,0 0 0,0 0 0,0 0 0,0 0 0,0-1 0,0 1 0,-1 0 0,1 0 0,0 0 0,0 0 0,0 0 0,0-1 0,0 1 0,0 0 0,0 0 0,0 0 0,0 0 0,0 0 0,0-1 0,0 1 0,0 0 0,0 0 0,0 0 0,0 0 0,0-1 0,0 1 0,0 0 0,0 0 0,0 0 0,0 0 0,0 0 0,0-1 0,0 1 0,0 0 0,0 0 0,0 0 0,0 0 0,0 0 0,1-1 0,-1 1 78,0-13-4562</inkml:trace>
  <inkml:trace contextRef="#ctx0" brushRef="#br1" timeOffset="-212925.862">3080 11704 4258,'0'0'1345,"0"0"-401,0 0-128,0 0 91,0 0-104,10-1 7698,37-2-8213,30-5-136,1 3 0,1 4-152,135-4 893,-214 5-1012,1 0 1,-1 0-1,0 0 0,1 0 0,-1 0 0,0 0 0,0-1 0,1 1 0,-1 0 0,0 0 0,0 0 1,1 0-1,-1 0 0,0-1 0,0 1 0,0 0 0,1 0 0,-1-1 0,0 1 0,0 0 0,0 0 1,0 0-1,1-1 0,-1 1 0,0 0 0,0-1 0,0 1 0,0 0 0,0 0 0,0-1 0,0 1 1,0 0-1,0 0 0,0-1 0,0 1 0,0 0 0,0-1 0,0 1 0,0 0 0,0 0 0,0-1 1,0 1-1,0 0 0,-1-1 119,1-2-1641,0-7-6512</inkml:trace>
  <inkml:trace contextRef="#ctx0" brushRef="#br1" timeOffset="-212245.385">4261 11253 7203,'0'0'2452,"0"0"-894,0 0-61,0 0-233,0 0-455,0 0-273,0 0-325,0 0 48,15 9 581,7 22-408,-1 2 0,-1 0 0,-2 1 0,-2 0 0,-1 2 1,2 10-433,-7-21 171,29 84 82,-19-52 73,20 42-326,-37-93 9,0 0 0,0-1 0,1 1 0,0-1 0,0 0 0,0 0 1,2 1-10,-5-5 0,0 0 0,-1 0 1,1 0-1,0-1 0,0 1 0,0 0 1,0-1-1,0 1 0,0-1 1,0 1-1,0-1 0,0 1 1,0-1-1,0 0 0,1 1 1,-1-1-1,0 0 0,0 0 1,0 0-1,0 0 0,0 0 1,1 0-1,-1 0 0,0 0 0,0-1 1,0 1-1,0 0 0,0-1 1,0 1-1,0-1 0,0 1 1,0-1-1,0 1 0,0-1 1,0 0-1,0 0 0,0 1 1,0-1-1,-1 0 0,1 0 1,0 0-1,0 0 0,-1 0 0,14-19-200,-1 0-1,-1 0 1,-2-1-1,0-1 1,0 0-1,1-12 201,12-45-1696,2-22 1696,-7 24-401,8-15 401,1 21 181,9-14-181,-30 72 91,-3 8-178,-2 7-2889,-1 2-2098</inkml:trace>
  <inkml:trace contextRef="#ctx0" brushRef="#br1" timeOffset="-211321.24">4974 11754 7555,'0'0'857,"0"0"-550,0 0 152,0 0 261,0 0-179,0-9 142,0-39 1100,-43 42 423,37 6-2198,0 0-1,0 0 1,0 0 0,0 1-1,0 0 1,0 0 0,0 1-1,0 0 1,0 0 0,1 0-1,-1 1 1,1-1 0,-1 1-1,1 1 1,0-1 0,0 1 0,0 0-1,1 0 1,0 0 0,-1 0-1,1 1 1,1 0 0,-1 0-1,1 0 1,-2 3-8,0 2 66,0 0 0,1 1 0,0 0 0,0 0 0,2 0 0,-1 0 0,1 1 0,1-1-1,0 1 1,0-1 0,1 1 0,1-1 0,0 1 0,0-1 0,3 10-66,-2-13 103,-1 0 0,1-1 1,1 1-1,-1-1 0,1 0 0,1 0 0,-1 0 0,1 0 0,0 0 1,1-1-1,-1 0 0,1 0 0,1 0 0,-1 0 0,1-1 0,0 0 1,0 0-1,1 0 0,-1-1 0,1 0 0,0-1 0,0 1 1,4 0-104,-5-2-16,0 0 0,1 0 1,0-1-1,-1 0 0,1 0 1,0 0-1,0-1 0,0 0 0,-1-1 1,1 1-1,0-1 0,0-1 1,-1 1-1,1-1 0,-1 0 1,1-1-1,-1 1 0,0-1 1,0 0-1,0-1 0,-1 0 1,1 0-1,-1 0 0,0 0 1,0-1-1,0 0 0,0 0 1,-1 0-1,0-1 0,0 1 1,-1-1-1,2-2 16,2-4-473,-1-1 0,0 0 0,0 0 0,-1 0 0,-1-1 1,-1 1-1,3-15 473,-2-6-544,-1-1 1,-2-27 543,-1 62 443,0 0 24,0 22 998,0 1-1256,-1 12 265,2 1 1,2-1 0,2 3-475,-4-28 113,1-1-1,0 1 0,1-1 1,0 1-1,1-1 1,-1 0-1,2 0 0,-1-1 1,2 1-1,-1-1 1,1 0-1,0-1 0,4 5-112,-6-9 28,0 0-1,0 0 0,1 0 0,-1-1 0,1 1 0,0-1 1,-1 0-1,1-1 0,0 1 0,0-1 0,0 0 0,0 0 1,1 0-1,-1-1-27,-2 0-53,1 1 0,-1-1 0,1 0 0,-1 0 0,1-1 0,-1 1 0,1-1 1,-1 1-1,0-1 0,1 0 0,-1-1 0,0 1 0,0 0 0,0-1 0,0 0 0,0 0 1,0 0-1,0 0 0,0 0 0,1-2 53,19-31-1951,-15 7-2712,-8 16-254</inkml:trace>
  <inkml:trace contextRef="#ctx0" brushRef="#br1" timeOffset="-210993.074">5120 11881 7603,'0'0'2001,"0"0"-1408,0 0 879,0 0-239,0 0-785,150-10-448,-122 2 48,-8 1-192,-3-1-144,-9 3-929,-5-2-367,-3-1 159,0 3 657,0 0-1009,-3 2-816</inkml:trace>
  <inkml:trace contextRef="#ctx0" brushRef="#br1" timeOffset="-210652.871">5120 11881 3089,'3'-157'3906,"-3"157"-2673,3 0 416,11 0 576,0 0-1137,6 5-368,3 5 529,-1-5-65,-2 0-927,0-5-1,-6 0-256,0 0-352,-3-2-113,-3-16-2240,-5-5-3218</inkml:trace>
  <inkml:trace contextRef="#ctx0" brushRef="#br1" timeOffset="-210219.172">5952 11524 6115,'0'0'2724,"0"0"-1257,0 0-245,0 0 8,0 0-382,8 7 3213,209-7-3984,-217 0-1107,0-9-2985,0 1-104</inkml:trace>
  <inkml:trace contextRef="#ctx0" brushRef="#br1" timeOffset="-209887.625">5941 11699 7363,'0'0'2578,"0"0"-1202,0 0 161,0 0-577,0 0-415,0 0-353,121 7 432,-79-7-448,-8 0-160,-3-7-32,-6-3-592,-11 5-1185,-5 5-2401</inkml:trace>
  <inkml:trace contextRef="#ctx0" brushRef="#br1" timeOffset="-208747.521">6470 11308 5843,'0'0'3391,"0"0"-1625,0 0-539,0 0-339,0 0-159,7 10 5271,32 43-5675,-5-2-53,-2 2 0,-3 2 0,6 17-272,-8-15 216,2-2 0,3-1 1,4 3-217,-34-54-12,31 34 73,-32-37-65,-1 1-1,1 0 0,0-1 1,0 1-1,-1-1 0,1 1 1,0-1-1,0 1 0,0-1 1,0 0-1,0 1 0,0-1 1,0 0-1,0 0 0,0 1 1,0-1-1,0 0 1,0 0-1,0 0 0,0 0 1,0 0-1,0-1 0,0 1 1,-1 0-1,1 0 0,0-1 1,0 1-1,0 0 0,0-1 1,0 1-1,0-1 0,0 1 1,-1-1-1,1 0 0,0 1 1,0-1-1,-1 0 0,1 0 1,-1 1-1,1-1 0,0 0 1,-1 0-1,1 0 1,-1 0-1,1 0 5,15-35-221,-1-1-1,-2 0 1,-1-1 0,-2-1 0,2-21 221,25-87-428,-16 75 261,-10 32 331,1 0-1,17-33-163,-28 71 265,2-3-1289,-6 5-3131,-9 9-866</inkml:trace>
  <inkml:trace contextRef="#ctx0" brushRef="#br1" timeOffset="-208133.735">7296 11704 8836,'0'0'1518,"0"0"144,0 0-173,0 0-403,0 0-499,-9-13 952,1 10-1322,-1 0 1,0 1-1,0 0 0,0 1 0,0 0 1,0 0-1,-1 1 0,1 0 0,-9 2-217,13-1 7,1 0-1,-1 1 1,1-1-1,0 1 1,0 1-1,-1-1 0,1 0 1,1 1-1,-1 0 1,0 0-1,1 0 0,-1 0 1,1 1-1,0-1 1,0 1-1,0 0 0,1 0 1,-1 0-1,1 0 1,-1 2-7,-1 3 60,1 0 1,0 1-1,0-1 1,1 1-1,0 0 1,0-1-1,1 1 1,1 7-61,5 79 556,-5-91-515,1 0 0,0 0 0,1 0 0,-1 0 0,1 0 0,0 0 0,0 0 0,0-1 0,1 1 0,-1-1 0,1 0 0,0 1 1,1-1-1,-1-1 0,1 1 0,-1 0 0,1-1 0,0 0 0,1 0 0,-1 0 0,0 0 0,1-1 0,0 0-41,4 2-2,0-1 1,1 0 0,-1 0-1,1-1 1,-1-1-1,1 0 1,0 0 0,0-1-1,-1 0 1,1 0 0,7-2 1,-15 1-38,1 1 0,-1-1 0,0 0 1,0 1-1,0-1 0,0 0 0,0 0 1,0-1-1,-1 1 0,1 0 0,0 0 1,0-1-1,-1 1 0,1-1 0,0-1 38,18-13-1400,-19 16 832,1 0-991,-1 0-2148,-1 0-1226</inkml:trace>
  <inkml:trace contextRef="#ctx0" brushRef="#br1" timeOffset="-207697.613">7792 11607 8628,'0'0'3647,"0"0"-2428,0 0-184,0 0 387,0 0-608,15 10 384,83-4-96,32-4-1102,-130-2-129,0 0 0,1 0 0,-1 0 0,1 0 0,-1 0 0,0 0 1,1-1-1,-1 1 0,1 0 0,-1 0 0,0 0 0,1-1 0,-1 1 1,0 0-1,0 0 0,1-1 0,-1 1 0,0 0 0,1-1 0,-1 1 0,0 0 1,0-1-1,0 1 0,1 0 0,-1-1 0,0 1 0,0 0 0,0-1 0,0 1 1,0-1-1,0 1 0,0 0 0,0-1 0,0 1 0,0-1 0,0 1 0,0 0 1,0-1-1,0 1 0,0-1 0,0 1 129,0-4-988,2-13-4810</inkml:trace>
  <inkml:trace contextRef="#ctx0" brushRef="#br1" timeOffset="-206911.27">8386 11255 8740,'0'0'2004,"0"0"-553,0 0-69,0 0 40,0 0-280,0 0-406,3 4 2494,4 14-3000,42 110 667,-13-29-266,5-2 0,9 9-631,-48-103-18,27 45 197,-28-46-191,0 0 0,1 0 0,-1 0 0,1 0 0,0-1 0,0 1 0,0 0 0,-1-1 1,1 1-1,1-1 0,-1 0 0,0 0 0,0 1 0,0-1 0,1-1 0,-1 1 0,1 0 0,1 0 12,-3-1-48,-1 0 35,0 0-134,0 0 59,0 0-77,1-8 118,0 0 1,1 1-1,0-1 0,0 1 1,1-1-1,0 1 1,0 0-1,2-2 47,7-20-169,51-176-1901,-16 47 1165,-45 151 986,0 1-1,0-1 1,1 1-1,0 0 1,0 0-1,1 0 1,-1 0-1,1 1 1,1-1-1,-1 1 1,1 0-1,2-3-80,4 3-1451,-5 0-3634,-6 5 99</inkml:trace>
  <inkml:trace contextRef="#ctx0" brushRef="#br1" timeOffset="-206175.664">8871 11727 6643,'0'0'2068,"0"0"-940,0 0 270,0 0-24,0 0-416,0 0-182,0 0-175,0 0 215,0 0-72,0 0-218,0 0 55,0 0-250,0 0-53,0 6 135,0 280 2138,0-284-2536,0 0-1,0 1 1,1-1 0,-1 0 0,1 0 0,-1 0 0,1 1-1,0-1 1,-1 0 0,1 0 0,0 0 0,0 0 0,1-1-1,-1 1 1,0 0 0,1 0 0,-1-1 0,1 1 0,-1 0-1,1-1 1,0 0 0,0 1 0,0-1 0,0 0 0,0 0-1,0 0 1,0 0 0,0 0 0,0-1 0,0 1 0,0-1-1,0 1 1,2-1-15,11 2-70,-1-1 0,1 0-1,0-1 1,-1-1 0,3 0 70,16-1-322,-28 2 245,-1-1 0,1 0 1,0 0-1,0-1 0,-1 0 0,1 1 1,-1-1-1,0-1 0,1 1 1,-1-1-1,0 0 0,3-2 77,23-13-781,-29 17 617,-1 1 0,1 0 0,-1 0 0,0-1 0,1 1 0,-1 0 0,1-1 1,-1 1-1,0 0 0,1-1 0,-1 1 0,0 0 0,1-1 0,-1 1 0,0-1 1,0 1-1,1-1 0,-1 1 0,0-1 0,0 1 0,0 0 0,0-1 0,0 1 1,1-1-1,-1 1 0,0-1 0,0 1 0,0-1 0,0 1 0,-1-1 0,1 1 1,0-1-1,0 0 164,0-3-1524,0-6-2712</inkml:trace>
  <inkml:trace contextRef="#ctx0" brushRef="#br1" timeOffset="-205794.004">8894 11808 7139,'0'0'1870,"0"0"-314,0 0 103,0 0-450,0 0-345,26 0 782,26 1-704,-25 1-783,-1-2 0,1-1 1,5-2-160,-31 3-82,-1 0 0,1 0 0,0 0 0,-1 0 1,1-1-1,-1 1 0,1 0 0,-1 0 1,1-1-1,-1 1 0,1 0 0,-1-1 0,1 1 1,-1-1-1,0 1 0,1-1 0,-1 1 0,0 0 1,1-1-1,-1 1 0,0-1 0,1 1 1,-1-1-1,0 0 0,0 1 0,0-1 0,0 1 1,1-1 81,0-10-5148,-1 6 1946</inkml:trace>
  <inkml:trace contextRef="#ctx0" brushRef="#br1" timeOffset="-205454.369">8894 11808 10549,'-17'-109'2113,"53"109"-1281,12 0 257,0 2-209,-3 1-880,-8-3-1377,-15 2-2528</inkml:trace>
  <inkml:trace contextRef="#ctx0" brushRef="#br1" timeOffset="-200924.727">4937 12596 5859,'0'0'1707,"0"0"-1192,0 0-48,0 0 379,0 0 98,0 0-186,0 0-586,-1 0 1,1 0-1,0 0 0,-1-1 1,1 1-1,-1 0 1,1 0-1,-1 0 1,1 0-1,-1 0 0,1 0 1,-1 0-1,1 1 1,-1-1-1,1 0 0,0 0 1,-1 0-1,1 0 1,-1 1-1,1-1 1,-1 0-1,1 0 0,0 1 1,-1-1-1,1 0 1,0 1-1,-1-1 1,1 0-1,0 1 0,-1-1 1,1 0-1,0 1 1,0-1-1,0 1 1,-1-1-173,7 97 690,4-2 1,5 1 0,19 67-691,-27-125 158,2 1-1,2-1 1,1-1-1,2 0 0,1-1 1,7 8-158,-22-43-3,0 0 0,0 0 0,1-1 0,-1 1 0,1 0 0,-1 0 0,0-1 0,1 1 0,-1 0 0,1-1 0,-1 1 0,1-1 1,0 1-1,-1 0 0,1-1 0,0 1 0,-1-1 0,1 0 0,0 1 0,0-1 0,-1 1 0,1-1 0,0 0 0,0 0 0,0 0 0,-1 1 0,1-1 0,0 0 0,0 0 0,0 0 0,0 0 0,-1 0 0,1 0 0,0-1 1,0 1-1,0 0 0,-1 0 0,1 0 0,0-1 0,0 1 0,-1-1 0,1 1 0,0 0 0,0-1 0,-1 1 0,1-1 0,-1 1 0,1-1 0,0 0 0,-1 1 0,1-1 0,-1 0 0,1 1 0,-1-1 0,0 0 1,1 0-1,-1 0 3,25-54-137,-20 43 164,43-112-1119,-6-1-1,10-63 1093,-49 175 274,0-1-1,-2 1 1,1-1-1,-2-11-273,0 25-224,29 0-4418,-10 0-771</inkml:trace>
  <inkml:trace contextRef="#ctx0" brushRef="#br1" timeOffset="-200183.731">5501 13232 2625,'0'0'4146,"0"0"-2732,0 0-630,0 0 740,0 0-212,5 0 2258,-133-12-3146,125 11-409,0 1-1,0 0 1,0 0-1,0 1 1,0-1 0,0 0-1,0 1 1,0 0-1,0 0 1,0 0-1,0 0 1,1 0-1,-1 1 1,0-1-1,1 1 1,-2 1-15,1 0 23,1 0-1,0 0 1,0 0-1,0 1 1,0-1-1,0 1 1,1 0-1,0-1 1,-1 1-1,2 0 1,-1 0-1,0-1 1,0 3-23,-2 14 153,0 0 0,2 1 0,0-1 0,1 0 0,1 1 0,0-1 0,5 19-153,-5-33 44,0 0 1,1-1-1,-1 1 1,1-1 0,0 0-1,1 0 1,-1 0 0,1 0-1,0 0 1,0 0-1,1 0 1,-1-1 0,1 0-1,0 0 1,0 0-1,0 0 1,1-1 0,-1 1-1,1-1 1,0 0-1,0 0 1,0-1 0,0 0-1,1 0 1,-1 0-1,0 0 1,1-1 0,-1 0-1,1 0 1,3 0-45,1-1 6,-1 1-1,1-1 1,0-1 0,0 0-1,0 0 1,0-1 0,-1 0 0,1-1-1,-1 0 1,1 0-6,-6 1-64,0 0 0,0 0-1,-1 0 1,1-1 0,0 0 0,-1 1 0,0-1-1,1 0 1,-1-1 0,0 1 0,-1-1 0,1 1-1,-1-1 1,1 0 0,-1 0 0,0 0 0,0 0-1,-1 0 1,1 0 0,-1 0 0,0-1 0,0-3 64,2 3-3997,2 6 2474,-4-1 570,8 4-3678</inkml:trace>
  <inkml:trace contextRef="#ctx0" brushRef="#br1" timeOffset="-199635.318">5904 13040 416,'0'0'5782,"0"0"-3611,0 0-877,0 0 470,0 0-414,-2 0 3290,7 0-4345,25-2 27,-1-1 0,0-1-1,16-5-321,21-3 1,-60 11 94,-6 1-7061,0 0 6954,0 0-5236</inkml:trace>
  <inkml:trace contextRef="#ctx0" brushRef="#br1" timeOffset="-199297.734">5910 13285 8868,'0'0'2337,"0"0"-1504,0 0 351,0 0 17,0 0-689,0 0-64,132 6 48,-101-6-464,-9 0-64,-5 0-576,-3 0-865,-2 0-1472,-9-3-3778</inkml:trace>
  <inkml:trace contextRef="#ctx0" brushRef="#br1" timeOffset="-198479.605">6462 12632 6547,'0'0'1996,"0"0"-678,0 0 61,0 0 150,0 0-462,0-1-962,-1 1 1,1 0-1,0 0 1,-1 0-1,1 0 1,0 0-1,0 1 1,-1-1-1,1 0 1,0 0-1,0 0 1,-1 0-1,1 0 1,0 0-1,-1 0 1,1 0-1,0 1 1,0-1-1,0 0 1,-1 0-1,1 0 1,0 1 0,0-1-1,0 0 1,-1 0-1,1 0 1,0 1-1,0-1 1,0 0-1,0 0 1,0 1-1,0-1 1,0 0-1,-1 0 1,1 1-1,0-1 1,0 0-1,0 1 1,0-1-1,0 0-105,5 15 113,1-1-1,0 0 0,8 12-112,14 33 378,1 29 351,4 31-729,-10-34 264,21 48-264,-41-125 16,-1-2 2,1 0 0,-1 0 0,1 0 1,0 0-1,0-1 0,1 1 0,0-1 1,0 0-1,0 0 0,0 0 0,1-1 0,1 1-18,-5-4-56,-1-1-32,0 0 27,0-4 36,0-1 0,0 1 1,1-1-1,-1 1 0,1 0 0,0-1 1,1 1-1,0-4 25,3-9-7,101-439-1770,-98 431 2486,-3 16-1733,-1 16-5995,-4 9 1264</inkml:trace>
  <inkml:trace contextRef="#ctx0" brushRef="#br1" timeOffset="-196995.896">7048 13080 1088,'0'0'5531,"0"0"-3949,0 0-587,0 0 771,0 0-290,0 0-761,-34 0 1622,27 0-2272,1 0 1,-1 0-1,0 0 0,1 1 1,-1 0-1,1 1 1,-1-1-1,1 1 0,-1 0 1,1 1-1,-4 2-65,6-2 30,0 0 0,1 0 0,-1 0 0,1 1 0,0 0 0,0-1 0,0 1 0,1 0 0,-1 0 1,1 0-1,0 1 0,0-1 0,1 1 0,-1-1 0,1 1 0,0-1 0,0 2-30,-3 11 141,0 1 1,2-1-1,0 1 1,1-1 0,1 1-1,0-1 1,1 1-1,1-1 1,1 1-1,1-1 1,1 4-142,-3-14 42,0-1 1,1 0-1,0 1 0,0-1 1,0 0-1,1-1 1,-1 1-1,1-1 0,1 1 1,-1-1-1,1 0 0,0-1 1,0 1-1,0-1 0,1 0 1,0 0-1,-1-1 0,1 0 1,0 0-1,1 0 0,-1-1 1,0 0-1,1 0 1,0 0-1,-1-1 0,1 0 1,0 0-1,-1-1 0,1 0 1,0 0-43,-2 0-37,0 0 1,-1-1-1,1 1 1,0-1-1,-1 0 0,1 0 1,-1-1-1,1 0 1,-1 1-1,0-1 1,0-1-1,1 1 1,-1 0-1,-1-1 1,1 0-1,2-2 37,0-1-140,-1 0 0,0 0 0,0-1 0,-1 1 0,0-1 0,0 0 0,0 0 0,-1 0 0,1-6 140,3-9-304,-1 0 0,-1-1 0,-2 1 0,0-1 0,-1 0 0,-2-14 304,3-70 2484,-3 107-2359,0 0 102,0 0-128,0 0 40,0 19-43,-1 86-28,-2-30 74,4 0 0,8 47-142,-9-121-5,0 0 0,0 1 0,1-1-1,-1 0 1,0 0 0,1 0 0,-1 0 0,1 0 0,-1 1 0,1-1 0,0 0-1,-1 0 1,1 0 0,0-1 0,0 1 0,0 0 0,0 0 0,0 0 0,0 0 0,0-1-1,0 1 1,0-1 0,0 1 0,0 0 0,0-1 0,0 0 0,0 1 0,1-1-1,-1 0 1,0 0 0,0 1 0,0-1 0,1 0 0,-1 0 0,0 0 0,0 0 0,1-1-1,-1 1 1,0 0 5,10-2-87,0-1 1,0 0-1,0 0 0,7-4 87,23-6-131,46 10 355,-87 3-261,0 0-70,0-30-4332,0 12 464</inkml:trace>
  <inkml:trace contextRef="#ctx0" brushRef="#br1" timeOffset="-196643.767">7180 13364 6371,'0'0'1830,"0"0"-413,0 0 119,0 0-303,0 0-462,19 0 582,12 0-938,-1-1-1,1-2 1,-1-1 0,9-3-415,-37 6-167,-1 0 0,0 0 1,0 1-1,1-1 0,-1 0 0,0-1 0,0 1 0,0 0 0,0 0 1,0 0-1,-1 0 0,1-1 0,0 1 0,0-1 0,-1 1 1,1 0-1,-1-1 0,1 1 0,-1-1 0,0 1 0,0-1 167,1 1-226,-1 0 0,1 0-1,-1 1 1,0-1 0,0 0 0,0 0-1,0 0 1,1 0 0,-1 1 0,0-1-1,0 0 1,0 0 0,-1 0 0,1 0-1,0 1 1,0-1 0,0 0 0,-1 0-1,1 0 1,0 1 0,-1-1 0,1 0-1,0 0 1,-1 1 0,1-1 0,-1 0-1,0 1 1,1-1 0,-1 0-1,1 1 1,-1-1 0,0 1 0,0-1 226,-9 1-1678</inkml:trace>
  <inkml:trace contextRef="#ctx0" brushRef="#br1" timeOffset="-196303.295">7118 13164 7764,'0'0'2097,"0"0"-369,0 0 81,0 0-688,0 0-785,0 0 688,107 0-415,-76 0-241,-5-3-368,-6-4-16,-4-3-352,-1-1-1169,-7-6-1216,-2 1-2434</inkml:trace>
  <inkml:trace contextRef="#ctx0" brushRef="#br1" timeOffset="-195803.864">7688 12984 6739,'0'0'1259,"0"0"-234,0 0 520,0 0-150,0 0-323,0 0 22,0 0-144,0 0 34,16 2 1572,52-4-2258,1-3 0,0-3 0,6-4-298,-67 10-137,0 1 216,3 1-4695,-11-3-1526,0 1 1975</inkml:trace>
  <inkml:trace contextRef="#ctx0" brushRef="#br1" timeOffset="-195472.835">7817 12766 4002,'0'0'3703,"0"0"-1796,0 0-498,0 0-24,0 0-646,-2 5-115,0 28 128,1 0 0,1 1-1,5 28-751,1 40 800,-8-51-614,0-34-229,1 0 0,1 0 1,0 0-1,2 0 1,0 0-1,1 4 43,-1-18-2106,0-11-1657,3-14 642</inkml:trace>
  <inkml:trace contextRef="#ctx0" brushRef="#br1" timeOffset="-194784.502">8282 12439 9508,'0'0'1945,"0"0"-707,0 0-237,0 0 148,2 7-308,27 84 648,3-1 0,5-2 0,9 11-1489,10 24 682,-42-90-575,-5-9-55,1-1 1,1 0-1,2 0 1,0-1 0,1-1-1,1 0 1,3 2-53,-18-23 0,0 1 1,1-1-1,-1 0 1,0 1-1,1-1 1,-1 0-1,1 0 1,-1 1 0,0-1-1,1 0 1,-1 0-1,1 0 1,-1 0-1,1 1 1,-1-1-1,1 0 1,-1 0-1,1 0 1,-1 0-1,0 0 1,1 0 0,-1 0-1,1 0 1,-1-1-1,1 1 1,-1 0-1,1 0 1,-1 0-1,1 0 1,-1 0-1,0-1 1,1 1-1,-1 0 1,1-1-1,-1 1 1,0 0 0,1 0-1,-1-1 1,0 1-1,1-1 1,-1 1-1,0 0 1,0-1-1,1 1 1,-1-1-1,0 1 1,0 0-1,0-1 1,1 1 0,-1-1-1,0 1 1,0-1-1,0 1 1,0-1-1,0 1 1,0-1-1,0 1 0,10-41-87,-8 29-3,18-88-490,-5-1 0,-4-5 580,7-49-579,-18 154 546,0 0 1,0 0 0,0 0-1,1 0 1,-1 0 0,0 0 0,1 0-1,-1 0 1,1 1 0,-1-1-1,1 0 1,-1 0 0,1 0 0,-1 0-1,1 1 1,0-1 0,-1 0-1,1 0 1,0 1 0,0-1 0,0 1-1,-1-1 1,1 1 0,0-1-1,0 1 1,0-1 0,0 1 0,0 0-1,0-1 33,21 0-6445,-14 1 1594</inkml:trace>
  <inkml:trace contextRef="#ctx0" brushRef="#br1" timeOffset="-194011.54">8806 13179 4914,'0'0'2812,"0"0"-1441,0 0-133,0 0 56,0 0-501,0 0-567,0-1-564,0-3 6212,0 373-4145,0-367-1734,0 1-1,0-1 1,0 0 0,0 1-1,1-1 1,-1 0-1,0 1 1,1-1 0,0 0-1,0 1 1,-1-1-1,1 0 1,1 0 0,-1 0-1,0 0 1,0 0-1,1 0 1,-1 0 0,1 0-1,0-1 1,-1 1-1,1 0 1,0-1 0,0 1-1,0-1 1,0 0-1,0 0 1,0 0 0,1 0-1,-1 0 1,0 0 0,1-1 5,2 1-55,0 0 0,0-1 1,0 0-1,0 0 0,0 0 1,0-1-1,0 0 0,0 0 1,-1 0-1,1 0 0,0-1 1,-1 0-1,1 0 0,-1 0 1,4-2 54,6-4-88,-5 2 32,0 0 0,1 0 0,-1 1 0,1 1 0,0 0 0,1 0 0,-1 1 0,1 0-1,-1 1 1,1 0 0,11-1 56,-22 3 104,3-22-9897,-3 14 2691</inkml:trace>
  <inkml:trace contextRef="#ctx0" brushRef="#br1" timeOffset="-193682.775">8823 13374 8612,'0'0'1886,"0"0"-763,0 0 67,0 0-232,0 0-537,11 0 78,160 0-1315,-170-20-5200,-1 12 3169</inkml:trace>
  <inkml:trace contextRef="#ctx0" brushRef="#br1" timeOffset="-193348.799">8823 13374 9220,'-135'-104'2705,"149"104"-1504,20 0-337,5 0 513,9 0-625,0 0-31,-8 0-561,-4 3 16,-8-1-352,-8 1-48,-3-3-1041,-9 0-1088,-5 0-4098</inkml:trace>
  <inkml:trace contextRef="#ctx0" brushRef="#br1" timeOffset="-166635.517">6033 14241 8884,'0'0'1702,"0"0"-539,0 0 115,0 0-157,0 0-241,30-5 1543,168 5-3280,-198 8-4631,-2-3 705</inkml:trace>
  <inkml:trace contextRef="#ctx0" brushRef="#br1" timeOffset="-165953.619">6045 14495 5186,'0'0'1460,"0"0"-625,0 0 144,0 0 243,0 0 24,-25 0 5485,148-14-6414,-104 12-653,12-2 857,-9 3-7648,-18 1 799</inkml:trace>
  <inkml:trace contextRef="#ctx0" brushRef="#br1" timeOffset="-153787.68">6845 13972 6323,'0'0'779,"0"0"-157,0 0 181,0 0 37,0 0-178,-8-20 2352,-38 19-1554,24 0-1238,-1 0 0,1 2 1,-6 2-223,26-3 36,0 1 1,0 0-1,0 0 1,0 0-1,0 1 1,0-1-1,0 0 1,1 1-1,-1-1 1,1 1 0,-1 0-1,1-1 1,-1 1-1,1 0 1,0 0-1,0 0 1,0 0-1,0 0 1,0 0-1,0 1-36,-16 51 281,13-40-201,-4 16 230,2 0 0,2 1 0,0 0-1,2 0 1,2 0 0,1 4-310,-1-33 19,0 0 0,1 0 0,-1-1 0,1 1 0,0 0-1,0-1 1,-1 1 0,1 0 0,0-1 0,0 1 0,1-1-1,-1 1 1,0-1 0,0 0 0,1 0 0,-1 1 0,1-1-1,-1 0 1,1 0 0,-1 0 0,1 0 0,0-1 0,-1 1 0,1 0-1,0-1 1,0 1 0,-1-1 0,1 0 0,0 1 0,0-1-1,1 0-18,2 1-27,0-1-1,0 1 1,0-1-1,0 0 0,1 0 1,-1-1-1,0 0 0,0 1 1,0-2-1,0 1 0,3-2 28,0-1-148,-1-1-1,0 0 1,0-1-1,-1 1 1,0-1-1,0-1 1,0 1-1,-1-1 1,1 0-1,-2 0 0,1-1 1,3-6 148,0-2-349,-1 0-1,-1-1 1,0 0-1,-1 0 1,3-16 349,-4-16-705,-2 28 1008,-1 29 2636,-2 18-2696,2 1 0,2-1 1,0 0-1,1-1 0,2 1 0,3 7-243,5 13 139,-2 1-1,-3 0 0,-1 0 1,-2 1-1,-3 0 0,-1 0 1,-3 3-139,0-46-2,0 0 0,0-1 0,0 1 1,0-1-1,-1 1 0,0-1 0,0 1 0,0-1 1,-1 0-1,1 0 0,-1 0 0,0 0 0,0-1 1,-1 1-1,1-1 0,-1 0 0,1 0 0,-1 0 1,0 0-1,0 0 0,0-1 0,-1 0 1,1 0-1,0 0 0,-3 0 2,-5 3-342,0-1 0,0-1 0,0 0-1,-1 0 1,1-2 0,-1 1 0,1-1 0,-1-1 0,-3-1 342,2-4-2052,4-12-1307</inkml:trace>
  <inkml:trace contextRef="#ctx0" brushRef="#br1" timeOffset="-153269.538">7065 14581 7059,'0'0'2006,"0"0"-253,0 0-171,0 0-264,0 0-515,0 0-384,0 0 155,0 0-270,0 15 376,-2 27 159,-2 1-1,-9 37-838,-1 18 233,12-89-794,2-12-1789,2-17-635,3-14-1651</inkml:trace>
  <inkml:trace contextRef="#ctx0" brushRef="#br1" timeOffset="-152566.678">7214 14107 4098,'0'0'2372,"0"0"-894,0 0 37,0 0 112,0 0-519,-3-10 4641,-1 15-5737,0-1 1,1 1 0,-1 0-1,1-1 1,-1 2 0,2-1-1,-1 0 1,0 0-1,1 1 1,0 0 0,1-1-1,-2 6-12,2-7 36,-2 4-3,1 0 0,0 0 0,1 0 0,0 0 0,0 1 0,0-1 0,1 1 0,1-1 0,-1 0 0,1 1 0,1-1 0,-1 0 0,2 0 1,1 5-34,2 2 65,2 0 0,-1-1 1,2 0-1,0 0 0,1-1 1,0 0-1,1-1-65,18 21-10,-12-14 21,0 0 1,-1 2-1,6 11-11,-19-27 7,1 1-1,-1 0 1,0 1 0,-1-1 0,1 0 0,-1 1-1,0 0 1,-1-1 0,0 1 0,0 0-1,0 0 1,-1 0 0,0 0 0,0-1-1,-1 3-6,-1-7-19,1 0 0,0 0-1,-1 0 1,1 0 0,-1-1-1,0 1 1,1 0 0,-1-1-1,0 0 1,0 1 0,0-1-1,0 0 1,0 0-1,0 0 1,-1 0 0,1 0-1,0-1 1,0 1 0,-1-1 19,-49 14-92,50-14 79,-15 3-80,0-1 0,0-1 0,0 0 0,0-2 93,6 1-201,11 0 122,-1 0 1,0 0 0,0 0 0,0-1 0,1 1-1,-1 0 1,0-1 0,0 1 0,1 0-1,-1-1 1,0 1 0,1-1 0,-1 1-1,0-1 1,1 1 0,-1-1 0,1 1 0,-1-1-1,1 0 1,-1 1 0,1-1 0,-1 0-1,1 0 1,0 1 0,-1-1 0,1 0 0,0 0-1,0 0 1,0 1 0,-1-2 78,-2-27-2349,3 26 1866,0-34-4228</inkml:trace>
  <inkml:trace contextRef="#ctx0" brushRef="#br1" timeOffset="-152235.261">7161 14092 7988,'0'0'2513,"0"0"-1105,0 0 177,0 0-576,0 0-145,0 0 16,124 12-511,-93-9-1,-9-1-192,-2-2-64,-9 0-224,-2 0-96,-7 0-817,-2 0-848,0 0-3457</inkml:trace>
  <inkml:trace contextRef="#ctx0" brushRef="#br1" timeOffset="-151261.746">7581 14198 6451,'0'0'2470,"0"0"-861,0 0 8,0 0-315,0 0-561,7-3-178,10-3-352,0 0-1,0 2 1,0 0-1,1 1 0,-1 1 1,1 0-1,9 2-210,-25 0 6,0 1 0,0 0-1,0 0 1,0 0 0,0 1 0,0-1-1,-1 0 1,1 1 0,0-1 0,-1 1 0,1-1-1,-1 1 1,1 0 0,-1 0 0,0 0-1,1 0 1,-1 0 0,0 0 0,-1 0-1,1 0 1,0 0 0,0 0 0,-1 1-6,15 54 6,-12-21 209,-2-1 0,-3 11-215,1 6 506,-1-33-452,-1 0-1,-1-1 1,0 0 0,-2 0-1,0 0 1,-1-1-1,0 1 1,-2-2 0,0 1-1,-1-1 1,-10 13-54,16-24-38,0-1 0,0 0 0,-1 0 0,1 0 0,-1 0 1,0-1-1,0 1 0,0-1 0,0-1 0,-1 1 0,1-1 0,-1 0 0,0 0 0,1 0 1,-1-1-1,0 0 0,0 0 0,0-1 0,0 1 0,-6-1 38,11-1-28,0 0 0,-1 1 1,1-1-1,0 0 0,0 0 0,0 0 0,-1 1 0,1-1 0,0 0 1,0 0-1,0-1 0,1 1 0,-1 0 0,0 0 0,0 0 1,1-1-1,-1 1 0,0 0 0,1-1 0,-1 1 0,1 0 0,0-1 1,-1 1-1,1-1 0,0 1 0,0-1 0,0 1 0,0-1 0,0 1 1,1-2 27,0-48-339,0 50 354,0-1 1,0 0-1,0 1 0,1-1 0,-1 1 0,0 0 0,1-1 0,-1 1 0,1 0 0,-1 0 0,1 0 1,0 0-1,-1 0 0,1 0 0,0 0 0,0 1 0,-1-1 0,1 1 0,0-1 0,0 1 0,0 0 1,0-1-1,0 1 0,0 0 0,0 0 0,1 1-15,4-2 107,1 1-1,0 0 1,0 1 0,-1-1-1,1 2 1,2 0-107,-3 1 125,0 1 0,-1 0 0,0 1 0,0 0 1,0 0-1,0 0 0,-1 1 0,0-1 0,0 1 0,0 1 0,-1-1 1,3 5-126,33 38 573,-39-48-709,-1-1-138,0 0-631,0-13-2899,0-10-844</inkml:trace>
  <inkml:trace contextRef="#ctx0" brushRef="#br1" timeOffset="-150726.723">8231 14383 7684,'0'0'1987,"0"0"-490,0 0 125,0 0-59,0 0-157,16 0 1222,193 4-77,-56 0-5507,-173-18-2029,12 7 1667,-6-3-5673</inkml:trace>
  <inkml:trace contextRef="#ctx0" brushRef="#br1" timeOffset="-150225.772">8446 14163 5394,'0'0'1438,"0"0"-621,0 0 74,0 0 365,0 0-476,-2-7-47,1 4-10,1 5 3252,3 77-1054,13 70-2921,-6-69 1335,0 75-1335,-10-154-38,0-1-167,0 0-225,0 0 180,0 0-196,0 0-125,0 0 32,0-31-6115,0 14 1687</inkml:trace>
  <inkml:trace contextRef="#ctx0" brushRef="#br1" timeOffset="-149124.773">9066 14168 6003,'0'0'1568,"0"0"-143,0 0 114,0 0-119,0 0-334,0-4-459,0-20 1859,-3 24-2425,0 1 0,1-1 0,-1 1 1,1 0-1,-1 0 0,1 0 0,0 0 0,-1 0 0,1 1 0,0-1 1,0 1-1,0-1-61,-3 3 58,0 1 1,0-1-1,1 1 1,-1 0-1,1 0 0,1 0 1,-1 0-1,1 1 1,0-1-1,0 1 1,0 0-1,1 0 0,0 0 1,0 0-1,1 1 1,-1-1-1,1 7-58,-2 16 494,1 1-1,1 0 0,3 13-493,-1 3 224,-1-30-113,0-3 0,0-1 0,0 1 0,2-1 0,-1 1 0,3 5-111,-3-14 27,0 0 1,1 0-1,0-1 1,-1 1-1,1 0 1,1-1-1,-1 1 1,1-1-1,-1 0 1,1 1-1,0-1 1,0 0-1,0-1 1,0 1-1,1-1 1,-1 1-1,1-1 0,1 0-27,4 4 5,0-1 1,0 0-1,1-1 0,-1 0 0,1-1 0,0 0 0,0 0 0,1-1 0,-1-1 0,0 0 0,1 0 0,-1-1 0,1 0 0,-1 0 0,1-2 0,0 1-5,-6-1-35,-1 0 1,1-1-1,-1 1 1,0-1-1,0 0 1,0 0-1,0 0 1,-1-1-1,1 1 1,-1-1-1,0 0 1,0 0-1,0 0 0,0 0 1,1-5 34,34-70-644,-37 77 629,6-20-48,-1-1 0,0 0 0,-2 0 0,-1 0 0,0-1 0,-2 1 0,-1-1 0,-1-11 63,0 1-128,1 29 124,-1 0 0,0 0 0,0 0 0,-1 0 0,1 0 0,-1 0 0,0 0 0,-1 0 0,1 1 0,-1 0 0,0-1 0,0 1 0,0 0 0,-1 0 0,1 0 0,-1 1 0,0-1-1,0 1 1,-2-1 4,0-1-1,-1 1-1,1 0 1,-1 0-1,1 0 1,-1 1-1,0 0 1,-1 0-1,1 1 1,0 0-1,-1 0 1,1 1-1,-1 0 1,-1 0 1,-10 1-4,-41 1 67,57 0-60,0-1 0,1 1-1,-1-1 1,1 1 0,-1 0 0,1 0-1,-1 0 1,1 0 0,-1 0 0,1 0 0,0 1-1,0-1 1,0 1 0,0 0 0,0-1-1,0 1 1,0 0 0,0 0 0,-1 2-3,2 28-1429,1-21 11,0-6-2410</inkml:trace>
  <inkml:trace contextRef="#ctx0" brushRef="#br1" timeOffset="-148140.689">4470 15711 13222,'0'0'1457,"0"0"-705,0 0-224,0 0 401,0 0-625,0 0-192,0 0-112,22-23 0,-22 18 0,0 5-160,0-10-336,0 0-225,0-3-223,0 1-1441,0-6-2561</inkml:trace>
  <inkml:trace contextRef="#ctx0" brushRef="#br1" timeOffset="-147615.738">4698 15453 8676,'0'0'2513,"0"0"-1264,0 0-321,0 0 353,0 0-625,0 0-464,20-53 544,-15 50-479,-2 3 127,-3 0-192,0 0-80,0 0-224,0 0 16,0 0-801,0 0-367,8 0-1810,1 0-2416</inkml:trace>
  <inkml:trace contextRef="#ctx0" brushRef="#br1" timeOffset="-147062.093">4757 15683 6323,'0'0'2897,"0"0"-784,0 0-272,0 0-120,0 0-307,0 0-611,0 0-230,0 0 217,0 0-299,0 0 64,0 0-78,0 0-346,0 0-123,0 0-480,13-10-2276,5-2-1398,5 1-3503</inkml:trace>
  <inkml:trace contextRef="#ctx0" brushRef="#br1" timeOffset="-146162.163">5151 15156 6531,'0'0'2004,"0"0"-305,0 0-53,0 0-99,0 0-543,0 0-393,0 0 112,0 0-289,0 0 41,2 0-374,-1 1-1,0-1 0,0 0 1,0 1-1,0-1 0,0 1 1,0-1-1,0 1 0,0-1 1,0 1-1,-1 0 0,1 0 1,0-1-1,0 1 0,-1 0 1,1 0-1,0 0 0,0 0-100,27 54 422,-3 0-1,-2 2 1,-2 0-1,-3 1 1,3 28-422,4 6 470,21 47-470,-42-128 25,18 35 6,-21-45-31,0 1 1,0-1 0,0 1 0,0-1 0,0 0 0,0 0 0,0 0 0,1 0 0,-1 0 0,0 0 0,1 0 0,-1 0 0,1 0 0,-1-1-1,1 1 1,-1-1 0,1 1 0,0-1 0,-1 1 0,1-1 0,0 0 0,-1 0 0,1 0 0,0 0 0,-1 0 0,2 0-1,-1-1-18,-1 0 1,1 0-1,-1 0 1,0 0 0,0 0-1,1 0 1,-1 0-1,0-1 1,0 1-1,0 0 1,0-1 0,0 1-1,0-1 1,-1 1-1,1-1 1,0 1 0,-1-1-1,1-1 18,11-36-161,-9 29 97,33-137-1653,-5-2 0,-1-57 1717,-7 54 491,-18 138 455,0 24-2463,0 25-6348,-5-9-267</inkml:trace>
  <inkml:trace contextRef="#ctx0" brushRef="#br1" timeOffset="-145553.965">5884 15711 7603,'0'0'1142,"0"0"-464,0 0 424,0 0-38,0 0-287,0-6-516,0-17 9,0 17 469,-34 10 2374,28 1-3057,-1 0-1,2 0 1,-1 1-1,0 0 1,1 1-1,1-1 1,-1 1-1,1 0 1,0 0-1,0 0 1,1 0-1,0 1 1,0-1-1,1 1 1,0 0-1,0 0 1,1 1-56,-3 12 317,2 0 1,0 1 0,1-1-1,2 0 1,2 22-318,-3-40 28,1 1 0,-1 0 0,1 0-1,0-1 1,0 1 0,0-1 0,1 1 0,0-1 0,-1 1 0,1-1 0,0 0 0,0 0-1,1 0 1,-1 0 0,1 0 0,-1-1 0,1 1 0,0-1 0,0 1 0,0-1 0,0 0 0,0 0-1,1-1 1,-1 1 0,1 0 0,1-1-28,8 3 22,0-1 0,1-1 0,-1 0 0,1-1-1,0 0 1,9-1-22,-18-1-96,1-1-1,-1 1 1,0-1-1,0 0 0,0 0 1,-1 0-1,1-1 1,0 0-1,-1 0 1,1 0-1,-1 0 1,0-1-1,0 1 1,-1-1-1,2-2 97,13-18-2956,-8 1-3519,-10 15 595</inkml:trace>
  <inkml:trace contextRef="#ctx0" brushRef="#br1" timeOffset="-145070.507">6470 15536 8020,'0'0'1806,"0"0"-64,0 0 179,0 0-318,0 0-384,10 0 1979,42 0-2810,72 0-911,-124 0 150,3-4-7281,-3 1 2742</inkml:trace>
  <inkml:trace contextRef="#ctx0" brushRef="#br1" timeOffset="-144736.171">6470 15536 6435</inkml:trace>
  <inkml:trace contextRef="#ctx0" brushRef="#br1" timeOffset="-144392.828">6470 15536 6435,'3'54'416,"0"-2"358,-3-3 5322,40-49-3884,7 2-1236,17-1-835,-24-4-3662,-34-1 381,0-5-1342</inkml:trace>
  <inkml:trace contextRef="#ctx0" brushRef="#br1" timeOffset="-143356.106">7273 15313 4610,'0'0'1977,"0"0"-1227,0 0 18,0 0 118,0 0 21,0 0-157,-17-15 2294,12 15-2985,0-1 1,0 1 0,0 1-1,0-1 1,0 1 0,0 0-1,0 0 1,0 0 0,0 1-1,0-1 1,0 1 0,0 1-1,1-1 1,-1 1 0,1-1-1,0 1 1,0 0 0,0 1-1,0-1 1,0 1 0,1 0-1,0 0 1,-1 0 0,2 0-1,-1 0 1,0 1 0,1-1-1,0 1 1,0 0 0,-1 4-60,-1 3 201,0 1 0,2-1 1,-1 1-1,2 0 0,-1-1 1,2 1-1,0 0 0,0 0 0,1 0 1,1 0-1,0 0-201,-1-11 40,1 0 1,-1 1-1,0-1 0,1 0 1,0 0-1,-1 0 0,1 0 1,0 0-1,0 0 0,0-1 1,0 1-1,0 0 0,1-1 1,-1 0-1,0 0 0,1 1 1,-1-2-1,1 1 0,-1 0 1,1 0-1,-1-1 0,1 1 1,0-1-41,0 1-20,0-1 1,1 1-1,-1-1 1,0 0 0,0 0-1,1 0 1,-1 0 0,0-1-1,0 1 1,1-1 0,-1 0-1,0 0 1,0 0-1,0 0 1,0-1 0,0 1-1,0-1 1,2-1 19,3-6-479,1 0 0,-1 0 0,-1-1 0,0 0 0,0 0 0,-1-1 0,0 0 0,-1 0 0,0 0 0,-1-1 1,0 1-1,-1-1 0,0 0 0,-1 0 0,-1-1 0,0 1 0,0 0 0,-1 0 0,-1-3 479,0 12 2875,-2 9-58,-1 11-1514,-4 111 1237,7 63-2540,2-97-45,-2-91 26,1 0 1,-1 0 0,1 1 0,-1-1 0,0 0-1,0 0 1,0-1 0,-1 1 0,1 0 0,-1 0-1,1 0 1,-1-1 0,0 1 0,0-1 0,0 0-1,0 1 1,-1-1 0,1 0 0,-1 0 0,1 0-1,-1-1 1,0 1 0,1-1 0,-1 1 0,0-1-1,0 0 1,-1 0 18,-4 2-172,1-1 0,0 0 0,-1 0 1,1-1-1,-1 0 0,1 0 0,-1-1 0,1 0 0,-1 0 0,0-1 0,0 0 172,6 0-65,0 1-1,0-1 1,0 0 0,0 0-1,0 0 1,0 0 0,0 0-1,1 0 1,-1 0 0,0-1-1,1 1 1,-1-1 0,1 1-1,-1-1 1,1 0 0,0 1-1,0-1 1,0 0 0,0 0 0,0 0-1,0 0 1,0 0 0,0 0-1,1 0 1,-1 0 0,1 0 65,-5-58-6679,5 47 2456</inkml:trace>
  <inkml:trace contextRef="#ctx0" brushRef="#br1" timeOffset="-142854.209">7448 15739 7187,'0'0'1436,"0"0"71,0 0 451,0 0-573,0 0-515,0 0-22,0 0-362,0 0 18,0 0-107,0 12 3,-1 3-209,-1-1-1,0 0 1,-1 0-1,-1 0 0,-5 12-190,4-12 120,1 0 1,0 1-1,1-1 0,1 1 0,-1 14-120,3-28-288,0-1-432,0-33-3789,0 10 683</inkml:trace>
  <inkml:trace contextRef="#ctx0" brushRef="#br1" timeOffset="-141983.459">7575 15346 4322,'0'0'808,"0"0"-47,0 0 583,0 0-159,0 0-291,0 0-734,0 0 0,0 0 1,0 0-1,0-1 0,0 1 1,1 0-1,-1 0 1,0 0-1,0 0 0,0-1 1,0 1-1,0 0 0,1 0 1,-1 0-1,0 0 1,0 0-1,0 0 0,0 0 1,1 0-1,-1-1 0,0 1 1,0 0-1,0 0 1,1 0-1,-1 0 0,0 0 1,0 0-1,0 0 0,1 0 1,-1 0-1,0 0 1,0 0-1,0 0 0,1 0 1,-1 0-1,0 1 0,0-1 1,0 0-1,0 0 1,1 0-1,-1 0 0,0 0 1,0 0-1,0 0 0,0 1 1,1-1-1,-1 0 1,0 0-1,0 0 0,0 0 1,0 0-1,0 1 0,0-1-160,0 54 557,2 1-1,2-1 0,3 1 1,2 0-557,-5-54-188,-1 0 1,1 0-1,-1-1 1,1 1-1,0-1 1,-1 1-1,1-1 1,0 0-1,-1-1 1,1 1-1,2-1 188,25-7-72,-24 6 50,0-1-1,0 2 1,0-1-1,0 1 1,0 0-1,0 1 0,1-1 1,-1 1-1,0 1 1,0-1-1,2 2 23,-7-1 40,1 0 0,-1 0 0,1 1-1,-1-1 1,0 1 0,0 0 0,0 0 0,0 0-1,0 0 1,0 0 0,0 0 0,0 0 0,-1 1-1,1-1 1,-1 0 0,0 1 0,0-1 0,0 1-1,0 0 1,0-1-40,1 6 98,1-1 0,-1 0 0,-1 1 1,0 0-1,0-1 0,0 6-98,-1-7 14,0-1 1,0 0 0,0 0-1,-1 1 1,0-1-1,0 0 1,-1 0 0,1 0-1,-1 0 1,0 0 0,-2 3-15,2-5-21,0-1 0,0 1 1,0-1-1,0 0 1,-1 0-1,1 0 0,-1 0 1,1 0-1,-1-1 0,1 1 1,-1-1-1,0 0 1,0 1-1,0-1 0,0 0 1,0-1-1,0 1 0,0-1 1,0 1-1,0-1 1,-2 0 20,-2 1-214,0 0 1,0-1 0,0 0-1,0-1 1,0 1 0,0-1 0,-5-2 213,10 2-138,0 1 1,0-1 0,0 0-1,1-1 1,-1 1 0,0 0 0,1 0-1,-1-1 1,1 1 0,-1-1-1,1 1 1,0-1 0,0 0 0,-1 1-1,1-1 1,0 0 0,1 0-1,-1 0 1,0 0 0,0 0 0,1 0-1,-1 0 1,1 0 0,0 0-1,-1 0 1,1 0 0,0-2 137,0-11-2214,0-1-1281</inkml:trace>
  <inkml:trace contextRef="#ctx0" brushRef="#br1" timeOffset="-141601.513">7628 15389 7139,'0'0'2081,"0"0"-288,0 0 304,0 0-384,0 0-1201,0 0 561,60 0-545,-35 0 240,0 0 16,1 0-768,-7 0 369,-2 0-385,0 0-144,-5 0-16,2 0-593,-3 0-639,-3 0-705,-2-7-2642</inkml:trace>
  <inkml:trace contextRef="#ctx0" brushRef="#br1" timeOffset="-140709.683">7975 15455 96,'0'0'4917,"0"0"-2969,0 0-1015,0 0 279,0 0-84,2-5-450,-1 3-595,0 0 0,0-1 0,0 1 0,0 0 0,1 0 0,-1 0 0,1 0 0,-1 0 1,1 1-1,0-1 0,-1 0 0,1 1 0,0-1 0,0 1 0,0 0 0,0-1 0,1 1-83,2-1 189,1 0-1,0 0 1,0 1-1,0-1 1,0 1-1,0 0 1,4 1-189,-1-1 217,1 0 0,0 0 0,-1 2 0,1-1 1,-1 1-1,6 1-217,-11 0 94,0-1 1,-1 1-1,1 0 1,0-1-1,-1 2 1,1-1-1,-1 0 0,0 1 1,0-1-1,0 1 1,0 0-1,-1 0 1,1 0-1,-1 1 1,1-1-1,0 3-94,2 4 72,-1 1-1,0-1 1,-1 1 0,0 0-1,-1 0 1,0 1 0,-1-1-1,0 0 1,-1 0-1,0 1 1,-1-1 0,-1 10-72,0 23 173,2-39-184,0-1 0,-1 1 0,0-1 0,0 0 0,0 1 0,-1-1 0,1 0 0,-1 1 1,0-1-1,0 0 0,0 0 0,-1-1 0,1 1 0,-1 0 0,0-1 0,0 0 0,-1 0 0,1 1 0,0-2 1,-1 1-1,0 0 0,-2 0 11,1 0-124,0 0 0,0 0 0,0-1 0,-1 0 1,1 0-1,-1-1 0,1 1 0,-1-1 0,1 0 0,-1-1 1,0 1-1,0-1 0,1 0 0,-1-1 0,0 1 0,1-1 1,-6-1 123,10 0-63,-1 1 0,1-1 0,-1 0 1,1 1-1,0-1 0,0 0 0,-1 0 1,1 0-1,1 0 0,-1 0 0,0 0 1,0 0-1,1 0 0,-1 0 0,1 0 0,-1 0 1,1 0-1,0 0 0,0-1 0,0 1 1,1-2 62,-2 2-24,1-1 0,0 1 0,0-1 0,0 1 0,0-1 0,0 1 1,0-1-1,1 1 0,0-1 0,-1 1 0,1 0 0,0-1 0,0 1 1,0 0-1,0 0 0,0 0 0,1 0 0,0-1 24,5 1 129,0-1-1,0 2 1,0-1 0,1 1 0,-1 0-1,1 1 1,-1-1 0,0 1-1,1 1 1,-1 0 0,1 0-1,-1 0 1,0 1 0,0 0-1,0 0 1,0 1 0,0 0-1,0 0 1,-1 1 0,1-1-1,-1 2 1,0-1 0,0 1-1,-1-1 1,1 1 0,3 5-129,-1-1 260,28 27 500,-34-34-800,1 0-1,-1 0 1,1 0 0,-1 0-1,1-1 1,0 1 0,-1-1-1,1 0 1,0 1 0,0-1 0,0 0-1,0-1 1,2 1 40,-5-1-403,0 0-600,1-6-2764,1-3-905</inkml:trace>
  <inkml:trace contextRef="#ctx0" brushRef="#br1" timeOffset="-139742.489">8547 15369 7091,'0'0'2321,"0"0"-773,0 0-214,0 0-38,0 0-245,6 2-442,1 1-396,-1 0 0,1 0-1,-1 1 1,0 0 0,0 0 0,0 0 0,-1 1 0,1 0 0,-1 0 0,0 0 0,-1 1 0,1-1 0,-1 1 0,0 0 0,-1 1 0,1 1-213,10 18 417,-2 0 0,-1 1 0,6 23-417,-8-21 264,2-1 0,0 0 0,6 7-264,-17-33 5,1-1 0,0 1 0,-1 0 0,1-1 1,0 1-1,0-1 0,0 1 0,0-1 0,1 1 0,-1-1 0,0 0 0,0 1 0,1-1 0,-1 0 0,1 0 0,-1 0 0,1 0 1,0 0-1,-1 0 0,1-1 0,0 1 0,-1 0 0,1-1 0,0 0 0,0 1 0,0-1 0,-1 0 0,1 0 0,0 0 0,0 0 1,0 0-1,0 0-5,3-2-28,0-1 0,-1 1 1,0-1-1,1 0 0,-1 0 1,0 0-1,0 0 1,-1-1-1,1 0 0,-1 0 1,1 0 27,13-15-156,-1-1 1,-1-1 0,0-1 0,-2 0-1,0 0 1,-2-1 0,0-1 0,-2 0-1,-1-1 1,5-23 155,-8 28-94,-2-1 0,-1 0 0,-1 1 0,-1-20 94,-2 39-26,0-1-1,0 1 1,0-1 0,0 1 0,-1 0 0,1 0-1,-1 0 1,1 0 0,0 0 0,-1 1 0,0-1-1,1 1 1,-1-1 0,1 1 0,-1 0-1,1 0 1,-1 0 0,0 1 0,1-1 0,-1 1-1,1-1 1,-1 1 0,0 0 26,1 3 63,0-1 1,1 1 0,-1 0-1,1 0 1,0 0-1,0 0 1,0 0-1,0 0 1,1 0 0,0 0-1,-1 0 1,2 0-1,-1 4-63,0-6 36,0 0 0,0 1-1,0-1 1,1 0 0,-1 0-1,1 0 1,-1 0 0,1 0 0,0 0-1,-1 0 1,1-1 0,0 1-1,0 0 1,0 0 0,1-1-1,-1 1 1,0 0 0,1-1-1,-1 1 1,1-1 0,-1 0 0,1 1-1,0-1 1,-1 0 0,1 0-1,0 0 1,1 0-36,7 1-136,0-1-1,1 0 0,-1-1 1,0 0-1,1-1 1,-1 0-1,0-1 1,0 0-1,0 0 1,9-4 136,30-5-2754,-39 10 273,-8 1-1948</inkml:trace>
  <inkml:trace contextRef="#ctx0" brushRef="#br0" timeOffset="-129498.164">5670 16264 4594,'0'0'342,"0"0"-172,0 0 231,0 0 225,0 0 79,0 0-380,-26-11-1603,20 7 1250,-1-1 0,1 2 0,-1-1 0,0 1 0,0 0 0,0 0 0,-1 1 0,1 0 0,-1 0-1,1 1 1,-2 0 28,-87-1 2653,60 2-2275,35 0 249,13-1 5916,27 10-6700,-25-5 616,146 21-259,-132-21-192,1-1 0,21-1-8,43 5-2,-55 0-59,-13-2-9,1-1 1,-1-1-1,8-1 70,1517-2 312,-1298-12-258,3 1 250,167-8-359,1 0 374,-277 9 1159,-145 10-1152,-1 0-169,0 0 14,0 0 82,0 0-71,0 0-6,0 0-80,0 0-3,0 0 115,-3-14-1662,-10 4-733,-8-7-1735</inkml:trace>
  <inkml:trace contextRef="#ctx0" brushRef="#br0" timeOffset="-127231.424">2153 10723 6771,'0'0'438,"0"0"-4,0 0-4,0 0 314,0 0 33,0 0-153,37 7 2343,405 14-2202,-73-13-460,-231-3-101,0-5 1,1-6-1,69-16-204,-46 7 16,-74 8-8,32-9-8,-18 1 42,1 4-1,38 4-41,211 7 123,-152 2-94,-3 0-25,209-4 8,-309-12 42,-70 9-5,0 1 1,0 1 0,4 1-50,-31 2 20,1 0 0,-1 0 0,1-1 1,-1 1-1,1 0 0,-1 0 0,1-1 1,-1 1-1,1 0 0,-1-1 0,1 1 0,-1-1 1,1 1-1,-1-1 0,0 1 0,1 0 1,-1-1-1,0 1 0,0-1 0,1 1 1,-1-1-1,0 0 0,0 1 0,0-1 0,0 1 1,0-1-1,1 1 0,-1-1 0,0 0 1,0 1-1,0-1 0,0 1 0,-1-1 1,1 1-1,0-1 0,0 0 0,0 1 1,0-1-1,-1 1 0,1-1 0,0 1 0,0-1 1,-1 1-1,1-1 0,0 1 0,-1 0 1,1-1-1,-1 0-20,-18-6-2850,-12 2-2789</inkml:trace>
  <inkml:trace contextRef="#ctx0" brushRef="#br0" timeOffset="-125071.052">10325 5968 5186,'0'0'2295,"0"0"-1484,0 0-227,0 0 219,0 0 299,-8-5 1187,15 3-2243,1 0 0,-1 1 0,1 0 0,0 0 1,-1 0-1,1 1 0,4 1-46,21-2 165,91-8 449,25 5-614,69-4 328,371-9-918,-511 14 961,69-13-371,-60 5 219,29 3-219,1028-5 1163,-883 28-1078,-89-2-2,189-3 3020,-360-10-2836,-1 0 24,0 0-89,0 0 108,-6-27-3183,9-3-710,11-7-3946</inkml:trace>
  <inkml:trace contextRef="#ctx0" brushRef="#br0" timeOffset="-120759.65">3740 10604 2689,'0'0'2188,"0"0"-673,0 0-450,0 0-94,0 0-115,0 0-309,0 0-27,0 0-53,0 0 67,0 0 71,0 0-255,0 0 58,0 0 70,0 0-110,0 0 123,0 0-99,0 0-45,-15 42 901,2-7-1187,9-28-45,1 0 1,0 1-1,0-1 1,1 1-1,0 0 1,1-1-1,-1 5-16,-5-6 111,5-8-8121,2-6 5169</inkml:trace>
  <inkml:trace contextRef="#ctx0" brushRef="#br0" timeOffset="-120135.98">3782 10619 3282,'0'0'1163,"0"0"-451,0 0-2,0 0 95,0 0-266,4-3 3121,9-3-1650,-14 18-1941,-1 0 0,0 0 0,-1 0 0,0 0 1,-1 0-1,0 0-69,-11 39 230,6-20-158,6-24-338,1 0 0,1 0 1,-1 0-1,1 0 0,0 1 0,0 2 266,5-10-4221,4-2-504</inkml:trace>
  <inkml:trace contextRef="#ctx0" brushRef="#br0" timeOffset="-118449.992">12103 5826 4162,'0'0'357,"0"0"-36,0 0 39,0 0 91,-3 0 8056,-13 11-9248,2 11 609,5-4 45,-2-1-1,0 0 1,-1 0 0,-1-2 0,-4 5 87,17-20-3082,8-4 1471,3-5-1775</inkml:trace>
  <inkml:trace contextRef="#ctx0" brushRef="#br0" timeOffset="-117781.856">12182 5818 1809,'0'0'1742,"0"0"-1078,0 0-127,0 0 218,0 0-145,9 1 745,-2 4 4134,-14 12-5349,-2 0 1,0-1-1,-1 0 1,-2 2-141,-30 54 398,39-61-1210,3-4-3181,0-7 880</inkml:trace>
  <inkml:trace contextRef="#ctx0" brushRef="#br0" timeOffset="-113852.878">6986 16170 2497,'0'0'2519,"0"0"-1324,0 0-344,0 0-141,0 0-358,0-1-521,-1-3 5924,-7 30-5850,3-13 187,0 1-1,0 0 1,-1-1 0,-1 0-1,-7 9-91,-30 25-2121,43-47 1438,1 0 107,0-6-1988,0-6 438</inkml:trace>
  <inkml:trace contextRef="#ctx0" brushRef="#br0" timeOffset="-113298.259">7073 16135 0,'0'0'1430,"0"0"349,0 0-594,0 0-174,0 0-112,0 0-138,0 0-60,0 0-375,0 0 58,0 0 13,0 0-114,-8 19 1499,-49 167 1238,55-179-3117,-2 0-487,1 0 1,0 0-1,1 1 1,0-1 0,0 0-1,0 1 1,1-1 0,0 6 583,1-13-4408</inkml:trace>
  <inkml:trace contextRef="#ctx0" brushRef="#br1" timeOffset="-106123.736">778 17174 5426,'0'0'1852,"0"0"-1014,0 0 109,0 0 93,0 0-106,0 0-304,-9 0 56,9 0 4649,192 0-5730,-189-1 394,-1 1 0,0-1-1,1 1 1,-1-1 0,0 0 0,1 0-1,-1 0 1,0 0 0,0 0-1,0-1 1,0 1 0,0-1 0,0 1-1,-1-1 1,1 0 1,23-15-58,-23 16 64,-1 0 0,0 0 0,0 0 1,1-1-1,-1 1 0,0 0 0,0 0 0,-1-1 0,1 1 1,0-1-1,0 1 0,-1-1 0,1 1 0,0-1 0,-1 1 1,0-1-1,1 1 0,-1-1 0,0 0 0,0-1-6,2-38-407,-3 33 224,1 6 152,0 0-1,0 0 1,0 1 0,0-1-1,0 0 1,-1 0-1,1 1 1,-1-1 0,1 0-1,-1 1 1,0-1 0,0 1-1,0-1 1,0 1-1,0-1 1,0 1 0,0 0-1,0-1 1,0 1 0,0 0-1,-1 0 1,1 0 0,-1 0-1,1 0 1,-1 0-1,1 0 1,-1 0 0,1 1-1,-1-1 1,0 1 0,1-1-1,-3 1 32,-7-2-11,0 0 0,0 2-1,0-1 1,0 1 0,-5 1 11,-12 0-85,26-1 85,-1 0 0,1 0 0,-1 1-1,1-1 1,-1 1 0,1-1-1,-1 1 1,1 0 0,-1 0 0,1 0-1,0 0 1,-1 0 0,1 1-1,0-1 1,0 1 0,0-1 0,0 1-1,0 0 1,0 0 0,1 0-1,-1 0 1,1 0 0,-1 0 0,1 0-1,0 1 1,0-1 0,0 0-1,0 1 1,0-1 0,0 1 0,0 1 0,-2 12 174,1-1 0,0 1 0,1 0 0,1-1 1,1 6-175,-3 34 682,1-52-564,0 1-1,1 0 0,0 0 1,0 0-1,0 0 1,0 0-1,0 0 0,1 0 1,0 0-1,-1-1 0,1 1 1,1 0-1,-1 0 1,1-1-1,1 4-117,-1-5 37,0 1-1,0-1 1,0 0-1,1 1 1,-1-1-1,1 0 1,-1-1-1,1 1 1,0 0-1,-1-1 1,1 1-1,0-1 1,0 0-1,0 0 1,0 0-1,1-1 1,-1 1-1,0-1 1,1 1-37,33 6 53,-31-5-82,0 0 0,1 0 0,-1-1 0,0 0 0,1 0 0,-1-1 0,0 1 0,1-1 0,-1-1 0,1 1 0,-1-1 0,0 0 0,1-1 0,-1 0-1,0 0 1,0 0 0,2-1 29,-6 1 2,0 1 11,0 0 0,0 0 0,0 0 0,0 0 0,0 0 0,0 0-1,0 1 1,1-1 0,-1 1 0,0-1 0,1 1 0,-1 0 0,0 0 0,0 0 0,1 0 0,-1 0-13,-1 0 112,-1 0-286,0 0-301,0 0-285,0 0-1017,0-1-1486,0-3-2281</inkml:trace>
  <inkml:trace contextRef="#ctx0" brushRef="#br1" timeOffset="-104370.595">1319 16705 9396,'0'0'1500,"0"0"-340,0 0 78,0 0-301,0 0-222,0 0-313,0 0-52,0 0 221,0 0-371,7 10 438,26 61 804,-16-34-948,1-2 1,10 15-495,-20-38 9,0-1 1,1 0-1,0 0 1,1-1 0,0 0-1,0 0 1,1-1-1,11 6-9,-18-12-63,1-1-1,-1 0 1,0-1-1,1 1 1,-1-1-1,1 0 1,-1 0-1,1 0 0,0-1 1,-1 1-1,3-1 64,-6 0-173,-1 0-211,0 0 80,0 0-59,0 0 123,-5 12-265,-65 106 383,12-20-241,-65 83 363,116-171-332,-14 15-480,3-14-3708,10-10-2275</inkml:trace>
  <inkml:trace contextRef="#ctx0" brushRef="#br1" timeOffset="-101656.19">1979 16829 4770,'0'0'1924,"0"0"-985,0 0-107,0 0 123,0 0-74,0 0-94,-3-10 335,3 10 3110,3 34-4076,1 0 0,2 0 0,2-1 0,0 0-1,10 21-155,6 24 363,-12-32-158,7 26 471,12 24-676,-24-76 61,2-1-1,0 0 1,0 0-1,2-1 1,1 0-1,0-1 1,2 1-61,-12-15 3,0-1 0,-1 0 0,1-1 0,0 1 0,0 0 0,0 0 1,1-1-1,-1 0 0,0 1 0,0-1 0,1 0 0,-1 0 0,1 0 1,-1 0-1,1 0 0,0-1 0,1 1-3,-3-1 195,5-5 18,42-161-1551,-8-1 0,7-92 1338,-47 257 44,0 0 0,0 0 0,1 1 0,-1-1 0,0 1-1,1-1 1,0 0 0,-1 1 0,1-1 0,0 1 0,0-1 0,0 1-1,0-1 1,0 1 0,0 0 0,0 0 0,0-1 0,0 1 0,1 0-1,-1 0 1,0 0 0,1 0 0,-1 0 0,1 1 0,0-1-44,0 0-65,0 1 1,0 0-1,0 0 0,0 0 1,0 0-1,1 0 1,-1 0-1,0 0 1,0 1-1,0-1 1,0 1-1,0-1 0,0 1 1,0 0-1,0 0 1,0 0-1,0 0 1,0 0-1,0 1 1,1 0 64,27 24-4488,-21-12-1885</inkml:trace>
  <inkml:trace contextRef="#ctx0" brushRef="#br1" timeOffset="-100004.966">2491 17432 5026,'0'0'1414,"0"0"-787,0 0-64,0 0 155,0 0-94,0 0-449,0 0 0,0 0 0,-1 0 0,1-1 1,0 1-1,0 0 0,-1 0 0,1 0 0,0 0 0,-1 0 0,1 0 0,0 0 0,-1 0 0,1 0 0,0 0 0,-1 0 0,1 0 1,0 0-1,0 0 0,-1 0 0,1 0 0,0 0 0,-1 0 0,1 0 0,0 0 0,-1 0 0,1 0 0,0 1 0,0-1 1,-1 0-1,1 0 0,0 0 0,0 1 0,-1-1 0,1 0 0,0 0 0,0 0 0,0 1 0,-1-1 0,1 1-175,3 73 427,4 1 0,3-1 0,9 30-427,-13-39 80,-6-64-160,0-1-43,0 0-85,0 0 72,0-28-99,-11-334-2137,12 361 2382,-1 0-1,1-1 0,0 1 1,0 0-1,0 0 0,0 0 1,0 0-1,0 1 0,0-1 0,0 0 1,0 0-1,1 0 0,-1 1 1,0-1-1,0 1 0,1-1 0,-1 1 1,0 0-1,1-1 0,-1 1 1,0 0-1,1 0 0,-1 0 0,0 0 1,1 0-1,-1 0 0,1 0-9,3 0 34,0 0-1,-1 0 0,1 0 1,0 0-1,-1 1 0,1 0 1,0 0-1,3 1-33,-4 0 6,-1 1 0,1-1 0,-1 0 1,0 1-1,0 0 0,0 0 0,-1 0 0,1 0 0,-1 0 0,1 0 0,-1 1 1,0-1-1,0 1 0,-1 0 0,1-1 0,-1 1 0,0 0 0,1 1-6,-1 3 20,1-1 0,-1 1 0,0-1-1,-1 1 1,0 0 0,0-1 0,-1 1-1,0-1 1,-1 6-20,-1-7-3,0 0 1,0 0-1,-1-1 0,1 1 1,-1-1-1,-1 0 0,1 0 1,-1-1-1,1 1 0,-1-1 0,-1 0 1,1 0-1,0-1 0,-2 1 3,-30 25-111,18-11 79,11-9 242,32-20-57,-9 6-18,-1 1 1,1 0 0,1 1-1,-1 1 1,0 0 0,0 1 0,1 1-1,11 1-135,-21-1 40,-4 0-31,-1 0 0,0 1 0,1-1 0,-1 1 0,0-1 0,0 1 0,1 0 0,-1-1 0,0 1 0,0 0 0,0 0 0,0 0-1,0 0 1,0 0 0,0 0 0,0 0 0,0 0 0,-1 0 0,1 1 0,0-1 0,-1 0 0,1 0 0,-1 1 0,1-1-1,-1 0 1,0 1 0,1-1 0,-1 0 0,0 1 0,0-1 0,0 1-9,3 53 428,-3-47-319,0 1-46,0 1 0,0-1 0,-1 1 0,0-1 0,-1 1 0,0-1 0,0 0 0,-2 2-63,2-6 22,-1-1 1,0 1-1,0-1 0,0 0 1,0 0-1,-1 0 1,1 0-1,-1 0 0,0-1 1,0 0-1,-1 0 0,1 0 1,0 0-1,-1-1 1,0 0-1,-1 1-22,-8 2-49,0 0 1,-1-1-1,0 0 0,0-1 1,0-1-1,0-1 1,0 0-1,-1-1 0,-4 0 49,19 0-159,0-1 0,-1 1-1,1 0 1,0-1-1,-1 1 1,1 0 0,0-1-1,-1 0 1,1 1-1,0-1 1,0 0-1,0 1 1,0-1 0,0 0-1,0 0 1,0 0-1,0 0 1,0 0 0,0 0-1,0 0 1,1 0-1,-1-1 1,0 1 0,1 0-1,-1 0 1,1-1-1,0 1 1,-1-1 159,-5-14-5595</inkml:trace>
  <inkml:trace contextRef="#ctx0" brushRef="#br1" timeOffset="-93645.8">3109 17184 8964,'0'0'1414,"0"0"-427,0 0 344,0 0-50,0 0-336,0 0-297,3-5 21,-2 5-523,0-1 31,1 0-1,0-1 1,-1 1-1,1-1 1,-1 0 0,1 1-1,-1-1 1,0 0 0,0 0-1,1 0 1,-1 0-1,0-1-176,30 3 1062,24 2-742,12-1-472,-23-4-6581,-44 3 759</inkml:trace>
  <inkml:trace contextRef="#ctx0" brushRef="#br1" timeOffset="-92873.466">3148 17344 6211,'0'0'600,"0"0"-82,0 0 191,0 0-279,-17-6 94,15 4 8247,181-8-6522,-177 10-2188,1 0-442,1 0-7209,-4 0-4512</inkml:trace>
  <inkml:trace contextRef="#ctx0" brushRef="#br1" timeOffset="-80448.01">4160 17156 3201,'0'0'449,"0"0"-449,0 0-272,0 0-81,0 0 337,0 0-448,0 0 272,0-20 160,0 20-96,-6 0-592</inkml:trace>
  <inkml:trace contextRef="#ctx0" brushRef="#br1" timeOffset="-61452.151">3303 17027 6371,'0'0'509,"0"0"-340,0 0 49,0 0-236,4-9 2820,11-24-2464,-15 32-327,0 0-1,0 0 1,0 0 0,1 0 0,-1 0-1,0 1 1,0-1 0,0 0 0,1 0 0,-1 0-1,1 1 1,-1-1 0,0 0 0,1 0 0,-1 1-1,1-1 1,0 0 0,-1 1 0,1-1-1,-1 1 1,1-1 0,0 1 0,0-1 0,-1 1-1,1-1 1,0 1 0,0 0 0,-1-1-1,1 1 1,0 0 0,0 0 0,1-1-11,-1 2 45,1 0 1,0 0 0,-1-1-1,1 1 1,0 0-1,-1 0 1,1 1-1,-1-1 1,0 0-1,1 0 1,-1 1 0,0-1-1,0 1 1,0-1-1,0 1-45,41 72 1243,-36-63-1166,43 98 567,-35-73-471,2 0 0,2-1 0,1-1 0,12 14-173,-22-33-90,-13-7-299,-13 17 313,-11 38 286,3 2-1,2 0 0,4 2 1,0 11-210,16-57 80,3-17-4111,5-32 925</inkml:trace>
  <inkml:trace contextRef="#ctx0" brushRef="#br1" timeOffset="-60199.276">4343 16969 4978,'0'0'1585,"0"0"-702,0 0 134,0 0 154,0 0-515,0-13 238,0 12 3393,1 10-4237,1-1 1,0 0-1,0 0 0,1 0 1,0 0-1,1 0 0,0 0 1,0-1-1,0 0 0,3 3-50,16 31 327,27 91 413,-40-102-600,0 1 0,2-2-1,1 1 1,1-2 0,1 0-1,2 0 1,19 23-140,-13-32 212,-22-19-206,-1 1 0,1-1-1,0 0 1,-1 1 0,1-1 0,-1 0 0,1 0 0,0 1 0,-1-1-1,1 0 1,-1 0 0,1 0 0,0 0 0,-1 0 0,1 0-1,0 0 1,-1 0 0,1 0 0,0 0 0,-1 0 0,1-1-1,-1 1 1,1 0 0,0 0 0,-1-1 0,1 1 0,-1 0-1,1 0 1,-1-1 0,1 1 0,-1-1 0,1 1 0,-1-1 0,1 1-1,-1-1 1,0 1 0,1-1 0,-1 1 0,0-1 0,1 1-1,-1-1 1,0 1 0,0-1 0,1 0 0,-1 0-6,22-73-623,-4-1 0,4-38 623,-8 35-737,3 0-1,16-37 738,-33 113 36,1 0 0,0 0 0,0 0 0,-1 0 0,1 0 0,1 0 0,-1 0 0,0 0 0,0 0 0,1 1 0,-1-1 0,1 0 0,-1 1 0,1-1 0,0 1 1,-1 0-1,1-1 0,0 1 0,0 0-36,3 0-426,0 0 0,0 0 0,-1 0 0,1 0 0,0 1 0,0 0 0,5 0 426,7 0-4352</inkml:trace>
  <inkml:trace contextRef="#ctx0" brushRef="#br1" timeOffset="-56996.889">4864 17394 3169,'0'0'926,"0"0"-384,0 0-193,0 0 284,0 0-260,-3-4-638,-8-15 5735,11-38-3744,0 56-1664,0 1-1,0 0 64,0 0 57,0 0-49,0 0-47,0 0-65,0 0-155,0 22 4,2 7 448,1 0 1,1 0-1,7 20-318,6 49 419,-10 19 109,-7-67-646,-1-38-312,0-12-351,-7-37 169,2 0-1,2-1 0,1 1 0,2-1 0,1 0 1,3-9 612,-1-42 544,-1 87-531,-1 0-1,0 1 1,1-1-1,-1 0 1,1 0-1,-1 1 1,1-1-1,0 1 1,0-1-1,0 1 1,0-1-1,0 1 0,0-1 1,0 1-1,0 0 1,0 0-1,1-1 1,-1 1-1,0 0 1,1 0-1,0 0-12,40-20 136,-15 8 0,-26 11-129,1 1-1,-1 0 1,1-1 0,-1 1 0,1 0 0,-1 0 0,1 0-1,0 0 1,-1 0 0,1 1 0,0-1 0,0 0 0,0 1-1,0-1 1,-1 1 0,1 0 0,0 0 0,0 0 0,0-1-1,0 2 1,0-1 0,0 0 0,0 0 0,0 1-1,0-1 1,-1 1 0,1-1 0,0 1 0,0 0 0,-1 0-1,1 0 1,0 0 0,-1 0 0,1 0 0,-1 0 0,1 0-1,-1 1 1,1-1 0,-1 1 0,0-1 0,0 1-1,0-1 1,0 1 0,0 0 0,0 0 0,0-1 0,-1 1-1,1 0 1,-1 0 0,1 0 0,-1 0 0,1 0-7,1 8 10,1 1 0,-2-1 0,1 0 0,-1 1 0,-1-1 0,0 1 0,0-1 0,-1 1 0,-1 4-10,0-9 4,0 0-1,-1 0 0,1 0 0,-1 0 0,0-1 1,0 1-1,-1-1 0,0 0 0,0 0 1,0 0-1,-4 3-3,-55 43-292,49-46 141,9-11-448,5 5 538,0 0 0,0 0 0,0-1 0,0 1 1,1 0-1,-1 0 0,0 0 0,1-1 0,-1 1 0,1 0 0,-1 0 0,1 0 1,0 0-1,-1 0 0,1 0 0,0 0 0,0 0 0,1 0 61,1-2-53,0 1-1,0-1 0,0 1 1,1 0-1,-1 0 1,1 1-1,0-1 1,-1 1-1,1 0 1,0 0-1,0 0 1,0 0-1,0 1 0,-1-1 1,1 1-1,0 0 1,0 0-1,0 1 1,0-1-1,0 1 1,0 0-1,0 0 0,0 0 1,-1 0-1,2 1 54,0 1 180,1-1 1,-1 1-1,0 0 0,0 0 0,0 1 0,-1-1 0,1 1 0,-1 0 1,0 1-1,0-1 0,0 1 0,0-1 0,-1 1 0,0 0 0,0 1 0,0-1 1,-1 0-181,0-1 68,0 1 0,0-1 1,-1 0-1,0 1 0,0-1 0,0 1 1,0-1-1,-1 1 0,0-1 1,0 1-1,0-1 0,0 1 1,-1-1-1,0 1 0,0-1 1,0 1-1,0-1 0,-1 0 1,-1 3-69,0-2 32,0 0 1,-1-1-1,1 1 0,-1-1 1,0 0-1,0 0 1,-1 0-1,1-1 1,-1 1-1,0-1 0,0 0 1,0-1-1,-5 3-32,-8 2-24,-2-1 0,1 0 0,-1-1-1,0-2 1,0 0 0,0-1 0,0 0 0,-3-2 24,22-16-2612,3-14-1622</inkml:trace>
  <inkml:trace contextRef="#ctx0" brushRef="#br1" timeOffset="-55827.513">5211 17377 5859,'0'0'1710,"0"0"-699,0 0 272,0 0-320,0 0-461,-1-1-384,1 1 0,-1 0 1,1-1-1,-1 1 0,1 0 1,-1-1-1,1 1 0,-1 0 1,1 0-1,-1 0 0,1 0 1,-1-1-1,1 1 0,-1 0 1,1 0-1,-1 0 0,1 0 0,-1 0 1,0 0-1,1 0 0,-1 1 1,1-1-1,-1 0 0,1 0 1,-1 0-1,1 1-118,0 429 1104,33-431-1056,136-18 267,-169 18-496,1 0 0,0 0 0,0 0-1,-1 0 1,1 0 0,-1 0 0,1 0-1,-1 0 1,1-1 0,-1 1 0,0 0-1,0 0 1,1 0 0,-1-1 0,0 1-1,0 0 1,0 0 0,0-1 0,0 1-1,-1 0 1,1 0 0,0-1 0,0 1 0,-1 0-1,1 0 1,-1 0 0,1 0 0,-1 0-1,0 0 1,0-1 181,-11-15-6528</inkml:trace>
  <inkml:trace contextRef="#ctx0" brushRef="#br1" timeOffset="-55497.627">5194 17579 5218,'0'0'1841,"0"0"-437,0 0 60,0 0-429,0 0-354,0 0-68,21-2-311,12-1-208,10 0 111,40-9-205,-82 12-54,0 0 1,1-1-1,-1 1 1,1 0-1,-1-1 1,0 1-1,0-1 1,1 1-1,-1-1 1,0 0-1,0 0 1,0 0-1,1 1 1,-1-1-1,0 0 1,0 0-1,-1 0 1,1-1-1,0 1 1,0 0 0,0 0-1,-1 0 1,1-1-1,0 1 1,-1-1 53,1-3-667,0 0 0,-1 1 0,1-1 0,-1 1 0,0-1 0,-1 1 0,1-1 0,-1 0 667,-2-7-2358</inkml:trace>
  <inkml:trace contextRef="#ctx0" brushRef="#br1" timeOffset="-55164.034">5236 17349 3586,'0'0'4146,"0"0"-2674,0 0 433,0 0-832,0 0-145,0 0-224,104 0 65,-73 5-273,0-5-96,-3 5-336,1-5-128,-1 0-192,-8-5-1633,-6-15-2865</inkml:trace>
  <inkml:trace contextRef="#ctx0" brushRef="#br1" timeOffset="-54695.703">5921 17202 7812,'0'0'4466,"0"0"-3538,0 0 0,0 0 145,0 0-337,0 0-736,70 0 0,-36 0 128,-3 0-32,-11 0-96,-6 0 0,-6 0-128,-5 0-64,-3 0-1056,0 0-625,0 0-1537,0 0-3345</inkml:trace>
  <inkml:trace contextRef="#ctx0" brushRef="#br1" timeOffset="-54361.391">5921 17202 6115,'-57'142'880,"63"-132"-288,17 3 1025,5 2 336,3-10-656,3 2-817,2-7 192,-5 0-624,-5 0-48,-4 0-1184,-8 0-5379</inkml:trace>
  <inkml:trace contextRef="#ctx0" brushRef="#br1" timeOffset="-53856.153">6273 16918 6035,'0'0'3572,"0"0"-1851,0 0-459,0 0 61,0 0-240,0-1-999,0 1-1,0 0 1,0-1-1,0 1 1,1 0-1,-1-1 1,0 1-1,0 0 1,0 0-1,1-1 1,-1 1-1,0 0 1,0-1-1,1 1 1,-1 0-1,0 0 1,0 0-1,1-1 1,-1 1-1,0 0 0,1 0 1,-1 0-1,0 0 1,1-1-1,-1 1 1,0 0-1,1 0 1,-1 0-1,0 0 1,1 0-1,-1 0 1,0 0-1,1 0 1,-1 0-84,4 2 65,-1-1 1,0 1-1,0 0 1,0 0-1,-1 0 0,1 0 1,0 0-1,-1 1 1,1-1-1,-1 1 1,0 0-1,0 0 1,0-1-1,0 1 0,-1 1-65,31 55 261,-26-47-105,10 25 78,-1 2 0,-3-1 0,-1 1 0,0 9-234,1 1 304,2 0 1,11 24-305,-24-69 18,1-1 1,-1 1 0,1-1-1,0 1 1,0-1 0,0 0-1,1 0 1,-1 0 0,1 0-1,0-1 1,-1 1 0,3 0-19,-4-2 6,0 0 0,1-1 0,-1 1 1,0-1-1,1 0 0,-1 1 0,1-1 0,-1 0 1,0 0-1,1 0 0,-1 0 0,1 0 1,-1 0-1,1 0 0,-1-1 0,0 1 0,1 0 1,-1-1-1,0 1 0,1-1 0,-1 1 1,0-1-1,0 0 0,1 0 0,-1 1 0,0-1 1,0 0-1,0 0 0,0 0 0,0 0 1,0 0-1,0-1 0,-1 1 0,1 0 0,0 0 1,0-1-7,9-12-62,0-1 1,-1-1 0,0 1-1,-1-2 1,-1 1 0,-1-1-1,1-5 62,10-40-840,3-30 840,-10 42-303,2 1 0,14-36 303,-16 57-70,-4 10-138,1 1-1,0-1 1,1 1-1,1 0 1,1 1 0,2-3 208,-4 17-1907,-7 6-4700,-1 12-1901</inkml:trace>
  <inkml:trace contextRef="#ctx0" brushRef="#br1" timeOffset="-52750.877">6828 17280 3666,'0'0'2638,"0"0"-1659,0 0-69,0 0 219,0 0-118,-1-4-96,-7-24 1123,7 63 315,0-12-2369,0 36 476,0-11 9,1-1-1,3 1 1,2 0 0,9 38-469,-13-82-379,-1-6 133,-2-16 22,-6-26-75,3 18 26,1 0-1,1-1 1,1 0-1,2 0 1,1 1-1,1-11 274,1-35-138,0 68 149,0 0 0,0 1 0,1-1 0,0 1 0,0 0 0,0 0 0,0 1 1,0-1-1,0 1 0,1 0 0,-1 0 0,1 0 0,1 0-11,1 0 103,0-1 1,0 2-1,1-1 1,-1 1-1,0 0 1,7 0-104,-12 1 22,-1 0 0,1 0 0,-1 0 0,1 0 0,-1 1 0,0-1 0,1 0 1,-1 1-1,0-1 0,1 1 0,-1 0 0,0-1 0,1 1 0,-1 0 0,0 0 0,0 0 0,0 0 0,0 0 0,0 0 1,0 0-1,0 0 0,0 0 0,0 0 0,-1 1 0,1-1 0,0 0 0,-1 0 0,1 1 0,-1-1 0,1 1 0,-1-1 1,0 0-1,0 1 0,1-1 0,-1 1 0,0-1 0,0 2-22,0 8 87,0 0 1,0 0-1,-1 0 0,-1 0 0,0-1 1,0 1-1,-1 0 0,0-1 1,-1 1-1,-3 5-87,-7 9 151,0-1 0,-2-1 0,-9 12-151,24-34 3,1-1-66,-1 0 1,1 1-1,0-1 1,-1 0-1,1 1 1,0-1-1,-1 0 1,1 1 0,0-1-1,0 1 1,0-1-1,-1 1 1,1-1-1,0 0 1,0 1-1,0-1 1,0 1 0,0-1-1,0 1 1,0-1-1,0 1 1,0-1-1,0 1 1,0-1-1,0 1 1,0-1 0,0 1-1,0-1 1,0 0-1,0 1 1,1-1-1,-1 1 1,0-1-1,0 1 1,1-1 0,-1 0-1,0 1 1,1-1 62,20 5-1985,38-11-89,-52 5 2055,3-1-81,7-1 432,-1 1 1,1 1 0,-1 0 0,1 1 0,13 1-333,-27 0 80,0-1 1,0 0 0,-1 1 0,1 0 0,0 0 0,0 0 0,0 0 0,0 0-1,-1 0 1,1 1 0,-1-1 0,1 1 0,-1 0 0,1 0 0,-1 0 0,0 0 0,0 0-1,0 0 1,0 0 0,0 1 0,-1-1 0,1 1 0,-1 0 0,1-1 0,-1 1 0,0 0-1,0 0 1,0 0 0,-1-1 0,1 1 0,-1 0 0,1 0 0,-1 0 0,0 1-81,1 1 9,-1-1 1,0 1-1,0 0 1,0 0-1,0 0 1,-1 0-1,0 0 1,0-1-1,0 1 1,0 0-1,-1 0 1,0-1-1,0 1 1,0-1-1,0 0 1,-1 0 0,0 0-1,0 0 1,0 0-1,0 0 1,-1-1-1,1 0 1,-1 1-1,0-1 1,0 0-1,0-1 1,0 1-1,-3 0-9,-6 5-200,0 0-1,0-2 0,-1 1 0,1-2 0,-2 0 1,1 0-1,0-1 0,-1-1 0,0-1 0,0 0 1,1-1-1,-1 0 0,0-1 0,0-1 0,-8-1 201,22 1-141,0 1 0,0 0-1,1 0 1,-1-1 0,0 1 0,1 0-1,-1-1 1,0 1 0,1 0 0,-1-1-1,0 1 1,1-1 0,-1 0-1,1 1 1,-1-1 0,1 1 0,-1-1-1,1 0 1,-1 1 0,1-1-1,0 0 1,-1 0 141,-1-24-4044</inkml:trace>
  <inkml:trace contextRef="#ctx0" brushRef="#br1" timeOffset="-52332.679">7431 17217 8660,'0'0'4690,"0"0"-3441,0 0 447,0 0-495,0 0-865,0 0 112,121-5-448,-67 0-144,-12-5-448,-8 2-1777,-11 3-1441,-7-5-4049</inkml:trace>
  <inkml:trace contextRef="#ctx0" brushRef="#br1" timeOffset="-51649.236">7854 16819 8628,'0'0'2017,"0"0"-843,0 0-230,0 0-10,0 0-328,4 15-52,85 264 3171,-72-223-3084,50 154 959,-46-172-1358,-6-26-84,-14-12-156,-1 0 0,1 0-1,-1 0 1,1 0 0,-1 0 0,1 0-1,0 0 1,-1 0 0,1-1-1,-1 1 1,1 0 0,-1 0-1,1-1 1,-1 1 0,0 0-1,1 0 1,-1-1 0,1 1-1,-1-1 1,1 1 0,-1 0 0,0-1-1,1 1 1,-1-1 0,0 1-1,0-1 1,1 1 0,-1-1-1,0 1 1,0-1 0,0 1-1,1-1 1,-1 0-2,61-160-1647,-6-3-1,10-72 1648,-65 235 6,0 0 1,0 0-1,0 0 0,0-1 0,1 1 0,-1 0 1,0 0-1,1 0 0,-1 0 0,1-1 0,-1 1 1,1 0-1,-1 0 0,1 0 0,0 0 0,0 0 1,-1 0-1,1 1 0,0-1 0,0 0 0,0 0 1,0 0-1,0 1 0,0-1 0,0 1 1,0-1-1,0 1 0,0-1 0,1 1 0,-1-1 1,0 1-1,0 0 0,0 0 0,1 0 0,-1 0 1,0 0-1,0 0 0,0 0 0,1 0 0,-1 0-6,0 8-6747,-1 12-3281</inkml:trace>
  <inkml:trace contextRef="#ctx0" brushRef="#br1" timeOffset="-51011.049">8316 17293 2353,'0'0'4906,"0"0"-2206,0 0-963,0 0 34,0 0-365,0-10 1577,-2 92-2271,0-38-27,1-1 0,3 1 0,2 10-685,-3-50 26,0-1 0,0 1 1,0 0-1,0-1 0,1 1 1,0-1-1,-1 1 0,1-1 1,0 0-1,1 0 0,-1 0 1,0 0-1,1 0 0,0 0 1,0-1-1,0 1 0,0-1 1,0 0-1,0 0 0,0 0 1,1 0-1,-1-1 0,1 1 1,-1-1-1,1 0 0,0 0 1,2 0-27,12 3-26,0-2 0,1 0 1,-1-1-1,1-1 1,3-1 24,0 1-282,35-10-2644,-56-14-3772,-1 7 1918</inkml:trace>
  <inkml:trace contextRef="#ctx0" brushRef="#br1" timeOffset="-50675.603">8330 17372 8612,'0'0'1702,"0"0"-293,0 0-97,0 0-287,0 0-521,0 0 16,18 0 246,150 5 240,-146-5-1039,9 0-346,-11 0-3369,-20 0 144,0 0-1806</inkml:trace>
  <inkml:trace contextRef="#ctx0" brushRef="#br1" timeOffset="-50359.783">8324 17260 8836,'0'0'2353,"0"0"-1312,0 0 703,0 0-655,0 0-481,0 0 369,175 5-945,-133-5-32,-8 0-240,-11 0-2418,-15 0-4465</inkml:trace>
  <inkml:trace contextRef="#ctx0" brushRef="#br1" timeOffset="-46592.291">5106 18200 5603,'0'0'1494,"0"0"-787,0 0-8,0 0 325,0 0-328,0 0-223,-4 1 6761,3 6-7812,2 4 679,0-1 1,1 1-1,0-1 0,1 0 1,0 0-1,1 0 1,0 2-102,12 35 405,19 120 372,-24-104-440,2-2 0,19 49-337,-19-82 141,-4-21 151,0-21-71,24-115-878,-10 35-1047,33-83 1704,37-52-1115,-93 230 1061,0-1 0,0 0 0,0 0 0,1 0 0,-1 1 0,0-1 0,0 0 0,0 0 0,0 0 0,0 0 0,0 0 0,0 1 1,1-1-1,-1 0 0,0 0 0,0 0 0,0 0 0,0 0 0,0 0 0,1 0 0,-1 1 0,0-1 0,0 0 0,0 0 0,1 0 0,-1 0 0,0 0 0,0 0 0,0 0 0,1 0 1,-1 0-1,0 0 0,0 0 0,0 0 0,0 0 0,1 0 0,-1 0 0,0 0 0,0 0 0,0 0 0,1-1 0,-1 1 0,0 0 0,0 0 0,0 0 0,0 0 0,1 0 0,-1 0 54,1 21-2271,-1-21 2236,0 34-4017</inkml:trace>
  <inkml:trace contextRef="#ctx0" brushRef="#br1" timeOffset="-45576.194">5484 18680 5250,'0'0'1692,"0"0"-1135,0 0-58,0 0 222,0 0-359,-3-10 31,3 9-368,-12-45 933,7 5 3552,7 74-4092,1 0 0,7 28-418,3 32 690,-8-41-770,-2-40-627,-2-35 27,-2-68-108,-1-5-2384,5-1 3172,0 81 31,1 1 0,0-1 0,1 1 0,0 0 0,8-13-31,-12 26 30,1 0 0,-1 0 0,1 1-1,0-1 1,-1 0 0,1 1 0,0-1 0,0 1 0,0-1-1,0 1 1,1 0 0,-1 0 0,0 0 0,0 0 0,1 1 0,-1-1-1,1 0 1,-1 1 0,0 0 0,2-1-30,51-2 787,-50 3-752,-1 0 68,0-1-1,1 1 0,-1 1 1,1-1-1,-1 0 0,0 1 0,1 0 1,-1 0-1,0 1 0,5 1-102,-8-2 52,1 1 0,-1-1 1,1 1-1,-1 0 0,0 0 0,0 0 0,1 0 0,-1 0 0,-1 0 0,1 0 0,0 0 0,0 0 1,-1 0-1,1 1 0,-1-1 0,0 0 0,0 0 0,0 0 0,0 1 0,0-1 0,0 0 0,0 1-52,-1 10 84,0 0-1,0 0 1,-1 0-1,-1-1 0,0 1 1,-1-1-1,0 0 1,-1 0-1,0 0 0,-1 0 1,-4 4-84,-11 17 60,-2-1 0,-2-2 0,-4 3-60,28-31-1,-3 8-2857,15-10 1084,37-15 436,-1 1 1188,-43 13 352,12-1 302,0 0 1,0 2-1,0 0 1,2 0-505,-15 0 47,-1 0 0,1 0 0,-1 1 0,1-1 1,-1 0-1,0 1 0,1 0 0,-1-1 0,0 1 0,1 0 1,-1 0-1,0 0 0,0 0 0,0 1 0,0-1 1,0 1-1,0-1 0,0 1 0,0 0 0,-1-1 1,1 1-1,-1 0 0,1 0 0,-1 0 0,0 0 1,0 1-1,1-1 0,-2 0 0,2 2-47,-1 3 19,0 0 0,-1-1 1,0 1-1,0-1 0,-1 1 0,1-1 0,-2 1 0,1-1 0,0 1 1,-1-1-1,-1 0 0,1 0 0,-1 1 0,0-2 0,0 1 0,0 0 1,-1-1-1,0 0 0,0 1 0,-1-2 0,1 1 0,-1 0 0,0-1 1,0 0-1,-1 0 0,1 0 0,-6 2-19,-3 2-70,-1-1 0,1 0 0,-1-1 0,-1-1 0,1 0 0,-1-1 0,0-1 0,0 0 0,0-1 0,0-1 0,-2-1 70,17 0-76,0 1 0,0-1 1,0 0-1,0 0 0,0-1 0,0 1 1,0 0-1,0 0 0,0 0 1,0-1-1,0 1 0,0 0 0,0-1 1,0 1-1,0-1 0,1 1 0,-1-1 1,0 1-1,0-1 0,1 0 1,-1 1-1,0-1 0,1 0 0,-1 0 1,0 1-1,1-1 0,-1 0 76,-2-26-3139,3 24 2827,0-29-5632</inkml:trace>
  <inkml:trace contextRef="#ctx0" brushRef="#br1" timeOffset="-45095.642">6236 18535 6947,'0'0'3503,"0"0"-1646,0 0-472,0 0 82,0 0-643,0 0-407,11 0 17,144 0-828,-154 0-1250,-1 0-970,0 0-1487,0 0-2507</inkml:trace>
  <inkml:trace contextRef="#ctx0" brushRef="#br1" timeOffset="-44757.895">6236 18535 4818</inkml:trace>
  <inkml:trace contextRef="#ctx0" brushRef="#br1" timeOffset="-44756.895">6236 18535 4818,'-48'139'1889,"48"-139"-832,0 0 191,0 0 385,0 0-609,3 0-688,9 0 1025,-1 0-641,9 6 33,-4-4-1,10-2-736,-4 0 224,-2 0-240,0 0-448,-3 0-432,-6 0-2290,-3-8-2897</inkml:trace>
  <inkml:trace contextRef="#ctx0" brushRef="#br1" timeOffset="-44088.811">6718 18104 9893,'0'0'1424,"0"0"-501,0 0 310,0 0-299,0 0-449,0 0-90,12 2 115,-4 5-327,-1 0 1,0 0 0,0 0 0,-1 1 0,0 0 0,0 0-1,-1 1 1,0-1 0,0 1 0,0 4-184,1-3 114,21 46 688,-3 1-1,-2 2 0,2 16-801,17 48 849,-36-111-759,-4-6-49,1-1-1,-1 0 1,2 0 0,-1 0-1,0-1 1,1 1 0,0 0-1,0-1 1,3 4-41,-6-8 0,1 0 1,0 0-1,-1 0 0,1 0 1,-1 0-1,1 0 0,-1 0 1,1 0-1,-1 0 0,1 0 1,0 0-1,-1-1 0,1 1 1,-1 0-1,1 0 0,-1 0 1,1-1-1,-1 1 0,1 0 1,-1-1-1,0 1 1,1 0-1,-1-1 0,1 1 1,-1-1-1,0 1 0,1-1 1,-1 1-1,0-1 0,1 1 1,-1-1-1,0 1 0,0-1 1,0 1-1,1-1 0,-1 1 1,0-1-1,0 1 0,0-1 1,0 1-1,0-1 0,9-26-180,-9 26 170,25-91-953,-7 20 373,3 0 0,4 1 1,29-61 589,-52 129-52,0-1 0,0 0 0,1 1 0,-1 0 0,1 0 1,-1 0-1,1 0 0,0 0 0,3-2 52,9 0-4768,-15 5-111</inkml:trace>
  <inkml:trace contextRef="#ctx0" brushRef="#br1" timeOffset="-43085.91">7147 18532 864,'0'0'2188,"0"0"-1230,0 0-136,0 0 642,0 0 300,0-12 1045,0 12 1668,18 182-2746,1 5-482,-3-255-2799,-13-15 386,-5-11 1164,1-10-736,4 100 790,1 0 0,-1 1 0,1-1 0,0 1-1,0 0 1,0 0 0,0 0 0,1 1 0,-1-1 0,3 1-54,3-5 64,-4 4 15,-1 1 0,0 0 0,0-1 0,1 2 0,-1-1 0,1 1 0,0 0 0,2 0-79,-7 0 22,0 1 0,1 0 0,-1-1 0,0 1 0,0 0 0,1 0 0,-1 0 0,0 0 0,0 0 0,1 0 0,-1 1 0,0-1 0,0 0 0,1 1 0,-1-1 0,0 0 0,0 1 1,0 0-1,0-1 0,0 1 0,1 0 0,-1-1 0,-1 1 0,1 0 0,0 0 0,0 0 0,0 0 0,0 0 0,-1 0 0,1 0 0,0 0 0,-1 0 0,1 0 0,-1 1 0,1-1 0,-1 0 0,1 0 0,-1 0 0,0 2-22,0 9 80,0 0 0,-1 0-1,-1 0 1,0 0 0,-1 0 0,0 0-1,-1-1 1,0 1 0,0-1-1,-2 0 1,1 0 0,-1-1-1,-1 0 1,0 0 0,-7 9-80,14-20-44,0 1 1,1 0 0,-1 0-1,0 0 1,1 0 0,-1 0-1,0 0 1,1 0 0,-1 0-1,0 0 1,1 0 0,-1 0-1,0 0 1,1 0-1,-1 0 1,0 0 0,1 0-1,-1 0 1,0 0 0,1 0-1,-1 1 1,0-1 0,1 0-1,-1 0 1,0 0 0,0 1-1,1-1 1,-1 0 0,0 0-1,0 1 1,1-1 0,-1 0-1,0 0 1,0 1 0,0-1-1,1 0 1,-1 1 0,0-1-1,0 0 1,0 1 0,0-1-1,0 0 1,0 1-1,0-1 1,0 0 0,0 1-1,0-1 1,0 0 0,0 1-1,0-1 1,0 0 0,0 1-1,0-1 1,0 0 0,0 1-1,-1-1 1,1 0 0,0 1-1,0-1 1,0 0 0,0 1-1,-1-1 1,1 0 0,0 0-1,0 1 1,-1-1 43,37-8-732,-28 6 288,-3 1 413,1 0-1,-1 0 0,1 0 1,0 0-1,-1 1 1,1 0-1,0 0 1,-1 1-1,1-1 1,-1 1-1,1 0 0,-1 1 1,1-1-1,2 2 32,-6-1 30,1 0 0,-1 0-1,1 0 1,-1 1-1,0-1 1,0 1 0,0-1-1,0 1 1,0 0 0,0-1-1,-1 1 1,0 0 0,1 0-1,-1 0 1,0 0-1,0 0 1,-1 1 0,1-1-1,-1 0 1,1 0 0,-1 1-1,0-1 1,0 0 0,-1 3-30,1 1 53,-1-1 0,0 1 0,-1 0 0,0 0 0,0-1 0,0 1 0,0-1 0,-1 0 0,0 0 0,-1 0 0,1 0 0,-1 0 0,0-1 0,-1 0 0,1 1 0,-1-2 0,0 1 0,0 0 1,-1-1-1,1 0 0,-1-1 0,0 1 0,-2 0-53,-5 3-184,-1 0 0,1-1 0,-1-1 0,0 0 0,-1-1 0,1 0 0,-1-2 0,1 1 1,-1-2-1,-8 0 184,14-5-2463,8-17-2195</inkml:trace>
  <inkml:trace contextRef="#ctx0" brushRef="#br1" timeOffset="-42520.776">7586 18517 368,'0'0'4749,"0"0"-2652,0 0-790,0 0 441,0 0-102,0 0-534,0 0 25,0 0-118,0 0-331,0 7 305,0 64 25,3 0 1,3-1-1,3 0 1,4 2-1019,-12-68-8,0 0 0,0-1 0,0 1 0,0-1 0,1 1 0,-1-1 0,1 0 0,0 1 0,0-1 0,0 0 0,1 0 0,-1-1 0,1 1 0,-1 0 0,1-1 0,0 0 0,0 1 0,0-1 0,0 0 0,0-1 0,1 1 0,-1 0 0,1-1-1,-1 0 1,1 0 0,-1 0 0,1 0 0,0-1 0,-1 1 0,1-1 0,0 0 0,-1 0 0,1 0 0,0 0 0,-1-1 0,1 0 0,0 0 0,-1 0 0,4-1 8,0 0-225,0-1-1,1 0 1,-1-1-1,0 1 1,-1-1-1,1-1 1,-1 1-1,0-1 1,5-5 225,-7 7-591,-1-1 1,0 1-1,1-1 1,-1 0-1,-1 0 1,1 0 0,0 0-1,-1-1 1,0 1-1,0-1 591,-1-2-3860,-1 2-1177</inkml:trace>
  <inkml:trace contextRef="#ctx0" brushRef="#br1" timeOffset="-42184.849">7581 18697 8148,'0'0'2961,"0"0"-1536,0 0 95,0 0-1087,0 0 287,0 0-512,160 0-128,-137 5-160,-9-5-96,-3 0-496,-8 0-33,0 0-399,-3-5-433,0-12-320,0-9-1568</inkml:trace>
  <inkml:trace contextRef="#ctx0" brushRef="#br1" timeOffset="-41845.835">7581 18697 10293,'45'-170'2657,"-45"170"-1537,25 0-47,9 0 63,5 0-703,-2 0 159,-3 0-528,-9 0-64,-5 0-32,-9-5-1025,-5 0-943,-4 0-2883</inkml:trace>
  <inkml:trace contextRef="#ctx0" brushRef="#br1" timeOffset="-41509.128">8155 18431 4466,'0'0'3231,"0"0"-1782,0 0-257,0 0 414,0 0-120,2 0 2839,15 0-3810,164 0 1054,-59 0-3285,-145-14-3385,3 13 3249,1 1-1490</inkml:trace>
  <inkml:trace contextRef="#ctx0" brushRef="#br1" timeOffset="-41161.223">8254 18206 7267,'0'0'2578,"0"0"-1826,0 0 1057,0 0 48,31 141-209,-11-85-911,-6-3-241,-3-2 160,-2-8-544,-7-2 96,4-13-208,-6-6 48,3-11-176,-3-9-48,0-2-960,0 0-897,0 0-2834</inkml:trace>
  <inkml:trace contextRef="#ctx0" brushRef="#br1" timeOffset="-40707.214">8744 18145 3826,'0'0'3911,"0"0"-2236,0 0-293,0 0 294,0 0-425,0 0-547,0 0 65,0 0-20,0 0-55,1 8 408,22 83 1978,16 36-3080,-4-10 1050,-29-97-948,-2-3-27,0 0 0,1 0 0,1-1 1,1 0-1,0 0 0,1 0 1,1-1-1,6 8-75,-14-21 4,0-1 0,0 0 0,0 0 0,0 0 0,0 0 0,1 0 0,-1 0 0,0 0 0,0-1 0,1 1 0,-1 0 0,0 0 0,1-1 0,-1 1 0,1-1 0,-1 0 0,1 1 0,-1-1 0,0 0 0,1 0 0,-1 0 0,1 0 0,-1 0 0,2 0-4,0-1-10,-1 0 0,0 0 0,1 0 0,-1 0 0,0-1 0,0 1 0,0-1 1,0 1-1,0-1 0,0 0 0,0 0 0,-1 0 0,2-1 10,6-10-196,-1 0 0,-1 0-1,0-1 1,4-10 196,-7 14-206,11-29-416,-1-2 1,-3 1 0,1-7 621,-7 18 109,2 1 0,1 1 0,1-1 1,2 1-1,0 1 0,2 0 0,1 0 1,3-2-110,-15 25-49,1 1 0,0-1 1,0 0-1,0 1 0,0 0 1,1 0-1,-1 0 1,0 0-1,1 0 0,0 1 49,12-3-6092,-16 4-1021</inkml:trace>
  <inkml:trace contextRef="#ctx0" brushRef="#br1" timeOffset="-40110.867">9192 18527 4226,'0'0'1819,"0"0"-335,0 0-73,0 0 35,0 0 101,0 0-453,0 0 8,0 0 27,0 0-382,0 19 768,-1 96 702,-1-7-808,6 23-1409,-4-130-11,1 1 0,0 0 0,0 0 0,0-1 1,0 1-1,0 0 0,0-1 0,0 1 0,1-1 1,-1 1-1,0-1 0,1 0 0,-1 0 0,1 1 0,-1-1 1,1 0-1,0 0 0,-1-1 0,1 1 0,0 0 1,0-1-1,0 1 0,0-1 0,0 1 0,-1-1 1,1 0-1,0 0 0,0 0 0,0 0 0,0 0 0,1 0 11,68-3-844,-68 3 759,-1 0-7,1-1 0,-1 1 0,1-1 0,-1 0-1,1 1 1,-1-1 0,1-1 0,-1 1 0,0 0 0,0 0 0,0-1-1,0 1 1,0-1 0,0 0 0,0 1 0,0-1 0,-1 0 0,1 0-1,-1 0 1,1-1 0,-1 1 0,0 0 0,1-2 92,0 0-841,-1 0 1,1 0-1,-1 0 0,0 0 1,-1-1-1,1 1 1,-1 0-1,1-4 841,-1-8-6235</inkml:trace>
  <inkml:trace contextRef="#ctx0" brushRef="#br1" timeOffset="-39776.78">9190 18680 4898,'0'0'1825,"0"0"-1761,0 0-64,0 0 0,0 0-1585,0 0-1056</inkml:trace>
  <inkml:trace contextRef="#ctx0" brushRef="#br1" timeOffset="-39436.112">9204 18472 7619,'0'0'4947,"0"0"-3218,0 0-257,0 0-319,0 0-737,0 0 592,104-5-623,-73 5-33,0 0-304,-9 0-48,-2 0-272,-9 0-993,-2 0-1168,-9 0-1393,0 0-3473</inkml:trace>
  <inkml:trace contextRef="#ctx0" brushRef="#br1" timeOffset="-35522.91">9280 18720 6243,'0'0'1278,"0"0"-729,0 0 44,0 0 108,0 0-277,0 0-34,-1-5 109,-1-17 245,2 16 123,0 6-272,0 0 64,0 0 88,-42 0-942,-19 3 1417,56-2-291,8-1-119,32 1-282,235-1 1026,-270 0-1383,0 0-53,0 0 104,34-1-6949,-14-3 719</inkml:trace>
  <inkml:trace contextRef="#ctx0" brushRef="#br1" timeOffset="-34909.509">9838 18347 192,'0'0'7067,"0"0"-4455,0 0-1523,0 0 202,0 0-120,-11 0 4288,109-2-4268,-71 0-3837,0 1-4108,-27 1 2101</inkml:trace>
  <inkml:trace contextRef="#ctx0" brushRef="#br1" timeOffset="-34587.696">9838 18347 5186</inkml:trace>
  <inkml:trace contextRef="#ctx0" brushRef="#br1" timeOffset="-34239.679">9838 18347 5186,'-68'123'1916,"54"-99"-1041,14-24 536,0 0 321,0 0-340,88 3 3066,2 0-5610,-75-6-1182,-2-10-1145</inkml:trace>
  <inkml:trace contextRef="#ctx0" brushRef="#br1" timeOffset="-33906.012">10551 18155 7363,'0'0'1780,"0"0"-1116,0 0 545,0 0 82,0 0-515,-44-5 3450,42 5-4181,0-1 1,0 1-1,-1 1 0,1-1 0,0 0 1,0 0-1,0 1 0,0 0 0,-1-1 0,1 1 1,0 0-1,0 0 0,0 0 0,0 0 0,0 0 1,1 0-1,-1 1 0,0-1 0,0 1 1,1-1-1,-1 1 0,0 1-45,-1 3 17,0-1-1,1 1 1,0 0 0,0 0 0,0 0-1,1 0 1,-1 0 0,2 1-17,-4 10 169,2 0 0,0 0-1,1 1 1,1-1 0,1 0 0,0 0 0,1 1 0,4 13-169,-5-26 43,0 0 1,1 1-1,0-1 1,0 0-1,0 0 0,1 0 1,-1-1-1,1 1 0,0-1 1,1 1-1,-1-1 1,1 0-1,0 0 0,0-1 1,0 1-1,0-1 0,1 0 1,-1 0-1,1 0 1,0 0-1,0-1 0,0 0 1,0 0-1,0 0 0,0-1 1,1 0-1,-1 0 1,0 0-1,4 0-43,-3 0-26,0-1 0,0 1 0,0-1-1,0 0 1,0-1 0,0 1 0,0-1 0,0 0 0,0-1 0,0 1 0,0-1-1,0-1 1,-1 1 0,1-1 0,-1 0 0,0 0 0,1 0 0,-2-1-1,1 0 1,0 0 0,-1 0 0,1 0 0,-1-1 0,-1 0 0,1 1 0,-1-1-1,1-1 1,-1 1 0,-1-1 0,1 1 0,-1-1 0,0 0 0,0 1 0,0-5 26,1-2-122,0-1 1,-1 0-1,0 0 0,-1 0 1,-1-1-1,0 1 1,-1 0-1,0 0 1,-1 0-1,0 0 1,-1 0-1,-1 1 1,-4-11 121,6 17 6,-1 0 1,0 0 0,0 0-1,-1 0 1,0 1 0,0-1-1,0 1 1,-1 0-1,0 1 1,1-1 0,-2 1-1,1 0 1,0 0 0,-1 0-1,0 1 1,0 0 0,0 0-1,0 0 1,0 1-1,-1 0 1,1 0 0,-1 1-1,1 0 1,-1 0 0,0 0-1,1 1 1,-3 0-7,7 0-84,0-1 0,1 1 0,-1 0 0,0 0 0,0 0 0,1 1 0,-1-1 0,0 0 0,1 0 0,-1 1 0,0-1 0,1 1 0,-1 0 0,1-1 0,-1 1 0,1 0 0,-1 0 0,1 0 0,-2 1 84,2 0-446,1 1-1,-1-1 1,0 0-1,1 0 1,-1 1-1,1-1 1,0 0-1,-1 1 1,1-1-1,0 0 1,1 1-1,-1 0 447,0 8-1437,0 11-3744</inkml:trace>
  <inkml:trace contextRef="#ctx0" brushRef="#br1" timeOffset="-33521.609">10863 18482 1921,'0'0'6013,"0"0"-3862,0 0-921,0 0 69,0 0-413,1 7-81,5 59 1331,4 66-1156,-11-132-1209,1 1 0,-1 0 0,0-1 0,0 1 0,0-1 1,0 1-1,0-1 0,0 1 0,0-1 0,0 0 0,0 1 0,0-1 0,0 0 0,-1 0 0,1 0 0,0 0 0,0 0 0,0 0 0,0 0 0,0 0 0,0 0 0,0-1 0,0 1 0,0 0 0,0-1 0,0 1 0,0-1 0,-1 0 229,-10-14-6752</inkml:trace>
  <inkml:trace contextRef="#ctx0" brushRef="#br1" timeOffset="-32853.829">10990 17975 9092,'0'0'3295,"0"0"-2156,0 0-312,0 0 291,0 0-590,28 6-277,-6-1-216,18 4-2,1-1 1,0-2-1,0-2 0,2-2-33,21-2-763,-63 0 435,-1 0 160,-8-10 53,4 10 304,-1 0-1,1 0 1,0 0-1,-1 0 1,1 1 0,0 0-1,-1 0 1,1 0-1,0 0 1,0 1-1,0-1 1,-2 2-189,3-1 3,1 1 0,-1 0 0,1 0 1,0 0-1,-1 0 0,1 0 0,1 0 0,-1 0 0,0 0 1,1 1-1,0-1 0,-1 1 0,2-1 0,-1 1 1,0 0-4,-5 30 305,1 0 1,2 1 0,1 0-1,1-1 1,5 30-306,-2 22 376,4 71 484,-1-22-3595,-5-185-2862,0 25 1253</inkml:trace>
  <inkml:trace contextRef="#ctx0" brushRef="#br1" timeOffset="-32511.984">11080 18292 7395,'0'0'5075,"0"0"-3971,0 0 417,0 0-641,0 0-784,0 0 785,122 0-833,-89 0 64,1 0-112,-6 0-1201,-5-8-1904,-9 3-4691</inkml:trace>
  <inkml:trace contextRef="#ctx0" brushRef="#br1" timeOffset="-31698.812">11605 18337 10453,'0'0'1974,"0"0"-547,0 0 99,0 0-256,0 0-789,3 1-121,22 3-125,0-2 0,0-1 0,0-1 1,0-1-1,0-1 0,23-5-235,74-3 195,-115 9-839,-9-1-2670,-14 0-3645,5 2 2301</inkml:trace>
  <inkml:trace contextRef="#ctx0" brushRef="#br1" timeOffset="-31360.815">11774 18180 8116,'0'0'928,"0"0"-208,0 0 260,0 0-351,0 0-237,0 12 833,10 70 1321,-4-37-1486,-2 1 0,-2 6-1060,-2 104-128,7-169-4103,3-15 234</inkml:trace>
  <inkml:trace contextRef="#ctx0" brushRef="#br1" timeOffset="-30723.447">12272 18180 5651,'0'0'3828,"0"0"-2521,0 0-536,0 0-58,0 0-129,-11-13 2673,7 14-3179,0-1 0,-1 1 0,1 0 0,0 0 0,0 0 0,0 1 0,0-1 0,0 1 0,0 0 0,1 0 0,-1 0 0,1 1 0,-1-1 0,1 1 0,0 0 0,0 0 0,0 0 0,0 0 0,0 1 0,1-1 0,0 1 0,-1-1 0,1 1 0,1 0 0,-1 0 0,0 0 0,1 0 0,0 1-78,-4 12 219,0-1-1,2 0 1,0 1-1,0 0 1,2-1-1,0 15-218,1-5 202,0-1-1,2 1 0,1-1 0,1 0 0,1 0 1,6 16-202,-9-33 49,1-1 0,0 1 1,0-1-1,1 0 0,0 0 1,1-1-1,-1 1 0,1-1 1,0 0-1,1 0 0,0 0 1,-1-1-1,2 0 1,-1 0-1,1-1 0,-1 0 1,1 0-1,0 0 0,1-1 1,-1 0-1,1 0 0,-1-1 1,7 1-50,-7-1 10,-1-1 0,1 0 0,-1 0 0,1 0 0,-1-1 0,1 0 0,0-1 0,-1 1 0,1-1 0,-1 0 0,1-1 0,-1 0 0,0 0 1,1 0-1,-1-1 0,0 0 0,2-1-10,-1-1-55,0-1 0,-1 1 0,0-1 0,0-1 1,-1 1-1,0-1 0,0 1 0,0-1 0,-1-1 1,0 1-1,0-1 0,-1 0 0,2-5 55,1-10-197,0-1-1,-2 0 0,0-1 1,-2 1-1,-1 0 0,0-1 1,-3-15 197,1-7-151,1 40 131,0 0-1,0 0 0,0 0 1,-1 0-1,-1 0 1,1 1-1,-1-1 1,0 0-1,0 0 0,-1 1 1,0 0-1,0-1 1,0 1-1,-1 0 1,0 1-1,0-1 0,-1 1 1,0-1-1,0 1 1,0 1-1,0-1 1,-1 1-1,1 0 0,-1 0 1,0 0-1,0 1 1,-1 0-1,1 0 1,-1 1-1,1 0 0,-1 0 1,0 0-1,0 1 1,0 0-1,0 1 1,0-1-1,0 1 0,-4 1 21,6-2 3,0 1 0,1 1 0,-1-1 0,1 0 0,-1 1 0,0 0 0,1 0 0,-1 1 0,1-1 0,0 1 0,-1 0 0,1 0 0,-4 2-3,6-1-99,-1 0-1,1-1 1,-1 1 0,1 0 0,0 0-1,0 1 1,0-1 0,0 0 0,1 1-1,-1-1 1,1 1 0,0-1 0,0 1-1,0 0 1,0-1 0,1 1 0,-1 2 99,1 29-5125,5-29-918</inkml:trace>
  <inkml:trace contextRef="#ctx0" brushRef="#br1" timeOffset="-30222.033">12906 18241 2785,'0'0'4888,"0"0"-2487,0 0-277,0 0-358,0 0-464,-3 0 893,5 0-834,99 0-257,-79 0-4770,-1 0-4011,-26 0-234</inkml:trace>
  <inkml:trace contextRef="#ctx0" brushRef="#br1" timeOffset="-29892.573">12906 18241 5939</inkml:trace>
  <inkml:trace contextRef="#ctx0" brushRef="#br1" timeOffset="-29891.573">12906 18241 5939,'-84'157'5666,"84"-157"-4417,0 5-161,17-5 65,5 3-113,9-3 17,3 0-561,-6 0-128,-2 0-224,-7 0-144,-7 0-320,-1 0-512,-3 0-1153,4 0-992,-4 0-2978</inkml:trace>
  <inkml:trace contextRef="#ctx0" brushRef="#br1" timeOffset="-29371.761">13425 18155 6403,'0'0'1310,"0"0"-296,0 0 277,0 0-67,0 0-461,-6-1-389,-92-3 4060,97 5-4370,0 0 0,-1 0 1,1 0-1,0 1 0,0-1 0,0 0 0,0 1 0,1-1 1,-1 1-1,0-1 0,1 1 0,-1-1 0,1 1 0,-1 0 1,1-1-1,0 1 0,-1 0 0,1-1 0,0 2-64,0 1 115,-7 35 461,2 1 1,2 0-1,1-1 0,3 1 0,1 8-576,-2-43 23,1-1 0,-1 1 0,1 0 0,0-1 0,0 1 0,0-1 0,1 1 0,0-1 0,-1 1 0,2-1 0,-1 0 0,0 0 0,1 0 0,0 0 0,0 0-1,0-1 1,0 1 0,0-1 0,1 0 0,0 0 0,-1 0 0,1-1-23,4 2 21,0 0 1,0-1-1,0 0 0,1 0 1,-1-1-1,0 0 0,1-1 0,0 0 1,-1 0-1,1-1 0,4 0-21,-7 0-53,-1-1 0,1 0 0,0 0-1,-1 0 1,1-1 0,-1 0 0,0 0 0,0 0-1,1-1 1,-1 0 0,-1 0 0,1 0-1,0 0 1,-1-1 0,1 0 0,-1 0 0,0 0-1,-1 0 1,1 0 0,-1-1 0,0 0-1,0 0 1,0 0 0,0 0 0,-1 0 0,1-5 53,4-9-283,0 0 0,-2 0 0,-1 0 0,0-1 0,-1 1 0,-1-1 0,-1-6 283,0-4-213,1 8 257,-2-1 1,0 0-1,-3-7-44,3 24 79,-1 0-1,0 1 1,-1-1 0,0 1-1,1-1 1,-1 1-1,-1-1 1,1 1 0,-1 0-1,0 0 1,0 0-1,-1 1 1,0-1 0,1 1-1,-2-1-78,2 3-6,1 0 0,-1 0 0,0 0 0,0 1 0,0 0-1,0-1 1,0 1 0,0 0 0,0 0 0,0 1 0,0-1-1,0 1 1,0-1 0,-1 1 0,1 0 0,0 0 0,0 0 0,0 1-1,-1-1 1,1 1 0,0 0 0,0 0 0,0 0 0,0 0 0,0 0-1,0 1 1,0-1 0,1 1 0,-1 0 0,0 0 0,1 0-1,0 0 1,-1 0 0,1 0 0,0 1 0,-1 1 6,-25 58-3132,17-30-1348</inkml:trace>
  <inkml:trace contextRef="#ctx0" brushRef="#br1" timeOffset="-28953.625">13715 18505 8132,'0'0'2913,"0"0"-1235,0 0-98,0 0 79,0 0-533,3 1 843,-1 0-1925,0 1 1,-1-1 0,1 1-1,-1-1 1,1 1-1,-1-1 1,0 1 0,0 0-1,0 0 1,0 0-1,0 0 1,0 0 0,0 0-1,-1 0 1,1 0-1,-1 0 1,1 0 0,-1 0-1,0 1-44,3 46 204,-4-40-188,3 20-24,-3 49-12,1-75-16,0 0-1,-1 0 1,1 0-1,-1 0 1,0 0 0,0-1-1,0 1 1,0 0-1,0 0 1,0 0 0,-1-1-1,0 1 1,1-1-1,-1 1 1,0-1 0,0 0-1,0 0 1,-1 0-1,1 0 1,0 0-1,-1 0 38,3-2-54,-1 1 1,1-1 0,-1 0-1,1 1 1,-1-1 0,1 0 0,-1 0-1,1 0 1,-1 1 0,1-1 0,-1 0-1,1 0 1,-1 0 0,0 0 0,1 0-1,-1 0 1,1 0 0,-1 0 0,1 0-1,-1 0 1,1 0 0,-1 0 0,1-1-1,-1 1 1,1 0 0,-1 0 0,1-1-1,-1 1 1,1 0 0,-1 0 0,1-1-1,-1 1 1,1-1 0,0 1 0,-1 0-1,1-1 1,-1 1 0,1-1 0,0 1-1,0-1 1,-1 1 0,1-1-1,0 1 1,0-1 0,0 1 0,-1-1-1,1 0 53,-2-27-1752,2 24 1401,0-33-3024</inkml:trace>
  <inkml:trace contextRef="#ctx0" brushRef="#br1" timeOffset="-28352.783">13980 18058 10517,'0'0'4063,"0"0"-2665,0 0-547,0 0-117,0 0-430,16 2-83,207 4-640,-226-5 466,1-1-1,0 1 1,0 0 0,0 0-1,0 0 1,0 0-1,0 1 1,0-1-1,0 0 1,1 1-1,-1-1 1,1 1-1,-1 0 1,1 0-1,-1-1 1,1 1-1,0 0 1,0 0-1,-1 2-46,-21 41 530,15-25-316,2 0-1,0 0 0,1 0 1,1 1-1,0 16-213,-4 108 374,6-75-118,-1 145-176,3-214-176,0-1-149,0 0 39,0 0-357,0 0-200,0-14-1339,0-54-5325,0 41 2307</inkml:trace>
  <inkml:trace contextRef="#ctx0" brushRef="#br1" timeOffset="-28013.975">13974 18365 14647,'0'0'1616,"0"0"-1215,0 0 463,0 0-560,155 15-304,-112-15-864,-10 0-2050,-16-5-6146</inkml:trace>
  <inkml:trace contextRef="#ctx0" brushRef="#br0" timeOffset="-7128.878">13879 11331 4402,'0'0'2809,"0"0"-1739,0 0-742,0 0 278,0 0 45,0 0-352,-1 1 5448,-1 11-5929,3-2 197,0-1 0,1 1 0,1 0 0,0-1 0,0 1 0,1-1 0,0 0 0,0 0 0,1 0-15,16 38 225,17 73 1294,19 113-1519,13 44 637,-66-264-643,19 53 155,-21-63-120,0 1 0,-1 0 1,1-1-1,1 0 0,-1 1 0,0-1 0,1 0 1,-1 0-1,1-1 0,0 1 0,0 0 1,0-1-1,1 0 0,1 2-29,-4-4 19,0 0 0,0 0 0,0 1 0,0-1 0,0 0 0,0 0 0,-1 0-1,1-1 1,0 1 0,0 0 0,0 0 0,0 0 0,0-1 0,-1 1 0,1 0 0,0-1 0,0 1 0,0-1 0,-1 1 0,1-1 0,0 1 0,-1-1 0,1 1-1,0-1 1,-1 0 0,1 1 0,-1-1 0,1 0 0,-1 1 0,1-1 0,-1 0 0,1 0 0,-1 0 0,0 0 0,0 1 0,1-1 0,-1-1-19,13-41-57,-11 32 96,33-137-1132,4-72 1093,-10 51-593,8-2 593,-26 123-88,12-40-529,-22 87 449,-1 1-19,0 0-1,1 0 0,-1 0 1,0 0-1,1 0 0,-1 0 0,1 1 1,-1-1-1,0 0 0,1 0 0,-1 0 1,0 1-1,0-1 0,1 0 1,-1 1-1,0-1 0,1 0 0,-1 0 1,0 1-1,0-1 0,0 1 1,1-1-1,-1 0 0,0 1 0,0-1 1,0 0-1,0 1 0,0-1 0,0 1 1,0-1-1,0 0 0,0 1 1,0-1 187,0 1-302,4 22-4489</inkml:trace>
  <inkml:trace contextRef="#ctx0" brushRef="#br0" timeOffset="-5498.112">14391 12127 3666,'0'0'981,"0"0"-564,0 0-129,0 0 171,0 0-121,0 0-161,-2-13 8248,21 528-8417,-20-503-7,0-10 4,1 0 0,0 0 1,-1 0-1,1 0 0,0 0 0,0 0 1,0 0-1,1 0 0,-1 0 0,0 0 1,1 0-1,-1 0 0,2 2-5,-3-12 30,0 1 0,1 0 1,0-1-1,1 1 0,-1-1 0,1 1 0,2-6-30,2-30-275,3-350-701,27 389 1386,65 3-244,-99 1-149,0 0 0,1 0 0,-1 0 0,1 1 0,-1-1 0,1 0 0,-1 1 0,0-1 0,1 1 0,-1-1 0,0 1 0,1 0-1,-1-1 1,0 1 0,0 0 0,1 0 0,-1 0 0,0 0 0,0 0 0,0 0 0,0 0 0,-1 0 0,1 1 0,0-1 0,0 0 0,-1 1-17,2 1 41,-1 1 0,1 0 0,-1 1 0,0-1-1,-1 0 1,1 0 0,-1 0 0,0 0 0,0 1 0,0-1-41,-1 6 52,0 0 1,0 0-1,-1 0 1,0 0-1,-1 0 1,0 0-1,-1-1 1,-1 2-53,-5 4 66,-1 0 0,0 0 0,-1-1 1,-1 0-1,-5 2-66,-11 15 8,28-27-768,9-4 181,-4 0 216,91-10-1678,-74 6 2104,1 1-1,-1 1 0,1 0 0,-1 2 1,21 2-63,-38-1 59,0 0 1,-1 0 0,1 0 0,-1 1 0,1-1-1,-1 1 1,1 0 0,-1 0 0,0 0-1,0 0 1,0 0 0,0 1 0,0 0-1,-1-1 1,1 1 0,-1 0 0,0 0-1,1 0 1,-1 1 0,-1-1 0,1 0-1,0 1 1,-1-1 0,0 1 0,0 0-1,0 0-59,0 0 39,0 1 0,0 0 0,0-1-1,-1 1 1,0 0 0,0 0 0,0-1 0,0 1-1,-1 0 1,0-1 0,0 1 0,0 0-1,-1-1 1,1 1 0,-1-1 0,0 0 0,0 0-1,-1 1 1,1-1 0,-4 3-39,-1 1-1,-1 0-1,0-1 1,-1 0 0,0 0 0,0-1-1,0 0 1,-1 0 0,0-1 0,0 0-1,0-1 1,-6 1 1,-3 1-61,0-2 0,0 0-1,0-1 1,-1-2 0,1 1-1,-4-2 62,22 0-48,0 0-1,0 0 0,1 0 0,-1-1 0,0 1 1,0 0-1,1 0 0,-1 0 0,0-1 1,1 1-1,-1 0 0,0-1 0,1 1 0,-1 0 1,0-1-1,1 1 0,-1-1 0,1 1 1,-1-1-1,1 0 0,-1 1 0,1-1 0,-1 1 1,1-1-1,-1 0 0,1 1 0,0-1 1,0 0-1,-1 0 0,1 1 0,0-1 0,0 0 1,0 0-1,0 1 0,-1-1 0,1 0 1,1 0-1,-1 1 0,0-1 0,0 0 0,0 0 1,0 1-1,1-2 49,-2-1-245,1-29-3498</inkml:trace>
  <inkml:trace contextRef="#ctx0" brushRef="#br0" timeOffset="-4998.756">14859 12170 3666,'0'0'3529,"0"0"-1960,0 0-323,0 0 683,0 0-342,0-2-197,0 6 835,4 96-764,6 7-1461,-6-58 143,-3-35-90,1 1 0,1-1 0,0 0 0,1 0 0,0 0 1,1 0-1,1 0 0,0-1 0,5 7-53,-8-14 2,1-1 1,0 1-1,0-1 1,1 0-1,-1 0 1,1 0-1,0-1 1,1 0-1,-1 0 1,1 0-1,0 0 1,0-1-1,0 0 1,0 0-1,0-1 1,1 0-1,-1 0 1,1 0-1,-1-1 1,1 0-1,2 0-2,-1 0-147,3 0-294,1 0-1,-1-1 1,1-1-1,10-1 442,-20 2-328,1 0 0,-1-1 0,1 1 0,-1-1 0,0 0 0,0 0 0,1 0 0,-1 0 0,0 0 0,0 0 0,0-1 0,0 1 0,0-1 0,-1 1 0,1-1 0,0 0 0,-1 0 0,1 0 0,-1 0 0,0 0 0,1 0 0,-1 0 0,0 0 0,0 0 0,0-1 328,3-17-5400</inkml:trace>
  <inkml:trace contextRef="#ctx0" brushRef="#br0" timeOffset="-4654.46">14856 12495 7411,'0'0'1761,"0"0"-1008,0 0 815,0 0-783,0 0-753,0 0 160,178-49-192,-141 42-192,-6 2-193,-9-3-1391,-11 1 591,-5 2-224,-6-6-768,0 4 97</inkml:trace>
  <inkml:trace contextRef="#ctx0" brushRef="#br0" timeOffset="-4294.722">14825 12178 7940,'0'0'5426,"0"0"-4449,0 0-97,0 0-176,0 0-95,184 0-321,-131-5-288,-2-5-320,-12 2-881,-11-7-2737,-8-3-3841</inkml:trace>
  <inkml:trace contextRef="#ctx0" brushRef="#br0" timeOffset="-3964.474">15874 11828 6227,'0'0'4690,"0"0"-3185,0 0-353,0 0 737,0 0-912,0 0-497,0-8-176,0 8-224,0 0-32,0-2-48,8-3-736,3 0 255,6 2-1423,0 3-994,3 0-3121</inkml:trace>
  <inkml:trace contextRef="#ctx0" brushRef="#br0" timeOffset="-3612.905">15998 12054 8708,'0'0'1473,"0"0"-1281,0 0-192,0 0-1393,0 0-3489</inkml:trace>
  <inkml:trace contextRef="#ctx0" brushRef="#br0" timeOffset="-3276.64">16482 11858 9364,'0'0'2946,"0"0"-1890,0 0-127,0 0 607,0 0-1280,0 0-192,54 0-64,-18 0 96,7 0-16,-1-5-64,-3-2-16,-8-1-320,-2 3-320,-12 3-993,-6 2-336,-6 0-608,-2 0-272,-3 0-1825</inkml:trace>
  <inkml:trace contextRef="#ctx0" brushRef="#br0" timeOffset="-2939.033">16612 11691 8388,'0'0'784,"0"0"-576,0 0 625,0 0 751,0 0-671,22 150-369,-13-102 176,-3-3 337,-1-4-913,4-8-16,-4-10-128,1-8 32,0-7-64,-1-6-832,4-2-913,-4 0-2145,4-25-3537</inkml:trace>
  <inkml:trace contextRef="#ctx0" brushRef="#br0" timeOffset="-2459.737">17040 11716 7700,'0'0'1987,"0"0"-359,0 0-132,0 0-381,0 0-354,0 0-537,0 0 72,0 0 174,-23 2 906,18 1-1344,0-1-1,0 1 1,1 1 0,-1-1-1,1 1 1,-1-1-1,1 1 1,0 0-1,0 1 1,1-1 0,0 1-1,-1 0 1,1-1-1,1 1 1,-1 1 0,1-1-1,0 0 1,0 1-1,0 3-31,-3 8 254,1 0-1,2 1 1,-1-1-1,2 1 1,0 12-254,1-20 65,0-1 1,1 0 0,0 0 0,0 0-1,1 0 1,0 0 0,1 0-1,0 0 1,0-1 0,1 1-66,-1-4 22,0-1 0,-1 0 1,1 0-1,1 0 0,-1 0 0,1 0 1,-1-1-1,1 0 0,0 1 1,0-2-1,1 1 0,-1 0 0,0-1 1,1 0-1,0 0 0,-1 0 1,1 0-1,0-1 0,0 0-22,6 2-19,-1-1 0,0 0 0,0-1-1,1 0 1,-1-1 0,0 0 0,1-1-1,-1 0 1,0 0 0,1-1 0,-1-1 0,0 0-1,-1 0 1,1-1 0,0 0 0,0-1 19,-4 2-99,0-1-1,-1 0 1,1 0 0,-1-1 0,0 0-1,0 1 1,0-2 0,-1 1 0,0 0-1,0-1 1,0 0 0,-1 0 0,0 0-1,0 0 1,0-1 0,-1 1 0,0-1-1,0 1 1,-1-1 0,0 0 0,0 0-1,-1 0 1,1 0 0,-1-1 99,0 0-18,-1 1 1,1 0 0,-1-1-1,-1 1 1,1 0-1,-1 0 1,0-1 0,-1 2-1,0-1 1,0 0-1,0 0 1,-1 1-1,0 0 1,0 0 0,-1 0-1,1 0 1,-1 1-1,-1 0 1,1 0-1,-1 0 1,0 0 0,0 1-1,0 0 1,0 0-1,-1 1 1,0 0-1,0 0 1,1 1 0,-2-1-1,1 1 1,0 1-1,-6-1 18,7 1-51,-34-1 650,39 2-679,0 0-1,0 0 0,0 0 0,0 0 1,0 1-1,0-1 0,0 0 0,0 1 1,0-1-1,0 0 0,0 1 0,0-1 1,0 1-1,0-1 0,0 1 1,1 0-1,-1-1 0,0 1 0,0 0 1,1-1-1,-1 1 0,0 0 0,1 0 1,-1 0-1,1 0 0,-1 0 0,1 0 1,-1-1-1,1 1 0,0 0 0,0 0 1,-1 1 80,-1 10-4090</inkml:trace>
  <inkml:trace contextRef="#ctx0" brushRef="#br0" timeOffset="-1993.58">17342 12049 2097,'0'0'5154,"0"0"-3593,0 0-1065,0 0 374,0 0 61,0-1-884,1 0-1,-1 1 1,1-1 0,-1 0 0,1 1-1,0-1 1,-1 1 0,1-1-1,0 1 1,-1 0 0,1-1-1,0 1 1,0 0 0,-1-1-1,1 1 1,0 0 0,0 0-1,0 0 1,-1 0 0,2 0-47,1 6 233,-1 1 1,1 0 0,-1 0-1,-1 0 1,1 0-1,-1 0 1,0 1-1,-1-1 1,0 0 0,0 0-1,0 1 1,-2 2-234,2 9 244,1 19 327,0-25-557,0 1 1,-1-1-1,-1 1 0,0-1 1,-1 1-1,0-1 1,-3 8-15,4-19-1051,1-29-4258,0-12 2166</inkml:trace>
  <inkml:trace contextRef="#ctx0" brushRef="#br0" timeOffset="-1490.739">17500 11770 11669,'0'0'2449,"0"0"-1448,0 0-318,0 0-227,0 0-344,23-1-176,-2 0-36,15 1-721,-1-2 1,1-1 0,19-6 820,-51 9-267,0-1-1,-1 0 1,1 0 0,0 0-1,-1 0 1,1 0-1,-1-1 1,1 0 0,-1 1-1,0-1 1,0-1 0,0 1-1,0 0 1,1-2 267,-3 3 323,-1 1 184,0 0 282,0 0 89,-14 6 880,9 12-1583,0-1-1,0 1 0,2 0 1,1 0-1,0 0 0,1 0 1,0 0-1,2 0 0,1 6-174,-1 22 181,-1 18 273,-2-11-272,3 2 0,2-2 0,2 1 0,11 42-182,-14-93-2450,-1-15 704,-2-18-2294,-1 0-2592</inkml:trace>
  <inkml:trace contextRef="#ctx0" brushRef="#br0" timeOffset="-1158.579">17753 11965 6211,'0'0'6451,"0"0"-5843,0 0-512,0 0-192,0 0-96,0 0-4754</inkml:trace>
  <inkml:trace contextRef="#ctx0" brushRef="#br0" timeOffset="5754.123">14200 13019 8436,'0'0'1731,"0"0"-648,0 0 347,0 0-501,0 0-596,0 13 556,4 33-196,1 0 0,3 0 1,2-1-1,2 0 0,7 15-693,5 23 626,-9-23-214,-7-20-267,3-1 0,1-1-1,1 1 1,2-2 0,2 0 0,7 8-145,-20-39 9,-1-1 1,1 0-1,1 0 1,-1-1-1,1 1 1,-1-1-1,1 0 1,1 0 0,-1-1-1,0 0 1,1 0-1,4 2-9,-7-4 4,-1 0-1,0 0 0,0-1 1,1 1-1,-1-1 1,0 1-1,1-1 1,-1 0-1,0 0 1,1 0-1,-1 0 1,1-1-1,-1 1 1,0-1-1,1 1 1,-1-1-1,0 0 1,0 0-1,0 0 0,0 0 1,1 0-1,-1-1 1,-1 1-1,1 0 1,0-1-1,0 0 1,0 1-1,-1-1 1,1 0-1,-1 0 1,0 0-1,1 0 1,-1 0-1,1-1-3,7-15-83,-1-1 1,0 1-1,-1-2 1,-2 1-1,1 0 0,-2-1 1,0-4 82,5-49-1850,-2-27 1850,2-15-621,-7 94 604,-1 4 76,1-1 1,1 0-1,1 1 0,0 0 1,3-5-60,-7 22-222,0-1 0,0 1 1,0-1-1,1 1 0,-1 0 1,0-1-1,0 1 0,0-1 1,1 1-1,-1 0 0,0-1 1,1 1-1,-1 0 0,0-1 0,1 1 1,-1 0-1,0 0 0,1-1 1,-1 1-1,1 0 0,-1 0 1,1 0-1,-1-1 0,0 1 1,1 0-1,-1 0 0,1 0 1,-1 0-1,1 0 0,-1 0 1,1 0-1,0 0 222,6 0-6315</inkml:trace>
  <inkml:trace contextRef="#ctx0" brushRef="#br0" timeOffset="6908.013">14679 13663 5106,'0'0'1700,"0"0"-577,0 0 35,0 0-32,0 0-115,0 0-384,0 0-59,0 0 222,0 0-249,0 0-133,0 0-45,0 0-208,0 0 21,0 4-136,4 99 336,5-1 0,9 33-376,-18-130 2,1-1 23,-1 0 0,0 0 0,1 1 0,0-1 0,0 0 0,0 0-1,1 0 1,-1 0 0,1 0 0,0 0 0,0-1 0,1 1 0,0 0-25,-3-5 6,1 0 1,0 0-1,0-1 0,-1 1 1,1 0-1,-1-1 0,1 1 1,-1-1-1,1 1 0,-1 0 1,0-1-1,0 1 1,0-1-1,0 1 0,0-1 1,0 1-1,0-1 0,0 1 1,-1-2-7,1 2-9,-1-55-665,-3 0-1,-3 0 1,-1 0 0,-5-6 674,12 59 32,0 0 0,1 0 0,-1 0 0,1 0 0,0 0-1,0 0 1,0 0 0,0 0 0,1 0 0,-1 0 0,1 0 0,0 0 0,0 0 0,0 0 0,0 0 0,0 0 0,1 1 0,-1-1 0,1 0 0,0 1 0,0 0 0,0-1 0,0 1 0,0 0 0,0 0-1,0 0 1,1 0 0,-1 0 0,1 0 0,0 1 0,-1-1 0,1 1 0,0 0 0,2-1-32,8-2 174,-1 0 0,1 1 0,0 1 0,0 0 1,0 1-1,0 0 0,6 1-174,-17 4 80,-1 1-1,0-1 1,-1 0-1,1 1 1,-1-1 0,0 1-1,0-1 1,0 0 0,-1 3-80,1-1 118,1 4-56,-1 1-1,-1-1 1,0 1 0,0 0-1,-1-1 1,0 0 0,-1 1-1,0-1 1,-3 7-62,2-11 39,2-2-53,0 0 0,0 1 0,0-1 1,1 0-1,-1 1 0,1-1 0,0 1 0,0-1 0,0 2 14,15-5-1107,211 0 459,-222-1 653,1 1-1,-1-1 1,1 0-1,-1 1 1,0 0-1,1 0 1,-1 0 0,0 0-1,0 1 1,0-1-1,0 1 1,0 0-1,0-1 1,0 2 0,0-1-1,-1 0 1,1 0-1,-1 1 1,0-1-1,0 1 1,2 2-5,-2-1 5,0 0 1,-1 0-1,1 0 0,-1 0 1,0 0-1,0 0 0,-1 0 1,1 0-1,-1 1 0,0-1 1,0 0-1,0 0 0,-1 0 1,1 0-1,-1 1 0,0-1 1,0 0-1,-2 2-5,0 1-7,0 0 0,-1 0 0,0-1 0,-1 0 0,1 0 0,-1 0 0,0-1 0,-1 1 0,1-1 0,-1 0 0,0-1 0,0 1 0,-1-1 0,-2 1 7,-11 6-33,0-1-1,0 0 0,-1-2 1,-7 2 33,20-8-91,-1 1-1,1-1 1,-1 0-1,0-1 1,0 0 0,0-1-1,0 1 1,-2-2 91,10 1-48,0 0 1,1 0-1,-1-1 0,0 1 1,1 0-1,-1-1 1,0 1-1,1 0 0,-1-1 1,1 1-1,-1-1 0,0 1 1,1-1-1,-1 1 1,1-1-1,-1 1 0,1-1 1,0 1-1,-1-1 0,1 0 1,0 1-1,-1-1 1,1 0-1,0 1 0,0-1 1,-1 0-1,1 0 0,0 1 1,0-1-1,0 0 0,0 1 1,0-1-1,0 0 1,0 0-1,0 1 0,0-1 1,1 0-1,-1 1 0,0-1 1,0 0 47,1-5-512,-1-25-2879</inkml:trace>
  <inkml:trace contextRef="#ctx0" brushRef="#br0" timeOffset="7493.317">15366 13734 5603,'0'0'2521,"0"0"-1102,0 0-144,0 0 177,0 0-407,0 0-495,-36-5 1200,19 2-1573,0 2 0,0 0-1,0 1 1,0 1 0,-7 1-177,21-1 12,-1-1 0,1 1 0,-1 0 0,1 0 0,-1 0 0,1 0 0,0 0 0,-1 1 0,1 0 0,0-1 0,0 1 0,0 1 0,0-1 0,1 0 0,-1 1 0,0-1 0,1 1 0,0 0-1,0-1 1,0 1 0,0 1 0,0-1 0,0 0 0,1 0 0,-1 0 0,1 1 0,0-1 0,0 2-12,-2 9 70,1 0 0,0 0 0,0 0 0,2 1 0,0-1 0,0 0 0,2 1-1,0-1 1,0 0 0,1 0 0,2 3-70,-3-10 45,1 0-1,1 0 1,-1 0 0,1 0 0,0-1-1,0 1 1,1-1 0,0 0-1,0 0 1,0-1 0,1 1-1,0-1 1,0-1 0,0 1 0,1-1-1,-1 0 1,1 0 0,0-1-1,0 0 1,0 0 0,3 0-45,1 0 18,0 0 0,0 0-1,1-1 1,-1 0 0,1-1 0,0-1 0,-1 0 0,1 0-1,-1-1 1,1-1 0,0 0-18,-7 1-90,-1 0-1,1-1 0,-1 1 1,0-1-1,1 0 1,-1 0-1,0 0 1,0-1-1,0 1 0,-1-1 1,1 0-1,-1 0 1,0-1-1,1 1 1,-1 0-1,-1-1 0,1 0 1,0 0-1,-1 0 1,0 0-1,0 0 1,0 0-1,-1-1 0,1 1 1,-1-1-1,0 1 1,0-1-1,0 0 91,0-22-2350,-1 5-1401</inkml:trace>
  <inkml:trace contextRef="#ctx0" brushRef="#br0" timeOffset="8459.938">16127 13511 11477,'0'0'2049,"0"0"-1088,0 0-145,0 0 32,0 0-848,0 0-16,-3 0-144,3 0 80,0 0-480,0 0 448,0 0-800,0 0-161,0 0-1216,0 5-1633</inkml:trace>
  <inkml:trace contextRef="#ctx0" brushRef="#br0" timeOffset="8964.21">16113 13790 4322,'0'0'4962,"0"0"-3841,0 0 832,0 0-561,0 0-559,0 0-369,0-23-368,0 23-192,0 0 96,0 0-816,0 0-161,0 0-2384,0 0-2162</inkml:trace>
  <inkml:trace contextRef="#ctx0" brushRef="#br0" timeOffset="9602.251">16426 13247 9092,'0'0'1035,"0"0"-357,0 0 125,0 0 40,0 0-496,-2 3 5086,1 3-5832,4 26 527,1 0-1,2 0 1,1 0 0,1-1-1,11 24-127,2 12 155,-5-7 145,-6-18-197,2-1 0,2-1 0,1-1 0,16 30-103,-28-66 30,-1 1 0,1 0 0,0-1 0,0 0 0,0 1 0,0-1 0,1 0 0,-1-1 0,1 1 0,0-1 0,0 1 0,0-1 0,3 1-30,-5-2 17,0 0-1,1-1 1,-1 1 0,1 0-1,-1-1 1,1 1-1,-1-1 1,1 0 0,-1 0-1,1 0 1,-1 0-1,1 0 1,-1-1 0,1 1-1,-1-1 1,1 0 0,-1 1-1,0-1 1,1 0-1,-1 0 1,0-1 0,0 1-1,0 0 1,0-1 0,2-1-17,2-3-30,-1-2 1,1 1 0,-1-1-1,0 1 1,-1-1 0,0-1 0,0 1-1,-1 0 1,0-1 0,-1 0-1,0 0 1,0 0 0,0-4 29,3-26-697,-1 0 0,-2-20 697,-3-57-1128,0 50 1088,5-47 40,6 71 468,1 19-1675,-2 18-2814,-4 6-727,-2 5-2288</inkml:trace>
  <inkml:trace contextRef="#ctx0" brushRef="#br0" timeOffset="10518.819">16916 13833 2289,'0'0'4853,"0"0"-3348,0 0-817,0 0 368,0 0-373,-1 2 2989,-3 18-3526,3 41-30,0 18 579,3 0 0,4 0 0,4 4-695,-9-78 16,-1-4-17,0 0 1,0 0-1,0-1 1,0 1-1,0 0 1,0 0-1,0-1 1,0 1 0,0 0-1,0-1 1,0 1-1,1 0 1,-1 0-1,0-1 1,1 1-1,-1 0 1,1-1-1,-1 1 1,0-1 0,1 1-1,-1 0 1,1-1-1,0 1 1,-1-1-1,1 1 1,-1-1-1,1 0 1,0 1-1,-1-1 1,1 0 0,0 1-1,-1-1 1,1 0-1,0 0 1,0-33-29,-1-8-450,1 19 20,0 1 0,-2-1 0,-1 0 0,0 1-1,-2 0 1,-6-21 459,8 30 60,-1 1 1,2 0-1,0 0 0,0-1 0,1 1 0,0 0 0,1-2-60,0-17-354,0 28 366,0 1 0,-1-1 0,1 0 0,0 1 0,0 0 0,0-1 0,1 1 1,-1-1-1,0 1 0,0 0 0,1 0 0,-1 0 0,1 0 0,-1 0 0,1 0 0,-1 0 0,1 0 0,0 1 0,-1-1 0,2 0-12,36-11 202,-37 12-148,-1 0 0,0 0 0,1 0-1,-1 0 1,0 0 0,1 0 0,-1 1 0,0-1 0,1 1 0,-1-1 0,0 1 0,1-1 0,-1 1-1,0 0 1,0 0 0,0-1 0,0 1 0,0 0 0,0 0 0,0 0 0,0 0 0,0 0 0,0 1-1,-1-1 1,1 0 0,0 0 0,-1 0 0,1 1 0,-1-1 0,1 0 0,-1 1 0,0-1 0,1 0-1,-1 1 1,0-1 0,0 0 0,0 1 0,0-1 0,0 2-54,1 13 182,0 0 0,-2 0 0,-1 12-182,1 0 255,1-15-89,3 19-526,-2-31 305,0 0 0,0 0 0,0 0 0,0 0 0,0 0 0,0 0 0,0 0 0,0 0-1,0 0 1,1-1 0,-1 1 0,0 0 0,1-1 0,-1 1 0,1-1 0,-1 1 0,0-1 0,1 0 0,-1 0 0,1 0 0,1 0 55,7 2 8,1-1 0,-1 2 0,1-1 0,-1 1 1,0 1-1,0 0 0,-1 0 0,1 1 0,-1 0 1,4 3-9,-10-6 20,0 1 1,0-1 0,0 1 0,-1 0 0,1 0 0,-1 0-1,0 0 1,0 1 0,0-1 0,0 0 0,0 1 0,-1-1-1,1 1 1,-1 0 0,0 0 0,0-1 0,-1 1 0,1 0-1,-1 0 1,0 0 0,0 0 0,0 0 0,0-1 0,-1 1-1,1 0 1,-1 0 0,0 0 0,0-1 0,-1 1 0,0 1-21,1-2-5,-1 1 0,0 0 0,0-1 0,0 1 0,0-1-1,-1 1 1,1-1 0,-1 0 0,0 0 0,0 0 0,0-1 0,0 1 0,-1-1 0,1 0 0,-1 0 0,0 0 0,1 0 0,-1 0 0,0-1 0,-2 1 5,-4 1-133,-1-1 1,1 1-1,-1-2 0,1 0 0,-1 0 1,0-1-1,-3 0 133,12 0-56,1-1-1,-1 1 1,1 0 0,-1 0 0,1-1 0,-1 1 0,1-1 0,0 1-1,-1-1 1,1 0 0,0 1 0,-1-1 0,1 0 0,0 0 0,0 0-1,0 0 1,0 0 0,0 0 0,0 0 0,0 0 0,0-1-1,0 1 1,0 0 0,1-1 0,-1 1 0,1 0 0,-1-1 0,1 1-1,-1-1 1,1 0 56,-4-50-2137,5 40 1237,-1-22-3225</inkml:trace>
  <inkml:trace contextRef="#ctx0" brushRef="#br0" timeOffset="10873.674">17125 13661 9973,'0'0'2481,"0"0"-1441,0 0-95,0 0-65,0 0-672,0 0-144,124 0 112,-85 0-176,-5 0-1360,-6-3-3283</inkml:trace>
  <inkml:trace contextRef="#ctx0" brushRef="#br0" timeOffset="11522.333">17364 13313 6931,'0'0'1902,"0"0"-458,0 0 71,0 0-362,0 0-884,18 27 2335,7 29-1871,-2 0-1,-3 2 1,11 49-733,-13-38 455,4-2 0,15 30-455,-35-94 15,2 7-5,0-1-1,1 0 0,1 1 0,5 5-9,-11-13 2,1-1 0,0 0 0,0 0 0,-1 0 0,1 0-1,0 0 1,0 0 0,0 0 0,0 0 0,0 0 0,1 0-1,-1-1 1,0 1 0,0 0 0,0-1 0,1 1-1,-1-1 1,0 1 0,1-1 0,-1 0 0,0 1 0,1-1-1,-1 0 1,1 0 0,-1 0 0,0 0 0,1 0 0,-1-1-1,0 1 1,1 0 0,-1 0 0,0-1 0,1 1-1,-1-1 1,0 1 0,0-1 0,1 0 0,-1 0 0,0 1-1,0-1-1,5-5-16,-1 0 0,0-1-1,-1 1 1,0-1 0,0 0-1,0 0 1,0 0-1,-1-1 1,-1 1 0,1-1-1,0-4 17,4-16-457,-1 0 1,1-18 456,-3-13-699,-2-1 1,-3-5 698,-1 25 198,2-1 1,2 1 0,2-1 0,1 1 0,6-20-199,-3 57-1992,-6 3-445,0 0-2269</inkml:trace>
  <inkml:trace contextRef="#ctx0" brushRef="#br0" timeOffset="12061.273">17970 13767 7571,'0'0'435,"0"0"75,0 0 538,0 0 182,0 0-427,0-5-186,0-27 2709,0 31-2843,-44-4 206,41 5-683,0 0 0,0 0-1,0 1 1,0-1 0,1 1 0,-1 0 0,0 0 0,0 0 0,1 0 0,-1 0 0,1 0 0,-1 1 0,1-1 0,-1 1 0,1 0-1,0-1 1,0 1 0,0 0 0,0 0 0,0 1-6,-2 3 9,0-1 0,1 1 0,0 0-1,0 0 1,1 0 0,-1 0 0,1 0-1,1 0 1,-1 2-9,-3 19 193,2 1-1,1-1 1,1 0-1,1 5-192,0-22 169,0-2-109,0-1 0,0 1 0,0 0 0,1-1 0,1 1 0,-1-1 0,1 1 0,1-1 0,-1 0 0,1 0 0,2 4-60,-2-7 12,-1-1 0,1 0 0,0 0 0,0 0 0,0 0 1,1 0-1,-1-1 0,1 1 0,-1-1 0,1 0 0,0 0 0,-1-1 0,1 1 0,0-1 0,0 0 0,0 0 0,1 0 0,-1 0 0,0-1 0,0 1 0,3-1-12,3 1-49,-1-1 0,1 0 1,-1 0-1,1 0 1,-1-2-1,1 1 1,1-2 48,-7 2-234,-1 0-1,0 0 1,-1 0 0,1-1 0,0 1 0,0-1 0,-1 0 0,1 0 0,-1 0 0,1 0-1,-1-1 1,0 1 0,0-1 0,0 1 0,0-1 0,0 1 0,-1-1 0,1 0-1,-1 0 1,0 0 0,0 0 0,1-1 234,2-15-5170</inkml:trace>
  <inkml:trace contextRef="#ctx0" brushRef="#br0" timeOffset="14919.19">16285 14708 7395,'0'0'2041,"0"0"-792,0 0-17,0 0-311,0 0-275,0 0-246,0 0 109,0 0 286,0 0-122,0 0 140,0 0-159,0 0-270,29 12 243,-19-8-637,-1 0-1,1-1 1,0 0 0,0-1-1,0 0 1,1-1-1,-1 0 1,0 0 0,6-2 10,-16 7-2898,0-4-3731,0-2-73</inkml:trace>
  <inkml:trace contextRef="#ctx0" brushRef="#br0" timeOffset="15569.177">16279 14834 4306,'0'0'646,"0"0"-38,0 0 307,0 0 256,0 0-120,0 0-18,0 0 397,0 0-235,0 0-285,0 0-209,0 0-535,20 18 765,-6-15-672,0-1 1,0 0-1,0-1 1,1-1-1,-1 0 1,0-1-1,12-2-259,35-1-4113,-61 4 404,0-3-946</inkml:trace>
  <inkml:trace contextRef="#ctx0" brushRef="#br0" timeOffset="18346.694">16682 14563 4114,'0'0'955,"0"0"-736,7-2-169,17-7-249,-23 9 3396,-4 1 4128,1 0-7320,1 0 1,-1 1 0,1-1 0,-1 0 0,1 1 0,0-1 0,0 0 0,0 1 0,0-1 0,0 1 0,0 0-1,0-1 1,0 1 0,1 0 0,-1 0 0,1-1 0,-1 1 0,1 0 0,-1 0-6,-4 40 183,4-33-132,-2 125 662,3-92-588,0-37-81,1 0 0,-1 0 0,1 1 0,-1-1 0,2 0-1,-1 0 1,0 0 0,1-1 0,0 1 0,0 0 0,0-1 0,1 1 0,0-1 0,0 0-1,0 1 1,0-2 0,1 1 0,-1 0 0,1-1 0,0 1 0,0-1 0,0 0 0,0 0 0,1-1-1,-1 1 1,1-1 0,0 0 0,0 0 0,-1-1 0,1 1 0,0-1 0,4 0-44,-2 0 9,0 0 0,0 0 1,0-1-1,-1 0 0,1 0 0,0-1 1,0 0-1,0 0 0,-1 0 0,1-1 1,0 0-1,-1-1 0,0 1 1,1-1-1,-1 0 0,0-1 0,-1 0 1,1 0-1,-1 0 0,1 0 1,-1-1-1,0 0 0,-1 0 0,3-3-9,-2 0-39,0-1 0,-1 0-1,0 0 1,0 0-1,0 0 1,-2-1 0,1 1-1,-1-1 1,0 0-1,-1 1 1,0-1 0,-1 0-1,0 0 1,-1 0-1,0 0 1,0 0 0,-1 0-1,0 1 1,-1-1-1,0 1 1,0 0-1,-1-1 1,0 1 0,-1 1-1,0-1 1,0 1-1,-1 0 1,0 0 0,0 0-1,-1 1 1,0 0-1,-1 1 1,1-1 0,-1 1-1,-2-1 40,0 3 41,0 1 0,0 0-1,0 1 1,0 0 0,0 0 0,0 1-1,-1 0 1,1 1 0,0 0 0,-1 1-1,-6 1-40,12-1 8,1 0-1,-1 0 0,1 0 0,-1 1 1,1 0-1,-1 0 0,1 0 0,0 1 1,0-1-1,0 1-7,2-1-193,0-1 0,0 1 0,0-1 0,0 1 0,0 0 0,0-1 0,0 1 0,1 0 0,-1 0 0,1 0 0,-1 1 0,1-1 0,0 0 0,0 0 0,0 1 0,0-1 0,0 1 0,0 1 193,3-2-2364,5-1-1793</inkml:trace>
  <inkml:trace contextRef="#ctx0" brushRef="#br0" timeOffset="18782.309">17026 14885 176,'0'0'6755,"0"0"-4829,0 0-1155,0 0 499,0 0-187,1 31 2407,4-4-3000,-1-12-414,-1-1 0,0 1 0,-1-1 0,-1 1 1,-1 0-1,0-1 0,0 1 0,-4 14-76,3-27-51,1 1-1,-1-1 0,0 0 1,-1 1-1,1-1 1,0 0-1,-1 0 0,1 0 1,-1 0-1,0 0 1,1 0-1,-1-1 0,0 1 1,0 0-1,0-1 0,-1 0 1,1 1-1,0-1 1,0 0-1,-1 0 0,1 0 1,0 0-1,-1-1 1,1 1-1,-1-1 0,1 1 1,-1-1-1,1 0 1,-1 0 51,2 0-39,1 0 0,0 0 0,-1-1 0,1 1 0,-1 0 0,1 0 0,-1 0 0,1 0 0,-1-1 0,1 1 0,0 0 0,-1 0 1,1-1-1,0 1 0,-1 0 0,1-1 0,0 1 0,-1 0 0,1-1 0,0 1 0,0-1 0,-1 1 0,1 0 0,0-1 1,0 1-1,0-1 0,-1 1 0,1-1 0,0 1 0,0-1 0,0 1 0,0 0 0,0-1 0,0 1 0,0-1 0,0 1 0,0-1 1,0 1-1,0-1 0,1 1 0,-1-1 0,0 1 0,0 0 0,0-1 39,0-4-374,0-27-2464</inkml:trace>
  <inkml:trace contextRef="#ctx0" brushRef="#br0" timeOffset="19366.279">17063 14512 10485,'0'0'3033,"0"0"-1843,0 0-592,0 0-292,11 5-172,8 3-125,1-1 0,-1-1 0,1-1 0,1 0 1,-1-2-1,0 0 0,2-2-9,-3-2-277,-6-1-988,-23 5 1460,-7 28 47,10-17-186,0-1-1,2 1 0,0 0 0,0 1 0,1-1 0,1 1 0,0 0 0,1 0 0,1 2-55,-2 39 704,4 48-704,1-30 516,-3-35-376,0-25-77,0 1 0,1-1 0,0 1 0,1-1-1,1 0 1,0 0 0,1 0 0,1 0-1,0 0 1,5 11-63,-9-25-25,0 0-1,0-1 0,0 1 0,0 0 1,1 0-1,-1-1 0,0 1 1,0 0-1,0 0 0,0 0 1,0-1-1,1 1 0,-1 0 1,0 0-1,0 0 0,0-1 1,1 1-1,-1 0 0,0 0 1,0 0-1,1 0 0,-1 0 0,0-1 1,0 1-1,1 0 0,-1 0 1,0 0-1,0 0 0,1 0 1,-1 0-1,0 0 0,0 0 1,1 0-1,-1 0 0,0 0 1,0 0-1,1 0 0,-1 0 0,0 0 1,0 1-1,1-1 0,-1 0 1,0 0-1,0 0 0,1 0 1,-1 0-1,0 0 0,0 1 1,0-1-1,1 0 0,-1 0 1,0 0-1,0 1 26,1-34-2017,-1 29 1473,0-29-3599</inkml:trace>
  <inkml:trace contextRef="#ctx0" brushRef="#br0" timeOffset="19703.078">17099 14804 2321,'0'0'8564,"0"0"-7347,0 0-945,0 0 880,0 0-880,0 0 80,119 0-352,-94-3-160,1-7-576,-4 3-2305,-5-6-2034</inkml:trace>
  <inkml:trace contextRef="#ctx0" brushRef="#br0" timeOffset="20033.566">17528 14829 6035,'0'0'1294,"0"0"-670,0 0 96,0 0 444,0 0 145,-6 2 1192,8-1 1121,60 0-2852,73-3-1094,-134 2 142,0 0 0,0 0 1,0 0-1,0 0 0,0 0 1,0 0-1,0-1 0,0 1 1,-1 0-1,1-1 0,0 1 1,0 0-1,0-1 0,0 1 1,0-1-1,-1 0 0,1 1 1,0-1-1,0 0 0,-1 1 1,1-1-1,-1 0 0,1 0 1,0 0-1,-1 1 0,1-1 1,-1 0-1,0 0 0,1 0 1,-1 0-1,0 0 182,1-7-4223</inkml:trace>
  <inkml:trace contextRef="#ctx0" brushRef="#br0" timeOffset="24749.857">18074 14702 4770,'0'0'1403,"0"0"-167,0 0-321,0 0 29,0 0-93,0 0-221,0 0 32,-1-4 2463,-6-14-3281,-3 14 186,1 0 0,-1 1 0,0 0 0,0 1 0,0 0-1,0 1 1,-9-1-30,15 2 10,1 0-1,0 0 0,-1 0 1,1 0-1,0 0 0,-1 1 1,1 0-1,0-1 0,0 1 1,0 0-1,0 1 0,-1-1 1,1 1-1,1-1 0,-1 1 1,0 0-1,0 0 0,1 0 1,-1 0-1,1 0 0,0 1 1,-1-1-1,1 1 0,0 0 1,0 0-10,-2 6 60,0 0 1,1 0 0,0 0 0,0 1-1,1-1 1,1 0 0,-1 1-1,2 0 1,-1-1 0,1 1-1,0 0 1,1-1 0,1 1 0,-1-1-1,1 1 1,2 4-61,-2-8 37,0-1 0,0 1 0,1-1 1,0 0-1,0 0 0,0 0 0,0 0 0,1 0 0,0 0 0,0-1 1,0 0-1,0 0 0,1 0 0,-1 0 0,1-1 0,0 0 1,0 0-1,1 0 0,-1-1 0,0 1 0,1-1 0,0-1 0,-1 1 1,1-1-1,0 0 0,0 0 0,1 0-37,-1-1-33,0 0 0,0 0 0,0 0 0,0-1 0,0 1 0,0-1-1,-1-1 1,1 1 0,0-1 0,-1 0 0,1 0 0,-1-1 0,0 0 0,0 0 0,0 0 0,0 0 0,0-1 0,2-3 33,-1 1-255,0-1 1,0 0-1,-1 0 0,0 0 1,-1-1-1,0 1 1,0-1-1,-1 0 1,1 0-1,-2-1 1,1 1-1,0-7 255,0-6-658,-1-1-1,0 0 1,-2 0-1,0 0 659,0-2-130,-1 24 240,1-1-1,-1 0 0,1 0 1,-1 1-1,1-1 0,-1 0 1,1 1-1,-1-1 0,1 1 0,-1-1 1,0 1-1,1-1 0,-1 1 1,0-1-1,0 1 0,1-1 0,-1 1 1,0 0-1,0 0 0,0-1 1,1 1-1,-1 0 0,0 0 1,0 0-1,0 0 0,0 0 0,0 0 1,1 0-1,-1 0 0,0 0 1,0 0-1,0 1 0,1-1 1,-1 0-1,-1 1-109,-1-1 72,0 0-1,1 1 1,-1 0 0,0-1 0,0 1 0,0 0-1,0 0 1,1 1 0,-1-1 0,-2 2-72,-1 4 70,1 1 0,0-1 0,0 1 0,0 0 0,1 1 1,0-1-1,1 1 0,0 0 0,0-1 0,1 1 0,0 0 0,0 1 0,1-1 0,0 5-70,0 23 297,2 0-1,1 0 0,1 1-296,-1-22 43,2 25 225,0-18-213,-2 0 0,-1 1 0,0-1-1,-2 0 1,-1 1 0,-1 2-55,3-24 6,-1 1 0,0-1 0,0 0 0,-1 1 0,1-1-1,0 0 1,-1 0 0,1 0 0,-1 0 0,0 0 0,1 0-1,-1 0 1,0 0 0,0-1 0,-1 1 0,1-1 0,0 1 0,0-1-1,-1 0 1,1 0 0,-2 0-6,-2 2-383,-1-1-1,1-1 1,-1 1-1,0-1 1,1 0 0,-1-1-1,-4 1 384,8-2-1985,2-6-2086</inkml:trace>
  <inkml:trace contextRef="#ctx0" brushRef="#br0" timeOffset="25122.897">18286 15138 8564,'0'0'2292,"0"0"-1065,0 0-139,0 0 142,0 0-635,-4-1-128,4 0-432,-1 1-1,0 0 1,1 0-1,-1 0 1,0-1-1,0 1 1,1 0-1,-1 0 1,0 0-1,0 0 1,1 0-1,-1 0 1,0 0-1,0 1 1,1-1-1,-1 0 1,0 0-1,0 1 1,1-1-1,-1 0 1,0 1-1,1-1 1,-1 0-1,1 1 1,-1-1-1,0 1 1,1-1-1,-1 1-34,-18 26 362,-12 49-227,24-56 86,2-7 812,-2 5-5339,8-32-1004,6-15 1740</inkml:trace>
  <inkml:trace contextRef="#ctx0" brushRef="#br0" timeOffset="25619.431">18359 14662 4994,'0'0'2212,"0"0"-1257,0 0-291,0 0 753,0 0-168,-4 16-118,-8 21-250,7-23-564,0 1-1,0-1 1,2 1-1,0 1 1,-1 13-317,4-25 23,0 0 0,0-1-1,0 1 1,0 0 0,1 0 0,0-1 0,0 1 0,0 0 0,0-1 0,0 1 0,1-1 0,0 0 0,0 1 0,0-1 0,0 0 0,0 0-1,0 0 1,1 0 0,-1-1 0,1 1 0,0-1 0,0 1 0,0-1 0,0 0 0,0 0 0,2 0-23,10 5-58,-1-1 0,1-1 0,0-1 1,1 0 57,-6-2-30,-1 0 0,1 1 0,-1-1 0,0 2 0,0 0 0,0 0 1,0 0-1,-1 1 0,1 0 0,-1 1 0,-1 0 0,4 3 30,-10-7-2,1 0 1,0 0-1,-1 0 0,1 0 0,-1 1 0,0-1 0,0 0 0,0 1 1,0-1-1,0 1 0,0-1 0,-1 1 0,1-1 0,-1 1 0,0 0 1,1-1-1,-1 1 0,0 0 0,-1-1 0,1 1 0,-1 1 2,0 0 15,-1 0-1,1 0 0,-1-1 1,0 1-1,0-1 0,-1 1 1,1-1-1,-1 0 0,1 0 1,-1 0-1,0 0 0,0 0 1,-1 0-15,-4 3-16,1-1 1,-1 0-1,-1 0 0,1 0 1,-1-1-1,1-1 1,-1 1-1,0-1 0,-1-1 1,1 0-1,-7 1 16,13-3-127,-1 1-1,1-1 1,-1 0 0,1 0-1,-1 0 1,1 0-1,0-1 1,-1 1 0,1-1-1,0 0 1,-2-1 127,4 1-184,-1 0 0,1-1 0,0 1 1,0 0-1,0-1 0,0 1 0,1-1 0,-1 1 1,0-1-1,0 1 0,1-1 0,-1 0 0,1 1 1,0-1-1,-1 0 0,1 1 0,0-1 0,0 0 0,0 0 1,0 1-1,0-1 0,1-1 184,-1-27-4309</inkml:trace>
  <inkml:trace contextRef="#ctx0" brushRef="#br0" timeOffset="25956.731">18339 14700 10485,'0'0'2449,"0"0"-1425,0 0-399,0 0 351,0 0-816,0 0-48,161 0-112,-136 0-192,-5 0-944,-9 0-3218,-5 0-3042</inkml:trace>
  <inkml:trace contextRef="#ctx0" brushRef="#br0" timeOffset="26612.28">18765 14730 4626,'0'0'2689,"0"0"-1277,0 0-46,0 0 56,0 0-446,-4 0 666,5 0-112,77 0-3499,-71 34 2239,-4-12-187,-1 0 1,-1 0 0,0 0-1,-2 0 1,-1 0 0,-4 21-84,4-31 101,-1 0 0,0 0 1,-1 0-1,-1 0 0,0 0 1,0-1-1,-2 0 0,1 0 1,-1 0-1,0-1 0,-1 0 1,-8 7-102,12-14-1,0 0 1,0 0-1,0 0 1,0-1-1,-1 1 1,0-1-1,1 0 1,-1 0-1,0-1 0,0 0 1,0 1-1,0-1 1,3-1-35,0 1 0,0-1 0,0 0 0,0 0 0,0 0 0,0 1 0,-1-2 0,1 1 0,0 0 0,0 0 0,0-1 0,0 1 0,0-1 0,0 0 0,0 1 0,1-1 0,-1 0 0,0 0 0,0 0 0,0-1 0,1 1 0,-1 0 0,1-1 0,-1 1 0,1 0 0,-1-1 0,1 0 0,0 1 0,0-2 35,-1-3-80,4 4 99,1 1 0,-1 0 0,0 0 0,1 0 0,-1 0 1,0 0-1,1 1 0,-1-1 0,1 1 0,-1 0 0,1-1 0,0 1 0,-1 0 0,1 0 0,-1 1 0,1-1-19,3 0 20,4 0-17,3-2 93,0 1 1,0 1-1,1 0 1,-1 0-1,0 2 1,0 0 0,0 0-1,0 1 1,0 1-1,0 0 1,2 2-97,0-1 176,-12-4-118,0 0 0,0 1 0,1-1 0,-1 0 1,0 1-1,-1 0 0,1 0 0,0 0 0,2 2-58,-4-3 7,-1 0-2920,0-1 1953,0 0-3647</inkml:trace>
  <inkml:trace contextRef="#ctx0" brushRef="#br0" timeOffset="37832.014">16913 15835 1217,'0'0'1616,"0"0"-970,0 0-64,0 0-70,0 0-152,0 0-3,1 0 6683,0-2-4214,9-13-9146,-5 10 1710</inkml:trace>
  <inkml:trace contextRef="#ctx0" brushRef="#br0" timeOffset="39038.05">16961 15823 4434,'0'0'792,"0"0"-375,0 0 271,0 0-61,0 0-264,0 0 53,0 0 3,0 0 309,0 0 203,0 0-128,0 0 112,0 0-378,0 0-193,0 0 96,0 0-80,0 0-50,0 0-140,0 0 94,0 0-245,-5 29 66,-4-6-60,2-1 0,1 1-1,1 0 1,0 0 0,2 1-1,1-1 1,1 1 0,1 0-1,1 9-24,-1-25 67,1 2-44,0-1-1,1 1 1,0-1 0,0 0 0,1 1 0,0-1 0,1-1 0,0 1 0,0 0 0,1-1 0,2 3-23,-4-6-2,-1 0-1,2-1 1,-1 0 0,0 0-1,1 0 1,-1 0 0,1 0-1,0-1 1,1 0-1,-1 0 1,0 0 0,1 0-1,0-1 1,0 1 0,-1-1-1,1 0 1,1-1-1,-1 1 1,0-1 0,0 0-1,2 0 3,-1-1-53,1 0-1,0-1 1,-1 1-1,1-1 1,0-1-1,-1 1 0,1-1 1,-1 0-1,0-1 1,0 1-1,1-1 1,-2 0-1,1-1 1,0 0-1,-1 1 0,1-2 1,-1 1-1,0-1 1,-1 1-1,1-2 1,-1 1-1,0 0 1,0-1-1,-1 1 0,1-1 1,-1 0-1,0-3 54,-1 6 46,-1-1-1,1 0 0,-1 0 0,0 0 0,0 0 0,0 0 1,-1 0-1,0 0 0,1 0 0,-1 0 0,-1 0 1,1 0-1,-1 0 0,1 0 0,-1 0 0,0 0 0,-1 0 1,1 1-1,-1-1 0,1 0 0,-1 1 0,0-1 1,0 1-1,-1 0 0,1-1 0,-1 1 0,0 0 0,1 0 1,-1 1-1,-1-1 0,0 0-45,-16-13 189,0 2 1,-2 0-1,0 1 1,0 1-1,-7-2-189,10 6 11,1 0 0,0-2 0,1 0 0,0-1 0,1-1 0,0-1 0,1 0 0,-9-9-11,21 18-20,1 0 1,-1 1-1,1-1 0,0 0 0,0 0 0,0 0 1,1 0-1,-1-1 0,1 1 0,0 0 1,0-1-1,0 1 0,1-1 0,-1 1 0,1 0 1,1-1-1,-1 1 0,0-1 0,1 1 1,0-1-1,0 1 0,0 0 0,1-1 0,-1 1 1,1 0-1,0 0 0,0 0 0,1 0 1,-1 1-1,1-1 0,0 1 0,-1-1 0,2 1 1,-1 0-1,0 0 0,1 0 0,-1 1 1,1-1-1,0 1 0,0 0 0,0 0 0,0 0 1,0 0-1,0 1 0,1 0 0,1-1 20,-1 1 4,0-1-1,0 1 0,0 0 0,0 1 1,0-1-1,0 1 0,0 0 0,0 1 1,0-1-1,0 1 0,0 0 1,0 0-1,0 0 0,0 1 0,0-1 1,-1 1-1,1 1 0,-1-1 0,1 1 1,-1-1-1,0 1 0,0 0 0,0 1 1,0-1-1,0 1-3,1 3 5,0 1 0,-1-1 0,1 1 0,-2 0 0,1 1 0,-1-1 0,0 1 0,-1-1 0,0 1 0,0 0 0,-1 0 0,0 0 0,0 8-5,0-2-156,0-9-223,0 1 1,-1 0-1,0 0 1,0-1-1,0 1 1,-1 0-1,0-1 1,0 1-1,-1 0 1,1-1-1,-1 0 1,-1 2 378,-8 2-4896</inkml:trace>
  <inkml:trace contextRef="#ctx0" brushRef="#br0" timeOffset="39818.303">17285 15835 5763,'0'0'2049,"0"0"-1777,0 0 192,0 0-48,0 0 64,0 0-176,0 0-288,0 0 337,0 0-353,0 0 0,0 0-16,0 0-353,0 0-319,3 0-352,8 0-337,4 0-1040</inkml:trace>
  <inkml:trace contextRef="#ctx0" brushRef="#br0" timeOffset="40237.471">17381 16193 5410,'0'0'1502,"0"0"-637,0 0 181,0 0 178,0 0-295,0 0-1,3 35 81,-3-12-685,0-1 1,-2 1 0,-1-1 0,-2 9-325,3-21-21,-1-1 0,0-1 0,-1 1 0,0 0 1,0-1-1,0 0 0,-1 0 0,-1 0 0,1 0 0,-1-1 0,0 0 0,-1 0 21,-11 3-950,17-10 842,1 0 0,-1 0 0,1 0 0,-1 1 1,1-1-1,-1 0 0,1 0 0,-1 0 0,1 0 0,-1 0 1,1 0-1,-1 0 0,1 0 0,-1 0 0,1-1 1,-1 1-1,1 0 0,-1 0 0,1 0 0,-1 0 0,1-1 1,-1 1-1,1 0 0,-1-1 0,1 1 0,0 0 0,-1-1 1,1 1-1,0 0 0,-1-1 0,1 1 0,0-1 1,-1 1-1,1 0 0,0-1 0,0 1 0,0-1 0,-1 0 108,-2-22-3390</inkml:trace>
  <inkml:trace contextRef="#ctx0" brushRef="#br0" timeOffset="40824.4">17452 15853 8036,'0'0'3761,"0"0"-2453,0 0-449,0 0-78,0 0-556,18 0-183,164 0-1386,-184 0 1371,1 0 0,0 1 0,-1-1 0,1 0 0,0 0 0,0 1 0,-1-1 0,1 1 1,0-1-1,0 1 0,0 0 0,0-1 0,-1 1 0,1 0 0,0 0 0,0 0 0,1 0 1,-1 0-1,0 0 0,0 0 0,0 0 0,1 0 0,-1 0 0,0 0 0,1 0 1,-1 1-1,1-1 0,-1 0 0,1 0 0,0 1 0,-1-1-27,-4 53 353,4-32-268,-14 400 766,15-421-867,0-1-102,0 0-429,0 0-440,-5-3-3348,2-9 1200</inkml:trace>
  <inkml:trace contextRef="#ctx0" brushRef="#br0" timeOffset="41143.073">17488 16137 8004,'0'0'3841,"0"0"-3392,0 0-1,0 0 464,0 0-608,147-23-256,-116 21-48,-11-3-1936,-4-3-3427</inkml:trace>
  <inkml:trace contextRef="#ctx0" brushRef="#br0" timeOffset="41844.735">17846 16015 4818,'0'0'1153,"0"0"-550,0 0 429,0 0 67,0 0-93,1 6 3983,1 25-4781,-4 31 84,0-35-81,2 0 0,0 0 0,2 0 1,2 9-212,-2-32 18,-1 1 0,0-1 0,1 1-1,0-1 1,0 0 0,1 0 0,-1 0 0,1 0 0,0-1 0,0 1 0,0-1 0,0 1 0,0-1 0,1 0 0,0 0 0,-1-1 0,1 1 0,0-1 0,0 1 0,1-1 0,-1-1 0,0 1-1,1-1 1,-1 1 0,1-1 0,-1-1 0,1 1 0,4 0-18,-3-1-10,1 1 0,-1-1 0,0 0 0,1 0 0,-1-1 0,0 0 0,0 0 0,0-1-1,0 1 1,0-1 0,0-1 0,0 1 0,0-1 0,-1 0 0,1 0 0,-1 0 0,0-1 0,0 0 0,0 0 0,-1 0-1,2-3 11,-2 1-86,0 0-1,0-1 1,-1 1-1,0-1 0,0 0 1,0 0-1,-1 0 0,0 0 1,-1-1-1,0 1 0,0 0 1,0-1-1,-1-3 87,0 5-9,0 0 1,0 0-1,-1 0 1,0 1-1,0-1 0,0 0 1,-1 0-1,0 0 0,0 1 1,0-1-1,-1 1 0,0 0 1,0-1-1,0 1 1,-1 1-1,-3-5 9,-10-5 194,0 1 0,0 0 1,-1 2-1,-1 0 0,0 1 0,0 1 0,-7-2-194,4 2 37,1 0-1,0-2 0,1-1 0,0 0 0,1-1 1,-3-4-37,20 15 9,-1 0 1,1 0-1,-1-1 1,1 1-1,0-1 1,0 1 0,0-1-1,0 0 1,1 0-1,-1 0 1,1 0-1,-1 0 1,1 0 0,0 0-1,0-1 1,1 1-1,-1 0 1,1-1-1,-1 1 1,1 0 0,0-1-1,0 1-9,1-1-59,0-1 0,1 1 0,-1 0 0,1 0 0,0 0 0,0 0-1,0 0 1,1 0 0,-1 0 0,1 1 0,0-1 0,0 1 0,0 0 0,3-3 59,5-3-182,0 1 1,0 0-1,1 1 0,0 0 1,1 1-1,-1 0 0,1 1 1,0 0-1,0 1 1,4 0 181,-8 2-65,-1 0 1,1 0 0,0 1 0,0 1 0,1 0 0,-1 0 0,0 1 0,0 0 0,0 0 64,-6 0 9,0 0 0,-1 0 0,1 1 0,0-1 0,-1 1-1,0-1 1,1 1 0,-1 0 0,0 0 0,0 0 0,0 0 0,0 0-1,0 0 1,0 1 0,0-1 0,-1 1 0,0-1 0,1 1 0,-1 0-1,0-1 1,0 1 0,0 0 0,-1 0 0,1 0 0,-1-1 0,1 1 0,-1 0-1,0 3-8,2 15-82,0 1-1,-1-1 0,-2 1 1,0-1-1,-1 0 0,-1 1 0,-1-1 1,-1 0-1,-1-1 0,-1 1 1,-7 13 82,3-13-3549</inkml:trace>
  <inkml:trace contextRef="#ctx0" brushRef="#br0" timeOffset="44889.291">16730 16084 3986,'0'0'1051,"0"0"-747,0 0 62,0 0 282,0 0-355,0 0 4,0 0 337,0 0-39,0 0 0,0 0-245,0 0-51,0 0 77,0 0-184,0 0 120,0 0 43,0 0-43,0 0 107,0 0-200,0 0-25,0 0 129,0 0-155,0 0 91,0 0-53,0 0-60,0 0 113,0 0-144,0 0-17,0 0 71,0 0-60,-5 0 590,92 18-1299,-87-18 538,0 0 52,28 0-252,-186 0 342,150 1-65,-1 1 0,1 0-1,-1 1 1,1 0 0,0 1-1,0-1 1,0 2 0,-2 0-15,8-1-14,1-3 1,1-1 96,0 0 58,0 0 126,0 0-139,4-1-93,0 0 0,0 0 0,-1 0 0,1 1 0,0-1 0,0 1 0,-1 0 0,1 1 0,1-1-35,29-2 16,-16-3-136,-1 1 0,1 1 1,0 0-1,0 2 1,0 0-1,13 1 120,-30 0-40,-1 0 93,0 0 59,0 0 96,0 0-95,0 0-20,-37 0 70,-159 0-193,195 0 68,1 0 84,0 0 14,30 0 470,36-8-15,-24 2-1847,-12 5-3231,-26 1 347</inkml:trace>
  <inkml:trace contextRef="#ctx0" brushRef="#br0" timeOffset="60493.483">15910 15881 4514,'0'0'1102,"0"0"-326,0 0 153,0 0-17,0 0 43,21 0 6625,-4 1-7175,15 4-30,-19-4-326,0 1 1,0 0 0,0 1-1,0 0 1,0 1-1,11 6-48,-21-8 20,-3-2 40,0 0-90,0 0 53,0 0 64,0 0-24,0 0-197,0 0-289,0 0-688,0 0-368,0 0-1382,0 0-2377</inkml:trace>
  <inkml:trace contextRef="#ctx0" brushRef="#br0" timeOffset="61110.107">15919 16021 4722,'0'0'1057,"0"0"-633,0 0-35,0 0 297,0 0-259,0 0-56,0 0 258,0 0 84,0 0 319,0 0 27,26 0 1780,148 2-1052,-174-2-1739,0 49-4258,0-32-1648</inkml:trace>
  <inkml:trace contextRef="#ctx0" brushRef="#br2" timeOffset="86955.96">14794 16728 5394,'0'0'1884,"0"0"-1022,0 0 138,0 0 267,0 0-269,0 0-296,0 0-478,3-6 1483,-3 6-1720,0 0 1,0 0-1,0 1 1,0-1-1,0 0 1,0 0-1,0 0 1,0 0-1,0 0 1,0 0 0,0 0-1,0 0 1,0 0-1,0 1 1,0-1-1,0 0 1,0 0-1,0 0 1,0 0 0,1 0-1,-1 0 1,0 0-1,0 0 1,0 0-1,0 0 1,0 0-1,0 0 1,0 1-1,0-1 1,0 0 0,0 0-1,0 0 1,0 0-1,1 0 1,-1 0-1,0 0 1,0 0-1,0 0 1,0 0 0,0 0-1,0 0 1,0 0-1,0 0 1,0 0-1,1 0 1,-1 0-1,0 0 1,0 0-1,0 0 13,0 479 2316,0-472-2210,-1-2-54,1-1-1,0 0 0,0 1 0,0-1 1,0 0-1,1 1 0,0-1 0,0 0 1,0 1-1,0-1 0,1 0 0,-1 0 1,1 0-1,0 0 0,1 0-51,-3-4 3,1 0 0,-1 0-1,0 0 1,1 0 0,-1 0-1,0 0 1,1-1 0,-1 1-1,0 0 1,1 0 0,-1 0-1,0-1 1,0 1 0,1 0-1,-1 0 1,0-1 0,0 1-1,0 0 1,1-1 0,-1 1-1,0 0 1,0-1 0,0 1-1,0 0 1,0-1 0,0 1-1,0 0 1,0-1 0,0 1-1,0 0 1,0-1 0,0 1-1,0 0 1,0-1 0,0 1-1,0-1 1,0 1 0,0 0-1,0-1 1,0 1 0,0 0-1,-1-1-2,1-20-445,-10-48-581,4 33-157,1 0 1,1-26 1182,4-195-2185,5 251 2314,-1-1 0,1 1 0,1 0 0,-1 0-1,1 0 1,0 1 0,1-1-129,-5 5 50,2-2-24,-1 0 0,1 1 0,0-1-1,0 1 1,1 0 0,-1 1 0,0-1 0,1 1-1,-1 0 1,1 0 0,-1 0 0,4 0-26,58-1 5,-45 3 8,-19-1 23,-1 0 0,1 1-1,0-1 1,-1 1 0,1-1 0,-1 1-1,1 0 1,-1-1 0,1 1-1,-1 0 1,0 0 0,1 0-1,-1 1 1,0-1 0,0 0-1,0 0 1,1 1 0,-2-1-1,1 0 1,0 1 0,0-1-1,0 1 1,-1-1 0,1 1-1,0-1 1,-1 1 0,0 0-1,1-1 1,-1 1 0,0 0-1,0-1 1,0 2-36,2 66 1130,-2-53-936,-1-5-89,1-1 0,-2 1 0,0 0 1,0-1-1,0 0 0,-2 0 0,1 1 1,-1-2-1,-1 1 0,0 0 0,0-1 0,0 0 1,-3 1-106,-9 13 77,-2-1 1,0-1-1,-2-1 1,-6 5-78,26-24-171,1-2 103,1-1-1,-1 0 1,1 1 0,0-1-1,0 1 1,-1 0 0,1-1 0,0 1-1,0-1 1,0 1 0,1 0-1,-1 0 1,0 0 0,0 0-1,1 0 1,-1 0 0,1 0 0,-1 0-1,1 0 1,0 0 68,7-4-293,-1-1 216,0 1 0,0 0 0,1 0 0,0 1 0,0 0 0,0 0 0,0 1 0,1 0 0,-1 1 0,1 0 0,0 1 0,-1-1 0,1 2 0,0 0 0,0 0 0,0 1 0,0 0 77,-3 0 72,0 1 1,0-1-1,0 2 0,0-1 1,0 1-1,-1 0 0,1 0 1,-1 1-1,0-1 0,0 1 1,0 1-1,-1-1 0,1 1 1,-1 0-1,0 1 0,-1-1 0,1 1 1,-1 0-1,0 0 0,-1 0 1,1 0-1,-1 1 0,2 5-72,-3-6 84,1 0-1,-1 1 0,-1-1 0,1 0 0,-1 1 1,0-1-1,0 1 0,-1-1 0,0 1 0,0-1 1,0 1-1,-1-1 0,0 1 0,-1-1 0,1 1 1,-1-1-1,0 0-83,-1-1 22,0 0-1,0 0 1,0-1 0,0 1 0,-1-1-1,1 0 1,-1 0 0,-1 0 0,1-1-1,0 1 1,-1-1 0,1 0-1,-1 0 1,0-1 0,0 1 0,0-1-1,-1 0 1,1-1 0,-5 2-22,-7 1-106,0 0 1,0-2 0,0 0-1,0-1 1,-1 0-1,1-2 1,-5 0 105,12 0-241,1 0 0,0 0 0,0-1 1,0-1-1,0 1 0,0-1 0,0-1 0,1 0 1,-1 0-1,1-1 0,0 0 0,0 0 0,-5-6 241,11 10-83,0-1-1,0 1 1,0-1-1,0 0 0,1 0 1,-1 0-1,1 0 1,-1 0-1,1-1 1,0 1-1,0 0 0,0-1 1,0 1-1,0 0 1,0-1-1,1 1 0,-1-1 1,1 1-1,0-1 1,0 1-1,0-1 0,0 0 1,0 1-1,1-2 84,8-10-782</inkml:trace>
  <inkml:trace contextRef="#ctx0" brushRef="#br2" timeOffset="87609.472">15400 16786 5442,'0'0'1663,"0"0"-591,0 0-47,0 0 391,0 0-170,4 16 2777,12 67-3591,-2 10 362,-4 1 0,-3 65-794,-7-157 13,0 1 0,-1-1 1,1 0-1,-1 0 0,1 1 1,-1-1-1,0 0 0,0 0 0,0 0 1,0 0-1,0 0 0,0 0 1,0 0-1,-1 0 0,1 0 0,-1 0 1,1-1-1,-1 1 0,0-1 1,0 1-1,0-1 0,0 0 0,0 1 1,0-1-1,0 0 0,0 0 1,0-1-1,0 1 0,-1 0 0,1-1 1,0 1-1,-1-1 0,0 0-13,-11 2-190,-1-1 0,1 0 0,-1-1 0,-13-2 190,21 2-190,0-1-99,1 0 0,-1 0 0,1-1 0,-1 1 0,1-1 0,0-1 1,0 1-1,0-1 0,0 0 0,0 0 0,1-1 0,-1 0 0,1 0 1,0 0-1,0 0 0,1-1 0,-1 0 0,1 0 0,0 0 0,0-1 1,1 1-1,-2-4 289,-3-15-3388</inkml:trace>
  <inkml:trace contextRef="#ctx0" brushRef="#br2" timeOffset="87958.385">15240 16566 9476,'0'0'577,"0"0"-481,0 0 400,143 0-496,-103 0-1121,-6 0-2304</inkml:trace>
  <inkml:trace contextRef="#ctx0" brushRef="#br2" timeOffset="88440.876">15730 16809 5603,'0'0'1115,"0"0"-96,0 0 61,0 0-362,-1-9-11,-1-27-173,1 46 4278,-4 65-4633,5-59-38,0 84 1250,4 0-1,12 63-1390,-16-162-98,0-1 0,0 1 0,0-1 0,0 0 0,-1 1 0,1-1 1,0 1-1,0-1 0,0 0 0,0 1 0,-1-1 0,1 1 0,0-1 0,0 0 1,0 1-1,-1-1 0,1 0 0,0 1 0,-1-1 0,1 0 0,0 0 1,-1 1-1,1-1 0,0 0 0,-1 0 0,1 0 0,-1 1 0,1-1 0,0 0 1,-1 0-1,1 0 0,-1 0 0,1 0 0,0 0 0,-1 0 0,1 0 1,-1 0-1,1 0 0,-1 0 0,1 0 0,0 0 0,-1 0 0,1 0 1,-1-1-1,1 1 0,0 0 0,-1 0 0,1 0 0,0-1 0,-1 1 0,1 0 1,0 0-1,-1-1 0,1 1 0,0 0 0,-1-1 0,1 1 0,0 0 1,0-1-1,-1 1 0,1 0 0,0-1 0,0 1 98,-12-18-4199</inkml:trace>
  <inkml:trace contextRef="#ctx0" brushRef="#br2" timeOffset="88781.139">15504 16783 6627,'0'0'2769,"0"0"-2465,0 0 705,0 0 784,181-12-1137,-125 4-192,-8 1-272,-8-4-160,-12 6 224,-11 3-256,-12 2 0,1 0-112,-3 0-624,0 0-945,-1 7-1712,4 14-2786</inkml:trace>
  <inkml:trace contextRef="#ctx0" brushRef="#br2" timeOffset="89196.632">16226 16966 11237,'0'0'1985,"0"0"-1105,0 0 97,0 0-289,0 0-672,0 0-32,6-35 0,-6 35-32,0 0 48,2 0-864,-2 0-1009,0 12-800,3 8-577</inkml:trace>
  <inkml:trace contextRef="#ctx0" brushRef="#br2" timeOffset="89532.987">16192 17235 5651,'0'0'3137,"0"0"-1760,0 0 512,0 0-497,0 0-1088,0 0 465,-6-33-449,9 28-160,0 5-160,0 0-849,3 0-735,-6 0-3314</inkml:trace>
  <inkml:trace contextRef="#ctx0" brushRef="#br2" timeOffset="90516.061">16789 16936 6115,'0'0'1878,"0"0"-723,0 0-18,0 0-606,16-11-294,48-30-141,-61 39 42,0 0 0,0 0 1,0 1-1,0-1 0,1 1 0,-1 0 0,0 0 0,1 0 0,-1 0 1,1 0-1,-1 1 0,1-1 0,-1 1 0,1 0 0,-1 0 1,1 1-139,-1-1 72,-1 1 0,0 0 0,0 0 1,0 0-1,1 0 0,-1 0 0,0 0 1,0 1-1,-1-1 0,1 0 1,0 1-1,0 0 0,-1 0 0,1-1 1,-1 1-1,1 0 0,0 2-72,3 6 104,0 1 1,-1 0-1,0 0 0,-1 0 0,0 1 0,-1-1 1,1 7-105,-1-4 33,3 24 262,-2 1 1,-1-1-1,-3 19-295,1-15 485,0-41-429,0-1 32,0 0 38,0 0 5,0-40-185,0 33-63,0 0-1,-1 0 1,0-1 0,0 1-1,0 0 1,-1 1 0,0-1-1,-1 0 1,1 0 0,-1 1-1,-4-6 118,5 9-39,0-1 0,-1 1-1,1 0 1,-1 1-1,0-1 1,0 0-1,0 1 1,0 0 0,0 0-1,0 0 1,-1 0-1,1 0 1,-1 0-1,1 1 1,-1 0-1,0 0 1,0 0 0,1 0-1,-1 0 1,0 1-1,0 0 1,-4 0 39,2-1 1,0 1 0,-1 1 0,1-1 0,0 1 0,0 0 0,0 0 0,-1 1 1,1 0-1,0 0 0,1 0 0,-6 3-1,8-2 22,-1 0 0,1 0 0,-1 0 0,1 0 0,0 1 0,0-1 0,1 1 1,-1 0-1,1 0 0,0 0 0,0 0 0,0 0 0,0 0 0,1 1 0,-1-1 0,1 4-22,-1-2 115,0 0 0,1 0 0,0 0 0,0 0 0,1 0 0,-1 0 0,1 0 0,1 0-1,-1 0 1,1 1 0,1 4-115,0-8 37,-1 0 1,0 0-1,1-1 0,-1 1 1,1 0-1,0-1 0,0 1 0,0-1 1,0 0-1,0 0 0,1 0 0,-1 0 1,1 0-1,-1 0 0,1-1 0,-1 1 1,1-1-1,0 0 0,0 0 1,0 0-1,0 0 0,0 0 0,2 0-37,7 1 22,-1 0 0,1 0 0,0-1 0,-1-1 0,1 0 0,0 0 0,2-2-22,-7 2-388,-1-2 0,0 1 0,0 0 0,0-1 0,0 0 0,0-1 0,0 1 0,-1-1 0,1 0 0,-1-1 0,1 1 0,-1-1 0,4-4 388,13-19-7257</inkml:trace>
  <inkml:trace contextRef="#ctx0" brushRef="#br2" timeOffset="91205.183">17367 16938 4994,'0'0'3260,"0"0"-1691,0 0-374,0 0 94,0 0-699,0-5-382,0 2-172,-1 1 1,1-1 0,-1 0 0,0 1-1,1-1 1,-1 0 0,-1 1 0,1-1 0,0 1-1,-1 0 1,1-1 0,-1 1 0,1 0-1,-1 0 1,0 0 0,0 0 0,0 0-1,0 1 1,-1-1 0,1 0 0,0 1 0,-1 0-1,1-1 1,-1 1 0,1 0 0,-1 0-1,0 1 1,1-1 0,-1 1 0,0-1-1,1 1 1,-3 0-37,-3-1 56,0 0 0,0 0 0,0 1 0,0 1 0,0-1 0,0 1 0,1 1 0,-1-1 0,0 1 0,1 0 0,-1 1 1,1 0-1,-1 0 0,1 1 0,1 0 0,-1 0 0,0 1 0,1-1 0,0 1 0,0 1 0,0-1 0,1 1 0,0 0 0,0 0 0,0 1 0,1 0 0,0-1 0,0 1 0,1 1 0,0-1 0,0 0 0,1 1 0,-1 0 0,2-1 0,-2 8-56,1-1 220,0-1 0,1 1 0,0-1 0,1 1 0,1 0 0,0-1 0,1 3-220,-1-11 70,0 1 1,1-1 0,-1 1 0,1-1 0,1 0 0,-1 0-1,1 0 1,-1 0 0,2 0 0,-1-1 0,0 0 0,1 1 0,0-1-1,0 0 1,0-1 0,0 1 0,1-1 0,1 1-71,7 4 57,2-1 0,-1-1 1,1 0-1,0-1 1,0-1-1,0 0 0,1-1 1,7 0-58,-14-1-114,-1-1 1,1 0 0,-1-1-1,0 0 1,1 0-1,-1-1 1,1 0 0,-1-1-1,0 1 1,0-2-1,0 1 1,0-1 0,0 0-1,0-1 1,-1 0-1,3-1 114,-5 0-527,-1 1-1,0 0 0,0-1 0,0 0 1,0 0-1,-1 0 0,1 0 0,-1-1 1,-1 1-1,1-1 0,0-2 528,6-25-5077</inkml:trace>
  <inkml:trace contextRef="#ctx0" brushRef="#br2" timeOffset="91604.327">17564 16682 2897,'0'0'3866,"0"0"-2487,0 0-277,0 0 579,0 0-713,1 25 1244,19 217 2180,-4-60-3395,-2-23-802,-14-159-312,0 0-326,-2-10-2521,-7-11 707,-2-6-2095</inkml:trace>
  <inkml:trace contextRef="#ctx0" brushRef="#br2" timeOffset="91956.023">17446 16969 8468,'0'0'3591,"0"0"-2412,0 0-611,25 0-55,189 0-140,-194-1-411,-13 1-54,0-1 0,1 1 0,-1 1 0,0 0 0,0 0 0,4 1 92,-9-2 7,0 1 0,0 0 0,1 0-1,-1 0 1,0 1 0,0-1 0,-1 0 0,1 1 0,0-1 0,0 1 0,-1-1 0,1 1 0,-1 0 0,1 0 0,-1 0 0,0 0 0,0 0 0,0 0 0,0 0 0,0 0 0,0 0 0,0 2-7,12 62 2062,-12-57-1878,-1-1-1,2 1 1,-1-1-1,1 1 0,0-1 1,1 0-1,0 0 0,0 0 1,1-1-1,0 1 0,0-1 1,5 6-184,-9-13 6,3 3-70,0-9-4510,-3-13 853</inkml:trace>
  <inkml:trace contextRef="#ctx0" brushRef="#br2" timeOffset="92305.47">17812 16700 10149,'0'0'4001,"0"0"-3584,0 0 271,0 0-688,0 0-704,0 0-2466,20 10-2977</inkml:trace>
  <inkml:trace contextRef="#ctx0" brushRef="#br2" timeOffset="92941.024">17931 16925 3217,'0'0'1935,"0"0"-588,0 0-323,0 0 204,0 0 124,0 0-1098,1 0-1,-1 0 0,1 0 0,-1 0 1,1 0-1,-1 1 0,1-1 0,-1 0 1,1 0-1,-1 0 0,1 0 1,-1 0-1,1 1 0,-1-1 0,1 0 1,-1 0-1,0 1 0,1-1 0,-1 0 1,1 1-1,-1-1 0,0 1 1,1-1-1,-1 0 0,0 1 0,0-1 1,1 1-1,-1-1 0,0 1 0,0-1-253,31 112 1421,13 43-51,-22-107-1189,-21-46-163,0 0 0,0 0 0,0 0 0,1-1 0,-1 1 1,1 0-1,-1-1 0,1 1 0,0-1 0,-1 0 0,1 1 0,0-1 0,0 0 0,0 0 0,0 0 0,0-1 1,0 1-1,0 0 0,0-1 0,0 1 0,0-1 0,2 0-18,-3-1 7,1 1-1,0-1 1,0 0 0,0 0-1,-1-1 1,1 1 0,-1 0 0,1-1-1,-1 1 1,1-1 0,-1 1-1,0-1 1,1 1 0,-1-1-1,0 0 1,0 0 0,-1 0 0,1 0-1,0 1 1,0-2-7,2-3-9,13-29-536,-2 0 0,10-35 545,-15 40-72,1 0 0,2 1 0,0 0-1,2 1 1,4-3 72,7 5-1834,-17 19-1876,-7 6-679</inkml:trace>
  <inkml:trace contextRef="#ctx0" brushRef="#br2" timeOffset="93480.188">18300 17217 5603,'0'0'3057,"0"0"-1099,0 0-165,0 0-424,0 0-614,11-7-414,2-1-296,12-8 1,0-1 0,-1 0-1,0-3-45,-19 16-137,0-1 0,0 1 0,0-1 1,0 0-1,-1 0 0,0 0 0,0-1 0,-1 1 0,1-1 0,-1 0 0,-1 0 1,1 0-1,-1-1 0,0 1 0,0 0 0,-1-1 0,1-3 137,-2 6-39,1-1 0,-1 1 0,-1 0 0,1 0 0,-1 0 0,1 0 0,-1 0 0,0 0-1,-1 0 1,1 0 0,-1 0 0,1 0 0,-1 0 0,0 1 0,-1-1 39,0 1 67,0 1 1,0 0-1,0 0 1,0 0-1,0 0 1,0 0-1,-1 1 0,1-1 1,-1 1-1,1 0 1,-1 0-1,1 0 1,-1 1-1,0-1 1,1 1-1,-1 0 0,-2 0-67,2 0 67,0 0 0,0 1 0,0-1-1,0 1 1,0 0 0,1 0-1,-1 0 1,0 1 0,0-1 0,1 1-1,-1 0 1,1 0 0,0 0-1,-1 1 1,1-1 0,0 1 0,0 0-1,1-1 1,-1 1 0,0 1-1,1-1 1,0 0 0,0 0 0,0 1-1,0 0 1,0-1 0,1 1-1,0 0 1,-1 0-67,-5 17 444,1-1 0,1 1 0,1 0 0,-1 20-444,2-20 298,0 1 0,2-1 0,1 1 0,0-1 0,2 0 0,2 10-298,-3-25-27,0-1-1,0 0 1,0-1 0,1 1-1,0 0 1,0 0 0,0-1-1,1 1 1,0-1 0,0 0-1,0 0 1,0 0 0,0 0 0,1 0-1,0-1 1,0 1 0,0-1-1,0 0 1,0-1 0,1 1-1,-1-1 1,1 1 0,-1-1-1,1-1 1,0 1 0,0-1-1,0 1 1,0-1 0,1-1 27,32 2-2428,-6-2-1681</inkml:trace>
  <inkml:trace contextRef="#ctx0" brushRef="#br2" timeOffset="99766.197">13385 10254 2593,'0'0'616,"0"0"-429,0 0-72,0 0 346,0 0 118,0 0-77,2 0-1091,6 2 9671,-6 2-7763,-1 74 586,11 74-1905,6 44 416,7 49 102,-5-76-4,-5 25-514,1 20 241,-9-87-120,-9 98-121,0-67 74,2-144-70,5 235-22,-1-198 31,3 1 1,1-1 0,13 38-14,3-9 15,-7-26 3,-2 1 0,-2 1 0,-3 0 1,1 29-19,0 634-36,-11-552 61,3-111 0,2-1 0,6 24-25,4 35 17,18 416 17,-21-295-52,0-119 35,5-1 0,7 13-17,2 9 35,-4 25-35,-13-15-2,-6-75 8,4 0 1,6 25-7,-2-15-14,-4 0 1,-3 0 0,-7 73 13,0-20 10,3 29 10,6 353 88,-4-492-108,0 0 0,2 0-1,1 0 1,1 0 0,0-1-1,2 0 1,1 0 0,2 0 0,12 49 5,-12-62 324,-2-9-1799,-5-7-3098,3-20-2630</inkml:trace>
  <inkml:trace contextRef="#ctx0" brushRef="#br2" timeOffset="103347.217">13907 17359 4178,'0'0'987,"0"0"-731,0 0-202,0 0-22,31-5 3740,-29 4-3917,0 0 0,0 0 1,0 0-1,1 1 0,-1-1 0,0 1 1,0-1-1,1 1 0,-1 0 1,0 0-1,1 0 0,1 1 145,7-1-363,-11 0 497,0 0 258,0 0 251,0 0 29,0 0 0,0 0-133,0 0-200,0 0-51,0 0-101,0 0-11,0 0 38,0 0-78,0 0 53,0 0 113,0 0 15,0 0 73,0 0-4,0 0 15,0 14 458,0 276 1446,0-286-2316,-1 0 1,0 1-1,0-1 0,0 1 1,0-1-1,-1 0 1,1 0-1,-2 2 11,1-2 16,0 1 0,0 0 0,1-1 0,0 1 0,0 0 0,0 0-1,0 0 1,0 3-16,1-8 64,16 0-10,26 1-15,0-2 0,0-2 1,0-2-1,21-5-39,-12 1 3,1 2 0,0 3 0,0 2 0,21 3-3,79-3-292,-69-6 207,46-1 122,108 11-33,259-5 165,280-7-170,-561 11 18,262 4 69,-74 3-102,-317-2 28,1 3 1,2 5-13,23 3 7,-30-9-3,56-4-4,-55-3 12,48 9-12,351 25-22,-40-6 94,-227-13-67,214-14-5,-207-4-7,1009-3 119,-744 0 1283,-486 5-955,-1 0-376,0-1 0,1 1-1,-1 0 1,0 0 0,1 0-1,-1-1 1,0 1 0,0 0-1,1 0 1,-1-1 0,0 1-1,0 0 1,1-1 0,-1 1-1,0 0 1,0-1 0,0 1-1,0 0 1,1-1 0,-1 1-1,0 0 1,0-1 0,0 1-1,0 0 1,0-1 0,0 1-1,0-1 1,0 1 0,0-1-64,-57-23-4384,27 7 1164</inkml:trace>
  <inkml:trace contextRef="#ctx0" brushRef="#br2" timeOffset="106136.029">13400 10502 8740,'0'0'1075,"0"0"-491,0 0-55,0 0 106,0 0-70,0 0-261,42 0 3074,25 0-1907,-25-2-1236,1 2 0,0 2 0,0 2 0,-1 2 0,2 2-235,10 1 252,1-2 1,0-2-1,0-2 0,1-3 0,14-4-252,98 3 159,475 15-138,-430-7-34,193 1-22,-160-9-30,149 0 130,261 36-65,-393-17-46,194-14 46,-250-6-66,258-23 82,5 0-315,290 37-648,393-9 1022,-589-6 10,-170-12 3,-340 15-106,-54 0-4,39 0 484,85 8 365,-124-8-763,0 0 53,0 0 107,1 0-204,0 0-1,-1 0 1,1 0 0,0-1-1,-1 2 1,1-1-1,-1 0 1,1 0-1,0 0 1,-1 0 0,1 0-1,0 0 1,-1 1-1,1-1 1,-1 0-1,1 0 1,-1 1-1,1-1 1,-1 1 0,1-1-1,0 1-19,-11 8-1921,-19 6-2299</inkml:trace>
  <inkml:trace contextRef="#ctx0" brushRef="#br2" timeOffset="108444.228">15930 11793 6147,'0'0'960,"0"0"-167,0 0-20,0 0-252,0 0-172,0 0-173,-5-18 3919,4 18-3558,1 0-7,0 0-167,0 0 83,0 0-65,-3 18 286,1-10-3596,2-14-470,0-4-2513</inkml:trace>
  <inkml:trace contextRef="#ctx0" brushRef="#br2" timeOffset="109365.182">16003 12036 5939,'0'0'744,"0"0"-40,0 0 123,0 0-256,0 0-112,-4 2 4478,-14 12-4034,12 43 351,27-53-1649,-20-4 354,0 0 0,-1 1 1,1-1-1,0 0 0,-1 0 0,1 0 0,0 0 0,0 0 1,-1 0-1,1 0 0,0 0 0,-1-1 0,1 1 0,0 0 0,0 0 1,-1-1-1,1 1 0,-1 0 0,1 0 0,0-1 0,-1 1 0,1-1 1,-1 1-1,1-1 0,-1 1 0,1-1 0,-1 1 0,1-1 0,-1 1 1,1-1-1,-1 0 0,0 1 0,1-1 0,-1 0 0,0 0 41,0 0-4,1 0 0,-2-1 0,1 1 0,0 0 0,0-1 0,0 1 0,0 0 0,-1 0 0,1-1 0,-1 1 0,1 0 0,-1 0 0,1 0 0,-1-1 0,0 1 0,1 0 0,-1 0 0,0 0-1,0 0 1,0 0 0,0 0 0,0 1 0,0-1 0,0 0 0,0 0 0,0 1 0,0-1 0,-1 1 0,1-1 0,0 1 4,-42-5 1921,39 5-1760,4 0 74,0 0-147,0 0-144,0 0-310,0 0-1594,0 0-2290</inkml:trace>
  <inkml:trace contextRef="#ctx0" brushRef="#br2" timeOffset="110807.223">16099 13536 4274,'0'0'1905,"0"0"-955,0 0-395,0 0 162,0 0-157,0 0-293,0 0 197,0 0 17,0 0-86,0 0-9,0 0-180,0 0 45,0 0-113,0 0-47,0 0 42,0 0-37,0 0 121,0 0-52,0 0-104,0 0 38,-8 8 2905,10-50-7972,-36 41 7735,31 1-4797,-10 0-4752</inkml:trace>
  <inkml:trace contextRef="#ctx0" brushRef="#br2" timeOffset="111640.096">16124 13747 1777,'0'0'2657,"0"0"-2009,0 0-512,0 0 227,0 0-181,0 0-4,0 0 1,0 0-85,-42 5 6682,42-5-6759,-1 1 0,1-1 1,-1 1-1,1-1 0,0 1 0,-1-1 0,1 1 1,0-1-1,-1 1 0,1 0 0,0-1 1,0 1-1,-1-1 0,1 1 0,0 0 0,0-1 1,0 1-1,0 0 0,0-1 0,0 1 1,0 0-1,0-1 0,0 1 0,0 0 0,1-1 1,-1 1-1,0-1 0,0 1 0,1 0-17,-1-1-40,1-1 0,0 0 0,-1 1 0,1-1 0,-1 0-1,1 1 1,-1-1 0,0 0 0,1 0 0,-1 0 0,0 1-1,1-1 1,-1 0 0,0 0 0,0 0 0,0 0 0,1 1 0,-1-1-1,0 0 1,0 0 0,-1 0 0,1 0 0,0 0 0,0 0 40,0 0 440,-5 1 666,0 0-1454,4 0-3203,1 0-4749</inkml:trace>
  <inkml:trace contextRef="#ctx0" brushRef="#br2" timeOffset="124432.264">17655 11960 4834,'0'0'1622,"0"0"-1003,0 0 198,0 0-73,0 0-304,-3 0 3842,6 0-2932,112 0-406,-115 0-885,40 0 1016,-31-3-458,-2 1-4312,-7 2-2714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5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2657,'0'0'6945,"0"0"-4400,0 0-1385,0 0 201,0 0-163,-5 3 2993,18-2-4195,0 0-1,0 2 0,-1-1 1,1 1-1,0 2 5,44 8-116,-48-5 168,-9-6-6832,0-2 969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6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4706,'0'0'1011,"0"0"-429,0 0 218,0 0 305,0 0 37,0 0-206,0 0-56,0 0 92,0 0-185,0 0-120,0 0 88,0 0-201,0 0-12,0 0 8,0 0-97,0 0 102,29 0 1187,-6 2-1530,0 1-1,0 1 1,0 0-1,13 6-211,-33-7-322,-3-1-6992,0-2-4219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2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3073,'0'0'753,"0"0"-657,0 0 256,0 0 400,0 0-352,0 0-31,0 0-65,0 0-160,0 0 16,0 0-160,0 0 64,0 0-64,0 0-240,0 0-80,0 0-353,0 0-687,0 0-2514</inkml:trace>
  <inkml:trace contextRef="#ctx0" brushRef="#br0" timeOffset="2173.187">24 74 3762,'0'0'974,"0"0"-241,0 0 33,0 0-56,0 0-214,0 0-96,0 0-120,0 0 94,0 0 170,0 0-35,0 0-2,0 0-48,0 0-8,0 0 13,0 0-170,0 0-9,0 0 38,0 0-131,0 0 24,0 0-69,0 0-51,0-20 464,1 19-560,0-1-1,0 1 0,1 0 1,-1 0-1,0 0 0,0 0 1,1 0-1,-1 0 1,1 0-1,-1 1 0,1-1 1,-1 0-1,1 1 0,-1-1 1,1 1-1,0 0 0,-1-1 1,1 1-1,-1 0 1,1 0-1,0 0 0,-1 0 1,2 0 0,53 1 145,-36 0-190,-17 2 19,0 1 1,0 0-1,0-1 1,-1 1-1,0 0 1,0 0-1,0 0 1,0 0-1,-1 1 26,1 2-30,0 0 0,-1 0-1,0 0 1,0 0 0,0 1 0,-1-1-1,0 0 1,-1 1 0,0-1 0,-1 7 30,-2 26 70,-24-10-105,-6 8-55,-1-2-1,-12 7 91,45-41 19,1 0 0,-1 1 0,1-1-1,0 0 1,-1 1 0,1-1 0,0 1 0,0 0 0,1-1 0,-1 1 0,1 0 0,-1-1-1,1 1 1,0 0 0,0 2-19,1 50 1124,1-29-471,1-9-80,4-21-614,12-34-601,-9 18 800,-8 17-155,-1 1-4,0-1-1,0 1 0,0 0 1,0 1-1,1-1 0,-1 0 0,0 0 1,1 0-1,0 1 0,-1-1 1,1 1-1,0-1 0,0 1 0,-1 0 1,1 0-1,0 0 0,0 0 1,1 0-1,-1 0 0,0 0 1,2 0 1,10 29 616,-10-19-426,0 0 0,1-1 1,0 1-1,0-1 0,1 0 1,-1-1-1,2 1 0,0-1-190,-4-4-49,1 0-1,0 0 1,0 0-1,0-1 1,0 0 0,1 0-1,-1 0 1,1 0-1,-1 0 1,1-1-1,0 0 1,-1 0-1,1 0 1,0-1-1,0 0 1,4 0 49,-7 0-157,0-1-1,0 1 1,0-1 0,0 0 0,0 0-1,-1 0 1,1 0 0,0 0 0,0 0-1,-1-1 1,1 1 0,-1-1 0,1 1 0,-1-1-1,1 1 1,-1-1 0,0 0 0,0 0-1,0 1 1,0-1 0,0 0 0,0 0-1,-1 0 1,1 0 0,0 0 0,-1 0 0,0 0-1,1-1 1,-1 1 0,0 0 0,0-1 157,1-23-3623</inkml:trace>
  <inkml:trace contextRef="#ctx0" brushRef="#br0" timeOffset="3964.436">460 120 3570,'0'0'1566,"0"0"-323,0 0-293,0 0-86,0 0-117,0 0-120,0 0 168,0 0-75,0 0-101,-16 0 1710,14 1-2318,-1 1-1,1 0 0,0 0 0,0 0 0,0 0 0,0 0 0,0 0 1,0 1-1,1-1 0,-1 0 0,1 1 0,0 0 0,-1-1 0,1 1 1,0 0-1,1-1 0,-1 2-10,-2 1 9,-5 14 90,1-1 0,0 1 0,1 0 0,1 1 0,1-1 0,0 1 0,2 0 0,0 0 0,2 0 0,0 15-99,0-27 92,0 4 118,0 0 1,1 0 0,0 0-1,3 11-210,-3-20 36,0 0 0,0 0 0,0 0 0,0 0 0,1 0 0,-1 0 0,1 0 0,0-1 0,0 1 0,0 0 0,0-1 0,0 0 0,0 1 0,1-1 0,-1 0 0,1 0 0,0 0 0,-1-1 0,1 1 0,1 0-36,29 8 347,10 6-193,-37-13-142,0 0 1,0-1-1,0 1 0,0-1 0,0-1 0,1 1 0,-1-1 0,1 0 0,-1-1 0,1 1 1,-1-1-1,2-1-12,-4 1 7,0 0-1,0 0 1,0-1 0,0 0 0,-1 0 0,1 0 0,0 0 0,0 0 0,-1-1-1,1 0 1,-1 0 0,0 0 0,1 0 0,-1 0 0,0-1 0,0 1-1,0-1 1,-1 0 0,1 0 0,0-1-7,7-12 12,-1-1-1,-1 0 0,0 0 1,-1-1-1,-1 1 1,-1-2-1,-1 1 1,0 0-1,-1-1 0,-1 0 1,-1 0-1,-1 1 1,0-1-1,-2-6-11,0 18-17,1 0 0,-1 0 0,0 1-1,-1-1 1,0 1 0,0-1 0,0 1-1,-1 0 1,0 0 0,0 0 0,0 1 0,-1 0-1,1-1 1,-1 2 0,-1-1 0,1 0 0,-1 1-1,0 0 1,0 1 0,0-1 17,-5 1 0,0 1 0,0 0 1,0 0-1,0 1 0,0 1 0,0 0 0,0 0 1,0 1-1,0 1 0,-29-1 78,35 0-90,0 1 0,0-1 1,1 1-1,-1-1 0,0 1 0,0 1 1,1-1-1,0 1 0,-1-1 0,1 1 0,0 1 1,-2 1 11,-8 43-4976,13-38 273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3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7523,'0'0'1174,"0"0"-128,0 0 115,0 0-62,0 0-277,0 0-305,31 7 3189,217-9-2957,-248 7-6004,0 2-1957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4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9076,'0'0'2009,"0"0"-600,0 0-185,0 0-365,0 0-515,0 0-63,6-3 210,-2-2-479,0 0 1,0 0 0,-1-1 0,0 0 0,0 0-1,-1 0 1,1 0 0,-1 0 0,0 0 0,-1-1 0,1-4-13,4-75 13,-6 85 9,0 1-49,0 0 48,6 22 302,5 11-155,-2 0 1,-1 1-1,-1 1 0,0 23-168,16 71 1037,-23-126-1910,3 7 2401,-2-7-4582,0 0-4549,-1-3 2014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4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1713,'0'0'2614,"0"0"-1432,0 0-272,0 0 50,0 0-157,0-13 307,0 11 4471,16 111-4695,-7 65-243,-9-173-755,0-1 64,0 0-3,0 0-18,0 0 82,0-34 233,0 7-320,1 0 0,2 0 0,2-11 74,-4 31-14,1 0-1,-1 0 0,1 0 0,0 1 0,1-1 0,0 1 1,0 0-1,0-1 0,1 1 0,-1 1 0,2-1 0,-1 1 0,0-1 1,1 1-1,0 0 0,1 1 15,-5 2-5,0 1-1,1 0 1,-1 0-1,1 0 1,-1-1 0,1 2-1,0-1 1,-1 0-1,1 0 1,0 0 0,0 1-1,-1-1 1,1 1-1,0 0 1,0-1 0,0 1-1,0 0 1,0 0 0,-1 0-1,1 0 1,0 0-1,0 1 1,0-1 0,0 1-1,-1-1 1,1 1-1,0-1 1,0 1 0,-1 0-1,1 0 1,0 0-1,-1 0 1,1 0 0,-1 0-1,1 1 1,-1-1 0,0 0-1,0 1 1,1-1-1,-1 1 1,0-1 0,0 1-1,0 0 1,-1-1-1,1 1 1,0 0 0,-1 0-1,1-1 1,-1 2 5,4 28 627,-1 0 0,-2 24-627,-1-33 307,0 0 1,2 0 0,0 0 0,2-1-1,0 1 1,5 13-308,-7-33 61,-2-2-23,0-31-401,1 4 182,0 1-1,2-1 1,0 0 0,2 1 0,2-4 181,-5 22-78,1-1 1,-1 0-1,1 1 1,1 0 0,0 0-1,0 0 1,1 0-1,0 1 1,0-1-1,0 1 1,1 1 0,0-1-1,1 1 1,-1 0-1,1 0 1,0 1-1,3-2 78,-8 6 7,0 1-1,0-1 0,0 0 1,0 0-1,0 1 1,0-1-1,0 1 0,0-1 1,0 1-1,1 0 0,-1 0 1,0 0-1,0 0 0,0 1 1,0-1-1,1 0 0,-1 1 1,0 0-1,0-1 0,0 1 1,0 0-1,0 0 0,0 0 1,0 0-1,-1 0 0,1 1 1,0-1-1,-1 1 0,1-1 1,-1 1-1,1-1 1,-1 1-1,0 0 0,1 0 1,-1 0-1,0-1 0,0 3-6,7 19 335,-1 1-1,-1 1 1,-1-1-1,-2 1 1,1 11-335,-2-9 289,2 0 1,1-1-1,1 1 1,5 12-290,-8-37-1947,0-9 731,0-10-1178,0-3-2838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3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4882,'0'0'1518,"0"0"-629,0 0-41,0 0 86,0 0-385,0 0-375,0 0 95,0 0 276,0 0 108,0 0 33,0 0-3,0 0 58,0 0-196,0 0-49,0 0-61,0 0-102,0 0 3,0 0 3,0 0-61,0 0 34,0 0-187,0 0 33,0 13 154,0 245 1192,48-258-1976,84 0-459,-131 0 512,-1 0-146,0 0-54,0 0-232,0 0-270,0 0-714,0 0-1009,0 0-392</inkml:trace>
  <inkml:trace contextRef="#ctx0" brushRef="#br0" timeOffset="599.984">226 36 6339,'0'0'1016,"0"0"-314,0 0-6,0 0-245,0 0-115,0 8 5656,-1 41-6026,-3-4 238,-2 1 1,-6 13-205,4-20 308,2 0 0,1 1 1,2 16-309,0-26 154,2-23-5049,-4-7 327</inkml:trace>
  <inkml:trace contextRef="#ctx0" brushRef="#br0" timeOffset="1021.582">355 436 7972,'0'0'656,"0"0"-208,0 0 849,0 0-801,0 0 192,0 0 321,74 41-385,-63-16 144,-5 0-79,-4 3-625,-2 0 64,0-5-96,0 0-32,-2-5 0,-10-8-624,-2-3-929,6-7-1841,-4 0-3041</inkml:trace>
  <inkml:trace contextRef="#ctx0" brushRef="#br0" timeOffset="1657.418">567 162 5442,'0'0'1748,"0"0"-705,0 0 270,0 0 47,0 0-405,0 0-870,0 0 0,-1 1-1,1-1 1,0 0 0,0 0-1,0 0 1,0 0-1,0 0 1,0 0 0,0 0-1,0 0 1,0 0-1,-1 0 1,1 0 0,0 0-1,0 0 1,0 0 0,0 0-1,0-1 1,0 1-1,0 0 1,0 0 0,-1 0-1,1 0 1,0 0-1,0 0 1,0 0 0,0 0-1,0 0 1,0 0 0,0 0-1,0 0 1,0 0-1,0 0 1,0-1 0,0 1-1,0 0 1,0 0-1,0 0 1,0 0 0,0 0-1,-1 0 1,1 0 0,0 0-1,0-1 1,0 1-1,0 0 1,0 0 0,0 0-1,0 0 1,1 0-1,-1 0 1,0 0 0,0 0-1,0 0 1,0-1 0,0 1-1,0 0 1,0 0-1,0 0-84,-2 45 724,1-18-314,0-1 0,4 23-410,-3-43 25,1 0 0,0 1 0,1-1 0,-1 0 0,1 0 0,0 0 0,1 0 0,-1 0 0,1-1 0,0 1 1,1-1-1,-1 0 0,1 0 0,0 0-25,-2-3-43,0 0 0,0-1 1,0 0-1,1 1 0,-1-1 1,0 0-1,1 0 0,-1 0 1,0 0-1,1 0 0,-1-1 1,1 1-1,-1-1 0,1 0 1,0 0-1,-1 0 0,1 0 0,-1 0 1,1 0-1,-1 0 0,2-1 43,57-19-1301,-39 12 1255,-16 6 57,-1 1 0,0 0 0,1 0 0,-1 1 0,1 0 0,-1 0 0,2 0-11,-6 0-104,-1 0-136,0-61-10391,0 46 8462</inkml:trace>
  <inkml:trace contextRef="#ctx0" brushRef="#br0" timeOffset="2093.133">781 162 1921,'0'0'2449,"0"0"-859,0 0-173,0 0-377,0 0-159,-2-14 427,1 11 4840,18 357-3920,-14-340-2040,-1-2-562,-4-10-6275,-4-2 2202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4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4322,'0'0'2334,"0"0"-1282,0 0-132,0 0 561,0 0-270,0 0-1080,0 0-1,0 0 1,0 0 0,0 0 0,0 0 0,1 1 0,-1-1-1,0 0 1,0 0 0,0 0 0,0 0 0,0 0 0,0 0-1,0 0 1,0 0 0,0 0 0,1 0 0,-1 0 0,0 0-1,0 0 1,0 0 0,0 0 0,0 0 0,0 0-1,1 0 1,-1 0 0,0 0 0,0 0 0,0 0 0,0 0-1,0 0 1,0 0 0,0 0 0,1 0 0,-1 0 0,0 0-1,0 0 1,0 0 0,0 0 0,0 0 0,0 0 0,0 0-1,1 0 1,-1 0 0,0-1 0,0 1 0,0 0-1,0 0 1,0 0 0,0 0 0,0 0 0,0 0 0,0 0-1,0-1-130,-20 68 168,2 1 0,3 0-1,4 1 1,2 1-1,1 61-167,8-103 124,1-1-1,1 1 1,2-1-1,0 1 1,2-1-1,6 14-123,-10-32 41,2 0 0,-1 0 0,1-1-1,0 1 1,1-1 0,0 0 0,0-1 0,1 1-1,0-1 1,0 0 0,1-1 0,0 1 0,0-1-1,0 0 1,1-1 0,0 0 0,0 0 0,0-1 0,0 0-1,1 0 1,4 0-41,-6-1 19,6 3-62,-8-5-5679,-2-5 1565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5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7379,'0'0'2028,"0"0"-798,0 0 211,0 0-145,0 0-538,32 0 963,71 0-1655,-102 0-89,-1 0 19,1-1 0,-1 1-1,1 0 1,-1 0 0,1 0 0,-1-1-1,1 1 1,-1 0 0,1 0-1,-1 0 1,1 0 0,-1 0 0,1 0-1,-1 0 1,1 0 0,-1 0 0,1 0-1,-1 1 1,1-1 0,-1 0-1,1 0 1,-1 0 0,1 1 0,-1-1-1,1 0 1,-1 0 0,1 1-1,-1-1 1,0 1 0,1-1 0,-1 0-1,0 1 1,1-1 0,-1 1 0,0-1-1,0 0 1,1 1 0,-1-1-1,0 1 1,0-1 0,0 1 0,1-1-1,-1 1 1,0-1 0,0 1 0,0-1-1,0 1 1,0-1 0,0 1-1,0-1 1,0 1 0,0-1 0,0 1-1,-1 0 1,1-1 0,0 0-1,0 1 1,-1 0 4,1 6 2,0 110 620,1 129 1138,8-168-2095,-4-61-3134,-3-52-1301,-2 7 1155</inkml:trace>
  <inkml:trace contextRef="#ctx0" brushRef="#br0" timeOffset="333.813">68 220 6675,'0'0'1617,"0"0"-48,0 0 399,0 0-1231,0 0-145,0 0 288,76 0 81,-59 0-177,0 0-480,-3 0-32,-3 0-272,0-3-304,-5 1-288,-3-1-1345,-3 1-2417,0-3-4242</inkml:trace>
  <inkml:trace contextRef="#ctx0" brushRef="#br0" timeOffset="1156.045">454 30 5635,'0'0'1416,"0"0"-295,0 0 335,0 0-138,0 0-475,-29 2 3141,22 5-3915,0 1 0,0 0 0,1 1 0,0-1 0,0 1 0,1 0 0,1 1 0,-1-1 0,1 1 0,1 0 0,0 0 0,0 0 0,0 6-69,-2 17 262,1-1 0,2 1 0,1 23-262,1-50 70,1 0 0,0 0 0,0 0 0,0 0 0,1-1 0,0 1-1,0 0 1,1-1 0,-1 1 0,1-1 0,0 0 0,1 0 0,-1 0 0,1 0 0,0 0 0,0-1 0,0 0 0,1 0 0,0 0 0,-1 0-1,1-1 1,2 1-70,1 1 31,0-1 0,0 0 0,0 0 0,0-1 0,1 0-1,-1 0 1,1-1 0,0-1 0,0 1 0,0-1 0,-1-1-1,1 1 1,0-1 0,0-1 0,2 0-31,-7-1-36,0 1 1,0-1-1,0 0 1,-1 0-1,1 0 1,-1-1-1,1 1 1,-1-1-1,0 0 0,0 0 1,0 0-1,0 0 1,0-1-1,-1 1 1,0-1-1,1-1 36,5-8-218,0 0-1,-1-1 0,5-14 219,-7 11-65,-1 0-1,0-1 0,-1 1 0,-1-1 0,-1 0 1,0 1-1,-2-1 0,0 0 0,-1-3 66,1 16 13,-1-1 0,0 1 1,0 0-1,-1 0 0,1 1 0,-1-1 0,0 1 0,0-1 0,0 1 1,-1 0-1,-3-3-13,-45-42 141,49 47-191,1-1 0,-1 1 0,0 0 1,0 0-1,0 0 0,0 0 0,0 0 1,0 1-1,-1 0 0,1-1 0,0 1 1,-1 0-1,1 0 0,-1 1 0,1-1 0,-1 1 1,0 0-1,1 0 0,-1 0 0,1 0 1,-1 1-1,1-1 0,-1 1 0,1 0 1,-1 0-1,1 0 0,0 0 0,-1 1 1,1 0-1,0-1 0,0 1 0,0 0 1,0 0-1,0 1 0,1-1 0,-1 1 1,-1 2 49,-5 4-2911,0-3-2291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4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6947,'0'0'995,"0"0"-317,0 0 349,0 0-29,0 0-323,0 0-248,0 9 3497,6 38-3123,9 30-127,-13-59-526,2 1 0,0-1-1,5 14-147,-8-30 2,0-1-1,0 1 1,1-1 0,-1 0-1,0 1 1,1-1-1,-1 0 1,1 0-1,-1 0 1,1 0-1,-1 0 1,1 0-1,0 0 1,0-1-1,-1 1 1,1-1 0,0 1-1,0-1 1,1 1-2,46 6 25,-31-6-58,70 2-178,-53-3 78,-35 0 10,0 0 24,0 0-98,0 4-639,0-3-8456,0-1 5725</inkml:trace>
  <inkml:trace contextRef="#ctx0" brushRef="#br0" timeOffset="466.251">259 6 5010,'0'0'1980,"0"0"-1148,0 0 118,0 0 237,0 0-410,0 0-289,0 0-187,0 0-101,0 0 158,0 0-59,0 16 1024,14 171 787,-16-102-1538,0-41-233,2 1-1,1-1 1,3 1-339,-1-31-740,-1-24-5740,-1 5 5755,6-19-3563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8:42:11.440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522 72 11093,'0'0'1889,"0"0"-1153,0 0-320,0 0 65,0 0-113,0 0-368,3-7-448,3 7-801,-4 0-2032,-2-8-3459</inkml:trace>
  <inkml:trace contextRef="#ctx0" brushRef="#br1" timeOffset="30764.029">680 120 848,'0'0'230,"0"0"1397,0 0 534,0 0-1510,-23-2-336,-68-7 371,90 9-689,0 0 1,0 0 0,0 0 0,0 0 0,-1 0-1,1 0 1,0 0 0,0 0 0,0 0 0,0-1-1,0 1 1,0 0 0,0-1 0,0 1 0,0-1-1,0 1 1,0-1 0,0 0 0,0 1 0,0-1-1,0 0 1,0 0 0,0 1 0,1-1-1,-1 0 1,0 0 0,1 0 0,-1 0 0,1 0-1,-1 0 1,1 0 0,-1 0 0,1 0 0,0-1-1,-1 1 1,1 0 0,0 0 0,0 0 0,0 0-1,0 0 1,0-1 0,0 1 0,0 0 0,0 0-1,1 0 1,-1 0 0,0 0 0,1 0 0,-1 0-1,1-1 3,0-4-495,-1-22 4546,-2 60 3652,1-1-4927,0-9-4911,-12 123 2589,14-145-470,-1 0 0,0 0 0,1 0 0,-1 0 0,0 0 0,1 0 0,-1 0 0,0 0 0,1 0 0,-1 0 0,0 0 0,1 0 0,-1 0 0,1 0 0,-1 0 0,0 0 1,1 0-1,-1 0 0,0-1 0,1 1 0,-1 0 0,0 0 0,0 0 0,1-1 0,-1 1 0,0 0 0,0-1 0,1 1 0,-1 0 0,0 0 0,0-1 0,0 1 0,1 0 0,-1-1 1,0 1-1,0 0 0,0-1 0,0 1 0,0 0 0,0-1 0,0 1 0,0-1 0,0 1 16,0-1 8,1-2-10,-1 1 0,1-1-1,-1 0 1,0 0 0,0 1-1,0-1 1,0 0 0,-1 1-1,1-1 1,-1 0 0,1 1 0,-1-1-1,0 1 1,0-1 0,0 1-1,-1-1 1,1 1 0,0 0-1,-1 0 1,0 0 0,1-1-1,-1 1 1,0 1 0,0-1-1,0 0 1,0 0 0,0 1 0,-1-1-1,0 1 3,-28-21-286,25 17 197,-1 0-1,1 0 1,-1 1 0,0 0 0,-1 0 0,1 0 0,0 1 0,-1 0 0,0 1 0,0 0 0,0 0-1,0 1 1,0-1 0,-6 1 89,12 1-21,0-1 1,0 1-1,0 0 0,0 0 0,1 0 1,-1 0-1,0 0 0,0 0 0,0 0 1,0 1-1,1-1 0,-1 1 0,0-1 1,0 1-1,1-1 0,-1 1 0,0 0 1,1 0-1,-1 0 0,1 0 0,-1 0 1,1 0-1,-1 1 0,1-1 0,0 0 1,0 1-1,0-1 0,0 1 0,0-1 0,0 1 1,0 0-1,0-1 0,0 1 0,1 0 1,-1 0-1,1-1 0,-1 1 0,1 0 1,0 0-1,0 0 0,0 1 21,-6 29 220,2 0-1,1 1 1,2-1-1,1 0 1,4 29-220,-4-60 9,1 16 151,1 0 0,1 0 0,0 0 0,1-1 0,1 1 0,1-1-1,0 0 1,1 0 0,1-1 0,0 0 0,7 9-160,-9-15 15,0-1-1,1 0 1,1 0 0,-1 0 0,1-1-1,0 0 1,1 0 0,-1-1-1,2 0 1,-1-1 0,0 0 0,1 0-1,0-1 1,0-1 0,0 1-1,1-2 1,-1 1 0,1-1 0,0-1-15,1 1 13,0-1 0,0-1 0,1 0 0,-1-1 0,0 0 0,0-1 0,0 0 0,0-1 0,0 0 1,0-1-1,3-2-13,-11 4 11,1-1 0,0 1 1,-1-1-1,0-1 1,0 1-1,0-1 0,0 1 1,0-1-1,0 0 1,-1-1-1,0 1 0,0 0 1,0-1-1,-1 0 0,1 0 1,-1 0-1,0 0 1,-1 0-1,1 0 0,-1 0 1,0 0-1,0-1 1,-1 1-1,1-1 0,-1 1 1,-1-3-12,2 5-6,-1-1 0,0 1 1,0-1-1,-1 1 0,1-1 1,-1 1-1,0 0 0,1-1 1,-1 1-1,-1 0 0,1-1 1,0 1-1,-1 0 0,0 0 0,0 0 6,0 1-110,0 0-1,0 1 1,-1-1-1,1 1 1,-1-1-1,1 1 0,-1 0 1,1 0-1,-1 0 1,0 0-1,1 1 1,-1-1-1,0 1 0,0 0 1,0-1-1,1 1 1,-1 0-1,-2 1 111,-12 2-2337,2 12-2318</inkml:trace>
  <inkml:trace contextRef="#ctx0" brushRef="#br1" timeOffset="31813.724">1229 9 7587,'0'0'1777,"0"0"-139,0 0-152,0 0-360,0 0-315,4-6 622,-2 4-165,-4 6-890,-205 416 80,18 8-1,5 45-457,178-457-157,1 1-1,0-1 1,1 1-1,0-1 1,2 1 0,0 0-1,1 5 158,1-22-103,0 0-1,0 0 1,1 1 0,-1-1-1,0 0 1,1 0-1,-1 0 1,0 0 0,1 0-1,-1 0 1,0 1-1,1-1 1,-1 0-1,0 0 1,1 0 0,-1 0-1,0 0 1,1 0-1,-1 0 1,0 0 0,1-1-1,-1 1 1,0 0-1,0 0 1,1 0 0,-1 0-1,0 0 1,1 0-1,-1-1 1,0 1-1,0 0 1,1 0 0,-1 0-1,0-1 1,0 1-1,1 0 1,-1 0 0,0-1-1,0 1 1,0 0-1,1-1 1,-1 1 103,16-28-4570</inkml:trace>
  <inkml:trace contextRef="#ctx0" brushRef="#br1" timeOffset="41850.805">5679 427 8420,'0'0'2297,"0"0"-931,0 0-280,0 0-233,0 0-423,-2-7-307,1 4-70,0-1 0,0 1 0,-1 0 0,1 0 0,-1 0 0,1 0 0,-1 0 0,0 0 1,0 0-1,0 0 0,0 1 0,-1-1 0,1 1 0,-1 0 0,0-1 0,1 1 0,-1 1 0,0-1 1,0 0-1,0 1 0,0-1 0,-1 1 0,1 0 0,0 0 0,-1 0 0,1 0 0,0 1 0,-1 0 1,1-1-1,-1 1 0,-2 1-53,2-2 13,0 1 0,0 0 0,-1 1 0,1-1 0,0 1 0,0-1 0,0 1 0,0 0 0,0 1 0,0-1 0,0 1 0,1 0 0,-1 0 0,0 0 0,1 0 0,-1 1-1,1-1 1,0 1 0,0 0 0,0 0 0,0 0 0,1 0 0,-1 1 0,1-1 0,0 1 0,0-1 0,0 1 0,0 0 0,1 0 0,-1 0-13,-2 4 111,1 0 1,0 0-1,0 0 0,1 1 0,0-1 0,1 1 1,0-1-1,0 1 0,0-1 0,1 1 0,1 3-111,-1-7 28,1-1-1,0 1 0,-1 0 0,2 0 0,-1-1 0,0 1 0,1-1 1,0 1-1,0-1 0,0 0 0,1 0 0,0 0 0,-1 0 1,1 0-1,1 0 0,-1-1 0,0 1 0,1-1 0,0 0 0,3 2-27,23 11-94,1-1 0,0-1-1,12 1 95,-18-6-80,-1 0 0,0 2 0,0 1 0,-2 0 0,1 2 0,3 4 80,-23-17-15,-1 1 0,0 0-1,1 0 1,-1 0 0,0 0-1,0 0 1,-1 1 0,1-1-1,0 1 1,-1-1 0,1 1-1,-1-1 1,0 1-1,0 0 1,0 0 0,0 0-1,0 1 16,-1-2-13,0 0 0,0 0 0,-1 0-1,1 0 1,0 1 0,-1-1 0,1 0 0,-1 0-1,0 0 1,0 0 0,0 0 0,0 0-1,0 0 1,0 0 0,0-1 0,-1 1 0,1 0-1,-1 0 14,-4 4 6,-1-1 0,0 1 0,0-1 0,0-1 0,-1 1 0,0-1 0,0 0-1,0-1 1,0 0 0,-2 1-6,-27 5-75,1-1 0,-2-2 0,1-2 0,-1-1-1,1-2 1,-2-1 75,16-4-2561,7-15-4397</inkml:trace>
  <inkml:trace contextRef="#ctx0" brushRef="#br1" timeOffset="39894.123">4326 318 7283,'0'0'833,"0"0"111,0 0 449,0 0 34,0 0-346,0-5-166,1 3-512,-1 2-310,0-1 0,0 0 0,1 1 0,-1-1 0,0 0 0,0 1 0,0-1 0,0 0 0,0 1 0,0-1 0,0 0 0,0 1 0,0-1 0,0 0 0,0 1 0,-1-1 0,1 0 0,0 1 0,0-1 0,-1 1 0,1-1 0,0 0 0,-1 1 0,1-1 0,0 1 0,-1-1 0,1 1 0,-1-1 0,1 1 0,-1-1 0,1 1 0,-1 0 0,0-1 0,1 1 0,-1 0 0,0-1-93,1 1 299,4 82 316,4-1 1,3 0 0,11 32-616,1 12 343,-19-92-297,11 51-17,-13-78-25,-1 1 0,2-1-1,-1 0 1,0 0 0,1 0-1,1 0 1,-1 0 0,1 0-1,0-1 1,2 3-4,-6-8-2,0 0-1,0 1 1,0-1 0,0 0 0,0 1-1,0-1 1,0 0 0,1 0 0,-1 1-1,0-1 1,0 0 0,0 0 0,0 0-1,1 1 1,-1-1 0,0 0 0,0 0-1,1 0 1,-1 1 0,0-1-1,0 0 1,1 0 0,-1 0 0,0 0-1,0 0 1,1 0 0,-1 0 0,0 0-1,1 1 1,-1-1 0,0 0 0,1 0-1,-1 0 1,0 0 0,0-1 0,1 1-1,-1 0 1,0 0 0,1 0 0,-1 0-1,0 0 1,0 0 0,1 0 0,-1 0-1,0-1 1,0 1 0,1 0-1,-1 0 1,0 0 0,0-1 0,0 1-1,1 0 1,-1 0 0,0-1 0,0 1-1,0 0 1,0 0 0,1-1 0,-1 1-1,0 0 1,0 0 0,0-1 2,1-20-277,-1 17 216,-2-71-1675,-4 1 0,-3 0-1,-4 1 1,-2 0 0,-6-6 1736,-2 0-1182,-15-25 1182,24 72 158,11 26 251,-1-1-1,1-1 1,1 1-1,-1 0 0,1 0 1,0-1-1,1 1 1,0-1-1,0-7-408,43-3 1206,-29 14-1136,0 1 0,0 0 0,0 1 0,1 0 0,-1 1 0,1 1 1,-1 0-1,1 0 0,-1 2 0,0 0 0,3 1-70,-10-2 39,0 1 1,-1 0 0,1 0-1,-1 0 1,0 1 0,1 0-1,-1 0 1,0 0-1,-1 1 1,1 0 0,-1 0-1,1 0 1,-1 0-1,-1 1 1,1-1 0,0 1-1,-1 0 1,0 0-1,0 0 1,-1 1 0,1-1-1,-1 1 1,0-1-1,-1 1 1,1 0 0,-1 1-40,1 5 32,-1 1 0,0-1 0,0 1 0,-1 0 0,-1-1 0,0 1 0,-1-1 0,0 1 0,-1-1 0,-1 0 0,1 0 0,-2 0 0,0 0 0,0-1 0,-1 0 0,-1 0 0,0 0 0,0-1 0,-1 0 0,0 0 0,-1-1 0,0 0 0,0-1 0,-1 0 0,0 0 0,0-1 0,-1 0 0,0-1 0,-7 3-32,-22 4-759,31-14-612,25-9 676,-9 7 678,1-1 1,1 1 0,-1 1-1,0-1 1,1 1 0,-1 1 0,1-1-1,-1 2 1,1-1 0,0 1-1,-1 0 1,1 1 0,0 0-1,-1 1 1,1-1 0,-1 2-1,6 1 17,-8-1 90,0-1-1,-1 1 1,0 0-1,0 0 0,0 0 1,0 1-1,0 0 1,-1 0-1,1 0 1,-1 0-1,0 1 0,0-1 1,-1 1-1,1 0 1,-1 1-1,-1-1 1,1 0-1,0 1 0,-1-1 1,0 1-1,-1 0 1,1 0-1,-1 0 1,0 0-1,0 5-89,0 4 170,0 0-1,-1 0 1,0-1-1,-1 1 1,-3 12-170,2-21 25,1 0-1,-2 0 1,1 0 0,-1 0 0,1-1-1,-1 1 1,-1-1 0,1 0 0,-1 0-1,0 0 1,0 0 0,-1-1 0,1 1 0,-1-1-1,-1 0-24,-4 3-110,0-1 0,-1 0 0,1-1 0,-1 0 0,-1-1 0,1 0 0,-1-1-1,1 0 1,-1 0 0,0-2 0,0 1 0,0-2 0,0 1 0,0-2 0,-4 0 110,13 1-205,0 0 0,-1 0 0,1 0 0,-1-1 0,1 1 0,0-1 0,-1 0 0,1 0 0,0 0-1,0 0 1,0-1 0,0 1 0,0-1 0,0 0 0,0 0 0,0 0 0,1 0 0,-1 0 0,1-1 0,-1 1 0,1-1 0,0 0 0,0 0 0,0 1 0,1-1 0,-1 0 0,1-1 0,-1 1 0,1 0 0,0 0 0,0-1 0,0 1 0,1 0 0,-1-2 205,-1-37-5672</inkml:trace>
  <inkml:trace contextRef="#ctx0" brushRef="#br1" timeOffset="40292.747">4707 556 6867,'0'0'1598,"0"0"-472,0 0 325,0 0 3,0 0-643,0-6-154,0-19-38,0 18 13,0 7 56,0 3-133,5 121 3136,7 14-3691,-9-98 132,-1-26-84,6 56 171,-7-65-251,0-1 1,0 1-1,0-1 1,1 1-1,-1-1 0,1 0 1,0 1-1,0-1 1,1 0-1,-1-1 1,1 1-1,1 2 32,-3-18-1707,-1-72-4101,0 31-2156</inkml:trace>
  <inkml:trace contextRef="#ctx0" brushRef="#br1" timeOffset="40628.731">4718 303 4018,'0'0'7763,"0"0"-6674,0 0-657,0 0-64,0 0-368,147 0-1536,-122 0-3107</inkml:trace>
  <inkml:trace contextRef="#ctx0" brushRef="#br1" timeOffset="41313.565">5146 554 5843,'0'0'1243,"0"0"-357,0 0 122,0 0 94,0 0-384,0-9-396,0-1-291,1 6 13,0-1 0,-1 1 0,0 0 1,0-1-1,0 1 0,0 0 0,-1-1 0,0 1 1,0 0-1,0 0 0,0 0 0,-1 0 0,1 0 0,-1 0 1,0 0-1,-1 0 0,1 0 0,0 1 0,-1-1 1,0 1-1,0 0 0,0 0 0,0 0 0,-1 0 0,1 1 1,-3-2-45,-1 1 84,0 0 0,0 1 0,-1-1 0,1 2 0,-1-1 1,0 1-1,1 0 0,-1 1 0,0 0 0,0 0 0,-1 1-84,-6-1 195,13 0-167,0 1 0,0 0 0,-1 0 0,1-1-1,0 1 1,0 1 0,0-1 0,0 0 0,0 0 0,1 1-1,-1-1 1,0 1 0,1-1 0,-1 1 0,1 0 0,-1 0 0,1 0-1,0 0 1,-1 0 0,1 0 0,1 0 0,-1 0 0,0 0 0,0 0-1,0 2-27,-14 60 838,10 6 922,2-1-1,6 55-1759,-3-118 37,0-1 0,1 0 0,-1 0 0,1 0 0,0 1 0,1-1 0,-1 0 0,1 0-1,0 0 1,0-1 0,1 1 0,-1 0 0,1-1 0,0 0 0,0 0 0,1 1 0,-1-2 0,1 1 0,0 0 0,0-1 0,0 0 0,0 0-1,1 0 1,-1 0 0,1-1 0,0 1 0,0-1 0,-1-1 0,1 1 0,1-1 0,-1 1 0,0-2 0,0 1 0,0 0 0,1-1 0,-1 0-1,0 0 1,1-1-37,-3 0-25,1 0 0,-1 0 1,1 0-1,-1-1 0,1 1 0,-1-1 0,0 0 0,0 0 0,0 0 0,0-1 0,0 1 0,0-1 0,-1 0 0,1 1 0,-1-1 0,0 0 0,0 0 0,0-1 0,0 1 0,0 0 0,-1-1 0,1-1 25,6-13-510,0-1 1,-2 0-1,3-13 510,-3 1-381,-2 0-1,-1-1 0,-2 1 1,0-1-1,-3-9 382,1-19 59,-6 23 533,2 30 226,3 27-536,9 168 1216,21 98-1498,-27-277 54,-1-106-5189,0 46-249</inkml:trace>
  <inkml:trace contextRef="#ctx0" brushRef="#br1" timeOffset="35244.292">1773 275 6371,'0'0'1809,"0"0"-1006,0 0 144,0 0 381,0 0-186,0 0-467,0 0-122,0 0 162,0 0-80,0 0-43,0 0 0,0 0-144,0 0-69,0 0-85,0 0-140,0 0 14,0 11-21,-1 169 469,3 199 777,-1-363-1338,-1-2 26,0-1 1,1 1-1,1-1 1,0 0-1,0 0 1,2 0-1,0 0 1,1 4-82,-4-19-5351,-1-14 3531,0-11-1889</inkml:trace>
  <inkml:trace contextRef="#ctx0" brushRef="#br1" timeOffset="35648.117">1675 227 8724,'0'0'1595,"0"0"33,0 0-86,0 0-302,0 0-474,8 0-499,350 5 1053,-355-5-1448,31-2-345,-33 2 400,0 0 0,0-1 0,0 1 0,0 0 0,0 0 0,0 0-1,0-1 1,0 1 0,0 0 0,-1-1 0,1 1 0,0-1 0,0 1 0,0-1-1,-1 1 1,1-1 0,0 1 0,0-1 0,-1 0 0,1 1 0,-1-1 0,1 0-1,-1 0 1,1 0 0,-1 1 0,1-1 0,-1 0 0,0 0 0,1 0 0,-1 0 0,0 0 73,-28 1-2322,-12 1-3352,15 5 511</inkml:trace>
  <inkml:trace contextRef="#ctx0" brushRef="#br1" timeOffset="35981.527">1641 556 7668,'0'0'1920,"0"0"-975,0 0 576,0 0-625,0 0-144,155 5 81,-110-5-177,-6 0-368,-5 0-256,-11 0-32,-4 0-544,-4 0-865,-7 0-1536,-5 0-2626</inkml:trace>
  <inkml:trace contextRef="#ctx0" brushRef="#br1" timeOffset="36316.003">2306 582 7587,'0'0'1052,"0"0"68,0 0 307,0 0-237,0 0-616,2-3-363,-2 2-199,0 1 0,0 0 1,1-1-1,-1 1 0,0 0 1,0-1-1,0 1 0,0 0 1,1-1-1,-1 1 0,0 0 1,0 0-1,0-1 1,1 1-1,-1 0 0,0 0 1,0-1-1,1 1 0,-1 0 1,0 0-1,1 0 0,-1-1 1,0 1-1,1 0 0,-1 0 1,0 0-1,1 0 0,-1 0 1,0 0-1,1 0 0,-1 0 1,1 0-1,-1 0 0,0 0 1,1 0-1,-1 0 0,0 0 1,1 0-1,-1 0-12,4 19 630,-1-3-527,6 60 2737,-1 31-2840,-5-41 400,4-1-1,5 16-399,-3-55-296,-4-40-1204,-2-42-2480,-3 4-3280</inkml:trace>
  <inkml:trace contextRef="#ctx0" brushRef="#br1" timeOffset="36645.66">2340 300 80,'0'0'10869,"0"0"-10437,0 0-432,0 0-368,0 0-1777,0 0-3265</inkml:trace>
  <inkml:trace contextRef="#ctx0" brushRef="#br1" timeOffset="37082.365">2588 620 3650,'0'0'4098,"0"0"-2180,0 0-326,0 0-76,0 0-425,0 0-1042,0-1 1,0 1-1,-1 0 0,1 0 1,0 0-1,0 0 0,0 0 1,0 0-1,0 0 0,0-1 0,0 1 1,0 0-1,0 0 0,-1 0 1,1 0-1,0 0 0,0 0 1,0 0-1,0 0 0,0 0 1,0 0-1,0 0 0,-1 0 1,1 0-1,0 0 0,0 0 1,0 0-1,0 0 0,0 0 0,-1 0 1,1 0-1,0 0 0,0 0 1,0 0-1,0 0 0,0 0 1,-1 0-1,1 0 0,0 0 1,0 0-1,0 0 0,0 0 1,0 0-1,0 0 0,0 0 1,-1 0-1,1 1 0,0-1 0,0 0 1,0 0-1,0 0 0,0 0 1,0 0-1,0 0 0,0 0 1,0 1-1,0-1 0,0 0 1,0 0-1,0 0 0,0 0 1,0 0-1,0 1 0,0-1 1,0 0-1,0 0-49,178 191 3004,-8 16-2182,-179-206-4906,-6-6 2461,4-5-762,0-3-1841</inkml:trace>
  <inkml:trace contextRef="#ctx0" brushRef="#br1" timeOffset="37448.043">2943 513 9588,'0'0'2313,"0"0"-1195,0 0-160,0 0-270,0 0-405,-18 2-131,11 1-75,0 0 0,-1 1 1,1 0-1,1 0 0,-1 0 0,0 1 0,1 0 0,0 0 0,-1 2-77,-50 55 392,23-19-342,2 1 0,2 1-1,2 1 1,3 2 0,1 1 0,-5 20-50,29-64-1638,10-20 700,20-38-992,-19 35 81,1-6-1286</inkml:trace>
  <inkml:trace contextRef="#ctx0" brushRef="#br1" timeOffset="38034.854">2979 972 6371,'0'0'2900,"0"0"-1395,0 0-137,0 0-122,0 0-288,7-4-457,21-15-354,-2-1-1,0 0 1,-2-2-1,0-1 0,-2-1 1,0-1-1,12-20-146,-29 36-70,0 1 0,-1-1-1,0 1 1,0-1 0,-1 0 0,0-1 0,-1 1-1,0-1 1,0 1 0,-1-1 0,-1 1 0,1-1-1,-1 0 1,-1 1 0,0-1 0,-1-5 70,0 12-40,1 1 0,0 0 0,-1-1 1,0 1-1,1 0 0,-1 0 0,0 0 0,0 0 1,0 0-1,0 0 0,0 0 0,-1 1 0,1-1 1,-1 1-1,1 0 0,-1-1 0,1 1 0,-1 0 1,0 1-1,1-1 0,-1 0 0,0 1 0,-2-1 40,-68-4-256,71 5 259,-1 0 7,-1 0 0,0 1 0,0-1 0,0 1 0,0 0 0,1 0 0,-1 0-1,0 0 1,1 1 0,-1 0 0,1 0 0,-1 0 0,1 0 0,0 0 0,0 0 0,0 1 0,0 0-1,1-1 1,-1 1 0,0 0 0,1 0 0,0 1 0,0-1 0,0 0 0,0 1 0,1-1 0,-1 1-1,1 0 1,0-1 0,0 1 0,0 0 0,0 0-10,-3 19 341,1-1 1,1 1-1,1-1 0,1 1 1,1 5-342,-1 1 628,1-15-433,0 0 0,0 0 0,1-1 0,1 1 0,0 0 0,1-1 0,1 0 0,0 1 0,0-2 0,1 1 0,4 4-195,-6-10 47,0-1 0,0 0 0,1-1 0,-1 1 0,1-1 0,0 0 0,1 0 0,-1-1 0,1 1-1,0-1 1,0 0 0,0-1 0,1 0 0,-1 0 0,1 0 0,0-1 0,0 1 0,0-2 0,0 1 0,0-1 0,0 0 0,7 0-47,-12-1-57,1-1 0,-1 1 1,0 0-1,1-1 1,-1 1-1,0-1 1,0 0-1,0 0 1,0 0-1,0 0 0,0 0 1,0 0-1,0 0 1,0-1-1,0 1 1,-1-1-1,1 1 1,0-1-1,-1 0 0,1 0 1,-1 1-1,0-1 1,1-1 56,2-6-629,0 1 0,0 0 0,-1-1 1,0 0-1,0-2 629,7-39-4962</inkml:trace>
  <inkml:trace contextRef="#ctx0" brushRef="#br1" timeOffset="38837.126">3574 637 10741,'0'0'1782,"0"0"-923,0 0-197,-1-6-171,-1 1-471,0 0 1,0 1 0,0-1-1,0 0 1,0 1-1,-1-1 1,0 1 0,0 0-1,0 0 1,-1 0-1,1 0 1,-1 1 0,0 0-1,0-1 1,0 1 0,-1 0-1,1 1 1,0-1-1,-1 1 1,0 0 0,0 0-1,-1 0-20,0 0-8,0 0-1,0 1 0,-1 0 1,1 0-1,0 0 0,-1 1 1,1-1-1,0 2 0,-1-1 9,5 0-2,-1 1 0,0 0 0,1 0 0,-1 0 0,1 0 0,-1 0 0,1 0 0,0 1 0,-1-1 0,1 1 0,0-1 0,0 1 0,0 0 0,0 0 0,0 0 0,1 0 0,-1 0 0,1 1 0,-1-1 0,1 0 0,0 1-1,-1-1 3,-5 15 123,0 0-1,1 1 0,1-1 0,0 1 1,1 0-1,1 1 0,0 10-122,0 31 2041,4 40-2041,0-79 190,-1-15-138,0 0 0,0-1 0,1 1 0,0 0 0,0 0 0,1-1 0,-1 1-1,1-1 1,0 1 0,1-1 0,0 0 0,-1 0 0,2 0 0,-1 0 0,0 0 0,1-1 0,0 0 0,2 2-52,-2-3 28,0 0 0,0 0 1,1-1-1,-1 0 0,1 1 0,0-2 1,0 1-1,-1 0 0,1-1 1,0 0-1,0 0 0,0-1 1,1 1-1,-1-1 0,0 0 0,0-1 1,0 1-1,0-1 0,0 0 1,0 0-1,4-2-28,-1 0-24,0-1 0,-1 0-1,1 0 1,-1-1 0,0 0 0,0 0 0,0-1 0,-1 0-1,0 0 1,0 0 0,0-1 0,-1 0 0,0 0 0,-1 0-1,1-1 1,-1 1 0,-1-1 0,2-3 24,5-12-426,-2 0-1,0-1 1,-1 1 0,-1-2-1,2-22 427,-3-18-1488,-3 0-1,-5-30 1489,3 80-75,-1 0 197,0 1 0,-2-1 0,1 1 0,-2 0 0,0 0 0,0 0 0,-2 0 0,1 1 0,-2 0 0,0 0 0,0 0 0,-1 1 0,-1 0 0,-7-7-122,16 19 20,0-1-1,0 1 1,0 0 0,0 0 0,-1 0 0,1 0 0,0 0-1,0 0 1,0-1 0,0 1 0,0 0 0,0 0-1,-1 0 1,1 0 0,0 0 0,0 0 0,0 0 0,0 0-1,0 0 1,-1 0 0,1 0 0,0 0 0,0 0-1,0 0 1,0 0 0,0 0 0,-1 0 0,1 0 0,0 0-1,0 0 1,0 0 0,0 0 0,-1 0 0,1 0-1,0 0 1,0 0 0,0 0 0,0 0 0,0 0 0,-1 0-1,1 0 1,0 0 0,0 1 0,0-1 0,0 0 0,0 0-1,0 0 1,0 0 0,-1 0 0,1 0 0,0 1-1,0-1 1,0 0 0,0 0 0,0 0 0,0 0 0,0 1-1,0-1 1,0 0-20,-3 18 395,2 30-281,1-40 73,4 80 474,4 1 1,7 17-662,5 49 459,-16-113-374,0 10-3,3 0 0,1 0 0,11 32-82,-17-80 14,-2-2-11,0-1 1,0 1-1,0-1 1,1 0-1,-1 1 0,1-1 1,-1 1-1,1-1 1,-1 0-1,1 1 1,0-1-1,-1 0 0,1 0 1,0 1-1,0-1 1,0 0-1,0 0 1,0 0-1,0 0 0,0 0 1,1-1-1,-1 1 1,0 0-1,0 0 1,1-1-1,-1 1 0,2 0-3,-3-1-136,0-102-5453,0 59 880</inkml:trace>
  <inkml:trace contextRef="#ctx0" brushRef="#br2" timeOffset="49210.482">102 810 5795,'0'0'1414,"0"0"-259,0 0-149,0 0-67,0 0-291,0-8 2129,-78 6-3145,77 3 360,0-1 0,0 1 1,0 0-1,0 0 0,0 0 0,0 1 0,0-1 0,0 0 0,0 0 1,1 0-1,-1 1 0,1-1 0,-1 0 0,1 1 0,-1-1 0,1 0 1,0 1-1,-1-1 0,1 0 0,0 1 0,0-1 0,0 1 8,-4 33-208,4-17 169,0-15 94,-1 0 1,1 1 0,0-1-1,1 0 1,-1 1-1,0-1 1,1 0 0,0 0-1,-1 1 1,1-1-1,1 1-55,-1-3 32,1 1-1,-1-1 0,1 0 0,-1 0 0,1 0 0,-1 0 0,1 0 0,0 0 0,0 0 0,-1-1 0,1 1 0,0-1 0,0 1 1,0-1-1,0 1 0,0-1 0,0 0 0,0 0 0,-1 0 0,1 0 0,0-1 0,1 1-31,-1 0-20,1 1 1,-1-1-1,1 0 0,-1 0 1,1-1-1,-1 1 0,0 0 0,1-1 1,-1 0-1,1 1 0,-1-1 0,0 0 1,1 0-1,-1 0 0,0-1 1,0 1-1,0 0 0,0-1 0,0 0 1,0 1-1,0-1 0,-1 0 0,1 0 1,0 0-1,-1 0 0,0 0 0,1 0 1,-1 0-1,0-1 0,0 1 1,0 0-1,-1-1 0,1 1 0,0-1 1,-1 1-1,0 0 0,0-1 0,1 1 1,-1-1-1,-1 1 0,1-1 1,0 1-1,-1-1 20,2-17-471,0 14 299,-1-1 1,0 1 0,0-1-1,-1 0 1,0 1 0,0 0-1,-1-5 172,1 10 5,0-1 1,0 0-1,0 1 0,1-1 0,-2 1 1,1-1-1,0 1 0,0 0 1,0-1-1,-1 1 0,1 0 0,0 0 1,-1 0-1,1 0 0,-1 0 0,0 0 1,1 0-1,-1 1 0,0-1 0,1 0 1,-1 1-1,0 0 0,0-1 0,0 1 1,1 0-1,-1 0 0,0 0 1,0 0-1,-1 0-5,0 0 3,0-1 1,-1 1-1,1 0 1,0 0-1,0 1 1,-1-1-1,1 1 1,0-1-1,0 1 0,0 0 1,0 0-1,0 1 1,0-1-1,0 1 1,0-1-1,-2 2-3,4 0 15,-1 0-1,0 0 1,1 0-1,-1 0 1,1 1-1,0-1 0,0 0 1,1 1-1,-1-1 1,0 0-1,1 1 1,0-1-1,0 1 0,0-1 1,1 4-15,-1 1 183,0-1 0,1 1 1,0 0-1,0 0 0,1 0 1,0-1-1,0 1 0,1-1 0,0 2-183,-2-7 20,0 0 1,0 0-1,0 0 0,1-1 0,-1 1 0,0 0 0,1 0 0,-1-1 1,1 1-1,0-1 0,-1 0 0,1 1 0,0-1 0,0 0 0,0 0 1,0 0-1,0 0 0,0-1 0,0 1 0,0 0 0,0-1 0,0 1 1,0-1-1,1 0 0,-1 0 0,0 0 0,0 0 0,0 0 0,0 0 0,1-1 1,-1 1-1,0-1 0,0 1 0,0-1 0,0 0 0,1 0-20,-2-1-22,0 0 0,0-1-1,0 1 1,0 0 0,0 0-1,0-1 1,-1 1 0,1 0-1,-1-1 1,0 1 0,0 0-1,0-1 1,0 1 0,0 0-1,0-1 1,-1 1 0,0-2 22,1-6-210,0 13 1099,0-1-849,0-4-2559,0-8-923</inkml:trace>
  <inkml:trace contextRef="#ctx0" brushRef="#br2" timeOffset="49824.973">173 658 5763,'0'0'2587,"0"0"-1047,0 0-17,0 0-18,0 0-595,0 0-294,0 0-109,14 2 691,-6 4-998,0 0 1,0 1-1,-1-1 0,0 2 1,-1-1-1,1 1 1,-1 0-1,3 6-200,13 15 342,-1-2-190,1-1 1,1-1-1,2-2 1,0 0 0,27 17-153,-53-35-1911,-13-1 1466,10-3 480,0-1 0,0 1 0,1 1 0,-1-1 0,0 1 0,1-1 0,-1 1 0,1 0-1,0 0 1,-3 2-35,-17 27 49,1 1 0,1 1 0,1 1 0,2 1 0,1 2-49,-9 17-1234,-21 28 1234,30-58-3042,-2-9-3038</inkml:trace>
  <inkml:trace contextRef="#ctx0" brushRef="#br2" timeOffset="737975.029">1320 1223 3570,'0'0'1216,"0"0"-1216,0 0 0,0 0 48,0 0 0,0 0-48,36 38-512,-24-33-2433</inkml:trace>
  <inkml:trace contextRef="#ctx0" brushRef="#br2" timeOffset="1.25085E6">1737 1213 3682,'0'0'186,"0"0"-9,0 0 95,0 0 229,0 0-2,0 0 37,5 18 2466,-1-8 4537,454-10-7768,-392 12 143,229-12-263,-112 5 346,74 13 113,-35-10-148,824-8 78,-978-3-81,55-10 41,-46 3-49,64-9 82,-71 8-132,1 2-1,38 3 100,-7 7 30,28 0-591,67-11 561,114-34-494,-274 38 505,7-2-44,-1 3 0,37 0 33,13 2 477,-93 3-346,0 0 144,0 0-67,0-5 107,0 5-3626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5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 7684,'0'0'2104,"0"0"-799,0 0-214,0 0-112,0 0-248,0 0-101,-3-2 739,84 2-368,80 0-2629,-161-5-2529,0 2-693</inkml:trace>
  <inkml:trace contextRef="#ctx0" brushRef="#br0" timeOffset="466.168">127 1 2113,'0'0'3153,"0"0"-1912,0 0-617,0 0 174,0 0-206,0 0-216,0 0 51,0 9 931,11 201 1982,0 4-4463,-16-211-3834,2-3-584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9:0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8324,'0'0'1376,"0"0"-50,0 0 246,0 0-169,0 0-555,15 7-42,-2 6-627,-1 1 0,0 0-1,-1 1 1,-1 0 0,0 1 0,-1 0-1,-1 0 1,4 12-179,2 3 83,-2 1-1,-1 0 0,-2 1 1,-1 0-1,-1 1 1,-1 7-83,2 41 161,-4-1 0,-4 3-161,0-63 24,-1-1 1,-1 1-1,-1-1 1,-1 1-1,-1-1 1,-1 0-1,-1-1 1,-3 8-25,5-15-286,-1-1 0,0 0 1,0 0-1,-1 0 0,-1-1 0,0 0 1,0-1-1,-1 1 0,0-2 0,0 1 0,-1-1 1,0-1-1,-1 1 0,-2-1 286,-21 8-4925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5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97 4722,'0'0'1510,"0"0"-555,0 0-90,0 0 148,0 0-212,0-3-561,0 1 0,0 0-1,0-1 1,0 1 0,0 0 0,0-1 0,1 1 0,-1 0 0,1 0 0,0-1-1,0 1-239,5-3 46,0 1-1,1 0 1,0 0-1,0 1 1,0 0-1,0 0 1,0 1-1,1 0 1,-1 0-1,1 0 1,-1 1-1,1 0 1,-1 1-1,1 0 1,0 0-1,-1 0 1,1 1-1,4 1-45,-10-1 18,-1 0-1,0 0 1,1 0-1,-1 1 1,0-1 0,0 0-1,0 0 1,0 1-1,0-1 1,0 1-1,0-1 1,0 1-1,-1-1 1,1 1-1,-1-1 1,1 1-1,-1 0 1,1-1-1,-1 1 1,0 0-1,0-1 1,0 2-18,2 42 254,-2-40-200,0 3 22,0-1 0,0 1 0,-1 0 0,-1 0-1,1-1 1,-1 1 0,0-1 0,-1 0 0,0 1 0,0 0-76,-5 5 117,0-1 0,-1 0 0,0 0 0,-10 10-117,6-7 90,-1 0 0,-1-1 0,0-1 0,-1 0-1,0-1 1,-3 1-90,19-14-37,-1 1 0,0 0 0,1 0 0,-1-1-1,0 1 1,1 0 0,-1-1 0,1 1 0,-1 0 0,1-1-1,-1 1 1,1-1 0,-1 1 0,1-1 0,-1 1-1,1-1 1,-1 0 0,1 1 0,0-1 0,-1 1 0,1-1-1,0 0 1,0 1 0,-1-1 0,1 0 0,0 1 0,0-1-1,0 0 1,0 1 0,0-1 0,0 0 0,0 0 0,0 1-1,0-1 38,0 0-3,0 0-1,0 1 0,-1-1 0,1 0 1,0 0-1,0 1 0,0-1 1,0 0-1,0 0 0,0 0 0,1 1 1,-1-1-1,0 0 0,0 0 0,0 1 1,1-1-1,-1 0 0,0 1 1,1-1-1,-1 0 0,1 1 0,-1-1 1,0 0-1,1 1 0,0-1 0,-1 1 1,1-1-1,-1 1 0,1-1 1,0 1-1,-1 0 0,1-1 0,0 1 1,-1 0-1,1-1 0,0 1 0,0 0 1,-1 0-1,1 0 0,0-1 1,0 1 3,35 1 662,0 1 1,1 1-1,8 4-662,-35-8-580,5-13-6583,-14 13 6988,7-11-4259</inkml:trace>
  <inkml:trace contextRef="#ctx0" brushRef="#br0" timeOffset="599.807">321 18 4594,'0'0'1443,"0"0"-653,0 0-51,0 0-181,0 0-281,0 2 6440,0 2-7423,14 283 2477,-14-282-1733,0 0 1,-1 0 0,1 0 0,0 0 0,1-1 1,-1 1-1,1 0 0,0 0 0,0-1 1,1 1-1,1 4-39,-2-9 40,-1 0-3,0 0-101,0 0-85,0 0 29,0 0-136,0 0-128,0 0-94,0-11-595,1-27-2056,3 14-96</inkml:trace>
  <inkml:trace contextRef="#ctx0" brushRef="#br0" timeOffset="1282.992">515 0 3458,'0'0'1205,"0"0"-137,0 0 9,0 0-300,0 0-201,0 0-21,0 0-85,0 0 231,0 32 1919,0-26-2562,-2 0-1,1 0 1,-1 0-1,0 0 1,0 0 0,0 0-1,-1-1 1,0 1-1,0-1 1,-1 1 0,-3 3-58,-46 53 465,-28-3-297,80-59-128,1 0 32,0 0 80,0 0-16,0 0 89,3 0-189,-1 0 0,1 0 0,-1 0 0,0 1 0,1-1 0,-1 1 1,1-1-1,-1 1 0,0 0 0,1 0 0,-1 0-36,8 7 133,0 0 0,0 0 1,-1 1-1,6 8-133,36 31 703,-47-45-671,0 0 0,0-1 0,0 1 0,0-1 0,0-1 0,1 1 0,-1 0 0,0-1 0,1 0 0,-1 0 0,1 0 0,0-1 0,3 1-32,-7-1-57,0-1 1,0 1 0,0 0 0,0-1 0,-1 1-1,1-1 1,0 1 0,0-1 0,0 1 0,0-1 0,-1 0-1,1 1 1,0-1 0,-1 0 0,1 1 0,0-1-1,-1 0 1,1 0 0,-1 0 0,1 0 0,-1 0 0,0 1-1,1-1 1,-1 0 0,0-1 56,9-29-2487,-7 24 1315,3-16-3393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8:5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48 1169,'0'0'4100,"0"0"-2395,0 0-910,0 0 224,0 0 155,1-3 2949,5-11-4455,1 9 297,1 1 0,0 0 0,0 1 1,1 0-1,-1 0 0,0 1 0,1 0 0,0 0 0,-1 1 0,1 0 0,0 0 1,0 1-1,0 1 0,-1-1 0,5 2 35,-8 3 63,-1 1-1,-1-1 1,1 1-1,-1 0 1,0 0-1,0 0 1,0 0-1,-1 0 1,0 1-63,0-3 3,-1 0 0,1 0 0,-1 1 0,0-1 0,0 0 0,-1 1 0,1-1 0,-1 1 0,0-1 0,0 1 0,0-1 0,-1 1 0,1-1 0,-1 0 0,0 1 0,-1-1 0,1 0 0,-1 0 0,0 0 0,0 0 0,0 0 0,0 0 0,-1 0 0,1-1 0,-1 1 0,0-1 0,0 1 0,0-1 0,-1 0 0,1-1 0,-1 1 0,-3 2-3,-11 8 1,1 1-1,1 1 1,-5 5-1,8-6 23,-2 0-1,0-1 1,-1-1 0,-9 6-23,25-18-1,0 1 0,-1-1 0,1 0 0,0 1-1,-1-1 1,1 0 0,0 0 0,0 1-1,-1-1 1,1 0 0,-1 0 0,1 0 0,0 0-1,-1 0 1,1 1 0,0-1 0,-1 0 0,1 0-1,-1 0 1,1 0 0,0 0 0,-1 0-1,1 0 1,0 0 0,-1 0 0,1 0 0,-1-1-1,1 1 1,0 0 0,-1 0 0,1 0 0,0 0-1,-1-1 1,1 1 0,0 0 0,-1 0-1,1 0 1,0-1 0,0 1 0,-1 0 0,1-1-1,0 1 1,0 0 0,-1-1 0,1 1 0,0 0-1,0-1 1,0 1 0,-1-1 1,0-21-158,2 15 311,1 6-138,0 1 0,0 0-1,0 0 1,1 0-1,-1 0 1,0 1-1,0-1 1,0 0 0,1 1-1,-1 0 1,0-1-1,0 1 1,2 1-15,23 26 671,-23-22-532,1 0-1,1 0 1,-1 0-1,1-1 1,0 0-1,0 0 1,0-1 0,1 0-1,0 0 1,5 2-139,-10-5 170,-1-2-4942,-1 1-532</inkml:trace>
  <inkml:trace contextRef="#ctx0" brushRef="#br0" timeOffset="1822.555">339 403 400,'0'0'3042,"0"0"-2159,0 0-662,0 0 139,0 0-24,0 0-165,0 0 24,0 0 162,0 0-178,0 0-128,0 0-38,0 0-66,-1 0 10,-1 0 14,2 0 117,-1 0-147,-1 0 6643,4 0-6548,-1 1 0,1-1 0,-1 1 0,1-1 0,-1 1 0,1-1 0,-1 1 0,1 0 0,-1 0 0,0 0 0,1 0 0,-1 0 0,0 0 0,0 0 0,1 0 0,-1 0 0,0 0 0,0 1 0,-1-1 0,1 0 0,0 1 0,0-1 0,-1 1 0,1-1 0,-1 1 0,1-1 0,-1 1 0,1-1 0,-1 1 0,0 0 0,0-1 0,0 2-36,2 61 1058,-2-50-1099,-1-8 68,0-1 0,0 1 0,-1-1 0,1 0 0,-1 0 0,0 0 0,-1 0 0,1 0 0,-1 0 0,0 0 0,0-1 0,-1 0 0,1 1 0,-1-1 0,0-1 0,0 1 0,-1 0 0,0 0-27,5-4-52,0 0 1,-1 0-1,1 0 1,0 0-1,0 0 0,0 0 1,0 0-1,0 0 0,-1 0 1,1 0-1,0 0 1,0 0-1,0 0 0,0 0 1,-1 0-1,1 0 1,0 0-1,0 0 0,0 0 1,0 0-1,-1 0 0,1 0 1,0 0-1,0 0 1,0 0-1,0 0 0,-1 0 1,1 0-1,0 0 1,0 0-1,0-1 0,0 1 1,0 0-1,0 0 0,-1 0 1,1 0-1,0 0 1,0 0-1,0-1 0,0 1 1,0 0-1,0 0 1,0 0-1,0 0 0,0-1 1,0 1-1,0 0 0,0 0 1,0 0-1,0 0 1,0-1-1,0 1 0,0 0 1,0 0-1,0 0 1,0 0 51,0-12-1028,0 10 539,3-17-2980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9:14.18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1906 431 3826,'0'0'1459,"0"0"-715,0 0 38,0 0 232,0 0-112,0 0-190,-5 2 3694,7-2-59,32 2-4443,1 1 0,20 5 96,-46-2 518,-6-3-2017,-1-2-4320,-2-1 110</inkml:trace>
  <inkml:trace contextRef="#ctx0" brushRef="#br0" timeOffset="965.857">1886 606 3105,'0'0'382,"0"0"-57,0 0 129,0 0 320,0 0 95,12 0 8121,33 0-8236,-40 0-674,1 0 1,0 0 0,-1 1 0,1 0 0,-1 0 0,1 0 0,-1 1 0,1-1 0,-1 2-81,-1-1 818,-4-2-5051,0 0-489</inkml:trace>
  <inkml:trace contextRef="#ctx0" brushRef="#br0" timeOffset="214115.314">4366 322 4898,'0'0'1259,"0"0"-23,0 0-54,0 0-238,0 0-373,0 0-56,0 0 40,0 0 34,0 0 25,0 0-155,0 0-22,0 0 54,0 0-96,32-31 608,-28 28-970,0 0 0,0 0 0,0 0 0,0 1 1,1-1-1,-1 1 0,1 0 0,0 1 0,0-1 0,0 1 0,-1 0 0,1 0 0,0 0 0,0 1 0,0 0 0,1 0 0,-1 0 0,0 0 0,0 1 0,0 0 0,-1 0 0,1 0 0,0 1 1,0 0-1,-1 0 0,1 0 0,1 1-33,-1 0 42,0 0 0,0 0-1,0 0 1,0 1 0,-1-1 0,0 1 0,1 0 0,-2 1 0,1-1 0,0 1 0,-1-1 0,0 1 0,0 0 0,0 0 0,-1 1 0,1-1 0,-1 0-1,-1 1 1,1 0 0,-1-1 0,0 1 0,0 0 0,0 4-42,-1-6 22,0 0-1,0-1 1,0 1-1,-1 0 1,0-1-1,1 1 0,-1 0 1,0-1-1,-1 1 1,1-1-1,-1 0 1,1 1-1,-1-1 1,0 0-1,-2 3-21,-1-2 22,1 0-1,-1 0 1,0 0-1,0 0 0,-1-1 1,1 0-1,-1 0 1,0-1-1,0 1-21,-1 0-114,0-1 0,0 0 1,-1 0-1,1 0 0,-1-1 0,1 0 0,-1-1 0,0 1 1,0-2 113,10-10-763,5 9 746,0 0 0,0 1 0,0 0 0,0 1 0,0-1 0,0 1 1,0 1-1,0 0 0,0-1 0,0 2 0,0-1 0,-1 1 1,1 0-1,0 1 0,-1 0 0,5 2 17,-3 0 107,-1 0-1,0 1 1,0 0 0,-1 0-1,1 0 1,-1 1 0,-1 0 0,1 0-1,-1 1 1,-1-1 0,3 4-107,-4-5 117,-1 0 1,1-1 0,-1 1 0,0 0 0,0 1 0,-1-1 0,0 0 0,0 0 0,0 1 0,-1-1 0,0 0 0,0 1-1,-1-1 1,1 0 0,-2 1 0,0 3-118,0-6 31,1-1 0,-1 0 0,0 0 1,0 0-1,0 0 0,-1 0 0,1 0 0,-1-1 0,0 1 0,0-1 0,1 1 0,-1-1 0,-1 0 1,1 0-1,0-1 0,0 1 0,-1-1 0,1 1 0,-1-1 0,0 0 0,1-1 0,-3 1-31,-10 3 4,0-2 0,0 0-1,0-1 1,-8-1-4,17 0-81,0 0-1,1-1 0,-1 0 1,0 0-1,0-1 1,1 1-1,-1-2 0,1 1 1,0-1-1,-1 0 1,1 0-1,0 0 0,0-1 82,3 1-210,-1 0 0,1 0 0,0 0 0,-1 0 0,2-1 0,-1 1 0,0-1 0,1 0 0,-1 0 210,1 0-537,0 0 0,1 0 0,-1 0-1,1 0 1,0 0 0,0 0-1,0 0 1,1 0 0,-1 0-1,1-3 538,0-9-8049</inkml:trace>
  <inkml:trace contextRef="#ctx0" brushRef="#br0" timeOffset="212959.919">4051 251 3282,'0'0'2798,"0"0"-1355,0 0-317,0 0 32,0 0-224,-7 3 3153,-23 17-3769,26-15-262,1 0-1,0 1 1,0-1 0,0 1 0,1-1 0,-1 1 0,2 0 0,-1 0 0,0 0 0,1 0 0,0 0 0,1 0 0,-1 1 0,1-1 0,0 0 0,1 0 0,0 0-1,0 0 1,0 0 0,0 0 0,1 0 0,0 0 0,0 0 0,1 0 0,0-1 0,0 1 0,0-1 0,0 0 0,1 0 0,4 4-56,61 44 540,-54-44-505,-1 1 0,0 1 0,-1 1 0,0 0 0,3 3-35,-16-14-14,1-1 0,-1 1 1,1 0-1,-1-1 0,1 1 0,-1 0 1,1-1-1,-1 1 0,1 0 0,-1 0 1,0 0-1,1 0 0,-1-1 0,0 1 1,0 0-1,0 0 0,0 0 1,0 0-1,0 0 0,0 0 0,0 0 1,0-1-1,0 1 0,0 0 0,-1 0 1,1 0-1,0 0 0,-1 0 14,0 1 1,0-1-1,-1 1 1,1-1-1,-1 1 1,1-1-1,-1 1 1,1-1 0,-1 0-1,0 0 1,0 0-1,0 0 1,-1 0-1,-60 18 241,59-18-254,-19 4-372,0-1 0,-1-1 0,-20 0 385,43-4-193,0 0 0,0 0 1,0 0-1,0 0 0,0 0 0,1 0 0,-1 0 1,0-1-1,1 1 0,-1 0 0,1 0 0,-1-1 1,1 1-1,0 0 0,-1-1 0,1 1 0,0 0 1,0-1-1,0 1 0,0 0 0,0-1 0,0 1 1,1 0-1,-1-1 0,0 1 0,1-1 193,-1-3-907,0-24-3292</inkml:trace>
  <inkml:trace contextRef="#ctx0" brushRef="#br0" timeOffset="213316.02">4020 276 9332,'0'0'1409,"0"0"-609,0 0 593,0 0-401,0 0-271,0 0-497,39 0 208,-19 0 352,-3 0-31,2 0-545,-4 0 16,-1 0-224,0-2-272,-6-6-657,1 1-1024,-4-1-3089</inkml:trace>
  <inkml:trace contextRef="#ctx0" brushRef="#br0" timeOffset="211460.353">3262 286 5507,'0'0'2163,"0"0"-834,0 0-27,0 0-78,0 0-479,0-30 906,3 26-1702,-1 1 0,1 0 0,0-1 0,0 1 0,0 1 1,0-1-1,0 0 0,1 1 0,-1 0 0,1 0 0,0 0 0,-1 0 0,1 0 0,0 1 0,0 0 0,4-1 51,-6 1-11,0 1 1,-1 0-1,1 0 0,0 0 0,0 0 0,0 0 0,-1 1 0,1-1 1,0 1-1,0-1 0,-1 1 0,1-1 0,0 1 0,-1 0 1,1 0-1,-1 0 0,1 0 0,-1 0 0,1 0 0,-1 0 0,1 0 1,-1 1-1,0-1 0,0 1 0,0-1 0,0 1 0,0-1 0,0 1 1,0-1-1,-1 1 0,1 0 0,0-1 0,-1 1 0,1 0 1,-1 0-1,0-1 0,0 1 0,1 0 0,-1 1 11,6 37 3,-2 0-1,-1 1 1,-2-1 0,-2 14-3,0-48 31,-1 0 0,1-1 0,-1 1 0,-1 0 1,1-1-1,-1 1 0,0-1 0,0 0 0,-1 0 0,1 0 1,-1-1-1,0 1 0,0-1 0,-1 0 0,1 0 1,-3 1-32,-4 4 157,-1 0 1,0-1 0,0 0 0,-1-1 0,0-1 0,-4 2-158,16-7 11,0-1 0,0 1-1,-1-1 1,1 1 0,0-1 0,0 0 0,0 1 0,0-1 0,0 0 0,0 0-1,0 0 1,-1 0 0,1 0 0,0 0 0,0 0 0,0 0 0,0 0 0,0 0-1,-1-1 1,1 1 0,0-1 0,0 1 0,0 0 0,0-1 0,0 0 0,0 1-1,0-1 1,0 0-11,0 0-28,0-1-1,1 1 1,-1-1-1,1 1 1,-1 0-1,1-1 1,0 1-1,-1-1 1,1 1-1,0-1 1,0 1-1,0-1 1,0 0-1,0 1 1,0-1-1,1 1 1,-1 0-1,0-1 1,1 0 28,0-1-37,-1 0 0,1 1 0,0-1 0,0 0 0,1 0 0,-1 0 0,1 1 0,-1-1 0,1 1 0,0-1 0,0 1-1,0 0 1,0-1 0,0 1 0,0 0 0,1 1 0,-1-1 0,1 0 0,-1 1 0,1-1 0,0 1 0,-1 0 0,1 0 0,0 0 37,2 0 103,-1 1 0,1 0 0,-1 0 0,1 1 0,-1-1 0,1 1 0,-1 0 0,1 0 0,-1 1 0,0-1 0,1 1 0,-1 0 0,0 0 0,0 0 0,0 1 0,-1-1 0,1 1 0,1 1-103,5 7 368,0-1 0,-1 1 1,0 1-1,-1 0 0,1 2-368,15 21 910,-22-37-4635,-1-15 527,-1-7-4553</inkml:trace>
  <inkml:trace contextRef="#ctx0" brushRef="#br0" timeOffset="212277.899">3535 302 5891,'0'0'1472,"0"0"-549,0 0-42,0 0-46,0 0-259,2-5-258,1 1-275,1 0 0,-1 0 1,1 0-1,0 0 0,-1 1 1,2-1-1,-1 1 0,0 0 1,1 0-1,-1 1 0,1-1 1,0 1-1,0 0 0,0 0 1,4 0-44,4-2-154,1 0 1,0 2-1,-1 0 1,1 0-1,13 1 154,-26 2 24,1-1 0,-1 1 0,0 0 0,0-1 0,1 1-1,-1 0 1,0 0 0,0 0 0,0 0 0,0 0 0,0 0 0,0 0-1,0 1 1,-1-1 0,1 0 0,0 0 0,-1 1 0,1-1 0,0 0-1,-1 1 1,0-1 0,1 0 0,-1 2-24,10 34 649,-6-5-344,-2 1 0,0 0 0,-4 22-305,2-6 536,0-44-470,-1 1-1,1 0 0,-1-1 0,0 1 0,0 0 0,-1-1 0,0 1 1,0-1-1,0 1 0,-1-1 0,1 0 0,-1 0 0,0 0 0,-1-1 1,1 1-1,-1-1 0,0 0 0,0 1 0,-1-2 0,1 1 0,-1-1 0,-3 3-65,-2 0-52,1-2 0,-1 1-1,1-1 1,-1 0-1,0-1 1,-1 0 0,1-1-1,0 0 1,-1-1-1,0 0 1,-8 0 52,18-1-163,2-31-288,-1 29 392,1-1-1,-1 1 0,1-1 1,0 1-1,0 0 0,0 0 1,0-1-1,0 1 0,1 0 1,-1 0-1,1 0 1,-1 0-1,1 0 0,0 1 1,0-1-1,0 0 0,0 1 1,0 0-1,0-1 0,0 1 1,0 0-1,0 0 1,1 0-1,-1 0 0,0 0 1,1 1-1,1-1 60,0 0 41,-1 0 0,1 1 0,-1-1 0,0 1 0,1 0 0,-1 0 0,1 0 0,-1 0 0,1 1 0,-1-1 0,1 1 0,-1 0 0,0 0 0,0 0 0,1 0 0,-1 1 0,0 0 1,0-1-1,0 1 0,1 1-41,10 13 739,1 1 0,-2 0 0,0 1 0,-2 0 0,0 1 0,1 3-739,-11-21 69,-1-1-48,0 0-237,0-21-2204,0-3-648</inkml:trace>
  <inkml:trace contextRef="#ctx0" brushRef="#br0" timeOffset="209872.306">2723 342 5202,'0'0'1638,"0"0"-592,0 0-267,0 0-2,0 0-268,0 0-370,0 0 0,0 0 47,0 0 167,0 0-108,-1 0 1,1 0 0,-1 0-1,1 0 1,-1 0 0,0 1-1,1-1 1,-1 0 0,1 0-1,-1 0 1,1 1 0,-1-1-1,1 0 1,-1 0 0,1 1-1,0-1 1,-1 1 0,1-1-1,-1 0 1,1 1 0,0-1 0,-1 1-1,1 0-245,-4 17 11,-1 1 0,-1 0-1,-7 15-10,7-21 7,1 2 1,0-1-1,1 0 0,0 1 0,1 0 1,1 0-1,0 10-7,2-7-31,-1-15 35,0 1 1,1-1-1,0 1 1,0 0-1,0-1 1,0 1-1,0-1 0,1 1 1,0-1-1,-1 1 1,1-1-1,0 0 1,1 1-1,-1-1 1,1 0-1,-1 0 0,1 0 1,0 0-1,0 0 1,0 0-1,1-1 1,-1 1-1,1-1 0,-1 1 1,3 1-5,2 0 16,1 1 0,-1-1 0,1 0 0,0-1 0,-1 1 0,2-2 0,-1 1 0,0-1 0,0 0 0,1-1 0,-1 0 0,1 0 0,-1-1 0,1 0 0,4-1-16,-11 0-15,1 1 0,-1-1 0,0 0 0,0 0 0,0 0 0,0 0 0,0 0 0,0 0 0,0 0 0,0-1 0,0 1 0,-1 0 0,1-1 0,-1 0 0,1 1 0,-1-1 0,1 0 0,-1 0 0,0 0 0,0 0 0,0 0-1,0 0 1,0 0 0,-1 0 0,1-1 0,0 1 0,-1 0 0,1-2 15,0-5 57,1 1 0,-1-1 0,-1 0 1,0 1-1,0-1 0,0 0 0,-1 1-57,-1 2 6,0 1 1,-1 0-1,1-1 1,-1 1 0,0 0-1,-1 1 1,1-1-1,-1 1 1,0-1 0,0 1-1,-3-2-6,-11-14-131,-41-43-249,39 44 374,2-2 0,-1 0 0,-3-9 6,17 23 20,1 0 1,-1-1-1,2 1 0,-1-1 0,1 0 1,0 0-1,1 0 0,-1-1 0,2 1 1,-1-1-1,1 1 0,0-8-20,1 8-70,1-1 0,-1 1-1,1 0 1,0 0 0,1 0-1,0 0 1,0 0 0,1 1 0,0-1-1,0 1 1,1-1 0,0 1-1,1-1 71,-2 4-9,0 0 0,1 1 0,-1-1 0,1 1 0,0-1 0,0 1 0,0 0 0,0 1 0,1-1 0,-1 1-1,1-1 1,-1 2 0,1-1 0,0 0 0,0 1 0,0 0 0,0 0 0,0 0 0,0 1 0,0 0 0,3 0 9,-6 0 3,0 1 0,1-1 1,-1 1-1,0 0 1,0 0-1,0 0 0,0 0 1,0 0-1,-1 0 0,1 0 1,0 1-1,0-1 0,-1 1 1,1-1-1,-1 1 0,1 0 1,-1 0-1,0-1 0,0 1 1,0 0-1,0 0 1,0 0-1,0 0 0,0 0 1,-1 1-1,1-1 0,0 2-3,2 7-8,-1 0 0,1 0 0,-2 1 0,1 10 8,0 10 114,-2 0-1,-4 27-113,3-47-141,-1 0-1,-1 0 1,0-1-1,-1 1 1,0-1 0,0 0-1,-1 0 1,-1 0 0,-1 1 141,-10 14-2295,2-2-1933</inkml:trace>
  <inkml:trace contextRef="#ctx0" brushRef="#br0" timeOffset="210471.427">2997 715 8500,'0'0'1489,"0"0"-78,0 0-349,0 0-265,0 0-204,-1 27 1888,-9 43-2036,6-52-897,1 0-1,0 0 0,1 12 453,3-33-3092,4-18-3297</inkml:trace>
  <inkml:trace contextRef="#ctx0" brushRef="#br0" timeOffset="217144.211">6057 81 3474,'0'0'2241,"0"0"-1345,0 0-250,0 0 279,0 0-167,0-5-24,1-5-1676,1-6 4885,0 14 219,-1 22-3116,-2 50-920,6 163 1083,-2-197-1060,2 1 0,1-2 0,1 1 1,3-1-1,4 12-149,-8-38-2047,-4-13 492,-3-25-1654,1 17 773,0-12-2246</inkml:trace>
  <inkml:trace contextRef="#ctx0" brushRef="#br0" timeOffset="217595.108">6263 114 5250,'0'0'2508,"0"0"-1451,0 0-156,0 0 169,0 0-269,6 11 3929,3 19-4369,-1 1 0,-2 0 0,-1 0 1,0 19-362,13 72 647,-15-108-537,1 0-1,0-1 0,1 1 0,0-1 1,1 0-1,1-1 0,4 6-109,-10-16-24,0 0-1,0 0 1,0-1-1,0 1 1,1 0-1,-1-1 1,1 1 0,-1-1-1,1 1 1,0-1-1,-1 0 1,1 0-1,0 1 1,0-1 0,0 0-1,0-1 1,0 1-1,0 0 1,0-1-1,0 1 1,0-1 0,0 1-1,0-1 1,1 0-1,-1 0 25,0-1-201,0 1 0,0-1 1,0 0-1,0 0 0,0 0 0,0 0 0,0 0 0,0-1 0,-1 1 0,1-1 0,-1 1 0,1-1 0,-1 1 1,1-1-1,-1 0 0,0 1 0,0-1 0,0 0 0,0 0 0,0 0 0,0 0 0,0 0 0,0-2 201,6-21-4367,-3-1-3095</inkml:trace>
  <inkml:trace contextRef="#ctx0" brushRef="#br0" timeOffset="217926.899">6218 279 5811,'0'0'1744,"0"0"-783,0 0 928,0 0-192,0 0-1361,0 0 112,87-10 16,-56 7 288,-3 1-607,-5 2-145,-4 0-257,-5 0-1135,-5 0-2978</inkml:trace>
  <inkml:trace contextRef="#ctx0" brushRef="#br0" timeOffset="215585.409">5085 231 6019,'0'0'1582,"0"0"-320,0 0 114,0 0-354,0 0-488,0 0-281,7-6 14,2-1-199,39-30 668,-46 36-664,0 0 0,0-1 0,0 1 0,0 0 0,0 0 1,0 0-1,1 0 0,-1 1 0,0-1 0,1 0 0,-1 1 0,0 0 0,1-1 0,-1 1 1,1 0-1,-1 1 0,1-1 0,-1 0 0,0 0 0,1 1 0,-1 0 0,3 0-72,-2 3 46,1 1 0,-1-1 0,0 1 0,0 0 0,-1 0 0,1 0 0,-1 0 0,0 0 0,-1 0 0,1 1 0,-1-1 0,1 6-46,2 5 185,15 54 284,-13-44-260,0 0 0,2-1 0,1 0 0,1 0-1,1-1 1,1-1 0,3 4-209,-14-26 5,0 1 0,0-1 0,-1 0 0,1 0 0,0 1 0,1-1 0,-1 0 0,0 0 0,0 0 0,0 0 0,1 0 0,-1 0 0,0-1 0,1 1 0,-1 0 0,1-1 0,-1 1 0,1-1 0,-1 1-1,1-1 1,-1 0 0,1 0 0,-1 0 0,1 1 0,0-1 0,-1-1 0,1 1 0,0 0-5,1-1 1,0 0 0,0-1 1,1 1-1,-1-1 0,0 0 0,-1 0 0,1 0 0,0 0 0,0-1 1,-1 1-1,1-1 0,1-2-1,5-6-23,-1-1-1,0 0 1,-1 0 0,0 0 0,-1-1 0,1-3 23,6-16-103,-2 0 1,-2-1 0,-1 0 0,-1 0-1,-2-1 1,1-32 102,-6 66 85,0 0 59,-75 0 121,77 31-81,0-27-149,1-1 1,-1 0-1,1 0 1,0 0-1,0 0 1,0 0 0,0 0-1,0-1 1,0 1-1,1-1 1,-1 0-1,1 0 1,0 0-1,0-1 1,0 1-36,63 15 365,-29-9-458,-23-2-678,-11 2-3126,-4-3-839</inkml:trace>
  <inkml:trace contextRef="#ctx0" brushRef="#br0" timeOffset="216537.342">5753 218 1377,'0'0'1240,"0"0"27,0 0 1,0 0 63,0 0 3,1-3-251,1 0-2044,-2 3 1127,0-1 1,1 1-1,-1 0 1,0 0-1,0 0 1,1-1-1,-1 1 0,0 0 1,0-1-1,1 1 1,-1 0-1,0-1 1,0 1-1,0 0 1,1-1-1,-1 1 0,0 0 1,0-1-1,0 1 1,0 0-1,0-1 1,0 1-1,0-1 1,0 1-1,0 0 0,0-1 1,0 1-1,0-1 1,0 1-1,0 0 1,0-1-1,0 1 0,0 0 1,0-1-1,-1 1 1,1-1-1,0 1 1,0 0-1,-1 0 1,1-1-1,0 1 0,0 0 1,-1-1-1,1 1 1,0 0-1,0 0 1,-1-1-1,1 1 1,0 0-1,-1 0 0,1 0 1,-1 0-1,1-1 1,0 1-1,-1 0-166,1 0 147,-34 39 595,30-21-612,0 0 0,2 1 1,0 0-1,1-1 1,1 1-1,0 0 0,3 13-130,-1 2 269,-2-29-233,0 0-1,1 0 0,0-1 0,0 1 0,0-1 1,0 1-1,1-1 0,0 1 0,0-1 1,0 0-1,0 0 0,1 0 0,-1 0 0,1 0 1,0-1-1,1 1 0,-1-1 0,0 0 0,1 0 1,0 0-1,2 2-35,0-2 13,1 1-1,-1-1 1,0-1 0,1 1 0,0-1-1,-1 0 1,1-1 0,0 0-1,0 0 1,0 0 0,0-1 0,0 0-1,0 0 1,3-1-13,-8 0-21,0 1-1,0-1 1,0 0-1,-1 1 1,1-1-1,0 0 1,-1 0-1,1 0 1,-1-1-1,1 1 1,-1 0-1,0-1 1,0 1-1,1-1 1,-1 1-1,0-1 1,0 1-1,0-1 1,0 0-1,-1 1 1,1-1-1,0 0 1,-1 0-1,1 0 1,-1 1-1,0-1 1,1 0-1,-1-1 22,4-57-247,-4 55 240,0-13-29,-1 1 0,0 0 0,-2 0-1,0 0 1,0 1 0,-3-7 36,3 16-33,0 0 0,0 0 0,0 0 0,0 0 0,-1 0 0,0 1 0,-1 0 0,0 0 0,0 0 0,0 0 0,0 1 0,-1 0 0,0 0 0,0 0-1,-4-1 34,7 4 47,-1 1 0,0 0 0,0-1 0,0 2 0,0-1-1,0 0 1,-1 1 0,1 0 0,0 0 0,-3 0-47,-17 7-1115,23-7 851,0 1 1,0-1-1,1 1 1,-1 0-1,0-1 1,1 1-1,-1-1 1,1 1-1,-1 0 1,1 0-1,-1-1 1,1 1-1,-1 0 1,1 0-1,0 0 1,-1 0-1,1-1 1,0 1-1,0 0 1,-1 0-1,1 0 1,0 0-1,0 0 264,0 0-6523</inkml:trace>
  <inkml:trace contextRef="#ctx0" brushRef="#br0" timeOffset="222995.463">1444 674 6371,'0'0'1550,"0"0"-462,0 0 78,0 0-125,0 0-219,-18-2 2446,-20-1-2465,35 3-789,0 1 1,0-1-1,0 1 1,0 0-1,0 0 1,0 0 0,1 0-1,-1 0 1,0 0-1,1 1 1,-1 0-1,1-1 1,-1 1-1,1 0 1,0 0 0,0 0-1,0 0 1,0 1-1,0-1 1,0 0-1,1 1 1,-1 0-1,1-1 1,0 1 0,-1 0-1,1-1 1,0 1-1,0 2-14,-2 7 73,0-1-1,0 1 1,1 0 0,1 0-1,0 0 1,1 6-73,0 0 179,-1-1 35,1 0 0,1 0 1,0 0-1,2 0 1,0-1-1,2 8-214,-4-20 31,1 0 0,-1 0-1,1 0 1,0-1 0,0 1 0,1 0-1,-1-1 1,1 1 0,-1-1 0,1 0-1,0 0 1,0 0 0,1 0 0,-1 0-1,1-1 1,-1 0 0,1 0 0,0 0-1,0 0 1,0 0 0,0-1 0,0 1-1,0-1 1,0 0 0,0 0 0,1-1-1,-1 1 1,1-1-31,-1 0-1,0 0-1,1 0 0,-1 0 1,0 0-1,1-1 1,-1 0-1,0 0 0,0 0 1,1 0-1,-1-1 1,0 1-1,-1-1 1,1 0-1,0 0 0,0-1 1,-1 1-1,1-1 1,-1 0-1,1 0 2,1-3-99,1 0 0,-1-1 0,-1 0 0,1 0 0,-1 0 0,0 0 0,-1 0 0,0-1 0,0 0 1,0-1 98,2-10-322,-1-1 0,0 1 0,-1-1 1,-2 1-1,0-1 0,-1 0 0,-1 1 1,-2-16 321,2 33 75,0 0 0,1 0 0,-1 1 0,0-1 0,0 0 0,-1 0 0,1 0 0,0 1 0,-1-1 0,1 1 0,-1-1 0,1 1 0,-1-1 0,1 1 0,-1 0 0,0 0 0,0 0 0,0 0 0,0 0 0,0 0 0,0 1 0,0-1 0,0 1 0,0-1 0,0 1 0,0 0 1,0-1-1,0 1-75,-71-2-468,57 2-1024,-12 1-3326,14 6 277</inkml:trace>
  <inkml:trace contextRef="#ctx0" brushRef="#br0" timeOffset="223330.574">1424 880 7780,'0'0'2833,"0"0"-1745,0 0-47,0 0 1024,0 0-721,0 0 1,158 139-833,-130-111-240,-5-8-256,-3-10-16,-6-2-496,-9-8-832,-5 0-1890,0 0-5330</inkml:trace>
  <inkml:trace contextRef="#ctx0" brushRef="#br0" timeOffset="220707.918">252 51 4274,'0'0'328,"0"0"-397,-17-1-17,-153-1 2234,165 2-2408,-1 0-122,1 0 1,-1 0-1,1 0 0,-1-1 0,1 0 0,-6-1 382,10 1 104,0 1 1,0-1-1,0 1 0,1 0 0,-1-1 0,0 0 1,0 1-1,0-1 0,1 1 0,-1-1 1,0 0-1,1 1 0,-1-1 0,1 0 1,-1 0-1,1 0 0,-1 1 0,1-1 0,-1 0 1,1 0-1,0 0 0,0 0 0,-1 0 1,1 0-1,0 0 0,0 0 0,0 0 1,0 0-1,0 0 0,0 0 0,0 1 0,0-1 1,1 0-1,-1 0 0,0 0 0,0 0 1,1 0-1,-1 0 0,1 0 0,-1 0 1,1 1-1,-1-1 0,1 0 0,-1 0 0,1 1 1,0-1-105,-1 0 189,0 1 1,1-1-1,-1 1 1,0 0 0,1-1-1,-1 1 1,0 0-1,1-1 1,-1 1 0,1 0-1,-1-1 1,0 1-1,1 0 1,-1 0 0,1 0-1,-1-1 1,1 1-1,-1 0 1,1 0-1,-1 0 1,1 0 0,-1 0-1,1 0 1,-1 0-1,1 0 1,-1 0 0,1 0-1,-1 0 1,1 0-1,-1 0 1,1 0 0,-1 0-1,0 1 1,1-1-1,-1 0 1,1 0-1,-1 1 1,1-1 0,-1 0-1,0 1 1,1-1-1,-1 0 1,0 1 0,1-1-190,25 29 1563,19 46-1698,-12-7 941,23 69-806,15 31 194,-71-167-192,27 45 59,-26-44-63,1 0 0,-1 0-1,0 0 1,1 0 0,0-1 0,-1 1-1,1-1 1,0 1 0,0-1 0,0 1 0,0-1-1,0 0 1,0 0 0,0 0 0,1 0 0,-1-1-1,0 1 1,0-1 0,1 1 0,-1-1 2,1-4 20,-1 0 1,1 0-1,-1 0 0,0-1 1,0 1-1,-1 0 1,0-1-1,1-2-20,0 1 13,62-159-252,-32 86-69,-3-1 1,4-27 307,-18 55-281,-9 44-1908,-5 35-2552,-3-3 253</inkml:trace>
  <inkml:trace contextRef="#ctx0" brushRef="#br0" timeOffset="221743.486">728 431 5138,'0'0'1316,"0"0"-540,0 0 214,0 0 58,0 0-218,0-5 37,0-9-274,0 2 2186,-39 12-1634,35 0-1136,0 0 0,0 0 0,0 0 0,0 0 0,0 1 0,0-1 1,0 1-1,0 0 0,1 0 0,-1 1 0,0-1 0,1 1 0,-1 0 0,1 0 0,-3 1-9,3 1 9,0 0 0,0 0 0,1-1 0,-1 2 0,1-1 0,0 0 0,0 0 0,1 1 0,-1-1 0,1 1 0,0-1 0,0 1 0,0 1-9,-1 7 71,0-1 0,0 1-1,1-1 1,1 1 0,0 0-1,1-1 1,0 1 0,1-1 0,1 0-1,2 10-70,-4-18 27,1 1-1,0 0 0,0-1 1,0 1-1,1-1 1,-1 0-1,1 0 0,0 0 1,0 0-1,1 0 1,-1-1-1,1 1 0,0-1 1,0 0-1,0 0 0,0 0 1,0-1-1,0 1 1,1-1-1,0 0 0,-1-1 1,1 1-1,0-1 1,0 0-1,-1 0 0,1 0 1,0-1-1,2 1-26,0-1 6,-1 0-1,1 0 1,0 0-1,-1-1 1,1 0 0,-1 0-1,1-1 1,-1 1-1,1-2 1,-1 1 0,6-3-6,0-3-98,-1 0 1,0 0 0,0-1 0,-1 0 0,2-3 97,12-10-436,-12 12 108,0-1-1,-2 0 0,1-1 1,1-3 328,-9 11-70,0-1 0,-1 0 0,1 0 1,-1 0-1,1 0 0,-2-1 0,1 1 1,-1-1-1,1 1 0,-1-1 0,-1 1 1,1-1-1,-1-3 70,0-57-24,0 66 52,0 0 0,0 0 0,0 1 0,0-1-1,0 0 1,0 0 0,-1 0 0,1 0 0,0 0 0,0 0 0,0 0 0,0 0 0,0 0 0,0 0 0,0 0 0,0 0 0,0 0 0,0 1 0,0-1 0,-1 0-1,1 0 1,0 0 0,0 0 0,0 0 0,0 0 0,0 0 0,0 0 0,0 0 0,0 0 0,0 0 0,-1 0 0,1 0 0,0 0 0,0 0 0,0 0 0,0 0 0,0 0-1,0 0 1,0-1 0,0 1 0,0 0 0,-1 0 0,1 0 0,0 0 0,0 0 0,0 0 0,0 0 0,0 0 0,0 0 0,0 0 0,0 0 0,0 0 0,0 0-1,0-1 1,0 1 0,0 0-28,-5 13 370,3 62-132,0-45 12,1-1 0,1 1 0,2 0 1,1-1-1,3 13-250,-4-37 7,-1 0 1,1-1-1,0 1 1,0 0 0,0-1-1,0 0 1,1 1-1,0-1 1,0 0 0,0 0-1,0-1 1,1 1 0,-1-1-1,4 2-7,-5-3-40,1 0-1,0 0 0,-1-1 1,1 0-1,0 1 1,0-1-1,0 0 0,0 0 1,0-1-1,1 1 1,-1-1-1,0 1 1,0-1-1,0 0 0,0 0 1,1-1-1,-1 1 1,0 0-1,0-1 0,0 0 1,0 0-1,0 0 1,1-1 40,1 0-241,-1-1 0,1 0 0,-1 0 0,0-1 0,0 0 0,0 1 0,0-1 0,0-1 241,-3 3-693,1 0-1,-1 1 1,0-1-1,0 0 0,1 0 1,-1 0-1,0 0 1,-1 0-1,1 0 1,0 0-1,-1 0 1,1 0-1,-1 0 694,0-6-5008</inkml:trace>
  <inkml:trace contextRef="#ctx0" brushRef="#br0" timeOffset="222111.561">928 515 1393,'0'0'4375,"0"0"-2395,0 0-713,0 0 88,0 0-504,17 0-309,182 0 557,-198 0-1160,0 0 1,0-1 0,-1 1-1,1 0 1,0 0-1,0 0 1,-1 0-1,1 0 1,0-1-1,-1 1 1,1 0-1,0-1 1,-1 1-1,1-1 1,-1 1 0,1 0-1,0-1 1,-1 1-1,1-1 1,-1 0-1,1 1 1,-1-1-1,0 1 1,1-1-1,-1 0 1,0 1-1,1-1 1,-1 0 0,0 1-1,0-1 1,1 0-1,-1 0 1,0 1-1,0-1 1,0 0-1,0 1 1,0-1-1,0 0 1,0 0-1,0 1 1,0-1 0,-1 0-1,1 0 1,0 0 60,-1-1-297,1 0 0,-1 0 0,1 0 0,-1 0 0,0 0 0,0 0 1,0 0-1,0 0 0,0 0 0,0 0 0,0 1 0,-1-1 0,1 0 0,-2-1 297,-14-6-2049,-2 3 534</inkml:trace>
  <inkml:trace contextRef="#ctx0" brushRef="#br0" timeOffset="222449.407">928 515 672,'37'-94'2914,"-40"91"-993,3-2-257,0 0-175,0 3-208,3 2 255,14 0-143,0-3-1185,5 0 528,1 1-480,-1 2 177,-2 0-321,-3 0-112,-3 0-433,-3 0-863,-8 0-3010</inkml:trace>
  <inkml:trace contextRef="#ctx0" brushRef="#br1" timeOffset="229303.305">159 1118 3025,'0'0'2967,"0"0"-1900,0 0-408,0 0 352,0 0 350,30-5 5954,-9 2-7091,201 8-69,-134-2-176,-40-1 73,0-2 0,13-3-52,66-5 26,-1 5-1,1 6 1,9 6-26,-103-4 62,1 0 1,27 10-63,2 0-37,14-3 115,0-3 0,6-3-78,-32-3-6,78 6 87,188 18-61,4 1-71,-57-8-21,-99-9 56,64-5-27,6 0 25,-72 1 50,28-7-32,-57-2 5,-128 2-5,392-2-42,116-26 42,-328 9-37,332-30 12,-302 39 49,121 12-24,-245 5-195,71 16 195,-83-10 1731,0-3-1,51-2-1730,-130-8 122,-1 0-12,0 0-38,0 0-5,0 0-14,0 0-125,0 0-128,-13-1-929,-121-18-7429,55 11-3101</inkml:trace>
  <inkml:trace contextRef="#ctx0" brushRef="#br1" timeOffset="229940.236">4113 1184 4162,'0'0'3439,"0"0"-1689,0 0-435,0 0 46,0 0-409,-7 20 2396,-30 81-2900,22-63-84,2 1 1,-5 23-365,17-59-19,1-3-343,0 0-684,0 0-1193,0 0-1618,0-5-2362</inkml:trace>
  <inkml:trace contextRef="#ctx0" brushRef="#br1" timeOffset="230272.387">4192 1255 4194,'0'0'2577,"0"0"-1552,0 0 111,0 0 193,0 0-433,0 0 1,16 0-449,-16 15 112,0 10-112,0 6-272,0 7 385,-22 0-561,-6 5-209,2-8-2208,1-9-4786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4:42.32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1266 244 1649,'0'0'2356,"0"0"-1055,0 0-356,0 0 111,0 0-346,0 0-531,0 0-131,0 0-75,0 0-50,-3-8 2434,3 7 3604,0 281-4782,-1-280-1173,1 1 0,0-1 0,-1 0 0,1 0 0,-1 0 0,1 0-1,0 0 1,-1-1 0,1 1 0,-1 0 0,1 0 0,0 0 0,-1 0-1,1 0 1,-1 0 0,1-1 0,0 1 0,-1 0 0,1 0 0,0-1-1,-1 1 1,1 0 0,0 0 0,0-1 0,-1 1 0,1 0 0,0-1-1,0 1 1,-1 0 0,1-1 0,0 1 0,0 0 0,0-1-1,0 1 1,0-1 0,-1 1-6,1-30 133,0 2-236,0 0 1,2 1-1,4-23 103,-4 42-36,0-1 1,0 1-1,1 0 0,0-1 0,1 1 1,0 1-1,0-1 0,0 0 1,1 1-1,0 0 0,1 0 1,0 1-1,0-1 0,0 1 36,-4 5-8,-1-1 0,0 1 0,0 0 0,0 0 0,1 0 0,-1 0 0,0 0 0,1 1 0,-1-1-1,1 0 1,-1 1 0,1-1 0,0 1 0,-1-1 0,1 1 0,-1 0 0,1-1 0,0 1 0,-1 0 0,1 0 0,0 0 0,-1 0 0,1 1-1,-1-1 1,1 0 0,0 1 0,-1-1 8,2 2 9,0 0 0,-1 0 0,1 0-1,-1 0 1,0 0 0,1 0 0,-1 0-1,0 1 1,-1-1 0,1 1 0,0 0-1,-1 0 1,2 2-9,4 12 139,0 1-1,-1 0 1,-1 0-1,1 10-138,-5-27 12,2 20 197,0 1-1,-1-1 1,-1 0 0,-1 10-209,0-30-19,0-1-37,0 0-75,0 0-61,0-41-107,-2 1 204,1 24 55,0-1 1,2 1 0,0 0-1,2-11 40,-2 23-30,1-1 1,0 0-1,1 0 1,-1 1-1,1-1 1,0 1-1,0 0 0,0 0 1,1 0-1,-1 0 1,1 1-1,0-1 0,0 1 1,3-2 29,-5 3-5,0 1 0,1-1 0,-1 0 0,1 1 0,-1-1 0,1 1 0,-1 0 1,1 0-1,0 0 0,-1 0 0,1 1 0,0-1 0,0 1 0,0-1 0,-1 1 0,1 0 0,0 0 0,0 0 0,0 1 1,0-1-1,-1 1 0,1-1 0,0 1 0,0 0 0,-1 0 0,1 0 0,1 1 5,2 4 64,0-1 1,0 1-1,0 0 1,-1 1-1,0-1 0,0 1 1,0 0-1,-1 1 1,0-1-1,0 1 0,-1-1 1,0 1-1,-1 0 1,1 0-1,-2 0 0,1 4-64,3 20 475,-2 0 0,-1 1-1,-2 17-474,0-46 41,0-3 4,0-1-154,0 0-65,0 0-338,1-5 191,0 1 0,-1-1 0,1 1 0,-1-1 0,0 1 0,-1-1 0,1 1-1,-1-3 322,0-2-857,-1-23-2606</inkml:trace>
  <inkml:trace contextRef="#ctx0" brushRef="#br0" timeOffset="1103.671">2010 1 5426,'0'0'1644,"0"0"-345,0 0 323,0 0-208,0 0-440,0 2 3698,1 17-4739,-9 5 147,0 0-1,-2-1 1,-1 0 0,0-1 0,-13 18-80,-9 18 22,13-19 37,6-16 146,1 2 0,2 0 0,0 0 0,2 1-1,-1 5-204,10-31-39,0 0 0,0 0-1,0 0 1,0 0-1,0 0 1,0 0-1,0 0 1,0 0-1,0 0 1,0 0-1,0 0 1,0 0-1,0 0 1,0 0-1,0 0 1,0 0 0,0 0-1,0 0 1,0 0-1,-1 0 1,1 0-1,0 0 1,0 0-1,0 0 1,0 0-1,0 0 1,0 0-1,0 0 1,0 0-1,0 0 1,0 0 0,0 0-1,0 0 1,0 0-1,0 0 40,-2-14-487,5-21 26,6 10-322,2 0-1,1 1 1,0 1-1,2 0 1,3-2 783,20-37-1987,28-68 3399,-65 130-1304,0-1 0,0 1 0,0 0 0,0-1 1,0 1-1,1-1 0,-1 1 0,0-1 0,0 1 0,0 0 1,0-1-1,0 1 0,1-1 0,-1 1 0,0 0 0,0-1 1,1 1-1,-1 0 0,0-1 0,0 1 0,1 0 0,-1 0 1,0-1-1,1 1 0,-1 0 0,0 0 0,1-1 0,-1 1 1,1 0-1,-1 0 0,0 0 0,1 0 0,-1 0 0,1-1 1,-1 1-1,1 0 0,-1 0 0,0 0 0,1 0 0,-1 0 1,1 0-1,-1 1 0,1-1 0,-1 0 0,0 0 0,1 0 1,-1 0-1,1 0 0,-1 1 0,0-1 0,1 0 1,-1 0-1,0 0 0,1 1 0,-1-1 0,0 0 0,1 1 1,-1-1-109,16 30 1172,-9-16-1092,17 40 468,-1 1 1,-4 0 0,2 14-549,31 85 915,-45-134-765,-6-16-121,0 0 0,0 0 1,0 0-1,1-1 0,-1 1 1,1 0-1,0-1 0,0 0 1,0 1-1,2 1-29,-2-4-3,-1-1-77,-1 0-184,0 0-96,0 0-51,-1-4 220,-1 1 1,1 0 0,-1 1-1,1-1 1,-1 0-1,0 0 1,0 1-1,0-1 1,0 1-1,-1-1 191,-10-7-1425,2-1 1,-1-1-1,2 0 1,-5-6 1424,0-2-3760</inkml:trace>
  <inkml:trace contextRef="#ctx0" brushRef="#br0" timeOffset="1461.78">1818 275 4930,'0'0'5587,"0"0"-3394,0 0-929,0 0 289,0 0-560,0 0-833,37 15 304,-9-10-192,6-3 96,2 1 160,4-3-512,-1 0 64,-5 0-80,-6 0-880,-5 0-433,-9 0-1808,-9 0-4450</inkml:trace>
  <inkml:trace contextRef="#ctx0" brushRef="#br0" timeOffset="38751.733">860 361 4386,'0'0'3348,"0"0"-1459,0 0-328,0 0-38,0 0-634,6-2-417,-1-1-463,1 0 1,-1-1-1,0 1 0,0-1 1,0 0-1,-1-1 1,1 1-1,-1-1 1,0 0-1,-1 0 0,1 0 1,-1 0-1,0-1 1,0 0-1,-1 1 0,1-1 1,0-5-10,2 0-170,-1 1 1,0-1 0,0 0-1,-2 0 1,1-1-1,-1 1 1,-1-1 0,0 0 169,-1 11 122,0 1 76,0 0-84,0 0 46,0 0 150,-1 5-212,0-1 0,0 1 0,1-1 1,0 1-1,-1 0 0,2-1 0,-1 1 0,0 0 0,1 1-98,1 18 85,-16 421 2234,14-435-5345,-3-10-1376</inkml:trace>
  <inkml:trace contextRef="#ctx0" brushRef="#br0" timeOffset="36141.799">26 155 2209,'0'0'4106,"0"0"-2623,0 0-616,0 0 446,0 0-398,0 0-355,0 0-106,-26-6 6159,32 321-6706,28-316-929,-17-2 957,1 0 1,0 1-1,0 1 0,0 0 0,-1 2 0,7 0 65,35 1-1729,-59-3 1328,1 0-1,-1-1 1,1 1 0,-1 0 0,1-1-1,-1 1 1,0 0 0,0-1 0,0 1-1,0 0 1,0-1 0,0 1 0,0-1-1,0 1 1,0-1 401,-1-2-1558,1-13-4455</inkml:trace>
  <inkml:trace contextRef="#ctx0" brushRef="#br0" timeOffset="36597.924">231 155 2753,'0'0'1398,"0"0"-1046,0 0-119,0 0 324,0 0 230,0-10 507,0 8 4642,2 154-4070,0 11-586,-8 22-1280,-3-73 344,9-111-390,0-1-61,-1 0-1,1 0 0,0 0 1,-1 0-1,1-1 0,0 1 0,-1 0 1,1 0-1,0 0 0,-1-1 1,1 1-1,0 0 0,-1-1 0,1 1 1,0 0-1,0 0 0,-1-1 1,1 1-1,0 0 0,0-1 1,0 1-1,0-1 0,-1 1 0,1 0 1,0-1-1,0 1 0,0 0 1,0-1-1,0 1 0,0-1 0,0 1 1,0 0-1,0-1 0,0 1 1,0-1-1,0 1 0,0 0 1,1-1-1,-1 1 0,0 0 0,0-1 108,1-4-773,-1-10-3397</inkml:trace>
  <inkml:trace contextRef="#ctx0" brushRef="#br0" timeOffset="36979.056">369 673 6227,'0'0'1958,"0"0"-971,0 0 78,0 0-180,0 0-423,7 6 162,-2 0-496,0 0 0,0 0 0,-1 0 0,0 0 0,0 1 0,-1-1 0,1 1 0,-2 0 0,1 0 0,-1 1-1,0-1 1,0 0 0,-1 1 0,0-1 0,0 1 0,-1-1 0,0 1 0,0 0 0,-1-1 0,0 4-128,0-9-45,0 0 1,0 0-1,0-1 1,0 1-1,0 0 1,0-1-1,0 1 1,-1-1-1,1 1 1,-1-1-1,1 1 1,-1-1-1,1 0 1,-1 0-1,0 0 1,1 0-1,-1 0 1,0 0-1,0-1 1,0 1-1,-1 0 45,-2 0-904,1 0 0,-1 0-1,0 0 1,0-1 0,0 1-1,0-1 1,-4-1 904,-1-1-7502</inkml:trace>
  <inkml:trace contextRef="#ctx0" brushRef="#br0" timeOffset="37715.966">505 155 4722,'0'0'2033,"0"0"-624,0 0 61,0 0-254,0 0-149,0 0-261,0 0-139,0 0 91,3 32 1595,2-2-1880,-1 0 0,-2 1-1,-1-1 1,-1 1 0,-3 9-473,2-5 10,36-35-1272,110-13-493,-145 13 880,0 0-102,0 0-410,0-5-2210,0-6 1095,0-3-144</inkml:trace>
  <inkml:trace contextRef="#ctx0" brushRef="#br0" timeOffset="38172.864">694 140 4802,'0'0'1366,"0"0"-325,0 0-9,0 0-237,0 0-155,-2 2 4187,-2 18-4382,7 97 759,1-68-821,-3 1 1,-2-1-1,-2 0 0,-9 42-383,5-42-283,7-45-1198,1-17-523,-1 1 1136,3-14-3137</inkml:trace>
  <inkml:trace contextRef="#ctx0" brushRef="#br1" timeOffset="504559.297">74 974 7587,'0'0'1857,"0"0"-733,0 0-52,0 0-58,0 0-433,0 0-175,6 0-67,11-1 38,0-2 0,0 0 0,0-1 0,0-1-1,13-5-376,-10 3 82,1 1-1,0 0 0,1 2 0,18-2-81,154 2 811,9 8-811,-91 5-138,53 12 138,18 3 28,126-3 36,234 21-10,-382-32 10,-48-3 1489,-112-7-1180,-1 0-165,0 0-37,0 0 48,0 0-131,0 0 56,0 0-14,0 0-60,-4 1-697,0 1 0,0-1 0,0 0 1,-1-1-1,1 1 0,0-1 0,0 1 0,0-1 0,0-1 1,-1 1-1,-2-1 627,-1 1-1669,-39 0-6289</inkml:trace>
  <inkml:trace contextRef="#ctx0" brushRef="#br1" timeOffset="505080.08">1215 827 5939,'0'0'1536,"0"0"-356,0 0 252,0 0-23,0 0-601,0 0-509,0 14 267,0 8 50,1-12-447,0 0 1,-1 1 0,-1-1 0,0 0-1,0 0 1,-1 0 0,0 0-1,0 0 1,-1-1 0,-1 2-170,-6 0-1423,0-9-3616,2-2 421</inkml:trace>
  <inkml:trace contextRef="#ctx0" brushRef="#br1" timeOffset="505407.31">1215 827 9556,'98'13'1089,"-98"5"-401,0 4 113,0 6-561,-5 3-240,2-6-64,-3 0-993,-2-9-1888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42:41.15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113 212 4098,'0'0'3908,"0"0"-2069,0 0-690,0 0-314,0 0-410,0 0-223,-13 0 6097,163-6-7739,-149 7 1442,0-1 0,-1 0 0,1 1 0,0-1 0,-1 1-1,1-1 1,-1 1 0,1-1 0,0 1 0,-1-1 0,1 1 0,-1 0 0,0-1 0,1 1 0,-1 0 0,0-1 0,1 1 0,-1 0 0,0 0 0,0-1 0,1 1 0,-1 0 0,0 0 0,0-1 0,0 1 0,0 0 0,0 0 0,0 0-2,1 28 93,-1-25-81,1 24 42,-1-16 31,1 1-1,-2-1 1,1 0 0,-2 0-1,-2 11-84,3-19 15,0 0-1,-1-1 1,0 1 0,1 0-1,-1-1 1,0 1-1,-1-1 1,1 0-1,-1 0 1,1 0-1,-1 0 1,0 0-1,0 0 1,0-1-1,-1 1 1,1-1-1,0 0 1,-1 0-1,0 0 1,0 0-15,-7 1-160,0 1 0,-1-1 0,1-1-1,-1 0 1,0-1 0,1 0 0,-1-1 0,-9-1 160,12 1-45,9 0 29,-1 0 0,1 0 1,-1 0-1,1-1 0,0 1 0,-1 0 0,1 0 0,0-1 1,0 1-1,-1 0 0,1 0 0,0-1 0,0 1 0,-1 0 1,1-1-1,0 1 0,0 0 0,0-1 0,-1 1 0,1-1 1,0 1-1,0 0 0,0-1 0,0 1 0,0 0 0,0-1 1,0 1-1,0-1 0,0 1 0,0 0 0,0-1 0,0 1 1,0-1-1,0 1 0,0 0 0,1-1 0,-1 1 0,0 0 1,0-1-1,0 1 0,0 0 0,1-1 0,-1 1 0,0 0 1,0-1-1,1 1 0,-1 0 0,0 0 0,1-1 16,12-17-382,-7 15 284,0 0-1,0 0 1,0 1-1,0 0 1,0 1-1,1-1 1,-1 1-1,1 0 1,-1 1-1,1 0 1,-1 0-1,1 0 1,-1 1-1,1 0 1,-1 0 98,-3-1 19,0 1 1,0-1 0,0 1 0,0 0 0,0 0 0,-1 0-1,1 0 1,0 1 0,-1-1 0,1 1 0,-1-1 0,1 1-1,-1 0 1,0 0 0,0 0 0,0 0 0,0 0 0,0 1-1,0-1 1,-1 1 0,1-1 0,-1 1 0,1-1-1,-1 1 1,0 0 0,0 0 0,0 0 0,-1 0 0,1 0-1,-1-1 1,0 1 0,1 2-20,-1-2 64,0 1 0,0 0 0,0-1 0,0 1 0,-1 0 0,0-1 0,1 1 0,-1-1 0,0 1 0,-1-1 0,1 1 0,-1-1 0,1 0 0,-1 1 0,0-1 0,-2 2-64,-2 0 55,1-1 0,-1 0 0,0 0 0,0-1 1,0 0-1,0 0 0,0 0 0,-5 1-55,-11 4 68,1-1 0,-1 0 1,-8 0-69,-10-3-3084,39-4-1326</inkml:trace>
  <inkml:trace contextRef="#ctx0" brushRef="#br0" timeOffset="933.517">476 135 2145,'0'0'2148,"0"0"-950,0 0-203,0 0 101,0 0-151,0 1 6216,0 1-3668,0 25-3342,-4 52 862,1-54-705,2 0 0,0 0 1,2 0-1,3 16-308,-4-39-9,1-1-1,0 1 1,0-1-1,0 0 1,-1 1 0,2-1-1,-1 0 1,0 0 0,0 1-1,0-1 1,0 0-1,1 0 1,-1 0 0,1-1-1,-1 1 1,0 0 0,1 0-1,0-1 1,-1 1-1,1-1 1,-1 1 0,1-1-1,0 0 1,-1 0 0,1 1-1,-1-1 1,1 0-1,1-1 10,55 0-823,-47 0 628,-5 1 108,7-1-51,-1 0-1,1 1 1,-1 0 0,1 1 0,-1 1 0,3 0 138,-11-1 16,1 1 0,-1 0 0,1 0 0,-1 0 0,0 0 0,0 1-1,0 0 1,0 0 0,0 0 0,-1 0 0,1 0 0,-1 1 0,0 0 0,0-1 0,0 1 0,-1 0 0,2 4-16,-2-6 21,0 0 1,-1 1-1,0-1 1,0 0-1,1 1 1,-1 0-1,-1-1 1,1 1-1,0 0 1,-1-1-1,1 1 1,-1 0-1,0 0 1,0-1-1,0 1 1,0 0-1,-1 0 1,1-1-1,-1 1 1,1 0-1,-1-1 1,0 1-22,-1 0 13,0 1-1,0-1 1,-1 0 0,1 0 0,-1 0 0,0 0 0,1-1-1,-1 1 1,0-1 0,-1 1 0,1-1 0,0 0 0,-1 0 0,0-1-14,-14 7-3,0-1-1,-1-1 1,0-1-1,0-1 0,-13 1 5,17-2 76,6-1-304,1-1 1,0 0-1,0 0 1,-1 0-1,-4-2 228,10 1-240,1 0 0,0-1 0,0 1 0,1-1 0,-1 1 0,0-1 0,0 0 0,0 1-1,0-1 1,0 0 0,1-1 0,-1 1 0,0 0 0,1 0 0,-1-1 0,1 1 0,0-1-1,-1 1 1,1-1 0,0 1 0,0-1 0,0 0 0,0 0 0,-1-1 240,-9-24-6750</inkml:trace>
  <inkml:trace contextRef="#ctx0" brushRef="#br0" timeOffset="1271.335">400 146 10709,'0'0'3041,"0"0"-1984,0 0 239,161 55-431,-102-52-433,-8-3-432,-6 0-368,-17 0-1169,-14 0-1792,-14 0-4355</inkml:trace>
  <inkml:trace contextRef="#ctx0" brushRef="#br0" timeOffset="3307.957">1023 584 6435,'0'0'2113,"0"0"-696,0 0 445,0 0-408,0 0-427,0 0 43,0 0-158,0 0 1,0 0-17,0 0-245,0 0-53,0 0-297,0 0-229,28 4-221,-23-3 139,-1 1 1,1 0-1,-1 0 0,1 0 1,-1 1-1,0-1 1,0 1-1,0 0 1,-1 0-1,1 1 1,-1-1-1,1 1 0,-1 0 1,0 0-1,0 0 1,-1 0-1,1 0 1,-1 0-1,0 1 1,0-1-1,-1 1 0,1 0 1,-1 0-1,0-1 1,0 1-1,-1 0 1,1 0-1,-1 0 1,0 0-1,-1 0 0,1 0 1,-1-1-1,0 1 1,0 0-1,0 0 1,-1-1-1,1 1 1,-1-1-1,0 1 0,-1-1 1,1 0-1,-1 0 1,-1 2 9,-5 5-245,0 0 289,0 1 0,-1-2 0,-12 10-44,21-18-177,-1 0 0,0 0 0,0-1 1,-1 1-1,1-1 0,0 0 1,0 1-1,-1-1 0,1 0 1,-1 0-1,1-1 0,-1 1 0,1 0 1,-1-1-1,1 0 0,-1 0 1,0 1-1,1-1 0,-1-1 1,1 1-1,-1 0 0,0-1 0,1 1 1,-3-1 176,-5-10-3773,3-12-3259</inkml:trace>
  <inkml:trace contextRef="#ctx0" brushRef="#br0" timeOffset="4093.762">1288 237 7700,'0'0'1227,"0"0"165,0 0 150,0 0-429,0 0-291,0 0-107,0 0-32,0 0-211,0 0-157,0 0 45,0 0-205,0 0 34,0 0 8,0 0-103,0 0 133,28-2 656,10-14-992,-32 13 55,0 0 1,0 0-1,0 1 0,0 0 1,0 0-1,0 0 0,1 1 0,-1 0 1,0 0-1,4 1 54,-8 0 17,-1 0 1,1 0-1,-1 0 0,1 0 0,-1 1 1,1-1-1,-1 0 0,1 1 1,-1-1-1,0 1 0,1 0 1,-1-1-1,0 1 0,0 0 0,1 0 1,-1 0-1,0 0 0,0 0 1,0 0-1,0 0 0,0 0 1,0 0-1,0 1 0,-1-1-17,2 3 46,0-1 0,-1 1 1,0 0-1,0-1 0,0 1 0,0 0 0,0 0 0,-1-1 1,0 1-1,0 1-46,0 6 117,0 0 0,-1 0 0,-1 0 0,0 0 0,-1 0 1,1-1-1,-2 2-117,-2 0 9,0 0 0,-1 0-1,0-1 1,0 0 0,-1 0 0,-9 9-9,11-11-1604,14-9-346,7-2 2473,-9 2-436,0 0-1,-1 0 1,1 1-1,0-1 0,-1 1 1,1 0-1,-1 1 1,1-1-1,-1 1 1,0 0-1,0 1 0,3 1-86,-6-2 55,0 0-1,1 0 0,-1 0 0,0 1 1,0-1-1,0 1 0,0 0 0,0-1 1,-1 1-1,1 0 0,-1 0 0,0 0 1,0 0-1,0 0 0,0 0 0,0 1 1,-1-1-1,0 0 0,1 0 0,-1 0 1,0 1-1,-1 0-54,1-1-4,0-1 0,0 1 0,-1-1 1,1 0-1,-1 1 0,0-1 0,0 0 0,0 0 1,0 1-1,0-1 0,0 0 0,0 0 1,-1 0-1,1 0 0,-1 0 0,1-1 0,-1 1 1,0 0-1,-1 1 4,-3 1 20,0 0 1,-1 0-1,1-1 0,-1 0 1,1 0-1,-1 0 0,-3 0-20,-12 3-521,0-1-1,-1-1 0,0-1 0,-7 0 522,6-3-3236,17 0 26,-1 0-6717</inkml:trace>
  <inkml:trace contextRef="#ctx0" brushRef="#br0" timeOffset="5482.669">2776 21 6499,'0'0'2321,"0"0"-1059,0 0 69,0 0-48,0 0-399,-13 8 527,-5 21-947,0 1 1,2 0-1,1 1 1,1 1-1,2 0 1,0 4-465,-5 9 390,0-4-50,10-25-203,0-1-1,2 1 1,-1 0 0,2 1-1,0-1 1,1 1 0,-1 12-137,4-29-50,0 0 1,0 0 0,0 0-1,0 0 1,-1 0-1,1 0 1,0 0-1,0 0 1,0 0-1,0 0 1,0 0-1,0 0 1,0 0-1,-1 0 1,1 0 0,0 0-1,0 0 1,0 0-1,0 0 1,0 0-1,0 0 1,-1 0-1,1 0 1,0 0-1,0 0 1,0 0 0,0 0-1,0 0 1,0 0-1,0 0 1,0 0-1,-1 0 1,1 0-1,0 0 1,0 1-1,0-1 1,0 0-1,0 0 1,0 0 0,0 0 48,-4-17-1507,5-40-3678,3 22 1277</inkml:trace>
  <inkml:trace contextRef="#ctx0" brushRef="#br0" timeOffset="5817.494">2725 32 6227,'0'0'1809,"0"0"229,0 0 222,0 0-732,0 0-220,7-6-508,19-14-141,-25 20-607,-1-1 0,1 1 0,-1-1 0,1 1 0,-1-1 0,1 1 0,0 0 0,-1-1-1,1 1 1,-1 0 0,1-1 0,0 1 0,-1 0 0,1 0 0,0 0 0,-1-1 0,1 1 0,0 0 0,0 0 0,-1 0 0,1 0 0,0 0 0,-1 0 0,1 1 0,0-1 0,-1 0 0,1 0 0,0 0-1,-1 1 1,1-1 0,0 0 0,-1 1 0,1-1 0,-1 1-52,9 17-107,-6-11 267,63 181 1799,-40-108-921,3-1-1,14 21-1037,-23-66 56,-20-33-221,0-1-467,0 0-588,-2-4-519,-23-38-4693,4 17-812</inkml:trace>
  <inkml:trace contextRef="#ctx0" brushRef="#br0" timeOffset="6150.788">2705 295 12598,'0'0'560,"0"0"-512,0 0-48,172 0-336,-152-2-5763</inkml:trace>
  <inkml:trace contextRef="#ctx0" brushRef="#br0" timeOffset="4562.644">1725 992 9989,'0'0'2817,"0"0"-1985,0 0 417,0 0-81,0 0-767,0 0-305,76-142-176,-59 92 80,-1-4-225,-1-6 193,-4-4-608,0-2-96,-5 3-1041,-6 5-960,0 7-545,0 5 1377</inkml:trace>
  <inkml:trace contextRef="#ctx0" brushRef="#br0" timeOffset="5047.734">1877 217 16,'0'0'1358,"0"0"-139,0 0 574,0-5 1553,0 7-879,-1 44-1147,0-6 408,2-1 1,6 41-1729,-5-68 212,0 0 1,1 0 0,0 0 0,1-1 0,1 1 0,0-1 0,0 0 0,1 0-1,0-1 1,1 0 0,7 9-213,-11-15 35,1-1-1,-1 0 1,0 0-1,1 0 0,0 0 1,0-1-1,0 1 1,0-1-1,0 0 1,0 0-1,0 0 0,1-1 1,-1 0-1,1 0 1,-1 0-1,4 0-34,-5 0-22,0-1-1,0 0 1,0 0 0,0-1-1,0 1 1,0-1-1,0 0 1,0 1 0,0-1-1,0 0 1,0-1-1,-1 1 1,1 0 0,0-1-1,-1 0 1,1 1-1,-1-1 1,0 0 0,1 0-1,-1-1 1,0 1-1,0 0 1,0-1 0,0-1 22,6-9-695,-1 0 1,-1 0-1,0 0 1,-1-1-1,-1 0 1,0 0-1,-1-1 1,0 1 0,-1 0-1,-1-1 1,0-4 694,-3-60-128,-8 48 1089,4 21-14,3 18 1358,3 31-1342,3 0 1,1-1-1,5 22-963,-5-42 231,0 0-1,1 0 1,1-1 0,1 0-1,0 0 1,2 0 0,-1-1-1,9 11-230,-5-14-1244,-9-30-5971,-3-11-2438</inkml:trace>
  <inkml:trace contextRef="#ctx0" brushRef="#br1" timeOffset="627386.557">48 850 656,'0'0'3810,"0"0"-3282,0 0-192,0 0 81,0 0-241,0 0-176,0 15-16,-3-9-192,-3-1 112,1 2 80,-1 1 32,-2-1 0,-1 4-16,4-6-80,-1 2-1473</inkml:trace>
  <inkml:trace contextRef="#ctx0" brushRef="#br1" timeOffset="628452.517">48 850 5939,'-40'72'931,"32"-58"-382,8-14 140,0 0 132,0 0-124,0 0-316,0 0 22,0 0 333,0 0 41,0 0-46,0 0-123,0 0-88,40 6 1796,472 1-1774,55 1-614,388 7 80,-88-30 82,-654 10 22,-276 5-5493,13 0-3551</inkml:trace>
  <inkml:trace contextRef="#ctx0" brushRef="#br1" timeOffset="629032.268">1933 853 4098,'0'0'1240,"0"0"-39,0 0-110,0 0-280,0 0-85,0 0-105,0 0 132,0 0 34,0 0-120,0 0-35,0 0-306,0 0-60,0 0 17,0 19 56,0-6-149,0 0 1,-2 0-1,1 1 1,-2-1-1,0 0 1,0-1-1,-1 1 0,-2 3-190,1 1 152,4-14-7021,1-18 2416</inkml:trace>
  <inkml:trace contextRef="#ctx0" brushRef="#br1" timeOffset="629385.273">1933 853 4258</inkml:trace>
  <inkml:trace contextRef="#ctx0" brushRef="#br1" timeOffset="629386.273">1933 853 4258,'124'0'1953,"-124"0"-1329,0 0 257,0 0 111,0 0-304,0 2-256,0 16-223,0 5 991,-3 2-255,-5 11-145,-6-1-160,0 1-432,-3 2-208,3-5-32,-3-5-2129,3-11-3761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5170,'0'0'3802,"0"0"-1945,0 0-224,0 0-6,0 0-253,7 0-21,31-1-193,0-1 1,22-4-1161,-15-3-2064,0-4-3566,-30 8-835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6723,'0'0'1857,"0"0"-211,0 0-16,0 0-496,0 0-200,-2 34 2235,10 2-2380,1 0 0,7 14-789,12 49 466,-14-26-4,-3-16 182,15 49-644,-21-91 51,0-1-1,1 1 1,0-1 0,1 0 0,1 0 0,1-1-1,-1 0 1,2 0 0,2 1-51,-11-12 5,1-1 0,-1 1-1,1-1 1,-1 0 0,1 1-1,0-1 1,0 0 0,-1 0 0,1 0-1,0-1 1,0 1 0,0 0 0,0-1-1,0 1 1,0-1 0,0 1-1,0-1 1,0 0 0,0 0 0,0 0-1,1 0 1,-1-1 0,0 1-1,0 0 1,0-1 0,0 1 0,0-1-1,0 0 1,0 0 0,-1 0-1,1 0 1,0 0 0,0 0 0,-1 0-1,1 0 1,0-1 0,0 0-5,8-7-50,0-1 1,-1 0 0,0 0-1,-1-1 1,3-5 49,-1 2-51,12-16-38,-1-1-1,-2-1 0,-1 0 0,-1-2 0,-2 0 1,-2-1-1,-1 0 0,-1-1 0,2-19 90,-9 31-5,-3 14 0,1 0 1,0 0-1,0 0 1,1 0-1,1 1 1,0-1 0,0 1-1,0 0 1,3-2 4,-3 6-3462,-6 9 1281,-8 15-879,6-13 1443,-10 21-5802</inkml:trace>
  <inkml:trace contextRef="#ctx0" brushRef="#br0" timeOffset="704.717">594 553 6531,'0'0'1067,"0"0"94,0 0 450,0 0 38,0 0-291,0 8 5560,0 39-6806,0-1 108,1 0 0,3 0 1,1 0-1,2-1 1,13 41-221,-19-84-19,0 1 0,0-1 0,0 1 1,0-1-1,0 1 0,1-1 1,-1 0-1,1 0 0,0 0 1,0 1-1,-1-1 0,1-1 1,0 1-1,1 0 0,-1 0 1,0-1-1,0 0 0,1 1 1,-1-1-1,1 0 0,-1 0 1,1 0 18,1 0-48,0 0 0,0-1 0,1 0 0,-1 1 0,0-1 1,0-1-1,0 1 0,0-1 0,0 1 0,0-1 0,0 0 1,0-1-1,0 1 0,0-1 0,0 0 48,45-11 27,-2 1-4216,-45-1-4209,-2 6 578</inkml:trace>
  <inkml:trace contextRef="#ctx0" brushRef="#br0" timeOffset="1086.387">591 728 544,'0'0'6294,"0"0"-3821,0 0-512,0 0-278,0 0-528,27-3 937,141 3-1153,-168-38-6629,0 23 2035,0 2-924</inkml:trace>
  <inkml:trace contextRef="#ctx0" brushRef="#br0" timeOffset="1432.924">591 728 5635</inkml:trace>
  <inkml:trace contextRef="#ctx0" brushRef="#br0" timeOffset="1433.924">591 728 5635,'12'-170'3025,"-12"170"-816,0 0-320,11 0-577,11 0-367,7 0-49,4 5 33,1 3-801,-6-6 32,3-2-160,-8 0-688,-6 0-1137,-3 0-3346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0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6211,'0'0'2102,"0"0"-362,0 0 82,0 0-278,0 0-386,-1 4 2421,-1 18-3372,5 25 52,2 0 0,2 0 0,3-1 0,1 0 0,6 13-259,2 10 268,-9-28-99,7 24 392,14 36-561,-25-85 87,0-1 0,1 1 0,1-1-1,0-1 1,1 1 0,0-2 0,2 1 0,9 9-87,-20-22 7,1 1-1,0-1 1,0 0 0,0 0-1,0 0 1,0 0-1,0-1 1,0 1 0,0 0-1,0 0 1,0 0-1,0-1 1,1 1 0,-1-1-1,0 1 1,0-1-1,1 0 1,-1 1 0,0-1-1,1 0 1,-1 0 0,1 0-1,-1 0 1,0 0-1,1 0 1,-1 0 0,0 0-1,1 0 1,-1-1-1,0 1 1,1-1 0,-1 1-1,0-1 1,0 1-1,0-1 1,1 0 0,-1 0-1,0 1 1,0-1-1,0 0 1,0 0 0,0 0-1,0 0 1,-1 0 0,1 0-8,4-8-30,0 1-1,0-1 0,-1 0 0,0 0 0,-1-1 0,1-1 32,5-13-37,35-87-545,-4-3-1,-5 0 1,4-45 582,-28 150 127,-8 11-7783,-3 4 314</inkml:trace>
  <inkml:trace contextRef="#ctx0" brushRef="#br0" timeOffset="635.898">694 698 7267,'0'0'1297,"0"0"-22,0 0 510,0 0-390,0 0-400,0-6-261,0-24 869,-48 30 185,43 1-1787,0-1-1,0 1 1,-1 0-1,1 0 1,0 0 0,0 1-1,0 0 1,1 0 0,-1 0-1,0 0 1,1 1-1,-1 0 1,1 0 0,0 0-1,0 0 1,0 1 0,0-1-1,1 1 1,-1 0-1,1 0 1,0 1 0,0-1-1,1 1 1,-1-1 0,1 1-1,0 0 1,1 0-1,-1 0 1,0 2-1,-4 14 170,1 1 0,1-1 0,1 1 0,1 0 0,1 0 0,0 8-170,2-25 42,-1 1-1,0-1 1,1 0 0,0 0 0,0 1 0,1-1 0,0 0 0,0 0-1,0 0 1,0 0 0,1-1 0,-1 1 0,1-1 0,1 1 0,-1-1-1,0 0 1,1 0 0,0 0 0,0-1 0,0 1 0,0-1 0,1 0-1,-1 0 1,1-1 0,0 1 0,0-1 0,0 0 0,0-1-1,2 1-40,14 5-211,0-2 0,1-1 0,0-1 0,0-1 0,0 0 0,14-2 210,-35-1-290,1 0 0,-1 0-1,1-1 1,-1 1-1,0 0 1,1 0 0,-1-1-1,0 1 1,0-1-1,0 1 1,0-1-1,0 0 1,0 1 0,-1-1-1,1 0 1,-1 1-1,1-1 1,0-1 290,-1 1-773,6-15-3954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03:18.35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2" units="cm"/>
      <inkml:brushProperty name="height" value="0.2" units="cm"/>
      <inkml:brushProperty name="color" value="#FFFFFF"/>
    </inkml:brush>
    <inkml:brush xml:id="br3">
      <inkml:brushProperty name="width" value="0.05" units="cm"/>
      <inkml:brushProperty name="height" value="0.05" units="cm"/>
      <inkml:brushProperty name="color" value="#008C3A"/>
    </inkml:brush>
    <inkml:brush xml:id="br4">
      <inkml:brushProperty name="width" value="0.05" units="cm"/>
      <inkml:brushProperty name="height" value="0.05" units="cm"/>
      <inkml:brushProperty name="color" value="#849398"/>
    </inkml:brush>
    <inkml:brush xml:id="br5">
      <inkml:brushProperty name="width" value="0.05" units="cm"/>
      <inkml:brushProperty name="height" value="0.05" units="cm"/>
      <inkml:brushProperty name="color" value="#004F8B"/>
    </inkml:brush>
    <inkml:brush xml:id="br6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931 3223 10997,'0'0'1473,"0"0"-689,0 0-656,0 0 240,0 0-144,0 0-224,0 0-768,-14 5-1393,14-20-5090</inkml:trace>
  <inkml:trace contextRef="#ctx0" brushRef="#br1" timeOffset="22514.422">559 2851 7716,'0'0'80,"0"0"-80,0 0-641,0 0-1120</inkml:trace>
  <inkml:trace contextRef="#ctx0" brushRef="#br0" timeOffset="5506.819">1616 838 4626,'0'0'1411,"0"0"-613,0 0 139,0 0 23,0 0-157,-3 1 3659,-3 8-3396,5 84-168,-1 6 1197,6 1-2095,-2-87 62,0-2 382,-6-12-7900,-5-15 3217</inkml:trace>
  <inkml:trace contextRef="#ctx0" brushRef="#br0" timeOffset="5835.932">1441 671 8436,'0'0'4114,"0"0"-3570,0 0-96,0 0 465,0 0-913,0 0-337,146-36-1856,-132 26-4930</inkml:trace>
  <inkml:trace contextRef="#ctx0" brushRef="#br0" timeOffset="12758.98">5321 481 7267,'0'0'1494,"0"0"-317,0 0 202,0 0-453,0 0-334,0 0-69,0 6 622,4 69 249,3 0 1,14 55-1395,3 34 1015,-16-90-664,-2-6 22,3 1 0,8 19-373,-17-86 17,0 0-8,1 1 1,-1-1-1,0 0 0,1 0 0,0 0 0,-1 0 0,1 0 0,0 0 0,0 0 1,0 0-1,0 0 0,0 0 0,1 0 0,-1-1 0,0 1 0,1-1 0,-1 1 0,1-1 1,0 1-1,0-1-9,-2-1-91,0-3-413,0-87-6734,0 57-115</inkml:trace>
  <inkml:trace contextRef="#ctx0" brushRef="#br0" timeOffset="13230.346">5575 828 5314,'0'0'2428,"0"0"-1379,0 0 114,0 0 123,0 0-454,0 0-774,0-1 1,0 1-1,1 0 0,-1-1 1,0 1-1,0 0 0,1 0 0,-1-1 1,0 1-1,0 0 0,1 0 0,-1 0 1,0-1-1,1 1 0,-1 0 0,0 0 1,1 0-1,-1 0 0,1 0 1,-1 0-1,0 0 0,1 0 0,-1 0 1,0 0-1,1 0 0,-1 0 0,0 0 1,1 0-1,-1 0 0,1 0 1,-1 0-1,0 0 0,1 0 0,-1 1 1,0-1-1,1 0 0,-1 0 0,0 0 1,0 1-1,1-1 0,-1 0 0,0 0 1,1 1-1,-1-1-58,2 41 939,2-1 0,10 39-939,-1 3 806,-10-59-664,-3-14-67,2 1 0,-1 0 0,1 0 0,0-1 0,1 1 0,0-1 0,2 2-75,-5-10-2,0 0 0,0-1-1,0 1 1,0-1 0,1 1 0,-1-1 0,0 1 0,0-1 0,1 1-1,-1-1 1,0 1 0,1-1 0,-1 1 0,0-1 0,1 1 0,-1-1-1,1 0 1,-1 1 0,1-1 0,-1 1 0,1-1 0,-1 0 0,1 0-1,-1 1 1,1-1 0,-1 0 0,1 0 0,-1 0 0,1 0 0,0 0-1,-1 0 1,1 1 2,6-17-691,-2-27-1831,-5 5-1890</inkml:trace>
  <inkml:trace contextRef="#ctx0" brushRef="#br0" timeOffset="13561.902">5572 625 9188,'0'0'3026,"0"0"-2946,0 0 128,0 0-208,0 0-497,0 0-2000,8 18-3617</inkml:trace>
  <inkml:trace contextRef="#ctx0" brushRef="#br0" timeOffset="19034.941">8790 663 4290,'0'0'830,"0"0"-382,0 0 320,0 0 465,0 0-361,-5-7-191,-1-2-638,4 6 129,1-1-1,-1 1 0,0 0 1,0 0-1,-1 0 1,1 0-1,-1 1 1,1-1-1,-1 0 0,0 1 1,0 0-1,0 0 1,0 0-1,-1 0 1,1 0-1,0 1 0,-1-1 1,1 1-1,-1 0 1,1 0-1,-1 0 1,-2 0-172,2 1 51,0 1 1,0-1-1,1 1 0,-1 0 1,0 0-1,1 0 1,-1 0-1,1 1 1,-1-1-1,1 1 1,0 0-1,0 0 1,0 0-1,0 0 0,0 1 1,0-1-1,0 1 1,1 0-1,0 0 1,-1 0-1,1 0 1,0 0-1,0 0 1,1 1-1,-1-1 0,1 0 1,-1 1-1,1 2-51,-4 7 310,2 1-1,0 0 1,0 0-1,1 0 1,1 1-1,0 12-309,2-24 27,-1-1-1,0 0 1,1 1 0,-1-1 0,1 0-1,0 0 1,0 0 0,0 0-1,0 0 1,0 0 0,0 0-1,1 0 1,-1 0 0,1 0-1,-1 0 1,1-1 0,0 1-1,-1-1 1,1 1 0,0-1-1,0 0 1,0 1 0,0-1-1,0 0 1,0-1 0,1 1-1,-1 0 1,2 0-27,10 3-27,1 0-1,0-1 1,0-1 0,4 0 27,6 1-8,-14-1-47,-1-1 0,0 2 0,0-1 0,0 2 0,-1-1 0,1 1 0,5 4 55,-11-6-4,-1 0-1,0 0 1,0 1-1,-1-1 1,1 1-1,0 0 1,-1-1-1,0 1 1,0 0-1,0 0 1,0 1-1,0-1 1,0 0 0,-1 1-1,0-1 1,1 1-1,-1-1 1,-1 1-1,1 0 1,0-1-1,-1 1 1,0 1 4,1 3 110,-1-1 0,0 0 0,0 1 1,-1-1-1,0 0 0,0 1 0,-1-1 0,0 0 1,0 0-1,0 0 0,-1 0 0,0-1 0,-4 6-110,4-8 41,0 0 0,0 0 0,-1-1 0,1 0-1,-1 1 1,0-1 0,0 0 0,0-1-1,0 1 1,-1-1 0,1 0 0,-1 0 0,0 0-1,1-1 1,-1 1 0,0-1 0,0 0 0,0-1-1,0 1 1,1-1 0,-2 0-41,3 0 5,-31-2-193,33 2 83,0-1 0,-1 0 0,1 0 0,0 1-1,0-1 1,0 0 0,-1 0 0,1 0 0,0 0-1,0-1 1,0 1 0,1 0 0,-1 0 0,0-1-1,0 1 1,1 0 0,-1-1 0,1 1 0,-1 0-1,1-2 107,-9-29-3195</inkml:trace>
  <inkml:trace contextRef="#ctx0" brushRef="#br0" timeOffset="17063.375">7621 440 4290,'0'0'2545,"0"0"-1235,0 0-101,0 0 119,0 0-357,-2-1-671,0 1 0,0-1-1,0 1 1,0-1 0,0 1-1,1 0 1,-1 0 0,0 0 0,0 0-1,0 0 1,0 0 0,-1 0-300,1 150 6,0-11 1388,8 41-1394,-6-176 12,0 5 30,0 0 1,1-1-1,1 1 0,-1-1 1,1 1-1,0-1 0,1 0 0,0 0 1,1 0-1,2 5-42,-4-62-883,-8-107-1966,-16-79 2849,19 203 12,-5-34 131,2-41-143,6 105-19,1 1 0,-1 0 0,0-1 1,1 1-1,-1-1 0,1 1 0,-1 0 1,1-1-1,0 1 0,-1 0 1,1 0-1,0 0 0,0 0 0,0-1 1,0 1-1,0 0 0,0 0 1,0 1-1,1-1 0,-1 0 0,0 0 1,0 1-1,1-1 0,-1 0 1,0 1-1,1-1 0,-1 1 0,0 0 1,1-1-1,-1 1 0,2 0 19,51-4-634,-46 4 683,-3 0-46,0 0 1,0 0 0,0 1-1,1-1 1,-1 1 0,0 0 0,0 1-1,0-1 1,0 1 0,0 0-1,-1 0 1,1 0 0,0 1-1,-1-1 1,0 1 0,0 1-1,0-1 1,0 0 0,0 1 0,0 0-1,-1 0 1,0 0 0,0 0-1,0 0 1,0 1 0,1 3-4,2 3 41,0-1 0,-1 1 1,-1 0-1,0 1 1,0-1-1,-1 1 0,0-1 1,0 9-42,0 15 362,-1 0 1,-2 11-363,0-28 208,-1-10-152,0-1 0,0 1 0,0-1 0,-1 0 0,0 1 0,-1-1 0,1 0 0,-1 0 0,-1-1 0,1 1 0,-1-1 0,-1 0 0,-3 6-56,5-8-19,-1 0 1,0 0 0,1 0 0,-1 0 0,-1 0-1,1-1 1,0 0 0,-1 0 0,0 0 0,0 0-1,0-1 1,0 0 0,0 0 0,0 0 0,0-1-1,-1 0 1,1 1 0,0-2 0,-2 1 18,6-1-21,1 0 1,-1 0-1,1 0 1,-1 0-1,1-1 1,-1 1-1,0 0 1,1 0-1,-1 0 1,1-1-1,-1 1 0,1 0 1,-1-1-1,1 1 1,-1 0-1,1-1 1,0 1-1,-1-1 1,1 1-1,-1 0 1,1-1-1,0 1 1,0-1-1,-1 1 1,1-1-1,0 1 1,0-1-1,-1 0 1,1 1-1,0-1 0,0 1 1,0-1 20,0-26-425,1 21 254,0 0-1,1 0 1,-1 0 0,1 0-1,0 1 1,1-1 0,1-2 171,-1 5-106,-1 0 1,1 0 0,1 0 0,-1 1-1,0-1 1,1 1 0,-1 0 0,1 0-1,0 0 1,-1 0 0,1 1 0,0-1-1,0 1 1,0 0 0,1 0 0,-1 0-1,0 1 1,0 0 0,0-1 0,0 2-1,1-1 1,-1 0 0,0 1 0,0 0-1,0 0 1,0 0 0,3 1 105,-1 0 55,0 0-1,0 0 1,0 1-1,0 0 1,-1 0 0,1 0-1,-1 1 1,0 0 0,0 0-1,0 0 1,0 1 0,-1 0-1,1 0 1,-1 0 0,-1 0-1,1 0 1,1 4-55,-2-2 235,0 0 0,0 1 0,0-1 1,-1 1-1,0 0 0,-1-1 0,0 1 0,0 0 1,-1 0-1,0 0 0,0 0 0,0 0 0,-3 7-235,2-9 66,-1-1 0,0 1-1,0-1 1,0 0 0,-1 0-1,0 0 1,0 0 0,0 0-1,-1-1 1,0 1 0,1-1-1,-1 0 1,-1 0 0,1 0-1,-1-1 1,1 0-1,-1 0 1,-5 3-66,-2 0 17,0 0 1,-1-1-1,1-1 0,-1 0 1,0 0-1,-1-1 1,1-1-1,0 0 0,-1-1 1,0-1-1,1 0 0,-12-1-17,25 0-35,-1 0 0,0 0 0,1 0-1,-1 0 1,1 0 0,-1 0 0,1 0 0,-1 0-1,1 0 1,0 0 0,-1 0 0,1-1-1,0 1 1,0 0 0,0 0 0,0 0 0,0 0-1,0 0 1,0-1 0,0 1 0,1 0 0,-1 0 35,4-28-1622,10-1-2123</inkml:trace>
  <inkml:trace contextRef="#ctx0" brushRef="#br0" timeOffset="17460.236">8023 666 4706,'0'0'2617,"0"0"-1373,0 0-247,0 0 284,0 0-361,0 8-685,4 35 1160,2-2 0,1 1 0,9 25-1395,0 3 954,-15-61-896,1 0 1,0-1 0,1 1-1,0-1 1,0 0 0,4 7-59,-7-35-5546,0-2 3048,-5-10-3780</inkml:trace>
  <inkml:trace contextRef="#ctx0" brushRef="#br0" timeOffset="17796.748">7947 531 8580,'0'0'3153,"0"0"-2832,0 0 559,0 0-368,0 0-512,167-53-720,-145 53-2370,-5 0-4081</inkml:trace>
  <inkml:trace contextRef="#ctx0" brushRef="#br0" timeOffset="18480.488">8429 737 5330,'0'0'982,"0"0"-648,0 0 239,0 0 140,0 0-313,0-8 0,0-35 950,-1 40-1248,0 0 1,0 0-1,-1 0 1,1 1-1,-1-1 1,0 1-1,0-1 1,0 1-1,0-1 1,0 1-1,0 0 1,-1 0-1,1 0 1,-1 0-1,0 1-102,-1-3-1,0 1-1,-1 0 0,0 0 0,1 0 1,-1 1-1,0-1 0,-1 1 0,0 0 2,1 1 99,1 0-1,-1 1 0,1-1 1,-1 1-1,0 0 1,1 1-1,-1-1 0,1 1 1,-1 0-1,1 0 0,-1 0 1,1 1-1,0-1 1,0 1-1,0 0 0,0 0 1,0 1-1,-1 0-98,1 1 23,0 0 1,1 0-1,-1 1 0,1-1 1,0 1-1,0 0 0,1 0 0,0 0 1,0 0-1,0 1 0,0-1 1,1 1-1,0-1 0,-1 6-23,-3 25 603,2 0 0,2 0 0,1 0 0,1 0 0,3 1-603,-4-32 56,1 1 0,0-1 0,1 1 0,-1-1 0,1 0 1,0 0-1,1 0 0,-1 0 0,1 0 0,0 0 0,0-1 0,0 1 0,4 2-56,-5-5 17,0 0 0,0 0 0,0 0 0,0 0 0,1-1 1,-1 1-1,1-1 0,-1 1 0,1-1 0,0 0 0,0 0 0,-1 0 0,1-1 0,0 1 0,0-1 0,0 1 0,0-1 0,0 0 0,0 0 0,-1 0 0,1-1 1,0 1-1,0-1 0,0 1 0,0-1 0,-1 0 0,2 0-17,0-2-22,-1 1-1,1 0 1,-1-1-1,0 0 1,0 0 0,0 0-1,0 0 1,-1 0 0,1-1-1,-1 1 1,0-1 0,0 1-1,0-1 1,0 0 0,-1 0 22,24-63-957,-25 66 926,5-21-1032,-1 1 1,-1-1 0,-2 0-1,0 0 1,0 0 0,-3-9 1062,1-15-1929,1 42 1941,0 0 0,0 0 0,-1 0 0,1 1-1,-1-1 1,0 0 0,0 0 0,0 1 0,-1-1 0,0-1-12,-17-18 2826,19 23-2263,0 0-280,0 0 8,0 0-48,0 0-59,-1 29 221,2-15-290,-1 5 196,-1 35 615,2 0 0,2 0 0,3-1 0,2 1 0,6 16-926,-12-69-2941,-2-9 1380,1-13-970,-1 20 2225,0-22-5180</inkml:trace>
  <inkml:trace contextRef="#ctx0" brushRef="#br0" timeOffset="13934.777">5825 802 3025,'0'0'5021,"0"0"-2518,0 0-774,0 0-606,0 0-288,8-5-208,-2 1-579,0-1 0,1 2 0,-1-1 0,1 1 0,0 0 0,0 0 0,0 1 0,0 0 0,1 0 0,-1 0 0,0 1 0,1 1 0,-1-1 0,2 1-48,1 0-17,-4-1 120,1 1 0,-1 1 0,0-1 0,1 1 0,-1 0 1,0 0-1,3 2-103,-7-3 38,0 1 0,0 0 0,-1 0 0,1 0 0,0 0 0,-1 1 0,1-1 0,-1 0 0,1 1 0,-1-1 0,0 1 0,0-1 0,0 1 0,0 0 0,0-1 0,0 1 0,0 0 0,0 0 0,0 0 0,-1-1 0,1 1 0,-1 0 0,0 0 0,1 0 0,-1 0 1,0 0-1,0 0-38,0 8 18,1 0 0,-2 0 1,1 0-1,-1 0 1,-1 0-1,0-1 0,0 1 1,-1 0-1,0-1 1,-1 1-19,-5 9 14,-1 0 0,-1-1 0,-1 0 0,-2 1-14,-6 8-7,-27 41 209,44-62-162,0 0 1,0 0-1,0 0 1,1 0-1,0 0 1,0 0-1,0 1 1,1-1-1,0 1 1,0 4-41,1-10 18,0 0 0,0 1 0,1-1 0,-1 0 0,0 0 0,1 1 0,-1-1 0,1 0 0,-1 0-1,1 0 1,0 0 0,-1 0 0,1 0 0,0 0 0,0 0 0,0 0 0,0 0 0,0 0 0,0 0 0,0-1 0,0 1 0,0 0 0,0-1 0,0 1 0,0-1 0,1 1 0,-1-1 0,0 0 0,0 1 0,1-1-1,-1 0 1,0 0 0,1 0-18,52 2 112,-38-3-80,-9 1-120,0 0 0,0-1 0,0 0 0,0 0-1,-1 0 1,1-1 0,0 0 0,-1 0 0,1-1-1,-1 0 1,1 0 0,-1-1 88,-2 2-371,-1-1 0,0 1 0,0-1 0,0 0 0,0 0-1,-1 0 1,1 0 0,-1 0 0,1-1 0,-1 1 0,0-1 0,-1 1 0,1-1 0,0-1 371,2-15-5019</inkml:trace>
  <inkml:trace contextRef="#ctx0" brushRef="#br0" timeOffset="14249.887">5834 894 11909,'0'0'1617,"0"0"-304,0 0-17,0 0-783,163 28-513,-134-28 0,-7 0-977,-11 0-1136,-8 0-3249</inkml:trace>
  <inkml:trace contextRef="#ctx0" brushRef="#br0" timeOffset="14687.177">6138 1086 4402,'0'0'6312,"0"0"-4524,0 0-1092,0 0 75,26-22-469,81-73-788,-100 89 292,-1 1 0,0-1 1,-1-1-1,1 1 0,-1-1 1,-1 0-1,1 0 0,-1-1 0,0 1 1,-1-1-1,1-2 194,-2 2-146,-1 0 1,0 0-1,0 0 0,-1 0 1,0 0-1,0 0 1,-1 0-1,0-2 146,0 7 73,1 1-41,0 0 1,-1 0-1,1 0 0,-1 0 0,0 1 0,0-1 1,0 0-1,1 0 0,-2 1 0,1-1 0,0 0 1,0 1-1,0-1 0,-1 1 0,1-1 0,-1 1 1,1 0-1,-1 0 0,1 0 0,-1 0 0,0 0 1,0 0-1,1 0 0,-1 0 0,-1 1-32,-3-2 53,0 0-1,0 0 0,0 1 0,-1 0 1,1 0-1,0 1 0,-3 0-52,8 0 16,-1 1 0,1 0-1,-1-1 1,1 1 0,0 0-1,-1 0 1,1 0 0,0 0-1,0 0 1,0 0 0,-1 0-1,1 0 1,0 0-1,0 0 1,1 1 0,-1-1-1,0 0 1,0 1 0,1-1-1,-1 1 1,1-1 0,-1 1-1,1-1 1,-1 1 0,1-1-1,0 2-15,-8 45 594,6-15 591,1 0 0,1-1 1,3 18-1186,-2-40 189,1-1 1,0 1 0,0-1-1,1 1 1,0-1 0,0 0-1,1-1 1,0 1-1,1 0 1,0-1 0,0 0-1,1 0 1,0-1 0,2 2-190,-5-6 17,0 0 0,0-1 0,0 1 0,0-1 0,1 0 0,-1 0 1,1 0-1,-1-1 0,1 1 0,0-1 0,0 0 0,-1 0 0,1 0 0,0 0 0,0-1 1,0 0-1,0 1 0,0-1 0,0-1 0,0 1 0,0-1 0,0 1 0,0-1 1,2-1-18,-3 1-234,0-1 1,0 1 0,0-1 0,0 1-1,0-1 1,-1 0 0,1 0 0,-1 0-1,0 0 1,1-1 0,-1 1 0,0-1 0,0 1-1,0-1 1,-1 0 0,1 0 0,-1 1-1,0-1 1,2-3 233,6-28-5640</inkml:trace>
  <inkml:trace contextRef="#ctx0" brushRef="#br0" timeOffset="15406.833">6719 896 10789,'0'0'1841,"0"0"-1353,0 0-189,0-8-182,0 4-129,0 2 78,1 0 0,-1 0 0,0 0 0,0 0 0,0 0 0,0 0 0,0 0 0,-1 0 0,1 0 0,0 0 0,-1 0 0,0 0 0,1 0 0,-1 0 0,0 0 0,0 0 0,0 0 0,0 1 0,0-1 0,-1 0 0,1 1 0,0-1 0,-1 1 0,1-1 0,-1 1 0,0 0 0,1 0-1,-1-1 1,0 1 0,0 1 0,0-1 0,0 0 0,0 0 0,0 1 0,0-1 0,0 1 0,0-1 0,0 1 0,-2 0-66,-13-2 453,11 1-417,1 0-1,-1 0 0,0 1 0,0 0 1,0 0-1,0 1 0,1 0 1,-3 0-36,6 0-5,-1 0 0,1 0 0,0 1 0,-1-1 0,1 0 0,0 1 0,0 0 1,0 0-1,0 0 0,0-1 0,0 2 0,0-1 0,1 0 0,-1 0 0,1 0 1,0 1-1,0-1 0,0 1 0,0-1 0,-1 2 5,-5 20 293,2 0-1,0 0 1,1 0 0,2 1 0,0-1-1,2 1 1,2 19-293,-2-2 320,0-35-265,0 0 1,1 0-1,-1 1 0,1-1 1,1 0-1,-1 0 0,1 0 1,1 0-1,0 1-55,-2-5 14,1 0 0,-1-1 0,1 1 0,0-1 0,0 0 0,0 1 1,0-1-1,0 0 0,1 0 0,-1 0 0,0-1 0,1 1 0,0 0 0,-1-1 0,1 0 0,0 0 0,0 0 0,-1 0 0,1 0 1,0 0-1,0-1 0,0 1 0,1-1-14,1 1 22,1 0-1,-1-1 1,0 0 0,0 0 0,0 0-1,1-1 1,-1 1 0,0-1 0,0-1-1,0 1 1,0-1 0,0 1-1,0-2 1,3-1-22,-3 0-33,0 0 1,0 0-1,0-1 0,0 0 0,-1 0 1,0 0-1,0 0 0,0-1 0,0 0 1,-1 0-1,1-1 33,5-13-502,0 0 0,-2-1 0,0 1 0,-1-1 0,-1-1 0,-1 1 0,1-21 502,-1-27-6446,-5-58 6446,0 42-3044,-9-17 3682,0 1 3999,7 364 676,1 152-3284,2-404-2022,0-1-9,-1-1-1,2 1 1,0 0 0,0 0-1,0-1 1,2 1 0,-1-1 0,1 0-1,0 1 1,2 1 2,5 0-381,-5-18-984,-3-22-1469,-2 29 2828,0-36-4660</inkml:trace>
  <inkml:trace contextRef="#ctx0" brushRef="#br0" timeOffset="9450.922">3878 552 6099,'0'0'3039,"0"0"-1786,0 0-386,0 0-66,0 0-262,0-14-379,-1-40-96,1 51-3,0-1 1,-1 1 0,1 0-1,-1 0 1,0-1-1,0 1 1,-1 0 0,1 0-1,0 0 1,-1 0-1,0 0 1,0 1-1,0-1 1,0 0 0,0 1-1,0-1 1,-1 1-1,1 0 1,-1 0 0,0 0-1,1 0 1,-1 0-1,0 1 1,0-1-1,-2 0-61,-3-1 70,0 0 0,-1 1 0,1 0 0,0 1 0,-1-1 0,1 2 0,-1-1 0,0 1-70,2 0-1,0 0 0,0 0-1,0 1 1,0 0-1,0 0 1,0 0-1,1 1 1,-1 0-1,0 1 1,1 0-1,0 0 1,0 0 0,0 0-1,0 1 1,0 0-1,1 0 1,-1 1-1,1 0 1,0-1-1,1 2 1,-1-1-1,-1 4 2,-2 1 51,1 1-1,1 0 0,0 0 0,1 1 1,0-1-1,0 1 0,1 0 0,1 1 1,0-1-1,1 0 0,0 1 0,1 0 1,0-1-1,1 1 0,1 0 0,0 0 1,0-1-1,2 4-50,-1-11 46,0 0 1,0 0 0,0 0-1,1 0 1,0 0-1,0-1 1,0 1-1,0-1 1,1 0-1,0 0 1,0 0 0,0-1-1,0 1 1,1-1-1,-1 0 1,1 0-1,0 0 1,-1-1-1,1 0 1,5 2-47,8 3 28,1 0-1,0-1 1,0-1 0,1-1 0,2-1-28,-11-1 57,6 0-237,0 1 1,-1 0 0,1 1-1,-1 1 1,2 2 179,-15-6-52,0 0 0,1 0 0,-1 1 0,0 0 0,0-1 0,-1 1 0,1 0 0,0 1 0,-1-1 0,1 0 0,-1 1 0,0-1 0,1 1 0,-1 0 0,-1 0 0,1 0 0,0 0 0,-1 0 0,1 0 0,-1 0 0,0 1 0,0-1 0,0 0 0,-1 1 0,1-1 0,-1 0 0,0 3 52,1 1 26,-1 0-1,-1 0 1,1 0-1,-1 1 1,0-1-1,-1 0 1,0 0-1,0 0 1,-1 0-26,1-3 12,0 0 1,-1 0 0,0 0 0,0-1 0,0 1-1,0-1 1,0 0 0,-1 0 0,1 0 0,-1 0-1,0-1 1,0 0 0,0 1 0,0-1 0,-2 0-13,-8 4 84,-1-2 1,0 1-1,0-2 1,0 0 0,0 0-1,-1-2 1,1 0 0,0 0-1,-1-2 1,1 0 0,-2-1-85,16 2-57,-1-1 0,1 0 0,0 1 0,-1-1 1,1 0-1,0 0 0,0 0 0,-1 0 1,1 0-1,0 0 0,0 0 0,0 0 0,0 0 1,1 0-1,-1-1 0,0 1 0,0 0 0,1-1 1,-1 1-1,1 0 0,-1-1 0,1 1 0,0-1 1,-1 1-1,1-1 0,0 1 0,0-1 0,0 1 1,0-1-1,0 1 0,0-1 0,1 1 1,-1 0-1,0-1 0,1 1 57,-1-6-598,0-23-2848</inkml:trace>
  <inkml:trace contextRef="#ctx0" brushRef="#br0" timeOffset="9916.743">4154 526 4930,'0'0'2561,"0"0"-1528,0 0-65,0 0 174,0 0-347,0 7 2233,0 39-2937,6 87 1989,15 75-2080,-14-145 369,-5-45-281,-1-6-9,0 0-1,1 0 1,0 0 0,1 0 0,1-1-1,1 5-78,-3-14-3441,-2-8-577,-5-9-2078</inkml:trace>
  <inkml:trace contextRef="#ctx0" brushRef="#br0" timeOffset="10251.913">4019 752 12502,'0'0'1008,"0"0"-576,0 0 193,152-15-625,-107 4-785,-8 1-2384,-6 3-5443</inkml:trace>
  <inkml:trace contextRef="#ctx0" brushRef="#br0" timeOffset="10958.901">4504 737 5651,'0'0'1261,"0"0"-596,0 0-102,0 0 261,0 0-226,-39-11 5004,35 11-5577,0 0-1,0 0 1,0 0-1,0 0 1,0 1-1,0-1 1,1 1-1,-1 0 0,0 0 1,0 0-1,1 1 1,-1-1-1,0 1 1,1 0-1,0 0 1,-1 0-1,1 1 1,0-1-1,0 1 1,0 0-1,1-1 1,-1 1-1,1 1 1,-1-1-1,1 0 0,0 0 1,0 1-1,1-1 1,-1 1-1,1 0 1,-1 0-1,1-1 1,0 1-1,1 0 1,-1 0-25,-2 14 280,1 0 0,1 1 0,1-1 0,1 18-280,0 4 419,0-33-346,-1 0 0,1 1 0,1-1 0,0 0 1,0 0-1,0 0 0,1 0 0,0 0 0,0-1 0,0 1 0,1-1 0,3 4-73,-6-7 20,1-1 0,0 0 0,-1 0-1,1 0 1,0 0 0,0 0 0,1 0 0,-1 0-1,0-1 1,0 1 0,1-1 0,-1 1-1,1-1 1,0 0 0,-1 0 0,1 0 0,0 0-1,-1-1 1,1 1 0,0-1 0,0 0 0,0 1-1,-1-1 1,1 0 0,0-1 0,0 1 0,0-1-1,-1 1 1,1-1 0,0 0 0,0 0-1,-1 0 1,1 0 0,1-1-20,0-1-57,0 0 0,0 0 1,-1-1-1,1 1 0,-1-1 0,1 0 0,-1 0 0,-1 0 0,1 0 1,0-1-1,-1 1 0,0-1 0,0 1 0,0-1 0,-1 0 0,0 0 1,0 0-1,0 0 0,0-1 57,2-18-783,0 0 0,-2-1 0,-1-8 783,0 23-247,1-4 49,-1-1 1,-1 0-1,0 0 1,-1 1 0,0-1-1,-1 1 1,-1-1-1,0 1 1,-2-2 197,9 116 1697,-2-93-1661,4 49 701,2 0-1,3 0 1,13 41-737,-22-95 19,0 0 0,0 1 0,0-1 1,0 0-1,0 1 0,0-1 0,0 0 0,1 0 0,-1 0 0,1 0 0,0 0 0,1 1-19,-2-3-61,-1 1 0,1-1 0,0 0 0,-1 1 0,1-1-1,0 0 1,-1 0 0,1 1 0,0-1 0,0 0 0,-1 0-1,1 0 1,0 0 0,0 0 0,-1 0 0,1 0 0,0 0 0,0 0-1,-1 0 1,1 0 0,0-1 0,-1 1 0,1 0 0,0-1-1,-1 1 1,1 0 61,2-2-420,-1-1-1,1 1 0,-1 0 1,0-1-1,0 1 0,0-1 0,-1 1 1,1-1-1,0 0 0,-1 0 1,0 0-1,1 0 0,-1 0 1,-1 0-1,1 0 0,0 0 421,5-37-8387</inkml:trace>
  <inkml:trace contextRef="#ctx0" brushRef="#br0" timeOffset="11604.068">4670 349 4178,'0'0'3852,"0"0"-2395,0 0-320,0 0 196,0 0-425,0 9 954,3 41-1198,3-1 0,2 0 0,1 0 0,4 2-664,12 68 729,2 76-98,9 48-403,-35-239-228,-1-1 0,0 0 0,1 0 1,-1 1-1,1-1 1,0 0-1,0 0 1,0 0-1,0 0 1,1 0-1,-1-1 0,1 1 1,0 0-1,-1-1 1,3 3-1,-3-27-150,-1-320-4927,0 340 5067,0 1 0,0 0-1,0-1 1,0 1 0,1-1 0,-1 1-1,0-1 1,1 1 0,-1 0 0,1-1-1,0 1 1,-1 0 0,1 0-1,0-1 1,0 1 0,0 0 0,0 0-1,0 0 1,0 0 0,0 0-1,0 0 1,0 0 0,1 0 0,-1 1-1,0-1 1,1 0 10,2 0 12,0-1-1,1 1 1,-1 0-1,0 0 1,1 0 0,-1 1-1,1-1 1,-1 1-1,4 0-11,0 1 104,0-1-1,0 1 0,-1 0 0,1 1 1,0 0-1,-1 0 0,1 1 0,-1-1 1,0 2-1,7 3-103,-9-2 68,1 0 1,-1 1-1,0-1 1,0 1-1,-1 0 0,0 1 1,0-1-1,0 1 1,-1 0-1,0 0 0,0 0 1,-1 0-1,0 0 1,0 1-1,0 1-68,0 6 81,-1-1-1,0 0 1,0 1-1,-1 0 1,-1-1 0,-1 1-1,-2 7-80,2-14 19,-1-1 0,0 1 0,0-1 0,-1 0 0,0 0 0,0 0 0,-1-1 0,0 1 0,0-1 0,0 0 0,-1-1 0,0 1 0,0-1 0,-5 4-19,-1 0 36,-1-1 0,0 0 0,0 0 0,0-2 0,-1 1 0,0-2 0,-7 2-36,21-6 13,-20 1-419,19-2 290,1-1 0,-1 1 0,1-1 0,-1 1 1,1-1-1,-1 1 0,1-1 0,-1 1 0,1-1 1,0 0-1,-1 1 0,1-1 0,0 0 0,0 1 0,-1-1 1,1 0-1,0 1 0,0-1 0,0 0 0,0 0 1,0 1-1,0-1 0,0 0 0,0 1 0,0-1 0,1 0 116,-1-29-3703</inkml:trace>
  <inkml:trace contextRef="#ctx0" brushRef="#br0" timeOffset="12090.074">5084 825 4930,'0'0'1308,"0"0"-257,0 0 13,0 0-34,0 0-192,0-8 321,0 4-620,0 6 2226,3 46-2152,2-1 0,2 0 0,3 3-613,2 18 600,-9-45-353,-2-13-189,0 0 1,1-1-1,-1 1 1,2-1-1,0 1 1,0-1-1,0 0 0,5 8-58,-8-17-27,0 1-1,0-1 1,0 0-1,0 0 0,0 0 1,0 1-1,1-1 1,-1 0-1,0 0 0,0 0 1,0 1-1,0-1 1,0 0-1,0 0 0,0 0 1,1 0-1,-1 1 1,0-1-1,0 0 0,0 0 1,0 0-1,1 0 0,-1 0 1,0 0-1,0 0 1,0 1-1,1-1 0,-1 0 1,0 0-1,0 0 1,0 0-1,1 0 0,-1 0 1,0 0-1,0 0 1,0 0-1,1 0 0,-1 0 1,0 0-1,0 0 1,1 0-1,-1 0 0,0-1 1,0 1-1,0 0 1,0 0-1,1 0 0,-1 0 1,0 0-1,0 0 0,0 0 1,1-1-1,-1 1 1,0 0-1,0 0 0,0 0 28,2-14-2354,-2-14-426</inkml:trace>
  <inkml:trace contextRef="#ctx0" brushRef="#br0" timeOffset="12426.023">5062 579 3282,'0'0'7875,"0"0"-7219,0 0-624,0 0-32,0 0-1344,0 0-2402</inkml:trace>
  <inkml:trace contextRef="#ctx0" brushRef="#br0" timeOffset="6307.439">1948 491 2305,'0'0'3943,"0"0"-2073,0 0-381,0 0 165,0 0-499,-11 15 2335,15 242-531,20 104-2959,-23-347 19,-1-8 7,0 1-1,1 0 1,0-1 0,0 1 0,0-1 0,1 1 0,0-1 0,0 1 0,0-1 0,1 0-1,0 0 1,0 0 0,1-1 0,0 2-26,-3-7 3,-1 0-131,0 0-360,-5-22-2533,-7-7 1,-2-6-1648</inkml:trace>
  <inkml:trace contextRef="#ctx0" brushRef="#br0" timeOffset="6639.047">1773 886 9364,'0'0'2641,"0"0"-1552,0 0 272,0 0-401,0 0-880,0 0 288,0 0 48,138-28-400,-109 21-16,-7 2-224,-5 2-1056,0-5-1153,-9 3-3570</inkml:trace>
  <inkml:trace contextRef="#ctx0" brushRef="#br0" timeOffset="6990.674">2151 579 3474,'0'0'3225,"0"0"-1944,0 0-155,0 0 242,0 0-327,0 0-470,0 0-225,0 0-17,0 0 113,0 0-41,0 0-17,0 0-13,11 19-70,-6-7-308,-1 0 0,0 0 0,-1 0 0,-1 0 0,0 0 1,0 1-1,-1-1 0,-1 0 0,0 1 0,-1 1 7,2 24 10,5 398 2247,-6-432-2213,2 22 220,-2-25-266,0-1 0,0 1 0,0 0 0,1-1 0,-1 1 0,0 0 0,0-1 0,0 1 0,1 0 0,-1-1 0,0 1 0,0 0 0,1-1 0,-1 1 0,1-1 0,-1 1 0,0-1 0,1 1-1,-1-1 1,1 1 0,-1-1 0,1 1 0,0-1 0,-1 0 0,1 1 0,-1-1 0,1 0 0,0 1 2,-1-1-205,0 0-337,-1-40-4492,-6 14-1092</inkml:trace>
  <inkml:trace contextRef="#ctx0" brushRef="#br0" timeOffset="7325.775">2052 934 8996,'0'0'2609,"0"0"-1344,0 0 368,0 0-593,0 0-480,0 0 209,152-2-433,-121-1-176,-5 3-160,-6-2-48,-6 2-512,-3 0-849,-3 0-2513,-8 0-3393</inkml:trace>
  <inkml:trace contextRef="#ctx0" brushRef="#br0" timeOffset="7862.396">2374 1026 3153,'0'0'4061,"0"0"-2183,0 0-250,0 0 15,0 0-269,13 2 363,-6-2-1634,0 0 1,1-1-1,-1 1 1,0-2 0,0 1-1,1-1 1,-1 0-1,0 0 1,-1-1-1,1 1 1,0-2-1,-1 1 1,0-1-1,1 0 1,-1 0 0,-1-1-1,1 0 1,-1 0-1,2-2-103,-1 1-204,0-1 0,-1 0-1,0 0 1,0 0 0,-1-1-1,0 0 1,0 1 0,-1-2-1,0 1 1,0 0 0,-1-1-1,0 1 1,0-1 0,-1 1-1,0-1 1,-1-2 204,0 10-6,-1 0 1,1 1-1,-1-1 0,0 0 1,0 0-1,1 0 1,-1 1-1,0-1 0,0 0 1,0 1-1,0-1 1,0 1-1,0-1 0,0 1 1,0 0-1,0-1 1,0 1-1,0 0 0,0-1 1,0 1-1,0 0 0,0 0 1,0 0-1,-1 0 6,-35-3 10,32 3-8,0-1 1,-7 0 99,1 0 0,-1 1 0,0 0 0,1 1 0,-1 0 1,-9 3-103,18-3 24,0 0 0,1 0 0,-1 0-1,0 0 1,0 1 0,1-1 0,-1 1 0,1 0 0,-1 0 0,1 0 0,0 0 0,0 0 0,0 1 0,0-1 0,0 0 0,0 1 0,1 0 0,-1-1 0,1 1-1,0 0 1,-1 0 0,1 0 0,1-1 0,-1 1 0,0 0 0,1 0 0,-1 1 0,1 0-24,-1 7 135,1 0 0,0 0 0,1-1 1,0 1-1,0 0 0,2 0 0,-1-1 0,1 1 0,0-1 0,1 0 1,1 0-1,-1 0 0,1 0 0,1-1 0,0 0 0,0 0 0,1 0 1,0-1-1,1 0 0,-1-1 0,2 1 0,-1-1 0,1-1 0,0 0 1,0 0-1,0-1 0,1 0 0,0 0 0,4 0-135,-9-3-14,1 0-1,0 0 1,0 0-1,1-1 0,-1 0 1,0 0-1,0-1 1,0 1-1,5-2 15,-10 1-153,1 0 0,0-1-1,0 1 1,0-1 0,-1 0-1,1 1 1,0-1 0,-1 0-1,1 0 1,0 0 0,-1 0 0,1-1-1,-1 1 1,0 0 0,1 0-1,-1-1 1,0 1 0,0-1-1,0 1 1,0-1 0,0 0-1,0 1 1,-1-1 0,1 0 0,0 0-1,-1 0 1,1 1 0,-1-1-1,0 0 1,1-2 153,2-21-3767</inkml:trace>
  <inkml:trace contextRef="#ctx0" brushRef="#br0" timeOffset="8347.72">2729 856 8740,'0'0'1593,"0"0"-654,0 0 117,0 0-103,0 0-308,1 11 2333,66 275 490,-65-277-3393,-2-5-37,1 0 0,0 0 1,0 0-1,1 1 0,-1-1 0,1 0 1,0-1-1,0 1 0,0 0 0,1 0 0,-1-1 1,1 1-39,-2-4 82,-1 0-31,0-17-697,0-236-2777,0 248 3456,1-1 0,0 1-1,0 0 1,0 0-1,0-1 1,1 1 0,0 0-1,0 0 1,0 0-1,1 1 1,0-1 0,0 1-1,0-1 1,0 1-1,0 0 1,1 0-1,0 0 1,0 1 0,0-1-1,0 1 1,1 0-1,-1 0 1,1 1 0,0-1-1,0 1 1,0 0-1,0 0 1,0 1 0,0-1-1,1 1 1,-1 0-1,0 1 1,1-1-1,-1 1 1,0 0 0,1 0-33,0 1-487,0-1 0,-1 1 0,1 1 0,-1-1-1,0 1 1,1-1 0,-1 1 0,0 1 0,0-1 0,0 1 0,0 0 0,-1 0 0,1 1 0,2 1 487,-6-4-7419</inkml:trace>
  <inkml:trace contextRef="#ctx0" brushRef="#br0" timeOffset="4274.066">1111 841 5106,'0'0'1865,"0"0"-760,0 0 218,0 0 48,0 0-530,0-1-731,-1 1 0,1 0 1,-1 0-1,0 0 0,1 0 1,-1 0-1,1 0 1,-1 1-1,1-1 0,-1 0 1,1 0-1,-1 0 0,1 0 1,-1 1-1,1-1 0,-1 0 1,1 0-1,-1 1 1,1-1-1,-1 0 0,1 1 1,0-1-1,-1 1 0,1-1 1,0 0-1,-1 1 0,1-1 1,0 1-1,-1-1 1,1 1-112,-2 90 288,0-34 313,2 0 0,7 46-600,3-65 222,-5-33 73,-3-25-223,-5-237-798,3 255 697,1-1-1,0 1 0,0-1 1,0 1-1,0-1 1,0 1-1,0 0 0,0 0 1,1 0-1,-1 0 0,1 0 1,0 0-1,0 0 0,-1 0 1,1 0-1,0 1 0,0-1 1,1 1-1,-1 0 0,0-1 1,0 1-1,1 0 0,-1 0 1,1 1-1,0-1 30,5-2-42,0 0 1,1 0-1,-1 1 1,1 1-1,0-1 1,-1 1-1,2 1 42,-7 0 0,11-1 8,0 2 0,0 0 0,0 0 0,12 4-8,-22-4-6,0 0 0,0 1 0,0-1-1,0 1 1,0 0 0,0 0 0,-1 0-1,1 1 1,-1-1 0,1 1 0,-1 0-1,0 0 1,0 0 0,0 0 0,-1 1-1,1-1 1,-1 1 0,1 1 6,-1 1-63,-1 0-1,0 0 1,0 0 0,0 1 0,-1-1-1,1 0 1,-2 1 0,1-1-1,-1 0 1,0 1 63,0 18-21,-1 26 139,0-35-1,1 0 0,1 1 0,1-1 0,0 0 0,1 0 0,0 0 0,5 15-117,-3-26-1043,-3-8 575,0-6-457,-1-12-1740</inkml:trace>
  <inkml:trace contextRef="#ctx0" brushRef="#br0" timeOffset="4899.175">1255 909 5106,'0'0'1385,"0"0"-510,0 0 37,0 0 81,0 0-403,-13-1 134,6 5 4298,13 342-2978,-6-345-2135,0-1-224,0 0-349,0 0-267,0 0-603,0 0-1123,0 0-2303</inkml:trace>
  <inkml:trace contextRef="#ctx0" brushRef="#br0" timeOffset="2209.61">570 470 5523,'0'0'1912,"0"0"-852,0 0 47,0 0-101,0 0-425,-6 15 3640,10 69-3567,12 65-654,2 31 517,-18-162-473,1 11-12,0 0 0,2 0-1,1-1 1,2 1 0,0-1 0,8 19-32,-12-42-3,-1 0 0,0 0 0,-1 0 0,1 1 0,-1-1 0,0 0 0,0 0 0,-1 2 3,1 10 613,43-17 20,-20 0-564,-4-1-63,-1 1 1,0 0 0,1 2-1,-1 0 1,0 1 0,0 1 0,0 0-1,2 2-6,-35-10-5050,0-14-601</inkml:trace>
  <inkml:trace contextRef="#ctx0" brushRef="#br0" timeOffset="2696.406">548 825 8452,'0'0'2289,"0"0"-867,0 0-312,0 0-16,0 0-502,5-4-339,2 0-179,-1 1 0,1-1-1,0 1 1,1 0-1,-1 1 1,0 0 0,1 0-1,-1 1 1,1 0 0,-1 0-1,5 0-73,101 2 1041,-52 1-816,-34-2-300,-26 0-82,-1 0-211,0 0-286,-8 0-2777,-11 0-1494,-2-2-2273</inkml:trace>
  <inkml:trace contextRef="#ctx0" brushRef="#br0" timeOffset="3078.545">525 541 4994,'0'0'2780,"0"0"-1374,0 0-131,0 0-26,0 0-366,0 0-165,13-2 47,44 0 1132,55 5-1897,-8 1-42,-96-4-837,-3 0-2852,-2 0-525</inkml:trace>
  <inkml:trace contextRef="#ctx0" brushRef="#br1" timeOffset="25726.437">539 1469 6867,'0'0'1972,"0"0"-718,0 0-267,0 0-48,0 0-192,3 0 3092,151 1-3429,169-2-164,-278-3-235,1-2 0,34-10-11,46-6 5,-29 14 38,1 3 1,-1 5 0,94 13-44,-42-3 88,1-7 0,41-9-88,113-18 347,-5 0 71,329 17-371,-89 4-40,85-2-162,-1 0-229,443-8-566,-381 31-619,-424-17 1556,506-7-1025,-426-9 505,76 12 1840,-417 3-1107,4-5 3075,12 5-3472,-8 0 601,-7 0-258,-1 0-74,0 0 54,0 0-68,0 0-55,-17 0-734,-64 4-3546,21 5-2902</inkml:trace>
  <inkml:trace contextRef="#ctx0" brushRef="#br1" timeOffset="160680.486">4005 9246 5811,'0'0'1259,"0"0"-475,0 0-71,0 0 212,0 0-172,0 0-222,0 0-8,0 0-113,0 0 25,0 0 88,0 0-59,0 0 35,0 0-112,0 0-149,0 0 26,0 0-123,0 0-106,0 0-6,0 0 46,0 0-30,0 21-330,-3 583 1050,3-603-759,-34-1-398,-416-8 306,390 4 16,34 2 38,23 2 97,10 2 87,2 1-91,0 0 0,-1 1 1,1 0-1,-1 1 0,1-1 0,-2 2 0,1-1 1,2 3-62,9 5 99,183 112 472,-136-80-269,-3 2-1,11 15-301,-60-49 109,0 1-1,-1 1 1,9 13-109,34 36 517,-54-63-509,-1 1-1,1-1 1,-1 1-1,1-1 0,-1 0 1,1 0-1,0 0 0,-1 0 1,1 0-1,0 0 1,0 0-1,0 0 0,0-1 1,0 1-1,0-1 0,0 1 1,0-1-1,0 0 1,0 0-1,0 0 0,0 0 1,0 0-1,0-1 0,1 1-7,1-2-10,1-1-1,-1 1 0,0-1 0,0 1 1,0-1-1,0-1 0,-1 1 0,1 0 1,-1-1 10,12-10-22,16-12-116,1 2-1,2 2 1,19-10 138,-30 20-145,0-2 1,0 0-1,-2-2 1,0 0-1,0-2 1,-2 0-1,0-1 1,14-19 144,-26 30 45,0 0 0,1 1 0,-1 0 0,2 0 1,-1 1-1,1 0 0,0 1 0,0 0 0,0 0 1,1 0-1,0 2 0,0-1 0,0 1 0,0 0 0,0 1 1,11-1-46,-21 3 128,-68-12 1123,-149-18-1174,190 28-188,1 1 0,-25 4 111,-14-1 409,65-3-385,0-238-605,-14 64 172,14 42 527,9 121 394,-54-6-856,38 16 330,0 0 1,0 0-1,0 1 0,0 0 1,0 0-1,-1 0 0,1 1 1,0 0 13,-3 1-58,0-2 0,1 0 1,-1 0-1,1 0 0,-9-3 58,-3-15-3922,11 14-1261</inkml:trace>
  <inkml:trace contextRef="#ctx0" brushRef="#br1" timeOffset="163086.412">514 9378 5234,'0'0'2052,"0"0"-1124,0 0 57,0 0 98,0 0-376,0 0-296,0 0-206,0 0 49,0 0 98,0 0-104,-2 12 144,-3 2-340,-1-1 1,0 1-1,-1-1 0,0 0 0,-1-1 1,-1 1-53,-26 44 22,-14 47 20,26-54 2,-1-1 0,-2-1 0,-3-1 0,-1-1 0,-5 1-44,35-47-64,0 0 1,0 0 0,0 0-1,0 0 1,0 0 0,0 0-1,0-1 1,0 1-1,0 0 1,0 0 0,0 0-1,0 0 1,0 0 0,0 0-1,0-1 1,0 1-1,0 0 1,0 0 0,0 0-1,0 0 1,0 0 0,0 0-1,0 0 1,0-1-1,0 1 1,0 0 0,0 0-1,0 0 1,-1 0 0,1 0-1,0 0 1,0 0 0,0 0-1,0 0 1,0 0-1,0-1 1,0 1 0,0 0-1,0 0 1,-1 0 0,1 0-1,0 0 1,0 0-1,0 0 1,0 0 0,0 0-1,0 0 1,0 0 0,-1 0-1,1 0 1,0 0-1,0 0 1,0 0 0,0 0-1,0 0 1,0 0 0,0 0-1,-1 0 1,1 0-1,0 0 1,0 0 0,0 1-1,0-1 1,0 0 63,1-16-1406,-1 12 814,2-18-2945</inkml:trace>
  <inkml:trace contextRef="#ctx0" brushRef="#br1" timeOffset="163505.718">491 9444 3954,'0'0'3209,"0"0"-2123,0 0-328,0 0 418,0 0-303,1-1-730,1 0 0,-1 1 0,0-1 0,0 1 0,1 0 0,-1 0 1,0-1-1,1 1 0,-1 0 0,0 0 0,1 0 0,-1 0 0,1 0 0,-1 1-143,5 11 169,-1 0-1,0 1 0,-1-1 1,-1 1-1,0 0 0,-1 1 0,0-1 1,0 4-169,3 21 185,65 313 2421,-69-337-3367,-1-13 508,-1-1 0,1 1 0,0-1 0,-1 1 0,1-1 0,-1 0-1,1 1 1,-1-1 0,1 1 0,-1-1 0,1 0 0,-1 1 0,1-1 0,-1 0 0,1 0-1,-1 1 1,1-1 0,-1 0 0,0 0 0,1 0 0,-1 0 0,1 0 0,-1 0 0,0 0-1,1 0 1,-1 0 0,0 0 0,1 0 0,-1 0 0,1 0 0,-1 0 0,0 0 0,1-1-1,-1 1 254,-12-1-1211,-7 1-3647</inkml:trace>
  <inkml:trace contextRef="#ctx0" brushRef="#br1" timeOffset="163849.993">249 9783 9700,'0'0'1921,"0"0"-1681,0 0 593,149-2 367,-98-1-847,-9 1-353,-5-1-241,-12 3-799,-8 0-785,-6 0-1841</inkml:trace>
  <inkml:trace contextRef="#ctx0" brushRef="#br1" timeOffset="164660.748">736 9636 4066,'0'0'891,"0"0"-104,0 0 149,0 0-15,0 0-318,3 7 2554,8 31-2891,-2 41 1607,-3 63-1873,-6-142 53,0 0-42,0 0-54,0 0-51,0 0-66,0 0 56,0 0 126,0 0 124,0 0 23,0-41 1063,-1 8-1289,0 17-189,0 1 1,2-1-1,0 1 0,2-8 246,-3 19-24,1 0 1,1 0-1,-1 0 0,0 0 1,1 0-1,0 0 1,0 0-1,0 0 1,0 1-1,1-1 0,-1 1 1,1-1-1,0 1 1,0 0-1,0 0 1,1 1-1,-1-1 0,1 0 24,8-5 3,-8 5 4,0 0-1,1 0 1,-1 0-1,0 0 1,1 1-1,0 0 1,0 0-1,-1 0 1,1 0-1,1 1 1,-1 0-1,0 0 1,0 0-1,0 1 1,0-1-1,1 1 1,-1 1-1,0-1-6,-3 1 16,-1 0-1,0-1 0,1 1 0,-1 0 0,0 0 0,0 0 0,0 0 1,1 0-1,-1 1 0,0-1 0,-1 0 0,1 0 0,0 1 0,0-1 0,0 0 1,-1 1-1,1-1 0,-1 1 0,1-1 0,-1 1 0,0 0-15,10 39 356,-9-35-291,7 46 230,-3-1-1,-2 1 1,-2 12-295,-1-63 61,0-1-82,0 0-94,0 0-416,0-24-2676,0-3-691</inkml:trace>
  <inkml:trace contextRef="#ctx0" brushRef="#br1" timeOffset="165613.933">1249 9684 304,'0'0'4869,"0"0"-3452,0 0-604,0 0 164,0 0-193,17-25 1972,-17 22-2773,0 1 1,0-1-1,0 0 0,-1 1 0,1-1 0,-1 1 1,0-1-1,0 0 0,0 1 0,0 0 1,0-1-1,0 1 0,-1 0 0,1-1 0,-1 1 1,1 0-1,-1 0 0,0 0 0,0 0 1,0 1-1,0-1 0,0 0 0,0 1 0,-2-1 17,1 0-23,-1 1-1,0-1 0,0 1 1,0 0-1,0 0 0,0 0 1,-1 0-1,1 1 0,0 0 1,0 0-1,0 0 0,-1 0 0,1 1 1,0-1-1,0 1 0,-1 0 24,1 1 39,1 0-1,-1 0 0,0 1 1,1-1-1,-1 1 0,1-1 1,0 1-1,0 0 1,0 0-1,0 1 0,1-1 1,-1 0-1,1 1 0,0 0 1,0 0-1,0-1 0,0 1 1,1 0-1,-1 3-38,-3 5 235,1 1-1,1-1 1,0 1 0,1 0 0,-1 11-235,2-3 240,-1 4 256,1 1-1,1-1 1,2 0-1,1 4-495,-2-27 50,0 0 0,0 0 0,0 0 0,1 0 0,-1 0 0,1 0 1,-1-1-1,1 1 0,0 0 0,0-1 0,-1 0 0,1 1 0,0-1 0,0 0 0,1 0 0,-1 0 0,0 0 0,0 0 0,0-1 0,1 1 1,-1-1-1,0 1 0,1-1 0,-1 0 0,0 0 0,1 0 0,1 0-50,0 0-26,1 1 0,-1-1 0,1 0 1,-1-1-1,1 1 0,0-1 0,-1 0 0,0 0 0,1 0 0,-1-1 0,0 0 1,1 1-1,-1-2 0,2 0 26,-2-1-84,0 0 0,0-1 0,0 1 1,-1-1-1,0 0 0,3-5 84,-2 2-822,0 0 0,-1-1 0,0 0 0,0 0 0,-1 0 0,1-7 822,2-59-4598,-6 25 4689,0 10 3752,1 39-2861,0 1-302,0 0-200,0 0-122,0 0-169,0 0-18,0 0-22,0 0-127,0 40-585,0-5 552,-1-4 398,1-1 1,1 0 0,5 21-388,-5-44 64,0 0 0,1-1 0,-1 0 1,1 1-1,1-1 0,-1 0 0,1 0 0,0 0 1,0 0-1,1 0 0,0-1 0,0 0 0,0 0 1,1 0-1,-1 0 0,1 0 0,0-1 0,1 0 1,-1 0-65,-1-2-62,-1-1 0,0 1 1,1-1-1,-1 0 0,1 0 1,0 0-1,-1-1 0,1 1 1,-1-1-1,1 0 1,0 0-1,-1 0 0,1 0 1,2-1 61,-4 1-235,0-1 1,0 1 0,0-1 0,0 0 0,0 0 0,0 0-1,0 0 1,0 0 0,0 0 0,0 0 0,0 0 0,-1-1 0,1 1-1,0-1 1,0 0 234,13-24-5208</inkml:trace>
  <inkml:trace contextRef="#ctx0" brushRef="#br1" timeOffset="166136.882">1477 9347 1313,'0'0'2281,"0"0"-1161,0 0-178,0 0 66,0 0-205,0 0-242,0 0 76,0 0 172,0 0 36,0 0-7,0 0-195,0 0-123,0 0-141,0 0-181,0 0-30,1 23 451,6 127 603,-7-101-733,2 0 1,2-1-1,2 0 1,3 1-1,1-2 1,5 9-490,-13-51 55,0 1 0,1 0-1,-1-1 1,1 1 0,0-1 0,4 4-55,-6-7-80,1 0 0,-1-1 0,1 1 1,-1-1-1,1 0 0,0 1 0,0-1 0,0 0 1,-1 0-1,1 0 0,0 0 0,0 0 0,1-1 0,-1 1 1,0 0-1,0-1 0,0 0 0,0 1 0,0-1 1,1 0 79,-2-1-124,1 0 0,-1 1 0,0-1 1,0 0-1,0 0 0,0 0 0,0 0 1,1 0-1,-2 0 0,1 0 0,0 0 1,0 0-1,0 0 0,0 0 1,-1-1-1,1 1 0,-1 0 0,1-1 1,-1 1-1,1 0 0,-1-1 0,0 1 1,1-1 123,9-41-3860,-9 37 2482,5-22-3112</inkml:trace>
  <inkml:trace contextRef="#ctx0" brushRef="#br1" timeOffset="166472.655">1675 9621 5731,'0'0'827,"0"0"80,0 0-112,0 0-203,0 0-205,19 6 1750,-13 15-1495,-1 0 1,0 0-1,-2 0 1,-1 0-1,-1 1 1,0 1-643,-1-1 249,1-1 0,2 1 0,0-1 0,1 0 0,1 0 0,1 1-249,-6-19-845,-4-4-7158,2 0 8143,-6-12-4251</inkml:trace>
  <inkml:trace contextRef="#ctx0" brushRef="#br1" timeOffset="166801.864">1692 9484 3121,'0'0'7188,"0"0"-5956,0 0-655,0 0-97,0 0-480,0 0-769,0-2-1167,0 2-1106</inkml:trace>
  <inkml:trace contextRef="#ctx0" brushRef="#br1" timeOffset="167322.35">1951 9613 5378,'0'0'731,"0"0"331,0 0 184,0 0-64,0 0-192,-6-29 1440,2 27-2455,0 1 0,1 0 0,-1 0 0,0 0 0,0 1-1,0-1 1,0 1 0,0 0 0,0 0 0,1 0 0,-1 1 0,0-1-1,0 1 1,0 0 0,0 0 0,1 1 0,-1-1 0,0 1-1,1-1 1,0 1 0,-1 0 0,1 0 0,0 1 0,0-1 0,-2 3 25,0-2 18,1 0 1,-1 1 0,1 0 0,0 0-1,1 0 1,-1 0 0,1 1 0,0-1 0,0 1-1,0 0 1,0 0 0,1 0 0,0 0-1,0 0 1,1 0 0,-1 1 0,0 4-19,2-7 60,0 0 1,1 0-1,-1-1 0,1 1 1,0 0-1,-1-1 1,1 1-1,0-1 0,1 1 1,-1-1-1,0 1 1,1-1-1,-1 0 0,1 1 1,0-1-1,0 0 1,-1 0-1,1-1 0,1 1 1,1 1-61,55 30 154,-8-7-113,-46-22-28,-1-2 8,0 1-1,0-1 1,0 1-1,-1 0 0,1 0 1,-1 0-1,0 0 1,0 1-1,0-1 0,0 1 1,0 0-1,-1 0 1,0 0-1,2 3-20,-5-6-5,0 0 0,0-1 0,0 1 0,1 0 0,-1 0 0,0 0 0,0-1 0,0 1 0,0 0 0,0-1 0,-1 1 0,1-1 0,0 1 0,0-1 0,0 0 0,0 1 0,-1-1 0,1 0 0,0 0 0,-1 0 5,-27 5-92,-70-4-4993,89-1 2513</inkml:trace>
  <inkml:trace contextRef="#ctx0" brushRef="#br1" timeOffset="168258.994">2328 9626 4706,'0'0'795,"0"0"35,0 0 173,0 0-192,0 0-307,-20-25 3381,11 22-3748,-1 0 1,1 0-1,-1 1 1,0 0-1,0 1 1,1 0-1,-1 0 1,0 1-1,0 0 1,0 1-1,-7 1-137,15 0 17,-1-1 0,0 1 0,1 0 0,0-1 0,-1 1 0,1 0 0,0 0-1,0 1 1,0-1 0,0 0 0,0 1 0,0-1 0,1 1 0,0-1 0,-1 1 0,1 0-1,0 0 1,0-1 0,0 1 0,0 0 0,1 0 0,-1 0 0,1 2-17,-5 73 713,5-73-598,-2 28 598,1-20-327,0 0 1,1 0-1,0 0 1,1-1 0,2 10-387,-2-20 33,-1 0 0,1 0 0,-1 0 1,1 0-1,0 0 0,0 0 0,0 0 1,0 0-1,0 0 0,0 0 0,1 0 1,-1 0-1,0-1 0,1 1 0,0-1 1,-1 1-1,1-1 0,0 0 0,0 1 1,0-1-1,-1 0 0,1 0 0,1 0 1,-1-1-1,0 1 0,0 0 1,0-1-1,0 1 0,0-1 0,1 0 1,-1 0-1,0 0 0,1 0-33,1 0-13,1 0 0,-1 0 0,1 0 0,-1-1 0,1 0 0,-1 0 1,1 0-1,-1 0 0,0-1 0,0 0 0,1 0 0,-1 0 0,-1 0 0,1 0 0,3-3 13,-1-1-182,-1 0 0,0 0 0,0 0-1,-1 0 1,0-1 0,0 0 0,0 0 0,2-6 182,0-3-677,0 0 0,-1 0 1,-1-1-1,-1 1 0,0-1 0,-1 0 1,0-14 676,-1-33 863,-1 64-71,0 0-66,0 0-315,0 0-56,0 0-105,0 9-186,-2 62 13,0-32 117,2-1 0,1 1 0,3 0-194,7-11-784,-11-28 508,1 1-1,-1 0 1,1-1-1,0 1 1,-1-1-1,1 1 1,0-1-1,-1 1 1,1-1-1,0 1 1,0-1-1,0 0 1,-1 1-1,1-1 1,0 0-1,0 0 1,0 1-1,0-1 1,0 0 276,6 0-4858</inkml:trace>
  <inkml:trace contextRef="#ctx0" brushRef="#br1" timeOffset="168741.901">2593 9309 5795,'0'0'1075,"0"0"-101,0 0 237,0 0-147,0 0-325,0 0-34,0 0-172,0 0-151,0 0-145,0 4-98,-1 116 1683,-2-25-592,5-1 0,4 1 0,4 7-1230,7-44 106,-17-58-594,0 0-512,-1-10-3210,-6-10 507,-2-3-982</inkml:trace>
  <inkml:trace contextRef="#ctx0" brushRef="#br1" timeOffset="169145.383">2506 9433 4002,'0'0'2721,"0"0"-1283,0 0-24,0 0 157,0 0-736,15-7-600,49-21 80,-57 25-240,0 1-1,0 0 1,1 0 0,-1 1 0,0 0-1,1 0 1,-1 1 0,0 0-1,1 0 1,-1 1 0,0 0-1,1 0 1,-1 1 0,0 0 0,0 0-1,0 0 1,0 1 0,0 0-1,-1 1 1,1 0 0,-1 0-1,0 0 1,0 0 0,-1 1 0,1 0-1,-1 0 1,0 1 0,0-1-1,-1 1 1,0 0 0,0 0-1,0 1 1,0-1 0,-1 1 0,-1 0-1,1 0 1,-1 0 0,0 0-1,0 0 1,-1 0 0,0 1 0,0-1-1,-1 7-74,1 0 30,-1-1 0,0 1 0,-1-1 0,-1 0 0,0 1 0,-1-1 0,0 0 0,-1 0 0,0 0 0,-1-1 0,-1 1 0,-5 9-30,5-12 19,0 1-1,-1-1 1,0 0-1,-1 0 1,0-1-1,0 0 1,-1 0-1,0-1 0,-1 0 1,1-1-1,-2 0 1,-6 4-19,17-11-45,-1 0 1,1 1-1,-1-1 0,1 0 1,-1 1-1,0-1 1,1 0-1,-1 0 0,1 0 1,-1 1-1,1-1 0,-1 0 1,0 0-1,1 0 1,-1 0-1,1 0 0,-1 0 1,0 0-1,1 0 1,-1-1-1,1 1 0,-1 0 1,1 0-1,-1 0 0,1-1 1,-1 1-1,0 0 1,1 0-1,0-1 0,-1 1 1,1 0-1,-1-1 1,1 1-1,-1-1 0,1 1 1,0-1-1,-1 1 1,1-1 44,-5-24-3217,5 1-577</inkml:trace>
  <inkml:trace contextRef="#ctx0" brushRef="#br1" timeOffset="169767.057">3174 9449 6371,'0'0'1822,"0"0"-424,0 0-48,0 0-363,0 0-520,-9-5-139,-2 1-28,0 0-1,0 0 0,-1 1 1,1 0-1,-1 1 1,0 0-1,0 1 0,1 1 1,-2 0-300,9 0 32,-1 0 1,1 1-1,-1 0 0,1-1 1,-1 2-1,1-1 1,-1 0-1,1 1 1,0 0-1,0 0 1,0 0-1,0 1 0,0-1 1,0 1-1,1 0 1,-1 0-1,1 0 1,0 1-1,0-1 0,0 1 1,0 0-1,1-1 1,0 1-1,-1 0 1,1 1-1,1-1 0,-1 0 1,1 0-1,-1 1 1,1-1-1,0 2-32,-4 18 388,1 0 0,1 0 0,1 1 0,1-1-1,2 7-387,-1-29 41,-1 4 41,2 0-1,-1 0 1,1 0 0,0 0-1,0 0 1,1-1 0,0 1 0,0 0-1,0-1 1,1 1 0,-1-1-1,1 0 1,1 0 0,-1 0-1,1 0 1,0 0 0,0-1-1,0 1 1,0-1 0,1-1-1,0 1 1,0 0 0,0-1-1,0 0 1,4 2-82,3 0-67,0-1-1,1 1 1,-1-2-1,1 0 0,0 0 1,0-1-1,0-1 1,0 0-1,0-1 1,0 0-1,8-2 68,-20 2-134,0 0 0,0-1 0,0 1 0,0 0-1,0-1 1,-1 1 0,1-1 0,0 1-1,0-1 1,-1 0 0,1 1 0,0-1 0,-1 0-1,1 1 1,-1-1 0,1 0 0,0 0 0,-1 1-1,0-1 1,1 0 0,-1 0 0,0 0 0,1 0-1,-1 0 1,0 0 0,0 0 0,0 0-1,0 1 1,0-1 0,0 0 0,0 0 0,0 0-1,0 0 1,0 0 0,0 0 0,-1 0 0,1 0 134,0-5-1942,0 3-3266</inkml:trace>
  <inkml:trace contextRef="#ctx0" brushRef="#br1" timeOffset="171756.112">829 10260 720,'0'0'5568,"0"0"-3695,0 0-894,0 0 497,0 0-377,0-2-655,0 0 1,0 0 0,-1 0-1,1 0 1,0 0 0,-1 0-1,0 0 1,0 0 0,1 1-1,-1-1 1,0 0-1,-1-1-444,-24 3 32,13-1 21,1 1-1,0 1 1,-1 0 0,-10 2-53,18-1 10,1-1 1,-1 1 0,0 0 0,1 0-1,-1 0 1,1 1 0,-1 0-1,1-1 1,0 1 0,0 1 0,1-1-1,-1 1 1,-2 3-11,-1 1 18,0 1-1,1 0 1,0 0-1,0 0 1,1 1-1,0 0 1,1 0-1,0 0 1,1 1-1,-1 3-17,0 9 53,1 0 0,1 0 0,1 0 0,1 9-53,-1-20 103,2 0 1,-1 0-1,2 0 1,-1 0 0,2 0-1,0-1 1,0 1-1,1-1 1,3 8-104,-3-13 60,-1 0 1,1-1-1,0 1 1,0-1-1,1 0 1,0 0-1,0 0 1,0 0 0,0-1-1,1 0 1,-1 0-1,1 0 1,0-1-1,1 0 1,-1 0-1,0-1 1,6 2-61,-3-2-61,0 0 0,-1-1 1,1 0-1,0-1 0,0 0 0,0 0 1,-1-1-1,1 0 0,0-1 0,-1 0 1,1 0-1,-1-1 0,1 0 0,2-2 61,16-3-112,-25 7 78,1 1 331,-2-2-3039,-4-8-1126</inkml:trace>
  <inkml:trace contextRef="#ctx0" brushRef="#br1" timeOffset="172937.953">1052 10450 6099,'0'0'1579,"0"0"-733,0 0 66,0 0 110,0 0-435,-6-18 2537,-9 18-3080,11-1-3,0 1 0,0-1 0,0 1-1,0 0 1,0 0 0,0 1 0,0-1-1,0 1 1,0 0 0,0 0-1,0 0 1,1 0 0,-1 1 0,0-1-1,1 1 1,-1 0 0,1 0 0,0 1-1,-1-1 1,1 1 0,0-1-1,0 1 1,1 0 0,-3 3-41,-9 10 9,11-14-6,1 0 1,0 0-1,0 1 1,1-1-1,-1 0 1,0 1-1,1 0 1,0-1-1,-1 1 1,1 0-1,0-1 1,0 1-1,1 0 1,-1 0-1,0 2-3,-2 14 242,0-1-1,1 0 0,1 1 0,1-1 1,1 1-1,0-1 0,2 9-241,-2-26 22,-1 0 0,1 1 0,-1-1 0,1 0-1,0 0 1,-1 0 0,1 0 0,0 0 0,0 0 0,0 0 0,0 0-1,0 0 1,0 0 0,0 0 0,0-1 0,0 1 0,0 0 0,1-1-1,-1 1 1,0-1 0,0 1 0,1-1 0,-1 0 0,0 1 0,0-1-1,1 0 1,-1 0 0,0 0 0,1 0 0,-1 0 0,0 0 0,1 0-1,-1-1 1,0 1 0,1 0-22,1-1-23,0 0-1,1 0 0,-1 0 1,0 0-1,0 0 1,-1-1-1,1 1 1,0-1-1,0 0 1,-1 0-1,1 0 1,-1 0-1,3-2 24,22-40-370,-20 30-991,-1-1 1,0 0-1,-1 0 1,-1-1-1,-1 1 1,1-10 1360,1-50 978,-5 75 206,0 0-354,0 0-390,0 0-253,0 0-94,0 0 32,0 0 9,0 0 37,0 0-62,0 24 43,-1 37 215,0-27 47,0 0-1,3 0 1,0 0 0,2-1 0,2 1-1,3 6-413,-9-39 19,0 1-16,0-1 1,1 0 0,-1 1 0,0-1 0,0 0 0,1 0 0,-1 1 0,1-1-1,-1 0 1,1 0 0,0 0 0,0 1 0,-1-1 0,1 0 0,0 0 0,0 0-1,0-1 1,0 1 0,0 0 0,0 0 0,0 0 0,0-1 0,0 1-1,1 0 1,-1-1 0,0 1 0,1-1-4,-1-17-2278,-1-9-289</inkml:trace>
  <inkml:trace contextRef="#ctx0" brushRef="#br1" timeOffset="173457.759">1187 10364 4594,'0'0'1993,"0"0"-1062,0 0 243,0 0 240,0 0-296,5 1 3593,-1 6-4663,9 95 604,-3 0-1,-5 88-651,0 1 391,-4-176-62,2 37-1379,-1-46-326,-2-31-408,0-29-3269,0 24 1224</inkml:trace>
  <inkml:trace contextRef="#ctx0" brushRef="#br1" timeOffset="173840.569">1198 10577 1553,'0'0'4637,"0"0"-3149,0 0-607,0 0 525,0 0-158,2-23-578,5-69-153,-6 89-458,-1-1-1,0 0 1,1 1 0,0-1-1,0 1 1,0-1-1,0 1 1,1 0-1,-1-1 1,1 1-1,0 0 1,0 0-1,0 0 1,0 0 0,1 1-1,-1-1 1,1 0-1,-1 1 1,1 0-1,0-1 1,0 1-1,3-1-58,-1 1 78,1 0 0,0 0 0,0 1 0,0-1 0,0 1 1,0 1-1,0-1 0,0 1 0,4 0-78,-6 1 58,1-1 0,0 0 0,0 1 1,-1 0-1,1 0 0,-1 0 0,1 1 1,-1 0-1,1 0 0,-1 0 0,0 0 1,0 0-1,0 1 0,0 0 0,0 0 1,0 0-1,-1 0 0,0 1 0,0-1 1,0 1-1,0 0 0,0 0 0,-1 0 1,1 0-1,-1 0 0,0 1 0,0-1 1,0 3-59,3 10 110,0 0 0,-1 1 1,-1-1-1,-1 1 1,0 0-1,-1 0 0,-1 4-110,-1-18 6,1 0 0,-1 0 0,0-1 0,0 1 0,0 0 0,-1 0 0,1-1 0,-1 1 0,0-1 0,0 1 0,0-1 0,0 0 0,-1 0 0,0 0 0,1 0 0,-1 0 0,0-1 0,0 1 0,0-1 0,-1 0 0,1 0 0,0 0 0,-1 0 0,0 0 0,1-1 0,-3 1-6,-5 2-161,-1 0 0,-1 0 0,1-1 0,-1 0 0,1-2 0,-1 1 0,-10-1 161,22-1-85,1-1 0,-1 1 0,1 0 0,-1 0-1,1-1 1,-1 1 0,1 0 0,-1-1 0,1 1 0,-1-1-1,1 1 1,-1-1 0,1 1 0,0-1 0,-1 1 0,1-1-1,0 1 1,-1-1 0,1 1 0,0-1 0,0 1-1,-1-1 1,1 0 0,0 1 0,0-1 0,0 1 0,0-1-1,0 0 1,0 1 0,0-1 0,0 0 0,0 1 85,0-29-2322,1 20 435,-1-21-4841</inkml:trace>
  <inkml:trace contextRef="#ctx0" brushRef="#br1" timeOffset="174829.311">1621 10407 3554,'0'0'1803,"0"0"-1413,0 0-340,1-4-146,3-13 192,-3 12 670,-1 5 106,0 0-229,0 0-120,0 0-168,0 0-67,0 0-197,0 0 42,0 0 113,-45 0 2539,41 1-2753,0 0 1,1 0-1,-1 0 0,0 0 1,1 0-1,-1 1 0,1 0 0,0-1 1,-1 1-1,1 1 0,0-1 1,0 0-1,1 1 0,-1-1 1,0 1-1,1 0 0,-1 0 0,1 0 1,0 0-1,0 0 0,0 1 1,1-1-1,-1 1 0,1-1 1,0 1-1,-1 3-32,-3 6 191,1 1 0,1 0 1,0 0-1,1 0 0,0 0 1,1 11-192,0-16 241,2 0 1,-1-1 0,1 1 0,0 0 0,1-1 0,0 1 0,0-1 0,2 2-242,-3-7 72,0-1 1,0 1-1,1-1 1,-1 0-1,1 1 1,0-1-1,0 0 1,-1 0-1,1 0 1,1 0-1,-1-1 1,0 1-1,0 0 1,1-1-1,-1 0 1,1 1-1,-1-1 1,1 0-1,-1 0 1,1-1-1,0 1 1,0 0-1,-1-1 1,1 0-1,0 1 1,0-1-1,2-1-72,-2 2-22,1-1-1,-1 0 0,0 0 1,1-1-1,-1 1 1,0-1-1,1 1 1,-1-1-1,0 0 1,0-1-1,1 1 1,-1 0-1,0-1 1,0 0-1,0 0 23,0-1-181,-1 0 0,1 0 0,0-1 0,-1 1 0,0-1 0,0 0 0,0 0 0,0 1 0,-1-1 0,1-1 0,-1 1 0,0 0 181,3-17-1075,0-1 1,-2 0-1,0 0 1,-2 0-1,0 0 1,-3-16 1074,0-25-1034,3 8 1658,0 54-69,0 1 203,0 0-97,0 9 708,3 46 345,3 0 0,10 45-1714,-2-9 1470,-13-81-1353,0-7-80,-1-1-1,0 1 0,1-1 0,-1 1 0,1 0 0,0-1 1,0 1-1,0-1 0,0 1 0,1-1 0,0 1-36,-2-2-171,0-1-437,0-14-2588,0-5-432</inkml:trace>
  <inkml:trace contextRef="#ctx0" brushRef="#br1" timeOffset="175429.603">1880 10326 6067,'0'0'717,"0"0"164,0 0 429,0 0-67,0 0-395,0 0-165,-17 1 838,12 0-1426,0 1-1,1 0 1,-1 0-1,0 1 0,1-1 1,0 1-1,-1 0 1,1 0-1,1 1 1,-1-1-1,0 1 1,1 0-1,-1 0 1,0 2-95,-1 0 117,0 0 1,1 1-1,0-1 1,0 1-1,1 0 0,0 0 1,0 1-1,1-1 1,-2 4-118,3-6 36,0 1 1,1 0-1,-1 0 1,1-1-1,0 1 1,0 0-1,1 0 0,0-1 1,0 1-1,0 0 1,0-1-1,1 1 1,0-1-1,1 2-36,2 1-50,0-1-1,1 1 1,0-1-1,0 0 1,1 0-1,0-1 1,0 0 0,2 1 50,-5-3-91,1 0 1,-1-1-1,-1 1 1,1 1-1,-1-1 1,1 0-1,-1 1 1,-1 0-1,1 0 1,-1 0-1,2 3 91,-4-7-10,0 1 1,1-1-1,-1 1 0,0-1 0,0 1 0,0 0 1,0-1-1,0 1 0,0-1 0,0 1 0,0 0 1,-1-1-1,1 1 0,-1-1 0,1 1 0,-1-1 1,1 1-1,-1-1 0,0 0 0,0 1 0,0-1 1,0 0-1,0 1 0,0-1 0,0 0 0,0 0 1,-1 0-1,1 0 0,0 0 0,-1 0 0,1 0 1,0-1-1,-1 1 0,1 0 0,-1-1 0,1 1 1,-1-1-1,0 0 0,1 1 0,-1-1 10,1 0 7,-25 5 162,26-5-284,-1 0 1,1 0-1,-1 0 0,0-1 0,1 1 1,-1 0-1,0 0 0,1-1 1,-1 1-1,1 0 0,-1-1 0,1 1 1,-1 0-1,1-1 0,-1 1 1,1-1-1,-1 1 0,1-1 1,-1 1-1,1-1 0,0 0 0,-1 1 1,1-1-1,0 1 0,0-1 1,-1 0-1,1 1 0,0-1 0,0 1 1,0-1-1,0 0 0,0 0 115,-3-14-5992</inkml:trace>
  <inkml:trace contextRef="#ctx0" brushRef="#br1" timeOffset="175782.934">1996 10404 5715,'0'0'2185,"0"0"-819,0 0 437,0 0-2,0 0-683,1 0-1033,-1-1-1,1 1 1,0-1 0,-1 1 0,1-1 0,0 1 0,-1 0 0,1-1 0,0 1-1,0 0 1,0 0 0,-1-1 0,1 1 0,0 0 0,0 0 0,0 0-1,0 0 1,-1 0 0,1 0 0,0 0 0,0 1-85,2 40 815,1 0 1,2-1-1,2 1 0,3 3-815,-1-2 362,-9-38-1847,-1-11-2449,-1-1 2328,1-15-4935</inkml:trace>
  <inkml:trace contextRef="#ctx0" brushRef="#br1" timeOffset="176118.831">2010 10219 8676,'6'0'3634,"-1"0"-2962,4 0 64,2 0-320,3 0-416,0 0-976,-3 0-3714</inkml:trace>
  <inkml:trace contextRef="#ctx0" brushRef="#br1" timeOffset="176450.071">2210 10156 6163,'0'0'2062,"0"0"-757,0 0 311,0 0-191,0 0-571,24 2 229,-19 8-865,0 1 1,-1-1-1,0 1 1,0 0-1,-1 1 1,-1-1-1,0 0 1,0 1-1,-1 4-218,2 5 251,8 77 2508,-1 51-2759,-5-52 677,-1-80 194,-3-12-2076,-2-9-6705,-3-9 3340</inkml:trace>
  <inkml:trace contextRef="#ctx0" brushRef="#br1" timeOffset="176884.31">2134 10359 5138,'0'0'4957,"0"0"-3489,0 0-801,0 0 368,29 0-254,92 1-458,-102 0-296,1 1-1,-1 0 1,1 2-1,-1 0 1,6 3-27,9 2-2,-32-8 47,0 0 0,0-1 1,0 1-1,0 1 0,0-1 0,0 0 1,0 0-1,0 1 0,0-1 0,-1 1 1,1 0-1,-1-1 0,1 1 0,-1 0 0,1 0 1,-1 0-1,0 0 0,0 0 0,0 0 1,0 0-1,-1 0 0,1 0 0,0 1 1,-1-1-1,1 0 0,-1 1 0,0 0-45,1 13 370,0-1 0,-1 0 1,-1 1-1,0 1-370,-1 18 342,0 5 241,1-27-357,0 0 0,1-1 0,0 1 0,0-1 0,2 1 0,0-1 0,0 1-1,2 2-225,-4-13 5,1-1-1,0 0 0,0 1 0,0-1 0,0 1 0,0-1 0,0 0 0,0 0 0,0 0 0,0 1 0,0-1 0,1 0 0,-1-1 0,1 1 0,-1 0 0,1 0 0,-1 0 0,1-1 0,-1 1 0,1-1 0,-1 1 1,1-1-1,0 0 0,-1 0 0,1 0 0,-1 0 0,1 0 0,0 0 0,-1 0 0,1 0 0,0 0 0,-1-1 0,1 1 0,-1-1 0,1 1 0,-1-1 0,1 0 0,-1 0 0,1 0-4,4-1-144,-1-1-1,1 0 0,-1 0 1,0-1-1,0 1 0,0-1 1,0 0-1,-1 0 1,0-1-1,1 0 145,0-3-281,0-1 0,0 0 0,-1 0 0,0 0 0,0 0 1,-1-1-1,0 1 0,-1-1 0,0 0 0,-1 0 0,0 0 0,0 0 0,-1 0 0,-1-10 281,1 17 78,0 0-1,-1 1 1,1-1-1,-1 0 0,1 0 1,-1 0-1,0 1 0,0-1 1,0 0-1,0 1 0,-1-1 1,1 1-1,-1 0 1,1-1-1,-1 1 0,0 0 1,0 0-1,0 0 0,0 0 1,0 0-1,-1 1 1,1-1-1,-1 0 0,1 1 1,-1 0-1,1 0 0,-1 0 1,0 0-1,1 0 0,-1 0 1,-1 0-78,-46-6 154,2 6-4028,36 1 1498,8 0-2317</inkml:trace>
  <inkml:trace contextRef="#ctx0" brushRef="#br1" timeOffset="177658.597">2748 10341 5523,'0'0'2150,"0"0"-1110,0 0 289,0 0 24,0 0-596,1 0-692,-1 0 0,1 0 0,-1 0 1,0 0-1,1 0 0,-1 0 0,1 1 0,-1-1 0,0 0 0,1 0 0,-1 0 0,0 1 0,1-1 0,-1 0 0,0 0 0,1 1 0,-1-1 0,0 0 1,0 1-1,1-1 0,-1 0 0,0 1 0,0-1 0,0 0 0,1 1 0,-1-1 0,0 1 0,0-1 0,0 0 0,0 1 0,0-1 0,0 1 1,0-1-1,0 1 0,0-1 0,0 0 0,0 1 0,0-1 0,0 1 0,0-1 0,0 1-65,0 8 202,-1 43 825,2-1 1,3 0-1,1 1 0,8 22-1027,-12-71 65,-1-2-56,0 0-1,0-1 1,0 1 0,0 0 0,0 0 0,0-1 0,0 1 0,0 0 0,1-1 0,-1 1 0,0 0 0,0-1 0,1 1 0,-1-1 0,1 1 0,-1 0 0,0-1 0,1 1 0,-1-1 0,1 1 0,0-1 0,-1 1-1,1-1 1,-1 0 0,1 1 0,0-1 0,-1 0 0,1 1-9,0-1-69,-1 0-97,0 0-191,0 0 7,0 0 254,0-12-10,-1-63 246,2-85-3503,-1 159 3349,0 0 0,0 0 0,1 0 0,-1 0-1,0 0 1,0 0 0,1 0 0,-1 0 0,1 0 0,-1 0 0,1 1 0,-1-1 0,1 0 0,0 0 0,-1 0 0,1 0 0,0 1-1,0-1 1,-1 0 0,1 1 0,0-1 0,0 1 0,0-1 0,0 1 0,0-1 0,0 1 14,32-3 889,-26 3-635,-1 1 0,1 1 0,-1-1 0,0 1 0,1 0 0,-1 1 0,0 0 0,0-1 0,0 2-254,-2 0 205,-1 0-288,4 1-3304,-7-5-383</inkml:trace>
  <inkml:trace contextRef="#ctx0" brushRef="#br1" timeOffset="178106.794">3115 10366 9124,'0'0'2481,"0"0"-816,0 0 64,0 0-449,0 0-495,0 0-401,0-2 16,0 2-336,0 0-32,0 0-32,0 0-64,0 0-304,0 0-688,0 0-817,0 0-1841,0 0-4162</inkml:trace>
  <inkml:trace contextRef="#ctx0" brushRef="#br1" timeOffset="178623.959">3098 10582 112,'0'0'6288,"0"0"-3820,0 0-398,0 0-119,0 0-513,13-9 2828,-7 2-8260,-6 0-280</inkml:trace>
  <inkml:trace contextRef="#ctx0" brushRef="#br0" timeOffset="184060.957">3329 10199 4018,'0'0'1593,"0"0"-497,0 0 41,0 0-46,0 0-157,5-13 3341,6-12-8369,-1 19 5256,-10 15 3986,-1 6-6037,1 367 2234,1-380-1338,-1 0 0,1-1 1,0 1-1,0 0 0,0 0 1,0-1-1,0 1 1,0-1-1,0 1 0,1-1 1,-1 1-1,0-1 0,1 0 1,-1 1-1,1-1 0,-1 0 1,3 1-8,33 20 139,-29-18-113,-3-1-20,1 1-39,1 1 0,0-1 1,-1-1-1,1 0 0,1 0 0,-1 0 0,0-1 1,1 0-1,-1 0 0,1-1 0,-1 0 1,1 0-1,0-1 0,4 0 33,-10-1-16,0 0 0,0 0 1,-1 0-1,1 0 0,0 0 0,-1-1 0,1 1 0,-1-1 1,1 1-1,-1-1 0,0 0 0,1 1 0,-1-1 1,0 0-1,0 0 0,0 0 0,-1 0 0,1 0 1,0 0-1,-1 0 0,1 0 0,-1 0 0,0 0 1,0 0-1,0-1 16,3-61-180,-3 54 163,1-38-86,0 20 136,-1 0 1,-1 0-1,-2 0 0,0 0 1,-6-19-34,4 30 58,1 1-21,0 0 1,-2-1-1,0 2 1,-5-9-38,10 22 51,0 0 0,-1 0 0,1 0 1,-1 1-1,1-1 0,-1 0 0,0 1 0,1 0 1,-1-1-1,0 1 0,0 0 0,0 0 0,0 0 1,0 0-1,0 0 0,0 0 0,0 0 0,-1 1 1,0-1-52,-49-1 246,34 2-201,17 0-21,-21 18 62,-23 47-983,45-64-378,0-1-1561,0 0-2500</inkml:trace>
  <inkml:trace contextRef="#ctx0" brushRef="#br0" timeOffset="184632.08">3628 10637 10373,'0'0'2865,"0"0"-1360,0 0 95,0 0-623,0 0-545,0 0-112,5 0-144,-5 0-96,0 0 0,0 0-80,0 0-16,0 0-768,0 0-1569,0 0-4002</inkml:trace>
  <inkml:trace contextRef="#ctx0" brushRef="#br0" timeOffset="187205.041">3850 10222 1985,'0'0'1790,"0"0"-368,0 0-80,0 0-390,0 0-303,11-11 1298,-8 9 5884,-3 25-7685,-1-16-74,0-1 0,1 1 0,0 0 0,0-1 0,1 1 0,0-1 0,0 1 1,0-1-1,1 1 0,0-1 0,0 0 0,2 3-72,-2-8-56,0 0 0,0 0 0,0 0 0,0-1 1,0 1-1,0-1 0,0 1 0,0-1 0,0 0 0,0 0 1,0 0-1,0 0 0,1 0 0,-1 0 0,0 0 0,0-1 1,0 1-1,0-1 0,0 0 0,0 0 0,0 0 0,0 1 1,-1-2-1,1 1 0,0 0 0,0 0 0,-1-1 56,0-5 11,0-1 0,-1 0 0,1 0 0,-2 1 0,0-9-11,1 15-12,0-1 0,-1 1-1,1-1 1,0 1 0,0 0 0,-1-1 0,1 1-1,-1-1 1,1 1 0,-1-1 0,0 1 0,1 0-1,-1 0 1,0-1 0,0 1 0,0 0-1,0 0 1,0 0 0,0 0 0,0 0 0,0 0-1,-1 0 1,1 0 0,0 0 0,0 1-1,-1-1 1,1 0 0,-1 1 0,1-1 0,-1 1-1,1 0 1,-2-1 12,-39-14 166,42 15-172,-2 0 22,1-1 0,-1 1 0,1 0 0,-1 0 0,1 0 0,-1 0 0,1 0 0,-1 0 0,1 0 0,-1 0 0,1 1 0,0-1 0,-1 0 0,1 1-1,-1-1 1,1 1 0,0 0 0,-1-1 0,1 1-16,-10 3 223,9-4-215,1 0-22,-1 0 32,0 0 0,1 1 0,-1-1-1,0 1 1,1 0 0,-1 0-1,0-1 1,1 1 0,-1 0 0,1 0-1,0 1 1,-1-1 0,1 0-1,0 0 1,-1 1 0,1-1 0,0 0-1,0 1 1,0-1 0,0 1-1,1 0 1,-1-1 0,0 1 0,1 0-1,-1-1 1,1 1 0,-1 0-1,1 0 1,0-1 0,0 1 0,0 1-18,-5 12 104,2-6-84,1 0 1,0 1-1,0-1 0,1 0 0,0 1 0,1-1 1,0 1-1,0-1 0,2 6-20,-2 12 106,0 1-21,-1-20-56,0 0 0,1 1 0,0-1 0,1 0 1,0 1-1,0-1 0,1 0 0,0 0 0,0 0 1,1 0-1,2 4-29,1-1 12,1 0 0,1-1 0,0 0 0,1-1 0,0 0 0,0 0 0,1-1 0,2 2-12,19 17-8,-30-26-3,0 0 0,0 0 1,0 0-1,0-1 0,0 1 0,0 0 1,1 0-1,-1 0 0,0-1 0,0 1 1,0-1-1,1 1 0,-1-1 1,0 1-1,1-1 0,-1 0 0,0 0 1,1 1-1,-1-1 0,1 0 0,-1 0 1,0-1-1,1 1 0,-1 0 0,0 0 1,1-1-1,-1 1 0,0 0 1,1-1-1,-1 1 0,0-1 0,0 0 1,0 1-1,1-1 0,-1 0 0,0 0 1,0 0-1,0 0 0,0 0 1,0 0-1,0-1 11,19-11-136,-18 12 141,0 1 82,-1 0-183,-1 0-3211,0 0-3235</inkml:trace>
  <inkml:trace contextRef="#ctx0" brushRef="#br0" timeOffset="191839.756">703 10904 464,'0'0'4445,"0"0"-2695,0 0-629,0 0-62,0 0-102,0 0-175,-2-1-10,-5-1 8540,7 2-9607,74-13 1501,-40 9-1114,1 2 0,-1 0 1,1 3-1,9 1-92,35 1 68,283-3 306,-334 1-312,-1 2 1,26 5-63,-25-3 1,1-1 1,25 0-2,180 6 106,-221-10-107,23 1-22,1-1-1,-1-3 0,1-1 0,-1-1 0,5-4 24,18-3-3,0 2-1,0 3 0,41 1 4,8-2 6,-57 7-15,-31 1 9,1-1-1,0-1 0,5-2 1,0 1-4,1 1 0,-1 1 0,24 3 4,5 0 7,-48 0-269,-13 1-3003,-9-3-158</inkml:trace>
  <inkml:trace contextRef="#ctx0" brushRef="#br2" timeOffset="253373.74">6262 13532 3378,'0'0'282,"0"0"-4,0 0 290,0 0-16,0 0-280,0 0-146,4-1-772,-4 1 920,1 0 0,-1-1-1,1 1 1,-1 0-1,0 0 1,1 0 0,-1 0-1,1 0 1,-1 0-1,1 0 1,-1-1-1,1 1 1,-1 0 0,1 1-1,-1-1 1,1 0-1,-1 0 1,0 0 0,1 0-1,-1 0 1,1 0-1,-1 0 1,1 1 0,-1-1-1,0 0 1,1 0-1,-1 1 1,1-1-1,-1 1-273,1 8 163,-1-8-166,0 0-1,1 0 0,-1 0 1,0 0-1,1 0 1,-1 0-1,0 0 1,0 0-1,0 0 1,0 0-1,0 1 0,0-1 1,-1 0-1,1 0 1,0 0-1,0 0 1,-1 0-1,1 0 1,-1 0-1,1 0 0,-1 0 1,1 0-1,-1 0 1,0 0-1,1 0 1,-1-1-1,0 1 1,0 0-1,1 0 1,-2 0 3,-21-32-2871,22 31 2923,0-1 1,0 1-1,0 0 1,1-1-1,-1 1 1,0 0-1,0 0 1,0 0-1,0 0 1,0 0-1,1 0 1,-1 0-1,0 0 1,0 0-1,0 0 0,0 1 1,0-1-1,1 0 1,-1 0-1,0 1 1,0-1-1,0 1 1,1-1-1,-1 1 1,0-1-1,1 1 1,-1-1-1,0 1 1,1 0-1,-1-1 1,1 1-1,-1 0 0,1 0-52,-32 35 637,9-9-415,22-27-391,1 0-1,-1 1 1,0-1-1,1 0 1,-1 0-1,0 1 1,1-1-1,-1 0 1,0 0-1,1 0 1,-1 0-1,0 0 1,1 0-1,-1 0 1,0 0-1,1 0 1,-1-1-1,0 1 0,1 0 1,-1 0-1,0-1 1,1 1-1,-1 0 1,1-1-1,-1 1 1,1 0-1,-1-1 1,0 1-1,1-1 1,0 1-1,-1-1 1,1 1-1,-1-1 1,1 0 169,-21-25-2709,12 15 2657,2 13 5345,6-1-5172,-1 1 1,1-1-1,0 1 0,-1-1 0,1 1 0,0-1 0,0 1 1,0-1-1,0 1 0,1 0 0,-1 0 0,0-1 0,1 1 1,-1 0-1,1 0 0,0 0 0,-1 1-121,1-3 99,0 0-6,0 0-212,0 0-1,-1 0 1,1 0-1,-1 0 1,1 0 0,0 0-1,0-1 1,-1 1-1,1 0 1,0 0-1,-1 0 1,1-1-1,0 1 1,0 0 0,-1 0-1,1 0 1,0-1-1,0 1 1,-1 0-1,1-1 1,0 1-1,0 0 1,0-1-1,0 1 1,-1 0 0,1-1-1,0 1 1,0 0-1,0-1 1,0 1-1,0 0 1,0-1 119,0 1 32,0-1 1,0 0-1,-1 1 1,1-1-1,0 1 1,0-1-1,0 1 1,-1-1-1,1 0 0,0 1 1,-1-1-1,1 1 1,-1-1-1,1 1 1,0 0-1,-1-1 1,1 1-1,-1-1 1,1 1-1,-1 0 1,1-1-1,-1 1 1,0 0-1,1 0 1,-1-1-1,1 1 0,-1 0 1,0 0-1,1 0 1,-1 0-1,1 0 1,-1 0-1,0 0 1,0 0-33,0 0 54,0 0 0,0 0-1,-1 1 1,1-1 0,0 0 0,0 1 0,0-1 0,0 1 0,0-1 0,0 1 0,0 0 0,0-1-1,0 1 1,0 0 0,0 0 0,0 0 0,0 0 0,1 0 0,-1 0-54,0 0 62,0 0 0,0 0 0,0 0 0,0 0 0,0 0 0,0 0 0,0 0 1,0-1-1,0 1 0,0 0 0,-1-1 0,1 1 0,0-1 0,0 1 0,-1-1 0,1 0 0,0 1 0,-1-1 0,0 0-62,2 0-34,0 0-116,-45 0-1581,-110 0 1429,154 0 353,1 0-8,-39 0 216,-53 0 685,91 0-901,1 0 2,-20-5 1689,6 2-1704,3 4 34,-36-6 186,46 5-250,1 0 78,0 0-68,-2 0-4,-30-3 1232,31 1-1352,17 1-1165,8-1-4486,-18 2 375</inkml:trace>
  <inkml:trace contextRef="#ctx0" brushRef="#br3" timeOffset="460482.916">215 15094 2401,'0'0'1892,"0"0"-1135,0 0-423,0 0 245,0 0 133,-9 0 189,8 0 7907,174-5-7090,-173 5-1681,0 0-34,0 0 7,0 0 6,0 0 0,0 0-5,0 0-27,0 0-99,0 0-309,0 0-235,-1 10-3063,-6 2-125</inkml:trace>
  <inkml:trace contextRef="#ctx0" brushRef="#br3" timeOffset="461468.043">1 15284 2865,'0'0'1828,"0"0"-1145,0 0-192,0 0 365,0 0-144,0 0-309,0 0-179,0 0 113,0 0 175,0 0-8,0 0 126,0 0 50,0 0-90,0 0-164,0 0-57,0 0-4,0 0-104,29 0 2962,139 12-678,376-14-1677,-544 2-812,0 0 80,0 0-64,0 0 53,0 0-122,0 0-214,-33 0-2078,-19 0-1953,21 0-600</inkml:trace>
  <inkml:trace contextRef="#ctx0" brushRef="#br3" timeOffset="462186.642">277 15362 1809,'0'0'2161,"0"0"-977,0 0-551,0 0-124,0 0-87,-7 6-179,2-3-466,-1 3 541,0-1 0,0 1 0,-1-1 1,1-1-1,-1 0 0,0 0 0,-1 0 1,1 0-1,-8 1-318,15-5 669,0 0 102,0 0 24,0 0-168,0 0-74,0 0 162,0 0-51,0 0-114,0 0-20,0 0-84,0 0 98,0 0-120,0 0-74,0 0 34,35 0 1393,130 13-1537,-162-13-239,0 0 0,0 0-1,0 1 1,0 0 0,0-1 0,0 1-1,0 0 1,-1 0 0,1 1 0,0-1 0,0 1-1,-1-1 1,2 1-1,11 7 75,-21-8-7310,-8-1 1499</inkml:trace>
  <inkml:trace contextRef="#ctx0" brushRef="#br3" timeOffset="463617.761">291 15377 2849,'0'0'2465,"0"0"-1301,0 0-364,0 0 70,0 0-305,0 0-151,0 0 218,1 12 3267,1 15-2937,5-1-586,-2 2-1,0-1 1,-2 0 0,-1 1 0,-1 0-1,-2 0 1,-2 17-376,1 31 262,-4 515 520,-14-334-121,20 489 401,0-745-1032,0-1-65,0 0-99,0 0 89,0 0 24,0-29-577,1 21 54,-1-1 0,-1 0-1,1 1 1,-2-1 0,1 1 0,-1-1-1,0 1 1,-1-1 0,0 1 0,-1-2 544,-12-18-5528</inkml:trace>
  <inkml:trace contextRef="#ctx0" brushRef="#br3" timeOffset="465148.784">294 17415 2961,'0'0'705,"0"0"-412,0 0 65,0 0 122,0 0-93,-5 0-179,-23 0 53,27 0-146,-7-32 3986,61 18-9659,-47 10 4144</inkml:trace>
  <inkml:trace contextRef="#ctx0" brushRef="#br3" timeOffset="465487.582">294 17415 2897</inkml:trace>
  <inkml:trace contextRef="#ctx0" brushRef="#br3" timeOffset="474573.513">260 17195 1553,'0'0'3068,"0"0"-2001,0 0-443,0 0 131,0 0-90,19 0 6416,-10 0-7706,102 9 749,-90-6-91,36 0-34,16 4-46,-6-2 3,-7-2 0,5 2 46,-52-5 2,0 1 0,0 0 0,0 1 0,0 0 0,4 2-4,62 12 160,29-9 953,42-6-1113,-89-2 533,-39 0-444,0-1 1,1-1 0,2-2-90,-2 1 28,0 0 1,0 2 0,4 1-29,181-10 13,26-1 40,1125 7-144,-1211 10 27,129 22 64,-224-23-18,40-1 18,29 1-6,190 12 219,47-14-213,-216-2-2,-105-2-19,-1-2 1,15-3 20,32-4-44,-24-2-29,-49 9 74,0 1 0,0 1 1,-1 0-1,1 0 0,8 1-1,93-17-176,-76 17 165,-26 0 1,1 0-1,0 1 1,0 1 0,-1-1-1,1 2 1,-1-1 0,1 2-1,-1-1 1,8 4 10,59 25 13,-75-30-13,-1 0-2,-1 0-6,0-1 13,0 0-26,0 0-49,0 0-7,8-6-422,-8 5 469,0 1 0,0 0-1,0-1 1,0 1 0,0 0 0,0-1 0,0 1-1,0 0 1,0-1 0,0 1 0,0 0 0,0-1 0,0 1-1,0 0 1,0-1 0,-1 1 0,1 0 0,0-1-1,0 1 1,0 0 0,-1 0 0,1-1 0,0 1-1,0 0 1,-1 0 0,1-1 0,0 1 0,-1 0-1,1 0 1,0 0 0,-1 0 0,1 0 0,0-1-1,-1 1 1,1 0 0,0 0 0,-1 0 0,1 0-1,0 0 1,-1 0 0,1 0 0,0 0 0,-1 0 30,-15-7-516,16 7 577,0 0 27,0 0-45,0 0 24,-1 0-6,0 0-21,0 0 21,1 0 46,0 0-38,0 0 81,0 0-35,0 0 114,0 0-61,0 0-104,0 0 32,0 0-21,0 0 234,2 1 545,-2-1-852,0 0-1,0 1 1,1-1-1,-1 0 1,0 0-1,0 1 1,0-1-1,1 0 1,-1 0-1,0 0 1,0 0 0,1 1-1,-1-1 1,0 0-1,1 0 1,-1 0-1,0 0 1,0 0-1,1 0 1,-1 0-1,0 0 1,1 0-1,-1 0 1,0 0-1,1 0 1,-1 0-1,0 0 1,0 0 0,1 0-1,-1 0 1,0 0-1,1 0 1,-1 0-1,0 0 1,0-1-1,1 1 1,-1 0-1,0 0 1,0 0-1,1-1 1,-1 1-1,0 0 1,0 0-1,0 0 1,1-1 0,-1 1-1,0 0 1,0 0-1,0-1 1,0 1-1,0 0 1,1-1-1,-1 1 1,0 0-1,0 0 1,0-1-1,0 1 1,0 0-1,0-1 1,0 1-1,0 0 1,0-1 0,0 1-1,0 0 1,0 0-1,0-1 1,-1 1-1,1-1-1,0-1-30,1 2 20,-1-1-1,0 1 1,0-1 0,0 1-1,0 0 1,1-1-1,-1 1 1,0-1 0,0 1-1,0-1 1,0 1-1,0-1 1,0 1 0,0 0-1,0-1 1,-1 1-1,1-1 1,0 1 0,0-1-1,0 1 1,0 0-1,0-1 1,-1 1 0,1-1-1,0 1 1,0 0-1,-1-1 1,1 1 0,0 0-1,-1-1 1,1 1 0,0 0-1,-1 0 1,1-1-1,-1 1 1,1 0 0,0 0-1,-1 0 1,1-1-1,-1 1 1,1 0 10,-8 0-3004</inkml:trace>
  <inkml:trace contextRef="#ctx0" brushRef="#br2" timeOffset="247221.874">2162 14668 3602,'0'0'832,"0"0"-237,0 0 45,0 0 118,0 0-166,0-35 4131,1 24-5348,0 9 563,0-1-1,0 1 1,0 0-1,0 0 0,1-1 1,-1 1-1,1 0 1,0 0-1,-1 0 1,3-1 62,14-20-914,4 2 870,-4 7 112,-13 15 1239,-2 11-804,-1 19-485,-2-25 155,2 4-64,0 0 0,1-1 1,1 1-1,-1-1 1,2 0-1,-1 0 0,5 6-109,-9-15 3,1 4-86,4 21 144,-5-25-76,0-1 0,0 1 0,0 0 0,0-1 0,0 1 0,0 0 0,1-1 0,-1 1 0,0 0 0,0 0 0,0-1 0,0 1 0,0 0 0,1 0 0,-1-1 0,0 1 0,0 0 0,0 0 0,1-1 0,-1 1 0,0 0 0,0 0 0,1 0 0,-1 0 0,0-1 0,0 1 0,1 0 0,-1 0 0,0 0 0,1 0 0,-1 0 0,0 0 0,1 0 0,-1 0 0,0 0 0,0 0 0,1 0 0,-1 0 0,0 0 0,1 0 0,-1 0 0,0 0 0,1 0 0,-1 0 0,0 0 0,0 1 0,1-1 0,-1 0 0,0 0 0,0 0 0,1 0 0,-1 1 0,0-1 0,0 0 0,1 0 0,-1 0 0,0 1 0,0-1 0,0 0 0,0 1 0,1-1 0,-1 0 0,0 0 0,0 1 1,0-1-1,0 0 0,0 1 0,0-1 0,0 0 15,7-15-361,-2-1 1,0 1 0,-1-1 0,0 0 0,-1 0 0,0-11 360,3-13-483,-6 39 513,0 0 0,0 0 0,0 0 0,0 0 0,0 1 0,1-1 1,-1 0-1,0 0 0,0 0 0,0 0 0,1 1 0,-1-1 0,0 0 1,1 0-1,-1 1 0,1-1 0,-1 0 0,1 1 0,-1-1 0,1 0 0,0 1 1,-1-1-1,1 1 0,0-1 0,-1 1 0,1-1 0,0 1-30,0 0 37,0 1 0,-1-1 0,1 1 0,0 0 0,-1-1 0,1 1 0,-1 0 0,1 0 0,-1 0 0,1-1 0,-1 1 0,1 0 0,-1 0 0,0 0 0,0 0 0,1 0 0,-1 0 0,0 0 0,0 0 0,0 0 0,0-1 0,0 2-37,14 61 904,-9-48-699,-2 0 0,0 1 0,0-1 0,-1 1 0,-1 0-205,0-34-613,2 0-1,0-1 1,1 1 0,1 0 0,6-15 613,3-14-424,-13 46 489,-1 0 0,1 1-1,0-1 1,-1 0 0,1 1-1,-1-1 1,1 1-1,0-1 1,0 1 0,-1-1-1,1 1 1,0 0 0,0-1-1,0 1 1,-1 0 0,1-1-1,0 1 1,0 0 0,0 0-1,0 0 1,-1 0-1,1 0 1,0 0 0,0 0-1,0 0 1,0 0 0,0 0-1,-1 1 1,1-1 0,0 0-1,0 0 1,0 1-1,-1-1 1,1 1 0,0-1-1,0 1 1,-1-1 0,1 1-1,0-1 1,-1 1 0,1-1-1,-1 1 1,1 0 0,-1-1-1,1 1 1,-1 0-1,1 0 1,-1 0-65,13 27 513,-10-22-467,0 0 0,0 0 0,-1 0 0,1 0 0,-2 0-1,1 1 1,-1-1 0,1 1 0,-1 2-46,-1-9 27,0 0-57,0 0-42,0 0-5,0 0-190,17-30-1064,7-13 1064,-23 43 309,0 0 1,0-1 0,-1 1-1,1 0 1,0-1-1,0 1 1,0 0-1,0 0 1,0 0-1,-1 0 1,1 0-1,0 0 1,0 0 0,0 0-1,0 0 1,0 0-1,-1 0 1,1 0-1,0 1 1,0-1-1,0 0 1,-1 1-1,1-1 1,0 0 0,0 1-1,-1-1 1,1 1-1,0-1 1,-1 1-1,1 0 1,0-1-1,-1 1 1,1 0-1,-1-1 1,1 1 0,-1 0-1,1 0 1,-1 0-43,2 6 126,0-1 0,1 1-1,0 0 1,0-1 0,0 1 0,1-1 0,0 0 0,0 0 0,1-1 0,1 2-126,-6-6-182,3-4 61,-1 0-1,1 0 1,-1 0-1,0 0 1,0 0-1,0 0 1,0 0-1,-1-1 1,2-2 121,7-14-1166,2 3 142,27-34-687,-39 51 1786,0 0 0,1-1 0,-1 1 0,1 0 0,-1 0 0,1-1 0,-1 1 0,1 0 0,-1 0 0,1-1 0,-1 1 0,1 0 0,-1 0 0,1 0 0,-1 0 0,1 0 0,-1 0 0,1 0 0,-1 0 1,1 0-1,-1 0 0,1 0 0,-1 0 0,1 1 0,-1-1 0,1 0 0,-1 0 0,1 0 0,-1 1 0,1-1 0,-1 0 0,1 1 0,-1-1 0,0 0 0,1 1 0,-1-1 0,0 0 0,1 1 0,-1-1 0,0 1 0,1-1 0,-1 1 0,0-1 0,0 1 0,0-1 0,1 0 0,-1 1 0,0 0 0,0-1 0,0 1 0,0-1 0,0 1-75,10 35 394,-8-26 185,-2-9-597,0 0 0,0 0 0,1 0 0,-1 0 0,0 0 0,1 1 0,-1-1 0,0 0 0,1 0 0,0 0 0,-1 0 0,1-1 0,-1 1 0,1 0 0,0 0 0,0 0 0,-1 0-1,1-1 1,0 1 0,0 0 0,0-1 0,0 1 0,0-1 0,1 1 18,13-18-2724,0-2 1706,-14 17 1165,0 0 1,1 0-1,-1 1 0,1-1 1,0 1-1,-1-1 0,1 1 0,0 0 1,0-1-1,0 1 0,0 0 0,0 0 1,0 1-1,0-1 0,0 0-147,4 37 2324,-4-35-2411,0 1-1,0 0 1,0-1-1,0 0 1,0 0 0,1 1-1,-1-1 1,0 0-1,1-1 1,-1 1 0,1 0-1,-1-1 1,0 1 0,1-1-1,0 0 1,-1 0-1,1 0 1,-1 0 0,1 0-1,-1-1 1,1 1 0,0-1 87,9 0-58,-11 1 128,-1 0 66,0 0-8,0 0-99,0 0-93,0 0 5,0 1-269,0 2 718,-2-2-3589,-5-1-707</inkml:trace>
  <inkml:trace contextRef="#ctx0" brushRef="#br3" timeOffset="453707.047">567 11621 4706,'0'0'1073,"0"0"-257,0 0 126,0 0-142,0 0-130,-10 0 1331,-2 0-5067,9 0 823</inkml:trace>
  <inkml:trace contextRef="#ctx0" brushRef="#br3" timeOffset="454045.554">567 11621 4226</inkml:trace>
  <inkml:trace contextRef="#ctx0" brushRef="#br3" timeOffset="456389.798">567 11621 4226,'-56'6'389,"1"-1"189,3-3 2822,142-2 2871,4 1-4671,100 0-1624,-90 4 8,-3 10 80,-24-14-96,1 2 0,35 9 32,10 0-5,1-6 1,101-7 4,-66-1 9,295-16 71,-161 10-99,202-7 947,-494 15-893,-1 0-8,0 0-17,0 0-306,-4 0-680,-20 0-1743,-16 0-2275</inkml:trace>
  <inkml:trace contextRef="#ctx0" brushRef="#br3" timeOffset="458760.136">367 11613 2305,'0'0'1113,"0"0"-310,0 0 77,0 0-34,0 0-219,0 0-40,0 0-96,0 0-27,0 0-11,0 0-5,0 0 126,0 0-67,0 0-179,5 9 5973,-4-5-6751,1 126 1271,1-47-741,-4 0 1,-8 54-81,-2-12 298,4 10-298,4-39 95,-5-1 0,-11 50-95,12-91 31,2 1-1,3-1 1,2 1 0,3 5-31,-1 45 208,-2 63-107,-9 498 833,4-495-863,-4 74 50,-5 248 391,28-340 291,-14-153-815,0 1-1,0-1 1,0 0 0,0 1-1,0-1 1,1 1-1,-1-1 1,0 0 0,0 1-1,0-1 1,0 0-1,0 1 1,1-1 0,-1 0-1,0 1 1,0-1-1,1 0 1,-1 1 0,0-1-1,0 0 1,1 0-1,-1 1 1,0-1 0,1 0-1,-1 0 1,0 0 0,1 1-1,-1-1 1,0 0-1,1 0 1,-1 0 0,1 0-1,-1 0 1,0 0-1,1 0 1,-1 0 0,0 0-1,1 0 1,-1 0-1,1 0 1,-1 0 0,0 0-1,1 0 1,-1 0-1,0 0 1,1-1 0,-1 1-1,0 0 1,1 0-1,-1 0 1,0 0 0,1-1-1,-1 1 1,0 0 0,1-1-1,-1 1 1,0 0-1,0 0 1,1-1 0,-1 1-1,0 0 1,0-1 12,5-43-4965,-4 23-1806</inkml:trace>
  <inkml:trace contextRef="#ctx0" brushRef="#br3" timeOffset="459832.088">29 14926 4162,'0'0'843,"0"0"-296,0 0 74,0 0-47,0 0-56,0 0-43,5 0 7839,21 0-7923,42 4 242,-1 2 0,38 9-633,69 8 241,-19-23 98,-155 0-179,0 0 67,0 0 109,0 0-37,0 0 5,0 0-29,0 0-8,0 0 42,0 0-130,0 0-64,0 0-83,0 0-134,0 0-285,0 0-370,-18 0-8605,2 0-168</inkml:trace>
  <inkml:trace contextRef="#ctx0" brushRef="#br1" timeOffset="485207.913">3334 14576 192,'0'0'1465,"0"0"-998,0 0 37,0 0 302,0 0-17,0 0 17,-1-4 5190,-4-14-4060,5 18-1929,-1 0 0,1 1 1,-1-1-1,0 1 1,1-1-1,-1 1 1,1 0-1,0-1 1,-1 1-1,1-1 0,-1 1 1,1 0-1,0-1 1,0 1-1,-1 0 1,1-1-1,0 1 1,0 0-1,0-1 0,-1 1 1,1 0-1,0 0 1,0-1-1,0 1 1,1 0-1,-1 0 1,0-1-1,0 1 0,0 0 1,0-1-1,1 1 1,-1 0-1,0-1 1,1 1-1,-1 0 1,0-1-1,1 1 0,-1 0-7,16 29 283,-1-18-419,-10-8-9,0 0 1,0 0 0,0 0 0,0-1 0,0 1-1,1-1 1,0 0 0,-1-1 0,1 0 0,0 0-1,0 0 1,1 0 0,-1-1 0,0 0-1,2 0 145,-8-1 14,0 0 26,0 0 32,0-35-163,0 34 80,0 0-1,1 0 1,-1 0-1,0 0 1,0 0-1,-1 0 1,1 0 0,0 0-1,0 0 1,0 0-1,-1 1 1,1-1-1,0 0 1,-1 0-1,1 0 1,-1 0 0,1 0-1,-1 1 1,1-1-1,-1 0 1,1 1-1,-1-1 1,0 0-1,1 1 1,-1-1 0,-1 0 11,-23 0 39,9 1 174,15 0-208,0 0 1,0 0-1,0 0 0,0 0 1,0 0-1,-1 0 1,1 0-1,0 0 1,0 1-1,0-1 0,0 0 1,0 1-1,0-1 1,0 1-1,0-1 1,0 1-1,0-1 0,1 1 1,-1 0-1,0-1 1,0 1-1,0 0 0,1 0 1,-1-1-1,0 2-5,-2 26 487,3-16-450,0-5 19,0-4 8,0 1 1,0-1 0,0 0 0,0 0 0,0 0-1,1 0 1,-1 0 0,1 0 0,0 0 0,0 0-1,0 0-64,0-2-28,0 0 0,0 0 0,1-1 0,-1 1 0,0 0 0,0 0 0,0-1 0,1 1 0,-1-1 0,0 1 0,1-1 0,-1 1-1,0-1 1,1 0 0,-1 0 0,1 0 0,-1 0 0,0 0 0,1 0 0,-1 0 0,1 0 0,-1 0 0,0-1 0,1 1 0,-1-1 0,0 1-1,2-1 29,-2 0-113,1 0 0,-1 0 0,1 1 0,-1-1 0,0-1 0,1 1 0,-1 0 0,0 0-1,0 0 1,0-1 0,0 1 0,0 0 0,0-1 0,0 1 0,0-1 0,-1 0 0,1 1-1,0-1 1,-1 1 0,1-1 0,-1 0 0,0 1 0,0-1 0,1 0 0,-1 0 113,0-5-122,1 1 0,-1-1 0,0 1 0,0 0 0,-1-1 0,0-4 122,0 10 215,-1 0-1,1 0 1,0 1-1,0-1 1,0 0-1,-1 0 1,1 1-1,0-1 1,-1 1-1,1-1 1,0 1-1,-1 0 0,1 0 1,-1-1-1,1 1 1,-1 0-1,1 0 1,-1 0-1,1 0 1,-1 1-215,-43 0 783,32-1-795,0 0 101,9 0-3715,4 3-1246</inkml:trace>
  <inkml:trace contextRef="#ctx0" brushRef="#br1" timeOffset="487116.367">3216 13814 1473,'0'0'3636,"0"0"-1987,0 0-473,0 0 222,0 0-221,0 15 3084,0 59-4408,-1-21 204,0-24-37,0 0-1,2-1 1,2 1 0,2 12-20,-6-59-383,1-1 1,0 1-1,2-1 1,0 1-1,2-7 383,6-77-374,-5 55 610,-5 46-219,1 0 1,-1 0-1,1-1 1,0 1-1,-1 0 1,1 0-1,0 0 1,0 0-1,-1 0 0,1-1 1,0 2-1,0-1 1,0 0-1,0 0 1,1 0-1,-1 0 1,0 1-1,0-1 1,0 0-1,1 1 0,-1-1 1,0 1-1,0 0 1,1-1-1,-1 1 1,0 0-1,1 0 1,-1 0-1,2 0-17,64-8-24,-65 8 32,0 0 1,1 0-1,-1 0 0,0 0 0,1 0 1,-1 0-1,0 1 0,0-1 0,0 1 1,1 0-1,-1 0 0,0 0 0,0 0 1,0 0-1,0 0 0,0 0 1,-1 1-1,1-1 0,0 1 0,1 1-8,-2-1 16,0 0 0,0 1 0,0-1 0,-1 0 0,1 1 0,0-1-1,-1 1 1,0-1 0,0 1 0,0-1 0,0 1 0,0-1 0,0 1 0,-1-1 0,1 1-1,-1-1 1,1 0 0,-1 1 0,0-1 0,-1 2-16,-2 3-6,0 1 1,0-1-1,-1 0 1,0 0-1,0 0 1,-1-1-1,1 0 0,-2 0 1,1-1-1,0 1 1,-1-1-1,-2 0 6,45-7-6324,-25 3 6018,0 0 0,0 1 0,0 0 0,0 0 0,1 2 306,-6-1 209,0 1-1,-1-1 1,0 1-1,1 0 1,-1 0-1,-1 1 1,1 0 0,-1 0-1,1 0 1,-1 0-1,0 2-208,-2-5 87,-1-1 0,0 1 0,0-1 0,0 1 0,0 0 0,-1-1 0,1 1 0,0 0-1,-1-1 1,1 1 0,-1 0 0,1 0 0,-1 0 0,0 0 0,0-1 0,0 1 0,0 0 0,0 0 0,0 0-1,-1 0 1,1-1 0,0 1 0,-1 0 0,0 0 0,1-1 0,-1 1 0,0 0 0,0-1 0,0 1 0,0 0-1,0-1 1,0 0 0,0 1 0,-1-1 0,1 0 0,-1 1 0,1-1 0,-1 0 0,1 0 0,-2 0-87,-9 5 141,0-1 0,0 0 1,0-1-1,-1-1 1,0 0-1,0-1 0,0 0 1,-6 0-142,9-1-348,0-1 1,0 0-1,0 0 1,0-1-1,0 0 1,0-1-1,0 0 0,0-1 1,0 0-1,1 0 1,-2-2 347,-16-10-3244</inkml:trace>
  <inkml:trace contextRef="#ctx0" brushRef="#br1" timeOffset="489337.376">3504 14863 5026,'0'0'1886,"0"0"-800,0 0 235,0 0 133,0 0-462,0 0-306,0 0-46,0 0 51,0 0-16,47 2 1732,292 6-2653,-120 12 246,-216-19 11,-3 0 10,0 0 57,0-1-33,0 0 30,0 0-22,0 0-8,0 0 27,0 0-40,0 0-2,0 0 2,0 0 3,0 0 5,0 0-27,0 0-56,0 0-101,0 0-59,0 0 126,0 0 53,0-3-126,-1 0 1,0 0-1,0 0 1,0 0-1,-1 0 0,1 1 1,0-1-1,-1 1 1,0-1-1,0 1 0,0-1 1,0 1-1,0 0 1,0 0-1,0 0 0,-1 0 1,1 0-1,-3-1 150,-22-24 161,26 26-22,-4-10 1347,4 9 206,16 3-1685,-5 1 20,0 0-1,0 1 1,-1 0 0,1 1-1,-1 0 1,0 1-1,0 0 1,0 0-1,5 6-26,-4-5-4,0 1 0,0-1 0,1-1-1,0 0 1,0 0 0,10 2 4,-26-7-42,1 0-1,0 0 1,-1 1 0,1 0 0,-1 0 0,1 0-1,0 0 1,0 1 0,-1-1 0,1 1 0,0 0 0,1 0-1,-1 1 1,0-1 0,1 1 0,-1 0 0,1 0-1,0 0 43,-4 3-2,0 0-1,1 0 1,0 0-1,1 1 1,-1 0 0,1 0-1,0 1 1,1-1-1,-3 9 3,5-9-20,2-6-42,0-1-1,0 0 1,0 1-1,0-1 1,-1 0-1,1 0 1,0 1-1,0-1 1,0 0-1,0 1 1,0-1-1,-1 0 1,1 0 0,0 1-1,0-1 1,0 0-1,-1 0 1,1 0-1,0 1 1,-1-1-1,1 0 1,0 0-1,0 0 1,-1 0-1,1 0 1,0 1-1,-1-1 1,1 0 0,0 0-1,0 0 1,-1 0-1,1 0 1,0 0-1,-1 0 1,1 0-1,0 0 1,-1 0-1,1 0 1,0 0-1,-1 0 1,1-1-1,0 1 1,0 0-1,-1 0 1,1 0 0,0 0-1,-1-1 63,-9 1-4645</inkml:trace>
  <inkml:trace contextRef="#ctx0" brushRef="#br1" timeOffset="490139.886">3704 15081 5090,'0'0'1977,"0"0"-1040,0 0 87,0 0 187,0 0-336,0 0-258,0 0-68,0 0-26,0 0 59,0 0-161,0 0-71,0 0-35,0 0-158,0 0 35,0 0-107,0 0-12,0 27 220,0 221 2012,0-140-8881,0-108-214</inkml:trace>
  <inkml:trace contextRef="#ctx0" brushRef="#br1" timeOffset="491327.715">3864 15377 5202,'0'0'883,"0"0"-112,0 0 233,0 0-28,0 0-381,1 5 4978,1 27-5455,4 233 767,-6-523-2512,0 256 1644,0 0-1,0 0 1,1 0 0,-1 0 0,0 0-1,1 0 1,0 0 0,0 0 0,-1 0-1,1 0 1,0 0 0,1 0-1,-1 1 1,0-1 0,0 0 0,1 1-1,-1-1 1,1 1 0,-1-1 0,1 1-1,0 0 1,-1 0 0,1 0 0,0 0-1,0 0 1,1 0-17,17-14 184,-19 14-158,1 0 0,-1 1 0,0-1 0,0 0 0,0 0 0,1 1 1,-1-1-1,0 0 0,1 1 0,-1 0 0,1-1 0,-1 1 0,0 0 0,1 0 0,-1-1 0,1 1 1,-1 0-1,1 1 0,-1-1 0,0 0 0,1 0 0,-1 0 0,1 1 0,-1-1 0,0 1 0,1-1 0,-1 1 1,0 0-1,1-1 0,-1 1 0,0 0 0,0 0 0,0 0 0,0 0 0,0 0 0,0 0 0,0 0 1,0 0-1,0 1 0,0-1 0,-1 0 0,1 0 0,-1 1 0,1-1 0,-1 0 0,1 1 0,-1-1 1,1 1-1,-1-1 0,0 0 0,0 1 0,0-1 0,0 1 0,0-1 0,0 1-26,0 10 100,0-1-1,-1 1 1,0-1 0,-1 0-1,-1 1 1,1-1-100,0-7 3,0 1 1,1-1-1,-1 1 1,-1-1-1,1 0 1,-1 0-1,1 0 1,-1 0-1,0-1 1,-1 1-1,1-1 1,-1 0-1,1 0 1,-1 0-1,0 0 1,-1 0-4,8-4-152,0 0-1,0 1 1,0-1 0,0 1 0,0 0 0,0 0 0,0 0-1,0 0 1,0 0 0,0 1 0,0-1 0,0 1 0,0 0-1,0 0 1,0 0 0,0 0 0,0 0 0,-1 1 0,1 0-1,0-1 1,-1 1 0,0 0 0,2 1 152,1 1 199,1 0 1,-1 0-1,0 1 0,0-1 1,-1 1-1,1 0 0,-1 1 1,0-1-1,-1 1 0,1 0 1,-1 0-200,-2-4 63,0 0 0,-1 0 0,1 0 0,-1 0 1,0 0-1,1 0 0,-1 0 0,0 0 1,0 0-1,0 0 0,0 0 0,-1 0 1,1 0-1,-1 0 0,1 0 0,-1 0 1,0 0-1,1 0 0,-1 0 0,0 0 0,0-1 1,0 1-1,-1 0 0,1 0-63,-3 2 38,0-1 0,1 0 0,-1 1 0,0-1 0,-1-1 0,1 1 1,-1-1-1,1 1 0,-1-1 0,-1 0-38,-9 3-17,0 0 0,0-2 1,0 1-1,-1-2 0,1 0 1,-10-1 16,23 0-171,0-1-1,-1 0 1,1 0 0,0 0 0,0 0 0,-1 0 0,1 0 0,0-1 0,0 1 0,0-1-1,-1 1 1,1-1 0,0 0 0,0 0 0,0 0 0,0 0 0,0 0 0,0 0 0,0-1-1,1 1 1,-1 0 0,0-1 0,1 0 0,-1 1 0,1-1 0,-1 0 0,1 0-1,0 0 1,0 0 0,0 0 0,0 0 0,0 0 0,1 0 0,-1 0 0,0-1 0,1 0 171,-12-30-5896</inkml:trace>
  <inkml:trace contextRef="#ctx0" brushRef="#br1" timeOffset="493370.22">5377 13507 5410,'0'0'934,"0"0"56,0 0-155,0 0-267,0 0-63,0 0 23,-10 7 2604,9-7-3044,1 0-19,0 0-10,0 0 16,0 0-49,-2 0-68,2 0 41,0 0 0,-1 1 0,1-1 0,0 0 0,0 0 0,0 0 0,0 0 0,0 0 0,0 0 0,-1 0 0,1 0 0,0 0 0,0-1 0,0 1 0,0 0 0,0 0 0,0 0 0,-1 0 0,1 0 0,0 0 0,0 0 0,0 0 0,0 0 0,0 0 0,0 0 0,0 0 0,0 0 0,0-1 0,-1 1 0,1 0 0,0 0 0,0 0 0,0 0 0,0 0 0,0 0 1,0 0-1,0-1 0,0 1 0,0 0 0,0 0 0,0 0 0,0 0 0,0 0 0,0-1 0,0 1 0,0 0 0,0 0 0,0 0 0,0 0 0,0 0 0,0 0 0,0 0 0,0-1 0,0 1 0,0 0 0,0 0 0,0 0 0,1 0 0,-1 0 0,0 0 0,0 0 0,0-1 0,0 1 1,11-5-885,3 12-1466,-4-1 2268,-10-6 94,0 0 1,0 1 0,0-1-1,0 0 1,0 0-1,1 0 1,-1 0 0,0 0-1,0 0 1,0 0 0,0 0-1,1 0 1,-1 0 0,0-1-1,0 1 1,0 0 0,0 0-1,0 0 1,0 0-1,1 0 1,-1 0 0,0 0-1,0 0 1,0 0 0,0 0-1,0 0 1,0-1 0,1 1-1,-1 0 1,0 0 0,0 0-1,0 0 1,0 0 0,0 0-1,0-1 1,0 1-1,0 0 1,0 0 0,0 0-1,0 0 1,0 0 0,0-1-1,0 1 1,0 0 0,0 0-1,0 0 1,0 0 0,0 0-1,0-1 1,0 1-1,0 0 1,0 0 0,0 0-12,0-1 50,0 1 52,-17-7 1857,12 6-697,13 6-695,-7-4-661,0 0-1,0 0 1,0-1-1,0 1 1,0 0-1,1 0 1,-1-1-1,0 1 1,0-1-1,1 1 1,-1-1 0,0 0-1,1 1 1,-1-1-1,0 0 1,1 0-1,-1 0 1,0 0-1,1 0 1,-1 0-1,0 0 1,1 0-1,-1-1 1,0 1-1,1-1 1,-1 1-1,0-1 1,0 1-1,1-1 1,-1 1 0,0-1-1,0 0 1,0 0-1,0 0 1,0 0-1,0 0 1,0 0-1,0 0 1,0 0-1,-1 0 1,1 0-1,0 0 1,-1-1-1,1 1 1,0 0-1,-1 0 1,0-1-1,1 1 1,-1 0 0,0-1-1,0 0 95,-16 2 4720,16 0-9739</inkml:trace>
  <inkml:trace contextRef="#ctx0" brushRef="#br1" timeOffset="494286.143">6003 13436 5939,'0'0'1672,"0"0"-452,0 0 426,0 0-126,0 0-559,-31-28 2035,24 24-2949,-1 0 1,1 1-1,-1 0 0,0 0 1,0 1-1,0 0 0,0 0 0,0 1 1,-1 0-1,1 0 0,0 1 1,0 1-1,-1-1 0,1 1 1,-2 1-48,9-2 0,0 1 0,-1 0 0,1-1 1,-1 1-1,1 0 0,0 0 0,0 0 1,-1 0-1,1 0 0,0 0 0,0 0 1,0 1-1,0-1 0,0 0 0,1 1 1,-1-1-1,0 0 0,1 1 0,-1-1 1,0 1-1,1-1 0,0 1 0,-1-1 1,1 1-1,0 0 0,0-1 0,0 2 0,-2 51 172,2-44-94,0-2-3,0 6 184,0 0 0,1 0 0,0 0 0,3 6-259,-3-14 79,1-1 1,0 1-1,0-1 1,0 0-1,1 1 1,0-1-1,0-1 1,1 1-1,-1 0 1,1-1-1,0 0 1,2 3-80,-2-3-1,1 0 0,-1 0 1,1-1-1,0 1 1,0-1-1,1 0 0,-1 0 1,0-1-1,1 0 0,0 0 1,-1 0-1,1 0 0,0-1 1,0 0-1,0 0 1,0-1-1,0 0 0,0 0 1,4 0 0,0-2-299,0 0 1,1-1-1,-2 0 1,1 0 0,0-1-1,-1 0 1,1-1-1,-1 0 1,0-1 0,6-5 298,-6 2-520,-9 9 432,-1 0-1,1-1 0,0 1 1,0 0-1,0 0 0,0-1 1,0 1-1,-1 0 0,1-1 1,0 1-1,0 0 0,-1 0 1,1 0-1,0-1 0,0 1 1,-1 0-1,1 0 0,0 0 1,-1 0-1,1-1 0,0 1 1,0 0-1,-1 0 0,1 0 1,0 0-1,-1 0 0,1 0 1,0 0-1,-1 0 0,1 0 1,0 0-1,-1 0 0,1 0 1,0 0-1,-1 0 0,1 0 1,0 0-1,-1 0 0,1 1 1,0-1 88,-23 0-5920</inkml:trace>
  <inkml:trace contextRef="#ctx0" brushRef="#br1" timeOffset="495454.595">5600 13575 5186,'0'0'838,"0"0"299,0 0 58,0 0-400,0 0-216,0 3 4972,0 0-5956,11 53 1063,0-1-470,-9 135 49,-3-97-79,1-92-166,0-1 21,0 0 8,0 0-71,0 0-161,0 0-53,0 0-371,-1-26-2604,-2 8 176,-2-4-704</inkml:trace>
  <inkml:trace contextRef="#ctx0" brushRef="#br1" timeOffset="495921.269">5499 13786 5138,'0'0'974,"0"0"304,0 0-19,0 0-314,0 0-177,0 0-192,0 0 107,24 26 2882,101 201 1223,-123-225-4750,-1-1-30,-1-1-59,0 0-173,14-21-264,16-27 250,0 2-1327,-17 14-3158,-13 29 972</inkml:trace>
  <inkml:trace contextRef="#ctx0" brushRef="#br1" timeOffset="496559.059">5921 13849 6227,'0'0'1310,"0"0"-75,0 0 235,0 0-8,0 0-536,0 0-297,0 0 30,0 0-16,0 0-72,0 0-181,0 0-75,0 0-81,0 14 516,5 88 3111,9 32-3861,-4-56-5767,-8-61-163,-5-27-2911</inkml:trace>
  <inkml:trace contextRef="#ctx0" brushRef="#br1" timeOffset="497465.034">6293 14047 5106,'0'0'1598,"0"0"-597,0 0-198,0 0-72,0 0-142,-39-21 1919,28 18-2328,0 0 0,0 1 0,0 0 0,0 0-1,0 2 1,0-1 0,0 1 0,0 1 0,-1 0-1,0 1-179,10-2 13,1 1-1,0-1 1,-1 1-1,1 0 1,0 0-1,-1-1 1,1 1-1,0 0 1,0 0-1,0 0 0,0 1 1,0-1-1,0 0 1,0 0-1,0 0 1,0 1-1,0-1 1,1 0-1,-1 1 1,1-1-1,-1 1 0,1-1 1,-1 1-1,1-1 1,0 1-1,0-1 1,0 1-1,0-1 1,0 1-13,0 53 1148,0-39-630,0-9-352,0-1 0,1 1 0,-1 0 0,1 0 0,1-1 0,-1 1-1,1-1 1,0 1 0,0-1 0,1 0 0,0 0 0,3 5-166,-4-8 40,1 0 0,0 0 0,0 0-1,0 0 1,0-1 0,0 1 0,0-1 0,1 0 0,-1 0 0,1 0 0,0 0-1,-1-1 1,1 1 0,0-1 0,0 0 0,0 0 0,0 0 0,0-1-1,0 1 1,0-1 0,0 0 0,1 0-40,16 0-178,27-1-13,-47 1 96,0-1 0,1 1 0,-1-1 0,0 1 0,0-1 0,0 1 0,1-1 0,-1 0 0,0 1 0,0-1 0,0 0 1,0 0-1,0 0 0,-1 0 0,1 0 0,0 0 0,0 0 0,-1 0 0,1 0 0,0 0 0,-1 0 0,1-1 0,-1 1 0,1 0 1,-1 0-1,0 0 0,0-1 0,1 1 0,-1 0 0,0-1 0,0 1 0,0-1 95,-2 2-2708,-5 0-2588</inkml:trace>
  <inkml:trace contextRef="#ctx0" brushRef="#br1" timeOffset="503534.823">5363 15722 2017,'0'0'1131,"0"0"-531,0 0 123,0 0 14,0 0-286,0 0-1,0 0 191,0 0 71,0 0-61,0 0-40,0 0 155,0 0-51,0 0-123,0 0-93,0 0-134,0 0-10,6-42 475,2 33-1075,-7 8 59,0-1-1,0 1 1,-1 0 0,1 0-1,0 0 1,1 0 0,-1 0 0,0 0-1,0 0 1,0 0 0,0 0-1,1 1 1,-1-1 0,0 0 0,1 1-1,-1-1 1,1 1 0,-1 0-1,1-1 1,-1 1 0,1 0 0,-1 0 186,0 0 74,-1 0 366,0 0 321,0 0 194,0 0-139,0 0-178,0 0-230,0 0-192,0 0-117,-15-8 507,13 8-609,2 0 22,0 0 26,0 0 11,0 0-19,0 0-7,0 0-9,0 0 8,0 0 3,0 0 3,0 0 96,0 0 341,0 1-405,1 0-1,-1 0 1,0-1-1,1 1 1,0 0-1,-1 0 1,1-1 0,-1 1-1,1 0 1,0-1-1,0 1 1,-1-1-1,1 1 1,0-1 0,0 1-1,0-1 1,-1 0-1,1 1 1,0-1 0,0 0-1,0 1 1,0-1-1,0 0-66,0 0-31,0 0-1,1 0 0,-1 0 1,0 0-1,0 0 0,0 0 1,1 0-1,-1 0 0,0 0 1,0-1-1,0 1 0,0-1 1,0 1-1,0 0 0,0-1 1,0 0-1,0 1 0,0-1 1,0 0-1,0 1 1,0-2 30,3-22-356,-4 19 360,-7 4-166,0 1-3017</inkml:trace>
  <inkml:trace contextRef="#ctx0" brushRef="#br1" timeOffset="504702.897">4980 15654 4578,'0'0'1070,"0"0"-126,0 0 212,0 0-119,0 0-58,1 17 6001,4 62-6551,-5 67 462,0-145-885,0 0-1,1 0 0,-1-1 0,1 1 1,-1 0-1,1 0 0,-1 0 1,1-1-1,-1 1 0,1 0 1,0-1-1,0 1 0,-1 0 0,1-1 1,0 1-1,0-1 0,-1 1 1,1-1-1,0 1 0,0-1 1,0 0-1,0 1 0,0-1 0,0 0 1,0 0-1,0 0 0,0 0 1,0 0-1,0 0 0,0 0 0,-1 0 1,2 0-6,41-1-2128,-30 1-1655,-12 0 3657,-1 0 1,0 0-1,1 0 1,-1 0-1,0 0 1,0 0-1,1 0 1,-1 0-1,0 0 1,1 0-1,-1 0 1,0 0-1,0-1 0,1 1 1,-1 0-1,0 0 1,0 0-1,1 0 1,-1 0-1,0-1 1,0 1-1,1 0 1,-1 0-1,0 0 1,0-1-1,0 1 0,0 0 1,1 0-1,-1-1 1,0 1-1,0 0 1,0 0-1,0-1 1,0 1-1,0 0 1,0-1 125,1-6-2554</inkml:trace>
  <inkml:trace contextRef="#ctx0" brushRef="#br1" timeOffset="505070.624">4952 15793 5314,'0'0'1228,"0"0"-439,0 0 20,0 0-14,0 0-312,13-1-126,108-6 241,-110 3-1598,-10-6-3731,-1 9 2170</inkml:trace>
  <inkml:trace contextRef="#ctx0" brushRef="#br1" timeOffset="505405.583">4952 15793 6227</inkml:trace>
  <inkml:trace contextRef="#ctx0" brushRef="#br1" timeOffset="505406.583">4952 15793 6227,'-23'-121'1601,"29"121"-257,8 0 81,3 0-145,6 0-463,2 5-369,0-5-64,3 0-208,-2 0-176,-4 0-128,-5-11-1152,-5-1-2770</inkml:trace>
  <inkml:trace contextRef="#ctx0" brushRef="#br1" timeOffset="506846.428">5809 15154 560,'0'0'1476,"0"0"-247,0 0-377,0 0-340,0 0 101,0 0 257,0 0 245,0 0-104,0 0-95,0 0-164,0 0-176,0 0-290,0 0-108,0 0-87,0 0-16,0 0 197,0 0 291,0 0 45,0 0 24,0 26 830,5 326 561,-26-352-8492,19 0 4283,-3 0-1413</inkml:trace>
  <inkml:trace contextRef="#ctx0" brushRef="#br1" timeOffset="507568.933">5676 15464 5314,'0'0'1145,"0"0"-14,0 0 35,0 0-123,0 0-130,0 0-182,0 0-11,0 0-98,0 0-137,0 0 97,0 0 15,0 0-135,17 10 1405,-1 16-1452,1-1 0,2-1 0,0-1 0,14 13-415,-32-35 3,0-1 1,1 1 0,-1 0-1,0-1 1,0 1 0,1-1-1,-1 1 1,1-1 0,-1 0-1,0 0 1,1 1 0,-1-1-1,1 0 1,-1 0 0,1-1-1,-1 1 1,0 0 0,1 0-1,-1-1 1,1 1 0,-1 0-1,0-1 1,1 0 0,-1 1-1,0-1 1,0 0 0,1 1-1,-1-1 1,0 0 0,0 0-1,0 0 1,0 0 0,0 0-1,0 0 1,0-1 0,0 0-4,38-51-558,-32 42 381,38-55-471,-14 40-3426,-25 18 229</inkml:trace>
  <inkml:trace contextRef="#ctx0" brushRef="#br1" timeOffset="508265.091">6178 15329 5074,'0'0'1676,"0"0"-497,0 0 24,0 0 11,0 0-240,0 2 4794,0 19-5774,0 369 2095,-1-389-2195,0-1-1,1 0 1,-1 0-1,0 0 1,1 0-1,-1 0 1,0 0-1,0 0 1,1 0-1,-1-1 1,0 1-1,1 0 1,-1 0-1,0-1 1,1 1-1,-1 0 1,1-1-1,-1 1 1,0 0-1,1-1 1,-1 1-1,1-1 1,-1 1-1,1-1 1,-1 1 106,1-37-4917,0 24 592</inkml:trace>
  <inkml:trace contextRef="#ctx0" brushRef="#br1" timeOffset="508984.768">6279 15583 4866,'0'0'1198,"0"0"0,0 0 24,0 0-75,0 0-112,1 7 5806,1 32-6489,-2 0 141,-1-9-194,1 0-1,1 0 1,2 0 0,1-1 0,4 11-299,-4-39-123,0 0 0,0 1-1,0-1 1,0 0-1,0-1 1,1 1-1,-1-1 1,0 0-1,1 0 1,-1 0 0,0-1-1,2 0 124,5 1-287,64-3 92,-74-26-6120,-1 23 1198</inkml:trace>
  <inkml:trace contextRef="#ctx0" brushRef="#br1" timeOffset="509368.087">6313 15669 5811,'0'0'1275,"0"0"72,0 0-152,0 0-186,0 0 26,8 0 99,111 8 1310,-117-6-2557,-1-2-6778,-1 0 3735</inkml:trace>
  <inkml:trace contextRef="#ctx0" brushRef="#br1" timeOffset="509704.014">6313 15669 8564,'-25'-114'3233,"39"114"-1360,3 0-272,5 5-64,1 5-401,2 3-415,-2-3-225,-1 0-496,-5-5-16,0-2-208,-3-3-1249,-11 0-2033,-3 0-6338</inkml:trace>
  <inkml:trace contextRef="#ctx0" brushRef="#br1" timeOffset="517769.596">3323 11923 448,'0'0'2300,"0"0"-1750,0 0-412,0 0 108,0 0 10,0 0-37,0 0 173,17-16 5549,0 285 1849,-20 326-7526,6-570 385,-1-9-2456,-1-4-4702,-1-16 2755</inkml:trace>
  <inkml:trace contextRef="#ctx0" brushRef="#br1" timeOffset="518487.676">3292 12675 4434,'0'0'654,"0"0"-275,0 0 189,0 0 208,0 0-77,-5-10 2009,2 5 5955,4 11-8636,0-1 0,1 1 0,0-1 1,0 1-1,0-1 0,1 0 1,0 0-1,0 0 0,2 2-27,7 15 248,75 137 609,-86-157-865,-1-2-43,0 0-16,0-27-288,1 15 296,2 0 0,-1 1 0,1-1-1,1 1 1,0 0 0,1 0 0,0 0-1,0 1 1,5-6 59,18-42-579,-28 57 282,1-1 1,0 1-1,0-1 0,0 1 1,0-1-1,0 1 0,0 0 1,1 0-1,-1 0 0,0 0 1,0-1-1,1 2 0,-1-1 1,1 0-1,1-1 297,3-2-2580,5-3-3377</inkml:trace>
  <inkml:trace contextRef="#ctx0" brushRef="#br1" timeOffset="519104.903">3678 12625 4210,'0'0'950,"0"0"-697,0-10-213,0-7-1474,0-41 6806,0 29 423,0 68-4211,0 367-458,0-405-1307,0-1-102,0 0-69,0 0-425,0 2-1597,0-2-2124,0 0-547</inkml:trace>
  <inkml:trace contextRef="#ctx0" brushRef="#br1" timeOffset="520217.307">3777 12782 1153,'0'0'5173,"0"0"-3735,0 0-774,0 0 171,0 0-112,0 1 4862,0 2-5752,8 317 3358,-8-320-3292,0 0-94,0 0-85,0-31-384,0-202-596,1 230 1277,0-1-1,0 1 1,0-1-1,0 1 1,0-1-1,1 1 0,-1 0 1,1 0-1,0 0 1,0 0-1,0 0 1,0 0-1,1 0 1,-1 1-1,1-1 1,0 1-1,2-2-16,-3 2 44,0 1-1,-1-1 1,1 1 0,0 0-1,0-1 1,0 1 0,0 0-1,1 0 1,-1 1 0,0-1-1,0 0 1,0 1 0,1-1-1,-1 1 1,0 0-1,1-1 1,-1 1 0,0 1-1,1-1 1,-1 0 0,0 0-1,1 1 1,-1-1 0,0 1-1,0 0 1,0 0 0,1 0-1,0 1-43,0 1 26,-1 0 0,1 0 0,-1 0 0,0 1-1,-1-1 1,1 1 0,0-1 0,-1 1 0,0 0-1,0 0 1,0-1 0,0 1 0,-1 0 0,0 0-1,1 0 1,-1 0 0,-1 1-26,2 5-9,-2 1 1,1-1-1,-1 0 1,-1 0-1,0 0 0,-1 4 9,-1-5-55,0 0 0,0-1 0,-1 1-1,0-1 1,0 0 0,-1 0 0,0-1 0,-1 1-1,0-1 1,0-1 0,0 1 0,-1-1 0,-3 1 55,11-7-40,0 0 0,0 0 0,-1 0 0,1 0 1,0 0-1,0 0 0,0 0 0,0 0 1,-1 0-1,1 0 0,0 0 0,0 0 0,0 0 1,0 0-1,-1 0 0,1 0 0,0 0 1,0-1-1,0 1 0,0 0 0,0 0 0,0 0 1,-1 0-1,1 0 0,0-1 0,0 1 1,0 0-1,0 0 0,0 0 0,0 0 0,0-1 1,0 1-1,0 0 0,0 0 0,0 0 1,0 0-1,0-1 0,0 1 0,0 0 0,0 0 1,0 0-1,0 0 0,0-1 0,0 1 1,0 0-1,0 0 0,0 0 0,0 0 0,0-1 1,0 1-1,0 0 0,1 0 0,-1 0 1,0 0-1,0 0 0,0-1 0,0 1 0,0 0 1,0 0-1,1 0 0,-1 0 0,0 0 40,6-14-391,-2 11 462,0 0 0,1 1 0,-1-1 0,0 1-1,1 0 1,0 0 0,-1 0 0,1 1 0,0 0 0,0 0-1,0 0 1,0 0 0,0 1 0,0-1 0,0 1-1,0 1 1,0-1 0,4 2-71,-6-2 108,0 0-1,0 1 1,0-1 0,0 1-1,0 0 1,-1 0-1,1 0 1,0 0 0,-1 0-1,1 1 1,-1-1 0,1 1-1,-1 0 1,1 0-1,-1 0 1,0 0 0,0 0-1,0 0 1,0 0-1,-1 1 1,1-1 0,-1 1-1,1-1 1,-1 1 0,0 0-1,0 0 1,0-1-1,0 1 1,0 0 0,-1 0-1,1 0 1,-1 0-1,0 0-107,-1-1-13,0 0 0,0 0 0,0-1 0,0 1 0,0 0 0,-1-1-1,1 1 1,0-1 0,-1 0 0,1 1 0,-1-1 0,0 0-1,1 0 1,-1 0 0,0 0 0,0 0 0,0 0 13,-3 2 5,-6 3-35,0 0 1,0-1-1,0-1 1,0 0-1,-1 0 1,1-1 0,-1 0-1,0-1 1,-8 0 29,5-1-975,1 0 0,-1-1 0,0-1 0,-11-2 975,5-4-3023</inkml:trace>
  <inkml:trace contextRef="#ctx0" brushRef="#br1" timeOffset="524173.504">4972 12082 3570,'0'0'605,"0"0"-71,0 0-30,0 0-117,0 0-147,0 0 88,0 0 267,0 0-35,0 0-37,0 0 62,0 0-33,0 0-149,0 0-150,0 0-47,0 0 79,0 0-114,0 0-46,0 0 59,0 0-29,0 0 74,0 0-2,0 0-48,0 0 34,0 38 414,9 59 143,-5-1 0,-5 50-770,0-38 288,10-76-72,-7-28-183,0-1 0,-1 1 1,0 0-1,0-1 0,0 1 0,0 0 0,0 0 1,-1 0-1,1 0-33,-1-4 58,0 0 73,0 0-56,0 0-30,0 0 57,0 0-84,0 0-119,0 0-161,0 0-237,0 0-234,0 0-473,-4-1-3484,-4-5 434</inkml:trace>
  <inkml:trace contextRef="#ctx0" brushRef="#br1" timeOffset="524609.502">4896 12475 3458,'0'0'1072,"0"0"-165,0 0 91,0 0 117,0 0-152,16 4 3981,7 28-3839,-2 2 1,-2 1-1,6 16-1105,-25-51 3,0-1 0,0 1 0,0-1 0,0 1 0,0 0 1,0-1-1,1 1 0,-1 0 0,0-1 0,0 1 0,0-1 0,0 1 0,0 0 0,1-1 0,-1 1 0,0 0 0,0-1 0,0 1 1,1 0-1,-1 0 0,0-1 0,1 1 0,-1 0 0,0 0 0,1-1 0,-1 1 0,0 0 0,1 0 0,-1 0 0,0 0 1,1 0-1,-1-1 0,0 1 0,1 0 0,-1 0 0,1 0 0,-1 0 0,0 0 0,1 0 0,-1 0 0,1 0 0,-1 0 1,0 0-1,1 1 0,-1-1 0,0 0 0,1 0 0,-1 0 0,1 0 0,-1 0 0,0 1 0,1-1 0,-1 0 0,0 0 1,0 1-1,1-1 0,-1 0 0,0 1 0,0-1 0,1 0 0,-1 0 0,0 1 0,0-1 0,0 1 0,1-1 0,-1 0 1,0 1-1,0-1 0,0 0 0,0 1-3,11-36-481,-9 30 335,42-95-570,-4 13-2981,-34 69-568</inkml:trace>
  <inkml:trace contextRef="#ctx0" brushRef="#br1" timeOffset="525847.814">4634 11923 3778,'0'0'1118,"0"0"-35,0 0 101,0 0-167,0 0-214,0 0 56,0 0 99,0 0-118,0 0-45,0 0-101,0 0-129,0 0-26,0 0-136,0 0-139,0 0-72,0 0-133,0 0-8,0 27-54,4 86 2330,16 81-2327,-10-111 429,-10-79 387,2 4-3840,-5-10-2606,-2-7 891</inkml:trace>
  <inkml:trace contextRef="#ctx0" brushRef="#br1" timeOffset="526416.785">4800 12232 4066,'0'0'1609,"0"0"-681,0 0-168,0 0 91,0 0-149,-26-10 3086,24 9-3745,0 1-1,1 0 0,-1 0 0,0 0 0,0 0 0,0 0 0,1 0 1,-1 1-1,0-1 0,0 1 0,1-1 0,-1 1 0,0-1 0,1 1 0,-1 0 1,0 0-1,1 0 0,-1 0 0,1 0 0,0 0 0,-1 1 0,1-1 1,0 0-43,-1 3 83,1-1 1,0 1-1,0-1 1,1 1-1,-1 0 1,1-1 0,0 1-1,0 0 1,0-1-1,0 3-83,0 5 343,0-7-305,-1 0 1,1 1-1,0-1 0,1 0 1,-1 1-1,1-1 1,-1 0-1,1 0 0,1 0 1,-1 1-1,0-1 0,1 0 1,0 0-1,0-1 0,0 1 1,1 0-1,-1-1 0,1 1 1,0-1-1,0 0 0,0 0 1,0 0-1,0 0 0,1-1 1,-1 1-1,1-1 0,0 0 1,0 0-1,0 0 0,0 0 1,0-1-1,0 0 0,0 0 1,0 0-1,4 0-38,5 2-918,-1-1 1,1-1-1,0 0 0,4-1 918,8 0-4871</inkml:trace>
  <inkml:trace contextRef="#ctx0" brushRef="#br1" timeOffset="528988.785">4938 16201 1617,'0'0'2868,"0"0"-1694,0 0-574,0 0-56,0 0-96,0 0-152,0 0-7,-1-9 2270,-1-25-3768,3 154 5935,1 20-3628,-13 111-1098,3-205-65,-1 18-57,9-63-32,0-1 0,0 0-1,1 1 1,-1-1 0,0 0 0,1 0 0,-1 1 0,0-1 0,0 0 0,1 0 0,-1 1-1,1-1 1,-1 0 0,0 0 0,1 0 0,-1 0 0,0 0 0,1 0 0,-1 1-1,1-1 1,-1 0 0,0 0 0,1 0 0,-1 0 0,1 0 0,-1 0 0,0-1 0,1 1-1,-1 0 1,1 0 154,-1-6-2916</inkml:trace>
  <inkml:trace contextRef="#ctx0" brushRef="#br1" timeOffset="529462.73">4735 16574 4002,'0'0'1822,"0"0"-523,0 0-69,0 0 259,0 0 18,23 2 545,-15 6-1699,-1 0 1,1 1-1,-2-1 1,1 2-1,-1-1 1,-1 1-1,1-1 1,-2 2 0,1-1-1,-1 3-353,8 14 459,-6-15-361,0 0 0,0-1 1,1 0-1,1 0 0,-1 0 1,2-1-1,2 2-98,-11-12-6,0 0 1,1 1 0,-1-1-1,1 0 1,-1 1-1,1-1 1,-1 0-1,1 0 1,-1 0-1,1 1 1,-1-1-1,1 0 1,-1 0 0,1 0-1,-1 0 1,1 0-1,0 0 1,-1 0-1,1 0 1,-1 0-1,1 0 1,-1-1-1,1 1 1,-1 0-1,1 0 1,-1 0 0,1-1-1,-1 1 1,1 0-1,-1 0 1,0-1-1,1 1 1,-1-1-1,1 1 1,-1 0-1,0-1 1,1 1 0,-1-1-1,0 1 1,1-1 5,13-22-281,-10 16 182,22-32-1297,1 2 0,3 0 0,15-14 1396,-41 47-320,-3 3-221,2-3-210,-2 0-3112,-1 1-1878</inkml:trace>
  <inkml:trace contextRef="#ctx0" brushRef="#br1" timeOffset="530439.444">4304 16455 2049,'0'0'2545,"0"0"-1291,0 0-339,0 0 80,0 0-34,0 0-116,0 14 3181,1 170-1782,1-39-2251,-2-42-5503,0-103 1756</inkml:trace>
  <inkml:trace contextRef="#ctx0" brushRef="#br1" timeOffset="530930.845">4405 16726 4290,'0'0'1377,"0"0"-585,0 0 304,0 0 78,0 0-157,3-5 5362,-3 31-6041,2 66 301,-1-83-627,0-1-1,0 1 1,1-1-1,0 1 0,1-1 1,0 0-1,0 0 1,1 0-1,0 0-11,-3-6-25,0-1 0,1 1 1,-1-1-1,1 1 0,-1-1 0,1 0 0,-1 0 0,1 0 0,0 0 1,-1 0-1,1 0 0,0 0 0,0-1 0,0 1 0,0-1 0,0 1 0,-1-1 1,1 0-1,0 0 0,0 0 0,0 0 0,0 0 0,0 0 0,0 0 0,0 0 1,0-1-1,0 1 0,0-1 0,0 0 25,6-1-353,0-1 0,0 0 0,-1-1 0,1 0 0,-1 0 1,1-1 352,35-11-6185,-30 11 1829</inkml:trace>
  <inkml:trace contextRef="#ctx0" brushRef="#br1" timeOffset="531262.779">4408 16756 5843,'0'0'1152,"0"0"-576,0 0 481,0 0-161,0 0-592,0 0-271,147-7-33,-128 7-465,-5 0-271,-2 0-849,-7 0-1328</inkml:trace>
  <inkml:trace contextRef="#ctx0" brushRef="#br1" timeOffset="531598.567">4408 16756 6531,'-65'-114'4946,"93"114"-4418,12 0 97,13 0 495,4 0-255,-4 0-865,-2-5-465,-14 3-1231,-18-3-3683</inkml:trace>
  <inkml:trace contextRef="#ctx0" brushRef="#br3" timeOffset="550568.827">1035 14095 6131,'0'0'1667,"0"0"-586,0 0 221,0 0-62,0 0-279,-8-31 1821,-32-151-1851,24 99-921,3 0 0,-2-81-10,8-170-244,7 313 236,1 5-1,1 1 0,0-1 0,1 1 0,0-1-1,2 1 1,0 0 0,0 0 0,1 1 0,1-1 0,1 1-1,1-2 10,16-23-17,2 1 0,2 2 0,7-6 17,-31 36-1,1 1 0,0-1 0,0 1-1,1 1 1,0-1 0,-1 1 0,1 0 0,1 1 0,6-3 1,74-21-38,-64 21 26,0 0 0,21-10 12,-23 6 3,1 2 0,0 1 1,1 1-1,0 1 0,-1 1 0,13 0-3,39 0 28,33 3-28,-57 1 4,-34 1 11,1 1 0,-1 1 0,0 0 0,0 2 0,0 0 0,0 0 1,-1 2-1,13 6-15,-9-3 39,1 1 0,-1 1 0,-1 1 0,0 0 0,-1 2 0,7 7-39,5 13 106,-1 1 0,-2 1 1,-1 1-1,12 27-106,11 16 92,-31-53-69,-1 1 0,-2 0 0,-1 2 0,-1 0 0,-2 0-1,-1 1 1,3 18-23,3 13 177,14 32-177,-16-56 35,-2 1 0,-2 0 0,-1 0 0,-2 1 0,-1 11-35,8 576 134,-13-489-152,14 91 18,-10-183-23,2-2 1,3 1 0,1-1-1,2-1 1,3 0 0,18 38 22,-28-72 2,0 0-1,1-1 1,0 0 0,1 0 0,-1 0-1,2-1 1,-1-1 0,1 1 0,0-1-1,1-1 1,2 2-2,24 13 77,1-2 0,17 6-77,-42-20-8,39 12 59,11 5 13,-52-18-62,0 0 0,1-1 1,-1 0-1,1 0 0,-1-1 0,6 0-2,33 7 14,-9 2-22,-1 1 0,0 2 0,-1 2 0,-1 1 0,0 2 0,29 21 8,6 8-16,-52-37-10,0 1-1,-2 1 0,1 1 0,-2 0 1,1 2-1,-2 0 0,0 0 0,-2 2 0,4 4 27,37 57-274,-31-48 274,-2 2 0,11 22 0,-14-17-14,-3 2 0,-1-1 0,-1 2 0,-3 0 0,-1 0 0,-2 1 0,-2 0 0,-2 4 14,-2-24 9,1 26-16,-1 0-1,-4 37 8,-2-72 1,0 1 0,0-1-1,-2 0 1,1-1 0,-2 1-1,0-1 1,0 0 0,-8 9-1,4-3 45,2-6-43,1 0 1,-1-1-1,-1 0 0,0-1 0,-1 0 1,0 0-1,-1-1 0,1 0 1,-5 1-3,-19 10 112,-1-2 0,-23 9-112,-19 9 102,24-11-4,-1-1 0,-1-3 0,-1-2 0,-37 6-98,-6-4 183,-2-5-1,-1-4 1,1-4 0,-4-5-183,-169 15 93,-130 1 35,-6 0 481,399-20-580,0 0 1,0-1-1,0-1 1,0 0-1,1 0 0,-1-1 1,1-1-1,0 0 1,-1-1-30,-98-58 107,92 53-82,-36-24 95,-28-25-120,65 46 27,0 0 0,2-2-1,-1 0 1,2 0 0,0-1-1,-5-11-26,0-5-27,2-1-1,2-1 0,1 0 1,-9-36 27,10 31-44,2-2-3,1 0 1,3-1 0,2 0 0,1 0-1,2 0 1,4-31 46,-2 53 38,0-13 4,1-11-63,-2-1-1,-2 1 1,-2 0 0,-6-26 21,5 41-59,2-1 0,1 0 0,1-11 59,1 14-42,-1 1 0,-2-1 1,0 0-1,-5-11 42,-5-19-45,1-1 1,4 0-1,-3-58 45,7-183-139,5 230 132,-2-69-317,-1 24-825,11-93 1149,26-57-224,-34 261 205,9-97-795,-4-17 814,-7 102-153,0-1 0,0 0 0,-1 1-1,-2 0 1,-2-10 153,1 10 10,2-1 1,0 0-1,1 0 0,0 0 0,1-11-10,1-20-72,-1 26 25,2 1 0,1-1 0,2-15 47,-1 26-2,2-1-1,-1 1 1,2 0 0,-1 0 0,1 1 0,1 0-1,0-1 1,0 2 0,1-1 0,1 1-1,-1 0 1,8-6 2,-11 10 60,0 0 0,0 0 1,0 0-1,-1-1 0,0 0 0,0 1 0,0-1 0,0-2-60,3-17-3271,-6 25-2412</inkml:trace>
  <inkml:trace contextRef="#ctx0" brushRef="#br3" timeOffset="557822.925">2185 14034 3922,'0'0'4690,"0"0"-2780,0 0-1115,0 0-437,0 0-254,0-3-882,0 2 955,0 1-1,0-1 1,0 1-1,0-1 1,0 1 0,0 0-1,0-1 1,0 1-1,0-1 1,0 1-1,0-1 1,0 1-1,0-1 1,1 1-1,-1 0 1,0-1 0,0 1-1,1-1 1,-1 1-1,0 0 1,0-1-1,1 1 1,-1 0-1,1-1 1,-1 1-1,0 0 1,1 0 0,-1-1-1,0 1 1,1 0-1,-1 0-176,5 2 13,0 0 0,0 0 0,0 1 0,-1-1 0,1 1 0,-1 0 0,0 0 0,0 1 0,0 0-1,0-1 1,-1 1 0,0 0 0,1 1 0,-1-1 0,0 1-13,8 9 65,69 93 328,-53-68-271,2-1 1,9 7-123,-37-43 8,0-1 1,0 0-1,0 0 1,0 0-1,0-1 1,0 1-1,0 0 1,1 0-1,-1-1 1,0 1-1,0 0 1,1-1-1,-1 0 1,0 1-1,1-1 1,-1 0-1,1 1 1,-1-1-1,1 0 1,-1 0-1,0 0 1,1 0-1,-1-1 1,1 1-9,1-1 10,1 0 0,-2 0 0,1-1 1,0 1-1,0-1 0,0 0 0,-1 1 1,1-1-1,-1 0 0,1-1 0,0 0-10,8-10-40,0 0 0,-1-1 0,0 0 1,1-4 39,-6 10-77,5-10-12,-1-1 1,-1 0-1,5-15 89,-8 18-43,1 0 0,0 1-1,1 0 1,1 1-1,0-1 1,8-9 43,-11 20 5,-4 3-18,-1 1-48,0 0-225,0 0-498,-2 7-3674,-5 4-115</inkml:trace>
  <inkml:trace contextRef="#ctx0" brushRef="#br3" timeOffset="558641.183">2204 14450 6403,'0'0'1742,"0"0"-373,0 0 157,0 0-262,0 0-407,4-15 4572,-1 15-5403,0 0 1,0 1 0,0 0-1,0 0 1,0 0-1,0 0 1,0 0 0,0 1-1,0-1 1,-1 1-1,1 0 1,-1 0-1,1 0 1,0 0-27,36 38 291,-23-23-266,53 50 290,50 37-315,-118-103-9,0 0-1,1-1 1,-1 1-1,0 0 1,1 0-1,-1-1 1,0 1 0,1-1-1,-1 1 1,1-1-1,-1 0 1,1 0-1,0 1 1,-1-1 0,1 0-1,-1 0 1,1 0-1,-1-1 1,1 1-1,-1 0 1,1-1 0,-1 1-1,1-1 1,-1 1-1,0-1 1,1 0-1,-1 1 1,0-1 0,1 0-1,-1 0 1,0 0-1,0 0 1,0 0-1,0 0 1,0 0 0,0 0-1,1-2 10,5-5-19,0-2 0,-1 1 0,0-1 0,4-10 19,-2 5-58,9-13-230,-2-2 1,0 0-1,-2-1 1,-2 0-1,8-33 288,-15 48-90,0-5-1811,0 8-3509,-4 12-3981</inkml:trace>
  <inkml:trace contextRef="#ctx0" brushRef="#br3" timeOffset="559765.238">3413 15299 5731,'0'0'1670,"0"0"-614,0 0 185,0 0 226,0 0-565,0 0-275,0 0 0,0 0-123,0 0-112,0 0-24,0 0-15,0 0 92,1 7 121,3 4-443,0 1 0,1-1 1,1 0-1,0 0 0,0-1 1,1 1-1,1-1 0,-1-1 1,3 2-124,13 19 178,-12-13-116,21 24 55,-32-40-122,1 0-1,-1 1 1,1-1-1,-1 0 1,0 1 0,0-1-1,0 0 1,0 1-1,0-1 1,0 0 0,0 1-1,0-1 1,0 0-1,-1 0 1,1 1 0,-1-1-1,1 0 1,-1 0-1,1 1 1,-1-1 0,0 0-1,1 0 1,-1 0-1,0 0 1,0 0 0,0 0-1,0 0 1,0 0-1,0 0 1,0 0 5,-30 31-150,20-21 154,-2 0-1,1-1 1,-1-1 0,-1 0-1,0 0 1,0-1 0,0-1 0,-1-1-1,0 0 1,-8 1-4,23-6-593,-4-1 1727,3-1-3318,0 0-3590,1-7-1773</inkml:trace>
  <inkml:trace contextRef="#ctx0" brushRef="#br3" timeOffset="560536.958">3836 15801 5603,'0'0'2427,"0"0"-1405,0 0 61,0 0 315,0 0-405,0 0-417,0 0-157,0 0 10,0 0-31,0 0-27,0 0 56,1 10 200,11 21 150,1 0 0,12 21-777,17 41 289,-85-90-27,32-2-250,0 0 0,0 1 0,0 0 0,1 1 1,-1 0-1,1 0 0,-1 1 0,1 1 0,0 0 1,1 0-1,-1 1 0,1 0 0,0 0 1,1 1-1,0 1 0,0-1 0,0 1 0,1 0 1,-1 3-13,4-6-444,-12 13 1105,7-12-6678,6-6-2195</inkml:trace>
  <inkml:trace contextRef="#ctx0" brushRef="#br3" timeOffset="562823.817">2033 16860 2993,'0'0'670,"0"0"-523,0 0-129,0 0 14,0 0 88,12 0 6201,16 0-7639,-11-1-1439,7 0 2993,-24 1 860,0 0-74,0 0-198,0 0 195,0 0-85,0 0-181,0 0-68,0 0-223,0 0-46,0 0-5,0 0-32,0 0 117,0 0-67,0 0-407,0-1-1,-1 1 1,1 0-1,0 0 0,-1 0 1,1 0-1,0 0 0,-1 0 1,1 0-1,-1-1 1,1 1-1,0 0 0,-1 0 1,1 0-1,0 1 0,-1-1 1,1 0-1,0 0 1,-1 0-1,1 0 0,-1 0 1,1 0-1,0 0 0,-1 1 1,1-1-1,0 0 1,0 0-1,-1 0 0,1 1 1,0-1-1,-1 0 0,1 0 1,0 1-1,0-1 1,0 0-1,-1 1 0,1-1 1,0 0-1,0 1-21,-14 10 135,-44 50 55,43-48-166,0 1 0,2 0-1,-5 8-23,17-21-3,1 0 0,-1-1 0,1 1 0,0 0 0,0 0 0,-1 0 0,1 0 0,0 0 0,0 0 0,0 0-1,0 0 1,0 0 0,0 0 0,0 0 0,0 0 0,1 0 0,-1 0 0,0 0 0,0 0 0,1 0 0,-1 0 0,1-1 0,-1 1-1,1 0 1,-1 0 0,1 0 0,-1-1 0,1 1 0,0 0 0,0 0 3,23 21 96,-19-18-65,14 14 82,-2-1 36,0-2 1,1 0-1,1-1 0,0-1 0,19 9-149,-23-20-152,-12-2-1389,-11 0-1355,-10 0-3080</inkml:trace>
  <inkml:trace contextRef="#ctx0" brushRef="#br3" timeOffset="563829.932">869 15649 1985,'0'0'1825,"0"0"-862,0 0-16,0 0 280,0 0-80,0-5 2412,-1 7 849,-3 31-4369,-2 1 1,-2-2 0,-1 1-1,-6 12-39,-53 127 116,67-170-116,-10 16-163,12-33-560,9-30-2032,0 14-1965,2-3-2294</inkml:trace>
  <inkml:trace contextRef="#ctx0" brushRef="#br3" timeOffset="564183.166">894 15694 4306,'0'0'1126,"0"0"141,0 0 182,0 0-230,0 0-197,4 0-142,2 0-648,-2 0-66,0 0 0,0 0 1,0 0-1,0 0 0,0 0 0,0 1 0,-1 0 1,1 0-1,0 0 0,0 0 0,-1 1 1,1-1-1,-1 1 0,1 0 0,-1 0 0,0 0 1,1 1-167,127 140 3089,-130-142-3057,-1-1-125,0 0-385,-4-8-3566,-12-12-529</inkml:trace>
  <inkml:trace contextRef="#ctx0" brushRef="#br3" timeOffset="565691.09">829 14295 5442,'0'0'1556,"0"0"-414,0 0 293,0 0 230,0 0-491,0 0-342,3-16 2903,-5 47-3674,-2 0 0,-2 1 1,0-2-1,-2 1 0,-2-1 0,-6 14-61,-15 54 84,52-139-1765,-10 23 651,-1 0 0,-1-1-1,0 0 1,-2 0 0,0-1 0,-1-2 1030,4-76-550,-8 34 5699,-1 64-5071,1 1 0,0-1 0,0 1 0,0 0 1,0-1-1,-1 1 0,1 0 0,0 0 0,-1 1 0,1-1 0,-1 0 0,0 0 0,1 1 0,-1-1 0,1 2-78,58 79 1549,-32-42-941,1-2-1,10 8-607,-34-42-219,0 1 0,-1 0 0,1 0 0,-1 0 1,0 1-1,-1 0 0,1-1 0,-1 1 0,0 0 0,-1 1 0,1-1 0,-1 0 0,0 1 0,0 5 219,-2 13-4410</inkml:trace>
  <inkml:trace contextRef="#ctx0" brushRef="#br3" timeOffset="568128.367">1438 14985 1873,'0'0'3492,"0"0"-2246,0 0-526,0 0 318,0 0-131,4 5 7725,-2 2-9452,10 208 856,-10 39-36,-2-179 52,0-74-15,0-1-29,0 0-221,0 0-278,0 0-683,0 0-1048,0-1-2228,0-5-2764</inkml:trace>
  <inkml:trace contextRef="#ctx0" brushRef="#br3" timeOffset="568898.694">1613 15304 4994,'0'0'769,"0"0"-44,0 0 297,0 0 11,0 0-89,0 7 4536,-14 256-3733,14-262-1608,0-1 32,0 0-86,0 0-23,0 0 23,0-34 40,0 12-101,-1 0-144,2-1-1,0 0 1,3-5 120,-3 20-28,1 0 1,0 0 0,1 0-1,-1 1 1,2-1 0,-1 1-1,1 0 1,0 0 0,1 0-1,4-6 28,-2 4-63,0 1-1,0 0 0,1 0 0,0 1 0,0 0 0,6-3 64,-10 8-47,1-1 0,0 1 0,0 0 0,0 0 0,0 0-1,0 1 1,0 0 0,0 0 0,0 0 0,1 1 0,-1-1-1,0 1 1,1 1 0,0-1 47,-3 1 11,0 0 0,-1 1 0,0-1 0,1 0-1,-1 1 1,0-1 0,0 1 0,1 0 0,-1 0 0,-1 0-1,1 0 1,0 0 0,0 0 0,-1 1 0,1-1 0,-1 0-1,0 1 1,0-1 0,0 1 0,0 0 0,0-1 0,0 1-1,-1 0 1,1 1-11,13 73 322,-11 44-314,-3-86-2319,0-35-1995</inkml:trace>
  <inkml:trace contextRef="#ctx0" brushRef="#br3" timeOffset="583735.036">10151 12574 6259,'0'0'5859,"0"0"-4035,0 0 193,0 0-416,0 0-913,0 0-351,23-33-33,-18 28-288,-2 5 16,0 0-32,-3 0-352,3 0-305,-3 0-639,0 0-1426,0 5-3264</inkml:trace>
  <inkml:trace contextRef="#ctx0" brushRef="#br3" timeOffset="584116.916">10193 12762 8404,'0'0'3634,"0"0"-1682,0 0-159,0 0-256,0 0-657,0 0-191,12-21-177,-10 21-464,-2 0 32,3 0-80,-3 0-288,0 0-176,0 0-1009,0 8-1985,0-3-6466</inkml:trace>
  <inkml:trace contextRef="#ctx0" brushRef="#br3" timeOffset="585286.577">7674 13945 7892,'0'0'2708,"0"0"-1284,0 0 113,0 0 42,0 0-373,0 0-1132,0 0-1,0 0 1,0-1 0,0 1-1,0 0 1,0 0 0,0 0-1,0-1 1,0 1-1,0 0 1,0 0 0,0-1-1,0 1 1,0 0 0,0 0-1,0 0 1,0-1 0,0 1-1,0 0 1,0 0-1,0-1 1,0 1 0,0 0-1,1 0 1,-1 0 0,0 0-1,0-1 1,0 1 0,0 0-1,0 0 1,1 0-1,-1 0 1,0-1 0,0 1-1,0 0 1,1 0 0,-1 0-1,0 0 1,0 0 0,1 0-1,-1 0 1,0 0-1,0 0 1,0 0 0,1 0-74,51-9 232,53-3-232,-53 8-1102,-50 4 896,23-1-2729,-13 7-2950,-9 1 939</inkml:trace>
  <inkml:trace contextRef="#ctx0" brushRef="#br3" timeOffset="593815.519">10557 13852 6131,'0'0'1710,"0"0"-5,0 0 149,0 0-461,0 0-521,0 8 2818,0 611-1420,0-618-2230,0-1-136,0-17-387,-2-98-1262,1 2-1440,10-98 3185,-9 210-1,15-93 228,-13 84-72,0 1 0,1 0-1,0 0 1,0 0 0,1 0 0,0 0 0,1 1-1,5-7-154,-6 9 6,1 0 0,1 0 0,-1 0 0,1 1 0,0 0 1,0 0-1,1 1 0,-1 0 0,1 0 0,0 0 0,0 1 0,0 0 0,1 0 0,-1 1 0,1 0 0,-1 1 0,1-1 0,0 1 0,0 1 0,-1-1 0,1 1 0,0 1 0,0-1 0,1 2-6,-6-1 32,0 0 1,-1 1 0,1-1 0,-1 1-1,1 0 1,-1 0 0,0 0 0,0 0-1,1 0 1,-2 1 0,1-1 0,0 1 0,0-1-1,-1 1 1,1-1 0,-1 1 0,0 0-1,0 0 1,0 0 0,0 2-33,3 7 115,-1 0 0,-1 0 0,0 1 0,0 4-115,0 7 113,1 0 33,-2 0 1,0 1-1,-2 0 1,-2 17-147,1-37 21,1 0 0,-1-1 1,0 1-1,-1 0 0,1-1 1,-1 1-1,0-1 0,0 0 0,0 0 1,0 0-1,-1-1 0,1 1 1,-1-1-1,0 0 0,0 0 1,-1 0-1,1 0 0,0-1 0,-1 1 1,0-1-1,0-1 0,1 1 1,-5 0-22,-8 3-105,0 0 0,-1-2 0,1 0 1,0-1-1,-1-1 0,-3-1 105,16 0-61,1 1-16,1-1 0,0 0 0,0 0-1,0-1 1,0 1 0,0-1 0,-1 1-1,1-1 1,0 0 0,-1 0 77,3 0-25,0 0 0,0-1 0,0 1 0,0 0 0,0 0 0,0-1 0,1 1-1,-1 0 1,0-1 0,1 1 0,-1 0 0,1-1 0,0 1 0,-1-1 0,1 1 0,0-1 0,0 1 0,0-1 0,0 1 0,0-1-1,0 1 1,0-2 25,7 2-13,-1-1 0,0 2 0,0-1 0,1 1 0,-1 0 0,1 0 0,1 1 13,-1-1-5,-3 0 29,1 1 0,-1 0 0,0 0 1,0 0-1,0 1 0,0 0 0,0 0 0,0 0 0,0 0 0,0 0 0,-1 1 0,1-1 0,-1 1 0,0 0 0,0 0 0,0 1 0,3 2-24,9 13 309,-2 0 1,12 19-310,-16-23 125,9 13 412,-1 1 0,-1 1 0,6 17-537,-22-45 113,0-2-659,0-1-6518,0-9-496</inkml:trace>
  <inkml:trace contextRef="#ctx0" brushRef="#br3" timeOffset="594805.063">10982 14272 7459,'0'0'2103,"0"0"-673,0 0-22,0 0-533,0 0-434,9-1 2579,-8 15-2875,0-1 0,1 1 0,1 0 0,1 2-145,7 40 265,-5 205-111,-6-258-262,0-396-1760,1 392 1906,0-1-1,0 1 1,0-1 0,0 1-1,0 0 1,0-1-1,0 1 1,1 0 0,-1 0-1,0 0 1,1 0-1,-1 0 1,1 0 0,-1 0-1,1 0 1,0 1-1,-1-1 1,1 0 0,0 1-1,-1 0 1,1-1-1,0 1 1,0 0-1,0 0 1,-1 0 0,1 0-1,0 0 1,0 0-1,-1 1-37,4-2 118,0 1-1,-1 0 1,1 0-1,-1 0 1,1 1-1,0 0 1,-1 0-1,1 0 1,-1 0-1,0 1 1,3 1-118,-3 1 98,-1 0 0,0 1 0,0-1 0,0 1 1,-1-1-1,1 1 0,-1 0 0,0 0 0,-1 1 1,1-1-1,-1 0 0,0 0 0,0 1 0,-1-1 1,0 1-1,0 2-98,1 7 133,-1 1 0,-1-1 0,0 0-1,-2 1 1,-1 5-133,2-13 68,-1 0-1,0 0 0,-1 0 0,0 0 0,-4 5-67,-8 15-1315,45-34-422,-25 5 1763,0 0 0,0 0-1,0 0 1,0 1 0,0 0-1,0-1 1,1 2 0,-1-1-1,0 0 1,0 1-1,0 0 1,0 0 0,0 0-1,0 0 1,0 1 0,0-1-1,0 1 1,-1 0 0,1 0-1,-1 1 1,1-1-1,-1 1 1,0 0 0,0 0-1,0 0 1,2 3-26,-1 1 127,0 1 0,0-1 0,-1 1 0,0 0 0,0 0 0,-1 1 0,0-1 0,-1 0 0,0 1 0,0-1 0,-1 1 0,0 6-127,0-10 8,0-1 0,-1 1 0,1-1 0,-1 1 0,0-1 0,-1 1 0,1-1 0,-1 0 0,1 1 0,-1-1 0,-1 0 1,1 0-1,0 0 0,-1-1 0,0 1 0,0-1 0,0 1 0,0-1 0,-1 0 0,1 0 0,-1 0 0,0-1 0,0 1 0,0-1 0,0 0 0,0 0 0,0-1 1,-2 1-9,-9 3-374,-1 0 0,1-2 0,-1 0 1,0 0-1,0-2 0,0 0 0,-8-1 374,22 1-259,0-1 0,0 0 1,-1-1-1,1 1 0,0 0 0,0 0 0,0-1 0,-1 0 0,1 1 0,0-1 0,0 0 0,0 0 0,0 0 0,0 0 0,0 0 0,0-1 0,-1 0 259,-9-11-4543</inkml:trace>
  <inkml:trace contextRef="#ctx0" brushRef="#br3" timeOffset="591458.729">9965 13656 6963,'0'0'1646,"0"0"-440,0 0 414,0 0-92,0 0-554,-3 4 2830,1 147-2523,-2-54-557,5-1 0,3 1 0,16 82-724,-17-167 55,0 0-277,-2-3-6417,-1-9 2592</inkml:trace>
  <inkml:trace contextRef="#ctx0" brushRef="#br3" timeOffset="592563.934">10078 14227 4834,'0'0'2095,"0"0"-1156,0 0 66,0 0 308,0 0-435,1-1-695,0 1 1,0-1-1,0 1 1,0 0-1,0-1 0,0 1 1,1 0-1,-1 0 1,0 0-1,0 0 1,0 0-1,0 0 1,1 0-1,-1 0 0,0 0 1,0 0-1,0 1 1,0-1-1,0 0 1,0 1-1,1 0-183,3 30 424,-1 1 0,-2-1 0,-1 1 0,-2 0-424,1 0 318,1 0 0,1 0-1,2 0 1,1 1-318,0-182-2009,-5 111 1994,-1 14-141,1 1-1,1-1 1,1 0 0,2-6 156,-3 27 46,0 0 0,1 0 1,-1 0-1,1 0 1,-1 0-1,1 0 1,0 0-1,0 1 0,0-1 1,0 1-1,0 0 1,1-1-1,-1 1 1,1 0-1,-1 0 0,1 1 1,0-1-1,0 0 1,0 1-1,0 0 1,0-1-47,3 0 79,0 0 1,0 1 0,-1-1-1,1 1 1,0 0 0,0 0-1,0 1 1,0 0 0,0 0-1,1 0 1,0 1-80,-6 0 38,1-1 0,0 1-1,-1 0 1,1 0 0,0 0 0,-1 0-1,1 0 1,-1 0 0,1 0 0,-1 0-1,0 1 1,0-1 0,1 0 0,-1 1-1,0-1 1,0 1 0,0-1 0,0 1-1,-1 0 1,1-1 0,0 1 0,-1 0 0,1 0-1,-1-1 1,0 1 0,1 0 0,-1 0-1,0 0-37,2 62 463,-3-47-462,1-11 5,-1-1-1,0 0 1,0 1 0,0-1 0,0 0-1,-1 1 1,-1 1-6,2-5-11,1-1 0,-1 1 1,1-1-1,-1 1 0,0-1 0,0 1 1,0-1-1,0 1 0,0-1 0,0 0 0,0 1 1,-1-1-1,1 0 0,0 0 0,-1 0 0,1 0 1,0 0-1,-1 0 0,0-1 0,1 1 1,-1 0-1,1-1 0,-1 1 0,0-1 0,0 1 11,2-1-192,0 0-5,0 0-65,0 0 73,2 0 147,0 0-1,0 0 1,0 0-1,0 0 1,0 1-1,-1-1 1,1 1-1,0-1 1,0 1-1,0 0 1,0 0-1,-1 0 1,3 1 42,0 1 23,-1 0 1,1 1-1,0 0 1,-1 0 0,0 0-1,0 0 1,0 1-1,0-1 1,-1 1-1,1-1 1,-1 1 0,0 0-1,-1 0 1,1 0-1,-1 0 1,0 0-1,-1 1 1,1-1 0,-1 0-1,0 0 1,0 0-1,0 1 1,-1-1-1,0 0 1,0 0-1,0 0 1,-1 0 0,1 0-1,-1 0 1,0 0-1,-1-1 1,1 1-1,-1-1 1,0 1 0,0-1-1,-1 0 1,1 0-1,-1-1 1,1 1-1,-1-1 1,-1 1 0,1-1-1,0 0 1,-1-1-1,1 1 1,-1-1-1,0 0 1,0 0-1,0-1 1,0 1 0,0-1-1,0 0 1,0 0-1,-3-1-23,-4 2-266,1-1-1,-1 0 0,1-1 0,-1 0 0,1-1 0,-5-1 267,14 1-208,-1 1 0,1-1 0,0 1-1,-1-1 1,1 0 0,0 0 0,0 0-1,0 0 1,0 0 0,0-1 0,0 1-1,0 0 1,0-1 0,1 0 0,-1 1-1,1-1 1,-1 0 0,1 0 0,-1 0-1,1 0 1,0 0 0,0 0 0,0 0-1,0 0 1,0-1 0,1 1 0,-1 0-1,1 0 1,-1-1 0,1 1 0,0 0-1,0-1 1,0-1 208,0-13-5221</inkml:trace>
  <inkml:trace contextRef="#ctx0" brushRef="#br3" timeOffset="585977.943">8147 13654 3265,'0'0'4165,"0"0"-2476,0 0-526,0 0 112,0 0-429,9 1 6363,-7 0-7772,3 10 622,-1 0 0,-1 0 0,1 0 0,-2 0 0,0 0 0,0 1 1,0 10-60,3 18 333,19 126 453,-12-69-323,4 0 1,8 9-464,-22-97 57,12 33-32,-14-41 11,1 1 0,0-1 0,-1 0 0,1 1 0,0-1 0,0 0 0,0 0 1,0 1-1,0-1 0,0 0 0,0 0 0,0 0 0,1 0 0,-1-1 0,0 1 0,0 0 0,1 0 0,-1-1 0,1 1 1,-1-1-1,0 1 0,1-1 0,-1 0 0,1 1 0,0-1-36,-1-2-18,0 0-1,1 0 1,-1 0-1,0 0 1,0 0-1,0-1 1,0 1-1,0 0 1,-1 0-1,1-1 1,-1 1-1,1-2 19,0-1-63,24-97-2283,5-57 2346,3-10-1165,-30 151 1090,-2 11 78,0 0 0,0 0 0,1-1 1,0 2-1,0-1 0,1 0 0,0 0 0,0 1 1,0-1-1,4-4-3,-6 11 96,0 0-5373,-1 0-112</inkml:trace>
  <inkml:trace contextRef="#ctx0" brushRef="#br3" timeOffset="586660.769">8666 14206 5715,'0'0'2539,"0"0"-1135,0 0 287,0 0-189,0 0-712,1-4-206,4-22 1092,-5 26-1092,0 0-48,0 0 80,0 0-194,0 0-195,-43 0-249,41 1 32,-1-1 0,1 1-1,0 0 1,-1 0 0,1 0-1,0 0 1,0 0-1,0 1 1,0-1 0,0 0-1,0 1 1,0 0 0,0 0-1,1-1 1,-1 1-1,0 0 1,1 0 0,0 0-1,-1 1 1,1-1 0,0 0-1,0 0 1,0 1-1,1-1 1,-1 0 0,0 1-1,1-1 1,0 1 0,-1 1-10,-2 15 159,0-1 0,1 1 0,1 9-159,0-24 28,0 8 144,1 0 1,0 0-1,1 0 1,0 0-1,0 0 1,2 0-1,2 10-172,-3-18 21,-1 0 0,1 0 0,0 0 0,1-1 0,-1 1 0,1-1 1,0 1-1,0-1 0,0 0 0,0 0 0,0 0 0,1 0 0,-1 0 0,1-1 0,0 0 0,0 0 0,0 0 0,0 0 0,0 0 0,0-1 0,0 0 0,0 0 0,1 0-21,13 2-354,0 0 0,0-2 0,0 0-1,9-2 355,-11 1-1528,-15 0 1412,-1 0 1,0 0-1,0 1 1,1-1 0,-1-1-1,0 1 1,1 0-1,-1 0 1,0 0-1,0 0 1,1 0 0,-1 0-1,0 0 1,0 0-1,1 0 1,-1 0-1,0-1 1,0 1 0,0 0-1,1 0 1,-1 0-1,0 0 1,0-1-1,0 1 1,1 0 0,-1 0-1,0 0 1,0-1-1,0 1 1,0 0-1,0 0 1,1-1-1,-1 1 1,0 0 0,0-1-1,0 1 1,0 0-1,0 0 1,0-1-1,0 1 1,0 0 115,0-14-4626</inkml:trace>
  <inkml:trace contextRef="#ctx0" brushRef="#br3" timeOffset="587500.165">9049 14219 4834,'0'0'1398,"0"0"-669,0 0 343,0 0 14,0 0-227,0 0-8,-9-20 5074,3 18-5766,0-1 0,-1 1 0,1 0 0,0 1 0,-1-1 0,1 1 0,-1 1 0,1-1 0,-1 1 0,1 0 0,-6 1-159,-1-1 103,13 0 33,-3 6-46,0 1-1,0-1 1,1 0 0,0 1-1,0 0 1,1-1 0,-1 1-1,1 0 1,1 4-90,-1-7 68,-4 53 527,2 0 0,3 11-595,0-61 24,0-5-13,0 0 1,1 0-1,-1 0 0,1 0 1,0-1-1,0 1 0,0 0 1,-1 0-1,2 0 0,-1-1 1,0 1-1,0-1 0,0 1 1,1-1-1,-1 1 0,1-1 1,-1 0-1,1 1 0,0-1 1,-1 0-1,1 0 0,0 0 1,0-1-1,0 1 0,-1 0 1,1-1-1,0 1 0,0-1 1,0 1-1,0-1 0,0 0 1,0 0-1,0 0-11,16 2-91,-1-1 0,1-1 0,13-1 91,-10 0-237,-14 2 93,25-1-162,-31 0 301,0 0 0,0 0 0,-1 0 0,1 0 0,0 0 0,0 0 0,-1 0 0,1 0 0,0 0 0,0 0 0,-1-1 0,1 1 0,0 0 0,0-1 0,-1 1 0,1 0 0,0-1 0,-1 1 0,1-1 0,-1 1 0,1-1 0,0 1 0,-1-1 0,1 1 0,-1-1 0,1 0 0,-1 1 0,0-1 0,1 0 0,-1 1 5,0-1-19,0-34-7678,0 27 3002</inkml:trace>
  <inkml:trace contextRef="#ctx0" brushRef="#br3" timeOffset="590495.191">9258 13917 4034,'0'0'5912,"0"0"-3628,0 0-876,0 0-4,0 0-551,8-12 1172,204 14 1017,-119 0-5271,-9-1-8532,-95-1 3573</inkml:trace>
  <inkml:trace contextRef="#ctx0" brushRef="#br3" timeOffset="590887.795">9506 13682 7876,'0'0'1216,"0"0"-450,0 0 330,0 0-79,0 0-398,-1 1 2630,-1 18-3217,2 369 3271,4-364-2399,-1-16-2049,-2-9-6476,-1-15-442</inkml:trace>
  <inkml:trace contextRef="#ctx0" brushRef="#br3" timeOffset="597234.965">11983 13725 8356,'0'0'2019,"0"0"-1282,0 0 194,0 0 325,0 0-453,0 0-157,0 0 98,0 0-79,0 0 2,0 0-179,0 0-45,0 0 50,3 15-255,24 137 1062,-9-43-487,4-2 0,10 14-813,-30-113 8,15 36 48,-17-42-52,1-1-1,0 1 0,0-1 0,0 1 1,-1-1-1,1 0 0,1 1 0,-1-1 1,0 0-1,0 0 0,0 0 0,1 0 1,-1 0-1,0 0 0,1 0 0,-1 0 1,1-1-1,-1 1 0,1-1 0,-1 1 1,1-1-1,0 1 0,1-1-3,-2 0-9,0 0-1,1-1 1,-1 1-1,0-1 1,0 1-1,0-1 0,1 0 1,-1 1-1,0-1 1,0 0-1,0 0 1,0 0-1,0 0 1,0 0-1,-1 0 1,1 0-1,0 0 1,0 0-1,-1 0 0,1 0 1,-1-1 9,15-30-168,-11 24 80,21-59-813,-3-1 1,-3-1-1,-3-1 0,-3-6 901,13-49 279,-17 99 639,-6 45-1802,-6 46-3795,-4-26-1116</inkml:trace>
  <inkml:trace contextRef="#ctx0" brushRef="#br3" timeOffset="598254.712">12450 14237 5827,'0'0'1766,"0"0"-755,0 0 69,0 0 134,0 0-461,0-4-278,1 2 2077,0 12-1092,2 35-724,1 62-303,-4 194-4,-2-429-2838,-1 20 763,8-54 1646,-4 156 28,0 1 0,0-1 0,0 1 0,1 0 0,-1 0 0,1 0-1,0 0 1,1 0 0,-1 0 0,1 0 0,0 1 0,1-1 0,-1 1 0,1 0 0,-1 0 0,1 0 0,0 1 0,1-1 0,-1 1 0,0 0-1,1 0 1,0 0 0,0 1 0,0 0 0,0 0 0,0 0 0,0 0 0,1 1 0,-1 0 0,0 0 0,1 1 0,4-1-28,-8 1 33,-1 0 1,1 0-1,-1 1 1,0-1 0,1 0-1,-1 1 1,0-1 0,1 1-1,-1-1 1,0 1-1,0 0 1,1-1 0,-1 1-1,0 0 1,0 0-1,0 0 1,0 0 0,0 0-1,0 0 1,0 0-1,0 0 1,0 1-34,13 37 682,-11-20-370,-1 1 1,-1-1 0,-1 6-313,0-21 36,0 17 201,-1 0-1,-1 0 0,-3 13-236,4-28 28,0 0 0,-1 0-1,0 0 1,0-1 0,0 1 0,0-1 0,-1 1 0,0-1-1,0 0 1,-1 0 0,1 0 0,-1 0 0,0-1-1,0 0 1,-1 1-28,-2-5-2625,7-12 1348,9-14-1080,-7 24 2106,0 0 0,0 0-1,0 0 1,0 0-1,1 0 1,-1 1 0,0-1-1,1 1 1,0 0 0,-1-1-1,1 1 1,0 0-1,-1 1 1,1-1 0,0 0-1,0 1 1,0 0-1,-1-1 1,1 1 0,0 0-1,0 0 252,1 1 42,-1 0-1,0-1 1,0 1 0,0 0-1,0 1 1,0-1-1,0 0 1,0 1-1,0 0 1,0-1 0,-1 1-1,1 0 1,-1 1-1,1-1 1,-1 0-1,0 1 1,0-1 0,0 1-1,0 0 1,0-1-1,-1 1 1,1 0 0,-1 0-1,0 0 1,0 0-1,0 0 1,0 1-42,2 7 505,-1-1 0,0 0 1,-1 1-1,0-1 0,-1 1 0,0-1 0,-1 1 1,0-1-1,-1 1 0,1-1 0,-2 0 0,0 0 1,0 0-1,-1 0 0,-3 6-505,3-10 37,1 0 0,-1-1 1,-1 1-1,1-1 0,-1 0 0,0 0 0,0-1 1,0 1-1,-1-1 0,1-1 0,-1 1 0,0-1 0,0 1 1,0-2-1,-1 1 0,1-1 0,-1 0 0,0 0 0,1-1 1,-1 0-1,0 0 0,0 0 0,0-1 0,-4-1-37,8 1-288,0 0 0,0 0-1,0-1 1,0 1-1,0-1 1,0 0-1,0 0 1,0 0 0,0 0-1,1-1 1,-1 1-1,0-1 1,1 1 0,-1-1-1,1 0 1,-1 0-1,1 0 1,0-1-1,0 1 1,0 0 0,0-1-1,0 1 1,1-1-1,-1 0 1,1 1 0,0-1-1,0 0 1,-1-1 288,-8-29-7756</inkml:trace>
  <inkml:trace contextRef="#ctx0" brushRef="#br3" timeOffset="604103.605">15316 14064 5539,'0'0'2521,"0"0"-1145,0 0 292,0 0-121,0 0-386,0 0-254,0 0-168,0 0 45,0 0-66,0 0-38,0 0-21,21 0 272,-8 0-849,27 0 10,1 1 0,-1 3 0,5 1-92,-45-5-39,1 0 1,-1 0 0,0 0 0,1 0-1,-1 0 1,1 0 0,-1 0 0,0 0-1,1 0 1,-1 0 0,1 0 0,-1 0-1,0 0 1,1 0 0,-1 0-1,1 0 1,-1 1 0,0-1 0,1 0-1,-1 0 1,0 0 0,1 1 0,-1-1-1,0 0 1,1 0 0,-1 1 0,0-1-1,0 0 1,1 1 0,-1-1 0,0 0-1,0 1 1,1-1 0,-1 1 0,0-1-1,0 0 1,0 1 0,0-1-1,0 1 39,-14 5-4713,5-4 519</inkml:trace>
  <inkml:trace contextRef="#ctx0" brushRef="#br3" timeOffset="604659.97">15347 14189 6355,'0'0'2145,"0"0"-1142,0 0 235,0 0 26,0 0-410,14 0 5444,49 5-5934,-20 2-255,-33-6-94,0 1 1,0 0 0,-1 0-1,1 1 1,1 0-16,-10-1 128,-1-1-7900,0-1 526</inkml:trace>
  <inkml:trace contextRef="#ctx0" brushRef="#br3" timeOffset="605858.776">15933 13915 5859,'0'0'1496,"0"0"-236,0 0 583,0 0-31,0 0-444,0 0-191,0 0-377,0 0-197,0 0-123,0 0-205,-28 2-24,23 1-166,-1 1 0,1 0 1,0 0-1,0 0 0,0 1 1,1 0-1,-1 0 0,1 0 1,0 0-1,1 1 0,-1-1 1,1 1-1,0 0 0,1 0 0,-1 0 1,1 0-1,0 1 0,1-1 1,0 1-1,-1 4-85,-3 21 449,2 1 0,1-1 0,2 19-449,0-45 18,-1 23 108,0-18-46,1 0-1,0 0 0,1 0 1,0 0-1,1 0 0,2 10-79,-2-17 24,-1-1-1,1 1 0,0-1 0,0 1 1,0-1-1,0 0 0,1 0 0,-1 0 1,1 0-1,0 0 0,0 0 0,0-1 1,0 1-1,0-1 0,1 0 0,-1 0 1,1 0-1,-1-1 0,1 1 1,0-1-1,3 1-23,8 2 2,1 0-1,1-1 1,-1 0 0,0-2 0,1 0-1,-1-1 1,1 0 0,-1-2 0,4 0-2,-13-1-6,0 0 0,0-1 0,0 0 1,-1 0-1,1 0 0,-1-1 0,0 0 0,0 0 1,0 0-1,-1-1 0,0 0 0,0 0 0,-1 0 1,1-1-1,-1 0 0,-1 1 0,2-4 6,4-12-30,-2 0-1,0-1 1,-1 0-1,-1 0 1,-1 0 0,-1 0-1,-1-1 1,-1 1-1,-2-1 1,0-2 30,-1 19 10,-1-1 0,1 1-1,-2 0 1,1 0 0,-1 0 0,0 0 0,0 0 0,-1 1 0,0 0-1,0 0 1,-2-2-10,-7-10-41,10 13 41,0 0 0,-1 0 0,1 0 1,-1 0-1,0 1 0,0 0 1,-1 0-1,1 0 0,-1 1 0,0-1 1,0 1-1,0 1 0,0-1 1,-1 1-1,-2 0 0,-10-2 8,1 2-1,-1 0 1,0 1 0,-15 1-8,15 1-14,16-1 20,0 1 0,0 0-1,1 0 1,-1 0 0,0 0 0,1 1-1,0-1 1,-1 1 0,1 0 0,0 0 0,-1-1-1,1 1 1,0 0 0,1 1 0,-1-1-1,0 0 1,0 1 0,1-1 0,0 1 0,-1-1-6,-26 30-5065,18-27-2989</inkml:trace>
  <inkml:trace contextRef="#ctx0" brushRef="#br3" timeOffset="601333.018">13966 13846 8612,'0'0'1238,"0"0"-368,0 0 383,0 0 124,0 0-299,-1 1 3377,3 7-4388,141 473 1785,-141-473-1853,1 3 19,0 1 0,1 0 0,0-1 0,1 1 0,0-1 0,0 0 0,1-1 1,5 6-19,-11-15 7,1 0 1,0 0 0,0 0-1,0 0 1,0 0 0,0-1-1,0 1 1,0 0 0,0 0 0,0-1-1,1 1 1,-1-1 0,0 1-1,0-1 1,0 0 0,1 1-1,-1-1 1,0 0 0,1 0 0,-1 0-1,0 0 1,1 0 0,-1 0-1,0 0 1,0 0 0,1 0-1,-1-1 1,0 1 0,1 0 0,-1-1-1,0 1 1,0-1 0,0 0-1,0 1 1,0-1 0,1 0-1,-1 0 1,0 1 0,-1-1 0,1 0-1,0 0 1,0 0 0,0-1-8,5-4-10,0-1 0,-1 0 1,0-1-1,0 0 0,2-3 10,20-48-634,-1-1 1,-4-1-1,-2-1 0,-3-1 0,-1-8 634,-10 47-99,-5 21 78,7-29 364,1 1 0,5-10-343,-11 33 118,0 1 0,1-1 0,0 1-1,0-1 1,1 1 0,0 0 0,0 1 0,1-1-1,-1 1 1,1 0 0,5-3-118,-10 9-739,5-3 1886,-5 4-3898,-1 3-4206,0 14-1567</inkml:trace>
  <inkml:trace contextRef="#ctx0" brushRef="#br3" timeOffset="602365.613">14493 14257 6963,'0'0'1374,"0"0"3,0 0 248,0 0-217,0 0-549,1 3 2948,1 22-3831,9 361 1566,-11-660-3769,-8 187 2429,9 86-199,0-1-1,-1 0 1,1 1-1,0-1 1,0 1-1,1 0 1,-1-1 0,0 1-1,0 0 1,1-1-1,-1 1 1,1 0-1,-1 0 1,1 0-1,-1 0 1,1 1-1,0-1 1,-1 0-1,1 1 1,0-1-1,0 0-2,44-13 57,-43 13-47,3-1 8,-1 1 0,1 0 0,0 0 0,-1 0 0,1 0 0,0 1 0,0 0 0,0 1 0,0-1 0,1 1-18,-5 0 11,0-1-1,0 1 1,0 0 0,0 0-1,0 0 1,-1 0 0,1 0-1,0 0 1,-1 1 0,1-1-1,-1 1 1,1-1-1,-1 1 1,1-1 0,-1 1-1,0 0 1,0-1 0,0 1-1,0 0 1,0 0 0,0 0-1,-1 0 1,1 0-1,-1 0 1,1 0 0,-1 0-1,0 0 1,0 2-11,3 13 57,-1 0-1,-1-1 1,-1 1 0,0 0-1,-1 0 1,-1 0 0,-1-1 0,0 3-57,1-15-15,0-1 1,0 1-1,0-1 1,-1 0-1,1 0 1,-1 0 0,0 0-1,0 0 1,0 0-1,0-1 1,0 1-1,-1-1 1,1 0 0,-1 0-1,1 0 1,-1-1-1,0 1 1,0-1-1,0 0 1,0 0 0,0 0 14,-13 2-182,0-1 1,0 0 0,1-2 0,-8 0 181,20 0-64,3 0 42,0 1-1,0-1 1,0 0 0,0 0-1,0 0 1,0-1-1,0 1 1,-1 0-1,1 0 1,0 0-1,0-1 1,0 1-1,0-1 1,0 1-1,0-1 1,0 1 0,0-1-1,1 1 1,-1-1-1,0 0 1,0 0-1,0 1 1,1-1-1,-1 0 1,0 0-1,1 0 1,-1 0-1,1 0 1,-1 0 0,1 0-1,-1 0 1,1 0-1,0 0 1,-1 0-1,1 0 1,0 0-1,0 0 1,0 0-1,0 0 1,0 0 0,0 0-1,0 0 1,0-1 22,23 1 453,-19 1-415,0 1 0,1 0 0,-1 0 0,0 0 0,0 1 0,0 0 0,0-1 0,0 1 0,0 0 0,0 1 0,-1-1 0,1 1 0,-1 0 0,0 0 0,1 0 0,-1 0 0,-1 0 0,3 3-38,7 10 63,0 1 0,0 1 0,1 5-63,-8-15 13,44 88-1344,-44-96-5059,-2 0 1561</inkml:trace>
  <inkml:trace contextRef="#ctx0" brushRef="#br3" timeOffset="602784.993">14801 14513 6675,'0'0'1345,"0"0"111,0 0 575,0 0-356,0 0-458,9 34 1205,0 27-1492,-3 0 0,-3 0 1,-2 17-931,-1-73 12,-1 0 23,1 0 0,0 1 0,0-1 0,1 0 0,-1 0 1,1 0-1,1 0 0,-1 0 0,2 3-35,-2-6-23,0 0 1,1-1-1,-1 1 0,1-1 0,0 0 0,-1 1 1,1-1-1,0 0 0,0 0 0,0 0 0,0 0 1,0 0-1,0-1 0,0 1 0,0-1 0,0 1 0,0-1 1,0 0-1,0 1 0,0-1 0,0 0 0,0-1 1,1 1-1,0 0 23,4-1-288,1 1 1,0-1-1,-1 0 1,1-1-1,-1 0 0,0 0 1,0-1-1,0 0 1,0 0-1,3-2 288,-5 2-508,-1 0 1,1 0-1,-1 0 0,0 0 1,0-1-1,0 0 0,-1 0 0,1 0 1,-1 0-1,0-1 508,2-19-5536,-5 20 4584,0-4-4000</inkml:trace>
  <inkml:trace contextRef="#ctx0" brushRef="#br3" timeOffset="603137.321">14834 14653 9316,'0'0'2500,"0"0"-990,0 0-264,0 0-467,0 0-357,9 0-57,137 0-1075,-145-1 582,0 0 0,-1 1 0,1-1 0,0 0-1,0 0 1,-1 0 0,1 0 0,0 1-1,-1-1 1,1 0 0,-1 0 0,1 0 0,-1 0-1,1 0 1,-1 0 0,0 0 0,0 0 0,0-1-1,1 1 1,-1 0 0,0 0 0,0 0-1,0 0 1,0 0 0,-1 0 0,1-1 128,-3-32-5420,-6 21 1690</inkml:trace>
  <inkml:trace contextRef="#ctx0" brushRef="#br3" timeOffset="603465.948">14834 14653 3009,'17'-135'2690,"-22"130"-786,5 3 754,0 2-257,0 0-720,5 0-81,12 0-175,0 0-673,6 0 49,5 0-177,-3 0-304,-2 0-112,-6-3-208,0 1-64,-6 2-496,-3 0-753,-5-3-1072,-3 0-2209</inkml:trace>
  <inkml:trace contextRef="#ctx0" brushRef="#br3" timeOffset="600294.892">13454 14052 6659,'0'0'1206,"0"0"-443,0 0 347,0 0 141,0 0-429,10 0 5726,49 0-6648,162 18-191,-218-16-557,-3-2-6171,0 0 2777</inkml:trace>
  <inkml:trace contextRef="#ctx0" brushRef="#br3" timeOffset="600662.427">13606 13923 7347,'0'0'1348,"0"0"-495,0 0 316,0 0-230,0 0-413,3 4-201,5 9 91,-1 2 0,0-1 0,-1 1 0,-1 0 0,0 0 0,-1 0 0,0 1 0,-1-1-1,-1 8-415,3 37 1115,-2 53-1115,-3-108-40,2 1-355,-1-6-5180,-1 0 767</inkml:trace>
  <inkml:trace contextRef="#ctx0" brushRef="#br3" timeOffset="598772.532">12941 14252 6259,'0'0'1545,"0"0"-316,0 0 268,0 0-147,0 0-472,0 0-123,0 7 496,-6 167 2314,1-82-2465,4-1 0,5 14-1100,-4-102-2,1-1-1,-1 1 1,1-1-1,0 1 0,-1-1 1,1 0-1,0 1 1,0-1-1,1 0 1,-1 0-1,0 0 0,1 0 1,-1 0-1,1 0 1,0 0-1,0 0 0,-1-1 1,1 1-1,0-1 1,1 1-1,-1-1 1,0 0-1,0 0 0,0 0 1,1 0-1,-1 0 1,0 0-1,1-1 0,-1 1 1,1-1-1,-1 0 1,1 0-1,-1 0 1,1 0-1,-1 0 0,1 0 1,-1 0-1,1-1 1,0 0 2,5 0-201,0 0 0,1-1 1,-1 0-1,0 0 0,0-1 1,0 0-1,0 0 1,-1-1-1,1 0 0,-1-1 1,1 0 200,33-36-3233,-18 10-2013,-16 17 849</inkml:trace>
  <inkml:trace contextRef="#ctx0" brushRef="#br3" timeOffset="599107.055">12913 14462 3025,'0'0'6857,"0"0"-4459,0 0-1304,0 0 77,0 0-146,18 6-465,-9-3-556,16 6 127,1-1 0,0-2 0,0-1 0,0 0 0,20-1-131,-45-4-120,-1 0 1,1 0-1,0 0 1,-1 0-1,1 0 1,0 0-1,-1 0 1,1 0-1,0-1 1,-1 1-1,1 0 0,-1 0 1,1-1-1,0 1 1,-1 0-1,1-1 1,-1 1-1,1-1 1,-1 1-1,1-1 1,-1 1-1,1-1 0,-1 1 1,0-1-1,1 1 1,-1-1-1,0 1 1,1-1-1,-1 0 1,0 1-1,0-1 0,0 1 1,1-1-1,-1 0 1,0 1-1,0-1 1,0 0-1,0 1 1,0-1-1,0 0 1,0 1-1,0-1 0,-1 0 1,1 1-1,0-1 1,0 0-1,0 1 1,-1-1 119,1-9-1351,0-6-2234</inkml:trace>
  <inkml:trace contextRef="#ctx0" brushRef="#br3" timeOffset="599435.16">12941 14351 4674,'0'0'4370,"0"0"-1681,0 0-880,0 0 368,0 0-1585,0 0 465,107-8-305,-79 6-352,0-3 1,-2 0-401,-7 2-32,-5 1-529,-5 2-1263,-9-3-1442,0 3-4049</inkml:trace>
  <inkml:trace contextRef="#ctx0" brushRef="#br3" timeOffset="596243.638">11416 14026 6947,'0'0'2359,"0"0"-844,0 0 166,0 0 40,0 0-513,38 0 2759,4 0-3814,0 1 0,0 2-1,-1 2 1,24 6-153,-39-4-75,-15-3-231,1-1 1,0-1-1,-1 0 0,1 0 1,1-1 305,-18-7-3887,-5-3-307</inkml:trace>
  <inkml:trace contextRef="#ctx0" brushRef="#br3" timeOffset="596597.689">11650 13882 6339,'0'0'2433,"0"0"-643,0 0-234,0 0-329,0 0-408,0 4-123,9 355 2730,-9-340-3574,0-11-6297,0-10 371</inkml:trace>
  <inkml:trace contextRef="#ctx0" brushRef="#br3" timeOffset="660989.994">7389 15707 2465,'0'0'3082,"0"0"-1644,0 0-646,0 0 163,0 0 125,0 0-567,0 0-308,0 0 30,0 0-99,0 0 77,1 1 4802,12 3-5089,240 18-22,-253-21-106,0-2 146,1 1 0,-1 0 0,0 0-1,1 0 1,-1 0 0,0 0 0,1 0-1,-1 0 1,1 1 0,-1-1 0,0 0-1,1 0 1,-1 0 0,0 0-1,1 0 1,-1 0 0,0 1 0,1-1-1,-1 0 1,0 0 0,0 1 0,1-1-1,-1 0 1,0 0 0,0 1 0,1-1-1,-1 0 1,0 1 0,0-1 0,0 0-1,0 1 1,1-1 0,-1 0 0,0 1-1,0-1 1,0 0 0,0 1 0,0-1 56,2-2-3327</inkml:trace>
  <inkml:trace contextRef="#ctx0" brushRef="#br3" timeOffset="668014.822">10768 15634 7059,'0'0'1259,"0"0"-93,0 0 91,0 0-374,0 0-283,0 0-82,0 0-11,0 0 189,0 0-82,0 0-110,0 0-35,0 0-234,0 0 104,0 0-56,0 11-323,0 140 207,-6 0-1,-10 27-166,9-129 20,-1-4-19,3 0 0,2 4-1,-4-194-3034,9-62 3034,0 46-235,-2 155 272,0 1-1,1-1 0,0 1 0,0-1 1,0 1-1,0 0 0,1-1 0,0 1 1,0 0-1,0 0 0,1 0 0,0 1 0,0-1 1,0 0-1,0 1 0,1 0 0,0 0 1,0 0-1,0 0 0,0 1 0,0-1 1,1 1-1,0 0 0,-1 0 0,2 1-36,2-2 56,1 0-1,-1 1 1,1 0 0,0 1-1,0 0 1,0 0-1,1 1 1,-1 0-1,0 1 1,0 0 0,1 0-1,-1 1 1,0 0-1,0 1 1,1 0-56,-6 0 14,1 0 1,0 0-1,-1 0 1,0 1-1,1-1 0,-1 1 1,0 0-1,-1 1 1,1-1-1,0 1 0,-1-1 1,0 1-1,0 0 1,0 0-1,0 1 0,-1-1 1,1 0-1,-1 1 1,0-1-1,-1 1 0,1 0 1,-1 0-1,0 0 1,0 0-1,0 2-14,3 15 88,-2 1 0,0 0 0,-1-1 0,-1 1 0,-2 0-88,1-17 15,0 0 0,-1 0 0,0 0 0,0 0 0,0 0 0,-1 0 0,0-1 0,0 0 0,0 1-1,-1-1 1,1 0 0,-1 0 0,-1-1 0,1 1 0,-1-1 0,1 0 0,-1 0 0,0-1 0,-5 3-15,-4 3-14,0-1 0,0-1 0,-1 0 0,0-1 1,0 0-1,0-1 0,-6 0 14,-3-1-324,-1-2-1,1 0 1,-22-2 324,32 0-361,12-1 97,2-2 211,18 4 469,-9 2-356,0 0 1,0 1-1,0 0 1,-1 1-1,0 0 1,0 0-1,0 1 1,-1 0-1,1 1 1,-1-1-1,5 8-60,13 15 524,-1 1 0,3 9-524,-1 3 446,-1 1 0,-3 1 0,-1 1 0,13 45-446,-34-89-373,0-1-577,0-23-3174,0-4-945</inkml:trace>
  <inkml:trace contextRef="#ctx0" brushRef="#br3" timeOffset="671339.508">11171 16325 4114,'0'0'2596,"0"0"-1857,0 0-432,0 0 247,0 0-92,1-5-187,1-27 811,-2 31-25,0 1-76,0 0-62,0 0-112,0 0-299,0 0-29,0 0-136,0 0-171,0 0 86,0 0-185,0 0-5,0 0 131,8 39 87,-1 6-157,-3-1 1,-1 1-1,-2 0 0,-5 31-133,2 19 78,0-65-439,0-48-946,-3-51 268,5 16 1055,-4 1 0,-5-32-16,8-2 570,2 84-554,-1 1 0,0 0-1,1 0 1,0-1 0,-1 1 0,1 0-1,0 0 1,-1 0 0,1 0-1,0 0 1,0 0 0,0 0-1,0 0 1,0 0 0,0 0-1,0 0 1,0 1 0,0-1-1,0 0 1,1 1 0,-1-1-1,0 1 1,0-1 0,1 1-1,-1 0 1,0 0 0,1-1-1,-1 1 1,0 0 0,1 0-1,-1 0 1,1 0-16,40-15 534,34 15-334,-76 0-240,1 0 40,1 0 8,-1 0-3,1 0-73,-1 0 43,0 0 0,1-1 1,-1 1-1,1 0 0,-1 0 1,0 0-1,1 0 0,-1 0 1,0 0-1,1 0 0,-1 1 1,0-1-1,1 0 0,-1 1 1,0-1-1,0 1 0,1-1 1,-1 1-1,0 0 0,0-1 1,0 1-1,0 0 0,0 0 1,0 0-1,0 0 0,0 0 1,0 0-1,0 0 0,-1 0 1,1 1 24,0-2-118,1 0 4,-1 1 95,1-1 0,-1 0 0,1 1 0,-1-1 0,0 1 0,0-1 0,1 1 0,-1-1 0,0 1 0,0 0 0,0 0 0,1 0 0,-1 0 0,0 0 0,0 0 0,-1 0 0,1 0 0,0 0 0,0 0 0,0 0 0,-1 0 0,1 2 19,0-2-9,-1 0-1,1 0 0,0 0 0,-1 0 1,1 0-1,0 0 0,-1 0 0,1-1 1,0 1-1,0 0 0,0 0 1,0-1-1,0 1 0,0 0 0,0-1 1,0 1-1,0-1 0,0 1 0,0-1 1,0 0-1,1 1 10,-1 19-403,-1-17 385,-1 0 0,1 0-1,-1 0 1,1 0 0,-1 0-1,0 1 1,0-1 0,0-1 0,0 1-1,-1 0 1,1 0 0,-1 0-1,1-1 1,-1 1 0,0-1 0,0 1-1,-1-1 1,1 0 0,0 0-1,-1 0 1,1 0 0,-1 0 0,0-1-1,1 1 1,-1-1 0,0 1 0,-3 0 18,-36 26 18,-1-7-103,33-18 57,9-3 99,0 0 1,0 0 0,1 0 0,-1 0-1,0 0 1,0 0 0,0 0-1,1 0 1,-1 0 0,0 0 0,0 1-1,1-1 1,-1 0 0,0 1 0,0-1-1,1 0 1,-1 1 0,0-1-1,1 1 1,-1-1 0,0 1 0,1-1-1,-1 1 1,1 0 0,-1-1 0,1 1-1,0 0 1,-1-1 0,1 1-1,-1 0-71,41 13 163,-34-12-181,-1 0 0,1 0 0,0 0 0,-1 1-1,1 0 1,-1 0 0,0 0 0,0 0 0,0 1 0,-1 0 0,1 0-1,-1 0 1,0 1 0,0 0 0,0-1 0,-1 1 0,0 0 0,0 1-1,0-1 1,1 4 18,6 9 84,-7-14-110,-1 0 0,1 0 0,-1 0 0,0 1 0,0-1 0,-1 1 0,0-1 0,1 2 26,-2-5-22,0 1-1,0-1 1,0 1 0,0-1-1,-1 1 1,1-1 0,0 1-1,-1 0 1,1-1 0,-1 0-1,0 1 1,1-1 0,-1 1-1,0-1 1,0 0 0,0 0-1,0 1 1,0-1 0,0 0-1,0 0 1,0 0 0,0 0-1,-1 0 1,1 0 0,0-1-1,-1 1 1,1 0 0,-1 0 22,-14 6-42,0-1 0,-1 0 0,0-2 0,0 1-1,0-2 1,0 0 0,-1-2 0,1 1 0,-1-2 0,1 0 0,-6-2 42,-8 2-47,30-6 47,0 0 0,0 0-1,0 0 1,1 0 0,0 0 0,0 0 0,1-4 0,-1 3-703,0 3 70,0 3-3616,0 1-2189</inkml:trace>
  <inkml:trace contextRef="#ctx0" brushRef="#br3" timeOffset="664397.746">9906 15593 6051,'0'0'1723,"0"0"-832,0 0 184,0 0 254,0 0-401,0 0 3834,0 10-4665,-7 180 421,-9 2-518,1 1 848,8 6-848,12-249-2754,1 5-404</inkml:trace>
  <inkml:trace contextRef="#ctx0" brushRef="#br3" timeOffset="665387.928">10061 16118 4978,'0'0'2239,"0"0"-1025,0 0 10,0 0-53,0 0-338,-1 0 5702,-1 12-6641,13 299 845,-11-288-679,-1-11-24,1 0-1,1 0 1,0 0-1,1 1 1,1 6-36,-1-17 109,-1-2-5,0-19-215,1 0 1,1 0-1,1 0 0,2-4 111,-1 4-160,0-1-1,-2-1 0,0 1 0,-1-6 161,0-179-1443,-1 203 1446,0 1-1,-1-1 1,1 0-1,0 1 1,0 0 0,0-1-1,0 1 1,0-1-1,0 1 1,1 0-1,-1 0 1,0 0 0,1 0-1,-1 0 1,0 0-1,1 0 1,-1 0 0,1 0-1,0 1 1,-1-1-1,1 1 1,0-1-1,-1 1 1,1-1 0,0 1-1,-1 0 1,1 0-1,0 0-2,1-1 24,0 1 0,0-1 0,-1 1 0,1 0 0,0 0 0,0 0 0,0 0 0,-1 0 0,1 1 0,0-1 0,0 1 0,-1 0 0,1-1 0,0 1 0,-1 1 0,1-1 0,1 1-24,-2 2 39,1 1 0,0-1 0,-1 1 0,0-1 0,0 1 0,0 0-1,-1 0 1,0 0 0,0 0 0,0 0 0,0 0 0,-1 5-39,0 70 650,-1-48-534,5-17-1814,6-26-1913,-3 2 1466,17-16-3036</inkml:trace>
  <inkml:trace contextRef="#ctx0" brushRef="#br3" timeOffset="665719.85">10354 16247 3249,'0'0'1617,"0"0"176,0 0 256,0 0-48,53 155 192,-53-107-752,-5-3-561,-9-7-64,-3-10-463,-3-10-177,3-8-176,0-10-225,-5 0-927,-1-30-337,3-16-3041</inkml:trace>
  <inkml:trace contextRef="#ctx0" brushRef="#br3" timeOffset="666604.2">10154 16262 3169,'0'0'3527,"0"0"-1931,0 0-342,0 0 93,0 0-218,46 0 2747,-37 0-3801,0 0-1,0 0 1,0 1 0,0 0 0,0 1 0,-1 0-1,1 0 1,3 2-75,-8-2-2,-1 0-1,1 0 0,-1 1 1,0-1-1,1 1 1,-1-1-1,0 1 1,-1 0-1,1 0 0,0 0 1,-1 0-1,0 1 1,0-1-1,0 1 1,0-1-1,0 1 1,-1 0-1,1 0 0,-1 0 1,0 0 2,4 20-120,0 1 0,-2 0 0,-1 1 0,-1-1 0,-1 11 120,0-34-9,-1 0 1,1 0 0,-1 0 0,0 0 0,1 0-1,-1 0 1,0 0 0,0-1 0,0 1 0,0 0-1,-1-1 1,1 1 0,0 0 0,-1-1 0,1 0-1,-1 1 1,1-1 0,-1 0 0,0 0-1,0 0 1,1 0 0,-1 0 0,0 0 0,0 0-1,0-1 1,0 1 0,0-1 0,0 1 0,0-1-1,0 0 1,0 0 8,-67 6 66,68-6-53,-3 0-28,0 0 0,0 0 0,1 0 1,-1 0-1,0-1 0,1 0 0,-1 1 1,0-1-1,1-1 0,-1 1 0,1 0 1,0-1-1,-1 0 0,1 0 0,0 0 1,0 0-1,0 0 0,0-1 0,1 1 1,-1-1-1,1 0 0,-1 0 0,1 0 1,0 0-1,0 0 0,0 0 0,1 0 1,-1-1-1,1 1 0,0-1 0,0 1 1,0-1-1,0 0 0,0 1 0,1-1 1,0-3 14,0-41-5091,0 33-138</inkml:trace>
  <inkml:trace contextRef="#ctx0" brushRef="#br3" timeOffset="663613.51">9162 15968 5635,'0'0'1843,"0"0"-690,0 0 74,0 0-3,0 0-284,3-16 255,1 12 4813,305 4-6934,-330-28-5973,8 15-691</inkml:trace>
  <inkml:trace contextRef="#ctx0" brushRef="#br3" timeOffset="663948.542">9385 15656 6931,'0'0'1753,"0"0"-440,0 0 194,0 0-331,0 0-493,0 4-301,0 479 2390,0-481-2870,2 39 434,-2-40-417,0 0 1,0 0-1,0 0 1,0 0 0,0 0-1,0-1 1,0 1 0,0 0-1,0 0 1,0 0-1,1 0 1,-1 0 0,0-1-1,1 1 1,-1 0-1,0 0 1,1-1 0,-1 1-1,1 0 1,-1 0 0,1-1-1,0 1 1,-1-1-1,1 1 1,0 0 0,-1-1-1,1 1 1,0-1-1,0 0 1,-1 1 0,1-1-1,0 0 1,0 1 0,0-1-1,-1 0 1,1 0-1,0 0 1,0 1 0,1-1 80,3-8-2482,-4-17-572</inkml:trace>
  <inkml:trace contextRef="#ctx0" brushRef="#br3" timeOffset="661790.787">7897 15423 5731,'0'0'2198,"0"0"-1083,0 0-88,0 0 30,0 0-174,0 0-820,0 0 0,0 0 0,-1 0-1,1 0 1,0 0 0,0 0 0,0 1 0,0-1 0,0 0 0,0 0 0,0 0 0,0 0 0,0 0-1,0 0 1,0 0 0,0 0 0,0 0 0,0 0 0,-1 0 0,1 0 0,0 0 0,0 0 0,0 0 0,0 0-1,0 0 1,0 0 0,0 0 0,0 0 0,0 0 0,0 0 0,0 0 0,0 0 0,0 0 0,-1 0-1,1 0 1,0 0 0,0 0 0,0 0 0,0-1 0,0 1 0,0 0 0,0 0 0,0 0 0,0 0-1,0 0-62,5 105 559,4 0 0,6 10-559,12 125 638,-24-196-498,-2-4-43,2 1 1,2-1-1,9 34-97,-14-73 11,0 0 0,1 1-1,-1-1 1,0 1 0,1-1-1,-1 0 1,1 1 0,0-1-1,-1 0 1,1 0 0,0 0 0,0 1-1,-1-1 1,1 0 0,0 0-1,0 0 1,0 0 0,0 0-1,1 0 1,-1-1 0,0 1-11,0-1 7,0 0 1,0 0 0,0 0-1,0 0 1,0 0-1,-1 0 1,1-1 0,0 1-1,0 0 1,0-1-1,0 1 1,-1 0 0,1-1-1,0 1 1,0-1-1,-1 1 1,1-1 0,0 0-1,-1 1 1,1-1-1,0 0 1,-1 1-1,1-2-7,5-6-22,0-2 0,0 1-1,-1-1 1,3-7 22,-6 12-94,45-94-326,52-112-1406,-4-17 1826,-79 174-557,-13 40-360,1 0 1,1 0-1,0 0 1,5-8 916,-7 18-6406</inkml:trace>
  <inkml:trace contextRef="#ctx0" brushRef="#br3" timeOffset="662456.908">8407 16072 5202,'0'0'1953,"0"0"-902,0 0-168,0 0 310,0 0-14,-6-2 1324,-20-9-2285,18 9-272,0 0-1,0 1 1,0 0-1,0 0 1,0 1-1,0 0 1,0 0-1,-1 1 1,-5 1 54,12 0-14,0-1-1,0 1 1,1 0 0,-1 0 0,1 0 0,-1 0 0,1 0 0,-1 0 0,1 1 0,0-1 0,0 0-1,0 0 1,1 1 0,-1-1 0,1 1 0,-1-1 0,1 1 0,-1 1 14,-4 49 262,4-44-158,0 8 144,0-1 0,2 1 0,0 0 0,0 0 1,5 15-249,-6-28 44,1-1 0,0 0 1,0 1-1,0-1 1,1 0-1,-1 0 1,1 0-1,0 0 0,0 0 1,0-1-1,0 1 1,0 0-1,1-1 1,-1 1-1,1-1 0,-1 0 1,1 0-1,0 0 1,0 0-1,0-1 1,0 1-1,0-1 0,0 0 1,0 0-1,1 0 1,-1 0-1,0 0 0,1-1 1,-1 1-1,1-1 1,-1 0-1,1 0-44,2 0-42,1 0 1,-1-1-1,0 0 0,1 0 0,-1 0 1,0 0-1,0-1 0,0 0 0,0 0 0,0-1 1,-1 0-1,1 0 0,-1 0 0,1-1 1,2-2 41,-3 1-637,-1 0 0,1 0 1,-1 0-1,0 0 1,0-1-1,0 1 0,-1-1 1,0 0-1,0 0 1,-1-1 636,2-6-5136</inkml:trace>
  <inkml:trace contextRef="#ctx0" brushRef="#br3" timeOffset="663066.106">8722 16151 6627,'0'0'1793,"0"0"-755,0 0 106,0 0 30,0 0-382,-9-30 1727,2 28-2501,-1 0 1,0 0-1,0 1 1,0 0-1,0 0 0,0 1 1,0 0-1,0 0 1,-7 2-19,-13-1 13,27 0-20,0-1 0,0 1 1,0-1-1,0 1 1,0 0-1,0-1 1,0 1-1,0 0 0,0 0 1,1 0-1,-1 0 1,0 0-1,1-1 1,-1 1-1,1 0 0,-1 1 1,1-1-1,-1 0 1,1 0-1,0 0 1,-1 0-1,1 0 0,0 0 1,0 1 6,-7 33-51,7-33 60,-3 41 964,1-1 1,4 33-974,-1-70 68,0-1-1,0 1 0,0-1 1,0 1-1,1-1 0,0 0 1,0 0-1,0 0 1,0 0-1,1 0 0,-1 0 1,1 0-1,0-1 1,0 0-1,1 1 0,-1-1 1,4 2-68,-5-3 15,1 1 1,0-1 0,0 0 0,1 0-1,-1-1 1,0 1 0,0-1 0,1 1-1,-1-1 1,1 0 0,0 0-1,-1-1 1,1 1 0,-1-1 0,1 0-1,0 0 1,0 0 0,-1 0 0,1 0-1,-1-1 1,1 0 0,0 0-1,0 0-15,-2-1-97,1 1 0,-1 0 0,0-1 0,0 0 0,-1 1 0,1-1 0,0 0 0,-1 0 0,1 0 0,-1 0 0,1 0 0,-1-1 0,0 1 0,0 0 0,0-1 0,0 1 0,0 0 0,-1-1 0,1 0 97,11-25-6878,-7 23-1608</inkml:trace>
  <inkml:trace contextRef="#ctx0" brushRef="#br3" timeOffset="676977.921">13871 16016 5394,'0'0'2730,"0"0"-1058,0 0-60,0 0-86,0 0-187,7 0-64,235 18 433,-241-18-2300,-1 0-436,-1-4-3277,-6-5-111</inkml:trace>
  <inkml:trace contextRef="#ctx0" brushRef="#br3" timeOffset="677313.702">14009 15857 7251,'0'0'1825,"0"0"-400,0 0-145,0 0-319,0 0-769,0 0 144,8 96 304,-5-38 465,-3 3-545,0-5 176,0-6-688,0-11-48,0-9 0,3-15-896,0-7-1169,-3-8-3649</inkml:trace>
  <inkml:trace contextRef="#ctx0" brushRef="#br3" timeOffset="675958.674">13290 16224 3970,'0'0'3922,"0"0"-2124,0 0-752,0 0 135,0 0-164,0 0-524,1 0-401,-1 0-1,0 0 0,1 0 0,-1 0 0,1 0 1,-1 0-1,0 0 0,1 0 0,-1 0 0,0 0 1,1 0-1,-1 0 0,1 0 0,-1 1 0,0-1 0,1 0 1,-1 0-1,0 0 0,1 1 0,-1-1 0,0 0 1,1 0-1,-1 1 0,0-1 0,0 0 0,1 1 1,-1-1-1,0 0 0,0 1 0,0-1 0,1 0 0,-1 1 1,0-1-1,0 0 0,0 1 0,0-1 0,0 1 1,0-1-1,0 1-91,-1 89 785,-1-24 43,3 0 0,3 10-828,-3-68 46,1 0 0,0 0 0,0 0 0,1 0 0,0-1 0,0 1 0,0-1 0,1 0 0,0 0 0,5 6-46,-7-11-61,-1 0 0,1 0 1,-1 0-1,1 0 0,0-1 0,-1 1 0,1-1 0,0 1 1,0-1-1,0 0 0,1 1 0,-1-1 0,0 0 0,0 0 1,1-1-1,-1 1 0,0 0 0,1-1 0,-1 0 0,1 1 1,-1-1-1,0 0 0,1 0 0,-1 0 0,1-1 0,-1 1 1,1 0-1,-1-1 0,0 0 0,1 0 0,-1 1 0,0-1 1,0 0-1,0-1 0,1 1 0,-1 0 0,0-1 0,0 1 61,29-35-4530,-20 21-93</inkml:trace>
  <inkml:trace contextRef="#ctx0" brushRef="#br3" timeOffset="676294.556">13301 16386 4498,'0'0'4146,"0"0"-2577,0 0-161,0 0-447,0 0-273,0 0-448,155 0-240,-124 0-256,-5 0-128,-9 0-320,-6 0-561,-8 0 353,-3 0-177,0 0 1,-3-10-737,-20-10-1777</inkml:trace>
  <inkml:trace contextRef="#ctx0" brushRef="#br3" timeOffset="676640.743">13301 16386 6275,'31'-134'4130,"-31"134"-2305,15 0-705,10 8 33,9-3-337,-1 0-208,4-5-608,-3 0-16,-3 0-384,-6-18-1825,-11 0-3265</inkml:trace>
  <inkml:trace contextRef="#ctx0" brushRef="#br3" timeOffset="674382.057">12400 15588 4882,'0'0'2247,"0"0"-1114,0 0-308,0 0 463,0 0-95,-2 9 3065,18 65-3313,4-1-1,8 14-944,14 49 896,-38-120-846,17 52 30,-19-63-62,0 1 0,0-1 1,0 0-1,1 0 0,0-1 0,0 1 1,1-1-1,-1 1 0,1-1 0,2 2-18,-5-5-4,-1 0 0,1-1 0,0 1 0,0-1 0,-1 1 0,1-1 0,0 1 1,0-1-1,0 1 0,0-1 0,0 0 0,0 1 0,-1-1 0,1 0 0,0 0 0,0 0 0,0 0 0,0 0 0,0 0 0,0 0 0,0 0 0,0 0 0,0 0 0,0-1 0,0 1 0,-1 0 0,1-1 0,0 1 0,0 0 0,0-1 0,0 1 0,-1-1 0,1 1 0,0-1 0,0 0 0,-1 1 0,1-1 0,0 0 0,-1 1 0,1-1 0,-1 0 0,1 0 0,-1 0 0,1 1 0,-1-1 0,0 0 0,1-1 4,15-50-285,-12 36 101,130-437-1382,-126 435 1818,-7 14-4869,-1 8-372</inkml:trace>
  <inkml:trace contextRef="#ctx0" brushRef="#br3" timeOffset="675456.022">12853 16128 5106,'0'0'1316,"0"0"-121,0 0 43,0 0 248,0 0-331,0 0-408,0 0 45,0 0-141,0 0-77,0 0 21,0 0-283,0 0-53,0 0-51,0 0-160,0 7-139,0 358 678,-2-540-3440,-1 0 3094,3 173-221,0 1-1,1-1 1,-1 0-1,0 0 0,1 0 1,0 1-1,-1-1 1,1 0-1,0 1 1,0-1-1,0 1 1,0-1-1,0 1 1,0-1-1,1 1 0,-1 0 1,0-1-1,1 1 1,-1 0-1,1 0 1,-1 0-1,1 0 1,0 0-1,-1 1 1,1-1-1,0 0 0,-1 1 1,1-1-1,0 1 1,0 0-1,0 0 1,0-1-20,12-1 263,-1 1 0,1 0 0,0 1 0,3 0-263,-3 1 35,-13-1-16,-1 0 0,1 0 0,0 0 0,-1 0-1,1 0 1,0 1 0,-1-1 0,1 0 0,0 0 0,-1 1-1,1-1 1,-1 1 0,1-1 0,0 1 0,-1-1-1,1 0 1,-1 1 0,0 0 0,1-1 0,-1 1 0,1-1-1,-1 1 1,0 0 0,1-1 0,-1 1 0,0-1-1,0 2-18,5 26 379,-8 33 114,3-58-461,-2 7 5,0 0 1,0-1 0,-1 1 0,-1-1 0,0 0 0,0 0-1,0 0 1,-1-1 0,-2 1-38,-12 26 30,19-34-93,0-1-1,0 0 0,0 0 0,0 1 1,0-1-1,0 0 0,0 0 0,0 1 1,0-1-1,0 0 0,0 0 0,0 1 0,0-1 1,0 0-1,0 0 0,0 1 0,0-1 1,0 0-1,0 0 0,0 0 0,0 1 0,0-1 1,1 0-1,-1 0 0,0 1 0,0-1 1,0 0-1,0 0 0,1 0 0,-1 0 0,0 1 1,0-1-1,0 0 0,1 0 0,-1 0 1,0 0-1,0 0 0,0 0 0,1 0 1,-1 1-1,0-1 0,0 0 0,1 0 0,-1 0 1,0 0-1,0 0 0,1 0 0,-1 0 1,0 0-1,0 0 0,1 0 0,-1-1 0,0 1 1,0 0-1,1 0 0,-1 0 0,0 0 1,0 0-1,0 0 0,1 0 0,-1-1 1,0 1-1,0 0 0,0 0 0,1 0 0,-1 0 1,0-1-1,0 1 64,24-9-191,-20 7-129,9-1 405,-1-1 1,1 2-1,-1-1 0,1 2 1,0 0-1,0 0 1,0 1-1,0 1 0,3 1-85,-14-2 45,1 1 0,-1 0 0,1 0 1,-1 0-1,0 0 0,1 1 0,-1-1 0,0 1 0,0-1 0,0 1 0,0 0 0,0-1 0,0 1 0,0 0 0,-1 1 0,1-1 1,-1 0-1,1 0 0,-1 1 0,0-1 0,0 0 0,0 1 0,0-1 0,-1 1 0,1-1 0,-1 1 0,1 0 0,-1-1 0,0 1 0,0 0-45,1 12 213,0 1 0,-1 0 0,-1-1 0,-1 8-213,1-15 12,-1-1 0,0 0 0,0-1-1,-1 1 1,1 0 0,-1-1 0,-1 1 0,1-1 0,-1 0 0,-1 0 0,1 0-1,-1-1 1,1 1 0,-2-1 0,-4 4-12,5-5-34,1 0-1,-1-1 1,0 1-1,0-1 1,0 0-1,-1-1 1,1 1-1,-1-1 0,1 0 1,-1-1-1,0 1 1,1-1-1,-1 0 1,0 0-1,0-1 1,0 0-1,0 0 1,0 0-1,-5-2 35,9 2-77,0-1-1,1 0 1,-1 1-1,1-1 0,-1 0 1,0 0-1,1 0 0,0 0 1,-1 0-1,1 0 1,0 0-1,-1-1 0,1 1 1,0 0-1,0-1 0,0 1 1,0-1-1,1 1 1,-1-1-1,0 0 0,0 1 1,1-1-1,-1 0 0,1 1 1,0-1 77,-5-48-3266,4 44 2483,1-44-5564</inkml:trace>
  <inkml:trace contextRef="#ctx0" brushRef="#br3" timeOffset="673145.091">11704 15862 1681,'0'0'1798,"0"0"-912,0 0-302,0 0 320,0 0 361,0 0-171,21 0 8769,-10 0-9927,367 0 445,-377 0-450,-1-9-747,0-3-3424,0 2 65</inkml:trace>
  <inkml:trace contextRef="#ctx0" brushRef="#br3" timeOffset="673616.649">11921 15644 4066,'0'0'1497,"0"0"-561,0 0-109,0 0 264,0 0-213,-5-7 690,4 10 2485,1 60-3437,0 82 1217,11 67-1833,0-173-50,-10-38-239,-1-1-297,0 0-185,0-10-2263,0-8 35</inkml:trace>
  <inkml:trace contextRef="#ctx0" brushRef="#br3" timeOffset="680872.441">15254 16214 7700,'0'0'5682,"0"0"-4577,0 0-1,0 0-271,0 0-833,0 0 0,17-25-1057,-6 14-736,-2-1-1408</inkml:trace>
  <inkml:trace contextRef="#ctx0" brushRef="#br3" timeOffset="683600.127">16401 15968 4738,'0'0'3295,"0"0"-1532,0 0-127,0 0-147,0 0-254,8 0 2795,36 0-3965,49 4 495,-58-2-2099,-1 0-3663,-34-2 1360</inkml:trace>
  <inkml:trace contextRef="#ctx0" brushRef="#br3" timeOffset="684071.486">16410 16105 3586,'0'0'2214,"0"0"-496,0 0-264,0 0 248,0 0-621,0 0-454,0 0 141,0 0-144,0 0-15,17 2 754,60 8-346,-13-2-1324,-20-5-3709,-41-3-292</inkml:trace>
  <inkml:trace contextRef="#ctx0" brushRef="#br3" timeOffset="684904.037">16990 15862 6419,'0'0'1611,"0"0"-733,0 0 267,0 0-1,0 0-520,0 0-263,0 0 49,0 0 73,-30 13 1561,25-6-1889,0 0 0,1 0 1,0 1-1,1-1 0,-1 1 0,1 0 0,1 0 1,0 0-1,0 0 0,0 1 0,1 0-155,-1 9 359,1 0 0,1 0 0,1 0 0,1 12-359,1-22 110,0 1 0,0-1 1,1 0-1,0 0 0,1-1 0,0 1 1,0-1-1,0 0 0,1 0 0,0 0 1,0-1-1,1 0 0,-1 0 1,2-1-1,-1 0 0,0 0 0,1-1 1,7 4-111,-7-6 30,0 1 0,0-1-1,0 0 1,0-1 0,1 0 0,-1 0 0,1-1 0,-1 0 0,1-1 0,-1 1 0,0-2 0,1 1 0,-1-1 0,0 0 0,0-1 0,0 0 0,0 0 0,-1-1 0,1 0 0,-1 0 0,0-1 0,2-1-30,-2-2-43,-1 0 0,0-1 0,0 0 0,0 0 0,-1 0 0,0-1 0,-1 1 1,0-1-1,-1 0 0,0 0 0,0 0 0,-1-1 0,0-3 43,1-17-51,0 0 1,-2 0-1,-4-31 51,2 56 3,0-1 0,-1 0 1,0 1-1,0-1 0,-1 1 0,0-1 0,0 1 1,-1 0-1,1 0 0,-1 1 0,-2-3-3,-2-3-44,-1 1 0,-1-1 1,1 2-1,-2-1 0,-3-2 44,9 10 1,0 1 0,0 0-1,0 0 1,0 0 0,-1 0 0,1 1 0,0 0 0,0 0-1,-1 0 1,1 1 0,-4 0-1,-13 0 28,14 0-28,1-1-1,0 1 1,0 1-1,0-1 1,0 1-1,0 1 1,0-1-1,1 1 1,-1 0-1,1 0 1,0 1-1,-2 1 1,-4 4-997,1-1 0,0 2 0,0-1 0,1 2 0,-7 9 997,2 0-5213</inkml:trace>
  <inkml:trace contextRef="#ctx0" brushRef="#br3" timeOffset="682064.879">15550 15644 3362,'0'0'4273,"0"0"-2891,0 0-845,0 0 450,0 0-350,0 0-619,0 0-1,1-1 0,-1 1 0,0 0 0,0 0 0,0 0 0,1 0 0,-1 0 0,0 0 0,0 0 0,0 0 1,1 0-1,-1 0 0,0 0 0,0 0 0,0 1 0,0-1 0,1 0 0,-1 0 0,0 0 0,0 0 1,0 0-1,0 0 0,1 0 0,-1 0 0,0 1 0,0-1 0,0 0 0,0 0 0,0 0 0,0 0 0,1 0 1,-1 1-1,0-1 0,0 0 0,0 0 0,0 0 0,0 0 0,0 1 0,0-1 0,0 0 0,0 0 1,0 0-1,0 1 0,0-1 0,0 0 0,0 0 0,0 0 0,0 1 0,0-1 0,0 0 0,0 0 0,0 0 1,0 1-18,0 590 3089,1-643-3876,0 5-962,-1 1 0,-2-1-1,-7-33 1750,-2 13-3309,-2-45 3309,9-9 3077,5 118-3055,-1 0-1,1 0 1,0 0-1,0 1 1,0-1-1,0 0 1,0 0-1,1 0 1,-1 1-1,1-1 0,0 1 1,0-1-1,0 1 1,0 0-1,0 0 1,0 0-1,1 0 1,-1 0-1,1 0 1,-1 1-1,1-1 1,0 1-1,0-1 1,-1 1-1,4 0-21,3-3-57,0 1-1,0 0 0,0 1 1,1 0-1,0 0 0,-1 1 0,8 0 58,4 1-99,-13-1 103,1 1 0,-1 0 0,0 1 0,1 0 0,-1 0 0,0 0 0,4 2-4,-8-1 8,-1 0 0,1 0 0,-1 0 0,0 0 0,0 0 0,0 1 1,0 0-1,0-1 0,-1 1 0,1 0 0,-1 0 0,0 0 0,0 1 1,0-1-1,0 0 0,0 1 0,-1-1 0,1 2-8,2 7-43,-1 0-1,-1 0 0,0 1 1,0-1-1,-1 0 1,-1 1-1,0-1 1,-1 0-1,-1 8 44,1-15 7,0-1-1,-1 1 1,0-1 0,1 0 0,-2 0-1,1 1 1,0-1 0,-1 0-1,0-1 1,0 1 0,0-1-1,0 1 1,-1-1 0,1 0 0,-1 0-1,0 0 1,0-1 0,0 1-1,-1 0-6,-17 10 47,0-1 0,-23 8-47,45-20 0,-15 6-26,0-1 0,-1 0-1,1-1 1,-1-1 0,0 0-1,0-1 1,0-1 0,-13-1 26,28 0-46,4 0-76,3-2 61,-1 1 0,1 0 1,-1 1-1,0-1 1,1 1-1,-1 0 1,1 1-1,-1-1 1,1 1-1,-1 0 0,0 0 1,0 1-1,1-1 1,-1 1-1,0 1 1,0-1-1,-1 1 0,1-1 1,0 1-1,3 4 61,4 6 171,-1 1-1,0 0 0,-1 1 1,0 0-1,-2 1 0,0 0 1,6 16-171,4 19 3357,10 52-3357,-15-51 2875,18 45-2875,-30-97-1,-1 2-9,0-1-1,0 0 0,1 0 1,-1 0-1,0 1 1,1-1-1,0 0 1,-1 0-1,1 0 1,-1 0-1,1 0 1,0 0-1,0 0 1,-1 0-1,1 0 1,0 0-1,0-1 0,0 1 1,0 0-1,0-1 1,0 1-1,0 0 1,1-1-1,-1 1 1,0-1-1,0 0 1,1 1 10,-2-26-3487,0-9-782</inkml:trace>
  <inkml:trace contextRef="#ctx0" brushRef="#br3" timeOffset="682428.568">15877 16168 4530,'0'0'2828,"0"0"-1577,0 0 86,0 0 232,0 0-617,1 0-860,-1 0-1,1 0 1,0 0 0,0 0 0,-1 0-1,1 0 1,0 0 0,0 1-1,-1-1 1,1 0 0,0 0 0,0 1-1,-1-1 1,1 0 0,0 1-1,-1-1 1,1 0 0,-1 1-1,1-1 1,0 1 0,-1-1 0,1 1-1,-1-1 1,1 2-92,-3 95 1659,0-32-597,2 1 0,5 16-1062,-5-80 6,0 1 1,0 0-1,0-1 0,0 1 0,1-1 1,-1 1-1,1 0 0,0-1 0,0 1 1,-1-1-1,2 1 0,-1-1 0,0 0 1,0 1-1,1-1 0,-1 0 0,1 0 1,0 0-1,-1 0 0,1 0 0,0 0 1,0-1-1,1 1 0,-1-1 0,0 1 1,0-1-1,1 0 0,-1 0 0,1 0 0,-1 0 1,1 0-1,-1 0 0,1-1 0,-1 1 1,1-1-1,0 0 0,-1 0 0,1 0 1,0 0-1,-1 0 0,3-1-6,-1 0-192,0-1 0,0 1 0,0-1-1,0 0 1,0-1 0,0 1 0,-1-1-1,1 1 1,-1-1 0,1 0 0,-1 0-1,0-1 1,0 1 0,-1-1 0,1 1-1,-1-1 1,0 0 0,1-1 192,11-14-2481,1 1-1785</inkml:trace>
  <inkml:trace contextRef="#ctx0" brushRef="#br3" timeOffset="682762.783">15931 16277 6403,'0'0'1393,"0"0"-769,0 0 480,0 0-175,0 0-897,0 0-32,138 21-176,-127-21-593,-8 0-47,0 0-289,-3 0-463,0-13-673</inkml:trace>
  <inkml:trace contextRef="#ctx0" brushRef="#br3" timeOffset="683084.543">15931 16277 3506,'-31'-111'6371,"31"111"-3970,19 0-1329,12 0-207,9 0 575,-1 0-1248,1 0-16,-9 0-176,-3 0-176,-8 0-544,-4 0-1457,-10 0-2305</inkml:trace>
  <inkml:trace contextRef="#ctx0" brushRef="#br3" timeOffset="678987.018">14637 15547 5282,'0'0'1313,"0"0"-529,0 0 115,0 0 219,0 0-347,0 0-149,0 2 4570,1 19-5296,22 104 817,-5 1 1,-3 35-714,-13-99 91,-2-28-12,2-1 1,1 1-1,1-1 0,7 20-79,-6-68-1566,-2-11-2308,-3 17-1899</inkml:trace>
  <inkml:trace contextRef="#ctx0" brushRef="#br3" timeOffset="679653.594">14885 16161 4290,'0'0'987,"0"0"-240,0 0 104,0 0 72,0 0-234,0 14 6528,0 58-6647,0 188 591,1-256-1154,-1 0 1,1 0-1,1-1 0,-1 1 1,0 0-1,1-1 1,0 1-1,0-1 1,0 1-1,0-1 0,0 0 1,1 0-1,-1 0 1,1 0-1,0 0 1,0-1-1,0 1 0,0-1 1,0 0-1,1 0 1,-1 0-1,1 0 1,-1-1-1,1 1 0,0-1 1,0 0-8,14 6-39,-1-2 1,1 0-1,0-1 0,0-1 1,0 0 38,33 0-2631,-50-3 1833,-1 0-93,0-4-3962,0-7 305</inkml:trace>
  <inkml:trace contextRef="#ctx0" brushRef="#br3" timeOffset="679985.064">14913 16328 7235,'0'0'1838,"0"0"-170,0 0-54,0 0-598,0 0-551,13 5-145,16 6-151,-1 1 0,-1 1 0,14 10-169,-25-17-356,-10-15-1446,-12-22-2353,-7 6 79</inkml:trace>
  <inkml:trace contextRef="#ctx0" brushRef="#br3" timeOffset="680323.716">14913 16328 9989,'-87'-167'2849,"98"167"-1697,23 0-239,11 0 303,0 0-895,-3 0-257,-2 0-128,-6 0-529,-6 0-1168,-11-5-2657</inkml:trace>
  <inkml:trace contextRef="#ctx0" brushRef="#br3" timeOffset="689268.411">8063 8982 4770,'0'0'1750,"0"0"-896,0 0 253,0 0 419,0 0 6,0 1-1201,-1 0 0,1 0 1,0 0-1,0 0 1,0-1-1,0 1 0,0 0 1,0 0-1,0 0 0,0 0 1,0 0-1,0 0 1,0-1-1,1 1 0,-1 0 1,0 0-1,1 0 0,-1 0 1,1 0-332,37 11 548,-19-5-453,1-1-1,-1 0 1,2-2-1,-1-1 1,0 0-1,3-1-94,-19 2 96,-4-3-8494,0-1 3225</inkml:trace>
  <inkml:trace contextRef="#ctx0" brushRef="#br3" timeOffset="690177.075">8060 9157 2817,'0'0'817,"0"0"-321,0 0 144,0 0-34,0 0-113,0 0 174,6 9 8974,0-5-10085,46 7 1245,-42-10-782,-1 0 0,0 1 1,0 0-1,0 1 0,0 0 1,0 0-1,4 3-19,-8 1-1151,-5-7 1066,0 0 1,0 1-1,0-1 1,0 0-1,0 0 1,0 0-1,0 0 1,1 0-1,-1 0 1,0 1-1,0-1 1,0 0-1,0 0 1,0 0-1,0 0 1,0 0 0,0 0-1,0 0 1,1 0-1,-1 0 1,0 1-1,0-1 1,0 0-1,0 0 1,0 0-1,0 0 1,1 0-1,-1 0 1,0 0-1,0 0 1,0 0-1,0 0 1,0 0-1,1 0 1,-1 0 0,0 0-1,0 0 1,0 0-1,0 0 1,0 0-1,0 0 1,1-1-1,-1 1 1,0 0-1,0 0 1,0 0-1,0 0 1,0 0-1,0 0 1,0 0-1,1 0 1,-1 0-1,0 0 1,0-1 0,0 1-1,0 0 1,0 0-1,0 0 1,0 0-1,0 0 1,0 0-1,0-1 1,0 1-1,0 0 85,6-6-5581</inkml:trace>
  <inkml:trace contextRef="#ctx0" brushRef="#br3" timeOffset="690828.08">8587 8688 5523,'0'0'1656,"0"0"-647,0 0 242,0 0 291,0 0-421,2 7 4146,11 38-5236,-2 28 234,-3 0-1,-3 0 1,-4 1 0,-5 41-265,2 18 411,2-54 613,0-48-1846,0-28-1421,0-10-1791,0-5-293</inkml:trace>
  <inkml:trace contextRef="#ctx0" brushRef="#br3" timeOffset="692016.118">8838 9269 3730,'0'0'1670,"0"0"-315,0 0-138,0 0-92,0 0-321,0 0-178,0 0-105,0-10 4684,0 399-4141,-3-720-4126,4 328 3095,-1 0 0,1 1 0,0-1 0,0 0 0,0 0 0,0 1 0,1-1 1,-1 0-1,1 1 0,0-1 0,-1 1 0,1 0 0,0 0 0,0 0 1,1 0-1,-1 0 0,0 0 0,1 0 0,1 0-33,33 0 721,-29 1-569,1 0 0,0 0 0,-1 1 1,1 1-1,0 0 0,-1 0 0,6 2-152,-11-3 33,-1 1 0,0 0 1,0 1-1,0-1 0,0 0 0,0 1 0,0-1 0,0 1 0,0-1 0,0 1 0,-1 0 0,1 0 0,-1 0 0,1 0 0,-1 0 0,0 0 1,0 0-1,0 1 0,0-1 0,0 0 0,0 1 0,-1-1 0,1 0 0,-1 1 0,1-1 0,-1 1 0,0-1 0,0 1 0,0 0-33,0 5 90,0 1-1,-1 0 0,0-1 1,0 1-1,-1-1 0,0 1 1,0-1-1,-1 0 0,0 0 1,-2 4-90,3-8-22,0 0 1,0 0-1,-1 0 1,1-1-1,-1 1 1,0-1 0,0 1-1,0-1 1,-1 0-1,1 0 1,-1 0-1,1-1 1,-1 1-1,0-1 1,0 0-1,0 0 1,-1 0 0,1-1-1,0 1 1,-4 0 21,8-2-32,-1 0 1,1 0-1,0 0 1,0-1-1,-1 1 1,1 0-1,0 0 1,0 0-1,0 0 1,-1 0-1,1 0 1,0 0-1,0-1 0,0 1 1,0 0-1,-1 0 1,1 0-1,0 0 1,0-1-1,0 1 1,0 0-1,0 0 1,0 0-1,-1-1 1,1 1-1,0 0 1,0 0-1,0-1 1,0 1-1,0 0 1,0 0-1,0 0 1,0-1-1,0 1 1,0 0-1,0 0 1,0-1-1,0 1 1,0 0-1,0 0 1,0 0-1,1-1 1,-1 1-1,0 0 1,0 0-1,0 0 1,0-1-1,0 1 1,0 0-1,1 0 1,-1 0-1,0 0 1,0-1-1,0 1 1,0 0-1,1 0 1,-1 0-1,0 0 1,0 0 31,13-14-217,-10 13 255,0-1 0,0 1 0,1 0-1,-1 0 1,1 1 0,-1-1 0,0 1 0,1-1 0,-1 1 0,1 0-1,-1 0 1,1 1 0,-1-1 0,1 1 0,-1 0 0,1 0 0,-1 0 0,0 0-1,0 0 1,1 1 0,-1 0 0,0-1 0,0 1 0,0 0 0,-1 0-1,1 1 1,-1-1 0,1 1 0,-1-1 0,1 1 0,-1 0 0,0 0-1,-1 0 1,1 0 0,0 0 0,-1 0 0,0 0 0,1 1 0,-1-1-1,0 0 1,-1 1 0,1-1 0,-1 1 0,0-1 0,1 1 0,-1-1 0,-1 3-39,1 5 104,0 0 0,-1 0 0,-1 1 0,0-1 0,0 0-1,-1-1 1,-1 1 0,1 0 0,-5 6-103,6-12 7,-1-1-1,0 1 1,1-1 0,-2 0-1,1 0 1,0 0 0,-1 0-1,1-1 1,-1 0 0,0 1-1,-1-1 1,1-1 0,0 1 0,-1 0-1,1-1 1,-1 0 0,0 0-1,0-1 1,0 1 0,0-1-1,0 0 1,-4 0-7,6-1-54,1 1 0,-1-1 0,0 0-1,0 0 1,1 0 0,-1-1 0,0 1 0,1-1 0,-1 1 0,0-1-1,1 0 1,-1 0 0,1 0 0,-1 0 0,1-1 0,-1 1 0,1 0-1,0-1 1,0 0 0,0 0 0,0 0 0,0 0 0,0 0 0,0 0-1,1 0 1,-1 0 0,1-1 0,0 1 0,-1 0 0,1-1 0,0 0-1,0 1 1,1-1 0,-1 0 54,-2-11-1147,0-1-1,1 0 1,1 0 0,0 0-1,1-13 1148,0 16-1287,0-29-4348</inkml:trace>
  <inkml:trace contextRef="#ctx0" brushRef="#br3" timeOffset="693168.838">9934 8655 8356,'0'0'2091,"0"0"-775,0 0-182,0 0-214,0 0-370,0 0-196,3 20 1770,6 575 299,-10-476-3894,1-131 264,0 0 0,-1-1-1,-1 1 1,0 0-1,-1-1 1208,-3-5-4141</inkml:trace>
  <inkml:trace contextRef="#ctx0" brushRef="#br3" timeOffset="693889.609">10351 9286 4162,'0'0'3644,"0"0"-2481,0 0-370,0 0 405,0 0-193,0 0-209,0 0-167,-8-10 2300,-34 7-2228,33 2-634,0-1-1,0 2 1,0-1 0,0 1 0,0 1 0,0 0 0,0 0 0,-7 2-67,14-1 29,0-1 0,0 1 0,-1 0 0,1 0 0,0 0 0,0 0 0,1 0 0,-1 1 0,0-1 0,1 1 0,-1-1 1,1 1-1,0-1 0,0 1 0,0 0 0,0-1 0,1 1 0,-1 0 0,1 0 0,-1 1-29,-5 62 721,6-64-692,-1 20 261,0-4-29,0 0 1,1 0-1,1 0 0,1 0 1,0 0-1,3 6-261,-4-20 27,1 1-1,-1-1 1,1 0 0,0 0-1,0 0 1,0 0-1,0-1 1,1 1 0,0-1-1,0 1 1,0-1 0,0 0-1,0 0 1,0 0 0,1 0-1,-1-1 1,1 0-1,0 1 1,0-1 0,0-1-1,0 1 1,0 0 0,0-1-1,1 0 1,-1 0 0,0 0-1,1-1 1,2 1-27,-4-1-14,80 4-85,-79-4 17,1 0 1,-1 0-1,1-1 0,-1 1 1,0-1-1,1 0 0,-1 0 1,0-1-1,1 1 1,-1-1-1,0 0 0,0 0 1,-1-1-1,1 1 0,0-1 1,2-2 81,-4-8-5344,-6 3 1662</inkml:trace>
  <inkml:trace contextRef="#ctx0" brushRef="#br3" timeOffset="692395.991">9449 9086 7764,'0'0'2980,"0"0"-1729,0 0-120,0 0 379,0 0-413,0 0-1041,-1 0 1,1 1 0,-1-1-1,1 0 1,-1 0 0,1 0 0,0 1-1,-1-1 1,1 0 0,-1 0-1,1 1 1,0-1 0,-1 0 0,1 1-1,0-1 1,-1 0 0,1 1-1,0-1 1,-1 1 0,1-1 0,0 1-1,0-1 1,0 0 0,-1 1-1,1-1 1,0 1 0,0 0-57,20 5-19,0 0 1,0-1-1,1-1 0,0-2 1,-1 1-1,1-2 0,0-1 1,8-1 18,-19 1-577,-10-18-5954,-5 10 1774</inkml:trace>
  <inkml:trace contextRef="#ctx0" brushRef="#br3" timeOffset="692728.291">9449 9086 6963</inkml:trace>
  <inkml:trace contextRef="#ctx0" brushRef="#br3" timeOffset="692729.291">9449 9086 6963,'73'-133'1457,"-64"124"2925,-4 18-2833,-3 32-1952,-2-24 1022,22 296 2964,-9-258-3722,-13-54 86,0 0 1,0 0-1,1-1 1,-1 1-1,1 0 0,-1 0 1,0 0-1,1-1 1,0 1-1,-1 0 0,1-1 1,-1 1-1,1 0 1,0-1-1,-1 1 0,1-1 1,0 1-1,0-1 0,-1 1 1,1-1-1,0 0 1,0 1 52,0-2-101,1 1 1,-1 0-1,0-1 1,0 0-1,0 1 1,0-1-1,0 1 1,0-1-1,-1 0 1,1 0-1,0 1 1,0-1-1,0 0 1,-1 0-1,1 0 1,0 0 0,-1 0-1,1 0 1,-1 0-1,1 0 1,-1 0-1,0 0 1,1-1 100,12-33-3108,-1-7-2788</inkml:trace>
  <inkml:trace contextRef="#ctx0" brushRef="#br3" timeOffset="687500.477">7161 8572 5651,'0'0'1107,"0"0"-419,0 0 278,0 0 304,0 0-251,-5-20 5304,5 19-6342,0 1 86,0 0 53,0 0 8,0 0 24,0 0 67,0 0-129,0 0-151,0 0 24,0 0-6,0 0-5,0 0-11,0 0-7,0 0 114,0 0-14,0 0 14,-3 27 545,3 738-263,0-758-339,0-2 1,1 0 1,-1 0-1,0 0 0,-1 0 0,1 0 0,-1 0 0,0-1 0,0 1 0,0 0 0,-1 0 0,0 0 0,0-1 0,0 1 8,-2-5-876,3-2-2967,1-8-370</inkml:trace>
  <inkml:trace contextRef="#ctx0" brushRef="#br3" timeOffset="688151.696">7316 9302 1985,'0'0'3879,"0"0"-2316,0 0-599,0 0 324,0 0-122,0 0-352,0 0-219,0 0-129,0 0 167,0 0-65,0 0 0,0 0 118,0 0-246,0 0 27,0 0 3,0 31 1635,0 383-1302,27-413-1193,143-1-1208,-169-1 1516,-1 1 1,1-1-1,-1 0 0,1 1 0,-1-1 1,1 0-1,-1 0 0,1 1 1,-1-1-1,1 0 0,-1 0 0,0 0 1,0 1-1,1-1 0,-1 0 1,0 0-1,0 0 0,0 0 0,0 0 1,0 1-1,0-1 0,0 0 1,0 0-1,0 0 82,-1-31-2282,1 25 698,0-13-3098</inkml:trace>
  <inkml:trace contextRef="#ctx0" brushRef="#br3" timeOffset="688484.508">7344 9542 5523,'0'0'1710,"0"0"-798,0 0 275,0 0 379,0 0 83,5 0-262,27-4-253,0 1 0,1 2 0,30 3-1134,3-1-1662,-65-1 1500,-1-1 0,1 0 0,0 0 0,0 0 0,-1 0 0,1 0 0,-1 0 0,1 0 1,-1 0-1,0 0 0,1 0 0,-1 0 0,0-1 0,0 1 0,1 0 0,-1 0 0,0 0 0,0 0 0,0 0 0,-1-1 0,1 1 1,0 0 161,-3-31-3121,-10 15 1405,-3-1-613</inkml:trace>
  <inkml:trace contextRef="#ctx0" brushRef="#br3" timeOffset="688825.593">7381 9335 592,'0'0'2209,"0"0"-96,0 0 96,0 0-256,0 0 464,0 0-800,20-3-737,2 3-31,9 3 47,-3 2-31,3-3-401,-5 1-448,-1-1-32,-5-2 16,-3 0-560,-3 0-545,-3 0-1840,0 0-3858</inkml:trace>
  <inkml:trace contextRef="#ctx0" brushRef="#br3" timeOffset="695088.071">7460 7058 7411,'0'0'1582,"0"0"-458,0 0-164,0 0-285,0 0-400,-5 3 4780,4 0-5609,2 171 1056,-10 427 743,5-574-929,0-18-459,1-16-1372,3-45-5211,0 32-904</inkml:trace>
  <inkml:trace contextRef="#ctx0" brushRef="#br3" timeOffset="695778.959">7829 7555 4802,'0'0'3068,"0"0"-1886,0 0-478,0 0 67,0 0-85,-34 0 2500,28 0-3085,1 0 1,-1 1 0,0-1-1,1 1 1,-1 0 0,0 1-1,1-1 1,-1 1 0,1 0 0,0 0-1,0 1 1,-1 0 0,2 0-1,-1 0 1,0 0 0,1 1-1,-1 0 1,1 0 0,0 0 0,0 0-1,1 1 1,-1-1 0,1 1-1,0 0 1,-1 2-102,-1 6 125,0 0-1,1 0 1,0 0-1,1 0 1,0 1-1,1 0 1,1-1-1,0 1 1,1 0-1,1 0 1,0-1-1,0 1 1,2 0-1,0-1 1,2 6-125,-2-10 26,1-1 0,0 1 0,0-1 0,1 0 0,0-1 0,1 1 0,0-1 0,0 0 0,0 0 0,1-1 1,0 0-1,0 0 0,1-1 0,-1 1 0,1-2 0,1 1 0,-1-1 0,0 0 0,1-1 0,0 0 0,0-1 0,0 1 1,0-2-1,0 1 0,0-1 0,1-1 0,-1 1-26,-8-2-92,0 1 0,0-1 0,0 1 0,0-1 0,0 1 0,0-1 0,0 0 0,-1 1 0,1-1 0,0 0 0,0 0 0,-1 1 0,1-1 0,-1 0 0,1 0 0,0 0 1,-1 0-1,0 0 0,1 0 0,-1 0 0,0 0 0,1 0 0,-1 0 0,0 0 0,0 0 0,0 0 0,0 0 0,0 0 92,4-38-4725,-4 33 3168,3-17-4377</inkml:trace>
  <inkml:trace contextRef="#ctx0" brushRef="#br3" timeOffset="697714.686">8765 7961 4978,'0'0'2012,"0"0"-910,0 0 160,0 0 378,0 0-583,0-2 5275,0-18-6229,0-586-341,0 598 206,2 0 0,-1 1 0,1 0 0,0-1-1,1 1 1,0 0 0,0 0 0,0 0 0,1 1-1,0-1 1,0 1 0,1 0 0,0 0 0,0 1 0,4-4 32,-5 4-19,0 1 1,0 0 0,1 0 0,-1 0 0,1 1 0,0-1 0,0 1-1,1 0 1,-1 1 0,1-1 0,-1 1 0,1 0 0,0 1 0,-1-1-1,1 1 1,0 0 0,0 1 0,0-1 0,0 1 0,0 0 18,-3 1 18,-1 0 1,0 1-1,0-1 1,1 0-1,-1 1 1,0-1-1,0 1 1,0 0-1,-1-1 1,1 1-1,0 0 1,-1 0-1,1 0 1,-1 1-1,0-1 1,1 0-1,-1 0 1,0 1-1,-1-1 1,1 1-1,0-1 1,-1 1-1,1-1 1,-1 2-19,10 65 828,-7-40-677,-2 0 0,0 0 0,-2 0 0,-2-1 0,0 1 0,-2-1 0,-7 24-151,12-53-129,-1-1 0,1 1 0,0-1 0,-1 1 0,1-1 1,0 0-1,0 1 0,0-1 0,0 1 0,0-1 0,0 0 0,0 1 1,0-1-1,1 1 0,-1-1 0,1 1 0,-1-1 0,1 1 0,0-1 1,-1 1-1,1-1 0,0 1 0,0 0 0,0-1 0,0 1 0,0 0 0,0 0 1,1 0-1,-1 0 0,1-1 129,0 0-4,1 1-1,-1-1 1,1 1 0,-1-1 0,1 1 0,0 0-1,-1 0 1,1 0 0,0 0 0,0 0-1,0 1 1,0-1 0,0 1 0,-1 0 0,1 0-1,0 0 1,0 0 0,0 0 0,0 1-1,0 0 1,0-1 0,2 2 4,-2 0 56,0 0 1,0 0-1,0 0 0,-1 0 0,1 1 1,-1-1-1,1 1 0,-1 0 1,0 0-1,0 0 0,0 0 1,0 0-1,0 0 0,-1 0 1,1 1-1,-1 0-56,3 7 188,-1 0 1,0 0-1,-1 0 1,0 0-1,-1 1 1,0-1-1,-1 0 1,0 1-1,-1-1 1,0 1-1,-1 0-188,0-7-1,0 1 0,-1-1-1,1 1 1,-1-1-1,-1 0 1,1 0 0,-1 0-1,1-1 1,-1 1 0,-1-1-1,1 0 1,-1 0-1,1-1 1,-1 1 0,0-1-1,0 0 1,-1 0 0,1-1-1,-1 1 1,1-1 0,-1 0-1,0-1 1,-1 1 1,1 0-197,0-1-1,1 0 1,-1 0 0,0 0 0,0 0-1,0-1 1,1 0 0,-1 0 0,0-1 0,0 0-1,0 0 1,1 0 0,-1 0 0,0-1 0,1 0-1,0 0 1,-1-1 0,1 0 0,0 0-1,0 0 1,0 0 0,1-1 0,-3-2 197,-16-25-3252,10 0-2250</inkml:trace>
  <inkml:trace contextRef="#ctx0" brushRef="#br3" timeOffset="698069.164">9351 7743 12838,'0'0'1088,"0"0"-928,0 0-160,0 0-736,0 0-1857,0 0-4258</inkml:trace>
  <inkml:trace contextRef="#ctx0" brushRef="#br3" timeOffset="698650.317">9700 7127 3217,'0'0'2967,"0"0"-1278,0 0-118,0 0 59,0 0-520,0 0-483,3 4 2962,3 11-3064,-4 28-369,2 0 0,9 35-156,1 16 462,-1 57 377,-7-63-320,12 59-519,-17-147-246,-1 0 1,0 0-1,0 0 1,0 0 0,0 0-1,0 0 1,0 0-1,0 0 1,0 0-1,0 0 1,1-1-1,-1 1 1,0 0 0,0 0-1,0 0 1,0 0-1,0 0 1,0 0-1,0 0 1,0 0 0,0 0-1,1 0 246,-1-13-5025,0 13 4607,0-10-7796</inkml:trace>
  <inkml:trace contextRef="#ctx0" brushRef="#br3" timeOffset="698983.554">9632 7740 3762,'0'0'1320,"0"0"-44,0 0 402,0 0 42,0 0-161,16-3-495,49-11-218,-60 14-731,-1-1 0,0 0 0,1 1 0,-1 0 0,1 0 0,-1 1 0,1-1 0,-1 1 0,0 0 0,0 0 0,1 0 0,-1 1 0,0 0 1,0 0-1,0 0 0,0 0 0,2 2-115,-3-2-192,0 0 0,1 0 1,-1-1-1,1 1 1,-1-1-1,1 0 0,0 1 1,-1-2-1,1 1 0,0 0 1,3-1 191,-7-11-3573,0-8 604</inkml:trace>
  <inkml:trace contextRef="#ctx0" brushRef="#br3" timeOffset="699302.672">9689 7033 6611,'0'0'3730,"0"0"-1761,0 0-641,0 0 97,0 0-801,0 0-384,118 20 337,-90-12-577,-2-3-16,-7-3-337,-4 1-1519,-10 2-1538,-5 0-3441</inkml:trace>
  <inkml:trace contextRef="#ctx0" brushRef="#br3" timeOffset="700308.406">10047 7535 3474,'0'0'4330,"0"0"-2903,0 0-864,0 0 176,0 0-43,0 0-181,0 0 21,0 0 294,0 0-59,0 0-88,0 0-109,0 0-332,0 0-42,0 13 145,0 356 1725,-3-428-4021,-7-41 1951,3 41-786,1-45 786,10 66 234,-3 36-194,1 0 1,-1 0 0,0 0-1,1 0 1,-1 1-1,1-1 1,-1 1 0,1-1-1,0 1 1,0-1-1,0 1 1,-1 0 0,1 0-1,0 0 1,2-1-41,1-1 11,0 1 0,0-1 0,0 1 1,0 0-1,1 0 0,-1 1 0,1-1 1,0 1-1,-1 1 0,1-1 0,0 1 1,5 0-12,-9 0 49,1 1 0,0 0 1,0 0-1,-1 1 1,1-1-1,-1 0 0,1 1 1,-1 0-1,0-1 1,0 1-1,1 0 0,-1 0 1,0 0-1,-1 1 1,1-1-1,0 0 0,-1 1 1,1-1-1,-1 1 1,0-1-1,0 1 0,0 0 1,0-1-1,0 1 1,0 0-1,-1 1-49,4 10 168,-2-1 0,0 1 1,0-1-1,-1 1 0,-1 0 0,0-1 0,-2 13-168,1-19 57,0 0 0,0 1 0,0-1 0,-1 0 0,0 0-1,-1 0 1,0 0 0,0-1 0,0 1 0,-1-1 0,0 0 0,0 0 0,-1 0-1,1 0 1,-1-1-57,4-4-35,1-1 0,0 1 0,0-1 0,-1 0 0,1 1 0,0-1 0,0 1 0,-1-1 0,1 0 0,-1 1 0,1-1 0,0 0 0,-1 0 0,1 1 0,-1-1 0,1 0 0,0 0 0,-1 0 0,1 1 0,-1-1 1,1 0-1,-1 0 0,1 0 0,-1 0 0,1 0 0,-1 0 0,1 0 0,-1 0 0,1 0 0,-1 0 0,1 0 0,-1 0 0,1-1 0,-1 1 0,1 0 0,0 0 0,-1 0 35,1-1-42,0 1 0,1-1 0,-1 1 0,0-1 1,0 1-1,1-1 0,-1 1 0,0-1 0,1 1 0,-1 0 1,1-1-1,-1 1 0,0-1 0,1 1 0,-1 0 0,1 0 1,-1-1-1,1 1 0,-1 0 0,1 0 0,-1 0 0,1-1 1,-1 1-1,1 0 0,0 0 0,-1 0 0,1 0 0,-1 0 1,1 0-1,-1 0 0,1 0 0,0 0 42,2 0 34,1-1 1,-1 1-1,1 0 1,-1 0-1,1 0 1,-1 1-1,1-1 0,-1 1 1,1 0-1,-1 0 1,1 0-1,-1 1 0,0-1 1,0 1-1,0-1 1,0 1-1,0 0 0,0 0 1,0 0-1,0 1 1,-1-1-35,1 3 98,0-1 0,0 1 1,-1-1-1,1 1 0,-1 0 1,-1 0-1,1 0 1,-1 0-1,1 0 0,-1 0 1,-1 1-1,1-1 0,-1 0 1,0 2-99,0 2 107,1 1 28,0 0 0,-1 1 0,0-1 0,-1 0 0,0 0 0,-1 0 0,-1 3-135,2-11-13,0 1 0,0-1 0,0 1 0,0-1 0,-1 0 1,1 0-1,-1 1 0,0-1 0,1 0 0,-1-1 0,0 1 1,0 0-1,0 0 0,-1-1 0,1 1 0,0-1 0,0 0 1,-1 0-1,1 0 0,-1 0 0,1 0 0,-1 0 0,1-1 1,-1 1-1,0-1 0,1 0 0,-1 1 0,0-1 0,1-1 1,-2 1 12,0 0-222,1 0 1,-1-1-1,1 1 0,0-1 1,-1 0-1,1 0 1,0 0-1,0 0 1,0 0-1,0-1 1,0 0-1,0 1 1,0-1-1,0 0 0,1 0 1,-1-1-1,1 1 1,-1 0-1,1-1 1,0 0-1,0 1 1,0-1-1,0 0 1,1-1 221,-17-24-6571</inkml:trace>
  <inkml:trace contextRef="#ctx0" brushRef="#br3" timeOffset="696348.455">8240 7492 6755,'0'0'1905,"0"0"-395,0 0 85,0 0-55,0 0-257,0 0-253,0 0-14,23 9 614,109-8-3129,-132-1 1352,0 0-39,0 0-145,0 0-37,0 0-529,0 0-584,-8 0-4375,0 0 758</inkml:trace>
  <inkml:trace contextRef="#ctx0" brushRef="#br3" timeOffset="696678.508">8240 7492 5186</inkml:trace>
  <inkml:trace contextRef="#ctx0" brushRef="#br3" timeOffset="697013.134">8240 7492 5186,'7'39'990,"-1"1"182,-4-1 5510,-1-37-6491,1 0 1,-1-1-1,1 0 0,0 1 0,0-1 0,0 0 0,-1 0 0,1 0 0,0 0 0,1 0 0,-1-1 0,0 1 0,0 0 0,2-1-191,3 3 316,2 0-147,1-1-1,-1 1 1,1-1-1,0-1 1,-1 0-1,1-1 1,2 1-169,23-1-2492,-15-1-1668,-20 1 663</inkml:trace>
  <inkml:trace contextRef="#ctx0" brushRef="#br3" timeOffset="703248.528">8063 10445 5122,'0'0'4005,"0"0"-2020,0 0-915,0 0-121,0 0-172,0 0-521,48 7 3492,14 21-3724,-62-22-3244,0-2-819</inkml:trace>
  <inkml:trace contextRef="#ctx0" brushRef="#br3" timeOffset="704073.009">8001 10691 2289,'0'0'1251,"0"0"-445,0 0 371,0 0 143,0 0-362,8-4 5879,23-8-5913,82 5 255,-113 7-1016,0 0-49,0 0 140,0 0-83,0 0-59,0 0-30,0 0-44,0 0-158,0 0-243,0 0-421,0-9-4888,0-2-2247</inkml:trace>
  <inkml:trace contextRef="#ctx0" brushRef="#br3" timeOffset="705356.268">8638 9963 5715,'0'0'1499,"0"0"-699,0 0 251,0 0 307,0 0-418,0-6-118,0 4-114,0 4 3679,0 729-2322,1-728-853,1-4-4204,0-6-5972,-2 2 1772</inkml:trace>
  <inkml:trace contextRef="#ctx0" brushRef="#br3" timeOffset="706399.93">8852 10546 6323,'0'0'1854,"0"0"-832,0 0 21,0 0-259,0 0-544,0-3 1311,0 5 1557,-1 84-2715,0 18 945,11 81-1338,-7-425-4431,14 122 4113,17 112 1244,-31 4-861,0 1 0,0 0 0,0-1 0,0 1 1,0 0-1,0 1 0,0-1 0,1 0 0,-1 1 0,0 0 0,0 0 0,1 0 1,-1 0-1,0 0 0,0 1 0,1-1 0,-1 1 0,0 0 0,0 0 0,0 0 1,0 1-1,0-1 0,1 1-65,0 1 92,-1 0 0,0 1 0,1-1 0,-1 1 0,0-1 0,-1 1 0,1 0 0,-1 0 0,0 0 1,0 0-1,0 0 0,0 1 0,-1-1 0,0 1 0,1 0-92,0 5 103,0-1 0,0 1 0,-1 0-1,-1 1 1,1-1 0,-2 0 0,1 0 0,-1 0 0,-1 0 0,0 0 0,0 0 0,-1-1-1,0 1 1,-4 7-103,-11 3-485,12-18-749,9-14 376,-2 10 851,0 0-1,0 1 1,0-1-1,0 0 1,1 1-1,-1-1 1,0 1-1,1-1 1,-1 1-1,1 0 1,0-1 0,0 1-1,-1 0 1,1 0-1,0 0 1,0 1-1,0-1 1,0 0-1,0 1 1,0-1-1,0 1 1,0 0-1,0-1 1,0 1-1,0 0 1,0 0 0,0 1-1,0-1 1,0 0-1,0 1 1,0-1-1,2 1 8,1 0 70,0 1-1,0-1 1,0 1-1,0 0 1,-1 0-1,1 1 1,0-1-1,-1 1 1,0 0-1,0 0 1,1 0-1,-1 1-69,2 4 101,0 0 0,-1 0 0,0 1-1,0-1 1,-1 1 0,0 0 0,0 0 0,-1 1-1,-1-1 1,1 1 0,-2-1 0,1 1 0,-1 0 0,-1-1-1,1 1 1,-2 0 0,1 0 0,-1-1 0,-3 11-101,3-18-14,1-1 1,-1 1 0,0 0-1,0 0 1,0 0 0,0-1-1,0 1 1,0 0 0,0-1-1,-1 1 1,1-1 0,0 1 0,-1-1-1,0 0 1,1 1 0,-1-1-1,0 0 1,1 0 0,-1 0-1,0-1 1,0 1 0,0 0-1,0-1 1,0 1 0,0-1 0,0 1-1,0-1 1,0 0 0,0 0-1,0 0 1,0 0 0,0 0-1,0-1 1,0 1 0,-1-1 13,-3 0-172,1 0-1,-1 0 1,1-1 0,-1 0 0,1 0 0,0 0 0,0-1-1,0 1 1,0-1 0,1 0 0,-1-1 0,1 1 172,-7-9-1080,1 0 0,0 0 0,1-1 0,-2-3 1080,-7-15-4351</inkml:trace>
  <inkml:trace contextRef="#ctx0" brushRef="#br3" timeOffset="716344.998">13051 10417 3522,'0'0'4194,"0"0"-2412,0 0-470,0 0 156,0 0-265,9-1 2779,16 4-3594,-19 1-342,-1-1 0,1 1 0,-1 0 0,0 0 0,-1 0 0,1 1 0,-1 0 0,0 0 0,0 0 0,0 0 0,2 6-46,34 66 292,-30-53-234,-1-1 0,-2 1 0,0 1 0,-2-1 0,0 1 0,-2 0 0,0 0 0,-2 1 0,-1-1 0,-2 14-58,1-24-14,-1-1-1,0 1 0,-1-1 0,0 0 0,-1 0 0,-1 0 0,-1-1 1,1 0-1,-2 0 0,0 0 0,-1-1 0,0 0 0,0 0 1,-1-1-1,-1 0 0,0 0 0,-1-1 0,0-1 0,-1 1 15,12-10-53,-1 1 0,1-1 0,0 0 0,0 1 0,-1-1 0,1 0-1,0 1 1,-1-1 0,1 0 0,-1 0 0,1 1 0,0-1 0,-1 0 0,1 0 0,-1 0-1,1 0 1,0 0 0,-1 1 0,1-1 0,-1 0 0,1 0 0,-1 0 0,1 0-1,-1 0 1,1 0 0,0 0 0,-1-1 0,1 1 0,-1 0 0,1 0 0,-1 0-1,1 0 1,0 0 0,-1-1 0,1 1 0,-1 0 0,1 0 0,0-1 0,-1 1-1,1 0 54,-4-20-3753,4 18 3589,0-22-5073</inkml:trace>
  <inkml:trace contextRef="#ctx0" brushRef="#br3" timeOffset="713659.757">11876 11165 7555,'0'0'1815,"0"0"-615,0 0-175,0 0-220,0 0-330,0-10-325,0-630 1061,0 619-1428,1 0 0,1 0 0,1 1 1,1-1 216,-3 12 26,2 1-1,-1-1 1,1 1 0,1-1 0,-1 1 0,2 0 0,-1 1 0,1-1 0,0 1 0,3-4-26,-7 10 65,0-1 1,0 1 0,0 0-1,0 0 1,0 0 0,0 0-1,1 0 1,-1 0 0,0 1-1,1-1 1,-1 0 0,0 1-1,1-1 1,-1 1 0,1-1-1,-1 1 1,1-1 0,-1 1-1,1 0 1,-1 0-1,1 0 1,-1 0 0,1 0-1,-1 0 1,1 0 0,-1 1-1,1-1 1,-1 1 0,1-1-1,-1 1 1,1-1 0,-1 1-1,0 0 1,1-1 0,-1 1-1,0 0 1,0 0 0,1 0-1,-1 0 1,0 0 0,0 1-1,0-1 1,0 0 0,-1 0-1,1 1 1,0-1 0,0 0-1,-1 1 1,1 0-66,4 14 221,-2 0 1,0 0-1,0 0 1,-2 0-1,0 1 0,0-1 1,-2 1-1,-1 9-221,-4 15 187,-2 0 0,-11 31-187,18-70-483,7-2-1254,2 0 1718,-1 0 0,1 1-1,-1 0 1,1 0-1,-1 1 1,0 0-1,1 0 1,-1 1 0,0 0-1,6 3 20,-9-3 98,-1-1 0,0 0 0,1 1 0,-1-1-1,0 1 1,0 0 0,-1 0 0,1 0 0,-1 1 0,1-1-1,-1 0 1,0 1 0,0 0 0,-1-1 0,1 1 0,-1 0-1,0 0 1,0 0 0,0 0 0,0 0 0,-1 0 0,1 1-98,-1 60-118,-1-65-82,0 0 1,0-1-1,0 1 0,0-1 1,0 1-1,0-1 0,0 1 1,0-1-1,0 0 0,1 1 1,-1-1-1,0 0 0,0 0 1,1 0-1,-1 0 0,0 0 0,1 1 1,-1-1-1,1 0 0,-1-1 200,-7-18-2798,-1 0-3546</inkml:trace>
  <inkml:trace contextRef="#ctx0" brushRef="#br3" timeOffset="715457.926">11785 10085 5074,'0'0'2954,"0"0"-1695,0 0-64,0 0 350,0 0-595,-1 14 882,-4-3-1680,-1 0 0,-1 0 0,1 0-1,-2-1 1,-3 4-152,-24 38 319,15-13-128,3 0 0,0 1 0,3 0 0,1 2 0,3-1 0,1 2 0,0 12-191,-1 34 709,4 0 1,6 88-710,0-159 38,2 1 1,0-1-1,1 0 0,1 0 0,0-1 0,2 1 0,0-1 1,1 0-39,-4-10-2,0-1 0,0 0 0,0 0 0,1 0 0,0 0 0,0-1 0,0 1 1,1-1-1,0 0 0,0-1 0,0 1 0,1-1 0,0 0 0,-1 0 0,1-1 1,1 1-1,-1-1 0,0-1 0,1 1 0,-1-1 0,1 0 0,3 0 2,-3-1-275,1 0 0,-1 0-1,1 0 1,0-1-1,-1-1 1,1 1-1,-1-1 1,1 0 0,-1-1-1,1 1 1,-1-2-1,0 1 1,7-4 275,16-17-3770</inkml:trace>
  <inkml:trace contextRef="#ctx0" brushRef="#br3" timeOffset="718990.826">11861 10888 3105,'0'0'1900,"0"0"-606,0 0 42,0 0-36,0 0-172,6 0 3140,22 0-2624,82 16-873,-109-16-779,13 0-266,1 0 0,-1-1 0,1-1 0,-1 0 0,13-3 274,-23 4-113,-1-1 0,1 1-1,-1-1 1,1 1 0,-1-1 0,0 0-1,0 0 1,0 0 0,0-1 0,0 1-1,0-1 1,-1 1 0,1-1-1,-1 0 1,0 0 0,1 0 0,-1 0-1,-1-1 1,1 1 0,-1 0 0,1-1-1,-1 1 1,0-1 0,0 0-1,0-2 114,0 0-128,-1 6-3604</inkml:trace>
  <inkml:trace contextRef="#ctx0" brushRef="#br3" timeOffset="716935.908">13541 10318 7796,'0'0'1382,"0"0"-118,0 0 49,0 0-441,0 0-202,0 0-217,0 0 236,0 19 1480,0 87-1382,0 107 928,-13 54-1715,6-146 328,7-121-357,0 0 0,0-1-1,0 1 1,0 0-1,0 0 1,0 0 0,0 0-1,0 0 1,0 0 0,0-1-1,0 1 1,0 0 0,0 0-1,0 0 1,0 0 0,0 0-1,0-1 1,0 1 0,0 0-1,0 0 1,0 0 0,0 0-1,0 0 1,0 0-1,0 0 1,0-1 0,0 1-1,-1 0 1,1 0 0,0 0-1,0 0 1,0 0 0,0 0-1,0 0 1,0 0 0,-1 0-1,1 0 1,0 0 0,0 0-1,0 0 1,0-1 0,0 1-1,0 0 1,-1 0-1,1 0 1,0 0 0,0 0-1,0 0 1,0 1 0,0-1-1,-1 0 1,1 0 0,0 0-1,0 0 1,0 0 0,0 0-1,0 0 1,0 0 0,-1 0-1,1 0 1,0 0-1,0 0 1,0 0 0,0 1-1,0-1 1,0 0 0,0 0-1,0 0 30,-7-11-1448,2-6-1591,0 4-1800</inkml:trace>
  <inkml:trace contextRef="#ctx0" brushRef="#br3" timeOffset="717954.671">13718 10916 6003,'0'0'2377,"0"0"-1334,0 0-184,0 0-83,0 0-346,0-1-651,0-3 6055,-9 292-4526,8-256-1293,0-15 120,0 0-458,0-30-382,-3-262-4596,5 174 6093,-1 100-743,1 0 0,0 0 0,0 0 1,0 0-1,0 0 0,0 0 0,0 0 0,0 0 0,1 1 0,-1-1 1,0 0-1,0 1 0,0-1 0,1 1 0,-1 0 0,0-1 0,1 1 1,-1 0-1,0 0 0,1 0-49,30-5 580,-29 5-512,0-1 0,0 1-1,0 1 1,0-1 0,0 0 0,0 1-1,0-1 1,-1 1 0,1 0 0,0 0-1,0 0 1,0 0 0,-1 0-1,1 1 1,-1-1 0,1 1 0,-1 0-1,2 1-67,-2 0 95,0 1 0,0-1 0,0 1 0,-1-1 0,1 1 0,-1-1 0,0 1 0,0 0 0,0 0-1,-1 0 1,1-1 0,-1 1 0,0 0 0,0 1-95,0 7 164,1-1 1,-2 1-1,0-1 0,0 0 1,-1 1-1,0-1 0,-1 0 0,-1 0-164,2-5 17,0 0 0,-1-1-1,0 1 1,0-1-1,-1 0 1,1 0 0,-1 0-1,0 0 1,0-1-1,-1 1 1,0-1 0,1 0-1,-1-1 1,0 1 0,-3 0-17,-1 2-1038,14-6-753,8-1 1989,-9 2-128,-1 0 0,1 0 1,-1 0-1,1 0 0,-1 1 0,0 0 0,1 0 1,-1 0-1,0 0 0,0 0 0,0 0 0,-1 1 1,1-1-1,-1 1 0,1 0 0,-1 0 0,0 0 1,0 0-1,0 0 0,0 0 0,-1 1 0,2 2-70,-1-1 104,1 0-1,-1 1 0,0-1 0,0 1 0,0-1 0,-1 1 1,0-1-1,0 1 0,-1 0 0,1 0 0,-1-1 1,-1 1-1,1 0 0,-1 0 0,0-1-103,0-2-8,-1-1 1,1 0-1,-1-1 0,0 1 0,0 0 0,1 0 1,-1-1-1,0 1 0,-1-1 0,1 0 1,0 0-1,0 0 0,-1 0 0,1 0 0,0 0 1,-1 0-1,1-1 0,-1 1 0,1-1 1,-1 1-1,1-1 0,-1 0 0,-1-1 8,-63 0-947,62 0 524,0 0-1,-1-1 1,1 1-1,0-1 1,0 0-1,0-1 1,0 1 0,0-1-1,0 0 1,1 0-1,-4-3 424,-19-15-5979</inkml:trace>
  <inkml:trace contextRef="#ctx0" brushRef="#br3" timeOffset="714756.593">12772 10812 12310,'0'0'0,"0"0"-2305,0 0 1408,0 0-608,48-131-4609</inkml:trace>
  <inkml:trace contextRef="#ctx0" brushRef="#br3" timeOffset="715078.041">12831 10582 6915,'0'0'3084,"0"0"-1246,0 0-613,0 0-294,0 0-403,7 17 121,-1 66 546,-3-1 0,-6 33-1195,1 7-824,1-118-1908,-4-4-3060</inkml:trace>
  <inkml:trace contextRef="#ctx0" brushRef="#br3" timeOffset="714094.163">12360 10716 6355,'0'0'1886,"0"0"-1184,0 0-43,0 0 376,0 0-99,0 0-162,-11-8 789,10 6 1946,129 2-1795,-41 0-3599,-88-13-2797,-4 8 232</inkml:trace>
  <inkml:trace contextRef="#ctx0" brushRef="#br3" timeOffset="714424.972">12476 10508 6563,'0'0'1635,"0"0"-7,0 0 85,0 0-403,0 0-537,0 12-98,0 238 1934,0-137-4703,-4-116-4309,-1-11 203</inkml:trace>
  <inkml:trace contextRef="#ctx0" brushRef="#br3" timeOffset="712114.69">11112 10713 8660,'0'0'2262,"0"0"-586,0 0-70,0 0-270,0 0-581,6 1-240,10 1-379,40 6 1711,40 11-1847,-92-17-187,-4-2 45,1 0-1,-1 1 1,0-1 0,1 0-1,-1 1 1,0-1 0,1 0-1,-1 0 1,1 0 0,-1 1-1,1-1 1,-1 0-1,1 0 1,-1 0 0,1 0-1,-1 0 1,1 0 0,-1 0-1,1 0 1,-1 0 0,0 0-1,1 0 1,-1 0-1,1 0 1,-1 0 0,1 0-1,-1 0 1,1-1 0,-1 1-1,1 0 1,-1 0-1,0-1 1,1 1 0,-1 0-1,1-1 1,-1 1 0,0 0-1,1-1 1,-1 1 0,0 0-1,0-1 1,1 1-1,-1-1 1,0 1 0,0 0-1,1-1 1,-1 1 0,0-1-1,0 1 1,0-1 142,0-7-5677</inkml:trace>
  <inkml:trace contextRef="#ctx0" brushRef="#br3" timeOffset="712451.866">11112 10713 6659</inkml:trace>
  <inkml:trace contextRef="#ctx0" brushRef="#br3" timeOffset="712771.189">11112 10713 6659,'47'51'808,"-38"-41"-261,-9-9-312,0-1 0,-1 0 0,1 0-1,0 1 1,-1-1 0,1 0 0,0 0-1,0 1 1,-1-1 0,1 0 0,0 1-1,0-1 1,0 1 0,-1-1 0,1 0-1,0 1 1,0-1 0,0 1 0,0-1 0,0 0-1,0 1 1,0-1 0,0 1 0,0-1-1,0 0 1,0 1 0,0-1 0,0 1-1,0-1 1,1 1-235,9 5 1958,17-1-2357,-27-5 511,70 1-979,-39-2-4520,-30 1 1524</inkml:trace>
  <inkml:trace contextRef="#ctx0" brushRef="#br3" timeOffset="708404.501">10148 11205 8100,'0'0'1659,"0"0"-290,0 0 61,0 0-283,0 0-475,3-5 3103,-2-19-3867,2 1-1,0-1 1,2-2 92,6-56-280,-6-323-450,-5 309 374,0 92 338,0-1 1,1 1-1,-1-1 1,1 1-1,0-1 1,0 1-1,0 0 1,1 0-1,-1-1 0,1 1 1,0 0-1,1 0 1,-1 1-1,0-1 1,3-2 17,-3 3 28,1 1 1,-1 0 0,0 0 0,1 1-1,0-1 1,-1 0 0,1 1 0,0 0-1,0-1 1,-1 1 0,1 0-1,0 0 1,0 1 0,0-1 0,0 1-1,0-1 1,1 1 0,-1 0 0,0 0-1,0 1 1,0-1 0,0 0-1,2 1-28,-4 0 21,1 0 0,-1-1-1,1 1 1,-1 0 0,0 0-1,1 0 1,-1 0 0,0 0-1,0 0 1,1 0-1,-1 1 1,0-1 0,0 0-1,0 1 1,-1-1 0,1 1-1,0-1 1,0 1 0,-1-1-1,1 1 1,-1-1-1,1 1 1,-1 0 0,0-1-1,0 1 1,0 0-21,3 51 348,-3-44-259,0 2-87,-1 1-1,0-1 1,-1 0-1,0 0 1,-1 0 0,0-1-1,0 1 1,-2 0-1,1-1 1,-1 0-1,-1 0 1,1-1 0,-2 1-1,1-1 1,-1-1-1,-1 1 1,-4 3-2,6-5-3277,10-7-1878,7-1 5607,-8 1-282,0 0-1,0 0 0,0 1 1,0-1-1,-1 1 0,1 0 1,0 0-1,-1 0 1,1 0-1,0 1 0,-1-1 1,0 0-1,1 1 0,-1 0 1,0 0-1,0 0 1,0 0-1,0 0 0,0 0 1,2 2-170,-1 1 194,-1 0 1,1-1 0,-1 1-1,1 0 1,-1 0 0,-1 0-1,1 0 1,-1 1 0,0-1-1,0 0 1,0 4-195,-1-4 57,0-1 1,0 1-1,0-1 0,0 1 0,-1-1 1,0 1-1,0-1 0,0 1 0,0-1 1,-1 0-1,0 1 0,0-1 1,-1 2-58,2-4-37,-1 0 0,0 0 1,1 0-1,-1 0 1,0 0-1,0 0 1,0 0-1,-1-1 1,1 1-1,0-1 0,-1 1 1,1-1-1,0 0 1,-1 0-1,0 0 1,1-1-1,-1 1 1,0 0-1,1-1 0,-1 0 1,0 1-1,-2-1 37,4 0-112,-1-1-1,1 1 1,-1 0-1,1 0 1,-1-1-1,1 1 1,-1-1-1,1 1 1,0-1-1,-1 0 0,1 1 1,0-1-1,0 0 1,-1 0-1,1 0 1,0 0-1,0 0 1,0 0-1,0 0 1,0 0-1,0-1 0,1 1 1,-1 0-1,0-1 1,1 1-1,-1 0 1,0-1-1,1 1 1,0-1-1,-1 1 1,1-1-1,0 1 1,0-1-1,0 1 0,0-1 113,-1 0-172,-5-26-3526</inkml:trace>
  <inkml:trace contextRef="#ctx0" brushRef="#br3" timeOffset="709963.793">10554 10280 624,'0'0'3020,"0"0"-1462,0 0-293,0 0-161,0 0-108,-1 0 5058,-4-5-6383,5 2-1,-1-33-746,1 35 1098,0 0 1,0 0-1,0 0 1,0 0-1,0 0 1,0 0-1,0 0 1,-1 0-1,1 0 1,0 0-1,-1 0 0,1 0 1,-1 0-1,1 0 1,-1 0-1,1 0 1,-1 0-1,1 0 1,-1 1-1,0-1 1,0 0-1,1 0 1,-1 1-1,0-1 1,0 0-1,0 1-22,0 0 400,1 0 97,0 0 39,0 0-275,0 21 393,-14 573 2449,14-593-3031,0-1-96,0 0-51,0 0-109,0 0-91,0 0-314,0 0-495,0-4-3230,0-5-194</inkml:trace>
  <inkml:trace contextRef="#ctx0" brushRef="#br3" timeOffset="710295.602">10438 10838 2305,'0'0'4285,"0"0"-2946,0 0-467,0 0 697,0 0-195,4 0-400,7-1-549,0 1 0,1 0 0,-1 1 0,0 1 1,0 0-1,0 0 0,0 1 0,-1 0 0,1 1 0,-1 0 1,2 1-426,0 4 100,-9-7-191,0 0 1,0 0-1,0 0 1,0 0-1,1-1 0,-1 1 1,0-1-1,1 0 1,0 0 90,-5-11-4005,-4-13-90</inkml:trace>
  <inkml:trace contextRef="#ctx0" brushRef="#br3" timeOffset="710607.803">10416 10169 7972,'0'0'3969,"0"0"-2928,0 0-353,0 0 337,0 0-753,0 0-256,113 17 48,-85-9-64,-9-3-144,-2 0-625,-5 3-687,-10 4-1602,-2 1-1984</inkml:trace>
  <inkml:trace contextRef="#ctx0" brushRef="#br3" timeOffset="711619.03">10712 10744 4162,'0'0'1691,"0"0"-709,0 0-96,0 0 98,0 0-79,3-6-318,0-3-425,4-11 1043,-4 14 596,-2 9 1268,-1 329-1193,0-332-1930,0 0-68,0-21-847,2-298-2619,-1 316 3632,-1 1 1,1-1-1,0 0 1,0 1-1,0-1 1,0 1-1,0-1 0,0 1 1,1 0-1,-1 0 1,1-1-1,0 1 1,-1 0-1,1 0 0,0 1 1,0-1-1,0 0 1,1 1-1,-1-1 1,0 1-1,0-1 1,1 1-1,1 0-44,-2 0 58,-1 0 0,1 0-1,0 0 1,0 0 0,0 1 0,0-1-1,0 1 1,-1 0 0,1-1 0,0 1-1,0 0 1,0 0 0,0 0 0,0 0-1,0 1 1,0-1 0,0 0 0,0 1 0,0-1-1,0 1 1,0 0 0,0 0 0,-1 0-1,1 0 1,0 0 0,-1 0 0,1 0-1,-1 0 1,1 1 0,-1-1 0,1 0 0,0 2-58,1 4 117,1 0 1,-1 1 0,0-1-1,0 1 1,-1 0 0,0 0-1,-1 0 1,1 0 0,-2 0-1,1 0 1,-1 1 0,0-1-1,-1 0 1,0 0 0,0 0 0,-1 2-118,0 0-5,0-1 0,-1 1 0,0-1 0,0 1 0,-1-1 0,-1 0 0,1 0 0,-1-1 1,-1 1-1,0-1 0,0 0 0,0-1 0,-3 2 5,8-8-731,1-1-203,26 0-682,-23 0 1636,0 0 1,0 0 0,0 0-1,0 0 1,0 0 0,0 0-1,0 1 1,0-1 0,0 1-1,0 0 1,-1 0 0,1 0 0,0 1-1,0-1 1,1 1-21,-2 1 36,-1-1 1,0 1-1,1 0 1,-1-1-1,0 1 1,0 0-1,-1 0 1,1 0-1,0-1 1,-1 1-1,0 0 0,0 0 1,0 0-1,0 0 1,0 0-1,0 1-36,-1 0 23,1 0 0,-1 0-1,0-1 1,0 1-1,0 0 1,-1 0 0,1 0-1,-1-1 1,0 1-1,0-1 1,0 1 0,0-1-1,-1 0 1,1 0 0,-1 0-1,0 0 1,0 0-1,0-1 1,0 1 0,-3 1-23,2-1-7,0-1 0,-1 1 0,1-1 0,0 0 0,-1 0 1,0 0-1,1-1 0,-1 0 0,0 1 0,0-2 0,1 1 1,-1-1-1,0 1 0,0-1 0,0-1 0,0 1 0,-1-1 7,4 1-79,1-1 0,0 0 0,-1 0 0,1 1 0,0-1 0,0 0 0,-1 0 0,1 0 0,0 0 0,0 0 0,0-1-1,0 1 1,0 0 0,1 0 0,-1-1 0,0 1 0,1 0 0,-1-1 0,0 1 0,1-1 0,0 1 0,-1-1 0,1 1-1,0-1 1,0 1 0,0-1 0,0 1 0,0-1 79,-2-33-4076</inkml:trace>
  <inkml:trace contextRef="#ctx0" brushRef="#br3" timeOffset="706863.534">9376 10627 9828,'0'0'1887,"0"0"-882,0 0 319,0 0-156,0 0-562,32 0 773,70 7-16,0-1-4583,-101-12-3167,-1-1-389</inkml:trace>
  <inkml:trace contextRef="#ctx0" brushRef="#br3" timeOffset="707202.954">9494 10379 3217,'0'0'5459,"0"0"-4098,0 0-369,0 0 161,0 0 15,15 157-416,-7-86-15,-2 0 127,-1-5-800,-2-13 96,0-10-160,3-12-992,-1-16-1201,-5-13-3890</inkml:trace>
  <inkml:trace contextRef="#ctx0" brushRef="#br3" timeOffset="730987.026">7423 17066 6867,'0'0'2321,"0"0"-1256,0 0-297,0 0 505,0 0-364,0 0-188,-6 0-15,3 0-221,5 0 2675,64-3-3260,-1-2 0,13-4 100,-76 8-134,0 1-1,0 0 1,0-1-1,0 1 1,0 0-1,0 0 1,0 1-1,0-1 1,0 0 0,0 1-1,0-1 1,0 1-1,0-1 1,0 1-1,-1 0 1,1 0 0,0 0-1,0 0 1,-1 0-1,1 0 1,0 1-1,0 0 135,20 12-2581,-5-11-1855</inkml:trace>
  <inkml:trace contextRef="#ctx0" brushRef="#br3" timeOffset="734447.963">10159 16881 6755,'0'0'1187,"0"0"-120,0 0 355,0 0-253,0 0-294,-2 13 1972,15 124-101,7 6-2746,-3-22 562,-15-101-530,3 18 41,0 0-1,3 0 1,1-1 0,4 7-73,-7-38-7943,-6-10 1319</inkml:trace>
  <inkml:trace contextRef="#ctx0" brushRef="#br3" timeOffset="735364.959">10410 17357 7123,'0'0'1886,"0"0"-608,0 0 174,0 0-308,0 0-506,0-4 142,0 6 230,1 62-61,3-1 0,2 0 0,6 14-949,-12-72 30,1-1 0,0 1-1,1 0 1,-1 0 0,1-1 0,0 1 0,0-1 0,0 1 0,1 0-30,-2-5 43,-1 0-177,0-16-565,0-39-1859,-2 0-1,-7-37 2559,7 23 458,3 20-385,1 47-1,0 1-1,0 0 0,0 0 1,0 0-1,0 0 0,0 0 1,0 0-1,0 0 0,0 1 1,0-1-1,0 1 0,1-1 1,-1 1-1,1 0-71,5-2 76,-4 1 8,0-1-1,0 1 0,0 0 0,0 0 0,0 1 0,0-1 1,1 1-1,-1 0 0,0 0 0,0 0 0,0 1 0,3 0-83,-6-1 50,1 1-1,-1-1 1,1 1-1,-1 0 1,1 0-1,-1-1 1,1 1 0,-1 0-1,0 0 1,1 1-1,-1-1 1,0 0-1,0 0 1,0 1-1,0-1 1,0 0-1,0 1 1,0-1-1,0 1 1,-1 0-1,1-1 1,-1 1 0,1-1-1,-1 1 1,1 0-1,-1-1 1,0 1-1,0 0 1,0-1-1,0 2-49,1 15 216,-1 0 0,0 0 0,-2 1 0,-3 16-216,4-27 8,-2 0 1,0 1 0,0-1-1,0 0 1,-1 0-1,0-1 1,0 1-1,-1-1 1,0 0-1,0 0 1,-4 2-9,9-9-90,0 0 1,0 1-1,-1-1 0,1 0 0,0 0 1,0 0-1,0 1 0,-1-1 1,1 0-1,0 0 0,0 1 0,0-1 1,0 0-1,0 0 0,0 1 1,-1-1-1,1 0 0,0 1 0,0-1 1,0 0-1,0 0 0,0 1 1,0-1-1,0 0 0,0 1 0,0-1 1,0 0-1,0 0 0,0 1 1,0-1-1,1 0 0,-1 1 0,0-1 1,0 0-1,0 0 0,0 1 1,0-1-1,1 0 0,-1 1 90,15 4-1541,36-4 1458,-24 0-55,-22 0 234,0 0 0,0 1 0,0 0 0,0 0 1,0 0-1,0 0 0,-1 1 0,1 0 0,-1 0 0,0 0 0,0 0 0,0 1 0,0 0 1,0 0-1,-1 0 0,0 0 0,0 0 0,0 1 0,0-1 0,-1 1 0,1 0 0,-1 0 1,-1 0-1,1 0 0,-1 0 0,1 0 0,-1 0 0,-1 0 0,1 1 0,-1-1 1,0 0-1,0 0 0,-1 1 0,1-1 0,-1 0 0,0 0 0,-1 0 0,-1 5-96,1-7 15,0 0-1,0 0 1,-1 0 0,1 0-1,-1 0 1,1-1-1,-1 1 1,0-1-1,0 0 1,0 0 0,-1 0-1,1 0 1,0 0-1,-1-1 1,1 0-1,-1 1 1,0-1 0,1 0-1,-1-1 1,-2 1-15,3 0-76,-1 0 0,1-1 1,-1 1-1,1-1 0,-1 0 0,1 0 1,-1 0-1,1 0 0,-1 0 1,1-1-1,-1 0 0,1 0 1,-1 0-1,1 0 0,0 0 1,-1-1-1,1 1 0,0-1 0,0 0 1,0 0-1,0 0 0,0-1 76,-13-29-2427,6-5-1407</inkml:trace>
  <inkml:trace contextRef="#ctx0" brushRef="#br3" timeOffset="733422.155">9576 17218 7155,'0'0'2124,"0"0"-739,0 0 53,0 0 138,0 0-522,10 0-632,97-3 1386,-52 1-4990,-55-3-1738,0 5 974</inkml:trace>
  <inkml:trace contextRef="#ctx0" brushRef="#br3" timeOffset="733757.096">9649 16992 4370,'0'0'2977,"0"0"-2384,0 0 479,0 0-111,0 0-929,0 0 640,3 109-224,8-58 176,1 2 65,-1 5-433,-3-12 432,1-8-656,-3-8-16,-1-9 0,4-9-16,-1-7-896,1-5-2274,2 0-1808</inkml:trace>
  <inkml:trace contextRef="#ctx0" brushRef="#br3" timeOffset="731718.303">7925 16761 5314,'0'0'1201,"0"0"-163,0 0 130,0 0 177,0 0-406,4 5 4025,23 25-4611,3 26 204,-2 1 0,-2 2 0,-3 0 0,7 36-557,13 29 515,-32-93-450,-6-15-6,0 0 1,1 0-1,1-1 1,0 0 0,1 0-1,1-1 1,0 0-1,11 11-59,-20-24 13,1 0-1,0 0 0,0 0 1,-1 0-1,1-1 0,0 1 1,0 0-1,0-1 0,0 1 1,0-1-1,0 1 0,0-1 1,0 1-1,0-1 0,0 0 1,1 0-1,-1 1 0,0-1 1,0 0-1,0 0 1,0 0-1,0 0 0,0 0 1,1 0-1,-1-1 0,0 1 1,0 0-1,0 0-12,1-2 7,0 1-1,0 0 1,0-1-1,-1 1 1,1-1 0,0 1-1,-1-1 1,1 0 0,-1 0-1,1 0 1,-1 0 0,0 0-1,1-1-6,3-8-46,0-1-1,-1 0 0,0 0 1,2-10 46,9-68-1215,-4-1 0,-4 0 0,-4 0 0,-4-21 1215,0 66 338,1 46-345,1-1 0,-1 1 0,0-1 0,0 1 0,0-1 0,0 1 0,0 0 0,1-1 0,-1 1 0,0-1 1,0 1-1,1 0 0,-1-1 0,0 1 0,1 0 0,-1-1 0,0 1 0,1 0 0,-1 0 0,0-1 0,1 1 0,-1 0 1,1 0-1,-1-1 0,0 1 0,1 0 0,-1 0 0,1 0 0,-1 0 0,1 0 0,0 0 7,2 4-3064,-2 12-514,1 13-2142</inkml:trace>
  <inkml:trace contextRef="#ctx0" brushRef="#br3" timeOffset="732289.662">8669 17301 1985,'0'0'5090,"0"0"-3470,0 0-929,0 0 768,0 0-165,1-10 3497,-3 3-4457,-6 3-336,-1 0 1,0 0 0,0 2-1,0-1 1,0 1-1,0 0 1,0 1 0,-1 0-1,-5 0 2,10 0-8,0 1-1,0 0 0,0 0 1,0 1-1,0-1 0,0 1 1,-1 0-1,2 0 0,-1 1 1,0 0-1,0-1 1,0 2-1,1-1 0,-1 0 1,1 1-1,0 0 0,0 0 1,-1 1 8,-1 3-20,1 0 0,0 1-1,1-1 1,0 1 0,0 0 0,0 1 0,1-1 0,0 0 0,1 1-1,0 0 1,0 0 0,1 1 20,-2 21 303,1-1 1,3 29-304,0-50 94,-1-2-73,1 0 0,1 0 0,-1-1 1,1 1-1,1 0 0,-1-1 0,1 0 0,0 0 1,0 0-1,1 0 0,0 0 0,0-1 0,0 1 1,1-1-1,-1 0 0,1 0 0,0-1 0,1 0 1,-1 0-1,1 0 0,0 0 0,0-1 0,0 0 1,0 0-1,1-1 0,-1 1 0,1-2 0,0 1 1,-1-1-1,1 0 0,0 0 0,0 0 1,0-1-1,0 0 0,-1-1 0,1 0 0,0 0 1,0 0-1,3-2-21,-7 2-136,0 0 0,0 0 0,1-1 0,-1 0 1,0 0-1,0 1 0,0-2 0,-1 1 0,1 0 1,0-1-1,-1 1 0,1-1 0,-1 1 0,0-1 1,0 0-1,0-1 136,0 0-612,0 1 1,0-1 0,0 0-1,-1 1 1,0-1-1,0 0 1,0 0 0,0 0-1,0 0 612,-1-9-6336</inkml:trace>
  <inkml:trace contextRef="#ctx0" brushRef="#br3" timeOffset="732806.521">8979 17393 9156,'0'0'1500,"0"0"-844,0 0 166,0 0 285,0 0-590,-4-3-101,0-1-249,-1 1 0,1 0-1,-1 0 1,0 1-1,0-1 1,0 1-1,0 0 1,-1 0 0,1 1-1,-1 0 1,1 0-1,-1 0 1,1 0-1,-1 1 1,1 0-1,-1 0 1,1 1 0,-1 0-1,1 0 1,-1 0-167,2 0-8,0 0 0,0 0 0,0 0 0,0 1 0,0-1 0,1 1 1,-1 0-1,1 0 0,-1 0 0,1 1 0,0-1 0,0 1 0,0 0 0,0 0 1,0 0-1,1 0 0,-1 0 0,1 1 0,0-1 0,0 1 0,0-1 0,1 1 1,-1 0-1,1 0 0,0 0 0,0 0 0,0 0 0,0 3 8,-1 7 62,1 0 0,1-1-1,0 1 1,0 0 0,2-1-1,2 12-61,-3-19 32,1-1 0,-1 0 0,1 0-1,1 0 1,-1-1 0,1 1 0,0 0-1,0-1 1,0 0 0,1 0 0,-1 0-1,1 0 1,0 0 0,0-1 0,0 1-1,1-1 1,-1 0 0,2 0-32,7 3 4,0 0-1,-1-2 1,2 1 0,-1-1-1,0-1 1,1-1-1,0 0 1,-1 0 0,1-2-1,0 1 1,5-2-4,-17 1-120,0 0 1,0 0-1,1 0 0,-1-1 1,0 1-1,0-1 0,0 1 0,0-1 1,0 0-1,0 0 0,0 0 1,0 0-1,0 0 0,1-1 120,12-16-4287,-11 3-1646</inkml:trace>
  <inkml:trace contextRef="#ctx0" brushRef="#br3" timeOffset="741657.39">14020 17350 2097,'0'0'5256,"0"0"-3010,0 0-659,0 0-157,0 0 128,0 0-344,10 0 80,189 0-290,-112 0-9817,-87 0 6999</inkml:trace>
  <inkml:trace contextRef="#ctx0" brushRef="#br3" timeOffset="741986.864">14138 17172 7155,'0'0'2017,"0"0"-400,0 147-401,9-96 17,2 0-801,0-11-416,1-2-16,-1-10-672,-5-10-1681,-1-6-2817</inkml:trace>
  <inkml:trace contextRef="#ctx0" brushRef="#br3" timeOffset="739198.413">12594 16997 8196,'0'0'2393,"0"0"-1267,0 0-283,0 0 267,0 0-481,0-15-24,0 16 2165,2 20-2605,1-1 1,0 1-1,2 0 1,0-1-1,8 16-165,4 22 379,6 31-17,-10-30-244,3-1-1,3 0 1,2-2-1,11 18-117,-30-68-3,1-1-1,0 0 0,0 0 0,1 0 1,0-1-1,0 1 0,0-1 0,0 0 1,1 0-1,4 3 4,-8-6-4,1 0 0,-1-1 0,1 1 0,0 0-1,-1-1 1,1 1 0,0-1 0,-1 0 0,1 0 0,0 1 0,0-1 0,-1 0 0,1 0-1,0-1 1,0 1 0,-1 0 0,1-1 0,0 1 0,0-1 0,-1 1 0,1-1 0,-1 0-1,1 0 1,-1 1 0,1-1 0,-1 0 0,1-1 0,-1 1 0,0 0 0,0 0 0,1 0-1,-1-1 1,0 1 0,0-1 0,0 1 0,0-1 0,0-1 4,10-14-167,0-1 0,-2 0 0,0-1 0,-1 0 0,-1-1 0,-1 1 0,3-14 167,4-33-2207,2-48 2207,-7 51 212,2 1 1,3 1-213,-9 49 473,-2 24-2864,-2 12-2032</inkml:trace>
  <inkml:trace contextRef="#ctx0" brushRef="#br3" timeOffset="740133.639">13121 17573 5442,'0'0'2479,"0"0"-1052,0 0-290,0 0 71,0 0-250,-1-4-528,-4 84 2592,3 34-3022,1-64 248,2 48 307,1-89-389,1-14-168,0-16-351,-2-33-1171,0 5 985,-2 0-1,-2 0 0,-6-22 540,9 69 40,-1 0-1,0 0 0,1 0 1,0 0-1,-1-1 0,1 1 1,0 0-1,0 0 1,1-1-1,-1 1 0,0 0 1,1 0-1,-1-1 0,1 1 1,0 0-1,-1 0 0,1 0 1,0 0-1,0 0 1,1 0-1,-1 0 0,0 0 1,1 1-1,-1-1 0,1 0 1,-1 1-1,1-1 0,0 1 1,0 0-1,-1-1 1,1 1-1,2 0-39,4-2 64,0 0 1,0 1-1,1 1 0,-1-1 0,1 2 1,-1-1-1,1 1 0,3 0-64,-10 0 56,-1 0 0,1 0 1,-1 1-1,1-1 0,-1 0 0,1 1 0,-1-1 0,0 1 0,1-1 0,-1 1 0,1-1 0,-1 1 0,0 0 0,0 0 0,0 0 0,1 0 0,-1 0 0,0 0 0,0 0 1,0 0-1,0 0 0,-1 0 0,2 2-56,0 0 63,0 1 0,-1 0 0,1 0 0,-1 0 1,0 1-1,0-1 0,0 0 0,-1 0 0,1 1-63,-1 12 113,0 0 1,0 1-1,-2-1 0,-1 4-113,1-11 37,-1-1 0,0 0 0,0 0 0,-1 0 1,0 0-1,0-1 0,-1 0 0,-5 6-37,4-5-294,1 1 0,-1 0-1,1 0 1,1 0 0,-2 7 294,5-15-1518,50-3-5582,59 3 8189,-106-2-982,0 0 1,1 0-1,-1 1 0,0-1 0,0 1 0,0 0 1,1 0-1,-1 0 0,0 0 0,0 0 0,0 0 1,-1 0-1,1 0 0,0 1 0,0-1 0,-1 1 1,1 0-1,-1-1 0,1 1 0,-1 0 1,0 0-1,1 0 0,-1 0 0,0 0 0,0 0 1,-1 0-1,1 0 0,0 0 0,-1 0 0,1 1 1,-1-1-1,0 0 0,0 0 0,0 1-107,1 0 65,-1 1 1,-1-1-1,1 1 0,0-1 0,-1 1 0,0-1 0,0 1 0,0-1 0,0 1 1,0-1-1,-1 0 0,1 0 0,-1 0 0,0 0 0,0 0 0,0 0 1,-1 0-1,1-1 0,-1 1 0,1-1 0,-3 2-65,-1 0 27,0-1 1,0 0-1,-1 0 0,1 0 1,-1-1-1,0 0 0,1 0 1,-1-1-1,0 1 0,0-1 0,0-1 1,-1 0-1,1 0 0,0 0 1,0-1-1,0 0 0,-3-1-27,9 1-197,-1-1-1,0 1 0,1-1 1,-1 1-1,1-1 0,0 0 1,-1 0-1,1 0 0,0 1 1,0-1-1,0 0 0,1 0 1,-1-1-1,0 1 1,1 0-1,-1 0 0,1 0 1,0 0-1,0-1 0,-1 1 1,1 0-1,1 0 0,-1 0 1,0 0-1,1-2 198,-1-2-1192,0-18-3650</inkml:trace>
  <inkml:trace contextRef="#ctx0" brushRef="#br3" timeOffset="740486.835">13490 17641 8004,'0'0'2604,"0"0"-1126,0 0-534,0 0 48,0 0-285,0 0-298,0 3 105,-10 65 740,3 1-1,3-1 0,3 27-1253,2-91 1,-1 0 0,1 0 1,0 0-1,0 1 1,0-1-1,1 0 1,-1 0-1,1-1 1,0 1-1,0 0 1,1-1-1,-1 1 0,1-1 1,-1 1-1,1-1 1,0 0-1,1 0 1,-1-1-1,0 1 1,1-1-1,-1 1 1,1-1-1,0 0 0,0-1 1,0 1-1,0 0 1,0-1-1,0 0 1,3 0-2,-2 0-188,-1 0 1,0-1-1,0 0 1,0 1-1,0-2 1,0 1-1,0 0 1,0-1-1,0 0 0,1 0 1,-2 0-1,1 0 1,0-1-1,0 0 1,0 1-1,-1-1 1,1-1-1,-1 1 1,1 0-1,0-2 188,18-21-3866,-6 1-2673</inkml:trace>
  <inkml:trace contextRef="#ctx0" brushRef="#br3" timeOffset="740817.068">13445 17778 6739,'0'0'2817,"0"0"-2096,0 0 671,0 0 129,0 0-753,152 33-544,-115-28-31,-9-5-257,0 0 64,-11 0-689,-11 0 193,-3 0-913,-3 0-1328,0-10 1248,-3-8-2144</inkml:trace>
  <inkml:trace contextRef="#ctx0" brushRef="#br3" timeOffset="741148.764">13470 17618 7876,'0'0'3169,"0"0"-1152,0 0-544,0 0-257,0 0-47,161 0-1057,-116 0 48,-3 0-160,-8 0-1265,-11 0-992,-9 5-4898</inkml:trace>
  <inkml:trace contextRef="#ctx0" brushRef="#br3" timeOffset="738326.077">12019 17337 3794,'0'0'6131,"0"0"-4947,0 0-864,0 0 465,0 0 239,155 0-512,-104 0-416,0 0 64,-6 0-160,-14 0-368,-9-8 272,-10 3-944,-10 0 367,-2 0-895,0-3-897,0 8-833</inkml:trace>
  <inkml:trace contextRef="#ctx0" brushRef="#br3" timeOffset="738656.788">12208 17106 3922,'0'0'2145,"0"0"-1537,0 0-32,0 0 561,0 0 255,-3 173-431,6-110 303,3-5-591,5-5-369,-3-12-48,1-8-80,-1-10-256,4-5 80,-1-13-1393,0-5-1584,0 0-641</inkml:trace>
  <inkml:trace contextRef="#ctx0" brushRef="#br3" timeOffset="736000.706">11008 17094 4674,'0'0'2006,"0"0"-1088,0 0-75,0 0 150,0 0-52,0 0 185,0 0-299,0 0 86,0 0 109,0 0-428,0 0-25,0 0-169,0 2-267,0 530 2583,0-532-2772,0 0-221,0-13-975,2-159-7866,-2 132 5724</inkml:trace>
  <inkml:trace contextRef="#ctx0" brushRef="#br3" timeOffset="736503.673">10988 17157 2993,'0'0'1217,"0"0"-313,0 0-213,0 0 251,0 0-3,-1-14-355,0-46 121,1 58-674,0 1 0,0-1 0,0 0 0,0 0 0,1 0 0,-1 0 0,1 0 0,0 1 0,-1-1 0,1 0 0,0 0 0,0 1 0,0-1 0,0 0 0,0 1 0,1 0 1,-1-1-1,0 1 0,1-1 0,-1 1 0,1 0 0,-1 0 0,1 0 0,0 0 0,-1 0 0,1 0 0,0 1 0,0-1 0,0 0 0,1 1-31,6-3-56,1 1 0,-1 1 0,1-1 0,-1 2 0,4-1 56,-2 1-19,1-2 378,0 1-1,1 1 0,-1 0 1,0 1-1,1 0 1,-1 1-1,0 0 1,5 3-359,-13-4 56,-1 0 1,1 1-1,-1 0 0,0-1 1,0 1-1,0 1 1,0-1-1,0 0 0,0 1 1,-1-1-1,1 1 1,-1 0-1,0 0 0,0 0 1,0 0-1,0 0 1,0 1-1,-1-1 0,1 0 1,-1 1-1,0-1 1,0 1-1,0 0 0,0-1 1,-1 1-1,0 0 1,1-1-1,-1 1 0,-1 3-56,1 4 90,0 0-1,0 0 0,-1 0 0,-1 0 0,0-1 1,0 1-1,-1 0 0,0-1 0,-1 1 0,0-1 0,-1 0 1,0 0-1,-1-1 0,0 0 0,0 0 0,-1 0 1,0-1-1,0 1 0,-1-2 0,0 1 0,-8 4-89,9-6-6,-1 0 0,0 0-1,0-1 1,0-1 0,0 1 0,-1-1-1,0-1 1,0 1 0,0-1-1,0-1 1,0 0 0,-1 0 0,1-1-1,-10 0 7,18-1-110,-1 0-1,1 0 0,-1 0 1,1-1-1,-1 1 0,1 0 1,-1-1-1,1 1 0,-1-1 1,1 0-1,0 1 0,-1-1 1,1 0-1,0 0 0,-1 0 1,1 0-1,0 0 0,0 0 1,0 0-1,0-1 0,0 1 1,0 0-1,1 0 0,-1-1 1,0 1-1,1-1 0,-1 1 1,1 0-1,-1-1 0,1 1 1,-1-1-1,1 1 1,0-1-1,0 0 0,0 1 1,0-1-1,0 1 0,0-1 1,0 1-1,1-1 0,-1 1 1,1-1-1,-1 1 0,1-1 1,-1 1-1,1-1 111,0 1 0,0 0 0,0 0 1,0 0-1,0 0 0,0 0 0,1 0 0,-1 0 1,0 0-1,1 0 0,-1 1 0,0-1 0,1 1 1,-1-1-1,1 1 0,-1-1 0,1 1 0,-1 0 1,1 0-1,-1-1 0,1 1 0,-1 0 0,1 0 1,-1 1-1,1-1 0,-1 0 0,42 5 398,-33-1-254,0 0 0,0 0 0,0 1 1,-1 1-1,0-1 0,0 2 0,0-1 0,-1 1 0,0 0 1,0 1-1,-1 0 0,0 0 0,3 5-144,13 17 943,-2 2 0,-1 0 0,2 8-943,-15-25 390,0 0-1,0 1 1,-2-1-1,0 2-389,-4-15-112,-1-2-283,0-7-3761,0-6-38</inkml:trace>
  <inkml:trace contextRef="#ctx0" brushRef="#br3" timeOffset="737447.848">11433 17461 4818,'0'0'2335,"0"0"-1172,0 0 384,0 0 73,0 0-246,0 1 2645,3 21-3794,4 60 1484,-3 52-1709,-4-78-1743,0-52 889,-2-75 396,0 34 463,2-1 0,5-36-5,10 30-107,-5 22-131,32-4 713,-40 25-457,-1-1 0,1 0 0,0 0 0,0 1 0,0-1 0,0 1 0,1 0 0,-1-1 0,0 1 0,0 0 0,1 0 0,-1 1 0,1-1 0,-1 0 0,1 1 0,-1-1 0,1 1 0,-1 0 0,1 0 0,-1 0-18,-1 0 179,-1 0 101,0 3-149,1 9 30,-1 0 0,0 0 0,0 0 0,-1-1 0,-1 1 0,0 0 0,-1-1 0,0 1 0,0-1 0,-1 0 0,-1 0 0,-4 7-161,5-11 529,-5 14-2020,10-20 1368,-1 0-1,1 0 1,0-1-1,0 1 1,0 0-1,0-1 1,0 1-1,0-1 1,0 1-1,0-1 1,0 0-1,0 1 1,0-1 0,0 0-1,0 0 1,0 0-1,0 0 1,0 0-1,0 0 1,1 0 123,2 1 1,0-1 1,-1 1-1,1 0 1,0 1-1,0-1 1,-1 1-1,1-1 1,-1 1 0,1 0-1,-1 0 1,0 1-1,0-1 1,0 1-1,0-1 1,0 1-1,0 0 1,-1 0-1,1 0 1,-1 0-1,0 1 1,0-1 0,1 4-2,0 0 134,-1 0 0,1 0 1,-2 0-1,1 0 1,-1 0-1,0 1 1,0-1-1,-1 0 1,0 1-1,-1-1 0,0 5-134,0-9 24,0-1 0,0 0 0,0 1 0,0-1-1,0 0 1,0 0 0,0 0 0,-1 0 0,1 0-1,-1 0 1,0 0 0,0-1 0,1 1-1,-1-1 1,0 1 0,0-1 0,0 0 0,-1 1-1,1-1 1,0 0 0,0 0 0,-1-1 0,1 1-1,0 0 1,-1-1 0,1 0 0,-3 1-24,-11 1-54,0 0 0,0-1 1,-14-1 53,20 0-79,6 0 14,0 0 0,1 0-1,-1-1 1,0 0 0,1 1 0,-1-1-1,0 0 1,1-1 0,-1 1 0,1-1-1,0 1 1,-1-1 0,1 0 0,0 0-1,0 0 1,0-1 0,0 1-1,1-1 1,-1 0 0,-1-2 65,0-1-836,0 1 0,1-1 1,0 0-1,0 0 0,1 0 1,-1 0-1,0-5 836,-3-10-6600</inkml:trace>
  <inkml:trace contextRef="#ctx0" brushRef="#br3" timeOffset="742976.715">14795 16977 5042,'0'0'2610,"0"0"-1535,0 0-475,0 0 408,0 0-263,-1 1 4670,-1 16-5428,6 77 874,10 53-861,-3-44 727,-4 12-727,-8-69 141,0-32-91,1-1 0,0 1 0,0 0-1,2 0 1,-1 0 0,4 10-50,-5-24-21,1-1 0,-1 1 0,0 0-1,0 0 1,0 0 0,0-1 0,0 1 0,1 0 0,-1 0 0,0 0 0,0-1 0,0 1 0,0 0 0,1 0-1,-1 0 1,0 0 0,0 0 0,1 0 0,-1 0 0,0-1 0,0 1 0,0 0 0,1 0 0,-1 0 0,0 0-1,0 0 1,1 0 0,-1 0 0,0 0 0,0 0 0,1 0 0,-1 0 0,0 0 0,0 1 0,1-1 0,-1 0-1,0 0 1,0 0 0,0 0 0,1 0 0,-1 0 0,0 0 0,0 1 0,0-1 0,1 0 0,-1 0 0,0 0-1,0 1 1,0-1 0,0 0 0,0 0 0,1 0 0,-1 1 0,0-1 0,0 0 0,0 0 0,0 1 0,0-1-1,0 0 1,0 0 0,0 0 0,0 1 0,0-1 0,0 0 0,0 0 0,0 1 0,0-1 0,0 0 0,0 0-1,0 1 22,6-18-1845,-6-8-1420,0 3-3183</inkml:trace>
  <inkml:trace contextRef="#ctx0" brushRef="#br3" timeOffset="745283.975">14806 17071 2977,'0'0'995,"0"0"-352,0 0 174,0 0-201,0 0-253,0 0-38,0 0 9,0 0 274,0 0 80,0 0 169,0 0 181,0 0-358,0 0-16,0 0-63,0 0-311,31-16 649,0 12-809,-1 2 0,1 0-1,4 3-129,-13-1 471,-21 0-433,0 1 0,1-1 0,-1 1 0,0-1 1,0 1-1,0 0 0,1 0 0,-1-1 1,0 1-1,0 0 0,0 0 0,0 0 0,0 0 1,0 0-1,-1 0 0,1 1 0,0-1 1,0 0-1,-1 0 0,1 1 0,-1-1 1,1 0-1,-1 0 0,0 1 0,1-1 0,-1 1 1,0-1-1,0 0 0,0 1 0,0-1 1,0 1-1,0-1 0,-1 2-38,2 4 77,-2 1 0,1-1 0,-1 1 0,0 0 0,0-1 0,-2 1-77,-2 4 44,0-1 1,-1 0-1,-1 0 1,0 0-1,-1-1 0,0 0 1,0 0-1,-1-1 1,0 0-1,-1-1 0,0 0 1,0-1-1,-1 1 1,-9 3-45,29-14-308,0-1 1,1 1-1,-1 1 1,0 0 0,1 0-1,0 1 1,-1 0-1,1 1 1,0 0 0,-1 0-1,1 1 1,0 1 307,-6-2 72,0 1 0,0 0 0,0 0 0,0 0 0,-1 0 0,1 1 0,0 0 0,0 0 0,-1 0 0,0 0 0,1 0 0,-1 1 0,0-1 0,0 1 0,0 0 0,0 0 0,-1 0 0,1 0 0,-1 0 0,0 1 0,0-1 0,0 1 0,0 0 0,0-1 0,-1 1 0,0 0 0,0 0 0,0 0 0,0 0 0,0 3-72,-1-4 26,1 1 1,-1 0-1,1 0 0,-1 0 1,-1 0-1,1 0 0,0 0 1,-1-1-1,0 1 0,0 0 1,0 0-1,0-1 0,-1 1 1,1 0-1,-1-1 0,0 0 1,0 1-1,0-1 1,-1 0-1,1 0 0,-1 0 1,-1 1-27,0-1-30,0-1 0,-1 1 0,1-1 0,0 0 0,-1-1 0,1 1 0,-1-1 0,0 0 0,1 0 0,-1 0 0,0 0 0,0-1 0,0 0 0,1 0 0,-1-1 0,0 1 0,0-1 0,-2 0 30,6 0-182,-1 1 0,1 0 1,0-1-1,-1 1 0,1-1 0,-1 0 0,1 1 1,0-1-1,0 0 0,-1 0 0,1 0 1,0 0-1,0 0 0,0 0 0,0 0 0,0 0 1,0 0-1,0 0 0,1-1 0,-1 1 0,0 0 1,1-1-1,-1 1 0,1 0 0,-1-1 1,1 1-1,0-1 0,-1 1 0,1-2 182,-4-20-4597</inkml:trace>
  <inkml:trace contextRef="#ctx0" brushRef="#br3" timeOffset="747173.712">14792 16845 3986,'0'0'1392,"0"0"-605,0 0 54,0 0 231,0 0-335,-20 22 2896,-21 23-1104,33-38-2198,0 2-1,0-1 0,0 1 1,1 1-1,0-1 1,1 1-331,-12 22 258,8-16-221,0 0-1,2 0 0,0 1 0,0 0 0,2 0 0,0 1 1,1 0-1,1 0 0,-1 14-36,2-2 146,2 1 0,2-1 0,1 1 0,1 0 0,1-1 0,2 0 1,1 0-1,1-1 0,6 11-146,-9-26 21,1 0 0,0-1 0,1 0 1,1-1-1,0 1 0,1-1 0,0-1 1,1 0-1,0 0 0,0-1 0,1 0 1,1-1-1,0 0 0,0-1 0,1 0 1,-1-1-1,2-1 0,-1 0 0,1 0 1,6 0-22,-8-3-443,-1 0 0,1-1 0,0-1 0,0 0 0,0-1 0,0 0 0,0-1 1,6-1 442,-8-5-4408,-8-8-3419</inkml:trace>
  <inkml:trace contextRef="#ctx0" brushRef="#br3" timeOffset="745671.077">15206 17377 8676,'0'0'2801,"0"0"-1325,0 0-89,0 0-184,0 0-189,52 0 296,13 3-54,-34-1-3294,-1-1-9028,-41-1 5047</inkml:trace>
  <inkml:trace contextRef="#ctx0" brushRef="#br3" timeOffset="746003.179">15206 17377 4866</inkml:trace>
  <inkml:trace contextRef="#ctx0" brushRef="#br3" timeOffset="746004.179">15206 17377 4866,'26'-159'2289,"-26"159"-2081,0 0 673,8 12 864,-2 16-513,-1 10-207,4 13-449,-1 0 432,-2 2-95,-3-5-785,-3-2 192,3-16-320,2-5-336,-2-12-529,5-8-847,-5-5-1346,0 0-2192</inkml:trace>
  <inkml:trace contextRef="#ctx0" brushRef="#br3" timeOffset="750337.461">16590 17443 4226,'0'0'12374,"0"0"-11046,0 0-479,0 0-353,0 0 176,0 0-672,3 0-608,-3 0 48,3 0-1521,-3 0-2754</inkml:trace>
  <inkml:trace contextRef="#ctx0" brushRef="#br3" timeOffset="753348.216">17979 17263 560,'0'0'7689,"0"0"-5045,0 0-1427,0 0 239,0 0-327,14 1 2255,51 3-3028,-51 0-758,26 5 1240,-16-6-7418,-26-3 2869</inkml:trace>
  <inkml:trace contextRef="#ctx0" brushRef="#br3" timeOffset="753680.489">17979 17263 3089</inkml:trace>
  <inkml:trace contextRef="#ctx0" brushRef="#br3" timeOffset="754012.113">17979 17263 3089,'4'37'733,"-1"-1"650,1-2 9510,30-26-9706,-22-6-1069,5 3 51,1-1 1,-1-1 0,1 0 0,0-1 0,0-1 0,1-1-170,-18 0 155,-1 0-57,0 0-119,0 0-230,0 0-512,0 0-528,-6 0-4709,-2 0-347</inkml:trace>
  <inkml:trace contextRef="#ctx0" brushRef="#br3" timeOffset="751729.57">17044 16952 5202,'0'0'2319,"0"0"-855,0 0-188,0 0 116,0 0-471,-21-4 1098,19 7-2010,-1-1-1,1 1 0,0 0 0,0 0 1,0 0-1,0 0 0,0 0 0,1 1 1,-1-1-1,1 0 0,0 1 0,0-1 1,0 1-1,0-1 0,1 2-8,-7 59 125,7-60-112,-5 147 1580,13 111-1593,-8-247 81,1 1 1,1-1-1,0 1 1,2-1-1,-1 0 1,2 0-1,0 0 1,1-1-1,4 9-81,-10-24-1,0 1 1,0 0-1,0-1 0,0 1 0,0 0 1,0 0-1,0-1 0,1 1 0,-1 0 0,0-1 1,0 1-1,0 0 0,0 0 0,1-1 1,-1 1-1,0 0 0,0 0 0,1-1 1,-1 1-1,0 0 0,0 0 0,1 0 0,-1-1 1,0 1-1,1 0 0,-1 0 0,0 0 1,1 0-1,-1 0 0,0 0 0,1 0 1,-1 0-1,0 0 0,0 0 0,1 0 0,-1 0 1,0 0-1,1 0 0,-1 0 0,0 0 1,1 0-1,-1 0 0,0 0 0,1 0 0,-1 1 1,0-1-1,1 0 0,-1 0 0,0 0 1,0 1-1,1-1 0,-1 0 0,0 0 1,0 0-1,0 1 0,1-1 1,0-40-830,-2 33 569,-1-37-947,-2 1 0,-8-34 1208,3 27-398,-1-46 398,8-208 424,2 300-401,1-1 0,-1 0 0,1 1-1,0-1 1,0 1 0,1 0 0,-1-1 0,1 1 0,0 0 0,0 0 0,0 0 0,1 0 0,-1 0-1,1 1 1,0-1 0,0 1 0,0-1 0,1 1 0,-1 0 0,1 0 0,0 1 0,0-1-1,0 1 1,0 0 0,0 0 0,0 0 0,0 1 0,1-1 0,-1 1 0,1 0 0,1 0-23,1 2 63,1 0 1,-1 0 0,1 1 0,-1 0 0,0 0-1,1 0 1,-1 1 0,0 1 0,-1-1 0,1 1-1,-1 0 1,1 0 0,3 4-64,-1 0 134,0-1-1,-1 1 0,0 1 1,0-1-1,-1 2 1,0-1-1,-1 1 0,6 9-133,-10-15 16,-1 0-1,1 0 0,-1 0 0,0 1 0,0-1 1,0 0-1,0 1 0,-1-1 0,0 0 0,0 1 0,0-1 1,0 0-1,-1 1 0,0-1 0,0 0 0,0 0 0,0 0 1,0 1-1,-1-1 0,0 0 0,0-1 0,0 1 1,0 0-1,-1-1 0,1 1 0,-1-1 0,0 0 0,0 1 1,0-1-1,-1-1 0,1 1 0,-4 1-15,-12 10 76,-1-1 0,0-1-1,-1-1 1,-1-1 0,-8 3-76,29-13 0,-113 37-1339,121-37 1331,0 2 0,0-1 0,0 1 0,0 0 0,-1 1 0,1-1 0,-1 1 0,1 1 0,-1-1 0,0 1 0,0 0 0,-1 1 0,1-1 0,-1 1 0,0 0 0,2 3 8,12 13 198,-1 0 0,-1 2 0,7 11-198,-9-8 287,0 1 0,6 18-287,-10-19 483,2-1 0,14 22-483,-10-30 69,-17-16-100,1-1 0,-1 0 0,0 0 0,1 0 1,-1 0-1,0 0 0,1 0 0,-1 1 0,1-1 0,-1 0 0,0 0 0,1 0 1,-1 0-1,0 0 0,1-1 0,-1 1 0,1 0 0,-1 0 0,0 0 0,1 0 0,-1 0 1,0 0-1,1-1 0,-1 1 0,0 0 0,1 0 0,-1 0 0,0-1 0,0 1 1,1 0 30,1-3-431,-1 0 1,1-1 0,-1 1-1,1 0 1,-1 0 0,0-1-1,0 1 1,-1-1 0,1-1 430,5-24-6150</inkml:trace>
  <inkml:trace contextRef="#ctx0" brushRef="#br3" timeOffset="752075.093">17447 17337 6931,'0'0'2094,"0"0"-909,0 0 45,0 0 91,0 0-457,-2 14 147,-11 333 4127,14-345-5132,-1 0-1,0 1 1,0-1-1,1 0 0,-1 0 1,1 1-1,0-1 1,0 0-1,0 0 0,0 0 1,0 0-1,0 0 0,0 0 1,1 0-1,-1 0 1,1-1-1,0 1 0,-1-1 1,1 1-1,0-1 1,0 1-1,0-1 0,0 0 1,0 0-1,0 0 1,0 0-1,0 0 0,0 0 1,0-1-1,1 1 1,-1-1-1,0 1 0,3-1-5,-1 0-125,0 1-1,0-1 0,1 0 0,-1 0 0,0 0 1,0-1-1,0 1 0,1-1 0,-1 0 0,0-1 1,0 1-1,0-1 0,0 1 0,-1-1 0,1 0 1,0 0-1,-1-1 0,2-1 126,26-37-5605,-24 27 293</inkml:trace>
  <inkml:trace contextRef="#ctx0" brushRef="#br3" timeOffset="752428.593">17407 17504 5491,'0'0'2561,"0"0"-849,0 0-463,0 0 32,0 0-513,0 0-752,144 8-32,-122-3 16,-5-5-304,-8 0 0,-1 0-1697,-2 0 880,-6-10-159,0-3-945</inkml:trace>
  <inkml:trace contextRef="#ctx0" brushRef="#br3" timeOffset="752757.575">17390 17304 10901,'0'0'1985,"0"0"-1217,0 0 993,0 0-977,195 20-752,-150-20-32,-6 0-464,-11 0-496,-11-5-1505,-8 0-2610</inkml:trace>
  <inkml:trace contextRef="#ctx0" brushRef="#br3" timeOffset="748828.363">15978 17129 5827,'0'0'960,"0"0"-373,0 0-88,0 0-99,0 0 3,-7-4 2940,3 8 1710,7 49-4358,7 42-695,-4-41 551,1 43-551,-7 187 491,-1-283-498,1 0 0,0 0 0,0 0-1,0 0 1,0 0 0,0 1 0,0-1 0,0 0 0,0 0 0,0 0 0,1 0 0,-1 0 0,0 0 0,1 0 0,-1 0 0,1 0 0,-1 0 0,1 0 0,-1 0 0,1-1 0,0 1 0,-1 0 0,1 0 0,0 0 0,0-1 0,0 1 0,-1 0 0,1-1 0,0 1 0,1 0 7,-1-1-48,0-1-1,0 1 1,0 0 0,0-1 0,0 1 0,0 0 0,0-1 0,0 1 0,0-1 0,-1 0-1,1 1 1,0-1 0,0 0 0,-1 1 0,1-1 0,0 0 0,-1 0 0,1 0 0,0 1 0,-1-1-1,1 0 1,-1 0 0,0 0 0,1 0 0,-1 0 0,0 0 0,0 0 0,1 0 0,-1 0 0,0 0 48,9-54-6652,-6 27-1658</inkml:trace>
  <inkml:trace contextRef="#ctx0" brushRef="#br3" timeOffset="749904.183">16162 17481 896,'0'0'4506,"0"0"-2966,0 0-1119,0 0 236,0 0 346,-12-9 5554,12 323-5457,0-314-1109,1 0 0,-1 0 0,0 0 0,0 0 1,0 0-1,0 0 0,0 0 0,1 0 1,-1 0-1,0 0 0,0 0 0,0 0 0,0 0 1,0 0-1,0 0 0,1 0 0,-1 0 0,0 0 1,0 0-1,0 0 0,0 0 0,0 1 0,1-1 1,-1 0-1,0 0 0,0 0 0,0 0 1,0 0-1,0 0 0,0 0 0,0 0 0,0 1 1,0-1-1,1 0 9,3-18-571,-4-259 91,1 274 499,0 1 1,0-1-1,0 0 1,1 1-1,-1-1 1,1 0-1,0 1 1,-1 0-1,1-1 1,0 1-1,1 0 1,-1 0-1,0 0 1,1 1-1,-1-1 1,1 0-1,-1 1 1,2-1-20,52-26 262,-54 28-241,-1-1 0,1 0-1,0 1 1,0-1 0,-1 0-1,1 1 1,0 0 0,0 0-1,-1-1 1,1 1 0,0 0-1,0 0 1,0 0 0,-1 1-1,1-1 1,0 0 0,0 1-1,-1-1 1,1 1 0,0 0-1,-1-1 1,1 1 0,-1 0 0,1 0-1,-1 0 1,1 0 0,-1 0-1,1 0 1,-1 1 0,0-1-1,0 0 1,0 1 0,0-1-1,0 1 1,0-1 0,0 1-1,0 0 1,0-1 0,-1 1-1,1 0 1,-1-1 0,1 1-1,-1 1-20,2 8 191,-1 0-1,-1 1 0,0-1 0,-1 0 0,0 0 1,-1 7-191,0-9 48,0 1 1,-1 0 0,0-1 0,-1 0 0,0 0-1,0 0 1,-1 0 0,0-1 0,-1 0 0,0 0-1,0 0 1,0-1 0,-1 0 0,0 0 0,-1 0-1,0-1 1,-8 5-49,8-11-495,12-10-634,12-12-880,-10 17 1966,1 1 0,-1 0 1,1 0-1,0 0 0,0 1 0,0 0 1,0 1-1,0-1 0,1 1 1,2 0 42,-8 1 44,1 1 0,-1-1 0,0 1 0,0 0 0,1 0 0,-1 0 0,0 0 0,1 0 0,-1 0 0,0 1 0,1-1 0,-1 1 0,0-1 0,0 1 0,1 0 0,-1 0 0,0 0 0,0 0 0,0 0 0,0 0 0,0 1 0,0-1 0,-1 1 0,1 0 0,0-1 0,-1 1 0,1 0 0,-1 0 0,0 0 0,0 0 0,1 0 0,-1 0 0,-1 0 0,1 0 0,0 0 0,0 1-44,1 3 132,-1 0 0,0 0 0,0 1 0,0-1 0,0 1 0,-1-1-1,0 1 1,-1-1 0,0 1 0,0-1 0,0 0 0,0 1 0,-2 2-132,1-5 2,0 0 1,0 0-1,0-1 0,0 1 1,0-1-1,-1 0 1,0 0-1,1 0 1,-1 0-1,0 0 1,-1 0-1,1-1 1,0 1-1,-1-1 1,1 0-1,-1 0 1,0-1-1,0 1 1,1-1-1,-1 0 1,-3 1-3,-1 0-169,-1 0 1,1-1 0,-1 0 0,1 0 0,-1-1 0,0 0-1,-2-1 169,7 1-191,0-1-1,1 1 1,-1-1-1,0 0 1,0 0-1,1-1 1,-1 1-1,1-1 1,-1 0-1,1 0 0,0 0 1,0 0-1,0-1 1,0 1-1,0-1 1,-1-1 191,-20-30-3079</inkml:trace>
  <inkml:trace contextRef="#ctx0" brushRef="#br3" timeOffset="746354.494">15533 17433 3378,'0'0'0</inkml:trace>
  <inkml:trace contextRef="#ctx0" brushRef="#br3" timeOffset="746355.494">15550 17172 8196,'0'0'2417,"0"0"-1937,0 0 561,0 0-497,0 0 32,0 134 481,0-80-609,0 1 400,0-4-144,-3-5-591,0-11 175,1-7-288,2-8-769,-3-15-767,-3-5-4163</inkml:trace>
  <inkml:trace contextRef="#ctx0" brushRef="#br3" timeOffset="748116.293">15683 17025 2081,'0'0'3940,"0"0"-2579,0 0-758,0 0 32,0 0 221,5-1 6863,22-1-7135,-22 4-542,1 1 1,-1 0-1,0 1 1,0-1 0,0 1-1,0 0 1,-1 0-1,0 0 1,1 1-1,-2 0 1,1-1-1,0 2 1,2 4-43,2 4 111,0 0 0,-1 1 0,-1 0 1,4 13-112,-4-10-2,-2 0 1,0 0-1,-1 1 1,-1-1 0,0 1-1,-2 0 1,0-1-1,-1 1 1,-1 0 0,-1-1-1,0 1 1,-1-1-1,-1 0 1,-1 0 0,-1-1-1,0 1 1,-1-2-1,-1 1 1,-1-1 0,0 0-1,-5 4 2,-32 30-38,39-42-94,0-1 1,0 1-1,0 1 1,2-1-1,-7 10 132,12-14-377,6-4-6967,9-13 1880</inkml:trace>
  <inkml:trace contextRef="#ctx0" brushRef="#br3" timeOffset="755096.125">18557 17094 4738,'0'0'2153,"0"0"-1088,0 0 117,0 0 186,0 0-141,-42-6 3538,39 7-4688,1-1-1,-1 1 0,1-1 0,-1 1 1,1 0-1,0-1 0,0 1 1,-1 1-1,1-1 0,0 0 1,0 0-1,0 1 0,0-1 1,0 1-1,0 0 0,1-1 0,-1 1 1,1 0-1,-1 0 0,1 0 1,-1 0-1,1 0 0,0 1 1,0-1-1,0 0 0,0 2-76,-5 11 225,1 1 0,1 0 1,-2 15-226,-1 2 494,3-16-292,1 0 1,1 0 0,0 0 0,1 0-1,1 1 1,1-1 0,1 0 0,3 16-203,-3-28 51,0 0 0,1-1 1,-1 1-1,1-1 0,1 1 1,-1-1-1,0 0 0,1 0 0,0 0 1,0-1-1,1 1-51,48 34 492,-47-35-513,-1 0 0,1-1-1,0 0 1,0 0 0,0-1 0,0 1-1,0-1 1,0-1 0,0 1 0,0-1-1,0 0 1,0 0 0,0-1-1,0 1 1,0-1 0,0-1 0,0 1-1,0-1 1,0 0 21,3-2-39,-1-1 0,1 1 0,-1-1 0,0-1 0,-1 0 0,1 0 1,-1 0-1,-1-1 0,1 0 0,-1 0 0,4-6 39,-3 4-32,-1 0 1,-1-1-1,0 1 1,0-1-1,-1 0 1,0-1 0,0 1-1,-1-1 1,1-10 31,0-8-86,-2 0 0,-1-1 0,-1-1 86,0 19 45,-1 8-64,1 0 0,-1 0 0,0-1 0,-1 1 0,1 0 0,-1 0 1,1 0-1,-1 0 0,0 1 0,0-1 0,-1 1 0,1-1 0,-1 1 1,0 0-1,0-1 0,0 1 0,0 1 19,-64-50-109,48 39 82,12 10 7,0 0 0,0 0 0,0 1 0,0 0 0,0 0 0,0 0-1,-1 1 1,1 1 0,-1-1 0,1 1 0,-1 0 0,1 1 0,-4 0 20,-14 0-197,22-1 202,0 0 1,0 0-1,0 1 1,0-1-1,0 1 1,0 0 0,0 0-1,0 0 1,1 0-1,-1 0 1,0 1 0,0-1-1,1 1 1,-1 0-1,1 0 1,0 0 0,-1 0-1,0 2-5,-3 3-211,0 1 0,0 1 0,1-1 0,0 1-1,0 0 212,-3 6-1104,3-9-2263,-3-5-3497</inkml:trace>
  <inkml:trace contextRef="#ctx0" brushRef="#br3" timeOffset="580491.734">8686 12209 5699,'0'0'853,"0"0"4,0 0 114,0 0-227,0 0-170,0-8 328,0-2-1789,0-9 4317,0 13 211,0 26-2758,0 27-829,9 419 2429,-9-464-2468,0 1 0,0 0 1,0-1-1,0 1 0,1 0 1,0-1-1,-1 1 0,1-1 0,0 1 1,0-1-1,1 2-15,-1-4-11,-1 0-221,0 0-181,0 0-230,0 0-275,0-7-1921,0-6-93,0-2-1560</inkml:trace>
  <inkml:trace contextRef="#ctx0" brushRef="#br3" timeOffset="581123.959">8841 12402 6675,'0'0'958,"0"0"213,0 0 342,0 0-217,0 0-202,0 0-165,0 0-52,0 0-92,0 2-289,0 210 2998,0-123-4165,0-141-1063,5-38 1734,-3 74-283,1 1 0,0-1-1,1 0 1,0 1 0,2 0-1,-1 0 1,8-12 283,-12 26 3,-1 0 0,0 0 0,1 0-1,-1 0 1,1 1 0,-1-1 0,1 0-1,0 0 1,-1 1 0,1-1 0,0 0 0,-1 1-1,1-1 1,0 0 0,0 1 0,0-1 0,0 1-1,-1 0 1,1-1 0,0 1 0,0 0-1,0-1 1,0 1 0,0 0 0,0 0 0,0 0-1,0 0 1,1 0-3,0 0 47,-1 1-1,1 0 1,0-1-1,0 1 1,-1 0-1,1 0 0,-1 0 1,1 0-1,-1 1 1,1-1-1,-1 0 1,0 0-1,1 1 1,-1 0-47,5 5 191,-1 1 1,0-1 0,-1 1-1,0 0 1,0 0-1,0 1-191,5 24 333,-2 0-1,0 0 0,-3 0 1,0 1-1,-2 0 0,-2 0 1,-1 1-333,1-34-563,0-1-680,-9-14-4387,1-7-1301</inkml:trace>
  <inkml:trace contextRef="#ctx0" brushRef="#br3" timeOffset="581895.469">9086 12409 7732,'0'0'1069,"0"0"-55,0 0 440,0 0-389,0 0-652,1 0-187,0 0-1,1-1 0,-1 1 1,0 0-1,1 0 0,-1 0 1,0 0-1,0 0 0,1 1 1,-1-1-1,0 0 0,1 0 1,-1 1-1,0-1 0,0 1-225,9 28 477,-2 0-1,-2 0 0,0 0 0,-2 1 0,0 22-476,-2 48 979,-4 6-979,0-34 365,-6 144-1408,8-443-2963,0-116 3714,0 339 331,0-1 1,1 0 0,0 0-1,0 0 1,0 1 0,0-1-1,1 0 1,0 1-1,0 0 1,0-1 0,0 1-1,1 0 1,0 0 0,0 0-1,0 0 1,0 1 0,0-1-1,1 1 1,0 0 0,-1 0-1,1 0 1,1 0 0,-1 1-1,0 0 1,0-1-1,1 2 1,-1-1 0,1 0-1,0 1 1,-1 0 0,1 0-1,0 0 1,0 1 0,0 0-1,0 0 1,-1 0 0,1 0-1,0 1 1,0 0-1,0 0 1,-1 0 0,1 0-1,1 2-39,-2-1 34,0 0-1,0 0 1,-1 1-1,1-1 1,-1 1 0,0 0-1,0 0 1,0 0-1,0 1 1,0-1-1,-1 1 1,1 0-1,-1-1 1,0 1-1,0 0 1,0 0-1,-1 0 1,0 0-1,1 1-33,2 9 124,-1-1 0,0 1 0,0 0 0,-2 0 0,1 4-124,-1-10 18,-1 0 0,0 0 1,0 0-1,-1-1 0,0 1 0,0 0 1,0-1-1,-1 1 0,-1-1 0,1 1 1,-1 0-19,0-5-15,1 1 1,-1-1-1,1 0 1,-1 0-1,0 0 1,-1 0 0,1 0-1,0-1 1,-1 1-1,1-1 1,-1 0-1,0 0 1,0 0 0,0-1-1,0 1 1,0-1-1,0 0 1,0 0-1,0-1 1,-4 1 14,-71 2-2759,79-3 2683,-1 0-1,1 0 1,-1 0 0,1 0-1,-1 0 1,1-1-1,-1 1 1,1 0-1,-1 0 1,1-1-1,-1 1 1,1 0-1,0 0 1,-1-1 0,1 1-1,-1 0 1,1-1-1,0 1 1,-1-1-1,1 1 1,0 0-1,0-1 1,-1 1-1,1-1 1,0 1 0,0-1-1,0 1 1,-1-1-1,1 1 1,0-1-1,0 1 1,0-1-1,0 1 1,0-1-1,0 1 1,0-1 0,0 1-1,0-1 1,0 0 76,0 1-41,0-15-3382</inkml:trace>
  <inkml:trace contextRef="#ctx0" brushRef="#br3" timeOffset="582564.897">9463 12447 4418,'0'0'2492,"0"0"-1268,0 0 14,0 0-168,0 0-438,0 0 17,0 0 55,0 0 62,0 0 125,0 0-59,0 0-98,0 0-89,0 0-175,0 0 2,0 0-120,0 0-15,0 0 84,0 0-95,0 0-70,0 0-67,0 0-77,0 3 102,0 3-172,1 45 1262,4 35-1304,-4-73 159,1 1 0,1-1 0,0 1 1,1-1-1,0 0 0,1 0 0,0-1 0,8 13-159,-13-24-1,1 1-1,0 0 1,0-1-1,0 1 1,0-1-1,0 1 0,0-1 1,0 0-1,1 1 1,-1-1-1,0 0 1,1 0-1,-1 0 0,1 0 1,-1 0-1,1 0 1,0-1-1,-1 1 1,1 0-1,0-1 0,-1 1 1,1-1-1,0 0 1,0 1-1,0-1 1,-1 0-1,1 0 0,0 0 1,0 0-1,0-1 1,-1 1-1,2-1 2,0 0-49,0-1-1,-1 1 0,1-1 0,-1 0 1,1 0-1,-1 0 0,0 0 1,0-1-1,0 1 0,0 0 1,0-1-1,0 0 0,-1 1 1,1-1-1,-1 0 0,0 0 1,0 0-1,0-1 50,6-21-186,-2 0-1,-1-1 1,-1 1-1,-1-1 1,-1 0-1,-2-12 187,1 23 553,0 14-264,0 1-167,0-40-5724,0 30 1109</inkml:trace>
  <inkml:trace contextRef="#ctx0" brushRef="#br3" timeOffset="583044.343">9813 12250 8340,'0'0'1723,"0"0"-165,0 0-197,0 0-435,0 0-262,0 0-122,0 0 61,0 0 64,0 0-14,0 0 1,0 0-99,0 0-257,0 4-209,3 602 2696,-3-606-2876,0 0-82,0 0-155,0 0-283,-6-36-2375,-10-39-4212,9 52 2369</inkml:trace>
  <inkml:trace contextRef="#ctx0" brushRef="#br3" timeOffset="583397.975">9680 12490 8868,'0'0'4098,"0"0"-2033,0 0-272,0 0-1185,0 0 64,0 0 209,119 5-353,-91 1-288,3-6 16,-3 0-224,-5 0-64,-4 0-96,-5 0-656,-5 0-513,-1 0-1680,-5 0-2962</inkml:trace>
  <inkml:trace contextRef="#ctx0" brushRef="#br3" timeOffset="576893.989">7164 11920 4210,'0'0'2508,"0"0"-966,0 0 51,0 0-121,0 0-703,0 0-268,8 8 4603,-12 166-5171,-11 37 67,6 13 100,1-16-40,8-207-66,0 0 0,0 0 0,-1-1 0,1 1 0,0 0 0,0 0 0,0 0 0,0 0 0,0 0 0,0 0 0,0-1 0,0 1 0,1 0 0,-1 0 0,0 0 0,0 0 0,1-1 0,-1 1 1,0 0-1,1 0 0,-1-1 0,1 1 0,-1 0 0,1 0 0,0-1 0,-1 1 0,1-1 0,0 1 0,-1-1 0,1 1 0,0-1 0,-1 1 0,1-1 0,0 1 0,0-1 6,32-4 8,-30 3 38,27-6 92,1 1 1,0 1-1,-1 1 0,22 1-138,-49 4 186,-3 0-6754,0-3-854</inkml:trace>
  <inkml:trace contextRef="#ctx0" brushRef="#br3" timeOffset="577765.489">7533 12437 3618,'0'0'3286,"0"0"-2093,0 0-233,0 0 241,0 0-219,0 0-131,-3 0 3138,-10 2-4136,9 3 137,0 0 0,1 0 0,-1 1 0,1-1 0,0 1 0,1 0 0,0 0 0,0 0 0,0 0 0,0 0 0,1 0 0,0 4 10,-3 79 882,4-76-519,0-10-319,0 0 0,0-1 0,1 1-1,-1-1 1,1 1 0,0 0 0,-1-1-1,1 1 1,1-1 0,-1 0 0,0 1-1,0-1 1,1 0 0,0 0 0,-1 0-1,1 0 1,0 0 0,0 0 0,0 0-1,0 0 1,0-1 0,0 1 0,1-1-1,-1 0 1,0 0 0,1 0 0,-1 0-1,1 0 1,-1 0 0,3 0-44,8 2 77,-1-1 1,1 0-1,0-1 1,0 0-1,8-1-77,-19-1-26,1 1-1,-1-1 1,1 0 0,-1 0 0,1 0 0,-1 0-1,0-1 1,0 1 0,1-1 0,-1 1-1,0-1 1,0 0 0,-1 0 0,1 0-1,0 0 1,-1 0 0,1 0 0,-1 0-1,1 0 1,-1-1 0,1-1 26,1-2-90,-1 1 0,1-1 0,-1 0 0,0 0 0,0 0 0,-1 0 0,0 0 0,0 0 0,0 0 90,-2-15-61,-1 0 0,-1 0-1,-1 0 1,-1 0-1,-1 0 1,-1 1 0,-2-5 61,1 2-166,7 21 176,1 0 0,-1 0-1,0 0 1,0 0-1,1 0 1,-1 0 0,-1 0-1,1 0 1,0 0 0,0 0-1,-1 1 1,1-1-1,-1 1 1,1-1 0,-1 1-1,0-1 1,1 1-1,-1 0 1,0 0 0,0 0-1,0 0 1,0 0 0,0 0-1,0 1 1,0-1-1,0 1 1,-1-1 0,1 1-1,0 0 1,0 0-1,0 0 1,0 0 0,-1 0-1,1 0 1,0 1 0,0-1-1,0 1 1,0-1-1,-2 2-9,-2 0 41,0 1 0,0 0 0,0 0 0,1 0 0,-1 1 0,1 0 0,0 0 0,0 0 0,0 1 0,1 0 0,-1 0 0,0 1-41,-6 13 190,12-14-6526,6-5-609</inkml:trace>
  <inkml:trace contextRef="#ctx0" brushRef="#br3" timeOffset="578567.525">7843 12419 4434,'0'0'2260,"0"0"-1316,0 0 27,0 0 144,0 0-410,-11-8 5703,7 11-6395,0 1 0,1 0 0,-1 0 0,1 1 0,0-1 1,0 1-1,0-1 0,1 1 0,0 0 0,0 0 0,0 0 0,0 0 0,0 4-13,-1 4 153,0 0 0,1 0 0,0 0 0,0 12-153,2-6 229,-1-8-77,1-1 0,1 0 0,-1 1-1,2-1 1,-1 0 0,1 1 0,1-1-152,-1-6 38,-1-1 1,1 0-1,0 1 1,0-1 0,0 0-1,0 0 1,1 0-1,-1 0 1,1-1 0,0 1-1,-1-1 1,1 0-1,1 0 1,-1 0 0,0 0-1,0 0 1,1 0-1,-1-1 1,1 0-1,-1 0 1,4 1-39,-4 0-13,0-1 0,0 0 0,1 0 0,-1 0 0,1 0 0,-1-1 0,1 1-1,-1-1 1,1 0 0,-1 0 0,1 0 0,-1 0 0,1-1 0,-1 0 0,1 1 0,-1-1 0,0 0 0,1-1 0,-1 1 0,0-1-1,0 1 1,0-1 0,0 0 0,0 0 0,0 0 0,0-1 0,-1 1 0,1 0 0,-1-1 0,0 0 0,0 0 0,0 0 0,0 0 0,0 0-1,0 0 1,-1 0 0,0 0 0,1-1 0,-1 1 0,0-3 13,4-15-215,-1 0-1,0 0 1,-2 0 0,-1 0-1,0 0 1,-2-14 215,0 0 108,1 32-116,0 0 1,0 0-1,-1 0 1,1-1-1,-1 1 1,0 0 0,0 0-1,0 0 1,0 0-1,-1 0 1,1 0-1,-1 1 1,0-1 0,1 0-1,-1 1 1,0-1-1,-1 1 1,1 0-1,0-1 1,-1 1 0,1 0-1,-1 1 1,0-1-1,0 0 1,1 1-1,-1-1 1,-3 0 7,-3-1-83,-1 0-1,0 0 1,-1 1-1,1 1 1,0-1 0,0 2-1,-10-1 84,19 1-128,1 0-435,0 0-531,0 0-1157,0 0-2362</inkml:trace>
  <inkml:trace contextRef="#ctx0" brushRef="#br3" timeOffset="579302.504">8102 12394 6099,'0'0'1312,"0"0"-290,0 0 27,0 0-1,0 0 43,9-2 5662,11 573-5096,-20-543-1598,-1 36 206,4 0 0,5 28-265,-6-87-2261,-1-20 682,-2-49-1175,0 15-1051,1 9-893</inkml:trace>
  <inkml:trace contextRef="#ctx0" brushRef="#br3" timeOffset="579804.968">8128 12698 4082,'0'0'2158,"0"0"-827,0 0-103,0 0 76,0 0-415,0-12-182,1-8-468,1 1 1,1 0 0,1 0-1,1 0 1,0 1 0,3-6-240,-7 19 29,1 1 0,0-1 0,0 0 1,0 1-1,0-1 0,1 1 1,0 0-1,0 0 0,0 0 0,0 0 1,0 0-1,1 1 0,0-1 0,0 1 1,0 0-1,0 0 0,0 1 0,1-1 1,-1 1-1,1 0 0,-1 0 0,1 1 1,0-1-1,0 1 0,0 0 0,0 0 1,0 1-1,0-1 0,0 1 1,0 0-1,1 0-29,-4 1 51,1-1 1,0 0-1,0 0 1,0 1-1,0-1 1,0 1-1,-1 0 1,1 0-1,0 0 1,-1 1-1,1-1 1,0 0-1,-1 1 1,0 0-1,1-1 1,-1 1-1,0 0 1,0 0-1,0 0 1,0 1-52,2 2 110,0 1-1,-1-1 1,0 1 0,0 0 0,0 0 0,-1 0-1,0 1 1,0-1 0,0 2-110,2 17 370,0 0 1,-2 1-1,-1 0 1,-1 6-371,0-28 6,0-1 0,-1 1 0,1-1 0,-1 1 1,0 0-1,0-1 0,0 0 0,-1 1 0,1-1 0,-1 0 0,0 0 0,0 1 0,0-1 0,0-1 0,0 1 1,-1 0-1,1 0 0,-1-1 0,0 0 0,1 1 0,-1-1 0,0 0 0,-1-1 0,1 1 0,0 0 1,0-1-1,-3 1-6,-4 2-248,-1-1 0,1 0 0,-1-1 1,1 0-1,-1-1 0,0 0 1,0-1-1,1 0 0,-3-1 248,12 1-76,0 0 1,0 0-1,0 0 1,0 0-1,0 0 0,0-1 1,0 1-1,0 0 0,0-1 1,0 1-1,1-1 1,-1 1-1,0-1 0,0 0 1,0 1-1,0-1 0,1 0 1,-1 1-1,0-1 1,1 0-1,-1 0 0,0 0 1,1 1-1,-1-1 0,1 0 1,0 0-1,-1 0 1,1-1 75,-4-32-3061,4 31 2634,0-28-4277</inkml:trace>
  <inkml:trace contextRef="#ctx0" brushRef="#br1" timeOffset="764771.104">7144 13045 3858,'0'0'1579,"0"0"-864,0 0-187,0 0 147,0 0-400,-1-7-93,-5-22-76,3 22 746,-2 7 5667,5 4-1636,7-3-6937,12 1 2139,0 0 1,0 1 0,0 1 0,-1 1-1,0 0 1,1 2-86,3 0 128,0-1 0,1 0 1,21 1-129,31 8-77,-58-11 54,-1 0-1,1-1 1,0-1-1,14 0 24,383 3 8,-373-7-1,1-1 0,1-3-7,-2 0-34,1 2 1,2 2 33,26 4 42,-35 0-12,0-2 0,0-1 0,0-2 0,-1-1 0,27-7-30,-23 4-19,0 1-1,0 2 1,0 2 0,1 2 0,23 2 19,17 0 74,0 8-76,321-10-444,-386 1 394,0 1-1,-1 1 1,1 0-1,-1 1 1,0 0 0,12 6 52,41 12-46,-10-12 46,1-3 0,1-2 0,-1-2 0,2-3 0,-9 2 622,-49-2-545,-1 0 19,0 0-24,0 0 61,-3 3-1747,-11-3-3097</inkml:trace>
  <inkml:trace contextRef="#ctx0" brushRef="#br3" timeOffset="781258.08">9452 18409 2545,'0'0'3930,"0"0"-2177,0 0-387,0 0 58,0 0-445,0 0-178,0 0-273,0 0 214,0 0 79,0 0-74,0 0 254,0 0-217,0 0-93,0 0-40,21 0-477,147 0-7636,-168 0 3398</inkml:trace>
  <inkml:trace contextRef="#ctx0" brushRef="#br3" timeOffset="781807.879">9486 18533 2801,'0'0'1630,"0"0"-504,0 0 109,0 0-141,0 0 232,0 0 56,0 0-176,0 0-93,0 0-396,0 0 102,0 0-58,0 0-273,0 0 264,0 0-197,0 0-115,0 0 118,0 0-315,29 0 400,82 0-1049,-110 0-21,-1 0-309,0 0-299,0 1-1364,0 3-1931</inkml:trace>
  <inkml:trace contextRef="#ctx0" brushRef="#br3" timeOffset="779136.948">8111 17963 6643,'0'0'1118,"0"0"-534,0 0 347,0 0 190,0 0-289,-3 7 5386,5 5-6647,71 163 1997,30 80-972,-97-235-594,3 5 27,0-1 1,1 0 0,11 18-30,-21-42 0,0 0 0,0 1 0,0-1 0,0 0 0,0 0 0,1 0 0,-1 0 0,0 0 0,0 0 0,0 0 0,0 0 0,0 1 0,0-1 0,0 0 0,0 0 0,0 0 0,0 0 0,0 0 0,0 0 0,0 0 0,0 0 0,0 0 0,1 0 0,-1 1 0,0-1 0,0 0 0,0 0 0,0 0 0,0 0 0,0 0 0,0 0 0,0 0 0,1 0 0,-1 0 0,0 0 0,0 0 0,0 0 0,0 0 0,0 0 0,0 0 0,0 0-1,1 0 1,-1 0 0,0 0 0,0 0 0,0 0 0,0 0 0,0 0 0,0-1 0,0 1 0,0 0 0,1 0 0,-1 0 0,0 0 0,0 0 0,0 0 0,0 0 0,0 0 0,0 0 0,0 0 0,0-1 0,0 1 0,0 0 0,0 0 0,0 0 0,3-13-35,-1-30-114,-2 27 54,4-21-21,1 0 0,2 0 0,4-9 116,-1 2-448,-1-1 0,-3-2 448,0-12-228,-3 10 212,2 2-1,3-1 1,1 1 0,3-2 16,3 28 51,-7 20-177,-3 17-453,-5 57-4183,0-28-2348</inkml:trace>
  <inkml:trace contextRef="#ctx0" brushRef="#br3" timeOffset="779857.496">8643 18483 5523,'0'0'2209,"0"0"-1078,0 0-155,0 0 275,0 0-178,-6-19 1950,-1 17-2996,0 0 1,0 1 0,0 0 0,-1 0-1,1 0 1,0 1 0,-1 0 0,1 1-1,-7 0-27,-13 1-25,25-2 20,0 1 1,-1-1-1,1 1 0,0 0 1,0 0-1,0 0 1,-1 0-1,1 0 1,0 0-1,1 1 0,-1-1 1,0 1-1,0-1 1,0 1-1,1 0 1,-1 0-1,1 0 0,0 0 1,-1 0-1,1 0 1,0 0-1,0 0 0,0 0 1,1 0-1,-2 2 5,-17 65-66,17-58 103,-2 14 299,1 0-1,1 1 1,2-1 0,0 6-336,0-4 516,1-23-463,-1-1-1,1 1 1,-1-1-1,1 0 1,0 1-1,0-1 1,0 0 0,1 0-1,-1 0 1,1 0-1,0 0 1,-1 0-1,1 0 1,1 0-1,-1-1 1,0 1-1,1-1 1,-1 0-1,1 1 1,0-1 0,0 0-1,-1-1 1,1 1-1,1 0 1,-1-1-1,0 0 1,0 0-1,0 0 1,1 0-1,-1 0 1,1-1-53,10 4-90,1-2 0,0 0 0,0-1 0,0 0 0,-1-1 0,13-2 90,-26 2-150,-1 0 1,1-1 0,0 1-1,0 0 1,0 0 0,0-1-1,0 1 1,0 0 0,0-1-1,-1 1 1,1-1 0,0 1-1,0-1 1,0 1 0,-1-1-1,1 0 1,0 1 0,-1-1-1,1 0 1,-1 0 0,1 0-1,-1 1 1,1-1 0,-1 0-1,0 0 1,1 0 0,-1 0-1,0 0 1,1 0 0,-1 0-1,0 1 1,0-1 0,0 0-1,0 0 1,0 0 0,0 0-1,0 0 1,0 0 0,-1 0 149,1-7-4498</inkml:trace>
  <inkml:trace contextRef="#ctx0" brushRef="#br3" timeOffset="780424.915">8914 18465 7251,'0'0'966,"0"0"-48,0 0 445,0 0-26,0 0-641,0-1-574,0 1 0,0-1 0,-1 1 0,1-1 0,0 1 0,0-1 0,-1 1 0,1-1 0,0 1 0,0-1-1,-1 1 1,1-1 0,0 1 0,-1 0 0,1-1 0,-1 1 0,1 0 0,-1-1 0,1 1 0,-1 0 0,1-1 0,-1 1 0,1 0 0,-1 0-122,-3 0 47,1 0 0,-1 0-1,1 1 1,-1-1 0,0 1 0,1 0 0,-1 0 0,1 0 0,0 0 0,-1 1 0,1 0-1,0-1 1,0 1 0,0 0 0,0 1 0,0-1 0,1 0 0,-3 3-47,0 1 47,1-1 0,1 1 0,-1 0 0,1 0 0,0 0 0,0 0 0,1 0 0,0 1 0,0 0 0,0-1-47,-3 22 340,1 1 0,2-1 0,0 0 0,2 19-340,1-30 383,-2-10-329,2-1 0,-1 0 0,1 1 0,0-1 1,0 0-1,1 1 0,0-1 0,0 0 0,0 0 0,1 0 0,-1-1 0,2 1 0,-1-1 0,0 1 0,1-1 0,0 0 0,1-1 1,-1 1-1,1-1 0,-1 1 0,1-1 0,1-1 0,-1 1 0,0-1 0,1 0 0,0 0 0,0-1 0,0 1 0,0-1 0,0-1 1,0 1-1,0-1 0,1 0 0,-1 0 0,0-1 0,1 0 0,0 0-54,15-3-661,-4-12-5170,-10 5 2828,1-3-2944</inkml:trace>
  <inkml:trace contextRef="#ctx0" brushRef="#br3" timeOffset="788816.769">11512 18447 8628,'0'0'2257,"0"0"-1040,0 0 127,0 0-207,0 0-337,0 0-800,113 0 128,-74 0 32,-2 0-144,-9 0-16,-8 0 0,-6 0-368,-9 0 96,-5 0-528,0 0-641,0 0-576,-5 0-1313,-12 0-1360</inkml:trace>
  <inkml:trace contextRef="#ctx0" brushRef="#br3" timeOffset="789153.268">11630 18257 6707,'0'0'2241,"0"0"-1633,0 0 721,0 0 368,9 139-577,-4-80-175,-2-4-769,-3 1-32,6-15-288,-6-8-769,3-5-1168,-3-16-3137</inkml:trace>
  <inkml:trace contextRef="#ctx0" brushRef="#br3" timeOffset="785572.515">10148 18097 3217,'0'0'1028,"0"0"-471,0 0 233,0 0-11,0 0-259,0-1-114,0-6-329,-4 1 2245,4 6-2230,0 0-1,0 0 0,0 0 0,0 1 0,0-1 0,0 0 0,0 0 0,0 0 0,0 0 0,0 0 0,0 0 0,0 0 0,0 0 0,0 1 0,0-1 0,0 0 0,0 0 0,0 0 1,0 0-1,0 0 0,-1 0 0,1 0 0,0 0 0,0 0 0,0 0 0,0 0 0,0 0 0,0 1 0,0-1 0,0 0 0,0 0 0,0 0 0,-1 0 0,1 0 0,0 0 0,0 0 1,0 0-1,0 0 0,0 0 0,0 0 0,0 0 0,0 0 0,-1 0 0,1 0 0,0 0 0,0 0 0,0 0 0,0 0 0,0 0 0,0 0 0,0 0 0,0 0 0,0 0 1,-1-1-1,1 1 0,0 0 0,0 0 0,0 0 0,0 0 0,0 0 0,0 0 0,0 0 0,0 0 0,0 0 0,0 0-91,4 81 599,4 0 0,14 58-599,-11-71 147,-9-53-45,0-1-82,-1 0-1,2 0 1,0-1-1,1 1 1,0-1-1,1 0 1,1 0 0,3 5-20,-9-17 1,1 0 0,-1 1 1,1-2-1,0 1 0,0 0 0,-1 0 1,1 0-1,0 0 0,0 0 1,0-1-1,0 1 0,0 0 1,0-1-1,0 1 0,0 0 1,0-1-1,0 0 0,0 1 1,0-1-1,1 0 0,-1 1 1,0-1-1,0 0 0,0 0 1,0 0-1,1 0 0,-1 0-1,1-1-2,0 0-1,0 1 1,0-1 0,-1 0-1,1-1 1,-1 1-1,1 0 1,-1 0-1,1-1 1,-1 1 0,1-1-1,-1 1 1,0-1-1,0 1 1,0-1 2,5-8-46,-1 1-1,0-1 1,-1 0 0,0 0-1,0-4 47,77-293-1403,-73 264 1374,-8 36 65,1-1 0,1 0 0,-1 1-1,1-1 1,0 1 0,1 0 0,1-4-36,-1 10 29,-1 0 0,0 0 0,0 0 0,0 0 0,1 1 0,-1-1 0,0 1 0,1 0 0,-1-1 0,0 1 0,1 0 0,1 0-29,-3 0-324,0 0 1,0 0-1,-1 0 1,1 0-1,0 0 1,0 1-1,0-1 0,0 0 1,0 0-1,0 0 1,0 1-1,0-1 1,0 1-1,0-1 1,0 1-1,0-1 0,-1 1 1,1-1-1,0 1 1,0 0 323,5 22-4880</inkml:trace>
  <inkml:trace contextRef="#ctx0" brushRef="#br3" timeOffset="786859.625">10503 18376 576,'0'0'3626,"0"0"-2193,0 0-113,0 0-317,0 0-314,0-4-145,0-11 64,0 11 110,0 4-6,0 0-258,0 0 149,0 0-230,0 0-141,12 291 993,-10-492-1793,-2 176 644,-1 14-95,0 0 0,1 0 0,1 1 0,0-1 0,0 0 0,1 1 1,1-4 18,-1 13-1,-1-1 0,0 1 0,1 0 1,-1-1-1,1 1 0,-1 0 1,1 0-1,0 0 0,-1 0 0,1 1 1,0-1-1,0 0 0,-1 1 1,1-1-1,0 1 0,0-1 0,0 1 1,0 0-1,0 0 0,0 0 1,0 0 0,56-1 159,-42 2 382,-15-1-525,0 0 1,0 0-1,0 0 1,0 0-1,0 1 0,0-1 1,0 0-1,0 1 0,0-1 1,0 1-1,0-1 0,0 1 1,0-1-1,-1 1 0,1 0 1,0-1-1,0 1 0,-1 0 1,1 0-1,0-1 0,-1 1 1,1 0-1,-1 0 0,1 0 1,-1 0-17,9 32 128,-9-25-123,0 0 0,0 0 0,0 0 0,-1 0-1,0 0 1,-1 0 0,-1 4-5,-1-3 1,-1-1 0,0 1 0,0-1 0,-1 0-1,0 0 1,0 0 0,-1-1 0,0 0 0,0 0 0,-1-1 0,-1 1-1,-11 11 118,19-18-190,1 0-213,0 0-486,18 0-220,-16-1 980,1 1-1,-1-1 0,1 1 1,0 0-1,-1 0 1,1 0-1,0 0 1,-1 1-1,1-1 0,0 1 1,-1-1-1,1 1 1,-1 0-1,1 0 1,-1 0-1,0 1 0,1-1 1,-1 0-1,0 1 1,0-1-1,0 1 1,0 0-1,0 0 1,0 0-1,-1 0 0,2 1 12,0 2 106,1 0-1,-1 0 1,1 1 0,-1-1-1,-1 1 1,1 0-1,-1 0 1,0 0-1,-1 0 1,1 0-1,-1 0 1,0 0 0,-1 0-1,0 1 1,0-1-1,0 0-105,-1-3 17,0-1 1,1 1-1,-2-1 0,1 0 1,0 0-1,0 1 0,-1-1 0,1 0 1,-1 0-1,0 0 0,0-1 1,1 1-1,-1 0 0,0-1 0,-1 1 1,1-1-1,0 1 0,0-1 1,-1 0-1,1 0 0,0 0 0,-1 0 1,1-1-1,-1 1 0,1-1 1,-2 1-18,-69 12 6,-8-12-3020,75-2 66,3-8-1465</inkml:trace>
  <inkml:trace contextRef="#ctx0" brushRef="#br3" timeOffset="787782.849">10805 18363 4098,'0'0'1539,"0"0"-541,0 0 221,0 0 179,0 0-99,0 0-343,0 0-321,0 0 120,3 25 693,-3 276 969,0-297-2392,0 0-1,0 0 0,1-1 1,0 1-1,-1 0 0,1 0 0,1 0 1,-1-1-1,0 1 0,1 0 1,0-1-1,0 1 0,0-1 1,0 0-1,0 0 0,1 0 0,-1 0 1,1 0-1,0 0 0,0-1 1,0 1-1,0-1 0,3 1-24,0 0-70,-1-1-1,1 1 0,0-2 1,0 1-1,0-1 1,1 1-1,-1-2 0,0 1 1,0-1-1,0 0 1,1 0-1,-1-1 0,0 1 1,4-2 70,-8 1-168,-1 1 0,1-1 0,0 1 1,0-1-1,0 0 0,0 0 0,0 0 0,-1 0 1,1 0-1,0-1 0,-1 1 0,1 0 0,-1-1 1,1 0 167,9-14-4524,-8 8 474</inkml:trace>
  <inkml:trace contextRef="#ctx0" brushRef="#br3" timeOffset="788114.125">10757 18538 3362,'0'0'3150,"0"0"-1757,0 0-331,0 0 525,0 0-554,17 0-340,4 0-464,14-1 236,0 1-1,0 2 0,21 4-464,-4-3-1910,-52-6-1881,-1-10 2265,-1-3-1067</inkml:trace>
  <inkml:trace contextRef="#ctx0" brushRef="#br3" timeOffset="788451.339">10754 18376 10085,'0'0'1504,"0"0"-783,0 0 607,0 0-431,144 33-209,-105-33-688,-11 0-176,-2 0-320,-12 0-1457,-9 0-1521,-5 0-4674</inkml:trace>
  <inkml:trace contextRef="#ctx0" brushRef="#br3" timeOffset="792500.853">12236 18285 4306,'0'0'2502,"0"0"-1373,0 0-62,0 0 0,0 0-240,-1-5-304,-11-35 2711,11 38-3050,1-1 24,0 1-104,-2 148-180,5 209 1385,1-332-475,-1-14-1998,-2 0-5907,-1-15 505</inkml:trace>
  <inkml:trace contextRef="#ctx0" brushRef="#br3" timeOffset="793784.491">12380 18546 1809,'0'0'2700,"0"0"-1502,0 0-366,0 0 118,0 0-219,0-15 4178,4 98-3923,7 34-986,-3-40 598,-7-62-433,-1-9-109,0 0 1,0 0 0,1 0-1,-1 0 1,1 0-1,1 0 1,-1 0-1,1-1 1,0 1-1,1-1 1,-1 1-1,2 1-56,-3-10 34,0 1-1,0 0 1,0-1-1,-1 1 1,1-1-1,-1 1 1,1-1-1,-1 1 1,0-1-1,0 1 0,0-1 1,0 1-1,0-1-33,0-274-3198,0 276 3204,2-31-141,-2 31 140,0 0 0,0 0 0,0 0 0,0 0 0,0 0 0,1 0 0,-1 0 0,0 1 1,0-1-1,1 0 0,-1 0 0,1 0 0,-1 0 0,1 1 0,-1-1 0,1 0 0,-1 1 0,1-1 0,0 0 1,-1 1-1,1-1 0,0 0 0,-1 1 0,1-1 0,0 1 0,0 0 0,0-1 0,-1 1 0,1 0 1,0-1-6,7 1 160,0-1 0,0-1 0,0 1 0,-1-1 1,7-3-161,-6 3 175,1-1-1,-1 1 1,1 0 0,0 1 0,7-1-175,-15 3 29,0-1 0,0 0 0,0 0 0,0 0 0,0 0 1,0 1-1,0-1 0,0 1 0,0-1 0,0 0 0,0 1 0,0-1 0,-1 1 0,1 0 0,0-1 0,0 1 1,-1 0-1,1-1 0,0 1 0,-1 0 0,1 0 0,-1 0 0,1 0 0,-1-1 0,1 1 0,-1 1-29,8 33 239,-8-23-220,0 0-1,-1 0 0,0 0 0,-1-1 0,-1 5-18,-3 0 57,-2 0 0,1-1 0,-2 0 1,0 0-1,-1-1 0,0 0 0,-1 0 0,-1-1 1,-11 10-58,23-23-16,-1 0 0,1 0 0,0 0 1,0 0-1,-1 0 0,1 0 0,0 1 1,0-1-1,0 0 0,-1 0 0,1 0 0,0 0 1,0 1-1,0-1 0,0 0 0,-1 0 1,1 1-1,0-1 0,0 0 0,0 0 1,0 1-1,0-1 0,0 0 0,0 0 1,0 1-1,0-1 0,0 0 0,0 0 0,0 1 1,0-1-1,0 0 0,0 0 0,0 1 1,0-1-1,0 0 0,0 0 0,0 1 1,0-1-1,0 0 0,1 0 0,-1 1 16,13-1-645,30-9-517,-32 6 793,1 0 406,1 1-1,-1 0 1,0 1-1,1 1 1,-1 0-1,1 0 1,-1 1-1,12 3-36,-20-3 22,-1-1-1,1 1 0,-1 1 1,0-1-1,1 0 1,-1 1-1,0 0 0,0-1 1,0 1-1,0 0 0,0 1 1,-1-1-1,1 0 1,0 1-1,-1 0 0,0-1 1,0 1-1,0 0 1,0 0-1,0 0 0,0 1 1,-1-1-1,0 0 0,1 1 1,-1-1-1,-1 1 1,1-1-1,0 1 0,-1-1 1,0 1-1,1-1 1,-2 3-22,2-2 45,-1 0 0,0 0 1,0 0-1,0 0 1,-1 0-1,1-1 1,-1 1-1,0 0 1,0 0-1,0-1 0,-1 1 1,1 0-1,-1-1 1,0 1-1,0-1 1,0 0-1,-1 0 1,1 0-1,-1 0 1,1 0-1,-1 0 0,0-1 1,0 1-1,0-1 1,0 0-1,-1 0 1,1 0-1,-4 1-45,-6 3 22,0-1 1,-1-1-1,1 0 0,-1-1 0,0 0 1,0-1-1,0-1 0,-1 0 0,1-1 0,0-1 1,0 0-1,-12-2-22,25 2-71,0 1 0,0 0-1,0-1 1,0 1 0,0-1 0,1 0 0,-1 1-1,0-1 1,0 0 0,0 1 0,1-1 0,-1 0 0,0 0-1,1 0 1,-1 0 0,0 0 0,1 0 0,-1 1 0,1-1-1,0 0 1,-1-1 0,1 1 0,0 0 0,0 0-1,-1 0 1,1 0 0,0 0 0,0 0 0,0-1 71,3-31-4782,4 19 836</inkml:trace>
  <inkml:trace contextRef="#ctx0" brushRef="#br3" timeOffset="794592.756">13217 18280 7668,'0'0'2513,"0"0"-1094,0 0-274,0 0-68,0 0-586,0 0-325,0 0 103,0 0-162,0 0 40,-4 8 231,-9 15-68,6-9-168,-1 0 0,2 0 0,0 0 0,0 1 1,2 0-1,0 0 0,-2 12-142,2 10 347,1 0 0,2 0 1,2-1-1,1 1 0,2 0 0,3 3-347,-6-29 57,2 0 0,-1 0-1,1-1 1,1 1 0,0-1-1,0 0 1,1 0 0,1 0-1,-1-1 1,2 0-1,-1 0 1,1 0 0,0-1-1,1 0 1,0-1 0,0 1-1,1-1 1,0-1 0,0 0-1,1 0 1,-1-1-1,7 3-56,-10-6-29,0-1-1,0 1 0,1-1 0,-1-1 1,0 1-1,0-1 0,0 0 0,2 0 30,0 0-359,-7-28-6900,-1 10-577</inkml:trace>
  <inkml:trace contextRef="#ctx0" brushRef="#br3" timeOffset="796376.052">14507 18698 7411,'0'0'950,"0"0"-382,0 0-221,0 0-208,11-23 40,51-113-59,-60 133 215,0-1 0,-1 0 1,1 0-1,-1 1 1,0-1-1,0 0 0,0 0 1,-1 0-1,1 0 0,-1-3-335,0 6 1003,0 1-95,0 0-548,3 24 549,1 38 507,-2 57-1416,-3-58 750,3-1 0,3 2-750,5-42 350,-10-20-432,0 0-1,0 0 1,0-1-1,0 1 1,0 0-1,0 0 1,0-1-1,0 1 1,0 0-1,0 0 1,0-1-1,0 1 1,0 0-1,0 0 1,1 0-1,-1-1 1,0 1-1,0 0 1,0 0-1,0 0 0,0 0 1,1-1-1,-1 1 1,0 0-1,0 0 1,0 0-1,0 0 1,1 0-1,-1 0 1,0-1-1,0 1 1,1 0-1,-1 0 1,0 0-1,0 0 1,0 0-1,1 0 1,-1 0-1,0 0 0,0 0 1,1 0-1,-1 0 1,0 0-1,0 0 1,1 0-1,-1 0 1,0 0-1,0 0 1,0 1-1,1-1 1,-1 0-1,0 0 1,0 0-1,0 0 1,1 0-1,-1 1 83,0-28-5112</inkml:trace>
  <inkml:trace contextRef="#ctx0" brushRef="#br3" timeOffset="796768.319">14817 18189 7603,'0'0'2527,"0"0"-1241,0 0-14,0 0 385,0 0-416,25 29-625,76 97 88,-93-115-602,0 0-1,-1 1 0,-1 0 1,0 0-1,0 0 0,-1 0 1,-1 1-1,0 0 1,-1 0-1,0 0 0,-1 0 1,0 1-1,-1-1 0,-1 0 1,-1 5-102,2 4 203,0-6-145,1 30 131,-2 1 1,-2-1 0,-3 14-190,3-47 6,0 0-1,-1 0 1,-1-1-1,1 1 1,-2-1-1,0 0 1,-1 0-1,0 0 1,0 0-1,-1-1 1,-1-1-1,0 1 1,-8 7-6,15-17-146,1 0 1,-1 0-1,0-1 0,0 1 1,0 0-1,0-1 0,0 1 1,0 0-1,0-1 0,0 1 1,0-1-1,0 0 0,0 1 1,-1-1-1,1 0 0,0 0 1,0 1-1,0-1 0,0 0 1,0 0-1,-1 0 0,1 0 1,0-1-1,0 1 0,0 0 1,0 0-1,0-1 0,-1 1 1,1-1-1,0 1 1,0-1-1,0 1 0,0-1 1,0 0-1,0 1 0,1-1 1,-1 0-1,0 0 0,0 0 1,0 0-1,1 0 0,-1 1 1,0-1-1,1-1 0,-1 1 1,1 0-1,-1 0 146,-8-17-5360</inkml:trace>
  <inkml:trace contextRef="#ctx0" brushRef="#br3" timeOffset="795313.496">13623 19040 6211,'0'0'2750,"0"0"-1589,0 0-289,0 0 46,0 0-400,0-19-324,0-148-76,-2 76-139,0 14 239,7-47-218,-4 112-45,2 0 0,-1 0 0,2 0 1,-1 1-1,2-1 0,-1 1 0,2 0 0,-1 0 0,2 1 0,-1-1 0,1 1 0,1 1 0,0 0 0,2-2 45,10-9 276,1 1 0,1 1-1,1 1 1,0 0 0,11-3-276,-33 21 134,0 0 0,-1 1 0,1-1 0,-1 1 0,0-1 1,1 1-1,-1-1 0,0 1 0,0-1 0,0 1 0,0-1 0,0 1 0,0-1 0,0 1 0,-1-1 0,1 1 1,0-1-1,-1 1 0,0 0-134,-10 29 423,-1-1 0,-1 0 0,-1-1 1,-18 25-424,17-30 57,1 0 1,0 1 0,3 1 0,0 0-1,1 1 1,1 0 0,0 7-58,9-32-102,0 0 0,-1 0 0,1 0 0,0-1 0,0 1 0,0 0 0,0 0 0,0 0 0,0 0 0,0 0 0,1-1 0,-1 1 0,1 0 0,-1 0 0,1-1 0,0 1 0,-1 0 0,1-1 0,0 1 0,0-1 0,0 1 0,1-1 0,-1 1 0,0-1 0,1 0 0,-1 1 0,0-1 0,1 0 0,-1 0 0,1 0 0,0 0 0,-1-1 0,1 1 0,0 0 0,-1-1 0,1 1 0,0-1 0,0 1 102,10 1-489,0-1-1,0 0 0,0-1 1,0 0-1,12-2 490,8 0-74,2 1 568,-22-1 36,-1 2-1,1 0 1,0 0 0,-1 1 0,6 2-530,-16-3 29,0 1 0,-1 0 1,1-1-1,0 1 0,-1 0 0,1-1 0,-1 1 0,1 0 1,-1 0-1,1 0 0,-1 0 0,1-1 0,-1 1 1,0 0-1,0 0 0,1 0 0,-1 0 0,0 0 1,0 0-1,0 0 0,0 0 0,0 0 0,0 0 1,0 0-1,0 0 0,-1 0-29,-3 26-207,2-22 184,-1 1 0,-1-1 0,1 0 0,-1 1 0,0-1 0,0-1 0,0 1 0,-1-1 0,0 0 0,0 0 0,0 0 0,0 0 0,0-1 0,-1 0 0,0 0 0,-3 1 23,-16 7-189,-1-1-1,0-1 1,-5 0 189,-20 2-551,18-12-3893,25-3-1142</inkml:trace>
  <inkml:trace contextRef="#ctx0" brushRef="#br3" timeOffset="795694.742">14054 18602 9124,'0'0'2129,"0"0"-1072,0 0 735,0 0-847,0 0-385,0 0-48,84 0-416,-53 0 513,0 0-481,-2 0 0,2 0-96,-12 0-32,-5 0-224,-8 0-192,-6 0-833,0 0-624,0 0-400,0 0-672</inkml:trace>
  <inkml:trace contextRef="#ctx0" brushRef="#br3" timeOffset="796029.759">14220 18386 1249,'0'0'4370,"0"0"-3346,0 0-544,0 0 337,0 0 223,0 0 481,0 135 144,0-72 223,0-2-799,0-3-65,0-15-431,0-12-593,0-14 0,9-6-256,2-11-1185,-3 0-960,-2-28-3026</inkml:trace>
  <inkml:trace contextRef="#ctx0" brushRef="#br3" timeOffset="798523.717">15525 18300 1105,'0'0'3801,"0"0"-2491,0 0-856,0 0 373,0 0 189,0-13 6825,0 133-7543,1 62 626,-10 26-924,8-200-14,2-7-16,-1-1 0,0 1 0,0-1 1,0 0-1,0 1 0,0-1 0,0 1 0,0-1 0,0 1 0,0-1 0,0 1 0,0-1 0,0 1 0,0-1 0,0 0 1,0 1-1,-1-1 0,1 1 0,0-1 0,0 1 0,0-1 0,-1 0 0,1 1 0,0-1 0,-1 0 0,1 1 0,0-1 1,-1 0-1,1 1 0,0-1 0,-1 0 0,1 0 0,0 1 0,-1-1 0,1 0 0,-1 0 0,1 0 0,-1 0 0,1 1 1,0-1-1,-1 0 0,1 0 0,-1 0 0,1 0 0,-1 0 0,0 0 30,1-3-111,-1 1 1,0-1-1,0 0 0,1 0 1,0 1-1,-1-1 0,1 0 1,0 1-1,0-1 0,0 0 0,1-1 111,-1-1-183,3-281-5585,0-3 7044,-2 287-1251,0 1 0,-1-1 0,1 1 0,1-1 0,-1 1 0,0-1 0,0 1 0,0 0 0,1 0 0,-1 0 1,1 0-1,-1 0 0,1 0 0,-1 0 0,1 0 0,0 0 0,-1 1 0,1-1 0,0 0 0,-1 1 0,1 0 0,1-1-25,43-8-119,136 9-924,-179 0 1078,-1 0 0,1 1 0,-1-1 0,1 0 1,-1 1-1,0 0 0,1-1 0,-1 1 0,0 0 0,1 0 0,-1 0 1,0 0-1,0 1 0,0-1 0,0 1 0,0-1 0,0 1 1,-1 0-1,1-1 0,0 1 0,0 1-35,1 1 107,-1 1 1,1-1-1,-1 1 0,0-1 1,-1 1-1,1 0 0,-1 0 1,1 0-1,-2 0 0,1 3-107,0 2 94,0-1-1,-1 0 1,0 1 0,-1-1-1,0 0 1,0 0 0,-1 1-1,0-1 1,-1 0-1,0 0 1,-2 5-94,0-6 22,1 1 0,-1-1-1,-1 1 1,1-2 0,-1 1 0,-1-1 0,0 1-1,0-2 1,0 1 0,-1-1 0,1 0 0,-1-1-1,-1 0 1,1 0 0,-1-1 0,0 0-1,0 0 1,0-1 0,-1 0 0,1-1 0,-1 0-1,1 0 1,-1-1 0,-4 0-22,4-1 37,-3 0-367,0 0 1,1-1-1,-1 0 1,-10-3 329,19 3-82,0 0 0,1 0 0,-1-1 1,0 0-1,0 0 0,1 0 0,-1 0 0,1 0 0,-1-1 1,1 1-1,0-1 0,0 0 0,0 0 0,0 0 0,1-1 0,-2-1 82,6 4 176,0 1-1,1-1 1,-1 1-1,0 0 1,0 0 0,0 0-1,1 0 1,-1 0-1,0 0 1,0 1-1,0-1 1,0 1-1,1-1 1,0 2-176,16 9 204,1 0 1,-2 2 0,0 0 0,-1 2 0,0 0-1,-1 0 1,12 16-205,40 35 896,16 3 131,-83-68-888,-1-1-254,0 0-499,9-15-5973,-1 7 1929</inkml:trace>
  <inkml:trace contextRef="#ctx0" brushRef="#br3" timeOffset="798873.774">15976 18579 7155,'0'0'891,"0"0"-584,0 0 8,0 0 416,0 0 109,0-5 153,0-15-161,0 14 166,0 6-38,0 0-346,0 0-27,0 0-318,0 0-157,0 11 206,-3 95-16,1-15 1917,4 7-2219,-2-97-7,1 1 0,-1 0-1,0 0 1,1-1 0,-1 1 0,1 0 0,-1 0-1,1-1 1,0 1 0,0-1 0,0 1 0,0-1-1,0 1 1,0-1 0,0 1 0,1-1-1,-1 0 1,0 0 0,1 1 0,-1-1 0,1 0-1,-1 0 1,2 0 7,1 1-4,1 0 0,0-1 1,-1 1-1,1-1 0,0 0 0,0 0 0,0-1 0,0 1 0,2-1 4,49-6-2217,-16-10-4494,-30 8 1863</inkml:trace>
  <inkml:trace contextRef="#ctx0" brushRef="#br3" timeOffset="799296.038">15928 18690 1873,'0'0'6531,"0"0"-5299,0 0-15,0 0-193,0 0-47,0 0-129,127-5-576,-96 5-144,-6 5-80,-5 3-48,-6-3-192,-6 0-240,-2-5-544,-3 0-673,-3 0 32,0 0 305,0-5 623,0-13-2000</inkml:trace>
  <inkml:trace contextRef="#ctx0" brushRef="#br3" timeOffset="799664.731">15928 18690 192,'28'-157'10261,"-28"157"-7828,34 0-944,14 0-257,2 0 65,7 0-897,-9 0-32,-6 5-368,-6 8-704,-10-3-337,-12 3-3153,-14 7-4466</inkml:trace>
  <inkml:trace contextRef="#ctx0" brushRef="#br4" timeOffset="807402.494">11399 4382 9732,'0'0'1521,"0"0"-1073,0 0-144,0 0-111,0 0 223,0 0-416,-8 7-528,8-7-81,8 0-2544</inkml:trace>
  <inkml:trace contextRef="#ctx0" brushRef="#br4" timeOffset="817901.991">14316 24 4978,'0'0'2340,"0"0"-1457,0 0-61,0 0 133,0 0-344,6-20 205,-4 17 3848,-7 1660-1159,7-1628-3418,2 1 0,2 0 0,0-1 0,2 0 0,1 0 0,2-1 0,0 0 0,4 4-87,2 6-6,-2 1 1,-1 1 0,-2 1 0,-2 1 5,15 137 327,-1 130-327,-13-139 39,-4 19-9,-9 14-30,0-30 87,-18 215-44,15-268-51,-20 108 8,1-14-8,-26 505 427,45-632-322,4 8-97,-2 48 65,-6 135-44,-7 76 28,-15 141 490,18-247-441,5-96 119,2-4 100,-15 63-317,-1-28 128,4 104-128,13 184 242,5-359-289,-4-26 335,-12 68-288,-3 47 133,12 252 28,2-15-159,-6 99 105,12-423-55,-3 117 104,-1-185-129,-3-1 1,-2 1-1,-2-1 0,-9 24-27,-27 130-90,42-183 228,3-8-2698,0-20-928,1-5-866</inkml:trace>
  <inkml:trace contextRef="#ctx0" brushRef="#br4" timeOffset="820346.514">14133 11056 1008,'0'0'961,"0"0"-961,0 0 48,0 0 32,0 0 992,0 0-175,0 0-177,-31 53-304,31-53-127,-3 0 655,0 0-464,3 0-240,0 0-240,-6 0-384,1-3 16,-4-2-1569</inkml:trace>
  <inkml:trace contextRef="#ctx0" brushRef="#br4" timeOffset="820678.391">14133 11056 480,'-45'-92'1889,"45"92"-1841,0 0 128,0-2 529,2-3 15,1 2-128,0-2-336,0 3-208,3-3-48,-4 5-208,4-3-784,0 3-2098</inkml:trace>
  <inkml:trace contextRef="#ctx0" brushRef="#br4" timeOffset="821704.149">14130 10883 3249,'0'0'2332,"0"0"-1734,0 0-398,0 0-85,0 0 5,-5-11 1844,4 10 3160,-7 493-1906,-17-52-2546,25 4-336,7-349-249,5 2-87,-2-18 132,0 76-132,-27 248 155,6-251-19,11-127-136,0-25-3,0 0 94,0 0-19,0 0-24,0 0-16,0 0 0,0-19-328,0 3-289,-1 3-615,1 0-1,1-1 1,1 1-1,0-5 1201,11-20-5984</inkml:trace>
  <inkml:trace contextRef="#ctx0" brushRef="#br4" timeOffset="834164.269">14088 13152 4418,'0'0'1398,"0"0"-1641,0 0 75,0 0 99,0 0-33,-1-3 36,-5-18 9359,6 21-5970,7 1-4030,449-1 998,-443-2-256,0-1 1,1 0-1,-1 0 0,0-2 1,-1 0-1,1 0 0,2-2-35,5-3 25,-1 4-28,0 0 0,0 1-1,1 1 1,3 0 3,30-7 5,124-23 12,-69 16-69,-84 15 49,1 1 0,-1 1 0,1 1 0,4 1 3,66-1 7,125-14 105,219 15-112,283 26-184,-207-17 85,-344-6 49,213 13-206,257 26 77,-485-42 12,-44-1-133,107 14 300,-81-2-418,123-7 418,-46-2 10,432 2 402,-372-7-141,1259 2-274,-1454-4-177,0-3 0,31-9 180,73-8 125,203-11-74,74 15-200,-392 19 36,25 0-76,1 4-1,-1 4 1,23 7 189,-13-1-10,0-5 0,1-5 0,32-5 10,-18 1 230,221 11 541,-187-3-373,227-6 301,43 1-339,-211 15-166,-56-5 100,8-6-294,-27-3-2,-27-1 290,69-7-288,54-7-123,-44 4 144,-113-4 107,10-1-146,750 8 250,-719 14-219,30 9-13,-48-4-20,0-5 0,14-4 20,355 11 141,-230-18-163,253 4 466,-317 12-448,-82-6-149,25-2 153,-11-7-138,-1-4 1,48-11 137,-55 5-2,1 5 0,1 4 2,136-8 265,21-5-422,158 15 157,-171 2-112,-89-1 130,50 11-18,-55 5 289,0 7-1,57 21-288,-147-31-71,1-3 0,1-3 1,-1-2-1,59-2 71,-10-5-4,-1-4 0,29-9 4,-12-11 3,-85 16 67,0 0 0,1 3 0,41-1-70,-59 3 302,-24 4-320,1 0-1,-1 0 1,0 0-1,1-1 1,-1 1-1,0 0 1,0 0-1,0 0 1,1-1-1,-1 1 1,0 0-1,0 0 1,0-1-1,1 1 1,-1 0-1,0-1 1,0 1-1,0 0 1,0 0-1,0-1 1,0 1-1,0 0 1,1-1-1,-1 1 1,0 0-1,0-1 1,0 1-1,0 0 1,-1-1 0,1 1-1,0 0 1,0-1-1,0 1 1,0 0-1,0-1 19,-2-1-332,0-1 0,0 0 0,0 1-1,0 0 1,0-1 0,-1 1 0,1 0 0,-1 0 0,0 0-1,1 1 1,-1-1 332,-33-24-4450</inkml:trace>
  <inkml:trace contextRef="#ctx0" brushRef="#br3" timeOffset="848967.861">17821 18589 3474,'0'0'2131,"0"0"-1037,0 0-630,0 0-149,0 0 376,-4-2-265,-11-6 8598,110 13-8182,48 10-842,30 3 108,-99-11-236,31 10 128,-43-5 48,1-4-1,25-1-47,37-2 5,152-1 81,-226-6-70,0-2 0,0-3 0,-1-2 0,18-6-16,56-20 226,-3-6-1,86-42-225,-148 55 65,0-2-1,-2-3 1,-2-3-1,-1-2 0,-2-2 1,11-14-65,-4-2-77,-2-3-1,-3-1 1,0-6 77,-29 32-47,-1-1 0,-2-1 1,-2-1-1,-1 0 0,-2-2 1,10-31 46,103-369-149,-60 200 236,-10 5-37,-3-42-50,52-207-164,-8 178-226,-40 130 278,61-142 168,-117 305-101,1 1 0,0-1 0,1 1 0,1 0-1,-1 0 1,2 1 0,-1 0 0,2 0 0,-1 1 0,1 1 0,0-1 0,1 2-1,0-1 1,0 1 0,1 1 0,0 0 0,3 0 45,31-13-107,1 3-1,1 2 1,43-8 107,-88 22 9,10-3-22,1 2 0,0 0 0,0 0 0,4 2 13,-6-1 222,-12-3-297,0 1-1,-1 0 0,1 0 1,-1 0-1,1 0 0,-1 0 1,0 0-1,0 0 0,0 0 1,0 0-1,0 0 0,-1 1 1,1-1-1,-2-1 76,-13-11-187,-2 2 1,0 0-1,0 0 0,-1 2 0,0 0 1,-14-3 186,29 10 112,3 3 109,1 0-66,0 0 32,0 0 55,0 0-25,0 0 305,0 0-289,3 0-185,0 0 1,0 0 0,0 1-1,0-1 1,0 1 0,0-1-1,0 1 1,0 0 0,0 0-1,0 1 1,0-1 0,2 2-49,-1-1 61,20 7-8,0-1 0,0 0 0,1-2 0,0-1 0,0-1 0,0-1 0,5-1-53,-29-2-15,-1 0 0,0 1 0,1-1 1,-1 0-1,0 0 0,1 0 0,-1 0 0,0 0 0,1 1 1,-1-1-1,0 0 0,1 0 0,-1 1 0,0-1 0,1 0 0,-1 1 1,0-1-1,0 0 0,0 0 0,1 1 0,-1-1 0,0 0 0,0 1 1,0-1-1,0 1 0,0-1 0,0 0 0,1 1 0,-1-1 1,0 0-1,0 1 0,0-1 0,0 1 0,0-1 0,-1 0 0,1 1 1,0-1-1,0 0 0,0 1 0,0-1 0,0 0 0,0 1 0,-1-1 1,1 0-1,0 1 0,0-1 0,0 0 0,-1 1 15,-7 17 46,8-18-51,-30 44 9,-1 0 0,-2-3 1,-2 0-1,-2-3 0,-23 20-4,59-58-480,1 0-699,0-3-625,0-14-1632</inkml:trace>
  <inkml:trace contextRef="#ctx0" brushRef="#br3" timeOffset="850053.18">23122 14196 7988,'0'0'1873,"0"0"-713,0 0 161,0 0-321,0 0-95,-3-9 3571,0 93-4367,-9 35-109,-1 27 265,-1 497 148,11-506-346,3-136-320,0-1-86,1-4 91,32-79-5243,-19 45-2681</inkml:trace>
  <inkml:trace contextRef="#ctx0" brushRef="#br3" timeOffset="851337.11">23263 15139 4210,'0'0'976,"0"0"-840,0 0 393,-2-12-182,-1-2-252,-4-38 786,10 40 4883,2 14-3366,4 22-2351,-1 79 626,-5 0 1,-6 36-674,1 10 1196,2-148-1060,0-1-46,0-36-714,0-1 496,-1-28-768,3 1-1,11-66 897,-9 88-17,-4 33 27,1 1 1,0-1-1,0 1 1,0-1-1,1 1 1,1 0-1,1-5-10,4-11 198,-8 22-175,0 0 1,1 1 0,-1-1 0,1 0 0,-1 0 0,1 1 0,-1-1 0,1 0 0,0 1 0,0-1 0,0 1 0,0-1 0,0 1 0,0-1 0,0 1-1,0 0 1,1 0 0,-1-1 0,1 1 0,-1 0 0,1 0 0,-1 0 0,1 0 0,-1 1 0,1-1 0,0 0 0,-1 1 0,1-1 0,0 1 0,0 0-1,-1-1 1,1 1 0,0 0 0,1 0-24,12-2 6,-7 1 11,-1 0-1,0 0 0,1 1 0,-1 0 1,1 0-1,-1 1 0,5 0-16,-10 0 4,0 0 0,0 0 0,0 0-1,0 0 1,0 0 0,0 0 0,0 0 0,-1 0 0,1 1-1,0-1 1,-1 1 0,0-1 0,1 1 0,-1 0-1,0 0 1,0-1 0,1 1 0,-1 0 0,-1 0 0,1 0-1,0 0 1,0 0 0,-1 0 0,0 0 0,1 1-1,-1-1 1,0 0 0,0 1-4,1 5 49,-1 0-1,0 1 1,0-1-1,-1 0 1,0 0 0,0 0-1,-1 0 1,0 0-1,-1-1 1,1 1-1,-1-1 1,-1 1 0,0-1-1,0 0 1,0 0-1,-1-1 1,0 1-1,0-1 1,0 0 0,-1 0-1,0-1 1,0 1-1,-1-2 1,1 1-1,-1-1 1,0 1 0,0-2-1,-1 1 1,-6 1-49,15-5-236,64-14-1231,-60 13 1487,-1 1 0,1-1 1,-1 1-1,1 0 1,-1 0-1,0 1 0,1 0 1,-1 0-1,0 0 1,1 0-1,-1 0 1,0 1-1,0 0 0,0 0 1,0 0-1,0 0 1,0 1-1,-1-1 0,3 3-20,0 2 85,0 0-1,0 0 0,-1 1 0,-1-1 1,1 1-1,-1 0 0,0 0 0,-1 1 1,0-1-1,0 1 0,-1 0 0,0-1 1,-1 1-1,0 0 0,0 0 0,-1 0 1,0 0-1,0 0 0,-2 8-84,0-14 25,1 0 0,-1 0 0,1 0 0,-1-1-1,0 1 1,0 0 0,0-1 0,0 0 0,-1 1 0,1-1 0,-1 0-1,1 0 1,-1 0 0,0 0 0,0-1 0,0 1 0,0-1 0,0 0-1,0 0 1,0 0 0,0 0 0,0 0 0,0-1 0,-1 1-1,1-1 1,-2 0-25,-5 1-2,1 0 0,-1 0 0,0-1 0,0-1 0,1 0 0,-1 0 0,0-1 0,-7-2 2,9 1-119,0 0 0,1-1 0,-1-1 1,1 1-1,0-1 0,0 0 0,0-1 1,1 1-1,0-1 0,0-1 0,0 1 0,1-1 1,0 0-1,0 0 0,-2-7 119,4 8-499,0-1-1,0 1 0,0-1 1,1 0-1,0 0 1,1 0-1,-1 0 0,1-1 1,1 1-1,-1 0 1,1 0-1,1-4 500,4-16-8631</inkml:trace>
  <inkml:trace contextRef="#ctx0" brushRef="#br3" timeOffset="852207.87">24024 14744 4594,'0'0'2260,"0"0"-1113,0 0-285,0 0 512,0 0 181,4 0 6464,33 0-7727,228 0-1026,-264 0 675,-1 0 57,0 0-28,0 0-15,0 0-91,0 0-136,0 0-521,0 0-506,0 0-987,0 0-2060</inkml:trace>
  <inkml:trace contextRef="#ctx0" brushRef="#br3" timeOffset="852709.131">24032 14947 5106,'0'0'1513,"0"0"-198,0 0 174,0 0 392,0 0-411,0 0-211,0 0-21,15 0-166,61 2 407,-39 0-1207,0-2 0,1-1 0,-1-2 0,7-2-272,-8 0 53,-13 4-5767,-17 1-140</inkml:trace>
  <inkml:trace contextRef="#ctx0" brushRef="#br3" timeOffset="881313.152">25111 13702 5042,'0'0'2049,"0"0"-1035,0 0 37,0 0 315,0 0-432,0 0-304,-3-3-230,-9-7 420,12 11 1291,16 29-1128,23 71-85,22 98-898,-35-107 258,3 0-1,35 68-257,-64-159 27,1 1-1,-1-1 1,0 0-1,1 0 1,-1 0-1,1 0 1,0 0-1,-1-1 1,1 1-1,0 0 1,-1 0-1,1 0 1,0 0-1,0-1 1,0 1-1,0 0 1,0-1-1,0 1 1,0-1-1,0 1 1,1 0-27,-2-2 15,1 1 1,0 0-1,0 0 1,-1-1 0,1 1-1,0 0 1,-1-1 0,1 1-1,-1-1 1,1 1 0,0-1-1,-1 1 1,1-1 0,-1 1-1,1-1 1,-1 1 0,1-1-1,-1 0 1,0 1 0,1-1-1,-1 0 1,0 1 0,1-2-16,15-54 176,-14 47-228,34-168-496,-7-2-1,-7-25 549,-21 194-24,-1 9 34,-1 0 0,1 0 1,0 0-1,0 0 0,0 0 0,0 0 1,0-1-1,0 1 0,0 0 1,0 0-1,1 0 0,-1 0 1,0 0-1,1 0 0,-1 0 1,1 0-1,-1 0 0,1 0 1,-1 0-1,1 0 0,0 0 1,-1 0-1,1 0 0,0 0 1,0 0-1,0 1 0,0-1 1,0 0-1,0 1 0,0-1 0,0 1 1,0-1-1,0 1 0,0-1 1,0 1-1,0 0 0,0-1 1,0 1-1,0 0 0,0 0 1,1 0-1,-1 0 0,1 0-10,-2 13-915,0 45-2449,2-20-528</inkml:trace>
  <inkml:trace contextRef="#ctx0" brushRef="#br3" timeOffset="881942.159">25897 14214 7619,'0'0'1684,"0"0"-433,0 0 118,0 0-201,0 0-522,-8-25 2038,3 22-2649,0-1 0,0 1 1,1 0-1,-2 1 0,1-1 1,0 1-1,0 0 0,-1 0 1,1 1-1,-1-1 0,0 1 1,-3 0-36,-73-1-97,56 2-3,24 1 90,0-1 0,-1 1 0,1 0 0,0 0 0,0 0 0,0 0 0,0 0 0,0 1 0,0-1 0,0 0 0,0 1 0,0 0 0,0-1 0,1 1 0,-1 0 0,1 0 0,0 0 0,-1 0 0,1 0 0,0 0 0,0 1 10,-22 49 15,19-40 99,1 0 1,1 0-1,0 1 1,0-1 0,1 1-1,1 0 1,0-1-1,0 1 1,2 0-1,-1-1 1,2 0-1,0 1 1,0-1-1,1 0 1,4 9-115,-4-14 9,-1 0-1,1 0 1,0-1-1,1 1 1,-1-1-1,1 0 1,0-1-1,1 1 1,-1-1-1,1 0 1,0 0-1,1-1 1,-1 0-1,1 0 1,0 0-1,0-1 1,0 0-1,0 0 1,0-1-1,1 0 1,-1 0-1,1-1 1,-1 0-1,1 0 1,0-1-1,1 0-8,7 1-109,27-4-467,-41 2 434,0 1 1,0-1 0,0 0-1,0 0 1,0 0-1,-1 0 1,1 0 0,0 0-1,-1-1 1,1 1-1,-1 0 1,1-1 0,-1 1-1,0-1 1,0 0-1,0 1 1,1-1 0,-2 0-1,1 0 1,0 0 141,6-12-1785,3-3-1593</inkml:trace>
  <inkml:trace contextRef="#ctx0" brushRef="#br3" timeOffset="882636.028">26326 14166 5603,'0'0'2000,"0"0"-1060,0 0 49,0 0-47,0 0-198,-23-15 1567,9 13-2004,1 0 1,-1 0 0,0 2-1,0-1 1,1 2-1,-1 0 1,0 1-1,1 0 1,-1 1-1,-7 2-307,15-3 8,1 1 1,-1-1-1,1 1 0,0 0 0,0 0 0,0 0 0,0 1 0,0 0 1,1 0-1,-1 0 0,1 0 0,0 1 0,0 0 0,1 0 0,0 0 0,-1 0 1,2 0-1,-1 1 0,1-1 0,-1 1 0,2-1 0,-1 1 0,1 0 1,-1 0-1,1 4-8,-3 16 163,2 1 1,1 0 0,1 0 0,1 0-1,2 5-163,-3-23 76,2-1 0,-1 1 0,1-1 0,0 1 0,1-1 0,0 0 0,0 0 0,1 0 0,0 0 0,1 0 0,-1-1 0,2 0 0,-1 0 0,1 0 0,-1-1 0,2 0 0,5 5-76,-6-8-27,2 1-1,-1-1 1,0 0 0,1 0-1,-1-1 1,1 0-1,0 0 1,0-1 0,0 0-1,-1 0 1,1-1 0,0 0-1,0-1 1,0 1-1,0-2 1,0 1 0,0-1-1,-1 0 1,1 0 0,-1-1-1,1 0 1,-1-1-1,0 0 1,0 0 0,-1 0-1,1-1 1,0-1 27,4-2-304,5-7-4165,-13 7 395</inkml:trace>
  <inkml:trace contextRef="#ctx0" brushRef="#br3" timeOffset="883119.983">26830 13961 6723,'0'0'2198,"0"0"-917,0 0 384,0 0 173,0 0-662,0 0-159,4-2-385,11 3-452,-1 1 0,0 0 0,0 1 1,3 2-181,48 8 394,51-9-2099,-89-5-2944,-25 1-2048</inkml:trace>
  <inkml:trace contextRef="#ctx0" brushRef="#br3" timeOffset="884267.759">27366 13573 8708,'0'0'1155,"0"0"99,0 0-141,0 0-81,0 0-101,12 22 710,11 30-1174,-2 1 0,-3 1 1,-1 0-1,3 32-467,29 91 287,-48-174-270,23 69 753,10 13-770,-34-84 4,0-1 1,1 0 0,-1 1 0,0-1 0,0 0 0,0 0 0,0 1-1,0-1 1,0 0 0,0 0 0,1 1 0,-1-1 0,0 0 0,0 0-1,0 1 1,1-1 0,-1 0 0,0 0 0,0 0 0,1 1 0,-1-1-1,0 0 1,0 0 0,1 0 0,-1 0 0,0 0 0,0 0-1,1 0 1,-1 1 0,0-1 0,1 0 0,-1 0 0,0 0 0,1 0-1,-1 0 1,0 0 0,0 0 0,1 0 0,-1-1 0,0 1 0,1 0-1,-1 0 1,0 0 0,0 0 0,1 0 0,-1 0 0,0-1 0,0 1-1,1 0 1,-1 0 0,0 0 0,0-1 0,1 1 0,-1 0 0,0 0-1,0-1 1,0 1 0,0 0 0,1 0 0,-1-1 0,0 1-5,10-19 133,-6 10-132,39-95-458,-5-2-1,-4-2 1,-3-9 457,-24 65 312,-7 51-344,0 1-131,0 0-256,7 3-2417,5-1-784</inkml:trace>
  <inkml:trace contextRef="#ctx0" brushRef="#br3" timeOffset="885439.423">27949 14037 1072,'0'0'3637,"0"0"-1946,0 0-514,0 0 346,0 0-82,-1-6 1367,0 6-2724,1 0 0,0 0 0,0 0 0,0 0 0,0 0 0,0 0 0,0 0 0,0 0 0,0 0 0,0 0-1,0 0 1,0 0 0,0 0 0,0 0 0,0 0 0,0 0 0,0 0 0,-1 0 0,1 0 0,0 0 0,0 0 0,0 0-1,0 0 1,0 0 0,0 0 0,0 0 0,0 0-84,5 98 436,4-1 0,15 62-436,-17-117 35,-7-36-53,0-4-62,0-2-158,-20-140-1045,5 43 1252,5-1 0,2-46 31,39 143 326,-31 1-326,8 0 14,-1 0-1,1 0 1,-1 1 0,1 0-1,-1 0 1,0 1 0,5 1-14,-10-2 30,0 0 1,0 0-1,1 1 1,-1-1-1,-1 0 1,1 1 0,0 0-1,0-1 1,-1 1-1,1 0 1,0 0-1,-1 0 1,0 0-1,0 0 1,1 0-1,-1 1 1,0-1-1,-1 0 1,1 0-1,0 1 1,-1-1-1,1 0 1,-1 1-1,0-1 1,0 3-31,1 5 64,0 0-1,-1 0 1,0 0-1,-1 0 1,0 0-1,-1 0 1,0 0 0,-1 0-1,0-1 1,0 1-1,-1-1 1,0 0-1,-1 0 1,1 0-1,-2 0 1,1-1 0,-2 0-1,1 0 1,-1-1-1,0 0 1,0 0-1,-1 0 1,-8 5-64,82-11-4370,-44-1 4076,-12-1 393,0 0 0,0 2 0,1-1-1,-1 1 1,7 2-99,-15-3 51,0 1-1,-1-1 0,1 1 1,0 0-1,0-1 1,0 1-1,-1 0 1,1 0-1,0 0 0,-1 1 1,1-1-1,-1 0 1,1 0-1,-1 1 0,0-1 1,1 1-1,-1-1 1,0 1-1,0 0 1,0-1-1,0 1 0,-1 0 1,1 0-1,0 0 1,-1 0-1,1 0 1,-1-1-1,0 1 0,1 0 1,-1 1-51,0 2 87,0 0 0,0-1 0,0 1 0,0 0 1,-1-1-1,1 1 0,-1 0 0,-1-1 0,1 1 0,-1-1 1,1 0-1,-1 1 0,0-1 0,-1 0 0,1 0 0,-1 0 0,0-1 1,0 1-1,0 0-87,-5 3 19,0-1 1,0 0-1,0 0 1,-1-1-1,0 0 0,0-1 1,0 0-1,-6 2-19,-7 0 264,12-6-889,12-8-2709,22-15-601</inkml:trace>
  <inkml:trace contextRef="#ctx0" brushRef="#br3" timeOffset="885956.593">28324 14021 5042,'0'0'1230,"0"0"-536,0 0-121,0 0 276,0 0 82,-9-6 206,6 8 6098,1 42-6675,-2 1 1,-3 9-561,0-8 481,2 0 0,2 11-481,3-48 22,0-1 0,0 0-1,0 0 1,1 0 0,1 0 0,-1-1-1,1 1 1,1 0 0,2 6-22,-3-11-28,0 0 1,0 0-1,0 0 1,1-1-1,-1 1 1,1-1-1,0 0 1,0 0-1,0 0 1,0 0-1,0 0 1,0 0-1,0-1 1,1 1-1,-1-1 0,1 0 1,-1 0-1,1-1 1,-1 1-1,1-1 1,-1 1-1,1-1 1,2 0 27,3 1-287,1-1 1,-1 0-1,1 0 1,0-1-1,-1 0 1,1-1-1,-1 0 1,4-1 286,-10 2-311,0-1 1,0 1 0,0-1 0,0 1 0,0-1 0,0 0 0,0 0 0,-1 0 0,1-1 0,-1 1 0,0-1-1,1 1 1,-1-1 0,0 0 0,-1 0 0,1 0 0,0 0 0,-1 0 0,0 0 0,1 0 0,-1 0 0,-1-1-1,1 1 1,0 0 0,-1-2 310,1-13-3593</inkml:trace>
  <inkml:trace contextRef="#ctx0" brushRef="#br3" timeOffset="886293.311">28242 14161 7075,'0'0'2449,"0"0"-2417,0 0 1313,0 0-561,0 0-271,163 2-513,-126-2-241,-9 0-239,-8 0-912,-9 0-1314,-11 0-2064</inkml:trace>
  <inkml:trace contextRef="#ctx0" brushRef="#br3" timeOffset="886632.14">28236 13948 912,'0'0'11190,"0"0"-9462,0 0-1119,0 0 319,0 0 209,0 0-961,153-43-352,-114 38 128,-5 5-929,-9 0-416,-11 0-2656,-11 5-5316</inkml:trace>
  <inkml:trace contextRef="#ctx0" brushRef="#br3" timeOffset="888521.853">25007 14807 3778,'0'0'4258,"0"0"-2439,0 0-826,0 0 205,0 0 272,0 0-715,0 0-363,0 0 272,0 0-248,0 0 136,0 0 41,31 1 1248,44 2-1288,-58-3-464,1 0 0,0 1 0,-1 1 0,1 1-1,-1 0 1,0 1 0,0 1 0,0 1-89,3 2 38,-1-1 0,2-2 1,-1 1-1,1-2 0,-1-1 0,17 0-38,36 1 11,22-5-11,-29 0 80,1021-27-106,-666 19-8,-227 9-55,166-22 89,-135-3 16,178 5-16,-106 13 40,-322 27-6134,-1-2-1069</inkml:trace>
  <inkml:trace contextRef="#ctx0" brushRef="#br3" timeOffset="905248.359">16457 18470 1056,'0'0'4872,"0"0"-3573,0 0-899,0 0 107,0 0 91,0 0-80,-1 0-1788,-2 0 5388,7 0 1963,213-10-5363,-207 0-704,-3 2-5196,-7 8 545</inkml:trace>
  <inkml:trace contextRef="#ctx0" brushRef="#br3" timeOffset="905967.655">16534 18320 4610,'0'0'1030,"0"0"-280,0 0 178,0 0-237,0 0-336,-7-3 579,6 3 4545,11 21-5178,0 1 0,-1 0 0,-1 1 0,-2-1 0,2 11-301,18 121 787,-16-89-437,-10-65-449,0 0 1,0 0 0,0 0 0,1 0 0,-1 0 0,0 0 0,0 0-1,0 0 1,0 0 0,0 0 0,0 0 0,0 0 0,1 0-1,-1 0 1,0 0 0,0 0 0,0 0 0,0 0 0,0 0-1,0 0 1,1 0 0,-1 0 0,0 0 0,0 0 0,0 0-1,0 0 1,0 1 0,0-1 0,0 0 0,0 0 0,0 0 98,2-14-2056,-2-7-1396</inkml:trace>
  <inkml:trace contextRef="#ctx0" brushRef="#br3" timeOffset="907482.787">16934 18262 1761,'0'0'2857,"0"0"-1640,0 0-476,0 0-130,0 0-69,3-46 3721,-1 4-2713,0 36 475,-1 28-1526,-1 455 1166,10-452-1117,-3-16-1702,-4-17-4416,-3-10 1618</inkml:trace>
  <inkml:trace contextRef="#ctx0" brushRef="#br3" timeOffset="908759.854">17094 18505 6419,'0'0'1435,"0"0"-405,0 0 192,0 0 117,0 0-656,0 0-360,0 0 176,0 0-150,0 0 54,0 0-19,0 0-159,0 0 33,0 0-162,0 13-96,-5 339 1300,4-352-1404,-1-33-849,2-253-578,0 285 1557,1-1 0,-1 0-1,1 1 1,-1-1 0,1 0 0,0 1 0,-1-1 0,1 1 0,0-1 0,0 1 0,0 0-1,0-1 1,1 1 0,-1 0 0,0-1 0,0 1 0,2 0-26,6-8 160,-6 6-154,0 1 0,0 0 0,1 0 0,-1 1 0,1-1 0,-1 1 0,1-1 0,0 1-1,0 0 1,-1 1 0,1-1 0,2 0-6,49-3 92,-45 4-185,-7-1 128,0 1 0,0 0-1,0 0 1,0 0 0,0 1-1,0-1 1,0 1 0,0-1 0,0 1-1,1 1-34,-3-1 35,0 0 1,1 0-1,-1 0 0,-1 0 1,1 1-1,0-1 0,0 0 0,0 1 1,-1-1-1,1 1 0,0-1 0,-1 0 1,1 1-1,-1-1 0,0 1 1,0 0-1,1-1 0,-1 1 0,0-1 1,0 1-1,-1 0-35,3 18 189,-1 0-1,-1 0 1,-1 0-1,-1 0 1,-1 0 0,-1 3-189,3-17-23,-1-1 1,1 0 0,-1 0-1,0 0 1,-1 0-1,1 0 1,-1 0 0,0-1-1,0 1 1,-1-1 0,1 0-1,-1 0 1,0 0 0,0 0-1,0-1 1,0 1-1,-1-1 1,1 0 0,-1-1-1,0 1 1,0-1 0,0 0-1,0 0 1,-5 1 22,9-3-38,1 1 0,-1-1-1,1 0 1,-1 0 0,1 0 0,-1 0 0,1 0 0,-1 0 0,1 0 0,-1 0-1,0 0 1,1 0 0,-1 0 0,1 0 0,-1 0 0,1-1 0,-1 1 0,1 0-1,-1 0 1,1 0 0,-1-1 0,1 1 0,-1 0 0,1-1 0,0 1 0,-1 0-1,1-1 1,-1 1 0,1-1 0,0 1 0,-1-1 0,1 1 0,0-1 0,0 1-1,-1-1 39,0-24-665,1 20 627,1 0 0,0 0 0,1 0 0,-1 0 0,1 1 0,0-1 0,0 0 0,0 1-1,2-2 39,-2 4-7,0-1 0,0 2 0,0-1 0,0 0 0,0 0 0,0 1 0,0-1 0,1 1-1,-1-1 1,1 1 0,-1 0 0,1 0 0,-1 0 0,1 1 0,0-1 0,0 1 0,-1-1 0,1 1-1,0 0 1,0 0 0,-1 0 0,1 0 0,0 1 0,-1-1 0,1 1 0,0-1 0,-1 1-1,1 0 1,1 1 7,0 0 80,0 0 0,-1 0 0,0 0 0,1 1 0,-1-1 0,0 1 0,0 0 0,0 0 0,-1 0 0,1 0 0,-1 1 0,0-1-1,0 1 1,0-1 0,0 1 0,0 0 0,-1 0 0,0-1 0,1 2-80,-1 1 91,1-1 0,-1 1 0,0 0 0,-1 0 0,0-1 0,1 1 0,-2 0 0,1 0 0,-1 0-1,0-1 1,0 1 0,0 0 0,-3 5-91,2-7 29,-1 0 0,1 0-1,-1 0 1,0 0 0,0 0-1,-1 0 1,1-1 0,-1 1-1,0-1 1,1 0 0,-1 0-1,-1-1 1,1 1 0,0-1-1,-1 0 1,-1 1-29,-5 1 20,-1-1 1,0 0-1,0-1 1,0 0-1,0 0 1,-1-1-1,1-1 1,0 0-1,-4-1-20,-11 0-302,26 1 245,1 0 0,-1 0-1,1-1 1,0 1-1,-1 0 1,1 0-1,-1-1 1,1 1 0,0 0-1,-1 0 1,1-1-1,0 1 1,0 0-1,-1-1 1,1 1 0,0-1-1,0 1 1,-1 0-1,1-1 1,0 1 0,0-1-1,0 1 1,0-1-1,-1 1 1,1 0-1,0-1 1,0 1 0,0-1-1,0 1 1,0-1-1,0 1 1,0-1-1,1 1 1,-1-1 0,0 1-1,0 0 1,0-1-1,0 0 58,1-3-734,-1-22-3049</inkml:trace>
  <inkml:trace contextRef="#ctx0" brushRef="#br3" timeOffset="911819.188">17483 18295 5250,'0'0'1260,"0"0"-511,0 0-164,0 0 319,0 0-314,0 0-388,0-6-82,0-18-75,0 6 4835,0 18-4666,0 0-78,0 0 13,0 0 9,0 0-44,0 0-7,0 0 24,0 0 232,3 16 173,-1 12-410,1 0 1,1 0-1,7 25-126,3 17 162,22 194 55,-33-253-39,-3-10-114,0-1-16,0 0-88,0-16-824,-3-525-2815,43 541 4727,-13-1-1090,27 0-155,-51 2 187,0-1 1,0 0 0,0 1-1,0 0 1,-1-1 0,1 1 0,0 0-1,0 1 1,-1-1 0,1 0 0,-1 1-1,1-1 1,-1 1 0,1 0 0,-1 0 9,1 1 36,-1 0 1,1 0-1,-1 0 1,1 1-1,-1-1 1,0 0 0,0 1-1,-1 0 1,1-1-1,-1 1 1,0 0-1,0 0 1,0 0-1,0 0 1,-1 0 0,0 0-1,1 3-36,0 8 164,1 1 0,-2 0-1,0 0 1,-1 0-1,-3 14-163,3-25 5,0 0 0,-1 0 0,0 0 0,0 0 0,0 0 0,-1-1 0,1 0 0,-1 1 0,0-1 0,-1 0 0,1 0 0,-1 0 0,1-1 0,-1 1 0,0-1 0,0 0 0,-1 0 0,1 0 0,-1-1 0,0 0-5,-1 1-40,0 0 1,0-1-1,0 0 1,0 0-1,-1-1 1,1 0-1,-1 0 0,1 0 1,-2-1 39,5 0-51,0 0 0,-1 0 0,1 0 0,0 0 0,-1-1 0,1 0 0,0 1 0,-1-1 1,1 0-1,0 0 0,0-1 0,0 1 0,0-1 0,0 0 0,0 1 0,1-1 0,-3-2 51,4 3 5,1 1 0,0 0 0,-1-1 0,1 1 0,-1 0 0,1-1 0,0 1 0,-1 0 0,1-1 0,0 1-1,-1-1 1,1 1 0,0-1 0,-1 1 0,1-1 0,0 1 0,0-1 0,0 1 0,0-1 0,0 1 0,-1-1 0,1 1 0,0-1 0,0 1 0,0-1 0,0 1 0,0-1 0,1 1-1,-1-1 1,0 1 0,0-1 0,0 1 0,0-1 0,1 1 0,-1-1 0,0 1 0,0-1 0,1 1 0,-1-1 0,0 1 0,1 0 0,-1-1 0,0 1 0,1-1 0,-1 1 0,1 0 0,-1-1-1,0 1 1,1 0 0,-1 0 0,1 0 0,-1-1 0,1 1 0,-1 0 0,1 0 0,0 0-5,0-1 39,0 1-1,1 0 1,-1 0 0,1-1-1,-1 1 1,1 0 0,0 0-1,-1 1 1,1-1-1,-1 0 1,0 0 0,1 1-1,-1-1 1,1 1 0,-1-1-1,1 1 1,-1 0 0,0-1-1,1 1 1,-1 0 0,1 1-39,11 12 159,-2 0 0,1 1 1,-2 1-1,0 0 1,-1 0-1,0 1 0,2 7-159,3 11 337,-2-1 0,-1 2 0,1 12-337,-9-25 86,-4-17-7669,-6-6-399</inkml:trace>
  <inkml:trace contextRef="#ctx0" brushRef="#br3" timeOffset="912401.877">17835 18777 5827,'0'0'1222,"0"0"-289,0 0 17,0 0 91,0 0-473,1-4-293,-1 3-344,5-30 4186,-3 28-1609,-1 26-2800,13 293 1244,-12-339-2981,0 0 0,2 0-1,3-10 2030,1 4-4661</inkml:trace>
  <inkml:trace contextRef="#ctx0" brushRef="#br3" timeOffset="913671.956">17926 18703 3121,'0'0'1342,"0"0"-851,0 0 70,0 0 263,0 0-261,-3-2-136,-11-12 6239,11 12-7055,-14 11 533,17-3 930,12-3-603,9-4-430,-16 0-34,0 0 1,1 1-1,-1-1 0,0 1 1,1 1-1,-1-1 0,0 1 0,0 0 1,5 1-8,-8 0 4,-1-1 0,1 1 0,0 0 0,0 0 0,-1 0 0,1 0 0,-1 0 0,0 1 0,0-1 0,0 0 0,0 1 0,0-1 0,0 0 0,0 1 0,-1-1 0,1 2-4,4 41 32,-5-35 33,0-8-91,1 0 1,-1 0-1,0 0 1,0 0 0,0 0-1,0 1 1,0-1 0,0 0-1,0 0 1,0 0 0,-1 0-1,1 0 1,-1 0-1,0 0 1,0-1 0,1 1-1,-1 0 1,0 0 0,-1 0-1,1-1 1,0 1-1,0 0 1,-1-1 0,1 1-1,-1-1 1,1 0 0,-1 0-1,0 1 1,1-1 0,-1 0-1,0 0 1,0 0-1,0-1 1,0 1 25,-16 8-106,-20 5 199,37-14 53,1 0-170,0 0-24,1-1 44,-1 0-1,1 1 0,0-1 0,0 0 1,-1 1-1,1-1 0,0 1 1,0-1-1,0 1 0,0-1 0,0 1 1,0 0-1,0-1 0,0 1 0,0 0 1,0 0-1,0-1 0,0 1 0,0 0 1,0 0-1,0 0 0,0 0 1,0 0-1,0 1 5,38-1-507,-30 0 343,-5 0 229,0 0 0,0 0 0,0 0-1,0 0 1,1 0 0,-1 1 0,0 0 0,0 0 0,0 0-1,0 0 1,0 1 0,-1 0 0,1-1 0,0 2 0,-1-1-1,1 0 1,-1 0 0,0 1 0,1 0 0,-1 0 0,0 0-1,-1 0 1,1 0 0,-1 1 0,1-1 0,-1 1 0,0-1 0,0 1-1,-1 0 1,1 0 0,-1 0 0,0 0 0,1 2-65,-2-4 9,1 0 1,-1 0-1,0 1 1,1-1-1,-1 0 1,0 0 0,-1 0-1,1 1 1,0-1-1,0 0 1,-1 0-1,0 0 1,1 0-1,-1 0 1,0 1 0,0-1-1,0-1 1,0 1-1,0 0 1,-1 0-1,1 0 1,0-1-1,-1 1 1,0 0 0,1-1-1,-1 0 1,0 1-1,1-1 1,-1 0-1,0 0 1,0 0-1,0 0 1,0 0-1,0 0 1,-1-1 0,1 1-1,0-1 1,0 1-1,0-1 1,-1 0-10,-15 3-26,1-2 0,-1 0 0,0-1 0,0 0 1,-2-2 25,-14 0 30,14 3-176,-23-2 166,41 1-241,0 0 1,1-1 0,-1 1-1,0-1 1,1 0-1,-1 1 1,1-1-1,-1 0 1,1 0-1,-1 0 1,1 0-1,-1 0 1,1 0 0,0 0-1,0-1 1,0 1-1,0 0 1,0-1-1,0 1 1,0-1-1,0 1 1,0-1 220,-7-18-7774</inkml:trace>
  <inkml:trace contextRef="#ctx0" brushRef="#br3" timeOffset="919310.448">25511 15096 1457,'0'0'3937,"0"0"-2621,0 0-799,0 0 284,0 0 44,0 0-34,-4 5 5294,3 2-6538,1 594 4102,0-600-3725,0-1-102,0 0-234,0 0-571,0 0 219,0-5-42,-1 0 1,1 1-1,-1 0 1,0-1-1,0 1 1,0-1-1,-2-2 786,-3-15-3690</inkml:trace>
  <inkml:trace contextRef="#ctx0" brushRef="#br3" timeOffset="920210.435">25483 15299 5138,'0'0'1510,"0"0"-744,0 0-318,0 0 265,0 0-236,-1-10-303,-1 2-263,-6-58 812,7 60-541,1 1 0,0 0 0,0-1 0,0 1 0,1 0 0,-1-1 0,1 1 0,1 0 0,-1 0-1,1 0 1,0-2-182,1 3 5,-1 1-1,1 0 0,0 0 1,0 0-1,0 1 0,0-1 0,0 0 1,1 1-1,-1 0 0,1 0 1,-1 0-1,1 0 0,0 1 0,0 0 1,0-1-1,0 1 0,0 1 1,0-1-5,12-1-223,1 0 0,-1 1 0,16 2 223,-8-1 63,-22 2-7,-1 0 0,1 0 0,0 1 0,0-1 0,-1 0 0,1 1 0,-1-1-1,0 1 1,0-1 0,1 1 0,-2 0 0,1-1 0,0 1 0,-1 0 0,1 0 0,-1 2-56,3 4 18,5 23 224,-1 1 1,-2 0 0,-1 0 0,-2 1-1,-1 18-242,-1-50-7,0 0 0,-1 0-1,0-1 1,1 1-1,-1-1 1,0 1-1,1 0 1,-1-1-1,0 0 1,0 1-1,0-1 1,0 1-1,-1-1 1,1 0-1,0 0 1,0 0-1,-1 0 1,1 0-1,-1 0 1,1 0-1,-1 0 1,1 0-1,-1-1 1,0 1-1,1-1 1,-1 1-1,-1-1 8,-52 12-334,46-11 281,-26 3-228,0-3 0,-20-1 281,25 0 44,37 1 50,1-1 0,-1 1 0,1 1 0,-1-1 0,1 1 0,-1 1 0,0-1 0,0 1 0,0 1 0,0-1 0,0 1-1,-1 0 1,0 1 0,0-1 0,0 1 0,0 0 0,-1 1 0,0 0 0,0-1 0,3 6-94,11 17 462,0 2-1,-3 0 1,0 1-1,2 9-461,23 45 2345,-38-82-2879,-3-5-6869,0 2 1944</inkml:trace>
  <inkml:trace contextRef="#ctx0" brushRef="#br3" timeOffset="921337.894">25833 15634 3954,'0'0'1459,"0"0"-720,0 0-11,0 0 201,0 0 274,0 0 158,6-8 341,-4 7 2172,-2 346-3335,0-577-1180,0 229 662,0 0 1,1-1-1,-1 1 0,1 0 0,0-1 1,-1 1-1,1 0 0,1 0 0,-1 0 0,0 0 1,1 0-1,0 0 0,0 0 0,-1 0 0,2 1 1,-1-1-1,0 1 0,0-1 0,1 1 0,1-1-21,-1 0 41,0 1 0,0 0-1,1 1 1,-1-1 0,0 0-1,1 1 1,0 0 0,-1 0-1,1 0 1,-1 0 0,1 0-1,0 1 1,0 0 0,-1-1-1,1 1 1,0 1 0,0-1-1,0 1-40,10-1 117,-13 0-105,0 0 1,0 1-1,0-1 1,0 0-1,-1 1 0,1-1 1,0 1-1,0-1 1,0 1-1,-1-1 1,1 1-1,0 0 0,-1-1 1,1 1-1,-1 0 1,1-1-1,-1 1 1,1 0-1,-1 0 0,1 0 1,-1 0-1,0-1 1,1 1-1,-1 0 1,0 0-1,0 0 0,1 0 1,-1 0-1,0 0 1,0 0-1,0 0 1,0 0-13,0 39 373,0-29-88,0-4-261,-1 1-1,1-1 0,-1 0 0,0 0 1,-1 1-1,0-1 0,0 0 0,0-1 1,-1 1-1,0 0 0,-1-1 0,1 1 1,-1-1-1,0 0 0,-1-1 0,1 1 1,-1-1-1,0 1 0,-1-1 0,1-1 1,-3 2-24,8-7-98,0 0 0,-1 1 0,1-1 0,0 0 1,0 0-1,0 0 0,0 0 0,0 0 1,0 1-1,0-1 0,0 0 0,0 0 0,0 0 1,1 0-1,-1 0 0,0 1 0,0-1 1,1 0-1,-1 0 0,1 0 98,1-2-26,1 1 0,-1-1 0,0 1 0,1 0 0,0 0-1,-1 0 1,1 0 0,0 0 0,0 1 0,0-1 0,0 1 0,0 0 0,1 0 0,-1 0 0,0 0 0,1 0-1,-1 1 1,0 0 0,1-1 0,-1 1 0,4 1 26,-5-1 81,1 0 0,-1 0 0,1 0 0,-1 0 0,1 1-1,-1-1 1,1 1 0,-1 0 0,0 0 0,1 0 0,-1 0 0,0 0 0,0 0 0,0 1 0,0-1-1,0 1 1,0-1 0,0 1 0,0 0 0,0 0 0,-1 0 0,1 0 0,-1 0 0,0 0 0,1 0-1,-1 0 1,0 1 0,0-1 0,0 2-81,0-2 22,0 1-1,-1 0 0,1-1 1,-1 1-1,0 0 0,1-1 1,-1 1-1,0 0 0,-1-1 1,1 1-1,0 0 0,-1 0 1,1-1-1,-1 1 1,0-1-1,0 1 0,0-1 1,0 1-1,-1-1 0,1 1 1,-1-1-1,1 0 0,-1 0 1,0 0-1,0 0 1,0 0-1,0 0 0,0 0 1,0-1-1,0 1 0,0-1 1,-1 0-1,1 1 0,-1-1 1,-1 0-22,-7 3-313,-1-1 1,0-1-1,0 0 0,-1 0 1,1-2-1,0 1 0,-5-2 313,17 1-47,-1 0 0,1 0 0,-1 0 0,1 0 0,-1 0 0,0-1 0,1 1 0,-1 0 0,1 0 0,-1-1 0,1 1 0,-1 0-1,1-1 1,0 1 0,-1-1 0,1 1 0,-1 0 0,1-1 0,0 1 0,-1-1 0,1 1 0,0-1 0,0 1 0,-1-1 0,1 1-1,0-1 1,0 0 0,0 1 0,0-1 0,0 1 0,-1-1 0,1 0 47,0-22-1193,0 19 616,0-26-3096</inkml:trace>
  <inkml:trace contextRef="#ctx0" brushRef="#br3" timeOffset="921906.679">26377 15502 4834,'0'0'2092,"0"0"-782,0 0-27,0 0 454,0 0-382,-1 0-1280,1 0-1,0 0 1,0 0 0,0 0-1,0 0 1,0 0 0,0 0-1,0 0 1,-1 0 0,1-1-1,0 1 1,0 0 0,0 0-1,0 0 1,0 0 0,0 0-1,0 0 1,0 0 0,0 0-1,-1 0 1,1 0 0,0 0-1,0 0 1,0-1 0,0 1-1,0 0 1,0 0 0,0 0-1,0 0 1,0 0 0,0 0-1,0 0 1,0 0 0,0-1-1,0 1 1,0 0 0,0 0-1,0 0 1,0 0 0,0 0-1,0 0 1,0 0 0,0-1-1,0 1 1,0 0 0,0 0-1,0 0 1,0 0 0,0 0-1,0 0 1,0 0 0,0 0-1,0-1 1,1 1 0,-1 0-1,0 0 1,0 0-1,0 0 1,0 0 0,0 0-1,0 0 1,0 0 0,0 0-1,0 0 1,1 0 0,-1 0-1,0 0 1,0 0 0,0 0-75,285 0-520,-285 0-91,0 0-208,0 0-590,0 0-1163,0 0-1336</inkml:trace>
  <inkml:trace contextRef="#ctx0" brushRef="#br3" timeOffset="922287.385">26486 15327 6627,'0'0'1134,"0"0"-254,0 0 342,0 0-440,0 0-427,4-1-46,-3 0-246,0 1 0,0-1 0,0 1 0,0-1 0,1 1 0,-1 0 0,0 0 0,0 0 0,0 0 0,1 0 0,-1 0-1,0 0 1,0 0 0,1 0 0,-1 0 0,0 1 0,0-1 0,0 0 0,0 1 0,1-1 0,-1 1 0,0 0 0,0-1 0,0 1 0,0 0 0,0-1 0,0 1 0,0 1-63,1 1 113,0 0 0,0 0 1,0 0-1,0 0 1,-1 1-1,1-1 1,-1 1-1,0-1 1,0 1-1,0 2-113,3 18 431,-2 0 0,0 0 0,-2 11-431,0-16 292,0 39 76,0-15-180,2 0 1,4 22-189,-3-59-2268,-2-6-1403</inkml:trace>
  <inkml:trace contextRef="#ctx0" brushRef="#br3" timeOffset="923623.943">27042 16178 7075,'0'0'1620,"0"0"-305,0 0-133,0 0-299,0 0-115,-15 7 1545,6-40-2182,1-1 0,2 0 0,2 0 0,1 0 0,1 0 0,2 0-1,2-13-130,-2-60 79,0 102-94,-5-121-274,10-83 289,11 113-681,-7 52 562,-7 36 33,1 0 0,-1 1-1,1-1 1,1 1 0,-1-1 0,1 1 0,1 0 0,-1 1 0,1-1 0,0 1-1,1 0 1,-1 0 0,1 0 0,2 0 86,-4 4 45,0 1-1,1 0 1,-1 0-1,0 1 1,0-1-1,1 1 1,-1 0 0,0 0-1,1 1 1,-1-1-1,0 1 1,0 0-1,0 0 1,1 0 0,-1 1-1,0-1 1,2 3-45,-3-1 49,0 1 0,0 1 1,-1-1-1,1 0 0,-1 1 1,0-1-1,0 1 1,-1 0-1,1 0 0,-1-1 1,0 1-1,0 0 0,-1 0 1,1 0-1,-1 0 0,-1 5-49,1-3 100,0 1 0,0-1 0,-1 1-1,-1-1 1,1 1 0,-1-1 0,0 0 0,-1 1-1,0-1 1,-3 6-100,-2-2 52,1-1-1,-1 0 1,-1 0-1,0-1 1,-1 0 0,1 0-1,-2-1 1,1-1-1,-11 7-51,21-14-41,0 0-1,0 0 0,-1 0 0,1 0 1,0 0-1,0 0 0,0 0 0,-1-1 0,1 1 1,0 0-1,0 0 0,0 0 0,-1 0 1,1 0-1,0 0 0,0 0 0,0 0 1,-1 0-1,1-1 0,0 1 0,0 0 0,0 0 1,0 0-1,-1 0 0,1 0 0,0-1 1,0 1-1,0 0 0,0 0 0,0 0 1,0-1-1,0 1 0,0 0 0,0 0 0,0 0 1,-1-1-1,1 1 0,0 0 0,0 0 1,0-1-1,0 1 0,0 0 0,1 0 0,-1 0 1,0-1-1,0 1 0,0 0 0,0 0 1,0 0-1,0-1 0,0 1 0,0 0 1,0 0-1,0 0 0,1 0 0,-1-1 0,0 1 1,0 0-1,0 0 0,0 0 0,1 0 42,5-16-1432,-4 14 1375,-1 0 0,1 0 0,0 0 0,0 0 0,-1 0 0,2 0 0,-1 1 0,0-1 0,0 1 0,0-1 0,1 1 0,-1 0 0,1 0 0,-1 0 0,1 0 0,-1 0 1,1 1-1,-1-1 0,1 1 0,0 0 0,-1-1 0,1 1 0,0 0 0,-1 1 0,1-1 0,0 0 0,-1 1 0,1-1 0,0 1 0,-1 0 0,1 0 0,1 1 57,0 0 159,-1 0-1,1 0 1,-1 0 0,1 1-1,-1-1 1,0 1 0,0 0-1,0 0 1,0 0-1,0 0 1,-1 1 0,1-1-1,-1 1 1,0-1 0,0 1-1,0 0 1,-1 0 0,1 0-1,-1 0 1,0 3-159,1-1 271,-1 1 0,-1 0-1,1-1 1,-1 1 0,0 0 0,-1-1 0,1 1 0,-1 0 0,-1-1-1,1 1 1,-3 4-271,3-8-2,-1 0 0,1-1 1,-1 1-1,0-1 0,0 1 0,0-1 0,0 0 0,0 1 0,0-1 0,-1 0 0,1 0 0,-1-1 0,1 1 0,-1 0 0,0-1 0,0 0 1,0 0-1,0 1 0,0-2 0,0 1 0,0 0 0,0-1 0,0 1 0,0-1 0,0 0 0,-1 0 2,-9 1-254,-46-1-1308,57 0 1376,1 0 0,-1 0 0,1 0 0,0 0 0,-1-1 0,1 1 0,-1 0 0,1-1 1,0 0-1,0 1 0,-1-1 0,1 1 0,0-1 0,0 0 0,0 0 0,-1 0 0,1 0 0,0 0 1,0 0-1,1 0 0,-1 0 0,0 0 0,0-1 0,0 1 0,1 0 0,-1 0 0,1-1 1,-1 1-1,1 0 0,-1-1 0,1 1 0,0-1 0,0 1 0,-1-1 186,1-13-4690</inkml:trace>
  <inkml:trace contextRef="#ctx0" brushRef="#br3" timeOffset="924140.657">27416 15497 5378,'0'0'1257,"0"0"-307,0 0-70,0 0 291,0 0-34,-5 0-417,-15 0 1,14 0-46,6 0 13,0 0 219,0 0-301,0 0-17,0 0 59,0 0-338,18 0 218,208 20 3,-225-20-699,-1 0-19,0 0-26,-1-12-6553,-9 9 1334</inkml:trace>
  <inkml:trace contextRef="#ctx0" brushRef="#br3" timeOffset="924477.681">27416 15497 4290</inkml:trace>
  <inkml:trace contextRef="#ctx0" brushRef="#br3" timeOffset="924810.666">27416 15497 4290,'108'-125'2140,"-86"100"-876,-22 25-290,0 0 74,0 0 97,0 25 578,-1 34 243,-1-34-1520,1 0 0,1 0 0,1 0 0,2 0 0,0 0 0,2 0 0,3 10-446,-7-34-59,-1-1-85,0-1 0,0 1 1,0 0-1,0 0 0,0 0 0,0 0 1,0 0-1,0 0 0,0 0 0,0 0 1,0 0-1,0 0 0,0 0 0,0 0 1,0-1-1,0 1 0,0 0 1,1 0-1,-1 0 0,0 0 0,0 0 1,0 0-1,0 0 0,0 0 0,0 0 1,0 0-1,0 0 0,0 0 0,0 0 1,1 0-1,-1 0 0,0 0 0,0 0 1,0 0-1,0 0 0,0 0 0,0 0 1,0 0-1,0 0 0,0 0 0,0 0 1,1 0-1,-1 0 0,0 0 0,0 0 1,0 0-1,0 0 0,0 0 1,0 1-1,0-1 0,0 0 144,5-15-3623</inkml:trace>
  <inkml:trace contextRef="#ctx0" brushRef="#br3" timeOffset="925151.5">27836 15479 3265,'0'0'6862,"0"0"-4501,0 0-1560,0 0-108,0 0-458,15-14-267,46-46-325,-57 56 339,-1 0 0,-1 0 0,1 0 0,0-1 0,-1 1 0,0-1 0,0 0 0,0 0 0,-1 1 0,0-1 0,0 0 0,0 0 0,0 0 0,-1 0 0,1 0 0,-2-1 0,1-3 18,0-15-52,12-36 626,-11 95 2397,1-11-2882,-5 77 718,1-46-254,1 0 1,4 0 0,8 53-554,0-54 248,-11-53-512,0-1-294,0 0-552,-2-2-1077,-9-10-3149,-12-7-4629</inkml:trace>
  <inkml:trace contextRef="#ctx0" brushRef="#br3" timeOffset="925850.24">26982 15083 4386,'0'0'1785,"0"0"-667,0 0-38,0 0 379,0 0-231,0 0-412,0 0-184,0 0-218,0 0 282,0 0-53,-14 7 587,-2 10-1079,2 0 0,0 1 0,1 0 0,1 2 0,-3 6-151,0-2 235,5-3-32,0 0-1,1 1 1,2 0 0,0 0 0,1 0-1,1 1 1,2 0 0,0 0 0,1 0-1,1 0 1,1 0 0,2 0 0,2 19-203,-2-31-15,0 1 0,0-1 0,1 1 0,1-1 0,0 0 0,0 0 0,1 0 0,1 0 0,-1-1 1,2 0-1,-1 0 0,2-1 0,-1 0 0,1 0 0,0-1 0,1 0 0,0 0 0,0-1 0,1 0 0,0 0 0,0-1 0,1-1 1,-1 0-1,1 0 0,0-1 0,1 0 0,-1-1 0,0-1 0,1 0 0,0 0 0,0-1 0,8 0 15,-20-1-138,1 0-1,-1 0 1,1 0 0,-1 0-1,1 0 1,-1 0-1,1 0 1,-1 0-1,1 0 1,-1 0 0,1 0-1,-1 0 1,1-1-1,-1 1 1,1 0 0,-1 0-1,1-1 1,-1 1-1,1 0 1,-1 0 0,0-1-1,1 1 1,-1 0-1,1-1 1,-1 1-1,0-1 1,1 1 0,-1-1-1,0 1 1,0 0-1,1-1 1,-1 1 0,0-1-1,0 1 1,0-1-1,0 1 1,0-1 0,0 1-1,0-1 1,0 1-1,0-1 1,0 0 138,1-9-3650</inkml:trace>
  <inkml:trace contextRef="#ctx0" brushRef="#br3" timeOffset="926952.239">28093 15076 4690,'0'0'1289,"0"0"-337,0 0-194,0 0 253,0 0 109,-6-4 1837,3 4 1810,5 7-4718,-1 0-1,1-1 1,1 1-1,-1-1 1,1 1 0,0-1-1,1 0 1,0 0-1,-1-1 1,2 1 0,0 0-49,12 20 73,-2 0-147,-2 0-1,0 1 1,-2 1 0,-1-1-1,-1 2 1,-2 0-1,2 16 75,-6-27-40,-1 0 0,-1 0-1,0 1 1,-1-1-1,-2 0 1,1 0 0,-2 0-1,-1 0 1,0-1-1,-1 1 1,-1-1 0,-7 16 40,-1-4 37,-1-1 1,-1 0 0,-2-1-1,0 0 1,-2-2 0,-1 0 0,-9 7-38,53-68-4461,2 9-53</inkml:trace>
  <inkml:trace contextRef="#ctx0" brushRef="#br3" timeOffset="928710.058">28549 15187 4370,'0'0'1852,"0"0"-572,0 0-426,0 0 322,0 0 94,0 0-1154,0 0 0,0 0-1,-1 0 1,1 0 0,0 0 0,0 0-1,0 0 1,-1-1 0,1 1-1,0 0 1,0 0 0,-1 0 0,1 0-1,0 0 1,0 0 0,0 0-1,-1 0 1,1 0 0,0 0 0,0 0-1,-1 0 1,1 1 0,0-1-1,0 0 1,0 0 0,-1 0 0,1 0-1,0 0 1,0 0 0,0 0-1,-1 1 1,1-1 0,0 0 0,0 0-1,0 0 1,0 0 0,0 1-1,-1-1 1,1 0 0,0 0 0,0 0-1,0 1 1,0-1 0,0 0-1,0 0 1,0 0 0,0 1 0,0-1-1,0 0 1,0 0 0,0 1-116,6 107 213,4 0 0,6-1 0,4 4-213,-2-12 73,-16-93-183,-1-7-184,0-19-617,-3-29-631,-7-20 1047,3 0 1,3-17 494,-1-9-188,-7 31 346,8 53-106,1-1 0,0 1 1,0-1-1,1 1 0,1-1 1,0 0-1,0 1 0,2-8-52,-1 17 12,0 0 0,0 0-1,0 1 1,0-1 0,0 0-1,0 1 1,0-1 0,1 1-1,-1-1 1,1 1 0,-1 0-1,1-1 1,0 1 0,-1 0 0,1 0-1,0 0 1,0 0 0,-1 1-1,1-1 1,0 0 0,0 1-1,0 0 1,0-1 0,0 1-1,0 0 1,1 0-12,63-2-330,-48 3 218,-12-1 89,1 0 0,-1 0 0,0 1 0,0 0 0,0 0 0,1 0 0,-1 1 0,0 0 0,-1 1 0,1-1 0,0 1 0,-1 0 0,1 0 0,-1 1 0,0-1 0,0 1 0,0 0-1,-1 1 1,3 2 23,-2 0 55,0 0 0,-1 0-1,0 0 1,0 1 0,-1-1-1,0 1 1,0 0 0,-1 0-1,0 0 1,0 0 0,-1 0-1,0 0 1,-1 0 0,0 8-55,0-10 22,0 0 0,-1 0 0,0 0 0,0 0 0,0-1-1,-1 1 1,0 0 0,0-1 0,-1 1 0,1-1 0,-1 0 0,0 0 0,-1 0 0,1 0 0,-1-1 0,0 1 0,0-1 0,0 0 0,-1 0 0,1-1 0,-1 1 0,0-1 0,-1 0-22,-4 3-70,0-1 1,0 0-1,-1-1 1,0 0-1,0 0 1,0-1 0,-1-1-1,1 0 1,-1-1-1,1 0 1,-5 0 69,15-1-21,0 0 1,0 0-1,0 0 1,0 0-1,1 0 1,-1 0-1,0 0 0,0-1 1,0 1-1,0 0 1,1 0-1,-1-1 1,0 1-1,0 0 0,0-1 1,1 1-1,-1-1 1,0 1-1,1-1 0,-1 1 1,0-1-1,1 0 1,-1 1-1,1-1 1,-1 0-1,1 1 0,-1-1 1,1 0-1,-1 0 21,0-25-154,1 13 73,1 12 84,0 1-1,0-1 1,0 0 0,0 0 0,0 0 0,0 1 0,0-1 0,0 0 0,0 1 0,0-1 0,0 1 0,1 0 0,-1-1-1,0 1 1,0 0 0,0 0 0,1-1 0,-1 1 0,0 0 0,0 0 0,1 1 0,-1-1 0,0 0 0,1 0-3,35 4 188,-29 0-154,-1 0 0,1 1-1,-1 0 1,0 0 0,-1 0-1,1 1 1,-1 0-1,5 7-33,47 60 471,-47-60-293,14 27 361,-21-32-488,1 0 0,0 0-1,0 0 1,0-1 0,1 0 0,0 0 0,0 0 0,1-1 0,-1 0 0,1 0 0,1 0 0,-1-1 0,2 0-51,-7-4-103,0-1 0,0 1 0,0 0 1,0-1-1,1 1 0,-1-1 0,0 0 0,0 0 0,1 0 1,-1 0-1,0 0 0,0 0 0,1-1 0,-1 1 1,0-1-1,0 1 0,0-1 0,0 0 0,1 0 1,-1 0-1,0 0 0,-1 0 0,1 0 0,0-1 1,0 1-1,0-1 0,-1 1 0,1-1 0,-1 0 1,1 0-1,-1 1 0,0-1 0,0 0 0,0 0 0,0 0 1,0 0-1,0-1 0,0 1 0,-1 0 0,1-2 103,10-57-1390,-9 28 3521,-2 32-1598,0 1-322,0 0-43,0 0 371,0 0-200,0 0 106,0 0-39,0 0-75,0 0 247,0 0-345,-1 32 83,2-21-190,-4 267 2889,3-277-3015,0 1 0,0 0 0,0 0-1,0 0 1,1-1 0,-1 1 0,1 0 0,-1 0-1,1-1 1,0 1 0,-1 0 0,1-1 0,0 1 0,0-1-1,0 1 1,0-1 0,1 0 0,-1 1 0,0-1-1,1 0 1,-1 0 0,0 0 0,1 0 0,0 0-1,-1 0 1,1 0 0,-1 0 0,1-1 0,0 1 0,0-1-1,-1 1 1,1-1 0,0 1 0,0-1 0,0 0-1,-1 0 1,1 0 0,0 0 0,0-1 0,3 1-201,1 0 0,-1-1 0,0 1 0,0-1 0,0-1 0,0 1 0,0-1 0,0 0 0,0 0 0,0 0 0,-1-1 0,1 1 0,1-3 201,-1 2-257,-1 0-371,-1 0 1,1 1-1,-1-1 0,0 0 1,1-1-1,-1 1 1,-1 0-1,1-1 0,0 0 1,-1 0-1,0 1 0,0-1 1,0-1-1,1-1 628,-3 0-4036</inkml:trace>
  <inkml:trace contextRef="#ctx0" brushRef="#br3" timeOffset="929060.157">28997 15707 3650,'0'0'3319,"0"0"-2036,0 0-21,0 0 141,0 0-443,12 0-117,181 3-626,-192-4-324,-1 1 1,0 0 0,0 0 0,0 0 0,1 0 0,-1 0 0,0 0 0,0 0-1,0 0 1,1-1 0,-1 1 0,0 0 0,0 0 0,0 0 0,0 0 0,1-1 0,-1 1-1,0 0 1,0 0 0,0 0 0,0-1 0,0 1 0,0 0 0,0 0 0,0 0-1,0-1 1,0 1 0,0 0 0,0 0 0,1-1 0,-2 1 0,1 0 0,0 0-1,0-1 1,0 1 0,0 0 0,0 0 0,0 0 0,0-1 0,0 1 0,0 0 106,0-3-1436,0-4-2256</inkml:trace>
  <inkml:trace contextRef="#ctx0" brushRef="#br3" timeOffset="929393.816">28997 15707 5651,'26'-132'3313,"-12"132"-1664,5 0-673,10 0 529,2 0-320,2 0-657,1 0 272,-6 5-800,-5-2 0,-3 4-16,-6-2-656,-6 3-737,-8-8-2112,0 0-5171</inkml:trace>
  <inkml:trace contextRef="#ctx0" brushRef="#br1" timeOffset="939613.271">22493 13519 4690,'0'0'1259,"0"0"-490,0 0 194,0 0-259,0 0-221,0 0-91,3-5-104,-2 3-900,4-8 174,1 3 4427,-5 8-3756,0 0 0,-1 0 0,1 0 0,0-1 0,-1 1 0,1 0 0,-1 0 1,0 1-1,1-1 0,-1 0 0,0 0 0,0 0 0,1 0 0,-1 0 0,0 0 0,0 0 1,0 0-1,0 0 0,-1 0 0,1 1 0,0-1 0,0 0 0,-1 0-233,2 11 109,1-1 0,0 1 0,0-1 0,1 0 0,0 0 1,2 1-110,-1 1 65,0 0 0,0 0 1,-2 0-1,1 0 1,-2 2-66,22 258 688,31 234-101,-45-415-584,-4-1 1,-7 63-4,1-42 140,-2-42-152,-4-1 0,-10 45 12,4-33 107,-1 56-107,-7 98 20,8-117-118,5-41 208,-4 37 284,5 56-394,7-169 121,0-1 97,0-7-362,2-46-1569,3 0 0,4-11 1713,-5 36-989,9-69-3258</inkml:trace>
  <inkml:trace contextRef="#ctx0" brushRef="#br1" timeOffset="949047.589">22544 13489 4306,'0'0'1398,"0"0"-536,0 0-417,0 0 388,0 0-30,0 0-366,-34-5 4766,20-3-4534,5 0 2610,35 6-2986,154-1-159,136 3-524,-110 19 430,-31-7 297,129-9-337,-183-3-91,-73-2 123,35-7-32,23-1 131,44-2 10,17-8-141,-47 4 288,-15 8-134,0 5 0,1 4-154,132-3 71,558-9-45,-478 14 68,1412-3-249,-1153 20-122,329-20-54,-736 13 216,-67-11 1401,-50 9-3268,-53-11-2007</inkml:trace>
  <inkml:trace contextRef="#ctx0" brushRef="#br1" timeOffset="951658.309">29710 13479 5298,'0'0'1060,"0"0"-279,0 0-95,0 0 208,0 0-422,0 0-16,-6-30 5595,5 32-5877,0 0-1,0 1 1,0-1 0,0 0 0,1 1 0,-1-1-1,1 1 1,-1 0 0,1-1 0,0 1-1,0-1 1,0 1 0,0-1 0,1 1 0,0 2-174,-1-1 90,3 505 1044,-15-405-846,3-14 96,4 35-384,-6 45 323,19 469-112,-27-422-99,5 252 357,5-118-220,0-227-331,5-83 92,3-14 264,1-2-3350,-19-36-4063,-7-6-2540</inkml:trace>
  <inkml:trace contextRef="#ctx0" brushRef="#br1" timeOffset="956145.452">22505 16019 2881,'0'0'2073,"0"0"-1107,0 0-214,0 0 1,0 0-206,11 0 1747,-5 4 3311,-6 11-5463,0 85 222,-5 0 0,-4 6-364,5-64 110,3 0-1,2 24-109,0-4-19,-1-62-32,0 40 190,-1-20-69,0 25 61,1-44-125,0-1 0,0 1 0,1 0-1,-1 0 1,0 0 0,0 0 0,0 0 0,1 0-1,-1 0 1,0 0 0,1-1 0,-1 1-1,1 0 1,-1 0 0,1 0 0,0-1-1,-1 1 1,1 0 0,0-1 0,-1 1 0,1 0-1,0-1 1,0 1 0,-1-1 0,1 1-1,0-1 1,0 0 0,0 1 0,0-1 0,0 0-1,-1 0 1,1 1 0,0-1 0,1 0-6,197-2 303,195 4 632,-206 22-829,24-17-158,-111-6 26,0 5 0,43 10 26,-93-11 55,0-1-1,46-4-54,25 2-74,-5 5 110,273 10 21,1047-12-1047,-1373-9 891,1-2-1,56-13 100,22-3-86,-9-1-71,-89 13 272,0 3-1,1 1 1,27 1-115,-40 4-2,-1-2 1,27-7 1,-26 5 132,0 1 0,28-1-132,942 0 841,-823-5-735,-99 3-137,25-7 31,-11 1-27,144-5 936,237 13-909,-264 6 771,-161 13-771,52-2 502,-99-7-539,-4-7-2378,0 1 1871,0 1 306,1-8 218,0 0-1,0 0 0,0 1 0,1-1 0,1 0 0,-1 1 0,1 0 0,0-1 0,1 1 0,2-3 21,12-30-52,-13 28-103,0-1-1,1 1 1,1 0 0,0 0 0,5-6 155,-10 12 5,0 1 1,-1-1-1,0 1 1,-1-1 0,1 0-1,-1 1 1,0-1 0,0 1-1,-1-1 1,1-1-6,-3 6-164,1-1-1,-1 1 1,0 0 0,1 0 0,-1 0 0,0 1 0,0-1 0,1 0 0,-1 1 0,0 0-1,0 0 1,0 0 0,-1 0 164,-29-6-7922,30 5 5156</inkml:trace>
  <inkml:trace contextRef="#ctx0" brushRef="#br1" timeOffset="957056.693">29690 16280 4130,'0'0'760,"0"0"-453,0 0 211,0 0 15,0 0-63,0 0-67,-5-18 6739,4 18-7110,-1 0 0,1 1 1,0-1-1,0 0 0,0 1 1,0-1-1,0 1 0,0-1 1,0 1-1,-1 0 1,2-1-1,-1 1 0,0 0 1,0 0-1,0-1 0,0 1 1,0 0-1,1 0 0,-1 0 1,0 0-1,1 0 1,-1 0-1,0 1-32,-12 37 1639,4 42 756,9-72-2362,-1-1 0,0 1 1,0 0-1,0-1 0,-1 0 1,-1 1-1,1-1 1,-1 0-1,-1 0 0,-1 4-33,3-7 57,0 1 0,0 0 0,1-1 1,0 1-1,0 0 0,1 0 0,-1 5-57,-3 25 1409,12-37-1409,8 0-1533,-10-3-2296,-5-3-4437</inkml:trace>
  <inkml:trace contextRef="#ctx0" brushRef="#br1" timeOffset="959057.778">29769 16320 3666,'0'0'1104,"0"0"75,0 0-210,0 0-219,0 0-241,0 0 11,-11-15 3869,-21 11-6525,0 1-3910,26 3 2791</inkml:trace>
  <inkml:trace contextRef="#ctx0" brushRef="#br1" timeOffset="959924.866">29769 16320 3057,'-70'-32'961,"57"24"-220,13 4-332,-4 3-561,-11-3-3142,6-2 6209,3 5 5371,5 25-4460,1 28-2654,-1 2-616,2 1 0,5 18-556,-3-49 177,-2-11-89,1 1-1,0-1 0,1 1 1,0-1-1,1 0 0,3 8-87,21 29 182,-27-49-134,0-1 139,0 0-17,4 0-239,7 0-892,-7-2-3977,-2-9-4309</inkml:trace>
  <inkml:trace contextRef="#ctx0" brushRef="#br1" timeOffset="1.02191E6">21110 2541 10181,'0'0'1024,"0"0"-368,0 0-63,0 0 255,0 0 145,0 0-753,0 0-32,-28-2 96,28 2-256,0 0 128,0 0-176,0 0-48,0 0 32,0 0-576,0 0-401,0 0-351,0 5-2114,0 0-1600</inkml:trace>
  <inkml:trace contextRef="#ctx0" brushRef="#br2" timeOffset="1.02888E6">15032 4017 3009,'0'0'801,"0"0"-433,0 0-256,0 0 136,0 0 187,-25-13 5924,21 10-6889,1 1 516,0 0-1,0 0 0,0 0 1,0 0-1,0 0 0,-1 0 1,1 1-1,-1 0 0,1 0 1,-1 0-1,1 0 0,-2 0 15,4 1 32,1 0-37,0 0 53,-33 0-248,33 0 213,0 0 91,0 0-21,0 0 0,0 0 141,0 0-35,31 0 1006,326 0-368,-255-5-797,-29 0 578,-73 5-616,0 0 64,1 0-19,1 0-15,0 1 0,0-1 0,0 1 0,1-1 0,-1 1 0,0 0 0,0 0-1,0 0 1,0 0 0,0 0 0,0 0 0,-1 1 0,1-1 0,0 1 0,-1-1-1,1 1 1,-1 0 0,1-1 0,-1 1 0,0 0 0,1 0 0,-1 0 0,0 0-1,0 0 1,0 1-22,18 48 136,-10-28-119,-9-22-86,0-1-1,0 0 1,0 1 0,0-1-1,0 0 1,0 0-1,0 1 1,1-1-1,-1 0 1,0 1-1,0-1 1,0 0-1,-1 1 1,1-1-1,0 0 1,0 0-1,0 1 1,0-1-1,0 0 1,0 0 0,0 1-1,0-1 1,-1 0-1,1 0 1,0 1-1,0-1 1,0 0-1,-1 0 1,1 1-1,0-1 1,0 0-1,0 0 1,-1 0-1,1 0 1,0 1-1,0-1 1,-1 0 0,1 0-1,0 0 1,-1 0-1,1 0 1,0 0-1,0 0 1,-1 0-1,1 0 1,0 0-1,-1 0 1,1 0-1,0 0 1,-1 0-1,1 0 1,0 0-1,0 0 1,-1 0 0,1 0-1,0 0 1,0-1-1,-1 1 1,1 0-1,0 0 70,-9-7-3191</inkml:trace>
  <inkml:trace contextRef="#ctx0" brushRef="#br2" timeOffset="1.03273E6">18281 3056 2385,'0'0'867,"0"0"-101,0 0-16,0 0-161,0 0-13,0 0-247,-4-10 1036,2 7 1960,-1-27-2306,-2 12-771,5 18-277,0 0 71,0-2-20,0 1-1,0 1-24,0-1 21,0 1-1,0 0 0,0-1 0,0 1 0,0 0 0,0-1 0,0 1 0,0 0 1,0-1-1,0 1 0,0 0 0,0-1 0,0 1 0,0 0 0,0-1 0,0 1 0,0 0 1,-1 0-1,1-1 0,0 1 0,0 0 0,0-1 0,0 1 0,-1 0 0,1 0 1,0-1-1,0 1 0,-1 0 0,1 0 0,0 0 0,0-1 0,-1 1 0,1 0 1,0 0-1,-1 0 0,1 0 0,0 0 0,-1 0 0,1-1 0,0 1 0,-1 0 0,1 0 1,0 0-1,-1 0 0,1 0 0,0 0 0,-1 0 0,1 1 0,0-1 0,-1 0 1,1 0-1,0 0 0,0 0 0,-1 0 0,1 0-17,-1 0-93,1 0 79,0-2 33,0 2 34,0 0-90,0 0-11,20 2 1099,-18-2-981,-1 0 2,-1 0 18,118 13 108,-68-10-631,-49-3 409,1 2 62,1-1-24,0-1-1,0 1 1,0-1 0,0 1-1,0-1 1,1 0 0,-1 0-1,0 0 1,0-1 0,2 0-14,10 1 18,98 8 39,-1-4 1,36-7-58,-23 1-1695,-149 2-2488</inkml:trace>
  <inkml:trace contextRef="#ctx0" brushRef="#br5" timeOffset="1.04357E6">15564 7398 3922,'0'0'3633,"0"0"-1984,0 0 0,0 0-416,0 0-305,0 0 240,0 0-607,0 0-305,0 0 240,0 0-432,0 0 256,0 0-320,0 0-320,0 0-144,-3 0-1537,3-15-3169</inkml:trace>
  <inkml:trace contextRef="#ctx0" brushRef="#br5" timeOffset="1.04833E6">17968 939 3890,'0'0'1182,"0"0"-443,0 0-70,0 0-36,0 0-17,0 0-339,11 0 4919,31 0-5064,136 3 500,-51 15-191,-31-8-79,-83-10-360,107 0 213,116 15-215,33 7-67,-16 1-540,-91-10 301,-30-6 380,96-8-74,-63-2 22,131-9-52,-252 9 28,185-15 291,-141 19-124,-71 1-106,-1-1 0,0-1 1,1 0-1,-1-1 0,0-1 0,0 0 1,0-1-1,0-1 0,0-1 0,1 0-59,-2 77 1270,-9-50-1254,0 2-1,-1-1 1,-1 0-1,-2 1 1,0 9-16,-3 123-11,-1-61 323,2 634 1158,3-654-1351,9 45-119,-1-16 36,-5 48 153,-7 47-189,-2-40 184,3-147-178,1 1 18,0 0 0,-2 1 0,1-1 0,-2 0 0,0 1 0,0-1 0,-2 0 0,1 0 0,-2-1 0,-2 7-24,4-11 24,1-1 1,0 1 0,1 0-1,-1-1 1,1 1 0,1 0-1,0 0 1,0 0 0,0-1-1,1 2-24,-1 29 10,-11 155 283,6 139 139,17-341-4185,1-4-1055</inkml:trace>
  <inkml:trace contextRef="#ctx0" brushRef="#br5" timeOffset="1.04945E6">20242 3844 8436,'0'0'1198,"0"0"-192,0 0 376,0 0-257,0 0-202,76 16 2060,-20-9-2914,1-3-1,0-2 1,46-6-69,4 2-126,46 0 112,163 4-431,-308-1 498,-1 0 1,1 0-1,0 1 0,0 0 0,-1 0 0,1 0 1,-1 1-1,1 1 0,-1-1 0,0 1 0,-1 0 0,1 1 1,-1-1-1,1 1 0,4 6-53,-11-10 180,-3 0-4799,-13-1-2715</inkml:trace>
  <inkml:trace contextRef="#ctx0" brushRef="#br5" timeOffset="1.0503E6">20684 3994 7043,'0'0'865,"0"0"-217,0 0 376,0 0 121,0 0-531,0 0-65,0 0 195,6 1 4072,25 6-4717,44 10 570,72 6-669,-147-23-113,1 0-1,0 0 1,0 0-1,-1 0 1,1 0-1,0 0 1,0 1-1,-1-1 1,1 0 0,0 0-1,-1 0 1,1 1-1,0-1 1,-1 0-1,1 1 1,0-1-1,-1 1 1,1-1-1,-1 1 1,1-1-1,-1 1 1,1-1-1,-1 1 1,1-1-1,-1 1 1,1 0-1,-1-1 1,0 2 113,0 0-4826</inkml:trace>
  <inkml:trace contextRef="#ctx0" brushRef="#br5" timeOffset="1.05126E6">20403 4250 6547,'0'0'1102,"0"0"-579,0 0 176,0 0 221,0 0-197,10 4 6283,42 14-6806,12 1-40,1-3 1,0-2-1,1-4 0,27 0-160,8 2 79,37-2 16,-100-10-47,0 2 1,0 2-1,0 2 1,32 8-49,-48-2-1992,-26-8-122,-12-6-413,-3-4-3710</inkml:trace>
  <inkml:trace contextRef="#ctx0" brushRef="#br5" timeOffset="1.05189E6">20721 4463 5378,'0'0'846,"0"0"-198,0 0 417,0 0-38,0 0-168,-2 3-109,-3 3-1429,-3 8 4781,8-14-4023,1 0 0,-1 1 0,0-1 0,0 1 0,0-1-1,0 1 1,1-1 0,-1 0 0,0 1 0,0-1 0,1 0 0,-1 1 0,0-1 0,0 0 0,1 1 0,-1-1-1,0 0 1,1 0 0,-1 1 0,1-1 0,-1 0 0,0 0 0,1 0 0,-1 1 0,1-1 0,-1 0-1,1 0 1,-1 0 0,0 0 0,1 0 0,-1 0 0,1 0 0,-1 0 0,1 0 0,-1 0 0,0 0 0,1 0-1,0 0-78,49 6 364,-1 3-1,14 5-363,-28-5 63,8 7 596,-34-13-5333,-9-3 4655,0 0-5071</inkml:trace>
  <inkml:trace contextRef="#ctx0" brushRef="#br5" timeOffset="1.05391E6">20791 4572 4482,'0'0'987,"0"0"-133,0 0 197,0 0-229,0 0-198,0 0-82,0 0-153,0 0 153,0 0 7,0 0-117,0 0 99,0 0-240,0 0-112,0 0-72,0 0-17,0 0-119,0 0-62,0 0 6,1 0-88,1-1 125,0 1 1,0 0 0,0-1-1,-1 1 1,1-1 0,0 0-1,0 1 1,0-1 0,-1 0-1,1 0 1,0 0 0,-1 0-1,1-1 1,-1 1 0,0 0-1,1-1 48,-1 1 283,1-1 0,0 1 0,-1-1-1,1 1 1,0 0 0,0 0 0,0 0-1,0 0 1,0 0 0,0 0 0,0 0 0,0 1-1,0-1 1,0 1 0,0 0 0,1-1-283,-1 2 42,0 0 0,-1-1 0,1 1 1,-1 0-1,1 0 0,-1 0 1,0 0-1,1 0 0,-1 1 0,0-1 1,0 0-1,0 0 0,0 1 1,0-1-1,0 1 0,0-1 0,0 1 1,-1-1-1,1 1 0,0 0 0,-1-1 1,0 1-1,1 0 0,-1-1 1,0 1-1,0 0 0,0 0 0,0-1 1,0 1-1,0 0-42,2 71 1475,-2-57-1350,5 400 811,-2-343-732,6 21-204,-3-31 95,3 135 3,-8 0-98,-1-142 75,-2 253-75,0-294 25,1-1 1,-2 0-1,0 0 0,-3 8-25,-5 28 113,-8 65-159,16-63-95,3-52 202,0 0 6,0 0 77,0 0-59,0 0-47,0 0-134,0 0-107,0 0 32,0 0-264,-13-5-2230,-7-3-945,-6-4-3046</inkml:trace>
  <inkml:trace contextRef="#ctx0" brushRef="#br5" timeOffset="1.05598E6">18019 6523 4994,'0'0'715,"0"0"-114,0 0 340,0 0 124,0 0 34,7 2 6988,23 2-7658,45 4-33,54-2-396,18 2 204,-48-3 139,16-5-343,-14 0-89,8 6 89,26-1 118,-58-2 54,14 4-172,-12-1 174,28-3-174,40 3-40,119 6 100,23-13-60,-109 0-82,86 19 195,-225-16-128,0 2 0,21 5 15,-21-2-7,0-3 1,22 0 6,2-1 320,-65-3-232,0 0 45,0 0-29,3 1 614,7-11-9954,-6-4 2990</inkml:trace>
  <inkml:trace contextRef="#ctx0" brushRef="#br5" timeOffset="1.057E6">20879 6328 3522,'0'0'955,"0"0"-542,0 0 123,0 0 241,0 0 7,-3 1-665,-5 4 8238,8 235-5219,0-128-6831,0-127 134</inkml:trace>
  <inkml:trace contextRef="#ctx0" brushRef="#br5" timeOffset="1.0624E6">20594 2729 8196,'0'0'1446,"0"0"-550,0 0 331,0 0-21,0 0-176,0 0-278,-1-4-389,-1-6 37,0-1 0,1 1-1,1-1 1,0 1-1,0-1 1,1 1 0,0-1-1,1 1 1,0 0 0,1-2-400,6-48 32,-5-11-159,-4 0 0,-2-2 127,-1 59-21,-1 0 0,0 0-1,-1 1 1,-1 0 0,0 0-1,-1 0 1,0 1 0,-1 0-1,0 0 1,-1 1 0,0 0-1,-11-10 22,-12-4-17,-1 2 1,-2 1-1,0 2 0,-1 1 0,-1 2 1,-1 1-1,-12-1 17,9 3-86,-1 2-1,0 2 1,-1 2 0,-36-3 86,-5 6-7,1 2 1,-4 5 6,61 0 26,0 1-1,0 2 0,0 0 1,0 2-1,1 0 0,0 2 1,1 1-1,0 1 0,1 1 1,0 1-1,0 1 0,2 1 1,0 1-1,0 0 0,2 2 1,0 0-1,1 2 1,1 0-1,1 0 0,-8 15-25,-167 285 208,27-43-50,123-207 45,2 1 1,3 2 0,4 1-1,3 2 1,3 1 0,0 17-204,3 4 329,5 1 1,4 0-1,5 1 1,3 80-330,11-85 233,4 0 1,5-1-1,8 21-233,7 51 153,-17-92-25,3-1 0,17 44-128,-20-81 43,1-1 0,3 0-1,0-1 1,2 0 0,2-2 0,3 3-43,1-2-29,2-1 1,1-2-1,1 0 1,1-2 0,2-1-1,1-2 1,0-1 0,10 3 28,-17-9-35,0-2 0,2-1 1,-1-1-1,2-1 0,0-2 1,0-1-1,27 7 35,29-1-203,0-4 0,1-3 1,59-3 202,-133-6-24,5 1 29,-1-2 0,0 0 0,0 0 1,4-2-6,-13 1 8,0 0 1,1 0-1,-1-1 1,0 1-1,0-2 1,0 1-1,0 0 1,-1-1-1,0 0 1,1-1-1,-1 0-8,6-6-32,0 0 0,-1-1-1,0-1 1,-1 0 0,-1 0-1,0-1 1,-1 0 0,0 0-1,-1 0 1,0-5 32,11-33-41,-3-1 0,1-18 41,1-1-61,3-88-198,-17 152 226,1-8-135,-12 21 13,-9 9 95,-9 6-8,0 2 1,2 0 0,1 1 0,0 2 0,2 1 0,-1 2 67,91-78-881,23-39 115,-16 14 743,-75 74 48,1 0 0,-1 1 0,1-1 1,-1 1-1,1-1 0,-1 1 1,1-1-1,-1 1 0,1 0 0,0-1 1,-1 1-1,1 0 0,0-1 0,-1 1 1,1 0-1,0 0 0,0-1 1,-1 1-1,1 0 0,0 0 0,0 0 1,-1 0-1,1 0 0,0 0 0,0 0 1,-1 1-1,1-1 0,0 0 1,-1 0-1,1 0 0,0 1 0,-1-1 1,1 0-1,0 1 0,-1-1 0,1 1 1,0-1-1,-1 1 0,1-1 1,-1 1-1,1-1 0,-1 1 0,1-1 1,-1 1-1,1 0-25,15 39 548,-7-15-499,25 42 609,-16-31-451,0 0 1,3-2-1,20 27-207,-33-54-131,-8-14-1096,-8-15-1107,-4 7-1284,-4 0-4100</inkml:trace>
  <inkml:trace contextRef="#ctx0" brushRef="#br1" timeOffset="1.06771E6">17063 2742 7940,'0'0'912,"0"0"-464,0 0 0,0 0 209,0 0-657,0 0-577,0 0-543,9 0-193,-1 0-1824</inkml:trace>
  <inkml:trace contextRef="#ctx0" brushRef="#br1" timeOffset="1.06959E6">17540 1621 3201,'0'0'854,"0"0"-427,0 0 120,0 0 16,0 0-30,0-5-143,0-59 3502,0 64-3838,0 0 0,0 0 0,-1 0-1,1 0 1,0 0 0,0-1-1,0 1 1,0 0 0,0 0 0,0 0-1,0 0 1,0 0 0,0 0-1,0 0 1,0-1 0,0 1 0,0 0-1,-1 0 1,1 0 0,0 0-1,0 0 1,0 0 0,0 0 0,0 0-1,0 0 1,0 0 0,-1 0-1,1 0 1,0 0 0,0 0 0,0 0-1,0-1 1,0 1 0,0 0-1,-1 0 1,1 0 0,0 0-1,0 1 1,0-1 0,0 0 0,0 0-1,0 0 1,-1 0 0,1 0-1,0 0 1,0 0 0,0 0 0,0 0-1,0 0 1,0 0 0,0 0-1,-1 0 1,1 0 0,0 1 0,0-1-1,0 0 1,0 0 0,0 0-54,-6 13 793,5 14-527,-2 1 1,-2-1-1,0 1 0,-3 6-266,-12 67 373,0 97 649,11-68-691,7-1 1,5 5-332,0 33 879,-3-151-681,0-4-985,0-17-876,0-36-1923,0 8-346</inkml:trace>
  <inkml:trace contextRef="#ctx0" brushRef="#br1" timeOffset="1.07018E6">17294 2265 4498,'0'0'1115,"0"0"91,0 0 160,0 0-67,0 0 86,0 0-358,0 0-192,0 0-16,0 0-224,0 0 85,0 0-55,0 0-145,0 0 99,7 21 464,10 38-493,3-2 1,3 0-1,2-1 0,26 43-550,-51-99-5,0 0 1,1 1-1,-1-1 1,0 1-1,0-1 1,0 0-1,1 1 1,-1-1-1,0 1 0,1-1 1,-1 0-1,0 0 1,1 1-1,-1-1 1,0 0-1,1 1 1,-1-1-1,1 0 1,-1 0-1,0 0 0,1 0 1,-1 1-1,1-1 1,-1 0-1,0 0 1,1 0-1,-1 0 1,1 0-1,-1 0 0,1 0 1,-1 0-1,1 0 1,-1 0-1,1 0 1,-1 0-1,0-1 1,1 1-1,-1 0 0,1 0 1,-1 0-1,0 0 1,1-1-1,-1 1 1,1 0-1,-1-1 1,0 1-1,1 0 0,-1 0 1,0-1 4,14-20-212,-10 14 271,63-75-153,-46 60-687,-2-1-1,-1 0 0,7-14 782,-23 35-493,-1-1-1,0 0 1,0 0-1,0 0 1,0 0-1,0 0 1,0 0-1,-1 0 0,0-1 1,1 1-1,-1 0 1,0-1 493,0-4-5622</inkml:trace>
  <inkml:trace contextRef="#ctx0" brushRef="#br1" timeOffset="1.07136E6">16762 1778 5330,'0'0'1558,"0"0"-533,0 0 250,0 0 198,0 0-534,-23-5 9103,26 86-9825,7 27-217,-2-27 247,-3 26-247,-5 13 56,0-120-149,0 0 77,0 0-8,0 0-110,0 0-154,0 0 157,0 0-87,0 0-46,0-26-2287,1 3 67,6-4-2206</inkml:trace>
  <inkml:trace contextRef="#ctx0" brushRef="#br1" timeOffset="1.07203E6">17035 2138 6915,'0'0'1035,"0"0"358,0 0 245,0 0-341,0 0-649,-8-6 3786,-26-20-4469,33 25 45,-1 1 0,0-1 0,0 0 0,0 1 0,0-1 0,0 1 0,0 0 0,0 0 0,0 0 0,0 0 0,0 0 0,0 0 0,0 0 0,0 0 0,0 1 0,0-1 0,0 1 0,1 0 0,-1-1 0,0 1 0,0 0 0,0 0 0,1 0 0,-1 0 0,1 1 0,-1-1 0,1 0 0,-1 1 0,1-1-1,-1 1 1,1-1 0,0 1 0,0-1 0,0 1 0,0 0-10,-1 6 81,-1 0 0,2 0 0,-1 1-1,1-1 1,0 0 0,1 1 0,0-1-1,0 2-80,0 22 411,-2-19-189,2 0-1,0 0 1,1 1 0,0-1-1,1 0 1,2 8-222,-3-18 17,0 1 1,0-2-1,1 1 1,-1 0-1,1 0 1,-1 0 0,1-1-1,0 1 1,0-1-1,0 1 1,1-1-1,-1 0 1,0 0-1,1 0 1,-1 0-1,1 0 1,0 0-1,0-1 1,0 0 0,-1 1-1,1-1 1,0 0-1,1 0 1,-1-1-1,0 1 1,0-1-1,0 1 1,0-1-1,3 0-17,57-3-336,-59 3 274,0-1 0,0 0 1,0 0-1,0 0 0,0-1 0,0 1 0,-1-1 0,1 0 0,-1 0 0,1 0 0,-1-1 0,0 1 0,1-1 0,0-1 62,-4 4-44,0 0 0,0 0 0,0 0 0,0 0 0,1 0 0,-1 0 0,0 0 0,0-1 0,0 1 0,0 0 0,0 0 0,0 0 0,0 0 0,1 0 0,-1 0 0,0-1 0,0 1 1,0 0-1,0 0 0,0 0 0,0 0 0,0-1 0,0 1 0,0 0 0,0 0 0,0 0 0,0 0 0,0-1 0,0 1 0,0 0 0,0 0 0,0 0 0,0 0 0,0-1 0,0 1 0,0 0 0,0 0 0,0 0 0,0 0 0,0-1 0,-1 1 0,1 0 0,0 0 0,0 0 0,0 0 0,0 0 0,0 0 0,0-1 0,0 1 0,-1 0 0,1 0 0,0 0 0,0 0 0,0 0 0,0 0 0,-1 0 0,1 0 0,0 0 0,0 0 0,0 0 0,-1 0 44,-11-1-4198,10 1 3721,-17 0-7737</inkml:trace>
  <inkml:trace contextRef="#ctx0" brushRef="#br1" timeOffset="1.07382E6">17494 5345 6611,'0'0'1654,"0"0"-376,0 0 510,0 0-260,0 0-653,2 23 8026,-1-13-9406,12 44 779,-3 1 0,-2 0-1,-2 0 1,-3 1 0,-3 24-274,-6 321 349,-1-385 200,7-17-608,0 1 1,0 0 0,0 0 0,0-1 0,0 1 0,-1 0 0,1 0 0,0 0 0,0-1 0,0 1 0,0 0 0,0 0 0,0 0 0,-1-1 0,1 1 0,0 0-1,0 0 1,0 0 0,-1 0 0,1 0 0,0-1 0,0 1 0,0 0 0,-1 0 0,1 0 0,0 0 0,0 0 0,0 0 0,-1 0 0,1 0 0,0 0-1,0 0 1,-1 0 0,1 0 0,0 0 0,0 0 0,-1 0 0,1 0 0,0 0 0,0 0 0,0 0 0,-1 0 0,1 0 0,0 1 0,0-1 0,0 0 0,-1 0-1,1 0 1,0 0 0,0 0 0,0 1 0,-1-1 0,1 0 0,0 0 0,0 0 0,0 1 0,0-1 0,0 0 0,0 0 0,0 0 0,-1 1 0,1-1-1,0 0 1,0 0 0,0 1 0,0-1 0,0 0 0,0 0 0,0 0 0,0 1 58,-21-54-7457,9 37 2025</inkml:trace>
  <inkml:trace contextRef="#ctx0" brushRef="#br1" timeOffset="1.07432E6">17365 5938 6019,'0'0'1371,"0"0"54,0 0 247,0 0-154,0 0-312,3 12 5761,17 55-6013,-13-47-640,12 38 362,3-1-1,2-1 0,4 0-675,-28-55-9,0-1 1,0 0-1,1 1 0,-1-1 1,0 1-1,0-1 0,1 1 1,-1-1-1,0 0 0,1 1 1,-1-1-1,0 0 0,1 1 1,-1-1-1,1 0 0,-1 0 1,0 1-1,1-1 0,-1 0 1,1 0-1,-1 0 0,1 1 1,-1-1-1,1 0 0,-1 0 0,1 0 1,-1 0-1,1 0 0,-1 0 1,1 0-1,-1 0 0,1 0 1,-1 0-1,1 0 0,-1-1 1,1 1-1,-1 0 0,0 0 1,1 0-1,-1-1 0,1 1 1,-1 0-1,1 0 0,-1-1 1,0 1-1,1 0 0,-1-1 1,0 1-1,1-1 0,-1 1 1,0 0-1,1-1 9,18-28-441,-12 18 250,54-55-886,6-6-391,-65 68 1252,0 1 0,0-1 1,0 0-1,0 1 0,-1-1 1,1 0-1,-1 0 0,0 0 1,0 0-1,0 0 0,-1-2 216,0-27-7312,-2 20-254</inkml:trace>
  <inkml:trace contextRef="#ctx0" brushRef="#br1" timeOffset="1.07531E6">16610 5543 3714,'0'0'2131,"0"0"-861,0 0-10,0 0 378,0 0-296,-1 5 7981,3 29-9015,9 48 217,-1-5 268,1 56-793,-9-81 254,2 1 0,2-1 1,7 24-255,-12-72-127,1 4-2955,-1-17-1631,-1 4 3740,0-10-4843</inkml:trace>
  <inkml:trace contextRef="#ctx0" brushRef="#br1" timeOffset="1.07596E6">16937 5961 4402,'0'0'1000,"0"0"225,0 0-30,0 0-365,0 0-211,0 0-118,0 0 54,0 0-93,-6-3 1280,0 2 4805,-8 397-2356,14-395-4191,0 1-1,1-1 0,-1 0 0,0 0 0,1 1 0,-1-1 1,1 0-1,-1 1 0,1-1 0,0 0 0,-1 0 1,1 0-1,0 0 0,0 0 0,0 0 0,0 0 1,0 0-1,0 0 0,0 0 0,0 0 0,0-1 1,0 1-1,0 0 0,1-1 0,-1 1 0,0-1 1,1 1-1,-1-1 0,0 0 0,1 1 0,-1-1 1,0 0-1,2 0 1,56 0-953,-40 0 65,-16-8-60,-1 1 1,0 0-1,-1-1 1,0 0-1,0 1 1,0-7 947,-1-6-3565,0 2-1800</inkml:trace>
  <inkml:trace contextRef="#ctx0" brushRef="#br1" timeOffset="1.07631E6">16948 6098 3602,'0'0'4583,"0"0"-2227,0 0-782,0 0-59,0 0-656,10 5 2053,37 20-1867,-38-23-1312,1 0 1,-1 0 0,1-1-1,0 0 1,0-1 0,4 0 266,-14 0-979,0-21-7996,-2 11 2193</inkml:trace>
  <inkml:trace contextRef="#ctx0" brushRef="#br1" timeOffset="1.07664E6">16948 6098 7828,'-31'-107'1584,"36"107"593,12 0-432,3 0-640,3 0-353,2 8-16,0-3 321,-5 0-945,0-3-96,-3 1-32,-6-3-1025,0 0-976,-8 0-2961</inkml:trace>
  <inkml:trace contextRef="#ctx0" brushRef="#br1" timeOffset="1.08438E6">17855 6169 1265,'0'0'144,"0"0"-96,0 0-48,0 0 0,0 0 192,0 0-192,0 0-176,54 147-337</inkml:trace>
  <inkml:trace contextRef="#ctx0" brushRef="#br1" timeOffset="1.08633E6">18591 4709 4338,'0'0'0,"0"0"-3089</inkml:trace>
  <inkml:trace contextRef="#ctx0" brushRef="#br1" timeOffset="1.09288E6">10878 9137 160,'0'0'307,"0"0"-264,0 0 154,0 0 182,7-17-248,-6 11 2376,-3 6-2561,0-1 0,0 0 0,0 1 0,0-1 0,0 1 0,-1 0 0,1 0 0,0-1 0,0 1 0,-1 1 0,1-1 0,-1 0 54,-2 1-288,-14-1-739</inkml:trace>
  <inkml:trace contextRef="#ctx0" brushRef="#br5" timeOffset="1.11812E6">21440 3842 3602,'0'0'3161,"0"0"-1963,0 0-694,0 0 150,0 0-278,-2-1-1077,0 0 9051,4 3-7414,27 52-505,-1 0 0,3 18-431,-10-25 256,10 23-88,-4-5 47,4 0-1,2-2 0,30 40-214,-59-96 12,-2-4-5,-1-1 0,1 1 1,-1 0-1,1-1 0,0 1 1,0-1-1,0 0 1,1 0-1,-1 1 0,0-1 1,1-1-1,0 1 0,-1 0 1,1-1-1,0 1 0,0-1 1,-1 0-1,3 0-7,-5-3-14,1 0-1,0-1 0,-1 1 0,1-1 1,-1 1-1,0-1 0,0 1 1,0-1-1,0 1 0,0-1 1,-1 0 14,1-1-34,0-304-518,-3 281 495,-2 0-1,-1 0 0,0 0 1,-2 1-1,-7-14 58,-6-25-157,18 56-70,0-1 0,1 1 0,1-1 1,-1 1-1,2-1 0,-1-3 227,1 13-1521,0 0-1587,0 0-2372</inkml:trace>
  <inkml:trace contextRef="#ctx0" brushRef="#br5" timeOffset="1.119E6">22057 4288 6931,'0'0'1339,"0"0"-109,0 0 510,0 0-329,0 0-554,-4 0 4076,2 0-5307,-24-3 242,24 3 129,0-1 0,0 0 0,0 1 0,0 0 0,-1-1 0,1 1 0,0 0 0,0 0 0,0 0 0,0 0 0,0 1-1,0-1 1,0 0 0,0 1 0,0 0 0,0-1 0,0 1 0,0 0 0,0 0 0,0 0 0,0 0 0,1 0 0,-1 1 0,0-1 0,1 0 0,-1 1 0,1-1 0,-1 1 0,1 0 0,0-1 0,0 1-1,-1 1 4,-7 13-31,1-1 0,0 1 0,2 1 0,-1 0 0,2 0 0,0 0 0,1 0 0,1 1 0,1-1 0,0 1 0,2 13 31,-1-25 39,1 0 0,0 0 0,1 0 1,-1 0-1,1 0 0,1 0 0,-1 0 0,1-1 0,0 1 1,0 0-1,1 1-39,0-4 51,-1 0 1,1 0-1,0 0 0,-1 0 1,1-1-1,1 1 1,-1-1-1,0 1 0,1-1 1,-1 0-1,1-1 1,-1 1-1,1-1 0,0 1 1,0-1-1,0 0 1,3 0-52,19 4 120,0-2 0,0 0 1,0-2-1,14-2-120,-21 1-633,-19 0 537,1 0 1,-1 0 0,1 0 0,-1 0-1,1 0 1,-1 0 0,1 0 0,-1 0-1,1 0 1,-1 0 0,1-1 0,-1 1-1,1 0 1,-1 0 0,1-1 0,-1 1-1,1 0 1,-1-1 0,1 1 0,-1 0-1,0-1 1,1 1 0,-1 0 0,0-1-1,1 1 1,-1-1 0,0 1 0,0-1-1,1 1 1,-1-1 0,0 1-1,0-1 1,0 1 0,0-1 0,1 1-1,-1-1 1,0 0 95,3-17-3903</inkml:trace>
  <inkml:trace contextRef="#ctx0" brushRef="#br5" timeOffset="1.11978E6">22367 4300 3666,'0'0'1672,"0"0"-1119,0 0-193,0 0 293,0 0-116,0-3-152,1-7 7431,-2 8-6880,-9 0-832,-1 0 0,0 1-1,0 1 1,1 0 0,-1 0-1,0 1 1,-5 1-104,13 0 8,0-1 0,1 1 0,-1-1-1,1 1 1,-1 0 0,1 0 0,0 1 0,-1-1 0,1 0 0,0 1-1,0-1 1,1 1 0,-1-1 0,1 1 0,-1 0 0,1 0 0,0 0-1,0 0 1,0 0-8,-18 61 203,15-36 75,2 0 0,0-1 0,2 1 1,2 11-279,-1-35 55,-1 1-1,1-1 1,0 0 0,0 0 0,0 1 0,1-1 0,0 0 0,0 0 0,0-1 0,0 1 0,0 0 0,1 0 0,-1-1 0,1 0 0,0 1 0,0-1 0,1 0 0,-1-1 0,1 1 0,-1-1 0,1 1 0,0-1-1,0 0 1,0 0 0,0-1 0,1 1-55,5 2 27,0-1-1,0-1 0,0 0 0,0 0 1,1-1-1,-1 0 0,0-1 0,1 0 1,-1 0-1,9-3-26,-18 3-44,0 0 1,0 0-1,0 0 1,0-1-1,1 1 0,-1-1 1,0 1-1,0-1 1,0 1-1,0-1 0,0 1 1,0-1-1,0 0 1,-1 0-1,1 1 0,0-1 1,0 0-1,0 0 1,-1 0-1,1 0 0,0 0 1,-1 0-1,1 0 1,-1 0-1,0 0 0,1 0 1,-1-1-1,0 1 44,3-22-4539,-3 10 468</inkml:trace>
  <inkml:trace contextRef="#ctx0" brushRef="#br5" timeOffset="1.12279E6">18765 2709 3858,'0'0'1507,"0"0"-843,0 0-5,0 0 251,0 0 144,0 0-38,27-7 6853,-17 8-7462,-5 4-346,-1 0-1,0 0 1,-1 1-1,0-1 1,1 1-1,-2 0 1,1 0-1,-1 0 1,0 0-1,0 0 1,0 1-1,-1-1 1,0 0-1,-1 1-60,2 2 48,-1-1-1,1 0 0,1 0 1,-1 0-1,2 0 1,-1 0-1,4 7-47,-6-15 5,-1 1-1,1-1 0,-1 1 0,1-1 1,-1 1-1,1-1 0,0 1 0,-1-1 1,1 1-1,-1-1 0,1 0 0,0 0 1,-1 1-1,1-1 0,0 0 0,0 0 1,-1 0-1,1 0 0,0 1 0,-1-1 1,1 0-1,0 0 0,0-1 0,-1 1 1,1 0-1,0 0 0,-1 0 0,1 0 1,0-1-1,-1 1 0,1 0 0,0 0 1,-1-1-1,1 1 0,0-1 0,-1 1 1,1-1-1,-1 1 0,1-1 0,-1 1 1,1-1-5,25-26-17,-19 19-42,77-64-233,-23 23 171,-56 44 322,-2 2-841,0 0-6439,-5 6-834</inkml:trace>
  <inkml:trace contextRef="#ctx0" brushRef="#br5" timeOffset="1.12371E6">18667 3117 4818,'0'0'1462,"0"0"-467,0 0-29,0 0-118,0 0-495,-36-20 3310,28 15-3480,-6-3-107,13 5 4267,3 6-4307,0-1 0,0 1 0,0-1 0,0 1 0,-1 0 0,1 0 0,-1 0 0,1 0 0,-1 0 0,0 0 0,-1 0 0,1 0 0,0 0-1,-1 2-35,2 2 212,4 13-5,-1-2-68,0-1 0,1 1 0,1-2-1,0 1 1,1-1 0,7 10-139,-10-25 4,-1 0 1,1 0-1,-1 0 0,1-1 0,-1 1 0,1-1 0,0 0 0,-1-1 0,1 1 1,4-2-5,-8 2 9,5-1-18,1-1 1,-1 0-1,0 0 0,0 0 1,0-1-1,0 0 0,0 0 1,0-1-1,-1 0 1,0 1-1,1-2 0,-2 1 1,1-1-1,1 0 9,13-17-440,-1 0 0,11-17 440,-15 20-373,-3 5-831,-1-1 0,0 0 0,-1-1 0,4-9 1204,-12 21-4033,-1 3-1431</inkml:trace>
  <inkml:trace contextRef="#ctx0" brushRef="#br5" timeOffset="1.12571E6">20315 2001 4386,'0'0'1323,"0"0"-357,0 0 91,0 0-60,0 0-412,0-2 4556,1 8-4971,1 1 0,0-1 0,0 1 0,0-1 0,1 0 0,0 0 0,0 0-1,2 3-169,11 23 449,-7 2-6,-8-26-365,1-1-1,0 0 1,0 1-1,1-1 0,-1 0 1,2 0-1,-1 0 0,1-1 1,0 1-1,0-1 0,4 4-77,-8-27-2771,-5-11 2012,4 28 730,-1-10-121,0 0-1,-1 1 1,-1 0-1,0-1 1,0 1-1,0 0 1,-1 1-1,-1-1 1,1 1-1,-2 0 1,1 1-1,-5-6 151,20 13 4419,30-8-4257,-16 4-155,-15 3-187,-1 0 0,1-1 0,-1 0 0,1 0 0,-1-1 0,0 0 0,0 0 0,0 0 0,0-1 0,3-3 180,-10 7-1657,0 0-1243,0 0-1920</inkml:trace>
  <inkml:trace contextRef="#ctx0" brushRef="#br5" timeOffset="1.12671E6">22285 1482 5090,'0'0'4864,"0"0"-2906,0 0-1008,0 0 53,0 0 246,31 2 618,-8-2-2022,13 1 1138,1-3 0,20-3-983,-15-4-2118,0-6-3524,-34 12 1685</inkml:trace>
  <inkml:trace contextRef="#ctx0" brushRef="#br5" timeOffset="1.12743E6">22668 1173 8788,'0'0'1878,"0"0"-829,0 0-28,0 0 1,0 0-315,3 1 2346,14 15-2661,15 45 217,-2 2 0,-4 2 0,1 8-609,-8-17 285,2-1 1,3-1-1,3-2 1,22 35-286,-33-73 127,-16-14-128,1 0-1,-1 0 1,0 0-1,1-1 1,-1 1-1,0 0 1,1 0-1,-1-1 1,0 1-1,1 0 1,-1 0-1,0-1 1,1 1-1,-1 0 1,0-1-1,0 1 1,1 0-1,-1-1 1,0 1-1,0 0 1,0-1-1,0 1 1,1-1-1,-1 1 1,0-1-1,0 1 1,0 0-1,0-1 1,0 0 1,1-45-272,-1 35 214,2-233-1734,12-26 1792,-12 261 250,-1 1-751,0 2-4165,-1 10-1767</inkml:trace>
  <inkml:trace contextRef="#ctx0" brushRef="#br5" timeOffset="1.13024E6">21662 283 2897,'0'0'777,"0"0"-193,0 0 62,0 0-78,0 0-235,0 0 108,0 0 23,0 0-56,0 0 158,0 0-153,0 0-111,0 0-28,0 0-119,0 0 251,0 0 87,0 0-63,0 8 5707,-3 32-5877,4-23-160,1-1 0,1 0 0,0 0 0,1-1 0,4 11-100,-3-9 64,0 1 0,-1-1 0,-1 1-1,1 15-63,-3 30 11,-1-22 106,1-1 1,3 3-118,-4-41 24,1 1 1,-1-1 0,0 0 0,1 0-1,0 0 1,-1 0 0,1 0 0,0 0-1,0 0 1,0 0 0,0 0 0,1 0-1,-1-1 1,0 1 0,1 0 0,-1-1 0,1 1-1,0 0-24,-1-1-16,-1 1 83,0-2-48,160-3-462,-159 3 256,-1 0-34,8-8-6761,-5-1 1147</inkml:trace>
  <inkml:trace contextRef="#ctx0" brushRef="#br5" timeOffset="1.1309E6">21947 541 4802,'0'0'1977,"0"0"-979,0 0 16,0 0-97,0 0-292,-6-4 2515,4 54-2866,1-31 115,0 0 0,1 0 0,1 0 0,4 18-389,-5-35 13,0 0 0,1-1 0,-1 1 0,1 0 0,0 0 0,-1 0 0,1-1 0,0 1 0,0 0 0,0-1 0,0 1 0,1-1 0,-1 1 0,0-1 0,1 0 0,-1 0 1,1 1-1,-1-1 0,1 0 0,-1 0 0,1 0 0,0-1 0,0 1 0,-1 0 0,1-1 0,0 1 0,0-1 0,0 1 0,0-1 0,0 0 0,0 0 0,-1 0 0,1 0 0,0 0 0,0 0 0,0 0 0,0-1 0,0 1 0,0-1-13,2 0-65,-1 0 1,1 0-1,0 0 0,-1-1 0,1 0 0,-1 0 0,0 1 0,1-2 1,-1 1-1,0 0 0,0-1 0,0 1 0,0-1 0,-1 0 1,1 0-1,-1 0 0,0 0 0,1-3 65,1-4-146,-1-1-1,0 1 1,-1-1-1,0 1 1,-1-1-1,0 0 1,-1 1-1,0-1 1,-1-3 146,1-9-101,-1 20 115,-1 1 1,1-1 0,0 1 0,-1-1-1,1 1 1,-1 0 0,0-1-1,1 1 1,-1 0 0,0 0-1,0 0 1,-1 1 0,1-1 0,0 0-1,-1 1 1,1-1 0,-1 1-1,1 0 1,-1 0 0,0 0 0,1 0-1,-1 0 1,0 1 0,0-1-1,-1 1-14,2-1 3,-1 1 0,0-1 0,1 1 0,-1 0 0,0 0-1,1 0 1,-1 0 0,0 1 0,1-1 0,-1 1-1,0-1 1,1 1 0,-3 1-3,4-1-44,0-1-1,0 1 0,0 0 1,-1 0-1,1 0 1,0 0-1,0 0 0,0 0 1,1 0-1,-1 0 1,0 0-1,0 1 0,0-1 1,1 0-1,-1 1 1,1-1-1,-1 0 0,1 1 1,-1-1-1,1 0 1,0 1-1,0-1 0,0 1 1,0-1-1,0 1 1,0-1 44,0 0-2297,0-1-1876,0 0-1427</inkml:trace>
  <inkml:trace contextRef="#ctx0" brushRef="#br5" timeOffset="1.13152E6">22217 531 3794,'0'0'1721,"0"0"-340,0 0-55,0 0-128,0 0-352,-3 2 3496,-13 9-4114,11-1-77,2 0 0,0 0 1,0 0-1,1 1 0,0 0 0,0-1 0,2 1 1,-1 0-1,1 0 0,1-1 0,0 1 0,1 5-151,-1-14 12,0-1 0,0 1 0,0-1 0,0 1 0,1-1 0,-1 0-1,0 1 1,1-1 0,-1 0 0,0 0 0,1 0 0,0 0 0,-1 0 0,1 0-1,0-1 1,-1 1 0,1-1 0,0 1 0,-1-1 0,1 1 0,0-1 0,0 0-1,0 0 1,0 0 0,-1 0 0,2 0-12,0 0-26,0 1-1,0-1 1,0 0 0,0 0 0,0 0-1,0-1 1,0 1 0,0-1-1,-1 0 1,1 0 0,0 0-1,0 0 1,0 0 0,-1 0 0,1-1-1,1 0 27,0-4-92,0 0-1,0-1 1,-1 1-1,0-1 1,0 1 0,0-1-1,-1 0 1,0 0-1,0-1 1,-1 1-1,0 0 1,0 0 0,-1-1-1,1 1 1,-2 0-1,1-1 1,-2-6 92,0 11 34,0 0 0,0 0 0,0 1 0,0-1 0,0 1 0,0 0 0,-1-1 0,1 1 0,-1 0 0,1 0 0,-1 1 0,0-1 0,0 1 0,0-1 0,0 1 0,0 0 0,0 0 0,-1 0-34,-59-14-858,57 14 383,-4 0-345,3 1-3119,2 0-922</inkml:trace>
  <inkml:trace contextRef="#ctx0" brushRef="#br5" timeOffset="1.13212E6">22437 437 2177,'0'0'528,"0"0"-336,0 0 144,0 0 337,1 1 6100,0-1-3498,6 13-3311,18 152 1211,-12-64-188,5 0-1,12 31-986,-29-129-7,13 38 192,-14-39-193,0-1-1,1 1 1,-1-1 0,1 1-1,0-1 1,0 1-1,-1-1 1,1 1 0,0-1-1,0 0 1,0 1 0,0-1-1,0 0 1,1 0 0,-1 0-1,0 0 1,1 0 0,-1 0-1,1 0 9,-1-1-483,-1 0 22,0-24-1964,-4-56-4229,-4 45 873</inkml:trace>
  <inkml:trace contextRef="#ctx0" brushRef="#br5" timeOffset="1.13248E6">22417 549 5635,'0'0'1694,"0"0"-891,0 0-30,0 0 399,0 0-564,6-9-507,-3 5-113,0-1 0,0 1 0,0 0 0,0 0 0,1 0 0,-1 0 0,1 1 0,0-1 0,0 1 0,0 0 0,1 1 0,-1-1-1,1 0 1,0 1 0,-1 0 0,1 0 0,0 1 0,0 0 0,0-1 0,0 1 0,0 1 0,1-1 0,0 1 12,-1 0 80,0 1-1,-1 0 1,1 0 0,0 0 0,-1 0-1,1 1 1,-1 0 0,0-1 0,1 2 0,-1-1-1,0 0 1,0 1 0,-1 0 0,1 0-1,0 0 1,-1 0 0,0 1 0,0-1-1,0 1 1,0 0 0,0 0 0,-1 0 0,0 0-1,0 0 1,0 1 0,0-1 0,-1 1-1,1-1 1,-1 1 0,0 0-80,0-2 91,0 1-1,0 0 1,0-1 0,0 1 0,0 0-1,-1 0 1,0-1 0,1 1 0,-2 0-1,1 0 1,0 0 0,-1-1 0,1 1 0,-1 0-1,0 0 1,-1-1 0,1 1 0,-1-1-1,1 1 1,-1-1 0,0 0 0,0 1-1,0-1 1,-1 0 0,1-1 0,-1 1-1,0 0 1,1-1 0,-1 1 0,-1-1-1,-1 1-90,-4 2-176,0-1 0,0 0 0,-1 0 0,0-1 1,1 0-1,-1-1 0,0 0 0,0-1 0,0 0 0,-1-1 0,-2 0 176,-6-4-1929,9-17-1054</inkml:trace>
  <inkml:trace contextRef="#ctx0" brushRef="#br5" timeOffset="1.13326E6">22975 237 6131,'0'0'1822,"0"0"-968,0 0 29,0 0 115,0 0-206,-17 8 422,8 10-901,0 2-1,1-1 1,1 1 0,1 0 0,1 0-1,1 0 1,-1 13-313,0 25 521,2 0 0,2 5-521,2-58 63,-1 0 1,1 0-1,0 0 1,0-1-1,0 1 1,1 0-1,-1-1 1,1 1 0,0-1-1,1 1 1,-1-1-1,1 0 1,0 0-1,0 0 1,0 0-1,0-1 1,1 1 0,0-1-1,-1 0 1,1 0-1,0 0 1,0-1-1,1 1 1,3 1-64,-1-1-14,-1 0 1,2 0-1,-1-1 0,0 0 1,0 0-1,1-1 0,-1 0 1,1 0-1,-1 0 1,1-1-1,-1 0 0,1-1 1,-1 0-1,1 0 1,-1-1-1,2 0 14,-5 0-65,0 0 0,0 0 0,0-1 0,0 0 0,-1 1 0,1-1 1,-1-1-1,0 1 0,0 0 0,0-1 0,0 1 0,-1-1 0,1 0 0,-1 0 0,0 0 0,0 0 0,-1-1 0,1 1 1,-1 0-1,1-4 65,3-12-412,-1 0 1,0-1 0,0-17 411,-2 16 82,0-1 0,-2 1 0,-1 0 0,0-1 0,-2 1-1,0 0 1,-3-6-82,4 22 20,1 0-1,-1 1 0,0-1 0,-1 1 1,1 0-1,-1 0 0,0 0 0,0 0 1,-1 0-1,1 1 0,-1-1 0,0 1 0,-1 0 1,1 0-1,0 0 0,-1 1 0,0 0 1,0 0-1,0 0 0,0 0 0,-1 1 1,1 0-1,-1 0 0,1 0 0,-1 1 1,0 0-1,1 0 0,-1 0 0,-5 1-19,-52-1-534,36 1-4113,27 0-112</inkml:trace>
  <inkml:trace contextRef="#ctx0" brushRef="#br5" timeOffset="1.13395E6">23344 476 512,'0'0'5157,"0"0"-3137,0 0-742,0 0 253,0 0-248,0 3 3623,-2 18-4639,2 5-10,1 1-1,1-1 0,2 3-256,-3-22 95,0 0 1,1 0-1,0 0 0,0 0 0,1 0 0,-1-1 1,2 1-1,-1-1 0,1 0 0,0 0 0,0 0 1,0 0-1,6 4-95,-9-9-1,0 1 0,1-1-1,-1 0 1,0 0 0,1 0 0,-1 0 0,1 0 0,0 0 0,-1-1 0,1 1 0,-1-1 0,1 1 0,0-1 0,0 1 0,-1-1-1,1 0 1,0 0 0,0 0 0,-1 0 0,1 0 0,0 0 0,0 0 0,-1-1 0,1 1 0,0-1 0,0 1 0,-1-1 0,1 1-1,-1-1 1,1 0 0,0 0 0,-1 0 0,0 0 0,1 0 0,-1 0 0,0-1 0,1 1 0,-1 0 0,0-1 0,0 1-1,0 0 1,0-1 0,0 0 0,0 1 0,-1-1 0,1 1 0,-1-1 0,1 0 0,-1 0 0,1 1 0,-1-1 0,0 0 1,6-52-497,-2 0 0,-3 0 0,-2-4 497,0-7-4603,1 43-92</inkml:trace>
  <inkml:trace contextRef="#ctx0" brushRef="#br5" timeOffset="1.13438E6">23609 189 5763,'0'0'2980,"0"0"-1350,0 0-150,0 0-58,0 0-555,0 0-253,0 0-342,0 0-42,0 0 151,0 0-130,1 3 5,22 191 1339,-17-118-921,4 0 0,3 0 1,19 60-675,-25-118-937,-8-31-2938,-9-31-2582,-3 14 43</inkml:trace>
  <inkml:trace contextRef="#ctx0" brushRef="#br5" timeOffset="1.13515E6">23533 503 2609,'0'0'8193,"0"0"-5375,0 0-2045,0 0-282,21 0-101,134 0-1858,-152 0 1186,-1-1-1,1 1 0,-1-1 0,1 1 0,-1-1 0,0 0 1,1 0-1,-1 0 0,0 0 0,0 0 0,0-1 1,0 1-1,0-1 0,0 1 0,0-1 0,0 0 1,-1 0-1,1 0 283,9-8-2964,-10 9 2959,-1 1 1048,0 0 136,0 0-275,0 0-66,0 0 85,0 0-272,0 0-125,0 0-30,0 0-213,0 0 53,0 0-123,0 0-47,0 0-6,0 3-53,15 55 844,-3 1 0,-2 0 0,1 59-951,8 47 1103,-18-158-1091,-2-6-5,1 0 1,0 1-1,0-1 0,0 0 1,0 0-1,0 1 1,1-1-1,-1 0 0,0 0 1,0 0-1,1 1 1,-1-1-1,1 0 1,-1 0-1,1 0 0,-1 0 1,1 0-1,0 0 1,0 0-1,-1 0 0,1 0 1,0 0-1,0 0 1,0-1-1,0 1 1,0 0-1,0 0 0,0-1 1,1 1-8,-2-1-339,0-4 13,-7-233-7215,-11 77 6951,14 124 1668,2 0 1,2-19-1079,0 39 86,1 15-28,-1 0 0,1 1-1,0-1 1,-1 0 0,1 1-1,0-1 1,0 1-1,0-1 1,-1 1 0,1-1-1,0 1 1,0 0-1,0-1 1,0 1 0,0 0-1,0 0 1,0 0 0,0-1-1,0 1 1,0 0-1,0 0 1,0 0 0,-1 1-1,1-1 1,0 0-1,0 0 1,0 0 0,0 1-1,0-1-57,2 0 136,1 1 0,-1-1-1,0 1 1,0 0 0,0 0-1,0 0 1,0 0 0,0 1-1,3 0-135,0 5 112,-1-1 0,1 1-1,-1 0 1,-1 1-1,1-1 1,-1 1 0,0 0-1,-1 0 1,0 0 0,0 0-1,-1 0 1,0 1-1,-1-1 1,1 1 0,-2 0-1,1-1 1,-1 1-1,0 2-111,-1-9-10,1 0-1,-1 0 0,0 0 1,1 1-1,-1-1 1,0 0-1,0 0 0,0 0 1,-1 0-1,1 0 0,0 0 1,-1-1-1,1 1 0,-1 0 1,0-1-1,0 1 0,1-1 1,-1 0-1,0 1 0,0-1 1,0 0-1,0 0 1,0 0-1,-1 0 0,1-1 1,-1 1 10,-4 2-666,-1-1 1,0 0 0,0 0-1,0 0 1,0-1 0,-8 0 665,13-3-3348,2-9-2754</inkml:trace>
  <inkml:trace contextRef="#ctx0" brushRef="#br5" timeOffset="1.13581E6">24032 437 3714,'0'0'1262,"0"0"-43,0 0 83,0 0-19,0 0 107,0 0 5393,3 11-6792,10 49 774,-8-34-413,0-1 0,2 1 1,0-1-1,2 0 0,1 0 0,13 22-352,-22-44 24,1-1-1,-1 1 0,1-1 1,0 0-1,0 0 0,0 1 1,0-1-1,1-1 0,-1 1 1,0 0-1,2 0-23,-3-1-19,0-1 0,0 1 0,0-1 0,0 0 0,0 1 0,0-1 0,0 0 0,0 0 0,0 0 0,1 0 0,-1 0 0,0 0 0,0 0 1,0 0-1,0 0 0,0 0 0,0-1 0,0 1 0,0 0 0,1-1 19,0-1-68,1 0-1,-1 1 1,0-1 0,0 0 0,1-1 0,-1 1 0,-1 0 0,1-1 0,0 1 0,-1-1-1,1 1 1,-1-1 0,0 0 0,1 0 0,-1 0 0,-1 1 0,2-4 68,5-35-358,-2-1 0,-2 0 1,-2 0-1,-1 1 0,-5-32 359,4 61-225,-5-28-4122,-1 26-42</inkml:trace>
  <inkml:trace contextRef="#ctx0" brushRef="#br5" timeOffset="1.13624E6">24404 189 7155,'0'0'1908,"0"0"-142,0 0 77,0 0-279,0 0-734,1 0-777,-1 0 0,1 0 0,-1 0 0,1 0 1,-1 1-1,1-1 0,-1 0 0,1 0 0,-1 0 1,1 1-1,-1-1 0,0 0 0,1 0 0,-1 1 1,1-1-1,-1 1 0,0-1 0,1 0 1,-1 1-1,0-1 0,1 1 0,-1-1 0,0 0 1,1 1-1,-1-1 0,0 1 0,0-1 0,0 1 1,0-1-1,1 1 0,-1 0 0,0-1 0,0 1 1,0-1-1,0 1 0,0-1-53,13 87 868,-4 0-1,-3 17-867,-2-19 653,4-1 0,10 34-652,-1-67-19,-13-37-3774,-19-39-1675,1 3 3</inkml:trace>
  <inkml:trace contextRef="#ctx0" brushRef="#br5" timeOffset="1.13657E6">24249 488 13702,'0'0'1825,"0"0"-1569,0 0 353,0 0 79,172-2-688,-130-8-224,-5-1-1121,-15 1-1552,-13 3-4387</inkml:trace>
  <inkml:trace contextRef="#ctx0" brushRef="#br5" timeOffset="1.14009E6">21986 3074 11973,'0'0'1841,"0"0"-1761,0 0 32,0 0 32,0 0-79,0 0-130,0 0-559,45-64-672,-31 26-2514</inkml:trace>
  <inkml:trace contextRef="#ctx0" brushRef="#br5" timeOffset="1.14181E6">21651 894 5619,'0'0'1648,"0"0"-735,0 0 194,0 0 133,0 0-220,0 0-476,33-8 3370,33-5-3263,-3 3-125,-26 6-460,51-4 774,-88 8-757,0 0 13,0 0-40,0 0 35,0 0 23,0 0-20,0 0-1,0 0-21,0 0 86,0 0-28,0 0-79,0 0-14,0 0-202,0 0-211,0 0-307,-6 0-3138,-5 0-549</inkml:trace>
  <inkml:trace contextRef="#ctx0" brushRef="#br1" timeOffset="1.14611E6">22088 2944 4418,'0'0'1777,"0"0"-747,0 0-379,0 0-112,0 0 205,0-6 3817,0-31-7609,0 9-213</inkml:trace>
  <inkml:trace contextRef="#ctx0" brushRef="#br1" timeOffset="1.15031E6">21688 851 6035,'0'0'1128,"0"0"-298,0 0 109,0 0 0,0 0-85,26-2 5974,-9 1-6373,206-1-41,-163 1-178,-1-2 1,0-3-1,9-4-236,-22-3 91,-35 10-91,0-1-1,0 2 1,0-1-1,0 2 1,0-1-1,1 1 1,309-16 75,-320 16-107,-1 0 75,7-1 39,0 1-1,1 0 1,-1 1 0,0 0 0,1 0-1,1 1-81,-4-1 43,27 1-22,-1 2 0,0 1-1,18 5-20,-11-1 24,89 9 205,34 14-154,-95-27 2,0-2 1,5-4-78,13 1-51,-47-1 60,0-2 1,27-6-10,181-32-35,-201 35 72,1 2 0,0 2-1,0 3-36,61-6-46,13 1 125,33 4-79,-65 2 36,-71-4 120,-10 1-989,-13 0-2714,-5 1-1567</inkml:trace>
  <inkml:trace contextRef="#ctx0" brushRef="#br5" timeOffset="1.15633E6">23268 3041 12550,'0'0'1408,"0"0"-607,0 0-753,0 0 624,0 0 112,0 0-768,0-10-32,6-1-400,5-6-576,1-6-753,-7-2-3313</inkml:trace>
  <inkml:trace contextRef="#ctx0" brushRef="#br5" timeOffset="1.15917E6">23266 1560 3890,'0'0'1246,"0"0"-315,0 0-37,0 0-59,0 0-126,-1-7 3849,-1-6-4268,-35 11-523,26 1 262,0 0 1,0 1-1,0 0 1,0 1-1,0 0 1,-4 2-30,13-3 62,1 1 1,0 0-1,-1 1 1,1-1-1,0 0 0,-1 0 1,1 1-1,0-1 1,0 0-1,0 1 1,0-1-1,1 1 1,-1-1-1,0 1 0,1 0 1,-1-1-1,0 1 1,1 0-1,0-1 1,0 1-1,-1 0 1,1-1-1,0 1 1,0 0-1,0 0-62,1 58 483,0-36-105,-1-19-309,0-1-1,0 1 0,1 0 1,-1 0-1,1 0 0,0 0 1,0-1-1,1 1 0,-1 0 1,1-1-1,0 1 0,0-1 1,2 3-69,-1-4 44,-1-1 0,1 1 0,0-1 1,0 1-1,0-1 0,0 0 0,0 0 0,0-1 1,1 1-1,-1-1 0,1 1 0,-1-1 1,1 0-1,-1 0 0,1-1 0,0 1 1,-1-1-1,1 0 0,0 0-44,122 11 16,-126-11-131,27-12-4948,-17-7 925</inkml:trace>
  <inkml:trace contextRef="#ctx0" brushRef="#br5" timeOffset="1.16002E6">23556 1565 816,'0'0'4963,"0"0"-3096,0 0-776,0 0 214,0 0-278,0 0-376,0 0-352,0 0 34,0 0 196,0 0-127,0 0 55,-3-15 636,-2 12-1106,1 1-1,0 0 0,0 0 1,-1 0-1,1 0 0,-1 1 1,1 0-1,-1 0 0,0 0 1,1 0-1,-1 1 0,0 0 1,0 0-1,0 0 14,3 0 0,1-1-1,-1 1 1,0 0 0,0 0 0,0 0-1,0 1 1,1-1 0,-1 0-1,0 1 1,0-1 0,0 1-1,1-1 1,-1 1 0,0 0-1,1 0 1,-1 0 0,0 0-1,1 0 1,0 0 0,-1 0-1,1 1 1,0-1 0,-1 0 0,1 1-1,0-1 1,0 1 0,0-1-1,0 1 1,0 0 0,1-1-1,-1 1 1,0 0 0,1 0-1,-1 0 1,1-1 0,0 1 0,-1 4 82,1 0 0,1-1 0,-1 1 0,1-1 0,0 1 1,0-1-1,0 0 0,1 1 0,0-1 0,0 0 0,0 0 1,1 0-1,0 1-82,0-2 78,0-1 0,0 0 0,1 0 0,-1 0 0,1 0 0,0-1 0,-1 1 0,1-1 0,0 0 0,0 0 0,0 0-1,1-1 1,-1 1 0,0-1 0,1 0 0,3 0-78,11 2 161,0-1 0,0-1 0,14-2-161,-14 1 14,-18 0-76,0-1 1,0 1 0,0 0 0,0-1-1,-1 1 1,1-1 0,0 0-1,0 1 1,-1-1 0,1 1 0,0-1-1,-1 0 1,1 0 0,-1 1-1,1-1 1,-1 0 0,1 0 0,-1 0-1,0 0 1,1 1 0,-1-1-1,0 0 1,0-1 61,8-26-1493,-6 20 613,5-14-2685,0 1-2944</inkml:trace>
  <inkml:trace contextRef="#ctx0" brushRef="#br5" timeOffset="1.16581E6">24139 1388 7075,'0'0'2343,"0"0"-900,0 0-480,0 0 182,0 0-161,0 0-480,0 0-72,6 1 3159,29 4-3433,172-3-105,-199-1 580,-8-1-788,0 0-1,0 0 1,0 0-1,1 0 1,-1 0-1,0 0 0,0 0 1,1 0-1,-1 0 1,0 0-1,0 0 1,1 0-1,-1 0 1,0 0-1,0 0 1,1 0-1,-1 0 1,0 0-1,0-1 1,1 1-1,-1 0 0,0 0 1,0 0-1,0 0 1,1 0-1,-1-1 1,0 1-1,0 0 1,0 0-1,0 0 1,1 0-1,-1-1 1,0 1-1,0 0 0,0 0 1,0-1-1,0 1 1,0 0-1,0 0 1,0 0-1,1-1 1,-1 1-1,0 0 1,0 0-1,0-1 1,0 1-1,0 0 0,0 0 1,-1-1-1,1 1 1,0 0-1,0 0 1,0-1-1,0 1 1,0 0-1,0 0 1,0-1-1,0 1 1,0 0-1,-1 0 1,1 0 154,0-10-5753</inkml:trace>
  <inkml:trace contextRef="#ctx0" brushRef="#br5" timeOffset="1.16631E6">24280 1256 5747,'0'0'1331,"0"0"-459,0 0 57,0 0 71,0 0-55,-3 22 1781,5 10-2004,1-1 0,2 0-1,4 12-721,4 26 855,-10-43-509,-1-9-190,0 0 0,1 1 1,1-1-1,1-1 0,0 1 1,4 7-157,-8-24-108,-1 1 1,1-1 0,-1 0 0,1 1 0,0-1 0,0 1-1,-1-1 1,1 0 0,0 0 0,-1 1 0,1-1 0,0 0-1,0 0 1,0 0 0,-1 0 0,1 0 0,0 0 0,0 0-1,-1 0 1,1 0 0,0 0 107,9-6-5788,-5-7 391</inkml:trace>
  <inkml:trace contextRef="#ctx0" brushRef="#br5" timeOffset="1.1669E6">24675 1097 7091,'0'0'1956,"0"0"-574,0 0 98,0 0 70,0 0-458,0 0-252,0 0-96,0 0-85,0 0 83,0 21 453,2 23-889,1-2 0,4 9-306,4 37 258,-9-65-157,9 105 1641,12 43-1742,-14-145 454,-4-19-884,-2-17-2574,-3-36-3548,0 20-3455</inkml:trace>
  <inkml:trace contextRef="#ctx0" brushRef="#br5" timeOffset="1.1676E6">25173 1482 8260,'0'0'2540,"0"0"-1068,0 0-98,0 0 35,0 0-235,0 0-371,0 0-64,0 0-11,0 0-304,0 0-15,-34 0 298,16-1-672,-1 1 1,1 1-1,0 1 1,0 1-1,-17 4-35,30-5 26,-1 0 1,1 0-1,0 1 1,-1 0-1,1-1 1,1 2-1,-1-1 1,0 1-1,1-1 1,-1 1-1,1 1 1,0-1-1,1 0 1,-1 1-1,1 0 1,0 0-1,0 0 1,0 0-1,1 1 0,-2 3-26,0 1 110,1 0 0,0 0 0,0 0-1,1 1 1,1-1 0,-1 1-1,2 0 1,-1-1 0,2 1-1,-1 0 1,2 0 0,-1-1-1,1 1 1,3 7-110,-3-13 39,0 0-1,0 0 1,1 0-1,-1 0 1,1-1 0,0 1-1,0-1 1,1 0-1,-1 0 1,1 0 0,0 0-1,0-1 1,0 1-1,1-1 1,-1 0-1,1-1 1,0 1 0,0-1-1,0 0 1,0 0-1,0 0 1,0-1 0,0 1-1,1-1 1,-1-1-1,0 1 1,1-1-1,-1 0 1,2 0-39,-2 0-80,-1 0 1,1 0-1,-1 0 0,1-1 0,-1 0 1,1 0-1,-1 0 0,0 0 0,1-1 1,-1 1-1,0-1 0,2-2 80,-1 1-556,-1-1-1,1 0 1,-1 0-1,0-1 1,0 1-1,-1-1 1,0 0-1,1 0 1,0-3 556,8-12-5288,-1 2-6763</inkml:trace>
  <inkml:trace contextRef="#ctx0" brushRef="#br5" timeOffset="1.16894E6">25475 1089 4226,'0'0'4234,"0"0"-2439,0 0-490,0 0 37,0 0-262,0 0-846,1 1 0,0-1 0,-1 0 1,1 1-1,-1-1 0,1 0 0,-1 1 0,1-1 0,-1 1 0,0-1 0,1 1 0,-1-1 0,1 1 0,-1 0 0,0-1 0,1 1 0,-1-1 0,0 1 0,0 0 0,0-1 0,0 1 0,1 0 0,-1-1 0,0 1 0,0 0-234,18 92 91,-2-24 48,2 83 245,-10-81 21,2 1 1,9 23-406,-16-86-1243,-5-26 469,-7-29 163,2 15-80,1-1 0,1 0 0,2 0 0,1-31 691,0 16-827,-6-38 827,-3 42-110,8 36 298,1 0 0,0 0 0,0-1 1,1 1-1,-1 0 0,2-1 0,-1 1 0,1-1 0,0 1 0,1-4-188,0 9 39,0 0 0,0 0 1,0 0-1,1 0 0,-1 0 0,1 0 0,-1 0 0,1 1 0,-1-1 0,1 0 0,0 1 0,0 0 0,0-1 0,0 1 0,0 0 0,0 0 0,0 0 0,0 0 0,1 0 0,-1 1 0,0-1 1,0 1-1,1-1 0,-1 1 0,1 0-39,61-5 764,-61 5-728,15 0 37,-9 0-46,0 0 1,1 0-1,-1 1 0,0 0 0,0 0 0,3 2-26,-9-2 18,1 1 0,-1-1 0,1 1 0,-1 0 1,0 0-1,0 0 0,0 1 0,0-1 0,0 1 1,0-1-1,-1 1 0,1 0 0,-1 0 0,0 0 1,0 0-1,0 1 0,0 0-19,4 8 121,-1 0 0,-1 0 0,0 0 0,-1 1 0,0-1 0,-1 1 0,-1 0 0,0 0 0,0 0 0,-1 0 0,-1 5-121,1-14 14,-1 2-4,-1 1 1,1 0-1,-1-1 1,-1 1-1,1-1 1,-1 0-1,0 0 1,0 0 0,-1 0-1,1 0 1,-1-1-1,-1 0 1,1 0-1,-1 0 1,-4 4-11,-2 1-5,0 0 1,-1-1-1,0 0 1,0-1-1,0 0 0,-13 5 5,13-8-89,0-1-1,0-1 0,0 0 0,-6 0 90,13-2-111,0 0 1,1 0-1,-1-1 1,0 0-1,0 0 1,0 0-1,1-1 0,-1 1 1,0-1-1,0 0 1,1-1-1,-4-1 111,7 3-11,1 0 0,-1 0 0,1 0 0,-1 0 1,1 0-1,-1 0 0,1-1 0,0 1 0,-1 0 0,1 0 0,-1 0 0,1-1 0,0 1 0,-1 0 0,1-1 0,-1 1 0,1 0 0,0-1 0,0 1 0,-1 0 0,1-1 0,0 1 0,0-1 0,-1 1 0,1-1 0,0 1 0,0 0 0,0-1 0,0 1 0,0-1 0,-1 1 1,1-1-1,0 1 0,0-1 0,0 1 0,0-1 0,1 1 0,-1-1 0,0 1 0,0-1 0,0 1 0,0-1 0,0 1 0,1 0 0,-1-1 0,0 1 0,0-1 0,1 1 0,-1 0 0,0-1 0,1 1 11,0-1 8,0 0 0,1 0 0,-1 0 0,1 0 0,-1 1 0,1-1 0,-1 1 0,1-1 0,0 1-1,-1-1 1,1 1 0,0 0 0,-1 0 0,1 0-8,8 0 74,-1 1-1,1 0 1,0 1 0,-1 0-1,1 0 1,-1 1 0,0 0-1,0 1 1,0 0 0,0 0-1,-1 1 1,0 0 0,0 1-1,6 4-73,10 12 506,-1 0 0,-1 1 0,15 22-506,-27-33 231,-6-52-9091,-4 20 1459</inkml:trace>
  <inkml:trace contextRef="#ctx0" brushRef="#br5" timeOffset="1.1694E6">26131 1583 5250,'0'0'2348,"0"0"-1227,0 0 250,0 0 184,0 0-386,-6-1-190,-10-4 13,-1 2 0,0 0 0,-14-1-992,27 4 98,1-1 1,-1 1-1,1 0 1,-1 0-1,0 0 0,1 0 1,-1 1-1,0 0 1,1-1-1,-1 1 0,1 0 1,0 1-1,-1-1 1,1 1-1,0-1 1,-1 1-1,1 0 0,0 0 1,1 1-1,-1-1 1,0 0-1,-1 3-98,-2 5 157,2 0 0,0 1 1,0-1-1,0 1 0,2-1 0,-1 1 1,1 0-1,0 7-157,-2 92 1170,4-97-991,0-5-84,0 0 0,1 0 0,0 0 0,0-1 0,0 1 0,1 0 0,0-1 0,1 1 0,0-1 0,0 0 0,0 0 0,2 2-95,-2-5 11,0 0 1,0 0-1,1-1 0,-1 1 1,1-1-1,0 0 0,0 0 0,0 0 1,0 0-1,1-1 0,-1 1 1,1-1-1,0 0 0,-1-1 1,1 1-1,0-1 0,0 0 0,0 0 1,1 0-12,1 0-96,0 0 0,0 0-1,1-1 1,-1 0 0,0-1 0,0 1 0,0-1 0,0-1 0,0 1 0,0-1-1,0 0 1,0-1 0,-1 0 0,1 0 0,0-1 96,-2 1-393,-1-1-1,1 1 1,-1-1 0,0 0-1,0-1 1,0 1 0,-1-1 0,1 1-1,-1-1 1,0 0 0,-1 0-1,1-1 1,-1 1 0,0-1-1,0 1 1,-1-1 0,0 1 0,1-5 393,0-27-9605</inkml:trace>
  <inkml:trace contextRef="#ctx0" brushRef="#br5" timeOffset="1.17453E6">26636 1365 6131,'0'0'3540,"0"0"-1622,0 0-544,0 0-109,0 0-118,0 0-397,6 0 1099,36-2-1350,-1-3 0,1-1 0,0-2-499,21-3 50,4 5-34,-37 6-6358,-42 0 542</inkml:trace>
  <inkml:trace contextRef="#ctx0" brushRef="#br5" timeOffset="1.17509E6">26723 1137 6435,'0'0'1713,"0"0"-649,0 0 246,0 0-157,0 0-468,2 4-159,20 53 1235,2 5 883,4 23-2644,-20-52 421,20 58 172,-25-83-547,0 0 0,1 0 0,0-1 0,0 1 0,1-1-1,0 0 1,0 0 0,1-1 0,3 3-46,-6-8 46,-2-3-7674,-1-11 2191</inkml:trace>
  <inkml:trace contextRef="#ctx0" brushRef="#br5" timeOffset="1.17616E6">27222 1020 4914,'0'0'3565,"0"0"-1631,0 0-403,0 0 59,0 0-312,-1 1 4238,0 18-5547,23 94 545,-7-30-79,4-1 1,3-1-1,15 31-435,-35-106 16,1 2 9,0 1 1,0-1-1,1 1 1,0-1 0,0 0-1,1-1 1,0 1-1,1-1 1,-1 0-1,2 0 1,-1-1 0,4 3-26,-10-9-11,1 1 1,-1-1-1,0 0 0,1 0 1,-1 0-1,1 0 1,-1 0-1,0 0 1,1 0-1,-1 0 1,1 0-1,-1 0 0,1 0 1,-1 0-1,0 0 1,1 0-1,-1-1 1,0 1-1,1 0 1,-1 0-1,1 0 1,-1-1-1,0 1 0,1 0 1,-1 0-1,0-1 1,1 1-1,-1 0 1,0-1-1,0 1 1,1 0-1,-1-1 1,0 1-1,0 0 0,0-1 1,1 1-1,-1-1 1,0 1-1,0 0 1,0-1-1,0 1 1,0-1-1,0 1 0,0 0 11,5-24-160,-4 19 59,46-127-611,-27 79 503,-1 0 0,-4-1 0,1-12 209,-12 42-73,1 0 0,1 0 0,1 0 0,1 1 0,1 0 0,11-22 73,-4 29 143,-15 16-173,-1 0 0,0 0 0,1 0 0,-1 0 0,1 0 0,-1 0 0,0 0 0,1 1 0,-1-1 0,0 0 0,1 0 0,-1 0 0,0 1 0,1-1 0,-1 0 0,0 1 0,0-1 0,1 0 0,-1 1 0,0-1 0,0 0 0,0 1 0,1-1 0,-1 0 0,0 1 0,0-1 0,0 0 0,0 1 0,0-1 0,0 1 0,0-1 0,0 0 30,4 44-5722,-4-44 5717,0 32-6121</inkml:trace>
  <inkml:trace contextRef="#ctx0" brushRef="#br5" timeOffset="1.17725E6">27918 1510 8052,'0'0'2049,"0"0"-758,0 0 19,0 0-283,0 0-373,0-2-550,-1 0 0,0 0 0,1 0 1,-1 1-1,0-1 0,0 0 0,0 0 1,0 1-1,0-1 0,0 1 1,0-1-1,-1 0-104,-12-3 166,-1 1 1,1 0-1,-1 1 1,1 1-1,-1 0 1,0 1-1,0 1 1,0 0-1,1 1 1,-11 2-167,20-2 8,1 0 1,-1 0 0,0 0 0,1 1-1,-1 0 1,1 0 0,0 0 0,-1 1 0,1-1-1,0 1 1,0 0 0,1 0 0,-1 0-1,1 1 1,-1-1 0,1 1 0,0 0-1,-2 3-8,1-1 72,1 1 0,-1 0-1,2-1 1,-1 1-1,0 0 1,1 0-1,1 0 1,-1 1-1,1-1 1,0 0 0,1 0-1,-1 2-71,1 3 105,0 0 0,1 1 0,1-1 0,-1 0 0,2 0-1,0 0 1,0 0 0,1-1 0,0 1 0,1-1 0,1 0 0,0 0 0,0-1 0,1 1 0,0-1-1,1-1 1,0 0 0,0 0 0,1 0 0,0-1 0,1 0 0,7 4-105,-10-7 38,0-1 0,0 0 0,1-1 0,-1 1 0,1-1 0,0-1 0,-1 1 0,1-1 0,0-1 0,0 0 0,1 0 0,-1 0 0,8-1-38,-11-1-74,1 0 1,-1 0 0,1 0 0,-1 0 0,1-1 0,-1 0 0,0 0 0,0-1 0,0 1-1,0-1 1,0 0 0,-1-1 0,1 1 0,-1-1 0,0 0 0,0 0 0,0 0 0,-1 0-1,1-1 1,-1 0 73,10-14-570,-1-1 0,-1 0 0,-1 0 0,0-1 0,-2-2 570,-4 14-175,-1-1-1,-1 1 0,1-1 1,-2 1-1,1-1 1,-1 0-1,-1 1 0,0-1 1,0 0-1,-1 1 1,0-1-1,-1 0 0,-1-2 176,2 9 25,0 0 0,0 0 1,-1 0-1,1 1 0,-1-1 0,0 0 0,0 1 0,0 0 0,0-1 0,0 1 0,0 0 0,-1 0 0,1 0 0,-1 0 0,0 0 1,1 1-1,-1-1 0,0 1 0,0 0 0,-2-1-25,5 2 179,0 0 167,0 0 15,0 0 49,0 0-7,0 0-149,0 0 175,0 0 36,0 0-137,4 11 200,9 23-22,-2 1 1,-1 0-1,1 14-506,-5-19 192,2-1 0,0 0 0,2 0 0,1-1-1,7 11-191,-15-36-13,-1 1 0,1-1 0,0 0 0,0 0 0,0-1 0,1 1 0,-1-1 0,1 0 0,-1 1 0,1-2 0,0 1-1,0 0 1,0-1 0,0 1 0,0-1 0,0 0 0,0-1 0,0 1 0,0-1 0,0 0 0,1 0 0,-1 0 0,0 0 0,0-1-1,0 1 1,1-1 13,0 0-106,1 0 0,-1 0 0,1 0 0,-1-1 0,0 1 0,0-1 0,0 0-1,0-1 1,0 1 0,-1-1 0,1 0 0,-1 0 0,1-1 0,-1 1 0,0-1-1,0 0 1,-1 0 0,1 0 0,-1-1 0,1 0 106,-4 3-293,1-1 0,0 0 1,0 0-1,-1 0 0,1 0 1,-1 0-1,0 0 0,0 0 0,0 0 1,-1-1 292,1-7-1953,0-3-1728</inkml:trace>
  <inkml:trace contextRef="#ctx0" brushRef="#br5" timeOffset="1.1776E6">28008 1733 576,'0'0'6425,"0"0"-3392,0 0-1200,0 0-369,0 0-588,15 0-418,198 0 1375,-213-1-1981,1 1-1,0 0 1,-1-1 0,1 1-1,-1-1 1,1 1-1,-1-1 1,1 1 0,-1-1-1,0 0 1,1 1-1,-1-1 1,0 1 0,1-1-1,-1 0 1,0 1-1,0-1 1,0 0 0,1 1-1,-1-1 1,0 0-1,0 1 1,0-1 0,0 0-1,0 0 1,0 1-1,0-1 1,-1 0 0,1 1-1,0-1 1,0 0-1,-1 0 149,1-4-1326,0-2-1974</inkml:trace>
  <inkml:trace contextRef="#ctx0" brushRef="#br5" timeOffset="1.17794E6">28022 1565 6755,'0'0'2641,"0"0"-1296,0 0 32,0 0 543,0 0-1039,169 0-577,-135 0-160,-3 0-144,-8 0-176,-6 0-1793,-6-10-3073</inkml:trace>
  <inkml:trace contextRef="#ctx0" brushRef="#br5" timeOffset="1.17879E6">28679 1302 6739,'0'0'2262,"0"0"-471,0 0-159,0 0-434,0 0-248,18 0 629,85-1 900,97-13-2479,-199 14 919,7-1-3793,-9 0-1657,-10 0 519</inkml:trace>
  <inkml:trace contextRef="#ctx0" brushRef="#br5" timeOffset="1.17913E6">28856 1086 6067,'0'0'1667,"0"0"-231,0 0-1,0 0-75,0 0-519,0 4-276,2 24 259,1-1 0,1 1 0,5 10-824,4 37 949,-9-30-765,-4-33-364,1 1 1,0-1-1,0 0 0,2 0 0,-1 0 0,2 0 1,0 0-1,1 3 180,-4-14-2380,-1-1-2118</inkml:trace>
  <inkml:trace contextRef="#ctx0" brushRef="#br5" timeOffset="1.18095E6">29369 909 2369,'0'0'1617,"0"0"-646,0 0 51,0 0-64,0 0-345,-1-7-344,-4-19 8685,3 77-8412,6 27-332,4 0 0,3 0 0,3-1 1,4-1-1,5 5-210,-23-80-114,0 0 1,0-1-1,0 1 0,0 0 1,1 0-1,-1 0 0,0 0 1,0 0-1,1-1 1,-1 1-1,1 0 0,-1 0 1,1-1-1,-1 1 1,1 0-1,-1 0 0,1-1 1,-1 1-1,1-1 1,0 1-1,-1 0 0,1-1 1,0 1-1,0-1 1,-1 0-1,1 1 0,0-1 1,0 0-1,0 1 1,0-1 112,21-14-5480,-6 1-9</inkml:trace>
  <inkml:trace contextRef="#ctx0" brushRef="#br5" timeOffset="1.18138E6">29693 1304 6339,'0'0'1969,"0"0"-537,0 0 172,0 0-292,0 0-303,5 27 1800,-5 77-983,-1-67-1299,1 0 0,2 7-527,-1-33 87,0-1 1,1 0 0,1 0-1,-1 1 1,2-2 0,-1 1-1,1 0 1,1-1 0,4 9-88,-7-15-49,1 0 1,-1 0 0,1 0 0,-1 0 0,1 0 0,0 0 0,0-1 0,0 1 0,0-1 0,1 0 0,-1 0 0,1 0 0,-1-1 0,1 1 0,0-1-1,0 0 1,-1 0 0,1 0 0,0 0 0,0-1 0,0 1 0,0-1 0,0 0 0,0 0 0,0-1 0,0 1 0,0-1 0,0 0 0,-1 0-1,1 0 1,0 0 0,0-1 48,0 0-399,-1 0 0,0 0 0,0 1 0,0-2 0,-1 1 0,1 0 0,0-1 0,-1 1 0,1-1 0,-1 0 0,0 0-1,0 1 1,0-2 0,-1 1 0,1 0 0,0 0 0,-1 0 0,0-1 0,0 1 0,0-1 0,0 1 0,-1-1 0,1-1 399,-1-8-5008</inkml:trace>
  <inkml:trace contextRef="#ctx0" brushRef="#br5" timeOffset="1.18172E6">29668 1469 5122,'0'0'2914,"0"0"-1650,0 0 513,0 0-993,0 0-271,0 0 95,127 0-464,-102 0-128,-5 0-16,-6 0-144,-3 0-32,-5 0-576,-6 0-1313,0 0 448,0-5 48,0-3-1296</inkml:trace>
  <inkml:trace contextRef="#ctx0" brushRef="#br5" timeOffset="1.18207E6">29682 1284 9716,'0'0'1841,"0"0"-704,0 0-353,0 0 465,0 0-1041,0 0-208,163 0-576,-140 0-1057,-6-10-2337</inkml:trace>
  <inkml:trace contextRef="#ctx0" brushRef="#br5" timeOffset="1.18302E6">30223 896 5234,'0'0'2887,"0"0"-1334,0 0-150,0 0-56,0 0-242,0 0-347,0 0-494,0 11 200,9 85 223,3 0 0,5 0 1,4-2-1,3 0 0,8 6-687,-44-139-2783,2 0 0,2-1 0,-2-26 2783,-13-155-3197,16 150 2257,-4 6 796,2 15 1803,7 14 2373,44 29-1962,-25 3-2073,-1 1-1,1 0 1,0 2-1,-1 0 1,1 0 0,0 2-1,15 1 4,-28 0 56,0 0 0,0-1 0,0 2 0,0-1 0,-1 0 0,1 1 0,-1-1 0,0 1 0,1 0-1,-1 0 1,0 1 0,-1-1 0,1 1 0,-1-1 0,1 1 0,-1 0 0,0 0 0,-1 0 0,2 3-56,6 14 407,-2 1-1,0 0 1,-1 4-407,-3-16 121,1 8 84,0 0 0,-1 0 1,-1 1-1,-1-1 0,0 2-205,-1-14 64,0-1 0,-1 1 0,1 0 0,-1 0 0,0-1 0,-1 1 0,1 0 0,-1-1-1,0 0 1,-1 1 0,1-1 0,-1 0 0,0 0 0,0 0 0,0 0 0,-1-1 0,-3 4-64,0-2-117,-1-1 1,0 1-1,0-1 1,0-1-1,0 1 0,-1-1 1,0-1-1,0 0 1,0 0-1,0-1 0,0 0 1,-1 0-1,1-1 1,0 0-1,-1-1 0,1 0 1,-5-1 116,14 1-17,1 0 1,-1 0-1,0-1 1,0 1-1,0 0 1,1 0-1,-1 0 1,0 0-1,0 0 1,0 0-1,1-1 0,-1 1 1,0 0-1,0 0 1,0 0-1,0-1 1,0 1-1,1 0 1,-1 0-1,0 0 1,0-1-1,0 1 1,0 0-1,0 0 1,0-1-1,0 1 1,0 0-1,0 0 1,0-1-1,0 1 1,0 0-1,0 0 1,0-1-1,0 1 1,0 0-1,0 0 0,0-1 1,0 1-1,0 0 1,-1 0-1,1 0 1,0-1-1,0 1 1,0 0-1,0 0 1,0 0-1,-1-1 1,1 1-1,0 0 1,0 0-1,0 0 1,-1 0 16,7-1 36,0 1-1,0 0 1,0 0 0,0 1 0,0-1 0,0 1 0,0 1 0,0-1 0,0 1 0,-1 0-1,1 0 1,-1 1 0,0 0 0,1 0 0,-1 0 0,0 0 0,-1 1 0,1 0 0,-1 0 0,1 0-1,-1 0 1,2 5-36,19 22 557,-2 1 0,-2 0 0,0 2 0,-1 5-557,-11-24 229,-9-15-599,1 1 893,0-4-4928,-1-9 358</inkml:trace>
  <inkml:trace contextRef="#ctx0" brushRef="#br5" timeOffset="1.18347E6">30784 1320 6147,'0'0'2393,"0"0"-782,0 0 59,0 0-170,0 0-268,0 0-442,0 0-200,0 22 933,-1 33-504,-1-22-566,2-1 0,1 1-1,1 0 1,2-1 0,1 0 0,1 0 0,7 18-453,-11-46-7,0-1 0,-1 1 0,1 0 0,1 0 0,-1-1 0,0 1 0,1-1 0,0 0 0,0 0 0,0 0 0,0 0 0,0 0 0,0-1 0,1 1 0,-1-1 0,3 1 7,-4-2-101,1 0-1,-1 0 1,1-1-1,-1 1 1,1-1-1,0 1 1,-1-1-1,1 0 1,-1 0-1,1 0 1,0-1-1,-1 1 1,1 0-1,-1-1 1,1 0-1,-1 1 0,1-1 1,-1 0-1,1 0 1,-1-1-1,0 1 1,0 0-1,1-1 1,-1 0-1,0 1 1,1-3 101,-1 3-87,36-37-2834,-19 7-2357,-16 18 1073</inkml:trace>
  <inkml:trace contextRef="#ctx0" brushRef="#br5" timeOffset="1.18382E6">30787 1464 6771,'0'0'2193,"0"0"-368,0 0 112,0 0-1105,0 0-31,0 0-241,98 15-416,-81-10 128,3-5-272,-6 0-96,-6 0 16,1 0-704,-9 0-193,3-5 49,-3-5-1137,0-3-480,0-2-2242</inkml:trace>
  <inkml:trace contextRef="#ctx0" brushRef="#br5" timeOffset="1.18416E6">30787 1464 8132,'-6'-165'2513,"17"165"-944,15 0-417,-1 5-255,3 3-225,0-3-352,-2-2-272,-4-3-96,-5 0-368,-6 0-1281,-5 0-1216,-6 0-4771</inkml:trace>
  <inkml:trace contextRef="#ctx0" brushRef="#br5" timeOffset="1.18461E6">31415 1043 8660,'0'0'2188,"0"0"-305,0 0-250,0 0-382,0 0-360,24 5 518,15-1-887,1-2-1,1-3-521,-30 1 13,-7 4 75,-3-3-2923,0 0-3822,-1-1 820</inkml:trace>
  <inkml:trace contextRef="#ctx0" brushRef="#br5" timeOffset="1.18496E6">31415 1043 4418</inkml:trace>
  <inkml:trace contextRef="#ctx0" brushRef="#br5" timeOffset="1.1853E6">31415 1043 4418,'21'129'2262,"-17"-103"-1053,-4-26 77,0 0 173,0 0-392,0 0-189,0 0-56,0 0 130,0 0 14,0 0-206,0 0 46,0 0-192,40 2 1133,18-2-1347,-57 0-360,-1 0 54,0 0-33,17 3-6010,-6-3 1565</inkml:trace>
  <inkml:trace contextRef="#ctx0" brushRef="#br5" timeOffset="1.18618E6">32057 972 7347,'0'0'1044,"0"0"-151,0 0 350,0 0 25,0 0-735,-34-2 3880,30 2-4342,-1 1 1,0 0-1,1 0 1,0 0-1,-1 1 0,1-1 1,0 1-1,0 0 1,0 0-1,0 1 0,0-1 1,0 1-1,0 0 1,1 0-1,0 0 0,-1 0 1,1 1-1,0-1 0,1 1 1,-1 0-1,1 0 1,0 0-1,0 0 0,0 0 1,0 1-1,0-1 1,1 0-1,0 3-71,-2 3 48,0-1 0,1 1 0,0 0 0,1-1 0,0 1 0,0 0 0,1 0 0,1 0 0,0 0 0,0 0 0,1-1 0,0 1 0,1 2-48,1-2 120,1 0 1,1 0 0,-1 0-1,1-1 1,1 0 0,0 0 0,0-1-1,1 0 1,0 0 0,3 2-121,8 6 276,1-2-1,0 0 1,1-1 0,3 0-276,-20-11-31,0 0-1,-1 0 1,1-1 0,0 1-1,0-1 1,0 0 0,0 0-1,0-1 1,0 1 0,0-1 0,0 0-1,0 0 1,0 0 0,0 0-1,0-1 1,0 0 0,0 0-1,0 0 1,0 0 0,0-1-1,-1 1 1,1-1 0,0 0-1,-1 0 1,1 0 0,-1-1 0,0 1-1,0-1 1,0 0 0,0 1-1,0-2 1,-1 1 0,1 0-1,-1 0 1,2-4 31,2-3-103,0 0 0,0 0 0,-1-1 1,-1 0-1,0 0 0,0 0 0,-1-1 0,0 1 0,-1-1 0,-1 1 0,1-11 103,-2-10-122,1 13 45,-1 0 0,-1 0 0,-1 0 0,0-1 77,0 14 5,1-1 1,-1 1-1,0 0 0,-1 0 0,1 0 0,-1 1 1,0-1-1,-1 0 0,1 1 0,-1 0 0,0 0 0,0 0 1,-1 0-1,0 0-5,0 2 2,0-1-1,-1 0 1,1 1 0,-1 0 0,0 1 0,0-1-1,0 1 1,0 0 0,0 0 0,0 1 0,0 0 0,-1 0-1,1 1 1,0-1 0,-1 1 0,1 1 0,0-1-1,-2 1-1,-15-1 72,15 1-70,0 0 0,0 0 0,0 1 1,0 0-1,0 0 0,0 0 0,1 1 0,-1 1 1,1-1-1,0 1 0,0 0 0,0 1 0,1 0 1,-1 0-1,1 0 0,0 1 0,-5 5-2,8 18-3003,3-23 369,0 0-3660</inkml:trace>
  <inkml:trace contextRef="#ctx0" brushRef="#br5" timeOffset="1.1909E6">23542 1533 4770,'0'0'1521,"0"0"-443,0 0-56,0 0 55,0 0-319,0 0-155,0 0-230,0 0-26,0 0 126,0 0-79,0 0 15,0 0 1,0 0-33,0 0 87,0 0-141,0 0-46,0 0 54,0 0-179,0 0-13,0 0-62,0 0-2,0 26 208,0 61 749,0-87-1032,0 1 0,1-1 0,-1 0 0,0 1-1,1-1 1,-1 0 0,1 0 0,-1 0 0,0 0 0,1 1 0,-1-1 0,1 0 0,-1 0 0,0 0-1,1 0 1,-1 0 0,1 0 0,-1 0 0,1 0 0,-1 0 0,0 0 0,1 0 0,-1 0 0,1 0-1,-1 0 1,0-1 0,1 1 0,-1 0 0,1 0 0,-1 0 0,0-1 0,1 1 0,-1 0-1,0 0 1,1-1 0,-1 1 0,0 0 0,1-1 0,-1 1 0,0 0 0,0-1 0,0 1 0,1-1-1,-1 1 1,0 0 0,0-1 0,0 1 0,0-1 0,0 1 0,1 0 0,-1-1 0,0 0 0,0-11-77,-1-10-93,1 21 166,0 1-1,0-1 1,-1 1 0,1-1 0,0 1-1,-1-1 1,1 1 0,-1-1 0,1 1 0,-1-1-1,1 1 1,-1-1 0,1 1 0,-1 0-1,1-1 1,-1 1 0,1 0 0,-1 0 0,0-1-1,1 1 1,-1 0 0,1 0 0,-1 0-1,0 0 1,1 0 0,-1 0 0,0 0 0,1 0-1,-1 0 1,0 0 4,-1 0-14,-1 0 0,1 0 0,0 0 0,-1 0 0,1-1 0,0 1 0,-1-1 0,1 0-1,0 1 1,-1-1 0,1 0 0,0 0 0,0 0 0,0-1 0,0 1 0,0 0 0,0-1 0,0 0 14,-1 1-2,0 1 1,1-1 0,-1 1-1,0-1 1,0 1 0,0 0-1,0 0 1,0 0 0,1 0-1,-1 1 1,0-1 0,0 1-1,0 0 1,1 0 0,-1 0-1,0 0 1,1 0 0,-1 1-1,1-1 1,-1 1 0,1-1-1,-1 2 2,-2 3 9,1 0 0,0 1-1,1-1 1,-1 1-1,1 0 1,0 0 0,1 0-1,0 0 1,0 1-1,1-1 1,-1 0 0,2 1-1,-1-1 1,1 1-1,0 0 1,0-1 0,1 1-1,2 5-8,-1-8 2,1 0-1,0-1 0,1 1 1,-1-1-1,1 0 1,0 0-1,0-1 0,0 1 1,0-1-1,1 0 1,-1 0-1,1 0 0,0 0 1,0-1-1,5 2-1,-1 0 97,2 0 0,-1 0 0,0-1 0,1-1-1,-1 0 1,1 0 0,8-1-97,-16 0 3,1-1 0,0 0 0,0 0 0,0 0 0,-1 0 0,1-1 0,0 0 0,-1 1 0,1-1 0,0-1 0,-1 1-1,1 0 1,-1-1 0,0 0 0,1 0 0,-1 0 0,0 0 0,0 0 0,2-2-3,0-2 288,-4 7-4007,-1-1-531</inkml:trace>
  <inkml:trace contextRef="#ctx0" brushRef="#br5" timeOffset="1.20386E6">15119 8602 5747,'0'0'4615,"0"0"-2195,0 0-750,0 0-307,0 0-389,0 0-331,0 0 109,0 0-199,5 8 5216,15 25-5122,-12 7-564,-3-1 0,-1 1 0,-1 0 1,-3 0-1,-3 32-83,0 22 83,1-44 13,-2-1 0,-3 1 0,-3 4-96,5-24-37,0 20 223,2-1 0,2 1 0,2-1 0,2 1-186,9 2 145,-9-45-113,0 1 0,-1 0 0,0 0-1,-1 0 1,0 0 0,0 2-32,-1-5-3456,1-12 1551,-1-17-1706,-9-1-3739</inkml:trace>
  <inkml:trace contextRef="#ctx0" brushRef="#br5" timeOffset="1.20465E6">15499 9466 5218,'0'0'4440,"0"0"-2159,0 0-544,0 0-139,0 0-617,12 8 3104,-108-23-4464,92 16 420,0 0 0,1 0-1,-1 0 1,0 0 0,1 1-1,-1 0 1,1 0 0,0 0-1,0 0 1,0 0 0,0 1-1,0-1 1,0 1 0,0 0-1,1 0 1,0 0 0,-1 0-1,1 0 1,0 1 0,0-1 0,-1 4-41,-2 3 142,0 0 0,1 0 0,0 1 0,0-1 0,1 1 0,1 0 0,-1 4-142,2-10 69,0 7 131,0 0 0,0 0 0,1 1 0,0-1 0,1 0 0,1 5-200,-1-14 34,0 0-1,0 0 0,0 1 1,1-1-1,-1 0 0,1 0 1,0 0-1,-1 0 1,1 0-1,1-1 0,-1 1 1,0 0-1,1-1 0,-1 0 1,1 0-1,0 0 1,0 0-1,0 0 0,0 0 1,0-1-1,0 1 1,0-1-1,0 0 0,1 0-33,8 4-54,-6-3-24,-1 0 1,1 0 0,0 0 0,0 0-1,0-1 1,0 0 0,0 0 0,0-1-1,0 0 1,0 0 0,4 0 77,-9-1-149,1-1 0,-1 1-1,0 0 1,0 0 0,0-1 0,0 1 0,0 0 0,-1-1 0,1 1 0,0-1-1,-1 1 1,1-1 0,-1 0 0,1 1 0,-1-1 0,0 1 0,0-1 0,0 0 149,4-31-3594,-3 8-1979</inkml:trace>
  <inkml:trace contextRef="#ctx0" brushRef="#br5" timeOffset="1.20538E6">15759 8911 7459,'0'0'2812,"0"0"-1246,0 0-181,0 0-382,0 0-517,11 0 4010,40 0-4281,-44 0-183,-1-1 46,-1 1-1,0 0 1,1-1 0,-1 2-1,1-1 1,-1 1-1,0-1 1,1 2 0,-1-1-1,0 0 1,0 1 0,0 0-1,0 0 1,0 1-1,0-1 1,0 1 0,-1 0-1,1 0 1,-1 1-1,0-1 1,0 1 0,0 1-78,7 9 228,0 1 0,-1 1 1,-1 0-1,4 9-228,33 53 552,-42-73-495,0 0-1,0 0 1,0-1 0,1 1-1,0-1 1,0 0 0,0 0 0,0-1-1,0 1 1,1-1 0,5 2-57,-8-3-22,0-2 1,0 1 0,0 0-1,-1 0 1,1-1 0,0 0-1,0 1 1,0-1 0,0 0-1,0-1 1,0 1 0,0 0-1,0-1 1,0 0 0,0 1-1,-1-1 1,1 0 0,0-1 0,0 1-1,-1 0 1,1-1 0,-1 1-1,1-1 1,-1 0 0,0 0-1,0 0 1,0 0 0,0 0-1,0-1 1,0 1 0,0-1-1,-1 1 22,8-13-380,-1 1 0,0-1 0,-1-1 0,-1 1 0,2-8 380,1-3-381,3-8 15,-12 34 596,0 12-220,0-7-228,0 1-1,0-1 1,-1 1-1,0-1 1,0 0 0,-1 1-1,0-1 1,-1 4 218,-16 23-4632,-8 4-7149</inkml:trace>
  <inkml:trace contextRef="#ctx0" brushRef="#br5" timeOffset="1.20593E6">15778 9312 4402,'0'0'3586,"0"0"-1743,0 0-295,0 0-231,0 0-380,2-23 1672,13 16-2291,0 2 0,1 0-1,0 1 1,0 0 0,0 1-1,0 1 1,0 1 0,0 0-1,1 1 1,9 1-318,-5 0 329,-15-1-246,-1 1 1,0 0 0,0 1-1,0-1 1,0 1 0,-1 0-1,1 0 1,0 0 0,-1 1-1,1 0 1,-1 0 0,0 0-1,0 0 1,0 1 0,0-1-1,-1 1 1,1 0 0,-1 0-1,0 1-83,0-1 11,0 0 1,1 1-1,-1-1 0,1-1 0,0 1 0,0 0 0,1-1 0,-1 0 0,1 0 0,0-1 1,-1 1-1,1-1 0,0 0 0,0 0 0,1 0 0,-1-1 0,0 0 0,0 0 1,2 0-12,-6-2-55,1 1 1,-1-1-1,1 1 1,-1-1 0,0 0-1,1 0 1,-1 0 0,0 0-1,0 0 1,0 0-1,0 0 1,0 0 0,0 0-1,0 0 1,0-1 0,0 1-1,-1 0 1,1-1-1,0 1 1,-1 0 0,1-1-1,-1 1 1,1-1 0,-1 1-1,0-1 55,10-40-1146,-7 3-463,-3 13-2302,0 24 3399,0-7-4463</inkml:trace>
  <inkml:trace contextRef="#ctx0" brushRef="#br5" timeOffset="1.216E6">16353 8855 2401,'0'0'0,"0"0"-736</inkml:trace>
  <inkml:trace contextRef="#ctx0" brushRef="#br5" timeOffset="1.21632E6">16353 8855 1649,'116'-50'0</inkml:trace>
  <inkml:trace contextRef="#ctx0" brushRef="#br5" timeOffset="1.21702E6">16474 8805 1409,'0'0'4228,"0"0"-2432,0 0-646,0 0-73,0 0-295,-2-3-224,0 2-675,0-1 393,-1 0 0,1 1 0,0-1 0,1 0 0,-1 0-1,0 0 1,0 0 0,1-1 0,-1 1 0,1 0 0,0-1 0,0 1-1,0-1 1,0 1 0,0-1 0,0 0 0,1 1 0,-1-1 0,1 0 0,0 1-1,0-1 1,0 0 0,0 1 0,0-4-276,0 6 61,0 0 78,0 0-11,0 0 70,0 0-44,0 0 260,0 0-225,0 0 1,0 26 391,15 100-146,-13-61-309,-2-36-19,2 1 1,1-1-1,6 28-107,8 40 59,-14-70-48,2 1 1,1-1-1,1-1 0,8 23-11,-10-34 1,-1 0 0,0 1 0,-2-1 0,0 1 0,0 0 0,-2 0 0,0-1 0,-1 5-1,1 5 22,0-24 66,0-1 0,2 0-56,-1 0-35,-1 0 41,0 0-156,0 0-298,0 0-142,2-15-4700,1-6-1430</inkml:trace>
  <inkml:trace contextRef="#ctx0" brushRef="#br5" timeOffset="1.21781E6">16751 9393 5619,'0'0'1109,"0"0"137,0 0 190,0 0-113,0 0-253,-1 8 4772,-1 38-5815,2 288 1907,0-331-1909,0 0 0,0 1-1,1-1 1,-1 0 0,1 0-1,0 1 1,0-1 0,0 0-1,0 0 1,1 0 0,-1 0-1,1 0 1,-1 0 0,1-1-1,0 1 1,1-1 0,-1 1-1,0-1 1,1 0 0,-1 1-1,1-1 1,-1-1 0,1 1-1,0 0 1,0-1 0,0 1-1,0-1 1,0 0 0,0 0-1,0 0 1,1 0 0,2 0-25,10 1-143,1 0 1,-1 0 0,1-2-1,0 0 1,15-3 142,-28 3-103,0 0-1,-1-1 1,1 1 0,0-1 0,-1 0 0,1 0 0,-1 0 0,0-1-1,1 1 1,-1-1 0,0 0 0,0 0 0,0 0 0,0 0 0,0-1-1,0 1 1,1-3 103,-1 2-641,-1 0-1,0-1 1,0 1-1,0-1 0,0 1 1,-1-1-1,0 0 1,1 0-1,-2 0 1,2-2 641,1-9-5064</inkml:trace>
  <inkml:trace contextRef="#ctx0" brushRef="#br5" timeOffset="1.21816E6">16745 9677 8404,'0'0'2046,"0"0"-536,0 0-64,0 0-483,0 0-317,20 0-51,-13 0-595,39 0 264,0-2 0,0-2 0,4-3-264,-35-1-2165,-15 8 2011,0 0 1,0-1-1,0 1 0,0 0 1,0-1-1,0 1 0,0 0 1,0-1-1,0 1 0,0 0 1,0-1-1,0 1 1,0 0-1,0-1 0,-1 1 1,1 0-1,0 0 0,0-1 1,0 1-1,0 0 0,-1-1 1,1 1-1,0 0 0,0 0 1,-1 0-1,1-1 0,0 1 1,0 0-1,-1 0 1,1 0-1,0-1 0,-1 1 1,1 0-1,0 0 0,-1 0 1,1 0-1,0 0 0,-1 0 1,1 0-1,0 0 0,-1 0 1,1 0-1,0 0 154,-14-3-4012</inkml:trace>
  <inkml:trace contextRef="#ctx0" brushRef="#br5" timeOffset="1.21849E6">16705 9431 11685,'0'0'1873,"0"0"-624,0 0-273,0 0 337,155 5-369,-115-5-896,-9 0-96,-3 0-96,-5 0-1521,-12-8-1536,-11 1-6499</inkml:trace>
  <inkml:trace contextRef="#ctx0" brushRef="#br3" timeOffset="1.22673E6">14454 8237 1665,'0'0'1203,"0"0"-896,0 0-289,8-9-103,1-2 47,-7 7 18,1 0 1,0 0-1,0 0 1,0 1-1,0-1 1,1 1-1,-1 0 0,1 0 1,0 0-1,0 1 1,2-1 19,-4 1 23,0 1 0,0 0 0,0 0 0,0 1 0,0-1 0,0 0 0,1 1 1,-1-1-1,0 1 0,1 0 0,-1 0 0,0 0-23,1 0-3068</inkml:trace>
  <inkml:trace contextRef="#ctx0" brushRef="#br3" timeOffset="1.24523E6">14829 8229 4258,'0'0'2212,"0"0"-1132,0 0 11,0 0 91,0 0-179,0 0-272,0 0-274,2 0 6401,-1 4-7548,-1 24 633,8 302 837,-3-176-411,-7 34-369,-1-22 84,5 36-32,-4 217 342,-2-370-282,-1-1 0,-2-1 0,-2 1 0,-3-1 0,-13 35-112,25-81-40,0 1 96,0-2 27,0 0-51,0 0-35,0 0 24,0-14-298,0-147-3893,0 75-275</inkml:trace>
  <inkml:trace contextRef="#ctx0" brushRef="#br3" timeOffset="1.24776E6">14848 8234 2849,'0'0'667,"0"0"-307,0 0 387,0 0 390,0 0-273,-5 0 5171,5 0-1003,76 2-4374,-27 0-393,0-2-1,14-4-264,-8-5 162,-33 5-94,0 1 0,1 1-1,5 0-67,47-1 214,26-6-214,14-1 112,258 6 83,-219 5-81,-48-4-139,-48 1 13,-1 2 0,1 2 0,7 4 12,274 44-64,-307-46 57,7 2 9,0 0 1,-1 3-1,19 7-2,-11-3-35,1-2 1,0-3-1,1-1 0,0-3 1,0-1-1,34-4 35,-81 1 48,-1 0-112,0 0-45,0 0-19,0 0 138,0 0 54,0 0-128,0 19-237,3 215 433,-3 180 48,-5 104-127,7-303-314,-2-135 303,-8 308-60,5-239-46,3-148 130,0-1-44,0 0-60,-15-2-919,-20-28-2800,6 6-816</inkml:trace>
  <inkml:trace contextRef="#ctx0" brushRef="#br3" timeOffset="1.24982E6">14781 10057 4098,'0'0'101,"0"0"131,0 0 483,0 0 219,0 0-211,0 0-248,3 0 6808,6 0-3748,44 0-3260,229 18 59,-184-23-592,1-5 0,93-21 258,-71 10-119,-14 2 0,-46 7 58,2 2 0,-1 3 0,22 3 61,322 4 123,-366 2-66,0 1 1,15 5-58,44 4 2,123-2 65,-96 6-46,-82-9-8,-1-1 1,28-2-14,-57-4 50,0 1 0,0 0-1,-1 1 1,1 1 0,-1 0 0,6 3-50,-19-6-12,0 0-1,0 0 1,0 0 0,0 0 0,0 0 0,0 0-1,0 0 1,0 0 0,-1 0 0,1 0 0,0 0-1,0 0 1,0 0 0,0 1 0,0-1 0,0 0 0,0 0-1,0 0 1,0 0 0,0 0 0,0 0 0,0 0-1,0 1 1,-1-1 0,1 0 0,0 0 0,0 0-1,0 0 1,0 0 0,0 0 0,0 0 0,0 1 0,0-1-1,0 0 1,0 0 0,1 0 0,-1 0 0,0 0-1,0 0 1,0 0 0,0 1 0,0-1 0,0 0-1,0 0 1,0 0 12,-16 0-4222,14 0 3105,-17 0-10729</inkml:trace>
  <inkml:trace contextRef="#ctx0" brushRef="#br3" timeOffset="1.25467E6">22708 2714 4738,'0'0'707,"0"0"-149,0 0 570,0 0 190,0 0-56,0 0-208,0 0-40,0 0-91,0 0-112,-10 0 5082,349 5-5250,-339-5-683,0 2 35,3-3-7385,8-5-614</inkml:trace>
  <inkml:trace contextRef="#ctx0" brushRef="#br3" timeOffset="1.2554E6">23195 2364 6627,'0'0'1836,"0"0"-577,0 0 160,0 0-53,0 0-381,0 0-311,0 0 73,0 0 25,2 3 1945,10 19-2649,9 41 273,-3 2 1,-4 0-1,-1 0 1,1 52-342,-3-31 329,3 0 1,11 29-330,-10-81 155,-14-33-139,0 0 1,0 0-1,0 0 0,0 0 0,1 0 1,-1 0-1,0-1 0,1 1 0,-1 0 1,1-1-1,-1 1 0,1-1 0,-1 1 0,1-1 1,-1 0-1,1 0 0,0 1 0,-1-1 1,1 0-1,0-1-16,0-3-7,0 0 0,0 0 1,0-1-1,0 1 0,-1-1 0,0 0 0,0 1 1,0-1-1,0-2 7,1-3-51,110-501-2521,-94 443 2323,-14 56-59,0 0-1,-1-1 1,0 0-1,-1 0 1,0 0-1,-1-3 309,-1 14-3983,0 2-3039</inkml:trace>
  <inkml:trace contextRef="#ctx0" brushRef="#br3" timeOffset="1.25609E6">23745 2881 3650,'0'0'3764,"0"0"-2099,0 0-433,0 0 236,0 0-377,-4-38 2703,1 34-3802,0 1 1,0 0 0,-1 0-1,1 0 1,-1 0 0,1 0-1,-1 1 1,0-1 0,0 1-1,0 0 1,0 0 0,-1 1-1,1-1 1,0 1 0,-1 0-1,1 0 1,-2 0 7,3 1-3,0 0 0,0 0 0,0 0 0,1 0 0,-1 0 1,0 0-1,0 1 0,0-1 0,1 1 0,-1 0 0,0 0 0,1 0 0,-1 0 1,1 1-1,-1-1 0,1 0 0,-1 1 0,1 0 0,0 0 0,0 0 0,0 0 0,0 0 1,0 0-1,0 0 0,1 0 0,-1 1 0,1-1 0,-1 1 3,-3 12 58,0 0 0,1 1 0,0-1 0,1 1 0,1 0 0,1 0-1,0 0 1,1 0 0,2 14-58,-2 3 328,0-26-254,0-1 0,0 1 0,1 0 0,0 0 0,0-1 0,1 1 0,0 0 0,0-1 0,0 1 0,1-1 0,0 0 0,0 0 0,0 0 0,1 0 0,0-1 0,0 0 0,1 1 0,-1-1 0,1-1 0,0 1 0,0-1 0,1 0 0,-1 0 0,1 0 0,0-1 0,0 0 1,0 0-1,1 0 0,-1-1 0,0 0 0,1 0 0,0-1 0,-1 0 0,1 0 0,0 0 0,1-1-74,-5 0-100,0 0 0,0 0 1,1 0-1,-1 0 0,0 0 0,0-1 1,0 0-1,0 1 0,0-1 0,0 0 1,0-1-1,0 1 0,0 0 0,2-3 100,-3 2-335,0 0-1,-1 0 0,1 0 1,-1-1-1,1 1 1,-1 0-1,0-1 0,0 1 1,0-1-1,0 1 1,-1-1-1,1 0 0,-1 1 1,1-1-1,-1 0 1,0 1-1,0-2 336,0-18-5571</inkml:trace>
  <inkml:trace contextRef="#ctx0" brushRef="#br3" timeOffset="1.25653E6">24071 2863 8900,'0'0'1174,"0"0"120,0 0 157,0 0-93,0 0-512,0 0-275,0 0-70,-23 0 388,18 1-870,0-1 0,-1 1 1,1 0-1,0 1 0,0-1 1,0 1-1,0 0 0,0 0 1,1 1-1,-1-1 0,1 1 1,-1 0-1,1 0 0,0 1 1,0-1-1,0 1 0,1 0 1,-1 0-1,1 0 0,0 0 1,0 1-1,1-1 0,-1 1 1,1 0-1,-1 2-19,-3 7 128,1-1 1,0 1-1,1 0 0,1 0 1,0 1-1,1-1 0,0 1 1,1 11-129,0-12 189,1 0 0,1 0 0,0 0 0,1 0 1,1 0-1,0 0-189,-1-9 59,0 0-1,0 0 1,1 0 0,-1-1 0,1 1-1,0-1 1,0 0 0,1 0 0,-1 0 0,1 0-1,0-1 1,0 0 0,0 1 0,0-1 0,1-1-1,-1 1 1,4 1-59,1 0-37,1 0 0,0 0 0,0-1 0,0 0 0,0-1-1,0 0 1,0-1 0,0 0 0,1-1 0,-1 0 0,1 0 37,-9 0-204,-1-1 1,1 1-1,0-1 0,-1 1 1,1-1-1,-1 0 1,1 0-1,-1 0 0,1 0 1,-1 0-1,1 0 1,-1 0-1,0 0 0,1 0 1,-1-1-1,0 1 1,0 0-1,0-1 0,0 1 1,0-1-1,-1 1 0,1-1 1,0 0-1,-1 1 1,1-2 203,1 0-491,7-17-4095</inkml:trace>
  <inkml:trace contextRef="#ctx0" brushRef="#br3" timeOffset="1.25713E6">24567 2757 5234,'0'0'2391,"0"0"-838,0 0 349,0 0-117,0 0-291,0 0-385,0 0-242,0 0-261,0 0-70,0 0 83,0 0-130,10 0 183,211-5-819,-221 5 59,0 0-8,0 0-171,0 0-312,0 0-146,0 0-329,-3 0-3783,-5 0-128</inkml:trace>
  <inkml:trace contextRef="#ctx0" brushRef="#br3" timeOffset="1.25747E6">24567 2757 7155</inkml:trace>
  <inkml:trace contextRef="#ctx0" brushRef="#br3" timeOffset="1.25747E6">24567 2757 7155,'76'-148'1628,"-61"118"-721,-15 30 112,0 0 139,0 0-243,1 1-863,0-1 1,0 1-1,0-1 1,0 1-1,0 0 1,0-1-1,-1 1 1,1 0-1,0 0 1,0 0 0,0-1-1,-1 1 1,1 0-1,0 0 1,-1 0-1,1 0 1,-1 0-1,1 0 1,-1 0-1,0 1 1,1-1-1,-1 1-52,10 32 219,-8-27 29,12 56 2992,1 28-3240,-1-8-158,4-3-4976,-17-78-1776</inkml:trace>
  <inkml:trace contextRef="#ctx0" brushRef="#br3" timeOffset="1.25879E6">25269 2407 8308,'0'0'859,"0"0"-254,0 0 476,0 0-27,0 0-273,0 0-653,-1 0 0,0 0 0,1 0-1,-1 1 1,1-1 0,-1 0 0,1 0-1,-1 0 1,1 1 0,0-1 0,-1 0-1,1 0 1,-1 1 0,1-1 0,-1 1-1,1-1 1,0 0 0,-1 1-1,1-1 1,0 1 0,-1-1 0,1 0-1,0 1 1,0-1 0,0 1 0,-1-1-1,1 1 1,0-1 0,0 1 0,0 0-1,0-1 1,0 1 0,0 0-128,-1 166 191,-1 57 1210,19 127-1401,-16-348 44,3 32 245,-4-33-276,0-1-1,0 0 1,1 0-1,-1 0 1,0 0-1,0 1 1,1-1-1,-1 0 0,0 0 1,1 0-1,-1 0 1,1 0-1,0 0 1,-1 0-1,1 0 1,0 0-1,-1 0 1,1 0-1,0-1 1,0 1-1,0 0-12,0-1-58,-1 0-233,0-31-4258,0 4 313</inkml:trace>
  <inkml:trace contextRef="#ctx0" brushRef="#br3" timeOffset="1.25924E6">25647 2960 6867,'0'0'1766,"0"0"-608,0 0 280,0 0-301,0 0-433,-15-8 2529,5 8-3145,1 0-86,1 0 1,0 0-1,0 1 1,0 0-1,0 0 1,0 1-3,4-1-13,1 1 1,0-1 0,-1 1-1,1 0 1,0 0 0,0 0-1,0 0 1,0 1 0,1-1-1,-1 1 1,1 0 0,-1-1-1,1 1 1,0 0 0,0 1 12,-4 6 33,0-1 0,1 2 1,0-1-1,1 1 1,0 0-1,1-1 0,0 2 1,1-1-1,-1 8-33,0 13 452,1 1-1,3 23-451,-1-51 59,1 0 0,-1 0 0,1 0 0,0 0 1,0 0-1,0 0 0,1 0 0,0-1 0,0 1 0,0-1 0,1 1 0,-1-1 1,1 0-1,0 0 0,0 0 0,0 0 0,1 0 0,-1-1 0,1 1 0,0-1 1,0 0-1,3 1-59,-1-1 13,-1 0 0,1-1 0,0 0-1,-1 0 1,1 0 0,0-1 0,0 0 0,0 0 0,0 0 0,0-1 0,1 0 0,-1 0 0,0 0 0,0-1 0,0 0 0,0 0 0,0-1 0,4-1-13,-3 0-119,-1 0-1,0-1 1,0 1 0,0-1-1,-1 0 1,1-1-1,-1 1 1,0-1 0,0 0-1,0-1 1,-1 1-1,0-1 1,1-2 119,6-8-1652,-1-1 0,-1 0-1,-1-1 1,1-4 1652,6-19-8748</inkml:trace>
  <inkml:trace contextRef="#ctx0" brushRef="#br3" timeOffset="1.26014E6">25954 2539 2321,'0'0'5613,"0"0"-3556,0 0-907,0 0 24,0 0-390,5 4 2050,7 408-2314,-15-334-199,1-41-139,2-1 0,1 1 0,4 15-182,5-37 237,-10-15-234,0 0 0,0 1-1,1-1 1,-1 0-1,0 0 1,0 0-1,1 0 1,-1 0 0,0 0-1,0 0 1,1 0-1,-1 0 1,0 0-1,0 0 1,1 0 0,-1 0-1,0 0 1,0 0-1,1 0 1,-1 0 0,0 0-1,0 0 1,0 0-1,1 0 1,-1 0-1,0 0 1,0-1 0,1 1-1,-1 0 1,0 0-1,0 0 1,0 0 0,1-1-1,-1 1 1,0 0-1,0 0 1,0 0-1,0-1 1,0 1 0,1 0-1,-1 0 1,0 0-1,0-1 1,0 1-1,0 0 1,0 0 0,0-1-1,0 1 1,0 0-1,0 0 1,0-1 0,0 1-1,0 0 1,0 0-1,0-1 1,0 1-1,0 0 1,0 0 0,0-1-1,0 1 1,-1 0-3,1-105-2741,-5-1-1,-12-53 2742,11 128 67,2-1-1,1-1 0,2 1 0,1 0 1,1 0-1,2-1-66,-2 28 5,0 0-1,1 0 1,0 0 0,-1 0 0,2 0-1,-1 0 1,0 1 0,1-1 0,0 1-1,0 0 1,1 0 0,-1 0 0,1 0-1,0 0 1,-1 1 0,2-1 0,-1 1-1,0 0 1,1 1 0,-1-1 0,5-1-5,1 0 141,0 1 0,1-1 0,-1 2 1,1-1-1,0 2 0,0-1 1,-1 1-1,1 1 0,9 1-141,-14 0 93,-1 0 0,1 1 0,-1 0 0,0 0 0,0 0 0,0 1 0,0-1 0,-1 1 0,1 0 0,-1 1 0,1-1 0,-1 1 0,0 0 0,0 0 0,-1 0 0,1 0 0,-1 1 0,0 0 0,0-1 0,-1 1 0,1 0 0,0 5-93,3 2 294,0 1-1,-1 0 1,-1 0 0,0 1 0,-1-1 0,-1 1 0,0 0 0,0 10-294,-2-15 92,0 0 0,0 0 0,-1 0 0,0-1 0,-1 1 0,0 0 0,0 0 0,-2 3-92,1-6 1,0-1 1,-1 1-1,1-1 0,-1 0 0,0-1 0,0 1 0,-1-1 0,1 1 0,-1-1 0,0-1 0,0 1 0,-3 1-1,-5 2-238,1-1 0,-2 0 0,1-1-1,-1-1 1,1 0 0,-1-1 0,0 0-1,0-1 1,-1 0 0,1-2 0,0 1-1,-1-2 1,1 0 238,33 17 118,-15-10-87,32 31 629,-3 1 0,15 22-660,-12-13 1551,26 24-1551,-52-65-1438,-9-15-2534,-2 0 2363,1-16-7497</inkml:trace>
  <inkml:trace contextRef="#ctx0" brushRef="#br3" timeOffset="1.26056E6">26644 3041 1953,'0'0'5413,"0"0"-3537,0 0-649,0 0 358,0 0-155,0-1-1295,0 0 0,-1 1 1,1-1-1,0 1 0,0-1 1,-1 1-1,1-1 0,-1 1 1,1-1-1,-1 1 0,1-1 1,-1 1-1,1-1 0,-1 1 1,1 0-1,-1-1 0,1 1 1,-1 0-1,0-1 0,1 1 1,-1 0-1,0 0-135,-4-1 53,0 1 0,0-1 0,0 1 0,0 1 0,0-1 0,0 1 0,1 0 0,-1 0 0,0 0 0,0 0 0,1 1 0,-1 0 0,1 0 0,-1 0 0,1 1 0,0 0 0,0-1 0,0 1 0,0 1 0,0-1 0,1 1 0,-1-1 0,1 1 0,0 0 0,0 0 0,1 0 0,-1 0 0,1 1 0,0-1 0,0 1 0,-1 4-53,-2 9 219,0 1 0,1 0 0,1 0 0,0 0 0,2 1-1,0-1 1,2 14-219,-1-18 122,0-11-79,0 0 1,0 0-1,1 0 0,-1 0 0,1 0 0,-1 0 0,1 0 0,0 0 0,1 0 0,-1-1 0,1 1 0,0-1 1,0 1-1,0-1 0,0 1 0,0-1 0,1 0 0,-1 0 0,1 0 0,0 0 0,0-1 0,0 1 0,0-1 1,1 0-44,4 2 30,-1-1 0,1 0 0,0 0 0,0-1 0,0 0 1,0 0-1,0-1 0,1 0 0,-1-1 0,0 0 0,1 0-30,-5 0-96,-1 1 0,0-2-1,1 1 1,-1 0 0,0 0 0,0-1-1,1 0 1,-1 0 0,0 0-1,0 0 1,0 0 0,0 0 0,0-1-1,0 0 1,0 1 0,-1-1-1,3-2 97,-2 0-580,0 0-1,-1 0 1,1 0-1,-1-1 0,0 1 1,0-1-1,0 1 1,-1-1-1,0 1 1,1-1-1,-2 0 0,1 0 581,3-23-8150</inkml:trace>
  <inkml:trace contextRef="#ctx0" brushRef="#br3" timeOffset="1.26091E6">26853 2878 5026,'0'0'5045,"0"0"-3209,0 0-748,0 0 324,0 0-556,16 0-360,50-1-38,160 3 960,-209 3-5556,-27-5 5</inkml:trace>
  <inkml:trace contextRef="#ctx0" brushRef="#br3" timeOffset="1.26125E6">26994 2693 7459,'0'0'1529,"0"0"-536,0 0 330,0 0-133,0 0-430,1 6-277,33 270 3010,-24-185-3424,-9-81-486,8 47 1214,3-35-2378,-11-21 1324,-1-1 0,1 1 0,0 0 0,0-1 1,-1 1-1,1-1 0,0 1 0,0-1 0,0 1 0,0-1 1,0 0-1,-1 0 0,1 1 0,0-1 0,0 0 0,0 0 1,0 0-1,0 0 0,0 0 0,0 0 0,0 0 0,0 0 257,7-2-5149</inkml:trace>
  <inkml:trace contextRef="#ctx0" brushRef="#br3" timeOffset="1.26175E6">27487 2465 8356,'0'0'1505,"0"0"-588,0 0 497,0 0-2,0 0-252,3-3 1126,-1 22-2013,1 1-1,0-1 0,2 0 0,0 0 0,2-1 0,6 16-272,10 30 424,9 58 388,-18-64-487,2-1-1,3-1 0,2 0-324,-20-54 28,0 1-8,0 0 0,0 0 0,0 0 0,0 0 1,0-1-1,1 1 0,-1-1 0,1 1 0,0-1 1,-1 1-1,1-1 0,1 0 0,-1 0 0,0 0 0,0 0 1,1 0-1,-1 0 0,1-1 0,-1 1 0,1-1 1,0 0-1,0 0 0,-1 0 0,1 0 0,0 0 1,3 0-22,-5-2-11,0-1-1,0 1 0,0 0 1,0 0-1,0-1 0,-1 1 1,1 0-1,0-1 0,-1 1 0,1-1 1,-1 1-1,1-1 0,-1 1 1,0-1-1,1 1 0,-1-1 1,0-1 12,1-2-41,128-567-3184,-123 548 3391,1-1-690,-6 9-5844,-1 16 77</inkml:trace>
  <inkml:trace contextRef="#ctx0" brushRef="#br3" timeOffset="1.26255E6">28076 3041 7828,'0'0'1003,"0"0"-267,0 0 635,0 0-93,0 0-264,8-12 43,24-35-188,-31 45-781,0 1 0,0-1 1,0 0-1,0 0 0,0 0 0,0 0 0,0 0 0,-1 0 0,1 0 0,-1 0 0,1 0 0,-1 0 1,0 0-1,0 0 0,0-1 0,0 1 0,0 0 0,0-1-88,-1 2 14,1 0-1,-1 0 1,0 0-1,1 0 1,-1 0-1,0 0 1,0 0-1,1 0 1,-1 0-1,0 1 1,0-1 0,0 0-1,0 0 1,0 1-1,0-1 1,-1 1-1,1-1 1,0 1-1,0-1 1,0 1 0,0 0-1,-1 0-13,-7-2-77,-1 1 0,1 1 0,-1-1 0,0 2 0,1-1 0,-5 2 77,3-1 139,8 0-135,0 0-1,0 0 1,0 0 0,1 1 0,-1-1-1,0 1 1,1-1 0,-1 1 0,1 0-1,-1 0 1,1 0 0,0 0 0,0 1-1,0-1 1,0 1 0,0-1 0,0 1-1,1 0 1,-1-1 0,1 1-1,0 0 1,0 0 0,-1 3-4,-3 9 91,1 0-1,0 0 1,1 0-1,-1 6-90,0 11 379,1 1-1,2-1 0,1 1 0,1 0 1,5 21-379,-5-49 56,0-1 1,0 1 0,1 0 0,0-1-1,0 1 1,0-1 0,0 1 0,1-1-1,-1 0 1,1 0 0,0 0-1,1-1 1,-1 1 0,1-1 0,-1 1-1,1-1 1,0 0 0,0-1-1,2 2-56,1-1 28,-1 0-1,0 0 0,1-1 0,0 0 0,-1 0 0,1-1 0,0 0 0,0 0 0,0 0 0,0-1 1,0 0-1,0-1 0,3 0-27,-5 0-60,-1 0-1,0-1 1,0 1 0,0-1 0,0 0 0,0 0 0,0-1 0,0 1-1,-1-1 1,1 0 0,-1 0 0,0 0 0,0 0 0,0 0-1,0-1 1,0 1 0,-1-1 60,41-70-1986,-37 63 1532,3-8-586,-1 0-1,0 0 1,-2-1 0,0 1 0,-1-1 0,-1-1 0,0-9 1040,0-46 2540,-4 75-1913,0 1-51,0 0-8,0 0-37,0 32 1500,-10 148-8,4-109-1379,2 1-1,5 21-643,-1-91-1,1 0-1,0 0 1,0 0-1,0 0 0,0 0 1,0 0-1,0 0 0,0 0 1,0 0-1,1-1 0,-1 1 1,1 0-1,0-1 1,-1 1-1,1-1 0,0 1 1,0-1-1,0 0 0,0 0 1,0 0-1,0 0 0,0 0 1,0-1-1,0 1 1,0 0-1,0-1 0,1 0 1,-1 1-1,0-1 0,0 0 1,1 0-1,-1-1 2,5 2-236,-1-1 0,1 0 1,-1 0-1,1 0 0,-1-1 0,0 0 0,1-1 0,-1 1 1,0-1-1,0-1 0,3 0 236,-2-2-836,-1 1-1,-1-1 1,1 0-1,0-1 1,-1 1 0,2-3 836,5-11-4819</inkml:trace>
  <inkml:trace contextRef="#ctx0" brushRef="#br3" timeOffset="1.26287E6">28298 3198 7251,'0'0'2642,"0"0"-2082,0 0 336,0 0 97,0 0-881,0 0-112,158-8-465,-144-7-1199,-8-3-481,-3-2-1569</inkml:trace>
  <inkml:trace contextRef="#ctx0" brushRef="#br3" timeOffset="1.2632E6">28301 2970 9604,'0'0'4739,"0"0"-3155,0 0-383,0 0-417,0 0-240,0 0-528,144-5-16,-113 0-720,-3 0-1969,-14-1-3698</inkml:trace>
  <inkml:trace contextRef="#ctx0" brushRef="#br3" timeOffset="1.26368E6">28839 2747 6979,'0'0'2919,"0"0"-1337,0 0-371,0 0-53,0 0-366,-2 0 2744,7 0-2611,304 7-2104,-308-7 792,-1 0-99,0 0-191,-7 0-3440,-8 0-584</inkml:trace>
  <inkml:trace contextRef="#ctx0" brushRef="#br3" timeOffset="1.26402E6">28992 2546 6147,'0'0'1905,"0"0"-521,0 0 60,0 0-142,0 0-534,0 13-72,15 260 2019,-14-261-2765,0 0-142,4 28 194,6-21-3592,-8-18-1386</inkml:trace>
  <inkml:trace contextRef="#ctx0" brushRef="#br3" timeOffset="1.26506E6">29533 2341 4418,'0'0'1174,"0"0"-323,0 0 267,0 0-64,0 0 21,-1 2 5148,-1 18-6342,1 167 450,5 337 2003,-4-510-2218,0-6-59,0 0 0,0-1-1,1 1 1,0 0 0,0 0 0,1-1 0,0 1-1,0-1 1,2 3-57,-3-7-83,-1-3-218,0 0-179,0 0-417,0 0-322,-1-15-3468,-1 0-713</inkml:trace>
  <inkml:trace contextRef="#ctx0" brushRef="#br3" timeOffset="1.26566E6">29983 2985 6627,'0'0'1633,"0"0"-659,0 0 47,0 0 180,0 0-217,0 0-477,0 0-115,0 0 33,0 0 87,0 0 83,-39-5 805,34 4-1396,1-1 0,-1 1-1,1 1 1,-1-1 0,0 1-1,0 0 1,1 0 0,-1 0-1,0 1 1,1-1 0,-1 1-1,0 0 1,1 1 0,-1-1-1,1 1 1,0 0 0,-1 0-1,1 0 1,0 0-1,0 1 1,0 0 0,-3 3-4,3-1 57,0 0 1,0 0-1,1 1 1,-1 0-1,1 0 1,1 0-1,-1 0 1,1 0-1,0 0 1,0 1-1,1-1 1,-1 1-1,2-1 1,-1 1-1,1-1 1,0 2-58,-1 1 87,0 13 221,1 0 0,0 1 1,2-1-1,0 0 1,2 0-1,1 4-308,-4-21 41,1 0 0,-1 0 0,1-1 0,0 1 0,1-1 1,-1 1-1,1-1 0,0 0 0,0 0 0,0 0 0,0 0 0,1-1 0,-1 1 0,1-1 0,0 0 0,0 0 0,0 0 0,1 0 1,-1-1-1,1 0 0,-1 0 0,1 0 0,0 0 0,0-1 0,0 0 0,0 0 0,0 0 0,0-1 0,0 1 0,1-1-41,-2 0-110,0 1 1,1-1-1,-1 0 0,0 0 0,1 0 0,-1-1 0,0 1 0,1-1 0,-1 0 0,0 0 0,0-1 1,0 1-1,0-1 0,0 0 0,0 0 0,0 0 0,0-1 0,-1 1 0,0-1 0,1 0 0,-1 0 1,0 0-1,0 0 0,0-1 0,-1 1 0,1-1 0,-1 0 0,0 0 0,0 0 0,0 0 0,0-1 110,10-24-2627,-1 5-1631</inkml:trace>
  <inkml:trace contextRef="#ctx0" brushRef="#br3" timeOffset="1.26683E6">30533 2384 4706,'0'0'2617,"0"0"-1128,0 0-27,0 0 115,0 0-486,0 0-304,0 0-152,0 0-107,0 0 48,0 0-55,0 0-137,0 11 99,-6 660 1838,6-671-2433,0 0-179,0 0-261,0 0-321,0-26-1605,-4-2 1214,-1 0 0,-7-22 1264,5 23-198,1 0-1,2-1 0,0-1 199,2 9-93,0 0 0,2 0-1,0-1 1,1 1 0,1 0 0,1 0 0,1 1 0,0-1 0,5-11 93,2 1 677,17-38-543,-26 64-109,1 0-1,-1 0 1,1 0 0,0 0 0,0 1 0,0-1 0,1 1 0,-1 0-1,1 0 1,0 0 0,0 0 0,0 1 0,3-2-25,42-4 654,-25 6-556,-22 1-98,0 1 0,0-1 0,0 1-1,0 0 1,1 0 0,-1 0 0,0 0 0,0 1 0,0-1-1,0 0 1,0 1 0,0-1 0,-1 1 0,1 0-1,0 0 1,0 0 0,0 0 0,0 0 0,-1 0 0,1 0-1,-1 0 1,1 1 0,-1-1 0,1 1 0,-1-1-1,0 1 1,1 0 0,2 5-21,-1 0 0,0 0 0,0 0 0,-1 0 0,0 1 0,1 6 21,-1-4-18,2 13 124,-1 1 0,-1-1 1,-1 1-1,-2 16-106,1-8 34,-1-28-14,0 0 0,0 1 0,0-1 1,-1-1-1,1 1 0,-1 0 1,0 0-1,0-1 0,0 1 0,-1-1 1,1 1-1,-1-1 0,0 0 1,0 0-1,0 0 0,0-1 0,-1 1 1,1-1-1,-1 1 0,1-1 0,-2 0-20,-13 9 40,-1-2-1,0 1 1,-12 2-40,16-6-107,-1 0 0,0 0 1,0-2-1,-1 0 0,1-1 1,-1-1-1,-13 1 107,29-3-77,1 0-14,24 0-101,-14 0 237,0 2 0,0-1 0,-1 1 1,1 1-1,0 0 0,-1 0 0,0 1 0,0 0 0,0 1 1,0-1-1,-1 2 0,1-1 0,-1 1 0,-1 1 1,1-1-1,-1 1 0,0 1 0,0 1-45,13 15 358,0 1-1,-2 1 1,-2 1-1,0 0 1,1 6-358,-13-24 148,1 1-1398,3-8-3293,-2-2 1080</inkml:trace>
  <inkml:trace contextRef="#ctx0" brushRef="#br3" timeOffset="1.26716E6">30902 2929 6851,'0'0'1238,"0"0"-390,0 0 356,0 0 279,0 0-453,1 12-366,4 284 3830,-5-197-3705,-1-97-809,1 0 1,0 0-1,0 0 1,0 0-1,0 0 1,0 0-1,0 0 1,1 0-1,-1 0 1,1 0-1,-1-1 1,1 1 0,0 0-1,-1 0 1,1 0-1,0 0 1,0-1-1,1 1 1,-1 0-1,0-1 1,0 1-1,1-1 1,-1 0-1,1 1 1,-1-1 0,1 0-1,0 0 1,0 0-1,-1 0 1,1 0-1,0 0 1,0 0-1,0-1 1,0 1-1,0-1 1,0 1-1,0-1 1,0 0 0,0 0-1,0 0 1,0 0-1,0 0 1,0 0-1,0-1 1,0 1-1,0-1 1,0 1-1,0-1 1,-1 0 0,1 1-1,0-2 20,5-1-856,0-1 0,-1 0 0,1-1 1,-1 1-1,0-1 0,0 0 0,-1-1 0,0 0 0,0 0 0,4-6 856,7-11-8057</inkml:trace>
  <inkml:trace contextRef="#ctx0" brushRef="#br3" timeOffset="1.2675E6">30911 3147 6307,'0'0'2241,"0"0"-1473,0 0 1,0 0-241,0 0-336,0 0-192,135 0-736,-124 0-977,3-10-944</inkml:trace>
  <inkml:trace contextRef="#ctx0" brushRef="#br3" timeOffset="1.26785E6">30911 3147 10725,'-23'-180'3089,"40"180"-2016,11-7-369,6 2 32,5-6-175,-5 1-561,-3 3-224,-11 2-1121,-9 2-1280,-8 3-3394</inkml:trace>
  <inkml:trace contextRef="#ctx0" brushRef="#br3" timeOffset="1.27439E6">31285 2663 6659,'0'0'2572,"0"0"-1155,0 0 15,0 0-2,0 0-285,0 0-246,-11 0 71,10 0 2355,187 0-4171,-185 0 865,-1 0 37,0 0 45,0 0-39,0 0-36,17 0-8267,-11 0 3074</inkml:trace>
  <inkml:trace contextRef="#ctx0" brushRef="#br3" timeOffset="1.2751E6">31311 2863 5250,'0'0'1348,"0"0"-495,0 0 247,0 0 348,0 0-426,-5 0 6120,153 5-7246,-148-5 173,0 2-3,0-1-5038,0-1 266</inkml:trace>
  <inkml:trace contextRef="#ctx0" brushRef="#br3" timeOffset="1.27635E6">32215 2579 4306,'0'0'3297,"0"0"-1803,0 0-621,0 0 367,0 0 60,-15-13 4045,4 6-4928,6 5-415,-1 1 0,0-1 0,0 2 0,0-1-1,0 1 1,0-1 0,0 2 0,0-1 0,0 1 0,0 0-1,0 0 1,0 0 0,1 1 0,-1 0 0,0 0-1,-3 2-1,0 1-19,0 1-1,1 0 0,-1 0 0,1 0 0,1 1 0,-1 1 0,1-1 0,0 1 0,-3 5 20,-2 4-5,1 1-1,1 0 0,1 0 0,0 1 0,1 0 0,1 1 0,1-1 0,1 1 1,-3 16 5,5-6 111,2-1 0,0 1 0,4 25-111,-2-52 20,-1 0 0,1 1 1,0-1-1,1 0 0,-1 0 0,0 0 0,1 0 0,0-1 0,0 1 1,0 0-1,0-1 0,0 1 0,0-1 0,0 0 0,1 1 1,0-1-1,-1 0 0,1-1 0,0 1 0,0 0 0,0-1 0,0 0 1,0 1-1,0-1 0,0 0 0,0-1 0,0 1 0,1-1-20,13 4 119,0-1 0,-1-1 1,1-1-1,14-1-119,-6 1 5,-15 0 6,-1-1 0,1 0 0,0-1 0,-1 0-1,7-2-10,-13 2 3,1 0 0,-1 0 0,0 0 0,0-1 0,0 1 0,0-1 0,0 0 0,-1 0-1,1 0 1,-1 0 0,1-1 0,-1 1 0,0-1 0,1 1 0,-1-1 0,-1 0 0,1 1 0,1-3-3,16-27 4,-15 27-6,0-1 0,0 1 0,-1-1-1,0 0 1,0 0 0,-1 0 0,1-1-1,-1 1 1,-1-1 0,1 1 0,-1-1-1,0 0 1,-1 1 0,1-2 2,1-48 9,-1 35-12,0 0-1,-1 0 1,-1-1-1,-1 1 1,-2-8 3,1 23-8,1 1 1,-1-1-1,0 0 1,-1 1-1,1 0 1,-1 0-1,0 0 1,0 0-1,-1 1 1,1 0-1,-1 0 1,0 0-1,0 0 1,0 1-1,-1-1 1,0 1 7,4 3-4565,2 0 3237,0 0-7682</inkml:trace>
  <inkml:trace contextRef="#ctx0" brushRef="#br6" timeOffset="1.30142E6">8829 4032 6915,'0'0'1326,"0"0"-211,0 0 345,0 0-180,0 0-453,0 0-347,6-51 2412,12 462-3442,-2-111 983,-13-167-288,0-1 1047,10 57-1192,-8-173 92,0-26-1322,2-28-1399,-3 12-122,1-1-1459</inkml:trace>
  <inkml:trace contextRef="#ctx0" brushRef="#br6" timeOffset="1.30192E6">9100 4863 3730,'0'0'2209,"0"0"-641,0 0 121,0 0 136,0 0-355,0 0-347,0 0-392,0 3 1978,3 22-2419,5 318 956,-8-337-1246,0 0 1,0 0 0,1 1-1,-1-1 1,1 0-1,1 0 1,-1 0-1,1 0 1,0 0-1,1 0 1,-1 0 0,1-1-1,0 1 1,1-1-1,-1 0 1,1 0-1,0 0 1,1 1-1,0-3-88,0 1 1,0-1-1,0 0 1,0 0-1,0-1 0,1 1 1,-1-1-1,1-1 1,-1 1-1,1-1 0,0 0 1,0 0-1,-1 0 1,1-1-1,0 0 1,0 0-1,0-1 0,0 1 1,1-2 87,-3 1-200,1 0 0,-1 0 0,1-1 0,-1 0 0,0 0 0,1 0 1,-1 0-1,0-1 0,-1 0 0,1 1 0,0-2 0,-1 1 0,0 0 0,1-1 1,-1 0 199,26-36-4977,-19 19 706</inkml:trace>
  <inkml:trace contextRef="#ctx0" brushRef="#br6" timeOffset="1.30226E6">9128 5094 4722,'0'0'2001,"0"0"-486,0 0 22,0 0 85,0 0-483,22-3-402,67-5 1122,21 4-1859,-107 4-32,0 0 0,0 0-1,0 0 1,0-1-1,0 1 1,0-1 0,0 1-1,0-1 1,0 0 0,-1 0-1,1 0 1,0-1-1,-1 1 1,1 0 0,-1-1-1,2-1 33,-3 2-137,0-1 0,0 1-1,0-1 1,-1 1-1,1-1 1,0 0-1,-1 1 1,1-1 0,-1 0-1,0 0 1,0 1-1,1-1 1,-1 0-1,0 1 1,-1-1-1,1 0 1,0 0 0,0 1-1,-1-1 1,1 0-1,-1 0 1,1 1-1,-1-1 1,0 1 0,0-1-1,1 1 1,-1-1-1,0 1 1,-1-2 137,-16-19-2708,-6-3-411</inkml:trace>
  <inkml:trace contextRef="#ctx0" brushRef="#br6" timeOffset="1.30259E6">9111 4772 7603,'0'0'3714,"0"0"-2449,0 0-1,0 0 321,0 0-272,152 0-785,-121 0-192,-5 0-240,-7 0-16,-7 0-160,-1 0-624,-3-5-865,-2-10-1408,-6-3-5219</inkml:trace>
  <inkml:trace contextRef="#ctx0" brushRef="#br6" timeOffset="1.30294E6">9689 4506 1072,'0'0'5371,"0"0"-3434,0 0-758,0 0 483,0 0-96,17 1 2163,59 3-2808,16-4-2959,-91 0 792,-1 0-312,0 0-1152,0 0-1460</inkml:trace>
  <inkml:trace contextRef="#ctx0" brushRef="#br6" timeOffset="1.30329E6">9689 4506 8212</inkml:trace>
  <inkml:trace contextRef="#ctx0" brushRef="#br6" timeOffset="1.30329E6">9689 4506 8212,'53'162'1520,"-53"-162"-47,0 0 48,9 0-465,8 0-607,0 0 175,0 0-320,-3 0 16,0 3-288,-3-1 32,-3-2-128,1 0-864,-6 0-1537,-3 0-3954</inkml:trace>
  <inkml:trace contextRef="#ctx0" brushRef="#br6" timeOffset="1.30463E6">10619 3266 6435,'0'0'1505,"0"0"-129,0 0 340,0 0-374,0 0-409,0 0-276,0 0-212,0 0-21,0 0-15,0 0-185,0 0 107,0 0-115,0 16-160,3 62 335,10 52-391,-1-9 241,-8-69-155,-2-11 149,1-1 0,2 1 0,2-1 1,2-1-1,3 8-235,-11-43 31,0-1 1,0 0-1,0 0 1,0 0-1,1 0 1,0 0-1,-1 0 1,1 0-1,0 0 1,0 0-1,0-1 1,1 1-1,-1-1 1,1 0-1,2 2-31,-5-4-707,0 0-603,0 0-883,0-2-2366,0-11-2562</inkml:trace>
  <inkml:trace contextRef="#ctx0" brushRef="#br6" timeOffset="1.30512E6">11089 3771 7411,'0'0'1516,"0"0"-150,0 0 125,0 0-344,0 0-456,-14-8 2127,-7 2-2760,12 3-94,1 1 1,0 0-1,-1 1 0,0 0 0,-8 0 36,15 1-5,0 0 0,-1 0 0,1 1 0,0-1 0,-1 1 0,1-1 0,0 1 0,0 0 0,-1 0 0,1 0 0,0 0 0,0 0 0,0 1 0,0-1 0,0 1 0,1-1 0,-1 1 0,0 0 0,1-1 0,-1 1 0,1 0 0,0 0 0,-1 0 0,1 1 5,-4 8 98,1 1 0,0 0-1,0 0 1,1 0 0,1 0 0,0 0-1,0 1 1,1-1 0,1 1-1,0-1 1,1 1 0,1-1-1,1 10-97,-1-18 51,-1 0 0,1-1 0,-1 1 0,1-1 0,0 0 0,0 0-1,0 0 1,1 0 0,-1 0 0,1 0 0,0 0 0,0-1 0,0 1 0,0-1-1,0 0 1,0 0 0,1 0 0,-1 0 0,1-1 0,-1 1 0,1-1 0,-1 0 0,1 0-1,1 0-50,6 1-159,-1 0 0,1-1-1,-1 0 1,1-1 0,-1 0 0,1 0-1,0-2 1,3 0 159,-13 2-173,0 0 0,1 0 0,-1-1 0,0 1 0,1-1 0,-1 1 0,0-1 0,0 0 0,0 1 0,1-1 0,-1 0 0,0 0 0,0 0 0,0 0 0,0 0 0,0 0 1,-1 0-1,1 0 0,0 0 0,0 0 0,-1 0 0,1-1 0,0 1 0,-1-1 173,4-13-4701</inkml:trace>
  <inkml:trace contextRef="#ctx0" brushRef="#br6" timeOffset="1.30572E6">10636 4412 5250,'0'0'1993,"0"0"-1112,0 0-148,0 0 369,0 0-157,-12 0-53,11 0 5496,112-1-5841,130 3-323,-181 8-200,-46-6-3,0-1 0,1-1-1,-1-1 1,13 1-21,-63 13-6907,20-2 1939</inkml:trace>
  <inkml:trace contextRef="#ctx0" brushRef="#br6" timeOffset="1.30652E6">10762 6108 7347,'0'0'1916,"0"0"-1121,0 0-11,0 0 265,0 0-273,-1-15-418,-14-128 531,-9-88-18,8-92-871,14 231 13,1 23 297,6-62-310,-4 114 55,2-1-1,1 1 1,0 0-1,1 0 1,0 0 0,3-4-55,-6 17 22,0 0 1,-1 0 0,2 0 0,-1 0 0,0 0 0,1 0 0,-1 0 0,1 1 0,0 0 0,0-1 0,1 1 0,-1 0-1,1 0 1,-1 1 0,1-1 0,0 1 0,0 0 0,0 0 0,0 0 0,1 0 0,-1 1 0,0 0 0,1 0 0,-1 0-1,1 0 1,0 1-23,-4 0 50,1 0 0,0 1 0,0-1-1,0 1 1,-1-1 0,1 1 0,0 0-1,-1 0 1,1 0 0,-1 0-1,1 0 1,-1 0 0,1 0 0,-1 0-1,0 1 1,1-1 0,-1 0 0,0 1-1,0-1 1,0 1 0,0-1 0,0 1-1,0 0 1,-1-1 0,1 1 0,-1 0-1,1 0 1,-1-1 0,1 1 0,-1 0-1,0 0 1,0 0 0,0 1-50,2 14 334,-1 0 0,-1 0 0,-2 13-334,1-3 240,0-11-179,-1-1 1,0 0-1,-1 0 0,-1 0 0,0-1 0,-1 1 0,-2 3-61,-3 12 21,10-30-100,0 1 0,-1-1 0,1 0 0,0 0 1,0 1-1,0-1 0,0 0 0,0 1 0,0-1 1,0 0-1,1 1 0,-1-1 0,0 0 0,0 1 1,0-1-1,0 0 0,0 1 0,0-1 0,1 0 1,-1 1-1,0-1 0,0 0 0,0 0 1,1 1-1,-1-1 0,0 0 0,0 0 0,1 0 1,-1 1-1,0-1 0,0 0 0,1 0 0,-1 0 1,0 0-1,1 0 0,-1 1 0,0-1 0,1 0 1,-1 0-1,0 0 0,1 0 0,-1 0 0,0 0 1,1 0-1,-1 0 79,21 0-1209,-14-1 708,17 1 360,-12-1 301,1 1 0,-1 0-1,0 1 1,1 0 0,-1 1 0,3 1-160,-13-2 50,1 0 0,0 0-1,-1 0 1,1 0 0,-1 0 0,1 1 0,-1-1-1,0 1 1,1 0 0,-1-1 0,0 1 0,0 0-1,0 0 1,0 0 0,-1 1 0,1-1 0,-1 0-1,1 1 1,-1-1 0,0 1 0,0-1 0,0 1-1,0 0 1,0 0 0,0-1 0,-1 1 0,1 0-1,-1 0 1,0 1-50,0 0 16,0 0-1,0 0 1,0 1 0,0-1-1,-1 0 1,0 0 0,0 1-1,0-1 1,0 0 0,-1 0-1,1 0 1,-1 0 0,0-1-1,0 1 1,0 0 0,-1-1-1,0 0 1,1 1 0,-4 1-16,1 0-27,0-1 0,0-1 0,-1 1 0,0-1 1,1 0-1,-1 0 0,0 0 0,0-1 1,-1 0-1,1 0 0,0-1 0,-1 0 0,0 0 27,-1 0-208,-1 0-1,0 0 0,1-1 0,-1 0 0,0-1 1,-1 0 208,7 1-238,1-1 1,-1 1 0,1-1-1,0 0 1,-1 1-1,1-1 1,0-1 0,-1 1-1,1 0 1,0 0 0,0-1-1,0 0 1,0 1-1,0-1 1,0 0 0,1 0-1,-1 0 1,0 0 0,1 0-1,0 0 1,-1 0 0,1-1 237,-12-32-7732</inkml:trace>
  <inkml:trace contextRef="#ctx0" brushRef="#br6" timeOffset="1.30694E6">11473 4544 7876,'0'0'1931,"0"0"-472,0 0 94,0 0-176,0 0-662,5 0-110,22 0-138,80-3 897,-97 2-1631,-1 0 0,1-1 0,0-1-1,-1 1 1,1-1 0,-1-1 0,0 0 0,0 0 0,6-4 267,-10 2-2027,-4 0-2988,-1 5 3861,0-2-5017</inkml:trace>
  <inkml:trace contextRef="#ctx0" brushRef="#br6" timeOffset="1.30729E6">11520 4262 1569,'0'0'5618,"0"0"-4561,0 0 111,57 158 673,-40-98-416,-3 1-577,-3 0-15,-2-10-337,-4-11-432,1-7 80,-1-15-144,-2-5-560,-3-8-1185,0-5-2545</inkml:trace>
  <inkml:trace contextRef="#ctx0" brushRef="#br6" timeOffset="1.30791E6">12414 3664 5587,'0'0'1384,"0"0"-322,0 0 312,0 0 157,0 0-442,0 0-377,2 5 553,4 67-301,-3-1 0,-6 53-964,0-8 238,2 31-48,-2-21 854,6 0 0,15 101-1044,-17-221-49,6 23 412,-7-28-407,1 0 1,-1-1-1,0 1 0,1 0 1,-1 0-1,1-1 0,0 1 0,-1 0 1,1-1-1,-1 1 0,1 0 0,0-1 1,0 1-1,-1-1 0,1 1 0,0-1 1,0 0-1,0 1 0,-1-1 1,1 0-1,0 1 0,0-1 0,0 0 1,0 0-1,0 0 0,0 0 0,0 0 44,-1-40-3900,0 19 234,0 1-1435</inkml:trace>
  <inkml:trace contextRef="#ctx0" brushRef="#br6" timeOffset="1.30846E6">12944 4392 7972,'0'0'1560,"0"0"-236,0 0 124,0 0-108,0 0-575,-24 2 2125,20-4-2897,-1 0 1,1 0-1,0 0 1,-1 1-1,0 0 1,1 0-1,-1 0 1,0 0-1,1 1 1,-1 0-1,0 0 1,0 0 0,1 0-1,-1 1 1,0 0-1,0 0 1,1 0-1,-1 0 1,1 1-1,-1 0 1,1 0-1,0 0 1,0 1-1,0-1 1,0 1 0,0 0-1,0 0 1,1 0-1,0 0 1,-1 1-1,1 0 1,0-1-1,1 1 1,-1 0-1,1 0 1,0 1-1,-1-1 7,-4 11 86,0 1 0,1-1 0,1 1 0,0 0-1,1 1 1,1-1 0,0 1 0,1-1 0,1 1 0,1 1-86,-1-3 228,1 0 0,1-1 0,0 1 0,1 0 0,1-1 0,0 1 1,3 4-229,-4-14 51,0 0 1,0-1 0,1 1 0,0-1 0,0 0-1,0 0 1,0 0 0,1 0 0,0 0-1,-1-1 1,1 0 0,1 1 0,-1-2-1,0 1 1,1 0 0,-1-1 0,1 0 0,0 0-1,0 0 1,0-1 0,0 1 0,0-1-1,0 0-51,12 2-52,0 0 0,1-2 0,-1 1 0,0-2 0,1-1 0,-1 0 0,0-1 0,0 0 0,0-2 0,1 0 52,10-4-1432,-1-2-1,-1 0 0,11-7 1433,-22 10-3657</inkml:trace>
  <inkml:trace contextRef="#ctx0" brushRef="#br6" timeOffset="1.31055E6">10427 6328 3057,'0'0'-114,"0"0"359,0 0 54,1-14 82,-1-6 489,2-20-1347,-2 20 4585,0-5 4275,0 25-8356,0-1 0,1 1 0,-1 0 1,0 0-1,0 0 0,1-1 0,-1 1 1,0 0-1,0 0 0,1 0 0,-1 0 1,0 0-1,0 0 0,1 0 0,-1-1 1,0 1-1,1 0 0,-1 0 0,0 0 1,1 0-1,-1 0 0,0 0 0,0 1 1,1-1-1,-1 0 0,0 0 0,1 0 1,-1 0-1,0 0 0,0 0 1,1 0-1,-1 1 0,0-1 0,0 0 1,1 0-1,-1 0 0,0 0 0,0 1 1,0-1-1,1 0 0,-1 0 0,0 1 1,0-1-1,0 0 0,0 0 0,1 1 1,-1-1-1,0 0 0,0 1 0,0-1 1,0 0-1,0 0 0,0 1 0,0-1 1,0 0-1,0 1 0,0-1 0,0 0 1,0 1-1,0-1 0,0 0 0,0 0 1,0 1-1,-1-1 0,1 0-27,3 69-94,4 0 0,7 33 94,7 55 172,-11 11 64,-3-44 142,13 58-378,-19-179 4,7 34 168,-8-36-181,0 0 0,1 0 0,-1 0 0,0 0 1,1 0-1,-1 0 0,1 0 0,-1 0 0,1-1 1,-1 1-1,1 0 0,0 0 0,-1 0 0,1 0 0,0-1 1,0 1-1,-1 0 0,1-1 0,0 1 0,0-1 1,0 1-1,0-1 0,0 1 0,0-1 0,0 1 0,1-1 9,-1-41-3062,1 19-126,4 1-1657</inkml:trace>
  <inkml:trace contextRef="#ctx0" brushRef="#br6" timeOffset="1.31097E6">10754 7013 5282,'0'0'2204,"0"0"-873,0 0 227,0 0 145,0 0-455,0 30 2172,-1 74-2796,2 120 438,0-221-1058,-1 1 0,1-1 0,-1 0 0,1 0 0,0 0 0,0 0 0,1-1-1,-1 1 1,0 0 0,1 0 0,0-1 0,-1 1 0,1-1 0,0 1 0,0-1-1,1 0 1,-1 0 0,0 0 0,1 0 0,-1 0 0,1-1 0,0 1 0,-1-1 0,1 1-1,0-1 1,0 0 0,0 0 0,0 0 0,0-1 0,0 1 0,0-1 0,0 0-1,0 1 1,1-1 0,-1-1-4,2 2-155,0-1-1,1 0 0,-1-1 1,0 1-1,0-1 1,0 0-1,0 0 0,0-1 1,0 1-1,0-1 0,0 0 1,-1-1-1,1 1 1,-1-1-1,0 0 0,1 0 1,-1 0-1,0 0 1,-1-1-1,1 0 0,0 0 156,10-25-2798,-10 5-1716</inkml:trace>
  <inkml:trace contextRef="#ctx0" brushRef="#br6" timeOffset="1.31132E6">10760 7137 8708,'0'0'1489,"0"0"-417,0 0 865,0 0-352,0 0-785,0 0-96,160 0-591,-137 0-49,-9 0-64,-6 0 0,-2 0-257,-3 0-463,-3 0-384,0-8-161,0-2-960,-9-3-1217</inkml:trace>
  <inkml:trace contextRef="#ctx0" brushRef="#br6" timeOffset="1.31166E6">10760 7137 9668,'62'-167'2017,"-37"167"-848,3 0 656,0 0-737,-2 7-624,-4-4-432,-5 2-64,-3-3-864,-2-2-1441,-12 0-3090</inkml:trace>
  <inkml:trace contextRef="#ctx0" brushRef="#br6" timeOffset="1.31202E6">11247 6594 5539,'0'0'4223,"0"0"-2081,0 0-624,0 0-235,0 0-565,10-1-427,77-7-27,0 5 1,5 3-265,-92 0-6,0 0-925,0-3-3597,0 1-423</inkml:trace>
  <inkml:trace contextRef="#ctx0" brushRef="#br6" timeOffset="1.31236E6">11323 6739 8100,'0'0'2193,"0"0"-625,0 0-95,0 0-352,0 0-193,0 0-544,124 2-80,-90-2-32,-3 0-256,-6 0-32,-8 0-240,-3-2-672,-8-8-817,-3 5-3105</inkml:trace>
  <inkml:trace contextRef="#ctx0" brushRef="#br6" timeOffset="1.31487E6">12022 5897 4770,'0'0'1926,"0"0"-976,0 0-93,0 0 239,0 0 3,-13-4-66,9 5 3662,7 55-4428,2 1-1,4 5-266,3 34 350,8 283 806,-13-203-927,-4-113-117,-3-61-125,3 7-4063,-3-7 2314,0-1-3638</inkml:trace>
  <inkml:trace contextRef="#ctx0" brushRef="#br6" timeOffset="1.31533E6">12425 6612 6051,'0'0'824,"0"0"249,0 0 613,0 0-13,0 0-436,-6-2 1052,-7 1-2242,1 2 0,0-1-1,-1 2 1,1-1-1,0 2 1,0 0-1,0 0 1,0 1 0,-8 4-47,16-6 21,-1 1 1,1 0 0,0 0-1,0 0 1,0 0 0,0 1-1,1 0 1,-1-1 0,1 1-1,0 1 1,0-1 0,0 0-1,1 1 1,0-1 0,0 1-1,0 0 1,0 0 0,1 0-1,-1 0 1,1 0 0,0 0-1,1 0 1,0 0 0,-1 4-22,1 3 159,0-1 0,0 1 1,1-1-1,1 1 1,-1-1-1,2 0 0,0 0 1,0 0-1,1 0 0,0 0 1,2 1-160,-1-4 112,-1 0-1,2-1 1,-1 0 0,1 0 0,0 0 0,1-1 0,-1 0-1,1 0 1,0 0 0,1-1 0,-1 0 0,1-1 0,0 1-1,5 0-111,0 0 33,1-1 0,0-1 0,0 0-1,0 0 1,0-2 0,1 0 0,-1 0-1,12-2-32,-22 1-19,-3 0-55,1 0 0,0 0 0,-1 0 0,1 0 0,-1-1 0,1 1 0,-1 0 0,1-1 0,-1 1 0,1-1 0,-1 0-1,0 1 1,1-1 0,-1 0 0,0 0 0,1 0 0,-1 0 0,0 0 0,0 0 0,0 0 0,0 0 0,0 0 0,0-1 0,0 1 0,-1 0 0,1-1 0,0 1-1,0-1 75,4-28-4390,-5 12-668</inkml:trace>
  <inkml:trace contextRef="#ctx0" brushRef="#br6" timeOffset="1.31626E6">12921 5976 2385,'0'0'5376,"0"0"-3445,0 0-914,0 0 255,0 0-364,0 0-492,0 0-48,0 0-251,0 0 49,-6 38 1637,-42 89-968,28-70-813,2 0 0,3 2 0,2 0 0,-3 46-22,10-50-70,-2 11 173,2 0 1,4-1 0,4 49-104,-1-96 116,1 0 0,1 0 0,1 0 0,0 0 0,1 0 0,1-1 0,1 0-1,0 0 1,1-1 0,1 0 0,1 0 0,0-1 0,1 0 0,1-1 0,8 9-116,-14-19 28,-1 0-1,1 0 1,-1 0 0,1-1 0,0 0-1,1 0 1,1 1-28,19 9-261,-19-7-744,-8-8-2107,-2-13 1739,-1-12-3008</inkml:trace>
  <inkml:trace contextRef="#ctx0" brushRef="#br6" timeOffset="1.31706E6">13017 6389 6675,'0'0'955,"0"0"-237,0 0 290,0 0-109,0 0-328,2-4-376,3-5-231,0 0-1,-1 0 1,0-1-1,-1 0 1,0 0-1,2-9 37,6 241 3411,0 18-1435,-11-239-1942,0-1 1,0 0-99,0 0-184,0 0-363,0 0-301,0 0-620,0 0-1056,0 0-800</inkml:trace>
  <inkml:trace contextRef="#ctx0" brushRef="#br6" timeOffset="1.31753E6">13273 6579 1873,'0'0'5578,"0"0"-3230,0 0-974,0 0 163,0 0-179,0 0-513,0 0-279,35 0 245,141-5-440,-172 4 275,-3 0-2757,0 1-4831,-1 0 3698</inkml:trace>
  <inkml:trace contextRef="#ctx0" brushRef="#br6" timeOffset="1.31789E6">13377 6356 6995,'0'0'1123,"0"0"38,0 0 293,0 0-216,0 7-473,-2 18-195,2 0 0,1 1 0,1-1 0,2 10-570,3 49 789,-5 4-238,-1-70-3541,-1 0-3325,0-27 945</inkml:trace>
  <inkml:trace contextRef="#ctx0" brushRef="#br6" timeOffset="1.31832E6">13935 5783 5394,'0'0'1284,"0"0"-505,0 0 221,0 0 465,0 0-267,0 0-529,0 0-100,0 0-54,0 5 61,4 86 830,3 0 0,10 39-1406,-16-113-4784,-1-16-66</inkml:trace>
  <inkml:trace contextRef="#ctx0" brushRef="#br6" timeOffset="1.3188E6">13727 6468 8116,'0'0'2307,"0"0"-399,0 0-259,0 0-345,0 0-509,8 0-480,395 0 611,-408 11-4098,-10 6-817,-7 3-2296</inkml:trace>
  <inkml:trace contextRef="#ctx0" brushRef="#br6" timeOffset="1.31974E6">13789 7717 5330,'0'0'1382,"0"0"-563,0 0 163,0 0 344,0 0-259,-2-5 2198,-5-28-2472,-8-140-854,7 0 0,10-82 61,0 71-361,-2 177 326,0 1 0,1 0-1,0 0 1,0 0-1,0 0 1,1 0 0,0 0-1,0 0 1,0 1 0,1-1-1,0 1 1,1-2 35,-2 4 33,0 0-1,0 1 1,0-1 0,0 1 0,0-1-1,1 1 1,0 0 0,-1 0 0,1 0-1,0 0 1,0 1 0,0-1 0,0 1-1,0-1 1,0 1 0,0 0 0,1 1-1,-1-1 1,0 0 0,1 1 0,-1 0-1,1 0-32,-2-1 31,0 1 0,0 1 0,0-1 0,0 0 0,0 0 0,0 1 0,0-1 0,0 1 0,0 0 0,0-1 0,0 1 0,0 0 0,0 0-1,-1 0 1,1 1 0,0-1 0,-1 0 0,1 1 0,-1-1 0,1 1 0,-1-1 0,0 1 0,0 0 0,0-1 0,0 1 0,0 0 0,0 0-1,0 0 1,0 0 0,-1 0 0,1 0 0,-1 0 0,1 0-31,0 9 220,1 1 0,-2-1 0,1 1 0,-2-1 0,0 10-220,-1-3 144,-8 19 208,10-35-384,-1-1 0,1 0-1,-1 0 1,0 1 0,0-1 0,0 0 0,0 0-1,1 0 1,-1 0 0,-1 0 0,1 0-1,0 0 1,0 0 0,0 0 0,0 0 0,-1-1-1,1 1 1,0-1 0,-1 1 0,1-1 0,0 1-1,-1-1 1,1 0 0,-1 1 32,0-1-987,2 0-11,0 0 27,21 0 245,-17 0 850,0 1 1,1 0-1,-1 0 0,0 1 0,0-1 0,0 1 1,0 0-1,0 0 0,0 0 0,0 0 0,-1 1 0,1 0-124,-2-2 51,-1 0 0,0-1 0,1 1 0,-1 0 0,0 0 0,0 0 0,0 1 0,0-1 0,0 0 0,0 0 0,0 0 0,0 1 0,-1-1 0,1 0 0,0 1-1,-1-1 1,1 1 0,-1-1 0,0 1 0,1-1 0,-1 1 0,0-1 0,0 1 0,0-1 0,0 1 0,0 0 0,0-1 0,0 1 0,-1-1 0,1 1 0,-1-1-1,1 0 1,-1 1 0,1-1 0,-1 1 0,0-1 0,0 1-51,-2 0-32,1 0 0,-1 0 0,0-1 0,0 0 0,1 1 0,-1-1 0,0 0 1,0 0-1,0 0 0,0-1 0,-1 1 0,1-1 0,0 0 0,0 1 0,0-2 0,0 1 0,0 0 0,-1-1 32,1 1-348,0 0 0,0 0 0,0-1 0,0 1 1,0-1-1,0 0 0,0 0 0,0 0 0,1 0 0,-1-1 0,-1 0 348,-8-12-4036</inkml:trace>
  <inkml:trace contextRef="#ctx0" brushRef="#br6" timeOffset="1.3204E6">14155 5695 7043,'0'0'1318,"0"0"59,0 0 98,0 0-237,0 0-310,7 7-253,11 13-337,-1 2 0,-1 0 0,0 1 0,-2 0 0,-1 1 0,-1 1-1,-1 2-337,14 34 473,-3 0 0,6 39-473,-12-23 4,-4 1-1,-4 0 1,-2 0 0,-5 1-1,-2 0 1,-5 9-4,2-47-110,-2 1 1,-1-1-1,-3 0 1,-1 0-1,-12 28 110,13-44-318,0-1 0,-2 0-1,0-1 1,-2 0 0,0-1-1,-2-1 1,0 0 0,-2-1-1,-11 10 319,-5-2-4097</inkml:trace>
  <inkml:trace contextRef="#ctx0" brushRef="#br6" timeOffset="1.32193E6">11199 8194 5619,'0'0'1358,"0"0"-510,0 0 414,0 0 101,0 0-328,0 0-162,0 0-153,0 0 128,0 0-47,0 0-105,0 0 78,0 0-158,0 0-32,0 0-74,0 0-273,13 0 38,104 0-369,-64 0-4731,-54-1 708,-3-3-3697</inkml:trace>
  <inkml:trace contextRef="#ctx0" brushRef="#br6" timeOffset="1.3225E6">11205 8392 3602,'0'0'888,"0"0"257,0 0 173,0 0 15,0 0 47,11 0 4541,39 2-4903,-19-2-776,29 0-2352,-60 5-2935,0 0-389</inkml:trace>
  <inkml:trace contextRef="#ctx0" brushRef="#br6" timeOffset="1.32378E6">11585 7730 4194,'0'0'2630,"0"0"-1058,0 0-193,0 0 86,0 0-446,0 0-542,0 0-124,0 0-209,0 0-48,0 0 67,1 5 34,14 102 718,13 87-396,-8 2 0,-8 49-519,-11-239 8,0 0-1,0 0 1,0-1 0,1 1 0,0 0 0,0-1 0,0 0-1,1 1 1,0-1 0,3 5-8,-2-3-206,-3-6-768,-1-1-1371,0 0-2663</inkml:trace>
  <inkml:trace contextRef="#ctx0" brushRef="#br6" timeOffset="1.32438E6">11938 8371 6675,'0'0'1014,"0"0"104,0 0 336,0 0-11,0 0-429,0 0-313,0 0-98,0 0-258,-18 2 1151,9 10-1520,0-1 1,1 1-1,1 0 0,0 1 0,0-1 0,2 1 0,-1 1 0,2-1 0,0 1 1,-1 6 23,1 1 130,0 0 0,2 0 0,1 1 0,0-1 0,1 1 0,3 14-130,-2-31 56,0 0 0,0 0 1,1 0-1,-1 0 0,1 0 0,0-1 1,1 1-1,-1 0 0,1-1 0,0 0 1,0 1-1,0-1 0,0-1 0,1 1 1,0 0-1,0-1 0,0 0 0,0 1 1,0-2-1,0 1 0,1 0 0,0-1 1,-1 0-1,1 0 0,0 0 0,0-1 1,0 0-1,0 0 0,0 0 0,0 0 1,1-1-1,-1 0 0,0 0 0,0 0 1,0-1-1,4 0-56,-7 0-34,1 1 0,-1-1-1,0 0 1,0 0 0,0 0 0,0 0 0,0 0 0,0-1 0,0 1-1,0 0 1,-1-1 0,1 1 0,0-1 0,-1 0 0,1 0 0,-1 1-1,0-1 1,0 0 0,0 0 0,0 0 0,1-1 34,17-51-2879,-14 38 902,1-3-2956</inkml:trace>
  <inkml:trace contextRef="#ctx0" brushRef="#br6" timeOffset="1.32871E6">8384 3705 4994,'0'0'1305,"0"0"-489,0 0 67,0 0 19,0 0 117,0 0-938,0 0 0,-1 0 0,1 0-1,0 0 1,-1 0 0,1 0 0,0 0 0,0 0-1,-1 0 1,1 0 0,0 0 0,-1 0 0,1 0 0,0 0-1,0 0 1,-1 0 0,1 0 0,0 0 0,0 1-1,-1-1 1,1 0 0,0 0 0,0 0 0,0 0-1,-1 1 1,1-1 0,0 0 0,0 0 0,0 1-1,0-1 1,-1 0 0,1 0 0,0 1 0,0-1-1,0 0 1,0 0 0,0 1 0,0-1 0,0 0-1,0 1 1,0-1 0,0 0 0,0 0 0,0 1 0,0-1-81,-4 86 619,-3 8-619,-1-6 386,4 9-386,4-82 13,-1 41 102,2-1 1,2 1-1,3 0 0,3-1 1,5 14-116,18 49 115,6-2-1,4-2 1,48 87-115,-37-94 2,-28-51 1,2-2 1,3-1-1,2-1 0,2-1 1,27 28-4,-12-25 70,49 56 60,6-5 1,65 50-131,-88-91 57,4 4 80,20 24-137,110 93 100,-11-8-8,-176-153-68,1-1-1,12 6-23,-23-18 14,0 1 0,-2 1 0,1 0-1,-2 1 1,0 1 0,0 1 0,-2 0-1,0 0 1,0 3-14,42 85 125,-5 3-1,-5 2 1,3 24-125,55 131 216,-76-193-199,-4 0-1,-3 2 1,-2 2-17,21 76 67,-28-101-138,-1 0 0,-3 1 1,-1 11 70,5 39 76,23 230-36,-32-312-72,2-1-1,0 0 1,1 0 0,0-1-1,2 1 1,0-1 0,1 0-1,3 5 33,9 11 34,3 4-20,-1 1 1,-2 1 0,-2 0-1,-1 2 1,5 23-15,-14-35-32,2 0 0,0 0 0,2 0-1,2-2 1,0 0 0,2 0 0,0-1 0,2-1 0,1-1-1,1-1 1,1 0 0,1-2 0,1 0 0,1-1-1,0-2 1,2 0 0,23 11 32,-21-17-3,0-1-1,0-1 1,19 3 3,36 13 23,21 6-23,0-5-1,2-4 1,55 2 0,-86-13-4,66 16-161,28 15 165,-125-33-37,0-2 0,0-2 0,1-2 1,8-2 36,184-7-570,-61 0 308,580-2-726,-714 6 1150,0 3 0,0 1 0,39 8-162,-30 4-109,-31-8 330,-20-7-191,0 0 0,0 0 0,0 0-1,0 1 1,0-1 0,0 0 0,0 0 0,0 0 0,0 0-1,0 0 1,0 0 0,0 0 0,0 0 0,0 0 0,0 1-1,0-1 1,0 0 0,0 0 0,0 0 0,0 0-1,0 0 1,0 0 0,0 0 0,0 0 0,0 0 0,0 1-1,0-1 1,0 0 0,0 0 0,0 0 0,0 0 0,0 0-1,0 0 1,0 0 0,0 0 0,0 0 0,0 0-1,1 0 1,-1 0-30,-48 0-4455,7 0-3824</inkml:trace>
  <inkml:trace contextRef="#ctx0" brushRef="#br6" timeOffset="1.33429E6">12357 7707 3890,'0'0'2441,"0"0"-1238,0 0-371,0 0 465,0 0-131,0 0-507,0 0-125,0 0-172,0 0 9,0 0 27,0 0-113,0 0 25,0 0-140,0 0-76,0 16 333,-2 19-267,-1 0-1,-2 0 1,-2 3-160,-9 62 225,9 8-184,6 0 1,4 9-42,0-78 219,3-1 1,1 0 0,1 0 0,2-1 0,2 0 0,1-1-1,2 0 1,2-1 0,1-1 0,9 12-220,-22-39-106,25 33 776,-28-38-751,0 0 0,0-1 0,0 1 0,0-1-1,0 0 1,0 1 0,1-1 0,-1 0-1,1 0 1,-1-1 0,0 1 0,1 0 0,0-1-1,-1 1 1,1-1 0,-1 0 0,1 0 81,-2-1-273,0 0 1,-1-1 0,1 1 0,0 0-1,-1-1 1,1 1 0,-1 0-1,1-1 1,-1 1 0,0-1 0,1 1-1,-1 0 1,0-1 0,0 1 0,0-1-1,0 1 1,-1-1 0,1 1 272,0-2-982,3-24-5005</inkml:trace>
  <inkml:trace contextRef="#ctx0" brushRef="#br6" timeOffset="1.33546E6">12755 8229 6787,'0'0'942,"0"0"-91,0 0 438,0 0 151,0 0-511,0-12 2646,0-50-3178,-11-474-1998,9 513 1205,0-3 392,1 0-1,2 1 1,0-2 4,-1 22 10,1 0 0,-1 0 0,1 0 0,0 0 0,1 0 0,-1 0 0,1 1 0,0-1 0,0 1 0,0-1 0,0 1 0,1 0 0,0 0 0,0 0 0,0 0 0,0 0 0,1 1 0,0-1-10,-3 3 26,1 0 0,-1 0-1,1 0 1,-1 0 0,1 0 0,-1 0 0,1 1-1,0-1 1,0 1 0,-1-1 0,1 1 0,0-1-1,0 1 1,0 0 0,0 0 0,-1 0 0,1 0-1,0 0 1,0 0 0,0 1 0,-1-1 0,1 1-1,2 0-25,-2 0 37,1 1 0,0 0 0,0 0-1,0 0 1,-1 0 0,1 1 0,-1-1-1,0 1 1,0-1 0,0 1 0,0 0-1,1 2-36,2 4 78,0 0-1,-1 1 1,0-1-1,0 1 1,-1 0-1,-1 1 1,0-1-1,0 1-77,-1-4-16,1 15 151,0 0 0,-2 0-1,-1 8-134,1-26 2,0 1 1,0-1-1,-1 1 0,0-1 0,0 0 0,0 1 0,-1-1 1,1 0-1,-1 0 0,0 0 0,0 0 0,0 0 0,-1 0 1,1-1-1,-1 1 0,0-1 0,0 1 0,-1-1 1,0 0-3,5-3-235,1-1 1,-1 1 0,0 0-1,0-1 1,0 1 0,0 0-1,0 0 1,1 0 0,-1 0-1,0 0 1,0 0 0,0 0-1,1 0 1,-1 0 0,0 0-1,0 1 1,0-1 234,28 14-696,-27-13 802,1 1 0,0 0 0,-1 0 0,0 1 0,1-1-1,-1 1 1,0-1 0,0 1 0,0-1 0,0 1 0,-1 0 0,1 0 0,-1 0 0,0 0 0,0 0 0,0 0 0,0 0 0,0 1-1,-1-1 1,1 3-106,-1-3 42,0 0 0,0 0 0,-1-1 0,1 1 0,-1 0 0,0 0 0,0 0 1,0 0-1,0-1 0,0 1 0,0 0 0,-1-1 0,1 1 0,-1-1 0,0 1 0,0-1 0,0 0 0,0 0 0,0 0-42,-3 2 17,0 0-1,0-1 1,0 0 0,0-1 0,0 1 0,-1-1 0,1 0 0,-1 0 0,-4 1-17,-13 1-245,0-1-1,-1 0 1,1-2 0,-14-1 245,33 0-66,4 0-21,0 0 0,-1 0 0,1 0 0,0 0-1,-1-1 1,1 1 0,0 0 0,-1 0 0,1 0-1,0 0 1,-1 0 0,1-1 0,0 1 0,0 0-1,-1 0 1,1-1 0,0 1 0,0 0 0,-1 0 0,1-1-1,0 1 1,0 0 0,0-1 0,0 1 0,-1 0-1,1-1 1,0 1 0,0 0 0,0-1 0,0 1-1,0 0 1,0-1 0,0 1 0,0 0 0,0-1-1,0 1 1,0 0 0,0-1 0,0 1 0,0 0 0,0-1-1,1 1 1,-1 0 0,0-1 87,0-3-870,0-10-4020</inkml:trace>
  <inkml:trace contextRef="#ctx0" brushRef="#br6" timeOffset="1.33609E6">13031 7684 5138,'0'0'1156,"0"0"-602,0 0 63,0 0 413,0 0-14,0 0-106,0 0 61,0 0-72,0 0 133,0 0-47,0 0-187,26 0 1066,111 3-1530,-132 0 312,-2 1-2380,1-3-5163,-4-1 4029</inkml:trace>
  <inkml:trace contextRef="#ctx0" brushRef="#br6" timeOffset="1.33671E6">13138 7527 2289,'0'0'2441,"0"0"-1398,0 0-194,0 0-25,0 0-173,0 0 27,0 0 77,0 0-16,0 0-27,0 0-173,0 31 1238,1-16-1417,1 0 0,0 0 0,2-1 1,2 10-361,7 32 506,-8 0 161,-2 36-667,-2-47-7172,-1-44 6762,0-20-5342</inkml:trace>
  <inkml:trace contextRef="#ctx0" brushRef="#br6" timeOffset="1.33731E6">13400 7558 4482,'0'0'1545,"0"0"-395,0 0-41,0 0-79,0 0-125,-1 0-685,0 0 1,1 0 0,-1 0 0,0 1-1,0-1 1,0 0 0,1 1 0,-1-1-1,0 0 1,1 1 0,-1-1-1,0 1 1,1-1 0,-1 1 0,0-1-1,1 1 1,-1 0 0,1-1 0,-1 2-221,1 236 1167,0-136-3121,-1-102-1960,-1 0-3287</inkml:trace>
  <inkml:trace contextRef="#ctx0" brushRef="#br6" timeOffset="1.33896E6">12755 8336 2001,'0'0'2076,"0"0"-817,0 0-80,0 0-91,0 0-279,-12 2 1479,10-2 5629,514 0-6261,-368-2-602,-144 2-1006,0 0-61,0 0-91,0 0-294,0 0-418,-12 0-2556,-7 0-798</inkml:trace>
  <inkml:trace contextRef="#ctx0" brushRef="#br6" timeOffset="1.34087E6">13096 9228 4834,'0'0'1729,"0"0"-990,0 0-64,0 0 251,0 0 50,-14-2 3797,9-24-4257,0-2 1,2 1-1,1 0 1,2-16-517,-5-49 234,-6-44-226,5-76-8,6 210-3,1 0 0,-1 1 1,1-1-1,0 1 0,-1 0 0,1-1 1,0 1-1,0-1 0,0 1 0,0 0 1,0 0-1,0 0 0,1 0 0,-1-1 1,0 1-1,0 1 0,1-1 0,-1 0 1,1 0-1,-1 0 0,1 1 0,-1-1 1,1 1-1,-1-1 0,1 1 0,-1 0 1,1 0-1,0-1 0,-1 1 0,1 0 3,52-4 160,-52 4-154,1 1 0,-1-1 0,1 1 0,-1 0 0,1-1 0,-1 1 0,1 0 0,-1 1 1,0-1-1,0 0 0,1 1 0,-1-1 0,0 1 0,0 0 0,0-1 0,-1 1 0,1 0 0,0 0 0,-1 0 0,1 0 0,-1 1 0,0-1 0,0 0 0,0 1 0,0-1 0,0 1 0,0-1 0,0 2-6,1 4-39,0 0-1,0 0 0,-1 0 0,0 1 0,0-1 0,-1 0 1,0 1-1,-1 6 40,0-13-23,1 0 0,0 0 1,-1 0-1,0-1 1,1 1-1,-1 0 0,0 0 1,0-1-1,0 1 0,0-1 1,0 1-1,0-1 1,0 1-1,-1-1 0,1 0 1,-1 1-1,1-1 0,-1 0 1,1 0-1,-1 0 1,1 0-1,-1 0 0,0-1 1,0 1-1,1 0 23,0-1-120,1 0-131,0 0 75,0 0 104,0 0-27,10-2-202,0 1 0,0 1-1,-1-1 1,1 1-1,5 2 302,-12 1 96,0 0 0,0 0 1,-1 0-1,1 1 0,-1-1 0,0 1 0,0-1 0,1 5-96,3 2 208,-3-5-151,-1-1 0,1 1 1,-1-1-1,0 1 1,-1 0-1,1 0 1,-1 0-1,0 0 1,0 0-1,0 0 0,-1 0 1,0 0-1,0 0 1,0 0-1,0 0 1,-1 0-1,-1 4-57,1-7 6,-1 0 0,0 0 0,1 0-1,-1 0 1,0 0 0,0-1 0,0 1 0,0 0 0,0-1 0,0 0-1,-1 1 1,1-1 0,0 0 0,-1 0 0,1 0 0,-1-1-1,1 1 1,-2 0-6,-47 5 60,28-5-94,-41-1-368,61 0 392,1 0-1,-1-1 0,1 1 1,-1 0-1,0-1 1,1 0-1,0 0 0,-1 0 1,1 0-1,-1 0 1,1 0-1,0 0 0,0-1 1,0 1-1,0-1 1,0 0-1,0 1 0,0-1 1,0 0-1,0-1 11,2-14-2734,0 11-158</inkml:trace>
  <inkml:trace contextRef="#ctx0" brushRef="#br6" timeOffset="1.34171E6">13617 7664 5603,'0'0'1342,"0"0"-369,0 0 444,0 0-70,0 0-253,-8 31 4445,8-28-5467,1 0 0,-1 1 1,1-1-1,0 0 0,0 0 0,1 0 1,-1 0-1,1 0 0,0 0 1,-1 0-1,1 0 0,0 0 1,1-1-1,0 2-72,42 40 212,-17-17-134,-12-9-91,-2 0 0,0 1 1,-1 1-1,-1 1 1,-1 0-1,-1 0 1,-1 1-1,0 0 1,-2 0-1,-1 1 1,0 0-1,-1 7 13,4 43-126,-3 1-1,-4-1 0,-3 21 127,0-14-56,-2-29-70,-2-1 0,-2 1 0,-2-1 0,-3-1 0,-3 5 126,11-53-316,1 0 0,-1 0 0,1 0 0,-1 0 0,1-1 0,-1 0 0,1 0 0,-1 0 0,1 0 0,-1 0 0,-1-1 316,-2 1-1374,-18 0-3364</inkml:trace>
  <inkml:trace contextRef="#ctx0" brushRef="#br6" timeOffset="1.37466E6">23508 4275 3586,'0'0'1083,"0"0"-27,0 0-29,0 0-74,0 0-289,0 0-226,0 0 29,-9 1 295,7 2 6375,6 83-6921,4 0 0,6 14-216,4 43 230,-7-10 48,-7-62-115,3-1 1,3 1-1,18 62-163,-10-85 152,-17-46-149,0 0-1,0 0 0,0-1 0,0 1 0,0-1 1,0 1-1,0 0 0,1-1 0,-1 0 0,0 1 1,1-1-1,-1 0 0,1 0 0,0 0 0,-1 0 1,1 0-1,0 0 0,-1 0 0,1 0 0,0-1 1,0 1-1,0-1 0,0 0-2,-2 0-80,0 0 45,7-5 409,12-48-493,-2 0 0,-2 0 0,2-26 119,10-37-457,-11 52 248,-2-2 1,-4 1-1,-2-2 0,-2-20 209,-6 67 34,-1 15-9,0 0-1,1 0 1,0 0-1,0 0 1,1 0 0,-1 0-1,1 0 1,0 1-1,0-1 1,1 0 0,-1 0-1,1 1 1,0-1-1,0 0 1,1 1-25,9-1 905,-12 5-946,0 0 1,0-1-1,1 1 1,-1 0-1,0 0 1,0 0-1,0 0 1,0 0-1,0 0 1,1 0-1,-1 0 1,0 0-1,0 0 1,0 0-1,1 0 1,-1 0-1,0 0 1,0 0-1,0 0 1,0 0-1,1 0 0,-1 0 1,0 0-1,0 0 1,0 0-1,0 0 1,1 0-1,-1 0 1,0 0-1,0 0 1,0 0-1,0 1 1,1-1-1,-1 0 1,0 0-1,0 0 1,0 0-1,0 0 1,0 0-1,0 1 1,0-1-1,1 0 0,-1 0 1,0 0-1,0 0 1,0 1-1,0-1 1,0 0-1,0 0 1,0 0-1,0 1 1,0-1-1,0 0 1,0 0-1,0 0 1,0 0-1,0 1 1,0-1-1,0 0 1,0 0-1,0 0 0,0 0 1,0 1-1,-1-1 1,1 0-1,0 0 1,0 0-1,0 0 1,0 1-1,0-1 41,-7 11-4042</inkml:trace>
  <inkml:trace contextRef="#ctx0" brushRef="#br6" timeOffset="1.3765E6">24077 5170 7267,'0'0'1401,"0"0"2,0 0 25,0 0-439,0 0-324,11-13 549,-11 6-1159,1 4-93,-1 0 0,0 0 0,0 0 0,0 1 1,0-1-1,-1 0 0,1 0 0,-1 1 0,0-1 0,1 0 1,-1 1-1,-1-1 38,1 1-13,-1 1 0,1 0 0,-1 0 0,0 0 0,1 0 1,-1 1-1,0-1 0,0 0 0,1 1 0,-1-1 0,0 1 1,0 0-1,0-1 0,0 1 0,0 0 0,0 0 0,0 0 0,1 1 1,-2-1 12,-1 0 5,1 0 0,0 0 0,-1 0 0,1 0 0,0 1 0,0-1 0,-1 1 0,1 0 1,0 0-1,0 0 0,0 0 0,0 1 0,0-1 0,0 1 0,0 0 0,1 0 0,-2 1-5,0 1 34,1 1-1,-1 0 0,1 0 1,1 0-1,-1 0 0,1 1 1,-1-1-1,2 1 0,-2 4-33,-6 20 155,3 0 0,0 0 0,2 0-1,1 1 1,1-1 0,2 1 0,2 9-155,-1-32 85,0 0 1,1 0 0,0-1 0,0 1 0,1-1-1,0 1 1,0-1 0,1 0 0,0 0-1,0-1 1,1 1 0,-1-1 0,1 0 0,1 0-1,-1 0 1,1-1 0,0 0 0,1 0-1,-1 0 1,1-1 0,0 0 0,0 0-86,3 2 77,0-1-1,0 0 1,1-1 0,0 0 0,-1-1-1,1 0 1,1-1 0,-1 0 0,0-1 0,0 0-1,1 0 1,-1-1 0,0-1 0,1 0-1,2-1-76,-9 0-17,-1 0 0,1 0-1,-1-1 1,0 1-1,0-1 1,0 0 0,0 0-1,-1 0 1,1-1-1,-1 1 1,0-1 0,0 0-1,0 0 1,0 0-1,-1 0 1,1 0 0,-1-1 17,35-79-902,-36 81 869,8-28-670,-1-1-1,-1 0 0,-2-1 0,-1 1 0,-2-1 0,-1 0 0,-2-14 704,1 47 179,0 0 130,0 0 81,0 0 36,0 0 84,0 0 50,1 0-488,1 1 0,0 0 0,-1 0 0,1 0-1,-1 0 1,1 1 0,-1-1 0,0 0 0,0 0 0,1 1-1,-1-1 1,0 1 0,0-1 0,0 1 0,0 0 0,-1-1-1,1 1 1,0 0 0,-1-1 0,1 1 0,-1 0 0,1 0-1,-1 0 1,0 0 0,0-1 0,0 1 0,0 2-72,3 62 130,-3-58-17,-1 87 385,2 107 847,-1-199-1314,0 0-1,0 0 1,0 0 0,1-1 0,-1 1-1,1 0 1,0 0 0,0 0-1,-1-1 1,2 1 0,-1 0-1,0-1 1,0 1 0,1-1-1,0 0 1,0 1-31,0-1 6,0-1-1,1 0 1,-1 1-1,1-1 1,-1 0-1,1 0 1,0-1-1,-1 1 1,1 0-1,0-1 1,0 0-1,-1 1 1,1-1-1,0 0 1,0-1-1,-1 1-5,3 0-24,0 0 1,-1-1-1,1 0 1,0 0-1,-1 0 1,1 0-1,-1-1 1,0 1-1,1-1 0,-1 0 1,4-3 23,-4 3-16,4 0 50,1 0 1,-1 0-1,0 1 0,0 0 0,1 1 0,-1 0 0,0 0 0,1 1 1,3 1-35,19-1 50,-30-1-119,-1 0 0,1 1 0,0-1 0,-1 0 0,1 0 1,-1-1-1,1 1 0,-1 0 0,1 0 0,-1 0 0,1 0 0,0 0 0,-1-1 1,1 1-1,-1 0 0,1 0 0,-1-1 0,0 1 0,1 0 0,-1-1 0,1 1 1,-1 0-1,1-1 0,-1 1 0,0-1 0,1 1 0,-1-1 0,0 1 0,0-1 1,1 1-1,-1-1 0,0 1 0,0-1 0,0 1 0,0-1 0,1 1 0,-1-1 1,0 0 68,-5-25-4389,-3 9-603</inkml:trace>
  <inkml:trace contextRef="#ctx0" brushRef="#br6" timeOffset="1.37688E6">24410 5368 3954,'0'0'3100,"0"0"-1214,0 0-5,0 0-134,0 0-471,9 0-441,193 0 2265,-202-2-3308,-1 1 0,1-1 1,-1 1-1,1-1 0,-1 1 1,1-1-1,-1 1 0,0 0 0,0 0 1,0-1-1,0 1 0,0 0 1,0 0-1,0-1 208,-2 0-754,0 0 0,0-1 0,0 1 0,0 0 0,0 0 0,-1 1 0,1-1 0,0 1 0,-1 0 0,1 0 0,-1 0 0,0 0 0,-2 0 754,-10 1-4365</inkml:trace>
  <inkml:trace contextRef="#ctx0" brushRef="#br6" timeOffset="1.37722E6">24410 5368 4690</inkml:trace>
  <inkml:trace contextRef="#ctx0" brushRef="#br6" timeOffset="1.37722E6">24410 5368 4690,'16'-129'977,"-16"126"-916,1 1 1,0 0-1,-1-1 0,0 1 1,1-1-1,-1 1 1,0 0-1,0-1 1,-1 1-1,1-1 1,0 1-1,-1-1 1,1 1-1,-1 0 1,0-1-1,0 1 1,0 0-1,0 0 1,0-1-1,0 1 1,-1 0-1,1 0 0,-1 0-61,1 1 256,0 1 0,1-1-1,-1 0 1,0 1-1,1-1 1,-1 0 0,1 0-1,-1 1 1,1-1-1,-1 0 1,1 0 0,0 0-1,0 0 1,-1 0-1,1 0 1,0 0-1,0 0 1,0 0 0,0 1-1,0-2-255,34 2 2487,30 1 31,56 8-2518,-112-6 288,-7-2-2989,0 0 886,-1-1-3695</inkml:trace>
  <inkml:trace contextRef="#ctx0" brushRef="#br6" timeOffset="1.37793E6">25300 4901 6755,'0'0'2881,"0"0"-1277,0 0-236,0 0 161,0 0-480,0 0-1014,0 0 1,0 0 0,0 0-1,-1 0 1,1 0 0,0 0-1,0 0 1,0 0 0,0 0-1,0 0 1,-1 0 0,1 0-1,0 1 1,0-1 0,0 0-1,0 0 1,0 0 0,0 0-1,0 0 1,-1 0 0,1 0-1,0 0 1,0 0 0,0 0-1,0 1 1,0-1 0,0 0-1,0 0 1,0 0 0,0 0-1,0 0 1,0 0 0,0 1-1,0-1 1,0 0 0,0 0-1,0 0 1,0 0 0,0 0-1,0 0 1,0 1 0,0-1-1,0 0 1,0 0 0,0 0-1,0 0 1,0 0 0,0 1-1,0-1 1,0 0 0,0 0 0,0 0-1,0 0 1,0 0-36,253 8 1398,-253-8-1620,0 1 0,0-1 0,-1 1 0,1-1 0,0 0 0,0 1 0,0-1 0,-1 0 1,1 1-1,0-1 0,0 0 0,-1 1 0,1-1 0,0 0 0,-1 1 0,1-1 0,0 0 0,-1 0 0,1 0 0,0 1 0,-1-1 1,1 0-1,-1 0 0,1 0 0,0 0 0,-1 0 0,1 1 0,-1-1 0,1 0 0,0 0 0,-1 0 0,1 0 0,-1 0 222,-12 0-5119</inkml:trace>
  <inkml:trace contextRef="#ctx0" brushRef="#br6" timeOffset="1.37825E6">25300 4901 4338</inkml:trace>
  <inkml:trace contextRef="#ctx0" brushRef="#br6" timeOffset="1.37859E6">25300 4901 4338,'28'133'464,"-28"-131"-16,1-1 0,-1 0 1,1 1-1,-1-1 0,0 1 0,1-1 0,-1 1 0,0-1 0,0 1 0,0-1 1,0 1-1,-1-1 0,1 1 0,0-1 0,-1 0 0,1 1 0,0-1 0,-1 1 0,0-1 1,1 0-1,-2 2-448,9-4 2672,79 8-3427,46-4 755,-131-3-248,-1 0-22,0 0-162,0 0-160,0 0-609,-2 1-754,-5 3-1585</inkml:trace>
  <inkml:trace contextRef="#ctx0" brushRef="#br6" timeOffset="1.38045E6">26179 4169 6515,'0'0'846,"0"0"93,0 0 347,0 0-206,0 0-271,-4-2 4556,3 6-5629,3 35 506,2 0 0,2-1 1,10 38-243,4 19 198,2 60 189,-14-85-71,2-1 0,4 0 0,2-1 1,23 57-317,-35-116 77,-1-1 0,2 0 0,-1 0 0,1 0 0,0-1 0,0 0 0,1 0 0,5 5-77,-10-11 13,0 0 1,1 0-1,-1 1 0,1-1 0,-1 0 1,1-1-1,-1 1 0,1 0 1,0 0-1,-1-1 0,1 1 0,0-1 1,0 1-1,-1-1 0,1 0 1,0 0-1,0 0 0,0 0 0,-1 0 1,1 0-1,0 0 0,0 0 1,0-1-1,-1 1 0,1-1 0,0 1 1,-1-1-1,1 0 0,0 0 0,-1 0 1,1 0-1,-1 0 0,1 0 1,-1 0-1,0 0 0,1-1 0,-1 1 1,0 0-1,0-1 0,0 1 1,0-1-1,0 1 0,0-1 0,0 0 1,-1 1-14,15-23-27,-1-1 0,-1 0 0,-2-1 1,0 0-1,-2-1 0,-1 0 0,-1 0 0,1-12 27,7-60-836,1-74 836,-8 76-294,-6 75 323,-1 3-199,1 0 1,0 1-1,2-1 0,0 1 0,1-1 0,6-13 170,-6 27-402,-4 17-281,-6 20-734,-29 60-5362,17-43 125</inkml:trace>
  <inkml:trace contextRef="#ctx0" brushRef="#br6" timeOffset="1.38104E6">26884 5046 7347,'0'0'2383,"0"0"-964,0 0-194,0 0 45,0 0-227,2-3-558,5-14 457,-8 16-887,0 1 0,1-1-1,-1 0 1,0 1 0,1 0 0,-1-1-1,0 1 1,0-1 0,0 1 0,1 0-1,-1-1 1,0 1 0,0 0 0,0 0-1,0 0 1,1 0 0,-1 0 0,0 0-1,0 0 1,0 0 0,0 0 0,1 0-1,-2 0-54,-1 0 9,0 0 0,0-1 0,0 0 0,0 0 0,0 0 0,0 0 0,0 0 0,0 0 0,1-1-1,-2 0-8,2 1-45,-1-1-1,0 1 1,0-1 0,0 1-1,-1 0 1,1 0-1,0 0 1,0 1-1,-1-1 1,0 1 45,2-1-10,-1 1 0,1 0 0,-1 0 0,1 0 0,0 0 0,-1 0 0,1 1 0,0-1 0,0 1 0,-1 0 0,1-1 0,0 1 0,0 0 0,0 0 0,0 1 0,0-1 0,0 0 0,0 1 0,0-1 0,0 1 0,1-1 0,-1 1 0,1 0 0,-1 0 0,1 0 0,-1 0 0,1 0 0,0 0 0,0 0 0,0 0 0,0 0 0,1 1 0,-1-1 0,1 0 0,-1 0 0,1 1 10,-6 16 67,1 1 0,1 0 0,1 0 0,0 1 0,2-1 0,0 0 0,1 1 0,2-1 0,1 14-67,-1-28 63,0-1 1,-1 1-1,2-1 1,-1 1-1,1-1 1,-1 0 0,2 0-1,-1 0 1,0 0-1,1 0 1,0-1-1,0 0 1,0 0 0,1 0-1,-1 0 1,1-1-1,0 1 1,0-1-1,0-1 1,1 1 0,-1-1-1,2 1-63,2 1 18,0-1 0,1 0 0,-1-1-1,0 0 1,1 0 0,-1-1 0,1 0 0,-1-1-1,1 0 1,0-1 0,-1 0 0,1 0 0,3-2-18,-10 2-77,-1 0 0,0 0 0,0 0 0,0 0 0,0 0 0,0-1 0,0 1 0,0-1 0,0 1 1,0-1-1,-1 0 0,1 1 0,-1-1 0,1 0 0,-1 0 0,0 0 0,0 0 0,0-1 0,0 1 0,0 0 0,0 0 1,0-2 76,4-33-5197,-5 28-888</inkml:trace>
  <inkml:trace contextRef="#ctx0" brushRef="#br6" timeOffset="1.3816E6">27298 5084 7171,'0'0'1308,"0"0"-204,0 0 342,0 0-445,0 0-417,-17-13 2519,6 13-3025,-3 0-11,0 0 0,0 1 0,0 0 0,-12 3-67,20-2 10,1 0-1,-1 0 1,1 0-1,-1 1 0,1 0 1,0 0-1,0 0 1,0 1-1,1 0 1,-1 0-1,1 0 1,0 0-1,0 1-9,-1 1 16,0 0 1,1 1-1,0-1 1,0 1-1,0 0 0,1 0 1,0 0-1,1 0 1,-1 0-1,1 1 0,1-1 1,-1 4-17,0 7 107,1 0 1,1 0-1,0 0 1,3 12-108,-1-22 109,0 0 0,0 0 0,1 1 0,0-1 0,1-1 0,-1 1 0,2 0 0,-1-1-1,1 0 1,0 0 0,0 0 0,1-1 0,0 0 0,0 0 0,1 0 0,0-1 0,0 0 0,0 0 0,7 3-109,2 1 94,1 0-1,0-1 1,0 0 0,1-2 0,0 0-1,0-1 1,0-1 0,14 2-94,-32-6-74,1 0-1,-1 0 1,1 0-1,-1-1 1,1 1-1,0 0 1,-1 0-1,1 0 1,-1-1 0,1 1-1,-1 0 1,1 0-1,-1-1 1,1 1-1,-1 0 1,1-1 0,-1 1-1,0-1 1,1 1-1,-1 0 1,0-1-1,1 1 1,-1-1-1,0 1 1,1-1 0,-1 1-1,0-1 1,0 0-1,0 1 1,0-1-1,1 1 1,-1-1-1,0 1 1,0-1 0,0 0-1,0 1 1,0-1 74,-1-30-2293,1 18 796,0-14-2644</inkml:trace>
  <inkml:trace contextRef="#ctx0" brushRef="#br6" timeOffset="1.38205E6">27633 4807 8948,'0'0'2097,"0"0"-976,0 0 895,0 0-927,0 0-273,0 0-15,181 3-497,-145 0 224,-5-3-384,-14 0-144,-6 0 0,-2 0-64,-6 0-336,-3 0-288,0 0-1121,0 0-1297,0 0-4897</inkml:trace>
  <inkml:trace contextRef="#ctx0" brushRef="#br6" timeOffset="1.38376E6">28298 4283 5282,'0'0'1065,"0"0"-161,0 0 254,0 0 184,0 0-307,-2 37 4715,4 28-5547,8 39-203,3 35 202,-10 224 323,-3-233 17,3-123-1309,-3-6-4895,0-1 406</inkml:trace>
  <inkml:trace contextRef="#ctx0" brushRef="#br6" timeOffset="1.38432E6">28698 4944 6131,'0'0'1910,"0"0"-504,0 0 67,0 0-30,0 0-416,-19-20 2012,14 18-3030,0 0 1,1 0-1,-1 0 0,0 1 1,0-1-1,0 1 1,0 1-1,0-1 0,0 1 1,0 0-1,0 0 1,-1 0-1,1 0 1,0 1-1,0 0 0,0 0 1,0 1-1,0-1 1,1 1-1,-1 0 0,0 1 1,1-1-1,-3 2-9,2 0 5,0 1 1,0-1-1,0 1 0,1 0 1,0 1-1,0-1 0,0 1 1,0-1-1,1 1 0,0 0 1,0 0-1,1 1 0,0-1 1,0 1-1,0-1 0,1 1 1,-1 3-6,0 6 121,0 0 0,1 0 0,1 0 0,0 0 0,1 0 0,0 0 0,2 0 0,0 0 0,3 10-121,-3-19 71,-1-1 1,1 1-1,1 0 0,-1-1 1,1 0-1,0 0 1,0 0-1,1 0 0,-1 0 1,1-1-1,1 0 1,-1 0-1,1-1 0,0 1 1,0-1-1,0 0 1,0-1-1,1 0 0,0 0 1,-1 0-1,1-1 1,2 1-72,5 0 30,1 0 0,0-1 0,0-1 0,0 0 1,0-1-1,6-1-30,-19 0-48,-1 1 0,1 0 0,-1-1 1,1 0-1,-1 1 0,0-1 0,1 0 0,-1 0 1,0 1-1,1-1 0,-1 0 0,0 0 0,0 0 0,0-1 1,0 1-1,0 0 0,0 0 0,0-1 0,0 1 1,0 0-1,-1-1 0,1 0 48,13-37-4535,-11 28 947,3-7-6814</inkml:trace>
  <inkml:trace contextRef="#ctx0" brushRef="#br6" timeOffset="1.38492E6">29386 4240 7123,'0'0'2788,"0"0"-1609,0 0-167,0 0 185,0 0-423,-2-1-671,0 1-1,0 0 1,-1-1-1,1 1 1,0 0-1,0 0 1,0 1-1,0-1 1,0 0-1,-1 1 1,1-1-1,0 1 1,0 0-1,0 0-102,-16 17 243,0 2-1,2 0 0,0 1 1,1 1-1,1 0 0,-1 5-242,-2 3 97,2 2-1,1 0 1,1 1-1,2 0 1,1 1-1,2 0 1,0 7-97,0 13 199,2 0-1,3 1 1,3 0-1,2 13-198,-2-57 48,1 0-1,1 0 0,-1 0 0,2 0 0,-1 0 0,2 0 0,-1 0 0,2-1 0,-1 0 0,1 0 0,1 0 0,0 0 0,0-1 1,1 0-1,0 0 0,0-1 0,1 0 0,0 0 0,1-1 0,0 0 0,0 0 0,0-1 0,1 0 0,0-1 0,0 0 1,0-1-1,1 0 0,-1 0 0,1-1 0,0-1 0,0 0 0,0 0 0,0-1 0,12 0-47,-22-2-65,0 1 0,1-1-1,-1 1 1,0-1 0,0 0-1,0 1 1,0-1 0,0 0-1,0 0 1,0 0 0,0 0-1,0 0 1,0 0 0,0 0-1,0 0 1,-1 0 0,1-1-1,0 1 1,-1 0 0,1 0-1,-1-1 1,0 1 0,1 0-1,-1-1 1,0 1 0,0 0-1,0-2 66,6-44-3087,-5 40 2176,0-26-3772</inkml:trace>
  <inkml:trace contextRef="#ctx0" brushRef="#br6" timeOffset="1.38612E6">29606 4430 4386,'0'0'2081,"0"0"-1009,0 0 164,0 0 458,0 0-294,-1 4 3036,-4 24-4403,20 297 731,-4-152-189,-11-148-386,2 1 0,1 0 0,2 0-1,1 4-188,-15-156-4185,-2 26 3581,4 0 0,6-70 604,1 122 428,1 42-390,0 0-1,0 0 1,1-1-1,0 1 0,0 0 1,0 0-1,1 1 0,0-1 1,0 0-1,4-4-37,41-51-451,-46 57 443,2 0 0,-1 1 0,0 0 0,1 0 0,0 0 0,0 0 0,-1 0 0,2 1 0,-1 0 0,0 0 0,0 0 0,1 0 0,-1 0 0,1 1 0,-1 0 0,5 0 8,-6 2 2,-1 1-1,0 0 1,1 0 0,-1 0-1,0 0 1,-1 0-1,1 0 1,0 1 0,0-1-1,-1 1 1,0-1-1,1 1 1,-1 0 0,0-1-1,0 2-1,3 5 16,0-3 10,13 25 393,-1 1-1,11 28-418,-24-49 193,1 1-1,-1-1 1,-1 0-1,0 1 1,0-1-1,-1 1 1,-1 0-1,0-1 1,-1 1-1,-1 10-192,0-18 16,1 0-1,-1 0 1,0-1-1,0 1 1,0 0 0,0-1-1,-1 1 1,1-1-1,-1 0 1,0 0-1,0 0 1,0 0 0,-1 0-1,1-1 1,-1 1-1,1-1 1,-3 1-16,-67 33 180,72-36-179,-20 9-36,-1-1-1,0-1 1,0-1 0,-1-1 0,1-1 0,-1-1 0,-15 0 35,38-4-17,0 0 0,0 1 1,0-1-1,0 1 0,-1-1 0,1 0 0,0 1 0,0-1 0,1 0 0,-1 1 1,0-1-1,0 1 0,0-1 0,0 0 0,0 1 0,1-1 0,-1 1 1,0-1-1,1 0 0,-1 1 0,0-1 0,1 1 0,-1-1 0,0 1 0,1-1 1,-1 1-1,1 0 0,-1-1 0,1 1 0,-1-1 0,1 1 17,4-2 9,0 0 0,0 1 1,0 0-1,0 0 0,0 0 0,0 0 0,1 1 0,-1 0 0,0 0 0,0 0 0,0 1 1,0-1-1,0 1 0,0 1 0,0-1 0,3 2-9,0 0 38,0 1 0,0 0 1,-1 1-1,1 0 0,-1 0 0,0 1 0,-1 0 1,1 0-1,1 3-38,10 12 144,-1 2 0,-2-1 1,0 2-1,-1 0 0,8 22-144,-2 1 693,15 30 661,-35-76-1424,0-1-183,0 0-523,0-30-3845,0 12 424</inkml:trace>
  <inkml:trace contextRef="#ctx0" brushRef="#br6" timeOffset="1.38663E6">30107 4949 6051,'0'0'2126,"0"0"-1197,0 0 95,0 0 243,0 0-178,0 0-428,0 0-82,-36 0 1926,33 0-2479,0 0 0,0 1-1,0-1 1,0 1 0,0-1 0,0 1-1,0 0 1,0 0 0,0 0-1,0 0 1,1 1 0,-1-1-1,0 1 1,1 0 0,-1 0-1,1 0 1,0 0 0,-2 2-26,0 0 6,1 1 0,0 0 0,0 0 0,0 0 1,0 0-1,1 0 0,0 1 0,0-1 0,-1 6-6,-1 12 233,0 0 0,2 1 0,1-1 0,1 16-233,0-29 271,0 0-136,0-1-1,0 1 1,1 0-1,1-1 1,-1 0 0,2 1-1,-1-1 1,1 0-1,1 1-134,-2-7 29,0 1 0,0-1 0,0 0-1,0 0 1,1 0 0,-1 0 0,1 0 0,0 0-1,0-1 1,0 0 0,0 1 0,0-1-1,0 0 1,1 0 0,-1-1 0,1 1-1,-1-1 1,1 0 0,0 0 0,0 0 0,-1 0-1,1 0 1,3-1-29,-2 1 23,0-1-1,1 1 1,-1-1-1,0 0 1,0 0-1,0-1 1,0 0-1,0 0 1,3-1-23,-5 1-126,0-1 0,0 1 0,0-1 0,-1 0 0,1 0 0,-1 0 0,0 0 0,1-1 1,-1 1-1,0 0 0,0-1 0,0 0 0,-1 1 0,1-1 0,0-2 126,14-20-4706,-9 15 173</inkml:trace>
  <inkml:trace contextRef="#ctx0" brushRef="#br6" timeOffset="1.38704E6">30288 4772 9236,'0'0'2071,"0"0"-975,0 0 329,0 0-113,0 0-832,12 0-234,108 3 1325,-14 1-1354,-43-3-3190,-88-12-4219,11 1 2280</inkml:trace>
  <inkml:trace contextRef="#ctx0" brushRef="#br6" timeOffset="1.38737E6">30448 4595 7203,'0'0'1334,"0"0"-525,0 0 453,0 0-6,0 0-658,3 14-449,9 95 4587,-1 105-4736,-6-123 1212,-2-41-3772,-2-74-414,4-10-1119</inkml:trace>
  <inkml:trace contextRef="#ctx0" brushRef="#br6" timeOffset="1.38836E6">30787 4463 8228,'0'0'1854,"0"0"-1208,0 0 130,0 0 491,0 0-282,0 10 167,3 63-16,4 0-1,9 35-1135,5 42 856,-17-91-564,-2-30-144,0 0 0,2-1 0,7 23-148,-13-71-1148,0 0-1,2 0 0,2-19 1149,0-11-1399,-8-131-4102,-5 60 6120,8 91-136,1 0 0,1 0 0,2 0 0,2-7-483,-2 32 171,0 1 1,1 0-1,0 0 0,0 0 1,0 0-1,0 0 1,1 0-1,-1 0 1,1 1-1,0-1 1,0 1-1,1 0 0,-1 0 1,1 0-1,-1 0 1,1 1-1,0 0 1,2-2-172,4-2 4,0 1 1,0 0-1,1 0 1,0 1 0,0 1-1,9-3-4,-13 5 26,0-1 0,0 1 0,0 1 0,0-1-1,0 1 1,0 1 0,0-1 0,0 1 0,0 0 0,-1 1 0,1-1 0,0 1-1,-1 1 1,1-1 0,-1 1 0,1 0 0,-1 1 0,0-1 0,-1 1-1,1 1-25,0 1 63,0 0 0,-1 0 0,1 1-1,-2 0 1,1-1 0,-1 2-1,0-1 1,0 0 0,-1 1 0,0 0-1,-1 0 1,1 0 0,-1 0-1,-1 0 1,0 0 0,0 7-63,2 4 171,-2 0-1,-1-1 1,0 1 0,-2 8-171,1-21 30,0-1 1,0 0-1,0 1 0,-1-1 0,0 0 1,0 0-1,0 0 0,-1 0 1,0-1-1,0 1 0,0-1 0,0 1 1,-1-1-1,1 0 0,-1 0 0,0-1 1,-1 1-31,-8 6-45,-1-2 0,0 1 0,0-2 0,-1 0 0,0 0 0,0-2 0,-1 0 0,1 0 0,-1-2 0,0 0 0,0 0 0,0-2 0,0 0 0,-16-1 45,25-2-197,16 0-10,22 0-11,-23 4 244,-2 1-1,1 0 0,0 0 0,-1 1 0,1-1 0,-1 2 0,0-1 1,0 1-1,-1 0 0,1 0 0,-1 0 0,0 1 0,-1-1 0,4 6-25,11 16 525,-2 1 0,10 20-525,-25-43 79,19 30 268,-13-23-138,-1 0 0,0 1 1,-1 0-1,-1 0 0,1 1-209,-6-10-1232,0-3-4998,0-3 432</inkml:trace>
  <inkml:trace contextRef="#ctx0" brushRef="#br6" timeOffset="1.38878E6">31246 4998 4610,'0'0'2319,"0"0"-919,0 0 246,0 0 147,0 0-430,0 4 2022,1 28-2773,29 222 2114,-29-240-2666,1 1-1,0-1 0,1 0 0,0 0 0,1 0 0,4 10-59,-6-20-3,0-1 0,0 0 0,0 1 0,0-1 0,0 0 0,0 0 0,1 0 0,0 0 0,-1-1 0,1 1 0,0-1 0,1 1-1,-1-1 1,0 0 0,0 0 0,1-1 0,-1 1 0,1-1 0,0 0 0,-1 0 0,1 0 0,0 0 0,0 0 0,0-1 0,-1 0 0,1 0 0,1 0 3,3 0-137,0 1-62,-1-1-1,1-1 1,-1 1-1,1-1 1,-1-1-1,3 0 200,-8 1-251,0 1 0,0-1 0,0 0-1,0 0 1,0 0 0,0-1 0,0 1-1,-1 0 1,1-1 0,0 1 0,-1-1-1,0 1 1,1-1 0,-1 0 0,0 0-1,0 1 1,0-1 0,0 0-1,0 0 1,0 0 0,0 0 0,-1 0-1,1 0 1,-1-2 251,1-6-4871</inkml:trace>
  <inkml:trace contextRef="#ctx0" brushRef="#br6" timeOffset="1.38911E6">31308 5157 6051,'0'0'3233,"0"0"-2560,0 0 799,0 0-399,0 0-673,163 13-208,-140-13-192,-9 0-96,-3 0-32,-5 0-464,-6-10-81,0-3-783,0 3-577,0-3-657</inkml:trace>
  <inkml:trace contextRef="#ctx0" brushRef="#br6" timeOffset="1.38945E6">31308 5157 7059,'-25'-139'4210,"44"139"-2817,9 0-97,1 0-271,4 0 207,1 0-767,-6 0-225,-2 0-32,-9 0-208,-6 0-96,-3-5-432,-5-5-1441,-3-3-1345,0-5-3873</inkml:trace>
  <inkml:trace contextRef="#ctx0" brushRef="#br6" timeOffset="1.38978E6">31933 4379 9316,'0'0'2495,"0"0"-1479,0 0 230,0 0 371,0 0-603,12 8-497,9 5-360,0 2 0,-1 0 0,-1 1 0,-1 2 0,15 16-157,-17-10 51,-1 1 0,0 1 0,-2 0 0,-1 1 0,-1 0 1,-2 1-1,0 0 0,-2 0 0,-1 1 0,-2 0 0,-1 0 1,0 1-1,-3-1 0,0 0 0,-2 1 0,-1-1 1,-1 0-1,-2 0 0,-1-1 0,-1 0 0,-1 0 0,-9 18-51,2-11-15,-1-1-1,-2-1 0,-1 0 1,-2-1-1,-1-2 0,-1 0 0,-2-1 1,-1-2-1,-8 6 16,30-29-228,-1 0-1,0 0 1,0-1 0,0 1-1,0-2 1,-1 1-1,1-1 1,-1 1 0,0-2-1,1 1 1,-1-1 0,0 0-1,0-1 1,0 1-1,-5-1 229,-13 0-3494</inkml:trace>
  <inkml:trace contextRef="#ctx0" brushRef="#br1" timeOffset="1.39598E6">23133 3918 3362,'0'0'1219,"0"0"-67,0 0-85,0 0-143,0 0-231,0 0 6,0-5 1356,0 6 1418,2 27-3147,1 1-1,1-1 1,4 12-326,-2-7 102,0-1 1,-2 15-103,20 371 501,-23-396-500,6 80 26,-5-1-1,-4 1 1,-7 22-27,-32 315 208,33-342-143,4 0-1,7 59-64,0-12 329,0-63-254,-2-48-92,0-26-83,-1-9-92,-11-79-3893,2 20-1531</inkml:trace>
  <inkml:trace contextRef="#ctx0" brushRef="#br1" timeOffset="1.39925E6">23153 3895 2977,'0'0'2540,"0"0"-1225,0 0-205,0 0 152,0 0-221,8-2 3668,31-4-4336,142-2-101,-86-6-198,-54 7 87,40-2-161,-34 7 41,140-6 43,27 9-84,-146 5-20,0 3-1,39 12 22,59 9 295,-104-15-284,-50-11 20,0 0 0,-1-1 1,1-1-1,1 0 1,-1-1-1,0 0-32,237 3 547,167-3-566,-106-14 6,1279 13 125,-1273-17-144,0-1 0,955 18 171,-1065-2-144,26 0-199,94 16 204,-194-8-69,46-6 69,100 4 75,-111 2-107,-91-5 21,-1 3 1,1 3-1,10 6 11,30 5 80,104 2-80,-36-5 32,318 20-61,-404-30 31,-10-2-70,-33-3 97,0 4-1,1 2-28,16-5 1238,-34-2 638,-38 1-1908,3 0-740,-1-1-4800,-1-3-6607</inkml:trace>
  <inkml:trace contextRef="#ctx0" brushRef="#br1" timeOffset="1.40171E6">32404 3968 608,'0'0'3493,"0"0"-1919,0 0-318,0 0-165,0 0-146,0 0-17,-7 10 4811,6-4-5945,-2 700 3024,0 20-1639,1-687-1130,-2-1-1,-5 23-48,-5 39 114,14-97-111,-13 250 244,7-75 7,-4-176-915,-3-6-5519,2-7-1068</inkml:trace>
  <inkml:trace contextRef="#ctx0" brushRef="#br1" timeOffset="1.40543E6">23158 5986 3330,'0'0'824,"0"0"-523,0 0 4,0 0 276,0 0 163,-5-18 1580,-11 18-2232,13-1-73,0 0 1,0 1 0,0 0 0,0 0-1,0 0 1,0 0 0,0 0 0,0 1-1,0 0 1,0-1 0,0 1-1,0 0 1,1 0 0,-1 0 0,0 1-1,0-1 1,-1 2-20,9-3 6323,7 1-4736,19 1-2184,284 5 789,-126 9-75,211 21 249,-304-31-334,0-5 0,1-4 0,59-10-32,99-15 50,434 12-30,-549 17-21,57 10 88,-64-2-65,31 1 9,121 3-16,-129-15-23,23 1 32,131 16-24,-204-8-25,44-5 25,-41-1-71,27 7 71,11 1-256,1-6 0,103-13 256,309-7 160,-2 6-155,-556 11-8,404-22-149,507 12-56,177 15-2441,-1030-3 2837,45 9-188,23 2 39,151 11 246,-187-18 2941,45-4-3226,-115-2 29,-22 0 22,-1 1-95,0 0 0,0 0 0,0-1-1,-1 1 1,1-1 0,0 1 0,0-1 0,-1 1 0,1-1 0,0 1 0,-1-1 0,1 0 0,0 0 0,-1 0 0,1 0 0,-1 0 0,1 0 0,0 0 0,-1-1 0,1 1 0,-1 0 44,-5-1-516,-33 1-2504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0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7700,'0'0'2289,"0"0"-742,0 0 158,0 0-22,0 0-522,0 0-292,0 0-196,7 0 242,43-1-336,-1-2-1,9-3-578,45-16-2480,-99 22 1652,-8-1-7439,-12 1 319</inkml:trace>
  <inkml:trace contextRef="#ctx0" brushRef="#br0" timeOffset="316.997">51 135 8628,'0'0'1665,"0"0"208,0 0 79,0 0-879,0 0-497,184 12-480,-142-12-96,-8 0-288,-12 0-1008,-8-2-1442,-11-3-4065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0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8548,'0'0'1518,"0"0"-93,0 0 127,0 0-130,0 0-435,0 0-189,0 0-195,0 0-32,0 0 21,0 0-256,0 0-58,0 0-261,1 0 0,-1-1 0,0 1 1,1 0-1,-1 0 0,1 0 0,-1 0 0,1 0 1,-1 0-1,1 1 0,-1-1 0,0 0 0,1 0 0,-1 0 1,1 0-1,-1 0 0,0 1 0,1-1 0,-1 0 1,1 0-1,-1 1 0,0-1 0,1 0 0,-1 0 0,0 1 1,1-1-1,-1 0 0,0 1 0,0-1 0,1 1 1,-1-1-1,0 0 0,0 1 0,0 0-17,7 8 58,0 1 0,-1 0 0,-1 1 0,1-1 0,-2 1 0,0 0 0,1 4-58,23 89 343,-22-78-302,51 283 900,-21-93-343,-33-199-549,0-1 0,2 1 0,0-1 0,0 0 0,1 0 0,1-1 0,1 0 0,1 0-49,-9-13 11,1-1-1,0 0 1,0 1-1,0-1 1,0 0-1,0 0 1,0 0-1,0 0 1,0 0-1,0 0 1,1 0-1,-1 0 1,0-1-1,1 1 1,-1 0-1,0-1 1,1 1-1,-1-1 1,1 1-1,-1-1 1,1 0-1,-1 0 1,1 1-1,-1-1 1,1 0-1,-1 0 1,1-1-1,-1 1 1,1 0-1,-1 0 1,1-1-1,-1 1 1,1-1-1,-1 1 1,0-1-1,1 0 1,-1 0-1,0 1 1,1-1-1,-1 0 1,0 0-1,1-1-10,5-4 22,0 0-1,-1-1 1,0 0 0,0 0 0,0 0-1,2-5-21,41-69-284,-4-2 0,-3-2 0,-5-2 0,-3-2 0,-4 0 0,5-35 284,-31 107-5,-3 12 11,-1 0-1,2 0 1,-1 0-1,0 1 1,1-1-1,0 1 1,0-1-1,0 1 1,1 0-1,0-1-5,-3 5-13,0-1 0,0 1 0,0 0 0,0 0 0,0-1 0,0 1 1,0 0-1,1 0 0,-1-1 0,0 1 0,0 0 0,0 0 0,0-1 0,1 1 0,-1 0 0,0 0 0,0 0 0,0 0 0,1-1 0,-1 1 0,0 0 0,0 0 0,1 0 0,-1 0 0,0 0 0,0 0 0,1 0 1,-1-1-1,0 1 0,0 0 0,1 0 0,-1 0 0,0 0 0,1 0 0,-1 0 0,0 0 0,0 0 0,1 0 0,-1 1 0,0-1 0,0 0 0,1 0 0,-1 0 0,0 0 0,0 0 0,1 0 0,-1 1 0,0-1 1,0 0-1,0 0 0,1 0 0,-1 0 0,0 1 0,0-1 0,0 0 0,1 0 0,-1 1 0,0-1 0,0 0 0,0 0 0,0 1 0,0-1 0,0 0 0,0 0 0,0 1 13,2 20-4533,-2-19 3759,0 19-4389</inkml:trace>
  <inkml:trace contextRef="#ctx0" brushRef="#br0" timeOffset="903.826">756 835 8260,'0'0'493,"0"0"129,0 0 963,0 0-134,0 0-555,0-10-135,1-4-509,-3-32 888,2 44-1070,-1 0 0,1 0 0,-1 0 0,1 0 0,-1 1 0,0-1 0,0 0 0,0 1 0,0-1 0,0 0 0,-1 1 0,1 0 0,0-1 0,-1 1 0,1 0 0,-1-1 0,1 1 0,-1 0 0,0 0 0,1 0 0,-1 0 0,0 1 0,0-1 0,1 0 0,-1 1 0,0 0 0,0-1 0,0 1 0,0 0 0,0 0 0,0 0 0,0 0 0,0 0-70,-1 0 12,0 0 1,-1 0 0,1 1-1,0-1 1,0 1 0,-1 0-1,1 0 1,0 0 0,0 1-1,0-1 1,0 0 0,0 1-1,0 0 1,1 0 0,-1 0-1,1 0 1,-1 0 0,-1 3-13,-2 3 48,1 1 1,0 0 0,1 0 0,-1 0-1,2 0 1,0 1 0,0 0 0,0 0 0,1-1-1,0 6-48,-1 19 342,1-1 0,2 17-342,1-20 176,-2-23-128,2 0 1,-1 0-1,1 0 0,0 0 1,0 0-1,1 0 0,0 0 1,0-1-1,0 1 0,1-1 1,0 1-1,1-1 0,-1 0 1,1 0-1,0 0 0,1-1 1,-1 1-1,1-1 0,0 0 1,1-1-1,-1 1 0,1-1 1,0 0-1,0 0 0,0-1 1,0 0-1,1 0 0,-1 0 1,1-1-1,0 0 0,-1 0 1,1-1-1,0 1 0,3-1-48,0 0-34,0 1 0,0-2 0,0 1 0,0-1 0,0-1 0,0 0 0,7-1 34,-12 0-63,-1 1 0,1-1 0,-1 0 0,1 0 0,-1 0 0,1-1 0,-1 1 0,0-1 0,0 0 0,-1 0 0,1-1 0,0 1 0,-1-1 0,0 0 0,0 0 0,0 0 63,6-9-147,-1 0 1,-1-1-1,0 0 0,-1 0 0,0 0 0,-1-1 0,-1 1 0,-1-1 0,0-1 0,0 1 0,-2 0 0,0-1 0,0 1 0,-2-6 147,1 20 222,0 1-35,0 0 2,0 0-16,0 0-103,0 0 42,0 0-27,0 0-31,0 0-9,0 49 6,-2 20 170,0-34 7,2-1 1,1 0 0,4 23-229,-5-53 32,1 0 0,0 1 0,0-1 1,1 0-1,-1 0 0,1 0 0,0 0 1,0 0-1,0 0 0,0 0 0,1-1 1,0 1-1,0-1 0,-1 0 0,2 0 1,-1 0-1,0 0 0,1 0 0,-1-1 1,1 1-1,0-1 0,0 0 0,0 0 1,0-1-1,3 2-32,50 7-1185,3-8-4451,-56-2 4973,-4-1-2976,0-6-2334</inkml:trace>
  <inkml:trace contextRef="#ctx0" brushRef="#br0" timeOffset="1247.266">942 1032 3778,'0'0'5162,"0"0"-2753,0 0-835,0 0-307,0 0-682,20 0-110,171 0 194,-144 0-1290,-46-43-5075,-1 31 3220,0-1-1000</inkml:trace>
  <inkml:trace contextRef="#ctx0" brushRef="#br0" timeOffset="1581.422">1032 820 5811,'0'0'3665,"0"0"-975,0 0-545,0 0-593,0 0-447,0 0-561,0 0-32,104 0-192,-73 0-160,-3-6-160,-5-1 0,0-1-992,-4-7-865,-2 0-1328,-3-3-6196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1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4018,'0'0'3890,"0"0"-2183,0 0 126,0 0-3,0 0-365,9 0 2028,40 0-2979,127 0-2678,-176 0 1444,0 0-449,0 3-3486,0 2 872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6819,'0'0'1377,"0"0"-737,0 0 1057,0 0-176,0 0-593,0 0-496,-3 0 80,14 0-207,4 0 463,10 0-288,0 0-192,3 0-208,3 0-80,0 0-512,0-2-1249,-11-4-2913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0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5539,'0'0'1944,"0"0"-658,0 0 382,0 0 71,0 0-549,0 0-323,-1-4-351,3 7 2677,53 182-2246,-27-24-329,-20-102-472,2-1 0,3 0 0,7 12-146,-20-70 12,0 1-1,0 0 1,1 0 0,-1 0-1,0 0 1,1-1 0,-1 1-1,0 0 1,1 0 0,-1-1-1,1 1 1,-1 0 0,1-1-1,0 1 1,-1 0 0,1-1-1,-1 1 1,1-1 0,0 1-1,0-1 1,-1 1 0,1-1-1,0 0 1,0 1 0,0-1-1,-1 0 1,1 1 0,0-1-1,0 0 1,0 0 0,0 0-1,0 0 1,-1 0 0,1 0-1,0 0 1,0 0 0,0 0-1,0-1 1,0 1 0,-1 0-1,1 0 1,0-1-1,0 1 1,0-1 0,-1 1-1,1 0 1,0-1 0,-1 0-1,1 1 1,0-1-12,36-35 82,-33 32-107,24-32-346,-1-1 0,-2-1 0,-2-1 0,-1-1 0,-2-1 0,-2-1 0,-2-1 0,-1 0 0,-3-1 0,-1-1 0,1-25 371,-11 67-413,10-41 1770,-11 44-1389,0-1-1,1 1 1,-1-1-1,0 0 1,1 1 0,-1-1-1,0 1 1,1-1-1,-1 1 1,1-1 0,-1 1-1,1-1 1,-1 1-1,1 0 1,-1-1 0,1 1-1,-1-1 1,1 1-1,-1 0 1,1 0 0,0-1-1,-1 1 1,1 0 0,-1 0-1,1 0 1,0 0-1,-1 0 1,1 0 0,0 0-1,-1 0 33,16 11-4599,-5 7-2108</inkml:trace>
  <inkml:trace contextRef="#ctx0" brushRef="#br0" timeOffset="787.517">581 540 5843,'0'0'1384,"0"0"-236,0 0 156,0 0 65,0 0-401,-2-11 3659,-2-1-4550,-1 10-72,1 0 0,-1 0 1,0 0-1,0 0 1,0 1-1,0 0 1,-1 0-1,1 0 0,0 1 1,0 0-1,-1 0 1,1 0-1,0 1 0,0 0 1,0-1-1,0 2 1,-1-1-1,1 1 1,1 0-1,-1 0 0,0 0 1,0 0-1,1 1 1,-1 0-1,1 0 1,0 0-1,0 1 0,0-1 1,1 1-1,-1 0 1,1 0-1,0 0 0,-3 4-5,0 5 64,1-1 1,0 1-1,1 0 0,0 1 0,1-1 0,1 1 0,0-1 0,1 1 0,0 0 0,1-1 0,1 1 0,0 0-64,-1 9 317,-1-17-270,1 0 0,0 0 0,1 1 0,-1-1 0,1 0 0,1 0 0,-1 0 0,1 0 0,0 0 0,0 0 0,0-1 0,1 1 0,0-1 0,0 1 0,1-1 0,-1 0 0,1 0 0,0-1 0,1 1 0,-1-1 0,1 0 1,-1 0-1,1 0 0,1-1 0,-1 0 0,0 0 0,1 0 0,-1 0 0,1-1 0,0 0 0,0 0 0,0-1 0,0 0 0,0 0 0,0 0 0,0-1 0,3 1-47,3-1 12,-1-1 1,0 0-1,1-1 1,-1 0-1,0 0 1,4-2-13,-10 2-146,0 0 0,0 0-1,-1 0 1,0 0 0,1-1 0,-1 1 0,0-1 0,0 0 0,0 0 0,-1-1 0,1 1 0,-1-1 0,1 0 0,-1 0-1,-1 0 1,1-1 146,4-8-3708,-2 6 856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7668,'0'0'1323,"0"0"155,0 0 107,0 0-406,0 0-152,5 1 2318,27 3-2984,60-4-147,-53 0-9905,-38 0 4371</inkml:trace>
  <inkml:trace contextRef="#ctx0" brushRef="#br0" timeOffset="328.873">4 0 5651</inkml:trace>
  <inkml:trace contextRef="#ctx0" brushRef="#br0" timeOffset="672.643">4 0 5651,'-2'40'568,"1"-1"255,1 1 6816,0-39-7606,1 0 1,-1 0-1,1 0 0,-1 0 0,1 0 0,-1-1 0,1 1 0,0 0 0,0 0 0,-1-1 0,1 1 0,0 0 0,0-1 0,0 1 0,0-1 1,0 1-1,0-1 0,0 1 0,0-1 0,0 0 0,0 1 0,0-1 0,0 0 0,0 0 0,0 0 0,0 0 0,0 0 0,0 0 0,1 0-33,40 1-60,-34-1 55,41 0-1338,-16 0-4965,-22 0 705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1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8836,'0'0'1531,"0"0"-159,0 0-36,0 0 60,0 0-439,-6 19 1925,8 0-2708,1-1 1,1 1-1,0-1 1,2 0-1,0 0 0,1-1 1,7 14-175,8 23 195,2 11 76,-2 0-95,3-1-1,3-1 1,2-1 0,10 9-176,-39-69 8,-1-1 0,1 1-1,0-1 1,0 0 0,1 1 0,-1-1 0,0 0-1,0 1 1,1-1 0,-1 0 0,0 0-1,1 0 1,-1 0 0,1 0 0,0-1 0,-1 1-1,1 0 1,0-1-8,-1 0 0,0 0 0,0 0 0,0 0 1,0 0-1,0 0 0,-1 0 0,1-1 0,0 1 0,0 0 1,0-1-1,0 1 0,0-1 0,0 1 0,-1-1 0,1 0 0,0 1 1,0-1-1,-1 0 0,1 1 0,0-1 0,-1 0 0,1 0 0,0 0 0,4-8-35,0-1 0,0 0-1,-1 0 1,-1 0 0,3-7 35,3-10-66,57-156-746,-41 108 280,2 2 1,9-11 531,-35 85-46,-1-1-1,0 0 1,0 0 0,0 0-1,0 1 1,0-1 0,0 0-1,0 0 1,0 0 0,1 0-1,-1 1 1,0-1 0,0 0-1,0 0 1,0 0 0,1 0-1,-1 0 1,0 1 0,0-1-1,0 0 1,1 0 0,-1 0-1,0 0 1,0 0-1,0 0 1,1 0 0,-1 0-1,0 0 1,0 0 0,1 0-1,-1 0 1,0 0 0,0 0-1,0 0 1,1 0 0,-1 0-1,0 0 1,0 0 0,0 0-1,1 0 1,-1 0 0,0-1-1,0 1 1,0 0 0,1 0-1,-1 0 1,0 0 0,0 0-1,0-1 1,0 1 0,1 0-1,-1 0 1,0 0 0,0 0-1,0-1 1,0 1 0,0 0-1,0 0 1,0 0 0,0-1-1,0 1 1,0 0 0,0 0-1,1-1 1,-1 1 0,0 0-1,-1 0 47,5 16-4851,-3 5-3294</inkml:trace>
  <inkml:trace contextRef="#ctx0" brushRef="#br0" timeOffset="615.453">550 540 5426,'0'0'1492,"0"0"-590,0 0 87,0 0 372,0 0-38,5 1 4584,-5 306-2714,0-305-3190,0 0 0,1 1 0,-1-1 0,0 0 0,1 1 0,-1-1 0,1 0 0,0 0 0,0 1 0,0-1 0,0 0 0,0 0 0,0 0 0,1 0 0,-1 0 0,1 0 0,-1-1 0,1 1 0,0 0 0,0-1 0,0 0 0,0 1 0,0-1 0,0 0 0,0 0 0,0 0 0,0 0 0,0 0 0,1 0 0,-1-1 0,0 1 0,3 0-3,9 1-160,1-1-1,-1 0 1,1 0-1,0-1 1,2-2 160,10 1-636,-24 1 444,37-2-1025,-18-5-2893,-22-7-2355,0 4 1983</inkml:trace>
  <inkml:trace contextRef="#ctx0" brushRef="#br0" timeOffset="955.415">564 695 5218,'0'0'2607,"0"0"-673,0 0-106,0 0-492,0 0-735,9 0-356,124 0 1155,-72 0-4670,-62-2 2896,1 0 0,0 0 1,0 0-1,-1 1 0,1-1 1,-1 0-1,0 0 0,0 0 0,1 1 1,-1-1-1,0 0 0,0 1 1,-1-2 373,-14-11-2732,-1 3-761</inkml:trace>
  <inkml:trace contextRef="#ctx0" brushRef="#br0" timeOffset="1286.833">564 695 2353,'-17'-132'1905,"8"127"-128,6 5 96,3 0 384,0 0-112,0 0-801,0 0-95,6 0-369,11 0-544,3 3-224,2 2 577,6 0-49,-2-5-592,2 0-48,0 0-208,0-5-865,1-8-1488,-13-5-3185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1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6 231 7235,'0'0'1561,"0"0"-558,0 0 126,0 0 245,0 0-377,0 0-282,-5-4 115,5 3 2094,763-23-1857,-631 18-805,-131 4-683,-1 0 0,1 0 1,0 0-1,-1 1 1,0-1-1,1 0 0,-1 0 1,0 0-1,0 0 1,0 0-1,0 0 0,0 0 1,-1-2 420,1 2-732,0-33-4842,-3 20 2077</inkml:trace>
  <inkml:trace contextRef="#ctx0" brushRef="#br0" timeOffset="316.671">829 44 688,'0'0'3333,"0"0"-1829,0 0-327,0 0 231,0 0-10,-9-7 43,-27-22-27,27 22-291,9 7-437,0 0 141,1 3-771,0 0 1,1 0 0,-1 0-1,1-1 1,0 1-1,-1 0 1,1 0-1,0-1 1,1 1-1,-1-1 1,2 1-57,0 2 74,12 11-23,0-1 0,2 0-1,-1-2 1,2 0 0,0-1-1,0-1 1,1 0 0,21 7-51,-40-17-13,-1-1 0,1 1 0,-1 0 1,1-1-1,-1 1 0,0 0 0,1 0 0,-1 0 1,0 0-1,0-1 0,1 1 0,-1 0 1,0 0-1,0 0 0,0 0 0,0-1 0,0 1 1,-1 0-1,1 0 0,0 0 0,0 0 0,0 0 1,-1-1-1,1 1 0,0 0 0,-1 0 1,0 0 12,-9 23 19,-46 49 634,41-57-677,2 1 0,0 1-1,0 0 1,2 0 0,0 2-1,1-1 1,-2 9 24,12-28-290,-1 4 509,3-6-5436,7-13-4729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2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6643,'0'0'1889,"0"0"-617,0 0 207,0 0 60,0 0-565,0 0-862,0 0 1,-1 0-1,1 0 1,-1 0 0,1 1-1,0-1 1,-1 0-1,1 0 1,0 0 0,-1 0-1,1 0 1,0 1-1,-1-1 1,1 0 0,0 0-1,-1 1 1,1-1-1,0 0 1,0 0 0,-1 1-1,1-1 1,0 0-1,0 1 1,0-1 0,-1 0-1,1 1 1,0-1-1,0 0 1,0 1 0,0-1-1,0 1 1,0-1-1,0 0 1,0 1 0,0-1-1,0 1 1,0-1-1,0 0 1,0 1-113,8 201 766,31 182-766,-37-372-12,-2-9 9,0 0 1,0 1-1,0-1 0,1 1 0,-1-1 0,1 0 1,0 1-1,0-1 0,1 0 0,-1 0 0,1 0 1,-1 0-1,1 0 0,1 2 3,-2-5-339,0 1 43,0-1 0,0 1-1,0 0 1,0-1 0,0 1-1,0 0 1,0 0 0,0 0-1,0 0 1,-1 0 0,1 0-1,0 0 1,-1 0 0,1 0-1,0 0 1,-1 0 0,1 1 296,7 10-4250,3-5-3201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9:58:2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13382,'0'0'2913,"0"0"-2400,0 0 463,0 0 337,0 0-1025,0 0-208,9 0-160,-6 0-384,2 0-913,7-2-384,-1-11-2721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A9D5-260C-4C4C-92B8-A50607F95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F6638-AF41-4271-ADAC-31FA9607F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8E36-893F-4CDD-8CA1-5C69110F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9CB1-68D8-4696-89CE-CFD1DAB0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F3F7-1FC1-4E8B-9823-2B3B661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552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2B9B-8170-457D-85B0-5500F9AC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48B77-4E0B-4DB6-B203-0BA26432A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A53B-62BD-4EA3-AFCD-A6DC6A29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ECB4-CD59-4F1D-B571-4D40EA9D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F4B09-8B51-4D54-93ED-6D74A6E7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269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B7407-F807-4038-80E7-FF03B274B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B649D-2273-4CCA-AA4A-A8B95D555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D07C-7A12-414D-81E4-59F58DE6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F10B-044C-4131-B6A5-9DB2709E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29AE-4E3E-41B7-B91C-52D9046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96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F18D-0C5B-4A18-BBE7-0D1B04E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578-E5C4-468D-8B67-13707CF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6319-276C-4AA7-9DBC-C9A8E36A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4043-05F3-4B67-9E78-993CAAB7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142D-FA84-4A91-BDE4-D9A76BD3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009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54D5-AE08-433E-8D18-3851D2A4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F4DC-96C4-49DE-BE6D-7C2105E8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BCB3-47CB-49A3-98F6-CB298631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E242-C765-476D-A595-0CCD2BA6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7313-8AEB-4AD6-8ABE-53082BCA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93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FD01-948F-49AE-A16D-EBF4EB6A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1411-61E3-48B9-9E08-1BC85514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530BD-1C31-405B-ACBD-5F6EEA66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275CF-1229-4F33-A21D-8D86D0A4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C6BED-E7A4-48E1-90E2-26AB0C0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FD9F-8872-4BE9-8E6E-739EF58C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36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5C0A-E40F-4B57-AB73-4D157502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A9B8-92E5-4CB9-A507-CA9289F54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00724-701C-4BEA-BEFB-B6F8C0034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3F4D3-1F7F-45BC-8F88-A5224990B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D9A35-30F1-4B9B-AAB2-531172E32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F2E91-19BA-4A67-BEC5-898F1450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EB79E-FA8F-41BB-9E28-3BAD85E3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92C69-2C7F-4B66-B388-1821ADEF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73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8BB1-000F-4E88-904A-F886C753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76B9E-F96F-4416-AB17-9718617C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F0325-3C53-4483-AF43-82E3DA7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036D2-1769-41DB-8BFB-D3352507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51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AF681-292F-4419-98B8-5D58FD09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EA8B8-4696-41C4-90D7-4AC235A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FF2D-F54A-402F-B394-17E6D85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0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ECF-B179-4387-B78D-9970F74B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BEA3-D903-4B1E-96C8-6FF8EEAF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8CA2-8996-49AC-975F-9B91B32D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E8D9F-C07A-41F4-B131-1D2911C3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70FB-0DAD-4263-843B-C8776187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1DF84-01AF-4BE0-99B4-0D3ABED1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0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7C12-1C64-4541-8AD0-07E9A096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214B7-3E87-4CC4-9C81-65CE9C9BF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DB2A4-9BB8-4C0A-A88D-DA7F309C7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EC8BE-9A6F-41B5-8778-FD309C0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02C70-7C30-4E8D-B687-B34E38C2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925E-6173-4044-9EDC-D4BFC16F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190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31E26-688E-4F68-A8CA-11009C9A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228C9-A1A5-4D63-A1D0-DCE581BE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9F67-A2C5-45B7-B7E3-AC708B0C5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FF9E-F6F8-44B9-A3B0-4A97CE5F9AD3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C5331-DF98-4815-9468-000546673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F4A1-4640-41BD-BF3E-0BCA61B1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AC05F-1EEB-410A-9105-317B22971B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27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.xml"/><Relationship Id="rId299" Type="http://schemas.openxmlformats.org/officeDocument/2006/relationships/image" Target="../media/image160.png"/><Relationship Id="rId303" Type="http://schemas.openxmlformats.org/officeDocument/2006/relationships/image" Target="../media/image162.png"/><Relationship Id="rId21" Type="http://schemas.openxmlformats.org/officeDocument/2006/relationships/image" Target="../media/image23.png"/><Relationship Id="rId42" Type="http://schemas.openxmlformats.org/officeDocument/2006/relationships/image" Target="../media/image33.png"/><Relationship Id="rId63" Type="http://schemas.openxmlformats.org/officeDocument/2006/relationships/customXml" Target="../ink/ink40.xml"/><Relationship Id="rId84" Type="http://schemas.openxmlformats.org/officeDocument/2006/relationships/image" Target="../media/image54.png"/><Relationship Id="rId138" Type="http://schemas.openxmlformats.org/officeDocument/2006/relationships/image" Target="../media/image81.png"/><Relationship Id="rId159" Type="http://schemas.openxmlformats.org/officeDocument/2006/relationships/customXml" Target="../ink/ink88.xml"/><Relationship Id="rId170" Type="http://schemas.openxmlformats.org/officeDocument/2006/relationships/image" Target="../media/image97.png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226" Type="http://schemas.openxmlformats.org/officeDocument/2006/relationships/customXml" Target="../ink/ink123.xml"/><Relationship Id="rId247" Type="http://schemas.openxmlformats.org/officeDocument/2006/relationships/image" Target="../media/image134.png"/><Relationship Id="rId107" Type="http://schemas.openxmlformats.org/officeDocument/2006/relationships/customXml" Target="../ink/ink62.xml"/><Relationship Id="rId268" Type="http://schemas.openxmlformats.org/officeDocument/2006/relationships/customXml" Target="../ink/ink144.xml"/><Relationship Id="rId289" Type="http://schemas.openxmlformats.org/officeDocument/2006/relationships/image" Target="../media/image155.png"/><Relationship Id="rId11" Type="http://schemas.openxmlformats.org/officeDocument/2006/relationships/image" Target="../media/image18.png"/><Relationship Id="rId32" Type="http://schemas.openxmlformats.org/officeDocument/2006/relationships/image" Target="../media/image28.png"/><Relationship Id="rId53" Type="http://schemas.openxmlformats.org/officeDocument/2006/relationships/customXml" Target="../ink/ink35.xml"/><Relationship Id="rId74" Type="http://schemas.openxmlformats.org/officeDocument/2006/relationships/image" Target="../media/image49.png"/><Relationship Id="rId128" Type="http://schemas.openxmlformats.org/officeDocument/2006/relationships/image" Target="../media/image76.png"/><Relationship Id="rId149" Type="http://schemas.openxmlformats.org/officeDocument/2006/relationships/customXml" Target="../ink/ink83.xml"/><Relationship Id="rId5" Type="http://schemas.openxmlformats.org/officeDocument/2006/relationships/image" Target="../media/image15.png"/><Relationship Id="rId95" Type="http://schemas.openxmlformats.org/officeDocument/2006/relationships/customXml" Target="../ink/ink56.xml"/><Relationship Id="rId160" Type="http://schemas.openxmlformats.org/officeDocument/2006/relationships/image" Target="../media/image92.png"/><Relationship Id="rId181" Type="http://schemas.openxmlformats.org/officeDocument/2006/relationships/customXml" Target="../ink/ink99.xml"/><Relationship Id="rId216" Type="http://schemas.openxmlformats.org/officeDocument/2006/relationships/customXml" Target="../ink/ink117.xml"/><Relationship Id="rId237" Type="http://schemas.openxmlformats.org/officeDocument/2006/relationships/image" Target="../media/image129.png"/><Relationship Id="rId258" Type="http://schemas.openxmlformats.org/officeDocument/2006/relationships/customXml" Target="../ink/ink139.xml"/><Relationship Id="rId279" Type="http://schemas.openxmlformats.org/officeDocument/2006/relationships/image" Target="../media/image150.png"/><Relationship Id="rId22" Type="http://schemas.openxmlformats.org/officeDocument/2006/relationships/customXml" Target="../ink/ink19.xml"/><Relationship Id="rId43" Type="http://schemas.openxmlformats.org/officeDocument/2006/relationships/customXml" Target="../ink/ink30.xml"/><Relationship Id="rId64" Type="http://schemas.openxmlformats.org/officeDocument/2006/relationships/image" Target="../media/image44.png"/><Relationship Id="rId118" Type="http://schemas.openxmlformats.org/officeDocument/2006/relationships/image" Target="../media/image71.png"/><Relationship Id="rId139" Type="http://schemas.openxmlformats.org/officeDocument/2006/relationships/customXml" Target="../ink/ink78.xml"/><Relationship Id="rId290" Type="http://schemas.openxmlformats.org/officeDocument/2006/relationships/customXml" Target="../ink/ink155.xml"/><Relationship Id="rId304" Type="http://schemas.openxmlformats.org/officeDocument/2006/relationships/customXml" Target="../ink/ink162.xml"/><Relationship Id="rId85" Type="http://schemas.openxmlformats.org/officeDocument/2006/relationships/customXml" Target="../ink/ink51.xml"/><Relationship Id="rId150" Type="http://schemas.openxmlformats.org/officeDocument/2006/relationships/image" Target="../media/image87.png"/><Relationship Id="rId171" Type="http://schemas.openxmlformats.org/officeDocument/2006/relationships/customXml" Target="../ink/ink94.xml"/><Relationship Id="rId192" Type="http://schemas.openxmlformats.org/officeDocument/2006/relationships/customXml" Target="../ink/ink105.xml"/><Relationship Id="rId206" Type="http://schemas.openxmlformats.org/officeDocument/2006/relationships/customXml" Target="../ink/ink112.xml"/><Relationship Id="rId227" Type="http://schemas.openxmlformats.org/officeDocument/2006/relationships/image" Target="../media/image124.png"/><Relationship Id="rId248" Type="http://schemas.openxmlformats.org/officeDocument/2006/relationships/customXml" Target="../ink/ink134.xml"/><Relationship Id="rId269" Type="http://schemas.openxmlformats.org/officeDocument/2006/relationships/image" Target="../media/image145.png"/><Relationship Id="rId12" Type="http://schemas.openxmlformats.org/officeDocument/2006/relationships/customXml" Target="../ink/ink14.xml"/><Relationship Id="rId33" Type="http://schemas.openxmlformats.org/officeDocument/2006/relationships/customXml" Target="../ink/ink25.xml"/><Relationship Id="rId108" Type="http://schemas.openxmlformats.org/officeDocument/2006/relationships/image" Target="../media/image66.png"/><Relationship Id="rId129" Type="http://schemas.openxmlformats.org/officeDocument/2006/relationships/customXml" Target="../ink/ink73.xml"/><Relationship Id="rId280" Type="http://schemas.openxmlformats.org/officeDocument/2006/relationships/customXml" Target="../ink/ink150.xml"/><Relationship Id="rId54" Type="http://schemas.openxmlformats.org/officeDocument/2006/relationships/image" Target="../media/image39.png"/><Relationship Id="rId75" Type="http://schemas.openxmlformats.org/officeDocument/2006/relationships/customXml" Target="../ink/ink46.xml"/><Relationship Id="rId96" Type="http://schemas.openxmlformats.org/officeDocument/2006/relationships/image" Target="../media/image60.png"/><Relationship Id="rId140" Type="http://schemas.openxmlformats.org/officeDocument/2006/relationships/image" Target="../media/image82.png"/><Relationship Id="rId161" Type="http://schemas.openxmlformats.org/officeDocument/2006/relationships/customXml" Target="../ink/ink89.xml"/><Relationship Id="rId182" Type="http://schemas.openxmlformats.org/officeDocument/2006/relationships/image" Target="../media/image103.png"/><Relationship Id="rId217" Type="http://schemas.openxmlformats.org/officeDocument/2006/relationships/customXml" Target="../ink/ink118.xml"/><Relationship Id="rId6" Type="http://schemas.openxmlformats.org/officeDocument/2006/relationships/customXml" Target="../ink/ink11.xml"/><Relationship Id="rId238" Type="http://schemas.openxmlformats.org/officeDocument/2006/relationships/customXml" Target="../ink/ink129.xml"/><Relationship Id="rId259" Type="http://schemas.openxmlformats.org/officeDocument/2006/relationships/image" Target="../media/image140.png"/><Relationship Id="rId23" Type="http://schemas.openxmlformats.org/officeDocument/2006/relationships/image" Target="../media/image24.png"/><Relationship Id="rId119" Type="http://schemas.openxmlformats.org/officeDocument/2006/relationships/customXml" Target="../ink/ink68.xml"/><Relationship Id="rId270" Type="http://schemas.openxmlformats.org/officeDocument/2006/relationships/customXml" Target="../ink/ink145.xml"/><Relationship Id="rId291" Type="http://schemas.openxmlformats.org/officeDocument/2006/relationships/image" Target="../media/image156.png"/><Relationship Id="rId305" Type="http://schemas.openxmlformats.org/officeDocument/2006/relationships/image" Target="../media/image163.png"/><Relationship Id="rId44" Type="http://schemas.openxmlformats.org/officeDocument/2006/relationships/image" Target="../media/image34.png"/><Relationship Id="rId65" Type="http://schemas.openxmlformats.org/officeDocument/2006/relationships/customXml" Target="../ink/ink41.xml"/><Relationship Id="rId86" Type="http://schemas.openxmlformats.org/officeDocument/2006/relationships/image" Target="../media/image55.png"/><Relationship Id="rId130" Type="http://schemas.openxmlformats.org/officeDocument/2006/relationships/image" Target="../media/image77.png"/><Relationship Id="rId151" Type="http://schemas.openxmlformats.org/officeDocument/2006/relationships/customXml" Target="../ink/ink84.xml"/><Relationship Id="rId172" Type="http://schemas.openxmlformats.org/officeDocument/2006/relationships/image" Target="../media/image98.png"/><Relationship Id="rId193" Type="http://schemas.openxmlformats.org/officeDocument/2006/relationships/image" Target="../media/image108.png"/><Relationship Id="rId207" Type="http://schemas.openxmlformats.org/officeDocument/2006/relationships/image" Target="../media/image115.png"/><Relationship Id="rId228" Type="http://schemas.openxmlformats.org/officeDocument/2006/relationships/customXml" Target="../ink/ink124.xml"/><Relationship Id="rId249" Type="http://schemas.openxmlformats.org/officeDocument/2006/relationships/image" Target="../media/image135.png"/><Relationship Id="rId13" Type="http://schemas.openxmlformats.org/officeDocument/2006/relationships/image" Target="../media/image19.png"/><Relationship Id="rId109" Type="http://schemas.openxmlformats.org/officeDocument/2006/relationships/customXml" Target="../ink/ink63.xml"/><Relationship Id="rId260" Type="http://schemas.openxmlformats.org/officeDocument/2006/relationships/customXml" Target="../ink/ink140.xml"/><Relationship Id="rId281" Type="http://schemas.openxmlformats.org/officeDocument/2006/relationships/image" Target="../media/image151.png"/><Relationship Id="rId34" Type="http://schemas.openxmlformats.org/officeDocument/2006/relationships/image" Target="../media/image29.png"/><Relationship Id="rId55" Type="http://schemas.openxmlformats.org/officeDocument/2006/relationships/customXml" Target="../ink/ink36.xml"/><Relationship Id="rId76" Type="http://schemas.openxmlformats.org/officeDocument/2006/relationships/image" Target="../media/image50.png"/><Relationship Id="rId97" Type="http://schemas.openxmlformats.org/officeDocument/2006/relationships/customXml" Target="../ink/ink57.xml"/><Relationship Id="rId120" Type="http://schemas.openxmlformats.org/officeDocument/2006/relationships/image" Target="../media/image72.png"/><Relationship Id="rId141" Type="http://schemas.openxmlformats.org/officeDocument/2006/relationships/customXml" Target="../ink/ink79.xml"/><Relationship Id="rId7" Type="http://schemas.openxmlformats.org/officeDocument/2006/relationships/image" Target="../media/image16.png"/><Relationship Id="rId162" Type="http://schemas.openxmlformats.org/officeDocument/2006/relationships/image" Target="../media/image93.png"/><Relationship Id="rId183" Type="http://schemas.openxmlformats.org/officeDocument/2006/relationships/customXml" Target="../ink/ink100.xml"/><Relationship Id="rId218" Type="http://schemas.openxmlformats.org/officeDocument/2006/relationships/image" Target="../media/image120.png"/><Relationship Id="rId239" Type="http://schemas.openxmlformats.org/officeDocument/2006/relationships/image" Target="../media/image130.png"/><Relationship Id="rId250" Type="http://schemas.openxmlformats.org/officeDocument/2006/relationships/customXml" Target="../ink/ink135.xml"/><Relationship Id="rId271" Type="http://schemas.openxmlformats.org/officeDocument/2006/relationships/image" Target="../media/image146.png"/><Relationship Id="rId292" Type="http://schemas.openxmlformats.org/officeDocument/2006/relationships/customXml" Target="../ink/ink156.xml"/><Relationship Id="rId306" Type="http://schemas.openxmlformats.org/officeDocument/2006/relationships/customXml" Target="../ink/ink163.xml"/><Relationship Id="rId24" Type="http://schemas.openxmlformats.org/officeDocument/2006/relationships/customXml" Target="../ink/ink20.xml"/><Relationship Id="rId40" Type="http://schemas.openxmlformats.org/officeDocument/2006/relationships/image" Target="../media/image32.png"/><Relationship Id="rId45" Type="http://schemas.openxmlformats.org/officeDocument/2006/relationships/customXml" Target="../ink/ink31.xml"/><Relationship Id="rId66" Type="http://schemas.openxmlformats.org/officeDocument/2006/relationships/image" Target="../media/image45.png"/><Relationship Id="rId87" Type="http://schemas.openxmlformats.org/officeDocument/2006/relationships/customXml" Target="../ink/ink52.xml"/><Relationship Id="rId110" Type="http://schemas.openxmlformats.org/officeDocument/2006/relationships/image" Target="../media/image67.png"/><Relationship Id="rId115" Type="http://schemas.openxmlformats.org/officeDocument/2006/relationships/customXml" Target="../ink/ink66.xml"/><Relationship Id="rId131" Type="http://schemas.openxmlformats.org/officeDocument/2006/relationships/customXml" Target="../ink/ink74.xml"/><Relationship Id="rId136" Type="http://schemas.openxmlformats.org/officeDocument/2006/relationships/image" Target="../media/image80.png"/><Relationship Id="rId157" Type="http://schemas.openxmlformats.org/officeDocument/2006/relationships/customXml" Target="../ink/ink87.xml"/><Relationship Id="rId178" Type="http://schemas.openxmlformats.org/officeDocument/2006/relationships/image" Target="../media/image101.png"/><Relationship Id="rId301" Type="http://schemas.openxmlformats.org/officeDocument/2006/relationships/image" Target="../media/image161.png"/><Relationship Id="rId61" Type="http://schemas.openxmlformats.org/officeDocument/2006/relationships/customXml" Target="../ink/ink39.xml"/><Relationship Id="rId82" Type="http://schemas.openxmlformats.org/officeDocument/2006/relationships/image" Target="../media/image53.png"/><Relationship Id="rId152" Type="http://schemas.openxmlformats.org/officeDocument/2006/relationships/image" Target="../media/image88.png"/><Relationship Id="rId173" Type="http://schemas.openxmlformats.org/officeDocument/2006/relationships/customXml" Target="../ink/ink95.xml"/><Relationship Id="rId194" Type="http://schemas.openxmlformats.org/officeDocument/2006/relationships/customXml" Target="../ink/ink106.xml"/><Relationship Id="rId199" Type="http://schemas.openxmlformats.org/officeDocument/2006/relationships/image" Target="../media/image111.png"/><Relationship Id="rId203" Type="http://schemas.openxmlformats.org/officeDocument/2006/relationships/image" Target="../media/image113.png"/><Relationship Id="rId208" Type="http://schemas.openxmlformats.org/officeDocument/2006/relationships/customXml" Target="../ink/ink113.xml"/><Relationship Id="rId229" Type="http://schemas.openxmlformats.org/officeDocument/2006/relationships/image" Target="../media/image125.png"/><Relationship Id="rId19" Type="http://schemas.openxmlformats.org/officeDocument/2006/relationships/image" Target="../media/image22.png"/><Relationship Id="rId224" Type="http://schemas.openxmlformats.org/officeDocument/2006/relationships/customXml" Target="../ink/ink122.xml"/><Relationship Id="rId240" Type="http://schemas.openxmlformats.org/officeDocument/2006/relationships/customXml" Target="../ink/ink130.xml"/><Relationship Id="rId245" Type="http://schemas.openxmlformats.org/officeDocument/2006/relationships/image" Target="../media/image133.png"/><Relationship Id="rId261" Type="http://schemas.openxmlformats.org/officeDocument/2006/relationships/image" Target="../media/image141.png"/><Relationship Id="rId266" Type="http://schemas.openxmlformats.org/officeDocument/2006/relationships/customXml" Target="../ink/ink143.xml"/><Relationship Id="rId287" Type="http://schemas.openxmlformats.org/officeDocument/2006/relationships/image" Target="../media/image154.png"/><Relationship Id="rId14" Type="http://schemas.openxmlformats.org/officeDocument/2006/relationships/customXml" Target="../ink/ink15.xml"/><Relationship Id="rId30" Type="http://schemas.openxmlformats.org/officeDocument/2006/relationships/customXml" Target="../ink/ink23.xml"/><Relationship Id="rId35" Type="http://schemas.openxmlformats.org/officeDocument/2006/relationships/customXml" Target="../ink/ink26.xml"/><Relationship Id="rId56" Type="http://schemas.openxmlformats.org/officeDocument/2006/relationships/image" Target="../media/image40.png"/><Relationship Id="rId77" Type="http://schemas.openxmlformats.org/officeDocument/2006/relationships/customXml" Target="../ink/ink47.xml"/><Relationship Id="rId100" Type="http://schemas.openxmlformats.org/officeDocument/2006/relationships/image" Target="../media/image62.png"/><Relationship Id="rId105" Type="http://schemas.openxmlformats.org/officeDocument/2006/relationships/customXml" Target="../ink/ink61.xml"/><Relationship Id="rId126" Type="http://schemas.openxmlformats.org/officeDocument/2006/relationships/image" Target="../media/image75.png"/><Relationship Id="rId147" Type="http://schemas.openxmlformats.org/officeDocument/2006/relationships/customXml" Target="../ink/ink82.xml"/><Relationship Id="rId168" Type="http://schemas.openxmlformats.org/officeDocument/2006/relationships/image" Target="../media/image96.png"/><Relationship Id="rId282" Type="http://schemas.openxmlformats.org/officeDocument/2006/relationships/customXml" Target="../ink/ink151.xml"/><Relationship Id="rId8" Type="http://schemas.openxmlformats.org/officeDocument/2006/relationships/customXml" Target="../ink/ink12.xml"/><Relationship Id="rId51" Type="http://schemas.openxmlformats.org/officeDocument/2006/relationships/customXml" Target="../ink/ink34.xml"/><Relationship Id="rId72" Type="http://schemas.openxmlformats.org/officeDocument/2006/relationships/image" Target="../media/image48.png"/><Relationship Id="rId93" Type="http://schemas.openxmlformats.org/officeDocument/2006/relationships/customXml" Target="../ink/ink55.xml"/><Relationship Id="rId98" Type="http://schemas.openxmlformats.org/officeDocument/2006/relationships/image" Target="../media/image61.png"/><Relationship Id="rId121" Type="http://schemas.openxmlformats.org/officeDocument/2006/relationships/customXml" Target="../ink/ink69.xml"/><Relationship Id="rId142" Type="http://schemas.openxmlformats.org/officeDocument/2006/relationships/image" Target="../media/image83.png"/><Relationship Id="rId163" Type="http://schemas.openxmlformats.org/officeDocument/2006/relationships/customXml" Target="../ink/ink90.xml"/><Relationship Id="rId184" Type="http://schemas.openxmlformats.org/officeDocument/2006/relationships/image" Target="../media/image104.png"/><Relationship Id="rId189" Type="http://schemas.openxmlformats.org/officeDocument/2006/relationships/customXml" Target="../ink/ink103.xml"/><Relationship Id="rId219" Type="http://schemas.openxmlformats.org/officeDocument/2006/relationships/customXml" Target="../ink/ink119.xml"/><Relationship Id="rId3" Type="http://schemas.openxmlformats.org/officeDocument/2006/relationships/image" Target="../media/image14.png"/><Relationship Id="rId214" Type="http://schemas.openxmlformats.org/officeDocument/2006/relationships/customXml" Target="../ink/ink116.xml"/><Relationship Id="rId230" Type="http://schemas.openxmlformats.org/officeDocument/2006/relationships/customXml" Target="../ink/ink125.xml"/><Relationship Id="rId235" Type="http://schemas.openxmlformats.org/officeDocument/2006/relationships/image" Target="../media/image128.png"/><Relationship Id="rId251" Type="http://schemas.openxmlformats.org/officeDocument/2006/relationships/image" Target="../media/image136.png"/><Relationship Id="rId256" Type="http://schemas.openxmlformats.org/officeDocument/2006/relationships/customXml" Target="../ink/ink138.xml"/><Relationship Id="rId277" Type="http://schemas.openxmlformats.org/officeDocument/2006/relationships/image" Target="../media/image149.png"/><Relationship Id="rId298" Type="http://schemas.openxmlformats.org/officeDocument/2006/relationships/customXml" Target="../ink/ink159.xml"/><Relationship Id="rId25" Type="http://schemas.openxmlformats.org/officeDocument/2006/relationships/image" Target="../media/image25.png"/><Relationship Id="rId46" Type="http://schemas.openxmlformats.org/officeDocument/2006/relationships/image" Target="../media/image35.png"/><Relationship Id="rId67" Type="http://schemas.openxmlformats.org/officeDocument/2006/relationships/customXml" Target="../ink/ink42.xml"/><Relationship Id="rId116" Type="http://schemas.openxmlformats.org/officeDocument/2006/relationships/image" Target="../media/image70.png"/><Relationship Id="rId137" Type="http://schemas.openxmlformats.org/officeDocument/2006/relationships/customXml" Target="../ink/ink77.xml"/><Relationship Id="rId158" Type="http://schemas.openxmlformats.org/officeDocument/2006/relationships/image" Target="../media/image91.png"/><Relationship Id="rId272" Type="http://schemas.openxmlformats.org/officeDocument/2006/relationships/customXml" Target="../ink/ink146.xml"/><Relationship Id="rId293" Type="http://schemas.openxmlformats.org/officeDocument/2006/relationships/image" Target="../media/image157.png"/><Relationship Id="rId302" Type="http://schemas.openxmlformats.org/officeDocument/2006/relationships/customXml" Target="../ink/ink161.xml"/><Relationship Id="rId307" Type="http://schemas.openxmlformats.org/officeDocument/2006/relationships/image" Target="../media/image164.png"/><Relationship Id="rId20" Type="http://schemas.openxmlformats.org/officeDocument/2006/relationships/customXml" Target="../ink/ink18.xml"/><Relationship Id="rId41" Type="http://schemas.openxmlformats.org/officeDocument/2006/relationships/customXml" Target="../ink/ink29.xml"/><Relationship Id="rId62" Type="http://schemas.openxmlformats.org/officeDocument/2006/relationships/image" Target="../media/image43.png"/><Relationship Id="rId83" Type="http://schemas.openxmlformats.org/officeDocument/2006/relationships/customXml" Target="../ink/ink50.xml"/><Relationship Id="rId88" Type="http://schemas.openxmlformats.org/officeDocument/2006/relationships/image" Target="../media/image56.png"/><Relationship Id="rId111" Type="http://schemas.openxmlformats.org/officeDocument/2006/relationships/customXml" Target="../ink/ink64.xml"/><Relationship Id="rId132" Type="http://schemas.openxmlformats.org/officeDocument/2006/relationships/image" Target="../media/image78.png"/><Relationship Id="rId153" Type="http://schemas.openxmlformats.org/officeDocument/2006/relationships/customXml" Target="../ink/ink85.xml"/><Relationship Id="rId174" Type="http://schemas.openxmlformats.org/officeDocument/2006/relationships/image" Target="../media/image99.png"/><Relationship Id="rId179" Type="http://schemas.openxmlformats.org/officeDocument/2006/relationships/customXml" Target="../ink/ink98.xml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190" Type="http://schemas.openxmlformats.org/officeDocument/2006/relationships/customXml" Target="../ink/ink104.xml"/><Relationship Id="rId204" Type="http://schemas.openxmlformats.org/officeDocument/2006/relationships/customXml" Target="../ink/ink111.xml"/><Relationship Id="rId220" Type="http://schemas.openxmlformats.org/officeDocument/2006/relationships/image" Target="../media/image121.png"/><Relationship Id="rId225" Type="http://schemas.openxmlformats.org/officeDocument/2006/relationships/image" Target="../media/image123.png"/><Relationship Id="rId241" Type="http://schemas.openxmlformats.org/officeDocument/2006/relationships/image" Target="../media/image131.png"/><Relationship Id="rId246" Type="http://schemas.openxmlformats.org/officeDocument/2006/relationships/customXml" Target="../ink/ink133.xml"/><Relationship Id="rId267" Type="http://schemas.openxmlformats.org/officeDocument/2006/relationships/image" Target="../media/image144.png"/><Relationship Id="rId288" Type="http://schemas.openxmlformats.org/officeDocument/2006/relationships/customXml" Target="../ink/ink154.xml"/><Relationship Id="rId15" Type="http://schemas.openxmlformats.org/officeDocument/2006/relationships/image" Target="../media/image20.png"/><Relationship Id="rId36" Type="http://schemas.openxmlformats.org/officeDocument/2006/relationships/image" Target="../media/image30.png"/><Relationship Id="rId57" Type="http://schemas.openxmlformats.org/officeDocument/2006/relationships/customXml" Target="../ink/ink37.xml"/><Relationship Id="rId106" Type="http://schemas.openxmlformats.org/officeDocument/2006/relationships/image" Target="../media/image65.png"/><Relationship Id="rId127" Type="http://schemas.openxmlformats.org/officeDocument/2006/relationships/customXml" Target="../ink/ink72.xml"/><Relationship Id="rId262" Type="http://schemas.openxmlformats.org/officeDocument/2006/relationships/customXml" Target="../ink/ink141.xml"/><Relationship Id="rId283" Type="http://schemas.openxmlformats.org/officeDocument/2006/relationships/image" Target="../media/image152.png"/><Relationship Id="rId10" Type="http://schemas.openxmlformats.org/officeDocument/2006/relationships/customXml" Target="../ink/ink13.xml"/><Relationship Id="rId31" Type="http://schemas.openxmlformats.org/officeDocument/2006/relationships/customXml" Target="../ink/ink24.xml"/><Relationship Id="rId52" Type="http://schemas.openxmlformats.org/officeDocument/2006/relationships/image" Target="../media/image38.png"/><Relationship Id="rId73" Type="http://schemas.openxmlformats.org/officeDocument/2006/relationships/customXml" Target="../ink/ink45.xml"/><Relationship Id="rId78" Type="http://schemas.openxmlformats.org/officeDocument/2006/relationships/image" Target="../media/image51.png"/><Relationship Id="rId94" Type="http://schemas.openxmlformats.org/officeDocument/2006/relationships/image" Target="../media/image59.png"/><Relationship Id="rId99" Type="http://schemas.openxmlformats.org/officeDocument/2006/relationships/customXml" Target="../ink/ink58.xml"/><Relationship Id="rId101" Type="http://schemas.openxmlformats.org/officeDocument/2006/relationships/customXml" Target="../ink/ink59.xml"/><Relationship Id="rId122" Type="http://schemas.openxmlformats.org/officeDocument/2006/relationships/image" Target="../media/image73.png"/><Relationship Id="rId143" Type="http://schemas.openxmlformats.org/officeDocument/2006/relationships/customXml" Target="../ink/ink80.xml"/><Relationship Id="rId148" Type="http://schemas.openxmlformats.org/officeDocument/2006/relationships/image" Target="../media/image86.png"/><Relationship Id="rId164" Type="http://schemas.openxmlformats.org/officeDocument/2006/relationships/image" Target="../media/image94.png"/><Relationship Id="rId169" Type="http://schemas.openxmlformats.org/officeDocument/2006/relationships/customXml" Target="../ink/ink93.xml"/><Relationship Id="rId185" Type="http://schemas.openxmlformats.org/officeDocument/2006/relationships/customXml" Target="../ink/ink101.xml"/><Relationship Id="rId4" Type="http://schemas.openxmlformats.org/officeDocument/2006/relationships/customXml" Target="../ink/ink10.xml"/><Relationship Id="rId9" Type="http://schemas.openxmlformats.org/officeDocument/2006/relationships/image" Target="../media/image17.png"/><Relationship Id="rId180" Type="http://schemas.openxmlformats.org/officeDocument/2006/relationships/image" Target="../media/image102.png"/><Relationship Id="rId210" Type="http://schemas.openxmlformats.org/officeDocument/2006/relationships/customXml" Target="../ink/ink114.xml"/><Relationship Id="rId215" Type="http://schemas.openxmlformats.org/officeDocument/2006/relationships/image" Target="../media/image119.png"/><Relationship Id="rId236" Type="http://schemas.openxmlformats.org/officeDocument/2006/relationships/customXml" Target="../ink/ink128.xml"/><Relationship Id="rId257" Type="http://schemas.openxmlformats.org/officeDocument/2006/relationships/image" Target="../media/image139.png"/><Relationship Id="rId278" Type="http://schemas.openxmlformats.org/officeDocument/2006/relationships/customXml" Target="../ink/ink149.xml"/><Relationship Id="rId26" Type="http://schemas.openxmlformats.org/officeDocument/2006/relationships/customXml" Target="../ink/ink21.xml"/><Relationship Id="rId231" Type="http://schemas.openxmlformats.org/officeDocument/2006/relationships/image" Target="../media/image126.png"/><Relationship Id="rId252" Type="http://schemas.openxmlformats.org/officeDocument/2006/relationships/customXml" Target="../ink/ink136.xml"/><Relationship Id="rId273" Type="http://schemas.openxmlformats.org/officeDocument/2006/relationships/image" Target="../media/image147.png"/><Relationship Id="rId294" Type="http://schemas.openxmlformats.org/officeDocument/2006/relationships/customXml" Target="../ink/ink157.xml"/><Relationship Id="rId308" Type="http://schemas.openxmlformats.org/officeDocument/2006/relationships/customXml" Target="../ink/ink164.xml"/><Relationship Id="rId47" Type="http://schemas.openxmlformats.org/officeDocument/2006/relationships/customXml" Target="../ink/ink32.xml"/><Relationship Id="rId68" Type="http://schemas.openxmlformats.org/officeDocument/2006/relationships/image" Target="../media/image46.png"/><Relationship Id="rId89" Type="http://schemas.openxmlformats.org/officeDocument/2006/relationships/customXml" Target="../ink/ink53.xml"/><Relationship Id="rId112" Type="http://schemas.openxmlformats.org/officeDocument/2006/relationships/image" Target="../media/image68.png"/><Relationship Id="rId133" Type="http://schemas.openxmlformats.org/officeDocument/2006/relationships/customXml" Target="../ink/ink75.xml"/><Relationship Id="rId154" Type="http://schemas.openxmlformats.org/officeDocument/2006/relationships/image" Target="../media/image89.png"/><Relationship Id="rId175" Type="http://schemas.openxmlformats.org/officeDocument/2006/relationships/customXml" Target="../ink/ink96.xml"/><Relationship Id="rId196" Type="http://schemas.openxmlformats.org/officeDocument/2006/relationships/customXml" Target="../ink/ink107.xml"/><Relationship Id="rId200" Type="http://schemas.openxmlformats.org/officeDocument/2006/relationships/customXml" Target="../ink/ink109.xml"/><Relationship Id="rId16" Type="http://schemas.openxmlformats.org/officeDocument/2006/relationships/customXml" Target="../ink/ink16.xml"/><Relationship Id="rId221" Type="http://schemas.openxmlformats.org/officeDocument/2006/relationships/customXml" Target="../ink/ink120.xml"/><Relationship Id="rId242" Type="http://schemas.openxmlformats.org/officeDocument/2006/relationships/customXml" Target="../ink/ink131.xml"/><Relationship Id="rId263" Type="http://schemas.openxmlformats.org/officeDocument/2006/relationships/image" Target="../media/image142.png"/><Relationship Id="rId284" Type="http://schemas.openxmlformats.org/officeDocument/2006/relationships/customXml" Target="../ink/ink152.xml"/><Relationship Id="rId37" Type="http://schemas.openxmlformats.org/officeDocument/2006/relationships/customXml" Target="../ink/ink27.xml"/><Relationship Id="rId58" Type="http://schemas.openxmlformats.org/officeDocument/2006/relationships/image" Target="../media/image41.png"/><Relationship Id="rId79" Type="http://schemas.openxmlformats.org/officeDocument/2006/relationships/customXml" Target="../ink/ink48.xml"/><Relationship Id="rId102" Type="http://schemas.openxmlformats.org/officeDocument/2006/relationships/image" Target="../media/image63.png"/><Relationship Id="rId123" Type="http://schemas.openxmlformats.org/officeDocument/2006/relationships/customXml" Target="../ink/ink70.xml"/><Relationship Id="rId144" Type="http://schemas.openxmlformats.org/officeDocument/2006/relationships/image" Target="../media/image84.png"/><Relationship Id="rId90" Type="http://schemas.openxmlformats.org/officeDocument/2006/relationships/image" Target="../media/image57.png"/><Relationship Id="rId165" Type="http://schemas.openxmlformats.org/officeDocument/2006/relationships/customXml" Target="../ink/ink91.xml"/><Relationship Id="rId186" Type="http://schemas.openxmlformats.org/officeDocument/2006/relationships/image" Target="../media/image105.png"/><Relationship Id="rId211" Type="http://schemas.openxmlformats.org/officeDocument/2006/relationships/image" Target="../media/image117.png"/><Relationship Id="rId232" Type="http://schemas.openxmlformats.org/officeDocument/2006/relationships/customXml" Target="../ink/ink126.xml"/><Relationship Id="rId253" Type="http://schemas.openxmlformats.org/officeDocument/2006/relationships/image" Target="../media/image137.png"/><Relationship Id="rId274" Type="http://schemas.openxmlformats.org/officeDocument/2006/relationships/customXml" Target="../ink/ink147.xml"/><Relationship Id="rId295" Type="http://schemas.openxmlformats.org/officeDocument/2006/relationships/image" Target="../media/image158.png"/><Relationship Id="rId309" Type="http://schemas.openxmlformats.org/officeDocument/2006/relationships/image" Target="../media/image165.png"/><Relationship Id="rId27" Type="http://schemas.openxmlformats.org/officeDocument/2006/relationships/image" Target="../media/image26.png"/><Relationship Id="rId48" Type="http://schemas.openxmlformats.org/officeDocument/2006/relationships/image" Target="../media/image36.png"/><Relationship Id="rId69" Type="http://schemas.openxmlformats.org/officeDocument/2006/relationships/customXml" Target="../ink/ink43.xml"/><Relationship Id="rId113" Type="http://schemas.openxmlformats.org/officeDocument/2006/relationships/customXml" Target="../ink/ink65.xml"/><Relationship Id="rId134" Type="http://schemas.openxmlformats.org/officeDocument/2006/relationships/image" Target="../media/image79.png"/><Relationship Id="rId80" Type="http://schemas.openxmlformats.org/officeDocument/2006/relationships/image" Target="../media/image52.png"/><Relationship Id="rId155" Type="http://schemas.openxmlformats.org/officeDocument/2006/relationships/customXml" Target="../ink/ink86.xml"/><Relationship Id="rId176" Type="http://schemas.openxmlformats.org/officeDocument/2006/relationships/image" Target="../media/image100.png"/><Relationship Id="rId197" Type="http://schemas.openxmlformats.org/officeDocument/2006/relationships/image" Target="../media/image110.png"/><Relationship Id="rId201" Type="http://schemas.openxmlformats.org/officeDocument/2006/relationships/image" Target="../media/image112.png"/><Relationship Id="rId222" Type="http://schemas.openxmlformats.org/officeDocument/2006/relationships/image" Target="../media/image122.png"/><Relationship Id="rId243" Type="http://schemas.openxmlformats.org/officeDocument/2006/relationships/image" Target="../media/image132.png"/><Relationship Id="rId264" Type="http://schemas.openxmlformats.org/officeDocument/2006/relationships/customXml" Target="../ink/ink142.xml"/><Relationship Id="rId285" Type="http://schemas.openxmlformats.org/officeDocument/2006/relationships/image" Target="../media/image153.png"/><Relationship Id="rId17" Type="http://schemas.openxmlformats.org/officeDocument/2006/relationships/image" Target="../media/image21.png"/><Relationship Id="rId38" Type="http://schemas.openxmlformats.org/officeDocument/2006/relationships/image" Target="../media/image31.png"/><Relationship Id="rId59" Type="http://schemas.openxmlformats.org/officeDocument/2006/relationships/customXml" Target="../ink/ink38.xml"/><Relationship Id="rId103" Type="http://schemas.openxmlformats.org/officeDocument/2006/relationships/customXml" Target="../ink/ink60.xml"/><Relationship Id="rId124" Type="http://schemas.openxmlformats.org/officeDocument/2006/relationships/image" Target="../media/image74.png"/><Relationship Id="rId70" Type="http://schemas.openxmlformats.org/officeDocument/2006/relationships/image" Target="../media/image47.png"/><Relationship Id="rId91" Type="http://schemas.openxmlformats.org/officeDocument/2006/relationships/customXml" Target="../ink/ink54.xml"/><Relationship Id="rId145" Type="http://schemas.openxmlformats.org/officeDocument/2006/relationships/customXml" Target="../ink/ink81.xml"/><Relationship Id="rId166" Type="http://schemas.openxmlformats.org/officeDocument/2006/relationships/image" Target="../media/image95.png"/><Relationship Id="rId187" Type="http://schemas.openxmlformats.org/officeDocument/2006/relationships/customXml" Target="../ink/ink102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5.xml"/><Relationship Id="rId233" Type="http://schemas.openxmlformats.org/officeDocument/2006/relationships/image" Target="../media/image127.png"/><Relationship Id="rId254" Type="http://schemas.openxmlformats.org/officeDocument/2006/relationships/customXml" Target="../ink/ink137.xml"/><Relationship Id="rId28" Type="http://schemas.openxmlformats.org/officeDocument/2006/relationships/customXml" Target="../ink/ink22.xml"/><Relationship Id="rId49" Type="http://schemas.openxmlformats.org/officeDocument/2006/relationships/customXml" Target="../ink/ink33.xml"/><Relationship Id="rId114" Type="http://schemas.openxmlformats.org/officeDocument/2006/relationships/image" Target="../media/image69.png"/><Relationship Id="rId275" Type="http://schemas.openxmlformats.org/officeDocument/2006/relationships/image" Target="../media/image148.png"/><Relationship Id="rId296" Type="http://schemas.openxmlformats.org/officeDocument/2006/relationships/customXml" Target="../ink/ink158.xml"/><Relationship Id="rId300" Type="http://schemas.openxmlformats.org/officeDocument/2006/relationships/customXml" Target="../ink/ink160.xml"/><Relationship Id="rId60" Type="http://schemas.openxmlformats.org/officeDocument/2006/relationships/image" Target="../media/image42.png"/><Relationship Id="rId81" Type="http://schemas.openxmlformats.org/officeDocument/2006/relationships/customXml" Target="../ink/ink49.xml"/><Relationship Id="rId135" Type="http://schemas.openxmlformats.org/officeDocument/2006/relationships/customXml" Target="../ink/ink76.xml"/><Relationship Id="rId156" Type="http://schemas.openxmlformats.org/officeDocument/2006/relationships/image" Target="../media/image90.png"/><Relationship Id="rId177" Type="http://schemas.openxmlformats.org/officeDocument/2006/relationships/customXml" Target="../ink/ink97.xml"/><Relationship Id="rId198" Type="http://schemas.openxmlformats.org/officeDocument/2006/relationships/customXml" Target="../ink/ink108.xml"/><Relationship Id="rId202" Type="http://schemas.openxmlformats.org/officeDocument/2006/relationships/customXml" Target="../ink/ink110.xml"/><Relationship Id="rId223" Type="http://schemas.openxmlformats.org/officeDocument/2006/relationships/customXml" Target="../ink/ink121.xml"/><Relationship Id="rId244" Type="http://schemas.openxmlformats.org/officeDocument/2006/relationships/customXml" Target="../ink/ink132.xml"/><Relationship Id="rId18" Type="http://schemas.openxmlformats.org/officeDocument/2006/relationships/customXml" Target="../ink/ink17.xml"/><Relationship Id="rId39" Type="http://schemas.openxmlformats.org/officeDocument/2006/relationships/customXml" Target="../ink/ink28.xml"/><Relationship Id="rId265" Type="http://schemas.openxmlformats.org/officeDocument/2006/relationships/image" Target="../media/image143.png"/><Relationship Id="rId286" Type="http://schemas.openxmlformats.org/officeDocument/2006/relationships/customXml" Target="../ink/ink153.xml"/><Relationship Id="rId50" Type="http://schemas.openxmlformats.org/officeDocument/2006/relationships/image" Target="../media/image37.png"/><Relationship Id="rId104" Type="http://schemas.openxmlformats.org/officeDocument/2006/relationships/image" Target="../media/image64.png"/><Relationship Id="rId125" Type="http://schemas.openxmlformats.org/officeDocument/2006/relationships/customXml" Target="../ink/ink71.xml"/><Relationship Id="rId146" Type="http://schemas.openxmlformats.org/officeDocument/2006/relationships/image" Target="../media/image85.png"/><Relationship Id="rId167" Type="http://schemas.openxmlformats.org/officeDocument/2006/relationships/customXml" Target="../ink/ink92.xml"/><Relationship Id="rId188" Type="http://schemas.openxmlformats.org/officeDocument/2006/relationships/image" Target="../media/image106.png"/><Relationship Id="rId71" Type="http://schemas.openxmlformats.org/officeDocument/2006/relationships/customXml" Target="../ink/ink44.xml"/><Relationship Id="rId92" Type="http://schemas.openxmlformats.org/officeDocument/2006/relationships/image" Target="../media/image58.png"/><Relationship Id="rId213" Type="http://schemas.openxmlformats.org/officeDocument/2006/relationships/image" Target="../media/image118.png"/><Relationship Id="rId234" Type="http://schemas.openxmlformats.org/officeDocument/2006/relationships/customXml" Target="../ink/ink127.xml"/><Relationship Id="rId2" Type="http://schemas.openxmlformats.org/officeDocument/2006/relationships/image" Target="../media/image13.png"/><Relationship Id="rId29" Type="http://schemas.openxmlformats.org/officeDocument/2006/relationships/image" Target="../media/image27.png"/><Relationship Id="rId255" Type="http://schemas.openxmlformats.org/officeDocument/2006/relationships/image" Target="../media/image138.png"/><Relationship Id="rId276" Type="http://schemas.openxmlformats.org/officeDocument/2006/relationships/customXml" Target="../ink/ink148.xml"/><Relationship Id="rId297" Type="http://schemas.openxmlformats.org/officeDocument/2006/relationships/image" Target="../media/image1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6FBFC73-2759-4334-873C-FA63BB7F86C2}"/>
                  </a:ext>
                </a:extLst>
              </p14:cNvPr>
              <p14:cNvContentPartPr/>
              <p14:nvPr/>
            </p14:nvContentPartPr>
            <p14:xfrm>
              <a:off x="171636" y="19796"/>
              <a:ext cx="3314160" cy="969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6FBFC73-2759-4334-873C-FA63BB7F8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636" y="11156"/>
                <a:ext cx="3331800" cy="987120"/>
              </a:xfrm>
              <a:prstGeom prst="rect">
                <a:avLst/>
              </a:prstGeom>
            </p:spPr>
          </p:pic>
        </mc:Fallback>
      </mc:AlternateContent>
      <p:pic>
        <p:nvPicPr>
          <p:cNvPr id="94" name="Picture 93">
            <a:extLst>
              <a:ext uri="{FF2B5EF4-FFF2-40B4-BE49-F238E27FC236}">
                <a16:creationId xmlns:a16="http://schemas.microsoft.com/office/drawing/2014/main" id="{A4950495-AEAC-4792-84E2-31AC615234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48" t="17860" r="32963" b="14780"/>
          <a:stretch/>
        </p:blipFill>
        <p:spPr>
          <a:xfrm>
            <a:off x="-90311" y="1786676"/>
            <a:ext cx="4436534" cy="4617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384F55F-3393-4548-9F4B-FB7659D36BAA}"/>
                  </a:ext>
                </a:extLst>
              </p14:cNvPr>
              <p14:cNvContentPartPr/>
              <p14:nvPr/>
            </p14:nvContentPartPr>
            <p14:xfrm>
              <a:off x="2077836" y="3428276"/>
              <a:ext cx="305640" cy="225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384F55F-3393-4548-9F4B-FB7659D36B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8836" y="3419290"/>
                <a:ext cx="323280" cy="242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DEFC1DB-48B7-4834-9700-4EADB17BD8C0}"/>
                  </a:ext>
                </a:extLst>
              </p14:cNvPr>
              <p14:cNvContentPartPr/>
              <p14:nvPr/>
            </p14:nvContentPartPr>
            <p14:xfrm>
              <a:off x="1725036" y="4429436"/>
              <a:ext cx="358200" cy="312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DEFC1DB-48B7-4834-9700-4EADB17BD8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6387" y="4420446"/>
                <a:ext cx="375858" cy="330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60F5ACF8-1290-492B-9883-F6C89917C085}"/>
                  </a:ext>
                </a:extLst>
              </p14:cNvPr>
              <p14:cNvContentPartPr/>
              <p14:nvPr/>
            </p14:nvContentPartPr>
            <p14:xfrm>
              <a:off x="4063596" y="5519516"/>
              <a:ext cx="172080" cy="1569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60F5ACF8-1290-492B-9883-F6C89917C0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4956" y="5510516"/>
                <a:ext cx="1897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56C59FC-440B-4A6B-9CF5-D4BBBDDB5CDC}"/>
                  </a:ext>
                </a:extLst>
              </p14:cNvPr>
              <p14:cNvContentPartPr/>
              <p14:nvPr/>
            </p14:nvContentPartPr>
            <p14:xfrm>
              <a:off x="3893676" y="5588996"/>
              <a:ext cx="78480" cy="4500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56C59FC-440B-4A6B-9CF5-D4BBBDDB5C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4676" y="5580356"/>
                <a:ext cx="961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9F3DC6E8-2D93-40E0-9D2E-FC2B55BA15F6}"/>
                  </a:ext>
                </a:extLst>
              </p14:cNvPr>
              <p14:cNvContentPartPr/>
              <p14:nvPr/>
            </p14:nvContentPartPr>
            <p14:xfrm>
              <a:off x="3686676" y="5755316"/>
              <a:ext cx="516960" cy="3636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9F3DC6E8-2D93-40E0-9D2E-FC2B55BA1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78036" y="5746316"/>
                <a:ext cx="534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6E0F4A22-EEEA-4CA3-A286-BC7DC6C70505}"/>
                  </a:ext>
                </a:extLst>
              </p14:cNvPr>
              <p14:cNvContentPartPr/>
              <p14:nvPr/>
            </p14:nvContentPartPr>
            <p14:xfrm>
              <a:off x="4367436" y="14396"/>
              <a:ext cx="7848720" cy="6855480"/>
            </p14:xfrm>
          </p:contentPart>
        </mc:Choice>
        <mc:Fallback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6E0F4A22-EEEA-4CA3-A286-BC7DC6C705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58436" y="5756"/>
                <a:ext cx="7866360" cy="68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AE859F4A-5D91-4E5C-8829-19FBE09C1AE9}"/>
                  </a:ext>
                </a:extLst>
              </p14:cNvPr>
              <p14:cNvContentPartPr/>
              <p14:nvPr/>
            </p14:nvContentPartPr>
            <p14:xfrm>
              <a:off x="69036" y="1207796"/>
              <a:ext cx="2149200" cy="527760"/>
            </p14:xfrm>
          </p:contentPart>
        </mc:Choice>
        <mc:Fallback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AE859F4A-5D91-4E5C-8829-19FBE09C1A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036" y="1199156"/>
                <a:ext cx="2166840" cy="5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05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8347DA2C-29C8-45D9-9CC1-BDDE71A9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7836"/>
            <a:ext cx="2698043" cy="265770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2EE04E6-78E4-4EB4-8B6E-B86C87728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9" r="24084"/>
          <a:stretch/>
        </p:blipFill>
        <p:spPr>
          <a:xfrm>
            <a:off x="801511" y="3815868"/>
            <a:ext cx="1478844" cy="2658086"/>
          </a:xfrm>
          <a:prstGeom prst="rect">
            <a:avLst/>
          </a:prstGeom>
        </p:spPr>
      </p:pic>
      <p:pic>
        <p:nvPicPr>
          <p:cNvPr id="482" name="Picture 481">
            <a:extLst>
              <a:ext uri="{FF2B5EF4-FFF2-40B4-BE49-F238E27FC236}">
                <a16:creationId xmlns:a16="http://schemas.microsoft.com/office/drawing/2014/main" id="{C8FFE732-439F-40FB-B2FE-78BB70958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9" r="24084"/>
          <a:stretch/>
        </p:blipFill>
        <p:spPr>
          <a:xfrm>
            <a:off x="5366813" y="0"/>
            <a:ext cx="1478845" cy="2658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33" name="Ink 732">
                <a:extLst>
                  <a:ext uri="{FF2B5EF4-FFF2-40B4-BE49-F238E27FC236}">
                    <a16:creationId xmlns:a16="http://schemas.microsoft.com/office/drawing/2014/main" id="{49D9ADD6-FC98-4174-AD63-B9B421D8AC56}"/>
                  </a:ext>
                </a:extLst>
              </p14:cNvPr>
              <p14:cNvContentPartPr/>
              <p14:nvPr/>
            </p14:nvContentPartPr>
            <p14:xfrm>
              <a:off x="2076" y="8636"/>
              <a:ext cx="12208320" cy="6868080"/>
            </p14:xfrm>
          </p:contentPart>
        </mc:Choice>
        <mc:Fallback>
          <p:pic>
            <p:nvPicPr>
              <p:cNvPr id="733" name="Ink 732">
                <a:extLst>
                  <a:ext uri="{FF2B5EF4-FFF2-40B4-BE49-F238E27FC236}">
                    <a16:creationId xmlns:a16="http://schemas.microsoft.com/office/drawing/2014/main" id="{49D9ADD6-FC98-4174-AD63-B9B421D8AC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564" y="-4"/>
                <a:ext cx="12225960" cy="68857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53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AA78-A935-476F-B29D-471F4AF60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23197" r="33611" b="7469"/>
          <a:stretch/>
        </p:blipFill>
        <p:spPr>
          <a:xfrm>
            <a:off x="1" y="1738489"/>
            <a:ext cx="2867043" cy="3381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170262-59A4-4777-B949-9024D68EA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5" t="28796" r="30926" b="31349"/>
          <a:stretch/>
        </p:blipFill>
        <p:spPr>
          <a:xfrm>
            <a:off x="0" y="5645"/>
            <a:ext cx="4360752" cy="17328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A8D246-C6FA-4195-BF90-4B5CB1001C2F}"/>
                  </a:ext>
                </a:extLst>
              </p14:cNvPr>
              <p14:cNvContentPartPr/>
              <p14:nvPr/>
            </p14:nvContentPartPr>
            <p14:xfrm>
              <a:off x="3207876" y="1322276"/>
              <a:ext cx="6480" cy="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A8D246-C6FA-4195-BF90-4B5CB1001C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8876" y="1313276"/>
                <a:ext cx="241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271B59-79F1-4C7A-9602-13462835668F}"/>
                  </a:ext>
                </a:extLst>
              </p14:cNvPr>
              <p14:cNvContentPartPr/>
              <p14:nvPr/>
            </p14:nvContentPartPr>
            <p14:xfrm>
              <a:off x="3101316" y="615596"/>
              <a:ext cx="78480" cy="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271B59-79F1-4C7A-9602-1346283566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2676" y="606956"/>
                <a:ext cx="961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3B8EE0-6182-498D-849B-57AECAEE5017}"/>
                  </a:ext>
                </a:extLst>
              </p14:cNvPr>
              <p14:cNvContentPartPr/>
              <p14:nvPr/>
            </p14:nvContentPartPr>
            <p14:xfrm>
              <a:off x="4407396" y="10796"/>
              <a:ext cx="163080" cy="6814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3B8EE0-6182-498D-849B-57AECAEE50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8396" y="2156"/>
                <a:ext cx="180720" cy="68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824BC0-B837-428A-A8D8-2A0BCF85D7FF}"/>
                  </a:ext>
                </a:extLst>
              </p14:cNvPr>
              <p14:cNvContentPartPr/>
              <p14:nvPr/>
            </p14:nvContentPartPr>
            <p14:xfrm>
              <a:off x="4654356" y="201596"/>
              <a:ext cx="25560" cy="285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824BC0-B837-428A-A8D8-2A0BCF85D7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5716" y="192596"/>
                <a:ext cx="432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621013-AF79-454D-A0F0-859A324BA19F}"/>
                  </a:ext>
                </a:extLst>
              </p14:cNvPr>
              <p14:cNvContentPartPr/>
              <p14:nvPr/>
            </p14:nvContentPartPr>
            <p14:xfrm>
              <a:off x="4741836" y="414356"/>
              <a:ext cx="80280" cy="189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621013-AF79-454D-A0F0-859A324BA1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2836" y="405716"/>
                <a:ext cx="97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8AA86FF-538F-4EEC-A492-2D88D889BE49}"/>
                  </a:ext>
                </a:extLst>
              </p14:cNvPr>
              <p14:cNvContentPartPr/>
              <p14:nvPr/>
            </p14:nvContentPartPr>
            <p14:xfrm>
              <a:off x="5262036" y="420476"/>
              <a:ext cx="77400" cy="68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8AA86FF-538F-4EEC-A492-2D88D889BE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3396" y="411836"/>
                <a:ext cx="950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536F3D-9274-4FB0-A918-D2D223DC6C0C}"/>
                  </a:ext>
                </a:extLst>
              </p14:cNvPr>
              <p14:cNvContentPartPr/>
              <p14:nvPr/>
            </p14:nvContentPartPr>
            <p14:xfrm>
              <a:off x="4918596" y="577076"/>
              <a:ext cx="126000" cy="148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536F3D-9274-4FB0-A918-D2D223DC6C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09956" y="568076"/>
                <a:ext cx="143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CEA521-4D49-4C6E-B35F-EB55E25E0F3B}"/>
                  </a:ext>
                </a:extLst>
              </p14:cNvPr>
              <p14:cNvContentPartPr/>
              <p14:nvPr/>
            </p14:nvContentPartPr>
            <p14:xfrm>
              <a:off x="4754796" y="902516"/>
              <a:ext cx="14040" cy="232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CEA521-4D49-4C6E-B35F-EB55E25E0F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46156" y="893516"/>
                <a:ext cx="316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1E6924-1DA1-4A8A-B574-B23302297ED1}"/>
                  </a:ext>
                </a:extLst>
              </p14:cNvPr>
              <p14:cNvContentPartPr/>
              <p14:nvPr/>
            </p14:nvContentPartPr>
            <p14:xfrm>
              <a:off x="4817796" y="1079276"/>
              <a:ext cx="86400" cy="14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1E6924-1DA1-4A8A-B574-B23302297E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09156" y="1070276"/>
                <a:ext cx="104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0E61C7-9374-4129-9D88-30966B710B0C}"/>
                  </a:ext>
                </a:extLst>
              </p14:cNvPr>
              <p14:cNvContentPartPr/>
              <p14:nvPr/>
            </p14:nvContentPartPr>
            <p14:xfrm>
              <a:off x="5327916" y="1082876"/>
              <a:ext cx="76320" cy="74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0E61C7-9374-4129-9D88-30966B710B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19276" y="1074236"/>
                <a:ext cx="939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9D2C7D1-E0D6-47DB-A546-67CA15A6D2BD}"/>
                  </a:ext>
                </a:extLst>
              </p14:cNvPr>
              <p14:cNvContentPartPr/>
              <p14:nvPr/>
            </p14:nvContentPartPr>
            <p14:xfrm>
              <a:off x="4956756" y="1176116"/>
              <a:ext cx="136440" cy="161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9D2C7D1-E0D6-47DB-A546-67CA15A6D2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48093" y="1167136"/>
                <a:ext cx="154127" cy="179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74DB0E6-17D5-4A43-8BF0-FCBC4D6BC62A}"/>
                  </a:ext>
                </a:extLst>
              </p14:cNvPr>
              <p14:cNvContentPartPr/>
              <p14:nvPr/>
            </p14:nvContentPartPr>
            <p14:xfrm>
              <a:off x="1042116" y="1064876"/>
              <a:ext cx="360" cy="5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74DB0E6-17D5-4A43-8BF0-FCBC4D6BC6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116" y="1055876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23692F9-A5FE-4162-951B-8341B150441A}"/>
                  </a:ext>
                </a:extLst>
              </p14:cNvPr>
              <p14:cNvContentPartPr/>
              <p14:nvPr/>
            </p14:nvContentPartPr>
            <p14:xfrm>
              <a:off x="5655516" y="927716"/>
              <a:ext cx="134280" cy="475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23692F9-A5FE-4162-951B-8341B15044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46876" y="918716"/>
                <a:ext cx="1519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ECFFCA0-3659-48E5-A55A-83303F386A30}"/>
                  </a:ext>
                </a:extLst>
              </p14:cNvPr>
              <p14:cNvContentPartPr/>
              <p14:nvPr/>
            </p14:nvContentPartPr>
            <p14:xfrm>
              <a:off x="5949996" y="1193396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ECFFCA0-3659-48E5-A55A-83303F386A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40996" y="11847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CFB810B-C639-4D8C-829F-23CFFEC86961}"/>
                  </a:ext>
                </a:extLst>
              </p14:cNvPr>
              <p14:cNvContentPartPr/>
              <p14:nvPr/>
            </p14:nvContentPartPr>
            <p14:xfrm>
              <a:off x="6046836" y="909356"/>
              <a:ext cx="27000" cy="253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CFB810B-C639-4D8C-829F-23CFFEC869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38196" y="900716"/>
                <a:ext cx="44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1092E0F-3139-42CD-AE52-25B7664BFE3B}"/>
                  </a:ext>
                </a:extLst>
              </p14:cNvPr>
              <p14:cNvContentPartPr/>
              <p14:nvPr/>
            </p14:nvContentPartPr>
            <p14:xfrm>
              <a:off x="6127476" y="1099796"/>
              <a:ext cx="92520" cy="163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1092E0F-3139-42CD-AE52-25B7664BFE3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18476" y="1091156"/>
                <a:ext cx="110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C7BE9B-A6EA-43C3-89A0-FC897A6BE1AA}"/>
                  </a:ext>
                </a:extLst>
              </p14:cNvPr>
              <p14:cNvContentPartPr/>
              <p14:nvPr/>
            </p14:nvContentPartPr>
            <p14:xfrm>
              <a:off x="6374076" y="1067396"/>
              <a:ext cx="58320" cy="48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C7BE9B-A6EA-43C3-89A0-FC897A6BE1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65076" y="1058756"/>
                <a:ext cx="75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60E3B3C-2DF2-4D66-AE63-048366E6348D}"/>
                  </a:ext>
                </a:extLst>
              </p14:cNvPr>
              <p14:cNvContentPartPr/>
              <p14:nvPr/>
            </p14:nvContentPartPr>
            <p14:xfrm>
              <a:off x="2914836" y="3581636"/>
              <a:ext cx="100800" cy="90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60E3B3C-2DF2-4D66-AE63-048366E6348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05836" y="3572636"/>
                <a:ext cx="118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CBCBA3F-3103-4C7F-9DCB-3D1883FCDDB5}"/>
                  </a:ext>
                </a:extLst>
              </p14:cNvPr>
              <p14:cNvContentPartPr/>
              <p14:nvPr/>
            </p14:nvContentPartPr>
            <p14:xfrm>
              <a:off x="6897516" y="1103036"/>
              <a:ext cx="360" cy="18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CBCBA3F-3103-4C7F-9DCB-3D1883FCDDB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88516" y="1094396"/>
                <a:ext cx="180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E62BF1-3757-4018-AB7E-7BF3FFBB58CC}"/>
                  </a:ext>
                </a:extLst>
              </p14:cNvPr>
              <p14:cNvContentPartPr/>
              <p14:nvPr/>
            </p14:nvContentPartPr>
            <p14:xfrm>
              <a:off x="7297116" y="999716"/>
              <a:ext cx="73440" cy="175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E62BF1-3757-4018-AB7E-7BF3FFBB58C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88116" y="991076"/>
                <a:ext cx="910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FBACBF8-65EF-4CA6-B316-7CE6466215CF}"/>
                  </a:ext>
                </a:extLst>
              </p14:cNvPr>
              <p14:cNvContentPartPr/>
              <p14:nvPr/>
            </p14:nvContentPartPr>
            <p14:xfrm>
              <a:off x="7004796" y="955076"/>
              <a:ext cx="224640" cy="258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FBACBF8-65EF-4CA6-B316-7CE6466215C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95796" y="946436"/>
                <a:ext cx="242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7060739-4D03-487D-B706-173B8136B2EB}"/>
                  </a:ext>
                </a:extLst>
              </p14:cNvPr>
              <p14:cNvContentPartPr/>
              <p14:nvPr/>
            </p14:nvContentPartPr>
            <p14:xfrm>
              <a:off x="7448316" y="1057316"/>
              <a:ext cx="233640" cy="344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7060739-4D03-487D-B706-173B8136B2E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39316" y="1048676"/>
                <a:ext cx="2512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43A0EE3-2BD1-4835-BA2E-3D6900EE50EC}"/>
                  </a:ext>
                </a:extLst>
              </p14:cNvPr>
              <p14:cNvContentPartPr/>
              <p14:nvPr/>
            </p14:nvContentPartPr>
            <p14:xfrm>
              <a:off x="7823436" y="1070996"/>
              <a:ext cx="59040" cy="3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43A0EE3-2BD1-4835-BA2E-3D6900EE50E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14796" y="1062356"/>
                <a:ext cx="76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A152714-1F4B-497D-B7F3-E95B968BC1DB}"/>
                  </a:ext>
                </a:extLst>
              </p14:cNvPr>
              <p14:cNvContentPartPr/>
              <p14:nvPr/>
            </p14:nvContentPartPr>
            <p14:xfrm>
              <a:off x="7828116" y="1133276"/>
              <a:ext cx="49680" cy="5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A152714-1F4B-497D-B7F3-E95B968BC1D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19476" y="1124276"/>
                <a:ext cx="673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5518214-7409-4BFA-B65A-0BE9F1E36A53}"/>
                  </a:ext>
                </a:extLst>
              </p14:cNvPr>
              <p14:cNvContentPartPr/>
              <p14:nvPr/>
            </p14:nvContentPartPr>
            <p14:xfrm>
              <a:off x="8020356" y="1017356"/>
              <a:ext cx="81720" cy="227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5518214-7409-4BFA-B65A-0BE9F1E36A5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11678" y="1008716"/>
                <a:ext cx="99438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FB5B50D-6907-4499-A04E-4B79D67182C0}"/>
                  </a:ext>
                </a:extLst>
              </p14:cNvPr>
              <p14:cNvContentPartPr/>
              <p14:nvPr/>
            </p14:nvContentPartPr>
            <p14:xfrm>
              <a:off x="6552636" y="984596"/>
              <a:ext cx="287280" cy="192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FB5B50D-6907-4499-A04E-4B79D67182C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43636" y="975596"/>
                <a:ext cx="3049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33E2B2E-D3DB-4199-87A4-C865B04A3A04}"/>
                  </a:ext>
                </a:extLst>
              </p14:cNvPr>
              <p14:cNvContentPartPr/>
              <p14:nvPr/>
            </p14:nvContentPartPr>
            <p14:xfrm>
              <a:off x="8385396" y="1069196"/>
              <a:ext cx="99360" cy="193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33E2B2E-D3DB-4199-87A4-C865B04A3A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76756" y="1060556"/>
                <a:ext cx="1170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667103-061D-46D1-B341-E5721B6AA1C5}"/>
                  </a:ext>
                </a:extLst>
              </p14:cNvPr>
              <p14:cNvContentPartPr/>
              <p14:nvPr/>
            </p14:nvContentPartPr>
            <p14:xfrm>
              <a:off x="9310956" y="1103036"/>
              <a:ext cx="59040" cy="1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667103-061D-46D1-B341-E5721B6AA1C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01956" y="1094396"/>
                <a:ext cx="766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15314CF-DFDD-499A-A95A-950132EB6BDB}"/>
                  </a:ext>
                </a:extLst>
              </p14:cNvPr>
              <p14:cNvContentPartPr/>
              <p14:nvPr/>
            </p14:nvContentPartPr>
            <p14:xfrm>
              <a:off x="9311676" y="1155956"/>
              <a:ext cx="71280" cy="1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15314CF-DFDD-499A-A95A-950132EB6BD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303036" y="1147316"/>
                <a:ext cx="889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EAD1CB3-0CA5-4A92-A3F1-2439220C16E9}"/>
                  </a:ext>
                </a:extLst>
              </p14:cNvPr>
              <p14:cNvContentPartPr/>
              <p14:nvPr/>
            </p14:nvContentPartPr>
            <p14:xfrm>
              <a:off x="9053196" y="1005116"/>
              <a:ext cx="129240" cy="219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EAD1CB3-0CA5-4A92-A3F1-2439220C16E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044196" y="996476"/>
                <a:ext cx="146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9ABDDD6-82B4-4F70-9192-C20322595060}"/>
                  </a:ext>
                </a:extLst>
              </p14:cNvPr>
              <p14:cNvContentPartPr/>
              <p14:nvPr/>
            </p14:nvContentPartPr>
            <p14:xfrm>
              <a:off x="8554956" y="1061996"/>
              <a:ext cx="377640" cy="371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9ABDDD6-82B4-4F70-9192-C2032259506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546316" y="1053348"/>
                <a:ext cx="395280" cy="388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845EB1D-C7DF-4803-94AA-F4928B5BF822}"/>
                  </a:ext>
                </a:extLst>
              </p14:cNvPr>
              <p14:cNvContentPartPr/>
              <p14:nvPr/>
            </p14:nvContentPartPr>
            <p14:xfrm>
              <a:off x="8314476" y="1073156"/>
              <a:ext cx="16560" cy="168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845EB1D-C7DF-4803-94AA-F4928B5BF82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05836" y="1064156"/>
                <a:ext cx="342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FC3E253-3E0C-4956-AB5C-BAA0C5FA4307}"/>
                  </a:ext>
                </a:extLst>
              </p14:cNvPr>
              <p14:cNvContentPartPr/>
              <p14:nvPr/>
            </p14:nvContentPartPr>
            <p14:xfrm>
              <a:off x="8149236" y="1020236"/>
              <a:ext cx="89640" cy="253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FC3E253-3E0C-4956-AB5C-BAA0C5FA430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40596" y="1011236"/>
                <a:ext cx="1072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8BAB023-AB68-4635-81BD-B017D7B91D6B}"/>
                  </a:ext>
                </a:extLst>
              </p14:cNvPr>
              <p14:cNvContentPartPr/>
              <p14:nvPr/>
            </p14:nvContentPartPr>
            <p14:xfrm>
              <a:off x="5476236" y="1809356"/>
              <a:ext cx="85680" cy="71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8BAB023-AB68-4635-81BD-B017D7B91D6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467236" y="1800716"/>
                <a:ext cx="1033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71DBB92-2DE1-4261-82BC-2F8322047AB1}"/>
                  </a:ext>
                </a:extLst>
              </p14:cNvPr>
              <p14:cNvContentPartPr/>
              <p14:nvPr/>
            </p14:nvContentPartPr>
            <p14:xfrm>
              <a:off x="5202636" y="1974236"/>
              <a:ext cx="129960" cy="161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71DBB92-2DE1-4261-82BC-2F8322047AB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193636" y="1965596"/>
                <a:ext cx="147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E1F2298-A5B1-490D-B38A-E22C98159077}"/>
                  </a:ext>
                </a:extLst>
              </p14:cNvPr>
              <p14:cNvContentPartPr/>
              <p14:nvPr/>
            </p14:nvContentPartPr>
            <p14:xfrm>
              <a:off x="4778196" y="1660676"/>
              <a:ext cx="374400" cy="429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E1F2298-A5B1-490D-B38A-E22C9815907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769556" y="1651676"/>
                <a:ext cx="3920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E4B17A7-79F3-4EB6-B600-596AF760A938}"/>
                  </a:ext>
                </a:extLst>
              </p14:cNvPr>
              <p14:cNvContentPartPr/>
              <p14:nvPr/>
            </p14:nvContentPartPr>
            <p14:xfrm>
              <a:off x="5712396" y="1714676"/>
              <a:ext cx="106920" cy="258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E4B17A7-79F3-4EB6-B600-596AF760A93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703756" y="1705676"/>
                <a:ext cx="1245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BC93419-70A7-40F5-AE3F-30D3392384AE}"/>
                  </a:ext>
                </a:extLst>
              </p14:cNvPr>
              <p14:cNvContentPartPr/>
              <p14:nvPr/>
            </p14:nvContentPartPr>
            <p14:xfrm>
              <a:off x="5871876" y="1930316"/>
              <a:ext cx="68400" cy="131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BC93419-70A7-40F5-AE3F-30D3392384A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62876" y="1921676"/>
                <a:ext cx="860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7C4B1F5-1B2F-404C-BEEF-D640DC9A80F1}"/>
                  </a:ext>
                </a:extLst>
              </p14:cNvPr>
              <p14:cNvContentPartPr/>
              <p14:nvPr/>
            </p14:nvContentPartPr>
            <p14:xfrm>
              <a:off x="5987796" y="1967036"/>
              <a:ext cx="82080" cy="138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7C4B1F5-1B2F-404C-BEEF-D640DC9A80F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79156" y="1958396"/>
                <a:ext cx="99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E004A97-F851-4F1C-BB73-7383EBB8E025}"/>
                  </a:ext>
                </a:extLst>
              </p14:cNvPr>
              <p14:cNvContentPartPr/>
              <p14:nvPr/>
            </p14:nvContentPartPr>
            <p14:xfrm>
              <a:off x="2684436" y="1209956"/>
              <a:ext cx="81360" cy="7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E004A97-F851-4F1C-BB73-7383EBB8E02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75436" y="1200956"/>
                <a:ext cx="99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6ECB3DF-EC07-4E45-A5BA-6517304EDD2E}"/>
                  </a:ext>
                </a:extLst>
              </p14:cNvPr>
              <p14:cNvContentPartPr/>
              <p14:nvPr/>
            </p14:nvContentPartPr>
            <p14:xfrm>
              <a:off x="2699556" y="1279076"/>
              <a:ext cx="48960" cy="140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6ECB3DF-EC07-4E45-A5BA-6517304EDD2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690916" y="1270436"/>
                <a:ext cx="666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AD2C00F-653D-4EB9-9D1E-401A460EC5D5}"/>
                  </a:ext>
                </a:extLst>
              </p14:cNvPr>
              <p14:cNvContentPartPr/>
              <p14:nvPr/>
            </p14:nvContentPartPr>
            <p14:xfrm>
              <a:off x="2399316" y="1025636"/>
              <a:ext cx="183240" cy="4356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AD2C00F-653D-4EB9-9D1E-401A460EC5D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90659" y="1016636"/>
                <a:ext cx="200915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4E3D878-6721-4801-8805-2CD30CF641C7}"/>
                  </a:ext>
                </a:extLst>
              </p14:cNvPr>
              <p14:cNvContentPartPr/>
              <p14:nvPr/>
            </p14:nvContentPartPr>
            <p14:xfrm>
              <a:off x="3257556" y="969116"/>
              <a:ext cx="108000" cy="3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4E3D878-6721-4801-8805-2CD30CF641C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248916" y="960116"/>
                <a:ext cx="125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277ACE4-725A-4DE8-96FC-122839B74089}"/>
                  </a:ext>
                </a:extLst>
              </p14:cNvPr>
              <p14:cNvContentPartPr/>
              <p14:nvPr/>
            </p14:nvContentPartPr>
            <p14:xfrm>
              <a:off x="2879196" y="1249916"/>
              <a:ext cx="945720" cy="259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277ACE4-725A-4DE8-96FC-122839B7408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870196" y="1241276"/>
                <a:ext cx="963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A635339-D834-41EA-9F55-0863E5A604D5}"/>
                  </a:ext>
                </a:extLst>
              </p14:cNvPr>
              <p14:cNvContentPartPr/>
              <p14:nvPr/>
            </p14:nvContentPartPr>
            <p14:xfrm>
              <a:off x="3573996" y="1448996"/>
              <a:ext cx="28800" cy="1472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A635339-D834-41EA-9F55-0863E5A604D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565356" y="1439996"/>
                <a:ext cx="464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C72A1E5-2D27-4C4F-915A-6E5502C0BB77}"/>
                  </a:ext>
                </a:extLst>
              </p14:cNvPr>
              <p14:cNvContentPartPr/>
              <p14:nvPr/>
            </p14:nvContentPartPr>
            <p14:xfrm>
              <a:off x="3658956" y="1409756"/>
              <a:ext cx="52560" cy="240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C72A1E5-2D27-4C4F-915A-6E5502C0BB7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50316" y="1400756"/>
                <a:ext cx="702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196F9C2-37ED-4385-B6F6-EEE69CBD3D40}"/>
                  </a:ext>
                </a:extLst>
              </p14:cNvPr>
              <p14:cNvContentPartPr/>
              <p14:nvPr/>
            </p14:nvContentPartPr>
            <p14:xfrm>
              <a:off x="3762276" y="1365836"/>
              <a:ext cx="207720" cy="3078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196F9C2-37ED-4385-B6F6-EEE69CBD3D4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753292" y="1357186"/>
                <a:ext cx="225329" cy="325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0C30DF6-A5EE-424A-B5A6-95A828F35ADD}"/>
                  </a:ext>
                </a:extLst>
              </p14:cNvPr>
              <p14:cNvContentPartPr/>
              <p14:nvPr/>
            </p14:nvContentPartPr>
            <p14:xfrm>
              <a:off x="3164316" y="1374116"/>
              <a:ext cx="349200" cy="4917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0C30DF6-A5EE-424A-B5A6-95A828F35AD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155316" y="1365476"/>
                <a:ext cx="3668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D7E6E99-EBC7-4F15-9DAC-301CD1E03E01}"/>
                  </a:ext>
                </a:extLst>
              </p14:cNvPr>
              <p14:cNvContentPartPr/>
              <p14:nvPr/>
            </p14:nvContentPartPr>
            <p14:xfrm>
              <a:off x="2882796" y="1359356"/>
              <a:ext cx="230040" cy="363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D7E6E99-EBC7-4F15-9DAC-301CD1E03E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874156" y="1350707"/>
                <a:ext cx="247680" cy="381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6F4BD7A-601D-4C88-AE5D-6D0D4311B9E6}"/>
                  </a:ext>
                </a:extLst>
              </p14:cNvPr>
              <p14:cNvContentPartPr/>
              <p14:nvPr/>
            </p14:nvContentPartPr>
            <p14:xfrm>
              <a:off x="3755076" y="996476"/>
              <a:ext cx="89280" cy="1875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6F4BD7A-601D-4C88-AE5D-6D0D4311B9E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46076" y="987476"/>
                <a:ext cx="1069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922F676-F332-401A-9B82-2EEB318ED191}"/>
                  </a:ext>
                </a:extLst>
              </p14:cNvPr>
              <p14:cNvContentPartPr/>
              <p14:nvPr/>
            </p14:nvContentPartPr>
            <p14:xfrm>
              <a:off x="3477876" y="865076"/>
              <a:ext cx="225000" cy="3045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922F676-F332-401A-9B82-2EEB318ED19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68876" y="856426"/>
                <a:ext cx="242640" cy="322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1720974-5A4E-41BB-B2A8-04676FFE98B5}"/>
                  </a:ext>
                </a:extLst>
              </p14:cNvPr>
              <p14:cNvContentPartPr/>
              <p14:nvPr/>
            </p14:nvContentPartPr>
            <p14:xfrm>
              <a:off x="2793876" y="809636"/>
              <a:ext cx="366480" cy="3088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1720974-5A4E-41BB-B2A8-04676FFE98B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785236" y="800646"/>
                <a:ext cx="384120" cy="32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55CA17D-11B9-4CAE-9319-2BCA15BD6960}"/>
                  </a:ext>
                </a:extLst>
              </p14:cNvPr>
              <p14:cNvContentPartPr/>
              <p14:nvPr/>
            </p14:nvContentPartPr>
            <p14:xfrm>
              <a:off x="6132516" y="1865876"/>
              <a:ext cx="129240" cy="154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55CA17D-11B9-4CAE-9319-2BCA15BD696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123876" y="1857236"/>
                <a:ext cx="1468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06B2DBD-C2DD-4D01-A4F2-214EDB489EC3}"/>
                  </a:ext>
                </a:extLst>
              </p14:cNvPr>
              <p14:cNvContentPartPr/>
              <p14:nvPr/>
            </p14:nvContentPartPr>
            <p14:xfrm>
              <a:off x="6381996" y="1693436"/>
              <a:ext cx="7560" cy="258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06B2DBD-C2DD-4D01-A4F2-214EDB489EC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373356" y="1684796"/>
                <a:ext cx="252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C1012FD-67F8-4CE7-AD0C-9E969E1FC32D}"/>
                  </a:ext>
                </a:extLst>
              </p14:cNvPr>
              <p14:cNvContentPartPr/>
              <p14:nvPr/>
            </p14:nvContentPartPr>
            <p14:xfrm>
              <a:off x="6466236" y="1916996"/>
              <a:ext cx="89640" cy="1148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C1012FD-67F8-4CE7-AD0C-9E969E1FC32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457596" y="1908356"/>
                <a:ext cx="107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971E5A-6F7A-4C71-B48C-01FB15E97292}"/>
                  </a:ext>
                </a:extLst>
              </p14:cNvPr>
              <p14:cNvContentPartPr/>
              <p14:nvPr/>
            </p14:nvContentPartPr>
            <p14:xfrm>
              <a:off x="6693756" y="1725476"/>
              <a:ext cx="89280" cy="244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971E5A-6F7A-4C71-B48C-01FB15E9729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685116" y="1716476"/>
                <a:ext cx="1069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D329550-F98E-4543-9A0E-0DD84206CD4C}"/>
                  </a:ext>
                </a:extLst>
              </p14:cNvPr>
              <p14:cNvContentPartPr/>
              <p14:nvPr/>
            </p14:nvContentPartPr>
            <p14:xfrm>
              <a:off x="7691676" y="1655996"/>
              <a:ext cx="109440" cy="3589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D329550-F98E-4543-9A0E-0DD84206CD4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683036" y="1647356"/>
                <a:ext cx="1270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97C3E36-5D12-4166-A7C5-24769E33335B}"/>
                  </a:ext>
                </a:extLst>
              </p14:cNvPr>
              <p14:cNvContentPartPr/>
              <p14:nvPr/>
            </p14:nvContentPartPr>
            <p14:xfrm>
              <a:off x="7377396" y="1741676"/>
              <a:ext cx="252720" cy="247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97C3E36-5D12-4166-A7C5-24769E33335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368409" y="1733036"/>
                <a:ext cx="270335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DB2B9B7-7E1C-4B66-AD4D-38EC10803E60}"/>
                  </a:ext>
                </a:extLst>
              </p14:cNvPr>
              <p14:cNvContentPartPr/>
              <p14:nvPr/>
            </p14:nvContentPartPr>
            <p14:xfrm>
              <a:off x="7185516" y="1786676"/>
              <a:ext cx="69480" cy="1432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DB2B9B7-7E1C-4B66-AD4D-38EC10803E6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176876" y="1778036"/>
                <a:ext cx="871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D272CA1-B2F1-4F6A-99BB-C60AD667FC85}"/>
                  </a:ext>
                </a:extLst>
              </p14:cNvPr>
              <p14:cNvContentPartPr/>
              <p14:nvPr/>
            </p14:nvContentPartPr>
            <p14:xfrm>
              <a:off x="6855036" y="1736636"/>
              <a:ext cx="234360" cy="2660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D272CA1-B2F1-4F6A-99BB-C60AD667FC8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846036" y="1727984"/>
                <a:ext cx="252000" cy="28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CB00B01-DE8C-4502-A25B-4874E5D8A61F}"/>
                  </a:ext>
                </a:extLst>
              </p14:cNvPr>
              <p14:cNvContentPartPr/>
              <p14:nvPr/>
            </p14:nvContentPartPr>
            <p14:xfrm>
              <a:off x="5531316" y="2361596"/>
              <a:ext cx="51840" cy="151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CB00B01-DE8C-4502-A25B-4874E5D8A61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522316" y="2352596"/>
                <a:ext cx="694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69B210B-5552-4A27-8C0C-EFDE134309EA}"/>
                  </a:ext>
                </a:extLst>
              </p14:cNvPr>
              <p14:cNvContentPartPr/>
              <p14:nvPr/>
            </p14:nvContentPartPr>
            <p14:xfrm>
              <a:off x="5547156" y="2438276"/>
              <a:ext cx="58320" cy="104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69B210B-5552-4A27-8C0C-EFDE134309E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538516" y="2429276"/>
                <a:ext cx="759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84E4F5C-1E5C-474A-8360-C9DE4355F4E3}"/>
                  </a:ext>
                </a:extLst>
              </p14:cNvPr>
              <p14:cNvContentPartPr/>
              <p14:nvPr/>
            </p14:nvContentPartPr>
            <p14:xfrm>
              <a:off x="5800596" y="2319476"/>
              <a:ext cx="257040" cy="2059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84E4F5C-1E5C-474A-8360-C9DE4355F4E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791944" y="2310836"/>
                <a:ext cx="274705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C068232-85C2-47B3-892D-D681E99D465C}"/>
                  </a:ext>
                </a:extLst>
              </p14:cNvPr>
              <p14:cNvContentPartPr/>
              <p14:nvPr/>
            </p14:nvContentPartPr>
            <p14:xfrm>
              <a:off x="6153756" y="2415236"/>
              <a:ext cx="100800" cy="68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C068232-85C2-47B3-892D-D681E99D465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145116" y="2406596"/>
                <a:ext cx="118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9425538-F475-4AEC-A8CA-55DD53AEF50D}"/>
                  </a:ext>
                </a:extLst>
              </p14:cNvPr>
              <p14:cNvContentPartPr/>
              <p14:nvPr/>
            </p14:nvContentPartPr>
            <p14:xfrm>
              <a:off x="6759276" y="2361596"/>
              <a:ext cx="43920" cy="130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9425538-F475-4AEC-A8CA-55DD53AEF50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750636" y="2352596"/>
                <a:ext cx="61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E75E99D-3B2D-442E-A6FD-375232C30C42}"/>
                  </a:ext>
                </a:extLst>
              </p14:cNvPr>
              <p14:cNvContentPartPr/>
              <p14:nvPr/>
            </p14:nvContentPartPr>
            <p14:xfrm>
              <a:off x="6893196" y="2367716"/>
              <a:ext cx="161640" cy="1227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E75E99D-3B2D-442E-A6FD-375232C30C4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884556" y="2359076"/>
                <a:ext cx="1792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D5E8263-DB8D-44D3-8909-5DE0D4C0A5FF}"/>
                  </a:ext>
                </a:extLst>
              </p14:cNvPr>
              <p14:cNvContentPartPr/>
              <p14:nvPr/>
            </p14:nvContentPartPr>
            <p14:xfrm>
              <a:off x="6417636" y="2322356"/>
              <a:ext cx="288360" cy="2394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D5E8263-DB8D-44D3-8909-5DE0D4C0A5F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408636" y="2313356"/>
                <a:ext cx="3060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3E0E119-981C-4C3B-B7FA-B2157C308572}"/>
                  </a:ext>
                </a:extLst>
              </p14:cNvPr>
              <p14:cNvContentPartPr/>
              <p14:nvPr/>
            </p14:nvContentPartPr>
            <p14:xfrm>
              <a:off x="7199556" y="2248196"/>
              <a:ext cx="71280" cy="300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3E0E119-981C-4C3B-B7FA-B2157C30857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190916" y="2239196"/>
                <a:ext cx="889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6F2DCC0-37D6-4A27-8392-4DF8FF3C8D5A}"/>
                  </a:ext>
                </a:extLst>
              </p14:cNvPr>
              <p14:cNvContentPartPr/>
              <p14:nvPr/>
            </p14:nvContentPartPr>
            <p14:xfrm>
              <a:off x="7499076" y="2298956"/>
              <a:ext cx="239040" cy="1742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6F2DCC0-37D6-4A27-8392-4DF8FF3C8D5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490062" y="2289956"/>
                <a:ext cx="256707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54EA1BD-9F8F-49BE-9489-F2E78D43F549}"/>
                  </a:ext>
                </a:extLst>
              </p14:cNvPr>
              <p14:cNvContentPartPr/>
              <p14:nvPr/>
            </p14:nvContentPartPr>
            <p14:xfrm>
              <a:off x="7338876" y="2275556"/>
              <a:ext cx="103680" cy="174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54EA1BD-9F8F-49BE-9489-F2E78D43F54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329876" y="2266916"/>
                <a:ext cx="1213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F649FB0-2F89-4F0B-8CF3-520C4C82268C}"/>
                  </a:ext>
                </a:extLst>
              </p14:cNvPr>
              <p14:cNvContentPartPr/>
              <p14:nvPr/>
            </p14:nvContentPartPr>
            <p14:xfrm>
              <a:off x="7818756" y="2293916"/>
              <a:ext cx="87480" cy="1573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F649FB0-2F89-4F0B-8CF3-520C4C82268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809756" y="2285276"/>
                <a:ext cx="1051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BABEC8A-18F6-4694-983D-32E20AE9B695}"/>
                  </a:ext>
                </a:extLst>
              </p14:cNvPr>
              <p14:cNvContentPartPr/>
              <p14:nvPr/>
            </p14:nvContentPartPr>
            <p14:xfrm>
              <a:off x="8491236" y="2199956"/>
              <a:ext cx="71280" cy="3542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BABEC8A-18F6-4694-983D-32E20AE9B69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82236" y="2191316"/>
                <a:ext cx="889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59C2F11-4866-4EC6-85B5-30A8A82AE8FC}"/>
                  </a:ext>
                </a:extLst>
              </p14:cNvPr>
              <p14:cNvContentPartPr/>
              <p14:nvPr/>
            </p14:nvContentPartPr>
            <p14:xfrm>
              <a:off x="8187036" y="2302196"/>
              <a:ext cx="209160" cy="1346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59C2F11-4866-4EC6-85B5-30A8A82AE8F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178036" y="2293196"/>
                <a:ext cx="226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7C5B7BD-BE50-430A-8B3A-DEC484A3B482}"/>
                  </a:ext>
                </a:extLst>
              </p14:cNvPr>
              <p14:cNvContentPartPr/>
              <p14:nvPr/>
            </p14:nvContentPartPr>
            <p14:xfrm>
              <a:off x="7986876" y="2296796"/>
              <a:ext cx="132480" cy="2192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7C5B7BD-BE50-430A-8B3A-DEC484A3B48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977876" y="2287796"/>
                <a:ext cx="150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83BFB459-A442-4148-915A-51B9A9C9091B}"/>
                  </a:ext>
                </a:extLst>
              </p14:cNvPr>
              <p14:cNvContentPartPr/>
              <p14:nvPr/>
            </p14:nvContentPartPr>
            <p14:xfrm>
              <a:off x="4885476" y="2671916"/>
              <a:ext cx="2355480" cy="5421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83BFB459-A442-4148-915A-51B9A9C9091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876835" y="2663276"/>
                <a:ext cx="2373123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F902C73-1AA4-43CC-BE57-7942E5BE7E10}"/>
                  </a:ext>
                </a:extLst>
              </p14:cNvPr>
              <p14:cNvContentPartPr/>
              <p14:nvPr/>
            </p14:nvContentPartPr>
            <p14:xfrm>
              <a:off x="9498516" y="1000796"/>
              <a:ext cx="829080" cy="3816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F902C73-1AA4-43CC-BE57-7942E5BE7E1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489516" y="992156"/>
                <a:ext cx="8467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F6B50AF-5F0E-4AFE-A816-BDE94FEB7A5D}"/>
                  </a:ext>
                </a:extLst>
              </p14:cNvPr>
              <p14:cNvContentPartPr/>
              <p14:nvPr/>
            </p14:nvContentPartPr>
            <p14:xfrm>
              <a:off x="5516916" y="274316"/>
              <a:ext cx="1135800" cy="4122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F6B50AF-5F0E-4AFE-A816-BDE94FEB7A5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507916" y="265316"/>
                <a:ext cx="11534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7239D5C-358B-4E66-B4BD-B76B1C84DBA1}"/>
                  </a:ext>
                </a:extLst>
              </p14:cNvPr>
              <p14:cNvContentPartPr/>
              <p14:nvPr/>
            </p14:nvContentPartPr>
            <p14:xfrm>
              <a:off x="6313956" y="3593516"/>
              <a:ext cx="89640" cy="129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7239D5C-358B-4E66-B4BD-B76B1C84DBA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305316" y="3584516"/>
                <a:ext cx="107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DB07FE4-7025-4F86-BF28-55B50D20C880}"/>
                  </a:ext>
                </a:extLst>
              </p14:cNvPr>
              <p14:cNvContentPartPr/>
              <p14:nvPr/>
            </p14:nvContentPartPr>
            <p14:xfrm>
              <a:off x="6483876" y="3479396"/>
              <a:ext cx="304560" cy="3488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DB07FE4-7025-4F86-BF28-55B50D20C88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474865" y="3470396"/>
                <a:ext cx="322221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34DDF83-9566-4CE0-BF38-1D7CD5BCA743}"/>
                  </a:ext>
                </a:extLst>
              </p14:cNvPr>
              <p14:cNvContentPartPr/>
              <p14:nvPr/>
            </p14:nvContentPartPr>
            <p14:xfrm>
              <a:off x="5865756" y="3440876"/>
              <a:ext cx="286560" cy="3808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34DDF83-9566-4CE0-BF38-1D7CD5BCA74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856756" y="3432236"/>
                <a:ext cx="3042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E99C34A-26A8-4070-94B3-3E0D45DBF381}"/>
                  </a:ext>
                </a:extLst>
              </p14:cNvPr>
              <p14:cNvContentPartPr/>
              <p14:nvPr/>
            </p14:nvContentPartPr>
            <p14:xfrm>
              <a:off x="5590716" y="3587036"/>
              <a:ext cx="126360" cy="532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E99C34A-26A8-4070-94B3-3E0D45DBF38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582051" y="3578036"/>
                <a:ext cx="14405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A19F82C-7863-4123-B19C-DECAF991D1A9}"/>
                  </a:ext>
                </a:extLst>
              </p14:cNvPr>
              <p14:cNvContentPartPr/>
              <p14:nvPr/>
            </p14:nvContentPartPr>
            <p14:xfrm>
              <a:off x="4894836" y="3413516"/>
              <a:ext cx="465120" cy="4611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A19F82C-7863-4123-B19C-DECAF991D1A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886196" y="3404516"/>
                <a:ext cx="4827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0CE59A90-3F33-4637-8AF7-7F4D425F3B93}"/>
                  </a:ext>
                </a:extLst>
              </p14:cNvPr>
              <p14:cNvContentPartPr/>
              <p14:nvPr/>
            </p14:nvContentPartPr>
            <p14:xfrm>
              <a:off x="5710596" y="4281476"/>
              <a:ext cx="84600" cy="32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0CE59A90-3F33-4637-8AF7-7F4D425F3B9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701596" y="4272476"/>
                <a:ext cx="1022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B7F9A969-3564-49FD-807E-2D5CB08F8CBE}"/>
                  </a:ext>
                </a:extLst>
              </p14:cNvPr>
              <p14:cNvContentPartPr/>
              <p14:nvPr/>
            </p14:nvContentPartPr>
            <p14:xfrm>
              <a:off x="5705556" y="4349876"/>
              <a:ext cx="78480" cy="32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B7F9A969-3564-49FD-807E-2D5CB08F8CBE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696556" y="4340876"/>
                <a:ext cx="961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AFC28AA-6BD1-4F69-B877-8C6208F31BB8}"/>
                  </a:ext>
                </a:extLst>
              </p14:cNvPr>
              <p14:cNvContentPartPr/>
              <p14:nvPr/>
            </p14:nvContentPartPr>
            <p14:xfrm>
              <a:off x="5245836" y="4168436"/>
              <a:ext cx="248040" cy="3286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AFC28AA-6BD1-4F69-B877-8C6208F31BB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236836" y="4159796"/>
                <a:ext cx="2656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60553FF-8278-4426-82BF-D903E8B34664}"/>
                  </a:ext>
                </a:extLst>
              </p14:cNvPr>
              <p14:cNvContentPartPr/>
              <p14:nvPr/>
            </p14:nvContentPartPr>
            <p14:xfrm>
              <a:off x="8320596" y="3598916"/>
              <a:ext cx="62280" cy="489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60553FF-8278-4426-82BF-D903E8B3466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311956" y="3589916"/>
                <a:ext cx="799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7134D0D-14AD-4BD6-A4BF-0A81C7F5A3A5}"/>
                  </a:ext>
                </a:extLst>
              </p14:cNvPr>
              <p14:cNvContentPartPr/>
              <p14:nvPr/>
            </p14:nvContentPartPr>
            <p14:xfrm>
              <a:off x="7851156" y="3498476"/>
              <a:ext cx="283320" cy="3268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7134D0D-14AD-4BD6-A4BF-0A81C7F5A3A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842156" y="3489836"/>
                <a:ext cx="3009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15212406-54D3-47AB-9472-292494778EAF}"/>
                  </a:ext>
                </a:extLst>
              </p14:cNvPr>
              <p14:cNvContentPartPr/>
              <p14:nvPr/>
            </p14:nvContentPartPr>
            <p14:xfrm>
              <a:off x="7226196" y="3580556"/>
              <a:ext cx="357480" cy="1587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15212406-54D3-47AB-9472-292494778EA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217547" y="3571916"/>
                <a:ext cx="375138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E93FC899-93A9-48E0-A39C-9CE49CB9C3D1}"/>
                  </a:ext>
                </a:extLst>
              </p14:cNvPr>
              <p14:cNvContentPartPr/>
              <p14:nvPr/>
            </p14:nvContentPartPr>
            <p14:xfrm>
              <a:off x="9372516" y="3477596"/>
              <a:ext cx="36000" cy="2505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E93FC899-93A9-48E0-A39C-9CE49CB9C3D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363876" y="3468596"/>
                <a:ext cx="536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32908D7-A205-45DC-828F-0ACEA8A9F8FA}"/>
                  </a:ext>
                </a:extLst>
              </p14:cNvPr>
              <p14:cNvContentPartPr/>
              <p14:nvPr/>
            </p14:nvContentPartPr>
            <p14:xfrm>
              <a:off x="9642516" y="3619076"/>
              <a:ext cx="14400" cy="57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32908D7-A205-45DC-828F-0ACEA8A9F8F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633516" y="3610076"/>
                <a:ext cx="320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A00B4E6-8895-4020-A012-94DDF0EA956E}"/>
                  </a:ext>
                </a:extLst>
              </p14:cNvPr>
              <p14:cNvContentPartPr/>
              <p14:nvPr/>
            </p14:nvContentPartPr>
            <p14:xfrm>
              <a:off x="9817116" y="3442316"/>
              <a:ext cx="313560" cy="36684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A00B4E6-8895-4020-A012-94DDF0EA956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808126" y="3433316"/>
                <a:ext cx="3311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91A908F7-33BF-4EE6-82AB-2D3315EDFD77}"/>
                  </a:ext>
                </a:extLst>
              </p14:cNvPr>
              <p14:cNvContentPartPr/>
              <p14:nvPr/>
            </p14:nvContentPartPr>
            <p14:xfrm>
              <a:off x="9456756" y="3638876"/>
              <a:ext cx="93600" cy="12960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91A908F7-33BF-4EE6-82AB-2D3315EDFD7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448116" y="3630212"/>
                <a:ext cx="111240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1362600B-4BAF-47DB-AAD7-682F095100D1}"/>
                  </a:ext>
                </a:extLst>
              </p14:cNvPr>
              <p14:cNvContentPartPr/>
              <p14:nvPr/>
            </p14:nvContentPartPr>
            <p14:xfrm>
              <a:off x="10830516" y="960836"/>
              <a:ext cx="2520" cy="23760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1362600B-4BAF-47DB-AAD7-682F095100D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821516" y="951836"/>
                <a:ext cx="201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3E52339A-F6C7-41D0-B6DF-73B17D0B63E4}"/>
                  </a:ext>
                </a:extLst>
              </p14:cNvPr>
              <p14:cNvContentPartPr/>
              <p14:nvPr/>
            </p14:nvContentPartPr>
            <p14:xfrm>
              <a:off x="11123556" y="1264676"/>
              <a:ext cx="360" cy="3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3E52339A-F6C7-41D0-B6DF-73B17D0B63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14916" y="12556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E4D34E4C-CB29-43DF-A26A-2F9436B57E1C}"/>
                  </a:ext>
                </a:extLst>
              </p14:cNvPr>
              <p14:cNvContentPartPr/>
              <p14:nvPr/>
            </p14:nvContentPartPr>
            <p14:xfrm>
              <a:off x="10885236" y="1143356"/>
              <a:ext cx="85680" cy="1159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E4D34E4C-CB29-43DF-A26A-2F9436B57E1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876236" y="1134356"/>
                <a:ext cx="1033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570B7B3-67CE-4832-811C-EE58DA979553}"/>
                  </a:ext>
                </a:extLst>
              </p14:cNvPr>
              <p14:cNvContentPartPr/>
              <p14:nvPr/>
            </p14:nvContentPartPr>
            <p14:xfrm>
              <a:off x="10441716" y="1046156"/>
              <a:ext cx="201240" cy="1612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570B7B3-67CE-4832-811C-EE58DA97955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433076" y="1037516"/>
                <a:ext cx="2188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8D01FCA5-802F-4544-9674-E556330A9363}"/>
                  </a:ext>
                </a:extLst>
              </p14:cNvPr>
              <p14:cNvContentPartPr/>
              <p14:nvPr/>
            </p14:nvContentPartPr>
            <p14:xfrm>
              <a:off x="10242996" y="3587036"/>
              <a:ext cx="114480" cy="79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8D01FCA5-802F-4544-9674-E556330A936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234356" y="3578036"/>
                <a:ext cx="1321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7826743-43C1-49FF-96D2-8ACF404A6418}"/>
                  </a:ext>
                </a:extLst>
              </p14:cNvPr>
              <p14:cNvContentPartPr/>
              <p14:nvPr/>
            </p14:nvContentPartPr>
            <p14:xfrm>
              <a:off x="10271436" y="3655436"/>
              <a:ext cx="94680" cy="50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7826743-43C1-49FF-96D2-8ACF404A641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262796" y="3646436"/>
                <a:ext cx="1123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E9B3E0E3-5970-4CE5-BEE9-94D0B44ECADB}"/>
                  </a:ext>
                </a:extLst>
              </p14:cNvPr>
              <p14:cNvContentPartPr/>
              <p14:nvPr/>
            </p14:nvContentPartPr>
            <p14:xfrm>
              <a:off x="10908996" y="3554276"/>
              <a:ext cx="11160" cy="143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E9B3E0E3-5970-4CE5-BEE9-94D0B44ECAD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900356" y="3545636"/>
                <a:ext cx="288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BC5B57DA-FE2D-484F-9280-7A6DD843905E}"/>
                  </a:ext>
                </a:extLst>
              </p14:cNvPr>
              <p14:cNvContentPartPr/>
              <p14:nvPr/>
            </p14:nvContentPartPr>
            <p14:xfrm>
              <a:off x="11002956" y="3581276"/>
              <a:ext cx="168840" cy="1234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BC5B57DA-FE2D-484F-9280-7A6DD843905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993956" y="3572276"/>
                <a:ext cx="186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86A2F9DF-F44F-4F98-B8D2-74B35755A54B}"/>
                  </a:ext>
                </a:extLst>
              </p14:cNvPr>
              <p14:cNvContentPartPr/>
              <p14:nvPr/>
            </p14:nvContentPartPr>
            <p14:xfrm>
              <a:off x="11283036" y="3657236"/>
              <a:ext cx="7560" cy="129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86A2F9DF-F44F-4F98-B8D2-74B35755A54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274036" y="3648596"/>
                <a:ext cx="252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08426797-3A63-4BE9-9567-AA02AA27FB5E}"/>
                  </a:ext>
                </a:extLst>
              </p14:cNvPr>
              <p14:cNvContentPartPr/>
              <p14:nvPr/>
            </p14:nvContentPartPr>
            <p14:xfrm>
              <a:off x="11352876" y="3539516"/>
              <a:ext cx="458640" cy="1908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08426797-3A63-4BE9-9567-AA02AA27FB5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343883" y="3530892"/>
                <a:ext cx="476266" cy="208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EECA9592-0E3E-4353-AC77-ED9B42943A59}"/>
                  </a:ext>
                </a:extLst>
              </p14:cNvPr>
              <p14:cNvContentPartPr/>
              <p14:nvPr/>
            </p14:nvContentPartPr>
            <p14:xfrm>
              <a:off x="8390796" y="3995636"/>
              <a:ext cx="64440" cy="396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EECA9592-0E3E-4353-AC77-ED9B42943A5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381796" y="3986996"/>
                <a:ext cx="82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F633F457-16C8-4741-BEA2-35D946DC11F4}"/>
                  </a:ext>
                </a:extLst>
              </p14:cNvPr>
              <p14:cNvContentPartPr/>
              <p14:nvPr/>
            </p14:nvContentPartPr>
            <p14:xfrm>
              <a:off x="8389356" y="4050716"/>
              <a:ext cx="56520" cy="1512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F633F457-16C8-4741-BEA2-35D946DC11F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380356" y="4041716"/>
                <a:ext cx="74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533506B6-B4B8-4A9D-8F7B-9D5206F57F34}"/>
                  </a:ext>
                </a:extLst>
              </p14:cNvPr>
              <p14:cNvContentPartPr/>
              <p14:nvPr/>
            </p14:nvContentPartPr>
            <p14:xfrm>
              <a:off x="8511396" y="3449156"/>
              <a:ext cx="734760" cy="74844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533506B6-B4B8-4A9D-8F7B-9D5206F57F3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502756" y="3440520"/>
                <a:ext cx="752400" cy="766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7332D48-B4A7-4EE7-A740-F28140ED535B}"/>
                  </a:ext>
                </a:extLst>
              </p14:cNvPr>
              <p14:cNvContentPartPr/>
              <p14:nvPr/>
            </p14:nvContentPartPr>
            <p14:xfrm>
              <a:off x="10543236" y="3489836"/>
              <a:ext cx="294840" cy="3009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7332D48-B4A7-4EE7-A740-F28140ED535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534585" y="3480847"/>
                <a:ext cx="312502" cy="318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E534BBB6-4F8C-441A-BA5D-604A4B8F10F9}"/>
                  </a:ext>
                </a:extLst>
              </p14:cNvPr>
              <p14:cNvContentPartPr/>
              <p14:nvPr/>
            </p14:nvContentPartPr>
            <p14:xfrm>
              <a:off x="9389796" y="4003916"/>
              <a:ext cx="156600" cy="12744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E534BBB6-4F8C-441A-BA5D-604A4B8F10F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381156" y="3994916"/>
                <a:ext cx="174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2EC3FF5B-B17C-4D90-8F35-FBDCD08E1856}"/>
                  </a:ext>
                </a:extLst>
              </p14:cNvPr>
              <p14:cNvContentPartPr/>
              <p14:nvPr/>
            </p14:nvContentPartPr>
            <p14:xfrm>
              <a:off x="9651516" y="4160876"/>
              <a:ext cx="2520" cy="1692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2EC3FF5B-B17C-4D90-8F35-FBDCD08E185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642876" y="4152236"/>
                <a:ext cx="201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958B17E6-7E61-4820-A074-23C28811636D}"/>
                  </a:ext>
                </a:extLst>
              </p14:cNvPr>
              <p14:cNvContentPartPr/>
              <p14:nvPr/>
            </p14:nvContentPartPr>
            <p14:xfrm>
              <a:off x="6464076" y="4195436"/>
              <a:ext cx="235800" cy="31068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958B17E6-7E61-4820-A074-23C28811636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455436" y="4186436"/>
                <a:ext cx="2534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B5A4F908-D8CD-430B-BA11-DBFED37A64A2}"/>
                  </a:ext>
                </a:extLst>
              </p14:cNvPr>
              <p14:cNvContentPartPr/>
              <p14:nvPr/>
            </p14:nvContentPartPr>
            <p14:xfrm>
              <a:off x="6299556" y="4254116"/>
              <a:ext cx="79560" cy="1414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B5A4F908-D8CD-430B-BA11-DBFED37A64A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290916" y="4245116"/>
                <a:ext cx="972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A8450E9E-29CB-40BB-AAB8-D7E67E0DB742}"/>
                  </a:ext>
                </a:extLst>
              </p14:cNvPr>
              <p14:cNvContentPartPr/>
              <p14:nvPr/>
            </p14:nvContentPartPr>
            <p14:xfrm>
              <a:off x="5881956" y="4160156"/>
              <a:ext cx="303840" cy="3279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A8450E9E-29CB-40BB-AAB8-D7E67E0DB74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872956" y="4151166"/>
                <a:ext cx="321480" cy="34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6AE72BD-8781-47B6-82A2-F2D7C14D06E5}"/>
                  </a:ext>
                </a:extLst>
              </p14:cNvPr>
              <p14:cNvContentPartPr/>
              <p14:nvPr/>
            </p14:nvContentPartPr>
            <p14:xfrm>
              <a:off x="5696196" y="4839116"/>
              <a:ext cx="59040" cy="86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6AE72BD-8781-47B6-82A2-F2D7C14D06E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87556" y="4830116"/>
                <a:ext cx="766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6788F518-30EE-43F6-A7A8-F5BEAAD9587D}"/>
                  </a:ext>
                </a:extLst>
              </p14:cNvPr>
              <p14:cNvContentPartPr/>
              <p14:nvPr/>
            </p14:nvContentPartPr>
            <p14:xfrm>
              <a:off x="5678196" y="4902116"/>
              <a:ext cx="61200" cy="151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6788F518-30EE-43F6-A7A8-F5BEAAD9587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669196" y="4893116"/>
                <a:ext cx="788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86BE25A0-9A0B-432E-8E7A-34E719258172}"/>
                  </a:ext>
                </a:extLst>
              </p14:cNvPr>
              <p14:cNvContentPartPr/>
              <p14:nvPr/>
            </p14:nvContentPartPr>
            <p14:xfrm>
              <a:off x="6642636" y="4840916"/>
              <a:ext cx="114120" cy="13824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86BE25A0-9A0B-432E-8E7A-34E71925817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633996" y="4831916"/>
                <a:ext cx="131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48163FCA-A1F4-47C8-81A6-6FE6EDB0CA4D}"/>
                  </a:ext>
                </a:extLst>
              </p14:cNvPr>
              <p14:cNvContentPartPr/>
              <p14:nvPr/>
            </p14:nvContentPartPr>
            <p14:xfrm>
              <a:off x="5871156" y="4751996"/>
              <a:ext cx="657720" cy="26172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48163FCA-A1F4-47C8-81A6-6FE6EDB0CA4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862511" y="4743008"/>
                <a:ext cx="675370" cy="279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6FFE140B-46B1-4712-B18B-043D74C4EF44}"/>
                  </a:ext>
                </a:extLst>
              </p14:cNvPr>
              <p14:cNvContentPartPr/>
              <p14:nvPr/>
            </p14:nvContentPartPr>
            <p14:xfrm>
              <a:off x="6858636" y="4809236"/>
              <a:ext cx="529920" cy="24012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6FFE140B-46B1-4712-B18B-043D74C4EF4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49642" y="4800583"/>
                <a:ext cx="547548" cy="257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24B4A967-AD12-4FCE-84FD-2558571D4003}"/>
                  </a:ext>
                </a:extLst>
              </p14:cNvPr>
              <p14:cNvContentPartPr/>
              <p14:nvPr/>
            </p14:nvContentPartPr>
            <p14:xfrm>
              <a:off x="5691156" y="5280476"/>
              <a:ext cx="60120" cy="1404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24B4A967-AD12-4FCE-84FD-2558571D400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682516" y="5271836"/>
                <a:ext cx="777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E949FD1E-9975-4132-90BA-25E8084FD15A}"/>
                  </a:ext>
                </a:extLst>
              </p14:cNvPr>
              <p14:cNvContentPartPr/>
              <p14:nvPr/>
            </p14:nvContentPartPr>
            <p14:xfrm>
              <a:off x="5688996" y="5339876"/>
              <a:ext cx="63000" cy="2052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E949FD1E-9975-4132-90BA-25E8084FD15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679996" y="5331236"/>
                <a:ext cx="80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51C2C6F6-A6F0-415A-BC63-B5356D466BA4}"/>
                  </a:ext>
                </a:extLst>
              </p14:cNvPr>
              <p14:cNvContentPartPr/>
              <p14:nvPr/>
            </p14:nvContentPartPr>
            <p14:xfrm>
              <a:off x="6451116" y="5281556"/>
              <a:ext cx="109800" cy="19296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51C2C6F6-A6F0-415A-BC63-B5356D466BA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442116" y="5272916"/>
                <a:ext cx="1274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B079AE3F-A81B-4E9A-89DE-7C41BEA3F94F}"/>
                  </a:ext>
                </a:extLst>
              </p14:cNvPr>
              <p14:cNvContentPartPr/>
              <p14:nvPr/>
            </p14:nvContentPartPr>
            <p14:xfrm>
              <a:off x="6618516" y="5280116"/>
              <a:ext cx="82800" cy="19152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B079AE3F-A81B-4E9A-89DE-7C41BEA3F94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609516" y="5271476"/>
                <a:ext cx="1004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B7BA8574-1DE4-4942-8BC3-11DF6FD58218}"/>
                  </a:ext>
                </a:extLst>
              </p14:cNvPr>
              <p14:cNvContentPartPr/>
              <p14:nvPr/>
            </p14:nvContentPartPr>
            <p14:xfrm>
              <a:off x="6903636" y="5278676"/>
              <a:ext cx="253800" cy="16452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B7BA8574-1DE4-4942-8BC3-11DF6FD5821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894636" y="5270036"/>
                <a:ext cx="2714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5887A47-8BA3-41E8-8F3A-E29BF8F78C99}"/>
                  </a:ext>
                </a:extLst>
              </p14:cNvPr>
              <p14:cNvContentPartPr/>
              <p14:nvPr/>
            </p14:nvContentPartPr>
            <p14:xfrm>
              <a:off x="7216836" y="5237636"/>
              <a:ext cx="31680" cy="22752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5887A47-8BA3-41E8-8F3A-E29BF8F78C9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208196" y="5228996"/>
                <a:ext cx="493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6ED6E1F1-8547-436A-9F27-77571CD88815}"/>
                  </a:ext>
                </a:extLst>
              </p14:cNvPr>
              <p14:cNvContentPartPr/>
              <p14:nvPr/>
            </p14:nvContentPartPr>
            <p14:xfrm>
              <a:off x="5255916" y="5108036"/>
              <a:ext cx="296640" cy="36396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6ED6E1F1-8547-436A-9F27-77571CD8881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247276" y="5099387"/>
                <a:ext cx="314280" cy="381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7E85BD59-6F19-4DB1-BCBC-EC2C28417529}"/>
                  </a:ext>
                </a:extLst>
              </p14:cNvPr>
              <p14:cNvContentPartPr/>
              <p14:nvPr/>
            </p14:nvContentPartPr>
            <p14:xfrm>
              <a:off x="7345716" y="5226836"/>
              <a:ext cx="93600" cy="21600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7E85BD59-6F19-4DB1-BCBC-EC2C2841752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337076" y="5217836"/>
                <a:ext cx="111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55AE94BB-20D5-4B1B-BFA9-CF0152A0B76C}"/>
                  </a:ext>
                </a:extLst>
              </p14:cNvPr>
              <p14:cNvContentPartPr/>
              <p14:nvPr/>
            </p14:nvContentPartPr>
            <p14:xfrm>
              <a:off x="6173916" y="5234036"/>
              <a:ext cx="219960" cy="21132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55AE94BB-20D5-4B1B-BFA9-CF0152A0B76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164916" y="5225036"/>
                <a:ext cx="237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93BD7B7A-1AE6-467D-8851-1FB05FC3851C}"/>
                  </a:ext>
                </a:extLst>
              </p14:cNvPr>
              <p14:cNvContentPartPr/>
              <p14:nvPr/>
            </p14:nvContentPartPr>
            <p14:xfrm>
              <a:off x="5957556" y="5201996"/>
              <a:ext cx="159840" cy="25776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93BD7B7A-1AE6-467D-8851-1FB05FC3851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948935" y="5193356"/>
                <a:ext cx="1774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7757E1BF-C049-4843-A9EE-232E4A315658}"/>
                  </a:ext>
                </a:extLst>
              </p14:cNvPr>
              <p14:cNvContentPartPr/>
              <p14:nvPr/>
            </p14:nvContentPartPr>
            <p14:xfrm>
              <a:off x="5285436" y="5535356"/>
              <a:ext cx="2113560" cy="5580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7757E1BF-C049-4843-A9EE-232E4A31565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276796" y="5526716"/>
                <a:ext cx="21312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54CFD00F-EA07-421F-8206-5761D4F5F0EC}"/>
                  </a:ext>
                </a:extLst>
              </p14:cNvPr>
              <p14:cNvContentPartPr/>
              <p14:nvPr/>
            </p14:nvContentPartPr>
            <p14:xfrm>
              <a:off x="8009196" y="3911396"/>
              <a:ext cx="244800" cy="28512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54CFD00F-EA07-421F-8206-5761D4F5F0E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000556" y="3902407"/>
                <a:ext cx="262440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81C22C4D-C532-4E43-A3C7-65483A64AFDA}"/>
                  </a:ext>
                </a:extLst>
              </p14:cNvPr>
              <p14:cNvContentPartPr/>
              <p14:nvPr/>
            </p14:nvContentPartPr>
            <p14:xfrm>
              <a:off x="8053836" y="4289756"/>
              <a:ext cx="1429560" cy="3060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81C22C4D-C532-4E43-A3C7-65483A64AFD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045196" y="4280756"/>
                <a:ext cx="14472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4C824FA4-7C88-4C70-A973-C575BC00DF0F}"/>
                  </a:ext>
                </a:extLst>
              </p14:cNvPr>
              <p14:cNvContentPartPr/>
              <p14:nvPr/>
            </p14:nvContentPartPr>
            <p14:xfrm>
              <a:off x="2843556" y="4656596"/>
              <a:ext cx="81360" cy="5508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4C824FA4-7C88-4C70-A973-C575BC00DF0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834916" y="4647596"/>
                <a:ext cx="99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E7A1A57F-8468-47D7-A5BD-D6BAA75A3945}"/>
                  </a:ext>
                </a:extLst>
              </p14:cNvPr>
              <p14:cNvContentPartPr/>
              <p14:nvPr/>
            </p14:nvContentPartPr>
            <p14:xfrm>
              <a:off x="2463396" y="4512236"/>
              <a:ext cx="311760" cy="42984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E7A1A57F-8468-47D7-A5BD-D6BAA75A394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454396" y="4503603"/>
                <a:ext cx="329400" cy="447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8C0FC54F-4587-4772-A3A8-40EFC558EDF0}"/>
                  </a:ext>
                </a:extLst>
              </p14:cNvPr>
              <p14:cNvContentPartPr/>
              <p14:nvPr/>
            </p14:nvContentPartPr>
            <p14:xfrm>
              <a:off x="2986836" y="4529516"/>
              <a:ext cx="637560" cy="37764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8C0FC54F-4587-4772-A3A8-40EFC558EDF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977841" y="4520868"/>
                <a:ext cx="655190" cy="395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3E0EE6B7-436C-4491-9950-D912CDB5A970}"/>
                  </a:ext>
                </a:extLst>
              </p14:cNvPr>
              <p14:cNvContentPartPr/>
              <p14:nvPr/>
            </p14:nvContentPartPr>
            <p14:xfrm>
              <a:off x="2259276" y="5226836"/>
              <a:ext cx="45000" cy="1044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3E0EE6B7-436C-4491-9950-D912CDB5A97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250636" y="5217836"/>
                <a:ext cx="62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4ACB5E39-FEE5-4C14-949A-BE00F1233D9E}"/>
                  </a:ext>
                </a:extLst>
              </p14:cNvPr>
              <p14:cNvContentPartPr/>
              <p14:nvPr/>
            </p14:nvContentPartPr>
            <p14:xfrm>
              <a:off x="1969116" y="5095436"/>
              <a:ext cx="214920" cy="33984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4ACB5E39-FEE5-4C14-949A-BE00F1233D9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960101" y="5086436"/>
                <a:ext cx="23259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DF8F360D-D625-4C3A-9AF2-7F0A98807892}"/>
                  </a:ext>
                </a:extLst>
              </p14:cNvPr>
              <p14:cNvContentPartPr/>
              <p14:nvPr/>
            </p14:nvContentPartPr>
            <p14:xfrm>
              <a:off x="2247036" y="5273276"/>
              <a:ext cx="47880" cy="1224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DF8F360D-D625-4C3A-9AF2-7F0A9880789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238396" y="5264636"/>
                <a:ext cx="655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2FF47CAB-7B5E-4136-8169-03DED338D4FD}"/>
                  </a:ext>
                </a:extLst>
              </p14:cNvPr>
              <p14:cNvContentPartPr/>
              <p14:nvPr/>
            </p14:nvContentPartPr>
            <p14:xfrm>
              <a:off x="2802156" y="5131076"/>
              <a:ext cx="126000" cy="14544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2FF47CAB-7B5E-4136-8169-03DED338D4F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793156" y="5122076"/>
                <a:ext cx="143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77FDFA79-EC50-44CB-8B3C-BCA422D17A16}"/>
                  </a:ext>
                </a:extLst>
              </p14:cNvPr>
              <p14:cNvContentPartPr/>
              <p14:nvPr/>
            </p14:nvContentPartPr>
            <p14:xfrm>
              <a:off x="2379156" y="5101916"/>
              <a:ext cx="339120" cy="33984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77FDFA79-EC50-44CB-8B3C-BCA422D17A1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370156" y="5092916"/>
                <a:ext cx="3567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83898329-8ED3-4F25-81EF-BCE44A60C9D8}"/>
                  </a:ext>
                </a:extLst>
              </p14:cNvPr>
              <p14:cNvContentPartPr/>
              <p14:nvPr/>
            </p14:nvContentPartPr>
            <p14:xfrm>
              <a:off x="3023916" y="5106236"/>
              <a:ext cx="227880" cy="28188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83898329-8ED3-4F25-81EF-BCE44A60C9D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014916" y="5097585"/>
                <a:ext cx="245520" cy="299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5F6A48B7-6545-4DAD-BD98-766C7EB6A2AB}"/>
                  </a:ext>
                </a:extLst>
              </p14:cNvPr>
              <p14:cNvContentPartPr/>
              <p14:nvPr/>
            </p14:nvContentPartPr>
            <p14:xfrm>
              <a:off x="2303916" y="5601956"/>
              <a:ext cx="70200" cy="5220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5F6A48B7-6545-4DAD-BD98-766C7EB6A2A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295276" y="5592956"/>
                <a:ext cx="878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6F2D2F4B-435A-4AC6-9D55-1E2C280A86D8}"/>
                  </a:ext>
                </a:extLst>
              </p14:cNvPr>
              <p14:cNvContentPartPr/>
              <p14:nvPr/>
            </p14:nvContentPartPr>
            <p14:xfrm>
              <a:off x="2901516" y="5521676"/>
              <a:ext cx="91800" cy="15084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6F2D2F4B-435A-4AC6-9D55-1E2C280A86D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892516" y="5512676"/>
                <a:ext cx="109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275D344A-9ADA-4841-AC97-358AA069CF45}"/>
                  </a:ext>
                </a:extLst>
              </p14:cNvPr>
              <p14:cNvContentPartPr/>
              <p14:nvPr/>
            </p14:nvContentPartPr>
            <p14:xfrm>
              <a:off x="2515236" y="5496116"/>
              <a:ext cx="275760" cy="24192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275D344A-9ADA-4841-AC97-358AA069CF4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06248" y="5487476"/>
                <a:ext cx="293377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3FBD9EA0-4213-4831-B178-5211B9D5902A}"/>
                  </a:ext>
                </a:extLst>
              </p14:cNvPr>
              <p14:cNvContentPartPr/>
              <p14:nvPr/>
            </p14:nvContentPartPr>
            <p14:xfrm>
              <a:off x="3069996" y="5496476"/>
              <a:ext cx="519840" cy="27396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3FBD9EA0-4213-4831-B178-5211B9D5902A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060996" y="5487476"/>
                <a:ext cx="537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762BA71C-DBA0-4AFA-970C-3C991EA461C0}"/>
                  </a:ext>
                </a:extLst>
              </p14:cNvPr>
              <p14:cNvContentPartPr/>
              <p14:nvPr/>
            </p14:nvContentPartPr>
            <p14:xfrm>
              <a:off x="3228036" y="5935676"/>
              <a:ext cx="160560" cy="15120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762BA71C-DBA0-4AFA-970C-3C991EA461C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396" y="5927036"/>
                <a:ext cx="1782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FE7248F7-E1D0-4892-BD09-69137E3527E5}"/>
                  </a:ext>
                </a:extLst>
              </p14:cNvPr>
              <p14:cNvContentPartPr/>
              <p14:nvPr/>
            </p14:nvContentPartPr>
            <p14:xfrm>
              <a:off x="2924556" y="5916596"/>
              <a:ext cx="204480" cy="15444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FE7248F7-E1D0-4892-BD09-69137E3527E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915916" y="5907956"/>
                <a:ext cx="222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6CFCA226-3E73-47C1-9EDA-2387AD1E3A5D}"/>
                  </a:ext>
                </a:extLst>
              </p14:cNvPr>
              <p14:cNvContentPartPr/>
              <p14:nvPr/>
            </p14:nvContentPartPr>
            <p14:xfrm>
              <a:off x="2546556" y="5868356"/>
              <a:ext cx="317880" cy="25308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6CFCA226-3E73-47C1-9EDA-2387AD1E3A5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537556" y="5859356"/>
                <a:ext cx="3355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5D43CE2E-3629-4054-8882-63D313FF6AE4}"/>
                  </a:ext>
                </a:extLst>
              </p14:cNvPr>
              <p14:cNvContentPartPr/>
              <p14:nvPr/>
            </p14:nvContentPartPr>
            <p14:xfrm>
              <a:off x="2060916" y="5831636"/>
              <a:ext cx="319320" cy="33516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5D43CE2E-3629-4054-8882-63D313FF6AE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052276" y="5822996"/>
                <a:ext cx="3369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4F91485B-7799-4F00-B78D-48A68ED026B4}"/>
                  </a:ext>
                </a:extLst>
              </p14:cNvPr>
              <p14:cNvContentPartPr/>
              <p14:nvPr/>
            </p14:nvContentPartPr>
            <p14:xfrm>
              <a:off x="2065596" y="6230156"/>
              <a:ext cx="1247040" cy="113040"/>
            </p14:xfrm>
          </p:contentPart>
        </mc:Choice>
        <mc:Fallback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4F91485B-7799-4F00-B78D-48A68ED026B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056956" y="6221156"/>
                <a:ext cx="12646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A6FF47B3-7B5E-4A45-BD8D-FE2A0CAA5DA8}"/>
                  </a:ext>
                </a:extLst>
              </p14:cNvPr>
              <p14:cNvContentPartPr/>
              <p14:nvPr/>
            </p14:nvContentPartPr>
            <p14:xfrm>
              <a:off x="9006396" y="5340956"/>
              <a:ext cx="89640" cy="1692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A6FF47B3-7B5E-4A45-BD8D-FE2A0CAA5DA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997756" y="5331956"/>
                <a:ext cx="1072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E0417E61-7433-4063-9942-3BC68451D867}"/>
                  </a:ext>
                </a:extLst>
              </p14:cNvPr>
              <p14:cNvContentPartPr/>
              <p14:nvPr/>
            </p14:nvContentPartPr>
            <p14:xfrm>
              <a:off x="9016476" y="5410076"/>
              <a:ext cx="72360" cy="1044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E0417E61-7433-4063-9942-3BC68451D86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007836" y="5401436"/>
                <a:ext cx="900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6981BCD9-47EA-4080-A085-806DC284C66E}"/>
                  </a:ext>
                </a:extLst>
              </p14:cNvPr>
              <p14:cNvContentPartPr/>
              <p14:nvPr/>
            </p14:nvContentPartPr>
            <p14:xfrm>
              <a:off x="8540916" y="5099036"/>
              <a:ext cx="323640" cy="41652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6981BCD9-47EA-4080-A085-806DC284C66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531926" y="5090396"/>
                <a:ext cx="3412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3F545455-FC48-4424-AB87-1AFBAD725E81}"/>
                  </a:ext>
                </a:extLst>
              </p14:cNvPr>
              <p14:cNvContentPartPr/>
              <p14:nvPr/>
            </p14:nvContentPartPr>
            <p14:xfrm>
              <a:off x="8609676" y="5633276"/>
              <a:ext cx="425520" cy="381600"/>
            </p14:xfrm>
          </p:contentPart>
        </mc:Choice>
        <mc:Fallback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3F545455-FC48-4424-AB87-1AFBAD725E81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601036" y="5624636"/>
                <a:ext cx="4431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1854A8E1-48D0-4377-AD80-D21059216669}"/>
                  </a:ext>
                </a:extLst>
              </p14:cNvPr>
              <p14:cNvContentPartPr/>
              <p14:nvPr/>
            </p14:nvContentPartPr>
            <p14:xfrm>
              <a:off x="11460876" y="6612476"/>
              <a:ext cx="103320" cy="173160"/>
            </p14:xfrm>
          </p:contentPart>
        </mc:Choice>
        <mc:Fallback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1854A8E1-48D0-4377-AD80-D2105921666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1452236" y="6603836"/>
                <a:ext cx="1209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E55CB739-1176-407A-8C4C-ADC8B296B28F}"/>
                  </a:ext>
                </a:extLst>
              </p14:cNvPr>
              <p14:cNvContentPartPr/>
              <p14:nvPr/>
            </p14:nvContentPartPr>
            <p14:xfrm>
              <a:off x="11623236" y="6577196"/>
              <a:ext cx="477720" cy="217440"/>
            </p14:xfrm>
          </p:contentPart>
        </mc:Choice>
        <mc:Fallback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E55CB739-1176-407A-8C4C-ADC8B296B28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1614236" y="6568556"/>
                <a:ext cx="495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C2851DEA-9BDC-492B-8002-097364204163}"/>
                  </a:ext>
                </a:extLst>
              </p14:cNvPr>
              <p14:cNvContentPartPr/>
              <p14:nvPr/>
            </p14:nvContentPartPr>
            <p14:xfrm>
              <a:off x="10912596" y="6559916"/>
              <a:ext cx="412200" cy="232200"/>
            </p14:xfrm>
          </p:contentPart>
        </mc:Choice>
        <mc:Fallback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C2851DEA-9BDC-492B-8002-097364204163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903956" y="6551276"/>
                <a:ext cx="4298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594746F2-E376-44D8-BF29-15385B4A8C35}"/>
                  </a:ext>
                </a:extLst>
              </p14:cNvPr>
              <p14:cNvContentPartPr/>
              <p14:nvPr/>
            </p14:nvContentPartPr>
            <p14:xfrm>
              <a:off x="9161556" y="5174996"/>
              <a:ext cx="3003480" cy="1323000"/>
            </p14:xfrm>
          </p:contentPart>
        </mc:Choice>
        <mc:Fallback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594746F2-E376-44D8-BF29-15385B4A8C3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152915" y="5165998"/>
                <a:ext cx="3021122" cy="1340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57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4C76F-205A-480F-9B31-5D6845CE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2550"/>
            <a:ext cx="11288888" cy="63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2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D67B2-99D7-4F5A-BE33-17736D33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448"/>
            <a:ext cx="11475784" cy="64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1DBE78-BBF9-4D32-A913-2CDBAB26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" y="120650"/>
            <a:ext cx="11204849" cy="63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4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NAIDAH GANI</dc:creator>
  <cp:lastModifiedBy>MINA NAIDAH GANI</cp:lastModifiedBy>
  <cp:revision>10</cp:revision>
  <dcterms:created xsi:type="dcterms:W3CDTF">2021-03-22T08:50:19Z</dcterms:created>
  <dcterms:modified xsi:type="dcterms:W3CDTF">2021-03-22T10:12:06Z</dcterms:modified>
</cp:coreProperties>
</file>